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3801"/>
  <workbookPr/>
  <mc:AlternateContent xmlns:mc="http://schemas.openxmlformats.org/markup-compatibility/2006">
    <mc:Choice Requires="x15">
      <x15ac:absPath xmlns:x15ac="http://schemas.microsoft.com/office/spreadsheetml/2010/11/ac" url="P:\johan\2021\2. Landelijk 2021\GO21\"/>
    </mc:Choice>
  </mc:AlternateContent>
  <xr:revisionPtr revIDLastSave="0" documentId="13_ncr:1_{3CAA283F-440A-4A82-B852-EF45A0F9E9EA}" xr6:coauthVersionLast="46" xr6:coauthVersionMax="46" xr10:uidLastSave="{00000000-0000-0000-0000-000000000000}"/>
  <bookViews>
    <workbookView xWindow="23880" yWindow="-120" windowWidth="29040" windowHeight="15840" activeTab="2" xr2:uid="{00000000-000D-0000-FFFF-FFFF00000000}"/>
  </bookViews>
  <sheets>
    <sheet name="Baggervakken" sheetId="4" r:id="rId1"/>
    <sheet name="Duikers" sheetId="5" r:id="rId2"/>
    <sheet name="watergangen" sheetId="6" r:id="rId3"/>
    <sheet name="reinigen duikers" sheetId="7" r:id="rId4"/>
  </sheets>
  <calcPr calcId="191029"/>
  <pivotCaches>
    <pivotCache cacheId="17" r:id="rId5"/>
    <pivotCache cacheId="18" r:id="rId6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F29" i="6" l="1"/>
  <c r="E28" i="6"/>
</calcChain>
</file>

<file path=xl/sharedStrings.xml><?xml version="1.0" encoding="utf-8"?>
<sst xmlns="http://schemas.openxmlformats.org/spreadsheetml/2006/main" count="108291" uniqueCount="2768">
  <si>
    <t>AANLIGGEND_EIGENDOM</t>
  </si>
  <si>
    <t>AANLIGGEND_LINKS</t>
  </si>
  <si>
    <t>AANLIGGEND_RECHTS</t>
  </si>
  <si>
    <t>ARE_NAT_OPPERVLAK</t>
  </si>
  <si>
    <t>BAGGER_M3M1</t>
  </si>
  <si>
    <t>BAGGERBEHANDELING</t>
  </si>
  <si>
    <t>BAGGERCODE</t>
  </si>
  <si>
    <t>BAGGERINDEXERING</t>
  </si>
  <si>
    <t>BEREIKBAARHEID</t>
  </si>
  <si>
    <t>BESCHOEIING_AANWEZIG</t>
  </si>
  <si>
    <t>BESTEK</t>
  </si>
  <si>
    <t>BESTEKPOST</t>
  </si>
  <si>
    <t>BODEMHOOGTE_LEGGER</t>
  </si>
  <si>
    <t>BODEMHOOGTE_METING</t>
  </si>
  <si>
    <t>BOVENZIJDE_BAGGER</t>
  </si>
  <si>
    <t>BREEDTE_DROOGTALUD</t>
  </si>
  <si>
    <t>BREEDTE_TUSSEN_DE_INSTEKEN</t>
  </si>
  <si>
    <t>CODE_WATERLOOP</t>
  </si>
  <si>
    <t>DROOGMAAIENBESTEKPOST</t>
  </si>
  <si>
    <t>EIGENDOM</t>
  </si>
  <si>
    <t>GEMETEN_WATERPEIL</t>
  </si>
  <si>
    <t>GEPEILD</t>
  </si>
  <si>
    <t>HOOFDBESTEKPOST</t>
  </si>
  <si>
    <t>JAAR</t>
  </si>
  <si>
    <t>LENGTE_BAGGERVAK</t>
  </si>
  <si>
    <t>LENGTE_MAAIENDROOG</t>
  </si>
  <si>
    <t>MAAIONDERHOUD</t>
  </si>
  <si>
    <t>MAAISELECTIE</t>
  </si>
  <si>
    <t>MEETDOC</t>
  </si>
  <si>
    <t>NAT_OPP_DWARSDOORSNEDE</t>
  </si>
  <si>
    <t>NATPROFIELBESTEKPOST</t>
  </si>
  <si>
    <t>OBJECTID *</t>
  </si>
  <si>
    <t>OHCODE</t>
  </si>
  <si>
    <t>OMSCHRIJVING</t>
  </si>
  <si>
    <t>ONDERHOUDSDIEPTE</t>
  </si>
  <si>
    <t>ONDERHOUDSGEBIED</t>
  </si>
  <si>
    <t>ONDERHOUDSPLICHTIGE</t>
  </si>
  <si>
    <t>ONDERHOUDSSYSTEMATIEK</t>
  </si>
  <si>
    <t>OPMERKING_INVENTARISATIES</t>
  </si>
  <si>
    <t>OPNAMEGEBIED</t>
  </si>
  <si>
    <t>OPNEMEN_IN_BESTEK</t>
  </si>
  <si>
    <t>PEILGEBIED</t>
  </si>
  <si>
    <t>PERCEEL</t>
  </si>
  <si>
    <t>PLAATSELIJKE_AANDUIDING</t>
  </si>
  <si>
    <t>PLASBERMBESTEKPOST</t>
  </si>
  <si>
    <t>PROFIEL</t>
  </si>
  <si>
    <t>REDEN_NIET_IN_BESTEK</t>
  </si>
  <si>
    <t>SLIBDIKTE_HART_SLOOT</t>
  </si>
  <si>
    <t>TALUD_LINKS_DROOG</t>
  </si>
  <si>
    <t>TALUD_RECHTS_DROOG</t>
  </si>
  <si>
    <t>TOEPASBAARHEID_OPPWATER</t>
  </si>
  <si>
    <t>TOETS_OP_LANDBODEM</t>
  </si>
  <si>
    <t>TYPE_KWANTITEIT</t>
  </si>
  <si>
    <t>TYPE_VAK</t>
  </si>
  <si>
    <t>TYPE_WATER</t>
  </si>
  <si>
    <t>VASTPEIL</t>
  </si>
  <si>
    <t>VERSPREIDBAARH_AANG_PERC</t>
  </si>
  <si>
    <t>VOLUME_M3_VAK_GEINDEXEERD</t>
  </si>
  <si>
    <t>WATERDIEPTE_BODEM</t>
  </si>
  <si>
    <t>WATERSPIEGELBREEDTE</t>
  </si>
  <si>
    <t>WATERSPIEGELCAT</t>
  </si>
  <si>
    <t>WBOTRAJECTCODE</t>
  </si>
  <si>
    <t>WEL_MAAIEN_NIET_BAGGEREN</t>
  </si>
  <si>
    <t>WERKSTROOK</t>
  </si>
  <si>
    <t>WINTERPEIL</t>
  </si>
  <si>
    <t>ja</t>
  </si>
  <si>
    <t>maaien</t>
  </si>
  <si>
    <t>&lt;Null&gt;</t>
  </si>
  <si>
    <t>Waterschap</t>
  </si>
  <si>
    <t>vak NIET opnemen in bestek</t>
  </si>
  <si>
    <t>Klasse A</t>
  </si>
  <si>
    <t>Primair</t>
  </si>
  <si>
    <t>&gt;2meter</t>
  </si>
  <si>
    <t>Niet op de kant</t>
  </si>
  <si>
    <t>8m of meer</t>
  </si>
  <si>
    <t>niet bereikbaar</t>
  </si>
  <si>
    <t>C: maaien droog talud, niet bereikbaar, talud &gt; 2m</t>
  </si>
  <si>
    <t>B: uitmaaien nat profiel, niet bereikbaar</t>
  </si>
  <si>
    <t>B: uitmaaien en afvoeren plasberm,niet bereikbaar</t>
  </si>
  <si>
    <t>Geen werkstrook</t>
  </si>
  <si>
    <t>AAN</t>
  </si>
  <si>
    <t>BRUTONETTOBEPALING</t>
  </si>
  <si>
    <t>BAGGER_M3M1_OP_THEOR</t>
  </si>
  <si>
    <t>BEREIKBAARHEID_OPMERKING</t>
  </si>
  <si>
    <t>GEINDEXEERDE_BAGGER_M3M1</t>
  </si>
  <si>
    <t>INDICATIE_HOOGTE_BODEM</t>
  </si>
  <si>
    <t>VOLUME_M3_LEGGER_GEINDEXEERD</t>
  </si>
  <si>
    <t>ZOMERPEIL</t>
  </si>
  <si>
    <t>Rechts op de kant</t>
  </si>
  <si>
    <t>alleen rechts</t>
  </si>
  <si>
    <t>1B: Op de kant, &gt;15 m één zijde bereikbaar, of &gt;30m één zijde of tweezijdig bereikbaar</t>
  </si>
  <si>
    <t>D: maaien droog talud, &gt; 15m één zijde bereikbaar, talud &gt; 2m</t>
  </si>
  <si>
    <t>01: Op de kant</t>
  </si>
  <si>
    <t>Uitmaaien</t>
  </si>
  <si>
    <t>C: uitmaaien nat profiel, &gt; 15m één zijde bereikbaar, &gt; 30m één zijde of twee zijdig bereikbaar</t>
  </si>
  <si>
    <t>C: uitmaaien en afvoeren plasberm, &gt;15m één zijde bereikbaar</t>
  </si>
  <si>
    <t>hoofdwaterloop</t>
  </si>
  <si>
    <t>Verspreidbaar</t>
  </si>
  <si>
    <t>Wel werkstrook</t>
  </si>
  <si>
    <t>Klasse Industrie</t>
  </si>
  <si>
    <t>02: Niet direct op de kant</t>
  </si>
  <si>
    <t>2C: Niet direct op de kant, &gt;30m al dan niet bereikbaar</t>
  </si>
  <si>
    <t>Links WSHD/Rechts GEM SBB</t>
  </si>
  <si>
    <t>Links WSHD</t>
  </si>
  <si>
    <t>Rechts GEM SBB</t>
  </si>
  <si>
    <t>Op de kant</t>
  </si>
  <si>
    <t>bereikbaar</t>
  </si>
  <si>
    <t>1A: Op de kant, &lt;=30m tweezijdig bereikbaar, of &lt;=15m één zijde bereikbaar</t>
  </si>
  <si>
    <t>A: maaien droog talud, bereikbaar vanaf 2 zijden, talud &gt; 2m</t>
  </si>
  <si>
    <t>A: uitmaaien nat profiel &lt;= 30m minimaal één zijde bereikbaar, twee zijdig &gt;15m bereikbaar &lt;= 30m</t>
  </si>
  <si>
    <t>A: uitmaaien en afvoeren plasberm, twee zijdig bereikbaar, of &lt;=15m één zijde bereikbaar</t>
  </si>
  <si>
    <t>Links op de kant</t>
  </si>
  <si>
    <t>alleen links</t>
  </si>
  <si>
    <t>GEINDEXEERDE_BAGGER_M3M1THEOR</t>
  </si>
  <si>
    <t>SHAPE.LEN</t>
  </si>
  <si>
    <t>WSHD</t>
  </si>
  <si>
    <t>GO 2021</t>
  </si>
  <si>
    <t>0: Invalide kenmerken</t>
  </si>
  <si>
    <t>B43550</t>
  </si>
  <si>
    <t>A: maaien droog talud, bereikbaar vanaf 2 zijden, talud &lt;= 2m</t>
  </si>
  <si>
    <t>nee</t>
  </si>
  <si>
    <t>M34104</t>
  </si>
  <si>
    <t>is in/uitstroombak bij vlotterstuw -  KB?</t>
  </si>
  <si>
    <t>vaste bodem</t>
  </si>
  <si>
    <t>Goeree-Overflakkee</t>
  </si>
  <si>
    <t>vak opnemen in bestek</t>
  </si>
  <si>
    <t>Perceel 3</t>
  </si>
  <si>
    <t>West Havendijk</t>
  </si>
  <si>
    <t>Vrij toepasbaar</t>
  </si>
  <si>
    <t>boezemwater</t>
  </si>
  <si>
    <t>Vrij verspreidbaar</t>
  </si>
  <si>
    <t>2 tot 4m</t>
  </si>
  <si>
    <t>W18GR10002</t>
  </si>
  <si>
    <t>baggeren en maaien</t>
  </si>
  <si>
    <t>B43551</t>
  </si>
  <si>
    <t>kunstwerkvak</t>
  </si>
  <si>
    <t>D01342</t>
  </si>
  <si>
    <t>Zeedijk</t>
  </si>
  <si>
    <t>dijksloot</t>
  </si>
  <si>
    <t>W18GR10_WBKK_D</t>
  </si>
  <si>
    <t>Links WSHD/Rechts AAN</t>
  </si>
  <si>
    <t>Rechts AAN</t>
  </si>
  <si>
    <t>&lt;=2meter</t>
  </si>
  <si>
    <t>D01343</t>
  </si>
  <si>
    <t>B: maaien droog talud, &lt;= 15m één zijde bereikbaar, talud &gt; 2m</t>
  </si>
  <si>
    <t>M04579</t>
  </si>
  <si>
    <t>MeetpuntenGO2020-Baggercode199</t>
  </si>
  <si>
    <t>Secundair</t>
  </si>
  <si>
    <t>tot 2m</t>
  </si>
  <si>
    <t>Links GEM/Rechts AAN</t>
  </si>
  <si>
    <t>Links GEM</t>
  </si>
  <si>
    <t>Vrouwtjesweg</t>
  </si>
  <si>
    <t>Links GEM SBB/Rechts AAN</t>
  </si>
  <si>
    <t>Links GEM SBB</t>
  </si>
  <si>
    <t>D05212</t>
  </si>
  <si>
    <t>M05206</t>
  </si>
  <si>
    <t>Oudelandsedijk</t>
  </si>
  <si>
    <t>D05228</t>
  </si>
  <si>
    <t>M04544</t>
  </si>
  <si>
    <t>Brienensweg</t>
  </si>
  <si>
    <t>2A: Niet direct op de kant, &lt;=30m tweezijdig bereikbaar, of &lt;=15m één zijde bereikbaar</t>
  </si>
  <si>
    <t>D05230</t>
  </si>
  <si>
    <t>M03775</t>
  </si>
  <si>
    <t>Vroonweg</t>
  </si>
  <si>
    <t>Links GEM/Rechts WSHD</t>
  </si>
  <si>
    <t>Rechts WSHD</t>
  </si>
  <si>
    <t>D08482</t>
  </si>
  <si>
    <t>M03021</t>
  </si>
  <si>
    <t>geschatte m3's opvoeren</t>
  </si>
  <si>
    <t>Aarddijkswal</t>
  </si>
  <si>
    <t>Links AAN/Rechts WSHD</t>
  </si>
  <si>
    <t>Links AAN</t>
  </si>
  <si>
    <t>Mozartsingel</t>
  </si>
  <si>
    <t>D09649</t>
  </si>
  <si>
    <t>M04548</t>
  </si>
  <si>
    <t>D09668</t>
  </si>
  <si>
    <t>M02979</t>
  </si>
  <si>
    <t>Noorddijk</t>
  </si>
  <si>
    <t>Klasse Wonen</t>
  </si>
  <si>
    <t>Niet verspreidbaar</t>
  </si>
  <si>
    <t>W18GR10037</t>
  </si>
  <si>
    <t>W18GR10041</t>
  </si>
  <si>
    <t>W18GR10042</t>
  </si>
  <si>
    <t>D11193</t>
  </si>
  <si>
    <t>M04569</t>
  </si>
  <si>
    <t>D11598</t>
  </si>
  <si>
    <t>M03735</t>
  </si>
  <si>
    <t>Links GEM SBB/Rechts GEM</t>
  </si>
  <si>
    <t>Rechts GEM</t>
  </si>
  <si>
    <t>Adamsweg</t>
  </si>
  <si>
    <t>4 tot 8m</t>
  </si>
  <si>
    <t>D15461</t>
  </si>
  <si>
    <t>M02982</t>
  </si>
  <si>
    <t>Links WSHD/Rechts GEM</t>
  </si>
  <si>
    <t>1e Stoofweg</t>
  </si>
  <si>
    <t>GEM SBB</t>
  </si>
  <si>
    <t>D17395</t>
  </si>
  <si>
    <t>M03722</t>
  </si>
  <si>
    <t>Bolletjesweg</t>
  </si>
  <si>
    <t>D17565</t>
  </si>
  <si>
    <t>M04537</t>
  </si>
  <si>
    <t>Koppelen aan profiel 1019</t>
  </si>
  <si>
    <t>tot leggermaat</t>
  </si>
  <si>
    <t>van Pallandtweg</t>
  </si>
  <si>
    <t>W18GR10257</t>
  </si>
  <si>
    <t>D20764</t>
  </si>
  <si>
    <t>M04572</t>
  </si>
  <si>
    <t>D21169</t>
  </si>
  <si>
    <t>M04568</t>
  </si>
  <si>
    <t>PIERSWEG</t>
  </si>
  <si>
    <t>W18GR10259</t>
  </si>
  <si>
    <t>D22678</t>
  </si>
  <si>
    <t>D23037</t>
  </si>
  <si>
    <t>M04549</t>
  </si>
  <si>
    <t>D23048</t>
  </si>
  <si>
    <t>M05214</t>
  </si>
  <si>
    <t>D24928</t>
  </si>
  <si>
    <t>M05898</t>
  </si>
  <si>
    <t>W18GR10215</t>
  </si>
  <si>
    <t>D24935</t>
  </si>
  <si>
    <t>M04560</t>
  </si>
  <si>
    <t>D28914</t>
  </si>
  <si>
    <t>M04552</t>
  </si>
  <si>
    <t>D30862</t>
  </si>
  <si>
    <t>M04559</t>
  </si>
  <si>
    <t>hele wg bagger, volume ingeschat op 0,5 m3/m1</t>
  </si>
  <si>
    <t>POLDERWEG BRIENENS</t>
  </si>
  <si>
    <t>D30863</t>
  </si>
  <si>
    <t>M04550</t>
  </si>
  <si>
    <t>D41255</t>
  </si>
  <si>
    <t>D42728</t>
  </si>
  <si>
    <t>D42867</t>
  </si>
  <si>
    <t>D44759</t>
  </si>
  <si>
    <t>M05601</t>
  </si>
  <si>
    <t>W18GR10253</t>
  </si>
  <si>
    <t>H01271</t>
  </si>
  <si>
    <t>Geldersedijk</t>
  </si>
  <si>
    <t>H01287</t>
  </si>
  <si>
    <t>M03838</t>
  </si>
  <si>
    <t>koppelen aan profiel 1164</t>
  </si>
  <si>
    <t>Groeneweg</t>
  </si>
  <si>
    <t>Niet toepasbaar</t>
  </si>
  <si>
    <t>W18GR10179</t>
  </si>
  <si>
    <t>Links AAN/Rechts GEM</t>
  </si>
  <si>
    <t>H01289</t>
  </si>
  <si>
    <t>M80225</t>
  </si>
  <si>
    <t>Haveloozeweg</t>
  </si>
  <si>
    <t>W18GR10_WBKK_A</t>
  </si>
  <si>
    <t>GEM</t>
  </si>
  <si>
    <t>H01305</t>
  </si>
  <si>
    <t>M03096</t>
  </si>
  <si>
    <t>Bloemenweg</t>
  </si>
  <si>
    <t>W18GR10_WBKK_C</t>
  </si>
  <si>
    <t>Oudewei</t>
  </si>
  <si>
    <t>W18GR10019</t>
  </si>
  <si>
    <t>Philipshoofjesweg</t>
  </si>
  <si>
    <t>H02136</t>
  </si>
  <si>
    <t>B: maaien droog talud, &lt;= 15m één zijde bereikbaar, talud &lt;= 2m</t>
  </si>
  <si>
    <t>M04541</t>
  </si>
  <si>
    <t>waarom niet gepeild?</t>
  </si>
  <si>
    <t>H02391</t>
  </si>
  <si>
    <t>Uitmaaien en afvoeren</t>
  </si>
  <si>
    <t>M33933</t>
  </si>
  <si>
    <t>koppelen aan profiel 0481</t>
  </si>
  <si>
    <t>Jan van Heenvlietstraat</t>
  </si>
  <si>
    <t>W18GR10276</t>
  </si>
  <si>
    <t>H02647</t>
  </si>
  <si>
    <t>Geerweg</t>
  </si>
  <si>
    <t>H02648</t>
  </si>
  <si>
    <t>M33943</t>
  </si>
  <si>
    <t>koppelen aan profiel 0451</t>
  </si>
  <si>
    <t>H05555</t>
  </si>
  <si>
    <t>M03657</t>
  </si>
  <si>
    <t>Eerste Groeneweg</t>
  </si>
  <si>
    <t>Haverdreef</t>
  </si>
  <si>
    <t>Zuidelijke Randweg</t>
  </si>
  <si>
    <t>Rembrandtlaan</t>
  </si>
  <si>
    <t>H05557</t>
  </si>
  <si>
    <t>M03566</t>
  </si>
  <si>
    <t>Proostweg</t>
  </si>
  <si>
    <t>W18GR10146</t>
  </si>
  <si>
    <t>Poppendamseweg</t>
  </si>
  <si>
    <t>W18GR10145</t>
  </si>
  <si>
    <t>H05558</t>
  </si>
  <si>
    <t>M03842</t>
  </si>
  <si>
    <t>Duivenwaardsedijk</t>
  </si>
  <si>
    <t>Links AAN/Rechts GEM SBB</t>
  </si>
  <si>
    <t>H05559</t>
  </si>
  <si>
    <t>M03561</t>
  </si>
  <si>
    <t>Kladstaartweg</t>
  </si>
  <si>
    <t>Armenweg</t>
  </si>
  <si>
    <t>H05560</t>
  </si>
  <si>
    <t>H05561</t>
  </si>
  <si>
    <t>M03621</t>
  </si>
  <si>
    <t>Kleiburgseweg</t>
  </si>
  <si>
    <t>H05562</t>
  </si>
  <si>
    <t>M03627</t>
  </si>
  <si>
    <t>Stratensweg</t>
  </si>
  <si>
    <t>W18GR10144</t>
  </si>
  <si>
    <t>H05564</t>
  </si>
  <si>
    <t>M03802</t>
  </si>
  <si>
    <t>Langeweg</t>
  </si>
  <si>
    <t>H05565</t>
  </si>
  <si>
    <t>Klasse B</t>
  </si>
  <si>
    <t>W18GR10163</t>
  </si>
  <si>
    <t>H05566</t>
  </si>
  <si>
    <t>M03999</t>
  </si>
  <si>
    <t>Maaijgroversweg</t>
  </si>
  <si>
    <t>H05570</t>
  </si>
  <si>
    <t>M03770</t>
  </si>
  <si>
    <t>Oostmoersedijk</t>
  </si>
  <si>
    <t>H05571</t>
  </si>
  <si>
    <t>M80193</t>
  </si>
  <si>
    <t>Molendijk</t>
  </si>
  <si>
    <t>Lieve Vrouwepoldersedijk</t>
  </si>
  <si>
    <t>3A: Erkend verwerker, &lt;=30m tweezijdig bereikbaar, of &lt;=15m één zijde bereikbaar</t>
  </si>
  <si>
    <t>03: Erkend verwerker</t>
  </si>
  <si>
    <t>W18GR10281</t>
  </si>
  <si>
    <t>H05572</t>
  </si>
  <si>
    <t>M04573</t>
  </si>
  <si>
    <t>H05573</t>
  </si>
  <si>
    <t>M04566</t>
  </si>
  <si>
    <t>H05574</t>
  </si>
  <si>
    <t>M04455</t>
  </si>
  <si>
    <t>W18GR10255</t>
  </si>
  <si>
    <t>H05575</t>
  </si>
  <si>
    <t>H05576</t>
  </si>
  <si>
    <t>M04555</t>
  </si>
  <si>
    <t>W18GR10258</t>
  </si>
  <si>
    <t>hele wg baggeren</t>
  </si>
  <si>
    <t>Kadeweg</t>
  </si>
  <si>
    <t>H05592</t>
  </si>
  <si>
    <t>M03265</t>
  </si>
  <si>
    <t>W18GR10111</t>
  </si>
  <si>
    <t>H05593</t>
  </si>
  <si>
    <t>M03099</t>
  </si>
  <si>
    <t>H05594</t>
  </si>
  <si>
    <t>M03121</t>
  </si>
  <si>
    <t xml:space="preserve">hele wg NIET, incl natuurvriendelijke wg's </t>
  </si>
  <si>
    <t>Smalle Blokweg</t>
  </si>
  <si>
    <t>AAARG! plasbermpost fout</t>
  </si>
  <si>
    <t>niet baggeren, wel maaien</t>
  </si>
  <si>
    <t>hele wg NIET incl natuurvriendelijke wg's</t>
  </si>
  <si>
    <t>acc</t>
  </si>
  <si>
    <t>H05600</t>
  </si>
  <si>
    <t>M03077</t>
  </si>
  <si>
    <t>Burg C Zaaijerlaan</t>
  </si>
  <si>
    <t>Monnikenweg</t>
  </si>
  <si>
    <t>2B: Niet direct op de kant, &gt;15m &lt;=30m één zijde bereikbaar, of &lt;=30m tweezijdig niet bereikbaar</t>
  </si>
  <si>
    <t>H05601</t>
  </si>
  <si>
    <t>C: maaien droog talud, niet bereikbaar, talud &lt;= 2m</t>
  </si>
  <si>
    <t>M03136</t>
  </si>
  <si>
    <t>Lageweg</t>
  </si>
  <si>
    <t>slibdikte hart sloot niet in midden</t>
  </si>
  <si>
    <t>H05603</t>
  </si>
  <si>
    <t>M03356</t>
  </si>
  <si>
    <t>H05604</t>
  </si>
  <si>
    <t>M03285</t>
  </si>
  <si>
    <t>Zuiddijk</t>
  </si>
  <si>
    <t>Doornbosweg</t>
  </si>
  <si>
    <t>alleen hoofdgeul baggeren</t>
  </si>
  <si>
    <t>H05605</t>
  </si>
  <si>
    <t>M02964</t>
  </si>
  <si>
    <t>2e Stoofweg</t>
  </si>
  <si>
    <t>W18GR10036</t>
  </si>
  <si>
    <t>H07873</t>
  </si>
  <si>
    <t>M03633</t>
  </si>
  <si>
    <t>H07875</t>
  </si>
  <si>
    <t>M03783</t>
  </si>
  <si>
    <t>W18GR10196</t>
  </si>
  <si>
    <t>H07876</t>
  </si>
  <si>
    <t>Boomgaardweg</t>
  </si>
  <si>
    <t>W18GR10238</t>
  </si>
  <si>
    <t>H07877</t>
  </si>
  <si>
    <t>M03790</t>
  </si>
  <si>
    <t>hoeveelheid aanpassen naar 1,2 m3/m1</t>
  </si>
  <si>
    <t>H07884</t>
  </si>
  <si>
    <t>M03087</t>
  </si>
  <si>
    <t>H07886</t>
  </si>
  <si>
    <t>M03291</t>
  </si>
  <si>
    <t>H07887</t>
  </si>
  <si>
    <t>M05439</t>
  </si>
  <si>
    <t>W18GR10115</t>
  </si>
  <si>
    <t>H07888</t>
  </si>
  <si>
    <t>M03354</t>
  </si>
  <si>
    <t>Korteweg</t>
  </si>
  <si>
    <t>H07889</t>
  </si>
  <si>
    <t>M03283</t>
  </si>
  <si>
    <t>alleen hoofdgeul, hvheid aanpassen naar 1,90 m3/m1</t>
  </si>
  <si>
    <t>Blindeweg</t>
  </si>
  <si>
    <t>alleen hoofdwatergang, hoeveeheid anpassen naar 1,3 m3/m1 (*</t>
  </si>
  <si>
    <t>alleen hoofdwatergang, hoeveelheid aangepast naar 2,25 m3/m1</t>
  </si>
  <si>
    <t>alleen hoofdgeul, hvheid aanpassen naar 3,3 m3/m1</t>
  </si>
  <si>
    <t>H07890</t>
  </si>
  <si>
    <t>M03281</t>
  </si>
  <si>
    <t>W18GR10102</t>
  </si>
  <si>
    <t>Bromelia</t>
  </si>
  <si>
    <t>H09799</t>
  </si>
  <si>
    <t>M03659</t>
  </si>
  <si>
    <t>W18GR10240</t>
  </si>
  <si>
    <t>W18GR10239</t>
  </si>
  <si>
    <t>H09800</t>
  </si>
  <si>
    <t>M03547</t>
  </si>
  <si>
    <t>H09802</t>
  </si>
  <si>
    <t>M03878</t>
  </si>
  <si>
    <t>W18GR10184</t>
  </si>
  <si>
    <t>H09804</t>
  </si>
  <si>
    <t>M03711</t>
  </si>
  <si>
    <t>H09805</t>
  </si>
  <si>
    <t>H09806</t>
  </si>
  <si>
    <t>M03771</t>
  </si>
  <si>
    <t>H09807</t>
  </si>
  <si>
    <t>H09818</t>
  </si>
  <si>
    <t>13 m brede watergang met nauwelijks bagger in stroomgeul</t>
  </si>
  <si>
    <t>H11768</t>
  </si>
  <si>
    <t>M04564</t>
  </si>
  <si>
    <t>H11769</t>
  </si>
  <si>
    <t>W18GR10156</t>
  </si>
  <si>
    <t>H11772</t>
  </si>
  <si>
    <t>H11773</t>
  </si>
  <si>
    <t>M04010</t>
  </si>
  <si>
    <t>Munnike Putseweg</t>
  </si>
  <si>
    <t>H11782</t>
  </si>
  <si>
    <t>M03072</t>
  </si>
  <si>
    <t>H11784</t>
  </si>
  <si>
    <t>M03196</t>
  </si>
  <si>
    <t>W18GR10101</t>
  </si>
  <si>
    <t>H13631</t>
  </si>
  <si>
    <t>M03502</t>
  </si>
  <si>
    <t>koppelen aan profiel 0510</t>
  </si>
  <si>
    <t>H13634</t>
  </si>
  <si>
    <t>M03799</t>
  </si>
  <si>
    <t>ZANTENSWEG</t>
  </si>
  <si>
    <t>H13635</t>
  </si>
  <si>
    <t>M05602</t>
  </si>
  <si>
    <t>kopppelen aan profiel 410</t>
  </si>
  <si>
    <t>H13636</t>
  </si>
  <si>
    <t>H13637</t>
  </si>
  <si>
    <t>M04576</t>
  </si>
  <si>
    <t>H13649</t>
  </si>
  <si>
    <t>M02971</t>
  </si>
  <si>
    <t>Ovenkeetweg</t>
  </si>
  <si>
    <t>H13650</t>
  </si>
  <si>
    <t>M03043</t>
  </si>
  <si>
    <t>hele wg niet</t>
  </si>
  <si>
    <t>M05581</t>
  </si>
  <si>
    <t>H13652</t>
  </si>
  <si>
    <t>M02980</t>
  </si>
  <si>
    <t>W18GR10040</t>
  </si>
  <si>
    <t>Staakweg</t>
  </si>
  <si>
    <t>H13654</t>
  </si>
  <si>
    <t>M03138</t>
  </si>
  <si>
    <t>H15611</t>
  </si>
  <si>
    <t>M03749</t>
  </si>
  <si>
    <t>H15612</t>
  </si>
  <si>
    <t>M03851</t>
  </si>
  <si>
    <t>hele watergang baggeren</t>
  </si>
  <si>
    <t>H15614</t>
  </si>
  <si>
    <t>M03665</t>
  </si>
  <si>
    <t>W18GR10232</t>
  </si>
  <si>
    <t>H15615</t>
  </si>
  <si>
    <t>M03863</t>
  </si>
  <si>
    <t>Burg Overdorpstraat</t>
  </si>
  <si>
    <t>H15616</t>
  </si>
  <si>
    <t>M03562</t>
  </si>
  <si>
    <t>W18GR10150</t>
  </si>
  <si>
    <t>H15620</t>
  </si>
  <si>
    <t>M03644</t>
  </si>
  <si>
    <t>Middelweg</t>
  </si>
  <si>
    <t>Potterweg</t>
  </si>
  <si>
    <t>Tweede Groeneweg</t>
  </si>
  <si>
    <t>H15621</t>
  </si>
  <si>
    <t>H15633</t>
  </si>
  <si>
    <t>H15636</t>
  </si>
  <si>
    <t>Bustelweg</t>
  </si>
  <si>
    <t>H17562</t>
  </si>
  <si>
    <t>M05940</t>
  </si>
  <si>
    <t>Korteweegje</t>
  </si>
  <si>
    <t>H17563</t>
  </si>
  <si>
    <t>H17564</t>
  </si>
  <si>
    <t>M03757</t>
  </si>
  <si>
    <t>H17574</t>
  </si>
  <si>
    <t>M03014</t>
  </si>
  <si>
    <t>W18GR10026</t>
  </si>
  <si>
    <t>H17577</t>
  </si>
  <si>
    <t>M03106</t>
  </si>
  <si>
    <t>H19456</t>
  </si>
  <si>
    <t>M03820</t>
  </si>
  <si>
    <t>W18GR10158</t>
  </si>
  <si>
    <t>H19457</t>
  </si>
  <si>
    <t>M03835</t>
  </si>
  <si>
    <t>W18GR10178</t>
  </si>
  <si>
    <t>H19458</t>
  </si>
  <si>
    <t>M03557</t>
  </si>
  <si>
    <t>H19459</t>
  </si>
  <si>
    <t>M03558</t>
  </si>
  <si>
    <t>W18GR10155</t>
  </si>
  <si>
    <t>H19460</t>
  </si>
  <si>
    <t>W18GR10185</t>
  </si>
  <si>
    <t>H19463</t>
  </si>
  <si>
    <t>M03795</t>
  </si>
  <si>
    <t>H19464</t>
  </si>
  <si>
    <t>hoeveelheden aanpassen naar alleen hoofdgeul: 1,9 m3/m1</t>
  </si>
  <si>
    <t>H19465</t>
  </si>
  <si>
    <t>H19472</t>
  </si>
  <si>
    <t>H19473</t>
  </si>
  <si>
    <t>M02974</t>
  </si>
  <si>
    <t>Links GEM PZH/Rechts AAN</t>
  </si>
  <si>
    <t>Links GEM PZH</t>
  </si>
  <si>
    <t>H19477</t>
  </si>
  <si>
    <t>M03052</t>
  </si>
  <si>
    <t>H21333</t>
  </si>
  <si>
    <t>M03854</t>
  </si>
  <si>
    <t>H21334</t>
  </si>
  <si>
    <t>H21336</t>
  </si>
  <si>
    <t>H21348</t>
  </si>
  <si>
    <t>W18GR10080</t>
  </si>
  <si>
    <t>H21350</t>
  </si>
  <si>
    <t>M03137</t>
  </si>
  <si>
    <t>H21352</t>
  </si>
  <si>
    <t>M03183</t>
  </si>
  <si>
    <t>H21354</t>
  </si>
  <si>
    <t>M05905</t>
  </si>
  <si>
    <t>Panksdijkje</t>
  </si>
  <si>
    <t>H23216</t>
  </si>
  <si>
    <t>koppelen aan profiel 1022</t>
  </si>
  <si>
    <t>H23217</t>
  </si>
  <si>
    <t>koppeleln aan profiel 0631</t>
  </si>
  <si>
    <t>H23221</t>
  </si>
  <si>
    <t>M04629</t>
  </si>
  <si>
    <t>H23222</t>
  </si>
  <si>
    <t>M03859</t>
  </si>
  <si>
    <t>W18GR10161</t>
  </si>
  <si>
    <t>H23223</t>
  </si>
  <si>
    <t>M03793</t>
  </si>
  <si>
    <t>voldoende waterdiepte buiten hart watergang, nauwelijks bag*</t>
  </si>
  <si>
    <t>H23224</t>
  </si>
  <si>
    <t>M04578</t>
  </si>
  <si>
    <t>W18GR10269</t>
  </si>
  <si>
    <t>H23233</t>
  </si>
  <si>
    <t>M03284</t>
  </si>
  <si>
    <t>alleen hoofdwatergang, hoeveelheid aangepast naar 4,5 m3/m1</t>
  </si>
  <si>
    <t>H25099</t>
  </si>
  <si>
    <t>M03544</t>
  </si>
  <si>
    <t>H25100</t>
  </si>
  <si>
    <t>M03292</t>
  </si>
  <si>
    <t>W18GR10177</t>
  </si>
  <si>
    <t>H25102</t>
  </si>
  <si>
    <t>H25105</t>
  </si>
  <si>
    <t>H25107</t>
  </si>
  <si>
    <t>Kolff van Oosterwijkstr</t>
  </si>
  <si>
    <t>W18GR10277</t>
  </si>
  <si>
    <t>W18GR10278</t>
  </si>
  <si>
    <t>H25108</t>
  </si>
  <si>
    <t>W18GR10279</t>
  </si>
  <si>
    <t>H25117</t>
  </si>
  <si>
    <t>koppelen aan profiel 1217</t>
  </si>
  <si>
    <t>W18GR10016</t>
  </si>
  <si>
    <t>H25118</t>
  </si>
  <si>
    <t>M03045</t>
  </si>
  <si>
    <t>H25119</t>
  </si>
  <si>
    <t>H25122</t>
  </si>
  <si>
    <t>M03346</t>
  </si>
  <si>
    <t>Wellestrijpsedijk</t>
  </si>
  <si>
    <t>H25123</t>
  </si>
  <si>
    <t>H27110</t>
  </si>
  <si>
    <t>H27114</t>
  </si>
  <si>
    <t>M03804</t>
  </si>
  <si>
    <t>koppelen aan profiel 0143</t>
  </si>
  <si>
    <t>W18GR10160</t>
  </si>
  <si>
    <t>H27116</t>
  </si>
  <si>
    <t>H27124</t>
  </si>
  <si>
    <t>M02995</t>
  </si>
  <si>
    <t>D: maaien droog talud, &gt; 15m één zijde bereikbaar, talud &lt;= 2m</t>
  </si>
  <si>
    <t>hart watergang niet correct</t>
  </si>
  <si>
    <t>H27126</t>
  </si>
  <si>
    <t>H27127</t>
  </si>
  <si>
    <t>hoofdwatergang voldoende diepte, nevengeul ook</t>
  </si>
  <si>
    <t>H27130</t>
  </si>
  <si>
    <t>M03110</t>
  </si>
  <si>
    <t>W18GR10023</t>
  </si>
  <si>
    <t>H29065</t>
  </si>
  <si>
    <t>M03664</t>
  </si>
  <si>
    <t>W18GR10233</t>
  </si>
  <si>
    <t>Korendreef</t>
  </si>
  <si>
    <t>H29066</t>
  </si>
  <si>
    <t>M03811</t>
  </si>
  <si>
    <t>H29077</t>
  </si>
  <si>
    <t>M03141</t>
  </si>
  <si>
    <t>H29081</t>
  </si>
  <si>
    <t>koppelen aan profiel 1228</t>
  </si>
  <si>
    <t>W18GR10018</t>
  </si>
  <si>
    <t>H31021</t>
  </si>
  <si>
    <t>H31022</t>
  </si>
  <si>
    <t>Westdijk</t>
  </si>
  <si>
    <t>W18GR10170</t>
  </si>
  <si>
    <t>Europaplein</t>
  </si>
  <si>
    <t>W18GR10169</t>
  </si>
  <si>
    <t>H31023</t>
  </si>
  <si>
    <t>M03853</t>
  </si>
  <si>
    <t>Koningin Julianastraat</t>
  </si>
  <si>
    <t>W18GR10172</t>
  </si>
  <si>
    <t>W18GR10171</t>
  </si>
  <si>
    <t>H31024</t>
  </si>
  <si>
    <t>M03554</t>
  </si>
  <si>
    <t>W18GR10122</t>
  </si>
  <si>
    <t>H31025</t>
  </si>
  <si>
    <t>W18GR10131</t>
  </si>
  <si>
    <t>H31026</t>
  </si>
  <si>
    <t>H31029</t>
  </si>
  <si>
    <t>M03861</t>
  </si>
  <si>
    <t>Duivenwaardseweg</t>
  </si>
  <si>
    <t>H31030</t>
  </si>
  <si>
    <t>M04030</t>
  </si>
  <si>
    <t>de Perdamusweg</t>
  </si>
  <si>
    <t>W18GR10162</t>
  </si>
  <si>
    <t>Noordlandsedijk</t>
  </si>
  <si>
    <t>Krommeweegje</t>
  </si>
  <si>
    <t>H31031</t>
  </si>
  <si>
    <t>H31042</t>
  </si>
  <si>
    <t>M03064</t>
  </si>
  <si>
    <t>H31045</t>
  </si>
  <si>
    <t>H32947</t>
  </si>
  <si>
    <t>W18GR10180</t>
  </si>
  <si>
    <t>H32950</t>
  </si>
  <si>
    <t>M03631</t>
  </si>
  <si>
    <t>H32951</t>
  </si>
  <si>
    <t>H32952</t>
  </si>
  <si>
    <t>H32953</t>
  </si>
  <si>
    <t>W18GR10256</t>
  </si>
  <si>
    <t>H32954</t>
  </si>
  <si>
    <t>koppelen aan profiel 0892</t>
  </si>
  <si>
    <t>H32955</t>
  </si>
  <si>
    <t>M03855</t>
  </si>
  <si>
    <t>H32956</t>
  </si>
  <si>
    <t>H32957</t>
  </si>
  <si>
    <t>W18GR10123</t>
  </si>
  <si>
    <t>H32967</t>
  </si>
  <si>
    <t>M03130</t>
  </si>
  <si>
    <t>H32968</t>
  </si>
  <si>
    <t>M03031</t>
  </si>
  <si>
    <t>H32969</t>
  </si>
  <si>
    <t>M03060</t>
  </si>
  <si>
    <t>H32970</t>
  </si>
  <si>
    <t>H32971</t>
  </si>
  <si>
    <t>M03279</t>
  </si>
  <si>
    <t>W18GR10113</t>
  </si>
  <si>
    <t>W18GR10114</t>
  </si>
  <si>
    <t>H39760</t>
  </si>
  <si>
    <t>M03726</t>
  </si>
  <si>
    <t>H41254</t>
  </si>
  <si>
    <t>H41257</t>
  </si>
  <si>
    <t>H42672</t>
  </si>
  <si>
    <t>W18GR10033</t>
  </si>
  <si>
    <t>H42692</t>
  </si>
  <si>
    <t>H42731</t>
  </si>
  <si>
    <t>H42732</t>
  </si>
  <si>
    <t>M03351</t>
  </si>
  <si>
    <t>W18GR10117</t>
  </si>
  <si>
    <t>H42746</t>
  </si>
  <si>
    <t>H42788</t>
  </si>
  <si>
    <t>H42805</t>
  </si>
  <si>
    <t>H42806</t>
  </si>
  <si>
    <t>M03289</t>
  </si>
  <si>
    <t>H42845</t>
  </si>
  <si>
    <t>H42922</t>
  </si>
  <si>
    <t>W18GR10071</t>
  </si>
  <si>
    <t>H42932</t>
  </si>
  <si>
    <t>W18GR10110</t>
  </si>
  <si>
    <t>Links AAN/Rechts GEM PZH</t>
  </si>
  <si>
    <t>Rechts GEM PZH</t>
  </si>
  <si>
    <t>H42933</t>
  </si>
  <si>
    <t>M03274</t>
  </si>
  <si>
    <t>H42934</t>
  </si>
  <si>
    <t>H42935</t>
  </si>
  <si>
    <t>M05438</t>
  </si>
  <si>
    <t>koppelen aan profiel 1282</t>
  </si>
  <si>
    <t>H42936</t>
  </si>
  <si>
    <t>H44256</t>
  </si>
  <si>
    <t>H44257</t>
  </si>
  <si>
    <t>H44691</t>
  </si>
  <si>
    <t>H44721</t>
  </si>
  <si>
    <t>H44722</t>
  </si>
  <si>
    <t>M05572</t>
  </si>
  <si>
    <t>koppelen met profiel 0856</t>
  </si>
  <si>
    <t>H44748</t>
  </si>
  <si>
    <t>H44749</t>
  </si>
  <si>
    <t>koppelen met profiel 0474</t>
  </si>
  <si>
    <t>H44750</t>
  </si>
  <si>
    <t>H46124</t>
  </si>
  <si>
    <t>H50338</t>
  </si>
  <si>
    <t>M03995</t>
  </si>
  <si>
    <t>H50339</t>
  </si>
  <si>
    <t>H83240</t>
  </si>
  <si>
    <t>H88378</t>
  </si>
  <si>
    <t>H93482</t>
  </si>
  <si>
    <t>M03663</t>
  </si>
  <si>
    <t>H93483</t>
  </si>
  <si>
    <t>H93484</t>
  </si>
  <si>
    <t>H98913</t>
  </si>
  <si>
    <t>M03808</t>
  </si>
  <si>
    <t>H98914</t>
  </si>
  <si>
    <t>T00832</t>
  </si>
  <si>
    <t>koppelen met profiel 0304</t>
  </si>
  <si>
    <t>sloot</t>
  </si>
  <si>
    <t>W18GR10282</t>
  </si>
  <si>
    <t>T01600</t>
  </si>
  <si>
    <t>Gemeente Goeree-Overflakkee</t>
  </si>
  <si>
    <t>T01608</t>
  </si>
  <si>
    <t>W18GR10234</t>
  </si>
  <si>
    <t>T01635</t>
  </si>
  <si>
    <t>M03639</t>
  </si>
  <si>
    <t>W18GR10249</t>
  </si>
  <si>
    <t>T01722</t>
  </si>
  <si>
    <t>M80120</t>
  </si>
  <si>
    <t>vervalt (is onderdeel andere wg</t>
  </si>
  <si>
    <t>W18GR10012</t>
  </si>
  <si>
    <t>T01844</t>
  </si>
  <si>
    <t>M33635</t>
  </si>
  <si>
    <t>vervalt (is stortbed stuw)</t>
  </si>
  <si>
    <t>T02333</t>
  </si>
  <si>
    <t>M33947</t>
  </si>
  <si>
    <t>BH via RA</t>
  </si>
  <si>
    <t>W18GR10105</t>
  </si>
  <si>
    <t>T02334</t>
  </si>
  <si>
    <t>Onwaardsedijk</t>
  </si>
  <si>
    <t>T02348</t>
  </si>
  <si>
    <t>T02661</t>
  </si>
  <si>
    <t>T02662</t>
  </si>
  <si>
    <t>M33946</t>
  </si>
  <si>
    <t>T02663</t>
  </si>
  <si>
    <t>W18GR10227</t>
  </si>
  <si>
    <t>T02911</t>
  </si>
  <si>
    <t>M04627</t>
  </si>
  <si>
    <t>W18GR10283</t>
  </si>
  <si>
    <t>T02913</t>
  </si>
  <si>
    <t>M04571</t>
  </si>
  <si>
    <t>T02914</t>
  </si>
  <si>
    <t>M03713</t>
  </si>
  <si>
    <t>T02916</t>
  </si>
  <si>
    <t>M04036</t>
  </si>
  <si>
    <t>T02919</t>
  </si>
  <si>
    <t>M03823</t>
  </si>
  <si>
    <t>T02921</t>
  </si>
  <si>
    <t>M04547</t>
  </si>
  <si>
    <t>T02925</t>
  </si>
  <si>
    <t>M03997</t>
  </si>
  <si>
    <t>W18GR10165</t>
  </si>
  <si>
    <t>T02941</t>
  </si>
  <si>
    <t>M03107</t>
  </si>
  <si>
    <t>W18GR10021</t>
  </si>
  <si>
    <t>T02946</t>
  </si>
  <si>
    <t>M05560</t>
  </si>
  <si>
    <t>W18GR10109</t>
  </si>
  <si>
    <t>T02947</t>
  </si>
  <si>
    <t>T02948</t>
  </si>
  <si>
    <t>M03080</t>
  </si>
  <si>
    <t>T03750</t>
  </si>
  <si>
    <t>M03032</t>
  </si>
  <si>
    <t>T05213</t>
  </si>
  <si>
    <t>M03642</t>
  </si>
  <si>
    <t>T05214</t>
  </si>
  <si>
    <t>koppelen met profiel 0357</t>
  </si>
  <si>
    <t>T05216</t>
  </si>
  <si>
    <t>T05231</t>
  </si>
  <si>
    <t>M05729</t>
  </si>
  <si>
    <t>Aleijd van Puttenstraat</t>
  </si>
  <si>
    <t>T05235</t>
  </si>
  <si>
    <t>M03743</t>
  </si>
  <si>
    <t>T05259</t>
  </si>
  <si>
    <t>M02978</t>
  </si>
  <si>
    <t>W18GR10039</t>
  </si>
  <si>
    <t>W18GR10038</t>
  </si>
  <si>
    <t>T05261</t>
  </si>
  <si>
    <t>M03003</t>
  </si>
  <si>
    <t>W18GR10049</t>
  </si>
  <si>
    <t>T05263</t>
  </si>
  <si>
    <t>M03102</t>
  </si>
  <si>
    <t>T05266</t>
  </si>
  <si>
    <t>M03040</t>
  </si>
  <si>
    <t>Schenkeldijk</t>
  </si>
  <si>
    <t>T05267</t>
  </si>
  <si>
    <t>M03050</t>
  </si>
  <si>
    <t>T05272</t>
  </si>
  <si>
    <t>T05273</t>
  </si>
  <si>
    <t>M03063</t>
  </si>
  <si>
    <t>T05274</t>
  </si>
  <si>
    <t>M03007</t>
  </si>
  <si>
    <t>HOEKVATENWEG</t>
  </si>
  <si>
    <t>T05278</t>
  </si>
  <si>
    <t>M03282</t>
  </si>
  <si>
    <t>T05280</t>
  </si>
  <si>
    <t>T06582</t>
  </si>
  <si>
    <t>T06583</t>
  </si>
  <si>
    <t>M03983</t>
  </si>
  <si>
    <t>geen profiel</t>
  </si>
  <si>
    <t>W18GR10166</t>
  </si>
  <si>
    <t>T06584</t>
  </si>
  <si>
    <t>M03994</t>
  </si>
  <si>
    <t>W18GR10164</t>
  </si>
  <si>
    <t>T06586</t>
  </si>
  <si>
    <t>M03865</t>
  </si>
  <si>
    <t>W18GR10168</t>
  </si>
  <si>
    <t>T06587</t>
  </si>
  <si>
    <t>M03841</t>
  </si>
  <si>
    <t>T06588</t>
  </si>
  <si>
    <t>T06590</t>
  </si>
  <si>
    <t>M03880</t>
  </si>
  <si>
    <t>T06594</t>
  </si>
  <si>
    <t>M03798</t>
  </si>
  <si>
    <t>T06606</t>
  </si>
  <si>
    <t>M03085</t>
  </si>
  <si>
    <t>W18GR10009</t>
  </si>
  <si>
    <t>T06607</t>
  </si>
  <si>
    <t>M02989</t>
  </si>
  <si>
    <t>W18GR10047</t>
  </si>
  <si>
    <t>T06608</t>
  </si>
  <si>
    <t>W18GR10073</t>
  </si>
  <si>
    <t>T06631</t>
  </si>
  <si>
    <t>T07701</t>
  </si>
  <si>
    <t>M03672</t>
  </si>
  <si>
    <t>Industrieweg</t>
  </si>
  <si>
    <t>T07752</t>
  </si>
  <si>
    <t>M04538</t>
  </si>
  <si>
    <t>waarom niet gepeild? Geschatte m3's opvoeren</t>
  </si>
  <si>
    <t>T08462</t>
  </si>
  <si>
    <t>T08464</t>
  </si>
  <si>
    <t>T08468</t>
  </si>
  <si>
    <t>M04000</t>
  </si>
  <si>
    <t>T08469</t>
  </si>
  <si>
    <t>M05211</t>
  </si>
  <si>
    <t>W18GR10221</t>
  </si>
  <si>
    <t>T08472</t>
  </si>
  <si>
    <t>M03753</t>
  </si>
  <si>
    <t>W18GR10252</t>
  </si>
  <si>
    <t>T08483</t>
  </si>
  <si>
    <t>M05559</t>
  </si>
  <si>
    <t>Kralingseweg</t>
  </si>
  <si>
    <t>T08485</t>
  </si>
  <si>
    <t>M03082</t>
  </si>
  <si>
    <t>T09650</t>
  </si>
  <si>
    <t>T09663</t>
  </si>
  <si>
    <t>M03287</t>
  </si>
  <si>
    <t>T09666</t>
  </si>
  <si>
    <t>M03027</t>
  </si>
  <si>
    <t>T10415</t>
  </si>
  <si>
    <t>M03293</t>
  </si>
  <si>
    <t>T10420</t>
  </si>
  <si>
    <t>T10428</t>
  </si>
  <si>
    <t>M03349</t>
  </si>
  <si>
    <t>T10429</t>
  </si>
  <si>
    <t>T10430</t>
  </si>
  <si>
    <t>M03105</t>
  </si>
  <si>
    <t>W18GR10022</t>
  </si>
  <si>
    <t>T10433</t>
  </si>
  <si>
    <t>M03047</t>
  </si>
  <si>
    <t>T10434</t>
  </si>
  <si>
    <t>M05556</t>
  </si>
  <si>
    <t>koppelen met profiel 0921</t>
  </si>
  <si>
    <t>W18GR10103</t>
  </si>
  <si>
    <t>T10435</t>
  </si>
  <si>
    <t>M03078</t>
  </si>
  <si>
    <t>T10436</t>
  </si>
  <si>
    <t>M05764</t>
  </si>
  <si>
    <t>T11612</t>
  </si>
  <si>
    <t>M03124</t>
  </si>
  <si>
    <t>T12347</t>
  </si>
  <si>
    <t>M04006</t>
  </si>
  <si>
    <t>T12348</t>
  </si>
  <si>
    <t>M04033</t>
  </si>
  <si>
    <t>T12352</t>
  </si>
  <si>
    <t>hoogte winterpeil aangepast naar -1,0 (</t>
  </si>
  <si>
    <t>W18GR10182</t>
  </si>
  <si>
    <t>T12354</t>
  </si>
  <si>
    <t>koppelen aan profiel 1161</t>
  </si>
  <si>
    <t>T12359</t>
  </si>
  <si>
    <t>W18GR10167</t>
  </si>
  <si>
    <t>T12368</t>
  </si>
  <si>
    <t>M03023</t>
  </si>
  <si>
    <t>T12370</t>
  </si>
  <si>
    <t>M03192</t>
  </si>
  <si>
    <t>Boomvliet</t>
  </si>
  <si>
    <t>T13473</t>
  </si>
  <si>
    <t>M03752</t>
  </si>
  <si>
    <t>T13477</t>
  </si>
  <si>
    <t>T13496</t>
  </si>
  <si>
    <t>M02966</t>
  </si>
  <si>
    <t>Binnenweg</t>
  </si>
  <si>
    <t>T13502</t>
  </si>
  <si>
    <t>M02972</t>
  </si>
  <si>
    <t>Provincialeweg</t>
  </si>
  <si>
    <t>T14221</t>
  </si>
  <si>
    <t>M05737</t>
  </si>
  <si>
    <t>inschatting 0,5 m3/m1</t>
  </si>
  <si>
    <t>W18GR10267</t>
  </si>
  <si>
    <t>T14222</t>
  </si>
  <si>
    <t>M03678</t>
  </si>
  <si>
    <t>T14225</t>
  </si>
  <si>
    <t>M03796</t>
  </si>
  <si>
    <t>T14226</t>
  </si>
  <si>
    <t>M03812</t>
  </si>
  <si>
    <t>W18GR10139</t>
  </si>
  <si>
    <t>T14227</t>
  </si>
  <si>
    <t>M03670</t>
  </si>
  <si>
    <t>T14231</t>
  </si>
  <si>
    <t>M03992</t>
  </si>
  <si>
    <t>geen profiel, ingeschat 0,5 m3/m1</t>
  </si>
  <si>
    <t>T14232</t>
  </si>
  <si>
    <t>W18GR10173</t>
  </si>
  <si>
    <t>T14242</t>
  </si>
  <si>
    <t>T14246</t>
  </si>
  <si>
    <t>M05557</t>
  </si>
  <si>
    <t>T14248</t>
  </si>
  <si>
    <t>M03088</t>
  </si>
  <si>
    <t>W18GR10010</t>
  </si>
  <si>
    <t>Oranjelaan</t>
  </si>
  <si>
    <t>W18GR10011</t>
  </si>
  <si>
    <t>T14249</t>
  </si>
  <si>
    <t>M05767</t>
  </si>
  <si>
    <t>W18GR10107</t>
  </si>
  <si>
    <t>Watertoren</t>
  </si>
  <si>
    <t>T16180</t>
  </si>
  <si>
    <t>M80000</t>
  </si>
  <si>
    <t>Nieuwstraat</t>
  </si>
  <si>
    <t>T16189</t>
  </si>
  <si>
    <t>T16190</t>
  </si>
  <si>
    <t>M03671</t>
  </si>
  <si>
    <t>T16201</t>
  </si>
  <si>
    <t>T16204</t>
  </si>
  <si>
    <t>M03037</t>
  </si>
  <si>
    <t>T16207</t>
  </si>
  <si>
    <t>M05554</t>
  </si>
  <si>
    <t>T16621</t>
  </si>
  <si>
    <t>M02993</t>
  </si>
  <si>
    <t>W18GR10029</t>
  </si>
  <si>
    <t>T17377</t>
  </si>
  <si>
    <t>T17391</t>
  </si>
  <si>
    <t>M05599</t>
  </si>
  <si>
    <t>T17404</t>
  </si>
  <si>
    <t>W18GR10183</t>
  </si>
  <si>
    <t>T17416</t>
  </si>
  <si>
    <t>M03111</t>
  </si>
  <si>
    <t>T18081</t>
  </si>
  <si>
    <t>M04553</t>
  </si>
  <si>
    <t>T18083</t>
  </si>
  <si>
    <t>M03789</t>
  </si>
  <si>
    <t>T18089</t>
  </si>
  <si>
    <t>M03879</t>
  </si>
  <si>
    <t>Sint Pietersweg</t>
  </si>
  <si>
    <t>T18093</t>
  </si>
  <si>
    <t>M03669</t>
  </si>
  <si>
    <t>T18102</t>
  </si>
  <si>
    <t>M80123</t>
  </si>
  <si>
    <t>W18GR10020</t>
  </si>
  <si>
    <t>T18104</t>
  </si>
  <si>
    <t>M80216</t>
  </si>
  <si>
    <t xml:space="preserve">hele wg baggeren  </t>
  </si>
  <si>
    <t>T18136</t>
  </si>
  <si>
    <t>M02965</t>
  </si>
  <si>
    <t>wegsloot baggeren, volume ingeschat 00,5 m3/m1</t>
  </si>
  <si>
    <t>T19300</t>
  </si>
  <si>
    <t>M03662</t>
  </si>
  <si>
    <t>T19321</t>
  </si>
  <si>
    <t>M03268</t>
  </si>
  <si>
    <t>T19322</t>
  </si>
  <si>
    <t>T19920</t>
  </si>
  <si>
    <t>W18GR10092</t>
  </si>
  <si>
    <t>W18GR10091</t>
  </si>
  <si>
    <t>T20024</t>
  </si>
  <si>
    <t>koppelen aan profiel 585</t>
  </si>
  <si>
    <t>T20025</t>
  </si>
  <si>
    <t>T20032</t>
  </si>
  <si>
    <t>M03202</t>
  </si>
  <si>
    <t>W18GR10104</t>
  </si>
  <si>
    <t>T20034</t>
  </si>
  <si>
    <t>M03348</t>
  </si>
  <si>
    <t>T20037</t>
  </si>
  <si>
    <t>M03025</t>
  </si>
  <si>
    <t>T20038</t>
  </si>
  <si>
    <t>M03090</t>
  </si>
  <si>
    <t>T21164</t>
  </si>
  <si>
    <t>M03877</t>
  </si>
  <si>
    <t>Verbindingsdijk</t>
  </si>
  <si>
    <t>T21184</t>
  </si>
  <si>
    <t>M03288</t>
  </si>
  <si>
    <t>T21187</t>
  </si>
  <si>
    <t>M03269</t>
  </si>
  <si>
    <t>T21868</t>
  </si>
  <si>
    <t>T21871</t>
  </si>
  <si>
    <t>M03543</t>
  </si>
  <si>
    <t>T21873</t>
  </si>
  <si>
    <t>M05763</t>
  </si>
  <si>
    <t>W18GR10235</t>
  </si>
  <si>
    <t>T21874</t>
  </si>
  <si>
    <t>M03834</t>
  </si>
  <si>
    <t>W18GR10181</t>
  </si>
  <si>
    <t>T21877</t>
  </si>
  <si>
    <t>M04003</t>
  </si>
  <si>
    <t>T21880</t>
  </si>
  <si>
    <t>M03661</t>
  </si>
  <si>
    <t>T21891</t>
  </si>
  <si>
    <t>M03026</t>
  </si>
  <si>
    <t>T21935</t>
  </si>
  <si>
    <t>T23078</t>
  </si>
  <si>
    <t>Molenzicht</t>
  </si>
  <si>
    <t>T23745</t>
  </si>
  <si>
    <t>T23751</t>
  </si>
  <si>
    <t>T23752</t>
  </si>
  <si>
    <t>M03650</t>
  </si>
  <si>
    <t>T23753</t>
  </si>
  <si>
    <t>M03634</t>
  </si>
  <si>
    <t>W18GR10157</t>
  </si>
  <si>
    <t>T24926</t>
  </si>
  <si>
    <t>T24946</t>
  </si>
  <si>
    <t>T24947</t>
  </si>
  <si>
    <t>T24949</t>
  </si>
  <si>
    <t>W18GR10035</t>
  </si>
  <si>
    <t>T25709</t>
  </si>
  <si>
    <t>M03295</t>
  </si>
  <si>
    <t>W18GR10121</t>
  </si>
  <si>
    <t>T25710</t>
  </si>
  <si>
    <t>M03840</t>
  </si>
  <si>
    <t>T25711</t>
  </si>
  <si>
    <t>M04610</t>
  </si>
  <si>
    <t>T25726</t>
  </si>
  <si>
    <t>W18GR10006</t>
  </si>
  <si>
    <t>T25727</t>
  </si>
  <si>
    <t>M03024</t>
  </si>
  <si>
    <t>W18GR10004</t>
  </si>
  <si>
    <t>T25728</t>
  </si>
  <si>
    <t>M03073</t>
  </si>
  <si>
    <t>T25729</t>
  </si>
  <si>
    <t>M05555</t>
  </si>
  <si>
    <t>T25731</t>
  </si>
  <si>
    <t>W18GR10013</t>
  </si>
  <si>
    <t>T25733</t>
  </si>
  <si>
    <t>W18GR10082</t>
  </si>
  <si>
    <t>T26969</t>
  </si>
  <si>
    <t>M03067</t>
  </si>
  <si>
    <t>T26972</t>
  </si>
  <si>
    <t>M03086</t>
  </si>
  <si>
    <t>T27703</t>
  </si>
  <si>
    <t>Dijkhof</t>
  </si>
  <si>
    <t>W18GR10280</t>
  </si>
  <si>
    <t>T27704</t>
  </si>
  <si>
    <t>M03648</t>
  </si>
  <si>
    <t>T27707</t>
  </si>
  <si>
    <t>M03876</t>
  </si>
  <si>
    <t>T27708</t>
  </si>
  <si>
    <t>T27709</t>
  </si>
  <si>
    <t>M03635</t>
  </si>
  <si>
    <t>T27711</t>
  </si>
  <si>
    <t>M03623</t>
  </si>
  <si>
    <t>Hele wg baggeren, hoeveelheid ingeschat 0,5 m3/m1</t>
  </si>
  <si>
    <t>T27714</t>
  </si>
  <si>
    <t>W18GR10193</t>
  </si>
  <si>
    <t>T27729</t>
  </si>
  <si>
    <t>M03276</t>
  </si>
  <si>
    <t>T28128</t>
  </si>
  <si>
    <t>W18GR10087</t>
  </si>
  <si>
    <t>W18GR10088</t>
  </si>
  <si>
    <t>T28915</t>
  </si>
  <si>
    <t>M03655</t>
  </si>
  <si>
    <t>T29680</t>
  </si>
  <si>
    <t>T29682</t>
  </si>
  <si>
    <t>M03837</t>
  </si>
  <si>
    <t>T29685</t>
  </si>
  <si>
    <t>M03814</t>
  </si>
  <si>
    <t>koppelen aan profiel 369</t>
  </si>
  <si>
    <t>W18GR10138</t>
  </si>
  <si>
    <t>T29691</t>
  </si>
  <si>
    <t>M02988</t>
  </si>
  <si>
    <t>W18GR10045</t>
  </si>
  <si>
    <t>T29692</t>
  </si>
  <si>
    <t>M03002</t>
  </si>
  <si>
    <t>W18GR10050</t>
  </si>
  <si>
    <t>T30859</t>
  </si>
  <si>
    <t>T30868</t>
  </si>
  <si>
    <t>koppelen aan profiel 870</t>
  </si>
  <si>
    <t>T30886</t>
  </si>
  <si>
    <t>M03057</t>
  </si>
  <si>
    <t>T31587</t>
  </si>
  <si>
    <t>M04563</t>
  </si>
  <si>
    <t>T31589</t>
  </si>
  <si>
    <t>M03984</t>
  </si>
  <si>
    <t>T31590</t>
  </si>
  <si>
    <t>M03709</t>
  </si>
  <si>
    <t>T31596</t>
  </si>
  <si>
    <t>M03733</t>
  </si>
  <si>
    <t>W18GR10222</t>
  </si>
  <si>
    <t>T31603</t>
  </si>
  <si>
    <t>T31604</t>
  </si>
  <si>
    <t>M03098</t>
  </si>
  <si>
    <t>hele wg baggeren, volume ingeschat 0,5 m3/m1</t>
  </si>
  <si>
    <t>W18GR10017</t>
  </si>
  <si>
    <t>T31606</t>
  </si>
  <si>
    <t>M02967</t>
  </si>
  <si>
    <t>T31610</t>
  </si>
  <si>
    <t>M03280</t>
  </si>
  <si>
    <t>T32013</t>
  </si>
  <si>
    <t>T32016</t>
  </si>
  <si>
    <t>M03056</t>
  </si>
  <si>
    <t>W18GR10069</t>
  </si>
  <si>
    <t>T32789</t>
  </si>
  <si>
    <t>M03646</t>
  </si>
  <si>
    <t>T36320</t>
  </si>
  <si>
    <t>23-04-2021 Nick van der Marel: BO baggert, niet door PU</t>
  </si>
  <si>
    <t>T36321</t>
  </si>
  <si>
    <t>M03005</t>
  </si>
  <si>
    <t>T36327</t>
  </si>
  <si>
    <t>M03061</t>
  </si>
  <si>
    <t>T36328</t>
  </si>
  <si>
    <t>M03071</t>
  </si>
  <si>
    <t>T36334</t>
  </si>
  <si>
    <t>M05778</t>
  </si>
  <si>
    <t>W18GR10003</t>
  </si>
  <si>
    <t>T36335</t>
  </si>
  <si>
    <t>koppelen aan profiel 1153</t>
  </si>
  <si>
    <t>T36431</t>
  </si>
  <si>
    <t>T36449</t>
  </si>
  <si>
    <t>W18GR10100</t>
  </si>
  <si>
    <t>T36509</t>
  </si>
  <si>
    <t>T36515</t>
  </si>
  <si>
    <t>T36516</t>
  </si>
  <si>
    <t>T36528</t>
  </si>
  <si>
    <t>T36613</t>
  </si>
  <si>
    <t>M80119</t>
  </si>
  <si>
    <t>verbreding in wg, niet baggeren</t>
  </si>
  <si>
    <t>T38071</t>
  </si>
  <si>
    <t>0: LET OP, GEEN WBO INFORMATIE BIJ TOL</t>
  </si>
  <si>
    <t>T38188</t>
  </si>
  <si>
    <t>00: LET OP, GEEN WBO INFORMATIE BIJ TOL</t>
  </si>
  <si>
    <t>M05574</t>
  </si>
  <si>
    <t>T38214</t>
  </si>
  <si>
    <t>M05579</t>
  </si>
  <si>
    <t>T38215</t>
  </si>
  <si>
    <t>M05582</t>
  </si>
  <si>
    <t>T38386</t>
  </si>
  <si>
    <t>T39747</t>
  </si>
  <si>
    <t>M03731</t>
  </si>
  <si>
    <t>T40862</t>
  </si>
  <si>
    <t>theoretische aansluiting wg H23220</t>
  </si>
  <si>
    <t>T41107</t>
  </si>
  <si>
    <t>M05783</t>
  </si>
  <si>
    <t>Kapoenstraat</t>
  </si>
  <si>
    <t>W18GR10001</t>
  </si>
  <si>
    <t>T41256</t>
  </si>
  <si>
    <t>T42571</t>
  </si>
  <si>
    <t>T42572</t>
  </si>
  <si>
    <t>T42573</t>
  </si>
  <si>
    <t>T42574</t>
  </si>
  <si>
    <t>T42575</t>
  </si>
  <si>
    <t>T42576</t>
  </si>
  <si>
    <t>T42577</t>
  </si>
  <si>
    <t>M03758</t>
  </si>
  <si>
    <t>T42578</t>
  </si>
  <si>
    <t>T42579</t>
  </si>
  <si>
    <t>T42580</t>
  </si>
  <si>
    <t>T42581</t>
  </si>
  <si>
    <t>T42583</t>
  </si>
  <si>
    <t>T42584</t>
  </si>
  <si>
    <t>T42585</t>
  </si>
  <si>
    <t>T42914</t>
  </si>
  <si>
    <t>T43110</t>
  </si>
  <si>
    <t>T43112</t>
  </si>
  <si>
    <t>T43113</t>
  </si>
  <si>
    <t>M05558</t>
  </si>
  <si>
    <t>koppelen met profiel 1287</t>
  </si>
  <si>
    <t>T43118</t>
  </si>
  <si>
    <t>T43119</t>
  </si>
  <si>
    <t>T43600</t>
  </si>
  <si>
    <t>brede watergang (13 m) met alleen in hart sloot beetje bagg*</t>
  </si>
  <si>
    <t>T44258</t>
  </si>
  <si>
    <t>Staatsbosbeheer</t>
  </si>
  <si>
    <t>T44259</t>
  </si>
  <si>
    <t xml:space="preserve">theoretische aansluiting   </t>
  </si>
  <si>
    <t>T44487</t>
  </si>
  <si>
    <t>M05563</t>
  </si>
  <si>
    <t>NVO, niet baggeren</t>
  </si>
  <si>
    <t>T44488</t>
  </si>
  <si>
    <t>theoretische aansluiting NVO</t>
  </si>
  <si>
    <t>T44489</t>
  </si>
  <si>
    <t>T44490</t>
  </si>
  <si>
    <t>tussenstukje, valt in andere wg</t>
  </si>
  <si>
    <t>T44491</t>
  </si>
  <si>
    <t>T44492</t>
  </si>
  <si>
    <t>T44493</t>
  </si>
  <si>
    <t>M05562</t>
  </si>
  <si>
    <t>T44494</t>
  </si>
  <si>
    <t>T44495</t>
  </si>
  <si>
    <t>T44496</t>
  </si>
  <si>
    <t>T44536</t>
  </si>
  <si>
    <t>W18GR10054</t>
  </si>
  <si>
    <t>T44537</t>
  </si>
  <si>
    <t>T44538</t>
  </si>
  <si>
    <t>T44539</t>
  </si>
  <si>
    <t>T44540</t>
  </si>
  <si>
    <t>T44541</t>
  </si>
  <si>
    <t>T44542</t>
  </si>
  <si>
    <t>T44543</t>
  </si>
  <si>
    <t>T44544</t>
  </si>
  <si>
    <t>T44545</t>
  </si>
  <si>
    <t>T44546</t>
  </si>
  <si>
    <t>T44547</t>
  </si>
  <si>
    <t>T44548</t>
  </si>
  <si>
    <t>T44549</t>
  </si>
  <si>
    <t>T44550</t>
  </si>
  <si>
    <t>M03006</t>
  </si>
  <si>
    <t>T44551</t>
  </si>
  <si>
    <t>T44552</t>
  </si>
  <si>
    <t>T44553</t>
  </si>
  <si>
    <t>T44558</t>
  </si>
  <si>
    <t>koppelen aan profiel 1006</t>
  </si>
  <si>
    <t>T44561</t>
  </si>
  <si>
    <t>T44568</t>
  </si>
  <si>
    <t>T44570</t>
  </si>
  <si>
    <t>T44571</t>
  </si>
  <si>
    <t>T44572</t>
  </si>
  <si>
    <t>T44573</t>
  </si>
  <si>
    <t>T44574</t>
  </si>
  <si>
    <t>T44575</t>
  </si>
  <si>
    <t>T44576</t>
  </si>
  <si>
    <t>T44578</t>
  </si>
  <si>
    <t>M05785</t>
  </si>
  <si>
    <t>Prinses Margrietstraat</t>
  </si>
  <si>
    <t>T44584</t>
  </si>
  <si>
    <t>Aanliggenden</t>
  </si>
  <si>
    <t>T44586</t>
  </si>
  <si>
    <t>T44587</t>
  </si>
  <si>
    <t>M05660</t>
  </si>
  <si>
    <t>T44588</t>
  </si>
  <si>
    <t>T44589</t>
  </si>
  <si>
    <t>M05661</t>
  </si>
  <si>
    <t>T44590</t>
  </si>
  <si>
    <t>T44615</t>
  </si>
  <si>
    <t>T44616</t>
  </si>
  <si>
    <t>T44617</t>
  </si>
  <si>
    <t>T44618</t>
  </si>
  <si>
    <t>T44619</t>
  </si>
  <si>
    <t>T44620</t>
  </si>
  <si>
    <t>T44621</t>
  </si>
  <si>
    <t>T44622</t>
  </si>
  <si>
    <t>M05580</t>
  </si>
  <si>
    <t>Aanliggenden / Waterschap</t>
  </si>
  <si>
    <t>T44623</t>
  </si>
  <si>
    <t>als onderdeel van H1650 gemeten</t>
  </si>
  <si>
    <t>T44624</t>
  </si>
  <si>
    <t>T44625</t>
  </si>
  <si>
    <t>T44626</t>
  </si>
  <si>
    <t>T44627</t>
  </si>
  <si>
    <t>T44628</t>
  </si>
  <si>
    <t>T44629</t>
  </si>
  <si>
    <t>T44630</t>
  </si>
  <si>
    <t>T44631</t>
  </si>
  <si>
    <t>T44632</t>
  </si>
  <si>
    <t>M05686</t>
  </si>
  <si>
    <t>T44633</t>
  </si>
  <si>
    <t>T44634</t>
  </si>
  <si>
    <t>M05688</t>
  </si>
  <si>
    <t>T44635</t>
  </si>
  <si>
    <t>T44636</t>
  </si>
  <si>
    <t>T44637</t>
  </si>
  <si>
    <t>T44638</t>
  </si>
  <si>
    <t>T44639</t>
  </si>
  <si>
    <t>T44640</t>
  </si>
  <si>
    <t>T44641</t>
  </si>
  <si>
    <t>T44642</t>
  </si>
  <si>
    <t>M05584</t>
  </si>
  <si>
    <t>T44643</t>
  </si>
  <si>
    <t>T44644</t>
  </si>
  <si>
    <t>T44645</t>
  </si>
  <si>
    <t>T44646</t>
  </si>
  <si>
    <t>T44647</t>
  </si>
  <si>
    <t>T44648</t>
  </si>
  <si>
    <t>T44649</t>
  </si>
  <si>
    <t>T44650</t>
  </si>
  <si>
    <t>T44651</t>
  </si>
  <si>
    <t>T44652</t>
  </si>
  <si>
    <t>T44653</t>
  </si>
  <si>
    <t>T44654</t>
  </si>
  <si>
    <t>T44655</t>
  </si>
  <si>
    <t>T44656</t>
  </si>
  <si>
    <t>T44657</t>
  </si>
  <si>
    <t>T44658</t>
  </si>
  <si>
    <t>T44659</t>
  </si>
  <si>
    <t>T44660</t>
  </si>
  <si>
    <t>T44662</t>
  </si>
  <si>
    <t>M05703</t>
  </si>
  <si>
    <t>T44663</t>
  </si>
  <si>
    <t>T44664</t>
  </si>
  <si>
    <t>T44665</t>
  </si>
  <si>
    <t>T44666</t>
  </si>
  <si>
    <t>T44667</t>
  </si>
  <si>
    <t>T44668</t>
  </si>
  <si>
    <t>T44669</t>
  </si>
  <si>
    <t>M03187</t>
  </si>
  <si>
    <t>T44670</t>
  </si>
  <si>
    <t>T44671</t>
  </si>
  <si>
    <t>T44672</t>
  </si>
  <si>
    <t>T44673</t>
  </si>
  <si>
    <t>T44674</t>
  </si>
  <si>
    <t>T44675</t>
  </si>
  <si>
    <t>T44676</t>
  </si>
  <si>
    <t>T44677</t>
  </si>
  <si>
    <t>T44678</t>
  </si>
  <si>
    <t>T44679</t>
  </si>
  <si>
    <t>T44680</t>
  </si>
  <si>
    <t>T44681</t>
  </si>
  <si>
    <t>T44682</t>
  </si>
  <si>
    <t>T44683</t>
  </si>
  <si>
    <t>T44684</t>
  </si>
  <si>
    <t>T44685</t>
  </si>
  <si>
    <t>T44686</t>
  </si>
  <si>
    <t>T44703</t>
  </si>
  <si>
    <t>M05592</t>
  </si>
  <si>
    <t>T44706</t>
  </si>
  <si>
    <t>T44707</t>
  </si>
  <si>
    <t>T44708</t>
  </si>
  <si>
    <t>M03794</t>
  </si>
  <si>
    <t>T44709</t>
  </si>
  <si>
    <t>T44710</t>
  </si>
  <si>
    <t>T44711</t>
  </si>
  <si>
    <t>T44712</t>
  </si>
  <si>
    <t>T44861</t>
  </si>
  <si>
    <t>T44862</t>
  </si>
  <si>
    <t>T44863</t>
  </si>
  <si>
    <t>T46198</t>
  </si>
  <si>
    <t>T49644</t>
  </si>
  <si>
    <t>M05789</t>
  </si>
  <si>
    <t>W18GR10005</t>
  </si>
  <si>
    <t>T50258</t>
  </si>
  <si>
    <t>T51523</t>
  </si>
  <si>
    <t>T68524</t>
  </si>
  <si>
    <t>T68525</t>
  </si>
  <si>
    <t>koppelen aan profiel 683</t>
  </si>
  <si>
    <t>W18GR10268</t>
  </si>
  <si>
    <t>T74273</t>
  </si>
  <si>
    <t>W18GR10236</t>
  </si>
  <si>
    <t>T74274</t>
  </si>
  <si>
    <t>M80134</t>
  </si>
  <si>
    <t>koppelen aan profiel 964</t>
  </si>
  <si>
    <t>T74275</t>
  </si>
  <si>
    <t>T78118</t>
  </si>
  <si>
    <t>M80021</t>
  </si>
  <si>
    <t>T78434</t>
  </si>
  <si>
    <t>ANDER PROFIEL aan gekoppeld: profiel 1275 (was 0124)</t>
  </si>
  <si>
    <t>T84196</t>
  </si>
  <si>
    <t>M80046</t>
  </si>
  <si>
    <t>T87080</t>
  </si>
  <si>
    <t>T98919</t>
  </si>
  <si>
    <t>W00191</t>
  </si>
  <si>
    <t>koppelen aan profiel 0966</t>
  </si>
  <si>
    <t>wegsloot</t>
  </si>
  <si>
    <t>W00221</t>
  </si>
  <si>
    <t>koppelen aan profiel 0819</t>
  </si>
  <si>
    <t>W18GR10066</t>
  </si>
  <si>
    <t>W01304</t>
  </si>
  <si>
    <t>W03743</t>
  </si>
  <si>
    <t>M03015</t>
  </si>
  <si>
    <t>W18GR10027</t>
  </si>
  <si>
    <t>W03748</t>
  </si>
  <si>
    <t>M03033</t>
  </si>
  <si>
    <t>W04563</t>
  </si>
  <si>
    <t>W04564</t>
  </si>
  <si>
    <t>koppelen aan profiel 0351</t>
  </si>
  <si>
    <t>W18GR10152</t>
  </si>
  <si>
    <t>W04569</t>
  </si>
  <si>
    <t>W18GR10074</t>
  </si>
  <si>
    <t>W04571</t>
  </si>
  <si>
    <t>M03355</t>
  </si>
  <si>
    <t>W18GR10118</t>
  </si>
  <si>
    <t>W05217</t>
  </si>
  <si>
    <t>W05218</t>
  </si>
  <si>
    <t>W05219</t>
  </si>
  <si>
    <t>M03846</t>
  </si>
  <si>
    <t>koppelen aan profiel 0054</t>
  </si>
  <si>
    <t>W05221</t>
  </si>
  <si>
    <t>M03813</t>
  </si>
  <si>
    <t>W05224</t>
  </si>
  <si>
    <t>W18GR10195</t>
  </si>
  <si>
    <t>W18GR10194</t>
  </si>
  <si>
    <t>W05225</t>
  </si>
  <si>
    <t>W18GR10198</t>
  </si>
  <si>
    <t>W05229</t>
  </si>
  <si>
    <t>M04565</t>
  </si>
  <si>
    <t>W18GR10260</t>
  </si>
  <si>
    <t>W18GR10262</t>
  </si>
  <si>
    <t>W05233</t>
  </si>
  <si>
    <t>W18GR10141</t>
  </si>
  <si>
    <t>W05234</t>
  </si>
  <si>
    <t>M04007</t>
  </si>
  <si>
    <t>W18GR10192</t>
  </si>
  <si>
    <t>W05262</t>
  </si>
  <si>
    <t>M80128</t>
  </si>
  <si>
    <t>W18GR10067</t>
  </si>
  <si>
    <t>W05271</t>
  </si>
  <si>
    <t>M03000</t>
  </si>
  <si>
    <t>W18GR10052</t>
  </si>
  <si>
    <t>W05275</t>
  </si>
  <si>
    <t>W18GR10099</t>
  </si>
  <si>
    <t>W05276</t>
  </si>
  <si>
    <t>koppelen aan profiel 1060</t>
  </si>
  <si>
    <t>W18GR10046</t>
  </si>
  <si>
    <t>W07383</t>
  </si>
  <si>
    <t>M80102</t>
  </si>
  <si>
    <t>koppelen aan profiel 0288</t>
  </si>
  <si>
    <t>W18GR10136</t>
  </si>
  <si>
    <t>W07703</t>
  </si>
  <si>
    <t>M03641</t>
  </si>
  <si>
    <t>W18GR10241</t>
  </si>
  <si>
    <t>W07704</t>
  </si>
  <si>
    <t>M03545</t>
  </si>
  <si>
    <t>W07705</t>
  </si>
  <si>
    <t>W18GR10125</t>
  </si>
  <si>
    <t>W07707</t>
  </si>
  <si>
    <t>W07712</t>
  </si>
  <si>
    <t>M03871</t>
  </si>
  <si>
    <t>W18GR10174</t>
  </si>
  <si>
    <t>W07731</t>
  </si>
  <si>
    <t>M03034</t>
  </si>
  <si>
    <t>W07733</t>
  </si>
  <si>
    <t>W08492</t>
  </si>
  <si>
    <t>M02981</t>
  </si>
  <si>
    <t>W18GR10044</t>
  </si>
  <si>
    <t>W09285</t>
  </si>
  <si>
    <t>W09289</t>
  </si>
  <si>
    <t>M03028</t>
  </si>
  <si>
    <t>W18GR10055</t>
  </si>
  <si>
    <t>W09641</t>
  </si>
  <si>
    <t>M03809</t>
  </si>
  <si>
    <t>W09645</t>
  </si>
  <si>
    <t>M03819</t>
  </si>
  <si>
    <t>W09647</t>
  </si>
  <si>
    <t>W18GR10217</t>
  </si>
  <si>
    <t>W09648</t>
  </si>
  <si>
    <t>W18GR10191</t>
  </si>
  <si>
    <t>W18GR10190</t>
  </si>
  <si>
    <t>W09652</t>
  </si>
  <si>
    <t>M03294</t>
  </si>
  <si>
    <t>W09667</t>
  </si>
  <si>
    <t>M03345</t>
  </si>
  <si>
    <t>W11249</t>
  </si>
  <si>
    <t>M02985</t>
  </si>
  <si>
    <t>W11250</t>
  </si>
  <si>
    <t>W11590</t>
  </si>
  <si>
    <t>M03828</t>
  </si>
  <si>
    <t>W18GR10132</t>
  </si>
  <si>
    <t>W18GR10133</t>
  </si>
  <si>
    <t>W11593</t>
  </si>
  <si>
    <t>W11594</t>
  </si>
  <si>
    <t>M03754</t>
  </si>
  <si>
    <t>W18GR10200</t>
  </si>
  <si>
    <t>W18GR10201</t>
  </si>
  <si>
    <t>W11595</t>
  </si>
  <si>
    <t>M80073</t>
  </si>
  <si>
    <t>W18GR10231</t>
  </si>
  <si>
    <t>W11596</t>
  </si>
  <si>
    <t>W11597</t>
  </si>
  <si>
    <t>W18GR10214</t>
  </si>
  <si>
    <t>W18GR10213</t>
  </si>
  <si>
    <t>W11599</t>
  </si>
  <si>
    <t>koppelen aan profiel 0666</t>
  </si>
  <si>
    <t>W18GR10216</t>
  </si>
  <si>
    <t>W11600</t>
  </si>
  <si>
    <t>W11601</t>
  </si>
  <si>
    <t>W18GR10263</t>
  </si>
  <si>
    <t>W18GR10264</t>
  </si>
  <si>
    <t>W18GR10265</t>
  </si>
  <si>
    <t>W11602</t>
  </si>
  <si>
    <t>M03867</t>
  </si>
  <si>
    <t>W18GR10175</t>
  </si>
  <si>
    <t>W11613</t>
  </si>
  <si>
    <t>M03053</t>
  </si>
  <si>
    <t>W18GR10070</t>
  </si>
  <si>
    <t>W11615</t>
  </si>
  <si>
    <t>W18GR10053</t>
  </si>
  <si>
    <t>W11618</t>
  </si>
  <si>
    <t>M03095</t>
  </si>
  <si>
    <t>W18GR10024</t>
  </si>
  <si>
    <t>W11619</t>
  </si>
  <si>
    <t>M03194</t>
  </si>
  <si>
    <t>W18GR10098</t>
  </si>
  <si>
    <t>W11620</t>
  </si>
  <si>
    <t>M03184</t>
  </si>
  <si>
    <t>W13164</t>
  </si>
  <si>
    <t>M03825</t>
  </si>
  <si>
    <t>W18GR10134</t>
  </si>
  <si>
    <t>W13174</t>
  </si>
  <si>
    <t>M03029</t>
  </si>
  <si>
    <t>W18GR10058</t>
  </si>
  <si>
    <t>W18GR10059</t>
  </si>
  <si>
    <t>W13476</t>
  </si>
  <si>
    <t>M03778</t>
  </si>
  <si>
    <t>W18GR10203</t>
  </si>
  <si>
    <t>W18GR10205</t>
  </si>
  <si>
    <t>W18GR10208</t>
  </si>
  <si>
    <t>W13478</t>
  </si>
  <si>
    <t>M03668</t>
  </si>
  <si>
    <t>W18GR10229</t>
  </si>
  <si>
    <t>W13480</t>
  </si>
  <si>
    <t>M04585</t>
  </si>
  <si>
    <t>W18GR10273</t>
  </si>
  <si>
    <t>W18GR10275</t>
  </si>
  <si>
    <t>W13482</t>
  </si>
  <si>
    <t>W13484</t>
  </si>
  <si>
    <t>W18GR10246</t>
  </si>
  <si>
    <t>W13485</t>
  </si>
  <si>
    <t>M03872</t>
  </si>
  <si>
    <t>W13486</t>
  </si>
  <si>
    <t>M03869</t>
  </si>
  <si>
    <t>W13499</t>
  </si>
  <si>
    <t>M02997</t>
  </si>
  <si>
    <t>W13500</t>
  </si>
  <si>
    <t>M03135</t>
  </si>
  <si>
    <t>W18GR10085</t>
  </si>
  <si>
    <t>W18GR10086</t>
  </si>
  <si>
    <t>W13501</t>
  </si>
  <si>
    <t>M02961</t>
  </si>
  <si>
    <t>W18GR10032</t>
  </si>
  <si>
    <t>W13503</t>
  </si>
  <si>
    <t>M03074</t>
  </si>
  <si>
    <t>W18GR10061</t>
  </si>
  <si>
    <t>W13504</t>
  </si>
  <si>
    <t>M02969</t>
  </si>
  <si>
    <t>W18GR10031</t>
  </si>
  <si>
    <t>W14223</t>
  </si>
  <si>
    <t>koppelen aan profiel 0015</t>
  </si>
  <si>
    <t>W15113</t>
  </si>
  <si>
    <t>profiel kopppelen met DP 439</t>
  </si>
  <si>
    <t>W15115</t>
  </si>
  <si>
    <t>M03629</t>
  </si>
  <si>
    <t>W15445</t>
  </si>
  <si>
    <t>W15446</t>
  </si>
  <si>
    <t>M03548</t>
  </si>
  <si>
    <t>W15447</t>
  </si>
  <si>
    <t>W18GR10244</t>
  </si>
  <si>
    <t>W15448</t>
  </si>
  <si>
    <t>M03565</t>
  </si>
  <si>
    <t>W18GR10147</t>
  </si>
  <si>
    <t>W18GR10149</t>
  </si>
  <si>
    <t>W18GR10148</t>
  </si>
  <si>
    <t>W15455</t>
  </si>
  <si>
    <t>W18GR10057</t>
  </si>
  <si>
    <t>W18GR10056</t>
  </si>
  <si>
    <t>W15456</t>
  </si>
  <si>
    <t>W18GR10048</t>
  </si>
  <si>
    <t>W15457</t>
  </si>
  <si>
    <t>M02960</t>
  </si>
  <si>
    <t>W15458</t>
  </si>
  <si>
    <t>W18GR10025</t>
  </si>
  <si>
    <t>W15459</t>
  </si>
  <si>
    <t>W15462</t>
  </si>
  <si>
    <t>W15464</t>
  </si>
  <si>
    <t>M80041</t>
  </si>
  <si>
    <t>W18GR10094</t>
  </si>
  <si>
    <t>W18GR10095</t>
  </si>
  <si>
    <t>W16072</t>
  </si>
  <si>
    <t>M03125</t>
  </si>
  <si>
    <t>koppelen aan profiel 0536</t>
  </si>
  <si>
    <t>W16623</t>
  </si>
  <si>
    <t>W17053</t>
  </si>
  <si>
    <t>M03637</t>
  </si>
  <si>
    <t>W18GR10251</t>
  </si>
  <si>
    <t>W18GR10250</t>
  </si>
  <si>
    <t>W17055</t>
  </si>
  <si>
    <t>W18GR10077</t>
  </si>
  <si>
    <t>Links GEM SBB/Rechts WSHD</t>
  </si>
  <si>
    <t>W18GR10076</t>
  </si>
  <si>
    <t>W17056</t>
  </si>
  <si>
    <t>W18GR10015</t>
  </si>
  <si>
    <t>W17394</t>
  </si>
  <si>
    <t>M03873</t>
  </si>
  <si>
    <t>W17396</t>
  </si>
  <si>
    <t>W18GR10226</t>
  </si>
  <si>
    <t>W17397</t>
  </si>
  <si>
    <t>W18GR10218</t>
  </si>
  <si>
    <t>W17399</t>
  </si>
  <si>
    <t>W18GR10159</t>
  </si>
  <si>
    <t>W17400</t>
  </si>
  <si>
    <t>W17401</t>
  </si>
  <si>
    <t>W18GR10212</t>
  </si>
  <si>
    <t>W18GR10220</t>
  </si>
  <si>
    <t>W17403</t>
  </si>
  <si>
    <t>M03765</t>
  </si>
  <si>
    <t>W18GR10209</t>
  </si>
  <si>
    <t>W17406</t>
  </si>
  <si>
    <t>koppelen aan profiel 0300</t>
  </si>
  <si>
    <t>W17418</t>
  </si>
  <si>
    <t>M03069</t>
  </si>
  <si>
    <t>W18GR10063</t>
  </si>
  <si>
    <t>W18GR10064</t>
  </si>
  <si>
    <t>W17419</t>
  </si>
  <si>
    <t>M02963</t>
  </si>
  <si>
    <t>W18GR10034</t>
  </si>
  <si>
    <t>W17420</t>
  </si>
  <si>
    <t>W17421</t>
  </si>
  <si>
    <t>M03083</t>
  </si>
  <si>
    <t>W18GR10007</t>
  </si>
  <si>
    <t>W18GR10008</t>
  </si>
  <si>
    <t>W17422</t>
  </si>
  <si>
    <t>M03035</t>
  </si>
  <si>
    <t>Diederikseweg</t>
  </si>
  <si>
    <t>W18966</t>
  </si>
  <si>
    <t>M03638</t>
  </si>
  <si>
    <t>W18GR10248</t>
  </si>
  <si>
    <t>W18GR10247</t>
  </si>
  <si>
    <t>W19296</t>
  </si>
  <si>
    <t>M03756</t>
  </si>
  <si>
    <t>W18GR10219</t>
  </si>
  <si>
    <t>W19297</t>
  </si>
  <si>
    <t>W19299</t>
  </si>
  <si>
    <t>M04013</t>
  </si>
  <si>
    <t>W19301</t>
  </si>
  <si>
    <t>W19303</t>
  </si>
  <si>
    <t>M03626</t>
  </si>
  <si>
    <t>W19304</t>
  </si>
  <si>
    <t>M03821</t>
  </si>
  <si>
    <t>W19305</t>
  </si>
  <si>
    <t>M03549</t>
  </si>
  <si>
    <t>koppelen aan profiel 0218</t>
  </si>
  <si>
    <t>W19307</t>
  </si>
  <si>
    <t>W19325</t>
  </si>
  <si>
    <t>W18GR10096</t>
  </si>
  <si>
    <t>W19327</t>
  </si>
  <si>
    <t>M03036</t>
  </si>
  <si>
    <t>W18GR10079</t>
  </si>
  <si>
    <t>W20035</t>
  </si>
  <si>
    <t>M02990</t>
  </si>
  <si>
    <t>W20036</t>
  </si>
  <si>
    <t>W20822</t>
  </si>
  <si>
    <t>M03564</t>
  </si>
  <si>
    <t>W18GR10154</t>
  </si>
  <si>
    <t>W18GR10153</t>
  </si>
  <si>
    <t>W21165</t>
  </si>
  <si>
    <t>W18GR10128</t>
  </si>
  <si>
    <t>W18GR10126</t>
  </si>
  <si>
    <t>W18GR10127</t>
  </si>
  <si>
    <t>W18GR10129</t>
  </si>
  <si>
    <t>W21167</t>
  </si>
  <si>
    <t>M03780</t>
  </si>
  <si>
    <t>ja baggeren, winterpeil aangepast (was gelijk aan leggerbod*</t>
  </si>
  <si>
    <t>W18GR10199</t>
  </si>
  <si>
    <t>W21170</t>
  </si>
  <si>
    <t>koppelen aan profiel 0962</t>
  </si>
  <si>
    <t>W21172</t>
  </si>
  <si>
    <t>W21876</t>
  </si>
  <si>
    <t>M03791</t>
  </si>
  <si>
    <t>koppelen aan profiel 0459</t>
  </si>
  <si>
    <t>W22299</t>
  </si>
  <si>
    <t>Links GEM PZH/Rechts WSHD</t>
  </si>
  <si>
    <t>W22732</t>
  </si>
  <si>
    <t>M03807</t>
  </si>
  <si>
    <t>W23038</t>
  </si>
  <si>
    <t>W23039</t>
  </si>
  <si>
    <t>W18GR10176</t>
  </si>
  <si>
    <t>W23045</t>
  </si>
  <si>
    <t>M04032</t>
  </si>
  <si>
    <t>W23046</t>
  </si>
  <si>
    <t>W18GR10189</t>
  </si>
  <si>
    <t>W23047</t>
  </si>
  <si>
    <t>W18GR10197</t>
  </si>
  <si>
    <t>W23050</t>
  </si>
  <si>
    <t>M03767</t>
  </si>
  <si>
    <t>W23051</t>
  </si>
  <si>
    <t>M05212</t>
  </si>
  <si>
    <t>Johannispolderseweg</t>
  </si>
  <si>
    <t>W18GR10254</t>
  </si>
  <si>
    <t>W23052</t>
  </si>
  <si>
    <t>W23062</t>
  </si>
  <si>
    <t>M80043</t>
  </si>
  <si>
    <t>W18GR10097</t>
  </si>
  <si>
    <t>W23067</t>
  </si>
  <si>
    <t>W23068</t>
  </si>
  <si>
    <t>W23070</t>
  </si>
  <si>
    <t>M03122</t>
  </si>
  <si>
    <t>W18GR10075</t>
  </si>
  <si>
    <t>W23071</t>
  </si>
  <si>
    <t>W23073</t>
  </si>
  <si>
    <t>M03358</t>
  </si>
  <si>
    <t>W23074</t>
  </si>
  <si>
    <t>W18GR10119</t>
  </si>
  <si>
    <t>W23076</t>
  </si>
  <si>
    <t>M02968</t>
  </si>
  <si>
    <t>W18GR10030</t>
  </si>
  <si>
    <t>W23077</t>
  </si>
  <si>
    <t>M03123</t>
  </si>
  <si>
    <t>W23092</t>
  </si>
  <si>
    <t>W23762</t>
  </si>
  <si>
    <t>W18GR10072</t>
  </si>
  <si>
    <t>W23764</t>
  </si>
  <si>
    <t>M03126</t>
  </si>
  <si>
    <t>W24263</t>
  </si>
  <si>
    <t>M03129</t>
  </si>
  <si>
    <t>W18GR10090</t>
  </si>
  <si>
    <t>W24925</t>
  </si>
  <si>
    <t>M04005</t>
  </si>
  <si>
    <t>W24931</t>
  </si>
  <si>
    <t>M03779</t>
  </si>
  <si>
    <t>W18GR10202</t>
  </si>
  <si>
    <t>W24936</t>
  </si>
  <si>
    <t>M03654</t>
  </si>
  <si>
    <t>W24937</t>
  </si>
  <si>
    <t>W18GR10143</t>
  </si>
  <si>
    <t>W24948</t>
  </si>
  <si>
    <t>M02999</t>
  </si>
  <si>
    <t>W18GR10051</t>
  </si>
  <si>
    <t>W24953</t>
  </si>
  <si>
    <t>M03100</t>
  </si>
  <si>
    <t>W24954</t>
  </si>
  <si>
    <t>W18GR10062</t>
  </si>
  <si>
    <t>W25735</t>
  </si>
  <si>
    <t>M03128</t>
  </si>
  <si>
    <t>W26608</t>
  </si>
  <si>
    <t>M03728</t>
  </si>
  <si>
    <t>W18GR10224</t>
  </si>
  <si>
    <t>W18GR10225</t>
  </si>
  <si>
    <t>W26613</t>
  </si>
  <si>
    <t>M03117</t>
  </si>
  <si>
    <t>W18GR10078</t>
  </si>
  <si>
    <t>W26614</t>
  </si>
  <si>
    <t>W18GR10116</t>
  </si>
  <si>
    <t>W26945</t>
  </si>
  <si>
    <t>M03844</t>
  </si>
  <si>
    <t>W26946</t>
  </si>
  <si>
    <t>W18GR10245</t>
  </si>
  <si>
    <t>W26948</t>
  </si>
  <si>
    <t>W18GR10272</t>
  </si>
  <si>
    <t>W18GR10270</t>
  </si>
  <si>
    <t>W18GR10271</t>
  </si>
  <si>
    <t>W26949</t>
  </si>
  <si>
    <t>M03740</t>
  </si>
  <si>
    <t>W26950</t>
  </si>
  <si>
    <t>M03772</t>
  </si>
  <si>
    <t>W18GR10204</t>
  </si>
  <si>
    <t>W26967</t>
  </si>
  <si>
    <t>koppelen aan profiel 0651</t>
  </si>
  <si>
    <t>W18GR10065</t>
  </si>
  <si>
    <t>W26970</t>
  </si>
  <si>
    <t>W28126</t>
  </si>
  <si>
    <t>M03131</t>
  </si>
  <si>
    <t>W18GR10089</t>
  </si>
  <si>
    <t>W28579</t>
  </si>
  <si>
    <t>M03748</t>
  </si>
  <si>
    <t>W28580</t>
  </si>
  <si>
    <t>M03827</t>
  </si>
  <si>
    <t>W18GR10135</t>
  </si>
  <si>
    <t>W28581</t>
  </si>
  <si>
    <t>M03116</t>
  </si>
  <si>
    <t>W28582</t>
  </si>
  <si>
    <t>M03266</t>
  </si>
  <si>
    <t>W28583</t>
  </si>
  <si>
    <t>W28907</t>
  </si>
  <si>
    <t>W28910</t>
  </si>
  <si>
    <t>W28911</t>
  </si>
  <si>
    <t>M03816</t>
  </si>
  <si>
    <t>W18GR10137</t>
  </si>
  <si>
    <t>W28912</t>
  </si>
  <si>
    <t>W28913</t>
  </si>
  <si>
    <t>M03727</t>
  </si>
  <si>
    <t>W28916</t>
  </si>
  <si>
    <t>M03762</t>
  </si>
  <si>
    <t>W18GR10211</t>
  </si>
  <si>
    <t>W18GR10210</t>
  </si>
  <si>
    <t>W28917</t>
  </si>
  <si>
    <t>M03763</t>
  </si>
  <si>
    <t>W28918</t>
  </si>
  <si>
    <t>W28936</t>
  </si>
  <si>
    <t>W18GR10083</t>
  </si>
  <si>
    <t>W18GR10084</t>
  </si>
  <si>
    <t>W28937</t>
  </si>
  <si>
    <t>M03182</t>
  </si>
  <si>
    <t>W28938</t>
  </si>
  <si>
    <t>M02959</t>
  </si>
  <si>
    <t>W28939</t>
  </si>
  <si>
    <t>W18GR10093</t>
  </si>
  <si>
    <t>W28940</t>
  </si>
  <si>
    <t>M03133</t>
  </si>
  <si>
    <t>W29693</t>
  </si>
  <si>
    <t>W18GR10043</t>
  </si>
  <si>
    <t>W30517</t>
  </si>
  <si>
    <t>M03673</t>
  </si>
  <si>
    <t>W30519</t>
  </si>
  <si>
    <t>M03093</t>
  </si>
  <si>
    <t>W30520</t>
  </si>
  <si>
    <t>M03059</t>
  </si>
  <si>
    <t>W18GR10068</t>
  </si>
  <si>
    <t>W30522</t>
  </si>
  <si>
    <t>M03134</t>
  </si>
  <si>
    <t>W30523</t>
  </si>
  <si>
    <t>W30861</t>
  </si>
  <si>
    <t>W30864</t>
  </si>
  <si>
    <t>M03737</t>
  </si>
  <si>
    <t>W30865</t>
  </si>
  <si>
    <t>W30869</t>
  </si>
  <si>
    <t>M03759</t>
  </si>
  <si>
    <t>W30882</t>
  </si>
  <si>
    <t>M03360</t>
  </si>
  <si>
    <t>W30883</t>
  </si>
  <si>
    <t>W30888</t>
  </si>
  <si>
    <t>W30889</t>
  </si>
  <si>
    <t>W30891</t>
  </si>
  <si>
    <t>W18GR10120</t>
  </si>
  <si>
    <t>W32014</t>
  </si>
  <si>
    <t>W32433</t>
  </si>
  <si>
    <t>M03830</t>
  </si>
  <si>
    <t>W32434</t>
  </si>
  <si>
    <t>M03776</t>
  </si>
  <si>
    <t>koppelen aan profiel 0440</t>
  </si>
  <si>
    <t>W32792</t>
  </si>
  <si>
    <t>W18GR10124</t>
  </si>
  <si>
    <t>W32793</t>
  </si>
  <si>
    <t>W18GR10206</t>
  </si>
  <si>
    <t>W18GR10207</t>
  </si>
  <si>
    <t>W32794</t>
  </si>
  <si>
    <t>M03850</t>
  </si>
  <si>
    <t>W18GR10188</t>
  </si>
  <si>
    <t>W32796</t>
  </si>
  <si>
    <t>M04038</t>
  </si>
  <si>
    <t>W32797</t>
  </si>
  <si>
    <t>koppelen aan profiel 0800</t>
  </si>
  <si>
    <t>W32799</t>
  </si>
  <si>
    <t>W32806</t>
  </si>
  <si>
    <t>W32807</t>
  </si>
  <si>
    <t>W32808</t>
  </si>
  <si>
    <t>W32809</t>
  </si>
  <si>
    <t>W18GR10081</t>
  </si>
  <si>
    <t>W32811</t>
  </si>
  <si>
    <t>W42678</t>
  </si>
  <si>
    <t>W42691</t>
  </si>
  <si>
    <t>W42693</t>
  </si>
  <si>
    <t>W42694</t>
  </si>
  <si>
    <t>W42695</t>
  </si>
  <si>
    <t>W42696</t>
  </si>
  <si>
    <t>M05434</t>
  </si>
  <si>
    <t>W42737</t>
  </si>
  <si>
    <t>W42888</t>
  </si>
  <si>
    <t>W42926</t>
  </si>
  <si>
    <t>W43059</t>
  </si>
  <si>
    <t>W43076</t>
  </si>
  <si>
    <t>W43077</t>
  </si>
  <si>
    <t>M05466</t>
  </si>
  <si>
    <t>W43108</t>
  </si>
  <si>
    <t>W43345</t>
  </si>
  <si>
    <t>W43617</t>
  </si>
  <si>
    <t>W43618</t>
  </si>
  <si>
    <t>M05491</t>
  </si>
  <si>
    <t>koppelen aan profiel 1145</t>
  </si>
  <si>
    <t>W43625</t>
  </si>
  <si>
    <t>W43626</t>
  </si>
  <si>
    <t>W43932</t>
  </si>
  <si>
    <t>W44486</t>
  </si>
  <si>
    <t>W44689</t>
  </si>
  <si>
    <t>W44692</t>
  </si>
  <si>
    <t>W44693</t>
  </si>
  <si>
    <t>W44704</t>
  </si>
  <si>
    <t>W44720</t>
  </si>
  <si>
    <t>W44724</t>
  </si>
  <si>
    <t>W44757</t>
  </si>
  <si>
    <t>W44758</t>
  </si>
  <si>
    <t>W44874</t>
  </si>
  <si>
    <t>M05982</t>
  </si>
  <si>
    <t>W18GR10060</t>
  </si>
  <si>
    <t>W44875</t>
  </si>
  <si>
    <t>W46103</t>
  </si>
  <si>
    <t>W46104</t>
  </si>
  <si>
    <t>W46236</t>
  </si>
  <si>
    <t>koppelen aan profiel 0150</t>
  </si>
  <si>
    <t>W46238</t>
  </si>
  <si>
    <t>M05639</t>
  </si>
  <si>
    <t>W18GR10187</t>
  </si>
  <si>
    <t>W51335</t>
  </si>
  <si>
    <t>koppelen aan profiel 1133</t>
  </si>
  <si>
    <t>W51338</t>
  </si>
  <si>
    <t>hele wg niet baggeren</t>
  </si>
  <si>
    <t>Provincie Zuid-Holland</t>
  </si>
  <si>
    <t>W51347</t>
  </si>
  <si>
    <t>W51351</t>
  </si>
  <si>
    <t>M03018</t>
  </si>
  <si>
    <t>W51670</t>
  </si>
  <si>
    <t>W51738</t>
  </si>
  <si>
    <t>W51744</t>
  </si>
  <si>
    <t>W51784</t>
  </si>
  <si>
    <t>W54764</t>
  </si>
  <si>
    <t>W54765</t>
  </si>
  <si>
    <t>W81636</t>
  </si>
  <si>
    <t>W81643</t>
  </si>
  <si>
    <t>W83239</t>
  </si>
  <si>
    <t>W85797</t>
  </si>
  <si>
    <t>W87088</t>
  </si>
  <si>
    <t>W88374</t>
  </si>
  <si>
    <t>M80054</t>
  </si>
  <si>
    <t>koppelen aan profiel 0144</t>
  </si>
  <si>
    <t>W88375</t>
  </si>
  <si>
    <t>W98607</t>
  </si>
  <si>
    <t>W98608</t>
  </si>
  <si>
    <t>W98920</t>
  </si>
  <si>
    <t>X01764</t>
  </si>
  <si>
    <t>X51350</t>
  </si>
  <si>
    <t>BESTEKPOST_LENGTE</t>
  </si>
  <si>
    <t>BREEDTE</t>
  </si>
  <si>
    <t>HOOGTE</t>
  </si>
  <si>
    <t>KUNSTWERKCODE</t>
  </si>
  <si>
    <t>LENGTE_DUIKER</t>
  </si>
  <si>
    <t>RICHTING</t>
  </si>
  <si>
    <t>SCHOUWVAKJAAR</t>
  </si>
  <si>
    <t>UNIEKE_AANDUIDING</t>
  </si>
  <si>
    <t>VOLUME_BAGGER_DUIKER</t>
  </si>
  <si>
    <t>VORM</t>
  </si>
  <si>
    <t>Duiker &lt;= 25m</t>
  </si>
  <si>
    <t>00984DU</t>
  </si>
  <si>
    <t>Rond</t>
  </si>
  <si>
    <t>00985DU</t>
  </si>
  <si>
    <t>Vergunninghouder</t>
  </si>
  <si>
    <t>Duiker &gt; 25m</t>
  </si>
  <si>
    <t>00986DU</t>
  </si>
  <si>
    <t>00988DU</t>
  </si>
  <si>
    <t>00990DU</t>
  </si>
  <si>
    <t>00991DU</t>
  </si>
  <si>
    <t>00992DU</t>
  </si>
  <si>
    <t>00993DU</t>
  </si>
  <si>
    <t>00994DU</t>
  </si>
  <si>
    <t>00995DU</t>
  </si>
  <si>
    <t>00997DU</t>
  </si>
  <si>
    <t>00998DU</t>
  </si>
  <si>
    <t>01000DU</t>
  </si>
  <si>
    <t>01001DU</t>
  </si>
  <si>
    <t>01002DU</t>
  </si>
  <si>
    <t>01003DU</t>
  </si>
  <si>
    <t>01004DU</t>
  </si>
  <si>
    <t>01005DU</t>
  </si>
  <si>
    <t>01006DU</t>
  </si>
  <si>
    <t>01007DU</t>
  </si>
  <si>
    <t>01008DU</t>
  </si>
  <si>
    <t>01009DU</t>
  </si>
  <si>
    <t>01010DU</t>
  </si>
  <si>
    <t>01011DU</t>
  </si>
  <si>
    <t>01012DU</t>
  </si>
  <si>
    <t>01015DU</t>
  </si>
  <si>
    <t>01016DU</t>
  </si>
  <si>
    <t>01017DU</t>
  </si>
  <si>
    <t>01018DU</t>
  </si>
  <si>
    <t>01020DU</t>
  </si>
  <si>
    <t>01021DU</t>
  </si>
  <si>
    <t>01022DU</t>
  </si>
  <si>
    <t>01023DU</t>
  </si>
  <si>
    <t>01025DU</t>
  </si>
  <si>
    <t>01026DU</t>
  </si>
  <si>
    <t>01032DU</t>
  </si>
  <si>
    <t>01034DU</t>
  </si>
  <si>
    <t>01035DU</t>
  </si>
  <si>
    <t>01036DU</t>
  </si>
  <si>
    <t>01037DU</t>
  </si>
  <si>
    <t>01038DU</t>
  </si>
  <si>
    <t>01039DU</t>
  </si>
  <si>
    <t>01040DU</t>
  </si>
  <si>
    <t>01041DU</t>
  </si>
  <si>
    <t>01042DU</t>
  </si>
  <si>
    <t>01043DU</t>
  </si>
  <si>
    <t>01044DU</t>
  </si>
  <si>
    <t>Muilprofiel</t>
  </si>
  <si>
    <t>01045DU</t>
  </si>
  <si>
    <t>01046DU</t>
  </si>
  <si>
    <t>01047DU</t>
  </si>
  <si>
    <t>01062DU</t>
  </si>
  <si>
    <t>01064DU</t>
  </si>
  <si>
    <t>01065DU</t>
  </si>
  <si>
    <t>01067DU</t>
  </si>
  <si>
    <t>01070DU</t>
  </si>
  <si>
    <t>01073DU</t>
  </si>
  <si>
    <t>01074DU</t>
  </si>
  <si>
    <t>01075DU</t>
  </si>
  <si>
    <t>01076DU</t>
  </si>
  <si>
    <t>01077DU</t>
  </si>
  <si>
    <t>01079DU</t>
  </si>
  <si>
    <t>01081DU</t>
  </si>
  <si>
    <t>01082DU</t>
  </si>
  <si>
    <t>01083DU</t>
  </si>
  <si>
    <t>01084DU</t>
  </si>
  <si>
    <t>01095DU</t>
  </si>
  <si>
    <t>01096DU</t>
  </si>
  <si>
    <t>01098DU</t>
  </si>
  <si>
    <t>01099DU</t>
  </si>
  <si>
    <t>01102DU</t>
  </si>
  <si>
    <t>01103DU</t>
  </si>
  <si>
    <t>01104DU</t>
  </si>
  <si>
    <t>01106DU</t>
  </si>
  <si>
    <t>01109DU</t>
  </si>
  <si>
    <t>01113DU</t>
  </si>
  <si>
    <t>01116DU</t>
  </si>
  <si>
    <t>01119DU</t>
  </si>
  <si>
    <t>01121DU</t>
  </si>
  <si>
    <t>01125DU</t>
  </si>
  <si>
    <t>01127DU</t>
  </si>
  <si>
    <t>01128DU</t>
  </si>
  <si>
    <t>01129DU</t>
  </si>
  <si>
    <t>01130DU</t>
  </si>
  <si>
    <t>01131DU</t>
  </si>
  <si>
    <t>01132DU</t>
  </si>
  <si>
    <t>01133DU</t>
  </si>
  <si>
    <t>01134DU</t>
  </si>
  <si>
    <t>01141DU</t>
  </si>
  <si>
    <t>01144DU</t>
  </si>
  <si>
    <t>01145DU</t>
  </si>
  <si>
    <t>01146DU</t>
  </si>
  <si>
    <t>01147DU</t>
  </si>
  <si>
    <t>01149DU</t>
  </si>
  <si>
    <t>01150DU</t>
  </si>
  <si>
    <t>Rechthoekig</t>
  </si>
  <si>
    <t>01153DU</t>
  </si>
  <si>
    <t>01154DU</t>
  </si>
  <si>
    <t>01155DU</t>
  </si>
  <si>
    <t>01164DU</t>
  </si>
  <si>
    <t>01165DU</t>
  </si>
  <si>
    <t>01170DU</t>
  </si>
  <si>
    <t>01171DU</t>
  </si>
  <si>
    <t>01181DU</t>
  </si>
  <si>
    <t>01182DU</t>
  </si>
  <si>
    <t>01183DU</t>
  </si>
  <si>
    <t>01184DU</t>
  </si>
  <si>
    <t>01185DU</t>
  </si>
  <si>
    <t>01186DU</t>
  </si>
  <si>
    <t>01187DU</t>
  </si>
  <si>
    <t>01188DU</t>
  </si>
  <si>
    <t>01189DU</t>
  </si>
  <si>
    <t>01190DU</t>
  </si>
  <si>
    <t>01191DU</t>
  </si>
  <si>
    <t>01192DU</t>
  </si>
  <si>
    <t>01193DU</t>
  </si>
  <si>
    <t>01194DU</t>
  </si>
  <si>
    <t>01195DU</t>
  </si>
  <si>
    <t>01196DU</t>
  </si>
  <si>
    <t>01199DU</t>
  </si>
  <si>
    <t>01202DU</t>
  </si>
  <si>
    <t>01203DU</t>
  </si>
  <si>
    <t>01204DU</t>
  </si>
  <si>
    <t>01205DU</t>
  </si>
  <si>
    <t>01206DU</t>
  </si>
  <si>
    <t>01207DU</t>
  </si>
  <si>
    <t>01220DU</t>
  </si>
  <si>
    <t>01221DU</t>
  </si>
  <si>
    <t>01222DU</t>
  </si>
  <si>
    <t>01223DU</t>
  </si>
  <si>
    <t>01224DU</t>
  </si>
  <si>
    <t>01225DU</t>
  </si>
  <si>
    <t>01226DU</t>
  </si>
  <si>
    <t>01227DU</t>
  </si>
  <si>
    <t>01228DU</t>
  </si>
  <si>
    <t>01230DU</t>
  </si>
  <si>
    <t>01232DU</t>
  </si>
  <si>
    <t>01233DU</t>
  </si>
  <si>
    <t>01234DU</t>
  </si>
  <si>
    <t>01237DU</t>
  </si>
  <si>
    <t>01238DU</t>
  </si>
  <si>
    <t>01239DU</t>
  </si>
  <si>
    <t>01240DU</t>
  </si>
  <si>
    <t>01241DU</t>
  </si>
  <si>
    <t>01242DU</t>
  </si>
  <si>
    <t>01243DU</t>
  </si>
  <si>
    <t>01244DU</t>
  </si>
  <si>
    <t>01245DU</t>
  </si>
  <si>
    <t>01246DU</t>
  </si>
  <si>
    <t>01247DU</t>
  </si>
  <si>
    <t>01248DU</t>
  </si>
  <si>
    <t>01249DU</t>
  </si>
  <si>
    <t>01250DU</t>
  </si>
  <si>
    <t>01251DU</t>
  </si>
  <si>
    <t>01252DU</t>
  </si>
  <si>
    <t>01289DU</t>
  </si>
  <si>
    <t>01290DU</t>
  </si>
  <si>
    <t>01291DU</t>
  </si>
  <si>
    <t>01292DU</t>
  </si>
  <si>
    <t>01293DU</t>
  </si>
  <si>
    <t>01294DU</t>
  </si>
  <si>
    <t>01295DU</t>
  </si>
  <si>
    <t>01296DU</t>
  </si>
  <si>
    <t>01297DU</t>
  </si>
  <si>
    <t>01298DU</t>
  </si>
  <si>
    <t>01312DU</t>
  </si>
  <si>
    <t>01313DU</t>
  </si>
  <si>
    <t>01314DU</t>
  </si>
  <si>
    <t>01320DU</t>
  </si>
  <si>
    <t>01323DU</t>
  </si>
  <si>
    <t>01328DU</t>
  </si>
  <si>
    <t>01329DU</t>
  </si>
  <si>
    <t>01331DU</t>
  </si>
  <si>
    <t>01332DU</t>
  </si>
  <si>
    <t>01333DU</t>
  </si>
  <si>
    <t>01334DU</t>
  </si>
  <si>
    <t>01335DU</t>
  </si>
  <si>
    <t>01336DU</t>
  </si>
  <si>
    <t>01337DU</t>
  </si>
  <si>
    <t>01339DU</t>
  </si>
  <si>
    <t>01341DU</t>
  </si>
  <si>
    <t>01344DU</t>
  </si>
  <si>
    <t>01345DU</t>
  </si>
  <si>
    <t>01351DU</t>
  </si>
  <si>
    <t>01355DU</t>
  </si>
  <si>
    <t>01356DU</t>
  </si>
  <si>
    <t>01358DU</t>
  </si>
  <si>
    <t>01359DU</t>
  </si>
  <si>
    <t>01360DU</t>
  </si>
  <si>
    <t>01361DU</t>
  </si>
  <si>
    <t>01363DU</t>
  </si>
  <si>
    <t>01373DU</t>
  </si>
  <si>
    <t>01379DU</t>
  </si>
  <si>
    <t>01393DU</t>
  </si>
  <si>
    <t>01398DU</t>
  </si>
  <si>
    <t>01417DU</t>
  </si>
  <si>
    <t>01418DU</t>
  </si>
  <si>
    <t>01420DU</t>
  </si>
  <si>
    <t>01422DU</t>
  </si>
  <si>
    <t>01728DU</t>
  </si>
  <si>
    <t>01730DU</t>
  </si>
  <si>
    <t>01731DU</t>
  </si>
  <si>
    <t>01732DU</t>
  </si>
  <si>
    <t>01733DU</t>
  </si>
  <si>
    <t>01735DU</t>
  </si>
  <si>
    <t>01738DU</t>
  </si>
  <si>
    <t>01739DU</t>
  </si>
  <si>
    <t>01740DU</t>
  </si>
  <si>
    <t>01742DU</t>
  </si>
  <si>
    <t>01744DU</t>
  </si>
  <si>
    <t>01754DU</t>
  </si>
  <si>
    <t>01755DU</t>
  </si>
  <si>
    <t>01756DU</t>
  </si>
  <si>
    <t>01760DU</t>
  </si>
  <si>
    <t>01761DU</t>
  </si>
  <si>
    <t>01762DU</t>
  </si>
  <si>
    <t>01763DU</t>
  </si>
  <si>
    <t>01770DU</t>
  </si>
  <si>
    <t>01772DU</t>
  </si>
  <si>
    <t>01773DU</t>
  </si>
  <si>
    <t>01775DU</t>
  </si>
  <si>
    <t>01776DU</t>
  </si>
  <si>
    <t>01777DU</t>
  </si>
  <si>
    <t>01781DU</t>
  </si>
  <si>
    <t>01782DU</t>
  </si>
  <si>
    <t>01784DU</t>
  </si>
  <si>
    <t>01785DU</t>
  </si>
  <si>
    <t>01786DU</t>
  </si>
  <si>
    <t>01787DU</t>
  </si>
  <si>
    <t>01788DU</t>
  </si>
  <si>
    <t>01789DU</t>
  </si>
  <si>
    <t>01795DU</t>
  </si>
  <si>
    <t>01796DU</t>
  </si>
  <si>
    <t>01797DU</t>
  </si>
  <si>
    <t>01799DU</t>
  </si>
  <si>
    <t>01800DU</t>
  </si>
  <si>
    <t>01801DU</t>
  </si>
  <si>
    <t>01803DU</t>
  </si>
  <si>
    <t>01804DU</t>
  </si>
  <si>
    <t>01805DU</t>
  </si>
  <si>
    <t>01807DU</t>
  </si>
  <si>
    <t>01808DU</t>
  </si>
  <si>
    <t>01809DU</t>
  </si>
  <si>
    <t>01810DU</t>
  </si>
  <si>
    <t>01811DU</t>
  </si>
  <si>
    <t>01813DU</t>
  </si>
  <si>
    <t>01814DU</t>
  </si>
  <si>
    <t>01815DU</t>
  </si>
  <si>
    <t>01816DU</t>
  </si>
  <si>
    <t>01824DU</t>
  </si>
  <si>
    <t>01825DU</t>
  </si>
  <si>
    <t>01826DU</t>
  </si>
  <si>
    <t>01827DU</t>
  </si>
  <si>
    <t>01828DU</t>
  </si>
  <si>
    <t>01830DU</t>
  </si>
  <si>
    <t>01831DU</t>
  </si>
  <si>
    <t>01836DU</t>
  </si>
  <si>
    <t>01837DU</t>
  </si>
  <si>
    <t>01838DU</t>
  </si>
  <si>
    <t>01839DU</t>
  </si>
  <si>
    <t>01840DU</t>
  </si>
  <si>
    <t>01841DU</t>
  </si>
  <si>
    <t>01842DU</t>
  </si>
  <si>
    <t>01843DU</t>
  </si>
  <si>
    <t>01844DU</t>
  </si>
  <si>
    <t>01845DU</t>
  </si>
  <si>
    <t>01847DU</t>
  </si>
  <si>
    <t>01848DU</t>
  </si>
  <si>
    <t>01849DU</t>
  </si>
  <si>
    <t>01850DU</t>
  </si>
  <si>
    <t>01851DU</t>
  </si>
  <si>
    <t>01852DU</t>
  </si>
  <si>
    <t>01853DU</t>
  </si>
  <si>
    <t>01854DU</t>
  </si>
  <si>
    <t>01856DU</t>
  </si>
  <si>
    <t>01857DU</t>
  </si>
  <si>
    <t>01858DU</t>
  </si>
  <si>
    <t>01859DU</t>
  </si>
  <si>
    <t>01860DU</t>
  </si>
  <si>
    <t>01863DU</t>
  </si>
  <si>
    <t>01864DU</t>
  </si>
  <si>
    <t>01865DU</t>
  </si>
  <si>
    <t>01868DU</t>
  </si>
  <si>
    <t>01870DU</t>
  </si>
  <si>
    <t>01871DU</t>
  </si>
  <si>
    <t>01872DU</t>
  </si>
  <si>
    <t>01873DU</t>
  </si>
  <si>
    <t>01874DU</t>
  </si>
  <si>
    <t>01875DU</t>
  </si>
  <si>
    <t>01876DU</t>
  </si>
  <si>
    <t>01877DU</t>
  </si>
  <si>
    <t>01878DU</t>
  </si>
  <si>
    <t>01879DU</t>
  </si>
  <si>
    <t>01881DU</t>
  </si>
  <si>
    <t>01882DU</t>
  </si>
  <si>
    <t>01883DU</t>
  </si>
  <si>
    <t>01889DU</t>
  </si>
  <si>
    <t>01896DU</t>
  </si>
  <si>
    <t>01898DU</t>
  </si>
  <si>
    <t>01902DU</t>
  </si>
  <si>
    <t>01903DU</t>
  </si>
  <si>
    <t>01904DU</t>
  </si>
  <si>
    <t>01905DU</t>
  </si>
  <si>
    <t>01906DU</t>
  </si>
  <si>
    <t>01907DU</t>
  </si>
  <si>
    <t>01908DU</t>
  </si>
  <si>
    <t>01909DU</t>
  </si>
  <si>
    <t>01910DU</t>
  </si>
  <si>
    <t>01911DU</t>
  </si>
  <si>
    <t>01912DU</t>
  </si>
  <si>
    <t>01913DU</t>
  </si>
  <si>
    <t>01914DU</t>
  </si>
  <si>
    <t>01915DU</t>
  </si>
  <si>
    <t>01916DU</t>
  </si>
  <si>
    <t>01917DU</t>
  </si>
  <si>
    <t>01918DU</t>
  </si>
  <si>
    <t>01919DU</t>
  </si>
  <si>
    <t>01920DU</t>
  </si>
  <si>
    <t>01921DU</t>
  </si>
  <si>
    <t>01922DU</t>
  </si>
  <si>
    <t>01923DU</t>
  </si>
  <si>
    <t>01924DU</t>
  </si>
  <si>
    <t>01925DU</t>
  </si>
  <si>
    <t>01926DU</t>
  </si>
  <si>
    <t>01927DU</t>
  </si>
  <si>
    <t>01928DU</t>
  </si>
  <si>
    <t>01929DU</t>
  </si>
  <si>
    <t>01930DU</t>
  </si>
  <si>
    <t>01931DU</t>
  </si>
  <si>
    <t>01932DU</t>
  </si>
  <si>
    <t>01938DU</t>
  </si>
  <si>
    <t>01939DU</t>
  </si>
  <si>
    <t>01940DU</t>
  </si>
  <si>
    <t>01941DU</t>
  </si>
  <si>
    <t>01942DU</t>
  </si>
  <si>
    <t>01946DU</t>
  </si>
  <si>
    <t>01949DU</t>
  </si>
  <si>
    <t>01950DU</t>
  </si>
  <si>
    <t>01951DU</t>
  </si>
  <si>
    <t>01954DU</t>
  </si>
  <si>
    <t>01955DU</t>
  </si>
  <si>
    <t>01956DU</t>
  </si>
  <si>
    <t>01958DU</t>
  </si>
  <si>
    <t>01960DU</t>
  </si>
  <si>
    <t>01978DU</t>
  </si>
  <si>
    <t>01979DU</t>
  </si>
  <si>
    <t>01980DU</t>
  </si>
  <si>
    <t>01981DU</t>
  </si>
  <si>
    <t>02025DU</t>
  </si>
  <si>
    <t>02026DU</t>
  </si>
  <si>
    <t>02028DU</t>
  </si>
  <si>
    <t>02029DU</t>
  </si>
  <si>
    <t>02034DU</t>
  </si>
  <si>
    <t>02035DU</t>
  </si>
  <si>
    <t>02040DU</t>
  </si>
  <si>
    <t>02981DU</t>
  </si>
  <si>
    <t>03086DU</t>
  </si>
  <si>
    <t>03087DU</t>
  </si>
  <si>
    <t>03095DU</t>
  </si>
  <si>
    <t>06952DU</t>
  </si>
  <si>
    <t>06954DU</t>
  </si>
  <si>
    <t>06955DU</t>
  </si>
  <si>
    <t>06956DU</t>
  </si>
  <si>
    <t>06957DU</t>
  </si>
  <si>
    <t>06958DU</t>
  </si>
  <si>
    <t>06959SY</t>
  </si>
  <si>
    <t>06960DU</t>
  </si>
  <si>
    <t>06961DU</t>
  </si>
  <si>
    <t>06962DU</t>
  </si>
  <si>
    <t>06963DU</t>
  </si>
  <si>
    <t>06964DU</t>
  </si>
  <si>
    <t>06965DU</t>
  </si>
  <si>
    <t>06966DU</t>
  </si>
  <si>
    <t>06967DU</t>
  </si>
  <si>
    <t>06968DU</t>
  </si>
  <si>
    <t>06969DU</t>
  </si>
  <si>
    <t>06974DU</t>
  </si>
  <si>
    <t>06975DU</t>
  </si>
  <si>
    <t>06976DU</t>
  </si>
  <si>
    <t>06977DU</t>
  </si>
  <si>
    <t>06978DU</t>
  </si>
  <si>
    <t>06984DU</t>
  </si>
  <si>
    <t>06987DU</t>
  </si>
  <si>
    <t>06988DU</t>
  </si>
  <si>
    <t>06991DU</t>
  </si>
  <si>
    <t>06993DU</t>
  </si>
  <si>
    <t>06996DU</t>
  </si>
  <si>
    <t>06997DU</t>
  </si>
  <si>
    <t>06998DU</t>
  </si>
  <si>
    <t>06999DU</t>
  </si>
  <si>
    <t>07000DU</t>
  </si>
  <si>
    <t>07001DU</t>
  </si>
  <si>
    <t>07003DU</t>
  </si>
  <si>
    <t>07004DU</t>
  </si>
  <si>
    <t>07005DU</t>
  </si>
  <si>
    <t>07006DU</t>
  </si>
  <si>
    <t>07007DU</t>
  </si>
  <si>
    <t>07008DU</t>
  </si>
  <si>
    <t>07009DU</t>
  </si>
  <si>
    <t>07010DU</t>
  </si>
  <si>
    <t>07012DU</t>
  </si>
  <si>
    <t>07013DU</t>
  </si>
  <si>
    <t>07015DU</t>
  </si>
  <si>
    <t>07016DU</t>
  </si>
  <si>
    <t>07019DU</t>
  </si>
  <si>
    <t>07020DU</t>
  </si>
  <si>
    <t>07021DU</t>
  </si>
  <si>
    <t>07024DU</t>
  </si>
  <si>
    <t>07025DU</t>
  </si>
  <si>
    <t>07026DU</t>
  </si>
  <si>
    <t>07027DU</t>
  </si>
  <si>
    <t>07028DU</t>
  </si>
  <si>
    <t>07029DU</t>
  </si>
  <si>
    <t>07030DU</t>
  </si>
  <si>
    <t>07031DU</t>
  </si>
  <si>
    <t>07032DU</t>
  </si>
  <si>
    <t>07033DU</t>
  </si>
  <si>
    <t>07034DU</t>
  </si>
  <si>
    <t>07050DU</t>
  </si>
  <si>
    <t>07051DU</t>
  </si>
  <si>
    <t>07052DU</t>
  </si>
  <si>
    <t>07055DU</t>
  </si>
  <si>
    <t>07058DU</t>
  </si>
  <si>
    <t>07060DU</t>
  </si>
  <si>
    <t>07061DU</t>
  </si>
  <si>
    <t>07069DU</t>
  </si>
  <si>
    <t>07070DU</t>
  </si>
  <si>
    <t>07072DU</t>
  </si>
  <si>
    <t>07073DU</t>
  </si>
  <si>
    <t>07074DU</t>
  </si>
  <si>
    <t>07077DU</t>
  </si>
  <si>
    <t>07160DU</t>
  </si>
  <si>
    <t>07162DU</t>
  </si>
  <si>
    <t>07163DU</t>
  </si>
  <si>
    <t>07165DU</t>
  </si>
  <si>
    <t>07167DU</t>
  </si>
  <si>
    <t>07169DU</t>
  </si>
  <si>
    <t>07170DU</t>
  </si>
  <si>
    <t>07171DU</t>
  </si>
  <si>
    <t>07173DU</t>
  </si>
  <si>
    <t>07176DU</t>
  </si>
  <si>
    <t>07180DU</t>
  </si>
  <si>
    <t>07181DU</t>
  </si>
  <si>
    <t>07182DU</t>
  </si>
  <si>
    <t>07183DU</t>
  </si>
  <si>
    <t>07184DU</t>
  </si>
  <si>
    <t>07185DU</t>
  </si>
  <si>
    <t>07186DU</t>
  </si>
  <si>
    <t>07187DU</t>
  </si>
  <si>
    <t>07188DU</t>
  </si>
  <si>
    <t>07189DU</t>
  </si>
  <si>
    <t>07190DU</t>
  </si>
  <si>
    <t>07191DU</t>
  </si>
  <si>
    <t>07192DU</t>
  </si>
  <si>
    <t>07193DU</t>
  </si>
  <si>
    <t>07194DU</t>
  </si>
  <si>
    <t>07199DU</t>
  </si>
  <si>
    <t>07200DU</t>
  </si>
  <si>
    <t>07201DU</t>
  </si>
  <si>
    <t>07204DU</t>
  </si>
  <si>
    <t>07205DU</t>
  </si>
  <si>
    <t>07207DU</t>
  </si>
  <si>
    <t>07208DU</t>
  </si>
  <si>
    <t>07209DU</t>
  </si>
  <si>
    <t>07210DU</t>
  </si>
  <si>
    <t>07212DU</t>
  </si>
  <si>
    <t>07213DU</t>
  </si>
  <si>
    <t>07214DU</t>
  </si>
  <si>
    <t>07215DU</t>
  </si>
  <si>
    <t>07216DU</t>
  </si>
  <si>
    <t>07217DU</t>
  </si>
  <si>
    <t>07225DU</t>
  </si>
  <si>
    <t>07234DU</t>
  </si>
  <si>
    <t>07235DU</t>
  </si>
  <si>
    <t>07240DU</t>
  </si>
  <si>
    <t>07476DU</t>
  </si>
  <si>
    <t>08681DU</t>
  </si>
  <si>
    <t>08682DU</t>
  </si>
  <si>
    <t>08683DU</t>
  </si>
  <si>
    <t>08684DU</t>
  </si>
  <si>
    <t>08685DU</t>
  </si>
  <si>
    <t>08686DU</t>
  </si>
  <si>
    <t>08687DU</t>
  </si>
  <si>
    <t>08688DU</t>
  </si>
  <si>
    <t>08689DU</t>
  </si>
  <si>
    <t>08690DU</t>
  </si>
  <si>
    <t>08692DU</t>
  </si>
  <si>
    <t>08695DU</t>
  </si>
  <si>
    <t>08696DU</t>
  </si>
  <si>
    <t>08697DU</t>
  </si>
  <si>
    <t>08698DU</t>
  </si>
  <si>
    <t>08699DU</t>
  </si>
  <si>
    <t>08700DU</t>
  </si>
  <si>
    <t>08701DU</t>
  </si>
  <si>
    <t>08705DU</t>
  </si>
  <si>
    <t>08707DU</t>
  </si>
  <si>
    <t>08709DU</t>
  </si>
  <si>
    <t>08710DU</t>
  </si>
  <si>
    <t>08713DU</t>
  </si>
  <si>
    <t>08714DU</t>
  </si>
  <si>
    <t>08715DU</t>
  </si>
  <si>
    <t>08716DU</t>
  </si>
  <si>
    <t>08717DU</t>
  </si>
  <si>
    <t>08720DU</t>
  </si>
  <si>
    <t>08722DU</t>
  </si>
  <si>
    <t>08723DU</t>
  </si>
  <si>
    <t>08724DU</t>
  </si>
  <si>
    <t>08725DU</t>
  </si>
  <si>
    <t>08729DU</t>
  </si>
  <si>
    <t>08730DU</t>
  </si>
  <si>
    <t>08733DU</t>
  </si>
  <si>
    <t>08734DU</t>
  </si>
  <si>
    <t>08735DU</t>
  </si>
  <si>
    <t>08738DU</t>
  </si>
  <si>
    <t>08739DU</t>
  </si>
  <si>
    <t>08740DU</t>
  </si>
  <si>
    <t>08742DU</t>
  </si>
  <si>
    <t>08743DU</t>
  </si>
  <si>
    <t>08744DU</t>
  </si>
  <si>
    <t>08745DU</t>
  </si>
  <si>
    <t>08746DU</t>
  </si>
  <si>
    <t>08749DU</t>
  </si>
  <si>
    <t>08750DU</t>
  </si>
  <si>
    <t>08752DU</t>
  </si>
  <si>
    <t>08753DU</t>
  </si>
  <si>
    <t>08754DU</t>
  </si>
  <si>
    <t>08755DU</t>
  </si>
  <si>
    <t>08766DU</t>
  </si>
  <si>
    <t>08767DU</t>
  </si>
  <si>
    <t>08772DU</t>
  </si>
  <si>
    <t>08787DU</t>
  </si>
  <si>
    <t>08860DU</t>
  </si>
  <si>
    <t>08864DU</t>
  </si>
  <si>
    <t>08865DU</t>
  </si>
  <si>
    <t>08868DU</t>
  </si>
  <si>
    <t>08869DU</t>
  </si>
  <si>
    <t>08870DU</t>
  </si>
  <si>
    <t>08872DU</t>
  </si>
  <si>
    <t>08874DU</t>
  </si>
  <si>
    <t>08875DU</t>
  </si>
  <si>
    <t>08876DU</t>
  </si>
  <si>
    <t>08877DU</t>
  </si>
  <si>
    <t>08878DU</t>
  </si>
  <si>
    <t>08879DU</t>
  </si>
  <si>
    <t>08880DU</t>
  </si>
  <si>
    <t>08881DU</t>
  </si>
  <si>
    <t>08882DU</t>
  </si>
  <si>
    <t>08883DU</t>
  </si>
  <si>
    <t>08884DU</t>
  </si>
  <si>
    <t>08885DU</t>
  </si>
  <si>
    <t>08886DU</t>
  </si>
  <si>
    <t>08887DU</t>
  </si>
  <si>
    <t>08889DU</t>
  </si>
  <si>
    <t>08890DU</t>
  </si>
  <si>
    <t>08892DU</t>
  </si>
  <si>
    <t>08893DU</t>
  </si>
  <si>
    <t>08894DU</t>
  </si>
  <si>
    <t>08896DU</t>
  </si>
  <si>
    <t>08899DU</t>
  </si>
  <si>
    <t>08900DU</t>
  </si>
  <si>
    <t>08901DU</t>
  </si>
  <si>
    <t>08903DU</t>
  </si>
  <si>
    <t>08905DU</t>
  </si>
  <si>
    <t>08906DU</t>
  </si>
  <si>
    <t>08907DU</t>
  </si>
  <si>
    <t>08910DU</t>
  </si>
  <si>
    <t>08911DU</t>
  </si>
  <si>
    <t>08914DU</t>
  </si>
  <si>
    <t>08927DU</t>
  </si>
  <si>
    <t>08929DU</t>
  </si>
  <si>
    <t>08931DU</t>
  </si>
  <si>
    <t>08932DU</t>
  </si>
  <si>
    <t>09167DU</t>
  </si>
  <si>
    <t>09168DU</t>
  </si>
  <si>
    <t>10373DU</t>
  </si>
  <si>
    <t>10374DU</t>
  </si>
  <si>
    <t>10375DU</t>
  </si>
  <si>
    <t>10377DU</t>
  </si>
  <si>
    <t>10378DU</t>
  </si>
  <si>
    <t>10379DU</t>
  </si>
  <si>
    <t>10380DU</t>
  </si>
  <si>
    <t>10381DU</t>
  </si>
  <si>
    <t>10382DU</t>
  </si>
  <si>
    <t>10383DU</t>
  </si>
  <si>
    <t>10384DU</t>
  </si>
  <si>
    <t>10385DU</t>
  </si>
  <si>
    <t>10386DU</t>
  </si>
  <si>
    <t>10388DU</t>
  </si>
  <si>
    <t>10389DU</t>
  </si>
  <si>
    <t>10390DU</t>
  </si>
  <si>
    <t>10391DU</t>
  </si>
  <si>
    <t>10392DU</t>
  </si>
  <si>
    <t>10393DU</t>
  </si>
  <si>
    <t>10396DU</t>
  </si>
  <si>
    <t>10397DU</t>
  </si>
  <si>
    <t>10398DU</t>
  </si>
  <si>
    <t>10399DU</t>
  </si>
  <si>
    <t>10404DU</t>
  </si>
  <si>
    <t>10406DU</t>
  </si>
  <si>
    <t>10407DU</t>
  </si>
  <si>
    <t>10408DU</t>
  </si>
  <si>
    <t>10409DU</t>
  </si>
  <si>
    <t>10411DU</t>
  </si>
  <si>
    <t>10412DU</t>
  </si>
  <si>
    <t>10413DU</t>
  </si>
  <si>
    <t>10414DU</t>
  </si>
  <si>
    <t>10419DU</t>
  </si>
  <si>
    <t>10420DU</t>
  </si>
  <si>
    <t>10421DU</t>
  </si>
  <si>
    <t>10424DU</t>
  </si>
  <si>
    <t>10425DU</t>
  </si>
  <si>
    <t>10426DU</t>
  </si>
  <si>
    <t>10427DU</t>
  </si>
  <si>
    <t>10431DU</t>
  </si>
  <si>
    <t>10432DU</t>
  </si>
  <si>
    <t>10434DU</t>
  </si>
  <si>
    <t>10435DU</t>
  </si>
  <si>
    <t>10437DU</t>
  </si>
  <si>
    <t>10438DU</t>
  </si>
  <si>
    <t>10439DU</t>
  </si>
  <si>
    <t>10440DU</t>
  </si>
  <si>
    <t>10445DU</t>
  </si>
  <si>
    <t>10446DU</t>
  </si>
  <si>
    <t>10447DU</t>
  </si>
  <si>
    <t>10448DU</t>
  </si>
  <si>
    <t>10449DU</t>
  </si>
  <si>
    <t>10450DU</t>
  </si>
  <si>
    <t>10451DU</t>
  </si>
  <si>
    <t>10452DU</t>
  </si>
  <si>
    <t>10462DU</t>
  </si>
  <si>
    <t>10463DU</t>
  </si>
  <si>
    <t>10464DU</t>
  </si>
  <si>
    <t>10468DU</t>
  </si>
  <si>
    <t>10469DU</t>
  </si>
  <si>
    <t>10470DU</t>
  </si>
  <si>
    <t>10471DU</t>
  </si>
  <si>
    <t>10478DU</t>
  </si>
  <si>
    <t>10481DU</t>
  </si>
  <si>
    <t>10484DU</t>
  </si>
  <si>
    <t>10486DU</t>
  </si>
  <si>
    <t>10568DU</t>
  </si>
  <si>
    <t>10572DU</t>
  </si>
  <si>
    <t>10573DU</t>
  </si>
  <si>
    <t>10578DU</t>
  </si>
  <si>
    <t>10579DU</t>
  </si>
  <si>
    <t>10580DU</t>
  </si>
  <si>
    <t>10581DU</t>
  </si>
  <si>
    <t>10582DU</t>
  </si>
  <si>
    <t>10583DU</t>
  </si>
  <si>
    <t>10584DU</t>
  </si>
  <si>
    <t>10585DU</t>
  </si>
  <si>
    <t>10586DU</t>
  </si>
  <si>
    <t>10587DU</t>
  </si>
  <si>
    <t>10591DU</t>
  </si>
  <si>
    <t>10592DU</t>
  </si>
  <si>
    <t>10594DU</t>
  </si>
  <si>
    <t>10596DU</t>
  </si>
  <si>
    <t>10597DU</t>
  </si>
  <si>
    <t>10599DU</t>
  </si>
  <si>
    <t>10601DU</t>
  </si>
  <si>
    <t>10602DU</t>
  </si>
  <si>
    <t>10603DU</t>
  </si>
  <si>
    <t>10604DU</t>
  </si>
  <si>
    <t>10609DU</t>
  </si>
  <si>
    <t>10611DU</t>
  </si>
  <si>
    <t>10615DU</t>
  </si>
  <si>
    <t>10616DU</t>
  </si>
  <si>
    <t>10617DU</t>
  </si>
  <si>
    <t>10618DU</t>
  </si>
  <si>
    <t>10619DU</t>
  </si>
  <si>
    <t>10620DU</t>
  </si>
  <si>
    <t>10621DU</t>
  </si>
  <si>
    <t>10622DU</t>
  </si>
  <si>
    <t>10623DU</t>
  </si>
  <si>
    <t>10625DU</t>
  </si>
  <si>
    <t>10626DU</t>
  </si>
  <si>
    <t>10627DU</t>
  </si>
  <si>
    <t>10635DU</t>
  </si>
  <si>
    <t>10646DU</t>
  </si>
  <si>
    <t>10648DU</t>
  </si>
  <si>
    <t>12163DU</t>
  </si>
  <si>
    <t>12164DU</t>
  </si>
  <si>
    <t>12165DU</t>
  </si>
  <si>
    <t>12167DU</t>
  </si>
  <si>
    <t>12168DU</t>
  </si>
  <si>
    <t>12170DU</t>
  </si>
  <si>
    <t>12171DU</t>
  </si>
  <si>
    <t>12172DU</t>
  </si>
  <si>
    <t>12174DU</t>
  </si>
  <si>
    <t>12179DU</t>
  </si>
  <si>
    <t>12180DU</t>
  </si>
  <si>
    <t>12181DU</t>
  </si>
  <si>
    <t>12182DU</t>
  </si>
  <si>
    <t>12183DU</t>
  </si>
  <si>
    <t>12184DU</t>
  </si>
  <si>
    <t>12186DU</t>
  </si>
  <si>
    <t>12187DU</t>
  </si>
  <si>
    <t>12188DU</t>
  </si>
  <si>
    <t>12191DU</t>
  </si>
  <si>
    <t>12192DU</t>
  </si>
  <si>
    <t>12193DU</t>
  </si>
  <si>
    <t>12194DU</t>
  </si>
  <si>
    <t>12195DU</t>
  </si>
  <si>
    <t>12196DU</t>
  </si>
  <si>
    <t>12197DU</t>
  </si>
  <si>
    <t>12204DU</t>
  </si>
  <si>
    <t>12205DU</t>
  </si>
  <si>
    <t>12206DU</t>
  </si>
  <si>
    <t>12207DU</t>
  </si>
  <si>
    <t>12208DU</t>
  </si>
  <si>
    <t>12212DU</t>
  </si>
  <si>
    <t>12213DU</t>
  </si>
  <si>
    <t>12214DU</t>
  </si>
  <si>
    <t>12216DU</t>
  </si>
  <si>
    <t>12217DU</t>
  </si>
  <si>
    <t>12225DU</t>
  </si>
  <si>
    <t>12226DU</t>
  </si>
  <si>
    <t>12227DU</t>
  </si>
  <si>
    <t>12228DU</t>
  </si>
  <si>
    <t>12229DU</t>
  </si>
  <si>
    <t>12230DU</t>
  </si>
  <si>
    <t>12231DU</t>
  </si>
  <si>
    <t>12233DU</t>
  </si>
  <si>
    <t>12234DU</t>
  </si>
  <si>
    <t>12235DU</t>
  </si>
  <si>
    <t>12236DU</t>
  </si>
  <si>
    <t>12241DU</t>
  </si>
  <si>
    <t>12242DU</t>
  </si>
  <si>
    <t>12243DU</t>
  </si>
  <si>
    <t>12245DU</t>
  </si>
  <si>
    <t>12246DU</t>
  </si>
  <si>
    <t>12258DU</t>
  </si>
  <si>
    <t>12260DU</t>
  </si>
  <si>
    <t>12266DU</t>
  </si>
  <si>
    <t>12267DU</t>
  </si>
  <si>
    <t>12271DU</t>
  </si>
  <si>
    <t>12272DU</t>
  </si>
  <si>
    <t>12287DU</t>
  </si>
  <si>
    <t>12289DU</t>
  </si>
  <si>
    <t>12290DU</t>
  </si>
  <si>
    <t>12292DU</t>
  </si>
  <si>
    <t>12293DU</t>
  </si>
  <si>
    <t>12294DU</t>
  </si>
  <si>
    <t>12363DU</t>
  </si>
  <si>
    <t>12366DU</t>
  </si>
  <si>
    <t>12371DU</t>
  </si>
  <si>
    <t>12372DU</t>
  </si>
  <si>
    <t>12376DU</t>
  </si>
  <si>
    <t>12378DU</t>
  </si>
  <si>
    <t>12381DU</t>
  </si>
  <si>
    <t>12382DU</t>
  </si>
  <si>
    <t>12383DU</t>
  </si>
  <si>
    <t>12387DU</t>
  </si>
  <si>
    <t>12389DU</t>
  </si>
  <si>
    <t>12390DU</t>
  </si>
  <si>
    <t>12391DU</t>
  </si>
  <si>
    <t>12392DU</t>
  </si>
  <si>
    <t>12393DU</t>
  </si>
  <si>
    <t>12394DU</t>
  </si>
  <si>
    <t>12396DU</t>
  </si>
  <si>
    <t>12397DU</t>
  </si>
  <si>
    <t>12398DU</t>
  </si>
  <si>
    <t>12403DU</t>
  </si>
  <si>
    <t>12404DU</t>
  </si>
  <si>
    <t>12406DU</t>
  </si>
  <si>
    <t>12408DU</t>
  </si>
  <si>
    <t>12410DU</t>
  </si>
  <si>
    <t>12411DU</t>
  </si>
  <si>
    <t>12412DU</t>
  </si>
  <si>
    <t>12413DU</t>
  </si>
  <si>
    <t>12414DU</t>
  </si>
  <si>
    <t>12415DU</t>
  </si>
  <si>
    <t>12417DU</t>
  </si>
  <si>
    <t>12418DU</t>
  </si>
  <si>
    <t>12420DU</t>
  </si>
  <si>
    <t>12421DU</t>
  </si>
  <si>
    <t>12425DU</t>
  </si>
  <si>
    <t>12438DU</t>
  </si>
  <si>
    <t>12713DU</t>
  </si>
  <si>
    <t>16522DU</t>
  </si>
  <si>
    <t>21921DU</t>
  </si>
  <si>
    <t>26521DU</t>
  </si>
  <si>
    <t>29929DU</t>
  </si>
  <si>
    <t>29973DU</t>
  </si>
  <si>
    <t>38622DU</t>
  </si>
  <si>
    <t>38765DU</t>
  </si>
  <si>
    <t>38774DU</t>
  </si>
  <si>
    <t>38823DU</t>
  </si>
  <si>
    <t>38854DU</t>
  </si>
  <si>
    <t>39018DU</t>
  </si>
  <si>
    <t>39174DU</t>
  </si>
  <si>
    <t>39532DU</t>
  </si>
  <si>
    <t>39533DU</t>
  </si>
  <si>
    <t>39622DU</t>
  </si>
  <si>
    <t>39623DU</t>
  </si>
  <si>
    <t>41184DU</t>
  </si>
  <si>
    <t>Niet doorspoelen</t>
  </si>
  <si>
    <t>41457DU</t>
  </si>
  <si>
    <t>41466DU</t>
  </si>
  <si>
    <t>41496DU</t>
  </si>
  <si>
    <t>43874DU</t>
  </si>
  <si>
    <t>43879DU</t>
  </si>
  <si>
    <t>44152DU</t>
  </si>
  <si>
    <t>44740DU</t>
  </si>
  <si>
    <t>45272DU</t>
  </si>
  <si>
    <t>45593DU</t>
  </si>
  <si>
    <t>46427DU</t>
  </si>
  <si>
    <t>46464DU</t>
  </si>
  <si>
    <t>46731DU</t>
  </si>
  <si>
    <t>46985DU</t>
  </si>
  <si>
    <t>46986DU</t>
  </si>
  <si>
    <t>46987DU</t>
  </si>
  <si>
    <t>48772DU</t>
  </si>
  <si>
    <t>48773DU</t>
  </si>
  <si>
    <t>48774DU</t>
  </si>
  <si>
    <t>48781DU</t>
  </si>
  <si>
    <t>48789DU</t>
  </si>
  <si>
    <t>48872DU</t>
  </si>
  <si>
    <t>48874DU</t>
  </si>
  <si>
    <t>48888DU</t>
  </si>
  <si>
    <t>48889DU</t>
  </si>
  <si>
    <t>48922DU</t>
  </si>
  <si>
    <t>48923DU</t>
  </si>
  <si>
    <t>48930DU</t>
  </si>
  <si>
    <t>49445DU</t>
  </si>
  <si>
    <t>49446DU</t>
  </si>
  <si>
    <t>49468DU</t>
  </si>
  <si>
    <t>49502DU</t>
  </si>
  <si>
    <t>49510DU</t>
  </si>
  <si>
    <t>49518DU</t>
  </si>
  <si>
    <t>49581DU</t>
  </si>
  <si>
    <t>49708DU</t>
  </si>
  <si>
    <t>49711DU</t>
  </si>
  <si>
    <t>49880DU</t>
  </si>
  <si>
    <t>49886DU</t>
  </si>
  <si>
    <t>Rijlabels</t>
  </si>
  <si>
    <t>Eindtotaal</t>
  </si>
  <si>
    <t>Totaal vak opnemen in bestek</t>
  </si>
  <si>
    <t>Totaal 199</t>
  </si>
  <si>
    <t>Som van LENGTE_BAGGERVAK</t>
  </si>
  <si>
    <t>Totaal tot leggermaat</t>
  </si>
  <si>
    <t>Totaal vaste bodem</t>
  </si>
  <si>
    <t>Som van VOLUME_M3_LEGGER_GEINDEXEERD</t>
  </si>
  <si>
    <t>Som van VOLUME_M3_VAK_GEINDEXEERD</t>
  </si>
  <si>
    <t>Landelijk Goeree Overflakkee BC 199 2021</t>
  </si>
  <si>
    <t>Som van LENGTE_DUIKER</t>
  </si>
  <si>
    <t>Alle duikers reinigen ook daar waar niet gebaggerd wordt !</t>
  </si>
  <si>
    <t>Baggeren incl herprofileren</t>
  </si>
  <si>
    <t>Baggeren tot gemeten bodemhoogte (vaste bodem)</t>
  </si>
  <si>
    <t>cat 1 = Op de kant</t>
  </si>
  <si>
    <t>cat2 = Niet direct op de kant</t>
  </si>
  <si>
    <t>cat3 = Erkend verwerker</t>
  </si>
  <si>
    <t>totale lengte baggeren</t>
  </si>
  <si>
    <t>totale m3 baggeren</t>
  </si>
  <si>
    <t>Reinigen duikers (alle bruto opgegeven duikers ook daar waar niet wordt gebaggerd!)</t>
  </si>
  <si>
    <t>Note: komt nog kleine wijziging ivm waterbergingen pas bij de geselecteerde ON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</fills>
  <borders count="14">
    <border>
      <left/>
      <right/>
      <top/>
      <bottom/>
      <diagonal/>
    </border>
    <border>
      <left style="thin">
        <color rgb="FF999999"/>
      </left>
      <right/>
      <top style="thin">
        <color rgb="FF999999"/>
      </top>
      <bottom/>
      <diagonal/>
    </border>
    <border>
      <left style="thin">
        <color indexed="65"/>
      </left>
      <right/>
      <top style="thin">
        <color rgb="FF999999"/>
      </top>
      <bottom/>
      <diagonal/>
    </border>
    <border>
      <left style="thin">
        <color rgb="FF999999"/>
      </left>
      <right/>
      <top style="thin">
        <color indexed="65"/>
      </top>
      <bottom/>
      <diagonal/>
    </border>
    <border>
      <left style="thin">
        <color rgb="FF999999"/>
      </left>
      <right style="thin">
        <color rgb="FF999999"/>
      </right>
      <top style="thin">
        <color rgb="FF999999"/>
      </top>
      <bottom/>
      <diagonal/>
    </border>
    <border>
      <left style="thin">
        <color rgb="FF999999"/>
      </left>
      <right style="thin">
        <color rgb="FF999999"/>
      </right>
      <top style="thin">
        <color indexed="65"/>
      </top>
      <bottom/>
      <diagonal/>
    </border>
    <border>
      <left style="thin">
        <color rgb="FF999999"/>
      </left>
      <right style="thin">
        <color rgb="FF999999"/>
      </right>
      <top style="thin">
        <color rgb="FF999999"/>
      </top>
      <bottom style="thin">
        <color rgb="FF999999"/>
      </bottom>
      <diagonal/>
    </border>
    <border>
      <left style="thin">
        <color rgb="FF999999"/>
      </left>
      <right style="thin">
        <color rgb="FF999999"/>
      </right>
      <top/>
      <bottom/>
      <diagonal/>
    </border>
    <border>
      <left style="thin">
        <color rgb="FF999999"/>
      </left>
      <right/>
      <top style="thin">
        <color rgb="FF999999"/>
      </top>
      <bottom style="thin">
        <color rgb="FF999999"/>
      </bottom>
      <diagonal/>
    </border>
    <border>
      <left style="thin">
        <color indexed="65"/>
      </left>
      <right/>
      <top style="thin">
        <color rgb="FF999999"/>
      </top>
      <bottom style="thin">
        <color rgb="FF999999"/>
      </bottom>
      <diagonal/>
    </border>
    <border>
      <left style="thin">
        <color rgb="FF999999"/>
      </left>
      <right/>
      <top/>
      <bottom/>
      <diagonal/>
    </border>
    <border>
      <left/>
      <right style="thin">
        <color rgb="FF999999"/>
      </right>
      <top style="thin">
        <color rgb="FF999999"/>
      </top>
      <bottom/>
      <diagonal/>
    </border>
    <border>
      <left/>
      <right style="thin">
        <color rgb="FF999999"/>
      </right>
      <top/>
      <bottom/>
      <diagonal/>
    </border>
    <border>
      <left/>
      <right style="thin">
        <color rgb="FF999999"/>
      </right>
      <top style="thin">
        <color rgb="FF999999"/>
      </top>
      <bottom style="thin">
        <color rgb="FF999999"/>
      </bottom>
      <diagonal/>
    </border>
  </borders>
  <cellStyleXfs count="1">
    <xf numFmtId="0" fontId="0" fillId="0" borderId="0"/>
  </cellStyleXfs>
  <cellXfs count="29">
    <xf numFmtId="0" fontId="0" fillId="0" borderId="0" xfId="0"/>
    <xf numFmtId="0" fontId="1" fillId="0" borderId="0" xfId="0" applyFont="1"/>
    <xf numFmtId="0" fontId="0" fillId="0" borderId="0" xfId="0" applyAlignment="1">
      <alignment wrapText="1"/>
    </xf>
    <xf numFmtId="0" fontId="0" fillId="0" borderId="1" xfId="0" applyBorder="1"/>
    <xf numFmtId="0" fontId="0" fillId="0" borderId="2" xfId="0" applyBorder="1"/>
    <xf numFmtId="0" fontId="0" fillId="0" borderId="3" xfId="0" applyBorder="1"/>
    <xf numFmtId="0" fontId="0" fillId="0" borderId="1" xfId="0" pivotButton="1" applyBorder="1"/>
    <xf numFmtId="0" fontId="0" fillId="0" borderId="4" xfId="0" applyBorder="1"/>
    <xf numFmtId="0" fontId="0" fillId="0" borderId="8" xfId="0" applyBorder="1"/>
    <xf numFmtId="0" fontId="0" fillId="0" borderId="9" xfId="0" applyBorder="1"/>
    <xf numFmtId="0" fontId="0" fillId="0" borderId="10" xfId="0" applyBorder="1"/>
    <xf numFmtId="0" fontId="0" fillId="0" borderId="1" xfId="0" applyBorder="1" applyAlignment="1">
      <alignment wrapText="1"/>
    </xf>
    <xf numFmtId="0" fontId="0" fillId="0" borderId="11" xfId="0" applyBorder="1" applyAlignment="1">
      <alignment wrapText="1"/>
    </xf>
    <xf numFmtId="14" fontId="1" fillId="0" borderId="0" xfId="0" applyNumberFormat="1" applyFont="1"/>
    <xf numFmtId="3" fontId="0" fillId="0" borderId="1" xfId="0" applyNumberFormat="1" applyBorder="1"/>
    <xf numFmtId="3" fontId="0" fillId="0" borderId="10" xfId="0" applyNumberFormat="1" applyBorder="1"/>
    <xf numFmtId="3" fontId="0" fillId="0" borderId="8" xfId="0" applyNumberFormat="1" applyBorder="1"/>
    <xf numFmtId="3" fontId="0" fillId="0" borderId="11" xfId="0" applyNumberFormat="1" applyBorder="1"/>
    <xf numFmtId="3" fontId="0" fillId="0" borderId="12" xfId="0" applyNumberFormat="1" applyBorder="1"/>
    <xf numFmtId="3" fontId="0" fillId="0" borderId="13" xfId="0" applyNumberFormat="1" applyBorder="1"/>
    <xf numFmtId="3" fontId="0" fillId="0" borderId="0" xfId="0" applyNumberFormat="1"/>
    <xf numFmtId="0" fontId="0" fillId="0" borderId="1" xfId="0" applyBorder="1" applyAlignment="1">
      <alignment horizontal="left"/>
    </xf>
    <xf numFmtId="0" fontId="0" fillId="0" borderId="3" xfId="0" applyBorder="1" applyAlignment="1">
      <alignment horizontal="left" indent="1"/>
    </xf>
    <xf numFmtId="0" fontId="0" fillId="0" borderId="8" xfId="0" applyBorder="1" applyAlignment="1">
      <alignment horizontal="left"/>
    </xf>
    <xf numFmtId="3" fontId="0" fillId="0" borderId="4" xfId="0" applyNumberFormat="1" applyBorder="1"/>
    <xf numFmtId="3" fontId="0" fillId="0" borderId="7" xfId="0" applyNumberFormat="1" applyBorder="1"/>
    <xf numFmtId="3" fontId="0" fillId="0" borderId="6" xfId="0" applyNumberFormat="1" applyBorder="1"/>
    <xf numFmtId="3" fontId="0" fillId="0" borderId="5" xfId="0" applyNumberFormat="1" applyBorder="1"/>
    <xf numFmtId="0" fontId="0" fillId="2" borderId="0" xfId="0" applyFill="1"/>
  </cellXfs>
  <cellStyles count="1">
    <cellStyle name="Standaard" xfId="0" builtinId="0"/>
  </cellStyles>
  <dxfs count="37"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pivotCacheDefinition" Target="pivotCache/pivotCacheDefinition2.xml"/><Relationship Id="rId11" Type="http://schemas.openxmlformats.org/officeDocument/2006/relationships/customXml" Target="../customXml/item1.xml"/><Relationship Id="rId5" Type="http://schemas.openxmlformats.org/officeDocument/2006/relationships/pivotCacheDefinition" Target="pivotCache/pivotCacheDefinition1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Johan Brasser" refreshedDate="44322.417585648145" createdVersion="6" refreshedVersion="6" minRefreshableVersion="3" recordCount="1919" xr:uid="{6C6A64C9-DA01-47EA-9743-027A6842D729}">
  <cacheSource type="worksheet">
    <worksheetSource ref="A1:BV1920" sheet="Baggervakken"/>
  </cacheSource>
  <cacheFields count="74">
    <cacheField name="AANLIGGEND_EIGENDOM" numFmtId="0">
      <sharedItems/>
    </cacheField>
    <cacheField name="AANLIGGEND_LINKS" numFmtId="0">
      <sharedItems/>
    </cacheField>
    <cacheField name="AANLIGGEND_RECHTS" numFmtId="0">
      <sharedItems/>
    </cacheField>
    <cacheField name="ARE_NAT_OPPERVLAK" numFmtId="0">
      <sharedItems containsMixedTypes="1" containsNumber="1" minValue="0" maxValue="78.099999999999994"/>
    </cacheField>
    <cacheField name="BAGGER_M3M1" numFmtId="0">
      <sharedItems containsMixedTypes="1" containsNumber="1" minValue="0" maxValue="15.53"/>
    </cacheField>
    <cacheField name="BAGGER_M3M1_OP_THEOR" numFmtId="0">
      <sharedItems containsMixedTypes="1" containsNumber="1" minValue="0.09" maxValue="6.63"/>
    </cacheField>
    <cacheField name="BAGGERBEHANDELING" numFmtId="0">
      <sharedItems count="5">
        <s v="Rechts op de kant"/>
        <s v="&lt;Null&gt;"/>
        <s v="Niet op de kant"/>
        <s v="Links op de kant"/>
        <s v="Op de kant"/>
      </sharedItems>
    </cacheField>
    <cacheField name="BAGGERCODE" numFmtId="0">
      <sharedItems containsSemiMixedTypes="0" containsString="0" containsNumber="1" containsInteger="1" minValue="199" maxValue="199" count="1">
        <n v="199"/>
      </sharedItems>
    </cacheField>
    <cacheField name="BAGGERINDEXERING" numFmtId="0">
      <sharedItems containsSemiMixedTypes="0" containsString="0" containsNumber="1" minValue="1.1299999999999999" maxValue="1.1299999999999999"/>
    </cacheField>
    <cacheField name="BEREIKBAARHEID" numFmtId="0">
      <sharedItems/>
    </cacheField>
    <cacheField name="BEREIKBAARHEID_OPMERKING" numFmtId="0">
      <sharedItems/>
    </cacheField>
    <cacheField name="BESCHOEIING_AANWEZIG" numFmtId="0">
      <sharedItems containsMixedTypes="1" containsNumber="1" containsInteger="1" minValue="0" maxValue="1"/>
    </cacheField>
    <cacheField name="BESTEK" numFmtId="0">
      <sharedItems/>
    </cacheField>
    <cacheField name="BESTEKPOST" numFmtId="0">
      <sharedItems/>
    </cacheField>
    <cacheField name="BODEMHOOGTE_LEGGER" numFmtId="0">
      <sharedItems containsMixedTypes="1" containsNumber="1" minValue="-3" maxValue="0.08"/>
    </cacheField>
    <cacheField name="BODEMHOOGTE_METING" numFmtId="0">
      <sharedItems containsMixedTypes="1" containsNumber="1" minValue="-3.19" maxValue="-0.12"/>
    </cacheField>
    <cacheField name="BOVENZIJDE_BAGGER" numFmtId="0">
      <sharedItems containsMixedTypes="1" containsNumber="1" minValue="-2.63" maxValue="-0.12"/>
    </cacheField>
    <cacheField name="BREEDTE_DROOGTALUD" numFmtId="0">
      <sharedItems/>
    </cacheField>
    <cacheField name="BREEDTE_TUSSEN_DE_INSTEKEN" numFmtId="0">
      <sharedItems containsMixedTypes="1" containsNumber="1" minValue="2.7" maxValue="84.4"/>
    </cacheField>
    <cacheField name="BRUTONETTOBEPALING" numFmtId="0">
      <sharedItems/>
    </cacheField>
    <cacheField name="CODE_WATERLOOP" numFmtId="0">
      <sharedItems/>
    </cacheField>
    <cacheField name="DROOGMAAIENBESTEKPOST" numFmtId="0">
      <sharedItems/>
    </cacheField>
    <cacheField name="EIGENDOM" numFmtId="0">
      <sharedItems/>
    </cacheField>
    <cacheField name="GEINDEXEERDE_BAGGER_M3M1" numFmtId="0">
      <sharedItems containsMixedTypes="1" containsNumber="1" minValue="0" maxValue="17.55"/>
    </cacheField>
    <cacheField name="GEINDEXEERDE_BAGGER_M3M1THEOR" numFmtId="0">
      <sharedItems containsMixedTypes="1" containsNumber="1" minValue="0.09" maxValue="6.94"/>
    </cacheField>
    <cacheField name="GEMETEN_WATERPEIL" numFmtId="0">
      <sharedItems containsMixedTypes="1" containsNumber="1" minValue="-1.9" maxValue="1.42"/>
    </cacheField>
    <cacheField name="GEPEILD" numFmtId="0">
      <sharedItems/>
    </cacheField>
    <cacheField name="HOOFDBESTEKPOST" numFmtId="0">
      <sharedItems count="5">
        <s v="01: Op de kant"/>
        <s v="&lt;Null&gt;"/>
        <s v="02: Niet direct op de kant"/>
        <s v="03: Erkend verwerker"/>
        <s v="00: LET OP, GEEN WBO INFORMATIE BIJ TOL"/>
      </sharedItems>
    </cacheField>
    <cacheField name="INDICATIE_HOOGTE_BODEM" numFmtId="0">
      <sharedItems containsMixedTypes="1" containsNumber="1" minValue="-3.19" maxValue="-0.12"/>
    </cacheField>
    <cacheField name="JAAR" numFmtId="0">
      <sharedItems containsSemiMixedTypes="0" containsString="0" containsNumber="1" containsInteger="1" minValue="2021" maxValue="2021"/>
    </cacheField>
    <cacheField name="LENGTE_BAGGERVAK" numFmtId="0">
      <sharedItems containsMixedTypes="1" containsNumber="1" minValue="0.1" maxValue="648.9" count="1278">
        <n v="15.4"/>
        <s v="&lt;Null&gt;"/>
        <n v="89.8"/>
        <n v="78.8"/>
        <n v="115.9"/>
        <n v="250.8"/>
        <n v="199.1"/>
        <n v="121.1"/>
        <n v="77.8"/>
        <n v="84.1"/>
        <n v="35.799999999999997"/>
        <n v="188.3"/>
        <n v="197.4"/>
        <n v="123.5"/>
        <n v="66.099999999999994"/>
        <n v="131.9"/>
        <n v="40.799999999999997"/>
        <n v="288"/>
        <n v="135.69999999999999"/>
        <n v="204"/>
        <n v="157.4"/>
        <n v="99.4"/>
        <n v="35"/>
        <n v="258.39999999999998"/>
        <n v="71.8"/>
        <n v="103.4"/>
        <n v="212.6"/>
        <n v="220"/>
        <n v="234.2"/>
        <n v="30.1"/>
        <n v="75.900000000000006"/>
        <n v="156.6"/>
        <n v="154.69999999999999"/>
        <n v="113.5"/>
        <n v="42.2"/>
        <n v="234.8"/>
        <n v="170.7"/>
        <n v="188.7"/>
        <n v="191.4"/>
        <n v="79"/>
        <n v="200.1"/>
        <n v="105.2"/>
        <n v="200.7"/>
        <n v="208.7"/>
        <n v="193.8"/>
        <n v="190.9"/>
        <n v="106.8"/>
        <n v="151.69999999999999"/>
        <n v="199.8"/>
        <n v="109.2"/>
        <n v="27.5"/>
        <n v="178"/>
        <n v="267.2"/>
        <n v="91.2"/>
        <n v="192"/>
        <n v="176"/>
        <n v="225.8"/>
        <n v="199.5"/>
        <n v="218"/>
        <n v="206.2"/>
        <n v="81.900000000000006"/>
        <n v="9.1999999999999993"/>
        <n v="105.8"/>
        <n v="184.1"/>
        <n v="111.1"/>
        <n v="163.19999999999999"/>
        <n v="164.9"/>
        <n v="16.600000000000001"/>
        <n v="98"/>
        <n v="30.4"/>
        <n v="65.2"/>
        <n v="6.8"/>
        <n v="41"/>
        <n v="22.2"/>
        <n v="27.4"/>
        <n v="224.8"/>
        <n v="174.7"/>
        <n v="178.7"/>
        <n v="138.69999999999999"/>
        <n v="164.5"/>
        <n v="169.5"/>
        <n v="94.5"/>
        <n v="188"/>
        <n v="190.8"/>
        <n v="7.3"/>
        <n v="150"/>
        <n v="199.9"/>
        <n v="196.8"/>
        <n v="95.4"/>
        <n v="136.80000000000001"/>
        <n v="192.1"/>
        <n v="153.19999999999999"/>
        <n v="202.5"/>
        <n v="117.1"/>
        <n v="167.8"/>
        <n v="199.6"/>
        <n v="198.6"/>
        <n v="279.7"/>
        <n v="95.5"/>
        <n v="137.80000000000001"/>
        <n v="131"/>
        <n v="97.6"/>
        <n v="290.8"/>
        <n v="210.6"/>
        <n v="134.1"/>
        <n v="193.5"/>
        <n v="234.1"/>
        <n v="114.4"/>
        <n v="38.700000000000003"/>
        <n v="63.2"/>
        <n v="0.6"/>
        <n v="203.9"/>
        <n v="201.4"/>
        <n v="193.2"/>
        <n v="196"/>
        <n v="156.5"/>
        <n v="139.69999999999999"/>
        <n v="158"/>
        <n v="268.60000000000002"/>
        <n v="94.4"/>
        <n v="171.4"/>
        <n v="109.9"/>
        <n v="64.099999999999994"/>
        <n v="5.6"/>
        <n v="263"/>
        <n v="45.1"/>
        <n v="95"/>
        <n v="155.30000000000001"/>
        <n v="121.8"/>
        <n v="155"/>
        <n v="197.5"/>
        <n v="149.80000000000001"/>
        <n v="103.6"/>
        <n v="133.30000000000001"/>
        <n v="108.3"/>
        <n v="101.3"/>
        <n v="54.2"/>
        <n v="187.1"/>
        <n v="235.6"/>
        <n v="165.3"/>
        <n v="96.7"/>
        <n v="95.6"/>
        <n v="192.6"/>
        <n v="28.7"/>
        <n v="221.9"/>
        <n v="212.9"/>
        <n v="134.69999999999999"/>
        <n v="194.2"/>
        <n v="82.4"/>
        <n v="100.4"/>
        <n v="57.2"/>
        <n v="128.80000000000001"/>
        <n v="78"/>
        <n v="144.4"/>
        <n v="269.5"/>
        <n v="188.6"/>
        <n v="19.3"/>
        <n v="322.7"/>
        <n v="215.4"/>
        <n v="52.7"/>
        <n v="81.400000000000006"/>
        <n v="161"/>
        <n v="99.2"/>
        <n v="173.1"/>
        <n v="187.4"/>
        <n v="59"/>
        <n v="35.6"/>
        <n v="153.30000000000001"/>
        <n v="198.7"/>
        <n v="221.7"/>
        <n v="121"/>
        <n v="213.8"/>
        <n v="81.2"/>
        <n v="58.5"/>
        <n v="55.1"/>
        <n v="123.1"/>
        <n v="160.19999999999999"/>
        <n v="155.1"/>
        <n v="112.9"/>
        <n v="30.5"/>
        <n v="55.4"/>
        <n v="264.8"/>
        <n v="145.4"/>
        <n v="197.7"/>
        <n v="162.4"/>
        <n v="208.4"/>
        <n v="129.30000000000001"/>
        <n v="216.1"/>
        <n v="234.6"/>
        <n v="91.7"/>
        <n v="75.8"/>
        <n v="99.6"/>
        <n v="36"/>
        <n v="41.5"/>
        <n v="10.8"/>
        <n v="116.8"/>
        <n v="74"/>
        <n v="91.4"/>
        <n v="96.2"/>
        <n v="41.2"/>
        <n v="33.1"/>
        <n v="165.9"/>
        <n v="207.6"/>
        <n v="79.2"/>
        <n v="169.7"/>
        <n v="202"/>
        <n v="107.2"/>
        <n v="56.5"/>
        <n v="71"/>
        <n v="110.1"/>
        <n v="52.9"/>
        <n v="39.1"/>
        <n v="202.6"/>
        <n v="197.1"/>
        <n v="199"/>
        <n v="175.5"/>
        <n v="92.4"/>
        <n v="185.5"/>
        <n v="165.7"/>
        <n v="71.7"/>
        <n v="100.1"/>
        <n v="199.4"/>
        <n v="152.6"/>
        <n v="189"/>
        <n v="205.9"/>
        <n v="274.10000000000002"/>
        <n v="153.5"/>
        <n v="147.30000000000001"/>
        <n v="86.1"/>
        <n v="134.5"/>
        <n v="66.2"/>
        <n v="97.9"/>
        <n v="0.1"/>
        <n v="42.7"/>
        <n v="196.9"/>
        <n v="207.7"/>
        <n v="99.1"/>
        <n v="157.1"/>
        <n v="89.1"/>
        <n v="76"/>
        <n v="75.599999999999994"/>
        <n v="187.8"/>
        <n v="28.2"/>
        <n v="82.9"/>
        <n v="9"/>
        <n v="105.6"/>
        <n v="357.7"/>
        <n v="70"/>
        <n v="212.8"/>
        <n v="183.8"/>
        <n v="261.7"/>
        <n v="185.1"/>
        <n v="229.4"/>
        <n v="22.8"/>
        <n v="203.1"/>
        <n v="158.9"/>
        <n v="247"/>
        <n v="64.7"/>
        <n v="184.6"/>
        <n v="183.9"/>
        <n v="99"/>
        <n v="44.6"/>
        <n v="208.9"/>
        <n v="72.900000000000006"/>
        <n v="17"/>
        <n v="145.69999999999999"/>
        <n v="142.30000000000001"/>
        <n v="101.8"/>
        <n v="192.5"/>
        <n v="88.7"/>
        <n v="190"/>
        <n v="203.4"/>
        <n v="64.599999999999994"/>
        <n v="216.2"/>
        <n v="203.7"/>
        <n v="169.4"/>
        <n v="114.5"/>
        <n v="223.7"/>
        <n v="100.2"/>
        <n v="129.19999999999999"/>
        <n v="79.8"/>
        <n v="48.1"/>
        <n v="72.599999999999994"/>
        <n v="171.3"/>
        <n v="77"/>
        <n v="18"/>
        <n v="111.3"/>
        <n v="171"/>
        <n v="227.3"/>
        <n v="197"/>
        <n v="118.7"/>
        <n v="35.4"/>
        <n v="204.7"/>
        <n v="160.6"/>
        <n v="290.10000000000002"/>
        <n v="135.1"/>
        <n v="201.8"/>
        <n v="204.6"/>
        <n v="130.6"/>
        <n v="28.4"/>
        <n v="64.8"/>
        <n v="231.4"/>
        <n v="200.4"/>
        <n v="171.9"/>
        <n v="97.3"/>
        <n v="127"/>
        <n v="59.8"/>
        <n v="58.2"/>
        <n v="76.599999999999994"/>
        <n v="143.5"/>
        <n v="42.3"/>
        <n v="6.1"/>
        <n v="299"/>
        <n v="132.9"/>
        <n v="164.8"/>
        <n v="114.2"/>
        <n v="34.799999999999997"/>
        <n v="20.100000000000001"/>
        <n v="193.6"/>
        <n v="181.4"/>
        <n v="217.2"/>
        <n v="151"/>
        <n v="182.2"/>
        <n v="112.4"/>
        <n v="60.8"/>
        <n v="73.900000000000006"/>
        <n v="173.5"/>
        <n v="217.5"/>
        <n v="63.3"/>
        <n v="115.1"/>
        <n v="213.2"/>
        <n v="40.700000000000003"/>
        <n v="91"/>
        <n v="166.3"/>
        <n v="95.8"/>
        <n v="160"/>
        <n v="179.2"/>
        <n v="183.5"/>
        <n v="221.2"/>
        <n v="279.10000000000002"/>
        <n v="201"/>
        <n v="200.2"/>
        <n v="198.2"/>
        <n v="159.69999999999999"/>
        <n v="161.69999999999999"/>
        <n v="91.6"/>
        <n v="55.7"/>
        <n v="96.4"/>
        <n v="55.9"/>
        <n v="33.700000000000003"/>
        <n v="171.5"/>
        <n v="148"/>
        <n v="169.8"/>
        <n v="167.3"/>
        <n v="105"/>
        <n v="108.7"/>
        <n v="176.8"/>
        <n v="240.6"/>
        <n v="48.2"/>
        <n v="29.5"/>
        <n v="14.8"/>
        <n v="16.399999999999999"/>
        <n v="64.900000000000006"/>
        <n v="63.5"/>
        <n v="189.4"/>
        <n v="202.2"/>
        <n v="149"/>
        <n v="51.9"/>
        <n v="43.5"/>
        <n v="227.6"/>
        <n v="116.9"/>
        <n v="152.69999999999999"/>
        <n v="182.8"/>
        <n v="83.3"/>
        <n v="229.5"/>
        <n v="279.3"/>
        <n v="33.9"/>
        <n v="106.3"/>
        <n v="141.69999999999999"/>
        <n v="80.2"/>
        <n v="52"/>
        <n v="18.8"/>
        <n v="20.2"/>
        <n v="193.7"/>
        <n v="101.7"/>
        <n v="63.1"/>
        <n v="77.900000000000006"/>
        <n v="136.30000000000001"/>
        <n v="118.9"/>
        <n v="80.599999999999994"/>
        <n v="65.599999999999994"/>
        <n v="166.7"/>
        <n v="149.9"/>
        <n v="182.4"/>
        <n v="122.8"/>
        <n v="81.5"/>
        <n v="206.4"/>
        <n v="49.1"/>
        <n v="173.9"/>
        <n v="59.4"/>
        <n v="31.4"/>
        <n v="284.5"/>
        <n v="34.5"/>
        <n v="206.9"/>
        <n v="222"/>
        <n v="140.9"/>
        <n v="79.099999999999994"/>
        <n v="48.3"/>
        <n v="95.9"/>
        <n v="84.3"/>
        <n v="235.2"/>
        <n v="61.6"/>
        <n v="0.4"/>
        <n v="7.8"/>
        <n v="108.8"/>
        <n v="103.1"/>
        <n v="180.4"/>
        <n v="145.6"/>
        <n v="162.9"/>
        <n v="185.7"/>
        <n v="195.9"/>
        <n v="125.8"/>
        <n v="91.1"/>
        <n v="67.2"/>
        <n v="41.3"/>
        <n v="242.2"/>
        <n v="167"/>
        <n v="75.5"/>
        <n v="13.5"/>
        <n v="136.4"/>
        <n v="50.1"/>
        <n v="118"/>
        <n v="27.2"/>
        <n v="277.89999999999998"/>
        <n v="138.1"/>
        <n v="196.3"/>
        <n v="205.2"/>
        <n v="137.5"/>
        <n v="180.2"/>
        <n v="80.900000000000006"/>
        <n v="365.5"/>
        <n v="93.2"/>
        <n v="246.8"/>
        <n v="259.8"/>
        <n v="64"/>
        <n v="49.4"/>
        <n v="101.5"/>
        <n v="117.5"/>
        <n v="27.1"/>
        <n v="127.5"/>
        <n v="114.7"/>
        <n v="160.69999999999999"/>
        <n v="218.4"/>
        <n v="80.099999999999994"/>
        <n v="115.5"/>
        <n v="81.7"/>
        <n v="124.2"/>
        <n v="145.5"/>
        <n v="198.4"/>
        <n v="202.8"/>
        <n v="219.6"/>
        <n v="186.7"/>
        <n v="48"/>
        <n v="113.7"/>
        <n v="68.400000000000006"/>
        <n v="104.9"/>
        <n v="57.4"/>
        <n v="76.3"/>
        <n v="210.4"/>
        <n v="142.5"/>
        <n v="174.8"/>
        <n v="97.1"/>
        <n v="66.3"/>
        <n v="74.5"/>
        <n v="223.3"/>
        <n v="112.5"/>
        <n v="275.5"/>
        <n v="71.900000000000006"/>
        <n v="87.9"/>
        <n v="245.8"/>
        <n v="162.1"/>
        <n v="32.5"/>
        <n v="40.200000000000003"/>
        <n v="93.4"/>
        <n v="44.5"/>
        <n v="46.8"/>
        <n v="49.5"/>
        <n v="45.2"/>
        <n v="67.7"/>
        <n v="289.5"/>
        <n v="195.8"/>
        <n v="177.8"/>
        <n v="209"/>
        <n v="62.4"/>
        <n v="112.2"/>
        <n v="69.7"/>
        <n v="80.8"/>
        <n v="29.9"/>
        <n v="24.4"/>
        <n v="78.7"/>
        <n v="139.19999999999999"/>
        <n v="110.8"/>
        <n v="22.5"/>
        <n v="89.7"/>
        <n v="127.7"/>
        <n v="15.7"/>
        <n v="5.3"/>
        <n v="2.6"/>
        <n v="13.9"/>
        <n v="88.9"/>
        <n v="278.39999999999998"/>
        <n v="184.4"/>
        <n v="74.8"/>
        <n v="86.5"/>
        <n v="105.9"/>
        <n v="269.89999999999998"/>
        <n v="207.2"/>
        <n v="98.8"/>
        <n v="37.4"/>
        <n v="73.8"/>
        <n v="102.9"/>
        <n v="93.5"/>
        <n v="169.9"/>
        <n v="92.3"/>
        <n v="154.19999999999999"/>
        <n v="134.6"/>
        <n v="111"/>
        <n v="116.2"/>
        <n v="122.7"/>
        <n v="79.400000000000006"/>
        <n v="113"/>
        <n v="146.80000000000001"/>
        <n v="243.1"/>
        <n v="123.8"/>
        <n v="175.2"/>
        <n v="114.1"/>
        <n v="169.3"/>
        <n v="192.7"/>
        <n v="138.5"/>
        <n v="158.5"/>
        <n v="168.2"/>
        <n v="241"/>
        <n v="236.8"/>
        <n v="182.1"/>
        <n v="295"/>
        <n v="139.4"/>
        <n v="226"/>
        <n v="247.1"/>
        <n v="260.39999999999998"/>
        <n v="244.3"/>
        <n v="124.7"/>
        <n v="216.6"/>
        <n v="104.3"/>
        <n v="193.3"/>
        <n v="197.8"/>
        <n v="153"/>
        <n v="187.6"/>
        <n v="167.1"/>
        <n v="120.3"/>
        <n v="73.099999999999994"/>
        <n v="254"/>
        <n v="76.400000000000006"/>
        <n v="195.4"/>
        <n v="149.6"/>
        <n v="201.2"/>
        <n v="183"/>
        <n v="94.9"/>
        <n v="25"/>
        <n v="203"/>
        <n v="169.1"/>
        <n v="140.19999999999999"/>
        <n v="44.4"/>
        <n v="252.3"/>
        <n v="163"/>
        <n v="126.4"/>
        <n v="58.8"/>
        <n v="135.30000000000001"/>
        <n v="98.7"/>
        <n v="179"/>
        <n v="127.1"/>
        <n v="165.8"/>
        <n v="147.4"/>
        <n v="160.80000000000001"/>
        <n v="250"/>
        <n v="121.5"/>
        <n v="229.3"/>
        <n v="37.799999999999997"/>
        <n v="102.6"/>
        <n v="51.5"/>
        <n v="106.9"/>
        <n v="54.9"/>
        <n v="37.299999999999997"/>
        <n v="143"/>
        <n v="138.9"/>
        <n v="187.3"/>
        <n v="167.6"/>
        <n v="66.900000000000006"/>
        <n v="106"/>
        <n v="193.1"/>
        <n v="55.3"/>
        <n v="251.5"/>
        <n v="196.4"/>
        <n v="131.1"/>
        <n v="77.400000000000006"/>
        <n v="89.2"/>
        <n v="164"/>
        <n v="42.8"/>
        <n v="130.1"/>
        <n v="139.80000000000001"/>
        <n v="89.6"/>
        <n v="53.6"/>
        <n v="254.3"/>
        <n v="186.4"/>
        <n v="108.1"/>
        <n v="116.6"/>
        <n v="90.9"/>
        <n v="154"/>
        <n v="91.3"/>
        <n v="142.4"/>
        <n v="76.8"/>
        <n v="200.6"/>
        <n v="97.4"/>
        <n v="68.5"/>
        <n v="65"/>
        <n v="261.10000000000002"/>
        <n v="219.9"/>
        <n v="107.4"/>
        <n v="352.9"/>
        <n v="222.9"/>
        <n v="59.6"/>
        <n v="133"/>
        <n v="162"/>
        <n v="55.2"/>
        <n v="80"/>
        <n v="62.6"/>
        <n v="120.1"/>
        <n v="46.3"/>
        <n v="228.6"/>
        <n v="110.4"/>
        <n v="282.5"/>
        <n v="51.2"/>
        <n v="137.69999999999999"/>
        <n v="274.3"/>
        <n v="264.60000000000002"/>
        <n v="231.5"/>
        <n v="162.80000000000001"/>
        <n v="267.39999999999998"/>
        <n v="114.8"/>
        <n v="277.39999999999998"/>
        <n v="217"/>
        <n v="190.4"/>
        <n v="242.5"/>
        <n v="191.1"/>
        <n v="173"/>
        <n v="29.7"/>
        <n v="130.80000000000001"/>
        <n v="157.19999999999999"/>
        <n v="127.8"/>
        <n v="195"/>
        <n v="172.2"/>
        <n v="253.7"/>
        <n v="150.19999999999999"/>
        <n v="120.9"/>
        <n v="25.3"/>
        <n v="117.4"/>
        <n v="176.6"/>
        <n v="184.2"/>
        <n v="121.9"/>
        <n v="174.9"/>
        <n v="251"/>
        <n v="121.7"/>
        <n v="22.7"/>
        <n v="233.3"/>
        <n v="192.9"/>
        <n v="92.1"/>
        <n v="287"/>
        <n v="74.7"/>
        <n v="21.3"/>
        <n v="43.4"/>
        <n v="314.7"/>
        <n v="290.2"/>
        <n v="130.5"/>
        <n v="201.3"/>
        <n v="97"/>
        <n v="137.1"/>
        <n v="106.4"/>
        <n v="179.7"/>
        <n v="217.7"/>
        <n v="232"/>
        <n v="101.6"/>
        <n v="124.5"/>
        <n v="173.8"/>
        <n v="186.9"/>
        <n v="157.69999999999999"/>
        <n v="118.8"/>
        <n v="21.2"/>
        <n v="158.19999999999999"/>
        <n v="113.2"/>
        <n v="207.9"/>
        <n v="310.10000000000002"/>
        <n v="39.5"/>
        <n v="34.4"/>
        <n v="78.099999999999994"/>
        <n v="49.2"/>
        <n v="213.5"/>
        <n v="60"/>
        <n v="176.5"/>
        <n v="219.5"/>
        <n v="178.4"/>
        <n v="279.2"/>
        <n v="59.2"/>
        <n v="171.7"/>
        <n v="238.4"/>
        <n v="170.8"/>
        <n v="261"/>
        <n v="198"/>
        <n v="122.6"/>
        <n v="113.8"/>
        <n v="204.3"/>
        <n v="298.7"/>
        <n v="206.3"/>
        <n v="181"/>
        <n v="178.3"/>
        <n v="245.1"/>
        <n v="157.80000000000001"/>
        <n v="132.1"/>
        <n v="43.3"/>
        <n v="50.9"/>
        <n v="160.30000000000001"/>
        <n v="58.4"/>
        <n v="34.200000000000003"/>
        <n v="60.7"/>
        <n v="63.6"/>
        <n v="20.7"/>
        <n v="87.2"/>
        <n v="265.60000000000002"/>
        <n v="53.7"/>
        <n v="149.19999999999999"/>
        <n v="26.3"/>
        <n v="16.2"/>
        <n v="64.3"/>
        <n v="143.69999999999999"/>
        <n v="130.9"/>
        <n v="185.9"/>
        <n v="183.6"/>
        <n v="191.7"/>
        <n v="180.6"/>
        <n v="85.9"/>
        <n v="190.5"/>
        <n v="146.1"/>
        <n v="134.9"/>
        <n v="9.5"/>
        <n v="199.7"/>
        <n v="54.3"/>
        <n v="273.89999999999998"/>
        <n v="175.1"/>
        <n v="126.3"/>
        <n v="279.89999999999998"/>
        <n v="98.9"/>
        <n v="228.3"/>
        <n v="36.700000000000003"/>
        <n v="231"/>
        <n v="157.30000000000001"/>
        <n v="189.5"/>
        <n v="215.9"/>
        <n v="199.2"/>
        <n v="67.099999999999994"/>
        <n v="104.4"/>
        <n v="185.6"/>
        <n v="103.8"/>
        <n v="119.7"/>
        <n v="228.4"/>
        <n v="123.3"/>
        <n v="175.4"/>
        <n v="112.7"/>
        <n v="143.4"/>
        <n v="187.2"/>
        <n v="265"/>
        <n v="194.3"/>
        <n v="207.8"/>
        <n v="18.5"/>
        <n v="152.4"/>
        <n v="107.7"/>
        <n v="148.80000000000001"/>
        <n v="85.6"/>
        <n v="113.9"/>
        <n v="75.400000000000006"/>
        <n v="54.5"/>
        <n v="58.9"/>
        <n v="161.19999999999999"/>
        <n v="137.9"/>
        <n v="173.3"/>
        <n v="39"/>
        <n v="25.5"/>
        <n v="74.2"/>
        <n v="56.8"/>
        <n v="122.1"/>
        <n v="24.8"/>
        <n v="218.1"/>
        <n v="85.3"/>
        <n v="104.1"/>
        <n v="82"/>
        <n v="82.7"/>
        <n v="61.9"/>
        <n v="108.2"/>
        <n v="92.2"/>
        <n v="168.9"/>
        <n v="232.3"/>
        <n v="9.6999999999999993"/>
        <n v="9.1"/>
        <n v="101.9"/>
        <n v="131.19999999999999"/>
        <n v="89.9"/>
        <n v="146.69999999999999"/>
        <n v="3.2"/>
        <n v="335.3"/>
        <n v="8.6999999999999993"/>
        <n v="8.6"/>
        <n v="8.5"/>
        <n v="8.1999999999999993"/>
        <n v="117.6"/>
        <n v="119.8"/>
        <n v="8.4"/>
        <n v="8"/>
        <n v="8.9"/>
        <n v="15.3"/>
        <n v="83.2"/>
        <n v="110"/>
        <n v="108.5"/>
        <n v="4.3"/>
        <n v="6.2"/>
        <n v="77.3"/>
        <n v="42.6"/>
        <n v="10"/>
        <n v="7.1"/>
        <n v="6.3"/>
        <n v="88.3"/>
        <n v="201.5"/>
        <n v="206.6"/>
        <n v="194.9"/>
        <n v="12.1"/>
        <n v="12.2"/>
        <n v="11.5"/>
        <n v="11.7"/>
        <n v="10.4"/>
        <n v="10.1"/>
        <n v="135.4"/>
        <n v="318.2"/>
        <n v="16.100000000000001"/>
        <n v="309.3"/>
        <n v="15.2"/>
        <n v="118.4"/>
        <n v="282"/>
        <n v="645.29999999999995"/>
        <n v="12.9"/>
        <n v="13.2"/>
        <n v="13.4"/>
        <n v="648.9"/>
        <n v="24.6"/>
        <n v="37.5"/>
        <n v="11"/>
        <n v="13.7"/>
        <n v="12.6"/>
        <n v="13.1"/>
        <n v="299.39999999999998"/>
        <n v="300.60000000000002"/>
        <n v="195.5"/>
        <n v="174.5"/>
        <n v="8.1"/>
        <n v="7.7"/>
        <n v="13"/>
        <n v="125.9"/>
        <n v="100.5"/>
        <n v="83.4"/>
        <n v="193.9"/>
        <n v="177.5"/>
        <n v="7.9"/>
        <n v="7.5"/>
        <n v="7.6"/>
        <n v="8.3000000000000007"/>
        <n v="191.2"/>
        <n v="211.4"/>
        <n v="192.8"/>
        <n v="126.5"/>
        <n v="14.2"/>
        <n v="85.1"/>
        <n v="408.2"/>
        <n v="51.3"/>
        <n v="4.0999999999999996"/>
        <n v="11.6"/>
        <n v="197.2"/>
        <n v="178.9"/>
        <n v="136"/>
        <n v="15.1"/>
        <n v="13.3"/>
        <n v="11.4"/>
        <n v="194.5"/>
        <n v="300.89999999999998"/>
        <n v="431"/>
        <n v="114"/>
        <n v="5.8"/>
        <n v="5.0999999999999996"/>
        <n v="4.8"/>
        <n v="182.6"/>
        <n v="107.9"/>
        <n v="85.2"/>
        <n v="76.900000000000006"/>
        <n v="186.2"/>
        <n v="67"/>
        <n v="216.3"/>
        <n v="159.9"/>
        <n v="10.7"/>
        <n v="20.5"/>
        <n v="51"/>
        <n v="96.9"/>
        <n v="28"/>
        <n v="43.7"/>
        <n v="256.8"/>
        <n v="46.2"/>
        <n v="285.7"/>
        <n v="244.7"/>
        <n v="181.7"/>
        <n v="193.4"/>
        <n v="180.1"/>
        <n v="113.4"/>
        <n v="126"/>
        <n v="99.7"/>
        <n v="94.8"/>
        <n v="71.3"/>
        <n v="139.1"/>
        <n v="185.3"/>
        <n v="242.1"/>
        <n v="151.5"/>
        <n v="84.7"/>
        <n v="90.3"/>
        <n v="194.4"/>
        <n v="7.4"/>
        <n v="190.3"/>
        <n v="179.9"/>
        <n v="117.9"/>
        <n v="120.7"/>
        <n v="22"/>
        <n v="102.1"/>
        <n v="197.9"/>
        <n v="128.69999999999999"/>
        <n v="68.3"/>
        <n v="33"/>
        <n v="34.9"/>
        <n v="142.1"/>
        <n v="243.6"/>
        <n v="121.6"/>
        <n v="64.400000000000006"/>
        <n v="102.2"/>
        <n v="32.6"/>
        <n v="32.4"/>
        <n v="104.2"/>
        <n v="125.4"/>
        <n v="70.5"/>
        <n v="175.3"/>
        <n v="56.2"/>
        <n v="186.5"/>
        <n v="145"/>
        <n v="111.2"/>
        <n v="227.8"/>
        <n v="166.6"/>
        <n v="130.4"/>
        <n v="147.1"/>
        <n v="34"/>
        <n v="36.6"/>
        <n v="194.7"/>
        <n v="103"/>
        <n v="119.2"/>
        <n v="218.6"/>
        <n v="188.8"/>
        <n v="154.1"/>
        <n v="117.7"/>
        <n v="210.5"/>
        <n v="25.7"/>
        <n v="155.6"/>
        <n v="157"/>
        <n v="18.399999999999999"/>
        <n v="131.80000000000001"/>
        <n v="96.8"/>
        <n v="189.3"/>
        <n v="128.30000000000001"/>
        <n v="241.4"/>
        <n v="89.5"/>
        <n v="194.1"/>
        <n v="26.7"/>
        <n v="31.2"/>
        <n v="72.8"/>
        <n v="152.19999999999999"/>
        <n v="57.8"/>
        <n v="138.4"/>
        <n v="189.9"/>
        <n v="205.6"/>
        <n v="116.1"/>
        <n v="104.8"/>
        <n v="144"/>
        <n v="72.400000000000006"/>
        <n v="184.3"/>
        <n v="87.7"/>
        <n v="69.900000000000006"/>
        <n v="128.19999999999999"/>
        <n v="165.5"/>
        <n v="219.7"/>
        <n v="40"/>
        <n v="89"/>
        <n v="111.7"/>
        <n v="58.7"/>
        <n v="198.3"/>
        <n v="178.5"/>
        <n v="226.5"/>
        <n v="34.299999999999997"/>
        <n v="18.899999999999999"/>
        <n v="189.1"/>
        <n v="159.5"/>
        <n v="175"/>
        <n v="69.3"/>
        <n v="161.4"/>
        <n v="189.2"/>
        <n v="138"/>
        <n v="40.299999999999997"/>
        <n v="133.80000000000001"/>
        <n v="110.3"/>
        <n v="108"/>
        <n v="98.2"/>
        <n v="287.7"/>
        <n v="111.6"/>
        <n v="10.199999999999999"/>
        <n v="78.2"/>
        <n v="71.099999999999994"/>
        <n v="108.4"/>
        <n v="134.4"/>
        <n v="51.8"/>
        <n v="262.5"/>
        <n v="228.9"/>
        <n v="71.5"/>
        <n v="40.9"/>
        <n v="112"/>
        <n v="174.3"/>
        <n v="196.5"/>
        <n v="189.6"/>
        <n v="214.3"/>
        <n v="203.6"/>
        <n v="201.1"/>
        <n v="190.7"/>
        <n v="184.9"/>
        <n v="44.9"/>
        <n v="117.3"/>
        <n v="175.8"/>
        <n v="16.8"/>
        <n v="61.1"/>
        <n v="129.4"/>
        <n v="84.8"/>
        <n v="102.4"/>
        <n v="69"/>
        <n v="284.7"/>
        <n v="33.4"/>
        <n v="257.39999999999998"/>
        <n v="125.3"/>
        <n v="124"/>
        <n v="135.80000000000001"/>
        <n v="192.3"/>
        <n v="144.80000000000001"/>
        <n v="241.9"/>
        <n v="181.2"/>
        <n v="280.7"/>
        <n v="52.1"/>
        <n v="65.099999999999994"/>
        <n v="123.9"/>
        <n v="10.6"/>
        <n v="152.80000000000001"/>
        <n v="289.10000000000002"/>
        <n v="308.10000000000002"/>
        <n v="54.6"/>
        <n v="44"/>
        <n v="69.8"/>
        <n v="67.900000000000006"/>
        <n v="53.3"/>
        <n v="187.5"/>
        <n v="191.8"/>
        <n v="23.7"/>
        <n v="196.7"/>
        <n v="116.3"/>
        <n v="186"/>
        <n v="154.80000000000001"/>
        <n v="145.1"/>
        <n v="4.2"/>
        <n v="23"/>
        <n v="98.4"/>
        <n v="220.1"/>
        <n v="46"/>
        <n v="38"/>
        <n v="160.9"/>
        <n v="129.1"/>
        <n v="158.1"/>
        <n v="49.9"/>
        <n v="12"/>
        <n v="94.3"/>
        <n v="124.1"/>
        <n v="115.6"/>
        <n v="162.19999999999999"/>
        <n v="38.9"/>
        <n v="106.2"/>
        <n v="166.2"/>
        <n v="96.6"/>
        <n v="174.4"/>
        <n v="75.3"/>
        <n v="32.299999999999997"/>
        <n v="172.1"/>
        <n v="41.9"/>
        <n v="120.8"/>
        <n v="186.3"/>
        <n v="102.8"/>
        <n v="147.9"/>
        <n v="12.7"/>
        <n v="90.1"/>
        <n v="148.30000000000001"/>
        <n v="124.3"/>
        <n v="209.3"/>
        <n v="74.3"/>
        <n v="70.3"/>
        <n v="272.8"/>
        <n v="74.599999999999994"/>
        <n v="185"/>
        <n v="98.3"/>
        <n v="40.6"/>
        <n v="234.5"/>
        <n v="270.10000000000002"/>
        <n v="107.1"/>
        <n v="57.9"/>
        <n v="130"/>
        <n v="47.1"/>
        <n v="172.7"/>
        <n v="281.8"/>
        <n v="170.5"/>
        <n v="118.1"/>
        <n v="57.6"/>
        <n v="99.8"/>
        <n v="127.2"/>
        <n v="155.9"/>
        <n v="220.5"/>
        <n v="237.8"/>
        <n v="92.6"/>
        <n v="87.4"/>
        <n v="257.7"/>
        <n v="93.9"/>
        <n v="84.9"/>
        <n v="191"/>
        <n v="234.7"/>
        <n v="206.1"/>
        <n v="267.7"/>
        <n v="195.3"/>
        <n v="181.3"/>
        <n v="74.400000000000006"/>
        <n v="159.1"/>
        <n v="234.3"/>
        <n v="37.9"/>
        <n v="140"/>
        <n v="27.7"/>
        <n v="2.5"/>
        <n v="214.9"/>
        <n v="109"/>
        <n v="207"/>
        <n v="232.4"/>
        <n v="132"/>
        <n v="142.69999999999999"/>
        <n v="156.69999999999999"/>
        <n v="66.599999999999994"/>
        <n v="80.3"/>
        <n v="61"/>
        <n v="67.5"/>
        <n v="129.80000000000001"/>
        <n v="93.1"/>
        <n v="227.2"/>
        <n v="12.4"/>
        <n v="209.6"/>
        <n v="62.5"/>
        <n v="76.7"/>
        <n v="50.5"/>
        <n v="146.5"/>
        <n v="118.6"/>
        <n v="88"/>
        <n v="64.2"/>
        <n v="288.10000000000002"/>
        <n v="56.1"/>
        <n v="1"/>
        <n v="24.3"/>
        <n v="155.80000000000001"/>
        <n v="82.3"/>
        <n v="115.2"/>
        <n v="208.2"/>
        <n v="95.1"/>
        <n v="150.9"/>
        <n v="287.2"/>
        <n v="60.9"/>
        <n v="133.5"/>
        <n v="158.30000000000001"/>
        <n v="53.9"/>
        <n v="127.6"/>
        <n v="73.7"/>
        <n v="9.3000000000000007"/>
        <n v="91.5"/>
        <n v="114.9"/>
        <n v="38.299999999999997"/>
        <n v="62.8"/>
        <n v="97.7"/>
        <n v="128.6"/>
        <n v="56"/>
        <n v="178.8"/>
        <n v="177"/>
        <n v="131.6"/>
        <n v="94.6"/>
        <n v="73.599999999999994"/>
        <n v="205.5"/>
        <n v="46.5"/>
        <n v="176.9"/>
        <n v="66.400000000000006"/>
        <n v="88.5"/>
        <n v="152"/>
        <n v="106.1"/>
        <n v="29.6"/>
        <n v="151.6"/>
        <n v="170.1"/>
        <n v="90.6"/>
        <n v="37.700000000000003"/>
        <n v="284.60000000000002"/>
        <n v="90.8"/>
        <n v="264.7"/>
        <n v="303.10000000000002"/>
        <n v="26.8"/>
        <n v="101.2"/>
        <n v="162.30000000000001"/>
        <n v="94.7"/>
        <n v="188.9"/>
        <n v="190.6"/>
        <n v="221.6"/>
        <n v="20.3"/>
        <n v="167.7"/>
        <n v="240.8"/>
        <n v="129.9"/>
        <n v="52.6"/>
        <n v="53.1"/>
        <n v="166.8"/>
        <n v="102"/>
        <n v="78.3"/>
        <n v="246.4"/>
        <n v="236.9"/>
        <n v="54"/>
        <n v="69.400000000000006"/>
        <n v="239.3"/>
        <n v="87.8"/>
        <n v="125.7"/>
        <n v="97.8"/>
        <n v="43"/>
        <n v="3.7"/>
        <n v="45"/>
        <n v="203.2"/>
        <n v="84.6"/>
        <n v="170"/>
        <n v="158.80000000000001"/>
        <n v="126.7"/>
        <n v="29.1"/>
        <n v="375.5"/>
        <n v="37"/>
        <n v="36.299999999999997"/>
        <n v="17.600000000000001"/>
        <n v="85.8"/>
        <n v="132.4"/>
        <n v="125"/>
        <n v="210.9"/>
        <n v="246.1"/>
        <n v="220.8"/>
        <n v="85.5"/>
        <n v="46.1"/>
        <n v="72.2"/>
        <n v="90.4"/>
      </sharedItems>
    </cacheField>
    <cacheField name="LENGTE_MAAIENDROOG" numFmtId="0">
      <sharedItems containsMixedTypes="1" containsNumber="1" containsInteger="1" minValue="0" maxValue="1298"/>
    </cacheField>
    <cacheField name="MAAIONDERHOUD" numFmtId="0">
      <sharedItems/>
    </cacheField>
    <cacheField name="MAAISELECTIE" numFmtId="0">
      <sharedItems/>
    </cacheField>
    <cacheField name="MEETDOC" numFmtId="0">
      <sharedItems containsMixedTypes="1" containsNumber="1" containsInteger="1" minValue="1536" maxValue="1536"/>
    </cacheField>
    <cacheField name="NAT_OPP_DWARSDOORSNEDE" numFmtId="0">
      <sharedItems containsMixedTypes="1" containsNumber="1" minValue="0" maxValue="39.31"/>
    </cacheField>
    <cacheField name="NATPROFIELBESTEKPOST" numFmtId="0">
      <sharedItems/>
    </cacheField>
    <cacheField name="OBJECTID *" numFmtId="0">
      <sharedItems containsSemiMixedTypes="0" containsString="0" containsNumber="1" containsInteger="1" minValue="456641" maxValue="460598"/>
    </cacheField>
    <cacheField name="OHCODE" numFmtId="0">
      <sharedItems/>
    </cacheField>
    <cacheField name="OMSCHRIJVING" numFmtId="0">
      <sharedItems/>
    </cacheField>
    <cacheField name="ONDERHOUDSDIEPTE" numFmtId="0">
      <sharedItems count="3">
        <s v="vaste bodem"/>
        <s v="&lt;Null&gt;"/>
        <s v="tot leggermaat"/>
      </sharedItems>
    </cacheField>
    <cacheField name="ONDERHOUDSGEBIED" numFmtId="0">
      <sharedItems/>
    </cacheField>
    <cacheField name="ONDERHOUDSPLICHTIGE" numFmtId="0">
      <sharedItems/>
    </cacheField>
    <cacheField name="ONDERHOUDSSYSTEMATIEK" numFmtId="0">
      <sharedItems/>
    </cacheField>
    <cacheField name="OPMERKING_INVENTARISATIES" numFmtId="0">
      <sharedItems/>
    </cacheField>
    <cacheField name="OPNAMEGEBIED" numFmtId="0">
      <sharedItems/>
    </cacheField>
    <cacheField name="OPNEMEN_IN_BESTEK" numFmtId="0">
      <sharedItems count="3">
        <s v="vak opnemen in bestek"/>
        <s v="&lt;Null&gt;"/>
        <s v="vak NIET opnemen in bestek"/>
      </sharedItems>
    </cacheField>
    <cacheField name="PEILGEBIED" numFmtId="0">
      <sharedItems/>
    </cacheField>
    <cacheField name="PERCEEL" numFmtId="0">
      <sharedItems/>
    </cacheField>
    <cacheField name="PLAATSELIJKE_AANDUIDING" numFmtId="0">
      <sharedItems/>
    </cacheField>
    <cacheField name="PLASBERMBESTEKPOST" numFmtId="0">
      <sharedItems/>
    </cacheField>
    <cacheField name="PROFIEL" numFmtId="0">
      <sharedItems containsMixedTypes="1" containsNumber="1" containsInteger="1" minValue="1" maxValue="1287"/>
    </cacheField>
    <cacheField name="REDEN_NIET_IN_BESTEK" numFmtId="0">
      <sharedItems/>
    </cacheField>
    <cacheField name="SHAPE.LEN" numFmtId="0">
      <sharedItems containsSemiMixedTypes="0" containsString="0" containsNumber="1" containsInteger="1" minValue="0" maxValue="0"/>
    </cacheField>
    <cacheField name="SLIBDIKTE_HART_SLOOT" numFmtId="0">
      <sharedItems containsMixedTypes="1" containsNumber="1" minValue="0" maxValue="1.2"/>
    </cacheField>
    <cacheField name="TALUD_LINKS_DROOG" numFmtId="0">
      <sharedItems containsMixedTypes="1" containsNumber="1" minValue="0" maxValue="16"/>
    </cacheField>
    <cacheField name="TALUD_RECHTS_DROOG" numFmtId="0">
      <sharedItems containsMixedTypes="1" containsNumber="1" minValue="0" maxValue="5.8"/>
    </cacheField>
    <cacheField name="TOEPASBAARHEID_OPPWATER" numFmtId="0">
      <sharedItems/>
    </cacheField>
    <cacheField name="TOETS_OP_LANDBODEM" numFmtId="0">
      <sharedItems/>
    </cacheField>
    <cacheField name="TYPE_KWANTITEIT" numFmtId="0">
      <sharedItems/>
    </cacheField>
    <cacheField name="TYPE_VAK" numFmtId="0">
      <sharedItems/>
    </cacheField>
    <cacheField name="TYPE_WATER" numFmtId="0">
      <sharedItems/>
    </cacheField>
    <cacheField name="VASTPEIL" numFmtId="0">
      <sharedItems containsMixedTypes="1" containsNumber="1" minValue="-1.7" maxValue="-0.1"/>
    </cacheField>
    <cacheField name="VERSPREIDBAARH_AANG_PERC" numFmtId="0">
      <sharedItems/>
    </cacheField>
    <cacheField name="VOLUME_M3_LEGGER_GEINDEXEERD" numFmtId="0">
      <sharedItems containsMixedTypes="1" containsNumber="1" minValue="1.3" maxValue="907.87199999999996" count="254">
        <n v="7.7"/>
        <s v="&lt;Null&gt;"/>
        <n v="53.88"/>
        <n v="47.28"/>
        <n v="127.908"/>
        <n v="79.64"/>
        <n v="42.05"/>
        <n v="17.899999999999999"/>
        <n v="115.2"/>
        <n v="40.71"/>
        <n v="44.780999999999999"/>
        <n v="42.281999999999996"/>
        <n v="68.067999999999998"/>
        <n v="29.51"/>
        <n v="10.972"/>
        <n v="89.224000000000004"/>
        <n v="22.931999999999999"/>
        <n v="2.8519999999999999"/>
        <n v="136.482"/>
        <n v="222.761"/>
        <n v="32.6"/>
        <n v="267.86200000000002"/>
        <n v="256.76"/>
        <n v="222.23"/>
        <n v="166.24299999999999"/>
        <n v="161.16"/>
        <n v="71.861999999999995"/>
        <n v="513.48800000000006"/>
        <n v="253.39099999999999"/>
        <n v="70.956000000000003"/>
        <n v="194.465"/>
        <n v="907.87199999999996"/>
        <n v="17.687999999999999"/>
        <n v="170.36799999999999"/>
        <n v="16.457999999999998"/>
        <n v="29.925999999999998"/>
        <n v="320.96499999999997"/>
        <n v="255.27"/>
        <n v="254.25399999999999"/>
        <n v="329.012"/>
        <n v="258.714"/>
        <n v="77.935000000000002"/>
        <n v="40.700000000000003"/>
        <n v="188.07400000000001"/>
        <n v="130.64400000000001"/>
        <n v="109.634"/>
        <n v="145.733"/>
        <n v="40.4"/>
        <n v="2.65"/>
        <n v="1.3"/>
        <n v="6.95"/>
        <n v="37.4"/>
        <n v="28.98"/>
        <n v="14.52"/>
        <n v="41.44"/>
        <n v="51.45"/>
        <n v="158.06700000000001"/>
        <n v="36.549999999999997"/>
        <n v="431.8"/>
        <n v="87.86"/>
        <n v="47.45"/>
        <n v="84.55"/>
        <n v="29.4"/>
        <n v="136.5"/>
        <n v="32.19"/>
        <n v="133.38"/>
        <n v="73.037999999999997"/>
        <n v="66.95"/>
        <n v="176.66900000000001"/>
        <n v="162.76900000000001"/>
        <n v="12.042"/>
        <n v="48.274999999999999"/>
        <n v="50.7"/>
        <n v="27.65"/>
        <n v="108.145"/>
        <n v="98.2"/>
        <n v="26.35"/>
        <n v="14.76"/>
        <n v="3.8519999999999999"/>
        <n v="32.159999999999997"/>
        <n v="478.084"/>
        <n v="6.867"/>
        <n v="32.5"/>
        <n v="21.48"/>
        <n v="173.22800000000001"/>
        <n v="80.290000000000006"/>
        <n v="134.874"/>
        <n v="13.755000000000001"/>
        <n v="25.6"/>
        <n v="564.20000000000005"/>
        <n v="182.78399999999999"/>
        <n v="11.973000000000001"/>
        <n v="28.7"/>
        <n v="9.7110000000000003"/>
        <n v="10.65"/>
        <n v="21.7"/>
        <n v="47.204999999999998"/>
        <n v="27.42"/>
        <n v="19.152000000000001"/>
        <n v="10.54"/>
        <n v="18.690000000000001"/>
        <n v="25.231999999999999"/>
        <n v="17.82"/>
        <n v="82.263999999999996"/>
        <n v="49.808"/>
        <n v="89.397000000000006"/>
        <n v="114.72499999999999"/>
        <n v="48.29"/>
        <n v="62.328000000000003"/>
        <n v="73.05"/>
        <n v="126.806"/>
        <n v="120.176"/>
        <n v="8.93"/>
        <n v="31.065999999999999"/>
        <n v="5.1379999999999999"/>
        <n v="71.61"/>
        <n v="14.364000000000001"/>
        <n v="21.164000000000001"/>
        <n v="35.08"/>
        <n v="19.5"/>
        <n v="12.4"/>
        <n v="42.65"/>
        <n v="41"/>
        <n v="56.9"/>
        <n v="41.35"/>
        <n v="30.95"/>
        <n v="54.1"/>
        <n v="616.48500000000001"/>
        <n v="4.8499999999999996"/>
        <n v="4.55"/>
        <n v="77.408000000000001"/>
        <n v="59.334000000000003"/>
        <n v="1.6"/>
        <n v="167.65"/>
        <n v="3.9"/>
        <n v="4.3499999999999996"/>
        <n v="4.3"/>
        <n v="4.25"/>
        <n v="4.0999999999999996"/>
        <n v="4.2"/>
        <n v="4"/>
        <n v="4.45"/>
        <n v="7.65"/>
        <n v="55"/>
        <n v="573.96500000000003"/>
        <n v="2.15"/>
        <n v="3.1"/>
        <n v="5"/>
        <n v="3.55"/>
        <n v="3.15"/>
        <n v="6.05"/>
        <n v="6.1"/>
        <n v="5.75"/>
        <n v="5.85"/>
        <n v="5.2"/>
        <n v="5.05"/>
        <n v="18.079999999999998"/>
        <n v="159.1"/>
        <n v="8.0500000000000007"/>
        <n v="8.5"/>
        <n v="154.65"/>
        <n v="9"/>
        <n v="7.6"/>
        <n v="59.2"/>
        <n v="141"/>
        <n v="322.64999999999998"/>
        <n v="14.1"/>
        <n v="6.45"/>
        <n v="6.6"/>
        <n v="6.7"/>
        <n v="324.45"/>
        <n v="12.3"/>
        <n v="18.75"/>
        <n v="5.5"/>
        <n v="6.85"/>
        <n v="6.3"/>
        <n v="6.55"/>
        <n v="149.69999999999999"/>
        <n v="291.58199999999999"/>
        <n v="4.05"/>
        <n v="3.85"/>
        <n v="6.5"/>
        <n v="99.888999999999996"/>
        <n v="3.95"/>
        <n v="3.75"/>
        <n v="3.8"/>
        <n v="4.1500000000000004"/>
        <n v="7.4"/>
        <n v="7.1"/>
        <n v="204.1"/>
        <n v="25.65"/>
        <n v="29.25"/>
        <n v="2.0499999999999998"/>
        <n v="5.8"/>
        <n v="38"/>
        <n v="7.55"/>
        <n v="5.4"/>
        <n v="6.65"/>
        <n v="5.7"/>
        <n v="56.405000000000001"/>
        <n v="560.29999999999995"/>
        <n v="2.9"/>
        <n v="2.5499999999999998"/>
        <n v="2.4"/>
        <n v="37.637999999999998"/>
        <n v="27.459"/>
        <n v="152.684"/>
        <n v="79.95"/>
        <n v="88.091999999999999"/>
        <n v="124.047"/>
        <n v="70.863"/>
        <n v="67.69"/>
        <n v="43.223999999999997"/>
        <n v="40.823999999999998"/>
        <n v="116.208"/>
        <n v="18.3"/>
        <n v="30.459"/>
        <n v="50.853000000000002"/>
        <n v="47.475999999999999"/>
        <n v="16.5"/>
        <n v="57.881999999999998"/>
        <n v="141.768"/>
        <n v="25.52"/>
        <n v="45.695999999999998"/>
        <n v="58.652000000000001"/>
        <n v="59.024000000000001"/>
        <n v="27.6"/>
        <n v="14.911"/>
        <n v="49.506"/>
        <n v="25.369"/>
        <n v="64.349999999999994"/>
        <n v="20.45"/>
        <n v="46.98"/>
        <n v="36.75"/>
        <n v="19.355"/>
        <n v="14.85"/>
        <n v="30.288"/>
        <n v="58.718000000000004"/>
        <n v="51.15"/>
        <n v="42.424999999999997"/>
        <n v="20.312999999999999"/>
        <n v="24.641999999999999"/>
        <n v="23.6"/>
        <n v="41.942999999999998"/>
        <n v="73.492000000000004"/>
        <n v="20.625"/>
        <n v="17.5"/>
        <n v="90.85"/>
        <n v="12.789"/>
        <n v="26.7"/>
        <n v="23.199000000000002"/>
        <n v="11.928000000000001"/>
        <n v="261.75"/>
        <n v="46.6"/>
      </sharedItems>
    </cacheField>
    <cacheField name="VOLUME_M3_VAK_GEINDEXEERD" numFmtId="0">
      <sharedItems containsMixedTypes="1" containsNumber="1" minValue="0" maxValue="2009.73" count="1659">
        <n v="7.72"/>
        <s v="&lt;Null&gt;"/>
        <n v="12.17"/>
        <n v="10.68"/>
        <n v="10.47"/>
        <n v="45.34"/>
        <n v="22.5"/>
        <n v="12.32"/>
        <n v="7.91"/>
        <n v="42.06"/>
        <n v="17.920000000000002"/>
        <n v="12.77"/>
        <n v="51.31"/>
        <n v="37.67"/>
        <n v="29.12"/>
        <n v="25.34"/>
        <n v="17.989999999999998"/>
        <n v="39.049999999999997"/>
        <n v="76.66"/>
        <n v="39.19"/>
        <n v="224.04"/>
        <n v="77.48"/>
        <n v="27.29"/>
        <n v="271.58"/>
        <n v="55.96"/>
        <n v="21.04"/>
        <n v="67.28"/>
        <n v="72.11"/>
        <n v="87.32"/>
        <n v="9.86"/>
        <n v="61.72"/>
        <n v="12.39"/>
        <n v="27.97"/>
        <n v="10.26"/>
        <n v="3.81"/>
        <n v="53.06"/>
        <n v="57.86"/>
        <n v="44.78"/>
        <n v="69.209999999999994"/>
        <n v="16.079999999999998"/>
        <n v="45.23"/>
        <n v="38.03"/>
        <n v="29.49"/>
        <n v="33.01"/>
        <n v="41.61"/>
        <n v="32.36"/>
        <n v="48.28"/>
        <n v="49.72"/>
        <n v="47.42"/>
        <n v="46.87"/>
        <n v="11.81"/>
        <n v="64.38"/>
        <n v="63.4"/>
        <n v="30.92"/>
        <n v="65.08"/>
        <n v="59.65"/>
        <n v="76.53"/>
        <n v="138.44999999999999"/>
        <n v="63.11"/>
        <n v="27.1"/>
        <n v="137.44999999999999"/>
        <n v="46.29"/>
        <n v="0.41"/>
        <n v="44.25"/>
        <n v="174.79"/>
        <n v="107.99"/>
        <n v="130.94"/>
        <n v="225.47"/>
        <n v="16.7"/>
        <n v="98.53"/>
        <n v="41.59"/>
        <n v="32.590000000000003"/>
        <n v="17.399999999999999"/>
        <n v="33.840000000000003"/>
        <n v="18.29"/>
        <n v="22.62"/>
        <n v="106.71"/>
        <n v="76.97"/>
        <n v="64.62"/>
        <n v="65.83"/>
        <n v="44.6"/>
        <n v="55.55"/>
        <n v="37.380000000000003"/>
        <n v="125.36"/>
        <n v="84.07"/>
        <n v="3.2"/>
        <n v="208.53"/>
        <n v="101.63"/>
        <n v="166.82"/>
        <n v="53.9"/>
        <n v="521.01"/>
        <n v="341.99"/>
        <n v="538.24"/>
        <n v="354.95"/>
        <n v="558.25"/>
        <n v="266.04000000000002"/>
        <n v="616.38"/>
        <n v="191.71"/>
        <n v="127.92"/>
        <n v="208.63"/>
        <n v="58.3"/>
        <n v="84.06"/>
        <n v="284.18"/>
        <n v="106.99"/>
        <n v="246.43"/>
        <n v="202.24"/>
        <n v="30.3"/>
        <n v="50.29"/>
        <n v="169.29"/>
        <n v="63.36"/>
        <n v="21.44"/>
        <n v="58.56"/>
        <n v="0.34"/>
        <n v="158.94"/>
        <n v="102.39"/>
        <n v="139.74"/>
        <n v="150.61000000000001"/>
        <n v="95.51"/>
        <n v="112.12"/>
        <n v="64.27"/>
        <n v="245.85"/>
        <n v="57.63"/>
        <n v="133.6"/>
        <n v="78.25"/>
        <n v="39.14"/>
        <n v="3.44"/>
        <n v="112.92"/>
        <n v="19.36"/>
        <n v="42.96"/>
        <n v="66.7"/>
        <n v="12.44"/>
        <n v="99.07"/>
        <n v="64.8"/>
        <n v="149.51"/>
        <n v="110.02"/>
        <n v="76.069999999999993"/>
        <n v="597.96"/>
        <n v="79.510000000000005"/>
        <n v="436.13"/>
        <n v="215.43"/>
        <n v="121.98"/>
        <n v="249.46"/>
        <n v="319.44"/>
        <n v="179.28"/>
        <n v="138.72"/>
        <n v="442.97"/>
        <n v="785.58"/>
        <n v="117.09"/>
        <n v="102.8"/>
        <n v="86.6"/>
        <n v="433.84"/>
        <n v="794.2"/>
        <n v="338.75"/>
        <n v="365.32"/>
        <n v="235.19"/>
        <n v="333.25"/>
        <n v="251.31"/>
        <n v="238.15"/>
        <n v="137.05000000000001"/>
        <n v="208.9"/>
        <n v="31.86"/>
        <n v="1203.31"/>
        <n v="496.59"/>
        <n v="106.53"/>
        <n v="164.66"/>
        <n v="360.17"/>
        <n v="107.65"/>
        <n v="164.33"/>
        <n v="181.15"/>
        <n v="415.08"/>
        <n v="296.31"/>
        <n v="106.03"/>
        <n v="947.89"/>
        <n v="97"/>
        <n v="417.38"/>
        <n v="949.74"/>
        <n v="779"/>
        <n v="445.56"/>
        <n v="799.86"/>
        <n v="299.02999999999997"/>
        <n v="26.44"/>
        <n v="50.15"/>
        <n v="23.05"/>
        <n v="25.47"/>
        <n v="51.46"/>
        <n v="52.5"/>
        <n v="96.4"/>
        <n v="47.21"/>
        <n v="13.78"/>
        <n v="23.15"/>
        <n v="158.6"/>
        <n v="65.73"/>
        <n v="705.96"/>
        <n v="416.7"/>
        <n v="539.27"/>
        <n v="482.1"/>
        <n v="95.23"/>
        <n v="169.66"/>
        <n v="73.41"/>
        <n v="69.430000000000007"/>
        <n v="44.57"/>
        <n v="58.52"/>
        <n v="27.66"/>
        <n v="31.45"/>
        <n v="8.2100000000000009"/>
        <n v="91.06"/>
        <n v="17.559999999999999"/>
        <n v="21.69"/>
        <n v="31.51"/>
        <n v="13.49"/>
        <n v="59.15"/>
        <n v="253.1"/>
        <n v="361.35"/>
        <n v="141.41"/>
        <n v="168.76"/>
        <n v="212.28"/>
        <n v="235.11"/>
        <n v="88.69"/>
        <n v="111.54"/>
        <n v="267.39"/>
        <n v="116.07"/>
        <n v="61.47"/>
        <n v="138.84"/>
        <n v="109.86"/>
        <n v="40.090000000000003"/>
        <n v="49.46"/>
        <n v="45.61"/>
        <n v="82.44"/>
        <n v="226.35"/>
        <n v="129.19"/>
        <n v="152.30000000000001"/>
        <n v="212.75"/>
        <n v="202.82"/>
        <n v="286.25"/>
        <n v="369.45"/>
        <n v="237.32"/>
        <n v="319.07"/>
        <n v="494.2"/>
        <n v="674.01"/>
        <n v="278.14999999999998"/>
        <n v="531.98"/>
        <n v="213.98"/>
        <n v="119.45"/>
        <n v="0.11"/>
        <n v="43.44"/>
        <n v="269.2"/>
        <n v="267.54000000000002"/>
        <n v="120.92"/>
        <n v="223.67"/>
        <n v="103.72"/>
        <n v="340.2"/>
        <n v="326.38"/>
        <n v="569.36"/>
        <n v="840.2"/>
        <n v="121.68"/>
        <n v="475.99"/>
        <n v="3.04"/>
        <n v="112.15"/>
        <n v="295.06"/>
        <n v="141.66"/>
        <n v="130.91"/>
        <n v="103.39"/>
        <n v="139.16999999999999"/>
        <n v="192.18"/>
        <n v="64.83"/>
        <n v="88.12"/>
        <n v="51.27"/>
        <n v="397"/>
        <n v="596.29999999999995"/>
        <n v="485.68"/>
        <n v="71.63"/>
        <n v="116.82"/>
        <n v="95.61"/>
        <n v="81.7"/>
        <n v="35.24"/>
        <n v="146.34"/>
        <n v="60.12"/>
        <n v="13.42"/>
        <n v="69.150000000000006"/>
        <n v="75.55"/>
        <n v="728.13"/>
        <n v="102.23"/>
        <n v="23.61"/>
        <n v="77.2"/>
        <n v="130.97999999999999"/>
        <n v="126.42"/>
        <n v="56.17"/>
        <n v="168.6"/>
        <n v="170.36"/>
        <n v="118.65"/>
        <n v="65.959999999999994"/>
        <n v="171.89"/>
        <n v="262.79000000000002"/>
        <n v="563.65"/>
        <n v="209.32"/>
        <n v="209.7"/>
        <n v="47.59"/>
        <n v="112.3"/>
        <n v="50.47"/>
        <n v="11.79"/>
        <n v="132.06"/>
        <n v="228.02"/>
        <n v="269.69"/>
        <n v="180.36"/>
        <n v="100.63"/>
        <n v="29.98"/>
        <n v="50.89"/>
        <n v="262.42"/>
        <n v="315.72000000000003"/>
        <n v="508.16"/>
        <n v="470.08"/>
        <n v="243.49"/>
        <n v="116.28"/>
        <n v="416.2"/>
        <n v="120.08"/>
        <n v="166.8"/>
        <n v="40.76"/>
        <n v="103.53"/>
        <n v="49.82"/>
        <n v="222.28"/>
        <n v="163.76"/>
        <n v="210.58"/>
        <n v="186.43"/>
        <n v="107.8"/>
        <n v="175.04"/>
        <n v="66.180000000000007"/>
        <n v="80.260000000000005"/>
        <n v="52.78"/>
        <n v="128.13"/>
        <n v="29.14"/>
        <n v="4.22"/>
        <n v="182.46"/>
        <n v="126.18"/>
        <n v="160.19999999999999"/>
        <n v="69.66"/>
        <n v="33.85"/>
        <n v="10.23"/>
        <n v="98.44"/>
        <n v="157.80000000000001"/>
        <n v="107.97"/>
        <n v="83.6"/>
        <n v="98.8"/>
        <n v="283.36"/>
        <n v="142.44"/>
        <n v="153.27000000000001"/>
        <n v="158.69999999999999"/>
        <n v="372.47"/>
        <n v="194.18"/>
        <n v="359.53"/>
        <n v="10.01"/>
        <n v="18.21"/>
        <n v="53"/>
        <n v="17.93"/>
        <n v="40.1"/>
        <n v="135.32"/>
        <n v="61.68"/>
        <n v="117.54"/>
        <n v="99.24"/>
        <n v="147.26"/>
        <n v="76.739999999999995"/>
        <n v="357.41"/>
        <n v="132.47999999999999"/>
        <n v="129.47999999999999"/>
        <n v="128.94"/>
        <n v="96.29"/>
        <n v="92.06"/>
        <n v="579.33000000000004"/>
        <n v="629.5"/>
        <n v="380.08"/>
        <n v="153.04"/>
        <n v="392.83"/>
        <n v="476.97"/>
        <n v="27.17"/>
        <n v="20.58"/>
        <n v="104.66"/>
        <n v="70.98"/>
        <n v="82.46"/>
        <n v="77.510000000000005"/>
        <n v="48.65"/>
        <n v="77.36"/>
        <n v="95.91"/>
        <n v="220.18"/>
        <n v="25.67"/>
        <n v="34.31"/>
        <n v="17.97"/>
        <n v="9.0299999999999994"/>
        <n v="117.23"/>
        <n v="25.98"/>
        <n v="110.73"/>
        <n v="108.33"/>
        <n v="144.27000000000001"/>
        <n v="107.01"/>
        <n v="105.1"/>
        <n v="125.12"/>
        <n v="92.59"/>
        <n v="75.86"/>
        <n v="266.38"/>
        <n v="222.99"/>
        <n v="1182.96"/>
        <n v="599.54"/>
        <n v="84.58"/>
        <n v="115.67"/>
        <n v="47.06"/>
        <n v="91.04"/>
        <n v="993.04"/>
        <n v="1013.27"/>
        <n v="146.91999999999999"/>
        <n v="55.25"/>
        <n v="62.46"/>
        <n v="32.619999999999997"/>
        <n v="80.87"/>
        <n v="66.2"/>
        <n v="185.13"/>
        <n v="126.91"/>
        <n v="45.82"/>
        <n v="49.34"/>
        <n v="278.05"/>
        <n v="145.94"/>
        <n v="90.62"/>
        <n v="199.85"/>
        <n v="129.41999999999999"/>
        <n v="159.91999999999999"/>
        <n v="9.75"/>
        <n v="108.37"/>
        <n v="249.63"/>
        <n v="1049.5"/>
        <n v="44.05"/>
        <n v="123.69"/>
        <n v="72.13"/>
        <n v="24.86"/>
        <n v="23.32"/>
        <n v="14.97"/>
        <n v="473.39"/>
        <n v="585.62"/>
        <n v="252.87"/>
        <n v="133.69999999999999"/>
        <n v="183.22"/>
        <n v="58.84"/>
        <n v="247.86"/>
        <n v="278.49"/>
        <n v="291.43"/>
        <n v="248.43"/>
        <n v="76.84"/>
        <n v="163.16"/>
        <n v="323.95999999999998"/>
        <n v="391.47"/>
        <n v="1092.54"/>
        <n v="62"/>
        <n v="114.17"/>
        <n v="0.43"/>
        <n v="7.89"/>
        <n v="232.93"/>
        <n v="44.84"/>
        <n v="31.26"/>
        <n v="66.25"/>
        <n v="112.95"/>
        <n v="123.83"/>
        <n v="75.28"/>
        <n v="92.4"/>
        <n v="42.22"/>
        <n v="28.52"/>
        <n v="131.41"/>
        <n v="158.65"/>
        <n v="56.41"/>
        <n v="331.17"/>
        <n v="311.39"/>
        <n v="213.77"/>
        <n v="154.5"/>
        <n v="25.25"/>
        <n v="73.97"/>
        <n v="27.15"/>
        <n v="13.33"/>
        <n v="3.08"/>
        <n v="150.76"/>
        <n v="74.92"/>
        <n v="334.9"/>
        <n v="236.54"/>
        <n v="208.24"/>
        <n v="287.16000000000003"/>
        <n v="116.99"/>
        <n v="132.16"/>
        <n v="43.2"/>
        <n v="304.04000000000002"/>
        <n v="223.09"/>
        <n v="29.66"/>
        <n v="14.51"/>
        <n v="29.82"/>
        <n v="203.17"/>
        <n v="73.27"/>
        <n v="204.07"/>
        <n v="165.25"/>
        <n v="344.47"/>
        <n v="860.32"/>
        <n v="436.71"/>
        <n v="690.25"/>
        <n v="177.03"/>
        <n v="140.29"/>
        <n v="254.18"/>
        <n v="81.5"/>
        <n v="301.43"/>
        <n v="83.09"/>
        <n v="42.1"/>
        <n v="152.91999999999999"/>
        <n v="238.99"/>
        <n v="219.68"/>
        <n v="137.47"/>
        <n v="205.97"/>
        <n v="244.73"/>
        <n v="62.98"/>
        <n v="31.21"/>
        <n v="98.92"/>
        <n v="83.48"/>
        <n v="65.95"/>
        <n v="52.67"/>
        <n v="33.18"/>
        <n v="64.12"/>
        <n v="22.24"/>
        <n v="116.83"/>
        <n v="65.19"/>
        <n v="53.83"/>
        <n v="71.599999999999994"/>
        <n v="133.12"/>
        <n v="133.18"/>
        <n v="123.26"/>
        <n v="70.83"/>
        <n v="108.61"/>
        <n v="38.409999999999997"/>
        <n v="33.729999999999997"/>
        <n v="41.51"/>
        <n v="53.85"/>
        <n v="449.07"/>
        <n v="199.05"/>
        <n v="233.62"/>
        <n v="117"/>
        <n v="189.9"/>
        <n v="74.709999999999994"/>
        <n v="47.09"/>
        <n v="65.58"/>
        <n v="122.21"/>
        <n v="91.59"/>
        <n v="156.22999999999999"/>
        <n v="29.05"/>
        <n v="22.69"/>
        <n v="77.069999999999993"/>
        <n v="81.25"/>
        <n v="56.26"/>
        <n v="32.659999999999997"/>
        <n v="38.619999999999997"/>
        <n v="40.81"/>
        <n v="40.36"/>
        <n v="20.309999999999999"/>
        <n v="145.41"/>
        <n v="199.54"/>
        <n v="84.1"/>
        <n v="168.79"/>
        <n v="205.46"/>
        <n v="47.93"/>
        <n v="103.48"/>
        <n v="53.54"/>
        <n v="40.39"/>
        <n v="68.650000000000006"/>
        <n v="21.76"/>
        <n v="253.48"/>
        <n v="127.44"/>
        <n v="85.87"/>
        <n v="141.25"/>
        <n v="66.37"/>
        <n v="19.07"/>
        <n v="53.72"/>
        <n v="118.34"/>
        <n v="11.33"/>
        <n v="86.66"/>
        <n v="2.65"/>
        <n v="1.28"/>
        <n v="6.95"/>
        <n v="20.079999999999998"/>
        <n v="19.55"/>
        <n v="19.84"/>
        <n v="53.48"/>
        <n v="43.77"/>
        <n v="19.489999999999998"/>
        <n v="37.409999999999997"/>
        <n v="1.0900000000000001"/>
        <n v="69.39"/>
        <n v="9.57"/>
        <n v="207.36"/>
        <n v="14.27"/>
        <n v="14.77"/>
        <n v="42.15"/>
        <n v="10.050000000000001"/>
        <n v="11.42"/>
        <n v="51.47"/>
        <n v="214.5"/>
        <n v="46.08"/>
        <n v="5.21"/>
        <n v="8.7100000000000009"/>
        <n v="44.11"/>
        <n v="31.35"/>
        <n v="44.47"/>
        <n v="36.75"/>
        <n v="20.79"/>
        <n v="4.49"/>
        <n v="6.38"/>
        <n v="76.290000000000006"/>
        <n v="49.44"/>
        <n v="20.98"/>
        <n v="77.209999999999994"/>
        <n v="383.53"/>
        <n v="320.93"/>
        <n v="80.34"/>
        <n v="67.52"/>
        <n v="92.34"/>
        <n v="12.54"/>
        <n v="24.71"/>
        <n v="69.989999999999995"/>
        <n v="59.16"/>
        <n v="4.42"/>
        <n v="24.51"/>
        <n v="21.41"/>
        <n v="14.41"/>
        <n v="93.35"/>
        <n v="102.38"/>
        <n v="43.41"/>
        <n v="47.47"/>
        <n v="79.45"/>
        <n v="63.48"/>
        <n v="11.27"/>
        <n v="24.47"/>
        <n v="2.36"/>
        <n v="8.74"/>
        <n v="14.17"/>
        <n v="17.88"/>
        <n v="25.94"/>
        <n v="25.43"/>
        <n v="8.9700000000000006"/>
        <n v="36.25"/>
        <n v="30.21"/>
        <n v="8.16"/>
        <n v="3.05"/>
        <n v="36.53"/>
        <n v="5.74"/>
        <n v="1.73"/>
        <n v="24.28"/>
        <n v="45.63"/>
        <n v="21.81"/>
        <n v="79.569999999999993"/>
        <n v="37.229999999999997"/>
        <n v="47.43"/>
        <n v="5.08"/>
        <n v="18.350000000000001"/>
        <n v="84.54"/>
        <n v="7.92"/>
        <n v="4.76"/>
        <n v="4.51"/>
        <n v="76.989999999999995"/>
        <n v="49.73"/>
        <n v="31.43"/>
        <n v="7.47"/>
        <n v="29.38"/>
        <n v="36.04"/>
        <n v="131.47999999999999"/>
        <n v="14.49"/>
        <n v="12.05"/>
        <n v="40.21"/>
        <n v="107.16"/>
        <n v="28.1"/>
        <n v="39.979999999999997"/>
        <n v="32.71"/>
        <n v="62.16"/>
        <n v="32.950000000000003"/>
        <n v="51.81"/>
        <n v="4.2699999999999996"/>
        <n v="0"/>
        <n v="117.2"/>
        <n v="99.25"/>
        <n v="67.47"/>
        <n v="258.47000000000003"/>
        <n v="21.97"/>
        <n v="7.57"/>
        <n v="0.76"/>
        <n v="55.08"/>
        <n v="13.09"/>
        <n v="11.46"/>
        <n v="27.63"/>
        <n v="62.61"/>
        <n v="63.97"/>
        <n v="48.89"/>
        <n v="104.98"/>
        <n v="61.4"/>
        <n v="12.24"/>
        <n v="26.03"/>
        <n v="26.37"/>
        <n v="6.05"/>
        <n v="3.71"/>
        <n v="11.02"/>
        <n v="4.88"/>
        <n v="0.97"/>
        <n v="22.05"/>
        <n v="40.96"/>
        <n v="12.64"/>
        <n v="83.46"/>
        <n v="4.71"/>
        <n v="3.74"/>
        <n v="5.0599999999999996"/>
        <n v="1.21"/>
        <n v="5.75"/>
        <n v="90.58"/>
        <n v="13.43"/>
        <n v="30.91"/>
        <n v="51.67"/>
        <n v="18.739999999999998"/>
        <n v="30.15"/>
        <n v="21.09"/>
        <n v="8.6999999999999993"/>
        <n v="33.340000000000003"/>
        <n v="5.16"/>
        <n v="8.0399999999999991"/>
        <n v="42.53"/>
        <n v="68"/>
        <n v="93.89"/>
        <n v="51.72"/>
        <n v="37.94"/>
        <n v="32.520000000000003"/>
        <n v="147.55000000000001"/>
        <n v="39.75"/>
        <n v="9.7100000000000009"/>
        <n v="37.58"/>
        <n v="83.73"/>
        <n v="47.37"/>
        <n v="12.59"/>
        <n v="34.11"/>
        <n v="15.25"/>
        <n v="6.89"/>
        <n v="8.09"/>
        <n v="18.03"/>
        <n v="1.83"/>
        <n v="134.80000000000001"/>
        <n v="18.989999999999998"/>
        <n v="0.71"/>
        <n v="13.57"/>
        <n v="5.23"/>
        <n v="49.08"/>
        <n v="28.69"/>
        <n v="35.11"/>
        <n v="25.6"/>
        <n v="60.67"/>
        <n v="151.88"/>
        <n v="11.96"/>
        <n v="64.39"/>
        <n v="60.44"/>
        <n v="18.170000000000002"/>
        <n v="44.58"/>
        <n v="25.08"/>
        <n v="73.290000000000006"/>
        <n v="186.31"/>
        <n v="45.36"/>
        <n v="17.940000000000001"/>
        <n v="11.73"/>
        <n v="7.04"/>
        <n v="30.68"/>
        <n v="60.62"/>
        <n v="24.87"/>
        <n v="4.33"/>
        <n v="66.099999999999994"/>
        <n v="58.37"/>
        <n v="86.01"/>
        <n v="36.409999999999997"/>
        <n v="18.670000000000002"/>
        <n v="3.15"/>
        <n v="5.31"/>
        <n v="15.96"/>
        <n v="37.479999999999997"/>
        <n v="9.64"/>
        <n v="21.74"/>
        <n v="25.53"/>
        <n v="6.14"/>
        <n v="121.24"/>
        <n v="8.7200000000000006"/>
        <n v="2.08"/>
        <n v="3.24"/>
        <n v="6.63"/>
        <n v="10.64"/>
        <n v="21.68"/>
        <n v="63.59"/>
        <n v="14.22"/>
        <n v="167.23"/>
        <n v="79.239999999999995"/>
        <n v="25.35"/>
        <n v="22.12"/>
        <n v="11.38"/>
        <n v="20.399999999999999"/>
        <n v="26.31"/>
        <n v="8.01"/>
        <n v="38.22"/>
        <n v="63.52"/>
        <n v="3.1"/>
        <n v="1.2"/>
        <n v="1.19"/>
        <n v="10.15"/>
        <n v="44.29"/>
        <n v="44.62"/>
        <n v="46.62"/>
        <n v="34.08"/>
        <n v="22.96"/>
        <n v="76"/>
        <n v="17.68"/>
        <n v="8.4499999999999993"/>
        <n v="7.13"/>
        <n v="5.37"/>
        <n v="2.16"/>
        <n v="26.81"/>
        <n v="5.12"/>
        <n v="46.99"/>
        <n v="35.04"/>
        <n v="1.03"/>
        <n v="121"/>
        <n v="105.26"/>
        <n v="288.72000000000003"/>
        <n v="136.55000000000001"/>
        <n v="280.66000000000003"/>
        <n v="26.7"/>
        <n v="16.89"/>
        <n v="32.549999999999997"/>
        <n v="55.84"/>
        <n v="24.8"/>
        <n v="34.28"/>
        <n v="37.86"/>
        <n v="8.0299999999999994"/>
        <n v="36.450000000000003"/>
        <n v="88.89"/>
        <n v="58.59"/>
        <n v="32.450000000000003"/>
        <n v="26.84"/>
        <n v="42.95"/>
        <n v="18.010000000000002"/>
        <n v="96.97"/>
        <n v="27"/>
        <n v="18.649999999999999"/>
        <n v="24.18"/>
        <n v="8.31"/>
        <n v="43.14"/>
        <n v="57.73"/>
        <n v="34.090000000000003"/>
        <n v="49.92"/>
        <n v="12.23"/>
        <n v="32.85"/>
        <n v="34.270000000000003"/>
        <n v="12.66"/>
        <n v="72.44"/>
        <n v="46.18"/>
        <n v="27.05"/>
        <n v="3.43"/>
        <n v="274.68"/>
        <n v="56"/>
        <n v="59.14"/>
        <n v="9.33"/>
        <n v="164.97"/>
        <n v="106.86"/>
        <n v="384.29"/>
        <n v="80.900000000000006"/>
        <n v="49.7"/>
        <n v="73.430000000000007"/>
        <n v="25.41"/>
        <n v="56.85"/>
        <n v="52.28"/>
        <n v="20.71"/>
        <n v="11.34"/>
        <n v="16.8"/>
        <n v="22.82"/>
        <n v="13"/>
        <n v="69.37"/>
        <n v="5.83"/>
        <n v="30.14"/>
        <n v="73.069999999999993"/>
        <n v="45.72"/>
        <n v="35.119999999999997"/>
        <n v="3.21"/>
        <n v="88"/>
        <n v="130.71"/>
        <n v="46.43"/>
        <n v="27.71"/>
        <n v="19.98"/>
        <n v="41.11"/>
        <n v="38.700000000000003"/>
        <n v="10.33"/>
        <n v="2.5099999999999998"/>
        <n v="18.27"/>
        <n v="15.46"/>
        <n v="46.22"/>
        <n v="3.09"/>
        <n v="10.220000000000001"/>
        <n v="36.049999999999997"/>
        <n v="34.56"/>
        <n v="43.91"/>
        <n v="60.79"/>
        <n v="32.03"/>
        <n v="69.959999999999994"/>
        <n v="57.32"/>
        <n v="19.71"/>
        <n v="12.97"/>
        <n v="33.549999999999997"/>
        <n v="3.12"/>
        <n v="1.35"/>
        <n v="51.61"/>
        <n v="41.8"/>
        <n v="7.36"/>
        <n v="99.11"/>
        <n v="42.14"/>
        <n v="31.72"/>
        <n v="59.89"/>
        <n v="33.44"/>
        <n v="83.45"/>
        <n v="32.97"/>
        <n v="21.14"/>
        <n v="15.8"/>
        <n v="7.75"/>
        <n v="1.25"/>
        <n v="876.8"/>
        <n v="6.09"/>
        <n v="6.73"/>
        <n v="13.02"/>
        <n v="14.33"/>
        <n v="134.41999999999999"/>
        <n v="52.77"/>
        <n v="147.41"/>
        <n v="106.45"/>
        <n v="571.33000000000004"/>
        <n v="548.21"/>
        <n v="375.56"/>
        <n v="2009.73"/>
        <n v="135.13999999999999"/>
        <n v="19.510000000000002"/>
        <n v="21.75"/>
        <n v="71.88"/>
        <n v="661.73"/>
        <n v="223.17"/>
        <n v="469.19"/>
        <n v="17.13"/>
        <n v="12.42"/>
        <n v="187.34"/>
        <n v="42.63"/>
        <n v="202.92"/>
        <n v="348.32"/>
        <n v="371.82"/>
        <n v="41.01"/>
        <n v="56.88"/>
        <n v="41.33"/>
        <n v="30.97"/>
        <n v="54.08"/>
        <n v="103.1"/>
        <n v="103.08"/>
        <n v="514.51"/>
        <n v="4.8600000000000003"/>
        <n v="4.57"/>
        <n v="22.23"/>
        <n v="9.15"/>
        <n v="243.63"/>
        <n v="1.61"/>
        <n v="167.63"/>
        <n v="3.92"/>
        <n v="4.28"/>
        <n v="4.24"/>
        <n v="4.0999999999999996"/>
        <n v="22.6"/>
        <n v="27.07"/>
        <n v="4.18"/>
        <n v="4.32"/>
        <n v="4"/>
        <n v="4.4400000000000004"/>
        <n v="7.63"/>
        <n v="128.74"/>
        <n v="55.02"/>
        <n v="169.2"/>
        <n v="2.13"/>
        <n v="155.51"/>
        <n v="3.37"/>
        <n v="5"/>
        <n v="4.3099999999999996"/>
        <n v="3.9"/>
        <n v="3.56"/>
        <n v="348.61"/>
        <n v="3.14"/>
        <n v="4.01"/>
        <n v="215.57"/>
        <n v="39.69"/>
        <n v="37.450000000000003"/>
        <n v="166.27"/>
        <n v="6.07"/>
        <n v="6.08"/>
        <n v="5.76"/>
        <n v="5.84"/>
        <n v="5.22"/>
        <n v="4.45"/>
        <n v="5.07"/>
        <n v="6.94"/>
        <n v="26.27"/>
        <n v="10.71"/>
        <n v="2.5499999999999998"/>
        <n v="159.12"/>
        <n v="8.52"/>
        <n v="154.63"/>
        <n v="9"/>
        <n v="7.59"/>
        <n v="59.22"/>
        <n v="141.01"/>
        <n v="322.66000000000003"/>
        <n v="14.09"/>
        <n v="3.89"/>
        <n v="6.46"/>
        <n v="6.62"/>
        <n v="6.68"/>
        <n v="5.77"/>
        <n v="6.69"/>
        <n v="324.43"/>
        <n v="12.3"/>
        <n v="18.760000000000002"/>
        <n v="5.51"/>
        <n v="6.87"/>
        <n v="6.29"/>
        <n v="5.85"/>
        <n v="6.6"/>
        <n v="6.57"/>
        <n v="149.68"/>
        <n v="108.69"/>
        <n v="967.62"/>
        <n v="633.13"/>
        <n v="4.03"/>
        <n v="4.07"/>
        <n v="4.09"/>
        <n v="3.85"/>
        <n v="6.5"/>
        <n v="324.3"/>
        <n v="450.95"/>
        <n v="341.7"/>
        <n v="229.04"/>
        <n v="790.77"/>
        <n v="423.54"/>
        <n v="878.45"/>
        <n v="24.58"/>
        <n v="3.93"/>
        <n v="3.84"/>
        <n v="3.98"/>
        <n v="3.73"/>
        <n v="3.78"/>
        <n v="3.83"/>
        <n v="4.16"/>
        <n v="490.46"/>
        <n v="547.04999999999995"/>
        <n v="37.03"/>
        <n v="40.01"/>
        <n v="5.52"/>
        <n v="4.46"/>
        <n v="5.49"/>
        <n v="7.4"/>
        <n v="7.09"/>
        <n v="17.829999999999998"/>
        <n v="12.51"/>
        <n v="204.09"/>
        <n v="25.65"/>
        <n v="29.23"/>
        <n v="18.41"/>
        <n v="2.0699999999999998"/>
        <n v="9.01"/>
        <n v="5.8"/>
        <n v="3.96"/>
        <n v="37.979999999999997"/>
        <n v="20.05"/>
        <n v="505.41"/>
        <n v="13.83"/>
        <n v="7.55"/>
        <n v="5.4"/>
        <n v="6.67"/>
        <n v="6.71"/>
        <n v="5.68"/>
        <n v="21.98"/>
        <n v="527.02"/>
        <n v="282.48"/>
        <n v="4.04"/>
        <n v="2.92"/>
        <n v="2.38"/>
        <n v="2.06"/>
        <n v="10.97"/>
        <n v="9.4499999999999993"/>
        <n v="6.9"/>
        <n v="19.25"/>
        <n v="17.38"/>
        <n v="50.48"/>
        <n v="28.78"/>
        <n v="63.56"/>
        <n v="82.17"/>
        <n v="79.94"/>
        <n v="5.1100000000000003"/>
        <n v="29.11"/>
        <n v="2.67"/>
        <n v="5.0999999999999996"/>
        <n v="12.69"/>
        <n v="8.76"/>
        <n v="18.14"/>
        <n v="2.85"/>
        <n v="6.47"/>
        <n v="40.630000000000003"/>
        <n v="7.31"/>
        <n v="12.91"/>
        <n v="24.89"/>
        <n v="40.04"/>
        <n v="20.53"/>
        <n v="21.85"/>
        <n v="10.18"/>
        <n v="7.69"/>
        <n v="68.349999999999994"/>
        <n v="31.56"/>
        <n v="19.28"/>
        <n v="12.89"/>
        <n v="25.15"/>
        <n v="31.41"/>
        <n v="30.1"/>
        <n v="59.91"/>
        <n v="46.94"/>
        <n v="61.23"/>
        <n v="8.98"/>
        <n v="49.86"/>
        <n v="15.73"/>
        <n v="29.59"/>
        <n v="57.13"/>
        <n v="2.19"/>
        <n v="7.99"/>
        <n v="19.53"/>
        <n v="58.24"/>
        <n v="55.9"/>
        <n v="52.73"/>
        <n v="54.89"/>
        <n v="34.83"/>
        <n v="34.64"/>
        <n v="24.54"/>
        <n v="44.19"/>
        <n v="4.4800000000000004"/>
        <n v="26.54"/>
        <n v="35.79"/>
        <n v="121.65"/>
        <n v="69.83"/>
        <n v="30.11"/>
        <n v="8.57"/>
        <n v="15.38"/>
        <n v="41.97"/>
        <n v="24.09"/>
        <n v="25.18"/>
        <n v="33.03"/>
        <n v="13.1"/>
        <n v="7.79"/>
        <n v="5.94"/>
        <n v="16.16"/>
        <n v="7.7"/>
        <n v="16.48"/>
        <n v="29.76"/>
        <n v="16.72"/>
        <n v="7.21"/>
        <n v="53.49"/>
        <n v="20.97"/>
        <n v="59.02"/>
        <n v="55.71"/>
        <n v="20.11"/>
        <n v="46.34"/>
        <n v="56.48"/>
        <n v="50.37"/>
        <n v="16.07"/>
        <n v="34.869999999999997"/>
        <n v="32.42"/>
        <n v="59.83"/>
        <n v="37.57"/>
        <n v="21.05"/>
        <n v="10.51"/>
        <n v="18.309999999999999"/>
        <n v="48.98"/>
        <n v="24.21"/>
        <n v="35.19"/>
        <n v="31.44"/>
        <n v="36.380000000000003"/>
        <n v="50.52"/>
        <n v="72.53"/>
        <n v="19.96"/>
        <n v="10.43"/>
        <n v="17.41"/>
        <n v="20.64"/>
        <n v="9.68"/>
        <n v="33.29"/>
        <n v="15.55"/>
        <n v="12.31"/>
        <n v="16.18"/>
        <n v="38.11"/>
        <n v="35.49"/>
        <n v="34.93"/>
        <n v="86.36"/>
        <n v="84.91"/>
        <n v="58.62"/>
        <n v="36.36"/>
        <n v="83.38"/>
        <n v="20.54"/>
        <n v="50.32"/>
        <n v="34.79"/>
        <n v="81.84"/>
        <n v="19.989999999999998"/>
        <n v="33.39"/>
        <n v="97.98"/>
        <n v="131.59"/>
        <n v="86.14"/>
        <n v="12.35"/>
        <n v="7.05"/>
        <n v="30.96"/>
        <n v="5.87"/>
        <n v="44.77"/>
        <n v="29.62"/>
        <n v="45.06"/>
        <n v="78.989999999999995"/>
        <n v="49.37"/>
        <n v="43.96"/>
        <n v="13.8"/>
        <n v="9.83"/>
        <n v="40.659999999999997"/>
        <n v="27.23"/>
        <n v="43.94"/>
        <n v="50.08"/>
        <n v="12.28"/>
        <n v="22.9"/>
        <n v="27.76"/>
        <n v="11.85"/>
        <n v="13.04"/>
        <n v="14.96"/>
        <n v="49.64"/>
        <n v="59.17"/>
        <n v="31.99"/>
        <n v="67.849999999999994"/>
        <n v="49.26"/>
        <n v="96.54"/>
        <n v="37.869999999999997"/>
        <n v="19.88"/>
        <n v="20.170000000000002"/>
        <n v="64.53"/>
        <n v="51.19"/>
        <n v="6.82"/>
        <n v="35.619999999999997"/>
        <n v="74.81"/>
        <n v="46.91"/>
        <n v="37.18"/>
        <n v="55.39"/>
        <n v="2.96"/>
        <n v="25.14"/>
        <n v="3.6"/>
        <n v="6.75"/>
        <n v="27.69"/>
        <n v="20.85"/>
        <n v="31.01"/>
        <n v="36.340000000000003"/>
        <n v="32.28"/>
        <n v="17.149999999999999"/>
        <n v="6.37"/>
        <n v="21.17"/>
        <n v="9.9700000000000006"/>
        <n v="47.23"/>
        <n v="62.7"/>
        <n v="37.82"/>
        <n v="37.83"/>
        <n v="29.96"/>
        <n v="52.02"/>
        <n v="15.49"/>
        <n v="8.83"/>
        <n v="0.92"/>
        <n v="7.07"/>
        <n v="6.42"/>
        <n v="8.58"/>
        <n v="10.63"/>
        <n v="4.68"/>
        <n v="29.67"/>
        <n v="23.28"/>
        <n v="11.61"/>
        <n v="6.76"/>
        <n v="20.440000000000001"/>
        <n v="51.9"/>
        <n v="19.690000000000001"/>
        <n v="51.07"/>
        <n v="29.02"/>
        <n v="6.13"/>
        <n v="49.29"/>
        <n v="58.12"/>
        <n v="64.430000000000007"/>
        <n v="52.27"/>
        <n v="121.09"/>
        <n v="58.98"/>
        <n v="62.49"/>
        <n v="39.700000000000003"/>
        <n v="27.42"/>
        <n v="39.17"/>
        <n v="17.23"/>
        <n v="38.44"/>
        <n v="31.78"/>
        <n v="21.32"/>
        <n v="10.19"/>
        <n v="7.66"/>
        <n v="8.1"/>
        <n v="5.46"/>
        <n v="83.65"/>
        <n v="2.64"/>
        <n v="69.81"/>
        <n v="12.74"/>
        <n v="17.52"/>
        <n v="7.01"/>
        <n v="21.48"/>
        <n v="56.51"/>
        <n v="39.270000000000003"/>
        <n v="90.22"/>
        <n v="28.67"/>
        <n v="7.37"/>
        <n v="25.38"/>
        <n v="2.0099999999999998"/>
        <n v="1.26"/>
        <n v="27.21"/>
        <n v="10.6"/>
        <n v="10.95"/>
        <n v="26.61"/>
        <n v="2.2799999999999998"/>
        <n v="43.17"/>
        <n v="58.79"/>
        <n v="23.8"/>
        <n v="24.95"/>
        <n v="48.74"/>
        <n v="8.64"/>
        <n v="8.8000000000000007"/>
        <n v="17.91"/>
        <n v="11.83"/>
        <n v="52.96"/>
        <n v="39.869999999999997"/>
        <n v="26.07"/>
        <n v="14.75"/>
        <n v="13.84"/>
        <n v="19.420000000000002"/>
        <n v="23.3"/>
        <n v="43.34"/>
        <n v="2.14"/>
        <n v="20"/>
        <n v="10.49"/>
        <n v="15.17"/>
        <n v="17.22"/>
        <n v="5.26"/>
        <n v="12.84"/>
        <n v="8.41"/>
        <n v="7.93"/>
        <n v="13.53"/>
        <n v="8.5500000000000007"/>
        <n v="19.670000000000002"/>
        <n v="18.579999999999998"/>
        <n v="0.62"/>
        <n v="1.82"/>
        <n v="7.56"/>
        <n v="21.13"/>
        <n v="89.54"/>
        <n v="43.85"/>
        <n v="12.46"/>
        <n v="10.32"/>
        <n v="66.53"/>
        <n v="19.399999999999999"/>
        <n v="25.16"/>
        <n v="56.89"/>
        <n v="17.43"/>
        <n v="119.67"/>
        <n v="32.15"/>
        <n v="68.150000000000006"/>
        <n v="77.92"/>
        <n v="45.07"/>
        <n v="34.799999999999997"/>
        <n v="15.63"/>
        <n v="10.66"/>
        <n v="169.67"/>
        <n v="96.44"/>
        <n v="158.09"/>
        <n v="21.99"/>
        <n v="4.3899999999999997"/>
        <n v="62.59"/>
        <n v="29.99"/>
        <n v="61.99"/>
        <n v="27.3"/>
        <n v="53.22"/>
        <n v="139.61000000000001"/>
        <n v="106.57"/>
        <n v="9.85"/>
        <n v="14.53"/>
        <n v="129.4"/>
        <n v="25.28"/>
        <n v="14.86"/>
        <n v="11.52"/>
        <n v="3.31"/>
        <n v="6.83"/>
        <n v="37.340000000000003"/>
        <n v="52.63"/>
        <n v="23.24"/>
        <n v="11.7"/>
        <n v="17.5"/>
        <n v="3.02"/>
        <n v="26.47"/>
        <n v="32.76"/>
        <n v="18.43"/>
        <n v="18.25"/>
        <n v="13.55"/>
        <n v="22.02"/>
        <n v="4.1900000000000004"/>
        <n v="26.01"/>
        <n v="18.04"/>
        <n v="10.07"/>
        <n v="27.84"/>
        <n v="15.88"/>
        <n v="46.24"/>
        <n v="12.2"/>
        <n v="26.36"/>
        <n v="21.92"/>
        <n v="43.89"/>
        <n v="21.11"/>
        <n v="50.35"/>
        <n v="21.4"/>
        <n v="39.68"/>
        <n v="48.08"/>
        <n v="12.1"/>
        <n v="9.91"/>
        <n v="6.55"/>
        <n v="24.98"/>
        <n v="5.32"/>
        <n v="58.55"/>
        <n v="121.02"/>
        <n v="19.27"/>
        <n v="17.260000000000002"/>
        <n v="17.350000000000001"/>
        <n v="25.2"/>
        <n v="8.4600000000000009"/>
        <n v="19.18"/>
        <n v="63.62"/>
        <n v="20.12"/>
        <n v="38.75"/>
        <n v="40.119999999999997"/>
        <n v="77.25"/>
        <n v="75.239999999999995"/>
        <n v="19.89"/>
        <n v="7.9"/>
        <n v="18.05"/>
        <n v="104.83"/>
        <n v="40.15"/>
        <n v="88.73"/>
        <n v="60.45"/>
        <n v="25.83"/>
        <n v="15.92"/>
        <n v="8.6300000000000008"/>
        <n v="38.85"/>
        <n v="4.5199999999999996"/>
        <n v="26.52"/>
        <n v="116.46"/>
        <n v="223.81"/>
        <n v="10.55"/>
        <n v="23.34"/>
        <n v="26.49"/>
        <n v="24.59"/>
        <n v="4.2"/>
        <n v="9.66"/>
        <n v="3.06"/>
        <n v="58.25"/>
        <n v="14.14"/>
        <n v="0.02"/>
        <n v="5.41"/>
        <n v="52.19"/>
        <n v="2.91"/>
        <n v="67.02"/>
        <n v="3.75"/>
        <n v="28.42"/>
        <n v="55.86"/>
        <n v="23.5"/>
        <n v="34.47"/>
        <n v="63.17"/>
        <n v="44.64"/>
        <n v="6.32"/>
        <n v="41.74"/>
        <n v="35.799999999999997"/>
        <n v="32.72"/>
        <n v="37.61"/>
        <n v="7.25"/>
        <n v="30.63"/>
        <n v="54.9"/>
        <n v="5.59"/>
        <n v="32.26"/>
        <n v="51.4"/>
        <n v="6.78"/>
        <n v="4.05"/>
        <n v="16.82"/>
        <n v="9.07"/>
        <n v="4.41"/>
        <n v="31.77"/>
        <n v="15.7"/>
        <n v="5.34"/>
        <n v="14.67"/>
        <n v="51.34"/>
        <n v="0.98"/>
        <n v="35.85"/>
        <n v="63.96"/>
        <n v="1.64"/>
        <n v="34.020000000000003"/>
        <n v="10.67"/>
        <n v="20.100000000000001"/>
        <n v="37.15"/>
        <n v="30.49"/>
        <n v="53.21"/>
        <n v="9.89"/>
        <n v="21.67"/>
        <n v="8.56"/>
        <n v="36.42"/>
        <n v="27.73"/>
        <n v="21.45"/>
        <n v="15.08"/>
        <n v="25.86"/>
        <n v="18.87"/>
        <n v="95.18"/>
        <n v="120.47"/>
        <n v="30.43"/>
        <n v="0.18"/>
        <n v="16.23"/>
        <n v="45.31"/>
        <n v="28.16"/>
        <n v="54.84"/>
        <n v="15.62"/>
        <n v="77.62"/>
        <n v="11.82"/>
        <n v="11.49"/>
        <n v="59.47"/>
        <n v="13.14"/>
        <n v="47.73"/>
        <n v="68.14"/>
        <n v="108.02"/>
        <n v="4.13"/>
        <n v="10.56"/>
        <n v="30.41"/>
        <n v="16.52"/>
        <n v="8.2799999999999994"/>
        <n v="6.7"/>
        <n v="38.92"/>
        <n v="62.15"/>
        <n v="22.47"/>
        <n v="46.92"/>
        <n v="161.06"/>
        <n v="95.46"/>
        <n v="20.23"/>
        <n v="20.69"/>
        <n v="118.18"/>
        <n v="23.6"/>
        <n v="36.74"/>
        <n v="26.17"/>
        <n v="78.040000000000006"/>
        <n v="150.08000000000001"/>
        <n v="139.68"/>
        <n v="93.86"/>
        <n v="32.909999999999997"/>
        <n v="8.08"/>
        <n v="11.09"/>
        <n v="6.99"/>
        <n v="16"/>
        <n v="7.48"/>
        <n v="13.31"/>
        <n v="109.21"/>
        <n v="8.4"/>
        <n v="79.959999999999994"/>
        <n v="99.39"/>
        <n v="15.01"/>
        <n v="10"/>
        <n v="22.34"/>
        <n v="14.39"/>
        <n v="8.18"/>
        <n v="10.46"/>
        <n v="3.35"/>
        <n v="6.3"/>
        <n v="61.65"/>
        <n v="61.8"/>
        <n v="40.369999999999997"/>
        <n v="20.18"/>
        <n v="2.56"/>
        <n v="54.67"/>
        <n v="68.67"/>
        <n v="95.71"/>
        <n v="68.489999999999995"/>
        <n v="30.34"/>
        <n v="5.45"/>
        <n v="20.59"/>
        <n v="13.92"/>
        <n v="71.8"/>
        <n v="55"/>
        <n v="59.3"/>
        <n v="38.53"/>
        <n v="23.72"/>
        <n v="8.6199999999999992"/>
        <n v="27.22"/>
        <n v="37.119999999999997"/>
        <n v="3.67"/>
        <n v="23.56"/>
        <n v="29.79"/>
        <n v="78.930000000000007"/>
        <n v="35.57"/>
        <n v="39.64"/>
        <n v="16.04"/>
        <n v="5.65"/>
        <n v="5.36"/>
        <n v="3.46"/>
        <n v="76.69"/>
        <n v="16.21"/>
        <n v="69.61"/>
        <n v="58.86"/>
        <n v="41.62"/>
        <n v="60.26"/>
        <n v="37.1"/>
        <n v="18.940000000000001"/>
        <n v="41.77"/>
        <n v="26.42"/>
        <n v="77.650000000000006"/>
        <n v="14.64"/>
        <n v="8.9"/>
        <n v="4.7"/>
        <n v="54.07"/>
        <n v="23.58"/>
        <n v="23.53"/>
        <n v="29.51"/>
        <n v="29.78"/>
        <n v="28.41"/>
        <n v="16.95"/>
        <n v="15.47"/>
        <n v="4.8099999999999996"/>
        <n v="6.8"/>
        <n v="0.84"/>
        <n v="25.26"/>
        <n v="8.61"/>
        <n v="6.15"/>
        <n v="19.73"/>
        <n v="10.02"/>
        <n v="11.9"/>
        <n v="9.58"/>
        <n v="2.2999999999999998"/>
        <n v="63.65"/>
        <n v="1.67"/>
        <n v="12.72"/>
        <n v="59.31"/>
        <n v="37.729999999999997"/>
        <n v="6.36"/>
        <n v="4.0599999999999996"/>
        <n v="3.22"/>
        <n v="6.54"/>
        <n v="2.39"/>
        <n v="19.39"/>
        <n v="14.99"/>
        <n v="100.99"/>
        <n v="23.94"/>
        <n v="176.32"/>
        <n v="32.56"/>
        <n v="125.14"/>
        <n v="130.62"/>
        <n v="201.81"/>
        <n v="15.48"/>
        <n v="46.61"/>
        <n v="3.65"/>
        <n v="31.84"/>
        <n v="11.24"/>
      </sharedItems>
    </cacheField>
    <cacheField name="WATERDIEPTE_BODEM" numFmtId="0">
      <sharedItems containsMixedTypes="1" containsNumber="1" minValue="0" maxValue="2.06"/>
    </cacheField>
    <cacheField name="WATERSPIEGELBREEDTE" numFmtId="0">
      <sharedItems containsMixedTypes="1" containsNumber="1" minValue="0.3" maxValue="65.400000000000006"/>
    </cacheField>
    <cacheField name="WATERSPIEGELCAT" numFmtId="0">
      <sharedItems/>
    </cacheField>
    <cacheField name="WBOTRAJECTCODE" numFmtId="0">
      <sharedItems/>
    </cacheField>
    <cacheField name="WEL_MAAIEN_NIET_BAGGEREN" numFmtId="0">
      <sharedItems/>
    </cacheField>
    <cacheField name="WERKSTROOK" numFmtId="0">
      <sharedItems/>
    </cacheField>
    <cacheField name="WINTERPEIL" numFmtId="0">
      <sharedItems containsMixedTypes="1" containsNumber="1" minValue="-1.7" maxValue="-0.4"/>
    </cacheField>
    <cacheField name="ZOMERPEIL" numFmtId="0">
      <sharedItems containsMixedTypes="1" containsNumber="1" minValue="-1" maxValue="-0.3"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Johan Brasser" refreshedDate="44322.486324768521" createdVersion="6" refreshedVersion="6" minRefreshableVersion="3" recordCount="832" xr:uid="{77863139-DA1B-4148-A097-63AC3E5106CC}">
  <cacheSource type="worksheet">
    <worksheetSource ref="A1:AA833" sheet="Duikers"/>
  </cacheSource>
  <cacheFields count="27">
    <cacheField name="BAGGERCODE" numFmtId="0">
      <sharedItems containsSemiMixedTypes="0" containsString="0" containsNumber="1" containsInteger="1" minValue="199" maxValue="199" count="1">
        <n v="199"/>
      </sharedItems>
    </cacheField>
    <cacheField name="BESTEK" numFmtId="0">
      <sharedItems/>
    </cacheField>
    <cacheField name="BESTEKPOST" numFmtId="0">
      <sharedItems/>
    </cacheField>
    <cacheField name="BESTEKPOST_LENGTE" numFmtId="0">
      <sharedItems/>
    </cacheField>
    <cacheField name="BREEDTE" numFmtId="0">
      <sharedItems containsMixedTypes="1" containsNumber="1" minValue="0.15" maxValue="4"/>
    </cacheField>
    <cacheField name="CODE_WATERLOOP" numFmtId="0">
      <sharedItems/>
    </cacheField>
    <cacheField name="HOOFDBESTEKPOST" numFmtId="0">
      <sharedItems count="3">
        <s v="01: Op de kant"/>
        <s v="02: Niet direct op de kant"/>
        <s v="03: Erkend verwerker"/>
      </sharedItems>
    </cacheField>
    <cacheField name="HOOGTE" numFmtId="0">
      <sharedItems containsMixedTypes="1" containsNumber="1" minValue="1" maxValue="3"/>
    </cacheField>
    <cacheField name="KUNSTWERKCODE" numFmtId="0">
      <sharedItems count="832">
        <s v="00984DU"/>
        <s v="00985DU"/>
        <s v="00986DU"/>
        <s v="00988DU"/>
        <s v="00990DU"/>
        <s v="00991DU"/>
        <s v="00992DU"/>
        <s v="00993DU"/>
        <s v="00994DU"/>
        <s v="00995DU"/>
        <s v="00997DU"/>
        <s v="00998DU"/>
        <s v="01000DU"/>
        <s v="01001DU"/>
        <s v="01002DU"/>
        <s v="01003DU"/>
        <s v="01004DU"/>
        <s v="01005DU"/>
        <s v="01006DU"/>
        <s v="01007DU"/>
        <s v="01008DU"/>
        <s v="01009DU"/>
        <s v="01010DU"/>
        <s v="01011DU"/>
        <s v="01012DU"/>
        <s v="01015DU"/>
        <s v="01016DU"/>
        <s v="01017DU"/>
        <s v="01018DU"/>
        <s v="01020DU"/>
        <s v="01021DU"/>
        <s v="01022DU"/>
        <s v="01023DU"/>
        <s v="01025DU"/>
        <s v="01026DU"/>
        <s v="01032DU"/>
        <s v="01034DU"/>
        <s v="01035DU"/>
        <s v="01036DU"/>
        <s v="01037DU"/>
        <s v="01038DU"/>
        <s v="01039DU"/>
        <s v="01040DU"/>
        <s v="01041DU"/>
        <s v="01042DU"/>
        <s v="01043DU"/>
        <s v="01044DU"/>
        <s v="01045DU"/>
        <s v="01046DU"/>
        <s v="01047DU"/>
        <s v="01062DU"/>
        <s v="01064DU"/>
        <s v="01065DU"/>
        <s v="01067DU"/>
        <s v="01070DU"/>
        <s v="01073DU"/>
        <s v="01074DU"/>
        <s v="01075DU"/>
        <s v="01076DU"/>
        <s v="01077DU"/>
        <s v="01079DU"/>
        <s v="01081DU"/>
        <s v="01082DU"/>
        <s v="01083DU"/>
        <s v="01084DU"/>
        <s v="01095DU"/>
        <s v="01096DU"/>
        <s v="01098DU"/>
        <s v="01099DU"/>
        <s v="01102DU"/>
        <s v="01103DU"/>
        <s v="01104DU"/>
        <s v="01106DU"/>
        <s v="01109DU"/>
        <s v="01113DU"/>
        <s v="01116DU"/>
        <s v="01119DU"/>
        <s v="01121DU"/>
        <s v="01125DU"/>
        <s v="01127DU"/>
        <s v="01128DU"/>
        <s v="01129DU"/>
        <s v="01130DU"/>
        <s v="01131DU"/>
        <s v="01132DU"/>
        <s v="01133DU"/>
        <s v="01134DU"/>
        <s v="01141DU"/>
        <s v="01144DU"/>
        <s v="01145DU"/>
        <s v="01146DU"/>
        <s v="01147DU"/>
        <s v="01149DU"/>
        <s v="01150DU"/>
        <s v="01153DU"/>
        <s v="01154DU"/>
        <s v="01155DU"/>
        <s v="01164DU"/>
        <s v="01165DU"/>
        <s v="01170DU"/>
        <s v="01171DU"/>
        <s v="01181DU"/>
        <s v="01182DU"/>
        <s v="01183DU"/>
        <s v="01184DU"/>
        <s v="01185DU"/>
        <s v="01186DU"/>
        <s v="01187DU"/>
        <s v="01188DU"/>
        <s v="01189DU"/>
        <s v="01190DU"/>
        <s v="01191DU"/>
        <s v="01192DU"/>
        <s v="01193DU"/>
        <s v="01194DU"/>
        <s v="01195DU"/>
        <s v="01196DU"/>
        <s v="01199DU"/>
        <s v="01202DU"/>
        <s v="01203DU"/>
        <s v="01204DU"/>
        <s v="01205DU"/>
        <s v="01206DU"/>
        <s v="01207DU"/>
        <s v="01220DU"/>
        <s v="01221DU"/>
        <s v="01222DU"/>
        <s v="01223DU"/>
        <s v="01224DU"/>
        <s v="01225DU"/>
        <s v="01226DU"/>
        <s v="01227DU"/>
        <s v="01228DU"/>
        <s v="01230DU"/>
        <s v="01232DU"/>
        <s v="01233DU"/>
        <s v="01234DU"/>
        <s v="01237DU"/>
        <s v="01238DU"/>
        <s v="01239DU"/>
        <s v="01240DU"/>
        <s v="01241DU"/>
        <s v="01242DU"/>
        <s v="01243DU"/>
        <s v="01244DU"/>
        <s v="01245DU"/>
        <s v="01246DU"/>
        <s v="01247DU"/>
        <s v="01248DU"/>
        <s v="01249DU"/>
        <s v="01250DU"/>
        <s v="01251DU"/>
        <s v="01252DU"/>
        <s v="01289DU"/>
        <s v="01290DU"/>
        <s v="01291DU"/>
        <s v="01292DU"/>
        <s v="01293DU"/>
        <s v="01294DU"/>
        <s v="01295DU"/>
        <s v="01296DU"/>
        <s v="01297DU"/>
        <s v="01298DU"/>
        <s v="01312DU"/>
        <s v="01313DU"/>
        <s v="01314DU"/>
        <s v="01320DU"/>
        <s v="01323DU"/>
        <s v="01328DU"/>
        <s v="01329DU"/>
        <s v="01331DU"/>
        <s v="01332DU"/>
        <s v="01333DU"/>
        <s v="01334DU"/>
        <s v="01335DU"/>
        <s v="01336DU"/>
        <s v="01337DU"/>
        <s v="01339DU"/>
        <s v="01341DU"/>
        <s v="01344DU"/>
        <s v="01345DU"/>
        <s v="01351DU"/>
        <s v="01355DU"/>
        <s v="01356DU"/>
        <s v="01358DU"/>
        <s v="01359DU"/>
        <s v="01360DU"/>
        <s v="01361DU"/>
        <s v="01363DU"/>
        <s v="01373DU"/>
        <s v="01379DU"/>
        <s v="01393DU"/>
        <s v="01398DU"/>
        <s v="01417DU"/>
        <s v="01418DU"/>
        <s v="01420DU"/>
        <s v="01422DU"/>
        <s v="01728DU"/>
        <s v="01730DU"/>
        <s v="01731DU"/>
        <s v="01732DU"/>
        <s v="01733DU"/>
        <s v="01735DU"/>
        <s v="01738DU"/>
        <s v="01739DU"/>
        <s v="01740DU"/>
        <s v="01742DU"/>
        <s v="01744DU"/>
        <s v="01754DU"/>
        <s v="01755DU"/>
        <s v="01756DU"/>
        <s v="01760DU"/>
        <s v="01761DU"/>
        <s v="01762DU"/>
        <s v="01763DU"/>
        <s v="01770DU"/>
        <s v="01772DU"/>
        <s v="01773DU"/>
        <s v="01775DU"/>
        <s v="01776DU"/>
        <s v="01777DU"/>
        <s v="01781DU"/>
        <s v="01782DU"/>
        <s v="01784DU"/>
        <s v="01785DU"/>
        <s v="01786DU"/>
        <s v="01787DU"/>
        <s v="01788DU"/>
        <s v="01789DU"/>
        <s v="01795DU"/>
        <s v="01796DU"/>
        <s v="01797DU"/>
        <s v="01799DU"/>
        <s v="01800DU"/>
        <s v="01801DU"/>
        <s v="01803DU"/>
        <s v="01804DU"/>
        <s v="01805DU"/>
        <s v="01807DU"/>
        <s v="01808DU"/>
        <s v="01809DU"/>
        <s v="01810DU"/>
        <s v="01811DU"/>
        <s v="01813DU"/>
        <s v="01814DU"/>
        <s v="01815DU"/>
        <s v="01816DU"/>
        <s v="01824DU"/>
        <s v="01825DU"/>
        <s v="01826DU"/>
        <s v="01827DU"/>
        <s v="01828DU"/>
        <s v="01830DU"/>
        <s v="01831DU"/>
        <s v="01836DU"/>
        <s v="01837DU"/>
        <s v="01838DU"/>
        <s v="01839DU"/>
        <s v="01840DU"/>
        <s v="01841DU"/>
        <s v="01842DU"/>
        <s v="01843DU"/>
        <s v="01844DU"/>
        <s v="01845DU"/>
        <s v="01847DU"/>
        <s v="01848DU"/>
        <s v="01849DU"/>
        <s v="01850DU"/>
        <s v="01851DU"/>
        <s v="01852DU"/>
        <s v="01853DU"/>
        <s v="01854DU"/>
        <s v="01856DU"/>
        <s v="01857DU"/>
        <s v="01858DU"/>
        <s v="01859DU"/>
        <s v="01860DU"/>
        <s v="01863DU"/>
        <s v="01864DU"/>
        <s v="01865DU"/>
        <s v="01868DU"/>
        <s v="01870DU"/>
        <s v="01871DU"/>
        <s v="01872DU"/>
        <s v="01873DU"/>
        <s v="01874DU"/>
        <s v="01875DU"/>
        <s v="01876DU"/>
        <s v="01877DU"/>
        <s v="01878DU"/>
        <s v="01879DU"/>
        <s v="01881DU"/>
        <s v="01882DU"/>
        <s v="01883DU"/>
        <s v="01889DU"/>
        <s v="01896DU"/>
        <s v="01898DU"/>
        <s v="01902DU"/>
        <s v="01903DU"/>
        <s v="01904DU"/>
        <s v="01905DU"/>
        <s v="01906DU"/>
        <s v="01907DU"/>
        <s v="01908DU"/>
        <s v="01909DU"/>
        <s v="01910DU"/>
        <s v="01911DU"/>
        <s v="01912DU"/>
        <s v="01913DU"/>
        <s v="01914DU"/>
        <s v="01915DU"/>
        <s v="01916DU"/>
        <s v="01917DU"/>
        <s v="01918DU"/>
        <s v="01919DU"/>
        <s v="01920DU"/>
        <s v="01921DU"/>
        <s v="01922DU"/>
        <s v="01923DU"/>
        <s v="01924DU"/>
        <s v="01925DU"/>
        <s v="01926DU"/>
        <s v="01927DU"/>
        <s v="01928DU"/>
        <s v="01929DU"/>
        <s v="01930DU"/>
        <s v="01931DU"/>
        <s v="01932DU"/>
        <s v="01938DU"/>
        <s v="01939DU"/>
        <s v="01940DU"/>
        <s v="01941DU"/>
        <s v="01942DU"/>
        <s v="01946DU"/>
        <s v="01949DU"/>
        <s v="01950DU"/>
        <s v="01951DU"/>
        <s v="01954DU"/>
        <s v="01955DU"/>
        <s v="01956DU"/>
        <s v="01958DU"/>
        <s v="01960DU"/>
        <s v="01978DU"/>
        <s v="01979DU"/>
        <s v="01980DU"/>
        <s v="01981DU"/>
        <s v="02025DU"/>
        <s v="02026DU"/>
        <s v="02028DU"/>
        <s v="02029DU"/>
        <s v="02034DU"/>
        <s v="02035DU"/>
        <s v="02040DU"/>
        <s v="02981DU"/>
        <s v="03086DU"/>
        <s v="03087DU"/>
        <s v="03095DU"/>
        <s v="06952DU"/>
        <s v="06954DU"/>
        <s v="06955DU"/>
        <s v="06956DU"/>
        <s v="06957DU"/>
        <s v="06958DU"/>
        <s v="06959SY"/>
        <s v="06960DU"/>
        <s v="06961DU"/>
        <s v="06962DU"/>
        <s v="06963DU"/>
        <s v="06964DU"/>
        <s v="06965DU"/>
        <s v="06966DU"/>
        <s v="06967DU"/>
        <s v="06968DU"/>
        <s v="06969DU"/>
        <s v="06974DU"/>
        <s v="06975DU"/>
        <s v="06976DU"/>
        <s v="06977DU"/>
        <s v="06978DU"/>
        <s v="06984DU"/>
        <s v="06987DU"/>
        <s v="06988DU"/>
        <s v="06991DU"/>
        <s v="06993DU"/>
        <s v="06996DU"/>
        <s v="06997DU"/>
        <s v="06998DU"/>
        <s v="06999DU"/>
        <s v="07000DU"/>
        <s v="07001DU"/>
        <s v="07003DU"/>
        <s v="07004DU"/>
        <s v="07005DU"/>
        <s v="07006DU"/>
        <s v="07007DU"/>
        <s v="07008DU"/>
        <s v="07009DU"/>
        <s v="07010DU"/>
        <s v="07012DU"/>
        <s v="07013DU"/>
        <s v="07015DU"/>
        <s v="07016DU"/>
        <s v="07019DU"/>
        <s v="07020DU"/>
        <s v="07021DU"/>
        <s v="07024DU"/>
        <s v="07025DU"/>
        <s v="07026DU"/>
        <s v="07027DU"/>
        <s v="07028DU"/>
        <s v="07029DU"/>
        <s v="07030DU"/>
        <s v="07031DU"/>
        <s v="07032DU"/>
        <s v="07033DU"/>
        <s v="07034DU"/>
        <s v="07050DU"/>
        <s v="07051DU"/>
        <s v="07052DU"/>
        <s v="07055DU"/>
        <s v="07058DU"/>
        <s v="07060DU"/>
        <s v="07061DU"/>
        <s v="07069DU"/>
        <s v="07070DU"/>
        <s v="07072DU"/>
        <s v="07073DU"/>
        <s v="07074DU"/>
        <s v="07077DU"/>
        <s v="07160DU"/>
        <s v="07162DU"/>
        <s v="07163DU"/>
        <s v="07165DU"/>
        <s v="07167DU"/>
        <s v="07169DU"/>
        <s v="07170DU"/>
        <s v="07171DU"/>
        <s v="07173DU"/>
        <s v="07176DU"/>
        <s v="07180DU"/>
        <s v="07181DU"/>
        <s v="07182DU"/>
        <s v="07183DU"/>
        <s v="07184DU"/>
        <s v="07185DU"/>
        <s v="07186DU"/>
        <s v="07187DU"/>
        <s v="07188DU"/>
        <s v="07189DU"/>
        <s v="07190DU"/>
        <s v="07191DU"/>
        <s v="07192DU"/>
        <s v="07193DU"/>
        <s v="07194DU"/>
        <s v="07199DU"/>
        <s v="07200DU"/>
        <s v="07201DU"/>
        <s v="07204DU"/>
        <s v="07205DU"/>
        <s v="07207DU"/>
        <s v="07208DU"/>
        <s v="07209DU"/>
        <s v="07210DU"/>
        <s v="07212DU"/>
        <s v="07213DU"/>
        <s v="07214DU"/>
        <s v="07215DU"/>
        <s v="07216DU"/>
        <s v="07217DU"/>
        <s v="07225DU"/>
        <s v="07234DU"/>
        <s v="07235DU"/>
        <s v="07240DU"/>
        <s v="07476DU"/>
        <s v="08681DU"/>
        <s v="08682DU"/>
        <s v="08683DU"/>
        <s v="08684DU"/>
        <s v="08685DU"/>
        <s v="08686DU"/>
        <s v="08687DU"/>
        <s v="08688DU"/>
        <s v="08689DU"/>
        <s v="08690DU"/>
        <s v="08692DU"/>
        <s v="08695DU"/>
        <s v="08696DU"/>
        <s v="08697DU"/>
        <s v="08698DU"/>
        <s v="08699DU"/>
        <s v="08700DU"/>
        <s v="08701DU"/>
        <s v="08705DU"/>
        <s v="08707DU"/>
        <s v="08709DU"/>
        <s v="08710DU"/>
        <s v="08713DU"/>
        <s v="08714DU"/>
        <s v="08715DU"/>
        <s v="08716DU"/>
        <s v="08717DU"/>
        <s v="08720DU"/>
        <s v="08722DU"/>
        <s v="08723DU"/>
        <s v="08724DU"/>
        <s v="08725DU"/>
        <s v="08729DU"/>
        <s v="08730DU"/>
        <s v="08733DU"/>
        <s v="08734DU"/>
        <s v="08735DU"/>
        <s v="08738DU"/>
        <s v="08739DU"/>
        <s v="08740DU"/>
        <s v="08742DU"/>
        <s v="08743DU"/>
        <s v="08744DU"/>
        <s v="08745DU"/>
        <s v="08746DU"/>
        <s v="08749DU"/>
        <s v="08750DU"/>
        <s v="08752DU"/>
        <s v="08753DU"/>
        <s v="08754DU"/>
        <s v="08755DU"/>
        <s v="08766DU"/>
        <s v="08767DU"/>
        <s v="08772DU"/>
        <s v="08787DU"/>
        <s v="08860DU"/>
        <s v="08864DU"/>
        <s v="08865DU"/>
        <s v="08868DU"/>
        <s v="08869DU"/>
        <s v="08870DU"/>
        <s v="08872DU"/>
        <s v="08874DU"/>
        <s v="08875DU"/>
        <s v="08876DU"/>
        <s v="08877DU"/>
        <s v="08878DU"/>
        <s v="08879DU"/>
        <s v="08880DU"/>
        <s v="08881DU"/>
        <s v="08882DU"/>
        <s v="08883DU"/>
        <s v="08884DU"/>
        <s v="08885DU"/>
        <s v="08886DU"/>
        <s v="08887DU"/>
        <s v="08889DU"/>
        <s v="08890DU"/>
        <s v="08892DU"/>
        <s v="08893DU"/>
        <s v="08894DU"/>
        <s v="08896DU"/>
        <s v="08899DU"/>
        <s v="08900DU"/>
        <s v="08901DU"/>
        <s v="08903DU"/>
        <s v="08905DU"/>
        <s v="08906DU"/>
        <s v="08907DU"/>
        <s v="08910DU"/>
        <s v="08911DU"/>
        <s v="08914DU"/>
        <s v="08927DU"/>
        <s v="08929DU"/>
        <s v="08931DU"/>
        <s v="08932DU"/>
        <s v="09167DU"/>
        <s v="09168DU"/>
        <s v="10373DU"/>
        <s v="10374DU"/>
        <s v="10375DU"/>
        <s v="10377DU"/>
        <s v="10378DU"/>
        <s v="10379DU"/>
        <s v="10380DU"/>
        <s v="10381DU"/>
        <s v="10382DU"/>
        <s v="10383DU"/>
        <s v="10384DU"/>
        <s v="10385DU"/>
        <s v="10386DU"/>
        <s v="10388DU"/>
        <s v="10389DU"/>
        <s v="10390DU"/>
        <s v="10391DU"/>
        <s v="10392DU"/>
        <s v="10393DU"/>
        <s v="10396DU"/>
        <s v="10397DU"/>
        <s v="10398DU"/>
        <s v="10399DU"/>
        <s v="10404DU"/>
        <s v="10406DU"/>
        <s v="10407DU"/>
        <s v="10408DU"/>
        <s v="10409DU"/>
        <s v="10411DU"/>
        <s v="10412DU"/>
        <s v="10413DU"/>
        <s v="10414DU"/>
        <s v="10419DU"/>
        <s v="10420DU"/>
        <s v="10421DU"/>
        <s v="10424DU"/>
        <s v="10425DU"/>
        <s v="10426DU"/>
        <s v="10427DU"/>
        <s v="10431DU"/>
        <s v="10432DU"/>
        <s v="10434DU"/>
        <s v="10435DU"/>
        <s v="10437DU"/>
        <s v="10438DU"/>
        <s v="10439DU"/>
        <s v="10440DU"/>
        <s v="10445DU"/>
        <s v="10446DU"/>
        <s v="10447DU"/>
        <s v="10448DU"/>
        <s v="10449DU"/>
        <s v="10450DU"/>
        <s v="10451DU"/>
        <s v="10452DU"/>
        <s v="10462DU"/>
        <s v="10463DU"/>
        <s v="10464DU"/>
        <s v="10468DU"/>
        <s v="10469DU"/>
        <s v="10470DU"/>
        <s v="10471DU"/>
        <s v="10478DU"/>
        <s v="10481DU"/>
        <s v="10484DU"/>
        <s v="10486DU"/>
        <s v="10568DU"/>
        <s v="10572DU"/>
        <s v="10573DU"/>
        <s v="10578DU"/>
        <s v="10579DU"/>
        <s v="10580DU"/>
        <s v="10581DU"/>
        <s v="10582DU"/>
        <s v="10583DU"/>
        <s v="10584DU"/>
        <s v="10585DU"/>
        <s v="10586DU"/>
        <s v="10587DU"/>
        <s v="10591DU"/>
        <s v="10592DU"/>
        <s v="10594DU"/>
        <s v="10596DU"/>
        <s v="10597DU"/>
        <s v="10599DU"/>
        <s v="10601DU"/>
        <s v="10602DU"/>
        <s v="10603DU"/>
        <s v="10604DU"/>
        <s v="10609DU"/>
        <s v="10611DU"/>
        <s v="10615DU"/>
        <s v="10616DU"/>
        <s v="10617DU"/>
        <s v="10618DU"/>
        <s v="10619DU"/>
        <s v="10620DU"/>
        <s v="10621DU"/>
        <s v="10622DU"/>
        <s v="10623DU"/>
        <s v="10625DU"/>
        <s v="10626DU"/>
        <s v="10627DU"/>
        <s v="10635DU"/>
        <s v="10646DU"/>
        <s v="10648DU"/>
        <s v="12163DU"/>
        <s v="12164DU"/>
        <s v="12165DU"/>
        <s v="12167DU"/>
        <s v="12168DU"/>
        <s v="12170DU"/>
        <s v="12171DU"/>
        <s v="12172DU"/>
        <s v="12174DU"/>
        <s v="12179DU"/>
        <s v="12180DU"/>
        <s v="12181DU"/>
        <s v="12182DU"/>
        <s v="12183DU"/>
        <s v="12184DU"/>
        <s v="12186DU"/>
        <s v="12187DU"/>
        <s v="12188DU"/>
        <s v="12191DU"/>
        <s v="12192DU"/>
        <s v="12193DU"/>
        <s v="12194DU"/>
        <s v="12195DU"/>
        <s v="12196DU"/>
        <s v="12197DU"/>
        <s v="12204DU"/>
        <s v="12205DU"/>
        <s v="12206DU"/>
        <s v="12207DU"/>
        <s v="12208DU"/>
        <s v="12212DU"/>
        <s v="12213DU"/>
        <s v="12214DU"/>
        <s v="12216DU"/>
        <s v="12217DU"/>
        <s v="12225DU"/>
        <s v="12226DU"/>
        <s v="12227DU"/>
        <s v="12228DU"/>
        <s v="12229DU"/>
        <s v="12230DU"/>
        <s v="12231DU"/>
        <s v="12233DU"/>
        <s v="12234DU"/>
        <s v="12235DU"/>
        <s v="12236DU"/>
        <s v="12241DU"/>
        <s v="12242DU"/>
        <s v="12243DU"/>
        <s v="12245DU"/>
        <s v="12246DU"/>
        <s v="12258DU"/>
        <s v="12260DU"/>
        <s v="12266DU"/>
        <s v="12267DU"/>
        <s v="12271DU"/>
        <s v="12272DU"/>
        <s v="12287DU"/>
        <s v="12289DU"/>
        <s v="12290DU"/>
        <s v="12292DU"/>
        <s v="12293DU"/>
        <s v="12294DU"/>
        <s v="12363DU"/>
        <s v="12366DU"/>
        <s v="12371DU"/>
        <s v="12372DU"/>
        <s v="12376DU"/>
        <s v="12378DU"/>
        <s v="12381DU"/>
        <s v="12382DU"/>
        <s v="12383DU"/>
        <s v="12387DU"/>
        <s v="12389DU"/>
        <s v="12390DU"/>
        <s v="12391DU"/>
        <s v="12392DU"/>
        <s v="12393DU"/>
        <s v="12394DU"/>
        <s v="12396DU"/>
        <s v="12397DU"/>
        <s v="12398DU"/>
        <s v="12403DU"/>
        <s v="12404DU"/>
        <s v="12406DU"/>
        <s v="12408DU"/>
        <s v="12410DU"/>
        <s v="12411DU"/>
        <s v="12412DU"/>
        <s v="12413DU"/>
        <s v="12414DU"/>
        <s v="12415DU"/>
        <s v="12417DU"/>
        <s v="12418DU"/>
        <s v="12420DU"/>
        <s v="12421DU"/>
        <s v="12425DU"/>
        <s v="12438DU"/>
        <s v="12713DU"/>
        <s v="16522DU"/>
        <s v="21921DU"/>
        <s v="26521DU"/>
        <s v="29929DU"/>
        <s v="29973DU"/>
        <s v="38622DU"/>
        <s v="38765DU"/>
        <s v="38774DU"/>
        <s v="38823DU"/>
        <s v="38854DU"/>
        <s v="39018DU"/>
        <s v="39174DU"/>
        <s v="39532DU"/>
        <s v="39533DU"/>
        <s v="39622DU"/>
        <s v="39623DU"/>
        <s v="41184DU"/>
        <s v="41457DU"/>
        <s v="41466DU"/>
        <s v="41496DU"/>
        <s v="43874DU"/>
        <s v="43879DU"/>
        <s v="44152DU"/>
        <s v="44740DU"/>
        <s v="45272DU"/>
        <s v="45593DU"/>
        <s v="46427DU"/>
        <s v="46464DU"/>
        <s v="46731DU"/>
        <s v="46985DU"/>
        <s v="46986DU"/>
        <s v="46987DU"/>
        <s v="48772DU"/>
        <s v="48773DU"/>
        <s v="48774DU"/>
        <s v="48781DU"/>
        <s v="48789DU"/>
        <s v="48872DU"/>
        <s v="48874DU"/>
        <s v="48888DU"/>
        <s v="48889DU"/>
        <s v="48922DU"/>
        <s v="48923DU"/>
        <s v="48930DU"/>
        <s v="49445DU"/>
        <s v="49446DU"/>
        <s v="49468DU"/>
        <s v="49502DU"/>
        <s v="49510DU"/>
        <s v="49518DU"/>
        <s v="49581DU"/>
        <s v="49708DU"/>
        <s v="49711DU"/>
        <s v="49880DU"/>
        <s v="49886DU"/>
      </sharedItems>
    </cacheField>
    <cacheField name="LENGTE_DUIKER" numFmtId="0">
      <sharedItems containsSemiMixedTypes="0" containsString="0" containsNumber="1" minValue="1.1399999999999999" maxValue="34.880000000000003"/>
    </cacheField>
    <cacheField name="OBJECTID *" numFmtId="0">
      <sharedItems containsSemiMixedTypes="0" containsString="0" containsNumber="1" containsInteger="1" minValue="91525" maxValue="92662"/>
    </cacheField>
    <cacheField name="OMSCHRIJVING" numFmtId="0">
      <sharedItems/>
    </cacheField>
    <cacheField name="ONDERHOUDSPLICHTIGE" numFmtId="0">
      <sharedItems/>
    </cacheField>
    <cacheField name="ONDERHOUDSPLICHTIGE2" numFmtId="0">
      <sharedItems/>
    </cacheField>
    <cacheField name="OPNEMEN_IN_BESTEK" numFmtId="0">
      <sharedItems count="2">
        <s v="vak opnemen in bestek"/>
        <s v="vak NIET opnemen in bestek"/>
      </sharedItems>
    </cacheField>
    <cacheField name="PERCEEL" numFmtId="0">
      <sharedItems/>
    </cacheField>
    <cacheField name="PLAATSELIJKE_AANDUIDING" numFmtId="0">
      <sharedItems/>
    </cacheField>
    <cacheField name="REDEN_NIET_IN_BESTEK" numFmtId="0">
      <sharedItems/>
    </cacheField>
    <cacheField name="RICHTING" numFmtId="0">
      <sharedItems containsSemiMixedTypes="0" containsString="0" containsNumber="1" containsInteger="1" minValue="2" maxValue="352"/>
    </cacheField>
    <cacheField name="SCHOUWVAKJAAR" numFmtId="0">
      <sharedItems containsSemiMixedTypes="0" containsString="0" containsNumber="1" containsInteger="1" minValue="2021" maxValue="2021"/>
    </cacheField>
    <cacheField name="TOEPASBAARHEID_OPPWATER" numFmtId="0">
      <sharedItems/>
    </cacheField>
    <cacheField name="TOETS_OP_LANDBODEM" numFmtId="0">
      <sharedItems/>
    </cacheField>
    <cacheField name="UNIEKE_AANDUIDING" numFmtId="0">
      <sharedItems containsSemiMixedTypes="0" containsString="0" containsNumber="1" containsInteger="1" minValue="91525" maxValue="92662"/>
    </cacheField>
    <cacheField name="VERSPREIDBAARH_AANG_PERC" numFmtId="0">
      <sharedItems/>
    </cacheField>
    <cacheField name="VOLUME_BAGGER_DUIKER" numFmtId="0">
      <sharedItems containsSemiMixedTypes="0" containsString="0" containsNumber="1" minValue="0" maxValue="104.8"/>
    </cacheField>
    <cacheField name="VORM" numFmtId="0">
      <sharedItems count="4">
        <s v="Rond"/>
        <s v="Muilprofiel"/>
        <s v="Rechthoekig"/>
        <s v="&lt;Null&gt;"/>
      </sharedItems>
    </cacheField>
    <cacheField name="WBOTRAJECTCODE" numFmtId="0">
      <sharedItems/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919">
  <r>
    <s v="WSHD"/>
    <s v="WSHD"/>
    <s v="WSHD"/>
    <n v="0.5"/>
    <n v="0.5"/>
    <n v="0.32"/>
    <x v="0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B43550"/>
    <s v="A: maaien droog talud, bereikbaar vanaf 2 zijden, talud &lt;= 2m"/>
    <s v="WSHD"/>
    <n v="0.5"/>
    <n v="0.5"/>
    <s v="&lt;Null&gt;"/>
    <s v="nee"/>
    <x v="0"/>
    <s v="&lt;Null&gt;"/>
    <n v="2021"/>
    <x v="0"/>
    <n v="31"/>
    <s v="Uitmaaien"/>
    <s v="maaien"/>
    <s v="&lt;Null&gt;"/>
    <s v="&lt;Null&gt;"/>
    <s v="A: uitmaaien nat profiel &lt;= 30m minimaal één zijde bereikbaar, twee zijdig &gt;15m bereikbaar &lt;= 30m"/>
    <n v="456787"/>
    <s v="M34104"/>
    <s v="is in/uitstroombak bij vlotterstuw -  KB?"/>
    <x v="0"/>
    <s v="Goeree-Overflakkee"/>
    <s v="Waterschap"/>
    <s v="Uitmaaien"/>
    <s v="&lt;Null&gt;"/>
    <s v="&lt;Null&gt;"/>
    <x v="0"/>
    <s v="&lt;Null&gt;"/>
    <s v="Perceel 3"/>
    <s v="West Havendijk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boezemwater"/>
    <s v="&lt;Null&gt;"/>
    <s v="Primair"/>
    <s v="&lt;Null&gt;"/>
    <s v="Vrij verspreidbaar"/>
    <x v="0"/>
    <x v="0"/>
    <s v="&lt;Null&gt;"/>
    <n v="3.5"/>
    <s v="2 tot 4m"/>
    <s v="W18GR10002"/>
    <s v="baggeren en maaien"/>
    <s v="Wel werkstrook"/>
    <n v="-1.25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B4355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4"/>
    <s v="&lt;Null&gt;"/>
    <s v="&lt;Null&gt;"/>
    <x v="1"/>
    <s v="&lt;Null&gt;"/>
    <s v="Waterschap"/>
    <s v="&lt;Null&gt;"/>
    <s v="&lt;Null&gt;"/>
    <s v="&lt;Null&gt;"/>
    <x v="1"/>
    <s v="&lt;Null&gt;"/>
    <s v="Perceel 3"/>
    <s v="West Havendijk"/>
    <s v="&lt;Null&gt;"/>
    <s v="&lt;Null&gt;"/>
    <s v="&lt;Null&gt;"/>
    <n v="0"/>
    <s v="&lt;Null&gt;"/>
    <s v="&lt;Null&gt;"/>
    <s v="&lt;Null&gt;"/>
    <s v="Vrij toepasbaar"/>
    <s v="Vrij toepasbaar"/>
    <s v="boezemwater"/>
    <s v="kunstwerkvak"/>
    <s v="&lt;Null&gt;"/>
    <s v="&lt;Null&gt;"/>
    <s v="Vrij verspreidbaar"/>
    <x v="1"/>
    <x v="1"/>
    <s v="&lt;Null&gt;"/>
    <s v="&lt;Null&gt;"/>
    <s v="&lt;Null&gt;"/>
    <s v="W18GR10002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D0134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1"/>
    <s v="&lt;Null&gt;"/>
    <s v="&lt;Null&gt;"/>
    <x v="1"/>
    <s v="&lt;Null&gt;"/>
    <s v="Waterschap"/>
    <s v="&lt;Null&gt;"/>
    <s v="&lt;Null&gt;"/>
    <s v="&lt;Null&gt;"/>
    <x v="1"/>
    <s v="&lt;Null&gt;"/>
    <s v="Perceel 3"/>
    <s v="Zeedijk"/>
    <s v="&lt;Null&gt;"/>
    <s v="&lt;Null&gt;"/>
    <s v="&lt;Null&gt;"/>
    <n v="0"/>
    <s v="&lt;Null&gt;"/>
    <s v="&lt;Null&gt;"/>
    <s v="&lt;Null&gt;"/>
    <s v="Klasse A"/>
    <s v="Vrij toepasbaar"/>
    <s v="dijk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WSHD/Rechts AAN"/>
    <s v="Links WSHD"/>
    <s v="Rechts AAN"/>
    <n v="1.6"/>
    <n v="0.12"/>
    <n v="0.57999999999999996"/>
    <x v="0"/>
    <x v="0"/>
    <n v="1.1299999999999999"/>
    <s v="alleen rechts"/>
    <s v="&lt;Null&gt;"/>
    <n v="0"/>
    <s v="GO 2021"/>
    <s v="1A: Op de kant, &lt;=30m tweezijdig bereikbaar, of &lt;=15m één zijde bereikbaar"/>
    <n v="-1.65"/>
    <n v="-1.23"/>
    <n v="-1.0900000000000001"/>
    <s v="&lt;=2meter"/>
    <n v="6.2"/>
    <s v="ja"/>
    <s v="D01343"/>
    <s v="B: maaien droog talud, &lt;= 15m één zijde bereikbaar, talud &gt; 2m"/>
    <s v="Links WSHD/Rechts AAN"/>
    <n v="0.14000000000000001"/>
    <n v="0.6"/>
    <n v="-0.89"/>
    <s v="ja"/>
    <x v="0"/>
    <n v="-1.23"/>
    <n v="2021"/>
    <x v="2"/>
    <n v="180"/>
    <s v="Uitmaaien"/>
    <s v="maaien"/>
    <n v="1536"/>
    <n v="0.37"/>
    <s v="A: uitmaaien nat profiel &lt;= 30m minimaal één zijde bereikbaar, twee zijdig &gt;15m bereikbaar &lt;= 30m"/>
    <n v="456783"/>
    <s v="M0457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684"/>
    <s v="&lt;Null&gt;"/>
    <n v="0"/>
    <n v="0.14000000000000001"/>
    <n v="2.2000000000000002"/>
    <n v="2.2000000000000002"/>
    <s v="Klasse A"/>
    <s v="Vrij toepasbaar"/>
    <s v="dijksloot"/>
    <s v="&lt;Null&gt;"/>
    <s v="Secundair"/>
    <s v="&lt;Null&gt;"/>
    <s v="Vrij verspreidbaar"/>
    <x v="2"/>
    <x v="2"/>
    <n v="0.34"/>
    <n v="1.8"/>
    <s v="tot 2m"/>
    <s v="W18GR10_WBKK_D"/>
    <s v="baggeren en maaien"/>
    <s v="Wel werkstrook"/>
    <n v="-1.25"/>
    <n v="-1"/>
  </r>
  <r>
    <s v="Links GEM/Rechts AAN"/>
    <s v="Links GEM"/>
    <s v="Rechts AAN"/>
    <n v="1.4"/>
    <n v="0.12"/>
    <n v="0.57999999999999996"/>
    <x v="0"/>
    <x v="0"/>
    <n v="1.1299999999999999"/>
    <s v="alleen rechts"/>
    <s v="&lt;Null&gt;"/>
    <n v="0"/>
    <s v="GO 2021"/>
    <s v="1A: Op de kant, &lt;=30m tweezijdig bereikbaar, of &lt;=15m één zijde bereikbaar"/>
    <n v="-1.65"/>
    <n v="-1.23"/>
    <n v="-1.0900000000000001"/>
    <s v="&lt;=2meter"/>
    <n v="6.2"/>
    <s v="ja"/>
    <s v="D01343"/>
    <s v="B: maaien droog talud, &lt;= 15m één zijde bereikbaar, talud &gt; 2m"/>
    <s v="Links GEM/Rechts AAN"/>
    <n v="0.14000000000000001"/>
    <n v="0.6"/>
    <n v="-0.89"/>
    <s v="ja"/>
    <x v="0"/>
    <n v="-1.23"/>
    <n v="2021"/>
    <x v="3"/>
    <n v="158"/>
    <s v="Uitmaaien"/>
    <s v="maaien"/>
    <n v="1536"/>
    <n v="0.37"/>
    <s v="A: uitmaaien nat profiel &lt;= 30m minimaal één zijde bereikbaar, twee zijdig &gt;15m bereikbaar &lt;= 30m"/>
    <n v="456784"/>
    <s v="M0457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684"/>
    <s v="&lt;Null&gt;"/>
    <n v="0"/>
    <n v="0.14000000000000001"/>
    <n v="2.2000000000000002"/>
    <n v="2.2000000000000002"/>
    <s v="Klasse A"/>
    <s v="Vrij toepasbaar"/>
    <s v="dijksloot"/>
    <s v="&lt;Null&gt;"/>
    <s v="Secundair"/>
    <s v="&lt;Null&gt;"/>
    <s v="Vrij verspreidbaar"/>
    <x v="3"/>
    <x v="3"/>
    <n v="0.34"/>
    <n v="1.8"/>
    <s v="tot 2m"/>
    <s v="W18GR10_WBKK_D"/>
    <s v="baggeren en maaien"/>
    <s v="Wel werkstrook"/>
    <n v="-1.25"/>
    <n v="-1"/>
  </r>
  <r>
    <s v="Links GEM SBB/Rechts AAN"/>
    <s v="Links GEM SBB"/>
    <s v="Rechts AAN"/>
    <n v="1.3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4"/>
    <n v="-1.28"/>
    <s v="&lt;=2meter"/>
    <n v="5.8"/>
    <s v="ja"/>
    <s v="D05212"/>
    <s v="A: maaien droog talud, bereikbaar vanaf 2 zijden, talud &gt; 2m"/>
    <s v="Links GEM SBB/Rechts AAN"/>
    <n v="0.09"/>
    <s v="&lt;Null&gt;"/>
    <n v="-1.02"/>
    <s v="ja"/>
    <x v="0"/>
    <n v="-1.4"/>
    <n v="2021"/>
    <x v="4"/>
    <n v="232"/>
    <s v="Uitmaaien"/>
    <s v="maaien"/>
    <n v="1536"/>
    <n v="0.26"/>
    <s v="A: uitmaaien nat profiel &lt;= 30m minimaal één zijde bereikbaar, twee zijdig &gt;15m bereikbaar &lt;= 30m"/>
    <n v="456656"/>
    <s v="M05206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45"/>
    <s v="&lt;Null&gt;"/>
    <n v="0"/>
    <n v="0.12"/>
    <n v="2.2999999999999998"/>
    <n v="2.2999999999999998"/>
    <s v="Klasse A"/>
    <s v="Vrij toepasbaar"/>
    <s v="dijksloot"/>
    <s v="&lt;Null&gt;"/>
    <s v="Secundair"/>
    <s v="&lt;Null&gt;"/>
    <s v="Vrij verspreidbaar"/>
    <x v="1"/>
    <x v="4"/>
    <n v="0.15"/>
    <n v="1.1000000000000001"/>
    <s v="tot 2m"/>
    <s v="W18GR10_WBKK_D"/>
    <s v="baggeren en maaien"/>
    <s v="Wel werkstrook"/>
    <n v="-1.25"/>
    <n v="-1"/>
  </r>
  <r>
    <s v="Links WSHD/Rechts AAN"/>
    <s v="Links WSHD"/>
    <s v="Rechts AAN"/>
    <n v="3.8"/>
    <n v="0.16"/>
    <n v="0.49"/>
    <x v="0"/>
    <x v="0"/>
    <n v="1.1299999999999999"/>
    <s v="alleen rechts"/>
    <s v="&lt;Null&gt;"/>
    <n v="0"/>
    <s v="GO 2021"/>
    <s v="1A: Op de kant, &lt;=30m tweezijdig bereikbaar, of &lt;=15m één zijde bereikbaar"/>
    <n v="-1.65"/>
    <n v="-1.43"/>
    <n v="-1.21"/>
    <s v="&gt;2meter"/>
    <n v="9"/>
    <s v="ja"/>
    <s v="D05228"/>
    <s v="B: maaien droog talud, &lt;= 15m één zijde bereikbaar, talud &gt; 2m"/>
    <s v="Links WSHD/Rechts AAN"/>
    <n v="0.18"/>
    <n v="0.51"/>
    <n v="-0.95"/>
    <s v="ja"/>
    <x v="0"/>
    <n v="-1.43"/>
    <n v="2021"/>
    <x v="5"/>
    <n v="502"/>
    <s v="Uitmaaien"/>
    <s v="maaien"/>
    <n v="1536"/>
    <n v="0.41"/>
    <s v="A: uitmaaien nat profiel &lt;= 30m minimaal één zijde bereikbaar, twee zijdig &gt;15m bereikbaar &lt;= 30m"/>
    <n v="456785"/>
    <s v="M04544"/>
    <s v="&lt;Null&gt;"/>
    <x v="0"/>
    <s v="Goeree-Overflakkee"/>
    <s v="Waterschap"/>
    <s v="Uitmaaien"/>
    <s v="&lt;Null&gt;"/>
    <s v="MeetpuntenGO2020-Baggercode199"/>
    <x v="0"/>
    <s v="&lt;Null&gt;"/>
    <s v="Perceel 3"/>
    <s v="Brienensweg"/>
    <s v="A: uitmaaien en afvoeren plasberm, twee zijdig bereikbaar, of &lt;=15m één zijde bereikbaar"/>
    <n v="859"/>
    <s v="&lt;Null&gt;"/>
    <n v="0"/>
    <n v="0.22"/>
    <n v="3.8"/>
    <n v="3.8"/>
    <s v="Klasse A"/>
    <s v="Vrij toepasbaar"/>
    <s v="dijksloot"/>
    <s v="&lt;Null&gt;"/>
    <s v="Secundair"/>
    <s v="&lt;Null&gt;"/>
    <s v="Vrij verspreidbaar"/>
    <x v="4"/>
    <x v="5"/>
    <n v="0.18"/>
    <n v="1.5"/>
    <s v="tot 2m"/>
    <s v="W18GR10_WBKK_D"/>
    <s v="baggeren en maaien"/>
    <s v="Wel werkstrook"/>
    <n v="-1.25"/>
    <n v="-1"/>
  </r>
  <r>
    <s v="Links WSHD/Rechts AAN"/>
    <s v="Links WSHD"/>
    <s v="Rechts AAN"/>
    <n v="2.4"/>
    <n v="0.1"/>
    <n v="0.39"/>
    <x v="0"/>
    <x v="0"/>
    <n v="1.1299999999999999"/>
    <s v="alleen rechts"/>
    <s v="&lt;Null&gt;"/>
    <n v="0"/>
    <s v="GO 2021"/>
    <s v="1A: Op de kant, &lt;=30m tweezijdig bereikbaar, of &lt;=15m één zijde bereikbaar"/>
    <n v="-1.65"/>
    <n v="-1.32"/>
    <n v="-1.18"/>
    <s v="&gt;2meter"/>
    <n v="8.6999999999999993"/>
    <s v="ja"/>
    <s v="D05228"/>
    <s v="B: maaien droog talud, &lt;= 15m één zijde bereikbaar, talud &gt; 2m"/>
    <s v="Links WSHD/Rechts AAN"/>
    <n v="0.11"/>
    <n v="0.4"/>
    <n v="-0.95"/>
    <s v="ja"/>
    <x v="0"/>
    <n v="-1.32"/>
    <n v="2021"/>
    <x v="6"/>
    <n v="398"/>
    <s v="Uitmaaien"/>
    <s v="maaien"/>
    <n v="1536"/>
    <n v="0.02"/>
    <s v="A: uitmaaien nat profiel &lt;= 30m minimaal één zijde bereikbaar, twee zijdig &gt;15m bereikbaar &lt;= 30m"/>
    <n v="456786"/>
    <s v="M04544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60"/>
    <s v="&lt;Null&gt;"/>
    <n v="0"/>
    <n v="0.14000000000000001"/>
    <n v="3.8"/>
    <n v="3.8"/>
    <s v="Klasse A"/>
    <s v="Vrij toepasbaar"/>
    <s v="dijksloot"/>
    <s v="&lt;Null&gt;"/>
    <s v="Secundair"/>
    <s v="&lt;Null&gt;"/>
    <s v="Vrij verspreidbaar"/>
    <x v="5"/>
    <x v="6"/>
    <n v="7.0000000000000007E-2"/>
    <n v="1.2"/>
    <s v="tot 2m"/>
    <s v="W18GR10_WBKK_D"/>
    <s v="baggeren en maaien"/>
    <s v="Wel werkstrook"/>
    <n v="-1.25"/>
    <n v="-1"/>
  </r>
  <r>
    <s v="Links GEM SBB/Rechts AAN"/>
    <s v="Links GEM SBB"/>
    <s v="Rechts AAN"/>
    <n v="1.5"/>
    <n v="0.0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"/>
    <n v="-1.26"/>
    <n v="-1.1200000000000001"/>
    <s v="&lt;=2meter"/>
    <n v="5.8"/>
    <s v="ja"/>
    <s v="D05230"/>
    <s v="B: maaien droog talud, &lt;= 15m één zijde bereikbaar, talud &gt; 2m"/>
    <s v="Links GEM SBB/Rechts AAN"/>
    <n v="0.1"/>
    <s v="&lt;Null&gt;"/>
    <n v="-0.92"/>
    <s v="ja"/>
    <x v="2"/>
    <n v="-1.26"/>
    <n v="2021"/>
    <x v="7"/>
    <n v="242"/>
    <s v="Uitmaaien"/>
    <s v="maaien"/>
    <n v="1536"/>
    <n v="0.26"/>
    <s v="A: uitmaaien nat profiel &lt;= 30m minimaal één zijde bereikbaar, twee zijdig &gt;15m bereikbaar &lt;= 30m"/>
    <n v="456654"/>
    <s v="M0377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457"/>
    <s v="&lt;Null&gt;"/>
    <n v="0"/>
    <n v="0.14000000000000001"/>
    <n v="2.2999999999999998"/>
    <n v="2.2999999999999998"/>
    <s v="Klasse A"/>
    <s v="Vrij toepasbaar"/>
    <s v="dijksloot"/>
    <s v="&lt;Null&gt;"/>
    <s v="Secundair"/>
    <s v="&lt;Null&gt;"/>
    <s v="Vrij verspreidbaar"/>
    <x v="1"/>
    <x v="7"/>
    <n v="0.01"/>
    <n v="1.2"/>
    <s v="tot 2m"/>
    <s v="W18GR10_WBKK_D"/>
    <s v="baggeren en maaien"/>
    <s v="Wel werkstrook"/>
    <n v="-1.25"/>
    <n v="-1"/>
  </r>
  <r>
    <s v="Links WSHD/Rechts AAN"/>
    <s v="Links WSHD"/>
    <s v="Rechts AAN"/>
    <n v="0.9"/>
    <n v="0.0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6"/>
    <n v="-1.1200000000000001"/>
    <s v="&lt;=2meter"/>
    <n v="5.8"/>
    <s v="ja"/>
    <s v="D05230"/>
    <s v="A: maaien droog talud, bereikbaar vanaf 2 zijden, talud &gt; 2m"/>
    <s v="Links WSHD/Rechts AAN"/>
    <n v="0.1"/>
    <s v="&lt;Null&gt;"/>
    <n v="-0.92"/>
    <s v="ja"/>
    <x v="0"/>
    <n v="-1.26"/>
    <n v="2021"/>
    <x v="8"/>
    <n v="156"/>
    <s v="Uitmaaien"/>
    <s v="maaien"/>
    <n v="1536"/>
    <n v="0.26"/>
    <s v="A: uitmaaien nat profiel &lt;= 30m minimaal één zijde bereikbaar, twee zijdig &gt;15m bereikbaar &lt;= 30m"/>
    <n v="456781"/>
    <s v="M0377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7"/>
    <s v="&lt;Null&gt;"/>
    <n v="0"/>
    <n v="0.14000000000000001"/>
    <n v="2.2999999999999998"/>
    <n v="2.2999999999999998"/>
    <s v="Klasse A"/>
    <s v="Vrij toepasbaar"/>
    <s v="dijksloot"/>
    <s v="&lt;Null&gt;"/>
    <s v="Secundair"/>
    <s v="&lt;Null&gt;"/>
    <s v="Vrij verspreidbaar"/>
    <x v="1"/>
    <x v="8"/>
    <n v="0.01"/>
    <n v="1.2"/>
    <s v="tot 2m"/>
    <s v="W18GR10_WBKK_D"/>
    <s v="baggeren en maaien"/>
    <s v="Wel werkstrook"/>
    <n v="-1.25"/>
    <n v="-1"/>
  </r>
  <r>
    <s v="Links GEM/Rechts WSHD"/>
    <s v="Links GEM"/>
    <s v="Rechts WSHD"/>
    <n v="0.8"/>
    <s v="&lt;Null&gt;"/>
    <s v="&lt;Null&gt;"/>
    <x v="4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D08482"/>
    <s v="A: maaien droog talud, bereikbaar vanaf 2 zijden, talud &lt;= 2m"/>
    <s v="Links GEM/Rechts WSHD"/>
    <n v="0.5"/>
    <n v="0.5"/>
    <s v="&lt;Null&gt;"/>
    <s v="nee"/>
    <x v="0"/>
    <s v="&lt;Null&gt;"/>
    <n v="2021"/>
    <x v="9"/>
    <n v="168"/>
    <s v="Uitmaaien"/>
    <s v="maaien"/>
    <s v="&lt;Null&gt;"/>
    <s v="&lt;Null&gt;"/>
    <s v="A: uitmaaien nat profiel &lt;= 30m minimaal één zijde bereikbaar, twee zijdig &gt;15m bereikbaar &lt;= 30m"/>
    <n v="456788"/>
    <s v="M03021"/>
    <s v="geschatte m3's opvoeren"/>
    <x v="0"/>
    <s v="Goeree-Overflakkee"/>
    <s v="Waterschap"/>
    <s v="Uitmaaien"/>
    <s v="&lt;Null&gt;"/>
    <s v="&lt;Null&gt;"/>
    <x v="0"/>
    <s v="&lt;Null&gt;"/>
    <s v="Perceel 3"/>
    <s v="Aarddijkswal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dijksloot"/>
    <s v="&lt;Null&gt;"/>
    <s v="Secundair"/>
    <s v="&lt;Null&gt;"/>
    <s v="Vrij verspreidbaar"/>
    <x v="6"/>
    <x v="9"/>
    <s v="&lt;Null&gt;"/>
    <n v="1"/>
    <s v="tot 2m"/>
    <s v="W18GR10002"/>
    <s v="baggeren en maaien"/>
    <s v="Wel werkstrook"/>
    <n v="-1.25"/>
    <s v="&lt;Null&gt;"/>
  </r>
  <r>
    <s v="Links AAN/Rechts WSHD"/>
    <s v="Links AAN"/>
    <s v="Rechts WSHD"/>
    <n v="0.3"/>
    <s v="&lt;Null&gt;"/>
    <s v="&lt;Null&gt;"/>
    <x v="4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D08482"/>
    <s v="A: maaien droog talud, bereikbaar vanaf 2 zijden, talud &lt;= 2m"/>
    <s v="Links AAN/Rechts WSHD"/>
    <n v="0.5"/>
    <n v="0.5"/>
    <s v="&lt;Null&gt;"/>
    <s v="nee"/>
    <x v="0"/>
    <s v="&lt;Null&gt;"/>
    <n v="2021"/>
    <x v="10"/>
    <n v="72"/>
    <s v="Uitmaaien"/>
    <s v="maaien"/>
    <s v="&lt;Null&gt;"/>
    <s v="&lt;Null&gt;"/>
    <s v="A: uitmaaien nat profiel &lt;= 30m minimaal één zijde bereikbaar, twee zijdig &gt;15m bereikbaar &lt;= 30m"/>
    <n v="456789"/>
    <s v="M03021"/>
    <s v="geschatte m3's opvoeren"/>
    <x v="0"/>
    <s v="Goeree-Overflakkee"/>
    <s v="Waterschap"/>
    <s v="Uitmaaien"/>
    <s v="&lt;Null&gt;"/>
    <s v="&lt;Null&gt;"/>
    <x v="0"/>
    <s v="&lt;Null&gt;"/>
    <s v="Perceel 3"/>
    <s v="Mozartsingel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dijksloot"/>
    <s v="&lt;Null&gt;"/>
    <s v="Secundair"/>
    <s v="&lt;Null&gt;"/>
    <s v="Vrij verspreidbaar"/>
    <x v="7"/>
    <x v="10"/>
    <s v="&lt;Null&gt;"/>
    <n v="0.7"/>
    <s v="tot 2m"/>
    <s v="W18GR10002"/>
    <s v="baggeren en maaien"/>
    <s v="Wel werkstrook"/>
    <n v="-1.25"/>
    <s v="&lt;Null&gt;"/>
  </r>
  <r>
    <s v="AAN"/>
    <s v="AAN"/>
    <s v="AAN"/>
    <n v="1.9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0.63"/>
    <n v="-0.49"/>
    <s v="&gt;2meter"/>
    <n v="8.5"/>
    <s v="ja"/>
    <s v="D09649"/>
    <s v="A: maaien droog talud, bereikbaar vanaf 2 zijden, talud &gt; 2m"/>
    <s v="AAN"/>
    <n v="7.0000000000000007E-2"/>
    <s v="&lt;Null&gt;"/>
    <n v="-0.38"/>
    <s v="ja"/>
    <x v="0"/>
    <n v="-0.63"/>
    <n v="2021"/>
    <x v="11"/>
    <n v="377"/>
    <s v="Uitmaaien"/>
    <s v="maaien"/>
    <n v="1536"/>
    <n v="0.12"/>
    <s v="A: uitmaaien nat profiel &lt;= 30m minimaal één zijde bereikbaar, twee zijdig &gt;15m bereikbaar &lt;= 30m"/>
    <n v="456792"/>
    <s v="M04548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4"/>
    <s v="&lt;Null&gt;"/>
    <n v="0"/>
    <n v="0.14000000000000001"/>
    <n v="3.8"/>
    <n v="3.8"/>
    <s v="Klasse A"/>
    <s v="Vrij toepasbaar"/>
    <s v="dijksloot"/>
    <s v="&lt;Null&gt;"/>
    <s v="Secundair"/>
    <s v="&lt;Null&gt;"/>
    <s v="Vrij verspreidbaar"/>
    <x v="1"/>
    <x v="11"/>
    <n v="0.03"/>
    <n v="1"/>
    <s v="tot 2m"/>
    <s v="W18GR10_WBKK_D"/>
    <s v="baggeren en maaien"/>
    <s v="Wel werkstrook"/>
    <n v="-0.6"/>
    <n v="-0.3"/>
  </r>
  <r>
    <s v="Links GEM SBB/Rechts AAN"/>
    <s v="Links GEM SBB"/>
    <s v="Rechts AAN"/>
    <n v="3.8"/>
    <n v="0.2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34"/>
    <n v="-1.1499999999999999"/>
    <s v="&gt;2meter"/>
    <n v="7.2"/>
    <s v="ja"/>
    <s v="D09668"/>
    <s v="B: maaien droog talud, &lt;= 15m één zijde bereikbaar, talud &gt; 2m"/>
    <s v="Links GEM SBB/Rechts AAN"/>
    <n v="0.26"/>
    <s v="&lt;Null&gt;"/>
    <n v="-0.98"/>
    <s v="ja"/>
    <x v="2"/>
    <n v="-1.34"/>
    <n v="2021"/>
    <x v="12"/>
    <n v="395"/>
    <s v="Uitmaaien"/>
    <s v="maaien"/>
    <n v="1536"/>
    <n v="0.51"/>
    <s v="A: uitmaaien nat profiel &lt;= 30m minimaal één zijde bereikbaar, twee zijdig &gt;15m bereikbaar &lt;= 30m"/>
    <n v="456793"/>
    <s v="M02979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6"/>
    <s v="&lt;Null&gt;"/>
    <n v="0"/>
    <n v="0.19"/>
    <n v="2.7"/>
    <n v="2.7"/>
    <s v="Klasse A"/>
    <s v="Klasse Wonen"/>
    <s v="dijksloot"/>
    <s v="&lt;Null&gt;"/>
    <s v="Secundair"/>
    <s v="&lt;Null&gt;"/>
    <s v="Niet verspreidbaar"/>
    <x v="1"/>
    <x v="12"/>
    <n v="0.09"/>
    <n v="1.9"/>
    <s v="tot 2m"/>
    <s v="W18GR10037"/>
    <s v="baggeren en maaien"/>
    <s v="Wel werkstrook"/>
    <n v="-1.25"/>
    <n v="-1"/>
  </r>
  <r>
    <s v="Links GEM SBB/Rechts AAN"/>
    <s v="Links GEM SBB"/>
    <s v="Rechts AAN"/>
    <n v="2.6"/>
    <n v="0.27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4"/>
    <n v="-1.25"/>
    <s v="&gt;2meter"/>
    <n v="7.4"/>
    <s v="ja"/>
    <s v="D09668"/>
    <s v="B: maaien droog talud, &lt;= 15m één zijde bereikbaar, talud &gt; 2m"/>
    <s v="Links GEM SBB/Rechts AAN"/>
    <n v="0.31"/>
    <s v="&lt;Null&gt;"/>
    <n v="-1.02"/>
    <s v="ja"/>
    <x v="2"/>
    <n v="-1.54"/>
    <n v="2021"/>
    <x v="13"/>
    <n v="247"/>
    <s v="Uitmaaien"/>
    <s v="maaien"/>
    <n v="1536"/>
    <n v="0.67"/>
    <s v="A: uitmaaien nat profiel &lt;= 30m minimaal één zijde bereikbaar, twee zijdig &gt;15m bereikbaar &lt;= 30m"/>
    <n v="456794"/>
    <s v="M02979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25"/>
    <s v="&lt;Null&gt;"/>
    <n v="0"/>
    <n v="0.28999999999999998"/>
    <n v="2.7"/>
    <n v="2.7"/>
    <s v="Vrij toepasbaar"/>
    <s v="Vrij toepasbaar"/>
    <s v="dijksloot"/>
    <s v="&lt;Null&gt;"/>
    <s v="Secundair"/>
    <s v="&lt;Null&gt;"/>
    <s v="Vrij verspreidbaar"/>
    <x v="1"/>
    <x v="13"/>
    <n v="0.28999999999999998"/>
    <n v="2.1"/>
    <s v="2 tot 4m"/>
    <s v="W18GR10041"/>
    <s v="baggeren en maaien"/>
    <s v="Wel werkstrook"/>
    <n v="-1.25"/>
    <n v="-1"/>
  </r>
  <r>
    <s v="Links WSHD/Rechts AAN"/>
    <s v="Links WSHD"/>
    <s v="Rechts AAN"/>
    <n v="1.3"/>
    <n v="0.3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8"/>
    <n v="-1.44"/>
    <s v="&gt;2meter"/>
    <n v="7.2"/>
    <s v="ja"/>
    <s v="D09668"/>
    <s v="A: maaien droog talud, bereikbaar vanaf 2 zijden, talud &gt; 2m"/>
    <s v="Links WSHD/Rechts AAN"/>
    <n v="0.44"/>
    <s v="&lt;Null&gt;"/>
    <n v="-1.02"/>
    <s v="ja"/>
    <x v="0"/>
    <n v="-1.78"/>
    <n v="2021"/>
    <x v="14"/>
    <n v="132"/>
    <s v="Uitmaaien"/>
    <s v="maaien"/>
    <n v="1536"/>
    <n v="1.04"/>
    <s v="A: uitmaaien nat profiel &lt;= 30m minimaal één zijde bereikbaar, twee zijdig &gt;15m bereikbaar &lt;= 30m"/>
    <n v="456795"/>
    <s v="M02979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3"/>
    <s v="&lt;Null&gt;"/>
    <n v="0"/>
    <n v="0.34"/>
    <n v="2.7"/>
    <n v="2.7"/>
    <s v="Vrij toepasbaar"/>
    <s v="Vrij toepasbaar"/>
    <s v="dijksloot"/>
    <s v="&lt;Null&gt;"/>
    <s v="Secundair"/>
    <s v="&lt;Null&gt;"/>
    <s v="Vrij verspreidbaar"/>
    <x v="1"/>
    <x v="14"/>
    <n v="0.53"/>
    <n v="1.9"/>
    <s v="tot 2m"/>
    <s v="W18GR10042"/>
    <s v="baggeren en maaien"/>
    <s v="Wel werkstrook"/>
    <n v="-1.25"/>
    <n v="-1"/>
  </r>
  <r>
    <s v="Links WSHD/Rechts AAN"/>
    <s v="Links WSHD"/>
    <s v="Rechts AAN"/>
    <n v="2.1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5"/>
    <s v="&gt;2meter"/>
    <n v="6.9"/>
    <s v="ja"/>
    <s v="D09668"/>
    <s v="A: maaien droog talud, bereikbaar vanaf 2 zijden, talud &gt; 2m"/>
    <s v="Links WSHD/Rechts AAN"/>
    <n v="0.19"/>
    <s v="&lt;Null&gt;"/>
    <n v="-1"/>
    <s v="ja"/>
    <x v="0"/>
    <n v="-1.52"/>
    <n v="2021"/>
    <x v="15"/>
    <n v="264"/>
    <s v="Uitmaaien"/>
    <s v="maaien"/>
    <n v="1536"/>
    <n v="0.59"/>
    <s v="A: uitmaaien nat profiel &lt;= 30m minimaal één zijde bereikbaar, twee zijdig &gt;15m bereikbaar &lt;= 30m"/>
    <n v="456796"/>
    <s v="M02979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4"/>
    <s v="&lt;Null&gt;"/>
    <n v="0"/>
    <n v="0.17"/>
    <n v="2.7"/>
    <n v="2.7"/>
    <s v="Vrij toepasbaar"/>
    <s v="Vrij toepasbaar"/>
    <s v="dijksloot"/>
    <s v="&lt;Null&gt;"/>
    <s v="Secundair"/>
    <s v="&lt;Null&gt;"/>
    <s v="Vrij verspreidbaar"/>
    <x v="1"/>
    <x v="15"/>
    <n v="0.27"/>
    <n v="1.6"/>
    <s v="tot 2m"/>
    <s v="W18GR10041"/>
    <s v="baggeren en maaien"/>
    <s v="Wel werkstrook"/>
    <n v="-1.25"/>
    <n v="-1"/>
  </r>
  <r>
    <s v="Links WSHD/Rechts AAN"/>
    <s v="Links WSHD"/>
    <s v="Rechts AAN"/>
    <n v="0.8"/>
    <n v="0.3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8"/>
    <n v="-1.44"/>
    <s v="&gt;2meter"/>
    <n v="7.2"/>
    <s v="ja"/>
    <s v="D09668"/>
    <s v="A: maaien droog talud, bereikbaar vanaf 2 zijden, talud &gt; 2m"/>
    <s v="Links WSHD/Rechts AAN"/>
    <n v="0.44"/>
    <s v="&lt;Null&gt;"/>
    <n v="-1.02"/>
    <s v="ja"/>
    <x v="0"/>
    <n v="-1.78"/>
    <n v="2021"/>
    <x v="16"/>
    <n v="82"/>
    <s v="Uitmaaien"/>
    <s v="maaien"/>
    <n v="1536"/>
    <n v="1.04"/>
    <s v="A: uitmaaien nat profiel &lt;= 30m minimaal één zijde bereikbaar, twee zijdig &gt;15m bereikbaar &lt;= 30m"/>
    <n v="458974"/>
    <s v="M02979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3"/>
    <s v="&lt;Null&gt;"/>
    <n v="0"/>
    <n v="0.34"/>
    <n v="2.7"/>
    <n v="2.7"/>
    <s v="Vrij toepasbaar"/>
    <s v="Vrij toepasbaar"/>
    <s v="dijksloot"/>
    <s v="&lt;Null&gt;"/>
    <s v="Secundair"/>
    <s v="&lt;Null&gt;"/>
    <s v="Vrij verspreidbaar"/>
    <x v="1"/>
    <x v="16"/>
    <n v="0.53"/>
    <n v="1.9"/>
    <s v="tot 2m"/>
    <s v="W18GR10041"/>
    <s v="baggeren en maaien"/>
    <s v="Wel werkstrook"/>
    <n v="-1.25"/>
    <n v="-1"/>
  </r>
  <r>
    <s v="Links WSHD/Rechts AAN"/>
    <s v="Links WSHD"/>
    <s v="Rechts AAN"/>
    <n v="5.5"/>
    <n v="0.12"/>
    <n v="0.38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49"/>
    <n v="-1.37"/>
    <s v="&gt;2meter"/>
    <n v="9.4"/>
    <s v="ja"/>
    <s v="D11193"/>
    <s v="A: maaien droog talud, bereikbaar vanaf 2 zijden, talud &gt; 2m"/>
    <s v="Links WSHD/Rechts AAN"/>
    <n v="0.14000000000000001"/>
    <n v="0.4"/>
    <n v="-1.01"/>
    <s v="ja"/>
    <x v="0"/>
    <n v="-1.49"/>
    <n v="2021"/>
    <x v="17"/>
    <n v="576"/>
    <s v="Uitmaaien"/>
    <s v="maaien"/>
    <n v="1536"/>
    <n v="0.7"/>
    <s v="A: uitmaaien nat profiel &lt;= 30m minimaal één zijde bereikbaar, twee zijdig &gt;15m bereikbaar &lt;= 30m"/>
    <n v="456801"/>
    <s v="M0456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776"/>
    <s v="&lt;Null&gt;"/>
    <n v="0"/>
    <n v="0.12"/>
    <n v="3.8"/>
    <n v="3.8"/>
    <s v="Klasse A"/>
    <s v="Vrij toepasbaar"/>
    <s v="dijksloot"/>
    <s v="&lt;Null&gt;"/>
    <s v="Secundair"/>
    <s v="&lt;Null&gt;"/>
    <s v="Vrij verspreidbaar"/>
    <x v="8"/>
    <x v="17"/>
    <n v="0.24"/>
    <n v="1.9"/>
    <s v="tot 2m"/>
    <s v="W18GR10_WBKK_D"/>
    <s v="baggeren en maaien"/>
    <s v="Wel werkstrook"/>
    <n v="-1.25"/>
    <n v="-1"/>
  </r>
  <r>
    <s v="Links GEM SBB/Rechts AAN"/>
    <s v="Links GEM SBB"/>
    <s v="Rechts AAN"/>
    <n v="0.8"/>
    <n v="0.5"/>
    <n v="0.23"/>
    <x v="0"/>
    <x v="0"/>
    <n v="1.1299999999999999"/>
    <s v="bereikbaar"/>
    <s v="&lt;Null&gt;"/>
    <n v="0"/>
    <s v="GO 2021"/>
    <s v="1A: Op de kant, &lt;=30m tweezijdig bereikbaar, of &lt;=15m één zijde bereikbaar"/>
    <n v="-1.5"/>
    <n v="-1.06"/>
    <n v="-0.92"/>
    <s v="&lt;=2meter"/>
    <n v="5.2"/>
    <s v="ja"/>
    <s v="D11598"/>
    <s v="A: maaien droog talud, bereikbaar vanaf 2 zijden, talud &gt; 2m"/>
    <s v="Links GEM SBB/Rechts AAN"/>
    <n v="0.56999999999999995"/>
    <n v="0.3"/>
    <n v="-0.9"/>
    <s v="ja"/>
    <x v="0"/>
    <n v="-1.06"/>
    <n v="2021"/>
    <x v="18"/>
    <n v="271"/>
    <s v="Uitmaaien"/>
    <s v="maaien"/>
    <n v="1536"/>
    <n v="0.05"/>
    <s v="A: uitmaaien nat profiel &lt;= 30m minimaal één zijde bereikbaar, twee zijdig &gt;15m bereikbaar &lt;= 30m"/>
    <n v="456802"/>
    <s v="M0373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00"/>
    <s v="&lt;Null&gt;"/>
    <n v="0"/>
    <n v="0.14000000000000001"/>
    <n v="2.2999999999999998"/>
    <n v="2.2999999999999998"/>
    <s v="Klasse A"/>
    <s v="Vrij toepasbaar"/>
    <s v="dijksloot"/>
    <s v="&lt;Null&gt;"/>
    <s v="Secundair"/>
    <s v="&lt;Null&gt;"/>
    <s v="Vrij verspreidbaar"/>
    <x v="9"/>
    <x v="18"/>
    <n v="0.16"/>
    <n v="0.6"/>
    <s v="tot 2m"/>
    <s v="W18GR10_WBKK_D"/>
    <s v="baggeren en maaien"/>
    <s v="Wel werkstrook"/>
    <n v="-1.25"/>
    <n v="-1"/>
  </r>
  <r>
    <s v="Links GEM SBB/Rechts GEM"/>
    <s v="Links GEM SBB"/>
    <s v="Rechts GEM"/>
    <n v="2.4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47"/>
    <n v="-1.23"/>
    <s v="&lt;=2meter"/>
    <n v="5.8"/>
    <s v="ja"/>
    <s v="D11598"/>
    <s v="A: maaien droog talud, bereikbaar vanaf 2 zijden, talud &gt; 2m"/>
    <s v="Links GEM SBB/Rechts GEM"/>
    <n v="0.19"/>
    <s v="&lt;Null&gt;"/>
    <n v="-1.04"/>
    <s v="ja"/>
    <x v="0"/>
    <n v="-1.47"/>
    <n v="2021"/>
    <x v="19"/>
    <n v="408"/>
    <s v="Uitmaaien"/>
    <s v="maaien"/>
    <n v="1536"/>
    <n v="0.35"/>
    <s v="A: uitmaaien nat profiel &lt;= 30m minimaal één zijde bereikbaar, twee zijdig &gt;15m bereikbaar &lt;= 30m"/>
    <n v="456803"/>
    <s v="M0373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01"/>
    <s v="&lt;Null&gt;"/>
    <n v="0"/>
    <n v="0.24"/>
    <n v="2.2999999999999998"/>
    <n v="2.2999999999999998"/>
    <s v="Klasse A"/>
    <s v="Vrij toepasbaar"/>
    <s v="dijksloot"/>
    <s v="&lt;Null&gt;"/>
    <s v="Secundair"/>
    <s v="&lt;Null&gt;"/>
    <s v="Vrij verspreidbaar"/>
    <x v="1"/>
    <x v="19"/>
    <n v="0.22"/>
    <n v="1.2"/>
    <s v="tot 2m"/>
    <s v="W18GR10_WBKK_D"/>
    <s v="baggeren en maaien"/>
    <s v="Wel werkstrook"/>
    <n v="-1.25"/>
    <n v="-1"/>
  </r>
  <r>
    <s v="Links GEM SBB/Rechts GEM"/>
    <s v="Links GEM SBB"/>
    <s v="Rechts GEM"/>
    <n v="6.8"/>
    <n v="1.2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88"/>
    <n v="-1.45"/>
    <s v="&lt;=2meter"/>
    <n v="8.9"/>
    <s v="ja"/>
    <s v="D11598"/>
    <s v="A: maaien droog talud, bereikbaar vanaf 2 zijden, talud &gt; 2m"/>
    <s v="Links GEM SBB/Rechts GEM"/>
    <n v="1.42"/>
    <s v="&lt;Null&gt;"/>
    <n v="-1.05"/>
    <s v="ja"/>
    <x v="0"/>
    <n v="-1.88"/>
    <n v="2021"/>
    <x v="20"/>
    <n v="315"/>
    <s v="Uitmaaien"/>
    <s v="maaien"/>
    <n v="1536"/>
    <n v="2.59"/>
    <s v="A: uitmaaien nat profiel &lt;= 30m minimaal één zijde bereikbaar, twee zijdig &gt;15m bereikbaar &lt;= 30m"/>
    <n v="456804"/>
    <s v="M03735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902"/>
    <s v="&lt;Null&gt;"/>
    <n v="0"/>
    <n v="0.43"/>
    <n v="2.2999999999999998"/>
    <n v="2.2999999999999998"/>
    <s v="Klasse A"/>
    <s v="Vrij toepasbaar"/>
    <s v="dijksloot"/>
    <s v="&lt;Null&gt;"/>
    <s v="Secundair"/>
    <s v="&lt;Null&gt;"/>
    <s v="Vrij verspreidbaar"/>
    <x v="1"/>
    <x v="20"/>
    <n v="0.63"/>
    <n v="4.3"/>
    <s v="4 tot 8m"/>
    <s v="W18GR10_WBKK_D"/>
    <s v="baggeren en maaien"/>
    <s v="Wel werkstrook"/>
    <n v="-1.25"/>
    <n v="-1"/>
  </r>
  <r>
    <s v="Links WSHD/Rechts AAN"/>
    <s v="Links WSHD"/>
    <s v="Rechts AAN"/>
    <n v="3.6"/>
    <n v="0.6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84"/>
    <n v="-1.5"/>
    <s v="&gt;2meter"/>
    <n v="8.9"/>
    <s v="ja"/>
    <s v="D15461"/>
    <s v="A: maaien droog talud, bereikbaar vanaf 2 zijden, talud &gt; 2m"/>
    <s v="Links WSHD/Rechts AAN"/>
    <n v="0.78"/>
    <s v="&lt;Null&gt;"/>
    <n v="-1.03"/>
    <s v="ja"/>
    <x v="0"/>
    <n v="-1.84"/>
    <n v="2021"/>
    <x v="21"/>
    <n v="199"/>
    <s v="Uitmaaien"/>
    <s v="maaien"/>
    <n v="1536"/>
    <n v="2.19"/>
    <s v="A: uitmaaien nat profiel &lt;= 30m minimaal één zijde bereikbaar, twee zijdig &gt;15m bereikbaar &lt;= 30m"/>
    <n v="456805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1"/>
    <s v="&lt;Null&gt;"/>
    <n v="0"/>
    <n v="0.34"/>
    <n v="2.7"/>
    <n v="2.7"/>
    <s v="Klasse A"/>
    <s v="Vrij toepasbaar"/>
    <s v="dijksloot"/>
    <s v="&lt;Null&gt;"/>
    <s v="Secundair"/>
    <s v="&lt;Null&gt;"/>
    <s v="Vrij verspreidbaar"/>
    <x v="1"/>
    <x v="21"/>
    <n v="0.59"/>
    <n v="3.6"/>
    <s v="2 tot 4m"/>
    <s v="W18GR10_WBKK_D"/>
    <s v="baggeren en maaien"/>
    <s v="Wel werkstrook"/>
    <n v="-1.25"/>
    <n v="-1"/>
  </r>
  <r>
    <s v="Links WSHD/Rechts AAN"/>
    <s v="Links WSHD"/>
    <s v="Rechts AAN"/>
    <n v="1.3"/>
    <n v="0.69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84"/>
    <n v="-1.5"/>
    <s v="&gt;2meter"/>
    <n v="8.9"/>
    <s v="ja"/>
    <s v="D15461"/>
    <s v="A: maaien droog talud, bereikbaar vanaf 2 zijden, talud &gt; 2m"/>
    <s v="Links WSHD/Rechts AAN"/>
    <n v="0.78"/>
    <s v="&lt;Null&gt;"/>
    <n v="-1.03"/>
    <s v="ja"/>
    <x v="2"/>
    <n v="-1.84"/>
    <n v="2021"/>
    <x v="22"/>
    <n v="70"/>
    <s v="Uitmaaien"/>
    <s v="maaien"/>
    <n v="1536"/>
    <n v="2.19"/>
    <s v="A: uitmaaien nat profiel &lt;= 30m minimaal één zijde bereikbaar, twee zijdig &gt;15m bereikbaar &lt;= 30m"/>
    <n v="456806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1"/>
    <s v="&lt;Null&gt;"/>
    <n v="0"/>
    <n v="0.34"/>
    <n v="2.7"/>
    <n v="2.7"/>
    <s v="Klasse A"/>
    <s v="Vrij toepasbaar"/>
    <s v="dijksloot"/>
    <s v="&lt;Null&gt;"/>
    <s v="Secundair"/>
    <s v="&lt;Null&gt;"/>
    <s v="Vrij verspreidbaar"/>
    <x v="1"/>
    <x v="22"/>
    <n v="0.59"/>
    <n v="3.6"/>
    <s v="2 tot 4m"/>
    <s v="W18GR10_WBKK_D"/>
    <s v="baggeren en maaien"/>
    <s v="Wel werkstrook"/>
    <n v="-1.25"/>
    <n v="-1"/>
  </r>
  <r>
    <s v="Links WSHD/Rechts GEM"/>
    <s v="Links WSHD"/>
    <s v="Rechts GEM"/>
    <n v="11.6"/>
    <n v="0.9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76"/>
    <n v="-1.4"/>
    <s v="&gt;2meter"/>
    <n v="9.8000000000000007"/>
    <s v="ja"/>
    <s v="D15461"/>
    <s v="A: maaien droog talud, bereikbaar vanaf 2 zijden, talud &gt; 2m"/>
    <s v="Links WSHD/Rechts GEM"/>
    <n v="1.05"/>
    <s v="&lt;Null&gt;"/>
    <n v="-1.02"/>
    <s v="ja"/>
    <x v="2"/>
    <n v="-1.76"/>
    <n v="2021"/>
    <x v="23"/>
    <n v="517"/>
    <s v="Uitmaaien"/>
    <s v="maaien"/>
    <n v="1536"/>
    <n v="2.38"/>
    <s v="A: uitmaaien nat profiel &lt;= 30m minimaal één zijde bereikbaar, twee zijdig &gt;15m bereikbaar &lt;= 30m"/>
    <n v="456807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102"/>
    <s v="&lt;Null&gt;"/>
    <n v="0"/>
    <n v="0.36"/>
    <n v="2.7"/>
    <n v="2.7"/>
    <s v="Klasse A"/>
    <s v="Vrij toepasbaar"/>
    <s v="dijksloot"/>
    <s v="&lt;Null&gt;"/>
    <s v="Secundair"/>
    <s v="&lt;Null&gt;"/>
    <s v="Vrij verspreidbaar"/>
    <x v="1"/>
    <x v="23"/>
    <n v="0.51"/>
    <n v="4.5"/>
    <s v="4 tot 8m"/>
    <s v="W18GR10_WBKK_D"/>
    <s v="baggeren en maaien"/>
    <s v="Wel werkstrook"/>
    <n v="-1.25"/>
    <n v="-1"/>
  </r>
  <r>
    <s v="Links WSHD/Rechts AAN"/>
    <s v="Links WSHD"/>
    <s v="Rechts AAN"/>
    <n v="2.6"/>
    <n v="0.6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84"/>
    <n v="-1.5"/>
    <s v="&gt;2meter"/>
    <n v="8.9"/>
    <s v="ja"/>
    <s v="D15461"/>
    <s v="A: maaien droog talud, bereikbaar vanaf 2 zijden, talud &gt; 2m"/>
    <s v="Links WSHD/Rechts AAN"/>
    <n v="0.78"/>
    <s v="&lt;Null&gt;"/>
    <n v="-1.03"/>
    <s v="ja"/>
    <x v="0"/>
    <n v="-1.84"/>
    <n v="2021"/>
    <x v="24"/>
    <n v="144"/>
    <s v="Uitmaaien"/>
    <s v="maaien"/>
    <n v="1536"/>
    <n v="2.19"/>
    <s v="A: uitmaaien nat profiel &lt;= 30m minimaal één zijde bereikbaar, twee zijdig &gt;15m bereikbaar &lt;= 30m"/>
    <n v="458975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1"/>
    <s v="&lt;Null&gt;"/>
    <n v="0"/>
    <n v="0.34"/>
    <n v="2.7"/>
    <n v="2.7"/>
    <s v="Vrij toepasbaar"/>
    <s v="Vrij toepasbaar"/>
    <s v="dijksloot"/>
    <s v="&lt;Null&gt;"/>
    <s v="Secundair"/>
    <s v="&lt;Null&gt;"/>
    <s v="Vrij verspreidbaar"/>
    <x v="1"/>
    <x v="24"/>
    <n v="0.59"/>
    <n v="3.6"/>
    <s v="2 tot 4m"/>
    <s v="W18GR10042"/>
    <s v="baggeren en maaien"/>
    <s v="Wel werkstrook"/>
    <n v="-1.25"/>
    <n v="-1"/>
  </r>
  <r>
    <s v="GEM SBB"/>
    <s v="GEM SBB"/>
    <s v="GEM SBB"/>
    <n v="1.6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44"/>
    <n v="-1.3"/>
    <s v="&lt;=2meter"/>
    <n v="5.2"/>
    <s v="ja"/>
    <s v="D17395"/>
    <s v="A: maaien droog talud, bereikbaar vanaf 2 zijden, talud &gt; 2m"/>
    <s v="GEM SBB"/>
    <n v="0.2"/>
    <s v="&lt;Null&gt;"/>
    <n v="-0.94"/>
    <s v="ja"/>
    <x v="0"/>
    <n v="-1.44"/>
    <n v="2021"/>
    <x v="25"/>
    <n v="207"/>
    <s v="Uitmaaien"/>
    <s v="maaien"/>
    <n v="1536"/>
    <n v="0.46"/>
    <s v="A: uitmaaien nat profiel &lt;= 30m minimaal één zijde bereikbaar, twee zijdig &gt;15m bereikbaar &lt;= 30m"/>
    <n v="456808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24"/>
    <s v="&lt;Null&gt;"/>
    <n v="0"/>
    <n v="0.14000000000000001"/>
    <n v="1.9"/>
    <n v="1.9"/>
    <s v="Klasse A"/>
    <s v="Vrij toepasbaar"/>
    <s v="dijksloot"/>
    <s v="&lt;Null&gt;"/>
    <s v="Secundair"/>
    <s v="&lt;Null&gt;"/>
    <s v="Vrij verspreidbaar"/>
    <x v="1"/>
    <x v="25"/>
    <n v="0.19"/>
    <n v="1.5"/>
    <s v="tot 2m"/>
    <s v="W18GR10_WBKK_D"/>
    <s v="baggeren en maaien"/>
    <s v="Wel werkstrook"/>
    <n v="-1.25"/>
    <n v="-1"/>
  </r>
  <r>
    <s v="Links GEM SBB/Rechts AAN"/>
    <s v="Links GEM SBB"/>
    <s v="Rechts AAN"/>
    <n v="3.2"/>
    <n v="0.2800000000000000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63"/>
    <n v="-1.32"/>
    <s v="&lt;=2meter"/>
    <n v="5.3"/>
    <s v="ja"/>
    <s v="D17395"/>
    <s v="A: maaien droog talud, bereikbaar vanaf 2 zijden, talud &gt; 2m"/>
    <s v="Links GEM SBB/Rechts AAN"/>
    <n v="0.32"/>
    <s v="&lt;Null&gt;"/>
    <n v="-0.94"/>
    <s v="ja"/>
    <x v="2"/>
    <n v="-1.63"/>
    <n v="2021"/>
    <x v="26"/>
    <n v="425"/>
    <s v="Uitmaaien"/>
    <s v="maaien"/>
    <n v="1536"/>
    <n v="0.68"/>
    <s v="A: uitmaaien nat profiel &lt;= 30m minimaal één zijde bereikbaar, twee zijdig &gt;15m bereikbaar &lt;= 30m"/>
    <n v="456809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61"/>
    <s v="&lt;Null&gt;"/>
    <n v="0"/>
    <n v="0.31"/>
    <n v="1.9"/>
    <n v="1.9"/>
    <s v="Klasse A"/>
    <s v="Vrij toepasbaar"/>
    <s v="dijksloot"/>
    <s v="&lt;Null&gt;"/>
    <s v="Secundair"/>
    <s v="&lt;Null&gt;"/>
    <s v="Vrij verspreidbaar"/>
    <x v="1"/>
    <x v="26"/>
    <n v="0.38"/>
    <n v="1.5"/>
    <s v="tot 2m"/>
    <s v="W18GR10_WBKK_D"/>
    <s v="baggeren en maaien"/>
    <s v="Wel werkstrook"/>
    <n v="-1.25"/>
    <n v="-1"/>
  </r>
  <r>
    <s v="Links GEM SBB/Rechts AAN"/>
    <s v="Links GEM SBB"/>
    <s v="Rechts AAN"/>
    <n v="4"/>
    <n v="0.2899999999999999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52"/>
    <n v="-1.24"/>
    <s v="&lt;=2meter"/>
    <n v="5.5"/>
    <s v="ja"/>
    <s v="D17395"/>
    <s v="A: maaien droog talud, bereikbaar vanaf 2 zijden, talud &gt; 2m"/>
    <s v="Links GEM SBB/Rechts AAN"/>
    <n v="0.33"/>
    <s v="&lt;Null&gt;"/>
    <n v="-0.94"/>
    <s v="ja"/>
    <x v="2"/>
    <n v="-1.52"/>
    <n v="2021"/>
    <x v="27"/>
    <n v="440"/>
    <s v="Uitmaaien"/>
    <s v="maaien"/>
    <n v="1536"/>
    <n v="0.62"/>
    <s v="A: uitmaaien nat profiel &lt;= 30m minimaal één zijde bereikbaar, twee zijdig &gt;15m bereikbaar &lt;= 30m"/>
    <n v="456810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89"/>
    <s v="&lt;Null&gt;"/>
    <n v="0"/>
    <n v="0.28000000000000003"/>
    <n v="1.9"/>
    <n v="1.9"/>
    <s v="Klasse A"/>
    <s v="Vrij toepasbaar"/>
    <s v="dijksloot"/>
    <s v="&lt;Null&gt;"/>
    <s v="Secundair"/>
    <s v="&lt;Null&gt;"/>
    <s v="Vrij verspreidbaar"/>
    <x v="1"/>
    <x v="27"/>
    <n v="0.27"/>
    <n v="1.8"/>
    <s v="tot 2m"/>
    <s v="W18GR10_WBKK_D"/>
    <s v="baggeren en maaien"/>
    <s v="Wel werkstrook"/>
    <n v="-1.25"/>
    <n v="-1"/>
  </r>
  <r>
    <s v="GEM SBB"/>
    <s v="GEM SBB"/>
    <s v="GEM SBB"/>
    <n v="5.2"/>
    <n v="0.3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58"/>
    <n v="-1.35"/>
    <s v="&lt;=2meter"/>
    <n v="5.9"/>
    <s v="ja"/>
    <s v="D17395"/>
    <s v="A: maaien droog talud, bereikbaar vanaf 2 zijden, talud &gt; 2m"/>
    <s v="GEM SBB"/>
    <n v="0.37"/>
    <s v="&lt;Null&gt;"/>
    <n v="-0.94"/>
    <s v="ja"/>
    <x v="2"/>
    <n v="-1.58"/>
    <n v="2021"/>
    <x v="28"/>
    <n v="468"/>
    <s v="Uitmaaien"/>
    <s v="maaien"/>
    <n v="1536"/>
    <n v="0.83"/>
    <s v="A: uitmaaien nat profiel &lt;= 30m minimaal één zijde bereikbaar, twee zijdig &gt;15m bereikbaar &lt;= 30m"/>
    <n v="456811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25"/>
    <s v="&lt;Null&gt;"/>
    <n v="0"/>
    <n v="0.23"/>
    <n v="1.9"/>
    <n v="1.9"/>
    <s v="Klasse A"/>
    <s v="Vrij toepasbaar"/>
    <s v="dijksloot"/>
    <s v="&lt;Null&gt;"/>
    <s v="Secundair"/>
    <s v="&lt;Null&gt;"/>
    <s v="Vrij verspreidbaar"/>
    <x v="1"/>
    <x v="28"/>
    <n v="0.33"/>
    <n v="2.2000000000000002"/>
    <s v="2 tot 4m"/>
    <s v="W18GR10_WBKK_D"/>
    <s v="baggeren en maaien"/>
    <s v="Wel werkstrook"/>
    <n v="-1.25"/>
    <n v="-1"/>
  </r>
  <r>
    <s v="Links GEM SBB/Rechts AAN"/>
    <s v="Links GEM SBB"/>
    <s v="Rechts AAN"/>
    <n v="0.5"/>
    <n v="0.2899999999999999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52"/>
    <n v="-1.24"/>
    <s v="&lt;=2meter"/>
    <n v="5.5"/>
    <s v="ja"/>
    <s v="D17395"/>
    <s v="A: maaien droog talud, bereikbaar vanaf 2 zijden, talud &gt; 2m"/>
    <s v="Links GEM SBB/Rechts AAN"/>
    <n v="0.33"/>
    <s v="&lt;Null&gt;"/>
    <n v="-0.94"/>
    <s v="ja"/>
    <x v="2"/>
    <n v="-1.52"/>
    <n v="2021"/>
    <x v="29"/>
    <n v="60"/>
    <s v="Uitmaaien"/>
    <s v="maaien"/>
    <n v="1536"/>
    <n v="0.62"/>
    <s v="A: uitmaaien nat profiel &lt;= 30m minimaal één zijde bereikbaar, twee zijdig &gt;15m bereikbaar &lt;= 30m"/>
    <n v="456812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89"/>
    <s v="&lt;Null&gt;"/>
    <n v="0"/>
    <n v="0.28000000000000003"/>
    <n v="1.9"/>
    <n v="1.9"/>
    <s v="Klasse A"/>
    <s v="Vrij toepasbaar"/>
    <s v="dijksloot"/>
    <s v="&lt;Null&gt;"/>
    <s v="Secundair"/>
    <s v="&lt;Null&gt;"/>
    <s v="Vrij verspreidbaar"/>
    <x v="1"/>
    <x v="29"/>
    <n v="0.27"/>
    <n v="1.8"/>
    <s v="tot 2m"/>
    <s v="W18GR10_WBKK_D"/>
    <s v="baggeren en maaien"/>
    <s v="Wel werkstrook"/>
    <n v="-1.25"/>
    <n v="-1"/>
  </r>
  <r>
    <s v="WSHD"/>
    <s v="WSHD"/>
    <s v="WSHD"/>
    <n v="1.5"/>
    <n v="0.72"/>
    <n v="0.5"/>
    <x v="2"/>
    <x v="0"/>
    <n v="1.1299999999999999"/>
    <s v="bereikbaar"/>
    <s v="&lt;Null&gt;"/>
    <n v="1"/>
    <s v="GO 2021"/>
    <s v="2A: Niet direct op de kant, &lt;=30m tweezijdig bereikbaar, of &lt;=15m één zijde bereikbaar"/>
    <n v="-0.65"/>
    <n v="-0.93"/>
    <n v="-0.92"/>
    <s v="&gt;2meter"/>
    <n v="12.6"/>
    <s v="ja"/>
    <s v="D17565"/>
    <s v="A: maaien droog talud, bereikbaar vanaf 2 zijden, talud &gt; 2m"/>
    <s v="WSHD"/>
    <n v="0.81"/>
    <n v="0.59"/>
    <n v="-0.5"/>
    <s v="ja"/>
    <x v="2"/>
    <n v="-0.93"/>
    <n v="2021"/>
    <x v="30"/>
    <n v="152"/>
    <s v="Uitmaaien"/>
    <s v="maaien"/>
    <n v="1536"/>
    <n v="0"/>
    <s v="A: uitmaaien nat profiel &lt;= 30m minimaal één zijde bereikbaar, twee zijdig &gt;15m bereikbaar &lt;= 30m"/>
    <n v="456813"/>
    <s v="M04537"/>
    <s v="Koppelen aan profiel 1019"/>
    <x v="2"/>
    <s v="Goeree-Overflakkee"/>
    <s v="Waterschap"/>
    <s v="Uitmaaien"/>
    <s v="&lt;Null&gt;"/>
    <s v="MeetpuntenGO2020-Baggercode199"/>
    <x v="0"/>
    <s v="&lt;Null&gt;"/>
    <s v="Perceel 3"/>
    <s v="van Pallandtweg"/>
    <s v="A: uitmaaien en afvoeren plasberm, twee zijdig bereikbaar, of &lt;=15m één zijde bereikbaar"/>
    <n v="1019"/>
    <s v="&lt;Null&gt;"/>
    <n v="0"/>
    <n v="0.01"/>
    <n v="4.5999999999999996"/>
    <n v="4.5999999999999996"/>
    <s v="Vrij toepasbaar"/>
    <s v="Vrij toepasbaar"/>
    <s v="dijksloot"/>
    <s v="&lt;Null&gt;"/>
    <s v="Secundair"/>
    <s v="&lt;Null&gt;"/>
    <s v="Vrij verspreidbaar"/>
    <x v="10"/>
    <x v="30"/>
    <n v="0.53"/>
    <n v="2"/>
    <s v="2 tot 4m"/>
    <s v="W18GR10257"/>
    <s v="baggeren en maaien"/>
    <s v="Wel werkstrook"/>
    <n v="-0.4"/>
    <s v="&lt;Null&gt;"/>
  </r>
  <r>
    <s v="Links WSHD/Rechts AAN"/>
    <s v="Links WSHD"/>
    <s v="Rechts AAN"/>
    <n v="1.4"/>
    <n v="7.0000000000000007E-2"/>
    <n v="0.26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3"/>
    <n v="-1.21"/>
    <s v="&lt;=2meter"/>
    <n v="5.3"/>
    <s v="ja"/>
    <s v="D20764"/>
    <s v="A: maaien droog talud, bereikbaar vanaf 2 zijden, talud &gt; 2m"/>
    <s v="Links WSHD/Rechts AAN"/>
    <n v="0.08"/>
    <n v="0.27"/>
    <n v="-0.99"/>
    <s v="ja"/>
    <x v="0"/>
    <n v="-1.3"/>
    <n v="2021"/>
    <x v="31"/>
    <n v="313"/>
    <s v="Uitmaaien"/>
    <s v="maaien"/>
    <n v="1536"/>
    <n v="0.18"/>
    <s v="A: uitmaaien nat profiel &lt;= 30m minimaal één zijde bereikbaar, twee zijdig &gt;15m bereikbaar &lt;= 30m"/>
    <n v="456814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773"/>
    <s v="&lt;Null&gt;"/>
    <n v="0"/>
    <n v="0.09"/>
    <n v="2.2000000000000002"/>
    <n v="2.2000000000000002"/>
    <s v="Klasse A"/>
    <s v="Vrij toepasbaar"/>
    <s v="dijksloot"/>
    <s v="&lt;Null&gt;"/>
    <s v="Secundair"/>
    <s v="&lt;Null&gt;"/>
    <s v="Vrij verspreidbaar"/>
    <x v="11"/>
    <x v="31"/>
    <n v="0.05"/>
    <n v="0.9"/>
    <s v="tot 2m"/>
    <s v="W18GR10_WBKK_D"/>
    <s v="baggeren en maaien"/>
    <s v="Wel werkstrook"/>
    <n v="-1.25"/>
    <n v="-1"/>
  </r>
  <r>
    <s v="Links WSHD/Rechts AAN"/>
    <s v="Links WSHD"/>
    <s v="Rechts AAN"/>
    <n v="3.6"/>
    <n v="0.16"/>
    <n v="0.42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1"/>
    <n v="-1.39"/>
    <s v="&gt;2meter"/>
    <n v="9.8000000000000007"/>
    <s v="ja"/>
    <s v="D21169"/>
    <s v="A: maaien droog talud, bereikbaar vanaf 2 zijden, talud &gt; 2m"/>
    <s v="Links WSHD/Rechts AAN"/>
    <n v="0.18"/>
    <n v="0.44"/>
    <n v="-0.99"/>
    <s v="ja"/>
    <x v="0"/>
    <n v="-1.51"/>
    <n v="2021"/>
    <x v="32"/>
    <n v="309"/>
    <s v="Uitmaaien"/>
    <s v="maaien"/>
    <n v="1536"/>
    <n v="0.94"/>
    <s v="A: uitmaaien nat profiel &lt;= 30m minimaal één zijde bereikbaar, twee zijdig &gt;15m bereikbaar &lt;= 30m"/>
    <n v="456815"/>
    <s v="M04568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777"/>
    <s v="&lt;Null&gt;"/>
    <n v="0"/>
    <n v="0.12"/>
    <n v="3.8"/>
    <n v="3.8"/>
    <s v="Klasse A"/>
    <s v="Vrij toepasbaar"/>
    <s v="dijksloot"/>
    <s v="&lt;Null&gt;"/>
    <s v="Secundair"/>
    <s v="&lt;Null&gt;"/>
    <s v="Vrij verspreidbaar"/>
    <x v="12"/>
    <x v="32"/>
    <n v="0.26"/>
    <n v="2.2999999999999998"/>
    <s v="2 tot 4m"/>
    <s v="W18GR10_WBKK_D"/>
    <s v="baggeren en maaien"/>
    <s v="Wel werkstrook"/>
    <n v="-1.25"/>
    <n v="-1"/>
  </r>
  <r>
    <s v="Links WSHD/Rechts AAN"/>
    <s v="Links WSHD"/>
    <s v="Rechts AAN"/>
    <n v="1.8"/>
    <n v="0.08"/>
    <n v="0.25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48"/>
    <n v="-1.38"/>
    <s v="&gt;2meter"/>
    <n v="9.1"/>
    <s v="ja"/>
    <s v="D21169"/>
    <s v="A: maaien droog talud, bereikbaar vanaf 2 zijden, talud &gt; 2m"/>
    <s v="Links WSHD/Rechts AAN"/>
    <n v="0.09"/>
    <n v="0.26"/>
    <n v="-1.01"/>
    <s v="ja"/>
    <x v="0"/>
    <n v="-1.48"/>
    <n v="2021"/>
    <x v="33"/>
    <n v="227"/>
    <s v="Uitmaaien"/>
    <s v="maaien"/>
    <n v="1536"/>
    <n v="0.61"/>
    <s v="A: uitmaaien nat profiel &lt;= 30m minimaal één zijde bereikbaar, twee zijdig &gt;15m bereikbaar &lt;= 30m"/>
    <n v="456816"/>
    <s v="M04568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778"/>
    <s v="&lt;Null&gt;"/>
    <n v="0"/>
    <n v="0.1"/>
    <n v="3.8"/>
    <n v="3.8"/>
    <s v="Vrij toepasbaar"/>
    <s v="Vrij toepasbaar"/>
    <s v="dijksloot"/>
    <s v="&lt;Null&gt;"/>
    <s v="Secundair"/>
    <s v="&lt;Null&gt;"/>
    <s v="Vrij verspreidbaar"/>
    <x v="13"/>
    <x v="33"/>
    <n v="0.23"/>
    <n v="1.6"/>
    <s v="tot 2m"/>
    <s v="W18GR10259"/>
    <s v="baggeren en maaien"/>
    <s v="Wel werkstrook"/>
    <n v="-1.25"/>
    <n v="-1"/>
  </r>
  <r>
    <s v="Links WSHD/Rechts AAN"/>
    <s v="Links WSHD"/>
    <s v="Rechts AAN"/>
    <n v="0.7"/>
    <n v="0.08"/>
    <n v="0.25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48"/>
    <n v="-1.38"/>
    <s v="&gt;2meter"/>
    <n v="9.1"/>
    <s v="ja"/>
    <s v="D21169"/>
    <s v="A: maaien droog talud, bereikbaar vanaf 2 zijden, talud &gt; 2m"/>
    <s v="Links WSHD/Rechts AAN"/>
    <n v="0.09"/>
    <n v="0.26"/>
    <n v="-1.01"/>
    <s v="ja"/>
    <x v="0"/>
    <n v="-1.48"/>
    <n v="2021"/>
    <x v="34"/>
    <n v="84"/>
    <s v="Uitmaaien"/>
    <s v="maaien"/>
    <n v="1536"/>
    <n v="0.61"/>
    <s v="A: uitmaaien nat profiel &lt;= 30m minimaal één zijde bereikbaar, twee zijdig &gt;15m bereikbaar &lt;= 30m"/>
    <n v="458976"/>
    <s v="M04568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778"/>
    <s v="&lt;Null&gt;"/>
    <n v="0"/>
    <n v="0.1"/>
    <n v="3.8"/>
    <n v="3.8"/>
    <s v="Klasse A"/>
    <s v="Vrij toepasbaar"/>
    <s v="dijksloot"/>
    <s v="&lt;Null&gt;"/>
    <s v="Secundair"/>
    <s v="&lt;Null&gt;"/>
    <s v="Vrij verspreidbaar"/>
    <x v="14"/>
    <x v="34"/>
    <n v="0.23"/>
    <n v="1.6"/>
    <s v="tot 2m"/>
    <s v="W18GR10_WBKK_D"/>
    <s v="baggeren en maaien"/>
    <s v="Wel werkstrook"/>
    <n v="-1.25"/>
    <n v="-1"/>
  </r>
  <r>
    <s v="Links WSHD/Rechts AAN"/>
    <s v="Links WSHD"/>
    <s v="Rechts AAN"/>
    <n v="4"/>
    <n v="0.2"/>
    <n v="0.35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2"/>
    <n v="-1.29"/>
    <s v="&lt;=2meter"/>
    <n v="6.1"/>
    <s v="ja"/>
    <s v="D22678"/>
    <s v="A: maaien droog talud, bereikbaar vanaf 2 zijden, talud &gt; 2m"/>
    <s v="Links WSHD/Rechts AAN"/>
    <n v="0.23"/>
    <n v="0.38"/>
    <n v="-0.96"/>
    <s v="ja"/>
    <x v="0"/>
    <n v="-1.52"/>
    <n v="2021"/>
    <x v="35"/>
    <n v="470"/>
    <s v="Uitmaaien"/>
    <s v="maaien"/>
    <n v="1536"/>
    <n v="0.63"/>
    <s v="A: uitmaaien nat profiel &lt;= 30m minimaal één zijde bereikbaar, twee zijdig &gt;15m bereikbaar &lt;= 30m"/>
    <n v="456817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774"/>
    <s v="&lt;Null&gt;"/>
    <n v="0"/>
    <n v="0.23"/>
    <n v="2.2000000000000002"/>
    <n v="2.2000000000000002"/>
    <s v="Klasse A"/>
    <s v="Vrij toepasbaar"/>
    <s v="dijksloot"/>
    <s v="&lt;Null&gt;"/>
    <s v="Secundair"/>
    <s v="&lt;Null&gt;"/>
    <s v="Vrij verspreidbaar"/>
    <x v="15"/>
    <x v="35"/>
    <n v="0.27"/>
    <n v="1.7"/>
    <s v="tot 2m"/>
    <s v="W18GR10_WBKK_D"/>
    <s v="baggeren en maaien"/>
    <s v="Wel werkstrook"/>
    <n v="-1.25"/>
    <n v="-1"/>
  </r>
  <r>
    <s v="AAN"/>
    <s v="AAN"/>
    <s v="AAN"/>
    <n v="4.3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1.02"/>
    <n v="-0.79"/>
    <s v="&gt;2meter"/>
    <n v="10"/>
    <s v="ja"/>
    <s v="D23037"/>
    <s v="A: maaien droog talud, bereikbaar vanaf 2 zijden, talud &gt; 2m"/>
    <s v="AAN"/>
    <n v="0.34"/>
    <s v="&lt;Null&gt;"/>
    <n v="-0.36"/>
    <s v="ja"/>
    <x v="0"/>
    <n v="-1.02"/>
    <n v="2021"/>
    <x v="36"/>
    <n v="341"/>
    <s v="Uitmaaien"/>
    <s v="maaien"/>
    <n v="1536"/>
    <n v="1.03"/>
    <s v="A: uitmaaien nat profiel &lt;= 30m minimaal één zijde bereikbaar, twee zijdig &gt;15m bereikbaar &lt;= 30m"/>
    <n v="456818"/>
    <s v="M0454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5"/>
    <s v="&lt;Null&gt;"/>
    <n v="0"/>
    <n v="0.23"/>
    <n v="3.8"/>
    <n v="3.8"/>
    <s v="Klasse A"/>
    <s v="Vrij toepasbaar"/>
    <s v="dijksloot"/>
    <s v="&lt;Null&gt;"/>
    <s v="Secundair"/>
    <s v="&lt;Null&gt;"/>
    <s v="Vrij verspreidbaar"/>
    <x v="1"/>
    <x v="36"/>
    <n v="0.42"/>
    <n v="2.5"/>
    <s v="2 tot 4m"/>
    <s v="W18GR10_WBKK_D"/>
    <s v="baggeren en maaien"/>
    <s v="Wel werkstrook"/>
    <n v="-0.6"/>
    <n v="-0.3"/>
  </r>
  <r>
    <s v="AAN"/>
    <s v="AAN"/>
    <s v="AAN"/>
    <n v="3.6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0.98"/>
    <n v="-0.78"/>
    <s v="&gt;2meter"/>
    <n v="9.4"/>
    <s v="ja"/>
    <s v="D23037"/>
    <s v="A: maaien droog talud, bereikbaar vanaf 2 zijden, talud &gt; 2m"/>
    <s v="AAN"/>
    <n v="0.24"/>
    <s v="&lt;Null&gt;"/>
    <n v="-0.41"/>
    <s v="ja"/>
    <x v="0"/>
    <n v="-0.98"/>
    <n v="2021"/>
    <x v="37"/>
    <n v="377"/>
    <s v="Uitmaaien"/>
    <s v="maaien"/>
    <n v="1536"/>
    <n v="0.7"/>
    <s v="A: uitmaaien nat profiel &lt;= 30m minimaal één zijde bereikbaar, twee zijdig &gt;15m bereikbaar &lt;= 30m"/>
    <n v="456819"/>
    <s v="M0454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6"/>
    <s v="&lt;Null&gt;"/>
    <n v="0"/>
    <n v="0.2"/>
    <n v="3.8"/>
    <n v="3.8"/>
    <s v="Klasse A"/>
    <s v="Vrij toepasbaar"/>
    <s v="dijksloot"/>
    <s v="&lt;Null&gt;"/>
    <s v="Secundair"/>
    <s v="&lt;Null&gt;"/>
    <s v="Vrij verspreidbaar"/>
    <x v="1"/>
    <x v="37"/>
    <n v="0.38"/>
    <n v="1.9"/>
    <s v="tot 2m"/>
    <s v="W18GR10_WBKK_D"/>
    <s v="baggeren en maaien"/>
    <s v="Wel werkstrook"/>
    <n v="-0.6"/>
    <n v="-0.3"/>
  </r>
  <r>
    <s v="AAN"/>
    <s v="AAN"/>
    <s v="AAN"/>
    <n v="4.5999999999999996"/>
    <n v="0.3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1.05"/>
    <n v="-0.79"/>
    <s v="&gt;2meter"/>
    <n v="9.9"/>
    <s v="ja"/>
    <s v="D23037"/>
    <s v="A: maaien droog talud, bereikbaar vanaf 2 zijden, talud &gt; 2m"/>
    <s v="AAN"/>
    <n v="0.36"/>
    <s v="&lt;Null&gt;"/>
    <n v="-0.41"/>
    <s v="ja"/>
    <x v="0"/>
    <n v="-1.05"/>
    <n v="2021"/>
    <x v="38"/>
    <n v="383"/>
    <s v="Uitmaaien"/>
    <s v="maaien"/>
    <n v="1536"/>
    <n v="1.02"/>
    <s v="A: uitmaaien nat profiel &lt;= 30m minimaal één zijde bereikbaar, twee zijdig &gt;15m bereikbaar &lt;= 30m"/>
    <n v="456820"/>
    <s v="M0454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7"/>
    <s v="&lt;Null&gt;"/>
    <n v="0"/>
    <n v="0.26"/>
    <n v="3.8"/>
    <n v="3.8"/>
    <s v="Klasse A"/>
    <s v="Vrij toepasbaar"/>
    <s v="dijksloot"/>
    <s v="&lt;Null&gt;"/>
    <s v="Secundair"/>
    <s v="&lt;Null&gt;"/>
    <s v="Vrij verspreidbaar"/>
    <x v="1"/>
    <x v="38"/>
    <n v="0.45"/>
    <n v="2.4"/>
    <s v="2 tot 4m"/>
    <s v="W18GR10_WBKK_D"/>
    <s v="baggeren en maaien"/>
    <s v="Wel werkstrook"/>
    <n v="-0.6"/>
    <n v="-0.3"/>
  </r>
  <r>
    <s v="AAN"/>
    <s v="AAN"/>
    <s v="AAN"/>
    <n v="1.7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0.96"/>
    <n v="-0.81"/>
    <s v="&gt;2meter"/>
    <n v="9.6999999999999993"/>
    <s v="ja"/>
    <s v="D23037"/>
    <s v="A: maaien droog talud, bereikbaar vanaf 2 zijden, talud &gt; 2m"/>
    <s v="AAN"/>
    <n v="0.2"/>
    <s v="&lt;Null&gt;"/>
    <n v="-0.41"/>
    <s v="ja"/>
    <x v="0"/>
    <n v="-0.96"/>
    <n v="2021"/>
    <x v="39"/>
    <n v="158"/>
    <s v="Uitmaaien"/>
    <s v="maaien"/>
    <n v="1536"/>
    <n v="0.85"/>
    <s v="A: uitmaaien nat profiel &lt;= 30m minimaal één zijde bereikbaar, twee zijdig &gt;15m bereikbaar &lt;= 30m"/>
    <n v="456821"/>
    <s v="M04549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1240"/>
    <s v="&lt;Null&gt;"/>
    <n v="0"/>
    <n v="0.15"/>
    <n v="3.8"/>
    <n v="3.8"/>
    <s v="Klasse A"/>
    <s v="Vrij toepasbaar"/>
    <s v="dijksloot"/>
    <s v="&lt;Null&gt;"/>
    <s v="Secundair"/>
    <s v="&lt;Null&gt;"/>
    <s v="Vrij verspreidbaar"/>
    <x v="1"/>
    <x v="39"/>
    <n v="0.36"/>
    <n v="2.2000000000000002"/>
    <s v="2 tot 4m"/>
    <s v="W18GR10_WBKK_D"/>
    <s v="baggeren en maaien"/>
    <s v="Wel werkstrook"/>
    <n v="-0.6"/>
    <n v="-0.3"/>
  </r>
  <r>
    <s v="Links GEM SBB/Rechts AAN"/>
    <s v="Links GEM SBB"/>
    <s v="Rechts AAN"/>
    <n v="2.6"/>
    <n v="0.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7"/>
    <n v="-1.28"/>
    <s v="&lt;=2meter"/>
    <n v="5.9"/>
    <s v="ja"/>
    <s v="D23048"/>
    <s v="A: maaien droog talud, bereikbaar vanaf 2 zijden, talud &gt; 2m"/>
    <s v="Links GEM SBB/Rechts AAN"/>
    <n v="0.23"/>
    <s v="&lt;Null&gt;"/>
    <n v="-0.97"/>
    <s v="ja"/>
    <x v="0"/>
    <n v="-1.57"/>
    <n v="2021"/>
    <x v="40"/>
    <n v="400"/>
    <s v="Uitmaaien"/>
    <s v="maaien"/>
    <n v="1536"/>
    <n v="0.44"/>
    <s v="A: uitmaaien nat profiel &lt;= 30m minimaal één zijde bereikbaar, twee zijdig &gt;15m bereikbaar &lt;= 30m"/>
    <n v="456822"/>
    <s v="M0521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70"/>
    <s v="&lt;Null&gt;"/>
    <n v="0"/>
    <n v="0.28999999999999998"/>
    <n v="2.2999999999999998"/>
    <n v="2.2999999999999998"/>
    <s v="Klasse A"/>
    <s v="Vrij toepasbaar"/>
    <s v="dijksloot"/>
    <s v="&lt;Null&gt;"/>
    <s v="Secundair"/>
    <s v="&lt;Null&gt;"/>
    <s v="Vrij verspreidbaar"/>
    <x v="1"/>
    <x v="40"/>
    <n v="0.32"/>
    <n v="1.3"/>
    <s v="tot 2m"/>
    <s v="W18GR10_WBKK_D"/>
    <s v="baggeren en maaien"/>
    <s v="Wel werkstrook"/>
    <n v="-1.25"/>
    <n v="-1"/>
  </r>
  <r>
    <s v="Links GEM SBB/Rechts AAN"/>
    <s v="Links GEM SBB"/>
    <s v="Rechts AAN"/>
    <n v="2"/>
    <n v="0.3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"/>
    <n v="-1.33"/>
    <s v="&lt;=2meter"/>
    <n v="6.5"/>
    <s v="ja"/>
    <s v="D23048"/>
    <s v="A: maaien droog talud, bereikbaar vanaf 2 zijden, talud &gt; 2m"/>
    <s v="Links GEM SBB/Rechts AAN"/>
    <n v="0.36"/>
    <s v="&lt;Null&gt;"/>
    <n v="-0.96"/>
    <s v="ja"/>
    <x v="0"/>
    <n v="-1.6"/>
    <n v="2021"/>
    <x v="41"/>
    <n v="210"/>
    <s v="Uitmaaien"/>
    <s v="maaien"/>
    <n v="1536"/>
    <n v="0.86"/>
    <s v="A: uitmaaien nat profiel &lt;= 30m minimaal één zijde bereikbaar, twee zijdig &gt;15m bereikbaar &lt;= 30m"/>
    <n v="456823"/>
    <s v="M0521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67"/>
    <s v="&lt;Null&gt;"/>
    <n v="0"/>
    <n v="0.27"/>
    <n v="2.2999999999999998"/>
    <n v="2.2999999999999998"/>
    <s v="Klasse A"/>
    <s v="Vrij toepasbaar"/>
    <s v="dijksloot"/>
    <s v="&lt;Null&gt;"/>
    <s v="Secundair"/>
    <s v="&lt;Null&gt;"/>
    <s v="Vrij verspreidbaar"/>
    <x v="1"/>
    <x v="41"/>
    <n v="0.35"/>
    <n v="1.9"/>
    <s v="tot 2m"/>
    <s v="W18GR10_WBKK_D"/>
    <s v="baggeren en maaien"/>
    <s v="Wel werkstrook"/>
    <n v="-1.25"/>
    <n v="-1"/>
  </r>
  <r>
    <s v="Links GEM SBB/Rechts AAN"/>
    <s v="Links GEM SBB"/>
    <s v="Rechts AAN"/>
    <n v="2.4"/>
    <n v="0.1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46"/>
    <n v="-1.2"/>
    <s v="&lt;=2meter"/>
    <n v="5.8"/>
    <s v="ja"/>
    <s v="D23048"/>
    <s v="A: maaien droog talud, bereikbaar vanaf 2 zijden, talud &gt; 2m"/>
    <s v="Links GEM SBB/Rechts AAN"/>
    <n v="0.15"/>
    <s v="&lt;Null&gt;"/>
    <n v="-0.97"/>
    <s v="ja"/>
    <x v="0"/>
    <n v="-1.46"/>
    <n v="2021"/>
    <x v="42"/>
    <n v="401"/>
    <s v="Uitmaaien"/>
    <s v="maaien"/>
    <n v="1536"/>
    <n v="0.35"/>
    <s v="A: uitmaaien nat profiel &lt;= 30m minimaal één zijde bereikbaar, twee zijdig &gt;15m bereikbaar &lt;= 30m"/>
    <n v="456824"/>
    <s v="M0521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68"/>
    <s v="&lt;Null&gt;"/>
    <n v="0"/>
    <n v="0.26"/>
    <n v="2.2999999999999998"/>
    <n v="2.2999999999999998"/>
    <s v="Klasse A"/>
    <s v="Vrij toepasbaar"/>
    <s v="dijksloot"/>
    <s v="&lt;Null&gt;"/>
    <s v="Secundair"/>
    <s v="&lt;Null&gt;"/>
    <s v="Vrij verspreidbaar"/>
    <x v="1"/>
    <x v="42"/>
    <n v="0.21"/>
    <n v="1.2"/>
    <s v="tot 2m"/>
    <s v="W18GR10_WBKK_D"/>
    <s v="baggeren en maaien"/>
    <s v="Wel werkstrook"/>
    <n v="-1.25"/>
    <n v="-1"/>
  </r>
  <r>
    <s v="Links GEM SBB/Rechts AAN"/>
    <s v="Links GEM SBB"/>
    <s v="Rechts AAN"/>
    <n v="2.5"/>
    <n v="0.1400000000000000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44"/>
    <n v="-1.25"/>
    <s v="&lt;=2meter"/>
    <n v="5.8"/>
    <s v="ja"/>
    <s v="D23048"/>
    <s v="A: maaien droog talud, bereikbaar vanaf 2 zijden, talud &gt; 2m"/>
    <s v="Links GEM SBB/Rechts AAN"/>
    <n v="0.16"/>
    <s v="&lt;Null&gt;"/>
    <n v="-0.97"/>
    <s v="ja"/>
    <x v="0"/>
    <n v="-1.44"/>
    <n v="2021"/>
    <x v="43"/>
    <n v="417"/>
    <s v="Uitmaaien"/>
    <s v="maaien"/>
    <n v="1536"/>
    <n v="0.36"/>
    <s v="A: uitmaaien nat profiel &lt;= 30m minimaal één zijde bereikbaar, twee zijdig &gt;15m bereikbaar &lt;= 30m"/>
    <n v="456825"/>
    <s v="M0521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69"/>
    <s v="&lt;Null&gt;"/>
    <n v="0"/>
    <n v="0.19"/>
    <n v="2.2999999999999998"/>
    <n v="2.2999999999999998"/>
    <s v="Klasse A"/>
    <s v="Vrij toepasbaar"/>
    <s v="dijksloot"/>
    <s v="&lt;Null&gt;"/>
    <s v="Secundair"/>
    <s v="&lt;Null&gt;"/>
    <s v="Vrij verspreidbaar"/>
    <x v="1"/>
    <x v="43"/>
    <n v="0.19"/>
    <n v="1.2"/>
    <s v="tot 2m"/>
    <s v="W18GR10_WBKK_D"/>
    <s v="baggeren en maaien"/>
    <s v="Wel werkstrook"/>
    <n v="-1.25"/>
    <n v="-1"/>
  </r>
  <r>
    <s v="Links GEM SBB/Rechts AAN"/>
    <s v="Links GEM SBB"/>
    <s v="Rechts AAN"/>
    <n v="3.1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1499999999999999"/>
    <n v="-1.61"/>
    <n v="-1.35"/>
    <s v="&lt;=2meter"/>
    <n v="6.2"/>
    <s v="ja"/>
    <s v="D24928"/>
    <s v="A: maaien droog talud, bereikbaar vanaf 2 zijden, talud &gt; 2m"/>
    <s v="Links GEM SBB/Rechts AAN"/>
    <n v="0.21"/>
    <s v="&lt;Null&gt;"/>
    <n v="-0.95"/>
    <s v="ja"/>
    <x v="0"/>
    <n v="-1.61"/>
    <n v="2021"/>
    <x v="44"/>
    <n v="388"/>
    <s v="Uitmaaien"/>
    <s v="maaien"/>
    <n v="1536"/>
    <n v="0.62"/>
    <s v="A: uitmaaien nat profiel &lt;= 30m minimaal één zijde bereikbaar, twee zijdig &gt;15m bereikbaar &lt;= 30m"/>
    <n v="456826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547"/>
    <s v="&lt;Null&gt;"/>
    <n v="0"/>
    <n v="0.26"/>
    <n v="2.2999999999999998"/>
    <n v="2.2999999999999998"/>
    <s v="Klasse A"/>
    <s v="Klasse Industrie"/>
    <s v="dijksloot"/>
    <s v="&lt;Null&gt;"/>
    <s v="Secundair"/>
    <s v="&lt;Null&gt;"/>
    <s v="Verspreidbaar"/>
    <x v="1"/>
    <x v="44"/>
    <n v="0.36"/>
    <n v="1.6"/>
    <s v="tot 2m"/>
    <s v="W18GR10215"/>
    <s v="baggeren en maaien"/>
    <s v="Wel werkstrook"/>
    <n v="-1.25"/>
    <n v="-1"/>
  </r>
  <r>
    <s v="Links GEM SBB/Rechts AAN"/>
    <s v="Links GEM SBB"/>
    <s v="Rechts AAN"/>
    <n v="2.2999999999999998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1499999999999999"/>
    <n v="-1.59"/>
    <n v="-1.36"/>
    <s v="&lt;=2meter"/>
    <n v="5.8"/>
    <s v="ja"/>
    <s v="D24928"/>
    <s v="A: maaien droog talud, bereikbaar vanaf 2 zijden, talud &gt; 2m"/>
    <s v="Links GEM SBB/Rechts AAN"/>
    <n v="0.17"/>
    <s v="&lt;Null&gt;"/>
    <n v="-0.97"/>
    <s v="ja"/>
    <x v="0"/>
    <n v="-1.59"/>
    <n v="2021"/>
    <x v="45"/>
    <n v="382"/>
    <s v="Uitmaaien"/>
    <s v="maaien"/>
    <n v="1536"/>
    <n v="0.52"/>
    <s v="A: uitmaaien nat profiel &lt;= 30m minimaal één zijde bereikbaar, twee zijdig &gt;15m bereikbaar &lt;= 30m"/>
    <n v="456827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548"/>
    <s v="&lt;Null&gt;"/>
    <n v="0"/>
    <n v="0.23"/>
    <n v="2.2999999999999998"/>
    <n v="2.2999999999999998"/>
    <s v="Klasse A"/>
    <s v="Klasse Industrie"/>
    <s v="dijksloot"/>
    <s v="&lt;Null&gt;"/>
    <s v="Secundair"/>
    <s v="&lt;Null&gt;"/>
    <s v="Verspreidbaar"/>
    <x v="1"/>
    <x v="45"/>
    <n v="0.34"/>
    <n v="1.2"/>
    <s v="tot 2m"/>
    <s v="W18GR10215"/>
    <s v="baggeren en maaien"/>
    <s v="Wel werkstrook"/>
    <n v="-1.25"/>
    <n v="-1"/>
  </r>
  <r>
    <s v="Links GEM SBB/Rechts AAN"/>
    <s v="Links GEM SBB"/>
    <s v="Rechts AAN"/>
    <n v="2.1"/>
    <n v="0.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1499999999999999"/>
    <n v="-1.72"/>
    <n v="-1.5"/>
    <s v="&lt;=2meter"/>
    <n v="6.6"/>
    <s v="ja"/>
    <s v="D24928"/>
    <s v="A: maaien droog talud, bereikbaar vanaf 2 zijden, talud &gt; 2m"/>
    <s v="Links GEM SBB/Rechts AAN"/>
    <n v="0.45"/>
    <s v="&lt;Null&gt;"/>
    <n v="-1.04"/>
    <s v="ja"/>
    <x v="0"/>
    <n v="-1.72"/>
    <n v="2021"/>
    <x v="46"/>
    <n v="214"/>
    <s v="Uitmaaien"/>
    <s v="maaien"/>
    <n v="1536"/>
    <n v="1.07"/>
    <s v="A: uitmaaien nat profiel &lt;= 30m minimaal één zijde bereikbaar, twee zijdig &gt;15m bereikbaar &lt;= 30m"/>
    <n v="456828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202"/>
    <s v="&lt;Null&gt;"/>
    <n v="0"/>
    <n v="0.22"/>
    <n v="2.2999999999999998"/>
    <n v="2.2999999999999998"/>
    <s v="Klasse A"/>
    <s v="Klasse Industrie"/>
    <s v="dijksloot"/>
    <s v="&lt;Null&gt;"/>
    <s v="Secundair"/>
    <s v="&lt;Null&gt;"/>
    <s v="Verspreidbaar"/>
    <x v="1"/>
    <x v="46"/>
    <n v="0.47"/>
    <n v="2"/>
    <s v="2 tot 4m"/>
    <s v="W18GR10215"/>
    <s v="baggeren en maaien"/>
    <s v="Wel werkstrook"/>
    <n v="-1.25"/>
    <n v="-1"/>
  </r>
  <r>
    <s v="Links WSHD/Rechts AAN"/>
    <s v="Links WSHD"/>
    <s v="Rechts AAN"/>
    <n v="3.5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39"/>
    <s v="&gt;2meter"/>
    <n v="9.8000000000000007"/>
    <s v="ja"/>
    <s v="D24935"/>
    <s v="A: maaien droog talud, bereikbaar vanaf 2 zijden, talud &gt; 2m"/>
    <s v="Links WSHD/Rechts AAN"/>
    <n v="0.33"/>
    <s v="&lt;Null&gt;"/>
    <n v="-0.97"/>
    <s v="ja"/>
    <x v="0"/>
    <n v="-1.64"/>
    <n v="2021"/>
    <x v="47"/>
    <n v="303"/>
    <s v="Uitmaaien"/>
    <s v="maaien"/>
    <n v="1536"/>
    <n v="1.0900000000000001"/>
    <s v="A: uitmaaien nat profiel &lt;= 30m minimaal één zijde bereikbaar, twee zijdig &gt;15m bereikbaar &lt;= 30m"/>
    <n v="456829"/>
    <s v="M0456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2"/>
    <s v="&lt;Null&gt;"/>
    <n v="0"/>
    <n v="0.25"/>
    <n v="3.8"/>
    <n v="3.8"/>
    <s v="Klasse A"/>
    <s v="Vrij toepasbaar"/>
    <s v="dijksloot"/>
    <s v="&lt;Null&gt;"/>
    <s v="Secundair"/>
    <s v="&lt;Null&gt;"/>
    <s v="Vrij verspreidbaar"/>
    <x v="1"/>
    <x v="47"/>
    <n v="0.39"/>
    <n v="2.2999999999999998"/>
    <s v="2 tot 4m"/>
    <s v="W18GR10_WBKK_D"/>
    <s v="baggeren en maaien"/>
    <s v="Wel werkstrook"/>
    <n v="-1.25"/>
    <n v="-1"/>
  </r>
  <r>
    <s v="Links WSHD/Rechts AAN"/>
    <s v="Links WSHD"/>
    <s v="Rechts AAN"/>
    <n v="4.4000000000000004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44"/>
    <s v="&gt;2meter"/>
    <n v="9.6999999999999993"/>
    <s v="ja"/>
    <s v="D24935"/>
    <s v="A: maaien droog talud, bereikbaar vanaf 2 zijden, talud &gt; 2m"/>
    <s v="Links WSHD/Rechts AAN"/>
    <n v="0.24"/>
    <s v="&lt;Null&gt;"/>
    <n v="-0.97"/>
    <s v="ja"/>
    <x v="0"/>
    <n v="-1.59"/>
    <n v="2021"/>
    <x v="48"/>
    <n v="400"/>
    <s v="Uitmaaien"/>
    <s v="maaien"/>
    <n v="1536"/>
    <n v="0.96"/>
    <s v="A: uitmaaien nat profiel &lt;= 30m minimaal één zijde bereikbaar, twee zijdig &gt;15m bereikbaar &lt;= 30m"/>
    <n v="456830"/>
    <s v="M0456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3"/>
    <s v="&lt;Null&gt;"/>
    <n v="0"/>
    <n v="0.15"/>
    <n v="3.8"/>
    <n v="3.8"/>
    <s v="Klasse A"/>
    <s v="Vrij toepasbaar"/>
    <s v="dijksloot"/>
    <s v="&lt;Null&gt;"/>
    <s v="Secundair"/>
    <s v="&lt;Null&gt;"/>
    <s v="Vrij verspreidbaar"/>
    <x v="1"/>
    <x v="48"/>
    <n v="0.34"/>
    <n v="2.2000000000000002"/>
    <s v="2 tot 4m"/>
    <s v="W18GR10_WBKK_D"/>
    <s v="baggeren en maaien"/>
    <s v="Wel werkstrook"/>
    <n v="-1.25"/>
    <n v="-1"/>
  </r>
  <r>
    <s v="Links WSHD/Rechts AAN"/>
    <s v="Links WSHD"/>
    <s v="Rechts AAN"/>
    <n v="2.6"/>
    <n v="0.3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7"/>
    <s v="&gt;2meter"/>
    <n v="9.9"/>
    <s v="ja"/>
    <s v="D24935"/>
    <s v="A: maaien droog talud, bereikbaar vanaf 2 zijden, talud &gt; 2m"/>
    <s v="Links WSHD/Rechts AAN"/>
    <n v="0.43"/>
    <s v="&lt;Null&gt;"/>
    <n v="-0.97"/>
    <s v="ja"/>
    <x v="0"/>
    <n v="-1.67"/>
    <n v="2021"/>
    <x v="49"/>
    <n v="218"/>
    <s v="Uitmaaien"/>
    <s v="maaien"/>
    <n v="1536"/>
    <n v="1.18"/>
    <s v="A: uitmaaien nat profiel &lt;= 30m minimaal één zijde bereikbaar, twee zijdig &gt;15m bereikbaar &lt;= 30m"/>
    <n v="456831"/>
    <s v="M04560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94"/>
    <s v="&lt;Null&gt;"/>
    <n v="0"/>
    <n v="0.3"/>
    <n v="3.8"/>
    <n v="3.8"/>
    <s v="Vrij toepasbaar"/>
    <s v="Vrij toepasbaar"/>
    <s v="dijksloot"/>
    <s v="&lt;Null&gt;"/>
    <s v="Secundair"/>
    <s v="&lt;Null&gt;"/>
    <s v="Vrij verspreidbaar"/>
    <x v="1"/>
    <x v="49"/>
    <n v="0.42"/>
    <n v="2.4"/>
    <s v="2 tot 4m"/>
    <s v="W18GR10259"/>
    <s v="baggeren en maaien"/>
    <s v="Wel werkstrook"/>
    <n v="-1.25"/>
    <n v="-1"/>
  </r>
  <r>
    <s v="Links WSHD/Rechts AAN"/>
    <s v="Links WSHD"/>
    <s v="Rechts AAN"/>
    <n v="0.7"/>
    <n v="0.3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7"/>
    <s v="&gt;2meter"/>
    <n v="9.9"/>
    <s v="ja"/>
    <s v="D24935"/>
    <s v="A: maaien droog talud, bereikbaar vanaf 2 zijden, talud &gt; 2m"/>
    <s v="Links WSHD/Rechts AAN"/>
    <n v="0.43"/>
    <s v="&lt;Null&gt;"/>
    <n v="-0.97"/>
    <s v="ja"/>
    <x v="0"/>
    <n v="-1.67"/>
    <n v="2021"/>
    <x v="50"/>
    <n v="55"/>
    <s v="Uitmaaien"/>
    <s v="maaien"/>
    <n v="1536"/>
    <n v="1.18"/>
    <s v="A: uitmaaien nat profiel &lt;= 30m minimaal één zijde bereikbaar, twee zijdig &gt;15m bereikbaar &lt;= 30m"/>
    <n v="459201"/>
    <s v="M0456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4"/>
    <s v="&lt;Null&gt;"/>
    <n v="0"/>
    <n v="0.3"/>
    <n v="3.8"/>
    <n v="3.8"/>
    <s v="Klasse A"/>
    <s v="Vrij toepasbaar"/>
    <s v="dijksloot"/>
    <s v="&lt;Null&gt;"/>
    <s v="Secundair"/>
    <s v="&lt;Null&gt;"/>
    <s v="Vrij verspreidbaar"/>
    <x v="1"/>
    <x v="50"/>
    <n v="0.42"/>
    <n v="2.4"/>
    <s v="2 tot 4m"/>
    <s v="W18GR10_WBKK_D"/>
    <s v="baggeren en maaien"/>
    <s v="Wel werkstrook"/>
    <n v="-1.25"/>
    <n v="-1"/>
  </r>
  <r>
    <s v="AAN"/>
    <s v="AAN"/>
    <s v="AAN"/>
    <n v="4.3"/>
    <n v="0.3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1.05"/>
    <n v="-0.86"/>
    <s v="&gt;2meter"/>
    <n v="9.9"/>
    <s v="ja"/>
    <s v="D28914"/>
    <s v="A: maaien droog talud, bereikbaar vanaf 2 zijden, talud &gt; 2m"/>
    <s v="AAN"/>
    <n v="0.36"/>
    <s v="&lt;Null&gt;"/>
    <n v="-0.41"/>
    <s v="ja"/>
    <x v="0"/>
    <n v="-1.05"/>
    <n v="2021"/>
    <x v="51"/>
    <n v="356"/>
    <s v="Uitmaaien"/>
    <s v="maaien"/>
    <n v="1536"/>
    <n v="1.04"/>
    <s v="A: uitmaaien nat profiel &lt;= 30m minimaal één zijde bereikbaar, twee zijdig &gt;15m bereikbaar &lt;= 30m"/>
    <n v="456832"/>
    <s v="M0455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8"/>
    <s v="&lt;Null&gt;"/>
    <n v="0"/>
    <n v="0.19"/>
    <n v="3.8"/>
    <n v="3.8"/>
    <s v="Klasse A"/>
    <s v="Vrij toepasbaar"/>
    <s v="dijksloot"/>
    <s v="&lt;Null&gt;"/>
    <s v="Secundair"/>
    <s v="&lt;Null&gt;"/>
    <s v="Vrij verspreidbaar"/>
    <x v="1"/>
    <x v="51"/>
    <n v="0.45"/>
    <n v="2.4"/>
    <s v="2 tot 4m"/>
    <s v="W18GR10_WBKK_D"/>
    <s v="baggeren en maaien"/>
    <s v="Wel werkstrook"/>
    <n v="-0.6"/>
    <n v="-0.3"/>
  </r>
  <r>
    <s v="AAN"/>
    <s v="AAN"/>
    <s v="AAN"/>
    <n v="5.0999999999999996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7"/>
    <n v="-0.94"/>
    <n v="-0.75"/>
    <s v="&gt;2meter"/>
    <n v="9.4"/>
    <s v="ja"/>
    <s v="D28914"/>
    <s v="A: maaien droog talud, bereikbaar vanaf 2 zijden, talud &gt; 2m"/>
    <s v="AAN"/>
    <n v="0.24"/>
    <s v="&lt;Null&gt;"/>
    <n v="-0.41"/>
    <s v="ja"/>
    <x v="0"/>
    <n v="-0.94"/>
    <n v="2021"/>
    <x v="52"/>
    <n v="534"/>
    <s v="Uitmaaien"/>
    <s v="maaien"/>
    <n v="1536"/>
    <n v="0.67"/>
    <s v="A: uitmaaien nat profiel &lt;= 30m minimaal één zijde bereikbaar, twee zijdig &gt;15m bereikbaar &lt;= 30m"/>
    <n v="456833"/>
    <s v="M0455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29"/>
    <s v="&lt;Null&gt;"/>
    <n v="0"/>
    <n v="0.19"/>
    <n v="3.8"/>
    <n v="3.8"/>
    <s v="Klasse A"/>
    <s v="Vrij toepasbaar"/>
    <s v="dijksloot"/>
    <s v="&lt;Null&gt;"/>
    <s v="Secundair"/>
    <s v="&lt;Null&gt;"/>
    <s v="Vrij verspreidbaar"/>
    <x v="1"/>
    <x v="52"/>
    <n v="0.34"/>
    <n v="1.9"/>
    <s v="tot 2m"/>
    <s v="W18GR10_WBKK_D"/>
    <s v="baggeren en maaien"/>
    <s v="Wel werkstrook"/>
    <n v="-0.6"/>
    <n v="-0.3"/>
  </r>
  <r>
    <s v="AAN"/>
    <s v="AAN"/>
    <s v="AAN"/>
    <n v="3.6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25"/>
    <n v="-0.41"/>
    <n v="-0.41"/>
    <s v="&lt;=2meter"/>
    <n v="5.7"/>
    <s v="ja"/>
    <s v="D30862"/>
    <s v="A: maaien droog talud, bereikbaar vanaf 2 zijden, talud &lt;= 2m"/>
    <s v="AAN"/>
    <n v="0.34"/>
    <s v="&lt;Null&gt;"/>
    <n v="0.53"/>
    <s v="ja"/>
    <x v="0"/>
    <n v="-0.41"/>
    <n v="2021"/>
    <x v="53"/>
    <n v="182"/>
    <s v="Uitmaaien"/>
    <s v="maaien"/>
    <n v="1536"/>
    <n v="0"/>
    <s v="A: uitmaaien nat profiel &lt;= 30m minimaal één zijde bereikbaar, twee zijdig &gt;15m bereikbaar &lt;= 30m"/>
    <n v="456834"/>
    <s v="M04559"/>
    <s v="hele wg bagger, volume ingeschat op 0,5 m3/m1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06"/>
    <s v="&lt;Null&gt;"/>
    <n v="0"/>
    <n v="0"/>
    <n v="0.8"/>
    <n v="0.9"/>
    <s v="Klasse A"/>
    <s v="Vrij toepasbaar"/>
    <s v="dijksloot"/>
    <s v="&lt;Null&gt;"/>
    <s v="Secundair"/>
    <s v="&lt;Null&gt;"/>
    <s v="Vrij verspreidbaar"/>
    <x v="1"/>
    <x v="53"/>
    <n v="0.94"/>
    <n v="4"/>
    <s v="4 tot 8m"/>
    <s v="W18GR10_WBKK_D"/>
    <s v="baggeren en maaien"/>
    <s v="Wel werkstrook"/>
    <n v="-0.6"/>
    <n v="-0.3"/>
  </r>
  <r>
    <s v="AAN"/>
    <s v="AAN"/>
    <s v="AAN"/>
    <n v="7.7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25"/>
    <n v="-0.48"/>
    <n v="-0.48"/>
    <s v="&gt;2meter"/>
    <n v="10.4"/>
    <s v="ja"/>
    <s v="D30862"/>
    <s v="A: maaien droog talud, bereikbaar vanaf 2 zijden, talud &gt; 2m"/>
    <s v="AAN"/>
    <n v="0.34"/>
    <s v="&lt;Null&gt;"/>
    <n v="0.65"/>
    <s v="ja"/>
    <x v="0"/>
    <n v="-0.48"/>
    <n v="2021"/>
    <x v="54"/>
    <n v="384"/>
    <s v="Uitmaaien"/>
    <s v="maaien"/>
    <n v="1536"/>
    <n v="0"/>
    <s v="A: uitmaaien nat profiel &lt;= 30m minimaal één zijde bereikbaar, twee zijdig &gt;15m bereikbaar &lt;= 30m"/>
    <n v="456835"/>
    <s v="M04559"/>
    <s v="hele wg bagger, volume ingeschat op 0,5 m3/m1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04"/>
    <s v="&lt;Null&gt;"/>
    <n v="0"/>
    <n v="0"/>
    <n v="3.2"/>
    <n v="3.2"/>
    <s v="Klasse A"/>
    <s v="Vrij toepasbaar"/>
    <s v="dijksloot"/>
    <s v="&lt;Null&gt;"/>
    <s v="Secundair"/>
    <s v="&lt;Null&gt;"/>
    <s v="Vrij verspreidbaar"/>
    <x v="1"/>
    <x v="54"/>
    <n v="1.1299999999999999"/>
    <n v="4"/>
    <s v="4 tot 8m"/>
    <s v="W18GR10_WBKK_D"/>
    <s v="baggeren en maaien"/>
    <s v="Wel werkstrook"/>
    <n v="-0.6"/>
    <n v="-0.3"/>
  </r>
  <r>
    <s v="AAN"/>
    <s v="AAN"/>
    <s v="AAN"/>
    <n v="4.9000000000000004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25"/>
    <n v="-0.4"/>
    <n v="-0.4"/>
    <s v="&gt;2meter"/>
    <n v="9.1999999999999993"/>
    <s v="ja"/>
    <s v="D30862"/>
    <s v="A: maaien droog talud, bereikbaar vanaf 2 zijden, talud &gt; 2m"/>
    <s v="AAN"/>
    <n v="0.34"/>
    <s v="&lt;Null&gt;"/>
    <n v="0.6"/>
    <s v="ja"/>
    <x v="0"/>
    <n v="-0.4"/>
    <n v="2021"/>
    <x v="55"/>
    <n v="352"/>
    <s v="Uitmaaien"/>
    <s v="maaien"/>
    <n v="1536"/>
    <n v="0"/>
    <s v="A: uitmaaien nat profiel &lt;= 30m minimaal één zijde bereikbaar, twee zijdig &gt;15m bereikbaar &lt;= 30m"/>
    <n v="456836"/>
    <s v="M04559"/>
    <s v="hele wg bagger, volume ingeschat op 0,5 m3/m1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905"/>
    <s v="&lt;Null&gt;"/>
    <n v="0"/>
    <n v="0"/>
    <n v="3.2"/>
    <n v="3.2"/>
    <s v="Klasse A"/>
    <s v="Vrij toepasbaar"/>
    <s v="dijksloot"/>
    <s v="&lt;Null&gt;"/>
    <s v="Secundair"/>
    <s v="&lt;Null&gt;"/>
    <s v="Vrij verspreidbaar"/>
    <x v="1"/>
    <x v="55"/>
    <n v="1"/>
    <n v="2.8"/>
    <s v="2 tot 4m"/>
    <s v="W18GR10_WBKK_D"/>
    <s v="baggeren en maaien"/>
    <s v="Wel werkstrook"/>
    <n v="-0.6"/>
    <n v="-0.3"/>
  </r>
  <r>
    <s v="AAN"/>
    <s v="AAN"/>
    <s v="AAN"/>
    <n v="6.3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25"/>
    <n v="-0.33"/>
    <n v="-0.33"/>
    <s v="&gt;2meter"/>
    <n v="9.1999999999999993"/>
    <s v="ja"/>
    <s v="D30862"/>
    <s v="A: maaien droog talud, bereikbaar vanaf 2 zijden, talud &gt; 2m"/>
    <s v="AAN"/>
    <n v="0.34"/>
    <s v="&lt;Null&gt;"/>
    <n v="0.84"/>
    <s v="ja"/>
    <x v="0"/>
    <n v="-0.33"/>
    <n v="2021"/>
    <x v="56"/>
    <n v="452"/>
    <s v="Uitmaaien"/>
    <s v="maaien"/>
    <n v="1536"/>
    <n v="0"/>
    <s v="A: uitmaaien nat profiel &lt;= 30m minimaal één zijde bereikbaar, twee zijdig &gt;15m bereikbaar &lt;= 30m"/>
    <n v="456837"/>
    <s v="M04559"/>
    <s v="hele wg bagger, volume ingeschat op 0,5 m3/m1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903"/>
    <s v="&lt;Null&gt;"/>
    <n v="0"/>
    <n v="0"/>
    <n v="3.2"/>
    <n v="3.2"/>
    <s v="Klasse A"/>
    <s v="Vrij toepasbaar"/>
    <s v="dijksloot"/>
    <s v="&lt;Null&gt;"/>
    <s v="Secundair"/>
    <s v="&lt;Null&gt;"/>
    <s v="Vrij verspreidbaar"/>
    <x v="1"/>
    <x v="56"/>
    <n v="1.17"/>
    <n v="2.8"/>
    <s v="2 tot 4m"/>
    <s v="W18GR10_WBKK_D"/>
    <s v="baggeren en maaien"/>
    <s v="Wel werkstrook"/>
    <n v="-0.6"/>
    <n v="-0.3"/>
  </r>
  <r>
    <s v="Links WSHD/Rechts AAN"/>
    <s v="Links WSHD"/>
    <s v="Rechts AAN"/>
    <n v="6.7"/>
    <n v="0.6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2"/>
    <n v="-1.4"/>
    <s v="&gt;2meter"/>
    <n v="11"/>
    <s v="ja"/>
    <s v="D30863"/>
    <s v="A: maaien droog talud, bereikbaar vanaf 2 zijden, talud &gt; 2m"/>
    <s v="Links WSHD/Rechts AAN"/>
    <n v="0.72"/>
    <s v="&lt;Null&gt;"/>
    <n v="-0.97"/>
    <s v="ja"/>
    <x v="0"/>
    <n v="-1.72"/>
    <n v="2021"/>
    <x v="38"/>
    <n v="383"/>
    <s v="Uitmaaien"/>
    <s v="maaien"/>
    <n v="1536"/>
    <n v="1.78"/>
    <s v="A: uitmaaien nat profiel &lt;= 30m minimaal één zijde bereikbaar, twee zijdig &gt;15m bereikbaar &lt;= 30m"/>
    <n v="456838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54"/>
    <s v="&lt;Null&gt;"/>
    <n v="0"/>
    <n v="0.32"/>
    <n v="3.8"/>
    <n v="3.8"/>
    <s v="Klasse A"/>
    <s v="Vrij toepasbaar"/>
    <s v="dijksloot"/>
    <s v="&lt;Null&gt;"/>
    <s v="Secundair"/>
    <s v="&lt;Null&gt;"/>
    <s v="Vrij verspreidbaar"/>
    <x v="1"/>
    <x v="57"/>
    <n v="0.47"/>
    <n v="3.5"/>
    <s v="2 tot 4m"/>
    <s v="W18GR10_WBKK_D"/>
    <s v="baggeren en maaien"/>
    <s v="Wel werkstrook"/>
    <n v="-1.25"/>
    <n v="-1"/>
  </r>
  <r>
    <s v="Links WSHD/Rechts AAN"/>
    <s v="Links WSHD"/>
    <s v="Rechts AAN"/>
    <n v="5.6"/>
    <n v="0.2800000000000000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"/>
    <n v="-1.36"/>
    <s v="&gt;2meter"/>
    <n v="10.3"/>
    <s v="ja"/>
    <s v="D30863"/>
    <s v="A: maaien droog talud, bereikbaar vanaf 2 zijden, talud &gt; 2m"/>
    <s v="Links WSHD/Rechts AAN"/>
    <n v="0.32"/>
    <s v="&lt;Null&gt;"/>
    <n v="-0.97"/>
    <s v="ja"/>
    <x v="0"/>
    <n v="-1.5"/>
    <n v="2021"/>
    <x v="57"/>
    <n v="399"/>
    <s v="Uitmaaien"/>
    <s v="maaien"/>
    <n v="1536"/>
    <n v="0.98"/>
    <s v="A: uitmaaien nat profiel &lt;= 30m minimaal één zijde bereikbaar, twee zijdig &gt;15m bereikbaar &lt;= 30m"/>
    <n v="456839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55"/>
    <s v="&lt;Null&gt;"/>
    <n v="0"/>
    <n v="0.14000000000000001"/>
    <n v="3.8"/>
    <n v="3.8"/>
    <s v="Klasse A"/>
    <s v="Vrij toepasbaar"/>
    <s v="dijksloot"/>
    <s v="&lt;Null&gt;"/>
    <s v="Secundair"/>
    <s v="&lt;Null&gt;"/>
    <s v="Vrij verspreidbaar"/>
    <x v="1"/>
    <x v="58"/>
    <n v="0.25"/>
    <n v="2.8"/>
    <s v="2 tot 4m"/>
    <s v="W18GR10_WBKK_D"/>
    <s v="baggeren en maaien"/>
    <s v="Wel werkstrook"/>
    <n v="-1.25"/>
    <n v="-1"/>
  </r>
  <r>
    <s v="Links WSHD/Rechts AAN"/>
    <s v="Links WSHD"/>
    <s v="Rechts AAN"/>
    <n v="3.1"/>
    <n v="0.1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39"/>
    <n v="-1.26"/>
    <s v="&gt;2meter"/>
    <n v="8.9"/>
    <s v="ja"/>
    <s v="D30863"/>
    <s v="A: maaien droog talud, bereikbaar vanaf 2 zijden, talud &gt; 2m"/>
    <s v="Links WSHD/Rechts AAN"/>
    <n v="0.12"/>
    <s v="&lt;Null&gt;"/>
    <n v="-0.97"/>
    <s v="ja"/>
    <x v="0"/>
    <n v="-1.39"/>
    <n v="2021"/>
    <x v="58"/>
    <n v="436"/>
    <s v="Uitmaaien"/>
    <s v="maaien"/>
    <n v="1536"/>
    <n v="0.4"/>
    <s v="A: uitmaaien nat profiel &lt;= 30m minimaal één zijde bereikbaar, twee zijdig &gt;15m bereikbaar &lt;= 30m"/>
    <n v="456840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5"/>
    <s v="&lt;Null&gt;"/>
    <n v="0"/>
    <n v="0.13"/>
    <n v="3.8"/>
    <n v="3.8"/>
    <s v="Klasse A"/>
    <s v="Vrij toepasbaar"/>
    <s v="dijksloot"/>
    <s v="&lt;Null&gt;"/>
    <s v="Secundair"/>
    <s v="&lt;Null&gt;"/>
    <s v="Vrij verspreidbaar"/>
    <x v="1"/>
    <x v="59"/>
    <n v="0.14000000000000001"/>
    <n v="1.4"/>
    <s v="tot 2m"/>
    <s v="W18GR10_WBKK_D"/>
    <s v="baggeren en maaien"/>
    <s v="Wel werkstrook"/>
    <n v="-1.25"/>
    <n v="-1"/>
  </r>
  <r>
    <s v="Links WSHD/Rechts AAN"/>
    <s v="Links WSHD"/>
    <s v="Rechts AAN"/>
    <n v="6.4"/>
    <n v="0.5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3"/>
    <n v="-1.45"/>
    <s v="&gt;2meter"/>
    <n v="10.6"/>
    <s v="ja"/>
    <s v="D30863"/>
    <s v="A: maaien droog talud, bereikbaar vanaf 2 zijden, talud &gt; 2m"/>
    <s v="Links WSHD/Rechts AAN"/>
    <n v="0.67"/>
    <s v="&lt;Null&gt;"/>
    <n v="-0.97"/>
    <s v="ja"/>
    <x v="0"/>
    <n v="-1.73"/>
    <n v="2021"/>
    <x v="59"/>
    <n v="412"/>
    <s v="Uitmaaien"/>
    <s v="maaien"/>
    <n v="1536"/>
    <n v="1.95"/>
    <s v="A: uitmaaien nat profiel &lt;= 30m minimaal één zijde bereikbaar, twee zijdig &gt;15m bereikbaar &lt;= 30m"/>
    <n v="456841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6"/>
    <s v="&lt;Null&gt;"/>
    <n v="0"/>
    <n v="0.28000000000000003"/>
    <n v="3.8"/>
    <n v="3.8"/>
    <s v="Klasse A"/>
    <s v="Vrij toepasbaar"/>
    <s v="dijksloot"/>
    <s v="&lt;Null&gt;"/>
    <s v="Secundair"/>
    <s v="&lt;Null&gt;"/>
    <s v="Vrij verspreidbaar"/>
    <x v="1"/>
    <x v="60"/>
    <n v="0.48"/>
    <n v="3.1"/>
    <s v="2 tot 4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D4125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5"/>
    <s v="&lt;Null&gt;"/>
    <s v="&lt;Null&gt;"/>
    <x v="1"/>
    <s v="&lt;Null&gt;"/>
    <s v="Waterschap"/>
    <s v="&lt;Null&gt;"/>
    <s v="&lt;Null&gt;"/>
    <s v="&lt;Null&gt;"/>
    <x v="1"/>
    <s v="&lt;Null&gt;"/>
    <s v="Perceel 3"/>
    <s v="Zeedijk"/>
    <s v="&lt;Null&gt;"/>
    <s v="&lt;Null&gt;"/>
    <s v="&lt;Null&gt;"/>
    <n v="0"/>
    <s v="&lt;Null&gt;"/>
    <s v="&lt;Null&gt;"/>
    <s v="&lt;Null&gt;"/>
    <s v="Klasse A"/>
    <s v="Vrij toepasbaar"/>
    <s v="dijk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D4272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4"/>
    <s v="&lt;Null&gt;"/>
    <s v="&lt;Null&gt;"/>
    <x v="1"/>
    <s v="&lt;Null&gt;"/>
    <s v="Waterschap"/>
    <s v="&lt;Null&gt;"/>
    <s v="&lt;Null&gt;"/>
    <s v="&lt;Null&gt;"/>
    <x v="1"/>
    <s v="&lt;Null&gt;"/>
    <s v="Perceel 3"/>
    <s v="Zeedijk"/>
    <s v="&lt;Null&gt;"/>
    <s v="&lt;Null&gt;"/>
    <s v="&lt;Null&gt;"/>
    <n v="0"/>
    <s v="&lt;Null&gt;"/>
    <s v="&lt;Null&gt;"/>
    <s v="&lt;Null&gt;"/>
    <s v="Klasse A"/>
    <s v="Vrij toepasbaar"/>
    <s v="dijk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D4286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1"/>
    <s v="&lt;Null&gt;"/>
    <s v="&lt;Null&gt;"/>
    <x v="1"/>
    <s v="&lt;Null&gt;"/>
    <s v="Waterschap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Klasse Wonen"/>
    <s v="dijksloot"/>
    <s v="kunstwerkvak"/>
    <s v="&lt;Null&gt;"/>
    <s v="&lt;Null&gt;"/>
    <s v="Niet verspreidbaar"/>
    <x v="1"/>
    <x v="1"/>
    <s v="&lt;Null&gt;"/>
    <s v="&lt;Null&gt;"/>
    <s v="&lt;Null&gt;"/>
    <s v="W18GR10037"/>
    <s v="&lt;Null&gt;"/>
    <s v="&lt;Null&gt;"/>
    <s v="&lt;Null&gt;"/>
    <s v="&lt;Null&gt;"/>
  </r>
  <r>
    <s v="Links WSHD/Rechts AAN"/>
    <s v="Links WSHD"/>
    <s v="Rechts AAN"/>
    <n v="0.6"/>
    <n v="0.5"/>
    <n v="0.21"/>
    <x v="2"/>
    <x v="0"/>
    <n v="1.1299999999999999"/>
    <s v="alleen links"/>
    <s v="&lt;Null&gt;"/>
    <n v="0"/>
    <s v="GO 2021"/>
    <s v="2A: Niet direct op de kant, &lt;=30m tweezijdig bereikbaar, of &lt;=15m één zijde bereikbaar"/>
    <n v="-1.65"/>
    <n v="-1.1599999999999999"/>
    <n v="-1.1100000000000001"/>
    <s v="&gt;2meter"/>
    <n v="8.1999999999999993"/>
    <s v="ja"/>
    <s v="D44759"/>
    <s v="B: maaien droog talud, &lt;= 15m één zijde bereikbaar, talud &gt; 2m"/>
    <s v="Links WSHD/Rechts AAN"/>
    <n v="0.56999999999999995"/>
    <n v="0.28000000000000003"/>
    <n v="-0.94"/>
    <s v="ja"/>
    <x v="2"/>
    <n v="-1.1599999999999999"/>
    <n v="2021"/>
    <x v="60"/>
    <n v="164"/>
    <s v="Uitmaaien"/>
    <s v="maaien"/>
    <n v="1536"/>
    <n v="0.09"/>
    <s v="A: uitmaaien nat profiel &lt;= 30m minimaal één zijde bereikbaar, twee zijdig &gt;15m bereikbaar &lt;= 30m"/>
    <n v="456842"/>
    <s v="M05601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42"/>
    <s v="&lt;Null&gt;"/>
    <n v="0"/>
    <n v="0.05"/>
    <n v="3.8"/>
    <n v="3.8"/>
    <s v="Vrij toepasbaar"/>
    <s v="Vrij toepasbaar"/>
    <s v="dijksloot"/>
    <s v="&lt;Null&gt;"/>
    <s v="Secundair"/>
    <s v="&lt;Null&gt;"/>
    <s v="Vrij verspreidbaar"/>
    <x v="16"/>
    <x v="61"/>
    <n v="0.22"/>
    <n v="0.7"/>
    <s v="tot 2m"/>
    <s v="W18GR10253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0127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4"/>
    <s v="&lt;Null&gt;"/>
    <s v="&lt;Null&gt;"/>
    <x v="1"/>
    <s v="&lt;Null&gt;"/>
    <s v="Waterschap"/>
    <s v="&lt;Null&gt;"/>
    <s v="&lt;Null&gt;"/>
    <s v="&lt;Null&gt;"/>
    <x v="1"/>
    <s v="&lt;Null&gt;"/>
    <s v="Perceel 3"/>
    <s v="Gelderse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0.2"/>
    <n v="0.04"/>
    <n v="0.3"/>
    <x v="0"/>
    <x v="0"/>
    <n v="1.1299999999999999"/>
    <s v="bereikbaar"/>
    <s v="&lt;Null&gt;"/>
    <n v="0"/>
    <s v="GO 2021"/>
    <s v="1A: Op de kant, &lt;=30m tweezijdig bereikbaar, of &lt;=15m één zijde bereikbaar"/>
    <n v="-1.4"/>
    <n v="-1.26"/>
    <n v="-1.1399999999999999"/>
    <s v="&gt;2meter"/>
    <n v="3.8"/>
    <s v="ja"/>
    <s v="H01287"/>
    <s v="A: maaien droog talud, bereikbaar vanaf 2 zijden, talud &gt; 2m"/>
    <s v="AAN"/>
    <n v="0.05"/>
    <n v="0.31"/>
    <n v="-0.83"/>
    <s v="ja"/>
    <x v="0"/>
    <n v="-1.26"/>
    <n v="2021"/>
    <x v="61"/>
    <n v="18"/>
    <s v="Uitmaaien"/>
    <s v="maaien"/>
    <n v="1536"/>
    <n v="0.2"/>
    <s v="A: uitmaaien nat profiel &lt;= 30m minimaal één zijde bereikbaar, twee zijdig &gt;15m bereikbaar &lt;= 30m"/>
    <n v="456843"/>
    <s v="M03838"/>
    <s v="koppelen aan profiel 1164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64"/>
    <s v="&lt;Null&gt;"/>
    <n v="0"/>
    <n v="0.12"/>
    <n v="3"/>
    <n v="3"/>
    <s v="Klasse A"/>
    <s v="Niet toepasbaar"/>
    <s v="hoofdwaterloop"/>
    <s v="&lt;Null&gt;"/>
    <s v="Primair"/>
    <s v="&lt;Null&gt;"/>
    <s v="Verspreidbaar"/>
    <x v="17"/>
    <x v="62"/>
    <n v="0.16"/>
    <n v="2.5"/>
    <s v="2 tot 4m"/>
    <s v="W18GR10179"/>
    <s v="baggeren en maaien"/>
    <s v="Wel werkstrook"/>
    <n v="-1.1000000000000001"/>
    <n v="-0.85"/>
  </r>
  <r>
    <s v="Links AAN/Rechts GEM"/>
    <s v="Links AAN"/>
    <s v="Rechts GEM"/>
    <n v="3.1"/>
    <n v="0.37"/>
    <n v="1.24"/>
    <x v="3"/>
    <x v="0"/>
    <n v="1.1299999999999999"/>
    <s v="bereikbaar"/>
    <s v="&lt;Null&gt;"/>
    <n v="1"/>
    <s v="GO 2021"/>
    <s v="1A: Op de kant, &lt;=30m tweezijdig bereikbaar, of &lt;=15m één zijde bereikbaar"/>
    <n v="-1.8"/>
    <n v="-1.37"/>
    <n v="-1.21"/>
    <s v="&gt;2meter"/>
    <n v="8.1"/>
    <s v="ja"/>
    <s v="H01289"/>
    <s v="A: maaien droog talud, bereikbaar vanaf 2 zijden, talud &gt; 2m"/>
    <s v="Links AAN/Rechts GEM"/>
    <n v="0.42"/>
    <n v="1.29"/>
    <n v="-1.01"/>
    <s v="ja"/>
    <x v="0"/>
    <n v="-1.37"/>
    <n v="2021"/>
    <x v="62"/>
    <n v="212"/>
    <s v="Uitmaaien"/>
    <s v="maaien"/>
    <n v="1536"/>
    <n v="0.78"/>
    <s v="A: uitmaaien nat profiel &lt;= 30m minimaal één zijde bereikbaar, twee zijdig &gt;15m bereikbaar &lt;= 30m"/>
    <n v="456844"/>
    <s v="M80225"/>
    <s v="&lt;Null&gt;"/>
    <x v="2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1"/>
    <s v="&lt;Null&gt;"/>
    <n v="0"/>
    <n v="0.16"/>
    <n v="2.6"/>
    <n v="2.6"/>
    <s v="Klasse A"/>
    <s v="Klasse Industrie"/>
    <s v="hoofdwaterloop"/>
    <s v="&lt;Null&gt;"/>
    <s v="Primair"/>
    <s v="&lt;Null&gt;"/>
    <s v="Verspreidbaar"/>
    <x v="18"/>
    <x v="63"/>
    <n v="0.12"/>
    <n v="2.9"/>
    <s v="2 tot 4m"/>
    <s v="W18GR10_WBKK_A"/>
    <s v="baggeren en maaien"/>
    <s v="Wel werkstrook"/>
    <n v="-1.25"/>
    <s v="&lt;Null&gt;"/>
  </r>
  <r>
    <s v="Links AAN/Rechts GEM"/>
    <s v="Links AAN"/>
    <s v="Rechts GEM"/>
    <n v="5.7"/>
    <n v="0.84"/>
    <n v="1.1000000000000001"/>
    <x v="3"/>
    <x v="0"/>
    <n v="1.1299999999999999"/>
    <s v="bereikbaar"/>
    <s v="&lt;Null&gt;"/>
    <n v="1"/>
    <s v="GO 2021"/>
    <s v="1A: Op de kant, &lt;=30m tweezijdig bereikbaar, of &lt;=15m één zijde bereikbaar"/>
    <n v="-1.8"/>
    <n v="-1.62"/>
    <n v="-1.28"/>
    <s v="&gt;2meter"/>
    <n v="8.3000000000000007"/>
    <s v="ja"/>
    <s v="H01289"/>
    <s v="A: maaien droog talud, bereikbaar vanaf 2 zijden, talud &gt; 2m"/>
    <s v="Links AAN/Rechts GEM"/>
    <n v="0.95"/>
    <n v="1.21"/>
    <n v="-1.01"/>
    <s v="ja"/>
    <x v="0"/>
    <n v="-1.62"/>
    <n v="2021"/>
    <x v="63"/>
    <n v="368"/>
    <s v="Uitmaaien"/>
    <s v="maaien"/>
    <n v="1536"/>
    <n v="1.61"/>
    <s v="A: uitmaaien nat profiel &lt;= 30m minimaal één zijde bereikbaar, twee zijdig &gt;15m bereikbaar &lt;= 30m"/>
    <n v="456845"/>
    <s v="M80225"/>
    <s v="&lt;Null&gt;"/>
    <x v="2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2"/>
    <s v="&lt;Null&gt;"/>
    <n v="0"/>
    <n v="0.34"/>
    <n v="2.6"/>
    <n v="2.6"/>
    <s v="Klasse A"/>
    <s v="Klasse Industrie"/>
    <s v="hoofdwaterloop"/>
    <s v="&lt;Null&gt;"/>
    <s v="Primair"/>
    <s v="&lt;Null&gt;"/>
    <s v="Verspreidbaar"/>
    <x v="19"/>
    <x v="64"/>
    <n v="0.37"/>
    <n v="3.1"/>
    <s v="2 tot 4m"/>
    <s v="W18GR10_WBKK_A"/>
    <s v="baggeren en maaien"/>
    <s v="Wel werkstrook"/>
    <n v="-1.25"/>
    <s v="&lt;Null&gt;"/>
  </r>
  <r>
    <s v="Links AAN/Rechts GEM"/>
    <s v="Links AAN"/>
    <s v="Rechts GEM"/>
    <n v="3.8"/>
    <n v="0.8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.06"/>
    <n v="-1.54"/>
    <s v="&gt;2meter"/>
    <n v="8.6"/>
    <s v="ja"/>
    <s v="H01289"/>
    <s v="A: maaien droog talud, bereikbaar vanaf 2 zijden, talud &gt; 2m"/>
    <s v="Links AAN/Rechts GEM"/>
    <n v="0.97"/>
    <s v="&lt;Null&gt;"/>
    <n v="-1"/>
    <s v="ja"/>
    <x v="0"/>
    <n v="-2.06"/>
    <n v="2021"/>
    <x v="64"/>
    <n v="222"/>
    <s v="Uitmaaien"/>
    <s v="maaien"/>
    <n v="1536"/>
    <n v="2.57"/>
    <s v="A: uitmaaien nat profiel &lt;= 30m minimaal één zijde bereikbaar, twee zijdig &gt;15m bereikbaar &lt;= 30m"/>
    <n v="456846"/>
    <s v="M8022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3"/>
    <s v="&lt;Null&gt;"/>
    <n v="0"/>
    <n v="0.52"/>
    <n v="2.6"/>
    <n v="2.6"/>
    <s v="Klasse A"/>
    <s v="Klasse Industrie"/>
    <s v="hoofdwaterloop"/>
    <s v="&lt;Null&gt;"/>
    <s v="Primair"/>
    <s v="&lt;Null&gt;"/>
    <s v="Verspreidbaar"/>
    <x v="1"/>
    <x v="65"/>
    <n v="0.81"/>
    <n v="3.4"/>
    <s v="2 tot 4m"/>
    <s v="W18GR10_WBKK_A"/>
    <s v="baggeren en maaien"/>
    <s v="Wel werkstrook"/>
    <n v="-1.25"/>
    <s v="&lt;Null&gt;"/>
  </r>
  <r>
    <s v="GEM"/>
    <s v="GEM"/>
    <s v="GEM"/>
    <n v="7.3"/>
    <n v="0.71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96"/>
    <n v="-1.68"/>
    <s v="&gt;2meter"/>
    <n v="11.4"/>
    <s v="ja"/>
    <s v="H01305"/>
    <s v="A: maaien droog talud, bereikbaar vanaf 2 zijden, talud &gt; 2m"/>
    <s v="GEM"/>
    <n v="0.8"/>
    <s v="&lt;Null&gt;"/>
    <n v="-1.03"/>
    <s v="ja"/>
    <x v="2"/>
    <n v="-1.96"/>
    <n v="2021"/>
    <x v="65"/>
    <n v="326"/>
    <s v="Uitmaaien"/>
    <s v="maaien"/>
    <n v="1536"/>
    <n v="3.33"/>
    <s v="A: uitmaaien nat profiel &lt;= 30m minimaal één zijde bereikbaar, twee zijdig &gt;15m bereikbaar &lt;= 30m"/>
    <n v="456847"/>
    <s v="M03096"/>
    <s v="&lt;Null&gt;"/>
    <x v="0"/>
    <s v="Goeree-Overflakkee"/>
    <s v="Waterschap"/>
    <s v="Uitmaaien"/>
    <s v="&lt;Null&gt;"/>
    <s v="MeetpuntenGO2020-Baggercode199"/>
    <x v="0"/>
    <s v="&lt;Null&gt;"/>
    <s v="Perceel 3"/>
    <s v="Bloemenweg"/>
    <s v="A: uitmaaien en afvoeren plasberm, twee zijdig bereikbaar, of &lt;=15m één zijde bereikbaar"/>
    <n v="834"/>
    <s v="&lt;Null&gt;"/>
    <n v="0"/>
    <n v="0.28000000000000003"/>
    <n v="3.5"/>
    <n v="3.5"/>
    <s v="Klasse A"/>
    <s v="Klasse Industrie"/>
    <s v="hoofdwaterloop"/>
    <s v="&lt;Null&gt;"/>
    <s v="Primair"/>
    <n v="-1"/>
    <s v="Verspreidbaar"/>
    <x v="1"/>
    <x v="66"/>
    <n v="0.96"/>
    <n v="4.5"/>
    <s v="4 tot 8m"/>
    <s v="W18GR10_WBKK_C"/>
    <s v="baggeren en maaien"/>
    <s v="Wel werkstrook"/>
    <s v="&lt;Null&gt;"/>
    <s v="&lt;Null&gt;"/>
  </r>
  <r>
    <s v="GEM"/>
    <s v="GEM"/>
    <s v="GEM"/>
    <n v="6.6"/>
    <n v="1.21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2.0499999999999998"/>
    <n v="-1.58"/>
    <s v="&gt;2meter"/>
    <n v="10.9"/>
    <s v="ja"/>
    <s v="H01305"/>
    <s v="A: maaien droog talud, bereikbaar vanaf 2 zijden, talud &gt; 2m"/>
    <s v="GEM"/>
    <n v="1.37"/>
    <s v="&lt;Null&gt;"/>
    <n v="-1.02"/>
    <s v="ja"/>
    <x v="2"/>
    <n v="-2.0499999999999998"/>
    <n v="2021"/>
    <x v="66"/>
    <n v="330"/>
    <s v="Uitmaaien"/>
    <s v="maaien"/>
    <n v="1536"/>
    <n v="3.32"/>
    <s v="A: uitmaaien nat profiel &lt;= 30m minimaal één zijde bereikbaar, twee zijdig &gt;15m bereikbaar &lt;= 30m"/>
    <n v="456848"/>
    <s v="M03096"/>
    <s v="&lt;Null&gt;"/>
    <x v="0"/>
    <s v="Goeree-Overflakkee"/>
    <s v="Waterschap"/>
    <s v="Uitmaaien"/>
    <s v="&lt;Null&gt;"/>
    <s v="MeetpuntenGO2020-Baggercode199"/>
    <x v="0"/>
    <s v="&lt;Null&gt;"/>
    <s v="Perceel 3"/>
    <s v="Oudewei"/>
    <s v="A: uitmaaien en afvoeren plasberm, twee zijdig bereikbaar, of &lt;=15m één zijde bereikbaar"/>
    <n v="835"/>
    <s v="&lt;Null&gt;"/>
    <n v="0"/>
    <n v="0.47"/>
    <n v="3.5"/>
    <n v="3.5"/>
    <s v="Klasse A"/>
    <s v="Klasse Industrie"/>
    <s v="hoofdwaterloop"/>
    <s v="&lt;Null&gt;"/>
    <s v="Primair"/>
    <n v="-1"/>
    <s v="Verspreidbaar"/>
    <x v="1"/>
    <x v="67"/>
    <n v="1.05"/>
    <n v="4"/>
    <s v="4 tot 8m"/>
    <s v="W18GR10019"/>
    <s v="baggeren en maaien"/>
    <s v="Wel werkstrook"/>
    <s v="&lt;Null&gt;"/>
    <s v="&lt;Null&gt;"/>
  </r>
  <r>
    <s v="Links GEM/Rechts AAN"/>
    <s v="Links GEM"/>
    <s v="Rechts AAN"/>
    <n v="0.6"/>
    <n v="0.89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99"/>
    <n v="-1.58"/>
    <s v="&gt;2meter"/>
    <n v="10.4"/>
    <s v="ja"/>
    <s v="H01305"/>
    <s v="A: maaien droog talud, bereikbaar vanaf 2 zijden, talud &gt; 2m"/>
    <s v="Links GEM/Rechts AAN"/>
    <n v="1.01"/>
    <s v="&lt;Null&gt;"/>
    <n v="-1.02"/>
    <s v="ja"/>
    <x v="2"/>
    <n v="-1.99"/>
    <n v="2021"/>
    <x v="67"/>
    <n v="33"/>
    <s v="Uitmaaien"/>
    <s v="maaien"/>
    <n v="1536"/>
    <n v="2.58"/>
    <s v="A: uitmaaien nat profiel &lt;= 30m minimaal één zijde bereikbaar, twee zijdig &gt;15m bereikbaar &lt;= 30m"/>
    <n v="456849"/>
    <s v="M03096"/>
    <s v="&lt;Null&gt;"/>
    <x v="0"/>
    <s v="Goeree-Overflakkee"/>
    <s v="Waterschap"/>
    <s v="Uitmaaien"/>
    <s v="&lt;Null&gt;"/>
    <s v="MeetpuntenGO2020-Baggercode199"/>
    <x v="0"/>
    <s v="&lt;Null&gt;"/>
    <s v="Perceel 3"/>
    <s v="Oudewei"/>
    <s v="A: uitmaaien en afvoeren plasberm, twee zijdig bereikbaar, of &lt;=15m één zijde bereikbaar"/>
    <n v="1228"/>
    <s v="&lt;Null&gt;"/>
    <n v="0"/>
    <n v="0.41"/>
    <n v="3.5"/>
    <n v="3.5"/>
    <s v="Klasse A"/>
    <s v="Klasse Industrie"/>
    <s v="hoofdwaterloop"/>
    <s v="&lt;Null&gt;"/>
    <s v="Primair"/>
    <n v="-1"/>
    <s v="Verspreidbaar"/>
    <x v="1"/>
    <x v="68"/>
    <n v="0.74"/>
    <n v="3.5"/>
    <s v="2 tot 4m"/>
    <s v="W18GR10019"/>
    <s v="baggeren en maaien"/>
    <s v="Wel werkstrook"/>
    <n v="-1.25"/>
    <s v="&lt;Null&gt;"/>
  </r>
  <r>
    <s v="Links GEM/Rechts AAN"/>
    <s v="Links GEM"/>
    <s v="Rechts AAN"/>
    <n v="3.4"/>
    <n v="0.8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99"/>
    <n v="-1.58"/>
    <s v="&gt;2meter"/>
    <n v="10.4"/>
    <s v="ja"/>
    <s v="H01305"/>
    <s v="B: maaien droog talud, &lt;= 15m één zijde bereikbaar, talud &gt; 2m"/>
    <s v="Links GEM/Rechts AAN"/>
    <n v="1.01"/>
    <s v="&lt;Null&gt;"/>
    <n v="-1.02"/>
    <s v="ja"/>
    <x v="2"/>
    <n v="-1.99"/>
    <n v="2021"/>
    <x v="68"/>
    <n v="196"/>
    <s v="Uitmaaien"/>
    <s v="maaien"/>
    <n v="1536"/>
    <n v="2.58"/>
    <s v="A: uitmaaien nat profiel &lt;= 30m minimaal één zijde bereikbaar, twee zijdig &gt;15m bereikbaar &lt;= 30m"/>
    <n v="456850"/>
    <s v="M03096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28"/>
    <s v="&lt;Null&gt;"/>
    <n v="0"/>
    <n v="0.41"/>
    <n v="3.5"/>
    <n v="3.5"/>
    <s v="Klasse A"/>
    <s v="Klasse Industrie"/>
    <s v="hoofdwaterloop"/>
    <s v="&lt;Null&gt;"/>
    <s v="Primair"/>
    <n v="-1"/>
    <s v="Verspreidbaar"/>
    <x v="1"/>
    <x v="69"/>
    <n v="0.74"/>
    <n v="3.5"/>
    <s v="2 tot 4m"/>
    <s v="W18GR10019"/>
    <s v="baggeren en maaien"/>
    <s v="Wel werkstrook"/>
    <n v="-1.25"/>
    <s v="&lt;Null&gt;"/>
  </r>
  <r>
    <s v="GEM"/>
    <s v="GEM"/>
    <s v="GEM"/>
    <n v="1.2"/>
    <n v="1.21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2.0499999999999998"/>
    <n v="-1.58"/>
    <s v="&gt;2meter"/>
    <n v="10.9"/>
    <s v="ja"/>
    <s v="H01305"/>
    <s v="A: maaien droog talud, bereikbaar vanaf 2 zijden, talud &gt; 2m"/>
    <s v="GEM"/>
    <n v="1.37"/>
    <s v="&lt;Null&gt;"/>
    <n v="-1.02"/>
    <s v="ja"/>
    <x v="2"/>
    <n v="-2.0499999999999998"/>
    <n v="2021"/>
    <x v="69"/>
    <n v="61"/>
    <s v="Uitmaaien"/>
    <s v="maaien"/>
    <n v="1536"/>
    <n v="3.32"/>
    <s v="A: uitmaaien nat profiel &lt;= 30m minimaal één zijde bereikbaar, twee zijdig &gt;15m bereikbaar &lt;= 30m"/>
    <n v="459202"/>
    <s v="M03096"/>
    <s v="&lt;Null&gt;"/>
    <x v="0"/>
    <s v="Goeree-Overflakkee"/>
    <s v="Waterschap"/>
    <s v="Uitmaaien"/>
    <s v="&lt;Null&gt;"/>
    <s v="MeetpuntenGO2020-Baggercode199"/>
    <x v="0"/>
    <s v="&lt;Null&gt;"/>
    <s v="Perceel 3"/>
    <s v="Bloemenweg"/>
    <s v="A: uitmaaien en afvoeren plasberm, twee zijdig bereikbaar, of &lt;=15m één zijde bereikbaar"/>
    <n v="835"/>
    <s v="&lt;Null&gt;"/>
    <n v="0"/>
    <n v="0.47"/>
    <n v="3.5"/>
    <n v="3.5"/>
    <s v="Klasse A"/>
    <s v="Klasse Industrie"/>
    <s v="hoofdwaterloop"/>
    <s v="&lt;Null&gt;"/>
    <s v="Primair"/>
    <n v="-1"/>
    <s v="Verspreidbaar"/>
    <x v="1"/>
    <x v="70"/>
    <n v="1.05"/>
    <n v="4"/>
    <s v="4 tot 8m"/>
    <s v="W18GR10_WBKK_C"/>
    <s v="baggeren en maaien"/>
    <s v="Wel werkstrook"/>
    <s v="&lt;Null&gt;"/>
    <s v="&lt;Null&gt;"/>
  </r>
  <r>
    <s v="WSHD"/>
    <s v="WSHD"/>
    <s v="WSHD"/>
    <n v="5.2"/>
    <n v="0.5"/>
    <n v="0.5"/>
    <x v="3"/>
    <x v="0"/>
    <n v="1.1299999999999999"/>
    <s v="alleen links"/>
    <s v="&lt;Null&gt;"/>
    <s v="&lt;Null&gt;"/>
    <s v="GO 2021"/>
    <s v="0: Invalide kenmerken"/>
    <n v="-2.2000000000000002"/>
    <s v="&lt;Null&gt;"/>
    <s v="&lt;Null&gt;"/>
    <s v="&gt;2meter"/>
    <s v="&lt;Null&gt;"/>
    <s v="ja"/>
    <s v="H02136"/>
    <s v="B: maaien droog talud, &lt;= 15m één zijde bereikbaar, talud &lt;= 2m"/>
    <s v="WSHD"/>
    <n v="0.5"/>
    <n v="0.5"/>
    <s v="&lt;Null&gt;"/>
    <s v="nee"/>
    <x v="0"/>
    <s v="&lt;Null&gt;"/>
    <n v="2021"/>
    <x v="70"/>
    <n v="130"/>
    <s v="Uitmaaien"/>
    <s v="maaien"/>
    <s v="&lt;Null&gt;"/>
    <s v="&lt;Null&gt;"/>
    <s v="A: uitmaaien nat profiel &lt;= 30m minimaal één zijde bereikbaar, twee zijdig &gt;15m bereikbaar &lt;= 30m"/>
    <n v="456851"/>
    <s v="M04541"/>
    <s v="waarom niet gepeild?"/>
    <x v="2"/>
    <s v="Goeree-Overflakkee"/>
    <s v="Waterschap"/>
    <s v="Uitmaaien"/>
    <s v="&lt;Null&gt;"/>
    <s v="&lt;Null&gt;"/>
    <x v="0"/>
    <s v="&lt;Null&gt;"/>
    <s v="Perceel 3"/>
    <s v="van Pallandtweg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hoofdwaterloop"/>
    <s v="&lt;Null&gt;"/>
    <s v="Primair"/>
    <s v="&lt;Null&gt;"/>
    <s v="Vrij verspreidbaar"/>
    <x v="20"/>
    <x v="71"/>
    <s v="&lt;Null&gt;"/>
    <n v="8"/>
    <s v="8m of meer"/>
    <s v="W18GR10257"/>
    <s v="baggeren en maaien"/>
    <s v="Wel werkstrook"/>
    <n v="-1.25"/>
    <n v="-1"/>
  </r>
  <r>
    <s v="Links AAN/Rechts GEM"/>
    <s v="Links AAN"/>
    <s v="Rechts GEM"/>
    <n v="0.4"/>
    <n v="2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2000000000000002"/>
    <n v="-1.65"/>
    <s v="&gt;2meter"/>
    <n v="15.5"/>
    <s v="ja"/>
    <s v="H02391"/>
    <s v="A: maaien droog talud, bereikbaar vanaf 2 zijden, talud &gt; 2m"/>
    <s v="Links AAN/Rechts GEM"/>
    <n v="2.57"/>
    <s v="&lt;Null&gt;"/>
    <n v="-0.99"/>
    <s v="ja"/>
    <x v="0"/>
    <n v="-2.2000000000000002"/>
    <n v="2021"/>
    <x v="71"/>
    <n v="14"/>
    <s v="Uitmaaien en afvoeren"/>
    <s v="maaien"/>
    <n v="1536"/>
    <n v="6"/>
    <s v="A: uitmaaien nat profiel &lt;= 30m minimaal één zijde bereikbaar, twee zijdig &gt;15m bereikbaar &lt;= 30m"/>
    <n v="456852"/>
    <s v="M33933"/>
    <s v="koppelen aan profiel 0481"/>
    <x v="0"/>
    <s v="Goeree-Overflakkee"/>
    <s v="Waterschap"/>
    <s v="Uitmaaien en afvoer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481"/>
    <s v="&lt;Null&gt;"/>
    <n v="0"/>
    <n v="0.55000000000000004"/>
    <n v="4.5"/>
    <n v="4.5"/>
    <s v="Klasse A"/>
    <s v="Klasse Industrie"/>
    <s v="hoofdwaterloop"/>
    <s v="&lt;Null&gt;"/>
    <s v="Primair"/>
    <s v="&lt;Null&gt;"/>
    <s v="Verspreidbaar"/>
    <x v="1"/>
    <x v="72"/>
    <n v="0.95"/>
    <n v="6.5"/>
    <s v="4 tot 8m"/>
    <s v="W18GR10276"/>
    <s v="baggeren en maaien"/>
    <s v="Wel werkstrook"/>
    <n v="-1.25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0264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7"/>
    <s v="&lt;Null&gt;"/>
    <s v="&lt;Null&gt;"/>
    <x v="1"/>
    <s v="&lt;Null&gt;"/>
    <s v="Waterschap"/>
    <s v="&lt;Null&gt;"/>
    <s v="&lt;Null&gt;"/>
    <s v="&lt;Null&gt;"/>
    <x v="1"/>
    <s v="&lt;Null&gt;"/>
    <s v="Perceel 3"/>
    <s v="Geerweg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1.4"/>
    <n v="0.7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"/>
    <n v="-1.85"/>
    <n v="-1.56"/>
    <s v="&gt;2meter"/>
    <n v="10.5"/>
    <s v="ja"/>
    <s v="H02648"/>
    <s v="B: maaien droog talud, &lt;= 15m één zijde bereikbaar, talud &gt; 2m"/>
    <s v="AAN"/>
    <n v="0.82"/>
    <s v="&lt;Null&gt;"/>
    <n v="-0.94"/>
    <s v="ja"/>
    <x v="0"/>
    <n v="-1.85"/>
    <n v="2021"/>
    <x v="72"/>
    <n v="82"/>
    <s v="Uitmaaien"/>
    <s v="maaien"/>
    <n v="1536"/>
    <n v="2.77"/>
    <s v="A: uitmaaien nat profiel &lt;= 30m minimaal één zijde bereikbaar, twee zijdig &gt;15m bereikbaar &lt;= 30m"/>
    <n v="456853"/>
    <s v="M33943"/>
    <s v="koppelen aan profiel 0451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451"/>
    <s v="&lt;Null&gt;"/>
    <n v="0"/>
    <n v="0.28999999999999998"/>
    <n v="3.5"/>
    <n v="3.5"/>
    <s v="Klasse A"/>
    <s v="Vrij toepasbaar"/>
    <s v="hoofdwaterloop"/>
    <s v="&lt;Null&gt;"/>
    <s v="Primair"/>
    <s v="&lt;Null&gt;"/>
    <s v="Vrij verspreidbaar"/>
    <x v="1"/>
    <x v="73"/>
    <n v="0.6"/>
    <n v="3.5"/>
    <s v="2 tot 4m"/>
    <s v="W18GR10_WBKK_D"/>
    <s v="baggeren en maaien"/>
    <s v="Wel werkstrook"/>
    <n v="-1.25"/>
    <n v="-1"/>
  </r>
  <r>
    <s v="Links AAN/Rechts WSHD"/>
    <s v="Links AAN"/>
    <s v="Rechts WSHD"/>
    <n v="0.8"/>
    <n v="0.7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"/>
    <n v="-1.85"/>
    <n v="-1.56"/>
    <s v="&gt;2meter"/>
    <n v="10.5"/>
    <s v="ja"/>
    <s v="H02648"/>
    <s v="B: maaien droog talud, &lt;= 15m één zijde bereikbaar, talud &gt; 2m"/>
    <s v="Links AAN/Rechts WSHD"/>
    <n v="0.82"/>
    <s v="&lt;Null&gt;"/>
    <n v="-0.94"/>
    <s v="ja"/>
    <x v="0"/>
    <n v="-1.85"/>
    <n v="2021"/>
    <x v="73"/>
    <n v="44"/>
    <s v="Uitmaaien"/>
    <s v="maaien"/>
    <n v="1536"/>
    <n v="2.77"/>
    <s v="A: uitmaaien nat profiel &lt;= 30m minimaal één zijde bereikbaar, twee zijdig &gt;15m bereikbaar &lt;= 30m"/>
    <n v="456854"/>
    <s v="M33943"/>
    <s v="koppelen aan profiel 0451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1"/>
    <s v="&lt;Null&gt;"/>
    <n v="0"/>
    <n v="0.28999999999999998"/>
    <n v="3.5"/>
    <n v="3.5"/>
    <s v="Klasse A"/>
    <s v="Vrij toepasbaar"/>
    <s v="hoofdwaterloop"/>
    <s v="&lt;Null&gt;"/>
    <s v="Primair"/>
    <s v="&lt;Null&gt;"/>
    <s v="Vrij verspreidbaar"/>
    <x v="1"/>
    <x v="74"/>
    <n v="0.6"/>
    <n v="3.5"/>
    <s v="2 tot 4m"/>
    <s v="W18GR10_WBKK_D"/>
    <s v="baggeren en maaien"/>
    <s v="Wel werkstrook"/>
    <n v="-1.25"/>
    <n v="-1"/>
  </r>
  <r>
    <s v="Links AAN/Rechts WSHD"/>
    <s v="Links AAN"/>
    <s v="Rechts WSHD"/>
    <n v="1"/>
    <n v="0.7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"/>
    <n v="-1.85"/>
    <n v="-1.56"/>
    <s v="&gt;2meter"/>
    <n v="10.5"/>
    <s v="ja"/>
    <s v="H02648"/>
    <s v="B: maaien droog talud, &lt;= 15m één zijde bereikbaar, talud &gt; 2m"/>
    <s v="Links AAN/Rechts WSHD"/>
    <n v="0.82"/>
    <s v="&lt;Null&gt;"/>
    <n v="-0.94"/>
    <s v="ja"/>
    <x v="0"/>
    <n v="-1.85"/>
    <n v="2021"/>
    <x v="74"/>
    <n v="55"/>
    <s v="Uitmaaien"/>
    <s v="maaien"/>
    <n v="1536"/>
    <n v="2.77"/>
    <s v="A: uitmaaien nat profiel &lt;= 30m minimaal één zijde bereikbaar, twee zijdig &gt;15m bereikbaar &lt;= 30m"/>
    <n v="456855"/>
    <s v="M33943"/>
    <s v="koppelen aan profiel 0451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451"/>
    <s v="&lt;Null&gt;"/>
    <n v="0"/>
    <n v="0.28999999999999998"/>
    <n v="3.5"/>
    <n v="3.5"/>
    <s v="Klasse A"/>
    <s v="Vrij toepasbaar"/>
    <s v="hoofdwaterloop"/>
    <s v="&lt;Null&gt;"/>
    <s v="Primair"/>
    <s v="&lt;Null&gt;"/>
    <s v="Vrij verspreidbaar"/>
    <x v="1"/>
    <x v="75"/>
    <n v="0.6"/>
    <n v="3.5"/>
    <s v="2 tot 4m"/>
    <s v="W18GR10_WBKK_D"/>
    <s v="baggeren en maaien"/>
    <s v="Wel werkstrook"/>
    <n v="-1.25"/>
    <n v="-1"/>
  </r>
  <r>
    <s v="AAN"/>
    <s v="AAN"/>
    <s v="AAN"/>
    <n v="5.8"/>
    <n v="0.4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53"/>
    <n v="-1.73"/>
    <n v="-1.47"/>
    <s v="&gt;2meter"/>
    <n v="8.9"/>
    <s v="ja"/>
    <s v="H05555"/>
    <s v="A: maaien droog talud, bereikbaar vanaf 2 zijden, talud &gt; 2m"/>
    <s v="AAN"/>
    <n v="0.47"/>
    <s v="&lt;Null&gt;"/>
    <n v="-0.99"/>
    <s v="ja"/>
    <x v="0"/>
    <n v="-1.73"/>
    <n v="2021"/>
    <x v="75"/>
    <n v="450"/>
    <s v="Uitmaaien"/>
    <s v="maaien"/>
    <n v="1536"/>
    <n v="1.54"/>
    <s v="A: uitmaaien nat profiel &lt;= 30m minimaal één zijde bereikbaar, twee zijdig &gt;15m bereikbaar &lt;= 30m"/>
    <n v="456856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08"/>
    <s v="&lt;Null&gt;"/>
    <n v="0"/>
    <n v="0.26"/>
    <n v="3.2"/>
    <n v="3.2"/>
    <s v="Klasse A"/>
    <s v="Vrij toepasbaar"/>
    <s v="hoofdwaterloop"/>
    <s v="&lt;Null&gt;"/>
    <s v="Primair"/>
    <s v="&lt;Null&gt;"/>
    <s v="Vrij verspreidbaar"/>
    <x v="1"/>
    <x v="76"/>
    <n v="0.48"/>
    <n v="2.6"/>
    <s v="2 tot 4m"/>
    <s v="W18GR10_WBKK_D"/>
    <s v="baggeren en maaien"/>
    <s v="Wel werkstrook"/>
    <n v="-1.25"/>
    <n v="-1"/>
  </r>
  <r>
    <s v="AAN"/>
    <s v="AAN"/>
    <s v="AAN"/>
    <n v="4.5"/>
    <n v="0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3"/>
    <n v="-1.63"/>
    <n v="-1.4"/>
    <s v="&gt;2meter"/>
    <n v="8.9"/>
    <s v="ja"/>
    <s v="H05555"/>
    <s v="A: maaien droog talud, bereikbaar vanaf 2 zijden, talud &gt; 2m"/>
    <s v="AAN"/>
    <n v="0.44"/>
    <s v="&lt;Null&gt;"/>
    <n v="-0.99"/>
    <s v="ja"/>
    <x v="0"/>
    <n v="-1.63"/>
    <n v="2021"/>
    <x v="76"/>
    <n v="349"/>
    <s v="Uitmaaien"/>
    <s v="maaien"/>
    <n v="1536"/>
    <n v="1.38"/>
    <s v="A: uitmaaien nat profiel &lt;= 30m minimaal één zijde bereikbaar, twee zijdig &gt;15m bereikbaar &lt;= 30m"/>
    <n v="456857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09"/>
    <s v="&lt;Null&gt;"/>
    <n v="0"/>
    <n v="0.23"/>
    <n v="3.2"/>
    <n v="3.2"/>
    <s v="Klasse A"/>
    <s v="Vrij toepasbaar"/>
    <s v="hoofdwaterloop"/>
    <s v="&lt;Null&gt;"/>
    <s v="Primair"/>
    <s v="&lt;Null&gt;"/>
    <s v="Vrij verspreidbaar"/>
    <x v="1"/>
    <x v="77"/>
    <n v="0.38"/>
    <n v="2.6"/>
    <s v="2 tot 4m"/>
    <s v="W18GR10_WBKK_D"/>
    <s v="baggeren en maaien"/>
    <s v="Wel werkstrook"/>
    <n v="-1.25"/>
    <n v="-1"/>
  </r>
  <r>
    <s v="AAN"/>
    <s v="AAN"/>
    <s v="AAN"/>
    <n v="3.6"/>
    <n v="0.3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56"/>
    <n v="-1.76"/>
    <n v="-1.49"/>
    <s v="&gt;2meter"/>
    <n v="7.3"/>
    <s v="ja"/>
    <s v="H05555"/>
    <s v="A: maaien droog talud, bereikbaar vanaf 2 zijden, talud &gt; 2m"/>
    <s v="AAN"/>
    <n v="0.36"/>
    <s v="&lt;Null&gt;"/>
    <n v="-0.97"/>
    <s v="ja"/>
    <x v="0"/>
    <n v="-1.76"/>
    <n v="2021"/>
    <x v="77"/>
    <n v="357"/>
    <s v="Uitmaaien"/>
    <s v="maaien"/>
    <n v="1536"/>
    <n v="1.27"/>
    <s v="A: uitmaaien nat profiel &lt;= 30m minimaal één zijde bereikbaar, twee zijdig &gt;15m bereikbaar &lt;= 30m"/>
    <n v="456858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Haverdreef"/>
    <s v="A: uitmaaien en afvoeren plasberm, twee zijdig bereikbaar, of &lt;=15m één zijde bereikbaar"/>
    <n v="872"/>
    <s v="&lt;Null&gt;"/>
    <n v="0"/>
    <n v="0.27"/>
    <n v="2.6"/>
    <n v="2.6"/>
    <s v="Klasse A"/>
    <s v="Vrij toepasbaar"/>
    <s v="hoofdwaterloop"/>
    <s v="&lt;Null&gt;"/>
    <s v="Primair"/>
    <s v="&lt;Null&gt;"/>
    <s v="Vrij verspreidbaar"/>
    <x v="1"/>
    <x v="78"/>
    <n v="0.51"/>
    <n v="2"/>
    <s v="2 tot 4m"/>
    <s v="W18GR10_WBKK_D"/>
    <s v="baggeren en maaien"/>
    <s v="Wel werkstrook"/>
    <n v="-1.25"/>
    <n v="-1"/>
  </r>
  <r>
    <s v="AAN"/>
    <s v="AAN"/>
    <s v="AAN"/>
    <n v="2.6"/>
    <n v="0.4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72"/>
    <n v="-1.92"/>
    <n v="-1.56"/>
    <s v="&gt;2meter"/>
    <n v="7.1"/>
    <s v="ja"/>
    <s v="H05555"/>
    <s v="A: maaien droog talud, bereikbaar vanaf 2 zijden, talud &gt; 2m"/>
    <s v="AAN"/>
    <n v="0.47"/>
    <s v="&lt;Null&gt;"/>
    <n v="-0.98"/>
    <s v="ja"/>
    <x v="0"/>
    <n v="-1.92"/>
    <n v="2021"/>
    <x v="78"/>
    <n v="277"/>
    <s v="Uitmaaien"/>
    <s v="maaien"/>
    <n v="1536"/>
    <n v="1.41"/>
    <s v="A: uitmaaien nat profiel &lt;= 30m minimaal één zijde bereikbaar, twee zijdig &gt;15m bereikbaar &lt;= 30m"/>
    <n v="456859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873"/>
    <s v="&lt;Null&gt;"/>
    <n v="0"/>
    <n v="0.36"/>
    <n v="2.6"/>
    <n v="2.6"/>
    <s v="Klasse A"/>
    <s v="Vrij toepasbaar"/>
    <s v="hoofdwaterloop"/>
    <s v="&lt;Null&gt;"/>
    <s v="Primair"/>
    <s v="&lt;Null&gt;"/>
    <s v="Vrij verspreidbaar"/>
    <x v="1"/>
    <x v="79"/>
    <n v="0.67"/>
    <n v="1.9"/>
    <s v="tot 2m"/>
    <s v="W18GR10_WBKK_D"/>
    <s v="baggeren en maaien"/>
    <s v="Wel werkstrook"/>
    <n v="-1.25"/>
    <n v="-1"/>
  </r>
  <r>
    <s v="AAN"/>
    <s v="AAN"/>
    <s v="AAN"/>
    <n v="3.8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1"/>
    <n v="-1.61"/>
    <n v="-1.45"/>
    <s v="&gt;2meter"/>
    <n v="7.5"/>
    <s v="ja"/>
    <s v="H05555"/>
    <s v="A: maaien droog talud, bereikbaar vanaf 2 zijden, talud &gt; 2m"/>
    <s v="AAN"/>
    <n v="0.27"/>
    <s v="&lt;Null&gt;"/>
    <n v="-0.99"/>
    <s v="ja"/>
    <x v="0"/>
    <n v="-1.61"/>
    <n v="2021"/>
    <x v="79"/>
    <n v="329"/>
    <s v="Uitmaaien"/>
    <s v="maaien"/>
    <n v="1536"/>
    <n v="1.24"/>
    <s v="A: uitmaaien nat profiel &lt;= 30m minimaal één zijde bereikbaar, twee zijdig &gt;15m bereikbaar &lt;= 30m"/>
    <n v="456860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Rembrandtlaan"/>
    <s v="A: uitmaaien en afvoeren plasberm, twee zijdig bereikbaar, of &lt;=15m één zijde bereikbaar"/>
    <n v="917"/>
    <s v="&lt;Null&gt;"/>
    <n v="0"/>
    <n v="0.16"/>
    <n v="2.6"/>
    <n v="2.6"/>
    <s v="Klasse A"/>
    <s v="Vrij toepasbaar"/>
    <s v="hoofdwaterloop"/>
    <s v="&lt;Null&gt;"/>
    <s v="Primair"/>
    <s v="&lt;Null&gt;"/>
    <s v="Vrij verspreidbaar"/>
    <x v="1"/>
    <x v="80"/>
    <n v="0.36"/>
    <n v="2.2999999999999998"/>
    <s v="2 tot 4m"/>
    <s v="W18GR10_WBKK_D"/>
    <s v="baggeren en maaien"/>
    <s v="Wel werkstrook"/>
    <n v="-1.25"/>
    <n v="-1"/>
  </r>
  <r>
    <s v="AAN"/>
    <s v="AAN"/>
    <s v="AAN"/>
    <n v="3.9"/>
    <n v="0.289999999999999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3"/>
    <n v="-1.63"/>
    <n v="-1.44"/>
    <s v="&gt;2meter"/>
    <n v="7.5"/>
    <s v="ja"/>
    <s v="H05555"/>
    <s v="A: maaien droog talud, bereikbaar vanaf 2 zijden, talud &gt; 2m"/>
    <s v="AAN"/>
    <n v="0.33"/>
    <s v="&lt;Null&gt;"/>
    <n v="-0.99"/>
    <s v="ja"/>
    <x v="0"/>
    <n v="-1.63"/>
    <n v="2021"/>
    <x v="80"/>
    <n v="339"/>
    <s v="Uitmaaien"/>
    <s v="maaien"/>
    <n v="1536"/>
    <n v="1.32"/>
    <s v="A: uitmaaien nat profiel &lt;= 30m minimaal één zijde bereikbaar, twee zijdig &gt;15m bereikbaar &lt;= 30m"/>
    <n v="456861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Rembrandtlaan"/>
    <s v="A: uitmaaien en afvoeren plasberm, twee zijdig bereikbaar, of &lt;=15m één zijde bereikbaar"/>
    <n v="918"/>
    <s v="&lt;Null&gt;"/>
    <n v="0"/>
    <n v="0.19"/>
    <n v="2.6"/>
    <n v="2.6"/>
    <s v="Klasse A"/>
    <s v="Vrij toepasbaar"/>
    <s v="hoofdwaterloop"/>
    <s v="&lt;Null&gt;"/>
    <s v="Primair"/>
    <s v="&lt;Null&gt;"/>
    <s v="Vrij verspreidbaar"/>
    <x v="1"/>
    <x v="81"/>
    <n v="0.38"/>
    <n v="2.2999999999999998"/>
    <s v="2 tot 4m"/>
    <s v="W18GR10_WBKK_D"/>
    <s v="baggeren en maaien"/>
    <s v="Wel werkstrook"/>
    <n v="-1.25"/>
    <n v="-1"/>
  </r>
  <r>
    <s v="Links WSHD/Rechts AAN"/>
    <s v="Links WSHD"/>
    <s v="Rechts AAN"/>
    <n v="1.8"/>
    <n v="0.3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6"/>
    <n v="-1.41"/>
    <s v="&gt;2meter"/>
    <n v="7.9"/>
    <s v="ja"/>
    <s v="H05557"/>
    <s v="A: maaien droog talud, bereikbaar vanaf 2 zijden, talud &gt; 2m"/>
    <s v="Links WSHD/Rechts AAN"/>
    <n v="0.4"/>
    <s v="&lt;Null&gt;"/>
    <n v="-0.98"/>
    <s v="ja"/>
    <x v="0"/>
    <n v="-1.76"/>
    <n v="2021"/>
    <x v="81"/>
    <n v="189"/>
    <s v="Uitmaaien"/>
    <s v="maaien"/>
    <n v="1536"/>
    <n v="1.0900000000000001"/>
    <s v="A: uitmaaien nat profiel &lt;= 30m minimaal één zijde bereikbaar, twee zijdig &gt;15m bereikbaar &lt;= 30m"/>
    <n v="456862"/>
    <s v="M03566"/>
    <s v="&lt;Null&gt;"/>
    <x v="0"/>
    <s v="Goeree-Overflakkee"/>
    <s v="Waterschap"/>
    <s v="Uitmaaien"/>
    <s v="&lt;Null&gt;"/>
    <s v="MeetpuntenGO2020-Baggercode199"/>
    <x v="0"/>
    <s v="&lt;Null&gt;"/>
    <s v="Perceel 3"/>
    <s v="Proostweg"/>
    <s v="A: uitmaaien en afvoeren plasberm, twee zijdig bereikbaar, of &lt;=15m één zijde bereikbaar"/>
    <n v="301"/>
    <s v="&lt;Null&gt;"/>
    <n v="0"/>
    <n v="0.35"/>
    <n v="3"/>
    <n v="3"/>
    <s v="Klasse A"/>
    <s v="Klasse Wonen"/>
    <s v="hoofdwaterloop"/>
    <s v="&lt;Null&gt;"/>
    <s v="Primair"/>
    <s v="&lt;Null&gt;"/>
    <s v="Verspreidbaar"/>
    <x v="1"/>
    <x v="82"/>
    <n v="0.51"/>
    <n v="1.9"/>
    <s v="tot 2m"/>
    <s v="W18GR10146"/>
    <s v="baggeren en maaien"/>
    <s v="Wel werkstrook"/>
    <n v="-1.25"/>
    <n v="-1"/>
  </r>
  <r>
    <s v="AAN"/>
    <s v="AAN"/>
    <s v="AAN"/>
    <n v="5.8"/>
    <n v="0.5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97"/>
    <n v="-1.56"/>
    <s v="&gt;2meter"/>
    <n v="9.1999999999999993"/>
    <s v="ja"/>
    <s v="H05557"/>
    <s v="A: maaien droog talud, bereikbaar vanaf 2 zijden, talud &gt; 2m"/>
    <s v="AAN"/>
    <n v="0.67"/>
    <s v="&lt;Null&gt;"/>
    <n v="-0.97"/>
    <s v="ja"/>
    <x v="0"/>
    <n v="-1.97"/>
    <n v="2021"/>
    <x v="82"/>
    <n v="376"/>
    <s v="Uitmaaien"/>
    <s v="maaien"/>
    <n v="1536"/>
    <n v="2.2000000000000002"/>
    <s v="A: uitmaaien nat profiel &lt;= 30m minimaal één zijde bereikbaar, twee zijdig &gt;15m bereikbaar &lt;= 30m"/>
    <n v="456863"/>
    <s v="M03566"/>
    <s v="&lt;Null&gt;"/>
    <x v="0"/>
    <s v="Goeree-Overflakkee"/>
    <s v="Waterschap"/>
    <s v="Uitmaaien"/>
    <s v="&lt;Null&gt;"/>
    <s v="MeetpuntenGO2020-Baggercode199"/>
    <x v="0"/>
    <s v="&lt;Null&gt;"/>
    <s v="Perceel 3"/>
    <s v="Proostweg"/>
    <s v="A: uitmaaien en afvoeren plasberm, twee zijdig bereikbaar, of &lt;=15m één zijde bereikbaar"/>
    <n v="302"/>
    <s v="&lt;Null&gt;"/>
    <n v="0"/>
    <n v="0.41"/>
    <n v="3"/>
    <n v="3"/>
    <s v="Klasse A"/>
    <s v="Klasse Wonen"/>
    <s v="hoofdwaterloop"/>
    <s v="&lt;Null&gt;"/>
    <s v="Primair"/>
    <s v="&lt;Null&gt;"/>
    <s v="Verspreidbaar"/>
    <x v="1"/>
    <x v="83"/>
    <n v="0.72"/>
    <n v="3.1"/>
    <s v="2 tot 4m"/>
    <s v="W18GR10146"/>
    <s v="baggeren en maaien"/>
    <s v="Wel werkstrook"/>
    <n v="-1.25"/>
    <n v="-1"/>
  </r>
  <r>
    <s v="AAN"/>
    <s v="AAN"/>
    <s v="AAN"/>
    <n v="6.9"/>
    <n v="0.3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6"/>
    <n v="-1.53"/>
    <s v="&gt;2meter"/>
    <n v="9.6"/>
    <s v="ja"/>
    <s v="H05557"/>
    <s v="A: maaien droog talud, bereikbaar vanaf 2 zijden, talud &gt; 2m"/>
    <s v="AAN"/>
    <n v="0.44"/>
    <s v="&lt;Null&gt;"/>
    <n v="-1.01"/>
    <s v="ja"/>
    <x v="0"/>
    <n v="-1.66"/>
    <n v="2021"/>
    <x v="83"/>
    <n v="382"/>
    <s v="Uitmaaien"/>
    <s v="maaien"/>
    <n v="1536"/>
    <n v="1.87"/>
    <s v="A: uitmaaien nat profiel &lt;= 30m minimaal één zijde bereikbaar, twee zijdig &gt;15m bereikbaar &lt;= 30m"/>
    <n v="456864"/>
    <s v="M03566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303"/>
    <s v="&lt;Null&gt;"/>
    <n v="0"/>
    <n v="0.13"/>
    <n v="3"/>
    <n v="3"/>
    <s v="Klasse A"/>
    <s v="Klasse Wonen"/>
    <s v="hoofdwaterloop"/>
    <s v="&lt;Null&gt;"/>
    <s v="Primair"/>
    <s v="&lt;Null&gt;"/>
    <s v="Verspreidbaar"/>
    <x v="1"/>
    <x v="84"/>
    <n v="0.41"/>
    <n v="3.6"/>
    <s v="2 tot 4m"/>
    <s v="W18GR10146"/>
    <s v="baggeren en maaien"/>
    <s v="Wel werkstrook"/>
    <n v="-1.25"/>
    <n v="-1"/>
  </r>
  <r>
    <s v="AAN"/>
    <s v="AAN"/>
    <s v="AAN"/>
    <n v="0.3"/>
    <n v="0.3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6"/>
    <n v="-1.53"/>
    <s v="&gt;2meter"/>
    <n v="9.6"/>
    <s v="ja"/>
    <s v="H05557"/>
    <s v="A: maaien droog talud, bereikbaar vanaf 2 zijden, talud &gt; 2m"/>
    <s v="AAN"/>
    <n v="0.44"/>
    <s v="&lt;Null&gt;"/>
    <n v="-1.01"/>
    <s v="ja"/>
    <x v="0"/>
    <n v="-1.66"/>
    <n v="2021"/>
    <x v="84"/>
    <n v="15"/>
    <s v="Uitmaaien"/>
    <s v="maaien"/>
    <n v="1536"/>
    <n v="1.87"/>
    <s v="A: uitmaaien nat profiel &lt;= 30m minimaal één zijde bereikbaar, twee zijdig &gt;15m bereikbaar &lt;= 30m"/>
    <n v="459203"/>
    <s v="M03566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303"/>
    <s v="&lt;Null&gt;"/>
    <n v="0"/>
    <n v="0.13"/>
    <n v="3"/>
    <n v="3"/>
    <s v="Klasse A"/>
    <s v="Klasse Industrie"/>
    <s v="hoofdwaterloop"/>
    <s v="&lt;Null&gt;"/>
    <s v="Primair"/>
    <s v="&lt;Null&gt;"/>
    <s v="Verspreidbaar"/>
    <x v="1"/>
    <x v="85"/>
    <n v="0.41"/>
    <n v="3.6"/>
    <s v="2 tot 4m"/>
    <s v="W18GR10145"/>
    <s v="baggeren en maaien"/>
    <s v="Wel werkstrook"/>
    <n v="-1.25"/>
    <n v="-1"/>
  </r>
  <r>
    <s v="Links AAN/Rechts WSHD"/>
    <s v="Links AAN"/>
    <s v="Rechts WSHD"/>
    <n v="8.9"/>
    <n v="1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75"/>
    <n v="-1.99"/>
    <n v="-1.66"/>
    <s v="&gt;2meter"/>
    <n v="13.3"/>
    <s v="ja"/>
    <s v="H05558"/>
    <s v="A: maaien droog talud, bereikbaar vanaf 2 zijden, talud &gt; 2m"/>
    <s v="Links AAN/Rechts WSHD"/>
    <n v="1.39"/>
    <s v="&lt;Null&gt;"/>
    <n v="-1.03"/>
    <s v="ja"/>
    <x v="0"/>
    <n v="-1.99"/>
    <n v="2021"/>
    <x v="85"/>
    <n v="300"/>
    <s v="Uitmaaien"/>
    <s v="maaien"/>
    <n v="1536"/>
    <n v="4.78"/>
    <s v="A: uitmaaien nat profiel &lt;= 30m minimaal één zijde bereikbaar, twee zijdig &gt;15m bereikbaar &lt;= 30m"/>
    <n v="456865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78"/>
    <s v="&lt;Null&gt;"/>
    <n v="0"/>
    <n v="0.33"/>
    <n v="3.7"/>
    <n v="3.7"/>
    <s v="Klasse A"/>
    <s v="Vrij toepasbaar"/>
    <s v="hoofdwaterloop"/>
    <s v="&lt;Null&gt;"/>
    <s v="Primair"/>
    <s v="&lt;Null&gt;"/>
    <s v="Vrij verspreidbaar"/>
    <x v="1"/>
    <x v="86"/>
    <n v="0.74"/>
    <n v="5.9"/>
    <s v="4 tot 8m"/>
    <s v="W18GR10_WBKK_D"/>
    <s v="baggeren en maaien"/>
    <s v="Wel werkstrook"/>
    <n v="-1.25"/>
    <n v="-1"/>
  </r>
  <r>
    <s v="Links AAN/Rechts GEM SBB"/>
    <s v="Links AAN"/>
    <s v="Rechts GEM SBB"/>
    <n v="6.4"/>
    <n v="0.4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75"/>
    <n v="-1.88"/>
    <n v="-1.64"/>
    <s v="&gt;2meter"/>
    <n v="9.6"/>
    <s v="ja"/>
    <s v="H05558"/>
    <s v="A: maaien droog talud, bereikbaar vanaf 2 zijden, talud &gt; 2m"/>
    <s v="Links AAN/Rechts GEM SBB"/>
    <n v="0.51"/>
    <s v="&lt;Null&gt;"/>
    <n v="-1.01"/>
    <s v="ja"/>
    <x v="0"/>
    <n v="-1.88"/>
    <n v="2021"/>
    <x v="86"/>
    <n v="400"/>
    <s v="Uitmaaien"/>
    <s v="maaien"/>
    <n v="1536"/>
    <n v="2.4"/>
    <s v="A: uitmaaien nat profiel &lt;= 30m minimaal één zijde bereikbaar, twee zijdig &gt;15m bereikbaar &lt;= 30m"/>
    <n v="456866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79"/>
    <s v="&lt;Null&gt;"/>
    <n v="0"/>
    <n v="0.24"/>
    <n v="3.2"/>
    <n v="3.2"/>
    <s v="Klasse A"/>
    <s v="Vrij toepasbaar"/>
    <s v="hoofdwaterloop"/>
    <s v="&lt;Null&gt;"/>
    <s v="Primair"/>
    <s v="&lt;Null&gt;"/>
    <s v="Vrij verspreidbaar"/>
    <x v="1"/>
    <x v="87"/>
    <n v="0.63"/>
    <n v="3.2"/>
    <s v="2 tot 4m"/>
    <s v="W18GR10_WBKK_D"/>
    <s v="baggeren en maaien"/>
    <s v="Wel werkstrook"/>
    <n v="-1.25"/>
    <n v="-1"/>
  </r>
  <r>
    <s v="Links AAN/Rechts GEM SBB"/>
    <s v="Links AAN"/>
    <s v="Rechts GEM SBB"/>
    <n v="6.5"/>
    <n v="0.7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75"/>
    <n v="-2.02"/>
    <n v="-1.64"/>
    <s v="&gt;2meter"/>
    <n v="9.6999999999999993"/>
    <s v="ja"/>
    <s v="H05558"/>
    <s v="A: maaien droog talud, bereikbaar vanaf 2 zijden, talud &gt; 2m"/>
    <s v="Links AAN/Rechts GEM SBB"/>
    <n v="0.85"/>
    <s v="&lt;Null&gt;"/>
    <n v="-1"/>
    <s v="ja"/>
    <x v="0"/>
    <n v="-2.02"/>
    <n v="2021"/>
    <x v="87"/>
    <n v="394"/>
    <s v="Uitmaaien"/>
    <s v="maaien"/>
    <n v="1536"/>
    <n v="2.85"/>
    <s v="A: uitmaaien nat profiel &lt;= 30m minimaal één zijde bereikbaar, twee zijdig &gt;15m bereikbaar &lt;= 30m"/>
    <n v="456867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0"/>
    <s v="&lt;Null&gt;"/>
    <n v="0"/>
    <n v="0.38"/>
    <n v="3.2"/>
    <n v="3.2"/>
    <s v="Klasse A"/>
    <s v="Vrij toepasbaar"/>
    <s v="hoofdwaterloop"/>
    <s v="&lt;Null&gt;"/>
    <s v="Primair"/>
    <s v="&lt;Null&gt;"/>
    <s v="Vrij verspreidbaar"/>
    <x v="1"/>
    <x v="88"/>
    <n v="0.77"/>
    <n v="3.3"/>
    <s v="2 tot 4m"/>
    <s v="W18GR10_WBKK_D"/>
    <s v="baggeren en maaien"/>
    <s v="Wel werkstrook"/>
    <n v="-1.25"/>
    <n v="-1"/>
  </r>
  <r>
    <s v="Links AAN/Rechts WSHD"/>
    <s v="Links AAN"/>
    <s v="Rechts WSHD"/>
    <n v="2.5"/>
    <n v="0.5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75"/>
    <n v="-1.91"/>
    <n v="-1.59"/>
    <s v="&gt;2meter"/>
    <n v="10"/>
    <s v="ja"/>
    <s v="H05558"/>
    <s v="A: maaien droog talud, bereikbaar vanaf 2 zijden, talud &gt; 2m"/>
    <s v="Links AAN/Rechts WSHD"/>
    <n v="0.56999999999999995"/>
    <s v="&lt;Null&gt;"/>
    <n v="-0.95"/>
    <s v="ja"/>
    <x v="2"/>
    <n v="-1.91"/>
    <n v="2021"/>
    <x v="88"/>
    <n v="191"/>
    <s v="Uitmaaien"/>
    <s v="maaien"/>
    <n v="1536"/>
    <n v="2.0499999999999998"/>
    <s v="A: uitmaaien nat profiel &lt;= 30m minimaal één zijde bereikbaar, twee zijdig &gt;15m bereikbaar &lt;= 30m"/>
    <n v="456868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60"/>
    <s v="&lt;Null&gt;"/>
    <n v="0"/>
    <n v="0.32"/>
    <n v="3.7"/>
    <n v="3.7"/>
    <s v="Klasse A"/>
    <s v="Vrij toepasbaar"/>
    <s v="hoofdwaterloop"/>
    <s v="&lt;Null&gt;"/>
    <s v="Primair"/>
    <s v="&lt;Null&gt;"/>
    <s v="Vrij verspreidbaar"/>
    <x v="1"/>
    <x v="89"/>
    <n v="0.66"/>
    <n v="2.6"/>
    <s v="2 tot 4m"/>
    <s v="W18GR10_WBKK_D"/>
    <s v="baggeren en maaien"/>
    <s v="Wel werkstrook"/>
    <n v="-1.25"/>
    <n v="-1"/>
  </r>
  <r>
    <s v="Links WSHD/Rechts AAN"/>
    <s v="Links WSHD"/>
    <s v="Rechts AAN"/>
    <n v="16"/>
    <n v="3.3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7"/>
    <n v="-2"/>
    <s v="&gt;2meter"/>
    <n v="17.100000000000001"/>
    <s v="ja"/>
    <s v="H05559"/>
    <s v="A: maaien droog talud, bereikbaar vanaf 2 zijden, talud &gt; 2m"/>
    <s v="Links WSHD/Rechts AAN"/>
    <n v="3.81"/>
    <s v="&lt;Null&gt;"/>
    <n v="-0.99"/>
    <s v="ja"/>
    <x v="0"/>
    <n v="-2.57"/>
    <n v="2021"/>
    <x v="89"/>
    <n v="274"/>
    <s v="Uitmaaien"/>
    <s v="maaien"/>
    <n v="1536"/>
    <n v="13.96"/>
    <s v="A: uitmaaien nat profiel &lt;= 30m minimaal één zijde bereikbaar, twee zijdig &gt;15m bereikbaar &lt;= 30m"/>
    <n v="456869"/>
    <s v="M03561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254"/>
    <s v="&lt;Null&gt;"/>
    <n v="0"/>
    <n v="0.56999999999999995"/>
    <n v="2.7"/>
    <n v="2.7"/>
    <s v="Klasse A"/>
    <s v="Vrij toepasbaar"/>
    <s v="hoofdwaterloop"/>
    <s v="&lt;Null&gt;"/>
    <s v="Primair"/>
    <s v="&lt;Null&gt;"/>
    <s v="Vrij verspreidbaar"/>
    <x v="1"/>
    <x v="90"/>
    <n v="1.32"/>
    <n v="11.7"/>
    <s v="8m of meer"/>
    <s v="W18GR10_WBKK_D"/>
    <s v="baggeren en maaien"/>
    <s v="Wel werkstrook"/>
    <n v="-1.25"/>
    <n v="-1"/>
  </r>
  <r>
    <s v="AAN"/>
    <s v="AAN"/>
    <s v="AAN"/>
    <n v="10.5"/>
    <n v="3.3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7"/>
    <n v="-2"/>
    <s v="&gt;2meter"/>
    <n v="17.100000000000001"/>
    <s v="ja"/>
    <s v="H05559"/>
    <s v="A: maaien droog talud, bereikbaar vanaf 2 zijden, talud &gt; 2m"/>
    <s v="AAN"/>
    <n v="3.81"/>
    <s v="&lt;Null&gt;"/>
    <n v="-0.99"/>
    <s v="ja"/>
    <x v="0"/>
    <n v="-2.57"/>
    <n v="2021"/>
    <x v="2"/>
    <n v="180"/>
    <s v="Uitmaaien"/>
    <s v="maaien"/>
    <n v="1536"/>
    <n v="13.96"/>
    <s v="A: uitmaaien nat profiel &lt;= 30m minimaal één zijde bereikbaar, twee zijdig &gt;15m bereikbaar &lt;= 30m"/>
    <n v="456870"/>
    <s v="M0356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54"/>
    <s v="&lt;Null&gt;"/>
    <n v="0"/>
    <n v="0.56999999999999995"/>
    <n v="2.7"/>
    <n v="2.7"/>
    <s v="Klasse A"/>
    <s v="Vrij toepasbaar"/>
    <s v="hoofdwaterloop"/>
    <s v="&lt;Null&gt;"/>
    <s v="Primair"/>
    <s v="&lt;Null&gt;"/>
    <s v="Vrij verspreidbaar"/>
    <x v="1"/>
    <x v="91"/>
    <n v="1.32"/>
    <n v="11.7"/>
    <s v="8m of meer"/>
    <s v="W18GR10_WBKK_D"/>
    <s v="baggeren en maaien"/>
    <s v="Wel werkstrook"/>
    <n v="-1.25"/>
    <n v="-1"/>
  </r>
  <r>
    <s v="AAN"/>
    <s v="AAN"/>
    <s v="AAN"/>
    <n v="12.5"/>
    <n v="2.4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1"/>
    <n v="-2.46"/>
    <n v="-1.76"/>
    <s v="&gt;2meter"/>
    <n v="15.1"/>
    <s v="ja"/>
    <s v="H05560"/>
    <s v="A: maaien droog talud, bereikbaar vanaf 2 zijden, talud &gt; 2m"/>
    <s v="AAN"/>
    <n v="2.8"/>
    <s v="&lt;Null&gt;"/>
    <n v="-0.96"/>
    <s v="ja"/>
    <x v="0"/>
    <n v="-2.46"/>
    <n v="2021"/>
    <x v="90"/>
    <n v="384"/>
    <s v="Uitmaaien"/>
    <s v="maaien"/>
    <n v="1536"/>
    <n v="7.45"/>
    <s v="A: uitmaaien nat profiel &lt;= 30m minimaal één zijde bereikbaar, twee zijdig &gt;15m bereikbaar &lt;= 30m"/>
    <n v="456873"/>
    <s v="M0356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59"/>
    <s v="&lt;Null&gt;"/>
    <n v="0"/>
    <n v="0.7"/>
    <n v="4.3"/>
    <n v="4.3"/>
    <s v="Klasse A"/>
    <s v="Vrij toepasbaar"/>
    <s v="hoofdwaterloop"/>
    <s v="&lt;Null&gt;"/>
    <s v="Primair"/>
    <s v="&lt;Null&gt;"/>
    <s v="Vrij verspreidbaar"/>
    <x v="1"/>
    <x v="92"/>
    <n v="1.21"/>
    <n v="6.5"/>
    <s v="4 tot 8m"/>
    <s v="W18GR10_WBKK_D"/>
    <s v="baggeren en maaien"/>
    <s v="Wel werkstrook"/>
    <n v="-1.25"/>
    <n v="-1"/>
  </r>
  <r>
    <s v="AAN"/>
    <s v="AAN"/>
    <s v="AAN"/>
    <n v="9.8000000000000007"/>
    <n v="2.04999999999999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1"/>
    <n v="-2.23"/>
    <n v="-1.71"/>
    <s v="&gt;2meter"/>
    <n v="15"/>
    <s v="ja"/>
    <s v="H05560"/>
    <s v="A: maaien droog talud, bereikbaar vanaf 2 zijden, talud &gt; 2m"/>
    <s v="AAN"/>
    <n v="2.3199999999999998"/>
    <s v="&lt;Null&gt;"/>
    <n v="-0.96"/>
    <s v="ja"/>
    <x v="0"/>
    <n v="-2.23"/>
    <n v="2021"/>
    <x v="91"/>
    <n v="306"/>
    <s v="Uitmaaien"/>
    <s v="maaien"/>
    <n v="1536"/>
    <n v="6.51"/>
    <s v="A: uitmaaien nat profiel &lt;= 30m minimaal één zijde bereikbaar, twee zijdig &gt;15m bereikbaar &lt;= 30m"/>
    <n v="456874"/>
    <s v="M0356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0"/>
    <s v="&lt;Null&gt;"/>
    <n v="0"/>
    <n v="0.52"/>
    <n v="4.3"/>
    <n v="4.3"/>
    <s v="Klasse A"/>
    <s v="Vrij toepasbaar"/>
    <s v="hoofdwaterloop"/>
    <s v="&lt;Null&gt;"/>
    <s v="Primair"/>
    <s v="&lt;Null&gt;"/>
    <s v="Vrij verspreidbaar"/>
    <x v="1"/>
    <x v="93"/>
    <n v="0.98"/>
    <n v="6.4"/>
    <s v="4 tot 8m"/>
    <s v="W18GR10_WBKK_D"/>
    <s v="baggeren en maaien"/>
    <s v="Wel werkstrook"/>
    <n v="-1.25"/>
    <n v="-1"/>
  </r>
  <r>
    <s v="AAN"/>
    <s v="AAN"/>
    <s v="AAN"/>
    <n v="24.3"/>
    <n v="2.4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9"/>
    <n v="-2.02"/>
    <s v="&gt;2meter"/>
    <n v="17.399999999999999"/>
    <s v="ja"/>
    <s v="H05561"/>
    <s v="A: maaien droog talud, bereikbaar vanaf 2 zijden, talud &gt; 2m"/>
    <s v="AAN"/>
    <n v="2.76"/>
    <s v="&lt;Null&gt;"/>
    <n v="-0.96"/>
    <s v="ja"/>
    <x v="0"/>
    <n v="-2.59"/>
    <n v="2021"/>
    <x v="92"/>
    <n v="405"/>
    <s v="Uitmaaien"/>
    <s v="maaien"/>
    <n v="1536"/>
    <n v="13.67"/>
    <s v="A: uitmaaien nat profiel &lt;= 30m minimaal één zijde bereikbaar, twee zijdig &gt;15m bereikbaar &lt;= 30m"/>
    <n v="456871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94"/>
    <s v="&lt;Null&gt;"/>
    <n v="0"/>
    <n v="0.56999999999999995"/>
    <n v="2.7"/>
    <n v="2.7"/>
    <s v="Klasse A"/>
    <s v="Vrij toepasbaar"/>
    <s v="hoofdwaterloop"/>
    <s v="&lt;Null&gt;"/>
    <s v="Primair"/>
    <s v="&lt;Null&gt;"/>
    <s v="Vrij verspreidbaar"/>
    <x v="1"/>
    <x v="94"/>
    <n v="1.34"/>
    <n v="12"/>
    <s v="8m of meer"/>
    <s v="W18GR10_WBKK_D"/>
    <s v="baggeren en maaien"/>
    <s v="Wel werkstrook"/>
    <n v="-1.25"/>
    <n v="-1"/>
  </r>
  <r>
    <s v="Links WSHD/Rechts AAN"/>
    <s v="Links WSHD"/>
    <s v="Rechts AAN"/>
    <n v="14.2"/>
    <n v="2.00999999999999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4900000000000002"/>
    <n v="-2.0299999999999998"/>
    <s v="&gt;2meter"/>
    <n v="17.5"/>
    <s v="ja"/>
    <s v="H05561"/>
    <s v="A: maaien droog talud, bereikbaar vanaf 2 zijden, talud &gt; 2m"/>
    <s v="Links WSHD/Rechts AAN"/>
    <n v="2.27"/>
    <s v="&lt;Null&gt;"/>
    <n v="-1"/>
    <s v="ja"/>
    <x v="0"/>
    <n v="-2.4900000000000002"/>
    <n v="2021"/>
    <x v="93"/>
    <n v="234"/>
    <s v="Uitmaaien"/>
    <s v="maaien"/>
    <n v="1536"/>
    <n v="12.97"/>
    <s v="A: uitmaaien nat profiel &lt;= 30m minimaal één zijde bereikbaar, twee zijdig &gt;15m bereikbaar &lt;= 30m"/>
    <n v="456872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1182"/>
    <s v="&lt;Null&gt;"/>
    <n v="0"/>
    <n v="0.46"/>
    <n v="2.7"/>
    <n v="2.7"/>
    <s v="Klasse A"/>
    <s v="Vrij toepasbaar"/>
    <s v="hoofdwaterloop"/>
    <s v="&lt;Null&gt;"/>
    <s v="Primair"/>
    <s v="&lt;Null&gt;"/>
    <s v="Vrij verspreidbaar"/>
    <x v="1"/>
    <x v="95"/>
    <n v="1.24"/>
    <n v="12.1"/>
    <s v="8m of meer"/>
    <s v="W18GR10_WBKK_D"/>
    <s v="baggeren en maaien"/>
    <s v="Wel werkstrook"/>
    <n v="-1.25"/>
    <n v="-1"/>
  </r>
  <r>
    <s v="Links WSHD/Rechts AAN"/>
    <s v="Links WSHD"/>
    <s v="Rechts AAN"/>
    <n v="20.5"/>
    <n v="3.2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499999999999998"/>
    <n v="-2.0699999999999998"/>
    <s v="&gt;2meter"/>
    <n v="17.600000000000001"/>
    <s v="ja"/>
    <s v="H05561"/>
    <s v="A: maaien droog talud, bereikbaar vanaf 2 zijden, talud &gt; 2m"/>
    <s v="Links WSHD/Rechts AAN"/>
    <n v="3.67"/>
    <s v="&lt;Null&gt;"/>
    <n v="-0.96"/>
    <s v="ja"/>
    <x v="0"/>
    <n v="-2.5499999999999998"/>
    <n v="2021"/>
    <x v="94"/>
    <n v="336"/>
    <s v="Uitmaaien"/>
    <s v="maaien"/>
    <n v="1536"/>
    <n v="15.01"/>
    <s v="A: uitmaaien nat profiel &lt;= 30m minimaal één zijde bereikbaar, twee zijdig &gt;15m bereikbaar &lt;= 30m"/>
    <n v="456875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93"/>
    <s v="&lt;Null&gt;"/>
    <n v="0"/>
    <n v="0.48"/>
    <n v="2.7"/>
    <n v="2.7"/>
    <s v="Klasse A"/>
    <s v="Vrij toepasbaar"/>
    <s v="hoofdwaterloop"/>
    <s v="&lt;Null&gt;"/>
    <s v="Primair"/>
    <s v="&lt;Null&gt;"/>
    <s v="Vrij verspreidbaar"/>
    <x v="1"/>
    <x v="96"/>
    <n v="1.3"/>
    <n v="12.2"/>
    <s v="8m of meer"/>
    <s v="W18GR10_WBKK_D"/>
    <s v="baggeren en maaien"/>
    <s v="Wel werkstrook"/>
    <n v="-1.25"/>
    <n v="-1"/>
  </r>
  <r>
    <s v="AAN"/>
    <s v="AAN"/>
    <s v="AAN"/>
    <n v="8"/>
    <n v="0.8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15"/>
    <n v="-1.72"/>
    <s v="&gt;2meter"/>
    <n v="10.5"/>
    <s v="ja"/>
    <s v="H05562"/>
    <s v="A: maaien droog talud, bereikbaar vanaf 2 zijden, talud &gt; 2m"/>
    <s v="AAN"/>
    <n v="0.96"/>
    <s v="&lt;Null&gt;"/>
    <n v="-0.98"/>
    <s v="ja"/>
    <x v="0"/>
    <n v="-2.15"/>
    <n v="2021"/>
    <x v="95"/>
    <n v="399"/>
    <s v="Uitmaaien"/>
    <s v="maaien"/>
    <n v="1536"/>
    <n v="3.61"/>
    <s v="A: uitmaaien nat profiel &lt;= 30m minimaal één zijde bereikbaar, twee zijdig &gt;15m bereikbaar &lt;= 30m"/>
    <n v="456876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83"/>
    <s v="&lt;Null&gt;"/>
    <n v="0"/>
    <n v="0.43"/>
    <n v="3.3"/>
    <n v="3.3"/>
    <s v="Klasse A"/>
    <s v="Vrij toepasbaar"/>
    <s v="hoofdwaterloop"/>
    <s v="&lt;Null&gt;"/>
    <s v="Primair"/>
    <s v="&lt;Null&gt;"/>
    <s v="Vrij verspreidbaar"/>
    <x v="1"/>
    <x v="97"/>
    <n v="0.9"/>
    <n v="4"/>
    <s v="4 tot 8m"/>
    <s v="W18GR10_WBKK_D"/>
    <s v="baggeren en maaien"/>
    <s v="Wel werkstrook"/>
    <n v="-1.25"/>
    <n v="-1"/>
  </r>
  <r>
    <s v="AAN"/>
    <s v="AAN"/>
    <s v="AAN"/>
    <n v="9.3000000000000007"/>
    <n v="0.5699999999999999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699999999999998"/>
    <n v="-1.77"/>
    <s v="&gt;2meter"/>
    <n v="11.2"/>
    <s v="ja"/>
    <s v="H05562"/>
    <s v="A: maaien droog talud, bereikbaar vanaf 2 zijden, talud &gt; 2m"/>
    <s v="AAN"/>
    <n v="0.64"/>
    <s v="&lt;Null&gt;"/>
    <n v="-1"/>
    <s v="ja"/>
    <x v="0"/>
    <n v="-2.0699999999999998"/>
    <n v="2021"/>
    <x v="96"/>
    <n v="397"/>
    <s v="Uitmaaien"/>
    <s v="maaien"/>
    <n v="1536"/>
    <n v="3.7"/>
    <s v="A: uitmaaien nat profiel &lt;= 30m minimaal één zijde bereikbaar, twee zijdig &gt;15m bereikbaar &lt;= 30m"/>
    <n v="456877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784"/>
    <s v="&lt;Null&gt;"/>
    <n v="0"/>
    <n v="0.3"/>
    <n v="3.3"/>
    <n v="3.3"/>
    <s v="Klasse A"/>
    <s v="Vrij toepasbaar"/>
    <s v="hoofdwaterloop"/>
    <s v="&lt;Null&gt;"/>
    <s v="Primair"/>
    <s v="&lt;Null&gt;"/>
    <s v="Vrij verspreidbaar"/>
    <x v="1"/>
    <x v="98"/>
    <n v="0.82"/>
    <n v="4.7"/>
    <s v="4 tot 8m"/>
    <s v="W18GR10_WBKK_D"/>
    <s v="baggeren en maaien"/>
    <s v="Wel werkstrook"/>
    <n v="-1.25"/>
    <n v="-1"/>
  </r>
  <r>
    <s v="AAN"/>
    <s v="AAN"/>
    <s v="AAN"/>
    <n v="11.2"/>
    <n v="0.6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9"/>
    <n v="-1.75"/>
    <s v="&gt;2meter"/>
    <n v="10.5"/>
    <s v="ja"/>
    <s v="H05562"/>
    <s v="A: maaien droog talud, bereikbaar vanaf 2 zijden, talud &gt; 2m"/>
    <s v="AAN"/>
    <n v="0.75"/>
    <s v="&lt;Null&gt;"/>
    <n v="-0.99"/>
    <s v="ja"/>
    <x v="0"/>
    <n v="-2.09"/>
    <n v="2021"/>
    <x v="97"/>
    <n v="559"/>
    <s v="Uitmaaien"/>
    <s v="maaien"/>
    <n v="1536"/>
    <n v="3.48"/>
    <s v="A: uitmaaien nat profiel &lt;= 30m minimaal één zijde bereikbaar, twee zijdig &gt;15m bereikbaar &lt;= 30m"/>
    <n v="456878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785"/>
    <s v="&lt;Null&gt;"/>
    <n v="0"/>
    <n v="0.34"/>
    <n v="3.3"/>
    <n v="3.3"/>
    <s v="Klasse A"/>
    <s v="Vrij toepasbaar"/>
    <s v="hoofdwaterloop"/>
    <s v="&lt;Null&gt;"/>
    <s v="Primair"/>
    <s v="&lt;Null&gt;"/>
    <s v="Vrij verspreidbaar"/>
    <x v="1"/>
    <x v="99"/>
    <n v="0.84"/>
    <n v="4"/>
    <s v="4 tot 8m"/>
    <s v="W18GR10_WBKK_D"/>
    <s v="baggeren en maaien"/>
    <s v="Wel werkstrook"/>
    <n v="-1.25"/>
    <n v="-1"/>
  </r>
  <r>
    <s v="Links AAN/Rechts WSHD"/>
    <s v="Links AAN"/>
    <s v="Rechts WSHD"/>
    <n v="3.7"/>
    <n v="0.5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2"/>
    <n v="-1.77"/>
    <s v="&gt;2meter"/>
    <n v="10.4"/>
    <s v="ja"/>
    <s v="H05562"/>
    <s v="A: maaien droog talud, bereikbaar vanaf 2 zijden, talud &gt; 2m"/>
    <s v="Links AAN/Rechts WSHD"/>
    <n v="0.61"/>
    <s v="&lt;Null&gt;"/>
    <n v="-0.98"/>
    <s v="ja"/>
    <x v="0"/>
    <n v="-2.02"/>
    <n v="2021"/>
    <x v="98"/>
    <n v="191"/>
    <s v="Uitmaaien"/>
    <s v="maaien"/>
    <n v="1536"/>
    <n v="3.45"/>
    <s v="A: uitmaaien nat profiel &lt;= 30m minimaal één zijde bereikbaar, twee zijdig &gt;15m bereikbaar &lt;= 30m"/>
    <n v="456879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82"/>
    <s v="&lt;Null&gt;"/>
    <n v="0"/>
    <n v="0.25"/>
    <n v="3.3"/>
    <n v="3.3"/>
    <s v="Klasse A"/>
    <s v="Klasse Industrie"/>
    <s v="hoofdwaterloop"/>
    <s v="&lt;Null&gt;"/>
    <s v="Primair"/>
    <s v="&lt;Null&gt;"/>
    <s v="Verspreidbaar"/>
    <x v="1"/>
    <x v="100"/>
    <n v="0.77"/>
    <n v="3.9"/>
    <s v="2 tot 4m"/>
    <s v="W18GR10144"/>
    <s v="baggeren en maaien"/>
    <s v="Wel werkstrook"/>
    <n v="-1.25"/>
    <n v="-1"/>
  </r>
  <r>
    <s v="AAN"/>
    <s v="AAN"/>
    <s v="AAN"/>
    <n v="5.4"/>
    <n v="0.5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2"/>
    <n v="-1.77"/>
    <s v="&gt;2meter"/>
    <n v="10.4"/>
    <s v="ja"/>
    <s v="H05562"/>
    <s v="A: maaien droog talud, bereikbaar vanaf 2 zijden, talud &gt; 2m"/>
    <s v="AAN"/>
    <n v="0.61"/>
    <s v="&lt;Null&gt;"/>
    <n v="-0.98"/>
    <s v="ja"/>
    <x v="0"/>
    <n v="-2.02"/>
    <n v="2021"/>
    <x v="99"/>
    <n v="276"/>
    <s v="Uitmaaien"/>
    <s v="maaien"/>
    <n v="1536"/>
    <n v="3.45"/>
    <s v="A: uitmaaien nat profiel &lt;= 30m minimaal één zijde bereikbaar, twee zijdig &gt;15m bereikbaar &lt;= 30m"/>
    <n v="456880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82"/>
    <s v="&lt;Null&gt;"/>
    <n v="0"/>
    <n v="0.25"/>
    <n v="3.3"/>
    <n v="3.3"/>
    <s v="Klasse A"/>
    <s v="Vrij toepasbaar"/>
    <s v="hoofdwaterloop"/>
    <s v="&lt;Null&gt;"/>
    <s v="Primair"/>
    <s v="&lt;Null&gt;"/>
    <s v="Vrij verspreidbaar"/>
    <x v="1"/>
    <x v="101"/>
    <n v="0.77"/>
    <n v="3.9"/>
    <s v="2 tot 4m"/>
    <s v="W18GR10_WBKK_D"/>
    <s v="baggeren en maaien"/>
    <s v="Wel werkstrook"/>
    <n v="-1.25"/>
    <n v="-1"/>
  </r>
  <r>
    <s v="AAN"/>
    <s v="AAN"/>
    <s v="AAN"/>
    <n v="7.9"/>
    <n v="1.9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"/>
    <n v="-2.16"/>
    <n v="-1.58"/>
    <s v="&gt;2meter"/>
    <n v="16.5"/>
    <s v="ja"/>
    <s v="H05564"/>
    <s v="A: maaien droog talud, bereikbaar vanaf 2 zijden, talud &gt; 2m"/>
    <s v="AAN"/>
    <n v="2.17"/>
    <s v="&lt;Null&gt;"/>
    <n v="-0.8"/>
    <s v="ja"/>
    <x v="0"/>
    <n v="-2.16"/>
    <n v="2021"/>
    <x v="100"/>
    <n v="262"/>
    <s v="Uitmaaien"/>
    <s v="maaien"/>
    <n v="1536"/>
    <n v="6.4"/>
    <s v="A: uitmaaien nat profiel &lt;= 30m minimaal één zijde bereikbaar, twee zijdig &gt;15m bereikbaar &lt;= 30m"/>
    <n v="456881"/>
    <s v="M03802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251"/>
    <s v="&lt;Null&gt;"/>
    <n v="0"/>
    <n v="0.57999999999999996"/>
    <n v="5.3"/>
    <n v="5.3"/>
    <s v="Klasse A"/>
    <s v="Vrij toepasbaar"/>
    <s v="hoofdwaterloop"/>
    <s v="&lt;Null&gt;"/>
    <s v="Primair"/>
    <s v="&lt;Null&gt;"/>
    <s v="Vrij verspreidbaar"/>
    <x v="1"/>
    <x v="102"/>
    <n v="1.06"/>
    <n v="6"/>
    <s v="4 tot 8m"/>
    <s v="W18GR10_WBKK_D"/>
    <s v="baggeren en maaien"/>
    <s v="Wel werkstrook"/>
    <n v="-1.1000000000000001"/>
    <n v="-0.85"/>
  </r>
  <r>
    <s v="AAN"/>
    <s v="AAN"/>
    <s v="AAN"/>
    <n v="6.4"/>
    <n v="0.97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"/>
    <n v="-2.04"/>
    <n v="-1.77"/>
    <s v="&gt;2meter"/>
    <n v="17.100000000000001"/>
    <s v="ja"/>
    <s v="H05564"/>
    <s v="A: maaien droog talud, bereikbaar vanaf 2 zijden, talud &gt; 2m"/>
    <s v="AAN"/>
    <n v="1.1000000000000001"/>
    <s v="&lt;Null&gt;"/>
    <n v="-0.82"/>
    <s v="ja"/>
    <x v="0"/>
    <n v="-2.04"/>
    <n v="2021"/>
    <x v="101"/>
    <n v="195"/>
    <s v="Uitmaaien"/>
    <s v="maaien"/>
    <n v="1536"/>
    <n v="6.93"/>
    <s v="A: uitmaaien nat profiel &lt;= 30m minimaal één zijde bereikbaar, twee zijdig &gt;15m bereikbaar &lt;= 30m"/>
    <n v="456882"/>
    <s v="M0380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74"/>
    <s v="&lt;Null&gt;"/>
    <n v="0"/>
    <n v="0.27"/>
    <n v="5.3"/>
    <n v="5.3"/>
    <s v="Klasse A"/>
    <s v="Vrij toepasbaar"/>
    <s v="hoofdwaterloop"/>
    <s v="&lt;Null&gt;"/>
    <s v="Primair"/>
    <s v="&lt;Null&gt;"/>
    <s v="Vrij verspreidbaar"/>
    <x v="1"/>
    <x v="103"/>
    <n v="0.94"/>
    <n v="6.6"/>
    <s v="4 tot 8m"/>
    <s v="W18GR10_WBKK_D"/>
    <s v="baggeren en maaien"/>
    <s v="Wel werkstrook"/>
    <n v="-1.1000000000000001"/>
    <n v="-0.85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0556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5"/>
    <s v="&lt;Null&gt;"/>
    <s v="&lt;Null&gt;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&lt;Null&gt;"/>
    <n v="0"/>
    <s v="&lt;Null&gt;"/>
    <s v="&lt;Null&gt;"/>
    <s v="&lt;Null&gt;"/>
    <s v="Klasse B"/>
    <s v="Niet toepasbaar"/>
    <s v="hoofdwaterloop"/>
    <s v="kunstwerkvak"/>
    <s v="&lt;Null&gt;"/>
    <s v="&lt;Null&gt;"/>
    <s v="Verspreidbaar"/>
    <x v="1"/>
    <x v="1"/>
    <s v="&lt;Null&gt;"/>
    <s v="&lt;Null&gt;"/>
    <s v="&lt;Null&gt;"/>
    <s v="W18GR10163"/>
    <s v="&lt;Null&gt;"/>
    <s v="&lt;Null&gt;"/>
    <s v="&lt;Null&gt;"/>
    <s v="&lt;Null&gt;"/>
  </r>
  <r>
    <s v="AAN"/>
    <s v="AAN"/>
    <s v="AAN"/>
    <n v="11.6"/>
    <n v="0.7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76"/>
    <n v="-1.46"/>
    <s v="&gt;2meter"/>
    <n v="9"/>
    <s v="ja"/>
    <s v="H05566"/>
    <s v="A: maaien droog talud, bereikbaar vanaf 2 zijden, talud &gt; 2m"/>
    <s v="AAN"/>
    <n v="0.85"/>
    <s v="&lt;Null&gt;"/>
    <n v="-0.79"/>
    <s v="ja"/>
    <x v="0"/>
    <n v="-1.76"/>
    <n v="2021"/>
    <x v="102"/>
    <n v="582"/>
    <s v="Uitmaaien"/>
    <s v="maaien"/>
    <n v="1536"/>
    <n v="3.31"/>
    <s v="A: uitmaaien nat profiel &lt;= 30m minimaal één zijde bereikbaar, twee zijdig &gt;15m bereikbaar &lt;= 30m"/>
    <n v="456883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63"/>
    <s v="&lt;Null&gt;"/>
    <n v="0"/>
    <n v="0.3"/>
    <n v="2.5"/>
    <n v="2.5"/>
    <s v="Klasse A"/>
    <s v="Vrij toepasbaar"/>
    <s v="hoofdwaterloop"/>
    <s v="&lt;Null&gt;"/>
    <s v="Primair"/>
    <s v="&lt;Null&gt;"/>
    <s v="Vrij verspreidbaar"/>
    <x v="1"/>
    <x v="104"/>
    <n v="0.66"/>
    <n v="4"/>
    <s v="4 tot 8m"/>
    <s v="W18GR10_WBKK_D"/>
    <s v="baggeren en maaien"/>
    <s v="Wel werkstrook"/>
    <n v="-1.1000000000000001"/>
    <n v="-0.85"/>
  </r>
  <r>
    <s v="AAN"/>
    <s v="AAN"/>
    <s v="AAN"/>
    <n v="8.1999999999999993"/>
    <n v="0.8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73"/>
    <n v="-1.45"/>
    <s v="&gt;2meter"/>
    <n v="8.9"/>
    <s v="ja"/>
    <s v="H05566"/>
    <s v="A: maaien droog talud, bereikbaar vanaf 2 zijden, talud &gt; 2m"/>
    <s v="AAN"/>
    <n v="0.96"/>
    <s v="&lt;Null&gt;"/>
    <n v="-0.81"/>
    <s v="ja"/>
    <x v="0"/>
    <n v="-1.73"/>
    <n v="2021"/>
    <x v="103"/>
    <n v="421"/>
    <s v="Uitmaaien"/>
    <s v="maaien"/>
    <n v="1536"/>
    <n v="3.13"/>
    <s v="A: uitmaaien nat profiel &lt;= 30m minimaal één zijde bereikbaar, twee zijdig &gt;15m bereikbaar &lt;= 30m"/>
    <n v="456884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64"/>
    <s v="&lt;Null&gt;"/>
    <n v="0"/>
    <n v="0.28000000000000003"/>
    <n v="2.5"/>
    <n v="2.5"/>
    <s v="Klasse A"/>
    <s v="Vrij toepasbaar"/>
    <s v="hoofdwaterloop"/>
    <s v="&lt;Null&gt;"/>
    <s v="Primair"/>
    <s v="&lt;Null&gt;"/>
    <s v="Vrij verspreidbaar"/>
    <x v="1"/>
    <x v="105"/>
    <n v="0.63"/>
    <n v="3.9"/>
    <s v="2 tot 4m"/>
    <s v="W18GR10_WBKK_D"/>
    <s v="baggeren en maaien"/>
    <s v="Wel werkstrook"/>
    <n v="-1.1000000000000001"/>
    <n v="-0.85"/>
  </r>
  <r>
    <s v="AAN"/>
    <s v="AAN"/>
    <s v="AAN"/>
    <n v="2.5"/>
    <n v="0.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8"/>
    <s v="&lt;=2meter"/>
    <n v="6.2"/>
    <s v="ja"/>
    <s v="H05570"/>
    <s v="A: maaien droog talud, bereikbaar vanaf 2 zijden, talud &gt; 2m"/>
    <s v="AAN"/>
    <n v="0.23"/>
    <s v="&lt;Null&gt;"/>
    <n v="-0.99"/>
    <s v="ja"/>
    <x v="0"/>
    <n v="-1.55"/>
    <n v="2021"/>
    <x v="104"/>
    <n v="268"/>
    <s v="Uitmaaien"/>
    <s v="maaien"/>
    <n v="1536"/>
    <n v="0.63"/>
    <s v="A: uitmaaien nat profiel &lt;= 30m minimaal één zijde bereikbaar, twee zijdig &gt;15m bereikbaar &lt;= 30m"/>
    <n v="456885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Oostmoersedijk"/>
    <s v="A: uitmaaien en afvoeren plasberm, twee zijdig bereikbaar, of &lt;=15m één zijde bereikbaar"/>
    <n v="539"/>
    <s v="&lt;Null&gt;"/>
    <n v="0"/>
    <n v="0.17"/>
    <n v="2.2000000000000002"/>
    <n v="2.2000000000000002"/>
    <s v="Klasse A"/>
    <s v="Vrij toepasbaar"/>
    <s v="hoofdwaterloop"/>
    <s v="&lt;Null&gt;"/>
    <s v="Primair"/>
    <s v="&lt;Null&gt;"/>
    <s v="Vrij verspreidbaar"/>
    <x v="1"/>
    <x v="106"/>
    <n v="0.3"/>
    <n v="1.9"/>
    <s v="tot 2m"/>
    <s v="W18GR10_WBKK_D"/>
    <s v="baggeren en maaien"/>
    <s v="Wel werkstrook"/>
    <n v="-1.25"/>
    <n v="-1"/>
  </r>
  <r>
    <s v="AAN"/>
    <s v="AAN"/>
    <s v="AAN"/>
    <n v="3.3"/>
    <n v="0.2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43"/>
    <s v="&lt;=2meter"/>
    <n v="6"/>
    <s v="ja"/>
    <s v="H05570"/>
    <s v="A: maaien droog talud, bereikbaar vanaf 2 zijden, talud &gt; 2m"/>
    <s v="AAN"/>
    <n v="0.26"/>
    <s v="&lt;Null&gt;"/>
    <n v="-0.99"/>
    <s v="ja"/>
    <x v="0"/>
    <n v="-1.69"/>
    <n v="2021"/>
    <x v="105"/>
    <n v="387"/>
    <s v="Uitmaaien"/>
    <s v="maaien"/>
    <n v="1536"/>
    <n v="0.76"/>
    <s v="A: uitmaaien nat profiel &lt;= 30m minimaal één zijde bereikbaar, twee zijdig &gt;15m bereikbaar &lt;= 30m"/>
    <n v="456886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40"/>
    <s v="&lt;Null&gt;"/>
    <n v="0"/>
    <n v="0.26"/>
    <n v="2.2000000000000002"/>
    <n v="2.2000000000000002"/>
    <s v="Klasse A"/>
    <s v="Vrij toepasbaar"/>
    <s v="hoofdwaterloop"/>
    <s v="&lt;Null&gt;"/>
    <s v="Primair"/>
    <s v="&lt;Null&gt;"/>
    <s v="Vrij verspreidbaar"/>
    <x v="1"/>
    <x v="107"/>
    <n v="0.44"/>
    <n v="1.7"/>
    <s v="tot 2m"/>
    <s v="W18GR10_WBKK_D"/>
    <s v="baggeren en maaien"/>
    <s v="Wel werkstrook"/>
    <n v="-1.25"/>
    <n v="-1"/>
  </r>
  <r>
    <s v="Links AAN/Rechts WSHD"/>
    <s v="Links AAN"/>
    <s v="Rechts WSHD"/>
    <n v="6.6"/>
    <n v="0.64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6"/>
    <n v="-1.74"/>
    <n v="-1.4"/>
    <s v="&lt;=2meter"/>
    <n v="7.3"/>
    <s v="ja"/>
    <s v="H05571"/>
    <s v="B: maaien droog talud, &lt;= 15m één zijde bereikbaar, talud &gt; 2m"/>
    <s v="Links AAN/Rechts WSHD"/>
    <n v="0.72"/>
    <s v="&lt;Null&gt;"/>
    <n v="-0.99"/>
    <s v="ja"/>
    <x v="0"/>
    <n v="-1.74"/>
    <n v="2021"/>
    <x v="106"/>
    <n v="468"/>
    <s v="Uitmaaien"/>
    <s v="maaien"/>
    <n v="1536"/>
    <n v="1.52"/>
    <s v="A: uitmaaien nat profiel &lt;= 30m minimaal één zijde bereikbaar, twee zijdig &gt;15m bereikbaar &lt;= 30m"/>
    <n v="456887"/>
    <s v="M80193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304"/>
    <s v="&lt;Null&gt;"/>
    <n v="0"/>
    <n v="0.34"/>
    <n v="2.2999999999999998"/>
    <n v="2.2999999999999998"/>
    <s v="Klasse A"/>
    <s v="Klasse Industrie"/>
    <s v="hoofdwaterloop"/>
    <s v="&lt;Null&gt;"/>
    <s v="Primair"/>
    <s v="&lt;Null&gt;"/>
    <s v="Verspreidbaar"/>
    <x v="1"/>
    <x v="108"/>
    <n v="0.49"/>
    <n v="2.8"/>
    <s v="2 tot 4m"/>
    <s v="W18GR10_WBKK_C"/>
    <s v="baggeren en maaien"/>
    <s v="Wel werkstrook"/>
    <n v="-1.25"/>
    <n v="-1"/>
  </r>
  <r>
    <s v="Links AAN/Rechts WSHD"/>
    <s v="Links AAN"/>
    <s v="Rechts WSHD"/>
    <n v="3"/>
    <n v="0.4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6"/>
    <n v="-1.68"/>
    <n v="-1.4"/>
    <s v="&lt;=2meter"/>
    <n v="7.1"/>
    <s v="ja"/>
    <s v="H05571"/>
    <s v="B: maaien droog talud, &lt;= 15m één zijde bereikbaar, talud &gt; 2m"/>
    <s v="Links AAN/Rechts WSHD"/>
    <n v="0.55000000000000004"/>
    <s v="&lt;Null&gt;"/>
    <n v="-1"/>
    <s v="ja"/>
    <x v="0"/>
    <n v="-1.68"/>
    <n v="2021"/>
    <x v="107"/>
    <n v="229"/>
    <s v="Uitmaaien"/>
    <s v="maaien"/>
    <n v="1536"/>
    <n v="1.43"/>
    <s v="A: uitmaaien nat profiel &lt;= 30m minimaal één zijde bereikbaar, twee zijdig &gt;15m bereikbaar &lt;= 30m"/>
    <n v="456888"/>
    <s v="M80193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05"/>
    <s v="&lt;Null&gt;"/>
    <n v="0"/>
    <n v="0.28000000000000003"/>
    <n v="2.2999999999999998"/>
    <n v="2.2999999999999998"/>
    <s v="Klasse A"/>
    <s v="Klasse Industrie"/>
    <s v="hoofdwaterloop"/>
    <s v="&lt;Null&gt;"/>
    <s v="Primair"/>
    <s v="&lt;Null&gt;"/>
    <s v="Verspreidbaar"/>
    <x v="1"/>
    <x v="109"/>
    <n v="0.43"/>
    <n v="2.6"/>
    <s v="2 tot 4m"/>
    <s v="W18GR10_WBKK_C"/>
    <s v="baggeren en maaien"/>
    <s v="Wel werkstrook"/>
    <n v="-1.25"/>
    <n v="-1"/>
  </r>
  <r>
    <s v="Links AAN/Rechts WSHD"/>
    <s v="Links AAN"/>
    <s v="Rechts WSHD"/>
    <n v="1"/>
    <n v="0.49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6"/>
    <n v="-1.68"/>
    <n v="-1.4"/>
    <s v="&lt;=2meter"/>
    <n v="7.1"/>
    <s v="ja"/>
    <s v="H05571"/>
    <s v="B: maaien droog talud, &lt;= 15m één zijde bereikbaar, talud &gt; 2m"/>
    <s v="Links AAN/Rechts WSHD"/>
    <n v="0.55000000000000004"/>
    <s v="&lt;Null&gt;"/>
    <n v="-1"/>
    <s v="ja"/>
    <x v="3"/>
    <n v="-1.68"/>
    <n v="2021"/>
    <x v="108"/>
    <n v="77"/>
    <s v="Uitmaaien"/>
    <s v="maaien"/>
    <n v="1536"/>
    <n v="1.43"/>
    <s v="A: uitmaaien nat profiel &lt;= 30m minimaal één zijde bereikbaar, twee zijdig &gt;15m bereikbaar &lt;= 30m"/>
    <n v="456889"/>
    <s v="M80193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05"/>
    <s v="&lt;Null&gt;"/>
    <n v="0"/>
    <n v="0.28000000000000003"/>
    <n v="2.2999999999999998"/>
    <n v="2.2999999999999998"/>
    <s v="Klasse A"/>
    <s v="Niet toepasbaar"/>
    <s v="hoofdwaterloop"/>
    <s v="&lt;Null&gt;"/>
    <s v="Primair"/>
    <s v="&lt;Null&gt;"/>
    <s v="Verspreidbaar"/>
    <x v="1"/>
    <x v="110"/>
    <n v="0.43"/>
    <n v="2.6"/>
    <s v="2 tot 4m"/>
    <s v="W18GR10281"/>
    <s v="baggeren en maaien"/>
    <s v="Wel werkstrook"/>
    <n v="-1.25"/>
    <n v="-1"/>
  </r>
  <r>
    <s v="Links AAN/Rechts WSHD"/>
    <s v="Links AAN"/>
    <s v="Rechts WSHD"/>
    <n v="1.8"/>
    <n v="0.82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6"/>
    <n v="-1.81"/>
    <n v="-1.38"/>
    <s v="&lt;=2meter"/>
    <n v="7.4"/>
    <s v="ja"/>
    <s v="H05571"/>
    <s v="B: maaien droog talud, &lt;= 15m één zijde bereikbaar, talud &gt; 2m"/>
    <s v="Links AAN/Rechts WSHD"/>
    <n v="0.93"/>
    <s v="&lt;Null&gt;"/>
    <n v="-0.93"/>
    <s v="ja"/>
    <x v="3"/>
    <n v="-1.81"/>
    <n v="2021"/>
    <x v="109"/>
    <n v="126"/>
    <s v="Uitmaaien"/>
    <s v="maaien"/>
    <n v="1536"/>
    <n v="0"/>
    <s v="A: uitmaaien nat profiel &lt;= 30m minimaal één zijde bereikbaar, twee zijdig &gt;15m bereikbaar &lt;= 30m"/>
    <n v="456890"/>
    <s v="M80193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06"/>
    <s v="&lt;Null&gt;"/>
    <n v="0"/>
    <n v="0.43"/>
    <n v="2.2999999999999998"/>
    <n v="2.2999999999999998"/>
    <s v="Klasse A"/>
    <s v="Niet toepasbaar"/>
    <s v="hoofdwaterloop"/>
    <s v="&lt;Null&gt;"/>
    <s v="Primair"/>
    <s v="&lt;Null&gt;"/>
    <s v="Verspreidbaar"/>
    <x v="1"/>
    <x v="111"/>
    <n v="0.56000000000000005"/>
    <n v="2.9"/>
    <s v="2 tot 4m"/>
    <s v="W18GR10281"/>
    <s v="baggeren en maaien"/>
    <s v="Wel werkstrook"/>
    <n v="-1.25"/>
    <n v="-1"/>
  </r>
  <r>
    <s v="Links AAN/Rechts WSHD"/>
    <s v="Links AAN"/>
    <s v="Rechts WSHD"/>
    <n v="0"/>
    <n v="0.4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6"/>
    <n v="-1.68"/>
    <n v="-1.4"/>
    <s v="&lt;=2meter"/>
    <n v="7.1"/>
    <s v="ja"/>
    <s v="H05571"/>
    <s v="B: maaien droog talud, &lt;= 15m één zijde bereikbaar, talud &gt; 2m"/>
    <s v="Links AAN/Rechts WSHD"/>
    <n v="0.55000000000000004"/>
    <s v="&lt;Null&gt;"/>
    <n v="-1"/>
    <s v="ja"/>
    <x v="0"/>
    <n v="-1.68"/>
    <n v="2021"/>
    <x v="110"/>
    <n v="1"/>
    <s v="Uitmaaien"/>
    <s v="maaien"/>
    <n v="1536"/>
    <n v="1.43"/>
    <s v="A: uitmaaien nat profiel &lt;= 30m minimaal één zijde bereikbaar, twee zijdig &gt;15m bereikbaar &lt;= 30m"/>
    <n v="459204"/>
    <s v="M80193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05"/>
    <s v="&lt;Null&gt;"/>
    <n v="0"/>
    <n v="0.28000000000000003"/>
    <n v="2.2999999999999998"/>
    <n v="2.2999999999999998"/>
    <s v="Klasse A"/>
    <s v="Niet toepasbaar"/>
    <s v="hoofdwaterloop"/>
    <s v="&lt;Null&gt;"/>
    <s v="Primair"/>
    <s v="&lt;Null&gt;"/>
    <s v="Verspreidbaar"/>
    <x v="1"/>
    <x v="112"/>
    <n v="0.43"/>
    <n v="2.6"/>
    <s v="2 tot 4m"/>
    <s v="W18GR10281"/>
    <s v="baggeren en maaien"/>
    <s v="Wel werkstrook"/>
    <n v="-1.25"/>
    <n v="-1"/>
  </r>
  <r>
    <s v="AAN"/>
    <s v="AAN"/>
    <s v="AAN"/>
    <n v="7.5"/>
    <n v="0.6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1.87"/>
    <n v="-1.57"/>
    <s v="&lt;=2meter"/>
    <n v="8.1"/>
    <s v="ja"/>
    <s v="H05572"/>
    <s v="A: maaien droog talud, bereikbaar vanaf 2 zijden, talud &gt; 2m"/>
    <s v="AAN"/>
    <n v="0.78"/>
    <s v="&lt;Null&gt;"/>
    <n v="-0.95"/>
    <s v="ja"/>
    <x v="0"/>
    <n v="-1.87"/>
    <n v="2021"/>
    <x v="111"/>
    <n v="408"/>
    <s v="Uitmaaien"/>
    <s v="maaien"/>
    <n v="1536"/>
    <n v="2.79"/>
    <s v="A: uitmaaien nat profiel &lt;= 30m minimaal één zijde bereikbaar, twee zijdig &gt;15m bereikbaar &lt;= 30m"/>
    <n v="456891"/>
    <s v="M04573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485"/>
    <s v="&lt;Null&gt;"/>
    <n v="0"/>
    <n v="0.3"/>
    <n v="2.2000000000000002"/>
    <n v="2.2000000000000002"/>
    <s v="Klasse A"/>
    <s v="Vrij toepasbaar"/>
    <s v="hoofdwaterloop"/>
    <s v="&lt;Null&gt;"/>
    <s v="Primair"/>
    <s v="&lt;Null&gt;"/>
    <s v="Vrij verspreidbaar"/>
    <x v="1"/>
    <x v="113"/>
    <n v="0.62"/>
    <n v="3.7"/>
    <s v="2 tot 4m"/>
    <s v="W18GR10_WBKK_D"/>
    <s v="baggeren en maaien"/>
    <s v="Wel werkstrook"/>
    <n v="-1.25"/>
    <n v="-1"/>
  </r>
  <r>
    <s v="AAN"/>
    <s v="AAN"/>
    <s v="AAN"/>
    <n v="6.6"/>
    <n v="0.45"/>
    <n v="1.27"/>
    <x v="4"/>
    <x v="0"/>
    <n v="1.1299999999999999"/>
    <s v="bereikbaar"/>
    <s v="&lt;Null&gt;"/>
    <n v="1"/>
    <s v="GO 2021"/>
    <s v="1A: Op de kant, &lt;=30m tweezijdig bereikbaar, of &lt;=15m één zijde bereikbaar"/>
    <n v="-2"/>
    <n v="-1.71"/>
    <n v="-1.51"/>
    <s v="&lt;=2meter"/>
    <n v="7.7"/>
    <s v="ja"/>
    <s v="H05572"/>
    <s v="A: maaien droog talud, bereikbaar vanaf 2 zijden, talud &gt; 2m"/>
    <s v="AAN"/>
    <n v="0.51"/>
    <n v="1.33"/>
    <n v="-0.95"/>
    <s v="ja"/>
    <x v="0"/>
    <n v="-1.71"/>
    <n v="2021"/>
    <x v="112"/>
    <n v="403"/>
    <s v="Uitmaaien"/>
    <s v="maaien"/>
    <n v="1536"/>
    <n v="2.21"/>
    <s v="A: uitmaaien nat profiel &lt;= 30m minimaal één zijde bereikbaar, twee zijdig &gt;15m bereikbaar &lt;= 30m"/>
    <n v="456892"/>
    <s v="M04573"/>
    <s v="&lt;Null&gt;"/>
    <x v="2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486"/>
    <s v="&lt;Null&gt;"/>
    <n v="0"/>
    <n v="0.2"/>
    <n v="2.2000000000000002"/>
    <n v="2.2000000000000002"/>
    <s v="Klasse A"/>
    <s v="Vrij toepasbaar"/>
    <s v="hoofdwaterloop"/>
    <s v="&lt;Null&gt;"/>
    <s v="Primair"/>
    <s v="&lt;Null&gt;"/>
    <s v="Vrij verspreidbaar"/>
    <x v="21"/>
    <x v="114"/>
    <n v="0.46"/>
    <n v="3.3"/>
    <s v="2 tot 4m"/>
    <s v="W18GR10_WBKK_D"/>
    <s v="baggeren en maaien"/>
    <s v="Wel werkstrook"/>
    <n v="-1.25"/>
    <n v="-1"/>
  </r>
  <r>
    <s v="AAN"/>
    <s v="AAN"/>
    <s v="AAN"/>
    <n v="6.6"/>
    <n v="0.6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1.82"/>
    <n v="-1.56"/>
    <s v="&lt;=2meter"/>
    <n v="7.8"/>
    <s v="ja"/>
    <s v="H05572"/>
    <s v="A: maaien droog talud, bereikbaar vanaf 2 zijden, talud &gt; 2m"/>
    <s v="AAN"/>
    <n v="0.72"/>
    <s v="&lt;Null&gt;"/>
    <n v="-0.95"/>
    <s v="ja"/>
    <x v="0"/>
    <n v="-1.82"/>
    <n v="2021"/>
    <x v="113"/>
    <n v="386"/>
    <s v="Uitmaaien"/>
    <s v="maaien"/>
    <n v="1536"/>
    <n v="2.4500000000000002"/>
    <s v="A: uitmaaien nat profiel &lt;= 30m minimaal één zijde bereikbaar, twee zijdig &gt;15m bereikbaar &lt;= 30m"/>
    <n v="456893"/>
    <s v="M04573"/>
    <s v="&lt;Null&gt;"/>
    <x v="0"/>
    <s v="Goeree-Overflakkee"/>
    <s v="Waterschap"/>
    <s v="Uitmaaien"/>
    <s v="&lt;Null&gt;"/>
    <s v="MeetpuntenGO2020-Baggercode199"/>
    <x v="0"/>
    <s v="&lt;Null&gt;"/>
    <s v="Perceel 3"/>
    <s v="Oostmoersedijk"/>
    <s v="A: uitmaaien en afvoeren plasberm, twee zijdig bereikbaar, of &lt;=15m één zijde bereikbaar"/>
    <n v="487"/>
    <s v="&lt;Null&gt;"/>
    <n v="0"/>
    <n v="0.26"/>
    <n v="2.2000000000000002"/>
    <n v="2.2000000000000002"/>
    <s v="Klasse A"/>
    <s v="Vrij toepasbaar"/>
    <s v="hoofdwaterloop"/>
    <s v="&lt;Null&gt;"/>
    <s v="Primair"/>
    <s v="&lt;Null&gt;"/>
    <s v="Vrij verspreidbaar"/>
    <x v="1"/>
    <x v="115"/>
    <n v="0.56999999999999995"/>
    <n v="3.4"/>
    <s v="2 tot 4m"/>
    <s v="W18GR10_WBKK_D"/>
    <s v="baggeren en maaien"/>
    <s v="Wel werkstrook"/>
    <n v="-1.25"/>
    <n v="-1"/>
  </r>
  <r>
    <s v="AAN"/>
    <s v="AAN"/>
    <s v="AAN"/>
    <n v="7.3"/>
    <n v="0.68"/>
    <n v="1.22"/>
    <x v="4"/>
    <x v="0"/>
    <n v="1.1299999999999999"/>
    <s v="bereikbaar"/>
    <s v="&lt;Null&gt;"/>
    <n v="1"/>
    <s v="GO 2021"/>
    <s v="1A: Op de kant, &lt;=30m tweezijdig bereikbaar, of &lt;=15m één zijde bereikbaar"/>
    <n v="-2"/>
    <n v="-1.76"/>
    <n v="-1.5"/>
    <s v="&lt;=2meter"/>
    <n v="8.1"/>
    <s v="ja"/>
    <s v="H05572"/>
    <s v="A: maaien droog talud, bereikbaar vanaf 2 zijden, talud &gt; 2m"/>
    <s v="AAN"/>
    <n v="0.77"/>
    <n v="1.31"/>
    <n v="-0.96"/>
    <s v="ja"/>
    <x v="0"/>
    <n v="-1.76"/>
    <n v="2021"/>
    <x v="114"/>
    <n v="392"/>
    <s v="Uitmaaien"/>
    <s v="maaien"/>
    <n v="1536"/>
    <n v="2.21"/>
    <s v="A: uitmaaien nat profiel &lt;= 30m minimaal één zijde bereikbaar, twee zijdig &gt;15m bereikbaar &lt;= 30m"/>
    <n v="456894"/>
    <s v="M04573"/>
    <s v="&lt;Null&gt;"/>
    <x v="2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488"/>
    <s v="&lt;Null&gt;"/>
    <n v="0"/>
    <n v="0.26"/>
    <n v="2.2000000000000002"/>
    <n v="2.2000000000000002"/>
    <s v="Klasse A"/>
    <s v="Vrij toepasbaar"/>
    <s v="hoofdwaterloop"/>
    <s v="&lt;Null&gt;"/>
    <s v="Primair"/>
    <s v="&lt;Null&gt;"/>
    <s v="Vrij verspreidbaar"/>
    <x v="22"/>
    <x v="116"/>
    <n v="0.51"/>
    <n v="3.7"/>
    <s v="2 tot 4m"/>
    <s v="W18GR10_WBKK_D"/>
    <s v="baggeren en maaien"/>
    <s v="Wel werkstrook"/>
    <n v="-1.25"/>
    <n v="-1"/>
  </r>
  <r>
    <s v="AAN"/>
    <s v="AAN"/>
    <s v="AAN"/>
    <n v="5.6"/>
    <n v="0.54"/>
    <n v="1.35"/>
    <x v="4"/>
    <x v="0"/>
    <n v="1.1299999999999999"/>
    <s v="bereikbaar"/>
    <s v="&lt;Null&gt;"/>
    <n v="1"/>
    <s v="GO 2021"/>
    <s v="1A: Op de kant, &lt;=30m tweezijdig bereikbaar, of &lt;=15m één zijde bereikbaar"/>
    <n v="-2"/>
    <n v="-1.7"/>
    <n v="-1.47"/>
    <s v="&lt;=2meter"/>
    <n v="8"/>
    <s v="ja"/>
    <s v="H05572"/>
    <s v="A: maaien droog talud, bereikbaar vanaf 2 zijden, talud &gt; 2m"/>
    <s v="AAN"/>
    <n v="0.61"/>
    <n v="1.42"/>
    <n v="-0.96"/>
    <s v="ja"/>
    <x v="0"/>
    <n v="-1.7"/>
    <n v="2021"/>
    <x v="115"/>
    <n v="313"/>
    <s v="Uitmaaien"/>
    <s v="maaien"/>
    <n v="1536"/>
    <n v="2.25"/>
    <s v="A: uitmaaien nat profiel &lt;= 30m minimaal één zijde bereikbaar, twee zijdig &gt;15m bereikbaar &lt;= 30m"/>
    <n v="456895"/>
    <s v="M04573"/>
    <s v="&lt;Null&gt;"/>
    <x v="2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603"/>
    <s v="&lt;Null&gt;"/>
    <n v="0"/>
    <n v="0.23"/>
    <n v="2.2000000000000002"/>
    <n v="2.2000000000000002"/>
    <s v="Klasse A"/>
    <s v="Vrij toepasbaar"/>
    <s v="hoofdwaterloop"/>
    <s v="&lt;Null&gt;"/>
    <s v="Primair"/>
    <s v="&lt;Null&gt;"/>
    <s v="Vrij verspreidbaar"/>
    <x v="23"/>
    <x v="117"/>
    <n v="0.45"/>
    <n v="3.6"/>
    <s v="2 tot 4m"/>
    <s v="W18GR10_WBKK_D"/>
    <s v="baggeren en maaien"/>
    <s v="Wel werkstrook"/>
    <n v="-1.25"/>
    <n v="-1"/>
  </r>
  <r>
    <s v="AAN"/>
    <s v="AAN"/>
    <s v="AAN"/>
    <n v="4.5999999999999996"/>
    <n v="0.71"/>
    <n v="1.1000000000000001"/>
    <x v="4"/>
    <x v="0"/>
    <n v="1.1299999999999999"/>
    <s v="bereikbaar"/>
    <s v="&lt;Null&gt;"/>
    <n v="1"/>
    <s v="GO 2021"/>
    <s v="1A: Op de kant, &lt;=30m tweezijdig bereikbaar, of &lt;=15m één zijde bereikbaar"/>
    <n v="-2"/>
    <n v="-1.79"/>
    <n v="-1.46"/>
    <s v="&lt;=2meter"/>
    <n v="7.7"/>
    <s v="ja"/>
    <s v="H05572"/>
    <s v="A: maaien droog talud, bereikbaar vanaf 2 zijden, talud &gt; 2m"/>
    <s v="AAN"/>
    <n v="0.8"/>
    <n v="1.19"/>
    <n v="-0.97"/>
    <s v="ja"/>
    <x v="0"/>
    <n v="-1.79"/>
    <n v="2021"/>
    <x v="116"/>
    <n v="279"/>
    <s v="Uitmaaien"/>
    <s v="maaien"/>
    <n v="1536"/>
    <n v="2.2400000000000002"/>
    <s v="A: uitmaaien nat profiel &lt;= 30m minimaal één zijde bereikbaar, twee zijdig &gt;15m bereikbaar &lt;= 30m"/>
    <n v="456896"/>
    <s v="M04573"/>
    <s v="&lt;Null&gt;"/>
    <x v="2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604"/>
    <s v="&lt;Null&gt;"/>
    <n v="0"/>
    <n v="0.33"/>
    <n v="2.2000000000000002"/>
    <n v="2.2000000000000002"/>
    <s v="Klasse A"/>
    <s v="Vrij toepasbaar"/>
    <s v="hoofdwaterloop"/>
    <s v="&lt;Null&gt;"/>
    <s v="Primair"/>
    <s v="&lt;Null&gt;"/>
    <s v="Vrij verspreidbaar"/>
    <x v="24"/>
    <x v="118"/>
    <n v="0.54"/>
    <n v="3.3"/>
    <s v="2 tot 4m"/>
    <s v="W18GR10_WBKK_D"/>
    <s v="baggeren en maaien"/>
    <s v="Wel werkstrook"/>
    <n v="-1.25"/>
    <n v="-1"/>
  </r>
  <r>
    <s v="AAN"/>
    <s v="AAN"/>
    <s v="AAN"/>
    <n v="6"/>
    <n v="0.36"/>
    <n v="0.97"/>
    <x v="4"/>
    <x v="0"/>
    <n v="1.1299999999999999"/>
    <s v="bereikbaar"/>
    <s v="&lt;Null&gt;"/>
    <n v="1"/>
    <s v="GO 2021"/>
    <s v="1A: Op de kant, &lt;=30m tweezijdig bereikbaar, of &lt;=15m één zijde bereikbaar"/>
    <n v="-2"/>
    <n v="-1.65"/>
    <n v="-1.51"/>
    <s v="&lt;=2meter"/>
    <n v="8.1999999999999993"/>
    <s v="ja"/>
    <s v="H05572"/>
    <s v="A: maaien droog talud, bereikbaar vanaf 2 zijden, talud &gt; 2m"/>
    <s v="AAN"/>
    <n v="0.41"/>
    <n v="1.02"/>
    <n v="-1.03"/>
    <s v="ja"/>
    <x v="0"/>
    <n v="-1.65"/>
    <n v="2021"/>
    <x v="117"/>
    <n v="316"/>
    <s v="Uitmaaien"/>
    <s v="maaien"/>
    <n v="1536"/>
    <n v="1.98"/>
    <s v="A: uitmaaien nat profiel &lt;= 30m minimaal één zijde bereikbaar, twee zijdig &gt;15m bereikbaar &lt;= 30m"/>
    <n v="456897"/>
    <s v="M04573"/>
    <s v="&lt;Null&gt;"/>
    <x v="2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1192"/>
    <s v="&lt;Null&gt;"/>
    <n v="0"/>
    <n v="0.14000000000000001"/>
    <n v="2.2000000000000002"/>
    <n v="2.2000000000000002"/>
    <s v="Klasse A"/>
    <s v="Vrij toepasbaar"/>
    <s v="hoofdwaterloop"/>
    <s v="&lt;Null&gt;"/>
    <s v="Primair"/>
    <s v="&lt;Null&gt;"/>
    <s v="Vrij verspreidbaar"/>
    <x v="25"/>
    <x v="119"/>
    <n v="0.4"/>
    <n v="3.8"/>
    <s v="2 tot 4m"/>
    <s v="W18GR10_WBKK_D"/>
    <s v="baggeren en maaien"/>
    <s v="Wel werkstrook"/>
    <n v="-1.25"/>
    <n v="-1"/>
  </r>
  <r>
    <s v="Links AAN/Rechts WSHD"/>
    <s v="Links AAN"/>
    <s v="Rechts WSHD"/>
    <n v="15.6"/>
    <n v="0.8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1"/>
    <n v="-2.14"/>
    <n v="-1.85"/>
    <s v="&gt;2meter"/>
    <n v="14.7"/>
    <s v="ja"/>
    <s v="H05573"/>
    <s v="A: maaien droog talud, bereikbaar vanaf 2 zijden, talud &gt; 2m"/>
    <s v="Links AAN/Rechts WSHD"/>
    <n v="0.92"/>
    <s v="&lt;Null&gt;"/>
    <n v="-0.95"/>
    <s v="ja"/>
    <x v="0"/>
    <n v="-2.14"/>
    <n v="2021"/>
    <x v="118"/>
    <n v="537"/>
    <s v="Uitmaaien"/>
    <s v="maaien"/>
    <n v="1536"/>
    <n v="5.67"/>
    <s v="A: uitmaaien nat profiel &lt;= 30m minimaal één zijde bereikbaar, twee zijdig &gt;15m bereikbaar &lt;= 30m"/>
    <n v="456899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28"/>
    <s v="&lt;Null&gt;"/>
    <n v="0"/>
    <n v="0.28999999999999998"/>
    <n v="4.5"/>
    <n v="4.5"/>
    <s v="Klasse A"/>
    <s v="Vrij toepasbaar"/>
    <s v="hoofdwaterloop"/>
    <s v="&lt;Null&gt;"/>
    <s v="Primair"/>
    <s v="&lt;Null&gt;"/>
    <s v="Vrij verspreidbaar"/>
    <x v="1"/>
    <x v="120"/>
    <n v="0.89"/>
    <n v="5.8"/>
    <s v="4 tot 8m"/>
    <s v="W18GR10_WBKK_D"/>
    <s v="baggeren en maaien"/>
    <s v="Wel werkstrook"/>
    <n v="-1.25"/>
    <n v="-1"/>
  </r>
  <r>
    <s v="Links WSHD/Rechts AAN"/>
    <s v="Links WSHD"/>
    <s v="Rechts AAN"/>
    <n v="4.4000000000000004"/>
    <n v="0.5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38"/>
    <n v="-1.22"/>
    <s v="&gt;2meter"/>
    <n v="13.9"/>
    <s v="ja"/>
    <s v="H05574"/>
    <s v="A: maaien droog talud, bereikbaar vanaf 2 zijden, talud &gt; 2m"/>
    <s v="Links WSHD/Rechts AAN"/>
    <n v="0.61"/>
    <s v="&lt;Null&gt;"/>
    <n v="-0.39"/>
    <s v="ja"/>
    <x v="0"/>
    <n v="-1.38"/>
    <n v="2021"/>
    <x v="119"/>
    <n v="189"/>
    <s v="Uitmaaien"/>
    <s v="maaien"/>
    <n v="1536"/>
    <n v="3.8"/>
    <s v="A: uitmaaien nat profiel &lt;= 30m minimaal één zijde bereikbaar, twee zijdig &gt;15m bereikbaar &lt;= 30m"/>
    <n v="456898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22"/>
    <s v="&lt;Null&gt;"/>
    <n v="0"/>
    <n v="0.16"/>
    <n v="4.5999999999999996"/>
    <n v="4.5999999999999996"/>
    <s v="Klasse A"/>
    <s v="Klasse Industrie"/>
    <s v="hoofdwaterloop"/>
    <s v="&lt;Null&gt;"/>
    <s v="Primair"/>
    <s v="&lt;Null&gt;"/>
    <s v="Verspreidbaar"/>
    <x v="1"/>
    <x v="121"/>
    <n v="0.78"/>
    <n v="4.7"/>
    <s v="4 tot 8m"/>
    <s v="W18GR10255"/>
    <s v="baggeren en maaien"/>
    <s v="Wel werkstrook"/>
    <n v="-0.6"/>
    <s v="&lt;Null&gt;"/>
  </r>
  <r>
    <s v="Links WSHD/Rechts AAN"/>
    <s v="Links WSHD"/>
    <s v="Rechts AAN"/>
    <n v="7.9"/>
    <n v="0.6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5"/>
    <n v="-1.28"/>
    <s v="&gt;2meter"/>
    <n v="13.8"/>
    <s v="ja"/>
    <s v="H05574"/>
    <s v="A: maaien droog talud, bereikbaar vanaf 2 zijden, talud &gt; 2m"/>
    <s v="Links WSHD/Rechts AAN"/>
    <n v="0.78"/>
    <s v="&lt;Null&gt;"/>
    <n v="-0.4"/>
    <s v="ja"/>
    <x v="0"/>
    <n v="-1.5"/>
    <n v="2021"/>
    <x v="120"/>
    <n v="343"/>
    <s v="Uitmaaien"/>
    <s v="maaien"/>
    <n v="1536"/>
    <n v="3.96"/>
    <s v="A: uitmaaien nat profiel &lt;= 30m minimaal één zijde bereikbaar, twee zijdig &gt;15m bereikbaar &lt;= 30m"/>
    <n v="456900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23"/>
    <s v="&lt;Null&gt;"/>
    <n v="0"/>
    <n v="0.22"/>
    <n v="4.5999999999999996"/>
    <n v="4.5999999999999996"/>
    <s v="Klasse A"/>
    <s v="Klasse Industrie"/>
    <s v="hoofdwaterloop"/>
    <s v="&lt;Null&gt;"/>
    <s v="Primair"/>
    <s v="&lt;Null&gt;"/>
    <s v="Verspreidbaar"/>
    <x v="1"/>
    <x v="122"/>
    <n v="0.9"/>
    <n v="4.5999999999999996"/>
    <s v="4 tot 8m"/>
    <s v="W18GR10255"/>
    <s v="baggeren en maaien"/>
    <s v="Wel werkstrook"/>
    <n v="-0.6"/>
    <s v="&lt;Null&gt;"/>
  </r>
  <r>
    <s v="Links WSHD/Rechts AAN"/>
    <s v="Links WSHD"/>
    <s v="Rechts AAN"/>
    <n v="4.9000000000000004"/>
    <n v="0.6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49"/>
    <n v="-1.21"/>
    <s v="&gt;2meter"/>
    <n v="13.7"/>
    <s v="ja"/>
    <s v="H05574"/>
    <s v="A: maaien droog talud, bereikbaar vanaf 2 zijden, talud &gt; 2m"/>
    <s v="Links WSHD/Rechts AAN"/>
    <n v="0.71"/>
    <s v="&lt;Null&gt;"/>
    <n v="-0.41"/>
    <s v="ja"/>
    <x v="0"/>
    <n v="-1.49"/>
    <n v="2021"/>
    <x v="121"/>
    <n v="220"/>
    <s v="Uitmaaien"/>
    <s v="maaien"/>
    <n v="1536"/>
    <n v="3.63"/>
    <s v="A: uitmaaien nat profiel &lt;= 30m minimaal één zijde bereikbaar, twee zijdig &gt;15m bereikbaar &lt;= 30m"/>
    <n v="456901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247"/>
    <s v="&lt;Null&gt;"/>
    <n v="0"/>
    <n v="0.28000000000000003"/>
    <n v="4.5999999999999996"/>
    <n v="4.5999999999999996"/>
    <s v="Klasse A"/>
    <s v="Klasse Industrie"/>
    <s v="hoofdwaterloop"/>
    <s v="&lt;Null&gt;"/>
    <s v="Primair"/>
    <s v="&lt;Null&gt;"/>
    <s v="Verspreidbaar"/>
    <x v="1"/>
    <x v="123"/>
    <n v="0.89"/>
    <n v="4.5"/>
    <s v="4 tot 8m"/>
    <s v="W18GR10255"/>
    <s v="baggeren en maaien"/>
    <s v="Wel werkstrook"/>
    <n v="-0.6"/>
    <s v="&lt;Null&gt;"/>
  </r>
  <r>
    <s v="Links GEM/Rechts AAN"/>
    <s v="Links GEM"/>
    <s v="Rechts AAN"/>
    <n v="3"/>
    <n v="0.5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38"/>
    <n v="-1.22"/>
    <s v="&gt;2meter"/>
    <n v="13.9"/>
    <s v="ja"/>
    <s v="H05574"/>
    <s v="A: maaien droog talud, bereikbaar vanaf 2 zijden, talud &gt; 2m"/>
    <s v="Links GEM/Rechts AAN"/>
    <n v="0.61"/>
    <s v="&lt;Null&gt;"/>
    <n v="-0.39"/>
    <s v="ja"/>
    <x v="0"/>
    <n v="-1.38"/>
    <n v="2021"/>
    <x v="122"/>
    <n v="128"/>
    <s v="Uitmaaien"/>
    <s v="maaien"/>
    <n v="1536"/>
    <n v="3.8"/>
    <s v="A: uitmaaien nat profiel &lt;= 30m minimaal één zijde bereikbaar, twee zijdig &gt;15m bereikbaar &lt;= 30m"/>
    <n v="456902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22"/>
    <s v="&lt;Null&gt;"/>
    <n v="0"/>
    <n v="0.16"/>
    <n v="4.5999999999999996"/>
    <n v="4.5999999999999996"/>
    <s v="Klasse A"/>
    <s v="Klasse Industrie"/>
    <s v="hoofdwaterloop"/>
    <s v="&lt;Null&gt;"/>
    <s v="Primair"/>
    <s v="&lt;Null&gt;"/>
    <s v="Verspreidbaar"/>
    <x v="1"/>
    <x v="124"/>
    <n v="0.78"/>
    <n v="4.7"/>
    <s v="4 tot 8m"/>
    <s v="W18GR10255"/>
    <s v="baggeren en maaien"/>
    <s v="Wel werkstrook"/>
    <n v="-0.6"/>
    <s v="&lt;Null&gt;"/>
  </r>
  <r>
    <s v="Links WSHD/Rechts AAN"/>
    <s v="Links WSHD"/>
    <s v="Rechts AAN"/>
    <n v="0.3"/>
    <n v="0.5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38"/>
    <n v="-1.22"/>
    <s v="&gt;2meter"/>
    <n v="13.9"/>
    <s v="ja"/>
    <s v="H05574"/>
    <s v="A: maaien droog talud, bereikbaar vanaf 2 zijden, talud &gt; 2m"/>
    <s v="Links WSHD/Rechts AAN"/>
    <n v="0.61"/>
    <s v="&lt;Null&gt;"/>
    <n v="-0.39"/>
    <s v="ja"/>
    <x v="0"/>
    <n v="-1.38"/>
    <n v="2021"/>
    <x v="123"/>
    <n v="11"/>
    <s v="Uitmaaien"/>
    <s v="maaien"/>
    <n v="1536"/>
    <n v="3.8"/>
    <s v="A: uitmaaien nat profiel &lt;= 30m minimaal één zijde bereikbaar, twee zijdig &gt;15m bereikbaar &lt;= 30m"/>
    <n v="459205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22"/>
    <s v="&lt;Null&gt;"/>
    <n v="0"/>
    <n v="0.16"/>
    <n v="4.5999999999999996"/>
    <n v="4.5999999999999996"/>
    <s v="Klasse A"/>
    <s v="Klasse Industrie"/>
    <s v="hoofdwaterloop"/>
    <s v="&lt;Null&gt;"/>
    <s v="Primair"/>
    <s v="&lt;Null&gt;"/>
    <s v="Verspreidbaar"/>
    <x v="1"/>
    <x v="125"/>
    <n v="0.78"/>
    <n v="4.7"/>
    <s v="4 tot 8m"/>
    <s v="W18GR10255"/>
    <s v="baggeren en maaien"/>
    <s v="Wel werkstrook"/>
    <n v="-0.6"/>
    <s v="&lt;Null&gt;"/>
  </r>
  <r>
    <s v="AAN"/>
    <s v="AAN"/>
    <s v="AAN"/>
    <n v="6.6"/>
    <n v="0.3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5"/>
    <n v="-1.63"/>
    <n v="-1.38"/>
    <s v="&lt;=2meter"/>
    <n v="6.9"/>
    <s v="ja"/>
    <s v="H05575"/>
    <s v="A: maaien droog talud, bereikbaar vanaf 2 zijden, talud &gt; 2m"/>
    <s v="AAN"/>
    <n v="0.43"/>
    <s v="&lt;Null&gt;"/>
    <n v="-0.94"/>
    <s v="ja"/>
    <x v="0"/>
    <n v="-1.63"/>
    <n v="2021"/>
    <x v="124"/>
    <n v="526"/>
    <s v="Uitmaaien"/>
    <s v="maaien"/>
    <n v="1536"/>
    <n v="1.42"/>
    <s v="A: uitmaaien nat profiel &lt;= 30m minimaal één zijde bereikbaar, twee zijdig &gt;15m bereikbaar &lt;= 30m"/>
    <n v="456903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605"/>
    <s v="&lt;Null&gt;"/>
    <n v="0"/>
    <n v="0.25"/>
    <n v="2.2000000000000002"/>
    <n v="2.2000000000000002"/>
    <s v="Klasse A"/>
    <s v="Vrij toepasbaar"/>
    <s v="hoofdwaterloop"/>
    <s v="&lt;Null&gt;"/>
    <s v="Primair"/>
    <s v="&lt;Null&gt;"/>
    <s v="Vrij verspreidbaar"/>
    <x v="1"/>
    <x v="126"/>
    <n v="0.38"/>
    <n v="2.5"/>
    <s v="2 tot 4m"/>
    <s v="W18GR10_WBKK_D"/>
    <s v="baggeren en maaien"/>
    <s v="Wel werkstrook"/>
    <n v="-1.25"/>
    <n v="-1"/>
  </r>
  <r>
    <s v="AAN"/>
    <s v="AAN"/>
    <s v="AAN"/>
    <n v="1"/>
    <n v="0.3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5"/>
    <n v="-1.7"/>
    <n v="-1.37"/>
    <s v="&lt;=2meter"/>
    <n v="6.7"/>
    <s v="ja"/>
    <s v="H05575"/>
    <s v="A: maaien droog talud, bereikbaar vanaf 2 zijden, talud &gt; 2m"/>
    <s v="AAN"/>
    <n v="0.43"/>
    <s v="&lt;Null&gt;"/>
    <n v="-1.01"/>
    <s v="ja"/>
    <x v="0"/>
    <n v="-1.7"/>
    <n v="2021"/>
    <x v="125"/>
    <n v="90"/>
    <s v="Uitmaaien"/>
    <s v="maaien"/>
    <n v="1536"/>
    <n v="1.19"/>
    <s v="A: uitmaaien nat profiel &lt;= 30m minimaal één zijde bereikbaar, twee zijdig &gt;15m bereikbaar &lt;= 30m"/>
    <n v="456904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606"/>
    <s v="&lt;Null&gt;"/>
    <n v="0"/>
    <n v="0.33"/>
    <n v="2.2000000000000002"/>
    <n v="2.2000000000000002"/>
    <s v="Klasse A"/>
    <s v="Vrij toepasbaar"/>
    <s v="hoofdwaterloop"/>
    <s v="&lt;Null&gt;"/>
    <s v="Primair"/>
    <s v="&lt;Null&gt;"/>
    <s v="Vrij verspreidbaar"/>
    <x v="1"/>
    <x v="127"/>
    <n v="0.45"/>
    <n v="2.2999999999999998"/>
    <s v="2 tot 4m"/>
    <s v="W18GR10_WBKK_D"/>
    <s v="baggeren en maaien"/>
    <s v="Wel werkstrook"/>
    <n v="-1.25"/>
    <n v="-1"/>
  </r>
  <r>
    <s v="AAN"/>
    <s v="AAN"/>
    <s v="AAN"/>
    <n v="2.4"/>
    <n v="0.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5"/>
    <n v="-1.6"/>
    <n v="-1.33"/>
    <s v="&lt;=2meter"/>
    <n v="6.9"/>
    <s v="ja"/>
    <s v="H05575"/>
    <s v="A: maaien droog talud, bereikbaar vanaf 2 zijden, talud &gt; 2m"/>
    <s v="AAN"/>
    <n v="0.45"/>
    <s v="&lt;Null&gt;"/>
    <n v="-0.97"/>
    <s v="ja"/>
    <x v="0"/>
    <n v="-1.6"/>
    <n v="2021"/>
    <x v="126"/>
    <n v="190"/>
    <s v="Uitmaaien"/>
    <s v="maaien"/>
    <n v="1536"/>
    <n v="1.24"/>
    <s v="A: uitmaaien nat profiel &lt;= 30m minimaal één zijde bereikbaar, twee zijdig &gt;15m bereikbaar &lt;= 30m"/>
    <n v="456905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607"/>
    <s v="&lt;Null&gt;"/>
    <n v="0"/>
    <n v="0.27"/>
    <n v="2.2000000000000002"/>
    <n v="2.2000000000000002"/>
    <s v="Klasse A"/>
    <s v="Vrij toepasbaar"/>
    <s v="hoofdwaterloop"/>
    <s v="&lt;Null&gt;"/>
    <s v="Primair"/>
    <s v="&lt;Null&gt;"/>
    <s v="Vrij verspreidbaar"/>
    <x v="1"/>
    <x v="128"/>
    <n v="0.35"/>
    <n v="2.5"/>
    <s v="2 tot 4m"/>
    <s v="W18GR10_WBKK_D"/>
    <s v="baggeren en maaien"/>
    <s v="Wel werkstrook"/>
    <n v="-1.25"/>
    <n v="-1"/>
  </r>
  <r>
    <s v="AAN"/>
    <s v="AAN"/>
    <s v="AAN"/>
    <n v="3.6"/>
    <n v="0.38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5"/>
    <n v="-1.7"/>
    <n v="-1.37"/>
    <s v="&lt;=2meter"/>
    <n v="6.7"/>
    <s v="ja"/>
    <s v="H05575"/>
    <s v="B: maaien droog talud, &lt;= 15m één zijde bereikbaar, talud &gt; 2m"/>
    <s v="AAN"/>
    <n v="0.43"/>
    <s v="&lt;Null&gt;"/>
    <n v="-1.01"/>
    <s v="ja"/>
    <x v="0"/>
    <n v="-1.7"/>
    <n v="2021"/>
    <x v="127"/>
    <n v="311"/>
    <s v="Uitmaaien"/>
    <s v="maaien"/>
    <n v="1536"/>
    <n v="1.19"/>
    <s v="A: uitmaaien nat profiel &lt;= 30m minimaal één zijde bereikbaar, twee zijdig &gt;15m bereikbaar &lt;= 30m"/>
    <n v="456906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606"/>
    <s v="&lt;Null&gt;"/>
    <n v="0"/>
    <n v="0.33"/>
    <n v="2.2000000000000002"/>
    <n v="2.2000000000000002"/>
    <s v="Klasse A"/>
    <s v="Vrij toepasbaar"/>
    <s v="hoofdwaterloop"/>
    <s v="&lt;Null&gt;"/>
    <s v="Primair"/>
    <s v="&lt;Null&gt;"/>
    <s v="Vrij verspreidbaar"/>
    <x v="1"/>
    <x v="129"/>
    <n v="0.45"/>
    <n v="2.2999999999999998"/>
    <s v="2 tot 4m"/>
    <s v="W18GR10_WBKK_D"/>
    <s v="baggeren en maaien"/>
    <s v="Wel werkstrook"/>
    <n v="-1.25"/>
    <n v="-1"/>
  </r>
  <r>
    <s v="AAN"/>
    <s v="AAN"/>
    <s v="AAN"/>
    <n v="0.7"/>
    <n v="0.4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5"/>
    <n v="-1.6"/>
    <n v="-1.33"/>
    <s v="&lt;=2meter"/>
    <n v="6.9"/>
    <s v="ja"/>
    <s v="H05575"/>
    <s v="B: maaien droog talud, &lt;= 15m één zijde bereikbaar, talud &gt; 2m"/>
    <s v="AAN"/>
    <n v="0.45"/>
    <s v="&lt;Null&gt;"/>
    <n v="-0.97"/>
    <s v="ja"/>
    <x v="0"/>
    <n v="-1.6"/>
    <n v="2021"/>
    <x v="50"/>
    <n v="55"/>
    <s v="Uitmaaien"/>
    <s v="maaien"/>
    <n v="1536"/>
    <n v="1.24"/>
    <s v="A: uitmaaien nat profiel &lt;= 30m minimaal één zijde bereikbaar, twee zijdig &gt;15m bereikbaar &lt;= 30m"/>
    <n v="456907"/>
    <s v="M04572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607"/>
    <s v="&lt;Null&gt;"/>
    <n v="0"/>
    <n v="0.27"/>
    <n v="2.2000000000000002"/>
    <n v="2.2000000000000002"/>
    <s v="Klasse A"/>
    <s v="Vrij toepasbaar"/>
    <s v="hoofdwaterloop"/>
    <s v="&lt;Null&gt;"/>
    <s v="Primair"/>
    <s v="&lt;Null&gt;"/>
    <s v="Vrij verspreidbaar"/>
    <x v="1"/>
    <x v="130"/>
    <n v="0.35"/>
    <n v="2.5"/>
    <s v="2 tot 4m"/>
    <s v="W18GR10_WBKK_D"/>
    <s v="baggeren en maaien"/>
    <s v="Wel werkstrook"/>
    <n v="-1.25"/>
    <n v="-1"/>
  </r>
  <r>
    <s v="Links WSHD/Rechts AAN"/>
    <s v="Links WSHD"/>
    <s v="Rechts AAN"/>
    <n v="3.7"/>
    <n v="0.72"/>
    <n v="0.5"/>
    <x v="0"/>
    <x v="0"/>
    <n v="1.1299999999999999"/>
    <s v="bereikbaar"/>
    <s v="&lt;Null&gt;"/>
    <n v="1"/>
    <s v="GO 2021"/>
    <s v="1A: Op de kant, &lt;=30m tweezijdig bereikbaar, of &lt;=15m één zijde bereikbaar"/>
    <n v="-0.65"/>
    <n v="-0.93"/>
    <n v="-0.92"/>
    <s v="&gt;2meter"/>
    <n v="12.6"/>
    <s v="ja"/>
    <s v="H05576"/>
    <s v="A: maaien droog talud, bereikbaar vanaf 2 zijden, talud &gt; 2m"/>
    <s v="Links WSHD/Rechts AAN"/>
    <n v="0.81"/>
    <n v="0.59"/>
    <n v="-0.5"/>
    <s v="ja"/>
    <x v="0"/>
    <n v="-0.93"/>
    <n v="2021"/>
    <x v="128"/>
    <n v="244"/>
    <s v="Uitmaaien"/>
    <s v="maaien"/>
    <n v="1536"/>
    <n v="0"/>
    <s v="A: uitmaaien nat profiel &lt;= 30m minimaal één zijde bereikbaar, twee zijdig &gt;15m bereikbaar &lt;= 30m"/>
    <n v="456908"/>
    <s v="M04555"/>
    <s v="&lt;Null&gt;"/>
    <x v="2"/>
    <s v="Goeree-Overflakkee"/>
    <s v="Waterschap"/>
    <s v="Uitmaaien"/>
    <s v="&lt;Null&gt;"/>
    <s v="MeetpuntenGO2020-Baggercode199"/>
    <x v="0"/>
    <s v="&lt;Null&gt;"/>
    <s v="Perceel 3"/>
    <s v="van Pallandtweg"/>
    <s v="A: uitmaaien en afvoeren plasberm, twee zijdig bereikbaar, of &lt;=15m één zijde bereikbaar"/>
    <n v="1019"/>
    <s v="&lt;Null&gt;"/>
    <n v="0"/>
    <n v="0.01"/>
    <n v="4.5999999999999996"/>
    <n v="4.5999999999999996"/>
    <s v="Klasse A"/>
    <s v="Klasse Industrie"/>
    <s v="hoofdwaterloop"/>
    <s v="&lt;Null&gt;"/>
    <s v="Primair"/>
    <s v="&lt;Null&gt;"/>
    <s v="Verspreidbaar"/>
    <x v="26"/>
    <x v="131"/>
    <n v="0.33"/>
    <n v="3"/>
    <s v="2 tot 4m"/>
    <s v="W18GR10258"/>
    <s v="baggeren en maaien"/>
    <s v="Wel werkstrook"/>
    <n v="-0.6"/>
    <s v="&lt;Null&gt;"/>
  </r>
  <r>
    <s v="Links WSHD/Rechts AAN"/>
    <s v="Links WSHD"/>
    <s v="Rechts AAN"/>
    <n v="5.3"/>
    <n v="0.3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0.65"/>
    <n v="-1.2"/>
    <n v="-1.1200000000000001"/>
    <s v="&gt;2meter"/>
    <n v="12.6"/>
    <s v="ja"/>
    <s v="H05576"/>
    <s v="A: maaien droog talud, bereikbaar vanaf 2 zijden, talud &gt; 2m"/>
    <s v="Links WSHD/Rechts AAN"/>
    <n v="0.42"/>
    <s v="&lt;Null&gt;"/>
    <n v="-0.39"/>
    <s v="ja"/>
    <x v="0"/>
    <n v="-1.2"/>
    <n v="2021"/>
    <x v="129"/>
    <n v="310"/>
    <s v="Uitmaaien"/>
    <s v="maaien"/>
    <n v="1536"/>
    <n v="2.31"/>
    <s v="A: uitmaaien nat profiel &lt;= 30m minimaal één zijde bereikbaar, twee zijdig &gt;15m bereikbaar &lt;= 30m"/>
    <n v="456909"/>
    <s v="M04555"/>
    <s v="hele wg baggeren"/>
    <x v="0"/>
    <s v="Goeree-Overflakkee"/>
    <s v="Waterschap"/>
    <s v="Uitmaaien"/>
    <s v="&lt;Null&gt;"/>
    <s v="MeetpuntenGO2020-Baggercode199"/>
    <x v="0"/>
    <s v="&lt;Null&gt;"/>
    <s v="Perceel 3"/>
    <s v="Kadeweg"/>
    <s v="A: uitmaaien en afvoeren plasberm, twee zijdig bereikbaar, of &lt;=15m één zijde bereikbaar"/>
    <n v="1017"/>
    <s v="&lt;Null&gt;"/>
    <n v="0"/>
    <n v="0.08"/>
    <n v="4.5999999999999996"/>
    <n v="4.5999999999999996"/>
    <s v="Klasse A"/>
    <s v="Klasse Industrie"/>
    <s v="hoofdwaterloop"/>
    <s v="&lt;Null&gt;"/>
    <s v="Primair"/>
    <s v="&lt;Null&gt;"/>
    <s v="Verspreidbaar"/>
    <x v="1"/>
    <x v="132"/>
    <n v="0.6"/>
    <n v="3.4"/>
    <s v="2 tot 4m"/>
    <s v="W18GR10258"/>
    <s v="baggeren en maaien"/>
    <s v="Wel werkstrook"/>
    <n v="-0.6"/>
    <s v="&lt;Null&gt;"/>
  </r>
  <r>
    <s v="Links WSHD/Rechts AAN"/>
    <s v="Links WSHD"/>
    <s v="Rechts AAN"/>
    <n v="7.3"/>
    <n v="0.6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0.65"/>
    <n v="-1.47"/>
    <n v="-1.0900000000000001"/>
    <s v="&gt;2meter"/>
    <n v="12.9"/>
    <s v="ja"/>
    <s v="H05576"/>
    <s v="A: maaien droog talud, bereikbaar vanaf 2 zijden, talud &gt; 2m"/>
    <s v="Links WSHD/Rechts AAN"/>
    <n v="0.76"/>
    <s v="&lt;Null&gt;"/>
    <n v="-0.38"/>
    <s v="ja"/>
    <x v="0"/>
    <n v="-1.47"/>
    <n v="2021"/>
    <x v="130"/>
    <n v="395"/>
    <s v="Uitmaaien"/>
    <s v="maaien"/>
    <n v="1536"/>
    <n v="2.9"/>
    <s v="A: uitmaaien nat profiel &lt;= 30m minimaal één zijde bereikbaar, twee zijdig &gt;15m bereikbaar &lt;= 30m"/>
    <n v="456910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van Pallandtweg"/>
    <s v="A: uitmaaien en afvoeren plasberm, twee zijdig bereikbaar, of &lt;=15m één zijde bereikbaar"/>
    <n v="1018"/>
    <s v="&lt;Null&gt;"/>
    <n v="0"/>
    <n v="0.38"/>
    <n v="4.5999999999999996"/>
    <n v="4.5999999999999996"/>
    <s v="Klasse A"/>
    <s v="Klasse Industrie"/>
    <s v="hoofdwaterloop"/>
    <s v="&lt;Null&gt;"/>
    <s v="Primair"/>
    <s v="&lt;Null&gt;"/>
    <s v="Verspreidbaar"/>
    <x v="1"/>
    <x v="133"/>
    <n v="0.87"/>
    <n v="3.7"/>
    <s v="2 tot 4m"/>
    <s v="W18GR10258"/>
    <s v="baggeren en maaien"/>
    <s v="Wel werkstrook"/>
    <n v="-0.6"/>
    <s v="&lt;Null&gt;"/>
  </r>
  <r>
    <s v="Links WSHD/Rechts AAN"/>
    <s v="Links WSHD"/>
    <s v="Rechts AAN"/>
    <n v="4.9000000000000004"/>
    <n v="0.65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79"/>
    <n v="-1.41"/>
    <s v="&gt;2meter"/>
    <n v="10.1"/>
    <s v="ja"/>
    <s v="H05592"/>
    <s v="B: maaien droog talud, &lt;= 15m één zijde bereikbaar, talud &gt; 2m"/>
    <s v="Links WSHD/Rechts AAN"/>
    <n v="0.73"/>
    <s v="&lt;Null&gt;"/>
    <n v="-0.8"/>
    <s v="ja"/>
    <x v="0"/>
    <n v="-1.79"/>
    <n v="2021"/>
    <x v="131"/>
    <n v="300"/>
    <s v="Uitmaaien"/>
    <s v="maaien"/>
    <n v="1536"/>
    <n v="2.4500000000000002"/>
    <s v="A: uitmaaien nat profiel &lt;= 30m minimaal één zijde bereikbaar, twee zijdig &gt;15m bereikbaar &lt;= 30m"/>
    <n v="456911"/>
    <s v="M0326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57"/>
    <s v="&lt;Null&gt;"/>
    <n v="0"/>
    <n v="0.38"/>
    <n v="3.4"/>
    <n v="3.4"/>
    <s v="Klasse A"/>
    <s v="Vrij toepasbaar"/>
    <s v="hoofdwaterloop"/>
    <s v="&lt;Null&gt;"/>
    <s v="Primair"/>
    <s v="&lt;Null&gt;"/>
    <s v="Vrij verspreidbaar"/>
    <x v="1"/>
    <x v="134"/>
    <n v="0.69"/>
    <n v="3.3"/>
    <s v="2 tot 4m"/>
    <s v="W18GR10_WBKK_D"/>
    <s v="baggeren en maaien"/>
    <s v="Wel werkstrook"/>
    <n v="-1.1000000000000001"/>
    <n v="-0.9"/>
  </r>
  <r>
    <s v="Links WSHD/Rechts AAN"/>
    <s v="Links WSHD"/>
    <s v="Rechts AAN"/>
    <n v="3.4"/>
    <n v="0.65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79"/>
    <n v="-1.41"/>
    <s v="&gt;2meter"/>
    <n v="10.1"/>
    <s v="ja"/>
    <s v="H05592"/>
    <s v="B: maaien droog talud, &lt;= 15m één zijde bereikbaar, talud &gt; 2m"/>
    <s v="Links WSHD/Rechts AAN"/>
    <n v="0.73"/>
    <s v="&lt;Null&gt;"/>
    <n v="-0.8"/>
    <s v="ja"/>
    <x v="0"/>
    <n v="-1.79"/>
    <n v="2021"/>
    <x v="132"/>
    <n v="207"/>
    <s v="Uitmaaien"/>
    <s v="maaien"/>
    <n v="1536"/>
    <n v="2.4500000000000002"/>
    <s v="A: uitmaaien nat profiel &lt;= 30m minimaal één zijde bereikbaar, twee zijdig &gt;15m bereikbaar &lt;= 30m"/>
    <n v="459206"/>
    <s v="M0326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57"/>
    <s v="&lt;Null&gt;"/>
    <n v="0"/>
    <n v="0.38"/>
    <n v="3.4"/>
    <n v="3.4"/>
    <s v="Vrij toepasbaar"/>
    <s v="Vrij toepasbaar"/>
    <s v="hoofdwaterloop"/>
    <s v="&lt;Null&gt;"/>
    <s v="Primair"/>
    <s v="&lt;Null&gt;"/>
    <s v="Vrij verspreidbaar"/>
    <x v="1"/>
    <x v="135"/>
    <n v="0.69"/>
    <n v="3.3"/>
    <s v="2 tot 4m"/>
    <s v="W18GR10111"/>
    <s v="baggeren en maaien"/>
    <s v="Wel werkstrook"/>
    <n v="-1.1000000000000001"/>
    <n v="-0.9"/>
  </r>
  <r>
    <s v="Links GEM SBB/Rechts GEM"/>
    <s v="Links GEM SBB"/>
    <s v="Rechts GEM"/>
    <n v="18.3"/>
    <n v="3.97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6"/>
    <n v="-3.19"/>
    <n v="-2.63"/>
    <s v="&lt;=2meter"/>
    <n v="15.7"/>
    <s v="ja"/>
    <s v="H05593"/>
    <s v="A: maaien droog talud, bereikbaar vanaf 2 zijden, talud &lt;= 2m"/>
    <s v="Links GEM SBB/Rechts GEM"/>
    <n v="4.49"/>
    <s v="&lt;Null&gt;"/>
    <n v="-1.04"/>
    <s v="ja"/>
    <x v="2"/>
    <n v="-3.19"/>
    <n v="2021"/>
    <x v="133"/>
    <n v="267"/>
    <s v="Uitmaaien"/>
    <s v="maaien"/>
    <n v="1536"/>
    <n v="23.48"/>
    <s v="A: uitmaaien nat profiel &lt;= 30m minimaal één zijde bereikbaar, twee zijdig &gt;15m bereikbaar &lt;= 30m"/>
    <n v="456912"/>
    <s v="M03099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80"/>
    <s v="&lt;Null&gt;"/>
    <n v="0"/>
    <n v="0.56000000000000005"/>
    <n v="1"/>
    <n v="1"/>
    <s v="Klasse A"/>
    <s v="Vrij toepasbaar"/>
    <s v="hoofdwaterloop"/>
    <s v="&lt;Null&gt;"/>
    <s v="Primair"/>
    <s v="&lt;Null&gt;"/>
    <s v="Vrij verspreidbaar"/>
    <x v="1"/>
    <x v="136"/>
    <n v="1.94"/>
    <n v="13.7"/>
    <s v="8m of meer"/>
    <s v="W18GR10_WBKK_D"/>
    <s v="baggeren en maaien"/>
    <s v="Wel werkstrook"/>
    <n v="-1.25"/>
    <n v="-1"/>
  </r>
  <r>
    <s v="Links WSHD/Rechts AAN"/>
    <s v="Links WSHD"/>
    <s v="Rechts AAN"/>
    <n v="14.2"/>
    <n v="0.65"/>
    <s v="&lt;Null&gt;"/>
    <x v="1"/>
    <x v="0"/>
    <n v="1.1299999999999999"/>
    <s v="&lt;Null&gt;"/>
    <s v="&lt;Null&gt;"/>
    <n v="0"/>
    <s v="GO 2021"/>
    <s v="0: Invalide kenmerken"/>
    <n v="-2"/>
    <n v="-1.93"/>
    <n v="-1.79"/>
    <s v="&lt;=2meter"/>
    <n v="16.3"/>
    <s v="nee"/>
    <s v="H05594"/>
    <s v="A: maaien droog talud, bereikbaar vanaf 2 zijden, talud &gt; 2m"/>
    <s v="Links WSHD/Rechts AAN"/>
    <n v="0.73"/>
    <s v="&lt;Null&gt;"/>
    <n v="-1.01"/>
    <s v="ja"/>
    <x v="0"/>
    <n v="-1.93"/>
    <n v="2021"/>
    <x v="134"/>
    <n v="217"/>
    <s v="Uitmaaien"/>
    <s v="maaien"/>
    <n v="1536"/>
    <n v="10.42"/>
    <s v="A: uitmaaien nat profiel &lt;= 30m minimaal één zijde bereikbaar, twee zijdig &gt;15m bereikbaar &lt;= 30m"/>
    <n v="456642"/>
    <s v="M03121"/>
    <s v="hele wg NIET, incl natuurvriendelijke wg's 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280"/>
    <s v="niet baggeren, wel maaien"/>
    <n v="0"/>
    <n v="0.14000000000000001"/>
    <n v="1.7"/>
    <n v="1.5"/>
    <s v="Klasse A"/>
    <s v="Vrij toepasbaar"/>
    <s v="hoofdwaterloop"/>
    <s v="&lt;Null&gt;"/>
    <s v="Primair"/>
    <s v="&lt;Null&gt;"/>
    <s v="Vrij verspreidbaar"/>
    <x v="1"/>
    <x v="137"/>
    <n v="0.68"/>
    <n v="13.1"/>
    <s v="8m of meer"/>
    <s v="W18GR10_WBKK_D"/>
    <s v="maaien"/>
    <s v="Wel werkstrook"/>
    <n v="-1.25"/>
    <n v="-1"/>
  </r>
  <r>
    <s v="Links WSHD/Rechts AAN"/>
    <s v="Links WSHD"/>
    <s v="Rechts AAN"/>
    <n v="38.1"/>
    <n v="3.81"/>
    <s v="&lt;Null&gt;"/>
    <x v="1"/>
    <x v="0"/>
    <n v="1.1299999999999999"/>
    <s v="&lt;Null&gt;"/>
    <s v="&lt;Null&gt;"/>
    <n v="0"/>
    <s v="GO 2021"/>
    <s v="0: Invalide kenmerken"/>
    <n v="-2"/>
    <n v="-1.49"/>
    <n v="-1.43"/>
    <s v="&lt;=2meter"/>
    <n v="41"/>
    <s v="nee"/>
    <s v="H05594"/>
    <s v="A: maaien droog talud, bereikbaar vanaf 2 zijden, talud &gt; 2m"/>
    <s v="Links WSHD/Rechts AAN"/>
    <n v="4.3099999999999996"/>
    <s v="&lt;Null&gt;"/>
    <n v="-1.06"/>
    <s v="ja"/>
    <x v="0"/>
    <n v="-1.49"/>
    <n v="2021"/>
    <x v="135"/>
    <n v="203"/>
    <s v="Uitmaaien"/>
    <s v="maaien"/>
    <n v="1536"/>
    <n v="22.41"/>
    <s v="C: uitmaaien nat profiel, &gt; 15m één zijde bereikbaar, &gt; 30m één zijde of twee zijdig bereikbaar"/>
    <n v="456648"/>
    <s v="M03121"/>
    <s v="hele wg NIET incl natuurvriendelijke wg's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08"/>
    <s v="niet baggeren, wel maaien"/>
    <n v="0"/>
    <n v="0.06"/>
    <n v="1.7"/>
    <n v="1.7"/>
    <s v="Klasse A"/>
    <s v="Vrij toepasbaar"/>
    <s v="hoofdwaterloop"/>
    <s v="&lt;Null&gt;"/>
    <s v="Primair"/>
    <s v="&lt;Null&gt;"/>
    <s v="Vrij verspreidbaar"/>
    <x v="1"/>
    <x v="138"/>
    <n v="0.24"/>
    <n v="37.6"/>
    <s v="8m of meer"/>
    <s v="W18GR10_WBKK_D"/>
    <s v="maaien"/>
    <s v="Wel werkstrook"/>
    <n v="-1.25"/>
    <n v="-1"/>
  </r>
  <r>
    <s v="Links WSHD/Rechts AAN"/>
    <s v="Links WSHD"/>
    <s v="Rechts AAN"/>
    <n v="31.7"/>
    <n v="1.84"/>
    <s v="&lt;Null&gt;"/>
    <x v="1"/>
    <x v="0"/>
    <n v="1.1299999999999999"/>
    <s v="&lt;Null&gt;"/>
    <s v="&lt;Null&gt;"/>
    <n v="0"/>
    <s v="GO 2021"/>
    <s v="0: Invalide kenmerken"/>
    <n v="-2"/>
    <n v="-1.45"/>
    <n v="-1.44"/>
    <s v="&lt;=2meter"/>
    <n v="34"/>
    <s v="nee"/>
    <s v="H05594"/>
    <s v="A: maaien droog talud, bereikbaar vanaf 2 zijden, talud &gt; 2m"/>
    <s v="Links WSHD/Rechts AAN"/>
    <n v="2.08"/>
    <s v="&lt;Null&gt;"/>
    <n v="-1.04"/>
    <s v="ja"/>
    <x v="0"/>
    <n v="-1.45"/>
    <n v="2021"/>
    <x v="132"/>
    <n v="207"/>
    <s v="Uitmaaien"/>
    <s v="maaien"/>
    <n v="1536"/>
    <n v="17.78"/>
    <s v="C: uitmaaien nat profiel, &gt; 15m één zijde bereikbaar, &gt; 30m één zijde of twee zijdig bereikbaar"/>
    <n v="456649"/>
    <s v="M03121"/>
    <s v="hele wg NIET incl natuurvriendelijke wg's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09"/>
    <s v="niet baggeren, wel maaien"/>
    <n v="0"/>
    <n v="0.01"/>
    <n v="1.7"/>
    <n v="1.7"/>
    <s v="Klasse A"/>
    <s v="Vrij toepasbaar"/>
    <s v="hoofdwaterloop"/>
    <s v="&lt;Null&gt;"/>
    <s v="Primair"/>
    <s v="&lt;Null&gt;"/>
    <s v="Vrij verspreidbaar"/>
    <x v="1"/>
    <x v="139"/>
    <n v="0.2"/>
    <n v="30.6"/>
    <s v="8m of meer"/>
    <s v="W18GR10_WBKK_D"/>
    <s v="maaien"/>
    <s v="Wel werkstrook"/>
    <n v="-1.25"/>
    <n v="-1"/>
  </r>
  <r>
    <s v="Links WSHD/Rechts AAN"/>
    <s v="Links WSHD"/>
    <s v="Rechts AAN"/>
    <n v="14.5"/>
    <n v="1.99"/>
    <s v="&lt;Null&gt;"/>
    <x v="1"/>
    <x v="0"/>
    <n v="1.1299999999999999"/>
    <s v="&lt;Null&gt;"/>
    <s v="&lt;Null&gt;"/>
    <n v="0"/>
    <s v="GO 2021"/>
    <s v="0: Invalide kenmerken"/>
    <n v="-2"/>
    <n v="-2.35"/>
    <n v="-2.34"/>
    <s v="&lt;=2meter"/>
    <n v="28.5"/>
    <s v="nee"/>
    <s v="H05594"/>
    <s v="A: maaien droog talud, bereikbaar vanaf 2 zijden, talud &lt;= 2m"/>
    <s v="Links WSHD/Rechts AAN"/>
    <n v="2.25"/>
    <s v="&lt;Null&gt;"/>
    <n v="-1.04"/>
    <s v="ja"/>
    <x v="0"/>
    <n v="-2.35"/>
    <n v="2021"/>
    <x v="136"/>
    <n v="108"/>
    <s v="Uitmaaien"/>
    <s v="maaien"/>
    <n v="1536"/>
    <n v="35.75"/>
    <s v="A: uitmaaien nat profiel &lt;= 30m minimaal één zijde bereikbaar, twee zijdig &gt;15m bereikbaar &lt;= 30m"/>
    <n v="456650"/>
    <s v="M03121"/>
    <s v="acc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25"/>
    <s v="niet baggeren, wel maaien"/>
    <n v="0"/>
    <n v="0.01"/>
    <n v="1.7"/>
    <n v="0"/>
    <s v="Klasse A"/>
    <s v="Vrij toepasbaar"/>
    <s v="hoofdwaterloop"/>
    <s v="&lt;Null&gt;"/>
    <s v="Primair"/>
    <s v="&lt;Null&gt;"/>
    <s v="Vrij verspreidbaar"/>
    <x v="1"/>
    <x v="140"/>
    <n v="1.1000000000000001"/>
    <n v="26.8"/>
    <s v="8m of meer"/>
    <s v="W18GR10_WBKK_D"/>
    <s v="maaien"/>
    <s v="Wel werkstrook"/>
    <n v="-1.25"/>
    <n v="-1"/>
  </r>
  <r>
    <s v="AAN"/>
    <s v="AAN"/>
    <s v="AAN"/>
    <n v="16.8"/>
    <n v="1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5"/>
    <n v="-2.12"/>
    <n v="-1.98"/>
    <s v="&gt;2meter"/>
    <n v="20.6"/>
    <s v="ja"/>
    <s v="H05600"/>
    <s v="A: maaien droog talud, bereikbaar vanaf 2 zijden, talud &gt; 2m"/>
    <s v="AAN"/>
    <n v="1.33"/>
    <s v="&lt;Null&gt;"/>
    <n v="-1.03"/>
    <s v="ja"/>
    <x v="0"/>
    <n v="-2.12"/>
    <n v="2021"/>
    <x v="137"/>
    <n v="374"/>
    <s v="Uitmaaien"/>
    <s v="maaien"/>
    <n v="1536"/>
    <n v="8.35"/>
    <s v="A: uitmaaien nat profiel &lt;= 30m minimaal één zijde bereikbaar, twee zijdig &gt;15m bereikbaar &lt;= 30m"/>
    <n v="456913"/>
    <s v="M03077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889"/>
    <s v="&lt;Null&gt;"/>
    <n v="0"/>
    <n v="0.14000000000000001"/>
    <n v="5.8"/>
    <n v="5.8"/>
    <s v="Klasse A"/>
    <s v="Vrij toepasbaar"/>
    <s v="hoofdwaterloop"/>
    <s v="&lt;Null&gt;"/>
    <s v="Primair"/>
    <s v="&lt;Null&gt;"/>
    <s v="Vrij verspreidbaar"/>
    <x v="1"/>
    <x v="141"/>
    <n v="0.87"/>
    <n v="9"/>
    <s v="8m of meer"/>
    <s v="W18GR10_WBKK_D"/>
    <s v="baggeren en maaien"/>
    <s v="Wel werkstrook"/>
    <n v="-1.25"/>
    <n v="-1"/>
  </r>
  <r>
    <s v="AAN"/>
    <s v="AAN"/>
    <s v="AAN"/>
    <n v="16.7"/>
    <n v="1.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5"/>
    <n v="-2.5"/>
    <n v="-2.14"/>
    <s v="&gt;2meter"/>
    <n v="18.8"/>
    <s v="ja"/>
    <s v="H05600"/>
    <s v="A: maaien droog talud, bereikbaar vanaf 2 zijden, talud &gt; 2m"/>
    <s v="AAN"/>
    <n v="1.36"/>
    <s v="&lt;Null&gt;"/>
    <n v="-1.03"/>
    <s v="ja"/>
    <x v="0"/>
    <n v="-2.5"/>
    <n v="2021"/>
    <x v="138"/>
    <n v="471"/>
    <s v="Uitmaaien"/>
    <s v="maaien"/>
    <n v="1536"/>
    <n v="8.82"/>
    <s v="A: uitmaaien nat profiel &lt;= 30m minimaal één zijde bereikbaar, twee zijdig &gt;15m bereikbaar &lt;= 30m"/>
    <n v="456914"/>
    <s v="M03077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890"/>
    <s v="&lt;Null&gt;"/>
    <n v="0"/>
    <n v="0.36"/>
    <n v="5.8"/>
    <n v="5.8"/>
    <s v="Klasse A"/>
    <s v="Vrij toepasbaar"/>
    <s v="hoofdwaterloop"/>
    <s v="&lt;Null&gt;"/>
    <s v="Primair"/>
    <s v="&lt;Null&gt;"/>
    <s v="Vrij verspreidbaar"/>
    <x v="1"/>
    <x v="142"/>
    <n v="1.25"/>
    <n v="7.1"/>
    <s v="4 tot 8m"/>
    <s v="W18GR10_WBKK_D"/>
    <s v="baggeren en maaien"/>
    <s v="Wel werkstrook"/>
    <n v="-1.25"/>
    <n v="-1"/>
  </r>
  <r>
    <s v="AAN"/>
    <s v="AAN"/>
    <s v="AAN"/>
    <n v="13.4"/>
    <n v="0.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5"/>
    <n v="-2.54"/>
    <n v="-2.21"/>
    <s v="&gt;2meter"/>
    <n v="19.7"/>
    <s v="ja"/>
    <s v="H05600"/>
    <s v="A: maaien droog talud, bereikbaar vanaf 2 zijden, talud &gt; 2m"/>
    <s v="AAN"/>
    <n v="1.08"/>
    <s v="&lt;Null&gt;"/>
    <n v="-1.03"/>
    <s v="ja"/>
    <x v="0"/>
    <n v="-2.54"/>
    <n v="2021"/>
    <x v="139"/>
    <n v="331"/>
    <s v="Uitmaaien"/>
    <s v="maaien"/>
    <n v="1536"/>
    <n v="10.199999999999999"/>
    <s v="A: uitmaaien nat profiel &lt;= 30m minimaal één zijde bereikbaar, twee zijdig &gt;15m bereikbaar &lt;= 30m"/>
    <n v="456915"/>
    <s v="M03077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1"/>
    <s v="&lt;Null&gt;"/>
    <n v="0"/>
    <n v="0.33"/>
    <n v="5.8"/>
    <n v="5.8"/>
    <s v="Klasse A"/>
    <s v="Vrij toepasbaar"/>
    <s v="hoofdwaterloop"/>
    <s v="&lt;Null&gt;"/>
    <s v="Primair"/>
    <s v="&lt;Null&gt;"/>
    <s v="Vrij verspreidbaar"/>
    <x v="1"/>
    <x v="143"/>
    <n v="1.29"/>
    <n v="8.1"/>
    <s v="8m of meer"/>
    <s v="W18GR10_WBKK_D"/>
    <s v="baggeren en maaien"/>
    <s v="Wel werkstrook"/>
    <n v="-1.25"/>
    <n v="-1"/>
  </r>
  <r>
    <s v="Links WSHD/Rechts AAN"/>
    <s v="Links WSHD"/>
    <s v="Rechts AAN"/>
    <n v="6.7"/>
    <n v="1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5"/>
    <n v="-2.4"/>
    <n v="-1.96"/>
    <s v="&gt;2meter"/>
    <n v="18.5"/>
    <s v="ja"/>
    <s v="H05600"/>
    <s v="A: maaien droog talud, bereikbaar vanaf 2 zijden, talud &gt; 2m"/>
    <s v="Links WSHD/Rechts AAN"/>
    <n v="1.44"/>
    <s v="&lt;Null&gt;"/>
    <n v="-0.98"/>
    <s v="ja"/>
    <x v="0"/>
    <n v="-2.4"/>
    <n v="2021"/>
    <x v="140"/>
    <n v="193"/>
    <s v="Uitmaaien"/>
    <s v="maaien"/>
    <n v="1536"/>
    <n v="7.73"/>
    <s v="A: uitmaaien nat profiel &lt;= 30m minimaal één zijde bereikbaar, twee zijdig &gt;15m bereikbaar &lt;= 30m"/>
    <n v="456916"/>
    <s v="M0307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235"/>
    <s v="&lt;Null&gt;"/>
    <n v="0"/>
    <n v="0.44"/>
    <n v="5.8"/>
    <n v="5.8"/>
    <s v="Klasse A"/>
    <s v="Vrij toepasbaar"/>
    <s v="hoofdwaterloop"/>
    <s v="&lt;Null&gt;"/>
    <s v="Primair"/>
    <s v="&lt;Null&gt;"/>
    <s v="Vrij verspreidbaar"/>
    <x v="1"/>
    <x v="144"/>
    <n v="1.1499999999999999"/>
    <n v="6.9"/>
    <s v="4 tot 8m"/>
    <s v="W18GR10_WBKK_D"/>
    <s v="baggeren en maaien"/>
    <s v="Wel werkstrook"/>
    <n v="-1.25"/>
    <n v="-1"/>
  </r>
  <r>
    <s v="AAN"/>
    <s v="AAN"/>
    <s v="AAN"/>
    <n v="9.1"/>
    <n v="4.0999999999999996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2"/>
    <n v="-2"/>
    <s v="&lt;=2meter"/>
    <n v="9.5"/>
    <s v="ja"/>
    <s v="H05601"/>
    <s v="C: maaien droog talud, niet bereikbaar, talud &lt;= 2m"/>
    <s v="AAN"/>
    <n v="4.63"/>
    <s v="&lt;Null&gt;"/>
    <n v="-1.01"/>
    <s v="ja"/>
    <x v="2"/>
    <n v="-2.82"/>
    <n v="2021"/>
    <x v="141"/>
    <n v="191"/>
    <s v="Uitmaaien"/>
    <s v="maaien"/>
    <n v="1536"/>
    <n v="12.25"/>
    <s v="B: uitmaaien nat profiel, niet bereikbaar"/>
    <n v="456917"/>
    <s v="M03136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B: uitmaaien en afvoeren plasberm,niet bereikbaar"/>
    <n v="413"/>
    <s v="&lt;Null&gt;"/>
    <n v="0"/>
    <n v="0.82"/>
    <n v="0"/>
    <n v="0"/>
    <s v="Klasse A"/>
    <s v="Vrij toepasbaar"/>
    <s v="hoofdwaterloop"/>
    <s v="&lt;Null&gt;"/>
    <s v="Primair"/>
    <s v="&lt;Null&gt;"/>
    <s v="Vrij verspreidbaar"/>
    <x v="1"/>
    <x v="145"/>
    <n v="1.57"/>
    <n v="9.5"/>
    <s v="8m of meer"/>
    <s v="W18GR10_WBKK_D"/>
    <s v="baggeren en maaien"/>
    <s v="Geen werkstrook"/>
    <n v="-1.25"/>
    <n v="-1"/>
  </r>
  <r>
    <s v="AAN"/>
    <s v="AAN"/>
    <s v="AAN"/>
    <n v="43.9"/>
    <n v="3.61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"/>
    <n v="-2.08"/>
    <s v="&lt;=2meter"/>
    <n v="25.4"/>
    <s v="ja"/>
    <s v="H05601"/>
    <s v="C: maaien droog talud, niet bereikbaar, talud &gt; 2m"/>
    <s v="AAN"/>
    <n v="4.08"/>
    <s v="&lt;Null&gt;"/>
    <n v="-1.05"/>
    <s v="ja"/>
    <x v="2"/>
    <n v="-2.8"/>
    <n v="2021"/>
    <x v="142"/>
    <n v="385"/>
    <s v="Uitmaaien"/>
    <s v="maaien"/>
    <n v="1536"/>
    <n v="18.28"/>
    <s v="B: uitmaaien nat profiel, niet bereikbaar"/>
    <n v="456918"/>
    <s v="M03136"/>
    <s v="slibdikte hart sloot niet in midden"/>
    <x v="0"/>
    <s v="Goeree-Overflakkee"/>
    <s v="Waterschap"/>
    <s v="Uitmaaien"/>
    <s v="&lt;Null&gt;"/>
    <s v="MeetpuntenGO2020-Baggercode199"/>
    <x v="0"/>
    <s v="&lt;Null&gt;"/>
    <s v="Perceel 3"/>
    <s v="Lageweg"/>
    <s v="B: uitmaaien en afvoeren plasberm,niet bereikbaar"/>
    <n v="1262"/>
    <s v="&lt;Null&gt;"/>
    <n v="0"/>
    <n v="0.72"/>
    <n v="1.3"/>
    <n v="1.3"/>
    <s v="Klasse A"/>
    <s v="Vrij toepasbaar"/>
    <s v="hoofdwaterloop"/>
    <s v="&lt;Null&gt;"/>
    <s v="Primair"/>
    <s v="&lt;Null&gt;"/>
    <s v="Vrij verspreidbaar"/>
    <x v="1"/>
    <x v="146"/>
    <n v="1.55"/>
    <n v="22.8"/>
    <s v="8m of meer"/>
    <s v="W18GR10_WBKK_D"/>
    <s v="baggeren en maaien"/>
    <s v="Geen werkstrook"/>
    <n v="-1.25"/>
    <n v="-1"/>
  </r>
  <r>
    <s v="AAN"/>
    <s v="AAN"/>
    <s v="AAN"/>
    <n v="6.5"/>
    <n v="3.6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8"/>
    <n v="-2.08"/>
    <s v="&lt;=2meter"/>
    <n v="25.4"/>
    <s v="ja"/>
    <s v="H05601"/>
    <s v="A: maaien droog talud, bereikbaar vanaf 2 zijden, talud &gt; 2m"/>
    <s v="AAN"/>
    <n v="4.08"/>
    <s v="&lt;Null&gt;"/>
    <n v="-1.05"/>
    <s v="ja"/>
    <x v="0"/>
    <n v="-2.8"/>
    <n v="2021"/>
    <x v="143"/>
    <n v="57"/>
    <s v="Uitmaaien"/>
    <s v="maaien"/>
    <n v="1536"/>
    <n v="18.28"/>
    <s v="A: uitmaaien nat profiel &lt;= 30m minimaal één zijde bereikbaar, twee zijdig &gt;15m bereikbaar &lt;= 30m"/>
    <n v="456919"/>
    <s v="M03136"/>
    <s v="slibdikte hart sloot niet in midden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1262"/>
    <s v="&lt;Null&gt;"/>
    <n v="0"/>
    <n v="0.72"/>
    <n v="1.3"/>
    <n v="1.3"/>
    <s v="Klasse A"/>
    <s v="Vrij toepasbaar"/>
    <s v="hoofdwaterloop"/>
    <s v="&lt;Null&gt;"/>
    <s v="Primair"/>
    <s v="&lt;Null&gt;"/>
    <s v="Vrij verspreidbaar"/>
    <x v="1"/>
    <x v="147"/>
    <n v="1.55"/>
    <n v="22.8"/>
    <s v="8m of meer"/>
    <s v="W18GR10_WBKK_D"/>
    <s v="baggeren en maaien"/>
    <s v="Wel werkstrook"/>
    <n v="-1.25"/>
    <n v="-1"/>
  </r>
  <r>
    <s v="AAN"/>
    <s v="AAN"/>
    <s v="AAN"/>
    <n v="14"/>
    <n v="0.41"/>
    <s v="&lt;Null&gt;"/>
    <x v="1"/>
    <x v="0"/>
    <n v="1.1299999999999999"/>
    <s v="&lt;Null&gt;"/>
    <s v="&lt;Null&gt;"/>
    <n v="0"/>
    <s v="GO 2021"/>
    <s v="0: Invalide kenmerken"/>
    <n v="-2.2000000000000002"/>
    <n v="-2"/>
    <n v="-1.93"/>
    <s v="&gt;2meter"/>
    <n v="17.8"/>
    <s v="nee"/>
    <s v="H05603"/>
    <s v="A: maaien droog talud, bereikbaar vanaf 2 zijden, talud &gt; 2m"/>
    <s v="AAN"/>
    <n v="0.46"/>
    <s v="&lt;Null&gt;"/>
    <n v="-1.01"/>
    <s v="ja"/>
    <x v="0"/>
    <n v="-2"/>
    <n v="2021"/>
    <x v="144"/>
    <n v="444"/>
    <s v="Uitmaaien"/>
    <s v="maaien"/>
    <n v="1536"/>
    <n v="5.94"/>
    <s v="A: uitmaaien nat profiel &lt;= 30m minimaal één zijde bereikbaar, twee zijdig &gt;15m bereikbaar &lt;= 30m"/>
    <n v="456644"/>
    <s v="M03356"/>
    <s v="acc"/>
    <x v="0"/>
    <s v="Goeree-Overflakkee"/>
    <s v="Waterschap"/>
    <s v="Uitmaaien"/>
    <s v="&lt;Null&gt;"/>
    <s v="MeetpuntenGO2020-Baggercode199"/>
    <x v="2"/>
    <s v="&lt;Null&gt;"/>
    <s v="Perceel 3"/>
    <s v="Geldersedijk"/>
    <s v="AAARG! plasbermpost fout"/>
    <n v="111"/>
    <s v="niet baggeren, wel maaien"/>
    <n v="0"/>
    <n v="7.0000000000000007E-2"/>
    <n v="5.8"/>
    <n v="5.8"/>
    <s v="Klasse A"/>
    <s v="Vrij toepasbaar"/>
    <s v="hoofdwaterloop"/>
    <s v="&lt;Null&gt;"/>
    <s v="Primair"/>
    <s v="&lt;Null&gt;"/>
    <s v="Vrij verspreidbaar"/>
    <x v="1"/>
    <x v="148"/>
    <n v="0.75"/>
    <n v="6.3"/>
    <s v="4 tot 8m"/>
    <s v="W18GR10_WBKK_D"/>
    <s v="maaien"/>
    <s v="Wel werkstrook"/>
    <n v="-1.25"/>
    <n v="-1"/>
  </r>
  <r>
    <s v="AAN"/>
    <s v="AAN"/>
    <s v="AAN"/>
    <n v="13"/>
    <n v="0.36"/>
    <s v="&lt;Null&gt;"/>
    <x v="1"/>
    <x v="0"/>
    <n v="1.1299999999999999"/>
    <s v="&lt;Null&gt;"/>
    <s v="&lt;Null&gt;"/>
    <n v="0"/>
    <s v="GO 2021"/>
    <s v="0: Invalide kenmerken"/>
    <n v="-2.2000000000000002"/>
    <n v="-1.99"/>
    <n v="-1.94"/>
    <s v="&gt;2meter"/>
    <n v="17.600000000000001"/>
    <s v="nee"/>
    <s v="H05603"/>
    <s v="A: maaien droog talud, bereikbaar vanaf 2 zijden, talud &gt; 2m"/>
    <s v="AAN"/>
    <n v="0.41"/>
    <s v="&lt;Null&gt;"/>
    <n v="-1.01"/>
    <s v="ja"/>
    <x v="0"/>
    <n v="-1.99"/>
    <n v="2021"/>
    <x v="145"/>
    <n v="426"/>
    <s v="Uitmaaien"/>
    <s v="maaien"/>
    <n v="1536"/>
    <n v="5.78"/>
    <s v="A: uitmaaien nat profiel &lt;= 30m minimaal één zijde bereikbaar, twee zijdig &gt;15m bereikbaar &lt;= 30m"/>
    <n v="456645"/>
    <s v="M03356"/>
    <s v="acc"/>
    <x v="0"/>
    <s v="Goeree-Overflakkee"/>
    <s v="Waterschap"/>
    <s v="Uitmaaien"/>
    <s v="&lt;Null&gt;"/>
    <s v="MeetpuntenGO2020-Baggercode199"/>
    <x v="2"/>
    <s v="&lt;Null&gt;"/>
    <s v="Perceel 3"/>
    <s v="Geldersedijk"/>
    <s v="AAARG! plasbermpost fout"/>
    <n v="112"/>
    <s v="niet baggeren, wel maaien"/>
    <n v="0"/>
    <n v="0.05"/>
    <n v="5.8"/>
    <n v="5.8"/>
    <s v="Klasse A"/>
    <s v="Vrij toepasbaar"/>
    <s v="hoofdwaterloop"/>
    <s v="&lt;Null&gt;"/>
    <s v="Primair"/>
    <s v="&lt;Null&gt;"/>
    <s v="Vrij verspreidbaar"/>
    <x v="1"/>
    <x v="149"/>
    <n v="0.74"/>
    <n v="6.1"/>
    <s v="4 tot 8m"/>
    <s v="W18GR10_WBKK_D"/>
    <s v="maaien"/>
    <s v="Wel werkstrook"/>
    <n v="-1.25"/>
    <n v="-1"/>
  </r>
  <r>
    <s v="AAN"/>
    <s v="AAN"/>
    <s v="AAN"/>
    <n v="13.7"/>
    <n v="2.85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4500000000000002"/>
    <n v="-2.56"/>
    <n v="-1.89"/>
    <s v="&lt;=2meter"/>
    <n v="12.9"/>
    <s v="ja"/>
    <s v="H05604"/>
    <s v="B: maaien droog talud, &lt;= 15m één zijde bereikbaar, talud &gt; 2m"/>
    <s v="AAN"/>
    <n v="3.22"/>
    <s v="&lt;Null&gt;"/>
    <n v="-0.99"/>
    <s v="ja"/>
    <x v="0"/>
    <n v="-2.56"/>
    <n v="2021"/>
    <x v="146"/>
    <n v="269"/>
    <s v="Uitmaaien"/>
    <s v="maaien"/>
    <n v="1536"/>
    <n v="11.59"/>
    <s v="A: uitmaaien nat profiel &lt;= 30m minimaal één zijde bereikbaar, twee zijdig &gt;15m bereikbaar &lt;= 30m"/>
    <n v="456920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209"/>
    <s v="&lt;Null&gt;"/>
    <n v="0"/>
    <n v="0.67"/>
    <n v="0"/>
    <n v="2.7"/>
    <s v="Klasse A"/>
    <s v="Vrij toepasbaar"/>
    <s v="hoofdwaterloop"/>
    <s v="&lt;Null&gt;"/>
    <s v="Primair"/>
    <s v="&lt;Null&gt;"/>
    <s v="Vrij verspreidbaar"/>
    <x v="1"/>
    <x v="150"/>
    <n v="1.31"/>
    <n v="10.199999999999999"/>
    <s v="8m of meer"/>
    <s v="W18GR10_WBKK_D"/>
    <s v="baggeren en maaien"/>
    <s v="Wel werkstrook"/>
    <n v="-1.25"/>
    <n v="-1"/>
  </r>
  <r>
    <s v="AAN"/>
    <s v="AAN"/>
    <s v="AAN"/>
    <n v="21.4"/>
    <n v="3.62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4500000000000002"/>
    <n v="-2.68"/>
    <n v="-1.48"/>
    <s v="&gt;2meter"/>
    <n v="26"/>
    <s v="ja"/>
    <s v="H05604"/>
    <s v="D: maaien droog talud, &gt; 15m één zijde bereikbaar, talud &gt; 2m"/>
    <s v="AAN"/>
    <n v="4.09"/>
    <s v="&lt;Null&gt;"/>
    <n v="-0.99"/>
    <s v="ja"/>
    <x v="0"/>
    <n v="-2.68"/>
    <n v="2021"/>
    <x v="147"/>
    <n v="388"/>
    <s v="Uitmaaien"/>
    <s v="maaien"/>
    <n v="1536"/>
    <n v="16.829999999999998"/>
    <s v="C: uitmaaien nat profiel, &gt; 15m één zijde bereikbaar, &gt; 30m één zijde of twee zijdig bereikbaar"/>
    <n v="456921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C: uitmaaien en afvoeren plasberm, &gt;15m één zijde bereikbaar"/>
    <n v="210"/>
    <s v="&lt;Null&gt;"/>
    <n v="0"/>
    <n v="1.2"/>
    <n v="2.7"/>
    <n v="2.7"/>
    <s v="Klasse A"/>
    <s v="Vrij toepasbaar"/>
    <s v="hoofdwaterloop"/>
    <s v="&lt;Null&gt;"/>
    <s v="Primair"/>
    <s v="&lt;Null&gt;"/>
    <s v="Vrij verspreidbaar"/>
    <x v="1"/>
    <x v="151"/>
    <n v="1.43"/>
    <n v="11"/>
    <s v="8m of meer"/>
    <s v="W18GR10_WBKK_D"/>
    <s v="baggeren en maaien"/>
    <s v="Wel werkstrook"/>
    <n v="-1.25"/>
    <n v="-1"/>
  </r>
  <r>
    <s v="Links WSHD/Rechts AAN"/>
    <s v="Links WSHD"/>
    <s v="Rechts AAN"/>
    <n v="8.1999999999999993"/>
    <n v="3.64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4500000000000002"/>
    <n v="-2.62"/>
    <n v="-1.94"/>
    <s v="&gt;2meter"/>
    <n v="21.5"/>
    <s v="ja"/>
    <s v="H05604"/>
    <s v="D: maaien droog talud, &gt; 15m één zijde bereikbaar, talud &gt; 2m"/>
    <s v="Links WSHD/Rechts AAN"/>
    <n v="4.1100000000000003"/>
    <s v="&lt;Null&gt;"/>
    <n v="-0.99"/>
    <s v="ja"/>
    <x v="0"/>
    <n v="-2.62"/>
    <n v="2021"/>
    <x v="148"/>
    <n v="165"/>
    <s v="Uitmaaien"/>
    <s v="maaien"/>
    <n v="1536"/>
    <n v="12.51"/>
    <s v="C: uitmaaien nat profiel, &gt; 15m één zijde bereikbaar, &gt; 30m één zijde of twee zijdig bereikbaar"/>
    <n v="456922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C: uitmaaien en afvoeren plasberm, &gt;15m één zijde bereikbaar"/>
    <n v="211"/>
    <s v="&lt;Null&gt;"/>
    <n v="0"/>
    <n v="0.68"/>
    <n v="5.8"/>
    <n v="5.8"/>
    <s v="Klasse A"/>
    <s v="Vrij toepasbaar"/>
    <s v="hoofdwaterloop"/>
    <s v="&lt;Null&gt;"/>
    <s v="Primair"/>
    <s v="&lt;Null&gt;"/>
    <s v="Vrij verspreidbaar"/>
    <x v="1"/>
    <x v="152"/>
    <n v="1.37"/>
    <n v="10"/>
    <s v="8m of meer"/>
    <s v="W18GR10_WBKK_D"/>
    <s v="baggeren en maaien"/>
    <s v="Wel werkstrook"/>
    <n v="-1.25"/>
    <n v="-1"/>
  </r>
  <r>
    <s v="Links WSHD/Rechts AAN"/>
    <s v="Links WSHD"/>
    <s v="Rechts AAN"/>
    <n v="31.5"/>
    <n v="3.22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4500000000000002"/>
    <n v="-1.42"/>
    <n v="-1.35"/>
    <s v="&gt;2meter"/>
    <n v="36.5"/>
    <s v="ja"/>
    <s v="H05604"/>
    <s v="D: maaien droog talud, &gt; 15m één zijde bereikbaar, talud &gt; 2m"/>
    <s v="Links WSHD/Rechts AAN"/>
    <n v="3.64"/>
    <s v="&lt;Null&gt;"/>
    <n v="-1.01"/>
    <s v="ja"/>
    <x v="0"/>
    <n v="-1.42"/>
    <n v="2021"/>
    <x v="149"/>
    <n v="201"/>
    <s v="Uitmaaien"/>
    <s v="maaien"/>
    <n v="1536"/>
    <n v="19.46"/>
    <s v="C: uitmaaien nat profiel, &gt; 15m één zijde bereikbaar, &gt; 30m één zijde of twee zijdig bereikbaar"/>
    <n v="456923"/>
    <s v="M03285"/>
    <s v="alleen hoofdgeul baggeren"/>
    <x v="0"/>
    <s v="Goeree-Overflakkee"/>
    <s v="Waterschap"/>
    <s v="Uitmaaien"/>
    <s v="&lt;Null&gt;"/>
    <s v="MeetpuntenGO2020-Baggercode199"/>
    <x v="0"/>
    <s v="&lt;Null&gt;"/>
    <s v="Perceel 3"/>
    <s v="Geldersedijk"/>
    <s v="C: uitmaaien en afvoeren plasberm, &gt;15m één zijde bereikbaar"/>
    <n v="1273"/>
    <s v="&lt;Null&gt;"/>
    <n v="0"/>
    <n v="7.0000000000000007E-2"/>
    <n v="3.4"/>
    <n v="1.7"/>
    <s v="Klasse A"/>
    <s v="Vrij toepasbaar"/>
    <s v="hoofdwaterloop"/>
    <s v="&lt;Null&gt;"/>
    <s v="Primair"/>
    <s v="&lt;Null&gt;"/>
    <s v="Vrij verspreidbaar"/>
    <x v="1"/>
    <x v="153"/>
    <n v="0.17"/>
    <n v="31.4"/>
    <s v="8m of meer"/>
    <s v="W18GR10_WBKK_D"/>
    <s v="baggeren en maaien"/>
    <s v="Wel werkstrook"/>
    <n v="-1.25"/>
    <n v="-1"/>
  </r>
  <r>
    <s v="AAN"/>
    <s v="AAN"/>
    <s v="AAN"/>
    <n v="5.7"/>
    <n v="3.64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4500000000000002"/>
    <n v="-2.62"/>
    <n v="-1.94"/>
    <s v="&gt;2meter"/>
    <n v="21.5"/>
    <s v="ja"/>
    <s v="H05604"/>
    <s v="D: maaien droog talud, &gt; 15m één zijde bereikbaar, talud &gt; 2m"/>
    <s v="AAN"/>
    <n v="4.1100000000000003"/>
    <s v="&lt;Null&gt;"/>
    <n v="-0.99"/>
    <s v="ja"/>
    <x v="0"/>
    <n v="-2.62"/>
    <n v="2021"/>
    <x v="150"/>
    <n v="114"/>
    <s v="Uitmaaien"/>
    <s v="maaien"/>
    <n v="1536"/>
    <n v="12.51"/>
    <s v="C: uitmaaien nat profiel, &gt; 15m één zijde bereikbaar, &gt; 30m één zijde of twee zijdig bereikbaar"/>
    <n v="456924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C: uitmaaien en afvoeren plasberm, &gt;15m één zijde bereikbaar"/>
    <n v="211"/>
    <s v="&lt;Null&gt;"/>
    <n v="0"/>
    <n v="0.68"/>
    <n v="5.8"/>
    <n v="5.8"/>
    <s v="Klasse A"/>
    <s v="Vrij toepasbaar"/>
    <s v="hoofdwaterloop"/>
    <s v="&lt;Null&gt;"/>
    <s v="Primair"/>
    <s v="&lt;Null&gt;"/>
    <s v="Vrij verspreidbaar"/>
    <x v="1"/>
    <x v="154"/>
    <n v="1.37"/>
    <n v="10"/>
    <s v="8m of meer"/>
    <s v="W18GR10_WBKK_D"/>
    <s v="baggeren en maaien"/>
    <s v="Wel werkstrook"/>
    <n v="-1.25"/>
    <n v="-1"/>
  </r>
  <r>
    <s v="AAN"/>
    <s v="AAN"/>
    <s v="AAN"/>
    <n v="12.9"/>
    <n v="2.2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7"/>
    <n v="-2.06"/>
    <s v="&gt;2meter"/>
    <n v="15.4"/>
    <s v="ja"/>
    <s v="H05604"/>
    <s v="A: maaien droog talud, bereikbaar vanaf 2 zijden, talud &gt; 2m"/>
    <s v="AAN"/>
    <n v="2.59"/>
    <s v="&lt;Null&gt;"/>
    <n v="-0.99"/>
    <s v="ja"/>
    <x v="0"/>
    <n v="-2.57"/>
    <n v="2021"/>
    <x v="151"/>
    <n v="258"/>
    <s v="Uitmaaien"/>
    <s v="maaien"/>
    <n v="1536"/>
    <n v="12.46"/>
    <s v="A: uitmaaien nat profiel &lt;= 30m minimaal één zijde bereikbaar, twee zijdig &gt;15m bereikbaar &lt;= 30m"/>
    <n v="456925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76"/>
    <s v="&lt;Null&gt;"/>
    <n v="0"/>
    <n v="0.51"/>
    <n v="2.7"/>
    <n v="2.7"/>
    <s v="Klasse A"/>
    <s v="Vrij toepasbaar"/>
    <s v="hoofdwaterloop"/>
    <s v="&lt;Null&gt;"/>
    <s v="Primair"/>
    <s v="&lt;Null&gt;"/>
    <s v="Vrij verspreidbaar"/>
    <x v="1"/>
    <x v="155"/>
    <n v="1.32"/>
    <n v="10"/>
    <s v="8m of meer"/>
    <s v="W18GR10_WBKK_D"/>
    <s v="baggeren en maaien"/>
    <s v="Wel werkstrook"/>
    <n v="-1.25"/>
    <n v="-1"/>
  </r>
  <r>
    <s v="AAN"/>
    <s v="AAN"/>
    <s v="AAN"/>
    <n v="8"/>
    <n v="2.8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6"/>
    <n v="-1.89"/>
    <s v="&lt;=2meter"/>
    <n v="12.9"/>
    <s v="ja"/>
    <s v="H05604"/>
    <s v="A: maaien droog talud, bereikbaar vanaf 2 zijden, talud &gt; 2m"/>
    <s v="AAN"/>
    <n v="3.22"/>
    <s v="&lt;Null&gt;"/>
    <n v="-0.99"/>
    <s v="ja"/>
    <x v="0"/>
    <n v="-2.56"/>
    <n v="2021"/>
    <x v="152"/>
    <n v="156"/>
    <s v="Uitmaaien"/>
    <s v="maaien"/>
    <n v="1536"/>
    <n v="11.59"/>
    <s v="A: uitmaaien nat profiel &lt;= 30m minimaal één zijde bereikbaar, twee zijdig &gt;15m bereikbaar &lt;= 30m"/>
    <n v="456926"/>
    <s v="M03285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09"/>
    <s v="&lt;Null&gt;"/>
    <n v="0"/>
    <n v="0.67"/>
    <n v="0"/>
    <n v="2.7"/>
    <s v="Klasse A"/>
    <s v="Vrij toepasbaar"/>
    <s v="hoofdwaterloop"/>
    <s v="&lt;Null&gt;"/>
    <s v="Primair"/>
    <s v="&lt;Null&gt;"/>
    <s v="Vrij verspreidbaar"/>
    <x v="1"/>
    <x v="156"/>
    <n v="1.31"/>
    <n v="10.199999999999999"/>
    <s v="8m of meer"/>
    <s v="W18GR10_WBKK_D"/>
    <s v="baggeren en maaien"/>
    <s v="Wel werkstrook"/>
    <n v="-1.25"/>
    <n v="-1"/>
  </r>
  <r>
    <s v="Links AAN/Rechts WSHD"/>
    <s v="Links AAN"/>
    <s v="Rechts WSHD"/>
    <n v="8.5"/>
    <n v="1.4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"/>
    <n v="-2.3199999999999998"/>
    <n v="-1.91"/>
    <s v="&lt;=2meter"/>
    <n v="9.4"/>
    <s v="ja"/>
    <s v="H05605"/>
    <s v="A: maaien droog talud, bereikbaar vanaf 2 zijden, talud &gt; 2m"/>
    <s v="Links AAN/Rechts WSHD"/>
    <n v="1.65"/>
    <s v="&lt;Null&gt;"/>
    <n v="-1.08"/>
    <s v="ja"/>
    <x v="0"/>
    <n v="-2.3199999999999998"/>
    <n v="2021"/>
    <x v="153"/>
    <n v="289"/>
    <s v="Uitmaaien"/>
    <s v="maaien"/>
    <n v="1536"/>
    <n v="6.11"/>
    <s v="A: uitmaaien nat profiel &lt;= 30m minimaal één zijde bereikbaar, twee zijdig &gt;15m bereikbaar &lt;= 30m"/>
    <n v="456927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66"/>
    <s v="&lt;Null&gt;"/>
    <n v="0"/>
    <n v="0.41"/>
    <n v="1.7"/>
    <n v="1.7"/>
    <s v="Vrij toepasbaar"/>
    <s v="Vrij toepasbaar"/>
    <s v="hoofdwaterloop"/>
    <s v="&lt;Null&gt;"/>
    <s v="Primair"/>
    <s v="&lt;Null&gt;"/>
    <s v="Vrij verspreidbaar"/>
    <x v="1"/>
    <x v="157"/>
    <n v="1.07"/>
    <n v="5.9"/>
    <s v="4 tot 8m"/>
    <s v="W18GR10036"/>
    <s v="baggeren en maaien"/>
    <s v="Wel werkstrook"/>
    <n v="-1.25"/>
    <n v="-1"/>
  </r>
  <r>
    <s v="AAN"/>
    <s v="AAN"/>
    <s v="AAN"/>
    <n v="13.5"/>
    <n v="0.4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"/>
    <n v="-2.0299999999999998"/>
    <n v="-1.87"/>
    <s v="&gt;2meter"/>
    <n v="10.199999999999999"/>
    <s v="ja"/>
    <s v="H05605"/>
    <s v="A: maaien droog talud, bereikbaar vanaf 2 zijden, talud &gt; 2m"/>
    <s v="AAN"/>
    <n v="0.51"/>
    <s v="&lt;Null&gt;"/>
    <n v="-1.07"/>
    <s v="ja"/>
    <x v="0"/>
    <n v="-2.0299999999999998"/>
    <n v="2021"/>
    <x v="154"/>
    <n v="539"/>
    <s v="Uitmaaien"/>
    <s v="maaien"/>
    <n v="1536"/>
    <n v="4.1900000000000004"/>
    <s v="A: uitmaaien nat profiel &lt;= 30m minimaal één zijde bereikbaar, twee zijdig &gt;15m bereikbaar &lt;= 30m"/>
    <n v="456928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39"/>
    <s v="&lt;Null&gt;"/>
    <n v="0"/>
    <n v="0.16"/>
    <n v="2.6"/>
    <n v="2.6"/>
    <s v="Klasse A"/>
    <s v="Vrij toepasbaar"/>
    <s v="hoofdwaterloop"/>
    <s v="&lt;Null&gt;"/>
    <s v="Primair"/>
    <s v="&lt;Null&gt;"/>
    <s v="Vrij verspreidbaar"/>
    <x v="1"/>
    <x v="158"/>
    <n v="0.78"/>
    <n v="5"/>
    <s v="4 tot 8m"/>
    <s v="W18GR10_WBKK_D"/>
    <s v="baggeren en maaien"/>
    <s v="Wel werkstrook"/>
    <n v="-1.25"/>
    <n v="-1"/>
  </r>
  <r>
    <s v="AAN"/>
    <s v="AAN"/>
    <s v="AAN"/>
    <n v="9.1999999999999993"/>
    <n v="0.9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"/>
    <n v="-2.14"/>
    <n v="-1.81"/>
    <s v="&gt;2meter"/>
    <n v="10.1"/>
    <s v="ja"/>
    <s v="H05605"/>
    <s v="A: maaien droog talud, bereikbaar vanaf 2 zijden, talud &gt; 2m"/>
    <s v="AAN"/>
    <n v="1.1100000000000001"/>
    <s v="&lt;Null&gt;"/>
    <n v="-1.08"/>
    <s v="ja"/>
    <x v="0"/>
    <n v="-2.14"/>
    <n v="2021"/>
    <x v="155"/>
    <n v="377"/>
    <s v="Uitmaaien"/>
    <s v="maaien"/>
    <n v="1536"/>
    <n v="4.42"/>
    <s v="A: uitmaaien nat profiel &lt;= 30m minimaal één zijde bereikbaar, twee zijdig &gt;15m bereikbaar &lt;= 30m"/>
    <n v="456929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40"/>
    <s v="&lt;Null&gt;"/>
    <n v="0"/>
    <n v="0.33"/>
    <n v="2.6"/>
    <n v="2.6"/>
    <s v="Klasse A"/>
    <s v="Vrij toepasbaar"/>
    <s v="hoofdwaterloop"/>
    <s v="&lt;Null&gt;"/>
    <s v="Primair"/>
    <s v="&lt;Null&gt;"/>
    <s v="Vrij verspreidbaar"/>
    <x v="1"/>
    <x v="159"/>
    <n v="0.89"/>
    <n v="4.9000000000000004"/>
    <s v="4 tot 8m"/>
    <s v="W18GR10_WBKK_D"/>
    <s v="baggeren en maaien"/>
    <s v="Wel werkstrook"/>
    <n v="-1.25"/>
    <n v="-1"/>
  </r>
  <r>
    <s v="Links AAN/Rechts WSHD"/>
    <s v="Links AAN"/>
    <s v="Rechts WSHD"/>
    <n v="1.1000000000000001"/>
    <n v="1.4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"/>
    <n v="-2.3199999999999998"/>
    <n v="-1.91"/>
    <s v="&lt;=2meter"/>
    <n v="9.4"/>
    <s v="ja"/>
    <s v="H05605"/>
    <s v="A: maaien droog talud, bereikbaar vanaf 2 zijden, talud &gt; 2m"/>
    <s v="Links AAN/Rechts WSHD"/>
    <n v="1.65"/>
    <s v="&lt;Null&gt;"/>
    <n v="-1.08"/>
    <s v="ja"/>
    <x v="0"/>
    <n v="-2.3199999999999998"/>
    <n v="2021"/>
    <x v="156"/>
    <n v="39"/>
    <s v="Uitmaaien"/>
    <s v="maaien"/>
    <n v="1536"/>
    <n v="6.11"/>
    <s v="A: uitmaaien nat profiel &lt;= 30m minimaal één zijde bereikbaar, twee zijdig &gt;15m bereikbaar &lt;= 30m"/>
    <n v="456930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66"/>
    <s v="&lt;Null&gt;"/>
    <n v="0"/>
    <n v="0.41"/>
    <n v="1.7"/>
    <n v="1.7"/>
    <s v="Klasse A"/>
    <s v="Vrij toepasbaar"/>
    <s v="hoofdwaterloop"/>
    <s v="&lt;Null&gt;"/>
    <s v="Primair"/>
    <s v="&lt;Null&gt;"/>
    <s v="Vrij verspreidbaar"/>
    <x v="1"/>
    <x v="160"/>
    <n v="1.07"/>
    <n v="5.9"/>
    <s v="4 tot 8m"/>
    <s v="W18GR10_WBKK_D"/>
    <s v="baggeren en maaien"/>
    <s v="Wel werkstrook"/>
    <n v="-1.25"/>
    <n v="-1"/>
  </r>
  <r>
    <s v="AAN"/>
    <s v="AAN"/>
    <s v="AAN"/>
    <n v="40.299999999999997"/>
    <n v="3.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59"/>
    <n v="-2.14"/>
    <s v="&gt;2meter"/>
    <n v="17.899999999999999"/>
    <s v="ja"/>
    <s v="H07873"/>
    <s v="A: maaien droog talud, bereikbaar vanaf 2 zijden, talud &gt; 2m"/>
    <s v="AAN"/>
    <n v="3.73"/>
    <s v="&lt;Null&gt;"/>
    <n v="-0.96"/>
    <s v="ja"/>
    <x v="0"/>
    <n v="-2.59"/>
    <n v="2021"/>
    <x v="157"/>
    <n v="645"/>
    <s v="Uitmaaien"/>
    <s v="maaien"/>
    <n v="1536"/>
    <n v="16.600000000000001"/>
    <s v="A: uitmaaien nat profiel &lt;= 30m minimaal één zijde bereikbaar, twee zijdig &gt;15m bereikbaar &lt;= 30m"/>
    <n v="456933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66"/>
    <s v="&lt;Null&gt;"/>
    <n v="0"/>
    <n v="0.45"/>
    <n v="2.7"/>
    <n v="2.7"/>
    <s v="Klasse A"/>
    <s v="Vrij toepasbaar"/>
    <s v="hoofdwaterloop"/>
    <s v="&lt;Null&gt;"/>
    <s v="Primair"/>
    <s v="&lt;Null&gt;"/>
    <s v="Vrij verspreidbaar"/>
    <x v="1"/>
    <x v="161"/>
    <n v="1.34"/>
    <n v="12.5"/>
    <s v="8m of meer"/>
    <s v="W18GR10_WBKK_D"/>
    <s v="baggeren en maaien"/>
    <s v="Wel werkstrook"/>
    <n v="-1.25"/>
    <n v="-1"/>
  </r>
  <r>
    <s v="AAN"/>
    <s v="AAN"/>
    <s v="AAN"/>
    <n v="21.5"/>
    <n v="2.0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5"/>
    <n v="-2.17"/>
    <n v="-1.74"/>
    <s v="&gt;2meter"/>
    <n v="15.2"/>
    <s v="ja"/>
    <s v="H07875"/>
    <s v="A: maaien droog talud, bereikbaar vanaf 2 zijden, talud &gt; 2m"/>
    <s v="AAN"/>
    <n v="2.31"/>
    <s v="&lt;Null&gt;"/>
    <n v="-0.79"/>
    <s v="ja"/>
    <x v="0"/>
    <n v="-2.17"/>
    <n v="2021"/>
    <x v="158"/>
    <n v="431"/>
    <s v="Uitmaaien"/>
    <s v="maaien"/>
    <n v="1536"/>
    <n v="11.17"/>
    <s v="A: uitmaaien nat profiel &lt;= 30m minimaal één zijde bereikbaar, twee zijdig &gt;15m bereikbaar &lt;= 30m"/>
    <n v="456931"/>
    <s v="M0378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12"/>
    <s v="&lt;Null&gt;"/>
    <n v="0"/>
    <n v="0.43"/>
    <n v="2.6"/>
    <n v="2.6"/>
    <s v="Klasse A"/>
    <s v="Vrij toepasbaar"/>
    <s v="hoofdwaterloop"/>
    <s v="&lt;Null&gt;"/>
    <s v="Primair"/>
    <s v="&lt;Null&gt;"/>
    <s v="Vrij verspreidbaar"/>
    <x v="1"/>
    <x v="162"/>
    <n v="1.07"/>
    <n v="10"/>
    <s v="8m of meer"/>
    <s v="W18GR10_WBKK_D"/>
    <s v="baggeren en maaien"/>
    <s v="Wel werkstrook"/>
    <n v="-1.1000000000000001"/>
    <n v="-0.85"/>
  </r>
  <r>
    <s v="AAN"/>
    <s v="AAN"/>
    <s v="AAN"/>
    <n v="5.4"/>
    <n v="1.7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5"/>
    <n v="-2.4300000000000002"/>
    <n v="-1.91"/>
    <s v="&lt;=2meter"/>
    <n v="13.7"/>
    <s v="ja"/>
    <s v="H07875"/>
    <s v="A: maaien droog talud, bereikbaar vanaf 2 zijden, talud &gt; 2m"/>
    <s v="AAN"/>
    <n v="2.02"/>
    <s v="&lt;Null&gt;"/>
    <n v="-0.79"/>
    <s v="ja"/>
    <x v="0"/>
    <n v="-2.4300000000000002"/>
    <n v="2021"/>
    <x v="159"/>
    <n v="105"/>
    <s v="Uitmaaien"/>
    <s v="maaien"/>
    <n v="1536"/>
    <n v="12.28"/>
    <s v="A: uitmaaien nat profiel &lt;= 30m minimaal één zijde bereikbaar, twee zijdig &gt;15m bereikbaar &lt;= 30m"/>
    <n v="456932"/>
    <s v="M0378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0"/>
    <s v="&lt;Null&gt;"/>
    <n v="0"/>
    <n v="0.52"/>
    <n v="1.7"/>
    <n v="1.7"/>
    <s v="Klasse A"/>
    <s v="Vrij toepasbaar"/>
    <s v="hoofdwaterloop"/>
    <s v="&lt;Null&gt;"/>
    <s v="Primair"/>
    <s v="&lt;Null&gt;"/>
    <s v="Vrij verspreidbaar"/>
    <x v="1"/>
    <x v="163"/>
    <n v="1.33"/>
    <n v="10.3"/>
    <s v="8m of meer"/>
    <s v="W18GR10_WBKK_D"/>
    <s v="baggeren en maaien"/>
    <s v="Wel werkstrook"/>
    <n v="-1.1000000000000001"/>
    <n v="-0.85"/>
  </r>
  <r>
    <s v="Links WSHD/Rechts AAN"/>
    <s v="Links WSHD"/>
    <s v="Rechts AAN"/>
    <n v="8.4"/>
    <n v="1.7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5"/>
    <n v="-2.4300000000000002"/>
    <n v="-1.91"/>
    <s v="&lt;=2meter"/>
    <n v="13.7"/>
    <s v="ja"/>
    <s v="H07875"/>
    <s v="A: maaien droog talud, bereikbaar vanaf 2 zijden, talud &gt; 2m"/>
    <s v="Links WSHD/Rechts AAN"/>
    <n v="2.02"/>
    <s v="&lt;Null&gt;"/>
    <n v="-0.79"/>
    <s v="ja"/>
    <x v="0"/>
    <n v="-2.4300000000000002"/>
    <n v="2021"/>
    <x v="160"/>
    <n v="163"/>
    <s v="Uitmaaien"/>
    <s v="maaien"/>
    <n v="1536"/>
    <n v="12.28"/>
    <s v="A: uitmaaien nat profiel &lt;= 30m minimaal één zijde bereikbaar, twee zijdig &gt;15m bereikbaar &lt;= 30m"/>
    <n v="456934"/>
    <s v="M0378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0"/>
    <s v="&lt;Null&gt;"/>
    <n v="0"/>
    <n v="0.52"/>
    <n v="1.7"/>
    <n v="1.7"/>
    <s v="Klasse A"/>
    <s v="Klasse Industrie"/>
    <s v="hoofdwaterloop"/>
    <s v="&lt;Null&gt;"/>
    <s v="Primair"/>
    <s v="&lt;Null&gt;"/>
    <s v="Verspreidbaar"/>
    <x v="1"/>
    <x v="164"/>
    <n v="1.33"/>
    <n v="10.3"/>
    <s v="8m of meer"/>
    <s v="W18GR10196"/>
    <s v="baggeren en maaien"/>
    <s v="Wel werkstrook"/>
    <n v="-1.1000000000000001"/>
    <n v="-0.85"/>
  </r>
  <r>
    <s v="AAN"/>
    <s v="AAN"/>
    <s v="AAN"/>
    <n v="16.399999999999999"/>
    <n v="1.9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15"/>
    <n v="-2.2400000000000002"/>
    <n v="-1.86"/>
    <s v="&gt;2meter"/>
    <n v="15.4"/>
    <s v="ja"/>
    <s v="H07875"/>
    <s v="A: maaien droog talud, bereikbaar vanaf 2 zijden, talud &gt; 2m"/>
    <s v="AAN"/>
    <n v="2.2400000000000002"/>
    <s v="&lt;Null&gt;"/>
    <n v="-0.79"/>
    <s v="ja"/>
    <x v="0"/>
    <n v="-2.2400000000000002"/>
    <n v="2021"/>
    <x v="161"/>
    <n v="322"/>
    <s v="Uitmaaien"/>
    <s v="maaien"/>
    <n v="1536"/>
    <n v="12.04"/>
    <s v="A: uitmaaien nat profiel &lt;= 30m minimaal één zijde bereikbaar, twee zijdig &gt;15m bereikbaar &lt;= 30m"/>
    <n v="456935"/>
    <s v="M0378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1"/>
    <s v="&lt;Null&gt;"/>
    <n v="0"/>
    <n v="0.38"/>
    <n v="2.6"/>
    <n v="2.6"/>
    <s v="Klasse A"/>
    <s v="Vrij toepasbaar"/>
    <s v="hoofdwaterloop"/>
    <s v="&lt;Null&gt;"/>
    <s v="Primair"/>
    <s v="&lt;Null&gt;"/>
    <s v="Vrij verspreidbaar"/>
    <x v="1"/>
    <x v="165"/>
    <n v="1.1399999999999999"/>
    <n v="10.199999999999999"/>
    <s v="8m of meer"/>
    <s v="W18GR10_WBKK_D"/>
    <s v="baggeren en maaien"/>
    <s v="Wel werkstrook"/>
    <n v="-1.1000000000000001"/>
    <n v="-0.85"/>
  </r>
  <r>
    <s v="Links AAN/Rechts WSHD"/>
    <s v="Links AAN"/>
    <s v="Rechts WSHD"/>
    <n v="3.9"/>
    <n v="0.9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5"/>
    <n v="-1.88"/>
    <n v="-1.49"/>
    <s v="&gt;2meter"/>
    <n v="10.199999999999999"/>
    <s v="ja"/>
    <s v="H07876"/>
    <s v="A: maaien droog talud, bereikbaar vanaf 2 zijden, talud &gt; 2m"/>
    <s v="Links AAN/Rechts WSHD"/>
    <n v="1.08"/>
    <s v="&lt;Null&gt;"/>
    <n v="-1"/>
    <s v="ja"/>
    <x v="0"/>
    <n v="-1.88"/>
    <n v="2021"/>
    <x v="162"/>
    <n v="198"/>
    <s v="Uitmaaien"/>
    <s v="maaien"/>
    <n v="1536"/>
    <n v="2.75"/>
    <s v="A: uitmaaien nat profiel &lt;= 30m minimaal één zijde bereikbaar, twee zijdig &gt;15m bereikbaar &lt;= 30m"/>
    <n v="456936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830"/>
    <s v="&lt;Null&gt;"/>
    <n v="0"/>
    <n v="0.39"/>
    <n v="3.2"/>
    <n v="3.2"/>
    <s v="Klasse A"/>
    <s v="Klasse Wonen"/>
    <s v="hoofdwaterloop"/>
    <s v="&lt;Null&gt;"/>
    <s v="Primair"/>
    <s v="&lt;Null&gt;"/>
    <s v="Verspreidbaar"/>
    <x v="1"/>
    <x v="166"/>
    <n v="0.63"/>
    <n v="3.9"/>
    <s v="2 tot 4m"/>
    <s v="W18GR10238"/>
    <s v="baggeren en maaien"/>
    <s v="Wel werkstrook"/>
    <n v="-1.25"/>
    <n v="-1"/>
  </r>
  <r>
    <s v="Links AAN/Rechts WSHD"/>
    <s v="Links AAN"/>
    <s v="Rechts WSHD"/>
    <n v="6.6"/>
    <n v="0.8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5"/>
    <n v="-1.96"/>
    <n v="-1.63"/>
    <s v="&gt;2meter"/>
    <n v="10.1"/>
    <s v="ja"/>
    <s v="H07876"/>
    <s v="A: maaien droog talud, bereikbaar vanaf 2 zijden, talud &gt; 2m"/>
    <s v="Links AAN/Rechts WSHD"/>
    <n v="0.95"/>
    <s v="&lt;Null&gt;"/>
    <n v="-0.95"/>
    <s v="ja"/>
    <x v="0"/>
    <n v="-1.96"/>
    <n v="2021"/>
    <x v="163"/>
    <n v="346"/>
    <s v="Uitmaaien"/>
    <s v="maaien"/>
    <n v="1536"/>
    <n v="3.2"/>
    <s v="A: uitmaaien nat profiel &lt;= 30m minimaal één zijde bereikbaar, twee zijdig &gt;15m bereikbaar &lt;= 30m"/>
    <n v="456937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39"/>
    <s v="&lt;Null&gt;"/>
    <n v="0"/>
    <n v="0.33"/>
    <n v="3.2"/>
    <n v="3.2"/>
    <s v="Klasse A"/>
    <s v="Klasse Wonen"/>
    <s v="hoofdwaterloop"/>
    <s v="&lt;Null&gt;"/>
    <s v="Primair"/>
    <s v="&lt;Null&gt;"/>
    <s v="Verspreidbaar"/>
    <x v="1"/>
    <x v="167"/>
    <n v="0.71"/>
    <n v="3.8"/>
    <s v="2 tot 4m"/>
    <s v="W18GR10238"/>
    <s v="baggeren en maaien"/>
    <s v="Wel werkstrook"/>
    <n v="-1.25"/>
    <n v="-1"/>
  </r>
  <r>
    <s v="Links AAN/Rechts WSHD"/>
    <s v="Links AAN"/>
    <s v="Rechts WSHD"/>
    <n v="6.9"/>
    <n v="0.8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5"/>
    <n v="-2.0499999999999998"/>
    <n v="-1.68"/>
    <s v="&gt;2meter"/>
    <n v="9.9"/>
    <s v="ja"/>
    <s v="H07876"/>
    <s v="A: maaien droog talud, bereikbaar vanaf 2 zijden, talud &gt; 2m"/>
    <s v="Links AAN/Rechts WSHD"/>
    <n v="0.95"/>
    <s v="&lt;Null&gt;"/>
    <n v="-0.96"/>
    <s v="ja"/>
    <x v="0"/>
    <n v="-2.0499999999999998"/>
    <n v="2021"/>
    <x v="83"/>
    <n v="382"/>
    <s v="Uitmaaien"/>
    <s v="maaien"/>
    <n v="1536"/>
    <n v="3.17"/>
    <s v="A: uitmaaien nat profiel &lt;= 30m minimaal één zijde bereikbaar, twee zijdig &gt;15m bereikbaar &lt;= 30m"/>
    <n v="456938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40"/>
    <s v="&lt;Null&gt;"/>
    <n v="0"/>
    <n v="0.37"/>
    <n v="3.2"/>
    <n v="3.2"/>
    <s v="Klasse A"/>
    <s v="Klasse Wonen"/>
    <s v="hoofdwaterloop"/>
    <s v="&lt;Null&gt;"/>
    <s v="Primair"/>
    <s v="&lt;Null&gt;"/>
    <s v="Verspreidbaar"/>
    <x v="1"/>
    <x v="168"/>
    <n v="0.8"/>
    <n v="3.6"/>
    <s v="2 tot 4m"/>
    <s v="W18GR10238"/>
    <s v="baggeren en maaien"/>
    <s v="Wel werkstrook"/>
    <n v="-1.25"/>
    <n v="-1"/>
  </r>
  <r>
    <s v="AAN"/>
    <s v="AAN"/>
    <s v="AAN"/>
    <n v="33.700000000000003"/>
    <n v="1.96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1.61"/>
    <n v="-1.61"/>
    <s v="&lt;=2meter"/>
    <n v="19.5"/>
    <s v="ja"/>
    <s v="H07877"/>
    <s v="C: maaien droog talud, niet bereikbaar, talud &lt;= 2m"/>
    <s v="AAN"/>
    <n v="2.21"/>
    <s v="&lt;Null&gt;"/>
    <n v="-1.03"/>
    <s v="ja"/>
    <x v="2"/>
    <n v="-1.61"/>
    <n v="2021"/>
    <x v="164"/>
    <n v="375"/>
    <s v="Uitmaaien"/>
    <s v="maaien"/>
    <n v="1536"/>
    <n v="13.84"/>
    <s v="B: uitmaaien nat profiel, niet bereikbaar"/>
    <n v="456939"/>
    <s v="M03790"/>
    <s v="hoeveelheid aanpassen naar 1,2 m3/m1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1179"/>
    <s v="&lt;Null&gt;"/>
    <n v="0"/>
    <n v="0"/>
    <n v="0"/>
    <n v="1.5"/>
    <s v="Klasse A"/>
    <s v="Vrij toepasbaar"/>
    <s v="hoofdwaterloop"/>
    <s v="&lt;Null&gt;"/>
    <s v="Primair"/>
    <s v="&lt;Null&gt;"/>
    <s v="Vrij verspreidbaar"/>
    <x v="1"/>
    <x v="169"/>
    <n v="0.36"/>
    <n v="18"/>
    <s v="8m of meer"/>
    <s v="W18GR10_WBKK_D"/>
    <s v="baggeren en maaien"/>
    <s v="Geen werkstrook"/>
    <n v="-1.25"/>
    <n v="-1"/>
  </r>
  <r>
    <s v="AAN"/>
    <s v="AAN"/>
    <s v="AAN"/>
    <n v="11.2"/>
    <n v="1.59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2.17"/>
    <n v="-1.89"/>
    <s v="&gt;2meter"/>
    <n v="15.8"/>
    <s v="ja"/>
    <s v="H07877"/>
    <s v="D: maaien droog talud, &gt; 15m één zijde bereikbaar, talud &gt; 2m"/>
    <s v="AAN"/>
    <n v="1.8"/>
    <s v="&lt;Null&gt;"/>
    <n v="-1"/>
    <s v="ja"/>
    <x v="0"/>
    <n v="-2.17"/>
    <n v="2021"/>
    <x v="66"/>
    <n v="330"/>
    <s v="Uitmaaien"/>
    <s v="maaien"/>
    <n v="1536"/>
    <n v="7.11"/>
    <s v="C: uitmaaien nat profiel, &gt; 15m één zijde bereikbaar, &gt; 30m één zijde of twee zijdig bereikbaar"/>
    <n v="456940"/>
    <s v="M0379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433"/>
    <s v="&lt;Null&gt;"/>
    <n v="0"/>
    <n v="0.28000000000000003"/>
    <n v="4.5"/>
    <n v="4.5"/>
    <s v="Klasse A"/>
    <s v="Vrij toepasbaar"/>
    <s v="hoofdwaterloop"/>
    <s v="&lt;Null&gt;"/>
    <s v="Primair"/>
    <s v="&lt;Null&gt;"/>
    <s v="Vrij verspreidbaar"/>
    <x v="1"/>
    <x v="170"/>
    <n v="0.92"/>
    <n v="6.8"/>
    <s v="4 tot 8m"/>
    <s v="W18GR10_WBKK_D"/>
    <s v="baggeren en maaien"/>
    <s v="Wel werkstrook"/>
    <n v="-1.25"/>
    <n v="-1"/>
  </r>
  <r>
    <s v="AAN"/>
    <s v="AAN"/>
    <s v="AAN"/>
    <n v="4"/>
    <n v="1.59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2.17"/>
    <n v="-1.89"/>
    <s v="&gt;2meter"/>
    <n v="15.8"/>
    <s v="ja"/>
    <s v="H07877"/>
    <s v="C: maaien droog talud, niet bereikbaar, talud &gt; 2m"/>
    <s v="AAN"/>
    <n v="1.8"/>
    <s v="&lt;Null&gt;"/>
    <n v="-1"/>
    <s v="ja"/>
    <x v="2"/>
    <n v="-2.17"/>
    <n v="2021"/>
    <x v="165"/>
    <n v="118"/>
    <s v="Uitmaaien"/>
    <s v="maaien"/>
    <n v="1536"/>
    <n v="7.11"/>
    <s v="B: uitmaaien nat profiel, niet bereikbaar"/>
    <n v="456941"/>
    <s v="M0379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433"/>
    <s v="&lt;Null&gt;"/>
    <n v="0"/>
    <n v="0.28000000000000003"/>
    <n v="4.5"/>
    <n v="4.5"/>
    <s v="Klasse A"/>
    <s v="Vrij toepasbaar"/>
    <s v="hoofdwaterloop"/>
    <s v="&lt;Null&gt;"/>
    <s v="Primair"/>
    <s v="&lt;Null&gt;"/>
    <s v="Vrij verspreidbaar"/>
    <x v="1"/>
    <x v="171"/>
    <n v="0.92"/>
    <n v="6.8"/>
    <s v="4 tot 8m"/>
    <s v="W18GR10_WBKK_D"/>
    <s v="baggeren en maaien"/>
    <s v="Geen werkstrook"/>
    <n v="-1.25"/>
    <n v="-1"/>
  </r>
  <r>
    <s v="Links GEM/Rechts AAN"/>
    <s v="Links GEM"/>
    <s v="Rechts AAN"/>
    <n v="27.4"/>
    <n v="4.2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6"/>
    <n v="-3.08"/>
    <n v="-2.4500000000000002"/>
    <s v="&lt;=2meter"/>
    <n v="15.9"/>
    <s v="ja"/>
    <s v="H07884"/>
    <s v="A: maaien droog talud, bereikbaar vanaf 2 zijden, talud &lt;= 2m"/>
    <s v="Links GEM/Rechts AAN"/>
    <n v="4.8"/>
    <s v="&lt;Null&gt;"/>
    <n v="-1.04"/>
    <s v="ja"/>
    <x v="0"/>
    <n v="-3.08"/>
    <n v="2021"/>
    <x v="12"/>
    <n v="395"/>
    <s v="Uitmaaien"/>
    <s v="maaien"/>
    <n v="1536"/>
    <n v="21.78"/>
    <s v="A: uitmaaien nat profiel &lt;= 30m minimaal één zijde bereikbaar, twee zijdig &gt;15m bereikbaar &lt;= 30m"/>
    <n v="456942"/>
    <s v="M03087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841"/>
    <s v="&lt;Null&gt;"/>
    <n v="0"/>
    <n v="0.63"/>
    <n v="1"/>
    <n v="1"/>
    <s v="Klasse A"/>
    <s v="Vrij toepasbaar"/>
    <s v="hoofdwaterloop"/>
    <s v="&lt;Null&gt;"/>
    <s v="Primair"/>
    <s v="&lt;Null&gt;"/>
    <s v="Vrij verspreidbaar"/>
    <x v="1"/>
    <x v="172"/>
    <n v="1.83"/>
    <n v="13.9"/>
    <s v="8m of meer"/>
    <s v="W18GR10_WBKK_D"/>
    <s v="baggeren en maaien"/>
    <s v="Wel werkstrook"/>
    <n v="-1.25"/>
    <n v="-1"/>
  </r>
  <r>
    <s v="Links GEM/Rechts AAN"/>
    <s v="Links GEM"/>
    <s v="Rechts AAN"/>
    <n v="4.8"/>
    <n v="2.4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6"/>
    <n v="-2.94"/>
    <n v="-2.57"/>
    <s v="&lt;=2meter"/>
    <n v="14.6"/>
    <s v="ja"/>
    <s v="H07884"/>
    <s v="A: maaien droog talud, bereikbaar vanaf 2 zijden, talud &lt;= 2m"/>
    <s v="Links GEM/Rechts AAN"/>
    <n v="2.72"/>
    <s v="&lt;Null&gt;"/>
    <n v="-0.97"/>
    <s v="ja"/>
    <x v="0"/>
    <n v="-2.94"/>
    <n v="2021"/>
    <x v="166"/>
    <n v="71"/>
    <s v="Uitmaaien"/>
    <s v="maaien"/>
    <n v="1536"/>
    <n v="22.21"/>
    <s v="A: uitmaaien nat profiel &lt;= 30m minimaal één zijde bereikbaar, twee zijdig &gt;15m bereikbaar &lt;= 30m"/>
    <n v="456943"/>
    <s v="M0308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31"/>
    <s v="&lt;Null&gt;"/>
    <n v="0"/>
    <n v="0.37"/>
    <n v="0.5"/>
    <n v="0.5"/>
    <s v="Klasse A"/>
    <s v="Vrij toepasbaar"/>
    <s v="hoofdwaterloop"/>
    <s v="&lt;Null&gt;"/>
    <s v="Primair"/>
    <s v="&lt;Null&gt;"/>
    <s v="Vrij verspreidbaar"/>
    <x v="1"/>
    <x v="173"/>
    <n v="1.69"/>
    <n v="13.6"/>
    <s v="8m of meer"/>
    <s v="W18GR10_WBKK_D"/>
    <s v="baggeren en maaien"/>
    <s v="Wel werkstrook"/>
    <n v="-1.25"/>
    <n v="-1"/>
  </r>
  <r>
    <s v="Links AAN/Rechts GEM"/>
    <s v="Links AAN"/>
    <s v="Rechts GEM"/>
    <n v="20.8"/>
    <n v="2.4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6"/>
    <n v="-2.94"/>
    <n v="-2.57"/>
    <s v="&lt;=2meter"/>
    <n v="14.6"/>
    <s v="ja"/>
    <s v="H07884"/>
    <s v="A: maaien droog talud, bereikbaar vanaf 2 zijden, talud &lt;= 2m"/>
    <s v="Links AAN/Rechts GEM"/>
    <n v="2.72"/>
    <s v="&lt;Null&gt;"/>
    <n v="-0.97"/>
    <s v="ja"/>
    <x v="0"/>
    <n v="-2.94"/>
    <n v="2021"/>
    <x v="167"/>
    <n v="307"/>
    <s v="Uitmaaien"/>
    <s v="maaien"/>
    <n v="1536"/>
    <n v="22.21"/>
    <s v="A: uitmaaien nat profiel &lt;= 30m minimaal één zijde bereikbaar, twee zijdig &gt;15m bereikbaar &lt;= 30m"/>
    <n v="456944"/>
    <s v="M0308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31"/>
    <s v="&lt;Null&gt;"/>
    <n v="0"/>
    <n v="0.37"/>
    <n v="0.5"/>
    <n v="0.5"/>
    <s v="Klasse A"/>
    <s v="Vrij toepasbaar"/>
    <s v="hoofdwaterloop"/>
    <s v="&lt;Null&gt;"/>
    <s v="Primair"/>
    <s v="&lt;Null&gt;"/>
    <s v="Vrij verspreidbaar"/>
    <x v="1"/>
    <x v="174"/>
    <n v="1.69"/>
    <n v="13.6"/>
    <s v="8m of meer"/>
    <s v="W18GR10_WBKK_D"/>
    <s v="baggeren en maaien"/>
    <s v="Wel werkstrook"/>
    <n v="-1.25"/>
    <n v="-1"/>
  </r>
  <r>
    <s v="AAN"/>
    <s v="AAN"/>
    <s v="AAN"/>
    <n v="35.6"/>
    <n v="4.2300000000000004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4500000000000002"/>
    <n v="-2.2599999999999998"/>
    <n v="-2.0099999999999998"/>
    <s v="&gt;2meter"/>
    <n v="23.3"/>
    <s v="ja"/>
    <s v="H07886"/>
    <s v="D: maaien droog talud, &gt; 15m één zijde bereikbaar, talud &gt; 2m"/>
    <s v="AAN"/>
    <n v="4.78"/>
    <s v="&lt;Null&gt;"/>
    <n v="-0.99"/>
    <s v="ja"/>
    <x v="0"/>
    <n v="-2.2599999999999998"/>
    <n v="2021"/>
    <x v="168"/>
    <n v="397"/>
    <s v="Uitmaaien"/>
    <s v="maaien"/>
    <n v="1536"/>
    <n v="18.989999999999998"/>
    <s v="C: uitmaaien nat profiel, &gt; 15m één zijde bereikbaar, &gt; 30m één zijde of twee zijdig bereikbaar"/>
    <n v="456945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C: uitmaaien en afvoeren plasberm, &gt;15m één zijde bereikbaar"/>
    <n v="124"/>
    <s v="&lt;Null&gt;"/>
    <n v="0"/>
    <n v="0.25"/>
    <n v="2.7"/>
    <n v="2.7"/>
    <s v="Klasse A"/>
    <s v="Vrij toepasbaar"/>
    <s v="hoofdwaterloop"/>
    <s v="&lt;Null&gt;"/>
    <s v="Primair"/>
    <s v="&lt;Null&gt;"/>
    <s v="Vrij verspreidbaar"/>
    <x v="1"/>
    <x v="175"/>
    <n v="1.01"/>
    <n v="17.899999999999999"/>
    <s v="8m of meer"/>
    <s v="W18GR10_WBKK_D"/>
    <s v="baggeren en maaien"/>
    <s v="Wel werkstrook"/>
    <n v="-1.25"/>
    <n v="-1"/>
  </r>
  <r>
    <s v="AAN"/>
    <s v="AAN"/>
    <s v="AAN"/>
    <n v="25.7"/>
    <n v="3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66"/>
    <n v="-2.13"/>
    <s v="&gt;2meter"/>
    <n v="17"/>
    <s v="ja"/>
    <s v="H07886"/>
    <s v="A: maaien droog talud, bereikbaar vanaf 2 zijden, talud &gt; 2m"/>
    <s v="AAN"/>
    <n v="3.51"/>
    <s v="&lt;Null&gt;"/>
    <n v="-0.99"/>
    <s v="ja"/>
    <x v="0"/>
    <n v="-2.66"/>
    <n v="2021"/>
    <x v="169"/>
    <n v="443"/>
    <s v="Uitmaaien"/>
    <s v="maaien"/>
    <n v="1536"/>
    <n v="15.1"/>
    <s v="A: uitmaaien nat profiel &lt;= 30m minimaal één zijde bereikbaar, twee zijdig &gt;15m bereikbaar &lt;= 30m"/>
    <n v="456946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20"/>
    <s v="&lt;Null&gt;"/>
    <n v="0"/>
    <n v="0.53"/>
    <n v="2.7"/>
    <n v="2.7"/>
    <s v="Klasse A"/>
    <s v="Vrij toepasbaar"/>
    <s v="hoofdwaterloop"/>
    <s v="&lt;Null&gt;"/>
    <s v="Primair"/>
    <s v="&lt;Null&gt;"/>
    <s v="Vrij verspreidbaar"/>
    <x v="1"/>
    <x v="176"/>
    <n v="1.41"/>
    <n v="11.6"/>
    <s v="8m of meer"/>
    <s v="W18GR10_WBKK_D"/>
    <s v="baggeren en maaien"/>
    <s v="Wel werkstrook"/>
    <n v="-1.25"/>
    <n v="-1"/>
  </r>
  <r>
    <s v="AAN"/>
    <s v="AAN"/>
    <s v="AAN"/>
    <n v="14.9"/>
    <n v="3.2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71"/>
    <n v="-2"/>
    <s v="&gt;2meter"/>
    <n v="17.7"/>
    <s v="ja"/>
    <s v="H07886"/>
    <s v="A: maaien droog talud, bereikbaar vanaf 2 zijden, talud &gt; 2m"/>
    <s v="AAN"/>
    <n v="3.68"/>
    <s v="&lt;Null&gt;"/>
    <n v="-0.99"/>
    <s v="ja"/>
    <x v="0"/>
    <n v="-2.71"/>
    <n v="2021"/>
    <x v="170"/>
    <n v="242"/>
    <s v="Uitmaaien"/>
    <s v="maaien"/>
    <n v="1536"/>
    <n v="14.41"/>
    <s v="A: uitmaaien nat profiel &lt;= 30m minimaal één zijde bereikbaar, twee zijdig &gt;15m bereikbaar &lt;= 30m"/>
    <n v="456947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23"/>
    <s v="&lt;Null&gt;"/>
    <n v="0"/>
    <n v="0.71"/>
    <n v="2.7"/>
    <n v="2.7"/>
    <s v="Klasse A"/>
    <s v="Vrij toepasbaar"/>
    <s v="hoofdwaterloop"/>
    <s v="&lt;Null&gt;"/>
    <s v="Primair"/>
    <s v="&lt;Null&gt;"/>
    <s v="Vrij verspreidbaar"/>
    <x v="1"/>
    <x v="177"/>
    <n v="1.46"/>
    <n v="12.3"/>
    <s v="8m of meer"/>
    <s v="W18GR10_WBKK_D"/>
    <s v="baggeren en maaien"/>
    <s v="Wel werkstrook"/>
    <n v="-1.25"/>
    <n v="-1"/>
  </r>
  <r>
    <s v="AAN"/>
    <s v="AAN"/>
    <s v="AAN"/>
    <n v="26.1"/>
    <n v="3.3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.4500000000000002"/>
    <n v="-2.79"/>
    <n v="-2.0499999999999998"/>
    <s v="&lt;=2meter"/>
    <n v="14.9"/>
    <s v="ja"/>
    <s v="H07886"/>
    <s v="B: maaien droog talud, &lt;= 15m één zijde bereikbaar, talud &gt; 2m"/>
    <s v="AAN"/>
    <n v="3.74"/>
    <s v="&lt;Null&gt;"/>
    <n v="-0.99"/>
    <s v="ja"/>
    <x v="0"/>
    <n v="-2.79"/>
    <n v="2021"/>
    <x v="171"/>
    <n v="428"/>
    <s v="Uitmaaien"/>
    <s v="maaien"/>
    <n v="1536"/>
    <n v="14.5"/>
    <s v="A: uitmaaien nat profiel &lt;= 30m minimaal één zijde bereikbaar, twee zijdig &gt;15m bereikbaar &lt;= 30m"/>
    <n v="456948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5"/>
    <s v="&lt;Null&gt;"/>
    <n v="0"/>
    <n v="0.74"/>
    <n v="2.7"/>
    <n v="0"/>
    <s v="Klasse A"/>
    <s v="Vrij toepasbaar"/>
    <s v="hoofdwaterloop"/>
    <s v="&lt;Null&gt;"/>
    <s v="Primair"/>
    <s v="&lt;Null&gt;"/>
    <s v="Vrij verspreidbaar"/>
    <x v="1"/>
    <x v="178"/>
    <n v="1.54"/>
    <n v="12.2"/>
    <s v="8m of meer"/>
    <s v="W18GR10_WBKK_D"/>
    <s v="baggeren en maaien"/>
    <s v="Wel werkstrook"/>
    <n v="-1.25"/>
    <n v="-1"/>
  </r>
  <r>
    <s v="AAN"/>
    <s v="AAN"/>
    <s v="AAN"/>
    <n v="10"/>
    <n v="3.26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4500000000000002"/>
    <n v="-2.71"/>
    <n v="-2"/>
    <s v="&gt;2meter"/>
    <n v="17.7"/>
    <s v="ja"/>
    <s v="H07886"/>
    <s v="D: maaien droog talud, &gt; 15m één zijde bereikbaar, talud &gt; 2m"/>
    <s v="AAN"/>
    <n v="3.68"/>
    <s v="&lt;Null&gt;"/>
    <n v="-0.99"/>
    <s v="ja"/>
    <x v="0"/>
    <n v="-2.71"/>
    <n v="2021"/>
    <x v="172"/>
    <n v="162"/>
    <s v="Uitmaaien"/>
    <s v="maaien"/>
    <n v="1536"/>
    <n v="14.41"/>
    <s v="C: uitmaaien nat profiel, &gt; 15m één zijde bereikbaar, &gt; 30m één zijde of twee zijdig bereikbaar"/>
    <n v="456949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C: uitmaaien en afvoeren plasberm, &gt;15m één zijde bereikbaar"/>
    <n v="123"/>
    <s v="&lt;Null&gt;"/>
    <n v="0"/>
    <n v="0.71"/>
    <n v="2.7"/>
    <n v="2.7"/>
    <s v="Klasse A"/>
    <s v="Vrij toepasbaar"/>
    <s v="hoofdwaterloop"/>
    <s v="&lt;Null&gt;"/>
    <s v="Primair"/>
    <s v="&lt;Null&gt;"/>
    <s v="Vrij verspreidbaar"/>
    <x v="1"/>
    <x v="179"/>
    <n v="1.46"/>
    <n v="12.3"/>
    <s v="8m of meer"/>
    <s v="W18GR10_WBKK_D"/>
    <s v="baggeren en maaien"/>
    <s v="Wel werkstrook"/>
    <n v="-1.25"/>
    <n v="-1"/>
  </r>
  <r>
    <s v="Links GEM SBB/Rechts AAN"/>
    <s v="Links GEM SBB"/>
    <s v="Rechts AAN"/>
    <n v="1.7"/>
    <n v="0.4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3"/>
    <n v="-1.54"/>
    <n v="-1.29"/>
    <s v="&gt;2meter"/>
    <n v="9.3000000000000007"/>
    <s v="ja"/>
    <s v="H07887"/>
    <s v="B: maaien droog talud, &lt;= 15m één zijde bereikbaar, talud &gt; 2m"/>
    <s v="Links GEM SBB/Rechts AAN"/>
    <n v="0.45"/>
    <s v="&lt;Null&gt;"/>
    <n v="-0.8"/>
    <s v="ja"/>
    <x v="2"/>
    <n v="-1.54"/>
    <n v="2021"/>
    <x v="173"/>
    <n v="117"/>
    <s v="Uitmaaien"/>
    <s v="maaien"/>
    <n v="1536"/>
    <n v="1.59"/>
    <s v="A: uitmaaien nat profiel &lt;= 30m minimaal één zijde bereikbaar, twee zijdig &gt;15m bereikbaar &lt;= 30m"/>
    <n v="456950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4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180"/>
    <n v="0.28999999999999998"/>
    <n v="2.9"/>
    <s v="2 tot 4m"/>
    <s v="W18GR10_WBKK_D"/>
    <s v="baggeren en maaien"/>
    <s v="Wel werkstrook"/>
    <n v="-1.25"/>
    <s v="&lt;Null&gt;"/>
  </r>
  <r>
    <s v="AAN"/>
    <s v="AAN"/>
    <s v="AAN"/>
    <n v="4.4000000000000004"/>
    <n v="0.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1.59"/>
    <n v="-1.45"/>
    <s v="&lt;=2meter"/>
    <n v="5.9"/>
    <s v="ja"/>
    <s v="H07887"/>
    <s v="B: maaien droog talud, &lt;= 15m één zijde bereikbaar, talud &gt; 2m"/>
    <s v="AAN"/>
    <n v="0.23"/>
    <s v="&lt;Null&gt;"/>
    <n v="-0.99"/>
    <s v="ja"/>
    <x v="0"/>
    <n v="-1.59"/>
    <n v="2021"/>
    <x v="144"/>
    <n v="444"/>
    <s v="Uitmaaien"/>
    <s v="maaien"/>
    <n v="1536"/>
    <n v="0.96"/>
    <s v="A: uitmaaien nat profiel &lt;= 30m minimaal één zijde bereikbaar, twee zijdig &gt;15m bereikbaar &lt;= 30m"/>
    <n v="456951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97"/>
    <s v="&lt;Null&gt;"/>
    <n v="0"/>
    <n v="0.14000000000000001"/>
    <n v="2"/>
    <n v="2"/>
    <s v="Klasse A"/>
    <s v="Vrij toepasbaar"/>
    <s v="hoofdwaterloop"/>
    <s v="&lt;Null&gt;"/>
    <s v="Primair"/>
    <s v="&lt;Null&gt;"/>
    <s v="Vrij verspreidbaar"/>
    <x v="1"/>
    <x v="181"/>
    <n v="0.34"/>
    <n v="2"/>
    <s v="2 tot 4m"/>
    <s v="W18GR10_WBKK_D"/>
    <s v="baggeren en maaien"/>
    <s v="Wel werkstrook"/>
    <n v="-1.25"/>
    <s v="&lt;Null&gt;"/>
  </r>
  <r>
    <s v="AAN"/>
    <s v="AAN"/>
    <s v="AAN"/>
    <n v="1.4"/>
    <n v="0.37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1.61"/>
    <n v="-1.34"/>
    <s v="&gt;2meter"/>
    <n v="8.9"/>
    <s v="ja"/>
    <s v="H07887"/>
    <s v="B: maaien droog talud, &lt;= 15m één zijde bereikbaar, talud &gt; 2m"/>
    <s v="AAN"/>
    <n v="0.42"/>
    <s v="&lt;Null&gt;"/>
    <n v="-0.83"/>
    <s v="ja"/>
    <x v="0"/>
    <n v="-1.61"/>
    <n v="2021"/>
    <x v="174"/>
    <n v="110"/>
    <s v="Uitmaaien"/>
    <s v="maaien"/>
    <n v="1536"/>
    <n v="1.3"/>
    <s v="A: uitmaaien nat profiel &lt;= 30m minimaal één zijde bereikbaar, twee zijdig &gt;15m bereikbaar &lt;= 30m"/>
    <n v="456952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22"/>
    <s v="&lt;Null&gt;"/>
    <n v="0"/>
    <n v="0.27"/>
    <n v="3.2"/>
    <n v="3.2"/>
    <s v="Klasse A"/>
    <s v="Vrij toepasbaar"/>
    <s v="hoofdwaterloop"/>
    <s v="&lt;Null&gt;"/>
    <s v="Primair"/>
    <s v="&lt;Null&gt;"/>
    <s v="Vrij verspreidbaar"/>
    <x v="1"/>
    <x v="182"/>
    <n v="0.36"/>
    <n v="2.5"/>
    <s v="2 tot 4m"/>
    <s v="W18GR10_WBKK_D"/>
    <s v="baggeren en maaien"/>
    <s v="Wel werkstrook"/>
    <n v="-1.25"/>
    <s v="&lt;Null&gt;"/>
  </r>
  <r>
    <s v="Links GEM SBB/Rechts AAN"/>
    <s v="Links GEM SBB"/>
    <s v="Rechts AAN"/>
    <n v="1.4"/>
    <n v="0.55000000000000004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3"/>
    <n v="-1.68"/>
    <n v="-1.41"/>
    <s v="&gt;2meter"/>
    <n v="9.8000000000000007"/>
    <s v="ja"/>
    <s v="H07887"/>
    <s v="B: maaien droog talud, &lt;= 15m één zijde bereikbaar, talud &gt; 2m"/>
    <s v="Links GEM SBB/Rechts AAN"/>
    <n v="0.62"/>
    <s v="&lt;Null&gt;"/>
    <n v="-0.81"/>
    <s v="ja"/>
    <x v="2"/>
    <n v="-1.68"/>
    <n v="2021"/>
    <x v="72"/>
    <n v="82"/>
    <s v="Uitmaaien"/>
    <s v="maaien"/>
    <n v="1536"/>
    <n v="2.33"/>
    <s v="A: uitmaaien nat profiel &lt;= 30m minimaal één zijde bereikbaar, twee zijdig &gt;15m bereikbaar &lt;= 30m"/>
    <n v="456953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736"/>
    <s v="&lt;Null&gt;"/>
    <n v="0"/>
    <n v="0.27"/>
    <n v="3.2"/>
    <n v="3.2"/>
    <s v="Klasse A"/>
    <s v="Vrij toepasbaar"/>
    <s v="hoofdwaterloop"/>
    <s v="&lt;Null&gt;"/>
    <s v="Primair"/>
    <s v="&lt;Null&gt;"/>
    <s v="Vrij verspreidbaar"/>
    <x v="1"/>
    <x v="183"/>
    <n v="0.43"/>
    <n v="3.4"/>
    <s v="2 tot 4m"/>
    <s v="W18GR10_WBKK_D"/>
    <s v="baggeren en maaien"/>
    <s v="Wel werkstrook"/>
    <n v="-1.25"/>
    <s v="&lt;Null&gt;"/>
  </r>
  <r>
    <s v="AAN"/>
    <s v="AAN"/>
    <s v="AAN"/>
    <n v="3.1"/>
    <n v="0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1"/>
    <n v="-1.34"/>
    <s v="&gt;2meter"/>
    <n v="8.9"/>
    <s v="ja"/>
    <s v="H07887"/>
    <s v="A: maaien droog talud, bereikbaar vanaf 2 zijden, talud &gt; 2m"/>
    <s v="AAN"/>
    <n v="0.42"/>
    <s v="&lt;Null&gt;"/>
    <n v="-0.83"/>
    <s v="ja"/>
    <x v="0"/>
    <n v="-1.61"/>
    <n v="2021"/>
    <x v="175"/>
    <n v="246"/>
    <s v="Uitmaaien"/>
    <s v="maaien"/>
    <n v="1536"/>
    <n v="1.3"/>
    <s v="A: uitmaaien nat profiel &lt;= 30m minimaal één zijde bereikbaar, twee zijdig &gt;15m bereikbaar &lt;= 30m"/>
    <n v="456954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22"/>
    <s v="&lt;Null&gt;"/>
    <n v="0"/>
    <n v="0.27"/>
    <n v="3.2"/>
    <n v="3.2"/>
    <s v="Klasse B"/>
    <s v="Niet toepasbaar"/>
    <s v="hoofdwaterloop"/>
    <s v="&lt;Null&gt;"/>
    <s v="Primair"/>
    <s v="&lt;Null&gt;"/>
    <s v="Verspreidbaar"/>
    <x v="1"/>
    <x v="184"/>
    <n v="0.36"/>
    <n v="2.5"/>
    <s v="2 tot 4m"/>
    <s v="W18GR10115"/>
    <s v="baggeren en maaien"/>
    <s v="Wel werkstrook"/>
    <n v="-1.25"/>
    <s v="&lt;Null&gt;"/>
  </r>
  <r>
    <s v="Links GEM SBB/Rechts AAN"/>
    <s v="Links GEM SBB"/>
    <s v="Rechts AAN"/>
    <n v="4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3"/>
    <n v="-1.38"/>
    <s v="&gt;2meter"/>
    <n v="8.9"/>
    <s v="ja"/>
    <s v="H07887"/>
    <s v="A: maaien droog talud, bereikbaar vanaf 2 zijden, talud &gt; 2m"/>
    <s v="Links GEM SBB/Rechts AAN"/>
    <n v="0.33"/>
    <s v="&lt;Null&gt;"/>
    <n v="-0.82"/>
    <s v="ja"/>
    <x v="0"/>
    <n v="-1.63"/>
    <n v="2021"/>
    <x v="176"/>
    <n v="320"/>
    <s v="Uitmaaien"/>
    <s v="maaien"/>
    <n v="1536"/>
    <n v="1.46"/>
    <s v="A: uitmaaien nat profiel &lt;= 30m minimaal één zijde bereikbaar, twee zijdig &gt;15m bereikbaar &lt;= 30m"/>
    <n v="456955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5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185"/>
    <n v="0.38"/>
    <n v="2.5"/>
    <s v="2 tot 4m"/>
    <s v="W18GR10_WBKK_D"/>
    <s v="baggeren en maaien"/>
    <s v="Wel werkstrook"/>
    <n v="-1.25"/>
    <s v="&lt;Null&gt;"/>
  </r>
  <r>
    <s v="Links GEM SBB/Rechts AAN"/>
    <s v="Links GEM SBB"/>
    <s v="Rechts AAN"/>
    <n v="5.3"/>
    <n v="0.5500000000000000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8"/>
    <n v="-1.41"/>
    <s v="&gt;2meter"/>
    <n v="9.8000000000000007"/>
    <s v="ja"/>
    <s v="H07887"/>
    <s v="A: maaien droog talud, bereikbaar vanaf 2 zijden, talud &gt; 2m"/>
    <s v="Links GEM SBB/Rechts AAN"/>
    <n v="0.62"/>
    <s v="&lt;Null&gt;"/>
    <n v="-0.81"/>
    <s v="ja"/>
    <x v="0"/>
    <n v="-1.68"/>
    <n v="2021"/>
    <x v="177"/>
    <n v="310"/>
    <s v="Uitmaaien"/>
    <s v="maaien"/>
    <n v="1536"/>
    <n v="2.33"/>
    <s v="A: uitmaaien nat profiel &lt;= 30m minimaal één zijde bereikbaar, twee zijdig &gt;15m bereikbaar &lt;= 30m"/>
    <n v="456956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6"/>
    <s v="&lt;Null&gt;"/>
    <n v="0"/>
    <n v="0.27"/>
    <n v="3.2"/>
    <n v="3.2"/>
    <s v="Klasse A"/>
    <s v="Vrij toepasbaar"/>
    <s v="hoofdwaterloop"/>
    <s v="&lt;Null&gt;"/>
    <s v="Primair"/>
    <s v="&lt;Null&gt;"/>
    <s v="Vrij verspreidbaar"/>
    <x v="1"/>
    <x v="186"/>
    <n v="0.43"/>
    <n v="3.4"/>
    <s v="2 tot 4m"/>
    <s v="W18GR10_WBKK_D"/>
    <s v="baggeren en maaien"/>
    <s v="Wel werkstrook"/>
    <n v="-1.25"/>
    <s v="&lt;Null&gt;"/>
  </r>
  <r>
    <s v="Links GEM SBB/Rechts AAN"/>
    <s v="Links GEM SBB"/>
    <s v="Rechts AAN"/>
    <n v="3.5"/>
    <n v="0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"/>
    <n v="-1.32"/>
    <s v="&gt;2meter"/>
    <n v="9.5"/>
    <s v="ja"/>
    <s v="H07887"/>
    <s v="A: maaien droog talud, bereikbaar vanaf 2 zijden, talud &gt; 2m"/>
    <s v="Links GEM SBB/Rechts AAN"/>
    <n v="0.42"/>
    <s v="&lt;Null&gt;"/>
    <n v="-0.82"/>
    <s v="ja"/>
    <x v="0"/>
    <n v="-1.6"/>
    <n v="2021"/>
    <x v="178"/>
    <n v="226"/>
    <s v="Uitmaaien"/>
    <s v="maaien"/>
    <n v="1536"/>
    <n v="1.81"/>
    <s v="A: uitmaaien nat profiel &lt;= 30m minimaal één zijde bereikbaar, twee zijdig &gt;15m bereikbaar &lt;= 30m"/>
    <n v="456957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737"/>
    <s v="&lt;Null&gt;"/>
    <n v="0"/>
    <n v="0.28000000000000003"/>
    <n v="3.2"/>
    <n v="3.2"/>
    <s v="Klasse A"/>
    <s v="Vrij toepasbaar"/>
    <s v="hoofdwaterloop"/>
    <s v="&lt;Null&gt;"/>
    <s v="Primair"/>
    <s v="&lt;Null&gt;"/>
    <s v="Vrij verspreidbaar"/>
    <x v="1"/>
    <x v="187"/>
    <n v="0.35"/>
    <n v="3.1"/>
    <s v="2 tot 4m"/>
    <s v="W18GR10_WBKK_D"/>
    <s v="baggeren en maaien"/>
    <s v="Wel werkstrook"/>
    <n v="-1.25"/>
    <s v="&lt;Null&gt;"/>
  </r>
  <r>
    <s v="Links GEM SBB/Rechts AAN"/>
    <s v="Links GEM SBB"/>
    <s v="Rechts AAN"/>
    <n v="0.9"/>
    <n v="0.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54"/>
    <n v="-1.29"/>
    <s v="&gt;2meter"/>
    <n v="9.3000000000000007"/>
    <s v="ja"/>
    <s v="H07887"/>
    <s v="A: maaien droog talud, bereikbaar vanaf 2 zijden, talud &gt; 2m"/>
    <s v="Links GEM SBB/Rechts AAN"/>
    <n v="0.45"/>
    <s v="&lt;Null&gt;"/>
    <n v="-0.8"/>
    <s v="ja"/>
    <x v="0"/>
    <n v="-1.54"/>
    <n v="2021"/>
    <x v="179"/>
    <n v="61"/>
    <s v="Uitmaaien"/>
    <s v="maaien"/>
    <n v="1536"/>
    <n v="1.59"/>
    <s v="A: uitmaaien nat profiel &lt;= 30m minimaal één zijde bereikbaar, twee zijdig &gt;15m bereikbaar &lt;= 30m"/>
    <n v="458336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4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188"/>
    <n v="0.28999999999999998"/>
    <n v="2.9"/>
    <s v="2 tot 4m"/>
    <s v="W18GR10_WBKK_D"/>
    <s v="baggeren en maaien"/>
    <s v="Wel werkstrook"/>
    <n v="-1.25"/>
    <s v="&lt;Null&gt;"/>
  </r>
  <r>
    <s v="Links GEM SBB/Rechts AAN"/>
    <s v="Links GEM SBB"/>
    <s v="Rechts AAN"/>
    <n v="1.7"/>
    <n v="0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"/>
    <n v="-1.32"/>
    <s v="&gt;2meter"/>
    <n v="9.5"/>
    <s v="ja"/>
    <s v="H07887"/>
    <s v="A: maaien droog talud, bereikbaar vanaf 2 zijden, talud &gt; 2m"/>
    <s v="Links GEM SBB/Rechts AAN"/>
    <n v="0.42"/>
    <s v="&lt;Null&gt;"/>
    <n v="-0.82"/>
    <s v="ja"/>
    <x v="0"/>
    <n v="-1.6"/>
    <n v="2021"/>
    <x v="180"/>
    <n v="111"/>
    <s v="Uitmaaien"/>
    <s v="maaien"/>
    <n v="1536"/>
    <n v="1.81"/>
    <s v="A: uitmaaien nat profiel &lt;= 30m minimaal één zijde bereikbaar, twee zijdig &gt;15m bereikbaar &lt;= 30m"/>
    <n v="459207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7"/>
    <s v="&lt;Null&gt;"/>
    <n v="0"/>
    <n v="0.28000000000000003"/>
    <n v="3.2"/>
    <n v="3.2"/>
    <s v="Klasse B"/>
    <s v="Niet toepasbaar"/>
    <s v="hoofdwaterloop"/>
    <s v="&lt;Null&gt;"/>
    <s v="Primair"/>
    <s v="&lt;Null&gt;"/>
    <s v="Verspreidbaar"/>
    <x v="1"/>
    <x v="189"/>
    <n v="0.35"/>
    <n v="3.1"/>
    <s v="2 tot 4m"/>
    <s v="W18GR10115"/>
    <s v="baggeren en maaien"/>
    <s v="Wel werkstrook"/>
    <n v="-1.25"/>
    <s v="&lt;Null&gt;"/>
  </r>
  <r>
    <s v="AAN"/>
    <s v="AAN"/>
    <s v="AAN"/>
    <n v="9.5"/>
    <n v="0.5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8"/>
    <n v="-1.8"/>
    <s v="&gt;2meter"/>
    <n v="10"/>
    <s v="ja"/>
    <s v="H07888"/>
    <s v="A: maaien droog talud, bereikbaar vanaf 2 zijden, talud &gt; 2m"/>
    <s v="AAN"/>
    <n v="0.6"/>
    <s v="&lt;Null&gt;"/>
    <n v="-1.01"/>
    <s v="ja"/>
    <x v="0"/>
    <n v="-2.08"/>
    <n v="2021"/>
    <x v="181"/>
    <n v="530"/>
    <s v="Uitmaaien"/>
    <s v="maaien"/>
    <n v="1536"/>
    <n v="3.17"/>
    <s v="A: uitmaaien nat profiel &lt;= 30m minimaal één zijde bereikbaar, twee zijdig &gt;15m bereikbaar &lt;= 30m"/>
    <n v="456961"/>
    <s v="M03354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105"/>
    <s v="&lt;Null&gt;"/>
    <n v="0"/>
    <n v="0.28000000000000003"/>
    <n v="3.2"/>
    <n v="3.2"/>
    <s v="Klasse A"/>
    <s v="Vrij toepasbaar"/>
    <s v="hoofdwaterloop"/>
    <s v="&lt;Null&gt;"/>
    <s v="Primair"/>
    <s v="&lt;Null&gt;"/>
    <s v="Vrij verspreidbaar"/>
    <x v="1"/>
    <x v="190"/>
    <n v="0.83"/>
    <n v="3.6"/>
    <s v="2 tot 4m"/>
    <s v="W18GR10_WBKK_D"/>
    <s v="baggeren en maaien"/>
    <s v="Wel werkstrook"/>
    <n v="-1.25"/>
    <n v="-1"/>
  </r>
  <r>
    <s v="AAN"/>
    <s v="AAN"/>
    <s v="AAN"/>
    <n v="4.2"/>
    <n v="0.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1.92"/>
    <n v="-1.74"/>
    <s v="&gt;2meter"/>
    <n v="9.3000000000000007"/>
    <s v="ja"/>
    <s v="H07888"/>
    <s v="A: maaien droog talud, bereikbaar vanaf 2 zijden, talud &gt; 2m"/>
    <s v="AAN"/>
    <n v="0.45"/>
    <s v="&lt;Null&gt;"/>
    <n v="-1.02"/>
    <s v="ja"/>
    <x v="0"/>
    <n v="-1.92"/>
    <n v="2021"/>
    <x v="182"/>
    <n v="291"/>
    <s v="Uitmaaien"/>
    <s v="maaien"/>
    <n v="1536"/>
    <n v="2.46"/>
    <s v="A: uitmaaien nat profiel &lt;= 30m minimaal één zijde bereikbaar, twee zijdig &gt;15m bereikbaar &lt;= 30m"/>
    <n v="456962"/>
    <s v="M0335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06"/>
    <s v="&lt;Null&gt;"/>
    <n v="0"/>
    <n v="0.18"/>
    <n v="3.2"/>
    <n v="3.2"/>
    <s v="Klasse A"/>
    <s v="Vrij toepasbaar"/>
    <s v="hoofdwaterloop"/>
    <s v="&lt;Null&gt;"/>
    <s v="Primair"/>
    <s v="&lt;Null&gt;"/>
    <s v="Vrij verspreidbaar"/>
    <x v="1"/>
    <x v="191"/>
    <n v="0.67"/>
    <n v="2.9"/>
    <s v="2 tot 4m"/>
    <s v="W18GR10_WBKK_D"/>
    <s v="baggeren en maaien"/>
    <s v="Wel werkstrook"/>
    <n v="-1.25"/>
    <n v="-1"/>
  </r>
  <r>
    <s v="AAN"/>
    <s v="AAN"/>
    <s v="AAN"/>
    <n v="41.5"/>
    <n v="3.16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"/>
    <n v="-1.46"/>
    <n v="-1.41"/>
    <s v="&lt;=2meter"/>
    <n v="24.4"/>
    <s v="ja"/>
    <s v="H07889"/>
    <s v="D: maaien droog talud, &gt; 15m één zijde bereikbaar, talud &gt; 2m"/>
    <s v="AAN"/>
    <n v="3.57"/>
    <s v="&lt;Null&gt;"/>
    <n v="-0.99"/>
    <s v="ja"/>
    <x v="0"/>
    <n v="-1.46"/>
    <n v="2021"/>
    <x v="183"/>
    <n v="395"/>
    <s v="Uitmaaien"/>
    <s v="maaien"/>
    <n v="1536"/>
    <n v="13.3"/>
    <s v="C: uitmaaien nat profiel, &gt; 15m één zijde bereikbaar, &gt; 30m één zijde of twee zijdig bereikbaar"/>
    <n v="456958"/>
    <s v="M03283"/>
    <s v="alleen hoofdgeul, hvheid aanpassen naar 1,90 m3/m1"/>
    <x v="0"/>
    <s v="Goeree-Overflakkee"/>
    <s v="Waterschap"/>
    <s v="Uitmaaien"/>
    <s v="&lt;Null&gt;"/>
    <s v="MeetpuntenGO2020-Baggercode199"/>
    <x v="0"/>
    <s v="&lt;Null&gt;"/>
    <s v="Perceel 3"/>
    <s v="Blindeweg"/>
    <s v="C: uitmaaien en afvoeren plasberm, &gt;15m één zijde bereikbaar"/>
    <n v="721"/>
    <s v="&lt;Null&gt;"/>
    <n v="0"/>
    <n v="0.05"/>
    <n v="1.7"/>
    <n v="1.7"/>
    <s v="Klasse A"/>
    <s v="Vrij toepasbaar"/>
    <s v="hoofdwaterloop"/>
    <s v="&lt;Null&gt;"/>
    <s v="Primair"/>
    <s v="&lt;Null&gt;"/>
    <s v="Vrij verspreidbaar"/>
    <x v="1"/>
    <x v="192"/>
    <n v="0.21"/>
    <n v="21"/>
    <s v="8m of meer"/>
    <s v="W18GR10_WBKK_D"/>
    <s v="baggeren en maaien"/>
    <s v="Wel werkstrook"/>
    <n v="-1.25"/>
    <n v="-1"/>
  </r>
  <r>
    <s v="AAN"/>
    <s v="AAN"/>
    <s v="AAN"/>
    <n v="20.6"/>
    <n v="2.27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"/>
    <n v="-1.63"/>
    <n v="-1.44"/>
    <s v="&lt;=2meter"/>
    <n v="14.5"/>
    <s v="ja"/>
    <s v="H07889"/>
    <s v="C: maaien droog talud, niet bereikbaar, talud &lt;= 2m"/>
    <s v="AAN"/>
    <n v="2.57"/>
    <s v="&lt;Null&gt;"/>
    <n v="-0.99"/>
    <s v="ja"/>
    <x v="2"/>
    <n v="-1.63"/>
    <n v="2021"/>
    <x v="184"/>
    <n v="325"/>
    <s v="Uitmaaien"/>
    <s v="maaien"/>
    <n v="1536"/>
    <n v="9.26"/>
    <s v="B: uitmaaien nat profiel, niet bereikbaar"/>
    <n v="456959"/>
    <s v="M03283"/>
    <s v="alleen hoofdwatergang, hoeveeheid anpassen naar 1,3 m3/m1 (*"/>
    <x v="0"/>
    <s v="Goeree-Overflakkee"/>
    <s v="Waterschap"/>
    <s v="Uitmaaien"/>
    <s v="&lt;Null&gt;"/>
    <s v="MeetpuntenGO2020-Baggercode199"/>
    <x v="0"/>
    <s v="&lt;Null&gt;"/>
    <s v="Perceel 3"/>
    <s v="Geldersedijk"/>
    <s v="B: uitmaaien en afvoeren plasberm,niet bereikbaar"/>
    <n v="587"/>
    <s v="&lt;Null&gt;"/>
    <n v="0"/>
    <n v="0.19"/>
    <n v="1.8"/>
    <n v="0"/>
    <s v="Klasse A"/>
    <s v="Vrij toepasbaar"/>
    <s v="hoofdwaterloop"/>
    <s v="&lt;Null&gt;"/>
    <s v="Primair"/>
    <s v="&lt;Null&gt;"/>
    <s v="Vrij verspreidbaar"/>
    <x v="1"/>
    <x v="193"/>
    <n v="0.38"/>
    <n v="12.7"/>
    <s v="8m of meer"/>
    <s v="W18GR10_WBKK_D"/>
    <s v="baggeren en maaien"/>
    <s v="Geen werkstrook"/>
    <n v="-1.25"/>
    <n v="-1"/>
  </r>
  <r>
    <s v="AAN"/>
    <s v="AAN"/>
    <s v="AAN"/>
    <n v="59.6"/>
    <n v="2.29"/>
    <s v="&lt;Null&gt;"/>
    <x v="2"/>
    <x v="0"/>
    <n v="1.1299999999999999"/>
    <s v="niet bereikbaar"/>
    <s v="&lt;Null&gt;"/>
    <n v="0"/>
    <s v="GO 2021"/>
    <s v="2C: Niet direct op de kant, &gt;30m al dan niet bereikbaar"/>
    <n v="-2"/>
    <n v="-2.3199999999999998"/>
    <n v="-1.7"/>
    <s v="&lt;=2meter"/>
    <n v="32.299999999999997"/>
    <s v="ja"/>
    <s v="H07889"/>
    <s v="C: maaien droog talud, niet bereikbaar, talud &gt; 2m"/>
    <s v="AAN"/>
    <n v="2.59"/>
    <s v="&lt;Null&gt;"/>
    <n v="-0.99"/>
    <s v="ja"/>
    <x v="2"/>
    <n v="-2.3199999999999998"/>
    <n v="2021"/>
    <x v="185"/>
    <n v="417"/>
    <s v="Uitmaaien"/>
    <s v="maaien"/>
    <n v="1536"/>
    <n v="16.420000000000002"/>
    <s v="B: uitmaaien nat profiel, niet bereikbaar"/>
    <n v="456960"/>
    <s v="M03283"/>
    <s v="alleen hoofdwatergang, hoeveelheid aangepast naar 2,25 m3/m1"/>
    <x v="0"/>
    <s v="Goeree-Overflakkee"/>
    <s v="Waterschap"/>
    <s v="Uitmaaien"/>
    <s v="&lt;Null&gt;"/>
    <s v="MeetpuntenGO2020-Baggercode199"/>
    <x v="0"/>
    <s v="&lt;Null&gt;"/>
    <s v="Perceel 3"/>
    <s v="Blindeweg"/>
    <s v="B: uitmaaien en afvoeren plasberm,niet bereikbaar"/>
    <n v="588"/>
    <s v="&lt;Null&gt;"/>
    <n v="0"/>
    <n v="0.62"/>
    <n v="1.8"/>
    <n v="1.9"/>
    <s v="Klasse A"/>
    <s v="Vrij toepasbaar"/>
    <s v="hoofdwaterloop"/>
    <s v="&lt;Null&gt;"/>
    <s v="Primair"/>
    <s v="&lt;Null&gt;"/>
    <s v="Vrij verspreidbaar"/>
    <x v="1"/>
    <x v="194"/>
    <n v="1.07"/>
    <n v="28.6"/>
    <s v="8m of meer"/>
    <s v="W18GR10_WBKK_D"/>
    <s v="baggeren en maaien"/>
    <s v="Geen werkstrook"/>
    <n v="-1.25"/>
    <n v="-1"/>
  </r>
  <r>
    <s v="AAN"/>
    <s v="AAN"/>
    <s v="AAN"/>
    <n v="27.7"/>
    <n v="3.3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"/>
    <n v="-1.61"/>
    <n v="-1.53"/>
    <s v="&lt;=2meter"/>
    <n v="24.9"/>
    <s v="ja"/>
    <s v="H07889"/>
    <s v="D: maaien droog talud, &gt; 15m één zijde bereikbaar, talud &gt; 2m"/>
    <s v="AAN"/>
    <n v="3.73"/>
    <s v="&lt;Null&gt;"/>
    <n v="-0.99"/>
    <s v="ja"/>
    <x v="0"/>
    <n v="-1.61"/>
    <n v="2021"/>
    <x v="186"/>
    <n v="259"/>
    <s v="Uitmaaien"/>
    <s v="maaien"/>
    <n v="1536"/>
    <n v="15.24"/>
    <s v="C: uitmaaien nat profiel, &gt; 15m één zijde bereikbaar, &gt; 30m één zijde of twee zijdig bereikbaar"/>
    <n v="456963"/>
    <s v="M03283"/>
    <s v="alleen hoofdgeul, hvheid aanpassen naar 3,3 m3/m1"/>
    <x v="0"/>
    <s v="Goeree-Overflakkee"/>
    <s v="Waterschap"/>
    <s v="Uitmaaien"/>
    <s v="&lt;Null&gt;"/>
    <s v="MeetpuntenGO2020-Baggercode199"/>
    <x v="0"/>
    <s v="&lt;Null&gt;"/>
    <s v="Perceel 3"/>
    <s v="Blindeweg"/>
    <s v="C: uitmaaien en afvoeren plasberm, &gt;15m één zijde bereikbaar"/>
    <n v="720"/>
    <s v="&lt;Null&gt;"/>
    <n v="0"/>
    <n v="0.08"/>
    <n v="1.7"/>
    <n v="1.7"/>
    <s v="Klasse A"/>
    <s v="Vrij toepasbaar"/>
    <s v="hoofdwaterloop"/>
    <s v="&lt;Null&gt;"/>
    <s v="Primair"/>
    <s v="&lt;Null&gt;"/>
    <s v="Vrij verspreidbaar"/>
    <x v="1"/>
    <x v="195"/>
    <n v="0.36"/>
    <n v="21.4"/>
    <s v="8m of meer"/>
    <s v="W18GR10_WBKK_D"/>
    <s v="baggeren en maaien"/>
    <s v="Wel werkstrook"/>
    <n v="-1.25"/>
    <n v="-1"/>
  </r>
  <r>
    <s v="AAN"/>
    <s v="AAN"/>
    <s v="AAN"/>
    <n v="7.8"/>
    <n v="0.3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75"/>
    <n v="-2"/>
    <n v="-1.75"/>
    <s v="&gt;2meter"/>
    <n v="10.4"/>
    <s v="ja"/>
    <s v="H07890"/>
    <s v="A: maaien droog talud, bereikbaar vanaf 2 zijden, talud &gt; 2m"/>
    <s v="AAN"/>
    <n v="0.44"/>
    <s v="&lt;Null&gt;"/>
    <n v="-1.03"/>
    <s v="ja"/>
    <x v="0"/>
    <n v="-2"/>
    <n v="2021"/>
    <x v="187"/>
    <n v="432"/>
    <s v="Uitmaaien"/>
    <s v="maaien"/>
    <n v="1536"/>
    <n v="2.86"/>
    <s v="A: uitmaaien nat profiel &lt;= 30m minimaal één zijde bereikbaar, twee zijdig &gt;15m bereikbaar &lt;= 30m"/>
    <n v="456964"/>
    <s v="M03281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27"/>
    <s v="&lt;Null&gt;"/>
    <n v="0"/>
    <n v="0.25"/>
    <n v="3.4"/>
    <n v="3.4"/>
    <s v="Vrij toepasbaar"/>
    <s v="Vrij toepasbaar"/>
    <s v="hoofdwaterloop"/>
    <s v="&lt;Null&gt;"/>
    <s v="Primair"/>
    <s v="&lt;Null&gt;"/>
    <s v="Vrij verspreidbaar"/>
    <x v="1"/>
    <x v="196"/>
    <n v="0.75"/>
    <n v="3.6"/>
    <s v="2 tot 4m"/>
    <s v="W18GR10102"/>
    <s v="baggeren en maaien"/>
    <s v="Wel werkstrook"/>
    <n v="-1.25"/>
    <s v="&lt;Null&gt;"/>
  </r>
  <r>
    <s v="AAN"/>
    <s v="AAN"/>
    <s v="AAN"/>
    <n v="8.1999999999999993"/>
    <n v="0.6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75"/>
    <n v="-1.92"/>
    <n v="-1.6"/>
    <s v="&gt;2meter"/>
    <n v="10.3"/>
    <s v="ja"/>
    <s v="H07890"/>
    <s v="A: maaien droog talud, bereikbaar vanaf 2 zijden, talud &gt; 2m"/>
    <s v="AAN"/>
    <n v="0.72"/>
    <s v="&lt;Null&gt;"/>
    <n v="-1.03"/>
    <s v="ja"/>
    <x v="0"/>
    <n v="-1.92"/>
    <n v="2021"/>
    <x v="188"/>
    <n v="469"/>
    <s v="Uitmaaien"/>
    <s v="maaien"/>
    <n v="1536"/>
    <n v="2.54"/>
    <s v="A: uitmaaien nat profiel &lt;= 30m minimaal één zijde bereikbaar, twee zijdig &gt;15m bereikbaar &lt;= 30m"/>
    <n v="456965"/>
    <s v="M03281"/>
    <s v="&lt;Null&gt;"/>
    <x v="0"/>
    <s v="Goeree-Overflakkee"/>
    <s v="Waterschap"/>
    <s v="Uitmaaien"/>
    <s v="&lt;Null&gt;"/>
    <s v="MeetpuntenGO2020-Baggercode199"/>
    <x v="0"/>
    <s v="&lt;Null&gt;"/>
    <s v="Perceel 3"/>
    <s v="Bromelia"/>
    <s v="A: uitmaaien en afvoeren plasberm, twee zijdig bereikbaar, of &lt;=15m één zijde bereikbaar"/>
    <n v="728"/>
    <s v="&lt;Null&gt;"/>
    <n v="0"/>
    <n v="0.32"/>
    <n v="3.4"/>
    <n v="3.4"/>
    <s v="Vrij toepasbaar"/>
    <s v="Vrij toepasbaar"/>
    <s v="hoofdwaterloop"/>
    <s v="&lt;Null&gt;"/>
    <s v="Primair"/>
    <s v="&lt;Null&gt;"/>
    <s v="Vrij verspreidbaar"/>
    <x v="1"/>
    <x v="197"/>
    <n v="0.67"/>
    <n v="3.5"/>
    <s v="2 tot 4m"/>
    <s v="W18GR10102"/>
    <s v="baggeren en maaien"/>
    <s v="Wel werkstrook"/>
    <n v="-1.25"/>
    <s v="&lt;Null&gt;"/>
  </r>
  <r>
    <s v="Links AAN/Rechts WSHD"/>
    <s v="Links AAN"/>
    <s v="Rechts WSHD"/>
    <n v="2.8"/>
    <n v="0.68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7"/>
    <n v="-1.92"/>
    <n v="-1.49"/>
    <s v="&gt;2meter"/>
    <n v="9.1999999999999993"/>
    <s v="ja"/>
    <s v="H09799"/>
    <s v="B: maaien droog talud, &lt;= 15m één zijde bereikbaar, talud &gt; 2m"/>
    <s v="Links AAN/Rechts WSHD"/>
    <n v="0.77"/>
    <s v="&lt;Null&gt;"/>
    <n v="-0.93"/>
    <s v="ja"/>
    <x v="2"/>
    <n v="-1.92"/>
    <n v="2021"/>
    <x v="98"/>
    <n v="191"/>
    <s v="Uitmaaien"/>
    <s v="maaien"/>
    <n v="1536"/>
    <n v="2.1800000000000002"/>
    <s v="A: uitmaaien nat profiel &lt;= 30m minimaal één zijde bereikbaar, twee zijdig &gt;15m bereikbaar &lt;= 30m"/>
    <n v="456966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1"/>
    <s v="&lt;Null&gt;"/>
    <n v="0"/>
    <n v="0.43"/>
    <n v="3.2"/>
    <n v="3.2"/>
    <s v="Klasse A"/>
    <s v="Klasse Industrie"/>
    <s v="hoofdwaterloop"/>
    <s v="&lt;Null&gt;"/>
    <s v="Primair"/>
    <s v="&lt;Null&gt;"/>
    <s v="Verspreidbaar"/>
    <x v="1"/>
    <x v="198"/>
    <n v="0.67"/>
    <n v="2.9"/>
    <s v="2 tot 4m"/>
    <s v="W18GR10240"/>
    <s v="baggeren en maaien"/>
    <s v="Wel werkstrook"/>
    <n v="-1.25"/>
    <n v="-1"/>
  </r>
  <r>
    <s v="Links AAN/Rechts WSHD"/>
    <s v="Links AAN"/>
    <s v="Rechts WSHD"/>
    <n v="2.7"/>
    <n v="0.67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7"/>
    <n v="-1.81"/>
    <n v="-1.45"/>
    <s v="&gt;2meter"/>
    <n v="9.1999999999999993"/>
    <s v="ja"/>
    <s v="H09799"/>
    <s v="B: maaien droog talud, &lt;= 15m één zijde bereikbaar, talud &gt; 2m"/>
    <s v="Links AAN/Rechts WSHD"/>
    <n v="0.76"/>
    <s v="&lt;Null&gt;"/>
    <n v="-0.95"/>
    <s v="ja"/>
    <x v="2"/>
    <n v="-1.81"/>
    <n v="2021"/>
    <x v="189"/>
    <n v="183"/>
    <s v="Uitmaaien"/>
    <s v="maaien"/>
    <n v="1536"/>
    <n v="1.98"/>
    <s v="A: uitmaaien nat profiel &lt;= 30m minimaal één zijde bereikbaar, twee zijdig &gt;15m bereikbaar &lt;= 30m"/>
    <n v="456967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3"/>
    <s v="&lt;Null&gt;"/>
    <n v="0"/>
    <n v="0.36"/>
    <n v="3.2"/>
    <n v="3.2"/>
    <s v="Klasse A"/>
    <s v="Klasse Wonen"/>
    <s v="hoofdwaterloop"/>
    <s v="&lt;Null&gt;"/>
    <s v="Primair"/>
    <s v="&lt;Null&gt;"/>
    <s v="Verspreidbaar"/>
    <x v="1"/>
    <x v="199"/>
    <n v="0.56000000000000005"/>
    <n v="2.9"/>
    <s v="2 tot 4m"/>
    <s v="W18GR10239"/>
    <s v="baggeren en maaien"/>
    <s v="Wel werkstrook"/>
    <n v="-1.25"/>
    <n v="-1"/>
  </r>
  <r>
    <s v="Links AAN/Rechts WSHD"/>
    <s v="Links AAN"/>
    <s v="Rechts WSHD"/>
    <n v="2"/>
    <n v="0.52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7"/>
    <n v="-1.91"/>
    <n v="-1.6"/>
    <s v="&gt;2meter"/>
    <n v="9"/>
    <s v="ja"/>
    <s v="H09799"/>
    <s v="B: maaien droog talud, &lt;= 15m één zijde bereikbaar, talud &gt; 2m"/>
    <s v="Links AAN/Rechts WSHD"/>
    <n v="0.59"/>
    <s v="&lt;Null&gt;"/>
    <n v="-0.96"/>
    <s v="ja"/>
    <x v="2"/>
    <n v="-1.91"/>
    <n v="2021"/>
    <x v="190"/>
    <n v="152"/>
    <s v="Uitmaaien"/>
    <s v="maaien"/>
    <n v="1536"/>
    <n v="1.98"/>
    <s v="A: uitmaaien nat profiel &lt;= 30m minimaal één zijde bereikbaar, twee zijdig &gt;15m bereikbaar &lt;= 30m"/>
    <n v="456968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2"/>
    <s v="&lt;Null&gt;"/>
    <n v="0"/>
    <n v="0.31"/>
    <n v="3.2"/>
    <n v="3.2"/>
    <s v="Klasse A"/>
    <s v="Klasse Industrie"/>
    <s v="hoofdwaterloop"/>
    <s v="&lt;Null&gt;"/>
    <s v="Primair"/>
    <s v="&lt;Null&gt;"/>
    <s v="Verspreidbaar"/>
    <x v="1"/>
    <x v="200"/>
    <n v="0.66"/>
    <n v="2.7"/>
    <s v="2 tot 4m"/>
    <s v="W18GR10240"/>
    <s v="baggeren en maaien"/>
    <s v="Wel werkstrook"/>
    <n v="-1.25"/>
    <n v="-1"/>
  </r>
  <r>
    <s v="Links AAN/Rechts WSHD"/>
    <s v="Links AAN"/>
    <s v="Rechts WSHD"/>
    <n v="2.7"/>
    <n v="0.5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91"/>
    <n v="-1.6"/>
    <s v="&gt;2meter"/>
    <n v="9"/>
    <s v="ja"/>
    <s v="H09799"/>
    <s v="A: maaien droog talud, bereikbaar vanaf 2 zijden, talud &gt; 2m"/>
    <s v="Links AAN/Rechts WSHD"/>
    <n v="0.59"/>
    <s v="&lt;Null&gt;"/>
    <n v="-0.96"/>
    <s v="ja"/>
    <x v="0"/>
    <n v="-1.91"/>
    <n v="2021"/>
    <x v="191"/>
    <n v="199"/>
    <s v="Uitmaaien"/>
    <s v="maaien"/>
    <n v="1536"/>
    <n v="1.98"/>
    <s v="A: uitmaaien nat profiel &lt;= 30m minimaal één zijde bereikbaar, twee zijdig &gt;15m bereikbaar &lt;= 30m"/>
    <n v="456969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2"/>
    <s v="&lt;Null&gt;"/>
    <n v="0"/>
    <n v="0.31"/>
    <n v="3.2"/>
    <n v="3.2"/>
    <s v="Klasse A"/>
    <s v="Klasse Industrie"/>
    <s v="hoofdwaterloop"/>
    <s v="&lt;Null&gt;"/>
    <s v="Primair"/>
    <s v="&lt;Null&gt;"/>
    <s v="Verspreidbaar"/>
    <x v="1"/>
    <x v="201"/>
    <n v="0.66"/>
    <n v="2.7"/>
    <s v="2 tot 4m"/>
    <s v="W18GR10240"/>
    <s v="baggeren en maaien"/>
    <s v="Wel werkstrook"/>
    <n v="-1.25"/>
    <n v="-1"/>
  </r>
  <r>
    <s v="Links AAN/Rechts WSHD"/>
    <s v="Links AAN"/>
    <s v="Rechts WSHD"/>
    <n v="1"/>
    <n v="0.6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92"/>
    <n v="-1.49"/>
    <s v="&gt;2meter"/>
    <n v="9.1999999999999993"/>
    <s v="ja"/>
    <s v="H09799"/>
    <s v="A: maaien droog talud, bereikbaar vanaf 2 zijden, talud &gt; 2m"/>
    <s v="Links AAN/Rechts WSHD"/>
    <n v="0.77"/>
    <s v="&lt;Null&gt;"/>
    <n v="-0.93"/>
    <s v="ja"/>
    <x v="0"/>
    <n v="-1.92"/>
    <n v="2021"/>
    <x v="192"/>
    <n v="72"/>
    <s v="Uitmaaien"/>
    <s v="maaien"/>
    <n v="1536"/>
    <n v="2.1800000000000002"/>
    <s v="A: uitmaaien nat profiel &lt;= 30m minimaal één zijde bereikbaar, twee zijdig &gt;15m bereikbaar &lt;= 30m"/>
    <n v="456970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1"/>
    <s v="&lt;Null&gt;"/>
    <n v="0"/>
    <n v="0.43"/>
    <n v="3.2"/>
    <n v="3.2"/>
    <s v="Klasse A"/>
    <s v="Klasse Industrie"/>
    <s v="hoofdwaterloop"/>
    <s v="&lt;Null&gt;"/>
    <s v="Primair"/>
    <s v="&lt;Null&gt;"/>
    <s v="Verspreidbaar"/>
    <x v="1"/>
    <x v="202"/>
    <n v="0.67"/>
    <n v="2.9"/>
    <s v="2 tot 4m"/>
    <s v="W18GR10240"/>
    <s v="baggeren en maaien"/>
    <s v="Wel werkstrook"/>
    <n v="-1.25"/>
    <n v="-1"/>
  </r>
  <r>
    <s v="Links AAN/Rechts WSHD"/>
    <s v="Links AAN"/>
    <s v="Rechts WSHD"/>
    <n v="1.2"/>
    <n v="0.67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7"/>
    <n v="-1.81"/>
    <n v="-1.45"/>
    <s v="&gt;2meter"/>
    <n v="9.1999999999999993"/>
    <s v="ja"/>
    <s v="H09799"/>
    <s v="B: maaien droog talud, &lt;= 15m één zijde bereikbaar, talud &gt; 2m"/>
    <s v="Links AAN/Rechts WSHD"/>
    <n v="0.76"/>
    <s v="&lt;Null&gt;"/>
    <n v="-0.95"/>
    <s v="ja"/>
    <x v="2"/>
    <n v="-1.81"/>
    <n v="2021"/>
    <x v="193"/>
    <n v="83"/>
    <s v="Uitmaaien"/>
    <s v="maaien"/>
    <n v="1536"/>
    <n v="1.98"/>
    <s v="A: uitmaaien nat profiel &lt;= 30m minimaal één zijde bereikbaar, twee zijdig &gt;15m bereikbaar &lt;= 30m"/>
    <n v="459208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3"/>
    <s v="&lt;Null&gt;"/>
    <n v="0"/>
    <n v="0.36"/>
    <n v="3.2"/>
    <n v="3.2"/>
    <s v="Klasse A"/>
    <s v="Klasse Industrie"/>
    <s v="hoofdwaterloop"/>
    <s v="&lt;Null&gt;"/>
    <s v="Primair"/>
    <s v="&lt;Null&gt;"/>
    <s v="Verspreidbaar"/>
    <x v="1"/>
    <x v="203"/>
    <n v="0.56000000000000005"/>
    <n v="2.9"/>
    <s v="2 tot 4m"/>
    <s v="W18GR10240"/>
    <s v="baggeren en maaien"/>
    <s v="Wel werkstrook"/>
    <n v="-1.25"/>
    <n v="-1"/>
  </r>
  <r>
    <s v="Links AAN/Rechts WSHD"/>
    <s v="Links AAN"/>
    <s v="Rechts WSHD"/>
    <n v="0.3"/>
    <n v="0.67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7"/>
    <n v="-1.81"/>
    <n v="-1.45"/>
    <s v="&gt;2meter"/>
    <n v="9.1999999999999993"/>
    <s v="ja"/>
    <s v="H09799"/>
    <s v="B: maaien droog talud, &lt;= 15m één zijde bereikbaar, talud &gt; 2m"/>
    <s v="Links AAN/Rechts WSHD"/>
    <n v="0.76"/>
    <s v="&lt;Null&gt;"/>
    <n v="-0.95"/>
    <s v="ja"/>
    <x v="2"/>
    <n v="-1.81"/>
    <n v="2021"/>
    <x v="194"/>
    <n v="22"/>
    <s v="Uitmaaien"/>
    <s v="maaien"/>
    <n v="1536"/>
    <n v="1.98"/>
    <s v="A: uitmaaien nat profiel &lt;= 30m minimaal één zijde bereikbaar, twee zijdig &gt;15m bereikbaar &lt;= 30m"/>
    <n v="459209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3"/>
    <s v="&lt;Null&gt;"/>
    <n v="0"/>
    <n v="0.36"/>
    <n v="3.2"/>
    <n v="3.2"/>
    <s v="Klasse A"/>
    <s v="Klasse Wonen"/>
    <s v="hoofdwaterloop"/>
    <s v="&lt;Null&gt;"/>
    <s v="Primair"/>
    <s v="&lt;Null&gt;"/>
    <s v="Verspreidbaar"/>
    <x v="1"/>
    <x v="204"/>
    <n v="0.56000000000000005"/>
    <n v="2.9"/>
    <s v="2 tot 4m"/>
    <s v="W18GR10239"/>
    <s v="baggeren en maaien"/>
    <s v="Wel werkstrook"/>
    <n v="-1.25"/>
    <n v="-1"/>
  </r>
  <r>
    <s v="Links AAN/Rechts WSHD"/>
    <s v="Links AAN"/>
    <s v="Rechts WSHD"/>
    <n v="3.6"/>
    <n v="0.6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73"/>
    <n v="-1.42"/>
    <s v="&lt;=2meter"/>
    <n v="7.9"/>
    <s v="ja"/>
    <s v="H09800"/>
    <s v="A: maaien droog talud, bereikbaar vanaf 2 zijden, talud &gt; 2m"/>
    <s v="Links AAN/Rechts WSHD"/>
    <n v="0.78"/>
    <s v="&lt;Null&gt;"/>
    <n v="-1"/>
    <s v="ja"/>
    <x v="0"/>
    <n v="-1.73"/>
    <n v="2021"/>
    <x v="195"/>
    <n v="234"/>
    <s v="Uitmaaien"/>
    <s v="maaien"/>
    <n v="1536"/>
    <n v="1.73"/>
    <s v="A: uitmaaien nat profiel &lt;= 30m minimaal één zijde bereikbaar, twee zijdig &gt;15m bereikbaar &lt;= 30m"/>
    <n v="456973"/>
    <s v="M0354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212"/>
    <s v="&lt;Null&gt;"/>
    <n v="0"/>
    <n v="0.31"/>
    <n v="2.4"/>
    <n v="2.4"/>
    <s v="Klasse A"/>
    <s v="Klasse Industrie"/>
    <s v="hoofdwaterloop"/>
    <s v="&lt;Null&gt;"/>
    <s v="Primair"/>
    <s v="&lt;Null&gt;"/>
    <s v="Verspreidbaar"/>
    <x v="1"/>
    <x v="205"/>
    <n v="0.48"/>
    <n v="3.1"/>
    <s v="2 tot 4m"/>
    <s v="W18GR10_WBKK_A"/>
    <s v="baggeren en maaien"/>
    <s v="Wel werkstrook"/>
    <n v="-1.25"/>
    <n v="-1"/>
  </r>
  <r>
    <s v="AAN"/>
    <s v="AAN"/>
    <s v="AAN"/>
    <n v="1.3"/>
    <n v="0.2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5"/>
    <n v="-1.45"/>
    <n v="-1.21"/>
    <s v="&lt;=2meter"/>
    <n v="6.1"/>
    <s v="ja"/>
    <s v="H09802"/>
    <s v="A: maaien droog talud, bereikbaar vanaf 2 zijden, talud &gt; 2m"/>
    <s v="AAN"/>
    <n v="0.24"/>
    <s v="&lt;Null&gt;"/>
    <n v="-0.85"/>
    <s v="ja"/>
    <x v="0"/>
    <n v="-1.45"/>
    <n v="2021"/>
    <x v="196"/>
    <n v="148"/>
    <s v="Uitmaaien"/>
    <s v="maaien"/>
    <n v="1536"/>
    <n v="0.7"/>
    <s v="A: uitmaaien nat profiel &lt;= 30m minimaal één zijde bereikbaar, twee zijdig &gt;15m bereikbaar &lt;= 30m"/>
    <n v="456971"/>
    <s v="M0387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5"/>
    <s v="&lt;Null&gt;"/>
    <n v="0"/>
    <n v="0.24"/>
    <n v="2.2000000000000002"/>
    <n v="2.2000000000000002"/>
    <s v="Vrij toepasbaar"/>
    <s v="Vrij toepasbaar"/>
    <s v="hoofdwaterloop"/>
    <s v="&lt;Null&gt;"/>
    <s v="Primair"/>
    <s v="&lt;Null&gt;"/>
    <s v="Vrij verspreidbaar"/>
    <x v="1"/>
    <x v="206"/>
    <n v="0.35"/>
    <n v="1.7"/>
    <s v="tot 2m"/>
    <s v="W18GR10184"/>
    <s v="baggeren en maaien"/>
    <s v="Wel werkstrook"/>
    <n v="-1.1000000000000001"/>
    <n v="-0.85"/>
  </r>
  <r>
    <s v="AAN"/>
    <s v="AAN"/>
    <s v="AAN"/>
    <n v="1.6"/>
    <n v="0.21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25"/>
    <n v="-1.45"/>
    <n v="-1.21"/>
    <s v="&lt;=2meter"/>
    <n v="6.1"/>
    <s v="ja"/>
    <s v="H09802"/>
    <s v="B: maaien droog talud, &lt;= 15m één zijde bereikbaar, talud &gt; 2m"/>
    <s v="AAN"/>
    <n v="0.24"/>
    <s v="&lt;Null&gt;"/>
    <n v="-0.85"/>
    <s v="ja"/>
    <x v="2"/>
    <n v="-1.45"/>
    <n v="2021"/>
    <x v="197"/>
    <n v="183"/>
    <s v="Uitmaaien"/>
    <s v="maaien"/>
    <n v="1536"/>
    <n v="0.7"/>
    <s v="A: uitmaaien nat profiel &lt;= 30m minimaal één zijde bereikbaar, twee zijdig &gt;15m bereikbaar &lt;= 30m"/>
    <n v="456972"/>
    <s v="M0387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5"/>
    <s v="&lt;Null&gt;"/>
    <n v="0"/>
    <n v="0.24"/>
    <n v="2.2000000000000002"/>
    <n v="2.2000000000000002"/>
    <s v="Vrij toepasbaar"/>
    <s v="Vrij toepasbaar"/>
    <s v="hoofdwaterloop"/>
    <s v="&lt;Null&gt;"/>
    <s v="Primair"/>
    <s v="&lt;Null&gt;"/>
    <s v="Vrij verspreidbaar"/>
    <x v="1"/>
    <x v="207"/>
    <n v="0.35"/>
    <n v="1.7"/>
    <s v="tot 2m"/>
    <s v="W18GR10184"/>
    <s v="baggeren en maaien"/>
    <s v="Wel werkstrook"/>
    <n v="-1.1000000000000001"/>
    <n v="-0.85"/>
  </r>
  <r>
    <s v="AAN"/>
    <s v="AAN"/>
    <s v="AAN"/>
    <n v="1.8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55"/>
    <n v="-1.29"/>
    <s v="&lt;=2meter"/>
    <n v="6.3"/>
    <s v="ja"/>
    <s v="H09802"/>
    <s v="A: maaien droog talud, bereikbaar vanaf 2 zijden, talud &gt; 2m"/>
    <s v="AAN"/>
    <n v="0.33"/>
    <s v="&lt;Null&gt;"/>
    <n v="-0.8"/>
    <s v="ja"/>
    <x v="0"/>
    <n v="-1.55"/>
    <n v="2021"/>
    <x v="198"/>
    <n v="192"/>
    <s v="Uitmaaien"/>
    <s v="maaien"/>
    <n v="1536"/>
    <n v="1.18"/>
    <s v="A: uitmaaien nat profiel &lt;= 30m minimaal één zijde bereikbaar, twee zijdig &gt;15m bereikbaar &lt;= 30m"/>
    <n v="456974"/>
    <s v="M0387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65"/>
    <s v="&lt;Null&gt;"/>
    <n v="0"/>
    <n v="0.26"/>
    <n v="2.2000000000000002"/>
    <n v="2.2000000000000002"/>
    <s v="Klasse A"/>
    <s v="Vrij toepasbaar"/>
    <s v="hoofdwaterloop"/>
    <s v="&lt;Null&gt;"/>
    <s v="Primair"/>
    <s v="&lt;Null&gt;"/>
    <s v="Vrij verspreidbaar"/>
    <x v="1"/>
    <x v="208"/>
    <n v="0.45"/>
    <n v="1.9"/>
    <s v="tot 2m"/>
    <s v="W18GR10_WBKK_D"/>
    <s v="baggeren en maaien"/>
    <s v="Wel werkstrook"/>
    <n v="-1.1000000000000001"/>
    <n v="-0.85"/>
  </r>
  <r>
    <s v="AAN"/>
    <s v="AAN"/>
    <s v="AAN"/>
    <n v="0.8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55"/>
    <n v="-1.29"/>
    <s v="&lt;=2meter"/>
    <n v="6.3"/>
    <s v="ja"/>
    <s v="H09802"/>
    <s v="A: maaien droog talud, bereikbaar vanaf 2 zijden, talud &gt; 2m"/>
    <s v="AAN"/>
    <n v="0.33"/>
    <s v="&lt;Null&gt;"/>
    <n v="-0.8"/>
    <s v="ja"/>
    <x v="0"/>
    <n v="-1.55"/>
    <n v="2021"/>
    <x v="199"/>
    <n v="82"/>
    <s v="Uitmaaien"/>
    <s v="maaien"/>
    <n v="1536"/>
    <n v="1.18"/>
    <s v="A: uitmaaien nat profiel &lt;= 30m minimaal één zijde bereikbaar, twee zijdig &gt;15m bereikbaar &lt;= 30m"/>
    <n v="459210"/>
    <s v="M0387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65"/>
    <s v="&lt;Null&gt;"/>
    <n v="0"/>
    <n v="0.26"/>
    <n v="2.2000000000000002"/>
    <n v="2.2000000000000002"/>
    <s v="Vrij toepasbaar"/>
    <s v="Vrij toepasbaar"/>
    <s v="hoofdwaterloop"/>
    <s v="&lt;Null&gt;"/>
    <s v="Primair"/>
    <s v="&lt;Null&gt;"/>
    <s v="Vrij verspreidbaar"/>
    <x v="1"/>
    <x v="209"/>
    <n v="0.45"/>
    <n v="1.9"/>
    <s v="tot 2m"/>
    <s v="W18GR10184"/>
    <s v="baggeren en maaien"/>
    <s v="Wel werkstrook"/>
    <n v="-1.1000000000000001"/>
    <n v="-0.85"/>
  </r>
  <r>
    <s v="AAN"/>
    <s v="AAN"/>
    <s v="AAN"/>
    <n v="2.6"/>
    <n v="1.5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29"/>
    <n v="-1.85"/>
    <s v="&gt;2meter"/>
    <n v="17.5"/>
    <s v="ja"/>
    <s v="H09804"/>
    <s v="A: maaien droog talud, bereikbaar vanaf 2 zijden, talud &gt; 2m"/>
    <s v="AAN"/>
    <n v="1.79"/>
    <s v="&lt;Null&gt;"/>
    <n v="-0.95"/>
    <s v="ja"/>
    <x v="0"/>
    <n v="-2.29"/>
    <n v="2021"/>
    <x v="200"/>
    <n v="66"/>
    <s v="Uitmaaien"/>
    <s v="maaien"/>
    <n v="1536"/>
    <n v="8.09"/>
    <s v="A: uitmaaien nat profiel &lt;= 30m minimaal één zijde bereikbaar, twee zijdig &gt;15m bereikbaar &lt;= 30m"/>
    <n v="456975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791"/>
    <s v="&lt;Null&gt;"/>
    <n v="0"/>
    <n v="0.44"/>
    <n v="4.9000000000000004"/>
    <n v="4.9000000000000004"/>
    <s v="Klasse A"/>
    <s v="Vrij toepasbaar"/>
    <s v="hoofdwaterloop"/>
    <s v="&lt;Null&gt;"/>
    <s v="Primair"/>
    <s v="&lt;Null&gt;"/>
    <s v="Vrij verspreidbaar"/>
    <x v="1"/>
    <x v="210"/>
    <n v="1.04"/>
    <n v="7.7"/>
    <s v="4 tot 8m"/>
    <s v="W18GR10_WBKK_D"/>
    <s v="baggeren en maaien"/>
    <s v="Wel werkstrook"/>
    <n v="-1.25"/>
    <n v="-1"/>
  </r>
  <r>
    <s v="Links AAN/Rechts WSHD"/>
    <s v="Links AAN"/>
    <s v="Rechts WSHD"/>
    <n v="11"/>
    <n v="1.3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2599999999999998"/>
    <n v="-1.91"/>
    <s v="&gt;2meter"/>
    <n v="16.399999999999999"/>
    <s v="ja"/>
    <s v="H09804"/>
    <s v="A: maaien droog talud, bereikbaar vanaf 2 zijden, talud &gt; 2m"/>
    <s v="Links AAN/Rechts WSHD"/>
    <n v="1.53"/>
    <s v="&lt;Null&gt;"/>
    <n v="-0.95"/>
    <s v="ja"/>
    <x v="0"/>
    <n v="-2.2599999999999998"/>
    <n v="2021"/>
    <x v="201"/>
    <n v="332"/>
    <s v="Uitmaaien"/>
    <s v="maaien"/>
    <n v="1536"/>
    <n v="7.37"/>
    <s v="A: uitmaaien nat profiel &lt;= 30m minimaal één zijde bereikbaar, twee zijdig &gt;15m bereikbaar &lt;= 30m"/>
    <n v="456976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789"/>
    <s v="&lt;Null&gt;"/>
    <n v="0"/>
    <n v="0.35"/>
    <n v="4.9000000000000004"/>
    <n v="4.9000000000000004"/>
    <s v="Klasse A"/>
    <s v="Vrij toepasbaar"/>
    <s v="hoofdwaterloop"/>
    <s v="&lt;Null&gt;"/>
    <s v="Primair"/>
    <s v="&lt;Null&gt;"/>
    <s v="Vrij verspreidbaar"/>
    <x v="1"/>
    <x v="211"/>
    <n v="1.01"/>
    <n v="6.6"/>
    <s v="4 tot 8m"/>
    <s v="W18GR10_WBKK_D"/>
    <s v="baggeren en maaien"/>
    <s v="Wel werkstrook"/>
    <n v="-1.25"/>
    <n v="-1"/>
  </r>
  <r>
    <s v="Links AAN/Rechts WSHD"/>
    <s v="Links AAN"/>
    <s v="Rechts WSHD"/>
    <n v="13.7"/>
    <n v="1.5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37"/>
    <n v="-1.94"/>
    <s v="&gt;2meter"/>
    <n v="16.399999999999999"/>
    <s v="ja"/>
    <s v="H09804"/>
    <s v="A: maaien droog talud, bereikbaar vanaf 2 zijden, talud &gt; 2m"/>
    <s v="Links AAN/Rechts WSHD"/>
    <n v="1.74"/>
    <s v="&lt;Null&gt;"/>
    <n v="-0.95"/>
    <s v="ja"/>
    <x v="0"/>
    <n v="-2.37"/>
    <n v="2021"/>
    <x v="202"/>
    <n v="415"/>
    <s v="Uitmaaien"/>
    <s v="maaien"/>
    <n v="1536"/>
    <n v="7.45"/>
    <s v="A: uitmaaien nat profiel &lt;= 30m minimaal één zijde bereikbaar, twee zijdig &gt;15m bereikbaar &lt;= 30m"/>
    <n v="456977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790"/>
    <s v="&lt;Null&gt;"/>
    <n v="0"/>
    <n v="0.43"/>
    <n v="4.9000000000000004"/>
    <n v="4.9000000000000004"/>
    <s v="Klasse A"/>
    <s v="Vrij toepasbaar"/>
    <s v="hoofdwaterloop"/>
    <s v="&lt;Null&gt;"/>
    <s v="Primair"/>
    <s v="&lt;Null&gt;"/>
    <s v="Vrij verspreidbaar"/>
    <x v="1"/>
    <x v="212"/>
    <n v="1.1200000000000001"/>
    <n v="6.6"/>
    <s v="4 tot 8m"/>
    <s v="W18GR10_WBKK_D"/>
    <s v="baggeren en maaien"/>
    <s v="Wel werkstrook"/>
    <n v="-1.25"/>
    <n v="-1"/>
  </r>
  <r>
    <s v="AAN"/>
    <s v="AAN"/>
    <s v="AAN"/>
    <n v="6.1"/>
    <n v="1.5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29"/>
    <n v="-1.85"/>
    <s v="&gt;2meter"/>
    <n v="17.5"/>
    <s v="ja"/>
    <s v="H09804"/>
    <s v="A: maaien droog talud, bereikbaar vanaf 2 zijden, talud &gt; 2m"/>
    <s v="AAN"/>
    <n v="1.79"/>
    <s v="&lt;Null&gt;"/>
    <n v="-0.95"/>
    <s v="ja"/>
    <x v="0"/>
    <n v="-2.29"/>
    <n v="2021"/>
    <x v="203"/>
    <n v="158"/>
    <s v="Uitmaaien"/>
    <s v="maaien"/>
    <n v="1536"/>
    <n v="8.09"/>
    <s v="A: uitmaaien nat profiel &lt;= 30m minimaal één zijde bereikbaar, twee zijdig &gt;15m bereikbaar &lt;= 30m"/>
    <n v="456978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791"/>
    <s v="&lt;Null&gt;"/>
    <n v="0"/>
    <n v="0.44"/>
    <n v="4.9000000000000004"/>
    <n v="4.9000000000000004"/>
    <s v="Klasse A"/>
    <s v="Vrij toepasbaar"/>
    <s v="hoofdwaterloop"/>
    <s v="&lt;Null&gt;"/>
    <s v="Primair"/>
    <s v="&lt;Null&gt;"/>
    <s v="Vrij verspreidbaar"/>
    <x v="1"/>
    <x v="213"/>
    <n v="1.04"/>
    <n v="7.7"/>
    <s v="4 tot 8m"/>
    <s v="W18GR10_WBKK_D"/>
    <s v="baggeren en maaien"/>
    <s v="Wel werkstrook"/>
    <n v="-1.25"/>
    <n v="-1"/>
  </r>
  <r>
    <s v="Links AAN/Rechts WSHD"/>
    <s v="Links AAN"/>
    <s v="Rechts WSHD"/>
    <n v="5.6"/>
    <n v="0.8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1.96"/>
    <n v="-1.52"/>
    <s v="&gt;2meter"/>
    <n v="9.6"/>
    <s v="ja"/>
    <s v="H09805"/>
    <s v="A: maaien droog talud, bereikbaar vanaf 2 zijden, talud &gt; 2m"/>
    <s v="Links AAN/Rechts WSHD"/>
    <n v="0.99"/>
    <s v="&lt;Null&gt;"/>
    <n v="-0.96"/>
    <s v="ja"/>
    <x v="0"/>
    <n v="-1.96"/>
    <n v="2021"/>
    <x v="204"/>
    <n v="339"/>
    <s v="Uitmaaien"/>
    <s v="maaien"/>
    <n v="1536"/>
    <n v="2.69"/>
    <s v="A: uitmaaien nat profiel &lt;= 30m minimaal één zijde bereikbaar, twee zijdig &gt;15m bereikbaar &lt;= 30m"/>
    <n v="456979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807"/>
    <s v="&lt;Null&gt;"/>
    <n v="0"/>
    <n v="0.44"/>
    <n v="3.2"/>
    <n v="3.2"/>
    <s v="Klasse A"/>
    <s v="Klasse Wonen"/>
    <s v="hoofdwaterloop"/>
    <s v="&lt;Null&gt;"/>
    <s v="Primair"/>
    <s v="&lt;Null&gt;"/>
    <s v="Verspreidbaar"/>
    <x v="1"/>
    <x v="214"/>
    <n v="0.71"/>
    <n v="3.3"/>
    <s v="2 tot 4m"/>
    <s v="W18GR10239"/>
    <s v="baggeren en maaien"/>
    <s v="Wel werkstrook"/>
    <n v="-1.25"/>
    <n v="-1"/>
  </r>
  <r>
    <s v="Links AAN/Rechts WSHD"/>
    <s v="Links AAN"/>
    <s v="Rechts WSHD"/>
    <n v="6.5"/>
    <n v="0.9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1.96"/>
    <n v="-1.57"/>
    <s v="&gt;2meter"/>
    <n v="9.5"/>
    <s v="ja"/>
    <s v="H09805"/>
    <s v="A: maaien droog talud, bereikbaar vanaf 2 zijden, talud &gt; 2m"/>
    <s v="Links AAN/Rechts WSHD"/>
    <n v="1.05"/>
    <s v="&lt;Null&gt;"/>
    <n v="-0.97"/>
    <s v="ja"/>
    <x v="0"/>
    <n v="-1.96"/>
    <n v="2021"/>
    <x v="205"/>
    <n v="404"/>
    <s v="Uitmaaien"/>
    <s v="maaien"/>
    <n v="1536"/>
    <n v="2.69"/>
    <s v="A: uitmaaien nat profiel &lt;= 30m minimaal één zijde bereikbaar, twee zijdig &gt;15m bereikbaar &lt;= 30m"/>
    <n v="456980"/>
    <s v="M03657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06"/>
    <s v="&lt;Null&gt;"/>
    <n v="0"/>
    <n v="0.39"/>
    <n v="3.2"/>
    <n v="3.2"/>
    <s v="Klasse A"/>
    <s v="Klasse Wonen"/>
    <s v="hoofdwaterloop"/>
    <s v="&lt;Null&gt;"/>
    <s v="Primair"/>
    <s v="&lt;Null&gt;"/>
    <s v="Verspreidbaar"/>
    <x v="1"/>
    <x v="215"/>
    <n v="0.71"/>
    <n v="3.2"/>
    <s v="2 tot 4m"/>
    <s v="W18GR10239"/>
    <s v="baggeren en maaien"/>
    <s v="Wel werkstrook"/>
    <n v="-1.25"/>
    <n v="-1"/>
  </r>
  <r>
    <s v="WSHD"/>
    <s v="WSHD"/>
    <s v="WSHD"/>
    <n v="13.3"/>
    <n v="1.94"/>
    <n v="4.54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"/>
    <n v="-1.6"/>
    <n v="-1.56"/>
    <s v="&lt;=2meter"/>
    <n v="15.8"/>
    <s v="ja"/>
    <s v="H09806"/>
    <s v="C: maaien droog talud, niet bereikbaar, talud &gt; 2m"/>
    <s v="WSHD"/>
    <n v="2.19"/>
    <n v="4.79"/>
    <n v="-0.98"/>
    <s v="ja"/>
    <x v="2"/>
    <n v="-1.6"/>
    <n v="2021"/>
    <x v="206"/>
    <n v="214"/>
    <s v="Uitmaaien"/>
    <s v="maaien"/>
    <n v="1536"/>
    <n v="8.77"/>
    <s v="B: uitmaaien nat profiel, niet bereikbaar"/>
    <n v="456981"/>
    <s v="M03771"/>
    <s v="&lt;Null&gt;"/>
    <x v="2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504"/>
    <s v="&lt;Null&gt;"/>
    <n v="0"/>
    <n v="0.04"/>
    <n v="1.7"/>
    <n v="1.7"/>
    <s v="Klasse A"/>
    <s v="Vrij toepasbaar"/>
    <s v="hoofdwaterloop"/>
    <s v="&lt;Null&gt;"/>
    <s v="Primair"/>
    <s v="&lt;Null&gt;"/>
    <s v="Vrij verspreidbaar"/>
    <x v="27"/>
    <x v="216"/>
    <n v="0.35"/>
    <n v="12.4"/>
    <s v="8m of meer"/>
    <s v="W18GR10_WBKK_D"/>
    <s v="baggeren en maaien"/>
    <s v="Geen werkstrook"/>
    <n v="-1.25"/>
    <n v="-1"/>
  </r>
  <r>
    <s v="WSHD"/>
    <s v="WSHD"/>
    <s v="WSHD"/>
    <n v="3.1"/>
    <n v="1.3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21"/>
    <n v="-1.69"/>
    <s v="&gt;2meter"/>
    <n v="14.4"/>
    <s v="ja"/>
    <s v="H09806"/>
    <s v="B: maaien droog talud, &lt;= 15m één zijde bereikbaar, talud &gt; 2m"/>
    <s v="WSHD"/>
    <n v="1.57"/>
    <s v="&lt;Null&gt;"/>
    <n v="-0.98"/>
    <s v="ja"/>
    <x v="0"/>
    <n v="-2.21"/>
    <n v="2021"/>
    <x v="207"/>
    <n v="113"/>
    <s v="Uitmaaien"/>
    <s v="maaien"/>
    <n v="1536"/>
    <n v="5.13"/>
    <s v="A: uitmaaien nat profiel &lt;= 30m minimaal één zijde bereikbaar, twee zijdig &gt;15m bereikbaar &lt;= 30m"/>
    <n v="456982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95"/>
    <s v="&lt;Null&gt;"/>
    <n v="0"/>
    <n v="0.52"/>
    <n v="4.5"/>
    <n v="4.5"/>
    <s v="Klasse A"/>
    <s v="Vrij toepasbaar"/>
    <s v="hoofdwaterloop"/>
    <s v="&lt;Null&gt;"/>
    <s v="Primair"/>
    <s v="&lt;Null&gt;"/>
    <s v="Vrij verspreidbaar"/>
    <x v="1"/>
    <x v="217"/>
    <n v="0.96"/>
    <n v="5.5"/>
    <s v="4 tot 8m"/>
    <s v="W18GR10_WBKK_D"/>
    <s v="baggeren en maaien"/>
    <s v="Wel werkstrook"/>
    <n v="-1.25"/>
    <n v="-1"/>
  </r>
  <r>
    <s v="WSHD"/>
    <s v="WSHD"/>
    <s v="WSHD"/>
    <n v="3.9"/>
    <n v="1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21"/>
    <n v="-1.69"/>
    <s v="&gt;2meter"/>
    <n v="14.4"/>
    <s v="ja"/>
    <s v="H09806"/>
    <s v="A: maaien droog talud, bereikbaar vanaf 2 zijden, talud &gt; 2m"/>
    <s v="WSHD"/>
    <n v="1.57"/>
    <s v="&lt;Null&gt;"/>
    <n v="-0.98"/>
    <s v="ja"/>
    <x v="0"/>
    <n v="-2.21"/>
    <n v="2021"/>
    <x v="208"/>
    <n v="142"/>
    <s v="Uitmaaien"/>
    <s v="maaien"/>
    <n v="1536"/>
    <n v="5.13"/>
    <s v="A: uitmaaien nat profiel &lt;= 30m minimaal één zijde bereikbaar, twee zijdig &gt;15m bereikbaar &lt;= 30m"/>
    <n v="456983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95"/>
    <s v="&lt;Null&gt;"/>
    <n v="0"/>
    <n v="0.52"/>
    <n v="4.5"/>
    <n v="4.5"/>
    <s v="Klasse A"/>
    <s v="Vrij toepasbaar"/>
    <s v="hoofdwaterloop"/>
    <s v="&lt;Null&gt;"/>
    <s v="Primair"/>
    <s v="&lt;Null&gt;"/>
    <s v="Vrij verspreidbaar"/>
    <x v="1"/>
    <x v="218"/>
    <n v="0.96"/>
    <n v="5.5"/>
    <s v="4 tot 8m"/>
    <s v="W18GR10_WBKK_D"/>
    <s v="baggeren en maaien"/>
    <s v="Wel werkstrook"/>
    <n v="-1.25"/>
    <n v="-1"/>
  </r>
  <r>
    <s v="AAN"/>
    <s v="AAN"/>
    <s v="AAN"/>
    <n v="6.1"/>
    <n v="2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48"/>
    <n v="-1.74"/>
    <s v="&lt;=2meter"/>
    <n v="7.1"/>
    <s v="ja"/>
    <s v="H09806"/>
    <s v="A: maaien droog talud, bereikbaar vanaf 2 zijden, talud &lt;= 2m"/>
    <s v="AAN"/>
    <n v="2.4300000000000002"/>
    <s v="&lt;Null&gt;"/>
    <n v="-1.02"/>
    <s v="ja"/>
    <x v="0"/>
    <n v="-2.48"/>
    <n v="2021"/>
    <x v="209"/>
    <n v="220"/>
    <s v="Uitmaaien"/>
    <s v="maaien"/>
    <n v="1536"/>
    <n v="6.04"/>
    <s v="A: uitmaaien nat profiel &lt;= 30m minimaal één zijde bereikbaar, twee zijdig &gt;15m bereikbaar &lt;= 30m"/>
    <n v="456984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195"/>
    <s v="&lt;Null&gt;"/>
    <n v="0"/>
    <n v="0.74"/>
    <n v="0.9"/>
    <n v="0.7"/>
    <s v="Klasse A"/>
    <s v="Vrij toepasbaar"/>
    <s v="hoofdwaterloop"/>
    <s v="&lt;Null&gt;"/>
    <s v="Primair"/>
    <s v="&lt;Null&gt;"/>
    <s v="Vrij verspreidbaar"/>
    <x v="1"/>
    <x v="219"/>
    <n v="1.23"/>
    <n v="5.5"/>
    <s v="4 tot 8m"/>
    <s v="W18GR10_WBKK_D"/>
    <s v="baggeren en maaien"/>
    <s v="Wel werkstrook"/>
    <n v="-1.25"/>
    <n v="-1"/>
  </r>
  <r>
    <s v="WSHD"/>
    <s v="WSHD"/>
    <s v="WSHD"/>
    <n v="6.6"/>
    <n v="1.94"/>
    <n v="4.54"/>
    <x v="4"/>
    <x v="0"/>
    <n v="1.1299999999999999"/>
    <s v="bereikbaar"/>
    <s v="&lt;Null&gt;"/>
    <n v="0"/>
    <s v="GO 2021"/>
    <s v="1A: Op de kant, &lt;=30m tweezijdig bereikbaar, of &lt;=15m één zijde bereikbaar"/>
    <n v="-2"/>
    <n v="-1.6"/>
    <n v="-1.56"/>
    <s v="&lt;=2meter"/>
    <n v="15.8"/>
    <s v="ja"/>
    <s v="H09806"/>
    <s v="A: maaien droog talud, bereikbaar vanaf 2 zijden, talud &gt; 2m"/>
    <s v="WSHD"/>
    <n v="2.19"/>
    <n v="4.79"/>
    <n v="-0.98"/>
    <s v="ja"/>
    <x v="0"/>
    <n v="-1.6"/>
    <n v="2021"/>
    <x v="210"/>
    <n v="106"/>
    <s v="Uitmaaien"/>
    <s v="maaien"/>
    <n v="1536"/>
    <n v="8.77"/>
    <s v="A: uitmaaien nat profiel &lt;= 30m minimaal één zijde bereikbaar, twee zijdig &gt;15m bereikbaar &lt;= 30m"/>
    <n v="456985"/>
    <s v="M03771"/>
    <s v="&lt;Null&gt;"/>
    <x v="2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504"/>
    <s v="&lt;Null&gt;"/>
    <n v="0"/>
    <n v="0.04"/>
    <n v="1.7"/>
    <n v="1.7"/>
    <s v="Klasse A"/>
    <s v="Vrij toepasbaar"/>
    <s v="hoofdwaterloop"/>
    <s v="&lt;Null&gt;"/>
    <s v="Primair"/>
    <s v="&lt;Null&gt;"/>
    <s v="Vrij verspreidbaar"/>
    <x v="28"/>
    <x v="220"/>
    <n v="0.35"/>
    <n v="12.4"/>
    <s v="8m of meer"/>
    <s v="W18GR10_WBKK_D"/>
    <s v="baggeren en maaien"/>
    <s v="Wel werkstrook"/>
    <n v="-1.25"/>
    <n v="-1"/>
  </r>
  <r>
    <s v="WSHD"/>
    <s v="WSHD"/>
    <s v="WSHD"/>
    <n v="2.2000000000000002"/>
    <n v="1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21"/>
    <n v="-1.69"/>
    <s v="&gt;2meter"/>
    <n v="14.4"/>
    <s v="ja"/>
    <s v="H09806"/>
    <s v="A: maaien droog talud, bereikbaar vanaf 2 zijden, talud &gt; 2m"/>
    <s v="WSHD"/>
    <n v="1.57"/>
    <s v="&lt;Null&gt;"/>
    <n v="-0.98"/>
    <s v="ja"/>
    <x v="0"/>
    <n v="-2.21"/>
    <n v="2021"/>
    <x v="211"/>
    <n v="78"/>
    <s v="Uitmaaien"/>
    <s v="maaien"/>
    <n v="1536"/>
    <n v="5.13"/>
    <s v="A: uitmaaien nat profiel &lt;= 30m minimaal één zijde bereikbaar, twee zijdig &gt;15m bereikbaar &lt;= 30m"/>
    <n v="456986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95"/>
    <s v="&lt;Null&gt;"/>
    <n v="0"/>
    <n v="0.52"/>
    <n v="4.5"/>
    <n v="4.5"/>
    <s v="Klasse A"/>
    <s v="Vrij toepasbaar"/>
    <s v="hoofdwaterloop"/>
    <s v="&lt;Null&gt;"/>
    <s v="Primair"/>
    <s v="&lt;Null&gt;"/>
    <s v="Vrij verspreidbaar"/>
    <x v="1"/>
    <x v="221"/>
    <n v="0.96"/>
    <n v="5.5"/>
    <s v="4 tot 8m"/>
    <s v="W18GR10_WBKK_D"/>
    <s v="baggeren en maaien"/>
    <s v="Wel werkstrook"/>
    <n v="-1.25"/>
    <n v="-1"/>
  </r>
  <r>
    <s v="Links WSHD/Rechts AAN"/>
    <s v="Links WSHD"/>
    <s v="Rechts AAN"/>
    <n v="5.3"/>
    <n v="0.7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34"/>
    <n v="-0.87"/>
    <s v="&gt;2meter"/>
    <n v="12.3"/>
    <s v="ja"/>
    <s v="H09807"/>
    <s v="A: maaien droog talud, bereikbaar vanaf 2 zijden, talud &gt; 2m"/>
    <s v="Links WSHD/Rechts AAN"/>
    <n v="0.81"/>
    <s v="&lt;Null&gt;"/>
    <n v="-0.37"/>
    <s v="ja"/>
    <x v="0"/>
    <n v="-1.34"/>
    <n v="2021"/>
    <x v="36"/>
    <n v="341"/>
    <s v="Uitmaaien"/>
    <s v="maaien"/>
    <n v="1536"/>
    <n v="1.88"/>
    <s v="A: uitmaaien nat profiel &lt;= 30m minimaal één zijde bereikbaar, twee zijdig &gt;15m bereikbaar &lt;= 30m"/>
    <n v="456987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Kadeweg"/>
    <s v="A: uitmaaien en afvoeren plasberm, twee zijdig bereikbaar, of &lt;=15m één zijde bereikbaar"/>
    <n v="1012"/>
    <s v="&lt;Null&gt;"/>
    <n v="0"/>
    <n v="0.47"/>
    <n v="4.5999999999999996"/>
    <n v="4.5999999999999996"/>
    <s v="Klasse A"/>
    <s v="Vrij toepasbaar"/>
    <s v="hoofdwaterloop"/>
    <s v="&lt;Null&gt;"/>
    <s v="Primair"/>
    <s v="&lt;Null&gt;"/>
    <s v="Vrij verspreidbaar"/>
    <x v="1"/>
    <x v="222"/>
    <n v="0.74"/>
    <n v="3.1"/>
    <s v="2 tot 4m"/>
    <s v="W18GR10_WBKK_D"/>
    <s v="baggeren en maaien"/>
    <s v="Wel werkstrook"/>
    <n v="-0.6"/>
    <n v="-0.3"/>
  </r>
  <r>
    <s v="Links WSHD/Rechts AAN"/>
    <s v="Links WSHD"/>
    <s v="Rechts AAN"/>
    <n v="4.7"/>
    <n v="0.4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18"/>
    <n v="-0.87"/>
    <s v="&gt;2meter"/>
    <n v="11.5"/>
    <s v="ja"/>
    <s v="H09807"/>
    <s v="A: maaien droog talud, bereikbaar vanaf 2 zijden, talud &gt; 2m"/>
    <s v="Links WSHD/Rechts AAN"/>
    <n v="0.54"/>
    <s v="&lt;Null&gt;"/>
    <n v="-0.51"/>
    <s v="ja"/>
    <x v="0"/>
    <n v="-1.18"/>
    <n v="2021"/>
    <x v="212"/>
    <n v="405"/>
    <s v="Uitmaaien"/>
    <s v="maaien"/>
    <n v="1536"/>
    <n v="1.17"/>
    <s v="A: uitmaaien nat profiel &lt;= 30m minimaal één zijde bereikbaar, twee zijdig &gt;15m bereikbaar &lt;= 30m"/>
    <n v="456988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1013"/>
    <s v="&lt;Null&gt;"/>
    <n v="0"/>
    <n v="0.31"/>
    <n v="4.5999999999999996"/>
    <n v="4.5999999999999996"/>
    <s v="Klasse A"/>
    <s v="Vrij toepasbaar"/>
    <s v="hoofdwaterloop"/>
    <s v="&lt;Null&gt;"/>
    <s v="Primair"/>
    <s v="&lt;Null&gt;"/>
    <s v="Vrij verspreidbaar"/>
    <x v="1"/>
    <x v="223"/>
    <n v="0.57999999999999996"/>
    <n v="2.2999999999999998"/>
    <s v="2 tot 4m"/>
    <s v="W18GR10_WBKK_D"/>
    <s v="baggeren en maaien"/>
    <s v="Wel werkstrook"/>
    <n v="-0.6"/>
    <n v="-0.3"/>
  </r>
  <r>
    <s v="Links WSHD/Rechts AAN"/>
    <s v="Links WSHD"/>
    <s v="Rechts AAN"/>
    <n v="3.2"/>
    <n v="0.18"/>
    <n v="0.34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0.95"/>
    <n v="-0.73"/>
    <s v="&gt;2meter"/>
    <n v="10.8"/>
    <s v="ja"/>
    <s v="H09807"/>
    <s v="A: maaien droog talud, bereikbaar vanaf 2 zijden, talud &gt; 2m"/>
    <s v="Links WSHD/Rechts AAN"/>
    <n v="0.2"/>
    <n v="0.36"/>
    <n v="-0.38"/>
    <s v="ja"/>
    <x v="0"/>
    <n v="-0.95"/>
    <n v="2021"/>
    <x v="213"/>
    <n v="394"/>
    <s v="Uitmaaien"/>
    <s v="maaien"/>
    <n v="1536"/>
    <n v="0.64"/>
    <s v="A: uitmaaien nat profiel &lt;= 30m minimaal één zijde bereikbaar, twee zijdig &gt;15m bereikbaar &lt;= 30m"/>
    <n v="456989"/>
    <s v="M04555"/>
    <s v="&lt;Null&gt;"/>
    <x v="2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1014"/>
    <s v="&lt;Null&gt;"/>
    <n v="0"/>
    <n v="0.22"/>
    <n v="4.5999999999999996"/>
    <n v="4.5999999999999996"/>
    <s v="Klasse A"/>
    <s v="Vrij toepasbaar"/>
    <s v="hoofdwaterloop"/>
    <s v="&lt;Null&gt;"/>
    <s v="Primair"/>
    <s v="&lt;Null&gt;"/>
    <s v="Vrij verspreidbaar"/>
    <x v="29"/>
    <x v="224"/>
    <n v="0.35"/>
    <n v="1.6"/>
    <s v="tot 2m"/>
    <s v="W18GR10_WBKK_D"/>
    <s v="baggeren en maaien"/>
    <s v="Wel werkstrook"/>
    <n v="-0.6"/>
    <n v="-0.3"/>
  </r>
  <r>
    <s v="Links WSHD/Rechts AAN"/>
    <s v="Links WSHD"/>
    <s v="Rechts AAN"/>
    <n v="3.8"/>
    <n v="0.2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18"/>
    <n v="-0.7"/>
    <s v="&gt;2meter"/>
    <n v="11.1"/>
    <s v="ja"/>
    <s v="H09807"/>
    <s v="A: maaien droog talud, bereikbaar vanaf 2 zijden, talud &gt; 2m"/>
    <s v="Links WSHD/Rechts AAN"/>
    <n v="0.25"/>
    <s v="&lt;Null&gt;"/>
    <n v="-0.31"/>
    <s v="ja"/>
    <x v="0"/>
    <n v="-1.18"/>
    <n v="2021"/>
    <x v="214"/>
    <n v="398"/>
    <s v="Uitmaaien"/>
    <s v="maaien"/>
    <n v="1536"/>
    <n v="1.06"/>
    <s v="A: uitmaaien nat profiel &lt;= 30m minimaal één zijde bereikbaar, twee zijdig &gt;15m bereikbaar &lt;= 30m"/>
    <n v="456990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1015"/>
    <s v="&lt;Null&gt;"/>
    <n v="0"/>
    <n v="0.48"/>
    <n v="4.5999999999999996"/>
    <n v="4.5999999999999996"/>
    <s v="Klasse A"/>
    <s v="Vrij toepasbaar"/>
    <s v="hoofdwaterloop"/>
    <s v="&lt;Null&gt;"/>
    <s v="Primair"/>
    <s v="&lt;Null&gt;"/>
    <s v="Vrij verspreidbaar"/>
    <x v="1"/>
    <x v="225"/>
    <n v="0.57999999999999996"/>
    <n v="1.9"/>
    <s v="tot 2m"/>
    <s v="W18GR10_WBKK_D"/>
    <s v="baggeren en maaien"/>
    <s v="Wel werkstrook"/>
    <n v="-0.6"/>
    <n v="-0.3"/>
  </r>
  <r>
    <s v="Links WSHD/Rechts AAN"/>
    <s v="Links WSHD"/>
    <s v="Rechts AAN"/>
    <n v="3.5"/>
    <n v="0.2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0.99"/>
    <n v="-0.71"/>
    <s v="&gt;2meter"/>
    <n v="11.2"/>
    <s v="ja"/>
    <s v="H09807"/>
    <s v="A: maaien droog talud, bereikbaar vanaf 2 zijden, talud &gt; 2m"/>
    <s v="Links WSHD/Rechts AAN"/>
    <n v="0.26"/>
    <s v="&lt;Null&gt;"/>
    <n v="-0.41"/>
    <s v="ja"/>
    <x v="0"/>
    <n v="-0.99"/>
    <n v="2021"/>
    <x v="215"/>
    <n v="351"/>
    <s v="Uitmaaien"/>
    <s v="maaien"/>
    <n v="1536"/>
    <n v="0.82"/>
    <s v="A: uitmaaien nat profiel &lt;= 30m minimaal één zijde bereikbaar, twee zijdig &gt;15m bereikbaar &lt;= 30m"/>
    <n v="456991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1016"/>
    <s v="&lt;Null&gt;"/>
    <n v="0"/>
    <n v="0.28000000000000003"/>
    <n v="4.5999999999999996"/>
    <n v="4.5999999999999996"/>
    <s v="Klasse A"/>
    <s v="Vrij toepasbaar"/>
    <s v="hoofdwaterloop"/>
    <s v="&lt;Null&gt;"/>
    <s v="Primair"/>
    <s v="&lt;Null&gt;"/>
    <s v="Vrij verspreidbaar"/>
    <x v="1"/>
    <x v="226"/>
    <n v="0.39"/>
    <n v="2"/>
    <s v="2 tot 4m"/>
    <s v="W18GR10_WBKK_D"/>
    <s v="baggeren en maaien"/>
    <s v="Wel werkstrook"/>
    <n v="-0.6"/>
    <n v="-0.3"/>
  </r>
  <r>
    <s v="Links WSHD/Rechts AAN"/>
    <s v="Links WSHD"/>
    <s v="Rechts AAN"/>
    <n v="3"/>
    <n v="0.7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05"/>
    <n v="-0.68"/>
    <s v="&gt;2meter"/>
    <n v="12.4"/>
    <s v="ja"/>
    <s v="H09807"/>
    <s v="A: maaien droog talud, bereikbaar vanaf 2 zijden, talud &gt; 2m"/>
    <s v="Links WSHD/Rechts AAN"/>
    <n v="0.89"/>
    <s v="&lt;Null&gt;"/>
    <n v="-0.34"/>
    <s v="ja"/>
    <x v="0"/>
    <n v="-1.05"/>
    <n v="2021"/>
    <x v="216"/>
    <n v="185"/>
    <s v="Uitmaaien"/>
    <s v="maaien"/>
    <n v="1536"/>
    <n v="1.63"/>
    <s v="A: uitmaaien nat profiel &lt;= 30m minimaal één zijde bereikbaar, twee zijdig &gt;15m bereikbaar &lt;= 30m"/>
    <n v="456992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1246"/>
    <s v="&lt;Null&gt;"/>
    <n v="0"/>
    <n v="0.37"/>
    <n v="4.5999999999999996"/>
    <n v="4.5999999999999996"/>
    <s v="Klasse A"/>
    <s v="Vrij toepasbaar"/>
    <s v="hoofdwaterloop"/>
    <s v="&lt;Null&gt;"/>
    <s v="Primair"/>
    <s v="&lt;Null&gt;"/>
    <s v="Vrij verspreidbaar"/>
    <x v="1"/>
    <x v="227"/>
    <n v="0.45"/>
    <n v="3.2"/>
    <s v="2 tot 4m"/>
    <s v="W18GR10_WBKK_D"/>
    <s v="baggeren en maaien"/>
    <s v="Wel werkstrook"/>
    <n v="-0.6"/>
    <n v="-0.3"/>
  </r>
  <r>
    <s v="Links WSHD/Rechts AAN"/>
    <s v="Links WSHD"/>
    <s v="Rechts AAN"/>
    <n v="27.1"/>
    <n v="1.08"/>
    <s v="&lt;Null&gt;"/>
    <x v="1"/>
    <x v="0"/>
    <n v="1.1299999999999999"/>
    <s v="&lt;Null&gt;"/>
    <s v="&lt;Null&gt;"/>
    <n v="1"/>
    <s v="GO 2021"/>
    <s v="0: Invalide kenmerken"/>
    <n v="-2.2000000000000002"/>
    <n v="-1.68"/>
    <n v="-1.66"/>
    <s v="&lt;=2meter"/>
    <n v="16.3"/>
    <s v="nee"/>
    <s v="H09818"/>
    <s v="A: maaien droog talud, bereikbaar vanaf 2 zijden, talud &lt;= 2m"/>
    <s v="Links WSHD/Rechts AAN"/>
    <n v="1.22"/>
    <s v="&lt;Null&gt;"/>
    <n v="-1.04"/>
    <s v="ja"/>
    <x v="0"/>
    <n v="-1.68"/>
    <n v="2021"/>
    <x v="217"/>
    <n v="371"/>
    <s v="Uitmaaien"/>
    <s v="maaien"/>
    <n v="1536"/>
    <n v="11.01"/>
    <s v="A: uitmaaien nat profiel &lt;= 30m minimaal één zijde bereikbaar, twee zijdig &gt;15m bereikbaar &lt;= 30m"/>
    <n v="456661"/>
    <s v="M02964"/>
    <s v="13 m brede watergang met nauwelijks bagger in stroomgeul"/>
    <x v="0"/>
    <s v="Goeree-Overflakkee"/>
    <s v="Waterschap"/>
    <s v="Uitmaaien"/>
    <s v="&lt;Null&gt;"/>
    <s v="MeetpuntenGO2020-Baggercode199"/>
    <x v="2"/>
    <s v="&lt;Null&gt;"/>
    <s v="Perceel 3"/>
    <s v="2e Stoofweg"/>
    <s v="AAARG! plasbermpost fout"/>
    <n v="1067"/>
    <s v="niet baggeren, wel maaien"/>
    <n v="0"/>
    <n v="0.02"/>
    <n v="0"/>
    <n v="1.7"/>
    <s v="Klasse A"/>
    <s v="Vrij toepasbaar"/>
    <s v="hoofdwaterloop"/>
    <s v="&lt;Null&gt;"/>
    <s v="Primair"/>
    <s v="&lt;Null&gt;"/>
    <s v="Vrij verspreidbaar"/>
    <x v="1"/>
    <x v="228"/>
    <n v="0.43"/>
    <n v="14.6"/>
    <s v="8m of meer"/>
    <s v="W18GR10_WBKK_D"/>
    <s v="maaien"/>
    <s v="Wel werkstrook"/>
    <n v="-1.25"/>
    <n v="-1"/>
  </r>
  <r>
    <s v="Links WSHD/Rechts AAN"/>
    <s v="Links WSHD"/>
    <s v="Rechts AAN"/>
    <n v="26.2"/>
    <n v="0.69"/>
    <s v="&lt;Null&gt;"/>
    <x v="1"/>
    <x v="0"/>
    <n v="1.1299999999999999"/>
    <s v="&lt;Null&gt;"/>
    <s v="&lt;Null&gt;"/>
    <n v="1"/>
    <s v="GO 2021"/>
    <s v="0: Invalide kenmerken"/>
    <n v="-2.2000000000000002"/>
    <n v="-1.54"/>
    <n v="-1.52"/>
    <s v="&lt;=2meter"/>
    <n v="17.5"/>
    <s v="nee"/>
    <s v="H09818"/>
    <s v="A: maaien droog talud, bereikbaar vanaf 2 zijden, talud &lt;= 2m"/>
    <s v="Links WSHD/Rechts AAN"/>
    <n v="0.78"/>
    <s v="&lt;Null&gt;"/>
    <n v="-1.02"/>
    <s v="ja"/>
    <x v="0"/>
    <n v="-1.54"/>
    <n v="2021"/>
    <x v="218"/>
    <n v="331"/>
    <s v="Uitmaaien"/>
    <s v="maaien"/>
    <n v="1536"/>
    <n v="10.050000000000001"/>
    <s v="A: uitmaaien nat profiel &lt;= 30m minimaal één zijde bereikbaar, twee zijdig &gt;15m bereikbaar &lt;= 30m"/>
    <n v="456666"/>
    <s v="M02964"/>
    <s v="13 m brede watergang met nauwelijks bagger in stroomgeul"/>
    <x v="0"/>
    <s v="Goeree-Overflakkee"/>
    <s v="Waterschap"/>
    <s v="Uitmaaien"/>
    <s v="&lt;Null&gt;"/>
    <s v="MeetpuntenGO2020-Baggercode199"/>
    <x v="2"/>
    <s v="&lt;Null&gt;"/>
    <s v="Perceel 3"/>
    <s v="2e Stoofweg"/>
    <s v="AAARG! plasbermpost fout"/>
    <n v="1068"/>
    <s v="niet baggeren, wel maaien"/>
    <n v="0"/>
    <n v="0.02"/>
    <n v="0"/>
    <n v="1.7"/>
    <s v="Klasse A"/>
    <s v="Vrij toepasbaar"/>
    <s v="hoofdwaterloop"/>
    <s v="&lt;Null&gt;"/>
    <s v="Primair"/>
    <s v="&lt;Null&gt;"/>
    <s v="Vrij verspreidbaar"/>
    <x v="1"/>
    <x v="229"/>
    <n v="0.28999999999999998"/>
    <n v="15.8"/>
    <s v="8m of meer"/>
    <s v="W18GR10_WBKK_D"/>
    <s v="maaien"/>
    <s v="Wel werkstrook"/>
    <n v="-1.25"/>
    <n v="-1"/>
  </r>
  <r>
    <s v="Links WSHD/Rechts AAN"/>
    <s v="Links WSHD"/>
    <s v="Rechts AAN"/>
    <n v="4.4000000000000004"/>
    <n v="1.88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2.2000000000000002"/>
    <n v="-2.29"/>
    <n v="-1.83"/>
    <s v="&lt;=2meter"/>
    <n v="8.9"/>
    <s v="ja"/>
    <s v="H09818"/>
    <s v="B: maaien droog talud, &lt;= 15m één zijde bereikbaar, talud &gt; 2m"/>
    <s v="Links WSHD/Rechts AAN"/>
    <n v="2.12"/>
    <s v="&lt;Null&gt;"/>
    <n v="-1.04"/>
    <s v="ja"/>
    <x v="2"/>
    <n v="-2.29"/>
    <n v="2021"/>
    <x v="219"/>
    <n v="143"/>
    <s v="Uitmaaien"/>
    <s v="maaien"/>
    <n v="1536"/>
    <n v="6.43"/>
    <s v="A: uitmaaien nat profiel &lt;= 30m minimaal één zijde bereikbaar, twee zijdig &gt;15m bereikbaar &lt;= 30m"/>
    <n v="456993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70"/>
    <s v="&lt;Null&gt;"/>
    <n v="0"/>
    <n v="0.46"/>
    <n v="1.7"/>
    <n v="1"/>
    <s v="Klasse A"/>
    <s v="Vrij toepasbaar"/>
    <s v="hoofdwaterloop"/>
    <s v="&lt;Null&gt;"/>
    <s v="Primair"/>
    <s v="&lt;Null&gt;"/>
    <s v="Vrij verspreidbaar"/>
    <x v="1"/>
    <x v="230"/>
    <n v="1.04"/>
    <n v="6.2"/>
    <s v="4 tot 8m"/>
    <s v="W18GR10_WBKK_D"/>
    <s v="baggeren en maaien"/>
    <s v="Wel werkstrook"/>
    <n v="-1.25"/>
    <n v="-1"/>
  </r>
  <r>
    <s v="Links WSHD/Rechts AAN"/>
    <s v="Links WSHD"/>
    <s v="Rechts AAN"/>
    <n v="6.2"/>
    <n v="1.8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2000000000000002"/>
    <n v="-2.29"/>
    <n v="-1.83"/>
    <s v="&lt;=2meter"/>
    <n v="8.9"/>
    <s v="ja"/>
    <s v="H09818"/>
    <s v="A: maaien droog talud, bereikbaar vanaf 2 zijden, talud &gt; 2m"/>
    <s v="Links WSHD/Rechts AAN"/>
    <n v="2.12"/>
    <s v="&lt;Null&gt;"/>
    <n v="-1.04"/>
    <s v="ja"/>
    <x v="0"/>
    <n v="-2.29"/>
    <n v="2021"/>
    <x v="220"/>
    <n v="200"/>
    <s v="Uitmaaien"/>
    <s v="maaien"/>
    <n v="1536"/>
    <n v="6.43"/>
    <s v="A: uitmaaien nat profiel &lt;= 30m minimaal één zijde bereikbaar, twee zijdig &gt;15m bereikbaar &lt;= 30m"/>
    <n v="456994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70"/>
    <s v="&lt;Null&gt;"/>
    <n v="0"/>
    <n v="0.46"/>
    <n v="1.7"/>
    <n v="1"/>
    <s v="Klasse A"/>
    <s v="Vrij toepasbaar"/>
    <s v="hoofdwaterloop"/>
    <s v="&lt;Null&gt;"/>
    <s v="Primair"/>
    <s v="&lt;Null&gt;"/>
    <s v="Vrij verspreidbaar"/>
    <x v="1"/>
    <x v="231"/>
    <n v="1.04"/>
    <n v="6.2"/>
    <s v="4 tot 8m"/>
    <s v="W18GR10_WBKK_D"/>
    <s v="baggeren en maaien"/>
    <s v="Wel werkstrook"/>
    <n v="-1.25"/>
    <n v="-1"/>
  </r>
  <r>
    <s v="WSHD"/>
    <s v="WSHD"/>
    <s v="WSHD"/>
    <n v="13.4"/>
    <n v="0.9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2.2000000000000002"/>
    <n v="-2.34"/>
    <n v="-2.0499999999999998"/>
    <s v="&lt;=2meter"/>
    <n v="8.4"/>
    <s v="ja"/>
    <s v="H09818"/>
    <s v="B: maaien droog talud, &lt;= 15m één zijde bereikbaar, talud &lt;= 2m"/>
    <s v="WSHD"/>
    <n v="1.02"/>
    <s v="&lt;Null&gt;"/>
    <n v="-1.03"/>
    <s v="ja"/>
    <x v="2"/>
    <n v="-2.34"/>
    <n v="2021"/>
    <x v="221"/>
    <n v="399"/>
    <s v="Uitmaaien"/>
    <s v="maaien"/>
    <n v="1536"/>
    <n v="7.29"/>
    <s v="A: uitmaaien nat profiel &lt;= 30m minimaal één zijde bereikbaar, twee zijdig &gt;15m bereikbaar &lt;= 30m"/>
    <n v="456995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69"/>
    <s v="&lt;Null&gt;"/>
    <n v="0"/>
    <n v="0.28999999999999998"/>
    <n v="1.7"/>
    <n v="0"/>
    <s v="Klasse A"/>
    <s v="Vrij toepasbaar"/>
    <s v="hoofdwaterloop"/>
    <s v="&lt;Null&gt;"/>
    <s v="Primair"/>
    <s v="&lt;Null&gt;"/>
    <s v="Vrij verspreidbaar"/>
    <x v="1"/>
    <x v="232"/>
    <n v="1.0900000000000001"/>
    <n v="6.7"/>
    <s v="4 tot 8m"/>
    <s v="W18GR10_WBKK_D"/>
    <s v="baggeren en maaien"/>
    <s v="Wel werkstrook"/>
    <n v="-1.25"/>
    <n v="-1"/>
  </r>
  <r>
    <s v="Links AAN/Rechts WSHD"/>
    <s v="Links AAN"/>
    <s v="Rechts WSHD"/>
    <n v="10.199999999999999"/>
    <n v="1.6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37"/>
    <n v="-1.99"/>
    <s v="&gt;2meter"/>
    <n v="17"/>
    <s v="ja"/>
    <s v="H11768"/>
    <s v="A: maaien droog talud, bereikbaar vanaf 2 zijden, talud &gt; 2m"/>
    <s v="Links AAN/Rechts WSHD"/>
    <n v="1.88"/>
    <s v="&lt;Null&gt;"/>
    <n v="-0.94"/>
    <s v="ja"/>
    <x v="0"/>
    <n v="-2.37"/>
    <n v="2021"/>
    <x v="222"/>
    <n v="305"/>
    <s v="Uitmaaien"/>
    <s v="maaien"/>
    <n v="1536"/>
    <n v="8.0500000000000007"/>
    <s v="A: uitmaaien nat profiel &lt;= 30m minimaal één zijde bereikbaar, twee zijdig &gt;15m bereikbaar &lt;= 30m"/>
    <n v="456996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57"/>
    <s v="&lt;Null&gt;"/>
    <n v="0"/>
    <n v="0.38"/>
    <n v="5.2"/>
    <n v="5.2"/>
    <s v="Klasse A"/>
    <s v="Vrij toepasbaar"/>
    <s v="hoofdwaterloop"/>
    <s v="&lt;Null&gt;"/>
    <s v="Primair"/>
    <s v="&lt;Null&gt;"/>
    <s v="Vrij verspreidbaar"/>
    <x v="1"/>
    <x v="233"/>
    <n v="1.1200000000000001"/>
    <n v="6.7"/>
    <s v="4 tot 8m"/>
    <s v="W18GR10_WBKK_D"/>
    <s v="baggeren en maaien"/>
    <s v="Wel werkstrook"/>
    <n v="-1.25"/>
    <n v="-1"/>
  </r>
  <r>
    <s v="Links AAN/Rechts WSHD"/>
    <s v="Links AAN"/>
    <s v="Rechts WSHD"/>
    <n v="12.7"/>
    <n v="1.7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41"/>
    <n v="-2.0099999999999998"/>
    <s v="&gt;2meter"/>
    <n v="17"/>
    <s v="ja"/>
    <s v="H11768"/>
    <s v="A: maaien droog talud, bereikbaar vanaf 2 zijden, talud &gt; 2m"/>
    <s v="Links AAN/Rechts WSHD"/>
    <n v="1.95"/>
    <s v="&lt;Null&gt;"/>
    <n v="-0.94"/>
    <s v="ja"/>
    <x v="0"/>
    <n v="-2.41"/>
    <n v="2021"/>
    <x v="223"/>
    <n v="378"/>
    <s v="Uitmaaien"/>
    <s v="maaien"/>
    <n v="1536"/>
    <n v="8.6"/>
    <s v="A: uitmaaien nat profiel &lt;= 30m minimaal één zijde bereikbaar, twee zijdig &gt;15m bereikbaar &lt;= 30m"/>
    <n v="456997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58"/>
    <s v="&lt;Null&gt;"/>
    <n v="0"/>
    <n v="0.4"/>
    <n v="5.2"/>
    <n v="5.2"/>
    <s v="Klasse A"/>
    <s v="Vrij toepasbaar"/>
    <s v="hoofdwaterloop"/>
    <s v="&lt;Null&gt;"/>
    <s v="Primair"/>
    <s v="&lt;Null&gt;"/>
    <s v="Vrij verspreidbaar"/>
    <x v="1"/>
    <x v="234"/>
    <n v="1.1599999999999999"/>
    <n v="6.7"/>
    <s v="4 tot 8m"/>
    <s v="W18GR10_WBKK_D"/>
    <s v="baggeren en maaien"/>
    <s v="Wel werkstrook"/>
    <n v="-1.25"/>
    <n v="-1"/>
  </r>
  <r>
    <s v="Links AAN/Rechts WSHD"/>
    <s v="Links AAN"/>
    <s v="Rechts WSHD"/>
    <n v="13.6"/>
    <n v="1.0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29"/>
    <n v="-2.02"/>
    <s v="&gt;2meter"/>
    <n v="16.899999999999999"/>
    <s v="ja"/>
    <s v="H11768"/>
    <s v="A: maaien droog talud, bereikbaar vanaf 2 zijden, talud &gt; 2m"/>
    <s v="Links AAN/Rechts WSHD"/>
    <n v="1.1499999999999999"/>
    <s v="&lt;Null&gt;"/>
    <n v="-0.92"/>
    <s v="ja"/>
    <x v="0"/>
    <n v="-2.29"/>
    <n v="2021"/>
    <x v="224"/>
    <n v="412"/>
    <s v="Uitmaaien"/>
    <s v="maaien"/>
    <n v="1536"/>
    <n v="7.7"/>
    <s v="A: uitmaaien nat profiel &lt;= 30m minimaal één zijde bereikbaar, twee zijdig &gt;15m bereikbaar &lt;= 30m"/>
    <n v="456998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66"/>
    <s v="&lt;Null&gt;"/>
    <n v="0"/>
    <n v="0.27"/>
    <n v="5.2"/>
    <n v="5.2"/>
    <s v="Klasse A"/>
    <s v="Vrij toepasbaar"/>
    <s v="hoofdwaterloop"/>
    <s v="&lt;Null&gt;"/>
    <s v="Primair"/>
    <s v="&lt;Null&gt;"/>
    <s v="Vrij verspreidbaar"/>
    <x v="1"/>
    <x v="235"/>
    <n v="1.04"/>
    <n v="6.6"/>
    <s v="4 tot 8m"/>
    <s v="W18GR10_WBKK_D"/>
    <s v="baggeren en maaien"/>
    <s v="Wel werkstrook"/>
    <n v="-1.25"/>
    <n v="-1"/>
  </r>
  <r>
    <s v="Links AAN/Rechts WSHD"/>
    <s v="Links AAN"/>
    <s v="Rechts WSHD"/>
    <n v="18.600000000000001"/>
    <n v="1.0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23"/>
    <n v="-2.0099999999999998"/>
    <s v="&gt;2meter"/>
    <n v="17.100000000000001"/>
    <s v="ja"/>
    <s v="H11768"/>
    <s v="A: maaien droog talud, bereikbaar vanaf 2 zijden, talud &gt; 2m"/>
    <s v="Links AAN/Rechts WSHD"/>
    <n v="1.1599999999999999"/>
    <s v="&lt;Null&gt;"/>
    <n v="-0.92"/>
    <s v="ja"/>
    <x v="0"/>
    <n v="-2.23"/>
    <n v="2021"/>
    <x v="225"/>
    <n v="548"/>
    <s v="Uitmaaien"/>
    <s v="maaien"/>
    <n v="1536"/>
    <n v="7.94"/>
    <s v="A: uitmaaien nat profiel &lt;= 30m minimaal één zijde bereikbaar, twee zijdig &gt;15m bereikbaar &lt;= 30m"/>
    <n v="456999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67"/>
    <s v="&lt;Null&gt;"/>
    <n v="0"/>
    <n v="0.22"/>
    <n v="5.2"/>
    <n v="5.2"/>
    <s v="Klasse A"/>
    <s v="Vrij toepasbaar"/>
    <s v="hoofdwaterloop"/>
    <s v="&lt;Null&gt;"/>
    <s v="Primair"/>
    <s v="&lt;Null&gt;"/>
    <s v="Vrij verspreidbaar"/>
    <x v="1"/>
    <x v="236"/>
    <n v="0.98"/>
    <n v="6.8"/>
    <s v="4 tot 8m"/>
    <s v="W18GR10_WBKK_D"/>
    <s v="baggeren en maaien"/>
    <s v="Wel werkstrook"/>
    <n v="-1.25"/>
    <n v="-1"/>
  </r>
  <r>
    <s v="AAN"/>
    <s v="AAN"/>
    <s v="AAN"/>
    <n v="20.3"/>
    <n v="2.8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69"/>
    <n v="-2.09"/>
    <s v="&gt;2meter"/>
    <n v="18.600000000000001"/>
    <s v="ja"/>
    <s v="H11769"/>
    <s v="A: maaien droog talud, bereikbaar vanaf 2 zijden, talud &gt; 2m"/>
    <s v="AAN"/>
    <n v="3.22"/>
    <s v="&lt;Null&gt;"/>
    <n v="-0.96"/>
    <s v="ja"/>
    <x v="0"/>
    <n v="-2.69"/>
    <n v="2021"/>
    <x v="226"/>
    <n v="307"/>
    <s v="Uitmaaien"/>
    <s v="maaien"/>
    <n v="1536"/>
    <n v="16.38"/>
    <s v="A: uitmaaien nat profiel &lt;= 30m minimaal één zijde bereikbaar, twee zijdig &gt;15m bereikbaar &lt;= 30m"/>
    <n v="457000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474"/>
    <s v="&lt;Null&gt;"/>
    <n v="0"/>
    <n v="0.6"/>
    <n v="2.7"/>
    <n v="2.7"/>
    <s v="Vrij toepasbaar"/>
    <s v="Vrij toepasbaar"/>
    <s v="hoofdwaterloop"/>
    <s v="&lt;Null&gt;"/>
    <s v="Primair"/>
    <s v="&lt;Null&gt;"/>
    <s v="Vrij verspreidbaar"/>
    <x v="1"/>
    <x v="237"/>
    <n v="1.44"/>
    <n v="13.2"/>
    <s v="8m of meer"/>
    <s v="W18GR10156"/>
    <s v="baggeren en maaien"/>
    <s v="Wel werkstrook"/>
    <n v="-1.25"/>
    <n v="-1"/>
  </r>
  <r>
    <s v="AAN"/>
    <s v="AAN"/>
    <s v="AAN"/>
    <n v="19.7"/>
    <n v="4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84"/>
    <n v="-2.16"/>
    <s v="&gt;2meter"/>
    <n v="18.8"/>
    <s v="ja"/>
    <s v="H11769"/>
    <s v="A: maaien droog talud, bereikbaar vanaf 2 zijden, talud &gt; 2m"/>
    <s v="AAN"/>
    <n v="4.58"/>
    <s v="&lt;Null&gt;"/>
    <n v="-0.96"/>
    <s v="ja"/>
    <x v="0"/>
    <n v="-2.84"/>
    <n v="2021"/>
    <x v="227"/>
    <n v="295"/>
    <s v="Uitmaaien"/>
    <s v="maaien"/>
    <n v="1536"/>
    <n v="18.03"/>
    <s v="A: uitmaaien nat profiel &lt;= 30m minimaal één zijde bereikbaar, twee zijdig &gt;15m bereikbaar &lt;= 30m"/>
    <n v="457001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493"/>
    <s v="&lt;Null&gt;"/>
    <n v="0"/>
    <n v="0.68"/>
    <n v="2.7"/>
    <n v="2.7"/>
    <s v="Vrij toepasbaar"/>
    <s v="Vrij toepasbaar"/>
    <s v="hoofdwaterloop"/>
    <s v="&lt;Null&gt;"/>
    <s v="Primair"/>
    <s v="&lt;Null&gt;"/>
    <s v="Vrij verspreidbaar"/>
    <x v="1"/>
    <x v="238"/>
    <n v="1.59"/>
    <n v="13.4"/>
    <s v="8m of meer"/>
    <s v="W18GR10156"/>
    <s v="baggeren en maaien"/>
    <s v="Wel werkstrook"/>
    <n v="-1.25"/>
    <n v="-1"/>
  </r>
  <r>
    <s v="AAN"/>
    <s v="AAN"/>
    <s v="AAN"/>
    <n v="10.8"/>
    <n v="2.8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61"/>
    <n v="-2.0099999999999998"/>
    <s v="&gt;2meter"/>
    <n v="18.100000000000001"/>
    <s v="ja"/>
    <s v="H11769"/>
    <s v="A: maaien droog talud, bereikbaar vanaf 2 zijden, talud &gt; 2m"/>
    <s v="AAN"/>
    <n v="3.23"/>
    <s v="&lt;Null&gt;"/>
    <n v="-0.96"/>
    <s v="ja"/>
    <x v="0"/>
    <n v="-2.61"/>
    <n v="2021"/>
    <x v="228"/>
    <n v="172"/>
    <s v="Uitmaaien"/>
    <s v="maaien"/>
    <n v="1536"/>
    <n v="14.74"/>
    <s v="A: uitmaaien nat profiel &lt;= 30m minimaal één zijde bereikbaar, twee zijdig &gt;15m bereikbaar &lt;= 30m"/>
    <n v="457002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4"/>
    <s v="&lt;Null&gt;"/>
    <n v="0"/>
    <n v="0.6"/>
    <n v="2.7"/>
    <n v="2.7"/>
    <s v="Klasse A"/>
    <s v="Vrij toepasbaar"/>
    <s v="hoofdwaterloop"/>
    <s v="&lt;Null&gt;"/>
    <s v="Primair"/>
    <s v="&lt;Null&gt;"/>
    <s v="Vrij verspreidbaar"/>
    <x v="1"/>
    <x v="239"/>
    <n v="1.36"/>
    <n v="12.6"/>
    <s v="8m of meer"/>
    <s v="W18GR10_WBKK_D"/>
    <s v="baggeren en maaien"/>
    <s v="Wel werkstrook"/>
    <n v="-1.25"/>
    <n v="-1"/>
  </r>
  <r>
    <s v="AAN"/>
    <s v="AAN"/>
    <s v="AAN"/>
    <n v="17.899999999999999"/>
    <n v="3.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72"/>
    <n v="-2.08"/>
    <s v="&gt;2meter"/>
    <n v="18.7"/>
    <s v="ja"/>
    <s v="H11769"/>
    <s v="A: maaien droog talud, bereikbaar vanaf 2 zijden, talud &gt; 2m"/>
    <s v="AAN"/>
    <n v="3.96"/>
    <s v="&lt;Null&gt;"/>
    <n v="-0.96"/>
    <s v="ja"/>
    <x v="0"/>
    <n v="-2.72"/>
    <n v="2021"/>
    <x v="229"/>
    <n v="269"/>
    <s v="Uitmaaien"/>
    <s v="maaien"/>
    <n v="1536"/>
    <n v="17.02"/>
    <s v="A: uitmaaien nat profiel &lt;= 30m minimaal één zijde bereikbaar, twee zijdig &gt;15m bereikbaar &lt;= 30m"/>
    <n v="457003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546"/>
    <s v="&lt;Null&gt;"/>
    <n v="0"/>
    <n v="0.64"/>
    <n v="2.7"/>
    <n v="2.7"/>
    <s v="Vrij toepasbaar"/>
    <s v="Vrij toepasbaar"/>
    <s v="hoofdwaterloop"/>
    <s v="&lt;Null&gt;"/>
    <s v="Primair"/>
    <s v="&lt;Null&gt;"/>
    <s v="Vrij verspreidbaar"/>
    <x v="1"/>
    <x v="240"/>
    <n v="1.47"/>
    <n v="13.3"/>
    <s v="8m of meer"/>
    <s v="W18GR10156"/>
    <s v="baggeren en maaien"/>
    <s v="Wel werkstrook"/>
    <n v="-1.25"/>
    <n v="-1"/>
  </r>
  <r>
    <s v="AAN"/>
    <s v="AAN"/>
    <s v="AAN"/>
    <n v="8.3000000000000007"/>
    <n v="2.8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"/>
    <n v="-2.61"/>
    <n v="-2.0099999999999998"/>
    <s v="&gt;2meter"/>
    <n v="18.100000000000001"/>
    <s v="ja"/>
    <s v="H11769"/>
    <s v="A: maaien droog talud, bereikbaar vanaf 2 zijden, talud &gt; 2m"/>
    <s v="AAN"/>
    <n v="3.23"/>
    <s v="&lt;Null&gt;"/>
    <n v="-0.96"/>
    <s v="ja"/>
    <x v="0"/>
    <n v="-2.61"/>
    <n v="2021"/>
    <x v="230"/>
    <n v="132"/>
    <s v="Uitmaaien"/>
    <s v="maaien"/>
    <n v="1536"/>
    <n v="14.74"/>
    <s v="A: uitmaaien nat profiel &lt;= 30m minimaal één zijde bereikbaar, twee zijdig &gt;15m bereikbaar &lt;= 30m"/>
    <n v="459211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4"/>
    <s v="&lt;Null&gt;"/>
    <n v="0"/>
    <n v="0.6"/>
    <n v="2.7"/>
    <n v="2.7"/>
    <s v="Vrij toepasbaar"/>
    <s v="Vrij toepasbaar"/>
    <s v="hoofdwaterloop"/>
    <s v="&lt;Null&gt;"/>
    <s v="Primair"/>
    <s v="&lt;Null&gt;"/>
    <s v="Vrij verspreidbaar"/>
    <x v="1"/>
    <x v="241"/>
    <n v="1.36"/>
    <n v="12.6"/>
    <s v="8m of meer"/>
    <s v="W18GR10156"/>
    <s v="baggeren en maaien"/>
    <s v="Wel werkstrook"/>
    <n v="-1.25"/>
    <n v="-1"/>
  </r>
  <r>
    <s v="AAN"/>
    <s v="AAN"/>
    <s v="AAN"/>
    <n v="4"/>
    <n v="1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4"/>
    <n v="-1.57"/>
    <s v="&gt;2meter"/>
    <n v="11.1"/>
    <s v="ja"/>
    <s v="H11772"/>
    <s v="A: maaien droog talud, bereikbaar vanaf 2 zijden, talud &gt; 2m"/>
    <s v="AAN"/>
    <n v="1.22"/>
    <s v="&lt;Null&gt;"/>
    <n v="-1"/>
    <s v="ja"/>
    <x v="0"/>
    <n v="-2.04"/>
    <n v="2021"/>
    <x v="231"/>
    <n v="196"/>
    <s v="Uitmaaien"/>
    <s v="maaien"/>
    <n v="1536"/>
    <n v="3.21"/>
    <s v="A: uitmaaien nat profiel &lt;= 30m minimaal één zijde bereikbaar, twee zijdig &gt;15m bereikbaar &lt;= 30m"/>
    <n v="457004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41"/>
    <s v="&lt;Null&gt;"/>
    <n v="0"/>
    <n v="0.47"/>
    <n v="3.5"/>
    <n v="3.5"/>
    <s v="Klasse A"/>
    <s v="Vrij toepasbaar"/>
    <s v="hoofdwaterloop"/>
    <s v="&lt;Null&gt;"/>
    <s v="Primair"/>
    <s v="&lt;Null&gt;"/>
    <s v="Vrij verspreidbaar"/>
    <x v="1"/>
    <x v="242"/>
    <n v="0.79"/>
    <n v="4.0999999999999996"/>
    <s v="4 tot 8m"/>
    <s v="W18GR10_WBKK_D"/>
    <s v="baggeren en maaien"/>
    <s v="Wel werkstrook"/>
    <n v="-1.25"/>
    <n v="-1"/>
  </r>
  <r>
    <s v="Links AAN/Rechts WSHD"/>
    <s v="Links AAN"/>
    <s v="Rechts WSHD"/>
    <n v="0"/>
    <n v="1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04"/>
    <n v="-1.57"/>
    <s v="&gt;2meter"/>
    <n v="11.1"/>
    <s v="ja"/>
    <s v="H11772"/>
    <s v="A: maaien droog talud, bereikbaar vanaf 2 zijden, talud &gt; 2m"/>
    <s v="Links AAN/Rechts WSHD"/>
    <n v="1.22"/>
    <s v="&lt;Null&gt;"/>
    <n v="-1"/>
    <s v="ja"/>
    <x v="0"/>
    <n v="-2.04"/>
    <n v="2021"/>
    <x v="232"/>
    <n v="0"/>
    <s v="Uitmaaien"/>
    <s v="maaien"/>
    <n v="1536"/>
    <n v="3.21"/>
    <s v="A: uitmaaien nat profiel &lt;= 30m minimaal één zijde bereikbaar, twee zijdig &gt;15m bereikbaar &lt;= 30m"/>
    <n v="457005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41"/>
    <s v="&lt;Null&gt;"/>
    <n v="0"/>
    <n v="0.47"/>
    <n v="3.5"/>
    <n v="3.5"/>
    <s v="Klasse A"/>
    <s v="Vrij toepasbaar"/>
    <s v="hoofdwaterloop"/>
    <s v="&lt;Null&gt;"/>
    <s v="Primair"/>
    <s v="&lt;Null&gt;"/>
    <s v="Vrij verspreidbaar"/>
    <x v="1"/>
    <x v="243"/>
    <n v="0.79"/>
    <n v="4.0999999999999996"/>
    <s v="4 tot 8m"/>
    <s v="W18GR10_WBKK_D"/>
    <s v="baggeren en maaien"/>
    <s v="Wel werkstrook"/>
    <n v="-1.25"/>
    <n v="-1"/>
  </r>
  <r>
    <s v="Links AAN/Rechts WSHD"/>
    <s v="Links AAN"/>
    <s v="Rechts WSHD"/>
    <n v="1.6"/>
    <n v="0.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02"/>
    <n v="-1.62"/>
    <s v="&gt;2meter"/>
    <n v="10.7"/>
    <s v="ja"/>
    <s v="H11772"/>
    <s v="A: maaien droog talud, bereikbaar vanaf 2 zijden, talud &gt; 2m"/>
    <s v="Links AAN/Rechts WSHD"/>
    <n v="1.02"/>
    <s v="&lt;Null&gt;"/>
    <n v="-1"/>
    <s v="ja"/>
    <x v="0"/>
    <n v="-2.02"/>
    <n v="2021"/>
    <x v="233"/>
    <n v="85"/>
    <s v="Uitmaaien"/>
    <s v="maaien"/>
    <n v="1536"/>
    <n v="3.03"/>
    <s v="A: uitmaaien nat profiel &lt;= 30m minimaal één zijde bereikbaar, twee zijdig &gt;15m bereikbaar &lt;= 30m"/>
    <n v="457006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44"/>
    <s v="&lt;Null&gt;"/>
    <n v="0"/>
    <n v="0.4"/>
    <n v="3.5"/>
    <n v="3.5"/>
    <s v="Klasse A"/>
    <s v="Vrij toepasbaar"/>
    <s v="hoofdwaterloop"/>
    <s v="&lt;Null&gt;"/>
    <s v="Primair"/>
    <s v="&lt;Null&gt;"/>
    <s v="Vrij verspreidbaar"/>
    <x v="1"/>
    <x v="244"/>
    <n v="0.77"/>
    <n v="3.7"/>
    <s v="2 tot 4m"/>
    <s v="W18GR10_WBKK_D"/>
    <s v="baggeren en maaien"/>
    <s v="Wel werkstrook"/>
    <n v="-1.25"/>
    <n v="-1"/>
  </r>
  <r>
    <s v="AAN"/>
    <s v="AAN"/>
    <s v="AAN"/>
    <n v="11.6"/>
    <n v="1.2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000000000000002"/>
    <n v="-2.2000000000000002"/>
    <n v="-1.87"/>
    <s v="&gt;2meter"/>
    <n v="15.4"/>
    <s v="ja"/>
    <s v="H11773"/>
    <s v="A: maaien droog talud, bereikbaar vanaf 2 zijden, talud &gt; 2m"/>
    <s v="AAN"/>
    <n v="1.37"/>
    <s v="&lt;Null&gt;"/>
    <n v="-0.96"/>
    <s v="ja"/>
    <x v="0"/>
    <n v="-2.2000000000000002"/>
    <n v="2021"/>
    <x v="234"/>
    <n v="394"/>
    <s v="Uitmaaien"/>
    <s v="maaien"/>
    <n v="1536"/>
    <n v="6.26"/>
    <s v="A: uitmaaien nat profiel &lt;= 30m minimaal één zijde bereikbaar, twee zijdig &gt;15m bereikbaar &lt;= 30m"/>
    <n v="457007"/>
    <s v="M04010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90"/>
    <s v="&lt;Null&gt;"/>
    <n v="0"/>
    <n v="0.33"/>
    <n v="4.8"/>
    <n v="4.8"/>
    <s v="Klasse A"/>
    <s v="Vrij toepasbaar"/>
    <s v="hoofdwaterloop"/>
    <s v="&lt;Null&gt;"/>
    <s v="Primair"/>
    <s v="&lt;Null&gt;"/>
    <s v="Vrij verspreidbaar"/>
    <x v="1"/>
    <x v="245"/>
    <n v="0.95"/>
    <n v="5.9"/>
    <s v="4 tot 8m"/>
    <s v="W18GR10_WBKK_D"/>
    <s v="baggeren en maaien"/>
    <s v="Wel werkstrook"/>
    <n v="-1.25"/>
    <s v="&lt;Null&gt;"/>
  </r>
  <r>
    <s v="AAN"/>
    <s v="AAN"/>
    <s v="AAN"/>
    <n v="11.6"/>
    <n v="1.139999999999999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000000000000002"/>
    <n v="-2.25"/>
    <n v="-1.93"/>
    <s v="&gt;2meter"/>
    <n v="15.1"/>
    <s v="ja"/>
    <s v="H11773"/>
    <s v="A: maaien droog talud, bereikbaar vanaf 2 zijden, talud &gt; 2m"/>
    <s v="AAN"/>
    <n v="1.29"/>
    <s v="&lt;Null&gt;"/>
    <n v="-0.95"/>
    <s v="ja"/>
    <x v="0"/>
    <n v="-2.25"/>
    <n v="2021"/>
    <x v="235"/>
    <n v="415"/>
    <s v="Uitmaaien"/>
    <s v="maaien"/>
    <n v="1536"/>
    <n v="6.21"/>
    <s v="A: uitmaaien nat profiel &lt;= 30m minimaal één zijde bereikbaar, twee zijdig &gt;15m bereikbaar &lt;= 30m"/>
    <n v="457008"/>
    <s v="M0401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91"/>
    <s v="&lt;Null&gt;"/>
    <n v="0"/>
    <n v="0.32"/>
    <n v="4.8"/>
    <n v="4.8"/>
    <s v="Klasse A"/>
    <s v="Vrij toepasbaar"/>
    <s v="hoofdwaterloop"/>
    <s v="&lt;Null&gt;"/>
    <s v="Primair"/>
    <s v="&lt;Null&gt;"/>
    <s v="Vrij verspreidbaar"/>
    <x v="1"/>
    <x v="246"/>
    <n v="1"/>
    <n v="5.6"/>
    <s v="4 tot 8m"/>
    <s v="W18GR10_WBKK_D"/>
    <s v="baggeren en maaien"/>
    <s v="Wel werkstrook"/>
    <n v="-1.25"/>
    <s v="&lt;Null&gt;"/>
  </r>
  <r>
    <s v="AAN"/>
    <s v="AAN"/>
    <s v="AAN"/>
    <n v="6.2"/>
    <n v="1.0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000000000000002"/>
    <n v="-2.36"/>
    <n v="-1.96"/>
    <s v="&gt;2meter"/>
    <n v="15.8"/>
    <s v="ja"/>
    <s v="H11773"/>
    <s v="A: maaien droog talud, bereikbaar vanaf 2 zijden, talud &gt; 2m"/>
    <s v="AAN"/>
    <n v="1.22"/>
    <s v="&lt;Null&gt;"/>
    <n v="-1.01"/>
    <s v="ja"/>
    <x v="0"/>
    <n v="-2.36"/>
    <n v="2021"/>
    <x v="236"/>
    <n v="198"/>
    <s v="Uitmaaien"/>
    <s v="maaien"/>
    <n v="1536"/>
    <n v="6.79"/>
    <s v="A: uitmaaien nat profiel &lt;= 30m minimaal één zijde bereikbaar, twee zijdig &gt;15m bereikbaar &lt;= 30m"/>
    <n v="457009"/>
    <s v="M04010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169"/>
    <s v="&lt;Null&gt;"/>
    <n v="0"/>
    <n v="0.4"/>
    <n v="4.8"/>
    <n v="4.8"/>
    <s v="Klasse A"/>
    <s v="Vrij toepasbaar"/>
    <s v="hoofdwaterloop"/>
    <s v="&lt;Null&gt;"/>
    <s v="Primair"/>
    <s v="&lt;Null&gt;"/>
    <s v="Vrij verspreidbaar"/>
    <x v="1"/>
    <x v="247"/>
    <n v="1.1100000000000001"/>
    <n v="6.3"/>
    <s v="4 tot 8m"/>
    <s v="W18GR10_WBKK_D"/>
    <s v="baggeren en maaien"/>
    <s v="Wel werkstrook"/>
    <n v="-1.25"/>
    <s v="&lt;Null&gt;"/>
  </r>
  <r>
    <s v="Links AAN/Rechts WSHD"/>
    <s v="Links AAN"/>
    <s v="Rechts WSHD"/>
    <n v="7.7"/>
    <n v="1.26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2"/>
    <n v="-2.35"/>
    <n v="-1.83"/>
    <s v="&gt;2meter"/>
    <n v="11.6"/>
    <s v="ja"/>
    <s v="H11782"/>
    <s v="B: maaien droog talud, &lt;= 15m één zijde bereikbaar, talud &gt; 2m"/>
    <s v="Links AAN/Rechts WSHD"/>
    <n v="1.42"/>
    <s v="&lt;Null&gt;"/>
    <n v="-1.02"/>
    <s v="ja"/>
    <x v="0"/>
    <n v="-2.35"/>
    <n v="2021"/>
    <x v="237"/>
    <n v="314"/>
    <s v="Uitmaaien"/>
    <s v="maaien"/>
    <n v="1536"/>
    <n v="5.07"/>
    <s v="A: uitmaaien nat profiel &lt;= 30m minimaal één zijde bereikbaar, twee zijdig &gt;15m bereikbaar &lt;= 30m"/>
    <n v="457010"/>
    <s v="M03072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82"/>
    <s v="&lt;Null&gt;"/>
    <n v="0"/>
    <n v="0.52"/>
    <n v="3.4"/>
    <n v="3.4"/>
    <s v="Klasse A"/>
    <s v="Vrij toepasbaar"/>
    <s v="hoofdwaterloop"/>
    <s v="&lt;Null&gt;"/>
    <s v="Primair"/>
    <s v="&lt;Null&gt;"/>
    <s v="Vrij verspreidbaar"/>
    <x v="1"/>
    <x v="248"/>
    <n v="1.1000000000000001"/>
    <n v="4.9000000000000004"/>
    <s v="4 tot 8m"/>
    <s v="W18GR10_WBKK_D"/>
    <s v="baggeren en maaien"/>
    <s v="Wel werkstrook"/>
    <n v="-1.25"/>
    <n v="-1"/>
  </r>
  <r>
    <s v="Links AAN/Rechts WSHD"/>
    <s v="Links AAN"/>
    <s v="Rechts WSHD"/>
    <n v="4"/>
    <n v="1.03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39"/>
    <n v="-1.83"/>
    <s v="&gt;2meter"/>
    <n v="11.2"/>
    <s v="ja"/>
    <s v="H11782"/>
    <s v="B: maaien droog talud, &lt;= 15m één zijde bereikbaar, talud &gt; 2m"/>
    <s v="Links AAN/Rechts WSHD"/>
    <n v="1.1599999999999999"/>
    <s v="&lt;Null&gt;"/>
    <n v="-0.96"/>
    <s v="ja"/>
    <x v="0"/>
    <n v="-2.39"/>
    <n v="2021"/>
    <x v="238"/>
    <n v="178"/>
    <s v="Uitmaaien"/>
    <s v="maaien"/>
    <n v="1536"/>
    <n v="4.75"/>
    <s v="A: uitmaaien nat profiel &lt;= 30m minimaal één zijde bereikbaar, twee zijdig &gt;15m bereikbaar &lt;= 30m"/>
    <n v="457011"/>
    <s v="M03072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34"/>
    <s v="&lt;Null&gt;"/>
    <n v="0"/>
    <n v="0.56000000000000005"/>
    <n v="3.4"/>
    <n v="3.4"/>
    <s v="Klasse A"/>
    <s v="Vrij toepasbaar"/>
    <s v="hoofdwaterloop"/>
    <s v="&lt;Null&gt;"/>
    <s v="Primair"/>
    <s v="&lt;Null&gt;"/>
    <s v="Vrij verspreidbaar"/>
    <x v="1"/>
    <x v="249"/>
    <n v="1.1399999999999999"/>
    <n v="4.5"/>
    <s v="4 tot 8m"/>
    <s v="W18GR10_WBKK_D"/>
    <s v="baggeren en maaien"/>
    <s v="Wel werkstrook"/>
    <n v="-1.25"/>
    <n v="-1"/>
  </r>
  <r>
    <s v="AAN"/>
    <s v="AAN"/>
    <s v="AAN"/>
    <n v="6.8"/>
    <n v="3.96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56"/>
    <n v="-1.69"/>
    <s v="&lt;=2meter"/>
    <n v="12.7"/>
    <s v="ja"/>
    <s v="H11784"/>
    <s v="B: maaien droog talud, &lt;= 15m één zijde bereikbaar, talud &gt; 2m"/>
    <s v="AAN"/>
    <n v="4.47"/>
    <s v="&lt;Null&gt;"/>
    <n v="-0.99"/>
    <s v="ja"/>
    <x v="0"/>
    <n v="-2.56"/>
    <n v="2021"/>
    <x v="239"/>
    <n v="152"/>
    <s v="Uitmaaien"/>
    <s v="maaien"/>
    <n v="1536"/>
    <n v="9.82"/>
    <s v="A: uitmaaien nat profiel &lt;= 30m minimaal één zijde bereikbaar, twee zijdig &gt;15m bereikbaar &lt;= 30m"/>
    <n v="457012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Bromelia"/>
    <s v="A: uitmaaien en afvoeren plasberm, twee zijdig bereikbaar, of &lt;=15m één zijde bereikbaar"/>
    <n v="844"/>
    <s v="&lt;Null&gt;"/>
    <n v="0"/>
    <n v="0.87"/>
    <n v="1.9"/>
    <n v="1.9"/>
    <s v="Klasse A"/>
    <s v="Vrij toepasbaar"/>
    <s v="hoofdwaterloop"/>
    <s v="&lt;Null&gt;"/>
    <s v="Primair"/>
    <s v="&lt;Null&gt;"/>
    <s v="Vrij verspreidbaar"/>
    <x v="1"/>
    <x v="250"/>
    <n v="1.31"/>
    <n v="8.9"/>
    <s v="8m of meer"/>
    <s v="W18GR10_WBKK_D"/>
    <s v="baggeren en maaien"/>
    <s v="Wel werkstrook"/>
    <n v="-1.25"/>
    <n v="-1"/>
  </r>
  <r>
    <s v="AAN"/>
    <s v="AAN"/>
    <s v="AAN"/>
    <n v="7.4"/>
    <n v="3.8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82"/>
    <n v="-1.81"/>
    <s v="&lt;=2meter"/>
    <n v="12"/>
    <s v="ja"/>
    <s v="H11784"/>
    <s v="B: maaien droog talud, &lt;= 15m één zijde bereikbaar, talud &gt; 2m"/>
    <s v="AAN"/>
    <n v="4.32"/>
    <s v="&lt;Null&gt;"/>
    <n v="-1.05"/>
    <s v="ja"/>
    <x v="0"/>
    <n v="-2.82"/>
    <n v="2021"/>
    <x v="240"/>
    <n v="151"/>
    <s v="Uitmaaien"/>
    <s v="maaien"/>
    <n v="1536"/>
    <n v="11.2"/>
    <s v="A: uitmaaien nat profiel &lt;= 30m minimaal één zijde bereikbaar, twee zijdig &gt;15m bereikbaar &lt;= 30m"/>
    <n v="457013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32"/>
    <s v="&lt;Null&gt;"/>
    <n v="0"/>
    <n v="1.01"/>
    <n v="0"/>
    <n v="2.2000000000000002"/>
    <s v="Klasse A"/>
    <s v="Klasse Industrie"/>
    <s v="hoofdwaterloop"/>
    <s v="&lt;Null&gt;"/>
    <s v="Primair"/>
    <s v="&lt;Null&gt;"/>
    <s v="Verspreidbaar"/>
    <x v="1"/>
    <x v="251"/>
    <n v="1.57"/>
    <n v="9.8000000000000007"/>
    <s v="8m of meer"/>
    <s v="W18GR10101"/>
    <s v="baggeren en maaien"/>
    <s v="Wel werkstrook"/>
    <n v="-1.25"/>
    <n v="-1"/>
  </r>
  <r>
    <s v="AAN"/>
    <s v="AAN"/>
    <s v="AAN"/>
    <n v="9.8000000000000007"/>
    <n v="5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71"/>
    <n v="-1.74"/>
    <s v="&lt;=2meter"/>
    <n v="13.7"/>
    <s v="ja"/>
    <s v="H11784"/>
    <s v="A: maaien droog talud, bereikbaar vanaf 2 zijden, talud &gt; 2m"/>
    <s v="AAN"/>
    <n v="5.74"/>
    <s v="&lt;Null&gt;"/>
    <n v="-0.99"/>
    <s v="ja"/>
    <x v="0"/>
    <n v="-2.71"/>
    <n v="2021"/>
    <x v="162"/>
    <n v="198"/>
    <s v="Uitmaaien"/>
    <s v="maaien"/>
    <n v="1536"/>
    <n v="12.41"/>
    <s v="A: uitmaaien nat profiel &lt;= 30m minimaal één zijde bereikbaar, twee zijdig &gt;15m bereikbaar &lt;= 30m"/>
    <n v="457014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843"/>
    <s v="&lt;Null&gt;"/>
    <n v="0"/>
    <n v="0.97"/>
    <n v="1.9"/>
    <n v="1.9"/>
    <s v="Klasse A"/>
    <s v="Klasse Industrie"/>
    <s v="hoofdwaterloop"/>
    <s v="&lt;Null&gt;"/>
    <s v="Primair"/>
    <s v="&lt;Null&gt;"/>
    <s v="Verspreidbaar"/>
    <x v="1"/>
    <x v="252"/>
    <n v="1.46"/>
    <n v="9.9"/>
    <s v="8m of meer"/>
    <s v="W18GR10101"/>
    <s v="baggeren en maaien"/>
    <s v="Wel werkstrook"/>
    <n v="-1.25"/>
    <n v="-1"/>
  </r>
  <r>
    <s v="AAN"/>
    <s v="AAN"/>
    <s v="AAN"/>
    <n v="16.7"/>
    <n v="3.9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56"/>
    <n v="-1.69"/>
    <s v="&lt;=2meter"/>
    <n v="12.7"/>
    <s v="ja"/>
    <s v="H11784"/>
    <s v="A: maaien droog talud, bereikbaar vanaf 2 zijden, talud &gt; 2m"/>
    <s v="AAN"/>
    <n v="4.47"/>
    <s v="&lt;Null&gt;"/>
    <n v="-0.99"/>
    <s v="ja"/>
    <x v="0"/>
    <n v="-2.56"/>
    <n v="2021"/>
    <x v="241"/>
    <n v="376"/>
    <s v="Uitmaaien"/>
    <s v="maaien"/>
    <n v="1536"/>
    <n v="9.82"/>
    <s v="A: uitmaaien nat profiel &lt;= 30m minimaal één zijde bereikbaar, twee zijdig &gt;15m bereikbaar &lt;= 30m"/>
    <n v="457015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844"/>
    <s v="&lt;Null&gt;"/>
    <n v="0"/>
    <n v="0.87"/>
    <n v="1.9"/>
    <n v="1.9"/>
    <s v="Klasse A"/>
    <s v="Vrij toepasbaar"/>
    <s v="hoofdwaterloop"/>
    <s v="&lt;Null&gt;"/>
    <s v="Primair"/>
    <s v="&lt;Null&gt;"/>
    <s v="Vrij verspreidbaar"/>
    <x v="1"/>
    <x v="253"/>
    <n v="1.31"/>
    <n v="8.9"/>
    <s v="8m of meer"/>
    <s v="W18GR10_WBKK_D"/>
    <s v="baggeren en maaien"/>
    <s v="Wel werkstrook"/>
    <n v="-1.25"/>
    <n v="-1"/>
  </r>
  <r>
    <s v="AAN"/>
    <s v="AAN"/>
    <s v="AAN"/>
    <n v="2.8"/>
    <n v="3.8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82"/>
    <n v="-1.81"/>
    <s v="&lt;=2meter"/>
    <n v="12"/>
    <s v="ja"/>
    <s v="H11784"/>
    <s v="A: maaien droog talud, bereikbaar vanaf 2 zijden, talud &gt; 2m"/>
    <s v="AAN"/>
    <n v="4.32"/>
    <s v="&lt;Null&gt;"/>
    <n v="-1.05"/>
    <s v="ja"/>
    <x v="0"/>
    <n v="-2.82"/>
    <n v="2021"/>
    <x v="242"/>
    <n v="56"/>
    <s v="Uitmaaien"/>
    <s v="maaien"/>
    <n v="1536"/>
    <n v="11.2"/>
    <s v="A: uitmaaien nat profiel &lt;= 30m minimaal één zijde bereikbaar, twee zijdig &gt;15m bereikbaar &lt;= 30m"/>
    <n v="458333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32"/>
    <s v="&lt;Null&gt;"/>
    <n v="0"/>
    <n v="1.01"/>
    <n v="0"/>
    <n v="2.2000000000000002"/>
    <s v="Klasse A"/>
    <s v="Klasse Industrie"/>
    <s v="hoofdwaterloop"/>
    <s v="&lt;Null&gt;"/>
    <s v="Primair"/>
    <s v="&lt;Null&gt;"/>
    <s v="Verspreidbaar"/>
    <x v="1"/>
    <x v="254"/>
    <n v="1.57"/>
    <n v="9.8000000000000007"/>
    <s v="8m of meer"/>
    <s v="W18GR10101"/>
    <s v="baggeren en maaien"/>
    <s v="Wel werkstrook"/>
    <n v="-1.25"/>
    <n v="-1"/>
  </r>
  <r>
    <s v="AAN"/>
    <s v="AAN"/>
    <s v="AAN"/>
    <n v="8.1999999999999993"/>
    <n v="5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71"/>
    <n v="-1.74"/>
    <s v="&lt;=2meter"/>
    <n v="13.7"/>
    <s v="ja"/>
    <s v="H11784"/>
    <s v="A: maaien droog talud, bereikbaar vanaf 2 zijden, talud &gt; 2m"/>
    <s v="AAN"/>
    <n v="5.74"/>
    <s v="&lt;Null&gt;"/>
    <n v="-0.99"/>
    <s v="ja"/>
    <x v="0"/>
    <n v="-2.71"/>
    <n v="2021"/>
    <x v="243"/>
    <n v="166"/>
    <s v="Uitmaaien"/>
    <s v="maaien"/>
    <n v="1536"/>
    <n v="12.41"/>
    <s v="A: uitmaaien nat profiel &lt;= 30m minimaal één zijde bereikbaar, twee zijdig &gt;15m bereikbaar &lt;= 30m"/>
    <n v="459212"/>
    <s v="M03196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843"/>
    <s v="&lt;Null&gt;"/>
    <n v="0"/>
    <n v="0.97"/>
    <n v="1.9"/>
    <n v="1.9"/>
    <s v="Klasse A"/>
    <s v="Vrij toepasbaar"/>
    <s v="hoofdwaterloop"/>
    <s v="&lt;Null&gt;"/>
    <s v="Primair"/>
    <s v="&lt;Null&gt;"/>
    <s v="Vrij verspreidbaar"/>
    <x v="1"/>
    <x v="255"/>
    <n v="1.46"/>
    <n v="9.9"/>
    <s v="8m of meer"/>
    <s v="W18GR10_WBKK_D"/>
    <s v="baggeren en maaien"/>
    <s v="Wel werkstrook"/>
    <n v="-1.25"/>
    <n v="-1"/>
  </r>
  <r>
    <s v="AAN"/>
    <s v="AAN"/>
    <s v="AAN"/>
    <n v="0.4"/>
    <n v="0.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9"/>
    <n v="-2"/>
    <n v="-1.8"/>
    <s v="&gt;2meter"/>
    <n v="11"/>
    <s v="ja"/>
    <s v="H13631"/>
    <s v="A: maaien droog talud, bereikbaar vanaf 2 zijden, talud &gt; 2m"/>
    <s v="AAN"/>
    <n v="0.34"/>
    <s v="&lt;Null&gt;"/>
    <n v="-0.99"/>
    <s v="ja"/>
    <x v="0"/>
    <n v="-2"/>
    <n v="2021"/>
    <x v="244"/>
    <n v="18"/>
    <s v="Uitmaaien"/>
    <s v="maaien"/>
    <n v="1536"/>
    <n v="3.4"/>
    <s v="A: uitmaaien nat profiel &lt;= 30m minimaal één zijde bereikbaar, twee zijdig &gt;15m bereikbaar &lt;= 30m"/>
    <n v="457017"/>
    <s v="M03502"/>
    <s v="koppelen aan profiel 0510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510"/>
    <s v="&lt;Null&gt;"/>
    <n v="0"/>
    <n v="0.2"/>
    <n v="3.5"/>
    <n v="3.5"/>
    <s v="Klasse A"/>
    <s v="Klasse Industrie"/>
    <s v="hoofdwaterloop"/>
    <s v="&lt;Null&gt;"/>
    <s v="Primair"/>
    <s v="&lt;Null&gt;"/>
    <s v="Verspreidbaar"/>
    <x v="1"/>
    <x v="256"/>
    <n v="0.75"/>
    <n v="4.0999999999999996"/>
    <s v="4 tot 8m"/>
    <s v="W18GR10145"/>
    <s v="baggeren en maaien"/>
    <s v="Wel werkstrook"/>
    <n v="-1.25"/>
    <s v="&lt;Null&gt;"/>
  </r>
  <r>
    <s v="AAN"/>
    <s v="AAN"/>
    <s v="AAN"/>
    <n v="4.3"/>
    <n v="0.9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77"/>
    <n v="-1.42"/>
    <s v="&gt;2meter"/>
    <n v="9.1"/>
    <s v="ja"/>
    <s v="H13634"/>
    <s v="A: maaien droog talud, bereikbaar vanaf 2 zijden, talud &gt; 2m"/>
    <s v="AAN"/>
    <n v="1.06"/>
    <s v="&lt;Null&gt;"/>
    <n v="-0.79"/>
    <s v="ja"/>
    <x v="0"/>
    <n v="-1.77"/>
    <n v="2021"/>
    <x v="245"/>
    <n v="211"/>
    <s v="Uitmaaien"/>
    <s v="maaien"/>
    <n v="1536"/>
    <n v="3.37"/>
    <s v="A: uitmaaien nat profiel &lt;= 30m minimaal één zijde bereikbaar, twee zijdig &gt;15m bereikbaar &lt;= 30m"/>
    <n v="457016"/>
    <s v="M03799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62"/>
    <s v="&lt;Null&gt;"/>
    <n v="0"/>
    <n v="0.35"/>
    <n v="2.5"/>
    <n v="2.5"/>
    <s v="Klasse A"/>
    <s v="Vrij toepasbaar"/>
    <s v="hoofdwaterloop"/>
    <s v="&lt;Null&gt;"/>
    <s v="Primair"/>
    <s v="&lt;Null&gt;"/>
    <s v="Vrij verspreidbaar"/>
    <x v="1"/>
    <x v="257"/>
    <n v="0.67"/>
    <n v="4.0999999999999996"/>
    <s v="4 tot 8m"/>
    <s v="W18GR10_WBKK_D"/>
    <s v="baggeren en maaien"/>
    <s v="Wel werkstrook"/>
    <n v="-1.1000000000000001"/>
    <n v="-0.85"/>
  </r>
  <r>
    <s v="AAN"/>
    <s v="AAN"/>
    <s v="AAN"/>
    <n v="15.4"/>
    <n v="0.7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85"/>
    <n v="-1.55"/>
    <s v="&gt;2meter"/>
    <n v="9.3000000000000007"/>
    <s v="ja"/>
    <s v="H13634"/>
    <s v="A: maaien droog talud, bereikbaar vanaf 2 zijden, talud &gt; 2m"/>
    <s v="AAN"/>
    <n v="0.82"/>
    <s v="&lt;Null&gt;"/>
    <n v="-0.8"/>
    <s v="ja"/>
    <x v="0"/>
    <n v="-1.85"/>
    <n v="2021"/>
    <x v="246"/>
    <n v="715"/>
    <s v="Uitmaaien"/>
    <s v="maaien"/>
    <n v="1536"/>
    <n v="3.74"/>
    <s v="A: uitmaaien nat profiel &lt;= 30m minimaal één zijde bereikbaar, twee zijdig &gt;15m bereikbaar &lt;= 30m"/>
    <n v="457018"/>
    <s v="M03799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61"/>
    <s v="&lt;Null&gt;"/>
    <n v="0"/>
    <n v="0.3"/>
    <n v="2.5"/>
    <n v="2.5"/>
    <s v="Klasse A"/>
    <s v="Vrij toepasbaar"/>
    <s v="hoofdwaterloop"/>
    <s v="&lt;Null&gt;"/>
    <s v="Primair"/>
    <s v="&lt;Null&gt;"/>
    <s v="Vrij verspreidbaar"/>
    <x v="1"/>
    <x v="258"/>
    <n v="0.75"/>
    <n v="4.3"/>
    <s v="4 tot 8m"/>
    <s v="W18GR10_WBKK_D"/>
    <s v="baggeren en maaien"/>
    <s v="Wel werkstrook"/>
    <n v="-1.1000000000000001"/>
    <n v="-0.85"/>
  </r>
  <r>
    <s v="Links WSHD/Rechts AAN"/>
    <s v="Links WSHD"/>
    <s v="Rechts AAN"/>
    <n v="7.2"/>
    <n v="1.7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5"/>
    <n v="-2.4300000000000002"/>
    <n v="-1.91"/>
    <s v="&lt;=2meter"/>
    <n v="13.7"/>
    <s v="ja"/>
    <s v="H13635"/>
    <s v="A: maaien droog talud, bereikbaar vanaf 2 zijden, talud &gt; 2m"/>
    <s v="Links WSHD/Rechts AAN"/>
    <n v="2.02"/>
    <s v="&lt;Null&gt;"/>
    <n v="-0.79"/>
    <s v="ja"/>
    <x v="0"/>
    <n v="-2.4300000000000002"/>
    <n v="2021"/>
    <x v="247"/>
    <n v="140"/>
    <s v="Uitmaaien"/>
    <s v="maaien"/>
    <n v="1536"/>
    <n v="12.28"/>
    <s v="A: uitmaaien nat profiel &lt;= 30m minimaal één zijde bereikbaar, twee zijdig &gt;15m bereikbaar &lt;= 30m"/>
    <n v="457019"/>
    <s v="M05602"/>
    <s v="kopppelen aan profiel 410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0"/>
    <s v="&lt;Null&gt;"/>
    <n v="0"/>
    <n v="0.52"/>
    <n v="1.7"/>
    <n v="1.7"/>
    <s v="Klasse A"/>
    <s v="Klasse Industrie"/>
    <s v="hoofdwaterloop"/>
    <s v="&lt;Null&gt;"/>
    <s v="Primair"/>
    <s v="&lt;Null&gt;"/>
    <s v="Verspreidbaar"/>
    <x v="1"/>
    <x v="259"/>
    <n v="1.33"/>
    <n v="10.3"/>
    <s v="8m of meer"/>
    <s v="W18GR10196"/>
    <s v="baggeren en maaien"/>
    <s v="Wel werkstrook"/>
    <n v="-1.1000000000000001"/>
    <s v="&lt;Null&gt;"/>
  </r>
  <r>
    <s v="AAN"/>
    <s v="AAN"/>
    <s v="AAN"/>
    <n v="5.6"/>
    <n v="0.7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1000000000000001"/>
    <n v="-1.33"/>
    <n v="-0.99"/>
    <s v="&gt;2meter"/>
    <n v="12.8"/>
    <s v="ja"/>
    <s v="H13636"/>
    <s v="A: maaien droog talud, bereikbaar vanaf 2 zijden, talud &gt; 2m"/>
    <s v="AAN"/>
    <n v="0.84"/>
    <s v="&lt;Null&gt;"/>
    <n v="-0.38"/>
    <s v="ja"/>
    <x v="0"/>
    <n v="-1.33"/>
    <n v="2021"/>
    <x v="31"/>
    <n v="313"/>
    <s v="Uitmaaien"/>
    <s v="maaien"/>
    <n v="1536"/>
    <n v="2.77"/>
    <s v="A: uitmaaien nat profiel &lt;= 30m minimaal één zijde bereikbaar, twee zijdig &gt;15m bereikbaar &lt;= 30m"/>
    <n v="457020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10"/>
    <s v="&lt;Null&gt;"/>
    <n v="0"/>
    <n v="0.34"/>
    <n v="4.5999999999999996"/>
    <n v="4.5999999999999996"/>
    <s v="Klasse A"/>
    <s v="Vrij toepasbaar"/>
    <s v="hoofdwaterloop"/>
    <s v="&lt;Null&gt;"/>
    <s v="Primair"/>
    <s v="&lt;Null&gt;"/>
    <s v="Vrij verspreidbaar"/>
    <x v="1"/>
    <x v="260"/>
    <n v="0.73"/>
    <n v="3.6"/>
    <s v="2 tot 4m"/>
    <s v="W18GR10_WBKK_D"/>
    <s v="baggeren en maaien"/>
    <s v="Wel werkstrook"/>
    <n v="-0.6"/>
    <n v="-0.3"/>
  </r>
  <r>
    <s v="AAN"/>
    <s v="AAN"/>
    <s v="AAN"/>
    <n v="7.9"/>
    <n v="0.4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1000000000000001"/>
    <n v="-1.37"/>
    <n v="-1.1499999999999999"/>
    <s v="&gt;2meter"/>
    <n v="12.9"/>
    <s v="ja"/>
    <s v="H13636"/>
    <s v="A: maaien droog talud, bereikbaar vanaf 2 zijden, talud &gt; 2m"/>
    <s v="AAN"/>
    <n v="0.49"/>
    <s v="&lt;Null&gt;"/>
    <n v="-0.39"/>
    <s v="ja"/>
    <x v="0"/>
    <n v="-1.37"/>
    <n v="2021"/>
    <x v="248"/>
    <n v="426"/>
    <s v="Uitmaaien"/>
    <s v="maaien"/>
    <n v="1536"/>
    <n v="2.89"/>
    <s v="A: uitmaaien nat profiel &lt;= 30m minimaal één zijde bereikbaar, twee zijdig &gt;15m bereikbaar &lt;= 30m"/>
    <n v="457021"/>
    <s v="M045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11"/>
    <s v="&lt;Null&gt;"/>
    <n v="0"/>
    <n v="0.22"/>
    <n v="4.5999999999999996"/>
    <n v="4.5999999999999996"/>
    <s v="Klasse A"/>
    <s v="Vrij toepasbaar"/>
    <s v="hoofdwaterloop"/>
    <s v="&lt;Null&gt;"/>
    <s v="Primair"/>
    <s v="&lt;Null&gt;"/>
    <s v="Vrij verspreidbaar"/>
    <x v="1"/>
    <x v="261"/>
    <n v="0.77"/>
    <n v="3.7"/>
    <s v="2 tot 4m"/>
    <s v="W18GR10_WBKK_D"/>
    <s v="baggeren en maaien"/>
    <s v="Wel werkstrook"/>
    <n v="-0.6"/>
    <n v="-0.3"/>
  </r>
  <r>
    <s v="Links AAN/Rechts WSHD"/>
    <s v="Links AAN"/>
    <s v="Rechts WSHD"/>
    <n v="7.9"/>
    <n v="0.67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"/>
    <n v="-1.94"/>
    <n v="-1.7"/>
    <s v="&gt;2meter"/>
    <n v="10.7"/>
    <s v="ja"/>
    <s v="H13637"/>
    <s v="A: maaien droog talud, bereikbaar vanaf 2 zijden, talud &gt; 2m"/>
    <s v="Links AAN/Rechts WSHD"/>
    <n v="0.76"/>
    <s v="&lt;Null&gt;"/>
    <n v="-0.95"/>
    <s v="ja"/>
    <x v="0"/>
    <n v="-1.94"/>
    <n v="2021"/>
    <x v="249"/>
    <n v="368"/>
    <s v="Uitmaaien"/>
    <s v="maaien"/>
    <n v="1536"/>
    <n v="3.71"/>
    <s v="A: uitmaaien nat profiel &lt;= 30m minimaal één zijde bereikbaar, twee zijdig &gt;15m bereikbaar &lt;= 30m"/>
    <n v="457022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84"/>
    <s v="&lt;Null&gt;"/>
    <n v="0"/>
    <n v="0.24"/>
    <n v="3.2"/>
    <n v="3.2"/>
    <s v="Klasse A"/>
    <s v="Vrij toepasbaar"/>
    <s v="hoofdwaterloop"/>
    <s v="&lt;Null&gt;"/>
    <s v="Primair"/>
    <s v="&lt;Null&gt;"/>
    <s v="Vrij verspreidbaar"/>
    <x v="1"/>
    <x v="262"/>
    <n v="0.69"/>
    <n v="4.3"/>
    <s v="4 tot 8m"/>
    <s v="W18GR10_WBKK_D"/>
    <s v="baggeren en maaien"/>
    <s v="Wel werkstrook"/>
    <n v="-1.25"/>
    <n v="-1"/>
  </r>
  <r>
    <s v="Links AAN/Rechts WSHD"/>
    <s v="Links AAN"/>
    <s v="Rechts WSHD"/>
    <n v="11.3"/>
    <n v="0.6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"/>
    <n v="-1.92"/>
    <n v="-1.71"/>
    <s v="&gt;2meter"/>
    <n v="10.7"/>
    <s v="ja"/>
    <s v="H13637"/>
    <s v="A: maaien droog talud, bereikbaar vanaf 2 zijden, talud &gt; 2m"/>
    <s v="Links AAN/Rechts WSHD"/>
    <n v="0.73"/>
    <s v="&lt;Null&gt;"/>
    <n v="-0.93"/>
    <s v="ja"/>
    <x v="0"/>
    <n v="-1.92"/>
    <n v="2021"/>
    <x v="250"/>
    <n v="523"/>
    <s v="Uitmaaien"/>
    <s v="maaien"/>
    <n v="1536"/>
    <n v="3.85"/>
    <s v="A: uitmaaien nat profiel &lt;= 30m minimaal één zijde bereikbaar, twee zijdig &gt;15m bereikbaar &lt;= 30m"/>
    <n v="457024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483"/>
    <s v="&lt;Null&gt;"/>
    <n v="0"/>
    <n v="0.21"/>
    <n v="3.2"/>
    <n v="3.2"/>
    <s v="Klasse A"/>
    <s v="Vrij toepasbaar"/>
    <s v="hoofdwaterloop"/>
    <s v="&lt;Null&gt;"/>
    <s v="Primair"/>
    <s v="&lt;Null&gt;"/>
    <s v="Vrij verspreidbaar"/>
    <x v="1"/>
    <x v="263"/>
    <n v="0.67"/>
    <n v="4.3"/>
    <s v="4 tot 8m"/>
    <s v="W18GR10_WBKK_D"/>
    <s v="baggeren en maaien"/>
    <s v="Wel werkstrook"/>
    <n v="-1.25"/>
    <n v="-1"/>
  </r>
  <r>
    <s v="Links AAN/Rechts WSHD"/>
    <s v="Links AAN"/>
    <s v="Rechts WSHD"/>
    <n v="4.8"/>
    <n v="0.3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85"/>
    <n v="-1.65"/>
    <s v="&gt;2meter"/>
    <n v="11.4"/>
    <s v="ja"/>
    <s v="H13649"/>
    <s v="A: maaien droog talud, bereikbaar vanaf 2 zijden, talud &gt; 2m"/>
    <s v="Links AAN/Rechts WSHD"/>
    <n v="0.35"/>
    <s v="&lt;Null&gt;"/>
    <n v="-1.03"/>
    <s v="ja"/>
    <x v="0"/>
    <n v="-1.85"/>
    <n v="2021"/>
    <x v="251"/>
    <n v="370"/>
    <s v="Uitmaaien"/>
    <s v="maaien"/>
    <n v="1536"/>
    <n v="1.82"/>
    <s v="A: uitmaaien nat profiel &lt;= 30m minimaal één zijde bereikbaar, twee zijdig &gt;15m bereikbaar &lt;= 30m"/>
    <n v="457023"/>
    <s v="M02971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9"/>
    <s v="&lt;Null&gt;"/>
    <n v="0"/>
    <n v="0.2"/>
    <n v="4.4000000000000004"/>
    <n v="4.4000000000000004"/>
    <s v="Klasse A"/>
    <s v="Klasse Industrie"/>
    <s v="hoofdwaterloop"/>
    <s v="&lt;Null&gt;"/>
    <s v="Primair"/>
    <s v="&lt;Null&gt;"/>
    <s v="Verspreidbaar"/>
    <x v="1"/>
    <x v="264"/>
    <n v="0.6"/>
    <n v="2.6"/>
    <s v="2 tot 4m"/>
    <s v="W18GR10_WBKK_A"/>
    <s v="baggeren en maaien"/>
    <s v="Wel werkstrook"/>
    <n v="-1.25"/>
    <n v="-1"/>
  </r>
  <r>
    <s v="Links AAN/Rechts WSHD"/>
    <s v="Links AAN"/>
    <s v="Rechts WSHD"/>
    <n v="6.4"/>
    <n v="0.3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9"/>
    <n v="-1.66"/>
    <s v="&gt;2meter"/>
    <n v="11.6"/>
    <s v="ja"/>
    <s v="H13649"/>
    <s v="A: maaien droog talud, bereikbaar vanaf 2 zijden, talud &gt; 2m"/>
    <s v="Links AAN/Rechts WSHD"/>
    <n v="0.38"/>
    <s v="&lt;Null&gt;"/>
    <n v="-1.03"/>
    <s v="ja"/>
    <x v="0"/>
    <n v="-1.9"/>
    <n v="2021"/>
    <x v="252"/>
    <n v="459"/>
    <s v="Uitmaaien"/>
    <s v="maaien"/>
    <n v="1536"/>
    <n v="2.04"/>
    <s v="A: uitmaaien nat profiel &lt;= 30m minimaal één zijde bereikbaar, twee zijdig &gt;15m bereikbaar &lt;= 30m"/>
    <n v="457025"/>
    <s v="M02971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40"/>
    <s v="&lt;Null&gt;"/>
    <n v="0"/>
    <n v="0.24"/>
    <n v="4.4000000000000004"/>
    <n v="4.4000000000000004"/>
    <s v="Klasse A"/>
    <s v="Klasse Industrie"/>
    <s v="hoofdwaterloop"/>
    <s v="&lt;Null&gt;"/>
    <s v="Primair"/>
    <s v="&lt;Null&gt;"/>
    <s v="Verspreidbaar"/>
    <x v="1"/>
    <x v="265"/>
    <n v="0.65"/>
    <n v="2.8"/>
    <s v="2 tot 4m"/>
    <s v="W18GR10_WBKK_A"/>
    <s v="baggeren en maaien"/>
    <s v="Wel werkstrook"/>
    <n v="-1.25"/>
    <n v="-1"/>
  </r>
  <r>
    <s v="WSHD"/>
    <s v="WSHD"/>
    <s v="WSHD"/>
    <n v="6.1"/>
    <n v="1.99"/>
    <s v="&lt;Null&gt;"/>
    <x v="1"/>
    <x v="0"/>
    <n v="1.1299999999999999"/>
    <s v="&lt;Null&gt;"/>
    <s v="&lt;Null&gt;"/>
    <n v="0"/>
    <s v="GO 2021"/>
    <s v="0: Invalide kenmerken"/>
    <n v="-2.5"/>
    <n v="-2.35"/>
    <n v="-2.34"/>
    <s v="&lt;=2meter"/>
    <n v="28.5"/>
    <s v="nee"/>
    <s v="H13650"/>
    <s v="A: maaien droog talud, bereikbaar vanaf 2 zijden, talud &lt;= 2m"/>
    <s v="WSHD"/>
    <n v="2.25"/>
    <s v="&lt;Null&gt;"/>
    <n v="-1.04"/>
    <s v="ja"/>
    <x v="0"/>
    <n v="-2.35"/>
    <n v="2021"/>
    <x v="253"/>
    <n v="46"/>
    <s v="Uitmaaien"/>
    <s v="maaien"/>
    <n v="1536"/>
    <n v="35.75"/>
    <s v="A: uitmaaien nat profiel &lt;= 30m minimaal één zijde bereikbaar, twee zijdig &gt;15m bereikbaar &lt;= 30m"/>
    <n v="456651"/>
    <s v="M03043"/>
    <s v="acc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25"/>
    <s v="niet baggeren, wel maaien"/>
    <n v="0"/>
    <n v="0.01"/>
    <n v="1.7"/>
    <n v="0"/>
    <s v="Klasse A"/>
    <s v="Vrij toepasbaar"/>
    <s v="hoofdwaterloop"/>
    <s v="&lt;Null&gt;"/>
    <s v="Primair"/>
    <s v="&lt;Null&gt;"/>
    <s v="Vrij verspreidbaar"/>
    <x v="1"/>
    <x v="266"/>
    <n v="1.1000000000000001"/>
    <n v="26.8"/>
    <s v="8m of meer"/>
    <s v="W18GR10_WBKK_D"/>
    <s v="maaien"/>
    <s v="Wel werkstrook"/>
    <n v="-1.25"/>
    <n v="-1"/>
  </r>
  <r>
    <s v="AAN"/>
    <s v="AAN"/>
    <s v="AAN"/>
    <n v="61.5"/>
    <n v="1.73"/>
    <s v="&lt;Null&gt;"/>
    <x v="1"/>
    <x v="0"/>
    <n v="1.1299999999999999"/>
    <s v="&lt;Null&gt;"/>
    <s v="&lt;Null&gt;"/>
    <n v="0"/>
    <s v="GO 2021"/>
    <s v="0: Invalide kenmerken"/>
    <n v="-2.5"/>
    <n v="-2.09"/>
    <n v="-2.02"/>
    <s v="&lt;=2meter"/>
    <n v="33.299999999999997"/>
    <s v="nee"/>
    <s v="H13650"/>
    <s v="A: maaien droog talud, bereikbaar vanaf 2 zijden, talud &gt; 2m"/>
    <s v="AAN"/>
    <n v="1.95"/>
    <s v="&lt;Null&gt;"/>
    <n v="-1.04"/>
    <s v="ja"/>
    <x v="0"/>
    <n v="-2.09"/>
    <n v="2021"/>
    <x v="254"/>
    <n v="406"/>
    <s v="Uitmaaien"/>
    <s v="maaien"/>
    <n v="1536"/>
    <n v="18.7"/>
    <s v="C: uitmaaien nat profiel, &gt; 15m één zijde bereikbaar, &gt; 30m één zijde of twee zijdig bereikbaar"/>
    <n v="456652"/>
    <s v="M03043"/>
    <s v="hele wg niet"/>
    <x v="0"/>
    <s v="Goeree-Overflakkee"/>
    <s v="Waterschap"/>
    <s v="Uitmaaien"/>
    <s v="&lt;Null&gt;"/>
    <s v="MeetpuntenGO2020-Baggercode199"/>
    <x v="2"/>
    <s v="&lt;Null&gt;"/>
    <s v="Perceel 3"/>
    <s v="Lageweg"/>
    <s v="AAARG! plasbermpost fout"/>
    <n v="393"/>
    <s v="niet baggeren, wel maaien"/>
    <n v="0"/>
    <n v="7.0000000000000007E-2"/>
    <n v="1.5"/>
    <n v="1.5"/>
    <s v="Klasse A"/>
    <s v="Vrij toepasbaar"/>
    <s v="hoofdwaterloop"/>
    <s v="&lt;Null&gt;"/>
    <s v="Primair"/>
    <s v="&lt;Null&gt;"/>
    <s v="Vrij verspreidbaar"/>
    <x v="1"/>
    <x v="267"/>
    <n v="0.84"/>
    <n v="30.3"/>
    <s v="8m of meer"/>
    <s v="W18GR10_WBKK_D"/>
    <s v="maaien"/>
    <s v="Wel werkstrook"/>
    <n v="-1.25"/>
    <n v="-1"/>
  </r>
  <r>
    <s v="AAN"/>
    <s v="AAN"/>
    <s v="AAN"/>
    <n v="45.8"/>
    <n v="3.32"/>
    <s v="&lt;Null&gt;"/>
    <x v="1"/>
    <x v="0"/>
    <n v="1.1299999999999999"/>
    <s v="&lt;Null&gt;"/>
    <s v="&lt;Null&gt;"/>
    <n v="0"/>
    <s v="GO 2021"/>
    <s v="0: Invalide kenmerken"/>
    <n v="-2.5"/>
    <n v="-2.68"/>
    <n v="-2.1"/>
    <s v="&lt;=2meter"/>
    <n v="31.8"/>
    <s v="nee"/>
    <s v="H13650"/>
    <s v="A: maaien droog talud, bereikbaar vanaf 2 zijden, talud &gt; 2m"/>
    <s v="AAN"/>
    <n v="3.75"/>
    <s v="&lt;Null&gt;"/>
    <n v="-1.03"/>
    <s v="ja"/>
    <x v="0"/>
    <n v="-2.68"/>
    <n v="2021"/>
    <x v="255"/>
    <n v="318"/>
    <s v="Uitmaaien"/>
    <s v="maaien"/>
    <n v="1536"/>
    <n v="21.79"/>
    <s v="C: uitmaaien nat profiel, &gt; 15m één zijde bereikbaar, &gt; 30m één zijde of twee zijdig bereikbaar"/>
    <n v="456653"/>
    <s v="M03043"/>
    <s v="hele wg niet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94"/>
    <s v="niet baggeren, wel maaien"/>
    <n v="0"/>
    <n v="0.57999999999999996"/>
    <n v="1.5"/>
    <n v="1.5"/>
    <s v="Klasse A"/>
    <s v="Vrij toepasbaar"/>
    <s v="hoofdwaterloop"/>
    <s v="&lt;Null&gt;"/>
    <s v="Primair"/>
    <s v="&lt;Null&gt;"/>
    <s v="Vrij verspreidbaar"/>
    <x v="1"/>
    <x v="268"/>
    <n v="1.43"/>
    <n v="28.8"/>
    <s v="8m of meer"/>
    <s v="W18GR10_WBKK_D"/>
    <s v="maaien"/>
    <s v="Wel werkstrook"/>
    <n v="-1.25"/>
    <n v="-1"/>
  </r>
  <r>
    <s v="AAN"/>
    <s v="AAN"/>
    <s v="AAN"/>
    <n v="74.599999999999994"/>
    <n v="1.74"/>
    <s v="&lt;Null&gt;"/>
    <x v="1"/>
    <x v="0"/>
    <n v="1.1299999999999999"/>
    <s v="&lt;Null&gt;"/>
    <s v="&lt;Null&gt;"/>
    <n v="0"/>
    <s v="GO 2021"/>
    <s v="0: Invalide kenmerken"/>
    <n v="-2.5"/>
    <n v="-2.06"/>
    <n v="-1.97"/>
    <s v="&lt;=2meter"/>
    <n v="33.200000000000003"/>
    <s v="nee"/>
    <s v="H13650"/>
    <s v="A: maaien droog talud, bereikbaar vanaf 2 zijden, talud &gt; 2m"/>
    <s v="AAN"/>
    <n v="1.97"/>
    <s v="&lt;Null&gt;"/>
    <n v="-1.02"/>
    <s v="ja"/>
    <x v="0"/>
    <n v="-2.06"/>
    <n v="2021"/>
    <x v="256"/>
    <n v="494"/>
    <s v="Uitmaaien"/>
    <s v="maaien"/>
    <n v="1536"/>
    <n v="18.43"/>
    <s v="C: uitmaaien nat profiel, &gt; 15m één zijde bereikbaar, &gt; 30m één zijde of twee zijdig bereikbaar"/>
    <n v="456703"/>
    <s v="M03043"/>
    <s v="hele wg niet"/>
    <x v="0"/>
    <s v="Goeree-Overflakkee"/>
    <s v="Waterschap"/>
    <s v="Uitmaaien"/>
    <s v="&lt;Null&gt;"/>
    <s v="MeetpuntenGO2020-Baggercode199"/>
    <x v="2"/>
    <s v="&lt;Null&gt;"/>
    <s v="Perceel 3"/>
    <s v="Lageweg"/>
    <s v="AAARG! plasbermpost fout"/>
    <n v="392"/>
    <s v="niet baggeren, wel maaien"/>
    <n v="0"/>
    <n v="0.09"/>
    <n v="1.5"/>
    <n v="1.5"/>
    <s v="Klasse A"/>
    <s v="Vrij toepasbaar"/>
    <s v="hoofdwaterloop"/>
    <s v="&lt;Null&gt;"/>
    <s v="Primair"/>
    <s v="&lt;Null&gt;"/>
    <s v="Vrij verspreidbaar"/>
    <x v="1"/>
    <x v="269"/>
    <n v="0.81"/>
    <n v="30.2"/>
    <s v="8m of meer"/>
    <s v="W18GR10_WBKK_D"/>
    <s v="maaien"/>
    <s v="Wel werkstrook"/>
    <n v="-1.25"/>
    <n v="-1"/>
  </r>
  <r>
    <s v="AAN"/>
    <s v="AAN"/>
    <s v="AAN"/>
    <n v="5.2"/>
    <n v="0.98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4"/>
    <n v="-2.35"/>
    <s v="&lt;=2meter"/>
    <n v="8.1"/>
    <s v="ja"/>
    <s v="H13650"/>
    <s v="C: maaien droog talud, niet bereikbaar, talud &lt;= 2m"/>
    <s v="AAN"/>
    <n v="1.1100000000000001"/>
    <s v="&lt;Null&gt;"/>
    <n v="-1.05"/>
    <s v="ja"/>
    <x v="2"/>
    <n v="-2.84"/>
    <n v="2021"/>
    <x v="257"/>
    <n v="129"/>
    <s v="Uitmaaien"/>
    <s v="maaien"/>
    <n v="1536"/>
    <n v="10.53"/>
    <s v="B: uitmaaien nat profiel, niet bereikbaar"/>
    <n v="457026"/>
    <s v="M0558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B: uitmaaien en afvoeren plasberm,niet bereikbaar"/>
    <n v="363"/>
    <s v="&lt;Null&gt;"/>
    <n v="0"/>
    <n v="0.49"/>
    <n v="0"/>
    <n v="0"/>
    <s v="Klasse A"/>
    <s v="Vrij toepasbaar"/>
    <s v="hoofdwaterloop"/>
    <s v="&lt;Null&gt;"/>
    <s v="Primair"/>
    <s v="&lt;Null&gt;"/>
    <s v="Vrij verspreidbaar"/>
    <x v="1"/>
    <x v="270"/>
    <n v="1.59"/>
    <n v="8.1"/>
    <s v="8m of meer"/>
    <s v="W18GR10_WBKK_D"/>
    <s v="baggeren en maaien"/>
    <s v="Geen werkstrook"/>
    <n v="-1.25"/>
    <n v="-1"/>
  </r>
  <r>
    <s v="AAN"/>
    <s v="AAN"/>
    <s v="AAN"/>
    <n v="5.9"/>
    <n v="0.56000000000000005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1.92"/>
    <n v="-1.6"/>
    <s v="&gt;2meter"/>
    <n v="9"/>
    <s v="ja"/>
    <s v="H13652"/>
    <s v="A: maaien droog talud, bereikbaar vanaf 2 zijden, talud &gt; 2m"/>
    <s v="AAN"/>
    <n v="0.63"/>
    <s v="&lt;Null&gt;"/>
    <n v="-1.05"/>
    <s v="ja"/>
    <x v="2"/>
    <n v="-1.92"/>
    <n v="2021"/>
    <x v="258"/>
    <n v="369"/>
    <s v="Uitmaaien"/>
    <s v="maaien"/>
    <n v="1536"/>
    <n v="2.23"/>
    <s v="A: uitmaaien nat profiel &lt;= 30m minimaal één zijde bereikbaar, twee zijdig &gt;15m bereikbaar &lt;= 30m"/>
    <n v="456797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23"/>
    <s v="&lt;Null&gt;"/>
    <n v="0"/>
    <n v="0.32"/>
    <n v="2.9"/>
    <n v="2.9"/>
    <s v="Vrij toepasbaar"/>
    <s v="Vrij toepasbaar"/>
    <s v="hoofdwaterloop"/>
    <s v="&lt;Null&gt;"/>
    <s v="Primair"/>
    <s v="&lt;Null&gt;"/>
    <s v="Vrij verspreidbaar"/>
    <x v="1"/>
    <x v="271"/>
    <n v="0.67"/>
    <n v="3.2"/>
    <s v="2 tot 4m"/>
    <s v="W18GR10041"/>
    <s v="baggeren en maaien"/>
    <s v="Wel werkstrook"/>
    <n v="-1.25"/>
    <n v="-1"/>
  </r>
  <r>
    <s v="AAN"/>
    <s v="AAN"/>
    <s v="AAN"/>
    <n v="5.9"/>
    <n v="0.46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1.88"/>
    <n v="-1.66"/>
    <s v="&gt;2meter"/>
    <n v="9"/>
    <s v="ja"/>
    <s v="H13652"/>
    <s v="A: maaien droog talud, bereikbaar vanaf 2 zijden, talud &gt; 2m"/>
    <s v="AAN"/>
    <n v="0.52"/>
    <s v="&lt;Null&gt;"/>
    <n v="-1.05"/>
    <s v="ja"/>
    <x v="2"/>
    <n v="-1.88"/>
    <n v="2021"/>
    <x v="259"/>
    <n v="368"/>
    <s v="Uitmaaien"/>
    <s v="maaien"/>
    <n v="1536"/>
    <n v="2.16"/>
    <s v="A: uitmaaien nat profiel &lt;= 30m minimaal één zijde bereikbaar, twee zijdig &gt;15m bereikbaar &lt;= 30m"/>
    <n v="456798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124"/>
    <s v="&lt;Null&gt;"/>
    <n v="0"/>
    <n v="0.22"/>
    <n v="2.9"/>
    <n v="2.9"/>
    <s v="Vrij toepasbaar"/>
    <s v="Vrij toepasbaar"/>
    <s v="hoofdwaterloop"/>
    <s v="&lt;Null&gt;"/>
    <s v="Primair"/>
    <s v="&lt;Null&gt;"/>
    <s v="Vrij verspreidbaar"/>
    <x v="1"/>
    <x v="272"/>
    <n v="0.63"/>
    <n v="3.2"/>
    <s v="2 tot 4m"/>
    <s v="W18GR10040"/>
    <s v="baggeren en maaien"/>
    <s v="Wel werkstrook"/>
    <n v="-1.25"/>
    <n v="-1"/>
  </r>
  <r>
    <s v="AAN"/>
    <s v="AAN"/>
    <s v="AAN"/>
    <n v="3.5"/>
    <n v="0.73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2.0299999999999998"/>
    <n v="-1.65"/>
    <s v="&lt;=2meter"/>
    <n v="7.8"/>
    <s v="ja"/>
    <s v="H13652"/>
    <s v="A: maaien droog talud, bereikbaar vanaf 2 zijden, talud &gt; 2m"/>
    <s v="AAN"/>
    <n v="0.82"/>
    <s v="&lt;Null&gt;"/>
    <n v="-0.96"/>
    <s v="ja"/>
    <x v="2"/>
    <n v="-2.0299999999999998"/>
    <n v="2021"/>
    <x v="260"/>
    <n v="198"/>
    <s v="Uitmaaien"/>
    <s v="maaien"/>
    <n v="1536"/>
    <n v="3.08"/>
    <s v="A: uitmaaien nat profiel &lt;= 30m minimaal één zijde bereikbaar, twee zijdig &gt;15m bereikbaar &lt;= 30m"/>
    <n v="456799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253"/>
    <s v="&lt;Null&gt;"/>
    <n v="0"/>
    <n v="0.38"/>
    <n v="2.2000000000000002"/>
    <n v="2.2000000000000002"/>
    <s v="Klasse A"/>
    <s v="Vrij toepasbaar"/>
    <s v="hoofdwaterloop"/>
    <s v="&lt;Null&gt;"/>
    <s v="Primair"/>
    <s v="&lt;Null&gt;"/>
    <s v="Vrij verspreidbaar"/>
    <x v="1"/>
    <x v="273"/>
    <n v="0.78"/>
    <n v="3.5"/>
    <s v="2 tot 4m"/>
    <s v="W18GR10_WBKK_D"/>
    <s v="baggeren en maaien"/>
    <s v="Wel werkstrook"/>
    <n v="-1.25"/>
    <n v="-1"/>
  </r>
  <r>
    <s v="AAN"/>
    <s v="AAN"/>
    <s v="AAN"/>
    <n v="1.4"/>
    <n v="0.7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1.9"/>
    <n v="-1.56"/>
    <s v="&gt;2meter"/>
    <n v="8.9"/>
    <s v="ja"/>
    <s v="H13652"/>
    <s v="A: maaien droog talud, bereikbaar vanaf 2 zijden, talud &gt; 2m"/>
    <s v="AAN"/>
    <n v="0.79"/>
    <s v="&lt;Null&gt;"/>
    <n v="-0.94"/>
    <s v="ja"/>
    <x v="2"/>
    <n v="-1.9"/>
    <n v="2021"/>
    <x v="261"/>
    <n v="89"/>
    <s v="Uitmaaien"/>
    <s v="maaien"/>
    <n v="1536"/>
    <n v="2.46"/>
    <s v="A: uitmaaien nat profiel &lt;= 30m minimaal één zijde bereikbaar, twee zijdig &gt;15m bereikbaar &lt;= 30m"/>
    <n v="456800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255"/>
    <s v="&lt;Null&gt;"/>
    <n v="0"/>
    <n v="0.34"/>
    <n v="2.9"/>
    <n v="2.9"/>
    <s v="Vrij toepasbaar"/>
    <s v="Vrij toepasbaar"/>
    <s v="hoofdwaterloop"/>
    <s v="&lt;Null&gt;"/>
    <s v="Primair"/>
    <s v="&lt;Null&gt;"/>
    <s v="Vrij verspreidbaar"/>
    <x v="1"/>
    <x v="274"/>
    <n v="0.65"/>
    <n v="3.1"/>
    <s v="2 tot 4m"/>
    <s v="W18GR10040"/>
    <s v="baggeren en maaien"/>
    <s v="Wel werkstrook"/>
    <n v="-1.25"/>
    <n v="-1"/>
  </r>
  <r>
    <s v="AAN"/>
    <s v="AAN"/>
    <s v="AAN"/>
    <n v="6.9"/>
    <n v="0.6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75"/>
    <n v="-2.14"/>
    <n v="-1.75"/>
    <s v="&lt;=2meter"/>
    <n v="7.6"/>
    <s v="ja"/>
    <s v="H13652"/>
    <s v="A: maaien droog talud, bereikbaar vanaf 2 zijden, talud &gt; 2m"/>
    <s v="AAN"/>
    <n v="0.7"/>
    <s v="&lt;Null&gt;"/>
    <n v="-1.05"/>
    <s v="ja"/>
    <x v="0"/>
    <n v="-2.14"/>
    <n v="2021"/>
    <x v="262"/>
    <n v="418"/>
    <s v="Uitmaaien"/>
    <s v="maaien"/>
    <n v="1536"/>
    <n v="2.84"/>
    <s v="A: uitmaaien nat profiel &lt;= 30m minimaal één zijde bereikbaar, twee zijdig &gt;15m bereikbaar &lt;= 30m"/>
    <n v="457027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11"/>
    <s v="&lt;Null&gt;"/>
    <n v="0"/>
    <n v="0.39"/>
    <n v="2.2000000000000002"/>
    <n v="2.2000000000000002"/>
    <s v="Klasse A"/>
    <s v="Vrij toepasbaar"/>
    <s v="hoofdwaterloop"/>
    <s v="&lt;Null&gt;"/>
    <s v="Primair"/>
    <s v="&lt;Null&gt;"/>
    <s v="Vrij verspreidbaar"/>
    <x v="1"/>
    <x v="275"/>
    <n v="0.89"/>
    <n v="3.3"/>
    <s v="2 tot 4m"/>
    <s v="W18GR10_WBKK_D"/>
    <s v="baggeren en maaien"/>
    <s v="Wel werkstrook"/>
    <n v="-1.25"/>
    <n v="-1"/>
  </r>
  <r>
    <s v="AAN"/>
    <s v="AAN"/>
    <s v="AAN"/>
    <n v="2.6"/>
    <n v="0.73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2.0299999999999998"/>
    <n v="-1.65"/>
    <s v="&lt;=2meter"/>
    <n v="7.8"/>
    <s v="ja"/>
    <s v="H13652"/>
    <s v="A: maaien droog talud, bereikbaar vanaf 2 zijden, talud &gt; 2m"/>
    <s v="AAN"/>
    <n v="0.82"/>
    <s v="&lt;Null&gt;"/>
    <n v="-0.96"/>
    <s v="ja"/>
    <x v="2"/>
    <n v="-2.0299999999999998"/>
    <n v="2021"/>
    <x v="263"/>
    <n v="146"/>
    <s v="Uitmaaien"/>
    <s v="maaien"/>
    <n v="1536"/>
    <n v="3.08"/>
    <s v="A: uitmaaien nat profiel &lt;= 30m minimaal één zijde bereikbaar, twee zijdig &gt;15m bereikbaar &lt;= 30m"/>
    <n v="459213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253"/>
    <s v="&lt;Null&gt;"/>
    <n v="0"/>
    <n v="0.38"/>
    <n v="2.2000000000000002"/>
    <n v="2.2000000000000002"/>
    <s v="Vrij toepasbaar"/>
    <s v="Vrij toepasbaar"/>
    <s v="hoofdwaterloop"/>
    <s v="&lt;Null&gt;"/>
    <s v="Primair"/>
    <s v="&lt;Null&gt;"/>
    <s v="Vrij verspreidbaar"/>
    <x v="1"/>
    <x v="276"/>
    <n v="0.78"/>
    <n v="3.5"/>
    <s v="2 tot 4m"/>
    <s v="W18GR10040"/>
    <s v="baggeren en maaien"/>
    <s v="Wel werkstrook"/>
    <n v="-1.25"/>
    <n v="-1"/>
  </r>
  <r>
    <s v="AAN"/>
    <s v="AAN"/>
    <s v="AAN"/>
    <n v="0.5"/>
    <n v="0.7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5"/>
    <n v="-1.9"/>
    <n v="-1.56"/>
    <s v="&gt;2meter"/>
    <n v="8.9"/>
    <s v="ja"/>
    <s v="H13652"/>
    <s v="A: maaien droog talud, bereikbaar vanaf 2 zijden, talud &gt; 2m"/>
    <s v="AAN"/>
    <n v="0.79"/>
    <s v="&lt;Null&gt;"/>
    <n v="-0.94"/>
    <s v="ja"/>
    <x v="2"/>
    <n v="-1.9"/>
    <n v="2021"/>
    <x v="264"/>
    <n v="34"/>
    <s v="Uitmaaien"/>
    <s v="maaien"/>
    <n v="1536"/>
    <n v="2.46"/>
    <s v="A: uitmaaien nat profiel &lt;= 30m minimaal één zijde bereikbaar, twee zijdig &gt;15m bereikbaar &lt;= 30m"/>
    <n v="459214"/>
    <s v="M02980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255"/>
    <s v="&lt;Null&gt;"/>
    <n v="0"/>
    <n v="0.34"/>
    <n v="2.9"/>
    <n v="2.9"/>
    <s v="Vrij toepasbaar"/>
    <s v="Vrij toepasbaar"/>
    <s v="hoofdwaterloop"/>
    <s v="&lt;Null&gt;"/>
    <s v="Primair"/>
    <s v="&lt;Null&gt;"/>
    <s v="Vrij verspreidbaar"/>
    <x v="1"/>
    <x v="277"/>
    <n v="0.65"/>
    <n v="3.1"/>
    <s v="2 tot 4m"/>
    <s v="W18GR10041"/>
    <s v="baggeren en maaien"/>
    <s v="Wel werkstrook"/>
    <n v="-1.25"/>
    <n v="-1"/>
  </r>
  <r>
    <s v="Links WSHD/Rechts AAN"/>
    <s v="Links WSHD"/>
    <s v="Rechts AAN"/>
    <n v="4.0999999999999996"/>
    <n v="0.4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9"/>
    <n v="-2.06"/>
    <n v="-1.85"/>
    <s v="&gt;2meter"/>
    <n v="11"/>
    <s v="ja"/>
    <s v="H13654"/>
    <s v="A: maaien droog talud, bereikbaar vanaf 2 zijden, talud &gt; 2m"/>
    <s v="Links WSHD/Rechts AAN"/>
    <n v="0.47"/>
    <s v="&lt;Null&gt;"/>
    <n v="-1.05"/>
    <s v="ja"/>
    <x v="0"/>
    <n v="-2.06"/>
    <n v="2021"/>
    <x v="265"/>
    <n v="291"/>
    <s v="Uitmaaien"/>
    <s v="maaien"/>
    <n v="1536"/>
    <n v="2.5299999999999998"/>
    <s v="A: uitmaaien nat profiel &lt;= 30m minimaal één zijde bereikbaar, twee zijdig &gt;15m bereikbaar &lt;= 30m"/>
    <n v="457028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335"/>
    <s v="&lt;Null&gt;"/>
    <n v="0"/>
    <n v="0.21"/>
    <n v="4.0999999999999996"/>
    <n v="4.0999999999999996"/>
    <s v="Klasse A"/>
    <s v="Vrij toepasbaar"/>
    <s v="hoofdwaterloop"/>
    <s v="&lt;Null&gt;"/>
    <s v="Primair"/>
    <s v="&lt;Null&gt;"/>
    <s v="Vrij verspreidbaar"/>
    <x v="1"/>
    <x v="278"/>
    <n v="0.81"/>
    <n v="2.8"/>
    <s v="2 tot 4m"/>
    <s v="W18GR10_WBKK_D"/>
    <s v="baggeren en maaien"/>
    <s v="Wel werkstrook"/>
    <n v="-1.25"/>
    <s v="&lt;Null&gt;"/>
  </r>
  <r>
    <s v="Links WSHD/Rechts AAN"/>
    <s v="Links WSHD"/>
    <s v="Rechts AAN"/>
    <n v="4.3"/>
    <n v="0.4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9"/>
    <n v="-1.9"/>
    <n v="-1.62"/>
    <s v="&gt;2meter"/>
    <n v="11.2"/>
    <s v="ja"/>
    <s v="H13654"/>
    <s v="A: maaien droog talud, bereikbaar vanaf 2 zijden, talud &gt; 2m"/>
    <s v="Links WSHD/Rechts AAN"/>
    <n v="0.53"/>
    <s v="&lt;Null&gt;"/>
    <n v="-1.06"/>
    <s v="ja"/>
    <x v="0"/>
    <n v="-1.9"/>
    <n v="2021"/>
    <x v="266"/>
    <n v="285"/>
    <s v="Uitmaaien"/>
    <s v="maaien"/>
    <n v="1536"/>
    <n v="2.11"/>
    <s v="A: uitmaaien nat profiel &lt;= 30m minimaal één zijde bereikbaar, twee zijdig &gt;15m bereikbaar &lt;= 30m"/>
    <n v="457029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336"/>
    <s v="&lt;Null&gt;"/>
    <n v="0"/>
    <n v="0.28000000000000003"/>
    <n v="4.0999999999999996"/>
    <n v="4.0999999999999996"/>
    <s v="Klasse A"/>
    <s v="Vrij toepasbaar"/>
    <s v="hoofdwaterloop"/>
    <s v="&lt;Null&gt;"/>
    <s v="Primair"/>
    <s v="&lt;Null&gt;"/>
    <s v="Vrij verspreidbaar"/>
    <x v="1"/>
    <x v="279"/>
    <n v="0.65"/>
    <n v="3"/>
    <s v="2 tot 4m"/>
    <s v="W18GR10_WBKK_D"/>
    <s v="baggeren en maaien"/>
    <s v="Wel werkstrook"/>
    <n v="-1.25"/>
    <s v="&lt;Null&gt;"/>
  </r>
  <r>
    <s v="AAN"/>
    <s v="AAN"/>
    <s v="AAN"/>
    <n v="11.1"/>
    <n v="6.3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2999999999999998"/>
    <n v="-2.85"/>
    <n v="-1.77"/>
    <s v="&lt;=2meter"/>
    <n v="13.6"/>
    <s v="ja"/>
    <s v="H15611"/>
    <s v="B: maaien droog talud, &lt;= 15m één zijde bereikbaar, talud &gt; 2m"/>
    <s v="AAN"/>
    <n v="7.15"/>
    <s v="&lt;Null&gt;"/>
    <n v="-1"/>
    <s v="ja"/>
    <x v="0"/>
    <n v="-2.85"/>
    <n v="2021"/>
    <x v="267"/>
    <n v="204"/>
    <s v="Uitmaaien"/>
    <s v="maaien"/>
    <n v="1536"/>
    <n v="14.87"/>
    <s v="A: uitmaaien nat profiel &lt;= 30m minimaal één zijde bereikbaar, twee zijdig &gt;15m bereikbaar &lt;= 30m"/>
    <n v="457030"/>
    <s v="M0374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8"/>
    <s v="&lt;Null&gt;"/>
    <n v="0"/>
    <n v="1.08"/>
    <n v="2.7"/>
    <n v="0"/>
    <s v="Klasse A"/>
    <s v="Vrij toepasbaar"/>
    <s v="hoofdwaterloop"/>
    <s v="&lt;Null&gt;"/>
    <s v="Primair"/>
    <s v="&lt;Null&gt;"/>
    <s v="Vrij verspreidbaar"/>
    <x v="1"/>
    <x v="280"/>
    <n v="1.6"/>
    <n v="10.9"/>
    <s v="8m of meer"/>
    <s v="W18GR10_WBKK_D"/>
    <s v="baggeren en maaien"/>
    <s v="Wel werkstrook"/>
    <n v="-1.25"/>
    <n v="-1"/>
  </r>
  <r>
    <s v="Links AAN/Rechts WSHD"/>
    <s v="Links AAN"/>
    <s v="Rechts WSHD"/>
    <n v="6"/>
    <n v="0.4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9"/>
    <n v="-1.77"/>
    <n v="-1.69"/>
    <s v="&gt;2meter"/>
    <n v="10.5"/>
    <s v="ja"/>
    <s v="H15612"/>
    <s v="A: maaien droog talud, bereikbaar vanaf 2 zijden, talud &gt; 2m"/>
    <s v="Links AAN/Rechts WSHD"/>
    <n v="0.53"/>
    <s v="&lt;Null&gt;"/>
    <n v="-1.02"/>
    <s v="ja"/>
    <x v="0"/>
    <n v="-1.77"/>
    <n v="2021"/>
    <x v="268"/>
    <n v="385"/>
    <s v="Uitmaaien"/>
    <s v="maaien"/>
    <n v="1536"/>
    <n v="2.37"/>
    <s v="A: uitmaaien nat profiel &lt;= 30m minimaal één zijde bereikbaar, twee zijdig &gt;15m bereikbaar &lt;= 30m"/>
    <n v="457031"/>
    <s v="M03851"/>
    <s v="hele watergang baggeren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4"/>
    <s v="&lt;Null&gt;"/>
    <n v="0"/>
    <n v="0.08"/>
    <n v="3.7"/>
    <n v="3.7"/>
    <s v="Klasse A"/>
    <s v="Vrij toepasbaar"/>
    <s v="hoofdwaterloop"/>
    <s v="&lt;Null&gt;"/>
    <s v="Primair"/>
    <s v="&lt;Null&gt;"/>
    <s v="Vrij verspreidbaar"/>
    <x v="1"/>
    <x v="281"/>
    <n v="0.52"/>
    <n v="3.1"/>
    <s v="2 tot 4m"/>
    <s v="W18GR10_WBKK_D"/>
    <s v="baggeren en maaien"/>
    <s v="Wel werkstrook"/>
    <n v="-1.25"/>
    <n v="-1"/>
  </r>
  <r>
    <s v="Links AAN/Rechts WSHD"/>
    <s v="Links AAN"/>
    <s v="Rechts WSHD"/>
    <n v="0.8"/>
    <n v="0.7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9"/>
    <n v="-1.96"/>
    <n v="-1.52"/>
    <s v="&gt;2meter"/>
    <n v="10.199999999999999"/>
    <s v="ja"/>
    <s v="H15612"/>
    <s v="A: maaien droog talud, bereikbaar vanaf 2 zijden, talud &gt; 2m"/>
    <s v="Links AAN/Rechts WSHD"/>
    <n v="0.84"/>
    <s v="&lt;Null&gt;"/>
    <n v="-1"/>
    <s v="ja"/>
    <x v="0"/>
    <n v="-1.96"/>
    <n v="2021"/>
    <x v="242"/>
    <n v="56"/>
    <s v="Uitmaaien"/>
    <s v="maaien"/>
    <n v="1536"/>
    <n v="2.09"/>
    <s v="A: uitmaaien nat profiel &lt;= 30m minimaal één zijde bereikbaar, twee zijdig &gt;15m bereikbaar &lt;= 30m"/>
    <n v="457032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53"/>
    <s v="&lt;Null&gt;"/>
    <n v="0"/>
    <n v="0.44"/>
    <n v="3.7"/>
    <n v="3.7"/>
    <s v="Klasse A"/>
    <s v="Vrij toepasbaar"/>
    <s v="hoofdwaterloop"/>
    <s v="&lt;Null&gt;"/>
    <s v="Primair"/>
    <s v="&lt;Null&gt;"/>
    <s v="Vrij verspreidbaar"/>
    <x v="1"/>
    <x v="282"/>
    <n v="0.71"/>
    <n v="2.8"/>
    <s v="2 tot 4m"/>
    <s v="W18GR10_WBKK_D"/>
    <s v="baggeren en maaien"/>
    <s v="Wel werkstrook"/>
    <n v="-1.25"/>
    <n v="-1"/>
  </r>
  <r>
    <s v="Links GEM/Rechts AAN"/>
    <s v="Links GEM"/>
    <s v="Rechts AAN"/>
    <n v="3.9"/>
    <n v="0.7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"/>
    <n v="-2.0499999999999998"/>
    <n v="-1.75"/>
    <s v="&gt;2meter"/>
    <n v="11.9"/>
    <s v="ja"/>
    <s v="H15614"/>
    <s v="A: maaien droog talud, bereikbaar vanaf 2 zijden, talud &gt; 2m"/>
    <s v="Links GEM/Rechts AAN"/>
    <n v="0.87"/>
    <s v="&lt;Null&gt;"/>
    <n v="-1.02"/>
    <s v="ja"/>
    <x v="0"/>
    <n v="-2.0499999999999998"/>
    <n v="2021"/>
    <x v="269"/>
    <n v="177"/>
    <s v="Uitmaaien"/>
    <s v="maaien"/>
    <n v="1536"/>
    <n v="3.82"/>
    <s v="A: uitmaaien nat profiel &lt;= 30m minimaal één zijde bereikbaar, twee zijdig &gt;15m bereikbaar &lt;= 30m"/>
    <n v="457033"/>
    <s v="M03665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59"/>
    <s v="&lt;Null&gt;"/>
    <n v="0"/>
    <n v="0.3"/>
    <n v="3.7"/>
    <n v="3.7"/>
    <s v="Vrij toepasbaar"/>
    <s v="Vrij toepasbaar"/>
    <s v="hoofdwaterloop"/>
    <s v="&lt;Null&gt;"/>
    <s v="Primair"/>
    <s v="&lt;Null&gt;"/>
    <s v="Vrij verspreidbaar"/>
    <x v="1"/>
    <x v="283"/>
    <n v="0.8"/>
    <n v="4.4000000000000004"/>
    <s v="4 tot 8m"/>
    <s v="W18GR10232"/>
    <s v="baggeren en maaien"/>
    <s v="Wel werkstrook"/>
    <n v="-1.25"/>
    <n v="-1"/>
  </r>
  <r>
    <s v="Links GEM/Rechts AAN"/>
    <s v="Links GEM"/>
    <s v="Rechts AAN"/>
    <n v="8"/>
    <n v="0.6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"/>
    <n v="-2.06"/>
    <n v="-1.8"/>
    <s v="&gt;2meter"/>
    <n v="11.6"/>
    <s v="ja"/>
    <s v="H15614"/>
    <s v="A: maaien droog talud, bereikbaar vanaf 2 zijden, talud &gt; 2m"/>
    <s v="Links GEM/Rechts AAN"/>
    <n v="0.69"/>
    <s v="&lt;Null&gt;"/>
    <n v="-1.03"/>
    <s v="ja"/>
    <x v="0"/>
    <n v="-2.06"/>
    <n v="2021"/>
    <x v="270"/>
    <n v="380"/>
    <s v="Uitmaaien"/>
    <s v="maaien"/>
    <n v="1536"/>
    <n v="3.71"/>
    <s v="A: uitmaaien nat profiel &lt;= 30m minimaal één zijde bereikbaar, twee zijdig &gt;15m bereikbaar &lt;= 30m"/>
    <n v="457034"/>
    <s v="M03665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68"/>
    <s v="&lt;Null&gt;"/>
    <n v="0"/>
    <n v="0.26"/>
    <n v="3.7"/>
    <n v="3.7"/>
    <s v="Vrij toepasbaar"/>
    <s v="Vrij toepasbaar"/>
    <s v="hoofdwaterloop"/>
    <s v="&lt;Null&gt;"/>
    <s v="Primair"/>
    <s v="&lt;Null&gt;"/>
    <s v="Vrij verspreidbaar"/>
    <x v="1"/>
    <x v="284"/>
    <n v="0.81"/>
    <n v="4.2"/>
    <s v="4 tot 8m"/>
    <s v="W18GR10232"/>
    <s v="baggeren en maaien"/>
    <s v="Wel werkstrook"/>
    <n v="-1.25"/>
    <n v="-1"/>
  </r>
  <r>
    <s v="Links GEM/Rechts AAN"/>
    <s v="Links GEM"/>
    <s v="Rechts AAN"/>
    <n v="9.4"/>
    <n v="0.5500000000000000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"/>
    <n v="-1.99"/>
    <n v="-1.77"/>
    <s v="&gt;2meter"/>
    <n v="12"/>
    <s v="ja"/>
    <s v="H15614"/>
    <s v="A: maaien droog talud, bereikbaar vanaf 2 zijden, talud &gt; 2m"/>
    <s v="Links GEM/Rechts AAN"/>
    <n v="0.62"/>
    <s v="&lt;Null&gt;"/>
    <n v="-1.05"/>
    <s v="ja"/>
    <x v="0"/>
    <n v="-1.99"/>
    <n v="2021"/>
    <x v="271"/>
    <n v="407"/>
    <s v="Uitmaaien"/>
    <s v="maaien"/>
    <n v="1536"/>
    <n v="3.66"/>
    <s v="A: uitmaaien nat profiel &lt;= 30m minimaal één zijde bereikbaar, twee zijdig &gt;15m bereikbaar &lt;= 30m"/>
    <n v="457035"/>
    <s v="M03665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1238"/>
    <s v="&lt;Null&gt;"/>
    <n v="0"/>
    <n v="0.22"/>
    <n v="3.7"/>
    <n v="3.7"/>
    <s v="Klasse A"/>
    <s v="Vrij toepasbaar"/>
    <s v="hoofdwaterloop"/>
    <s v="&lt;Null&gt;"/>
    <s v="Primair"/>
    <s v="&lt;Null&gt;"/>
    <s v="Vrij verspreidbaar"/>
    <x v="1"/>
    <x v="285"/>
    <n v="0.74"/>
    <n v="4.5999999999999996"/>
    <s v="4 tot 8m"/>
    <s v="W18GR10_WBKK_D"/>
    <s v="baggeren en maaien"/>
    <s v="Wel werkstrook"/>
    <n v="-1.25"/>
    <n v="-1"/>
  </r>
  <r>
    <s v="Links GEM/Rechts AAN"/>
    <s v="Links GEM"/>
    <s v="Rechts AAN"/>
    <n v="2.8"/>
    <n v="0.7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"/>
    <n v="-2.0499999999999998"/>
    <n v="-1.75"/>
    <s v="&gt;2meter"/>
    <n v="11.9"/>
    <s v="ja"/>
    <s v="H15614"/>
    <s v="A: maaien droog talud, bereikbaar vanaf 2 zijden, talud &gt; 2m"/>
    <s v="Links GEM/Rechts AAN"/>
    <n v="0.87"/>
    <s v="&lt;Null&gt;"/>
    <n v="-1.02"/>
    <s v="ja"/>
    <x v="0"/>
    <n v="-2.0499999999999998"/>
    <n v="2021"/>
    <x v="272"/>
    <n v="129"/>
    <s v="Uitmaaien"/>
    <s v="maaien"/>
    <n v="1536"/>
    <n v="3.82"/>
    <s v="A: uitmaaien nat profiel &lt;= 30m minimaal één zijde bereikbaar, twee zijdig &gt;15m bereikbaar &lt;= 30m"/>
    <n v="459215"/>
    <s v="M03665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59"/>
    <s v="&lt;Null&gt;"/>
    <n v="0"/>
    <n v="0.3"/>
    <n v="3.7"/>
    <n v="3.7"/>
    <s v="Klasse A"/>
    <s v="Vrij toepasbaar"/>
    <s v="hoofdwaterloop"/>
    <s v="&lt;Null&gt;"/>
    <s v="Primair"/>
    <s v="&lt;Null&gt;"/>
    <s v="Vrij verspreidbaar"/>
    <x v="1"/>
    <x v="286"/>
    <n v="0.8"/>
    <n v="4.4000000000000004"/>
    <s v="4 tot 8m"/>
    <s v="W18GR10_WBKK_D"/>
    <s v="baggeren en maaien"/>
    <s v="Wel werkstrook"/>
    <n v="-1.25"/>
    <n v="-1"/>
  </r>
  <r>
    <s v="AAN"/>
    <s v="AAN"/>
    <s v="AAN"/>
    <n v="6.3"/>
    <n v="0.6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55"/>
    <n v="-1.7"/>
    <n v="-1.3"/>
    <s v="&lt;=2meter"/>
    <n v="6.2"/>
    <s v="ja"/>
    <s v="H15615"/>
    <s v="A: maaien droog talud, bereikbaar vanaf 2 zijden, talud &gt; 2m"/>
    <s v="AAN"/>
    <n v="0.78"/>
    <s v="&lt;Null&gt;"/>
    <n v="-0.77"/>
    <s v="ja"/>
    <x v="0"/>
    <n v="-1.7"/>
    <n v="2021"/>
    <x v="273"/>
    <n v="432"/>
    <s v="Uitmaaien"/>
    <s v="maaien"/>
    <n v="1536"/>
    <n v="2.11"/>
    <s v="A: uitmaaien nat profiel &lt;= 30m minimaal één zijde bereikbaar, twee zijdig &gt;15m bereikbaar &lt;= 30m"/>
    <n v="457036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16"/>
    <s v="&lt;Null&gt;"/>
    <n v="0"/>
    <n v="0.4"/>
    <n v="1.7"/>
    <n v="1.7"/>
    <s v="Klasse A"/>
    <s v="Vrij toepasbaar"/>
    <s v="hoofdwaterloop"/>
    <s v="&lt;Null&gt;"/>
    <s v="Primair"/>
    <s v="&lt;Null&gt;"/>
    <s v="Vrij verspreidbaar"/>
    <x v="1"/>
    <x v="287"/>
    <n v="0.6"/>
    <n v="2.9"/>
    <s v="2 tot 4m"/>
    <s v="W18GR10_WBKK_D"/>
    <s v="baggeren en maaien"/>
    <s v="Wel werkstrook"/>
    <n v="-1.1000000000000001"/>
    <n v="-0.85"/>
  </r>
  <r>
    <s v="AAN"/>
    <s v="AAN"/>
    <s v="AAN"/>
    <n v="6.1"/>
    <n v="0.7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55"/>
    <n v="-1.64"/>
    <n v="-1.24"/>
    <s v="&lt;=2meter"/>
    <n v="6.3"/>
    <s v="ja"/>
    <s v="H15615"/>
    <s v="A: maaien droog talud, bereikbaar vanaf 2 zijden, talud &gt; 2m"/>
    <s v="AAN"/>
    <n v="0.84"/>
    <s v="&lt;Null&gt;"/>
    <n v="-0.77"/>
    <s v="ja"/>
    <x v="0"/>
    <n v="-1.64"/>
    <n v="2021"/>
    <x v="274"/>
    <n v="407"/>
    <s v="Uitmaaien"/>
    <s v="maaien"/>
    <n v="1536"/>
    <n v="2.14"/>
    <s v="A: uitmaaien nat profiel &lt;= 30m minimaal één zijde bereikbaar, twee zijdig &gt;15m bereikbaar &lt;= 30m"/>
    <n v="457037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Burg Overdorpstraat"/>
    <s v="A: uitmaaien en afvoeren plasberm, twee zijdig bereikbaar, of &lt;=15m één zijde bereikbaar"/>
    <n v="117"/>
    <s v="&lt;Null&gt;"/>
    <n v="0"/>
    <n v="0.4"/>
    <n v="1.7"/>
    <n v="1.7"/>
    <s v="Klasse A"/>
    <s v="Vrij toepasbaar"/>
    <s v="hoofdwaterloop"/>
    <s v="&lt;Null&gt;"/>
    <s v="Primair"/>
    <s v="&lt;Null&gt;"/>
    <s v="Vrij verspreidbaar"/>
    <x v="1"/>
    <x v="288"/>
    <n v="0.54"/>
    <n v="3"/>
    <s v="2 tot 4m"/>
    <s v="W18GR10_WBKK_D"/>
    <s v="baggeren en maaien"/>
    <s v="Wel werkstrook"/>
    <n v="-1.1000000000000001"/>
    <n v="-0.85"/>
  </r>
  <r>
    <s v="AAN"/>
    <s v="AAN"/>
    <s v="AAN"/>
    <n v="5.0999999999999996"/>
    <n v="0.6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55"/>
    <n v="-1.6"/>
    <n v="-1.3"/>
    <s v="&lt;=2meter"/>
    <n v="6.3"/>
    <s v="ja"/>
    <s v="H15615"/>
    <s v="A: maaien droog talud, bereikbaar vanaf 2 zijden, talud &gt; 2m"/>
    <s v="AAN"/>
    <n v="0.7"/>
    <s v="&lt;Null&gt;"/>
    <n v="-0.81"/>
    <s v="ja"/>
    <x v="0"/>
    <n v="-1.6"/>
    <n v="2021"/>
    <x v="275"/>
    <n v="339"/>
    <s v="Uitmaaien"/>
    <s v="maaien"/>
    <n v="1536"/>
    <n v="1.98"/>
    <s v="A: uitmaaien nat profiel &lt;= 30m minimaal één zijde bereikbaar, twee zijdig &gt;15m bereikbaar &lt;= 30m"/>
    <n v="457038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18"/>
    <s v="&lt;Null&gt;"/>
    <n v="0"/>
    <n v="0.3"/>
    <n v="1.7"/>
    <n v="1.7"/>
    <s v="Klasse A"/>
    <s v="Vrij toepasbaar"/>
    <s v="hoofdwaterloop"/>
    <s v="&lt;Null&gt;"/>
    <s v="Primair"/>
    <s v="&lt;Null&gt;"/>
    <s v="Vrij verspreidbaar"/>
    <x v="1"/>
    <x v="289"/>
    <n v="0.5"/>
    <n v="3"/>
    <s v="2 tot 4m"/>
    <s v="W18GR10_WBKK_D"/>
    <s v="baggeren en maaien"/>
    <s v="Wel werkstrook"/>
    <n v="-1.1000000000000001"/>
    <n v="-0.85"/>
  </r>
  <r>
    <s v="AAN"/>
    <s v="AAN"/>
    <s v="AAN"/>
    <n v="3.3"/>
    <n v="0.5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55"/>
    <n v="-1.66"/>
    <n v="-1.37"/>
    <s v="&gt;2meter"/>
    <n v="8.9"/>
    <s v="ja"/>
    <s v="H15615"/>
    <s v="A: maaien droog talud, bereikbaar vanaf 2 zijden, talud &gt; 2m"/>
    <s v="AAN"/>
    <n v="0.57999999999999996"/>
    <s v="&lt;Null&gt;"/>
    <n v="-0.81"/>
    <s v="ja"/>
    <x v="0"/>
    <n v="-1.66"/>
    <n v="2021"/>
    <x v="276"/>
    <n v="229"/>
    <s v="Uitmaaien"/>
    <s v="maaien"/>
    <n v="1536"/>
    <n v="2.09"/>
    <s v="A: uitmaaien nat profiel &lt;= 30m minimaal één zijde bereikbaar, twee zijdig &gt;15m bereikbaar &lt;= 30m"/>
    <n v="457039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41"/>
    <s v="&lt;Null&gt;"/>
    <n v="0"/>
    <n v="0.28999999999999998"/>
    <n v="3"/>
    <n v="3"/>
    <s v="Klasse A"/>
    <s v="Vrij toepasbaar"/>
    <s v="hoofdwaterloop"/>
    <s v="&lt;Null&gt;"/>
    <s v="Primair"/>
    <s v="&lt;Null&gt;"/>
    <s v="Vrij verspreidbaar"/>
    <x v="1"/>
    <x v="290"/>
    <n v="0.56000000000000005"/>
    <n v="2.9"/>
    <s v="2 tot 4m"/>
    <s v="W18GR10_WBKK_D"/>
    <s v="baggeren en maaien"/>
    <s v="Wel werkstrook"/>
    <n v="-1.1000000000000001"/>
    <n v="-0.85"/>
  </r>
  <r>
    <s v="AAN"/>
    <s v="AAN"/>
    <s v="AAN"/>
    <n v="6.9"/>
    <n v="0.6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55"/>
    <n v="-1.87"/>
    <n v="-1.47"/>
    <s v="&gt;2meter"/>
    <n v="9.1"/>
    <s v="ja"/>
    <s v="H15615"/>
    <s v="A: maaien droog talud, bereikbaar vanaf 2 zijden, talud &gt; 2m"/>
    <s v="AAN"/>
    <n v="0.77"/>
    <s v="&lt;Null&gt;"/>
    <n v="-0.81"/>
    <s v="ja"/>
    <x v="0"/>
    <n v="-1.87"/>
    <n v="2021"/>
    <x v="277"/>
    <n v="447"/>
    <s v="Uitmaaien"/>
    <s v="maaien"/>
    <n v="1536"/>
    <n v="2.54"/>
    <s v="A: uitmaaien nat profiel &lt;= 30m minimaal één zijde bereikbaar, twee zijdig &gt;15m bereikbaar &lt;= 30m"/>
    <n v="457040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42"/>
    <s v="&lt;Null&gt;"/>
    <n v="0"/>
    <n v="0.4"/>
    <n v="3"/>
    <n v="3"/>
    <s v="Klasse A"/>
    <s v="Vrij toepasbaar"/>
    <s v="hoofdwaterloop"/>
    <s v="&lt;Null&gt;"/>
    <s v="Primair"/>
    <s v="&lt;Null&gt;"/>
    <s v="Vrij verspreidbaar"/>
    <x v="1"/>
    <x v="291"/>
    <n v="0.77"/>
    <n v="3.1"/>
    <s v="2 tot 4m"/>
    <s v="W18GR10_WBKK_D"/>
    <s v="baggeren en maaien"/>
    <s v="Wel werkstrook"/>
    <n v="-1.1000000000000001"/>
    <n v="-0.85"/>
  </r>
  <r>
    <s v="AAN"/>
    <s v="AAN"/>
    <s v="AAN"/>
    <n v="12.2"/>
    <n v="2.3199999999999998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4500000000000002"/>
    <n v="-2.52"/>
    <n v="-2.06"/>
    <s v="&gt;2meter"/>
    <n v="17.600000000000001"/>
    <s v="ja"/>
    <s v="H15616"/>
    <s v="D: maaien droog talud, &gt; 15m één zijde bereikbaar, talud &gt; 2m"/>
    <s v="AAN"/>
    <n v="2.62"/>
    <s v="&lt;Null&gt;"/>
    <n v="-0.96"/>
    <s v="ja"/>
    <x v="0"/>
    <n v="-2.52"/>
    <n v="2021"/>
    <x v="278"/>
    <n v="200"/>
    <s v="Uitmaaien"/>
    <s v="maaien"/>
    <n v="1536"/>
    <n v="13.83"/>
    <s v="C: uitmaaien nat profiel, &gt; 15m één zijde bereikbaar, &gt; 30m één zijde of twee zijdig bereikbaar"/>
    <n v="457041"/>
    <s v="M0356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C: uitmaaien en afvoeren plasberm, &gt;15m één zijde bereikbaar"/>
    <n v="256"/>
    <s v="&lt;Null&gt;"/>
    <n v="0"/>
    <n v="0.46"/>
    <n v="2.7"/>
    <n v="2.7"/>
    <s v="Vrij toepasbaar"/>
    <s v="Vrij toepasbaar"/>
    <s v="hoofdwaterloop"/>
    <s v="&lt;Null&gt;"/>
    <s v="Primair"/>
    <s v="&lt;Null&gt;"/>
    <s v="Vrij verspreidbaar"/>
    <x v="1"/>
    <x v="292"/>
    <n v="1.27"/>
    <n v="12.2"/>
    <s v="8m of meer"/>
    <s v="W18GR10150"/>
    <s v="baggeren en maaien"/>
    <s v="Wel werkstrook"/>
    <n v="-1.25"/>
    <n v="-1"/>
  </r>
  <r>
    <s v="AAN"/>
    <s v="AAN"/>
    <s v="AAN"/>
    <n v="15.1"/>
    <n v="3.8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64"/>
    <n v="-2.04"/>
    <s v="&gt;2meter"/>
    <n v="17.100000000000001"/>
    <s v="ja"/>
    <s v="H15616"/>
    <s v="A: maaien droog talud, bereikbaar vanaf 2 zijden, talud &gt; 2m"/>
    <s v="AAN"/>
    <n v="4.3600000000000003"/>
    <s v="&lt;Null&gt;"/>
    <n v="-0.96"/>
    <s v="ja"/>
    <x v="0"/>
    <n v="-2.64"/>
    <n v="2021"/>
    <x v="279"/>
    <n v="258"/>
    <s v="Uitmaaien"/>
    <s v="maaien"/>
    <n v="1536"/>
    <n v="14.47"/>
    <s v="A: uitmaaien nat profiel &lt;= 30m minimaal één zijde bereikbaar, twee zijdig &gt;15m bereikbaar &lt;= 30m"/>
    <n v="457042"/>
    <s v="M0356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55"/>
    <s v="&lt;Null&gt;"/>
    <n v="0"/>
    <n v="0.6"/>
    <n v="2.7"/>
    <n v="2.7"/>
    <s v="Vrij toepasbaar"/>
    <s v="Vrij toepasbaar"/>
    <s v="hoofdwaterloop"/>
    <s v="&lt;Null&gt;"/>
    <s v="Primair"/>
    <s v="&lt;Null&gt;"/>
    <s v="Vrij verspreidbaar"/>
    <x v="1"/>
    <x v="293"/>
    <n v="1.39"/>
    <n v="11.7"/>
    <s v="8m of meer"/>
    <s v="W18GR10150"/>
    <s v="baggeren en maaien"/>
    <s v="Wel werkstrook"/>
    <n v="-1.25"/>
    <n v="-1"/>
  </r>
  <r>
    <s v="AAN"/>
    <s v="AAN"/>
    <s v="AAN"/>
    <n v="9.6999999999999993"/>
    <n v="2.319999999999999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4500000000000002"/>
    <n v="-2.52"/>
    <n v="-2.06"/>
    <s v="&gt;2meter"/>
    <n v="17.600000000000001"/>
    <s v="ja"/>
    <s v="H15616"/>
    <s v="A: maaien droog talud, bereikbaar vanaf 2 zijden, talud &gt; 2m"/>
    <s v="AAN"/>
    <n v="2.62"/>
    <s v="&lt;Null&gt;"/>
    <n v="-0.96"/>
    <s v="ja"/>
    <x v="2"/>
    <n v="-2.52"/>
    <n v="2021"/>
    <x v="280"/>
    <n v="160"/>
    <s v="Uitmaaien"/>
    <s v="maaien"/>
    <n v="1536"/>
    <n v="13.83"/>
    <s v="A: uitmaaien nat profiel &lt;= 30m minimaal één zijde bereikbaar, twee zijdig &gt;15m bereikbaar &lt;= 30m"/>
    <n v="457043"/>
    <s v="M03562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56"/>
    <s v="&lt;Null&gt;"/>
    <n v="0"/>
    <n v="0.46"/>
    <n v="2.7"/>
    <n v="2.7"/>
    <s v="Vrij toepasbaar"/>
    <s v="Vrij toepasbaar"/>
    <s v="hoofdwaterloop"/>
    <s v="&lt;Null&gt;"/>
    <s v="Primair"/>
    <s v="&lt;Null&gt;"/>
    <s v="Vrij verspreidbaar"/>
    <x v="1"/>
    <x v="294"/>
    <n v="1.27"/>
    <n v="12.2"/>
    <s v="8m of meer"/>
    <s v="W18GR10150"/>
    <s v="baggeren en maaien"/>
    <s v="Wel werkstrook"/>
    <n v="-1.25"/>
    <n v="-1"/>
  </r>
  <r>
    <s v="Links AAN/Rechts WSHD"/>
    <s v="Links AAN"/>
    <s v="Rechts WSHD"/>
    <n v="5.6"/>
    <n v="3.8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64"/>
    <n v="-2.04"/>
    <s v="&gt;2meter"/>
    <n v="17.100000000000001"/>
    <s v="ja"/>
    <s v="H15616"/>
    <s v="A: maaien droog talud, bereikbaar vanaf 2 zijden, talud &gt; 2m"/>
    <s v="Links AAN/Rechts WSHD"/>
    <n v="4.3600000000000003"/>
    <s v="&lt;Null&gt;"/>
    <n v="-0.96"/>
    <s v="ja"/>
    <x v="0"/>
    <n v="-2.64"/>
    <n v="2021"/>
    <x v="281"/>
    <n v="96"/>
    <s v="Uitmaaien"/>
    <s v="maaien"/>
    <n v="1536"/>
    <n v="14.47"/>
    <s v="A: uitmaaien nat profiel &lt;= 30m minimaal één zijde bereikbaar, twee zijdig &gt;15m bereikbaar &lt;= 30m"/>
    <n v="457044"/>
    <s v="M0356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55"/>
    <s v="&lt;Null&gt;"/>
    <n v="0"/>
    <n v="0.6"/>
    <n v="2.7"/>
    <n v="2.7"/>
    <s v="Vrij toepasbaar"/>
    <s v="Vrij toepasbaar"/>
    <s v="hoofdwaterloop"/>
    <s v="&lt;Null&gt;"/>
    <s v="Primair"/>
    <s v="&lt;Null&gt;"/>
    <s v="Vrij verspreidbaar"/>
    <x v="1"/>
    <x v="295"/>
    <n v="1.39"/>
    <n v="11.7"/>
    <s v="8m of meer"/>
    <s v="W18GR10150"/>
    <s v="baggeren en maaien"/>
    <s v="Wel werkstrook"/>
    <n v="-1.25"/>
    <n v="-1"/>
  </r>
  <r>
    <s v="GEM"/>
    <s v="GEM"/>
    <s v="GEM"/>
    <n v="2"/>
    <n v="0.5799999999999999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"/>
    <n v="-1.97"/>
    <n v="-1.68"/>
    <s v="&lt;=2meter"/>
    <n v="6.2"/>
    <s v="ja"/>
    <s v="H15620"/>
    <s v="A: maaien droog talud, bereikbaar vanaf 2 zijden, talud &gt; 2m"/>
    <s v="GEM"/>
    <n v="0.66"/>
    <s v="&lt;Null&gt;"/>
    <n v="-0.94"/>
    <s v="ja"/>
    <x v="0"/>
    <n v="-1.97"/>
    <n v="2021"/>
    <x v="282"/>
    <n v="145"/>
    <s v="Uitmaaien"/>
    <s v="maaien"/>
    <n v="1536"/>
    <n v="2.38"/>
    <s v="A: uitmaaien nat profiel &lt;= 30m minimaal één zijde bereikbaar, twee zijdig &gt;15m bereikbaar &lt;= 30m"/>
    <n v="457045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678"/>
    <s v="&lt;Null&gt;"/>
    <n v="0"/>
    <n v="0.28999999999999998"/>
    <n v="1.8"/>
    <n v="1.8"/>
    <s v="Klasse A"/>
    <s v="Vrij toepasbaar"/>
    <s v="hoofdwaterloop"/>
    <s v="&lt;Null&gt;"/>
    <s v="Primair"/>
    <s v="&lt;Null&gt;"/>
    <s v="Vrij verspreidbaar"/>
    <x v="1"/>
    <x v="296"/>
    <n v="0.72"/>
    <n v="2.7"/>
    <s v="2 tot 4m"/>
    <s v="W18GR10_WBKK_D"/>
    <s v="baggeren en maaien"/>
    <s v="Wel werkstrook"/>
    <n v="-1.25"/>
    <n v="-1"/>
  </r>
  <r>
    <s v="Links AAN/Rechts GEM"/>
    <s v="Links AAN"/>
    <s v="Rechts GEM"/>
    <n v="4.5999999999999996"/>
    <n v="0.579999999999999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7"/>
    <n v="-1.97"/>
    <n v="-1.68"/>
    <s v="&lt;=2meter"/>
    <n v="6.2"/>
    <s v="ja"/>
    <s v="H15620"/>
    <s v="A: maaien droog talud, bereikbaar vanaf 2 zijden, talud &gt; 2m"/>
    <s v="Links AAN/Rechts GEM"/>
    <n v="0.66"/>
    <s v="&lt;Null&gt;"/>
    <n v="-0.94"/>
    <s v="ja"/>
    <x v="0"/>
    <n v="-1.97"/>
    <n v="2021"/>
    <x v="283"/>
    <n v="343"/>
    <s v="Uitmaaien"/>
    <s v="maaien"/>
    <n v="1536"/>
    <n v="2.38"/>
    <s v="A: uitmaaien nat profiel &lt;= 30m minimaal één zijde bereikbaar, twee zijdig &gt;15m bereikbaar &lt;= 30m"/>
    <n v="457046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8"/>
    <s v="&lt;Null&gt;"/>
    <n v="0"/>
    <n v="0.28999999999999998"/>
    <n v="1.8"/>
    <n v="1.8"/>
    <s v="Klasse A"/>
    <s v="Vrij toepasbaar"/>
    <s v="hoofdwaterloop"/>
    <s v="&lt;Null&gt;"/>
    <s v="Primair"/>
    <s v="&lt;Null&gt;"/>
    <s v="Vrij verspreidbaar"/>
    <x v="1"/>
    <x v="297"/>
    <n v="0.72"/>
    <n v="2.7"/>
    <s v="2 tot 4m"/>
    <s v="W18GR10_WBKK_D"/>
    <s v="baggeren en maaien"/>
    <s v="Wel werkstrook"/>
    <n v="-1.25"/>
    <n v="-1"/>
  </r>
  <r>
    <s v="GEM"/>
    <s v="GEM"/>
    <s v="GEM"/>
    <n v="2.1"/>
    <n v="0.579999999999999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7"/>
    <n v="-1.97"/>
    <n v="-1.68"/>
    <s v="&lt;=2meter"/>
    <n v="6.2"/>
    <s v="ja"/>
    <s v="H15620"/>
    <s v="A: maaien droog talud, bereikbaar vanaf 2 zijden, talud &gt; 2m"/>
    <s v="GEM"/>
    <n v="0.66"/>
    <s v="&lt;Null&gt;"/>
    <n v="-0.94"/>
    <s v="ja"/>
    <x v="0"/>
    <n v="-1.97"/>
    <n v="2021"/>
    <x v="284"/>
    <n v="154"/>
    <s v="Uitmaaien"/>
    <s v="maaien"/>
    <n v="1536"/>
    <n v="2.38"/>
    <s v="A: uitmaaien nat profiel &lt;= 30m minimaal één zijde bereikbaar, twee zijdig &gt;15m bereikbaar &lt;= 30m"/>
    <n v="457047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78"/>
    <s v="&lt;Null&gt;"/>
    <n v="0"/>
    <n v="0.28999999999999998"/>
    <n v="1.8"/>
    <n v="1.8"/>
    <s v="Klasse A"/>
    <s v="Vrij toepasbaar"/>
    <s v="hoofdwaterloop"/>
    <s v="&lt;Null&gt;"/>
    <s v="Primair"/>
    <s v="&lt;Null&gt;"/>
    <s v="Vrij verspreidbaar"/>
    <x v="1"/>
    <x v="298"/>
    <n v="0.72"/>
    <n v="2.7"/>
    <s v="2 tot 4m"/>
    <s v="W18GR10_WBKK_D"/>
    <s v="baggeren en maaien"/>
    <s v="Wel werkstrook"/>
    <n v="-1.25"/>
    <n v="-1"/>
  </r>
  <r>
    <s v="GEM SBB"/>
    <s v="GEM SBB"/>
    <s v="GEM SBB"/>
    <n v="0.5"/>
    <n v="0.579999999999999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7"/>
    <n v="-1.97"/>
    <n v="-1.68"/>
    <s v="&lt;=2meter"/>
    <n v="6.2"/>
    <s v="ja"/>
    <s v="H15620"/>
    <s v="A: maaien droog talud, bereikbaar vanaf 2 zijden, talud &gt; 2m"/>
    <s v="GEM SBB"/>
    <n v="0.66"/>
    <s v="&lt;Null&gt;"/>
    <n v="-0.94"/>
    <s v="ja"/>
    <x v="0"/>
    <n v="-1.97"/>
    <n v="2021"/>
    <x v="285"/>
    <n v="36"/>
    <s v="Uitmaaien"/>
    <s v="maaien"/>
    <n v="1536"/>
    <n v="2.38"/>
    <s v="A: uitmaaien nat profiel &lt;= 30m minimaal één zijde bereikbaar, twee zijdig &gt;15m bereikbaar &lt;= 30m"/>
    <n v="457048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8"/>
    <s v="&lt;Null&gt;"/>
    <n v="0"/>
    <n v="0.28999999999999998"/>
    <n v="1.8"/>
    <n v="1.8"/>
    <s v="Klasse A"/>
    <s v="Vrij toepasbaar"/>
    <s v="hoofdwaterloop"/>
    <s v="&lt;Null&gt;"/>
    <s v="Primair"/>
    <s v="&lt;Null&gt;"/>
    <s v="Vrij verspreidbaar"/>
    <x v="1"/>
    <x v="299"/>
    <n v="0.72"/>
    <n v="2.7"/>
    <s v="2 tot 4m"/>
    <s v="W18GR10_WBKK_D"/>
    <s v="baggeren en maaien"/>
    <s v="Wel werkstrook"/>
    <n v="-1.25"/>
    <n v="-1"/>
  </r>
  <r>
    <s v="Links AAN/Rechts WSHD"/>
    <s v="Links AAN"/>
    <s v="Rechts WSHD"/>
    <n v="7.7"/>
    <n v="1.0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2200000000000002"/>
    <n v="-1.93"/>
    <s v="&gt;2meter"/>
    <n v="17.3"/>
    <s v="ja"/>
    <s v="H15621"/>
    <s v="A: maaien droog talud, bereikbaar vanaf 2 zijden, talud &gt; 2m"/>
    <s v="Links AAN/Rechts WSHD"/>
    <n v="1.19"/>
    <s v="&lt;Null&gt;"/>
    <n v="-0.95"/>
    <s v="ja"/>
    <x v="0"/>
    <n v="-2.2200000000000002"/>
    <n v="2021"/>
    <x v="286"/>
    <n v="223"/>
    <s v="Uitmaaien"/>
    <s v="maaien"/>
    <n v="1536"/>
    <n v="7.52"/>
    <s v="A: uitmaaien nat profiel &lt;= 30m minimaal één zijde bereikbaar, twee zijdig &gt;15m bereikbaar &lt;= 30m"/>
    <n v="457050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10"/>
    <s v="&lt;Null&gt;"/>
    <n v="0"/>
    <n v="0.28999999999999998"/>
    <n v="5.2"/>
    <n v="5.2"/>
    <s v="Klasse A"/>
    <s v="Vrij toepasbaar"/>
    <s v="hoofdwaterloop"/>
    <s v="&lt;Null&gt;"/>
    <s v="Primair"/>
    <s v="&lt;Null&gt;"/>
    <s v="Vrij verspreidbaar"/>
    <x v="1"/>
    <x v="300"/>
    <n v="0.97"/>
    <n v="6.9"/>
    <s v="4 tot 8m"/>
    <s v="W18GR10_WBKK_D"/>
    <s v="baggeren en maaien"/>
    <s v="Wel werkstrook"/>
    <n v="-1.25"/>
    <n v="-1"/>
  </r>
  <r>
    <s v="Links AAN/Rechts WSHD"/>
    <s v="Links AAN"/>
    <s v="Rechts WSHD"/>
    <n v="11.6"/>
    <n v="1.1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999999999999998"/>
    <n v="-2.31"/>
    <n v="-1.91"/>
    <s v="&gt;2meter"/>
    <n v="17.100000000000001"/>
    <s v="ja"/>
    <s v="H15621"/>
    <s v="A: maaien droog talud, bereikbaar vanaf 2 zijden, talud &gt; 2m"/>
    <s v="Links AAN/Rechts WSHD"/>
    <n v="1.33"/>
    <s v="&lt;Null&gt;"/>
    <n v="-0.93"/>
    <s v="ja"/>
    <x v="0"/>
    <n v="-2.31"/>
    <n v="2021"/>
    <x v="287"/>
    <n v="342"/>
    <s v="Uitmaaien"/>
    <s v="maaien"/>
    <n v="1536"/>
    <n v="7.51"/>
    <s v="A: uitmaaien nat profiel &lt;= 30m minimaal één zijde bereikbaar, twee zijdig &gt;15m bereikbaar &lt;= 30m"/>
    <n v="457051"/>
    <s v="M04564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611"/>
    <s v="&lt;Null&gt;"/>
    <n v="0"/>
    <n v="0.4"/>
    <n v="5.2"/>
    <n v="5.2"/>
    <s v="Klasse A"/>
    <s v="Vrij toepasbaar"/>
    <s v="hoofdwaterloop"/>
    <s v="&lt;Null&gt;"/>
    <s v="Primair"/>
    <s v="&lt;Null&gt;"/>
    <s v="Vrij verspreidbaar"/>
    <x v="1"/>
    <x v="301"/>
    <n v="1.06"/>
    <n v="6.8"/>
    <s v="4 tot 8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1563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3"/>
    <s v="&lt;Null&gt;"/>
    <s v="&lt;Null&gt;"/>
    <x v="1"/>
    <s v="&lt;Null&gt;"/>
    <s v="Waterschap"/>
    <s v="&lt;Null&gt;"/>
    <s v="&lt;Null&gt;"/>
    <s v="&lt;Null&gt;"/>
    <x v="1"/>
    <s v="&lt;Null&gt;"/>
    <s v="Perceel 3"/>
    <s v="Staakweg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12.7"/>
    <n v="1.0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0499999999999998"/>
    <n v="-2.37"/>
    <n v="-1.97"/>
    <s v="&lt;=2meter"/>
    <n v="9"/>
    <s v="ja"/>
    <s v="H15636"/>
    <s v="A: maaien droog talud, bereikbaar vanaf 2 zijden, talud &gt; 2m"/>
    <s v="AAN"/>
    <n v="1.19"/>
    <s v="&lt;Null&gt;"/>
    <n v="-1.08"/>
    <s v="ja"/>
    <x v="0"/>
    <n v="-2.37"/>
    <n v="2021"/>
    <x v="288"/>
    <n v="455"/>
    <s v="Uitmaaien"/>
    <s v="maaien"/>
    <n v="1536"/>
    <n v="5.72"/>
    <s v="A: uitmaaien nat profiel &lt;= 30m minimaal één zijde bereikbaar, twee zijdig &gt;15m bereikbaar &lt;= 30m"/>
    <n v="457049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71"/>
    <s v="&lt;Null&gt;"/>
    <n v="0"/>
    <n v="0.4"/>
    <n v="1.7"/>
    <n v="1.7"/>
    <s v="Vrij toepasbaar"/>
    <s v="Vrij toepasbaar"/>
    <s v="hoofdwaterloop"/>
    <s v="&lt;Null&gt;"/>
    <s v="Primair"/>
    <s v="&lt;Null&gt;"/>
    <s v="Vrij verspreidbaar"/>
    <x v="1"/>
    <x v="302"/>
    <n v="1.1200000000000001"/>
    <n v="5.6"/>
    <s v="4 tot 8m"/>
    <s v="W18GR10036"/>
    <s v="baggeren en maaien"/>
    <s v="Wel werkstrook"/>
    <n v="-1.25"/>
    <n v="-1"/>
  </r>
  <r>
    <s v="Links WSHD/Rechts AAN"/>
    <s v="Links WSHD"/>
    <s v="Rechts AAN"/>
    <n v="11"/>
    <n v="0.8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0499999999999998"/>
    <n v="-2.4900000000000002"/>
    <n v="-2.1"/>
    <s v="&lt;=2meter"/>
    <n v="9"/>
    <s v="ja"/>
    <s v="H15636"/>
    <s v="A: maaien droog talud, bereikbaar vanaf 2 zijden, talud &gt; 2m"/>
    <s v="Links WSHD/Rechts AAN"/>
    <n v="0.92"/>
    <s v="&lt;Null&gt;"/>
    <n v="-1.19"/>
    <s v="ja"/>
    <x v="0"/>
    <n v="-2.4900000000000002"/>
    <n v="2021"/>
    <x v="289"/>
    <n v="394"/>
    <s v="Uitmaaien"/>
    <s v="maaien"/>
    <n v="1536"/>
    <n v="5.76"/>
    <s v="A: uitmaaien nat profiel &lt;= 30m minimaal één zijde bereikbaar, twee zijdig &gt;15m bereikbaar &lt;= 30m"/>
    <n v="457052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76"/>
    <s v="&lt;Null&gt;"/>
    <n v="0"/>
    <n v="0.39"/>
    <n v="1.7"/>
    <n v="1.7"/>
    <s v="Klasse A"/>
    <s v="Klasse Industrie"/>
    <s v="hoofdwaterloop"/>
    <s v="&lt;Null&gt;"/>
    <s v="Primair"/>
    <s v="&lt;Null&gt;"/>
    <s v="Verspreidbaar"/>
    <x v="1"/>
    <x v="303"/>
    <n v="1.24"/>
    <n v="5.6"/>
    <s v="4 tot 8m"/>
    <s v="W18GR10_WBKK_A"/>
    <s v="baggeren en maaien"/>
    <s v="Wel werkstrook"/>
    <n v="-1.25"/>
    <n v="-1"/>
  </r>
  <r>
    <s v="Links WSHD/Rechts AAN"/>
    <s v="Links WSHD"/>
    <s v="Rechts AAN"/>
    <n v="6.8"/>
    <n v="0.7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0499999999999998"/>
    <n v="-2.2599999999999998"/>
    <n v="-2"/>
    <s v="&lt;=2meter"/>
    <n v="9.1"/>
    <s v="ja"/>
    <s v="H15636"/>
    <s v="A: maaien droog talud, bereikbaar vanaf 2 zijden, talud &gt; 2m"/>
    <s v="Links WSHD/Rechts AAN"/>
    <n v="0.85"/>
    <s v="&lt;Null&gt;"/>
    <n v="-1.05"/>
    <s v="ja"/>
    <x v="0"/>
    <n v="-2.2599999999999998"/>
    <n v="2021"/>
    <x v="290"/>
    <n v="237"/>
    <s v="Uitmaaien"/>
    <s v="maaien"/>
    <n v="1536"/>
    <n v="5.93"/>
    <s v="A: uitmaaien nat profiel &lt;= 30m minimaal één zijde bereikbaar, twee zijdig &gt;15m bereikbaar &lt;= 30m"/>
    <n v="457053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75"/>
    <s v="&lt;Null&gt;"/>
    <n v="0"/>
    <n v="0.26"/>
    <n v="1.7"/>
    <n v="1.7"/>
    <s v="Klasse A"/>
    <s v="Klasse Industrie"/>
    <s v="hoofdwaterloop"/>
    <s v="&lt;Null&gt;"/>
    <s v="Primair"/>
    <s v="&lt;Null&gt;"/>
    <s v="Verspreidbaar"/>
    <x v="1"/>
    <x v="304"/>
    <n v="1.01"/>
    <n v="5.7"/>
    <s v="4 tot 8m"/>
    <s v="W18GR10_WBKK_A"/>
    <s v="baggeren en maaien"/>
    <s v="Wel werkstrook"/>
    <n v="-1.25"/>
    <n v="-1"/>
  </r>
  <r>
    <s v="Links WSHD/Rechts AAN"/>
    <s v="Links WSHD"/>
    <s v="Rechts AAN"/>
    <n v="2"/>
    <n v="0.7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0499999999999998"/>
    <n v="-2.2599999999999998"/>
    <n v="-2"/>
    <s v="&lt;=2meter"/>
    <n v="9.1"/>
    <s v="ja"/>
    <s v="H15636"/>
    <s v="A: maaien droog talud, bereikbaar vanaf 2 zijden, talud &gt; 2m"/>
    <s v="Links WSHD/Rechts AAN"/>
    <n v="0.85"/>
    <s v="&lt;Null&gt;"/>
    <n v="-1.05"/>
    <s v="ja"/>
    <x v="0"/>
    <n v="-2.2599999999999998"/>
    <n v="2021"/>
    <x v="291"/>
    <n v="71"/>
    <s v="Uitmaaien"/>
    <s v="maaien"/>
    <n v="1536"/>
    <n v="5.93"/>
    <s v="A: uitmaaien nat profiel &lt;= 30m minimaal één zijde bereikbaar, twee zijdig &gt;15m bereikbaar &lt;= 30m"/>
    <n v="459216"/>
    <s v="M0296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75"/>
    <s v="&lt;Null&gt;"/>
    <n v="0"/>
    <n v="0.26"/>
    <n v="1.7"/>
    <n v="1.7"/>
    <s v="Vrij toepasbaar"/>
    <s v="Vrij toepasbaar"/>
    <s v="hoofdwaterloop"/>
    <s v="&lt;Null&gt;"/>
    <s v="Primair"/>
    <s v="&lt;Null&gt;"/>
    <s v="Vrij verspreidbaar"/>
    <x v="1"/>
    <x v="305"/>
    <n v="1.01"/>
    <n v="5.7"/>
    <s v="4 tot 8m"/>
    <s v="W18GR10036"/>
    <s v="baggeren en maaien"/>
    <s v="Wel werkstrook"/>
    <n v="-1.25"/>
    <n v="-1"/>
  </r>
  <r>
    <s v="AAN"/>
    <s v="AAN"/>
    <s v="AAN"/>
    <n v="8.6"/>
    <n v="0.22"/>
    <n v="0.92"/>
    <x v="4"/>
    <x v="0"/>
    <n v="1.1299999999999999"/>
    <s v="bereikbaar"/>
    <s v="&lt;Null&gt;"/>
    <n v="0"/>
    <s v="GO 2021"/>
    <s v="1A: Op de kant, &lt;=30m tweezijdig bereikbaar, of &lt;=15m één zijde bereikbaar"/>
    <n v="-1.85"/>
    <n v="-1.44"/>
    <n v="-1.43"/>
    <s v="&gt;2meter"/>
    <n v="14.7"/>
    <s v="ja"/>
    <s v="H17562"/>
    <s v="A: maaien droog talud, bereikbaar vanaf 2 zijden, talud &gt; 2m"/>
    <s v="AAN"/>
    <n v="0.25"/>
    <n v="0.95"/>
    <n v="-0.85"/>
    <s v="ja"/>
    <x v="0"/>
    <n v="-1.44"/>
    <n v="2021"/>
    <x v="292"/>
    <n v="409"/>
    <s v="Uitmaaien"/>
    <s v="maaien"/>
    <n v="1536"/>
    <n v="2.56"/>
    <s v="A: uitmaaien nat profiel &lt;= 30m minimaal één zijde bereikbaar, twee zijdig &gt;15m bereikbaar &lt;= 30m"/>
    <n v="457054"/>
    <s v="M05940"/>
    <s v="&lt;Null&gt;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1"/>
    <s v="&lt;Null&gt;"/>
    <n v="0"/>
    <n v="0.01"/>
    <n v="5.3"/>
    <n v="5.3"/>
    <s v="Klasse A"/>
    <s v="Vrij toepasbaar"/>
    <s v="hoofdwaterloop"/>
    <s v="&lt;Null&gt;"/>
    <s v="Primair"/>
    <s v="&lt;Null&gt;"/>
    <s v="Vrij verspreidbaar"/>
    <x v="30"/>
    <x v="306"/>
    <n v="0.34"/>
    <n v="4.2"/>
    <s v="4 tot 8m"/>
    <s v="W18GR10_WBKK_D"/>
    <s v="baggeren en maaien"/>
    <s v="Wel werkstrook"/>
    <n v="-1.1000000000000001"/>
    <n v="-0.85"/>
  </r>
  <r>
    <s v="AAN"/>
    <s v="AAN"/>
    <s v="AAN"/>
    <n v="9.9"/>
    <n v="0.9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1.85"/>
    <n v="-1.44"/>
    <s v="&gt;2meter"/>
    <n v="14.7"/>
    <s v="ja"/>
    <s v="H17562"/>
    <s v="A: maaien droog talud, bereikbaar vanaf 2 zijden, talud &gt; 2m"/>
    <s v="AAN"/>
    <n v="1.1200000000000001"/>
    <s v="&lt;Null&gt;"/>
    <n v="-0.83"/>
    <s v="ja"/>
    <x v="0"/>
    <n v="-1.85"/>
    <n v="2021"/>
    <x v="188"/>
    <n v="469"/>
    <s v="Uitmaaien"/>
    <s v="maaien"/>
    <n v="1536"/>
    <n v="3.41"/>
    <s v="A: uitmaaien nat profiel &lt;= 30m minimaal één zijde bereikbaar, twee zijdig &gt;15m bereikbaar &lt;= 30m"/>
    <n v="457055"/>
    <s v="M05940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32"/>
    <s v="&lt;Null&gt;"/>
    <n v="0"/>
    <n v="0.41"/>
    <n v="5.3"/>
    <n v="5.3"/>
    <s v="Klasse A"/>
    <s v="Vrij toepasbaar"/>
    <s v="hoofdwaterloop"/>
    <s v="&lt;Null&gt;"/>
    <s v="Primair"/>
    <s v="&lt;Null&gt;"/>
    <s v="Vrij verspreidbaar"/>
    <x v="1"/>
    <x v="307"/>
    <n v="0.75"/>
    <n v="4.2"/>
    <s v="4 tot 8m"/>
    <s v="W18GR10_WBKK_D"/>
    <s v="baggeren en maaien"/>
    <s v="Wel werkstrook"/>
    <n v="-1.1000000000000001"/>
    <n v="-0.85"/>
  </r>
  <r>
    <s v="AAN"/>
    <s v="AAN"/>
    <s v="AAN"/>
    <n v="10.6"/>
    <n v="1.74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2.39"/>
    <n v="-1.98"/>
    <s v="&gt;2meter"/>
    <n v="16.100000000000001"/>
    <s v="ja"/>
    <s v="H17563"/>
    <s v="D: maaien droog talud, &gt; 15m één zijde bereikbaar, talud &gt; 2m"/>
    <s v="AAN"/>
    <n v="1.97"/>
    <s v="&lt;Null&gt;"/>
    <n v="-0.96"/>
    <s v="ja"/>
    <x v="0"/>
    <n v="-2.39"/>
    <n v="2021"/>
    <x v="293"/>
    <n v="321"/>
    <s v="Uitmaaien"/>
    <s v="maaien"/>
    <n v="1536"/>
    <n v="7.97"/>
    <s v="C: uitmaaien nat profiel, &gt; 15m één zijde bereikbaar, &gt; 30m één zijde of twee zijdig bereikbaar"/>
    <n v="457056"/>
    <s v="M03790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C: uitmaaien en afvoeren plasberm, &gt;15m één zijde bereikbaar"/>
    <n v="277"/>
    <s v="&lt;Null&gt;"/>
    <n v="0"/>
    <n v="0.41"/>
    <n v="4.8"/>
    <n v="4.8"/>
    <s v="Klasse A"/>
    <s v="Vrij toepasbaar"/>
    <s v="hoofdwaterloop"/>
    <s v="&lt;Null&gt;"/>
    <s v="Primair"/>
    <s v="&lt;Null&gt;"/>
    <s v="Vrij verspreidbaar"/>
    <x v="1"/>
    <x v="308"/>
    <n v="1.1399999999999999"/>
    <n v="6.6"/>
    <s v="4 tot 8m"/>
    <s v="W18GR10_WBKK_D"/>
    <s v="baggeren en maaien"/>
    <s v="Wel werkstrook"/>
    <n v="-1.25"/>
    <n v="-1"/>
  </r>
  <r>
    <s v="AAN"/>
    <s v="AAN"/>
    <s v="AAN"/>
    <n v="19.7"/>
    <n v="1.55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2.44"/>
    <n v="-2.02"/>
    <s v="&gt;2meter"/>
    <n v="16.3"/>
    <s v="ja"/>
    <s v="H17563"/>
    <s v="D: maaien droog talud, &gt; 15m één zijde bereikbaar, talud &gt; 2m"/>
    <s v="AAN"/>
    <n v="1.75"/>
    <s v="&lt;Null&gt;"/>
    <n v="-0.96"/>
    <s v="ja"/>
    <x v="0"/>
    <n v="-2.44"/>
    <n v="2021"/>
    <x v="294"/>
    <n v="580"/>
    <s v="Uitmaaien"/>
    <s v="maaien"/>
    <n v="1536"/>
    <n v="8.2200000000000006"/>
    <s v="C: uitmaaien nat profiel, &gt; 15m één zijde bereikbaar, &gt; 30m één zijde of twee zijdig bereikbaar"/>
    <n v="457057"/>
    <s v="M03790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C: uitmaaien en afvoeren plasberm, &gt;15m één zijde bereikbaar"/>
    <n v="278"/>
    <s v="&lt;Null&gt;"/>
    <n v="0"/>
    <n v="0.42"/>
    <n v="4.8"/>
    <n v="4.8"/>
    <s v="Klasse A"/>
    <s v="Vrij toepasbaar"/>
    <s v="hoofdwaterloop"/>
    <s v="&lt;Null&gt;"/>
    <s v="Primair"/>
    <s v="&lt;Null&gt;"/>
    <s v="Vrij verspreidbaar"/>
    <x v="1"/>
    <x v="309"/>
    <n v="1.19"/>
    <n v="6.8"/>
    <s v="4 tot 8m"/>
    <s v="W18GR10_WBKK_D"/>
    <s v="baggeren en maaien"/>
    <s v="Wel werkstrook"/>
    <n v="-1.25"/>
    <n v="-1"/>
  </r>
  <r>
    <s v="WSHD"/>
    <s v="WSHD"/>
    <s v="WSHD"/>
    <n v="22"/>
    <n v="3.08"/>
    <n v="6.32"/>
    <x v="3"/>
    <x v="0"/>
    <n v="1.1299999999999999"/>
    <s v="alleen links"/>
    <s v="&lt;Null&gt;"/>
    <n v="0"/>
    <s v="GO 2021"/>
    <s v="1B: Op de kant, &gt;15 m één zijde bereikbaar, of &gt;30m één zijde of tweezijdig bereikbaar"/>
    <n v="-2.2000000000000002"/>
    <n v="-1.74"/>
    <n v="-1.63"/>
    <s v="&gt;2meter"/>
    <n v="21.5"/>
    <s v="ja"/>
    <s v="H17564"/>
    <s v="D: maaien droog talud, &gt; 15m één zijde bereikbaar, talud &gt; 2m"/>
    <s v="WSHD"/>
    <n v="3.48"/>
    <n v="6.72"/>
    <n v="-0.99"/>
    <s v="ja"/>
    <x v="0"/>
    <n v="-1.74"/>
    <n v="2021"/>
    <x v="295"/>
    <n v="270"/>
    <s v="Uitmaaien"/>
    <s v="maaien"/>
    <n v="1536"/>
    <n v="12.74"/>
    <s v="C: uitmaaien nat profiel, &gt; 15m één zijde bereikbaar, &gt; 30m één zijde of twee zijdig bereikbaar"/>
    <n v="457058"/>
    <s v="M03757"/>
    <s v="&lt;Null&gt;"/>
    <x v="2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480"/>
    <s v="&lt;Null&gt;"/>
    <n v="0"/>
    <n v="0.11"/>
    <n v="2.7"/>
    <n v="2.5"/>
    <s v="Klasse A"/>
    <s v="Vrij toepasbaar"/>
    <s v="hoofdwaterloop"/>
    <s v="&lt;Null&gt;"/>
    <s v="Primair"/>
    <s v="&lt;Null&gt;"/>
    <s v="Vrij verspreidbaar"/>
    <x v="31"/>
    <x v="310"/>
    <n v="0.49"/>
    <n v="16.3"/>
    <s v="8m of meer"/>
    <s v="W18GR10_WBKK_D"/>
    <s v="baggeren en maaien"/>
    <s v="Wel werkstrook"/>
    <n v="-1.25"/>
    <n v="-1"/>
  </r>
  <r>
    <s v="AAN"/>
    <s v="AAN"/>
    <s v="AAN"/>
    <n v="11.4"/>
    <n v="1.2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35"/>
    <n v="-2.42"/>
    <n v="-2.1"/>
    <s v="&lt;=2meter"/>
    <n v="10.1"/>
    <s v="ja"/>
    <s v="H17574"/>
    <s v="A: maaien droog talud, bereikbaar vanaf 2 zijden, talud &gt; 2m"/>
    <s v="AAN"/>
    <n v="1.44"/>
    <s v="&lt;Null&gt;"/>
    <n v="-1.03"/>
    <s v="ja"/>
    <x v="0"/>
    <n v="-2.42"/>
    <n v="2021"/>
    <x v="204"/>
    <n v="339"/>
    <s v="Uitmaaien"/>
    <s v="maaien"/>
    <n v="1536"/>
    <n v="8.15"/>
    <s v="A: uitmaaien nat profiel &lt;= 30m minimaal één zijde bereikbaar, twee zijdig &gt;15m bereikbaar &lt;= 30m"/>
    <n v="457059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81"/>
    <s v="&lt;Null&gt;"/>
    <n v="0"/>
    <n v="0.32"/>
    <n v="1.7"/>
    <n v="1.7"/>
    <s v="Klasse A"/>
    <s v="Klasse Industrie"/>
    <s v="hoofdwaterloop"/>
    <s v="&lt;Null&gt;"/>
    <s v="Primair"/>
    <s v="&lt;Null&gt;"/>
    <s v="Verspreidbaar"/>
    <x v="1"/>
    <x v="311"/>
    <n v="1.17"/>
    <n v="6.7"/>
    <s v="4 tot 8m"/>
    <s v="W18GR10_WBKK_A"/>
    <s v="baggeren en maaien"/>
    <s v="Wel werkstrook"/>
    <n v="-1.25"/>
    <n v="-1"/>
  </r>
  <r>
    <s v="AAN"/>
    <s v="AAN"/>
    <s v="AAN"/>
    <n v="14.1"/>
    <n v="0.5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35"/>
    <n v="-2.4700000000000002"/>
    <n v="-2.19"/>
    <s v="&lt;=2meter"/>
    <n v="10.6"/>
    <s v="ja"/>
    <s v="H17574"/>
    <s v="A: maaien droog talud, bereikbaar vanaf 2 zijden, talud &gt; 2m"/>
    <s v="AAN"/>
    <n v="0.57999999999999996"/>
    <s v="&lt;Null&gt;"/>
    <n v="-1.06"/>
    <s v="ja"/>
    <x v="0"/>
    <n v="-2.4700000000000002"/>
    <n v="2021"/>
    <x v="296"/>
    <n v="404"/>
    <s v="Uitmaaien"/>
    <s v="maaien"/>
    <n v="1536"/>
    <n v="7.42"/>
    <s v="A: uitmaaien nat profiel &lt;= 30m minimaal één zijde bereikbaar, twee zijdig &gt;15m bereikbaar &lt;= 30m"/>
    <n v="457060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56"/>
    <s v="&lt;Null&gt;"/>
    <n v="0"/>
    <n v="0.28000000000000003"/>
    <n v="1.8"/>
    <n v="1.8"/>
    <s v="Vrij toepasbaar"/>
    <s v="Vrij toepasbaar"/>
    <s v="hoofdwaterloop"/>
    <s v="&lt;Null&gt;"/>
    <s v="Primair"/>
    <s v="&lt;Null&gt;"/>
    <s v="Vrij verspreidbaar"/>
    <x v="1"/>
    <x v="312"/>
    <n v="1.22"/>
    <n v="7"/>
    <s v="4 tot 8m"/>
    <s v="W18GR10026"/>
    <s v="baggeren en maaien"/>
    <s v="Wel werkstrook"/>
    <n v="-1.25"/>
    <n v="-1"/>
  </r>
  <r>
    <s v="AAN"/>
    <s v="AAN"/>
    <s v="AAN"/>
    <n v="14.5"/>
    <n v="1.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35"/>
    <n v="-2.76"/>
    <n v="-2.08"/>
    <s v="&lt;=2meter"/>
    <n v="10.7"/>
    <s v="ja"/>
    <s v="H17574"/>
    <s v="A: maaien droog talud, bereikbaar vanaf 2 zijden, talud &gt; 2m"/>
    <s v="AAN"/>
    <n v="2.0299999999999998"/>
    <s v="&lt;Null&gt;"/>
    <n v="-1.02"/>
    <s v="ja"/>
    <x v="0"/>
    <n v="-2.76"/>
    <n v="2021"/>
    <x v="297"/>
    <n v="409"/>
    <s v="Uitmaaien"/>
    <s v="maaien"/>
    <n v="1536"/>
    <n v="8.86"/>
    <s v="A: uitmaaien nat profiel &lt;= 30m minimaal één zijde bereikbaar, twee zijdig &gt;15m bereikbaar &lt;= 30m"/>
    <n v="457061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4"/>
    <s v="&lt;Null&gt;"/>
    <n v="0"/>
    <n v="0.68"/>
    <n v="1.8"/>
    <n v="1.8"/>
    <s v="Klasse A"/>
    <s v="Vrij toepasbaar"/>
    <s v="hoofdwaterloop"/>
    <s v="&lt;Null&gt;"/>
    <s v="Primair"/>
    <s v="&lt;Null&gt;"/>
    <s v="Vrij verspreidbaar"/>
    <x v="1"/>
    <x v="313"/>
    <n v="1.51"/>
    <n v="7.1"/>
    <s v="4 tot 8m"/>
    <s v="W18GR10_WBKK_D"/>
    <s v="baggeren en maaien"/>
    <s v="Wel werkstrook"/>
    <n v="-1.25"/>
    <n v="-1"/>
  </r>
  <r>
    <s v="AAN"/>
    <s v="AAN"/>
    <s v="AAN"/>
    <n v="11.3"/>
    <n v="0.6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35"/>
    <n v="-2.2400000000000002"/>
    <n v="-2.09"/>
    <s v="&lt;=2meter"/>
    <n v="10.199999999999999"/>
    <s v="ja"/>
    <s v="H17574"/>
    <s v="A: maaien droog talud, bereikbaar vanaf 2 zijden, talud &gt; 2m"/>
    <s v="AAN"/>
    <n v="0.7"/>
    <s v="&lt;Null&gt;"/>
    <n v="-1.07"/>
    <s v="ja"/>
    <x v="0"/>
    <n v="-2.2400000000000002"/>
    <n v="2021"/>
    <x v="120"/>
    <n v="343"/>
    <s v="Uitmaaien"/>
    <s v="maaien"/>
    <n v="1536"/>
    <n v="7.29"/>
    <s v="A: uitmaaien nat profiel &lt;= 30m minimaal één zijde bereikbaar, twee zijdig &gt;15m bereikbaar &lt;= 30m"/>
    <n v="457062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5"/>
    <s v="&lt;Null&gt;"/>
    <n v="0"/>
    <n v="0.15"/>
    <n v="1.8"/>
    <n v="1.8"/>
    <s v="Klasse A"/>
    <s v="Vrij toepasbaar"/>
    <s v="hoofdwaterloop"/>
    <s v="&lt;Null&gt;"/>
    <s v="Primair"/>
    <s v="&lt;Null&gt;"/>
    <s v="Vrij verspreidbaar"/>
    <x v="1"/>
    <x v="314"/>
    <n v="0.99"/>
    <n v="6.6"/>
    <s v="4 tot 8m"/>
    <s v="W18GR10_WBKK_D"/>
    <s v="baggeren en maaien"/>
    <s v="Wel werkstrook"/>
    <n v="-1.25"/>
    <n v="-1"/>
  </r>
  <r>
    <s v="AAN"/>
    <s v="AAN"/>
    <s v="AAN"/>
    <n v="8.8000000000000007"/>
    <n v="1.129999999999999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35"/>
    <n v="-2.5499999999999998"/>
    <n v="-2.08"/>
    <s v="&lt;=2meter"/>
    <n v="10.3"/>
    <s v="ja"/>
    <s v="H17574"/>
    <s v="A: maaien droog talud, bereikbaar vanaf 2 zijden, talud &gt; 2m"/>
    <s v="AAN"/>
    <n v="1.28"/>
    <s v="&lt;Null&gt;"/>
    <n v="-1"/>
    <s v="ja"/>
    <x v="0"/>
    <n v="-2.5499999999999998"/>
    <n v="2021"/>
    <x v="298"/>
    <n v="261"/>
    <s v="Uitmaaien"/>
    <s v="maaien"/>
    <n v="1536"/>
    <n v="7.98"/>
    <s v="A: uitmaaien nat profiel &lt;= 30m minimaal één zijde bereikbaar, twee zijdig &gt;15m bereikbaar &lt;= 30m"/>
    <n v="457063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248"/>
    <s v="&lt;Null&gt;"/>
    <n v="0"/>
    <n v="0.47"/>
    <n v="1.8"/>
    <n v="1.8"/>
    <s v="Klasse A"/>
    <s v="Vrij toepasbaar"/>
    <s v="hoofdwaterloop"/>
    <s v="&lt;Null&gt;"/>
    <s v="Primair"/>
    <s v="&lt;Null&gt;"/>
    <s v="Vrij verspreidbaar"/>
    <x v="1"/>
    <x v="315"/>
    <n v="1.3"/>
    <n v="6.7"/>
    <s v="4 tot 8m"/>
    <s v="W18GR10_WBKK_D"/>
    <s v="baggeren en maaien"/>
    <s v="Wel werkstrook"/>
    <n v="-1.25"/>
    <n v="-1"/>
  </r>
  <r>
    <s v="AAN"/>
    <s v="AAN"/>
    <s v="AAN"/>
    <n v="1.9"/>
    <n v="1.27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35"/>
    <n v="-2.42"/>
    <n v="-2.1"/>
    <s v="&lt;=2meter"/>
    <n v="10.1"/>
    <s v="ja"/>
    <s v="H17574"/>
    <s v="A: maaien droog talud, bereikbaar vanaf 2 zijden, talud &gt; 2m"/>
    <s v="AAN"/>
    <n v="1.44"/>
    <s v="&lt;Null&gt;"/>
    <n v="-1.03"/>
    <s v="ja"/>
    <x v="0"/>
    <n v="-2.42"/>
    <n v="2021"/>
    <x v="299"/>
    <n v="57"/>
    <s v="Uitmaaien"/>
    <s v="maaien"/>
    <n v="1536"/>
    <n v="8.15"/>
    <s v="A: uitmaaien nat profiel &lt;= 30m minimaal één zijde bereikbaar, twee zijdig &gt;15m bereikbaar &lt;= 30m"/>
    <n v="457064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1"/>
    <s v="&lt;Null&gt;"/>
    <n v="0"/>
    <n v="0.32"/>
    <n v="1.7"/>
    <n v="1.7"/>
    <s v="Klasse A"/>
    <s v="Vrij toepasbaar"/>
    <s v="hoofdwaterloop"/>
    <s v="&lt;Null&gt;"/>
    <s v="Primair"/>
    <s v="&lt;Null&gt;"/>
    <s v="Vrij verspreidbaar"/>
    <x v="1"/>
    <x v="316"/>
    <n v="1.17"/>
    <n v="6.7"/>
    <s v="4 tot 8m"/>
    <s v="W18GR10_WBKK_D"/>
    <s v="baggeren en maaien"/>
    <s v="Wel werkstrook"/>
    <n v="-1.25"/>
    <n v="-1"/>
  </r>
  <r>
    <s v="Links AAN/Rechts GEM SBB"/>
    <s v="Links AAN"/>
    <s v="Rechts GEM SBB"/>
    <n v="5.8"/>
    <n v="0.6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"/>
    <n v="-2.0099999999999998"/>
    <n v="-1.8"/>
    <s v="&gt;2meter"/>
    <n v="12.3"/>
    <s v="ja"/>
    <s v="H17577"/>
    <s v="A: maaien droog talud, bereikbaar vanaf 2 zijden, talud &gt; 2m"/>
    <s v="Links AAN/Rechts GEM SBB"/>
    <n v="0.77"/>
    <s v="&lt;Null&gt;"/>
    <n v="-1"/>
    <s v="ja"/>
    <x v="0"/>
    <n v="-2.0099999999999998"/>
    <n v="2021"/>
    <x v="146"/>
    <n v="269"/>
    <s v="Uitmaaien"/>
    <s v="maaien"/>
    <n v="1536"/>
    <n v="3.8"/>
    <s v="A: uitmaaien nat profiel &lt;= 30m minimaal één zijde bereikbaar, twee zijdig &gt;15m bereikbaar &lt;= 30m"/>
    <n v="457065"/>
    <s v="M0310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6"/>
    <s v="&lt;Null&gt;"/>
    <n v="0"/>
    <n v="0.21"/>
    <n v="4"/>
    <n v="4"/>
    <s v="Klasse A"/>
    <s v="Vrij toepasbaar"/>
    <s v="hoofdwaterloop"/>
    <s v="&lt;Null&gt;"/>
    <s v="Primair"/>
    <s v="&lt;Null&gt;"/>
    <s v="Vrij verspreidbaar"/>
    <x v="1"/>
    <x v="317"/>
    <n v="0.76"/>
    <n v="4.3"/>
    <s v="4 tot 8m"/>
    <s v="W18GR10_WBKK_D"/>
    <s v="baggeren en maaien"/>
    <s v="Wel werkstrook"/>
    <n v="-1.25"/>
    <n v="-1"/>
  </r>
  <r>
    <s v="AAN"/>
    <s v="AAN"/>
    <s v="AAN"/>
    <n v="2.8"/>
    <n v="0.6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"/>
    <n v="-2.0099999999999998"/>
    <n v="-1.8"/>
    <s v="&gt;2meter"/>
    <n v="12.3"/>
    <s v="ja"/>
    <s v="H17577"/>
    <s v="A: maaien droog talud, bereikbaar vanaf 2 zijden, talud &gt; 2m"/>
    <s v="AAN"/>
    <n v="0.77"/>
    <s v="&lt;Null&gt;"/>
    <n v="-1"/>
    <s v="ja"/>
    <x v="0"/>
    <n v="-2.0099999999999998"/>
    <n v="2021"/>
    <x v="300"/>
    <n v="130"/>
    <s v="Uitmaaien"/>
    <s v="maaien"/>
    <n v="1536"/>
    <n v="3.8"/>
    <s v="A: uitmaaien nat profiel &lt;= 30m minimaal één zijde bereikbaar, twee zijdig &gt;15m bereikbaar &lt;= 30m"/>
    <n v="457066"/>
    <s v="M0310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6"/>
    <s v="&lt;Null&gt;"/>
    <n v="0"/>
    <n v="0.21"/>
    <n v="4"/>
    <n v="4"/>
    <s v="Klasse A"/>
    <s v="Vrij toepasbaar"/>
    <s v="hoofdwaterloop"/>
    <s v="&lt;Null&gt;"/>
    <s v="Primair"/>
    <s v="&lt;Null&gt;"/>
    <s v="Vrij verspreidbaar"/>
    <x v="1"/>
    <x v="318"/>
    <n v="0.76"/>
    <n v="4.3"/>
    <s v="4 tot 8m"/>
    <s v="W18GR10_WBKK_D"/>
    <s v="baggeren en maaien"/>
    <s v="Wel werkstrook"/>
    <n v="-1.25"/>
    <n v="-1"/>
  </r>
  <r>
    <s v="AAN"/>
    <s v="AAN"/>
    <s v="AAN"/>
    <n v="9.6999999999999993"/>
    <n v="0.85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2"/>
    <n v="-2.16"/>
    <n v="-1.79"/>
    <s v="&gt;2meter"/>
    <n v="12.2"/>
    <s v="ja"/>
    <s v="H17577"/>
    <s v="A: maaien droog talud, bereikbaar vanaf 2 zijden, talud &gt; 2m"/>
    <s v="AAN"/>
    <n v="0.96"/>
    <s v="&lt;Null&gt;"/>
    <n v="-1.04"/>
    <s v="ja"/>
    <x v="2"/>
    <n v="-2.16"/>
    <n v="2021"/>
    <x v="301"/>
    <n v="463"/>
    <s v="Uitmaaien"/>
    <s v="maaien"/>
    <n v="1536"/>
    <n v="3.84"/>
    <s v="A: uitmaaien nat profiel &lt;= 30m minimaal één zijde bereikbaar, twee zijdig &gt;15m bereikbaar &lt;= 30m"/>
    <n v="457067"/>
    <s v="M03106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76"/>
    <s v="&lt;Null&gt;"/>
    <n v="0"/>
    <n v="0.37"/>
    <n v="4"/>
    <n v="4"/>
    <s v="Klasse A"/>
    <s v="Vrij toepasbaar"/>
    <s v="hoofdwaterloop"/>
    <s v="&lt;Null&gt;"/>
    <s v="Primair"/>
    <s v="&lt;Null&gt;"/>
    <s v="Vrij verspreidbaar"/>
    <x v="1"/>
    <x v="319"/>
    <n v="0.91"/>
    <n v="4.2"/>
    <s v="4 tot 8m"/>
    <s v="W18GR10_WBKK_D"/>
    <s v="baggeren en maaien"/>
    <s v="Wel werkstrook"/>
    <n v="-1.25"/>
    <n v="-1"/>
  </r>
  <r>
    <s v="AAN"/>
    <s v="AAN"/>
    <s v="AAN"/>
    <n v="6"/>
    <n v="1.1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02"/>
    <n v="-1.76"/>
    <s v="&gt;2meter"/>
    <n v="15.4"/>
    <s v="ja"/>
    <s v="H19456"/>
    <s v="A: maaien droog talud, bereikbaar vanaf 2 zijden, talud &gt; 2m"/>
    <s v="AAN"/>
    <n v="1.34"/>
    <s v="&lt;Null&gt;"/>
    <n v="-0.84"/>
    <s v="ja"/>
    <x v="0"/>
    <n v="-2.02"/>
    <n v="2021"/>
    <x v="128"/>
    <n v="244"/>
    <s v="Uitmaaien"/>
    <s v="maaien"/>
    <n v="1536"/>
    <n v="4.87"/>
    <s v="A: uitmaaien nat profiel &lt;= 30m minimaal één zijde bereikbaar, twee zijdig &gt;15m bereikbaar &lt;= 30m"/>
    <n v="457068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42"/>
    <s v="&lt;Null&gt;"/>
    <n v="0"/>
    <n v="0.26"/>
    <n v="5.3"/>
    <n v="5.3"/>
    <s v="Klasse A"/>
    <s v="Vrij toepasbaar"/>
    <s v="hoofdwaterloop"/>
    <s v="&lt;Null&gt;"/>
    <s v="Primair"/>
    <s v="&lt;Null&gt;"/>
    <s v="Vrij verspreidbaar"/>
    <x v="1"/>
    <x v="320"/>
    <n v="0.92"/>
    <n v="4.9000000000000004"/>
    <s v="4 tot 8m"/>
    <s v="W18GR10_WBKK_D"/>
    <s v="baggeren en maaien"/>
    <s v="Wel werkstrook"/>
    <n v="-1.1000000000000001"/>
    <n v="-0.85"/>
  </r>
  <r>
    <s v="AAN"/>
    <s v="AAN"/>
    <s v="AAN"/>
    <n v="10.199999999999999"/>
    <n v="0.9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04"/>
    <n v="-1.67"/>
    <s v="&gt;2meter"/>
    <n v="15.6"/>
    <s v="ja"/>
    <s v="H19456"/>
    <s v="A: maaien droog talud, bereikbaar vanaf 2 zijden, talud &gt; 2m"/>
    <s v="AAN"/>
    <n v="1.05"/>
    <s v="&lt;Null&gt;"/>
    <n v="-0.83"/>
    <s v="ja"/>
    <x v="0"/>
    <n v="-2.04"/>
    <n v="2021"/>
    <x v="302"/>
    <n v="401"/>
    <s v="Uitmaaien"/>
    <s v="maaien"/>
    <n v="1536"/>
    <n v="5.01"/>
    <s v="A: uitmaaien nat profiel &lt;= 30m minimaal één zijde bereikbaar, twee zijdig &gt;15m bereikbaar &lt;= 30m"/>
    <n v="457069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43"/>
    <s v="&lt;Null&gt;"/>
    <n v="0"/>
    <n v="0.37"/>
    <n v="5.3"/>
    <n v="5.3"/>
    <s v="Klasse A"/>
    <s v="Vrij toepasbaar"/>
    <s v="hoofdwaterloop"/>
    <s v="&lt;Null&gt;"/>
    <s v="Primair"/>
    <s v="&lt;Null&gt;"/>
    <s v="Vrij verspreidbaar"/>
    <x v="1"/>
    <x v="321"/>
    <n v="0.94"/>
    <n v="5.0999999999999996"/>
    <s v="4 tot 8m"/>
    <s v="W18GR10_WBKK_D"/>
    <s v="baggeren en maaien"/>
    <s v="Wel werkstrook"/>
    <n v="-1.1000000000000001"/>
    <n v="-0.85"/>
  </r>
  <r>
    <s v="AAN"/>
    <s v="AAN"/>
    <s v="AAN"/>
    <n v="8.1"/>
    <n v="0.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0099999999999998"/>
    <n v="-1.68"/>
    <s v="&gt;2meter"/>
    <n v="15.2"/>
    <s v="ja"/>
    <s v="H19456"/>
    <s v="A: maaien droog talud, bereikbaar vanaf 2 zijden, talud &gt; 2m"/>
    <s v="AAN"/>
    <n v="1.08"/>
    <s v="&lt;Null&gt;"/>
    <n v="-0.82"/>
    <s v="ja"/>
    <x v="0"/>
    <n v="-2.0099999999999998"/>
    <n v="2021"/>
    <x v="303"/>
    <n v="344"/>
    <s v="Uitmaaien"/>
    <s v="maaien"/>
    <n v="1536"/>
    <n v="4.93"/>
    <s v="A: uitmaaien nat profiel &lt;= 30m minimaal één zijde bereikbaar, twee zijdig &gt;15m bereikbaar &lt;= 30m"/>
    <n v="457070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44"/>
    <s v="&lt;Null&gt;"/>
    <n v="0"/>
    <n v="0.33"/>
    <n v="5.3"/>
    <n v="5.3"/>
    <s v="Klasse A"/>
    <s v="Vrij toepasbaar"/>
    <s v="hoofdwaterloop"/>
    <s v="&lt;Null&gt;"/>
    <s v="Primair"/>
    <s v="&lt;Null&gt;"/>
    <s v="Vrij verspreidbaar"/>
    <x v="1"/>
    <x v="322"/>
    <n v="0.91"/>
    <n v="4.7"/>
    <s v="4 tot 8m"/>
    <s v="W18GR10_WBKK_D"/>
    <s v="baggeren en maaien"/>
    <s v="Wel werkstrook"/>
    <n v="-1.1000000000000001"/>
    <n v="-0.85"/>
  </r>
  <r>
    <s v="AAN"/>
    <s v="AAN"/>
    <s v="AAN"/>
    <n v="4.2"/>
    <n v="0.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35"/>
    <n v="-1.71"/>
    <s v="&gt;2meter"/>
    <n v="14.8"/>
    <s v="ja"/>
    <s v="H19456"/>
    <s v="A: maaien droog talud, bereikbaar vanaf 2 zijden, talud &gt; 2m"/>
    <s v="AAN"/>
    <n v="1.1100000000000001"/>
    <s v="&lt;Null&gt;"/>
    <n v="-0.82"/>
    <s v="ja"/>
    <x v="0"/>
    <n v="-2.35"/>
    <n v="2021"/>
    <x v="304"/>
    <n v="195"/>
    <s v="Uitmaaien"/>
    <s v="maaien"/>
    <n v="1536"/>
    <n v="4.72"/>
    <s v="A: uitmaaien nat profiel &lt;= 30m minimaal één zijde bereikbaar, twee zijdig &gt;15m bereikbaar &lt;= 30m"/>
    <n v="457071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52"/>
    <s v="&lt;Null&gt;"/>
    <n v="0"/>
    <n v="0.64"/>
    <n v="5.3"/>
    <n v="5.3"/>
    <s v="Klasse A"/>
    <s v="Vrij toepasbaar"/>
    <s v="hoofdwaterloop"/>
    <s v="&lt;Null&gt;"/>
    <s v="Primair"/>
    <s v="&lt;Null&gt;"/>
    <s v="Vrij verspreidbaar"/>
    <x v="1"/>
    <x v="323"/>
    <n v="1.25"/>
    <n v="4.3"/>
    <s v="4 tot 8m"/>
    <s v="W18GR10_WBKK_D"/>
    <s v="baggeren en maaien"/>
    <s v="Wel werkstrook"/>
    <n v="-1.1000000000000001"/>
    <n v="-0.85"/>
  </r>
  <r>
    <s v="AAN"/>
    <s v="AAN"/>
    <s v="AAN"/>
    <n v="5.5"/>
    <n v="1.2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0699999999999998"/>
    <n v="-1.63"/>
    <s v="&gt;2meter"/>
    <n v="14.8"/>
    <s v="ja"/>
    <s v="H19456"/>
    <s v="A: maaien droog talud, bereikbaar vanaf 2 zijden, talud &gt; 2m"/>
    <s v="AAN"/>
    <n v="1.38"/>
    <s v="&lt;Null&gt;"/>
    <n v="-0.81"/>
    <s v="ja"/>
    <x v="0"/>
    <n v="-2.0699999999999998"/>
    <n v="2021"/>
    <x v="305"/>
    <n v="254"/>
    <s v="Uitmaaien"/>
    <s v="maaien"/>
    <n v="1536"/>
    <n v="4.6500000000000004"/>
    <s v="A: uitmaaien nat profiel &lt;= 30m minimaal één zijde bereikbaar, twee zijdig &gt;15m bereikbaar &lt;= 30m"/>
    <n v="457072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253"/>
    <s v="&lt;Null&gt;"/>
    <n v="0"/>
    <n v="0.44"/>
    <n v="5.3"/>
    <n v="5.3"/>
    <s v="Klasse A"/>
    <s v="Vrij toepasbaar"/>
    <s v="hoofdwaterloop"/>
    <s v="&lt;Null&gt;"/>
    <s v="Primair"/>
    <s v="&lt;Null&gt;"/>
    <s v="Vrij verspreidbaar"/>
    <x v="1"/>
    <x v="324"/>
    <n v="0.97"/>
    <n v="4.3"/>
    <s v="4 tot 8m"/>
    <s v="W18GR10_WBKK_D"/>
    <s v="baggeren en maaien"/>
    <s v="Wel werkstrook"/>
    <n v="-1.1000000000000001"/>
    <n v="-0.85"/>
  </r>
  <r>
    <s v="AAN"/>
    <s v="AAN"/>
    <s v="AAN"/>
    <n v="2.6"/>
    <n v="0.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2.35"/>
    <n v="-1.71"/>
    <s v="&gt;2meter"/>
    <n v="14.8"/>
    <s v="ja"/>
    <s v="H19456"/>
    <s v="A: maaien droog talud, bereikbaar vanaf 2 zijden, talud &gt; 2m"/>
    <s v="AAN"/>
    <n v="1.1100000000000001"/>
    <s v="&lt;Null&gt;"/>
    <n v="-0.82"/>
    <s v="ja"/>
    <x v="0"/>
    <n v="-2.35"/>
    <n v="2021"/>
    <x v="306"/>
    <n v="120"/>
    <s v="Uitmaaien"/>
    <s v="maaien"/>
    <n v="1536"/>
    <n v="4.72"/>
    <s v="A: uitmaaien nat profiel &lt;= 30m minimaal één zijde bereikbaar, twee zijdig &gt;15m bereikbaar &lt;= 30m"/>
    <n v="457073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52"/>
    <s v="&lt;Null&gt;"/>
    <n v="0"/>
    <n v="0.64"/>
    <n v="5.3"/>
    <n v="5.3"/>
    <s v="Klasse A"/>
    <s v="Vrij toepasbaar"/>
    <s v="hoofdwaterloop"/>
    <s v="&lt;Null&gt;"/>
    <s v="Primair"/>
    <s v="&lt;Null&gt;"/>
    <s v="Vrij verspreidbaar"/>
    <x v="1"/>
    <x v="325"/>
    <n v="1.25"/>
    <n v="4.3"/>
    <s v="4 tot 8m"/>
    <s v="W18GR10_WBKK_D"/>
    <s v="baggeren en maaien"/>
    <s v="Wel werkstrook"/>
    <n v="-1.1000000000000001"/>
    <n v="-0.85"/>
  </r>
  <r>
    <s v="AAN"/>
    <s v="AAN"/>
    <s v="AAN"/>
    <n v="2.5"/>
    <n v="1.2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5"/>
    <n v="-2.0699999999999998"/>
    <n v="-1.63"/>
    <s v="&gt;2meter"/>
    <n v="14.8"/>
    <s v="ja"/>
    <s v="H19456"/>
    <s v="A: maaien droog talud, bereikbaar vanaf 2 zijden, talud &gt; 2m"/>
    <s v="AAN"/>
    <n v="1.38"/>
    <s v="&lt;Null&gt;"/>
    <n v="-0.81"/>
    <s v="ja"/>
    <x v="0"/>
    <n v="-2.0699999999999998"/>
    <n v="2021"/>
    <x v="307"/>
    <n v="116"/>
    <s v="Uitmaaien"/>
    <s v="maaien"/>
    <n v="1536"/>
    <n v="4.6500000000000004"/>
    <s v="A: uitmaaien nat profiel &lt;= 30m minimaal één zijde bereikbaar, twee zijdig &gt;15m bereikbaar &lt;= 30m"/>
    <n v="459217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253"/>
    <s v="&lt;Null&gt;"/>
    <n v="0"/>
    <n v="0.44"/>
    <n v="5.3"/>
    <n v="5.3"/>
    <s v="Klasse A"/>
    <s v="Klasse Industrie"/>
    <s v="hoofdwaterloop"/>
    <s v="&lt;Null&gt;"/>
    <s v="Primair"/>
    <s v="&lt;Null&gt;"/>
    <s v="Verspreidbaar"/>
    <x v="1"/>
    <x v="326"/>
    <n v="0.97"/>
    <n v="4.3"/>
    <s v="4 tot 8m"/>
    <s v="W18GR10158"/>
    <s v="baggeren en maaien"/>
    <s v="Wel werkstrook"/>
    <n v="-1.1000000000000001"/>
    <n v="-0.85"/>
  </r>
  <r>
    <s v="AAN"/>
    <s v="AAN"/>
    <s v="AAN"/>
    <n v="2.7"/>
    <n v="0.6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"/>
    <n v="-2.04"/>
    <n v="-1.66"/>
    <s v="&gt;2meter"/>
    <n v="9.5"/>
    <s v="ja"/>
    <s v="H19457"/>
    <s v="A: maaien droog talud, bereikbaar vanaf 2 zijden, talud &gt; 2m"/>
    <s v="AAN"/>
    <n v="0.69"/>
    <s v="&lt;Null&gt;"/>
    <n v="-0.99"/>
    <s v="ja"/>
    <x v="0"/>
    <n v="-2.04"/>
    <n v="2021"/>
    <x v="308"/>
    <n v="153"/>
    <s v="Uitmaaien"/>
    <s v="maaien"/>
    <n v="1536"/>
    <n v="2.9"/>
    <s v="A: uitmaaien nat profiel &lt;= 30m minimaal één zijde bereikbaar, twee zijdig &gt;15m bereikbaar &lt;= 30m"/>
    <n v="457074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7"/>
    <s v="&lt;Null&gt;"/>
    <n v="0"/>
    <n v="0.38"/>
    <n v="3"/>
    <n v="3"/>
    <s v="Vrij toepasbaar"/>
    <s v="Vrij toepasbaar"/>
    <s v="hoofdwaterloop"/>
    <s v="&lt;Null&gt;"/>
    <s v="Primair"/>
    <s v="&lt;Null&gt;"/>
    <s v="Vrij verspreidbaar"/>
    <x v="1"/>
    <x v="327"/>
    <n v="0.79"/>
    <n v="3.5"/>
    <s v="2 tot 4m"/>
    <s v="W18GR10178"/>
    <s v="baggeren en maaien"/>
    <s v="Wel werkstrook"/>
    <n v="-1.25"/>
    <s v="&lt;Null&gt;"/>
  </r>
  <r>
    <s v="AAN"/>
    <s v="AAN"/>
    <s v="AAN"/>
    <n v="5"/>
    <n v="0.7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"/>
    <n v="-1.97"/>
    <n v="-1.61"/>
    <s v="&gt;2meter"/>
    <n v="9.5"/>
    <s v="ja"/>
    <s v="H19457"/>
    <s v="A: maaien droog talud, bereikbaar vanaf 2 zijden, talud &gt; 2m"/>
    <s v="AAN"/>
    <n v="0.89"/>
    <s v="&lt;Null&gt;"/>
    <n v="-1"/>
    <s v="ja"/>
    <x v="0"/>
    <n v="-1.97"/>
    <n v="2021"/>
    <x v="309"/>
    <n v="287"/>
    <s v="Uitmaaien"/>
    <s v="maaien"/>
    <n v="1536"/>
    <n v="2.8"/>
    <s v="A: uitmaaien nat profiel &lt;= 30m minimaal één zijde bereikbaar, twee zijdig &gt;15m bereikbaar &lt;= 30m"/>
    <n v="457075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99"/>
    <s v="&lt;Null&gt;"/>
    <n v="0"/>
    <n v="0.36"/>
    <n v="3"/>
    <n v="3"/>
    <s v="Vrij toepasbaar"/>
    <s v="Vrij toepasbaar"/>
    <s v="hoofdwaterloop"/>
    <s v="&lt;Null&gt;"/>
    <s v="Primair"/>
    <s v="&lt;Null&gt;"/>
    <s v="Vrij verspreidbaar"/>
    <x v="1"/>
    <x v="328"/>
    <n v="0.72"/>
    <n v="3.5"/>
    <s v="2 tot 4m"/>
    <s v="W18GR10178"/>
    <s v="baggeren en maaien"/>
    <s v="Wel werkstrook"/>
    <n v="-1.25"/>
    <s v="&lt;Null&gt;"/>
  </r>
  <r>
    <s v="AAN"/>
    <s v="AAN"/>
    <s v="AAN"/>
    <n v="1.5"/>
    <n v="0.6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8"/>
    <n v="-2.04"/>
    <n v="-1.66"/>
    <s v="&gt;2meter"/>
    <n v="9.5"/>
    <s v="ja"/>
    <s v="H19457"/>
    <s v="A: maaien droog talud, bereikbaar vanaf 2 zijden, talud &gt; 2m"/>
    <s v="AAN"/>
    <n v="0.69"/>
    <s v="&lt;Null&gt;"/>
    <n v="-0.99"/>
    <s v="ja"/>
    <x v="0"/>
    <n v="-2.04"/>
    <n v="2021"/>
    <x v="310"/>
    <n v="85"/>
    <s v="Uitmaaien"/>
    <s v="maaien"/>
    <n v="1536"/>
    <n v="2.9"/>
    <s v="A: uitmaaien nat profiel &lt;= 30m minimaal één zijde bereikbaar, twee zijdig &gt;15m bereikbaar &lt;= 30m"/>
    <n v="457076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7"/>
    <s v="&lt;Null&gt;"/>
    <n v="0"/>
    <n v="0.38"/>
    <n v="3"/>
    <n v="3"/>
    <s v="Klasse A"/>
    <s v="Niet toepasbaar"/>
    <s v="hoofdwaterloop"/>
    <s v="&lt;Null&gt;"/>
    <s v="Primair"/>
    <s v="&lt;Null&gt;"/>
    <s v="Verspreidbaar"/>
    <x v="1"/>
    <x v="329"/>
    <n v="0.79"/>
    <n v="3.5"/>
    <s v="2 tot 4m"/>
    <s v="W18GR10179"/>
    <s v="baggeren en maaien"/>
    <s v="Wel werkstrook"/>
    <n v="-1.25"/>
    <s v="&lt;Null&gt;"/>
  </r>
  <r>
    <s v="AAN"/>
    <s v="AAN"/>
    <s v="AAN"/>
    <n v="0.2"/>
    <n v="0.6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8"/>
    <n v="-2.04"/>
    <n v="-1.66"/>
    <s v="&gt;2meter"/>
    <n v="9.5"/>
    <s v="ja"/>
    <s v="H19457"/>
    <s v="A: maaien droog talud, bereikbaar vanaf 2 zijden, talud &gt; 2m"/>
    <s v="AAN"/>
    <n v="0.69"/>
    <s v="&lt;Null&gt;"/>
    <n v="-0.99"/>
    <s v="ja"/>
    <x v="0"/>
    <n v="-2.04"/>
    <n v="2021"/>
    <x v="311"/>
    <n v="12"/>
    <s v="Uitmaaien"/>
    <s v="maaien"/>
    <n v="1536"/>
    <n v="2.9"/>
    <s v="A: uitmaaien nat profiel &lt;= 30m minimaal één zijde bereikbaar, twee zijdig &gt;15m bereikbaar &lt;= 30m"/>
    <n v="459218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7"/>
    <s v="&lt;Null&gt;"/>
    <n v="0"/>
    <n v="0.38"/>
    <n v="3"/>
    <n v="3"/>
    <s v="Klasse A"/>
    <s v="Niet toepasbaar"/>
    <s v="hoofdwaterloop"/>
    <s v="&lt;Null&gt;"/>
    <s v="Primair"/>
    <s v="&lt;Null&gt;"/>
    <s v="Verspreidbaar"/>
    <x v="1"/>
    <x v="330"/>
    <n v="0.79"/>
    <n v="3.5"/>
    <s v="2 tot 4m"/>
    <s v="W18GR10179"/>
    <s v="baggeren en maaien"/>
    <s v="Wel werkstrook"/>
    <n v="-1.25"/>
    <s v="&lt;Null&gt;"/>
  </r>
  <r>
    <s v="AAN"/>
    <s v="AAN"/>
    <s v="AAN"/>
    <n v="7.8"/>
    <n v="0.5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65"/>
    <n v="-1.91"/>
    <n v="-1.56"/>
    <s v="&lt;=2meter"/>
    <n v="6.9"/>
    <s v="ja"/>
    <s v="H19458"/>
    <s v="A: maaien droog talud, bereikbaar vanaf 2 zijden, talud &gt; 2m"/>
    <s v="AAN"/>
    <n v="0.61"/>
    <s v="&lt;Null&gt;"/>
    <n v="-1"/>
    <s v="ja"/>
    <x v="0"/>
    <n v="-1.91"/>
    <n v="2021"/>
    <x v="312"/>
    <n v="598"/>
    <s v="Uitmaaien"/>
    <s v="maaien"/>
    <n v="1536"/>
    <n v="1.95"/>
    <s v="A: uitmaaien nat profiel &lt;= 30m minimaal één zijde bereikbaar, twee zijdig &gt;15m bereikbaar &lt;= 30m"/>
    <n v="457077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43"/>
    <s v="&lt;Null&gt;"/>
    <n v="0"/>
    <n v="0.35"/>
    <n v="2.2000000000000002"/>
    <n v="2.2000000000000002"/>
    <s v="Klasse A"/>
    <s v="Vrij toepasbaar"/>
    <s v="hoofdwaterloop"/>
    <s v="&lt;Null&gt;"/>
    <s v="Primair"/>
    <s v="&lt;Null&gt;"/>
    <s v="Vrij verspreidbaar"/>
    <x v="1"/>
    <x v="331"/>
    <n v="0.66"/>
    <n v="2.6"/>
    <s v="2 tot 4m"/>
    <s v="W18GR10_WBKK_D"/>
    <s v="baggeren en maaien"/>
    <s v="Wel werkstrook"/>
    <n v="-1.25"/>
    <n v="-1"/>
  </r>
  <r>
    <s v="Links AAN/Rechts GEM"/>
    <s v="Links AAN"/>
    <s v="Rechts GEM"/>
    <n v="5.8"/>
    <n v="0.8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11"/>
    <n v="-1.75"/>
    <s v="&gt;2meter"/>
    <n v="13"/>
    <s v="ja"/>
    <s v="H19459"/>
    <s v="A: maaien droog talud, bereikbaar vanaf 2 zijden, talud &gt; 2m"/>
    <s v="Links AAN/Rechts GEM"/>
    <n v="0.95"/>
    <s v="&lt;Null&gt;"/>
    <n v="-1.02"/>
    <s v="ja"/>
    <x v="0"/>
    <n v="-2.11"/>
    <n v="2021"/>
    <x v="313"/>
    <n v="266"/>
    <s v="Uitmaaien"/>
    <s v="maaien"/>
    <n v="1536"/>
    <n v="3.88"/>
    <s v="A: uitmaaien nat profiel &lt;= 30m minimaal één zijde bereikbaar, twee zijdig &gt;15m bereikbaar &lt;= 30m"/>
    <n v="457078"/>
    <s v="M03558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629"/>
    <s v="&lt;Null&gt;"/>
    <n v="0"/>
    <n v="0.36"/>
    <n v="4.3"/>
    <n v="4.3"/>
    <s v="Klasse A"/>
    <s v="Vrij toepasbaar"/>
    <s v="hoofdwaterloop"/>
    <s v="&lt;Null&gt;"/>
    <s v="Primair"/>
    <s v="&lt;Null&gt;"/>
    <s v="Vrij verspreidbaar"/>
    <x v="1"/>
    <x v="332"/>
    <n v="0.86"/>
    <n v="4.4000000000000004"/>
    <s v="4 tot 8m"/>
    <s v="W18GR10_WBKK_D"/>
    <s v="baggeren en maaien"/>
    <s v="Wel werkstrook"/>
    <n v="-1.25"/>
    <n v="-1"/>
  </r>
  <r>
    <s v="Links AAN/Rechts GEM"/>
    <s v="Links AAN"/>
    <s v="Rechts GEM"/>
    <n v="6.8"/>
    <n v="0.8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23"/>
    <n v="-1.74"/>
    <s v="&gt;2meter"/>
    <n v="12.7"/>
    <s v="ja"/>
    <s v="H19459"/>
    <s v="A: maaien droog talud, bereikbaar vanaf 2 zijden, talud &gt; 2m"/>
    <s v="Links AAN/Rechts GEM"/>
    <n v="0.97"/>
    <s v="&lt;Null&gt;"/>
    <n v="-1.02"/>
    <s v="ja"/>
    <x v="0"/>
    <n v="-2.23"/>
    <n v="2021"/>
    <x v="314"/>
    <n v="330"/>
    <s v="Uitmaaien"/>
    <s v="maaien"/>
    <n v="1536"/>
    <n v="3.77"/>
    <s v="A: uitmaaien nat profiel &lt;= 30m minimaal één zijde bereikbaar, twee zijdig &gt;15m bereikbaar &lt;= 30m"/>
    <n v="457079"/>
    <s v="M03558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630"/>
    <s v="&lt;Null&gt;"/>
    <n v="0"/>
    <n v="0.49"/>
    <n v="4.3"/>
    <n v="4.3"/>
    <s v="Klasse A"/>
    <s v="Vrij toepasbaar"/>
    <s v="hoofdwaterloop"/>
    <s v="&lt;Null&gt;"/>
    <s v="Primair"/>
    <s v="&lt;Null&gt;"/>
    <s v="Vrij verspreidbaar"/>
    <x v="1"/>
    <x v="333"/>
    <n v="0.98"/>
    <n v="4.0999999999999996"/>
    <s v="4 tot 8m"/>
    <s v="W18GR10_WBKK_D"/>
    <s v="baggeren en maaien"/>
    <s v="Wel werkstrook"/>
    <n v="-1.25"/>
    <n v="-1"/>
  </r>
  <r>
    <s v="Links AAN/Rechts WSHD"/>
    <s v="Links AAN"/>
    <s v="Rechts WSHD"/>
    <n v="4.8"/>
    <n v="0.5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4"/>
    <n v="-1.76"/>
    <s v="&gt;2meter"/>
    <n v="12.8"/>
    <s v="ja"/>
    <s v="H19459"/>
    <s v="A: maaien droog talud, bereikbaar vanaf 2 zijden, talud &gt; 2m"/>
    <s v="Links AAN/Rechts WSHD"/>
    <n v="0.61"/>
    <s v="&lt;Null&gt;"/>
    <n v="-1.01"/>
    <s v="ja"/>
    <x v="0"/>
    <n v="-2.04"/>
    <n v="2021"/>
    <x v="315"/>
    <n v="228"/>
    <s v="Uitmaaien"/>
    <s v="maaien"/>
    <n v="1536"/>
    <n v="3.4"/>
    <s v="A: uitmaaien nat profiel &lt;= 30m minimaal één zijde bereikbaar, twee zijdig &gt;15m bereikbaar &lt;= 30m"/>
    <n v="457080"/>
    <s v="M03558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631"/>
    <s v="&lt;Null&gt;"/>
    <n v="0"/>
    <n v="0.28000000000000003"/>
    <n v="4.3"/>
    <n v="4.3"/>
    <s v="Klasse A"/>
    <s v="Klasse Wonen"/>
    <s v="hoofdwaterloop"/>
    <s v="&lt;Null&gt;"/>
    <s v="Primair"/>
    <s v="&lt;Null&gt;"/>
    <s v="Verspreidbaar"/>
    <x v="1"/>
    <x v="334"/>
    <n v="0.79"/>
    <n v="4.2"/>
    <s v="4 tot 8m"/>
    <s v="W18GR10155"/>
    <s v="baggeren en maaien"/>
    <s v="Wel werkstrook"/>
    <n v="-1.25"/>
    <n v="-1"/>
  </r>
  <r>
    <s v="Links AAN/Rechts WSHD"/>
    <s v="Links AAN"/>
    <s v="Rechts WSHD"/>
    <n v="1.4"/>
    <n v="0.8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23"/>
    <n v="-1.74"/>
    <s v="&gt;2meter"/>
    <n v="12.7"/>
    <s v="ja"/>
    <s v="H19459"/>
    <s v="A: maaien droog talud, bereikbaar vanaf 2 zijden, talud &gt; 2m"/>
    <s v="Links AAN/Rechts WSHD"/>
    <n v="0.97"/>
    <s v="&lt;Null&gt;"/>
    <n v="-1.02"/>
    <s v="ja"/>
    <x v="0"/>
    <n v="-2.23"/>
    <n v="2021"/>
    <x v="316"/>
    <n v="70"/>
    <s v="Uitmaaien"/>
    <s v="maaien"/>
    <n v="1536"/>
    <n v="3.77"/>
    <s v="A: uitmaaien nat profiel &lt;= 30m minimaal één zijde bereikbaar, twee zijdig &gt;15m bereikbaar &lt;= 30m"/>
    <n v="457081"/>
    <s v="M03558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630"/>
    <s v="&lt;Null&gt;"/>
    <n v="0"/>
    <n v="0.49"/>
    <n v="4.3"/>
    <n v="4.3"/>
    <s v="Klasse A"/>
    <s v="Klasse Wonen"/>
    <s v="hoofdwaterloop"/>
    <s v="&lt;Null&gt;"/>
    <s v="Primair"/>
    <s v="&lt;Null&gt;"/>
    <s v="Verspreidbaar"/>
    <x v="1"/>
    <x v="335"/>
    <n v="0.98"/>
    <n v="4.0999999999999996"/>
    <s v="4 tot 8m"/>
    <s v="W18GR10155"/>
    <s v="baggeren en maaien"/>
    <s v="Wel werkstrook"/>
    <n v="-1.25"/>
    <n v="-1"/>
  </r>
  <r>
    <s v="Links WSHD/Rechts AAN"/>
    <s v="Links WSHD"/>
    <s v="Rechts AAN"/>
    <n v="0.6"/>
    <n v="0.45"/>
    <n v="0.82"/>
    <x v="2"/>
    <x v="0"/>
    <n v="1.1299999999999999"/>
    <s v="alleen links"/>
    <s v="&lt;Null&gt;"/>
    <n v="0"/>
    <s v="GO 2021"/>
    <s v="2A: Niet direct op de kant, &lt;=30m tweezijdig bereikbaar, of &lt;=15m één zijde bereikbaar"/>
    <n v="-1.85"/>
    <n v="-1.6"/>
    <n v="-1.37"/>
    <s v="&lt;=2meter"/>
    <n v="7.8"/>
    <s v="ja"/>
    <s v="H19460"/>
    <s v="B: maaien droog talud, &lt;= 15m één zijde bereikbaar, talud &gt; 2m"/>
    <s v="Links WSHD/Rechts AAN"/>
    <n v="0.51"/>
    <n v="0.88"/>
    <n v="-0.82"/>
    <s v="ja"/>
    <x v="2"/>
    <n v="-1.6"/>
    <n v="2021"/>
    <x v="317"/>
    <n v="40"/>
    <s v="Uitmaaien"/>
    <s v="maaien"/>
    <n v="1536"/>
    <n v="2.0499999999999998"/>
    <s v="A: uitmaaien nat profiel &lt;= 30m minimaal één zijde bereikbaar, twee zijdig &gt;15m bereikbaar &lt;= 30m"/>
    <n v="457082"/>
    <s v="M03878"/>
    <s v="&lt;Null&gt;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7"/>
    <s v="&lt;Null&gt;"/>
    <n v="0"/>
    <n v="0.23"/>
    <n v="2.4"/>
    <n v="2.4"/>
    <s v="Klasse A"/>
    <s v="Klasse Industrie"/>
    <s v="hoofdwaterloop"/>
    <s v="&lt;Null&gt;"/>
    <s v="Primair"/>
    <s v="&lt;Null&gt;"/>
    <s v="Verspreidbaar"/>
    <x v="32"/>
    <x v="336"/>
    <n v="0.5"/>
    <n v="3.1"/>
    <s v="2 tot 4m"/>
    <s v="W18GR10185"/>
    <s v="baggeren en maaien"/>
    <s v="Wel werkstrook"/>
    <n v="-1.1000000000000001"/>
    <n v="-0.85"/>
  </r>
  <r>
    <s v="Links WSHD/Rechts AAN"/>
    <s v="Links WSHD"/>
    <s v="Rechts AAN"/>
    <n v="6"/>
    <n v="0.45"/>
    <n v="0.82"/>
    <x v="0"/>
    <x v="0"/>
    <n v="1.1299999999999999"/>
    <s v="bereikbaar"/>
    <s v="&lt;Null&gt;"/>
    <n v="0"/>
    <s v="GO 2021"/>
    <s v="1A: Op de kant, &lt;=30m tweezijdig bereikbaar, of &lt;=15m één zijde bereikbaar"/>
    <n v="-1.85"/>
    <n v="-1.6"/>
    <n v="-1.37"/>
    <s v="&lt;=2meter"/>
    <n v="7.8"/>
    <s v="ja"/>
    <s v="H19460"/>
    <s v="A: maaien droog talud, bereikbaar vanaf 2 zijden, talud &gt; 2m"/>
    <s v="Links WSHD/Rechts AAN"/>
    <n v="0.51"/>
    <n v="0.88"/>
    <n v="-0.82"/>
    <s v="ja"/>
    <x v="0"/>
    <n v="-1.6"/>
    <n v="2021"/>
    <x v="318"/>
    <n v="387"/>
    <s v="Uitmaaien"/>
    <s v="maaien"/>
    <n v="1536"/>
    <n v="2.0499999999999998"/>
    <s v="A: uitmaaien nat profiel &lt;= 30m minimaal één zijde bereikbaar, twee zijdig &gt;15m bereikbaar &lt;= 30m"/>
    <n v="457083"/>
    <s v="M03878"/>
    <s v="&lt;Null&gt;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7"/>
    <s v="&lt;Null&gt;"/>
    <n v="0"/>
    <n v="0.23"/>
    <n v="2.4"/>
    <n v="2.4"/>
    <s v="Klasse A"/>
    <s v="Klasse Industrie"/>
    <s v="hoofdwaterloop"/>
    <s v="&lt;Null&gt;"/>
    <s v="Primair"/>
    <s v="&lt;Null&gt;"/>
    <s v="Verspreidbaar"/>
    <x v="33"/>
    <x v="337"/>
    <n v="0.5"/>
    <n v="3.1"/>
    <s v="2 tot 4m"/>
    <s v="W18GR10185"/>
    <s v="baggeren en maaien"/>
    <s v="Wel werkstrook"/>
    <n v="-1.1000000000000001"/>
    <n v="-0.85"/>
  </r>
  <r>
    <s v="AAN"/>
    <s v="AAN"/>
    <s v="AAN"/>
    <n v="6.3"/>
    <n v="0.77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"/>
    <n v="-2.08"/>
    <n v="-1.72"/>
    <s v="&gt;2meter"/>
    <n v="8.5"/>
    <s v="ja"/>
    <s v="H19463"/>
    <s v="A: maaien droog talud, bereikbaar vanaf 2 zijden, talud &gt; 2m"/>
    <s v="AAN"/>
    <n v="0.87"/>
    <s v="&lt;Null&gt;"/>
    <n v="-0.94"/>
    <s v="ja"/>
    <x v="0"/>
    <n v="-2.08"/>
    <n v="2021"/>
    <x v="319"/>
    <n v="363"/>
    <s v="Uitmaaien"/>
    <s v="maaien"/>
    <n v="1536"/>
    <n v="3.22"/>
    <s v="A: uitmaaien nat profiel &lt;= 30m minimaal één zijde bereikbaar, twee zijdig &gt;15m bereikbaar &lt;= 30m"/>
    <n v="457084"/>
    <s v="M03795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274"/>
    <s v="&lt;Null&gt;"/>
    <n v="0"/>
    <n v="0.36"/>
    <n v="2.5"/>
    <n v="2.5"/>
    <s v="Klasse A"/>
    <s v="Vrij toepasbaar"/>
    <s v="hoofdwaterloop"/>
    <s v="&lt;Null&gt;"/>
    <s v="Primair"/>
    <s v="&lt;Null&gt;"/>
    <s v="Vrij verspreidbaar"/>
    <x v="1"/>
    <x v="338"/>
    <n v="0.83"/>
    <n v="3.5"/>
    <s v="2 tot 4m"/>
    <s v="W18GR10_WBKK_D"/>
    <s v="baggeren en maaien"/>
    <s v="Wel werkstrook"/>
    <n v="-1.25"/>
    <n v="-1"/>
  </r>
  <r>
    <s v="AAN"/>
    <s v="AAN"/>
    <s v="AAN"/>
    <n v="5.2"/>
    <n v="0.4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"/>
    <n v="-1.91"/>
    <n v="-1.56"/>
    <s v="&gt;2meter"/>
    <n v="7.4"/>
    <s v="ja"/>
    <s v="H19463"/>
    <s v="A: maaien droog talud, bereikbaar vanaf 2 zijden, talud &gt; 2m"/>
    <s v="AAN"/>
    <n v="0.5"/>
    <s v="&lt;Null&gt;"/>
    <n v="-0.94"/>
    <s v="ja"/>
    <x v="0"/>
    <n v="-1.91"/>
    <n v="2021"/>
    <x v="320"/>
    <n v="434"/>
    <s v="Uitmaaien"/>
    <s v="maaien"/>
    <n v="1536"/>
    <n v="1.47"/>
    <s v="A: uitmaaien nat profiel &lt;= 30m minimaal één zijde bereikbaar, twee zijdig &gt;15m bereikbaar &lt;= 30m"/>
    <n v="457085"/>
    <s v="M03795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275"/>
    <s v="&lt;Null&gt;"/>
    <n v="0"/>
    <n v="0.35"/>
    <n v="2.5"/>
    <n v="2.5"/>
    <s v="Klasse A"/>
    <s v="Vrij toepasbaar"/>
    <s v="hoofdwaterloop"/>
    <s v="&lt;Null&gt;"/>
    <s v="Primair"/>
    <s v="&lt;Null&gt;"/>
    <s v="Vrij verspreidbaar"/>
    <x v="1"/>
    <x v="339"/>
    <n v="0.66"/>
    <n v="2.4"/>
    <s v="2 tot 4m"/>
    <s v="W18GR10_WBKK_D"/>
    <s v="baggeren en maaien"/>
    <s v="Wel werkstrook"/>
    <n v="-1.25"/>
    <n v="-1"/>
  </r>
  <r>
    <s v="AAN"/>
    <s v="AAN"/>
    <s v="AAN"/>
    <n v="4.4000000000000004"/>
    <n v="0.4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"/>
    <n v="-2"/>
    <n v="-1.73"/>
    <s v="&gt;2meter"/>
    <n v="7.9"/>
    <s v="ja"/>
    <s v="H19463"/>
    <s v="A: maaien droog talud, bereikbaar vanaf 2 zijden, talud &gt; 2m"/>
    <s v="AAN"/>
    <n v="0.55000000000000004"/>
    <s v="&lt;Null&gt;"/>
    <n v="-0.96"/>
    <s v="ja"/>
    <x v="0"/>
    <n v="-2"/>
    <n v="2021"/>
    <x v="321"/>
    <n v="302"/>
    <s v="Uitmaaien"/>
    <s v="maaien"/>
    <n v="1536"/>
    <n v="2.56"/>
    <s v="A: uitmaaien nat profiel &lt;= 30m minimaal één zijde bereikbaar, twee zijdig &gt;15m bereikbaar &lt;= 30m"/>
    <n v="457086"/>
    <s v="M03795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76"/>
    <s v="&lt;Null&gt;"/>
    <n v="0"/>
    <n v="0.27"/>
    <n v="2.5"/>
    <n v="2.5"/>
    <s v="Klasse A"/>
    <s v="Vrij toepasbaar"/>
    <s v="hoofdwaterloop"/>
    <s v="&lt;Null&gt;"/>
    <s v="Primair"/>
    <s v="&lt;Null&gt;"/>
    <s v="Vrij verspreidbaar"/>
    <x v="1"/>
    <x v="340"/>
    <n v="0.75"/>
    <n v="2.9"/>
    <s v="2 tot 4m"/>
    <s v="W18GR10_WBKK_D"/>
    <s v="baggeren en maaien"/>
    <s v="Wel werkstrook"/>
    <n v="-1.25"/>
    <n v="-1"/>
  </r>
  <r>
    <s v="AAN"/>
    <s v="AAN"/>
    <s v="AAN"/>
    <n v="5.3"/>
    <n v="0.4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"/>
    <n v="-1.95"/>
    <n v="-1.68"/>
    <s v="&gt;2meter"/>
    <n v="7.9"/>
    <s v="ja"/>
    <s v="H19463"/>
    <s v="A: maaien droog talud, bereikbaar vanaf 2 zijden, talud &gt; 2m"/>
    <s v="AAN"/>
    <n v="0.54"/>
    <s v="&lt;Null&gt;"/>
    <n v="-0.98"/>
    <s v="ja"/>
    <x v="0"/>
    <n v="-1.95"/>
    <n v="2021"/>
    <x v="322"/>
    <n v="364"/>
    <s v="Uitmaaien"/>
    <s v="maaien"/>
    <n v="1536"/>
    <n v="2.42"/>
    <s v="A: uitmaaien nat profiel &lt;= 30m minimaal één zijde bereikbaar, twee zijdig &gt;15m bereikbaar &lt;= 30m"/>
    <n v="457087"/>
    <s v="M03795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178"/>
    <s v="&lt;Null&gt;"/>
    <n v="0"/>
    <n v="0.27"/>
    <n v="2.5"/>
    <n v="2.5"/>
    <s v="Klasse A"/>
    <s v="Vrij toepasbaar"/>
    <s v="hoofdwaterloop"/>
    <s v="&lt;Null&gt;"/>
    <s v="Primair"/>
    <s v="&lt;Null&gt;"/>
    <s v="Vrij verspreidbaar"/>
    <x v="1"/>
    <x v="341"/>
    <n v="0.7"/>
    <n v="2.9"/>
    <s v="2 tot 4m"/>
    <s v="W18GR10_WBKK_D"/>
    <s v="baggeren en maaien"/>
    <s v="Wel werkstrook"/>
    <n v="-1.25"/>
    <n v="-1"/>
  </r>
  <r>
    <s v="AAN"/>
    <s v="AAN"/>
    <s v="AAN"/>
    <n v="8.8000000000000007"/>
    <n v="2.23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2.36"/>
    <n v="-1.74"/>
    <s v="&lt;=2meter"/>
    <n v="7.8"/>
    <s v="ja"/>
    <s v="H19464"/>
    <s v="C: maaien droog talud, niet bereikbaar, talud &lt;= 2m"/>
    <s v="AAN"/>
    <n v="2.52"/>
    <s v="&lt;Null&gt;"/>
    <n v="-0.96"/>
    <s v="ja"/>
    <x v="2"/>
    <n v="-2.36"/>
    <n v="2021"/>
    <x v="323"/>
    <n v="225"/>
    <s v="Uitmaaien"/>
    <s v="maaien"/>
    <n v="1536"/>
    <n v="8.07"/>
    <s v="B: uitmaaien nat profiel, niet bereikbaar"/>
    <n v="457088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523"/>
    <s v="&lt;Null&gt;"/>
    <n v="0"/>
    <n v="0.62"/>
    <n v="0"/>
    <n v="0"/>
    <s v="Klasse A"/>
    <s v="Vrij toepasbaar"/>
    <s v="hoofdwaterloop"/>
    <s v="&lt;Null&gt;"/>
    <s v="Primair"/>
    <s v="&lt;Null&gt;"/>
    <s v="Vrij verspreidbaar"/>
    <x v="1"/>
    <x v="342"/>
    <n v="1.1100000000000001"/>
    <n v="7.8"/>
    <s v="4 tot 8m"/>
    <s v="W18GR10_WBKK_D"/>
    <s v="baggeren en maaien"/>
    <s v="Geen werkstrook"/>
    <n v="-1.25"/>
    <n v="-1"/>
  </r>
  <r>
    <s v="AAN"/>
    <s v="AAN"/>
    <s v="AAN"/>
    <n v="4.4000000000000004"/>
    <n v="2.23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.2000000000000002"/>
    <n v="-2.36"/>
    <n v="-1.74"/>
    <s v="&lt;=2meter"/>
    <n v="7.8"/>
    <s v="ja"/>
    <s v="H19464"/>
    <s v="B: maaien droog talud, &lt;= 15m één zijde bereikbaar, talud &lt;= 2m"/>
    <s v="AAN"/>
    <n v="2.52"/>
    <s v="&lt;Null&gt;"/>
    <n v="-0.96"/>
    <s v="ja"/>
    <x v="0"/>
    <n v="-2.36"/>
    <n v="2021"/>
    <x v="207"/>
    <n v="113"/>
    <s v="Uitmaaien"/>
    <s v="maaien"/>
    <n v="1536"/>
    <n v="8.07"/>
    <s v="A: uitmaaien nat profiel &lt;= 30m minimaal één zijde bereikbaar, twee zijdig &gt;15m bereikbaar &lt;= 30m"/>
    <n v="457089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523"/>
    <s v="&lt;Null&gt;"/>
    <n v="0"/>
    <n v="0.62"/>
    <n v="0"/>
    <n v="0"/>
    <s v="Klasse A"/>
    <s v="Vrij toepasbaar"/>
    <s v="hoofdwaterloop"/>
    <s v="&lt;Null&gt;"/>
    <s v="Primair"/>
    <s v="&lt;Null&gt;"/>
    <s v="Vrij verspreidbaar"/>
    <x v="1"/>
    <x v="343"/>
    <n v="1.1100000000000001"/>
    <n v="7.8"/>
    <s v="4 tot 8m"/>
    <s v="W18GR10_WBKK_D"/>
    <s v="baggeren en maaien"/>
    <s v="Wel werkstrook"/>
    <n v="-1.25"/>
    <n v="-1"/>
  </r>
  <r>
    <s v="WSHD"/>
    <s v="WSHD"/>
    <s v="WSHD"/>
    <n v="4.7"/>
    <n v="2.23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2.36"/>
    <n v="-1.74"/>
    <s v="&lt;=2meter"/>
    <n v="7.8"/>
    <s v="ja"/>
    <s v="H19464"/>
    <s v="C: maaien droog talud, niet bereikbaar, talud &lt;= 2m"/>
    <s v="WSHD"/>
    <n v="2.52"/>
    <s v="&lt;Null&gt;"/>
    <n v="-0.96"/>
    <s v="ja"/>
    <x v="2"/>
    <n v="-2.36"/>
    <n v="2021"/>
    <x v="324"/>
    <n v="122"/>
    <s v="Uitmaaien"/>
    <s v="maaien"/>
    <n v="1536"/>
    <n v="8.07"/>
    <s v="B: uitmaaien nat profiel, niet bereikbaar"/>
    <n v="457090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B: uitmaaien en afvoeren plasberm,niet bereikbaar"/>
    <n v="523"/>
    <s v="&lt;Null&gt;"/>
    <n v="0"/>
    <n v="0.62"/>
    <n v="0"/>
    <n v="0"/>
    <s v="Klasse A"/>
    <s v="Vrij toepasbaar"/>
    <s v="hoofdwaterloop"/>
    <s v="&lt;Null&gt;"/>
    <s v="Primair"/>
    <s v="&lt;Null&gt;"/>
    <s v="Vrij verspreidbaar"/>
    <x v="1"/>
    <x v="344"/>
    <n v="1.1100000000000001"/>
    <n v="7.8"/>
    <s v="4 tot 8m"/>
    <s v="W18GR10_WBKK_D"/>
    <s v="baggeren en maaien"/>
    <s v="Geen werkstrook"/>
    <n v="-1.25"/>
    <n v="-1"/>
  </r>
  <r>
    <s v="WSHD"/>
    <s v="WSHD"/>
    <s v="WSHD"/>
    <n v="20.6"/>
    <n v="1.9"/>
    <s v="&lt;Null&gt;"/>
    <x v="2"/>
    <x v="0"/>
    <n v="1.1299999999999999"/>
    <s v="niet bereikbaar"/>
    <s v="&lt;Null&gt;"/>
    <n v="0"/>
    <s v="GO 2021"/>
    <s v="2C: Niet direct op de kant, &gt;30m al dan niet bereikbaar"/>
    <n v="-2.2000000000000002"/>
    <n v="-1.7"/>
    <n v="-1.56"/>
    <s v="&lt;=2meter"/>
    <n v="31.9"/>
    <s v="ja"/>
    <s v="H19464"/>
    <s v="C: maaien droog talud, niet bereikbaar, talud &gt; 2m"/>
    <s v="WSHD"/>
    <n v="2.15"/>
    <s v="&lt;Null&gt;"/>
    <n v="-0.96"/>
    <s v="ja"/>
    <x v="2"/>
    <n v="-1.7"/>
    <n v="2021"/>
    <x v="325"/>
    <n v="148"/>
    <s v="Uitmaaien"/>
    <s v="maaien"/>
    <n v="1536"/>
    <n v="21.45"/>
    <s v="B: uitmaaien nat profiel, niet bereikbaar"/>
    <n v="457091"/>
    <s v="M03757"/>
    <s v="hoeveelheden aanpassen naar alleen hoofdgeul: 1,9 m3/m1"/>
    <x v="0"/>
    <s v="Goeree-Overflakkee"/>
    <s v="Waterschap"/>
    <s v="Uitmaaien"/>
    <s v="&lt;Null&gt;"/>
    <s v="MeetpuntenGO2020-Baggercode199"/>
    <x v="0"/>
    <s v="&lt;Null&gt;"/>
    <s v="Perceel 3"/>
    <s v="Potterweg"/>
    <s v="B: uitmaaien en afvoeren plasberm,niet bereikbaar"/>
    <n v="619"/>
    <s v="&lt;Null&gt;"/>
    <n v="0"/>
    <n v="0.14000000000000001"/>
    <n v="1.9"/>
    <n v="2.1"/>
    <s v="Klasse A"/>
    <s v="Vrij toepasbaar"/>
    <s v="hoofdwaterloop"/>
    <s v="&lt;Null&gt;"/>
    <s v="Primair"/>
    <s v="&lt;Null&gt;"/>
    <s v="Vrij verspreidbaar"/>
    <x v="1"/>
    <x v="345"/>
    <n v="0.45"/>
    <n v="27.9"/>
    <s v="8m of meer"/>
    <s v="W18GR10_WBKK_D"/>
    <s v="baggeren en maaien"/>
    <s v="Geen werkstrook"/>
    <n v="-1.25"/>
    <n v="-1"/>
  </r>
  <r>
    <s v="Links AAN/Rechts WSHD"/>
    <s v="Links AAN"/>
    <s v="Rechts WSHD"/>
    <n v="48.4"/>
    <n v="1.9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1.7"/>
    <n v="-1.56"/>
    <s v="&lt;=2meter"/>
    <n v="31.9"/>
    <s v="ja"/>
    <s v="H19464"/>
    <s v="D: maaien droog talud, &gt; 15m één zijde bereikbaar, talud &gt; 2m"/>
    <s v="Links AAN/Rechts WSHD"/>
    <n v="2.15"/>
    <s v="&lt;Null&gt;"/>
    <n v="-0.96"/>
    <s v="ja"/>
    <x v="0"/>
    <n v="-1.7"/>
    <n v="2021"/>
    <x v="326"/>
    <n v="347"/>
    <s v="Uitmaaien"/>
    <s v="maaien"/>
    <n v="1536"/>
    <n v="21.45"/>
    <s v="C: uitmaaien nat profiel, &gt; 15m één zijde bereikbaar, &gt; 30m één zijde of twee zijdig bereikbaar"/>
    <n v="457092"/>
    <s v="M03757"/>
    <s v="hoeveelheden aanpassen naar alleen hoofdgeul: 1,9 m3/m1"/>
    <x v="0"/>
    <s v="Goeree-Overflakkee"/>
    <s v="Waterschap"/>
    <s v="Uitmaaien"/>
    <s v="&lt;Null&gt;"/>
    <s v="MeetpuntenGO2020-Baggercode199"/>
    <x v="0"/>
    <s v="&lt;Null&gt;"/>
    <s v="Perceel 3"/>
    <s v="Potterweg"/>
    <s v="C: uitmaaien en afvoeren plasberm, &gt;15m één zijde bereikbaar"/>
    <n v="619"/>
    <s v="&lt;Null&gt;"/>
    <n v="0"/>
    <n v="0.14000000000000001"/>
    <n v="1.9"/>
    <n v="2.1"/>
    <s v="Klasse A"/>
    <s v="Vrij toepasbaar"/>
    <s v="hoofdwaterloop"/>
    <s v="&lt;Null&gt;"/>
    <s v="Primair"/>
    <s v="&lt;Null&gt;"/>
    <s v="Vrij verspreidbaar"/>
    <x v="1"/>
    <x v="346"/>
    <n v="0.45"/>
    <n v="27.9"/>
    <s v="8m of meer"/>
    <s v="W18GR10_WBKK_D"/>
    <s v="baggeren en maaien"/>
    <s v="Wel werkstrook"/>
    <n v="-1.25"/>
    <n v="-1"/>
  </r>
  <r>
    <s v="AAN"/>
    <s v="AAN"/>
    <s v="AAN"/>
    <n v="13.7"/>
    <n v="0.79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1"/>
    <n v="-2.11"/>
    <n v="-1.91"/>
    <s v="&gt;2meter"/>
    <n v="16.600000000000001"/>
    <s v="ja"/>
    <s v="H19465"/>
    <s v="D: maaien droog talud, &gt; 15m één zijde bereikbaar, talud &gt; 2m"/>
    <s v="AAN"/>
    <n v="0.89"/>
    <s v="&lt;Null&gt;"/>
    <n v="-0.94"/>
    <s v="ja"/>
    <x v="0"/>
    <n v="-2.11"/>
    <n v="2021"/>
    <x v="327"/>
    <n v="435"/>
    <s v="Uitmaaien"/>
    <s v="maaien"/>
    <n v="1536"/>
    <n v="6.29"/>
    <s v="C: uitmaaien nat profiel, &gt; 15m één zijde bereikbaar, &gt; 30m één zijde of twee zijdig bereikbaar"/>
    <n v="457093"/>
    <s v="M0454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C: uitmaaien en afvoeren plasberm, &gt;15m één zijde bereikbaar"/>
    <n v="856"/>
    <s v="&lt;Null&gt;"/>
    <n v="0"/>
    <n v="0.2"/>
    <n v="5.2"/>
    <n v="5.2"/>
    <s v="Vrij toepasbaar"/>
    <s v="Vrij toepasbaar"/>
    <s v="hoofdwaterloop"/>
    <s v="&lt;Null&gt;"/>
    <s v="Primair"/>
    <s v="&lt;Null&gt;"/>
    <s v="Vrij verspreidbaar"/>
    <x v="1"/>
    <x v="347"/>
    <n v="0.86"/>
    <n v="6.3"/>
    <s v="4 tot 8m"/>
    <s v="W18GR10253"/>
    <s v="baggeren en maaien"/>
    <s v="Wel werkstrook"/>
    <n v="-1.25"/>
    <n v="-1"/>
  </r>
  <r>
    <s v="AAN"/>
    <s v="AAN"/>
    <s v="AAN"/>
    <n v="10.9"/>
    <n v="2.46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"/>
    <n v="-2.67"/>
    <n v="-1.93"/>
    <s v="&gt;2meter"/>
    <n v="16.100000000000001"/>
    <s v="ja"/>
    <s v="H19472"/>
    <s v="C: maaien droog talud, niet bereikbaar, talud &gt; 2m"/>
    <s v="AAN"/>
    <n v="2.78"/>
    <s v="&lt;Null&gt;"/>
    <n v="-0.99"/>
    <s v="ja"/>
    <x v="2"/>
    <n v="-2.67"/>
    <n v="2021"/>
    <x v="186"/>
    <n v="259"/>
    <s v="Uitmaaien"/>
    <s v="maaien"/>
    <n v="1536"/>
    <n v="9.85"/>
    <s v="B: uitmaaien nat profiel, niet bereikbaar"/>
    <n v="457094"/>
    <s v="M03283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B: uitmaaien en afvoeren plasberm,niet bereikbaar"/>
    <n v="475"/>
    <s v="&lt;Null&gt;"/>
    <n v="0"/>
    <n v="0.74"/>
    <n v="3.9"/>
    <n v="3.9"/>
    <s v="Klasse A"/>
    <s v="Vrij toepasbaar"/>
    <s v="hoofdwaterloop"/>
    <s v="&lt;Null&gt;"/>
    <s v="Primair"/>
    <s v="&lt;Null&gt;"/>
    <s v="Vrij verspreidbaar"/>
    <x v="1"/>
    <x v="348"/>
    <n v="1.42"/>
    <n v="8.4"/>
    <s v="8m of meer"/>
    <s v="W18GR10_WBKK_D"/>
    <s v="baggeren en maaien"/>
    <s v="Geen werkstrook"/>
    <n v="-1.25"/>
    <n v="-1"/>
  </r>
  <r>
    <s v="AAN"/>
    <s v="AAN"/>
    <s v="AAN"/>
    <n v="1"/>
    <n v="0.14000000000000001"/>
    <n v="0.24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3"/>
    <n v="-1.39"/>
    <s v="&lt;=2meter"/>
    <n v="4.2"/>
    <s v="ja"/>
    <s v="H19473"/>
    <s v="A: maaien droog talud, bereikbaar vanaf 2 zijden, talud &gt; 2m"/>
    <s v="AAN"/>
    <n v="0.16"/>
    <n v="0.26"/>
    <n v="-1.04"/>
    <s v="ja"/>
    <x v="0"/>
    <n v="-1.53"/>
    <n v="2021"/>
    <x v="328"/>
    <n v="127"/>
    <s v="Uitmaaien"/>
    <s v="maaien"/>
    <n v="1536"/>
    <n v="0.61"/>
    <s v="A: uitmaaien nat profiel &lt;= 30m minimaal één zijde bereikbaar, twee zijdig &gt;15m bereikbaar &lt;= 30m"/>
    <n v="457095"/>
    <s v="M02974"/>
    <s v="&lt;Null&gt;"/>
    <x v="2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0"/>
    <s v="&lt;Null&gt;"/>
    <n v="0"/>
    <n v="0.14000000000000001"/>
    <n v="1.3"/>
    <n v="1.3"/>
    <s v="Klasse A"/>
    <s v="Vrij toepasbaar"/>
    <s v="hoofdwaterloop"/>
    <s v="&lt;Null&gt;"/>
    <s v="Primair"/>
    <s v="&lt;Null&gt;"/>
    <s v="Vrij verspreidbaar"/>
    <x v="34"/>
    <x v="349"/>
    <n v="0.28000000000000003"/>
    <n v="1.6"/>
    <s v="tot 2m"/>
    <s v="W18GR10_WBKK_D"/>
    <s v="baggeren en maaien"/>
    <s v="Wel werkstrook"/>
    <n v="-1.25"/>
    <n v="-1"/>
  </r>
  <r>
    <s v="AAN"/>
    <s v="AAN"/>
    <s v="AAN"/>
    <n v="1.8"/>
    <n v="0.14000000000000001"/>
    <n v="0.24"/>
    <x v="4"/>
    <x v="0"/>
    <n v="1.1299999999999999"/>
    <s v="bereikbaar"/>
    <s v="&lt;Null&gt;"/>
    <n v="0"/>
    <s v="GO 2021"/>
    <s v="1A: Op de kant, &lt;=30m tweezijdig bereikbaar, of &lt;=15m één zijde bereikbaar"/>
    <n v="-1.65"/>
    <n v="-1.53"/>
    <n v="-1.39"/>
    <s v="&lt;=2meter"/>
    <n v="4.2"/>
    <s v="ja"/>
    <s v="H19473"/>
    <s v="A: maaien droog talud, bereikbaar vanaf 2 zijden, talud &gt; 2m"/>
    <s v="AAN"/>
    <n v="0.16"/>
    <n v="0.26"/>
    <n v="-1.04"/>
    <s v="ja"/>
    <x v="0"/>
    <n v="-1.53"/>
    <n v="2021"/>
    <x v="329"/>
    <n v="230"/>
    <s v="Uitmaaien"/>
    <s v="maaien"/>
    <n v="1536"/>
    <n v="0.61"/>
    <s v="A: uitmaaien nat profiel &lt;= 30m minimaal één zijde bereikbaar, twee zijdig &gt;15m bereikbaar &lt;= 30m"/>
    <n v="457096"/>
    <s v="M02974"/>
    <s v="&lt;Null&gt;"/>
    <x v="2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120"/>
    <s v="&lt;Null&gt;"/>
    <n v="0"/>
    <n v="0.14000000000000001"/>
    <n v="1.3"/>
    <n v="1.3"/>
    <s v="Klasse A"/>
    <s v="Vrij toepasbaar"/>
    <s v="hoofdwaterloop"/>
    <s v="&lt;Null&gt;"/>
    <s v="Primair"/>
    <s v="&lt;Null&gt;"/>
    <s v="Vrij verspreidbaar"/>
    <x v="35"/>
    <x v="350"/>
    <n v="0.28000000000000003"/>
    <n v="1.6"/>
    <s v="tot 2m"/>
    <s v="W18GR10_WBKK_D"/>
    <s v="baggeren en maaien"/>
    <s v="Wel werkstrook"/>
    <n v="-1.25"/>
    <n v="-1"/>
  </r>
  <r>
    <s v="AAN"/>
    <s v="AAN"/>
    <s v="AAN"/>
    <n v="3.8"/>
    <n v="0.2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65"/>
    <n v="-1.6"/>
    <n v="-1.38"/>
    <s v="&lt;=2meter"/>
    <n v="4.4000000000000004"/>
    <s v="ja"/>
    <s v="H19473"/>
    <s v="A: maaien droog talud, bereikbaar vanaf 2 zijden, talud &gt; 2m"/>
    <s v="AAN"/>
    <n v="0.25"/>
    <s v="&lt;Null&gt;"/>
    <n v="-1.04"/>
    <s v="ja"/>
    <x v="0"/>
    <n v="-1.6"/>
    <n v="2021"/>
    <x v="330"/>
    <n v="426"/>
    <s v="Uitmaaien"/>
    <s v="maaien"/>
    <n v="1536"/>
    <n v="0.74"/>
    <s v="A: uitmaaien nat profiel &lt;= 30m minimaal één zijde bereikbaar, twee zijdig &gt;15m bereikbaar &lt;= 30m"/>
    <n v="457097"/>
    <s v="M02974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21"/>
    <s v="&lt;Null&gt;"/>
    <n v="0"/>
    <n v="0.22"/>
    <n v="1.3"/>
    <n v="1.3"/>
    <s v="Klasse A"/>
    <s v="Vrij toepasbaar"/>
    <s v="hoofdwaterloop"/>
    <s v="&lt;Null&gt;"/>
    <s v="Primair"/>
    <s v="&lt;Null&gt;"/>
    <s v="Vrij verspreidbaar"/>
    <x v="1"/>
    <x v="351"/>
    <n v="0.35"/>
    <n v="1.8"/>
    <s v="tot 2m"/>
    <s v="W18GR10_WBKK_D"/>
    <s v="baggeren en maaien"/>
    <s v="Wel werkstrook"/>
    <n v="-1.25"/>
    <n v="-1"/>
  </r>
  <r>
    <s v="AAN"/>
    <s v="AAN"/>
    <s v="AAN"/>
    <n v="1.2"/>
    <n v="0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65"/>
    <n v="-1.58"/>
    <n v="-1.37"/>
    <s v="&lt;=2meter"/>
    <n v="7.6"/>
    <s v="ja"/>
    <s v="H19473"/>
    <s v="A: maaien droog talud, bereikbaar vanaf 2 zijden, talud &gt; 2m"/>
    <s v="AAN"/>
    <n v="0.44"/>
    <s v="&lt;Null&gt;"/>
    <n v="-1.03"/>
    <s v="ja"/>
    <x v="0"/>
    <n v="-1.58"/>
    <n v="2021"/>
    <x v="331"/>
    <n v="81"/>
    <s v="Uitmaaien"/>
    <s v="maaien"/>
    <n v="1536"/>
    <n v="1.24"/>
    <s v="A: uitmaaien nat profiel &lt;= 30m minimaal één zijde bereikbaar, twee zijdig &gt;15m bereikbaar &lt;= 30m"/>
    <n v="457098"/>
    <s v="M02974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22"/>
    <s v="&lt;Null&gt;"/>
    <n v="0"/>
    <n v="0.21"/>
    <n v="2.4"/>
    <n v="2.4"/>
    <s v="Klasse A"/>
    <s v="Vrij toepasbaar"/>
    <s v="hoofdwaterloop"/>
    <s v="&lt;Null&gt;"/>
    <s v="Primair"/>
    <s v="&lt;Null&gt;"/>
    <s v="Vrij verspreidbaar"/>
    <x v="1"/>
    <x v="352"/>
    <n v="0.33"/>
    <n v="2.9"/>
    <s v="2 tot 4m"/>
    <s v="W18GR10_WBKK_D"/>
    <s v="baggeren en maaien"/>
    <s v="Wel werkstrook"/>
    <n v="-1.25"/>
    <n v="-1"/>
  </r>
  <r>
    <s v="Links GEM PZH/Rechts AAN"/>
    <s v="Links GEM PZH"/>
    <s v="Rechts AAN"/>
    <n v="2.6"/>
    <n v="0.3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8"/>
    <n v="-1.37"/>
    <s v="&lt;=2meter"/>
    <n v="7.6"/>
    <s v="ja"/>
    <s v="H19473"/>
    <s v="A: maaien droog talud, bereikbaar vanaf 2 zijden, talud &gt; 2m"/>
    <s v="Links GEM PZH/Rechts AAN"/>
    <n v="0.44"/>
    <s v="&lt;Null&gt;"/>
    <n v="-1.03"/>
    <s v="ja"/>
    <x v="0"/>
    <n v="-1.58"/>
    <n v="2021"/>
    <x v="332"/>
    <n v="182"/>
    <s v="Uitmaaien"/>
    <s v="maaien"/>
    <n v="1536"/>
    <n v="1.24"/>
    <s v="A: uitmaaien nat profiel &lt;= 30m minimaal één zijde bereikbaar, twee zijdig &gt;15m bereikbaar &lt;= 30m"/>
    <n v="457099"/>
    <s v="M02974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22"/>
    <s v="&lt;Null&gt;"/>
    <n v="0"/>
    <n v="0.21"/>
    <n v="2.4"/>
    <n v="2.4"/>
    <s v="Klasse A"/>
    <s v="Vrij toepasbaar"/>
    <s v="hoofdwaterloop"/>
    <s v="&lt;Null&gt;"/>
    <s v="Primair"/>
    <s v="&lt;Null&gt;"/>
    <s v="Vrij verspreidbaar"/>
    <x v="1"/>
    <x v="353"/>
    <n v="0.33"/>
    <n v="2.9"/>
    <s v="2 tot 4m"/>
    <s v="W18GR10_WBKK_D"/>
    <s v="baggeren en maaien"/>
    <s v="Wel werkstrook"/>
    <n v="-1.25"/>
    <n v="-1"/>
  </r>
  <r>
    <s v="Links WSHD/Rechts AAN"/>
    <s v="Links WSHD"/>
    <s v="Rechts AAN"/>
    <n v="4.8"/>
    <n v="0.7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2.0499999999999998"/>
    <n v="-1.63"/>
    <s v="&lt;=2meter"/>
    <n v="6.3"/>
    <s v="ja"/>
    <s v="H19477"/>
    <s v="A: maaien droog talud, bereikbaar vanaf 2 zijden, talud &gt; 2m"/>
    <s v="Links WSHD/Rechts AAN"/>
    <n v="0.81"/>
    <s v="&lt;Null&gt;"/>
    <n v="-1.03"/>
    <s v="ja"/>
    <x v="0"/>
    <n v="-2.0499999999999998"/>
    <n v="2021"/>
    <x v="333"/>
    <n v="333"/>
    <s v="Uitmaaien"/>
    <s v="maaien"/>
    <n v="1536"/>
    <n v="2.5"/>
    <s v="A: uitmaaien nat profiel &lt;= 30m minimaal één zijde bereikbaar, twee zijdig &gt;15m bereikbaar &lt;= 30m"/>
    <n v="457100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82"/>
    <s v="&lt;Null&gt;"/>
    <n v="0"/>
    <n v="0.42"/>
    <n v="1.7"/>
    <n v="1.7"/>
    <s v="Klasse A"/>
    <s v="Klasse Industrie"/>
    <s v="hoofdwaterloop"/>
    <s v="&lt;Null&gt;"/>
    <s v="Primair"/>
    <s v="&lt;Null&gt;"/>
    <s v="Verspreidbaar"/>
    <x v="1"/>
    <x v="354"/>
    <n v="0.8"/>
    <n v="2.9"/>
    <s v="2 tot 4m"/>
    <s v="W18GR10_WBKK_A"/>
    <s v="baggeren en maaien"/>
    <s v="Wel werkstrook"/>
    <n v="-1.25"/>
    <n v="-1"/>
  </r>
  <r>
    <s v="Links WSHD/Rechts AAN"/>
    <s v="Links WSHD"/>
    <s v="Rechts AAN"/>
    <n v="3.1"/>
    <n v="0.5699999999999999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1.96"/>
    <n v="-1.65"/>
    <s v="&lt;=2meter"/>
    <n v="6.6"/>
    <s v="ja"/>
    <s v="H19477"/>
    <s v="A: maaien droog talud, bereikbaar vanaf 2 zijden, talud &gt; 2m"/>
    <s v="Links WSHD/Rechts AAN"/>
    <n v="0.64"/>
    <s v="&lt;Null&gt;"/>
    <n v="-0.98"/>
    <s v="ja"/>
    <x v="0"/>
    <n v="-1.96"/>
    <n v="2021"/>
    <x v="334"/>
    <n v="192"/>
    <s v="Uitmaaien"/>
    <s v="maaien"/>
    <n v="1536"/>
    <n v="2.66"/>
    <s v="A: uitmaaien nat profiel &lt;= 30m minimaal één zijde bereikbaar, twee zijdig &gt;15m bereikbaar &lt;= 30m"/>
    <n v="457101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203"/>
    <s v="&lt;Null&gt;"/>
    <n v="0"/>
    <n v="0.31"/>
    <n v="1.7"/>
    <n v="1.7"/>
    <s v="Klasse A"/>
    <s v="Klasse Industrie"/>
    <s v="hoofdwaterloop"/>
    <s v="&lt;Null&gt;"/>
    <s v="Primair"/>
    <s v="&lt;Null&gt;"/>
    <s v="Verspreidbaar"/>
    <x v="1"/>
    <x v="355"/>
    <n v="0.71"/>
    <n v="3.2"/>
    <s v="2 tot 4m"/>
    <s v="W18GR10_WBKK_A"/>
    <s v="baggeren en maaien"/>
    <s v="Wel werkstrook"/>
    <n v="-1.25"/>
    <n v="-1"/>
  </r>
  <r>
    <s v="Links WSHD/Rechts AAN"/>
    <s v="Links WSHD"/>
    <s v="Rechts AAN"/>
    <n v="5.0999999999999996"/>
    <n v="0.6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2.04"/>
    <n v="-1.65"/>
    <s v="&lt;=2meter"/>
    <n v="6.6"/>
    <s v="ja"/>
    <s v="H19477"/>
    <s v="A: maaien droog talud, bereikbaar vanaf 2 zijden, talud &gt; 2m"/>
    <s v="Links WSHD/Rechts AAN"/>
    <n v="0.73"/>
    <s v="&lt;Null&gt;"/>
    <n v="-1.04"/>
    <s v="ja"/>
    <x v="0"/>
    <n v="-2.04"/>
    <n v="2021"/>
    <x v="335"/>
    <n v="320"/>
    <s v="Uitmaaien"/>
    <s v="maaien"/>
    <n v="1536"/>
    <n v="2.58"/>
    <s v="A: uitmaaien nat profiel &lt;= 30m minimaal één zijde bereikbaar, twee zijdig &gt;15m bereikbaar &lt;= 30m"/>
    <n v="457102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79"/>
    <s v="&lt;Null&gt;"/>
    <n v="0"/>
    <n v="0.39"/>
    <n v="1.7"/>
    <n v="1.7"/>
    <s v="Klasse A"/>
    <s v="Klasse Industrie"/>
    <s v="hoofdwaterloop"/>
    <s v="&lt;Null&gt;"/>
    <s v="Primair"/>
    <s v="&lt;Null&gt;"/>
    <s v="Verspreidbaar"/>
    <x v="1"/>
    <x v="356"/>
    <n v="0.79"/>
    <n v="3.2"/>
    <s v="2 tot 4m"/>
    <s v="W18GR10_WBKK_A"/>
    <s v="baggeren en maaien"/>
    <s v="Wel werkstrook"/>
    <n v="-1.25"/>
    <n v="-1"/>
  </r>
  <r>
    <s v="AAN"/>
    <s v="AAN"/>
    <s v="AAN"/>
    <n v="5.7"/>
    <n v="0.4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2.08"/>
    <n v="-1.74"/>
    <s v="&lt;=2meter"/>
    <n v="6.6"/>
    <s v="ja"/>
    <s v="H19477"/>
    <s v="A: maaien droog talud, bereikbaar vanaf 2 zijden, talud &gt; 2m"/>
    <s v="AAN"/>
    <n v="0.55000000000000004"/>
    <s v="&lt;Null&gt;"/>
    <n v="-1.05"/>
    <s v="ja"/>
    <x v="0"/>
    <n v="-2.08"/>
    <n v="2021"/>
    <x v="336"/>
    <n v="358"/>
    <s v="Uitmaaien"/>
    <s v="maaien"/>
    <n v="1536"/>
    <n v="2.67"/>
    <s v="A: uitmaaien nat profiel &lt;= 30m minimaal één zijde bereikbaar, twee zijdig &gt;15m bereikbaar &lt;= 30m"/>
    <n v="457103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80"/>
    <s v="&lt;Null&gt;"/>
    <n v="0"/>
    <n v="0.34"/>
    <n v="1.7"/>
    <n v="1.7"/>
    <s v="Klasse A"/>
    <s v="Klasse Industrie"/>
    <s v="hoofdwaterloop"/>
    <s v="&lt;Null&gt;"/>
    <s v="Primair"/>
    <s v="&lt;Null&gt;"/>
    <s v="Verspreidbaar"/>
    <x v="1"/>
    <x v="357"/>
    <n v="0.83"/>
    <n v="3.2"/>
    <s v="2 tot 4m"/>
    <s v="W18GR10_WBKK_A"/>
    <s v="baggeren en maaien"/>
    <s v="Wel werkstrook"/>
    <n v="-1.25"/>
    <n v="-1"/>
  </r>
  <r>
    <s v="AAN"/>
    <s v="AAN"/>
    <s v="AAN"/>
    <n v="6.1"/>
    <n v="0.7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2"/>
    <n v="-1.63"/>
    <s v="&lt;=2meter"/>
    <n v="6.7"/>
    <s v="ja"/>
    <s v="H19477"/>
    <s v="A: maaien droog talud, bereikbaar vanaf 2 zijden, talud &gt; 2m"/>
    <s v="AAN"/>
    <n v="0.8"/>
    <s v="&lt;Null&gt;"/>
    <n v="-1.02"/>
    <s v="ja"/>
    <x v="0"/>
    <n v="-2"/>
    <n v="2021"/>
    <x v="337"/>
    <n v="367"/>
    <s v="Uitmaaien"/>
    <s v="maaien"/>
    <n v="1536"/>
    <n v="2.56"/>
    <s v="A: uitmaaien nat profiel &lt;= 30m minimaal één zijde bereikbaar, twee zijdig &gt;15m bereikbaar &lt;= 30m"/>
    <n v="457104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81"/>
    <s v="&lt;Null&gt;"/>
    <n v="0"/>
    <n v="0.37"/>
    <n v="1.7"/>
    <n v="1.7"/>
    <s v="Klasse A"/>
    <s v="Klasse Industrie"/>
    <s v="hoofdwaterloop"/>
    <s v="&lt;Null&gt;"/>
    <s v="Primair"/>
    <s v="&lt;Null&gt;"/>
    <s v="Verspreidbaar"/>
    <x v="1"/>
    <x v="358"/>
    <n v="0.75"/>
    <n v="3.3"/>
    <s v="2 tot 4m"/>
    <s v="W18GR10_WBKK_A"/>
    <s v="baggeren en maaien"/>
    <s v="Wel werkstrook"/>
    <n v="-1.25"/>
    <n v="-1"/>
  </r>
  <r>
    <s v="Links WSHD/Rechts AAN"/>
    <s v="Links WSHD"/>
    <s v="Rechts AAN"/>
    <n v="3.5"/>
    <n v="0.5799999999999999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1.91"/>
    <n v="-1.59"/>
    <s v="&lt;=2meter"/>
    <n v="6.4"/>
    <s v="ja"/>
    <s v="H19477"/>
    <s v="A: maaien droog talud, bereikbaar vanaf 2 zijden, talud &gt; 2m"/>
    <s v="Links WSHD/Rechts AAN"/>
    <n v="0.66"/>
    <s v="&lt;Null&gt;"/>
    <n v="-1.02"/>
    <s v="ja"/>
    <x v="0"/>
    <n v="-1.91"/>
    <n v="2021"/>
    <x v="93"/>
    <n v="234"/>
    <s v="Uitmaaien"/>
    <s v="maaien"/>
    <n v="1536"/>
    <n v="2.33"/>
    <s v="A: uitmaaien nat profiel &lt;= 30m minimaal één zijde bereikbaar, twee zijdig &gt;15m bereikbaar &lt;= 30m"/>
    <n v="457105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75"/>
    <s v="&lt;Null&gt;"/>
    <n v="0"/>
    <n v="0.32"/>
    <n v="1.7"/>
    <n v="1.7"/>
    <s v="Klasse A"/>
    <s v="Klasse Industrie"/>
    <s v="hoofdwaterloop"/>
    <s v="&lt;Null&gt;"/>
    <s v="Primair"/>
    <s v="&lt;Null&gt;"/>
    <s v="Verspreidbaar"/>
    <x v="1"/>
    <x v="359"/>
    <n v="0.66"/>
    <n v="3"/>
    <s v="2 tot 4m"/>
    <s v="W18GR10_WBKK_A"/>
    <s v="baggeren en maaien"/>
    <s v="Wel werkstrook"/>
    <n v="-1.25"/>
    <n v="-1"/>
  </r>
  <r>
    <s v="AAN"/>
    <s v="AAN"/>
    <s v="AAN"/>
    <n v="11.1"/>
    <n v="1.4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7"/>
    <n v="-2.67"/>
    <n v="-2.09"/>
    <s v="&gt;2meter"/>
    <n v="16.3"/>
    <s v="ja"/>
    <s v="H21333"/>
    <s v="A: maaien droog talud, bereikbaar vanaf 2 zijden, talud &gt; 2m"/>
    <s v="AAN"/>
    <n v="1.62"/>
    <s v="&lt;Null&gt;"/>
    <n v="-1.7"/>
    <s v="ja"/>
    <x v="2"/>
    <n v="-2.67"/>
    <n v="2021"/>
    <x v="338"/>
    <n v="442"/>
    <s v="Uitmaaien"/>
    <s v="maaien"/>
    <n v="1536"/>
    <n v="3.26"/>
    <s v="A: uitmaaien nat profiel &lt;= 30m minimaal één zijde bereikbaar, twee zijdig &gt;15m bereikbaar &lt;= 30m"/>
    <n v="457106"/>
    <s v="M03854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48"/>
    <s v="&lt;Null&gt;"/>
    <n v="0"/>
    <n v="0.57999999999999996"/>
    <n v="5.7"/>
    <n v="5.7"/>
    <s v="Klasse A"/>
    <s v="Vrij toepasbaar"/>
    <s v="hoofdwaterloop"/>
    <s v="&lt;Null&gt;"/>
    <s v="Primair"/>
    <n v="-1.7"/>
    <s v="Vrij verspreidbaar"/>
    <x v="1"/>
    <x v="360"/>
    <n v="0.97"/>
    <n v="5"/>
    <s v="4 tot 8m"/>
    <s v="W18GR10_WBKK_D"/>
    <s v="baggeren en maaien"/>
    <s v="Wel werkstrook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2133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5"/>
    <s v="&lt;Null&gt;"/>
    <s v="&lt;Null&gt;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158"/>
    <s v="&lt;Null&gt;"/>
    <s v="&lt;Null&gt;"/>
    <s v="&lt;Null&gt;"/>
    <s v="&lt;Null&gt;"/>
  </r>
  <r>
    <s v="AAN"/>
    <s v="AAN"/>
    <s v="AAN"/>
    <n v="8.4"/>
    <n v="0.42"/>
    <n v="1.1000000000000001"/>
    <x v="4"/>
    <x v="0"/>
    <n v="1.1299999999999999"/>
    <s v="bereikbaar"/>
    <s v="&lt;Null&gt;"/>
    <n v="1"/>
    <s v="GO 2021"/>
    <s v="1A: Op de kant, &lt;=30m tweezijdig bereikbaar, of &lt;=15m één zijde bereikbaar"/>
    <n v="-2.2999999999999998"/>
    <n v="-1.58"/>
    <n v="-1.45"/>
    <s v="&gt;2meter"/>
    <n v="10.5"/>
    <s v="ja"/>
    <s v="H21336"/>
    <s v="A: maaien droog talud, bereikbaar vanaf 2 zijden, talud &gt; 2m"/>
    <s v="AAN"/>
    <n v="0.47"/>
    <n v="1.1499999999999999"/>
    <n v="-0.94"/>
    <s v="ja"/>
    <x v="0"/>
    <n v="-1.58"/>
    <n v="2021"/>
    <x v="339"/>
    <n v="558"/>
    <s v="Uitmaaien"/>
    <s v="maaien"/>
    <n v="1536"/>
    <n v="1.82"/>
    <s v="A: uitmaaien nat profiel &lt;= 30m minimaal één zijde bereikbaar, twee zijdig &gt;15m bereikbaar &lt;= 30m"/>
    <n v="457107"/>
    <s v="M04550"/>
    <s v="&lt;Null&gt;"/>
    <x v="2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83"/>
    <s v="&lt;Null&gt;"/>
    <n v="0"/>
    <n v="0.13"/>
    <n v="3.8"/>
    <n v="3.8"/>
    <s v="Klasse A"/>
    <s v="Vrij toepasbaar"/>
    <s v="hoofdwaterloop"/>
    <s v="&lt;Null&gt;"/>
    <s v="Primair"/>
    <s v="&lt;Null&gt;"/>
    <s v="Vrij verspreidbaar"/>
    <x v="36"/>
    <x v="361"/>
    <n v="0.33"/>
    <n v="3"/>
    <s v="2 tot 4m"/>
    <s v="W18GR10_WBKK_D"/>
    <s v="baggeren en maaien"/>
    <s v="Wel werkstrook"/>
    <n v="-1.25"/>
    <n v="-1"/>
  </r>
  <r>
    <s v="AAN"/>
    <s v="AAN"/>
    <s v="AAN"/>
    <n v="4"/>
    <n v="0.56999999999999995"/>
    <n v="1.2"/>
    <x v="4"/>
    <x v="0"/>
    <n v="1.1299999999999999"/>
    <s v="bereikbaar"/>
    <s v="&lt;Null&gt;"/>
    <n v="1"/>
    <s v="GO 2021"/>
    <s v="1A: Op de kant, &lt;=30m tweezijdig bereikbaar, of &lt;=15m één zijde bereikbaar"/>
    <n v="-2.2999999999999998"/>
    <n v="-1.8"/>
    <n v="-1.49"/>
    <s v="&gt;2meter"/>
    <n v="10.5"/>
    <s v="ja"/>
    <s v="H21336"/>
    <s v="A: maaien droog talud, bereikbaar vanaf 2 zijden, talud &gt; 2m"/>
    <s v="AAN"/>
    <n v="0.64"/>
    <n v="1.27"/>
    <n v="-0.97"/>
    <s v="ja"/>
    <x v="0"/>
    <n v="-1.8"/>
    <n v="2021"/>
    <x v="340"/>
    <n v="402"/>
    <s v="Uitmaaien"/>
    <s v="maaien"/>
    <n v="1536"/>
    <n v="2.04"/>
    <s v="A: uitmaaien nat profiel &lt;= 30m minimaal één zijde bereikbaar, twee zijdig &gt;15m bereikbaar &lt;= 30m"/>
    <n v="457108"/>
    <s v="M04550"/>
    <s v="&lt;Null&gt;"/>
    <x v="2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84"/>
    <s v="&lt;Null&gt;"/>
    <n v="0"/>
    <n v="0.31"/>
    <n v="3.8"/>
    <n v="3.8"/>
    <s v="Klasse A"/>
    <s v="Vrij toepasbaar"/>
    <s v="hoofdwaterloop"/>
    <s v="&lt;Null&gt;"/>
    <s v="Primair"/>
    <s v="&lt;Null&gt;"/>
    <s v="Vrij verspreidbaar"/>
    <x v="37"/>
    <x v="362"/>
    <n v="0.55000000000000004"/>
    <n v="2"/>
    <s v="2 tot 4m"/>
    <s v="W18GR10_WBKK_D"/>
    <s v="baggeren en maaien"/>
    <s v="Wel werkstrook"/>
    <n v="-1.25"/>
    <n v="-1"/>
  </r>
  <r>
    <s v="AAN"/>
    <s v="AAN"/>
    <s v="AAN"/>
    <n v="6.6"/>
    <n v="0.56999999999999995"/>
    <n v="1.2"/>
    <x v="4"/>
    <x v="0"/>
    <n v="1.1299999999999999"/>
    <s v="bereikbaar"/>
    <s v="&lt;Null&gt;"/>
    <n v="1"/>
    <s v="GO 2021"/>
    <s v="1A: Op de kant, &lt;=30m tweezijdig bereikbaar, of &lt;=15m één zijde bereikbaar"/>
    <n v="-2.2999999999999998"/>
    <n v="-1.89"/>
    <n v="-1.57"/>
    <s v="&gt;2meter"/>
    <n v="10.8"/>
    <s v="ja"/>
    <s v="H21336"/>
    <s v="A: maaien droog talud, bereikbaar vanaf 2 zijden, talud &gt; 2m"/>
    <s v="AAN"/>
    <n v="0.64"/>
    <n v="1.27"/>
    <n v="-0.97"/>
    <s v="ja"/>
    <x v="0"/>
    <n v="-1.89"/>
    <n v="2021"/>
    <x v="341"/>
    <n v="400"/>
    <s v="Uitmaaien"/>
    <s v="maaien"/>
    <n v="1536"/>
    <n v="2.36"/>
    <s v="A: uitmaaien nat profiel &lt;= 30m minimaal één zijde bereikbaar, twee zijdig &gt;15m bereikbaar &lt;= 30m"/>
    <n v="457109"/>
    <s v="M04550"/>
    <s v="&lt;Null&gt;"/>
    <x v="2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85"/>
    <s v="&lt;Null&gt;"/>
    <n v="0"/>
    <n v="0.32"/>
    <n v="3.8"/>
    <n v="3.8"/>
    <s v="Klasse A"/>
    <s v="Vrij toepasbaar"/>
    <s v="hoofdwaterloop"/>
    <s v="&lt;Null&gt;"/>
    <s v="Primair"/>
    <s v="&lt;Null&gt;"/>
    <s v="Vrij verspreidbaar"/>
    <x v="38"/>
    <x v="363"/>
    <n v="0.64"/>
    <n v="3.3"/>
    <s v="2 tot 4m"/>
    <s v="W18GR10_WBKK_D"/>
    <s v="baggeren en maaien"/>
    <s v="Wel werkstrook"/>
    <n v="-1.25"/>
    <n v="-1"/>
  </r>
  <r>
    <s v="AAN"/>
    <s v="AAN"/>
    <s v="AAN"/>
    <n v="6.1"/>
    <n v="0.43"/>
    <n v="1.6"/>
    <x v="4"/>
    <x v="0"/>
    <n v="1.1299999999999999"/>
    <s v="bereikbaar"/>
    <s v="&lt;Null&gt;"/>
    <n v="1"/>
    <s v="GO 2021"/>
    <s v="1A: Op de kant, &lt;=30m tweezijdig bereikbaar, of &lt;=15m één zijde bereikbaar"/>
    <n v="-2.2999999999999998"/>
    <n v="-1.85"/>
    <n v="-1.6"/>
    <s v="&gt;2meter"/>
    <n v="10.6"/>
    <s v="ja"/>
    <s v="H21336"/>
    <s v="A: maaien droog talud, bereikbaar vanaf 2 zijden, talud &gt; 2m"/>
    <s v="AAN"/>
    <n v="0.49"/>
    <n v="1.66"/>
    <n v="-0.95"/>
    <s v="ja"/>
    <x v="0"/>
    <n v="-1.85"/>
    <n v="2021"/>
    <x v="342"/>
    <n v="396"/>
    <s v="Uitmaaien"/>
    <s v="maaien"/>
    <n v="1536"/>
    <n v="2.2799999999999998"/>
    <s v="A: uitmaaien nat profiel &lt;= 30m minimaal één zijde bereikbaar, twee zijdig &gt;15m bereikbaar &lt;= 30m"/>
    <n v="457110"/>
    <s v="M04550"/>
    <s v="&lt;Null&gt;"/>
    <x v="2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86"/>
    <s v="&lt;Null&gt;"/>
    <n v="0"/>
    <n v="0.25"/>
    <n v="3.8"/>
    <n v="3.8"/>
    <s v="Klasse A"/>
    <s v="Vrij toepasbaar"/>
    <s v="hoofdwaterloop"/>
    <s v="&lt;Null&gt;"/>
    <s v="Primair"/>
    <s v="&lt;Null&gt;"/>
    <s v="Vrij verspreidbaar"/>
    <x v="39"/>
    <x v="364"/>
    <n v="0.6"/>
    <n v="3.1"/>
    <s v="2 tot 4m"/>
    <s v="W18GR10_WBKK_D"/>
    <s v="baggeren en maaien"/>
    <s v="Wel werkstrook"/>
    <n v="-1.25"/>
    <n v="-1"/>
  </r>
  <r>
    <s v="AAN"/>
    <s v="AAN"/>
    <s v="AAN"/>
    <n v="5.3"/>
    <n v="0.51"/>
    <n v="1.55"/>
    <x v="4"/>
    <x v="0"/>
    <n v="1.1299999999999999"/>
    <s v="bereikbaar"/>
    <s v="&lt;Null&gt;"/>
    <n v="1"/>
    <s v="GO 2021"/>
    <s v="1A: Op de kant, &lt;=30m tweezijdig bereikbaar, of &lt;=15m één zijde bereikbaar"/>
    <n v="-2.2999999999999998"/>
    <n v="-1.92"/>
    <n v="-1.62"/>
    <s v="&gt;2meter"/>
    <n v="10.8"/>
    <s v="ja"/>
    <s v="H21336"/>
    <s v="A: maaien droog talud, bereikbaar vanaf 2 zijden, talud &gt; 2m"/>
    <s v="AAN"/>
    <n v="0.57999999999999996"/>
    <n v="1.62"/>
    <n v="-0.95"/>
    <s v="ja"/>
    <x v="0"/>
    <n v="-1.92"/>
    <n v="2021"/>
    <x v="343"/>
    <n v="319"/>
    <s v="Uitmaaien"/>
    <s v="maaien"/>
    <n v="1536"/>
    <n v="2.61"/>
    <s v="A: uitmaaien nat profiel &lt;= 30m minimaal één zijde bereikbaar, twee zijdig &gt;15m bereikbaar &lt;= 30m"/>
    <n v="457111"/>
    <s v="M04550"/>
    <s v="&lt;Null&gt;"/>
    <x v="2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87"/>
    <s v="&lt;Null&gt;"/>
    <n v="0"/>
    <n v="0.3"/>
    <n v="3.8"/>
    <n v="3.8"/>
    <s v="Klasse A"/>
    <s v="Vrij toepasbaar"/>
    <s v="hoofdwaterloop"/>
    <s v="&lt;Null&gt;"/>
    <s v="Primair"/>
    <s v="&lt;Null&gt;"/>
    <s v="Vrij verspreidbaar"/>
    <x v="40"/>
    <x v="365"/>
    <n v="0.67"/>
    <n v="3.3"/>
    <s v="2 tot 4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2134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9"/>
    <s v="&lt;Null&gt;"/>
    <s v="&lt;Null&gt;"/>
    <x v="1"/>
    <s v="&lt;Null&gt;"/>
    <s v="Waterschap"/>
    <s v="&lt;Null&gt;"/>
    <s v="&lt;Null&gt;"/>
    <s v="&lt;Null&gt;"/>
    <x v="1"/>
    <s v="&lt;Null&gt;"/>
    <s v="Perceel 3"/>
    <s v="Smalle Blokweg"/>
    <s v="&lt;Null&gt;"/>
    <s v="&lt;Null&gt;"/>
    <s v="&lt;Null&gt;"/>
    <n v="0"/>
    <s v="&lt;Null&gt;"/>
    <s v="&lt;Null&gt;"/>
    <s v="&lt;Null&gt;"/>
    <s v="Klasse A"/>
    <s v="Klasse Wonen"/>
    <s v="hoofdwaterloop"/>
    <s v="kunstwerkvak"/>
    <s v="&lt;Null&gt;"/>
    <s v="&lt;Null&gt;"/>
    <s v="Verspreidbaar"/>
    <x v="1"/>
    <x v="1"/>
    <s v="&lt;Null&gt;"/>
    <s v="&lt;Null&gt;"/>
    <s v="&lt;Null&gt;"/>
    <s v="W18GR10080"/>
    <s v="&lt;Null&gt;"/>
    <s v="&lt;Null&gt;"/>
    <s v="&lt;Null&gt;"/>
    <s v="&lt;Null&gt;"/>
  </r>
  <r>
    <s v="AAN"/>
    <s v="AAN"/>
    <s v="AAN"/>
    <n v="14.1"/>
    <n v="3.17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1"/>
    <n v="-2.0699999999999998"/>
    <s v="&lt;=2meter"/>
    <n v="8.6999999999999993"/>
    <s v="ja"/>
    <s v="H21350"/>
    <s v="C: maaien droog talud, niet bereikbaar, talud &lt;= 2m"/>
    <s v="AAN"/>
    <n v="3.58"/>
    <s v="&lt;Null&gt;"/>
    <n v="-0.99"/>
    <s v="ja"/>
    <x v="2"/>
    <n v="-2.81"/>
    <n v="2021"/>
    <x v="344"/>
    <n v="323"/>
    <s v="Uitmaaien"/>
    <s v="maaien"/>
    <n v="1536"/>
    <n v="11.49"/>
    <s v="B: uitmaaien nat profiel, niet bereikbaar"/>
    <n v="457112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B: uitmaaien en afvoeren plasberm,niet bereikbaar"/>
    <n v="467"/>
    <s v="&lt;Null&gt;"/>
    <n v="0"/>
    <n v="0.74"/>
    <n v="0"/>
    <n v="0"/>
    <s v="Klasse A"/>
    <s v="Vrij toepasbaar"/>
    <s v="hoofdwaterloop"/>
    <s v="&lt;Null&gt;"/>
    <s v="Primair"/>
    <s v="&lt;Null&gt;"/>
    <s v="Vrij verspreidbaar"/>
    <x v="1"/>
    <x v="366"/>
    <n v="1.56"/>
    <n v="8.6999999999999993"/>
    <s v="8m of meer"/>
    <s v="W18GR10_WBKK_D"/>
    <s v="baggeren en maaien"/>
    <s v="Geen werkstrook"/>
    <n v="-1.25"/>
    <n v="-1"/>
  </r>
  <r>
    <s v="AAN"/>
    <s v="AAN"/>
    <s v="AAN"/>
    <n v="17.600000000000001"/>
    <n v="3.01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77"/>
    <n v="-2.0299999999999998"/>
    <s v="&lt;=2meter"/>
    <n v="9.5"/>
    <s v="ja"/>
    <s v="H21350"/>
    <s v="C: maaien droog talud, niet bereikbaar, talud &lt;= 2m"/>
    <s v="AAN"/>
    <n v="3.4"/>
    <s v="&lt;Null&gt;"/>
    <n v="-0.99"/>
    <s v="ja"/>
    <x v="2"/>
    <n v="-2.77"/>
    <n v="2021"/>
    <x v="251"/>
    <n v="370"/>
    <s v="Uitmaaien"/>
    <s v="maaien"/>
    <n v="1536"/>
    <n v="12.35"/>
    <s v="B: uitmaaien nat profiel, niet bereikbaar"/>
    <n v="457113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B: uitmaaien en afvoeren plasberm,niet bereikbaar"/>
    <n v="468"/>
    <s v="&lt;Null&gt;"/>
    <n v="0"/>
    <n v="0.74"/>
    <n v="0"/>
    <n v="0"/>
    <s v="Klasse A"/>
    <s v="Vrij toepasbaar"/>
    <s v="hoofdwaterloop"/>
    <s v="&lt;Null&gt;"/>
    <s v="Primair"/>
    <s v="&lt;Null&gt;"/>
    <s v="Vrij verspreidbaar"/>
    <x v="1"/>
    <x v="367"/>
    <n v="1.52"/>
    <n v="9.5"/>
    <s v="8m of meer"/>
    <s v="W18GR10_WBKK_D"/>
    <s v="baggeren en maaien"/>
    <s v="Geen werkstrook"/>
    <n v="-1.25"/>
    <n v="-1"/>
  </r>
  <r>
    <s v="AAN"/>
    <s v="AAN"/>
    <s v="AAN"/>
    <n v="8.1999999999999993"/>
    <n v="3.67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8"/>
    <n v="-2.08"/>
    <s v="&lt;=2meter"/>
    <n v="9"/>
    <s v="ja"/>
    <s v="H21350"/>
    <s v="C: maaien droog talud, niet bereikbaar, talud &lt;= 2m"/>
    <s v="AAN"/>
    <n v="4.1500000000000004"/>
    <s v="&lt;Null&gt;"/>
    <n v="-1.01"/>
    <s v="ja"/>
    <x v="2"/>
    <n v="-2.88"/>
    <n v="2021"/>
    <x v="345"/>
    <n v="183"/>
    <s v="Uitmaaien"/>
    <s v="maaien"/>
    <n v="1536"/>
    <n v="12.33"/>
    <s v="B: uitmaaien nat profiel, niet bereikbaar"/>
    <n v="457114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469"/>
    <s v="&lt;Null&gt;"/>
    <n v="0"/>
    <n v="0.8"/>
    <n v="0"/>
    <n v="0"/>
    <s v="Klasse A"/>
    <s v="Vrij toepasbaar"/>
    <s v="hoofdwaterloop"/>
    <s v="&lt;Null&gt;"/>
    <s v="Primair"/>
    <s v="&lt;Null&gt;"/>
    <s v="Vrij verspreidbaar"/>
    <x v="1"/>
    <x v="368"/>
    <n v="1.63"/>
    <n v="9"/>
    <s v="8m of meer"/>
    <s v="W18GR10_WBKK_D"/>
    <s v="baggeren en maaien"/>
    <s v="Geen werkstrook"/>
    <n v="-1.25"/>
    <n v="-1"/>
  </r>
  <r>
    <s v="AAN"/>
    <s v="AAN"/>
    <s v="AAN"/>
    <n v="5.2"/>
    <n v="2.4300000000000002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75"/>
    <n v="-2.04"/>
    <s v="&lt;=2meter"/>
    <n v="9.3000000000000007"/>
    <s v="ja"/>
    <s v="H21350"/>
    <s v="C: maaien droog talud, niet bereikbaar, talud &lt;= 2m"/>
    <s v="AAN"/>
    <n v="2.75"/>
    <s v="&lt;Null&gt;"/>
    <n v="-1.01"/>
    <s v="ja"/>
    <x v="2"/>
    <n v="-2.75"/>
    <n v="2021"/>
    <x v="346"/>
    <n v="111"/>
    <s v="Uitmaaien"/>
    <s v="maaien"/>
    <n v="1536"/>
    <n v="10.98"/>
    <s v="B: uitmaaien nat profiel, niet bereikbaar"/>
    <n v="457115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470"/>
    <s v="&lt;Null&gt;"/>
    <n v="0"/>
    <n v="0.71"/>
    <n v="0"/>
    <n v="0"/>
    <s v="Klasse A"/>
    <s v="Vrij toepasbaar"/>
    <s v="hoofdwaterloop"/>
    <s v="&lt;Null&gt;"/>
    <s v="Primair"/>
    <s v="&lt;Null&gt;"/>
    <s v="Vrij verspreidbaar"/>
    <x v="1"/>
    <x v="369"/>
    <n v="1.5"/>
    <n v="9.3000000000000007"/>
    <s v="8m of meer"/>
    <s v="W18GR10_WBKK_D"/>
    <s v="baggeren en maaien"/>
    <s v="Geen werkstrook"/>
    <n v="-1.25"/>
    <n v="-1"/>
  </r>
  <r>
    <s v="AAN"/>
    <s v="AAN"/>
    <s v="AAN"/>
    <n v="20.7"/>
    <n v="3.21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89"/>
    <n v="-2.04"/>
    <s v="&lt;=2meter"/>
    <n v="21.7"/>
    <s v="ja"/>
    <s v="H21350"/>
    <s v="C: maaien droog talud, niet bereikbaar, talud &gt; 2m"/>
    <s v="AAN"/>
    <n v="3.63"/>
    <s v="&lt;Null&gt;"/>
    <n v="-0.99"/>
    <s v="ja"/>
    <x v="2"/>
    <n v="-2.89"/>
    <n v="2021"/>
    <x v="134"/>
    <n v="217"/>
    <s v="Uitmaaien"/>
    <s v="maaien"/>
    <n v="1536"/>
    <n v="16.78"/>
    <s v="B: uitmaaien nat profiel, niet bereikbaar"/>
    <n v="457116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1263"/>
    <s v="&lt;Null&gt;"/>
    <n v="0"/>
    <n v="0.85"/>
    <n v="1.3"/>
    <n v="1.3"/>
    <s v="Klasse A"/>
    <s v="Vrij toepasbaar"/>
    <s v="hoofdwaterloop"/>
    <s v="&lt;Null&gt;"/>
    <s v="Primair"/>
    <s v="&lt;Null&gt;"/>
    <s v="Vrij verspreidbaar"/>
    <x v="1"/>
    <x v="370"/>
    <n v="1.64"/>
    <n v="19.100000000000001"/>
    <s v="8m of meer"/>
    <s v="W18GR10_WBKK_D"/>
    <s v="baggeren en maaien"/>
    <s v="Geen werkstrook"/>
    <n v="-1.25"/>
    <n v="-1"/>
  </r>
  <r>
    <s v="AAN"/>
    <s v="AAN"/>
    <s v="AAN"/>
    <n v="17.600000000000001"/>
    <n v="4.38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74"/>
    <n v="-2.02"/>
    <s v="&lt;=2meter"/>
    <n v="20.9"/>
    <s v="ja"/>
    <s v="H21350"/>
    <s v="C: maaien droog talud, niet bereikbaar, talud &gt; 2m"/>
    <s v="AAN"/>
    <n v="4.95"/>
    <s v="&lt;Null&gt;"/>
    <n v="-1.01"/>
    <s v="ja"/>
    <x v="2"/>
    <n v="-2.74"/>
    <n v="2021"/>
    <x v="347"/>
    <n v="193"/>
    <s v="Uitmaaien"/>
    <s v="maaien"/>
    <n v="1536"/>
    <n v="18.05"/>
    <s v="B: uitmaaien nat profiel, niet bereikbaar"/>
    <n v="457117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1264"/>
    <s v="&lt;Null&gt;"/>
    <n v="0"/>
    <n v="0.72"/>
    <n v="1.3"/>
    <n v="1.3"/>
    <s v="Klasse A"/>
    <s v="Vrij toepasbaar"/>
    <s v="hoofdwaterloop"/>
    <s v="&lt;Null&gt;"/>
    <s v="Primair"/>
    <s v="&lt;Null&gt;"/>
    <s v="Vrij verspreidbaar"/>
    <x v="1"/>
    <x v="371"/>
    <n v="1.49"/>
    <n v="18.3"/>
    <s v="8m of meer"/>
    <s v="W18GR10_WBKK_D"/>
    <s v="baggeren en maaien"/>
    <s v="Geen werkstrook"/>
    <n v="-1.25"/>
    <n v="-1"/>
  </r>
  <r>
    <s v="Links WSHD/Rechts AAN"/>
    <s v="Links WSHD"/>
    <s v="Rechts AAN"/>
    <n v="1.7"/>
    <n v="0.4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75"/>
    <n v="-1.96"/>
    <n v="-1.68"/>
    <s v="&gt;2meter"/>
    <n v="9.4"/>
    <s v="ja"/>
    <s v="H21352"/>
    <s v="B: maaien droog talud, &lt;= 15m één zijde bereikbaar, talud &gt; 2m"/>
    <s v="Links WSHD/Rechts AAN"/>
    <n v="0.49"/>
    <s v="&lt;Null&gt;"/>
    <n v="-1.01"/>
    <s v="ja"/>
    <x v="2"/>
    <n v="-1.96"/>
    <n v="2021"/>
    <x v="348"/>
    <n v="112"/>
    <s v="Uitmaaien"/>
    <s v="maaien"/>
    <n v="1536"/>
    <n v="2.38"/>
    <s v="A: uitmaaien nat profiel &lt;= 30m minimaal één zijde bereikbaar, twee zijdig &gt;15m bereikbaar &lt;= 30m"/>
    <n v="457118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86"/>
    <s v="&lt;Null&gt;"/>
    <n v="0"/>
    <n v="0.28000000000000003"/>
    <n v="3.2"/>
    <n v="3.2"/>
    <s v="Klasse A"/>
    <s v="Vrij toepasbaar"/>
    <s v="hoofdwaterloop"/>
    <s v="&lt;Null&gt;"/>
    <s v="Primair"/>
    <s v="&lt;Null&gt;"/>
    <s v="Vrij verspreidbaar"/>
    <x v="1"/>
    <x v="372"/>
    <n v="0.71"/>
    <n v="3"/>
    <s v="2 tot 4m"/>
    <s v="W18GR10_WBKK_D"/>
    <s v="baggeren en maaien"/>
    <s v="Wel werkstrook"/>
    <n v="-1.25"/>
    <n v="-1"/>
  </r>
  <r>
    <s v="Links WSHD/Rechts AAN"/>
    <s v="Links WSHD"/>
    <s v="Rechts AAN"/>
    <n v="1"/>
    <n v="0.54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75"/>
    <n v="-2.11"/>
    <n v="-1.74"/>
    <s v="&gt;2meter"/>
    <n v="9.5"/>
    <s v="ja"/>
    <s v="H21352"/>
    <s v="B: maaien droog talud, &lt;= 15m één zijde bereikbaar, talud &gt; 2m"/>
    <s v="Links WSHD/Rechts AAN"/>
    <n v="0.61"/>
    <s v="&lt;Null&gt;"/>
    <n v="-1.03"/>
    <s v="ja"/>
    <x v="2"/>
    <n v="-2.11"/>
    <n v="2021"/>
    <x v="349"/>
    <n v="67"/>
    <s v="Uitmaaien"/>
    <s v="maaien"/>
    <n v="1536"/>
    <n v="2.57"/>
    <s v="A: uitmaaien nat profiel &lt;= 30m minimaal één zijde bereikbaar, twee zijdig &gt;15m bereikbaar &lt;= 30m"/>
    <n v="457119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4"/>
    <s v="&lt;Null&gt;"/>
    <n v="0"/>
    <n v="0.37"/>
    <n v="3.2"/>
    <n v="3.2"/>
    <s v="Klasse A"/>
    <s v="Vrij toepasbaar"/>
    <s v="hoofdwaterloop"/>
    <s v="&lt;Null&gt;"/>
    <s v="Primair"/>
    <s v="&lt;Null&gt;"/>
    <s v="Vrij verspreidbaar"/>
    <x v="1"/>
    <x v="373"/>
    <n v="0.86"/>
    <n v="3.1"/>
    <s v="2 tot 4m"/>
    <s v="W18GR10_WBKK_D"/>
    <s v="baggeren en maaien"/>
    <s v="Wel werkstrook"/>
    <n v="-1.25"/>
    <n v="-1"/>
  </r>
  <r>
    <s v="Links WSHD/Rechts AAN"/>
    <s v="Links WSHD"/>
    <s v="Rechts AAN"/>
    <n v="5.3"/>
    <n v="0.5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2.11"/>
    <n v="-1.74"/>
    <s v="&gt;2meter"/>
    <n v="9.5"/>
    <s v="ja"/>
    <s v="H21352"/>
    <s v="A: maaien droog talud, bereikbaar vanaf 2 zijden, talud &gt; 2m"/>
    <s v="Links WSHD/Rechts AAN"/>
    <n v="0.61"/>
    <s v="&lt;Null&gt;"/>
    <n v="-1.03"/>
    <s v="ja"/>
    <x v="0"/>
    <n v="-2.11"/>
    <n v="2021"/>
    <x v="350"/>
    <n v="343"/>
    <s v="Uitmaaien"/>
    <s v="maaien"/>
    <n v="1536"/>
    <n v="2.57"/>
    <s v="A: uitmaaien nat profiel &lt;= 30m minimaal één zijde bereikbaar, twee zijdig &gt;15m bereikbaar &lt;= 30m"/>
    <n v="457120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4"/>
    <s v="&lt;Null&gt;"/>
    <n v="0"/>
    <n v="0.37"/>
    <n v="3.2"/>
    <n v="3.2"/>
    <s v="Klasse A"/>
    <s v="Vrij toepasbaar"/>
    <s v="hoofdwaterloop"/>
    <s v="&lt;Null&gt;"/>
    <s v="Primair"/>
    <s v="&lt;Null&gt;"/>
    <s v="Vrij verspreidbaar"/>
    <x v="1"/>
    <x v="374"/>
    <n v="0.86"/>
    <n v="3.1"/>
    <s v="2 tot 4m"/>
    <s v="W18GR10_WBKK_D"/>
    <s v="baggeren en maaien"/>
    <s v="Wel werkstrook"/>
    <n v="-1.25"/>
    <n v="-1"/>
  </r>
  <r>
    <s v="Links WSHD/Rechts AAN"/>
    <s v="Links WSHD"/>
    <s v="Rechts AAN"/>
    <n v="4.5999999999999996"/>
    <n v="0.4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87"/>
    <n v="-1.59"/>
    <s v="&gt;2meter"/>
    <n v="9.5"/>
    <s v="ja"/>
    <s v="H21352"/>
    <s v="A: maaien droog talud, bereikbaar vanaf 2 zijden, talud &gt; 2m"/>
    <s v="Links WSHD/Rechts AAN"/>
    <n v="0.54"/>
    <s v="&lt;Null&gt;"/>
    <n v="-1"/>
    <s v="ja"/>
    <x v="0"/>
    <n v="-1.87"/>
    <n v="2021"/>
    <x v="351"/>
    <n v="296"/>
    <s v="Uitmaaien"/>
    <s v="maaien"/>
    <n v="1536"/>
    <n v="2.23"/>
    <s v="A: uitmaaien nat profiel &lt;= 30m minimaal één zijde bereikbaar, twee zijdig &gt;15m bereikbaar &lt;= 30m"/>
    <n v="457121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71"/>
    <s v="&lt;Null&gt;"/>
    <n v="0"/>
    <n v="0.28000000000000003"/>
    <n v="3.2"/>
    <n v="3.2"/>
    <s v="Klasse A"/>
    <s v="Vrij toepasbaar"/>
    <s v="hoofdwaterloop"/>
    <s v="&lt;Null&gt;"/>
    <s v="Primair"/>
    <s v="&lt;Null&gt;"/>
    <s v="Vrij verspreidbaar"/>
    <x v="1"/>
    <x v="326"/>
    <n v="0.62"/>
    <n v="3.1"/>
    <s v="2 tot 4m"/>
    <s v="W18GR10_WBKK_D"/>
    <s v="baggeren en maaien"/>
    <s v="Wel werkstrook"/>
    <n v="-1.25"/>
    <n v="-1"/>
  </r>
  <r>
    <s v="Links WSHD/Rechts AAN"/>
    <s v="Links WSHD"/>
    <s v="Rechts AAN"/>
    <n v="5.4"/>
    <n v="0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82"/>
    <n v="-1.57"/>
    <s v="&gt;2meter"/>
    <n v="9.6"/>
    <s v="ja"/>
    <s v="H21352"/>
    <s v="A: maaien droog talud, bereikbaar vanaf 2 zijden, talud &gt; 2m"/>
    <s v="Links WSHD/Rechts AAN"/>
    <n v="0.42"/>
    <s v="&lt;Null&gt;"/>
    <n v="-1.01"/>
    <s v="ja"/>
    <x v="0"/>
    <n v="-1.82"/>
    <n v="2021"/>
    <x v="352"/>
    <n v="340"/>
    <s v="Uitmaaien"/>
    <s v="maaien"/>
    <n v="1536"/>
    <n v="2.0699999999999998"/>
    <s v="A: uitmaaien nat profiel &lt;= 30m minimaal één zijde bereikbaar, twee zijdig &gt;15m bereikbaar &lt;= 30m"/>
    <n v="457122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72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375"/>
    <n v="0.56999999999999995"/>
    <n v="3.2"/>
    <s v="2 tot 4m"/>
    <s v="W18GR10_WBKK_D"/>
    <s v="baggeren en maaien"/>
    <s v="Wel werkstrook"/>
    <n v="-1.25"/>
    <n v="-1"/>
  </r>
  <r>
    <s v="Links WSHD/Rechts AAN"/>
    <s v="Links WSHD"/>
    <s v="Rechts AAN"/>
    <n v="5.0999999999999996"/>
    <n v="0.4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96"/>
    <n v="-1.68"/>
    <s v="&gt;2meter"/>
    <n v="9.4"/>
    <s v="ja"/>
    <s v="H21352"/>
    <s v="A: maaien droog talud, bereikbaar vanaf 2 zijden, talud &gt; 2m"/>
    <s v="Links WSHD/Rechts AAN"/>
    <n v="0.49"/>
    <s v="&lt;Null&gt;"/>
    <n v="-1.01"/>
    <s v="ja"/>
    <x v="0"/>
    <n v="-1.96"/>
    <n v="2021"/>
    <x v="204"/>
    <n v="339"/>
    <s v="Uitmaaien"/>
    <s v="maaien"/>
    <n v="1536"/>
    <n v="2.38"/>
    <s v="A: uitmaaien nat profiel &lt;= 30m minimaal één zijde bereikbaar, twee zijdig &gt;15m bereikbaar &lt;= 30m"/>
    <n v="457123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86"/>
    <s v="&lt;Null&gt;"/>
    <n v="0"/>
    <n v="0.28000000000000003"/>
    <n v="3.2"/>
    <n v="3.2"/>
    <s v="Klasse A"/>
    <s v="Vrij toepasbaar"/>
    <s v="hoofdwaterloop"/>
    <s v="&lt;Null&gt;"/>
    <s v="Primair"/>
    <s v="&lt;Null&gt;"/>
    <s v="Vrij verspreidbaar"/>
    <x v="1"/>
    <x v="376"/>
    <n v="0.71"/>
    <n v="3"/>
    <s v="2 tot 4m"/>
    <s v="W18GR10_WBKK_D"/>
    <s v="baggeren en maaien"/>
    <s v="Wel werkstrook"/>
    <n v="-1.25"/>
    <n v="-1"/>
  </r>
  <r>
    <s v="Links WSHD/Rechts AAN"/>
    <s v="Links WSHD"/>
    <s v="Rechts AAN"/>
    <n v="5.5"/>
    <n v="0.4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9"/>
    <n v="-1.67"/>
    <s v="&gt;2meter"/>
    <n v="9.6999999999999993"/>
    <s v="ja"/>
    <s v="H21352"/>
    <s v="A: maaien droog talud, bereikbaar vanaf 2 zijden, talud &gt; 2m"/>
    <s v="Links WSHD/Rechts AAN"/>
    <n v="0.46"/>
    <s v="&lt;Null&gt;"/>
    <n v="-1.01"/>
    <s v="ja"/>
    <x v="0"/>
    <n v="-1.9"/>
    <n v="2021"/>
    <x v="353"/>
    <n v="335"/>
    <s v="Uitmaaien"/>
    <s v="maaien"/>
    <n v="1536"/>
    <n v="2.4"/>
    <s v="A: uitmaaien nat profiel &lt;= 30m minimaal één zijde bereikbaar, twee zijdig &gt;15m bereikbaar &lt;= 30m"/>
    <n v="457124"/>
    <s v="M0318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87"/>
    <s v="&lt;Null&gt;"/>
    <n v="0"/>
    <n v="0.23"/>
    <n v="3.2"/>
    <n v="3.2"/>
    <s v="Klasse A"/>
    <s v="Vrij toepasbaar"/>
    <s v="hoofdwaterloop"/>
    <s v="&lt;Null&gt;"/>
    <s v="Primair"/>
    <s v="&lt;Null&gt;"/>
    <s v="Vrij verspreidbaar"/>
    <x v="1"/>
    <x v="377"/>
    <n v="0.65"/>
    <n v="3.3"/>
    <s v="2 tot 4m"/>
    <s v="W18GR10_WBKK_D"/>
    <s v="baggeren en maaien"/>
    <s v="Wel werkstrook"/>
    <n v="-1.25"/>
    <n v="-1"/>
  </r>
  <r>
    <s v="Links GEM SBB/Rechts AAN"/>
    <s v="Links GEM SBB"/>
    <s v="Rechts AAN"/>
    <n v="2.8"/>
    <n v="0.41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73"/>
    <n v="-1.46"/>
    <s v="&gt;2meter"/>
    <n v="9.5"/>
    <s v="ja"/>
    <s v="H21354"/>
    <s v="B: maaien droog talud, &lt;= 15m één zijde bereikbaar, talud &gt; 2m"/>
    <s v="Links GEM SBB/Rechts AAN"/>
    <n v="0.46"/>
    <s v="&lt;Null&gt;"/>
    <n v="-0.81"/>
    <s v="ja"/>
    <x v="0"/>
    <n v="-1.73"/>
    <n v="2021"/>
    <x v="354"/>
    <n v="210"/>
    <s v="Uitmaaien"/>
    <s v="maaien"/>
    <n v="1536"/>
    <n v="2.0299999999999998"/>
    <s v="A: uitmaaien nat profiel &lt;= 30m minimaal één zijde bereikbaar, twee zijdig &gt;15m bereikbaar &lt;= 30m"/>
    <n v="457125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02"/>
    <s v="&lt;Null&gt;"/>
    <n v="0"/>
    <n v="0.27"/>
    <n v="3.4"/>
    <n v="3.4"/>
    <s v="Klasse A"/>
    <s v="Vrij toepasbaar"/>
    <s v="hoofdwaterloop"/>
    <s v="&lt;Null&gt;"/>
    <s v="Primair"/>
    <s v="&lt;Null&gt;"/>
    <s v="Vrij verspreidbaar"/>
    <x v="1"/>
    <x v="378"/>
    <n v="0.63"/>
    <n v="2.7"/>
    <s v="2 tot 4m"/>
    <s v="W18GR10_WBKK_D"/>
    <s v="baggeren en maaien"/>
    <s v="Wel werkstrook"/>
    <n v="-1.1000000000000001"/>
    <s v="&lt;Null&gt;"/>
  </r>
  <r>
    <s v="Links WSHD/Rechts AAN"/>
    <s v="Links WSHD"/>
    <s v="Rechts AAN"/>
    <n v="3.2"/>
    <n v="0.6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6"/>
    <n v="-1.7"/>
    <n v="-1.35"/>
    <s v="&gt;2meter"/>
    <n v="9.6999999999999993"/>
    <s v="ja"/>
    <s v="H21354"/>
    <s v="A: maaien droog talud, bereikbaar vanaf 2 zijden, talud &gt; 2m"/>
    <s v="Links WSHD/Rechts AAN"/>
    <n v="0.71"/>
    <s v="&lt;Null&gt;"/>
    <n v="-0.8"/>
    <s v="ja"/>
    <x v="0"/>
    <n v="-1.7"/>
    <n v="2021"/>
    <x v="355"/>
    <n v="217"/>
    <s v="Uitmaaien"/>
    <s v="maaien"/>
    <n v="1536"/>
    <n v="1.96"/>
    <s v="A: uitmaaien nat profiel &lt;= 30m minimaal één zijde bereikbaar, twee zijdig &gt;15m bereikbaar &lt;= 30m"/>
    <n v="457126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01"/>
    <s v="&lt;Null&gt;"/>
    <n v="0"/>
    <n v="0.35"/>
    <n v="3.4"/>
    <n v="3.4"/>
    <s v="Klasse A"/>
    <s v="Vrij toepasbaar"/>
    <s v="hoofdwaterloop"/>
    <s v="&lt;Null&gt;"/>
    <s v="Primair"/>
    <s v="&lt;Null&gt;"/>
    <s v="Vrij verspreidbaar"/>
    <x v="1"/>
    <x v="379"/>
    <n v="0.6"/>
    <n v="2.9"/>
    <s v="2 tot 4m"/>
    <s v="W18GR10_WBKK_D"/>
    <s v="baggeren en maaien"/>
    <s v="Wel werkstrook"/>
    <n v="-1.1000000000000001"/>
    <s v="&lt;Null&gt;"/>
  </r>
  <r>
    <s v="Links GEM SBB/Rechts AAN"/>
    <s v="Links GEM SBB"/>
    <s v="Rechts AAN"/>
    <n v="4.4000000000000004"/>
    <n v="0.48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68"/>
    <n v="-1.39"/>
    <s v="&gt;2meter"/>
    <n v="9.4"/>
    <s v="ja"/>
    <s v="H21354"/>
    <s v="B: maaien droog talud, &lt;= 15m één zijde bereikbaar, talud &gt; 2m"/>
    <s v="Links GEM SBB/Rechts AAN"/>
    <n v="0.54"/>
    <s v="&lt;Null&gt;"/>
    <n v="-0.79"/>
    <s v="ja"/>
    <x v="0"/>
    <n v="-1.68"/>
    <n v="2021"/>
    <x v="356"/>
    <n v="354"/>
    <s v="Uitmaaien"/>
    <s v="maaien"/>
    <n v="1536"/>
    <n v="1.97"/>
    <s v="A: uitmaaien nat profiel &lt;= 30m minimaal één zijde bereikbaar, twee zijdig &gt;15m bereikbaar &lt;= 30m"/>
    <n v="457127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03"/>
    <s v="&lt;Null&gt;"/>
    <n v="0"/>
    <n v="0.28999999999999998"/>
    <n v="3.4"/>
    <n v="3.4"/>
    <s v="Klasse A"/>
    <s v="Vrij toepasbaar"/>
    <s v="hoofdwaterloop"/>
    <s v="&lt;Null&gt;"/>
    <s v="Primair"/>
    <s v="&lt;Null&gt;"/>
    <s v="Vrij verspreidbaar"/>
    <x v="1"/>
    <x v="380"/>
    <n v="0.57999999999999996"/>
    <n v="2.5"/>
    <s v="2 tot 4m"/>
    <s v="W18GR10_WBKK_D"/>
    <s v="baggeren en maaien"/>
    <s v="Wel werkstrook"/>
    <n v="-1.1000000000000001"/>
    <s v="&lt;Null&gt;"/>
  </r>
  <r>
    <s v="Links GEM SBB/Rechts AAN"/>
    <s v="Links GEM SBB"/>
    <s v="Rechts AAN"/>
    <n v="6.5"/>
    <n v="0.81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87"/>
    <n v="-1.37"/>
    <s v="&gt;2meter"/>
    <n v="9.5"/>
    <s v="ja"/>
    <s v="H21354"/>
    <s v="B: maaien droog talud, &lt;= 15m één zijde bereikbaar, talud &gt; 2m"/>
    <s v="Links GEM SBB/Rechts AAN"/>
    <n v="0.92"/>
    <s v="&lt;Null&gt;"/>
    <n v="-0.8"/>
    <s v="ja"/>
    <x v="0"/>
    <n v="-1.87"/>
    <n v="2021"/>
    <x v="357"/>
    <n v="481"/>
    <s v="Uitmaaien"/>
    <s v="maaien"/>
    <n v="1536"/>
    <n v="2.2599999999999998"/>
    <s v="A: uitmaaien nat profiel &lt;= 30m minimaal één zijde bereikbaar, twee zijdig &gt;15m bereikbaar &lt;= 30m"/>
    <n v="457128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Panksdijkje"/>
    <s v="A: uitmaaien en afvoeren plasberm, twee zijdig bereikbaar, of &lt;=15m één zijde bereikbaar"/>
    <n v="1004"/>
    <s v="&lt;Null&gt;"/>
    <n v="0"/>
    <n v="0.5"/>
    <n v="3.4"/>
    <n v="3.4"/>
    <s v="Klasse A"/>
    <s v="Vrij toepasbaar"/>
    <s v="hoofdwaterloop"/>
    <s v="&lt;Null&gt;"/>
    <s v="Primair"/>
    <s v="&lt;Null&gt;"/>
    <s v="Vrij verspreidbaar"/>
    <x v="1"/>
    <x v="381"/>
    <n v="0.77"/>
    <n v="2.7"/>
    <s v="2 tot 4m"/>
    <s v="W18GR10_WBKK_D"/>
    <s v="baggeren en maaien"/>
    <s v="Wel werkstrook"/>
    <n v="-1.1000000000000001"/>
    <s v="&lt;Null&gt;"/>
  </r>
  <r>
    <s v="Links WSHD/Rechts AAN"/>
    <s v="Links WSHD"/>
    <s v="Rechts AAN"/>
    <n v="1.5"/>
    <n v="0.41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73"/>
    <n v="-1.46"/>
    <s v="&gt;2meter"/>
    <n v="9.5"/>
    <s v="ja"/>
    <s v="H21354"/>
    <s v="B: maaien droog talud, &lt;= 15m één zijde bereikbaar, talud &gt; 2m"/>
    <s v="Links WSHD/Rechts AAN"/>
    <n v="0.46"/>
    <s v="&lt;Null&gt;"/>
    <n v="-0.81"/>
    <s v="ja"/>
    <x v="0"/>
    <n v="-1.73"/>
    <n v="2021"/>
    <x v="180"/>
    <n v="111"/>
    <s v="Uitmaaien"/>
    <s v="maaien"/>
    <n v="1536"/>
    <n v="2.0299999999999998"/>
    <s v="A: uitmaaien nat profiel &lt;= 30m minimaal één zijde bereikbaar, twee zijdig &gt;15m bereikbaar &lt;= 30m"/>
    <n v="457129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02"/>
    <s v="&lt;Null&gt;"/>
    <n v="0"/>
    <n v="0.27"/>
    <n v="3.4"/>
    <n v="3.4"/>
    <s v="Klasse A"/>
    <s v="Vrij toepasbaar"/>
    <s v="hoofdwaterloop"/>
    <s v="&lt;Null&gt;"/>
    <s v="Primair"/>
    <s v="&lt;Null&gt;"/>
    <s v="Vrij verspreidbaar"/>
    <x v="1"/>
    <x v="382"/>
    <n v="0.63"/>
    <n v="2.7"/>
    <s v="2 tot 4m"/>
    <s v="W18GR10_WBKK_D"/>
    <s v="baggeren en maaien"/>
    <s v="Wel werkstrook"/>
    <n v="-1.1000000000000001"/>
    <s v="&lt;Null&gt;"/>
  </r>
  <r>
    <s v="Links WSHD/Rechts AAN"/>
    <s v="Links WSHD"/>
    <s v="Rechts AAN"/>
    <n v="1.4"/>
    <n v="0.63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1.6"/>
    <n v="-1.7"/>
    <n v="-1.35"/>
    <s v="&gt;2meter"/>
    <n v="9.6999999999999993"/>
    <s v="ja"/>
    <s v="H21354"/>
    <s v="B: maaien droog talud, &lt;= 15m één zijde bereikbaar, talud &gt; 2m"/>
    <s v="Links WSHD/Rechts AAN"/>
    <n v="0.71"/>
    <s v="&lt;Null&gt;"/>
    <n v="-0.8"/>
    <s v="ja"/>
    <x v="0"/>
    <n v="-1.7"/>
    <n v="2021"/>
    <x v="358"/>
    <n v="96"/>
    <s v="Uitmaaien"/>
    <s v="maaien"/>
    <n v="1536"/>
    <n v="1.96"/>
    <s v="A: uitmaaien nat profiel &lt;= 30m minimaal één zijde bereikbaar, twee zijdig &gt;15m bereikbaar &lt;= 30m"/>
    <n v="457130"/>
    <s v="M0590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01"/>
    <s v="&lt;Null&gt;"/>
    <n v="0"/>
    <n v="0.35"/>
    <n v="3.4"/>
    <n v="3.4"/>
    <s v="Klasse A"/>
    <s v="Vrij toepasbaar"/>
    <s v="hoofdwaterloop"/>
    <s v="&lt;Null&gt;"/>
    <s v="Primair"/>
    <s v="&lt;Null&gt;"/>
    <s v="Vrij verspreidbaar"/>
    <x v="1"/>
    <x v="383"/>
    <n v="0.6"/>
    <n v="2.9"/>
    <s v="2 tot 4m"/>
    <s v="W18GR10_WBKK_D"/>
    <s v="baggeren en maaien"/>
    <s v="Wel werkstrook"/>
    <n v="-1.1000000000000001"/>
    <s v="&lt;Null&gt;"/>
  </r>
  <r>
    <s v="WSHD"/>
    <s v="WSHD"/>
    <s v="WSHD"/>
    <n v="1.4"/>
    <n v="0.5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3"/>
    <n v="-1.38"/>
    <n v="-1.22"/>
    <s v="&gt;2meter"/>
    <n v="13.9"/>
    <s v="ja"/>
    <s v="H23216"/>
    <s v="A: maaien droog talud, bereikbaar vanaf 2 zijden, talud &gt; 2m"/>
    <s v="WSHD"/>
    <n v="0.61"/>
    <s v="&lt;Null&gt;"/>
    <n v="-0.39"/>
    <s v="ja"/>
    <x v="0"/>
    <n v="-1.38"/>
    <n v="2021"/>
    <x v="359"/>
    <n v="59"/>
    <s v="Uitmaaien"/>
    <s v="maaien"/>
    <n v="1536"/>
    <n v="3.8"/>
    <s v="A: uitmaaien nat profiel &lt;= 30m minimaal één zijde bereikbaar, twee zijdig &gt;15m bereikbaar &lt;= 30m"/>
    <n v="457131"/>
    <s v="M04455"/>
    <s v="koppelen aan profiel 1022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1022"/>
    <s v="&lt;Null&gt;"/>
    <n v="0"/>
    <n v="0.16"/>
    <n v="4.5999999999999996"/>
    <n v="4.5999999999999996"/>
    <s v="Klasse A"/>
    <s v="Klasse Industrie"/>
    <s v="hoofdwaterloop"/>
    <s v="&lt;Null&gt;"/>
    <s v="Primair"/>
    <s v="&lt;Null&gt;"/>
    <s v="Verspreidbaar"/>
    <x v="1"/>
    <x v="384"/>
    <n v="0.78"/>
    <n v="4.7"/>
    <s v="4 tot 8m"/>
    <s v="W18GR10255"/>
    <s v="baggeren en maaien"/>
    <s v="Wel werkstrook"/>
    <n v="-0.6"/>
    <n v="-1"/>
  </r>
  <r>
    <s v="AAN"/>
    <s v="AAN"/>
    <s v="AAN"/>
    <n v="0.6"/>
    <n v="0.5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2.04"/>
    <n v="-1.76"/>
    <s v="&gt;2meter"/>
    <n v="12.8"/>
    <s v="ja"/>
    <s v="H23217"/>
    <s v="A: maaien droog talud, bereikbaar vanaf 2 zijden, talud &gt; 2m"/>
    <s v="AAN"/>
    <n v="0.61"/>
    <s v="&lt;Null&gt;"/>
    <n v="-1.01"/>
    <s v="ja"/>
    <x v="0"/>
    <n v="-2.04"/>
    <n v="2021"/>
    <x v="360"/>
    <n v="30"/>
    <s v="Uitmaaien"/>
    <s v="maaien"/>
    <n v="1536"/>
    <n v="3.4"/>
    <s v="A: uitmaaien nat profiel &lt;= 30m minimaal één zijde bereikbaar, twee zijdig &gt;15m bereikbaar &lt;= 30m"/>
    <n v="457132"/>
    <s v="M03558"/>
    <s v="koppeleln aan profiel 0631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631"/>
    <s v="&lt;Null&gt;"/>
    <n v="0"/>
    <n v="0.28000000000000003"/>
    <n v="4.3"/>
    <n v="4.3"/>
    <s v="Klasse A"/>
    <s v="Klasse Wonen"/>
    <s v="hoofdwaterloop"/>
    <s v="&lt;Null&gt;"/>
    <s v="Primair"/>
    <s v="&lt;Null&gt;"/>
    <s v="Verspreidbaar"/>
    <x v="1"/>
    <x v="385"/>
    <n v="0.79"/>
    <n v="4.2"/>
    <s v="4 tot 8m"/>
    <s v="W18GR10155"/>
    <s v="baggeren en maaien"/>
    <s v="Wel werkstrook"/>
    <n v="-1.25"/>
    <n v="-1"/>
  </r>
  <r>
    <s v="Links AAN/Rechts WSHD"/>
    <s v="Links AAN"/>
    <s v="Rechts WSHD"/>
    <n v="8.6"/>
    <n v="0.4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1.83"/>
    <n v="-1.63"/>
    <s v="&gt;2meter"/>
    <n v="10.5"/>
    <s v="ja"/>
    <s v="H23221"/>
    <s v="A: maaien droog talud, bereikbaar vanaf 2 zijden, talud &gt; 2m"/>
    <s v="Links AAN/Rechts WSHD"/>
    <n v="0.47"/>
    <s v="&lt;Null&gt;"/>
    <n v="-0.97"/>
    <s v="ja"/>
    <x v="0"/>
    <n v="-1.83"/>
    <n v="2021"/>
    <x v="256"/>
    <n v="494"/>
    <s v="Uitmaaien"/>
    <s v="maaien"/>
    <n v="1536"/>
    <n v="2.6"/>
    <s v="A: uitmaaien nat profiel &lt;= 30m minimaal één zijde bereikbaar, twee zijdig &gt;15m bereikbaar &lt;= 30m"/>
    <n v="457133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1"/>
    <s v="&lt;Null&gt;"/>
    <n v="0"/>
    <n v="0.2"/>
    <n v="3.5"/>
    <n v="3.5"/>
    <s v="Klasse A"/>
    <s v="Vrij toepasbaar"/>
    <s v="hoofdwaterloop"/>
    <s v="&lt;Null&gt;"/>
    <s v="Primair"/>
    <s v="&lt;Null&gt;"/>
    <s v="Vrij verspreidbaar"/>
    <x v="1"/>
    <x v="386"/>
    <n v="0.57999999999999996"/>
    <n v="3.5"/>
    <s v="2 tot 4m"/>
    <s v="W18GR10_WBKK_D"/>
    <s v="baggeren en maaien"/>
    <s v="Wel werkstrook"/>
    <n v="-1.25"/>
    <n v="-1"/>
  </r>
  <r>
    <s v="AAN"/>
    <s v="AAN"/>
    <s v="AAN"/>
    <n v="0.9"/>
    <n v="1.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2.12"/>
    <n v="-1.61"/>
    <s v="&gt;2meter"/>
    <n v="11"/>
    <s v="ja"/>
    <s v="H23222"/>
    <s v="A: maaien droog talud, bereikbaar vanaf 2 zijden, talud &gt; 2m"/>
    <s v="AAN"/>
    <n v="1.58"/>
    <s v="&lt;Null&gt;"/>
    <n v="-0.81"/>
    <s v="ja"/>
    <x v="0"/>
    <n v="-2.12"/>
    <n v="2021"/>
    <x v="361"/>
    <n v="33"/>
    <s v="Uitmaaien"/>
    <s v="maaien"/>
    <n v="1536"/>
    <n v="5.67"/>
    <s v="A: uitmaaien nat profiel &lt;= 30m minimaal één zijde bereikbaar, twee zijdig &gt;15m bereikbaar &lt;= 30m"/>
    <n v="457134"/>
    <s v="M03859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15"/>
    <s v="&lt;Null&gt;"/>
    <n v="0"/>
    <n v="0.51"/>
    <n v="2.7"/>
    <n v="2.7"/>
    <s v="Klasse A"/>
    <s v="Klasse Industrie"/>
    <s v="hoofdwaterloop"/>
    <s v="&lt;Null&gt;"/>
    <s v="Primair"/>
    <s v="&lt;Null&gt;"/>
    <s v="Verspreidbaar"/>
    <x v="1"/>
    <x v="387"/>
    <n v="1.02"/>
    <n v="5.6"/>
    <s v="4 tot 8m"/>
    <s v="W18GR10161"/>
    <s v="baggeren en maaien"/>
    <s v="Wel werkstrook"/>
    <n v="-1.1000000000000001"/>
    <n v="-0.85"/>
  </r>
  <r>
    <s v="AAN"/>
    <s v="AAN"/>
    <s v="AAN"/>
    <n v="3.7"/>
    <n v="1.5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85"/>
    <n v="-2.15"/>
    <n v="-1.65"/>
    <s v="&gt;2meter"/>
    <n v="11.1"/>
    <s v="ja"/>
    <s v="H23222"/>
    <s v="B: maaien droog talud, &lt;= 15m één zijde bereikbaar, talud &gt; 2m"/>
    <s v="AAN"/>
    <n v="1.71"/>
    <s v="&lt;Null&gt;"/>
    <n v="-0.8"/>
    <s v="ja"/>
    <x v="2"/>
    <n v="-2.15"/>
    <n v="2021"/>
    <x v="362"/>
    <n v="130"/>
    <s v="Uitmaaien"/>
    <s v="maaien"/>
    <n v="1536"/>
    <n v="6.34"/>
    <s v="A: uitmaaien nat profiel &lt;= 30m minimaal één zijde bereikbaar, twee zijdig &gt;15m bereikbaar &lt;= 30m"/>
    <n v="457135"/>
    <s v="M0385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43"/>
    <s v="&lt;Null&gt;"/>
    <n v="0"/>
    <n v="0.5"/>
    <n v="2.7"/>
    <n v="2.7"/>
    <s v="Klasse A"/>
    <s v="Klasse Industrie"/>
    <s v="hoofdwaterloop"/>
    <s v="&lt;Null&gt;"/>
    <s v="Primair"/>
    <s v="&lt;Null&gt;"/>
    <s v="Verspreidbaar"/>
    <x v="1"/>
    <x v="388"/>
    <n v="1.05"/>
    <n v="5.7"/>
    <s v="4 tot 8m"/>
    <s v="W18GR10161"/>
    <s v="baggeren en maaien"/>
    <s v="Wel werkstrook"/>
    <n v="-1.1000000000000001"/>
    <n v="-0.85"/>
  </r>
  <r>
    <s v="AAN"/>
    <s v="AAN"/>
    <s v="AAN"/>
    <n v="3.6"/>
    <n v="1.5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2.15"/>
    <n v="-1.65"/>
    <s v="&gt;2meter"/>
    <n v="11.1"/>
    <s v="ja"/>
    <s v="H23222"/>
    <s v="A: maaien droog talud, bereikbaar vanaf 2 zijden, talud &gt; 2m"/>
    <s v="AAN"/>
    <n v="1.71"/>
    <s v="&lt;Null&gt;"/>
    <n v="-0.8"/>
    <s v="ja"/>
    <x v="0"/>
    <n v="-2.15"/>
    <n v="2021"/>
    <x v="363"/>
    <n v="127"/>
    <s v="Uitmaaien"/>
    <s v="maaien"/>
    <n v="1536"/>
    <n v="6.34"/>
    <s v="A: uitmaaien nat profiel &lt;= 30m minimaal één zijde bereikbaar, twee zijdig &gt;15m bereikbaar &lt;= 30m"/>
    <n v="457136"/>
    <s v="M0385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43"/>
    <s v="&lt;Null&gt;"/>
    <n v="0"/>
    <n v="0.5"/>
    <n v="2.7"/>
    <n v="2.7"/>
    <s v="Klasse A"/>
    <s v="Klasse Industrie"/>
    <s v="hoofdwaterloop"/>
    <s v="&lt;Null&gt;"/>
    <s v="Primair"/>
    <s v="&lt;Null&gt;"/>
    <s v="Verspreidbaar"/>
    <x v="1"/>
    <x v="389"/>
    <n v="1.05"/>
    <n v="5.7"/>
    <s v="4 tot 8m"/>
    <s v="W18GR10161"/>
    <s v="baggeren en maaien"/>
    <s v="Wel werkstrook"/>
    <n v="-1.1000000000000001"/>
    <n v="-0.85"/>
  </r>
  <r>
    <s v="AAN"/>
    <s v="AAN"/>
    <s v="AAN"/>
    <n v="5.0999999999999996"/>
    <n v="1.4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85"/>
    <n v="-2.12"/>
    <n v="-1.61"/>
    <s v="&gt;2meter"/>
    <n v="11"/>
    <s v="ja"/>
    <s v="H23222"/>
    <s v="B: maaien droog talud, &lt;= 15m één zijde bereikbaar, talud &gt; 2m"/>
    <s v="AAN"/>
    <n v="1.58"/>
    <s v="&lt;Null&gt;"/>
    <n v="-0.81"/>
    <s v="ja"/>
    <x v="2"/>
    <n v="-2.12"/>
    <n v="2021"/>
    <x v="53"/>
    <n v="182"/>
    <s v="Uitmaaien"/>
    <s v="maaien"/>
    <n v="1536"/>
    <n v="5.67"/>
    <s v="A: uitmaaien nat profiel &lt;= 30m minimaal één zijde bereikbaar, twee zijdig &gt;15m bereikbaar &lt;= 30m"/>
    <n v="457137"/>
    <s v="M03859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15"/>
    <s v="&lt;Null&gt;"/>
    <n v="0"/>
    <n v="0.51"/>
    <n v="2.7"/>
    <n v="2.7"/>
    <s v="Klasse A"/>
    <s v="Klasse Industrie"/>
    <s v="hoofdwaterloop"/>
    <s v="&lt;Null&gt;"/>
    <s v="Primair"/>
    <s v="&lt;Null&gt;"/>
    <s v="Verspreidbaar"/>
    <x v="1"/>
    <x v="390"/>
    <n v="1.02"/>
    <n v="5.6"/>
    <s v="4 tot 8m"/>
    <s v="W18GR10161"/>
    <s v="baggeren en maaien"/>
    <s v="Wel werkstrook"/>
    <n v="-1.1000000000000001"/>
    <n v="-0.85"/>
  </r>
  <r>
    <s v="AAN"/>
    <s v="AAN"/>
    <s v="AAN"/>
    <n v="6.1"/>
    <n v="0.5"/>
    <s v="&lt;Null&gt;"/>
    <x v="1"/>
    <x v="0"/>
    <n v="1.1299999999999999"/>
    <s v="&lt;Null&gt;"/>
    <s v="&lt;Null&gt;"/>
    <n v="1"/>
    <s v="GO 2021"/>
    <s v="0: Invalide kenmerken"/>
    <n v="-1.85"/>
    <n v="-1.99"/>
    <n v="-1.72"/>
    <s v="&gt;2meter"/>
    <n v="9.5"/>
    <s v="nee"/>
    <s v="H23223"/>
    <s v="A: maaien droog talud, bereikbaar vanaf 2 zijden, talud &gt; 2m"/>
    <s v="AAN"/>
    <n v="0.56999999999999995"/>
    <s v="&lt;Null&gt;"/>
    <n v="-0.97"/>
    <s v="ja"/>
    <x v="0"/>
    <n v="-1.99"/>
    <n v="2021"/>
    <x v="364"/>
    <n v="379"/>
    <s v="Uitmaaien"/>
    <s v="maaien"/>
    <n v="1536"/>
    <n v="2.92"/>
    <s v="A: uitmaaien nat profiel &lt;= 30m minimaal één zijde bereikbaar, twee zijdig &gt;15m bereikbaar &lt;= 30m"/>
    <n v="456643"/>
    <s v="M03793"/>
    <s v="voldoende waterdiepte buiten hart watergang, nauwelijks bag*"/>
    <x v="0"/>
    <s v="Goeree-Overflakkee"/>
    <s v="Waterschap"/>
    <s v="Uitmaaien"/>
    <s v="&lt;Null&gt;"/>
    <s v="MeetpuntenGO2020-Baggercode199"/>
    <x v="2"/>
    <s v="&lt;Null&gt;"/>
    <s v="Perceel 3"/>
    <s v="Vroonweg"/>
    <s v="AAARG! plasbermpost fout"/>
    <n v="282"/>
    <s v="niet baggeren, wel maaien"/>
    <n v="0"/>
    <n v="0.27"/>
    <n v="3.2"/>
    <n v="3.2"/>
    <s v="Klasse A"/>
    <s v="Vrij toepasbaar"/>
    <s v="hoofdwaterloop"/>
    <s v="&lt;Null&gt;"/>
    <s v="Primair"/>
    <s v="&lt;Null&gt;"/>
    <s v="Vrij verspreidbaar"/>
    <x v="1"/>
    <x v="391"/>
    <n v="0.74"/>
    <n v="3.2"/>
    <s v="2 tot 4m"/>
    <s v="W18GR10_WBKK_D"/>
    <s v="maaien"/>
    <s v="Wel werkstrook"/>
    <n v="-1.25"/>
    <n v="-1"/>
  </r>
  <r>
    <s v="AAN"/>
    <s v="AAN"/>
    <s v="AAN"/>
    <n v="6.7"/>
    <n v="0.4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2.02"/>
    <n v="-1.76"/>
    <s v="&gt;2meter"/>
    <n v="9.6"/>
    <s v="ja"/>
    <s v="H23223"/>
    <s v="A: maaien droog talud, bereikbaar vanaf 2 zijden, talud &gt; 2m"/>
    <s v="AAN"/>
    <n v="0.52"/>
    <s v="&lt;Null&gt;"/>
    <n v="-0.97"/>
    <s v="ja"/>
    <x v="0"/>
    <n v="-2.02"/>
    <n v="2021"/>
    <x v="365"/>
    <n v="404"/>
    <s v="Uitmaaien"/>
    <s v="maaien"/>
    <n v="1536"/>
    <n v="2.97"/>
    <s v="A: uitmaaien nat profiel &lt;= 30m minimaal één zijde bereikbaar, twee zijdig &gt;15m bereikbaar &lt;= 30m"/>
    <n v="457138"/>
    <s v="M0379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283"/>
    <s v="&lt;Null&gt;"/>
    <n v="0"/>
    <n v="0.26"/>
    <n v="3.2"/>
    <n v="3.2"/>
    <s v="Klasse A"/>
    <s v="Vrij toepasbaar"/>
    <s v="hoofdwaterloop"/>
    <s v="&lt;Null&gt;"/>
    <s v="Primair"/>
    <s v="&lt;Null&gt;"/>
    <s v="Vrij verspreidbaar"/>
    <x v="1"/>
    <x v="392"/>
    <n v="0.77"/>
    <n v="3.3"/>
    <s v="2 tot 4m"/>
    <s v="W18GR10_WBKK_D"/>
    <s v="baggeren en maaien"/>
    <s v="Wel werkstrook"/>
    <n v="-1.25"/>
    <n v="-1"/>
  </r>
  <r>
    <s v="AAN"/>
    <s v="AAN"/>
    <s v="AAN"/>
    <n v="6.5"/>
    <n v="0.5600000000000000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2.08"/>
    <n v="-1.75"/>
    <s v="&gt;2meter"/>
    <n v="9.6"/>
    <s v="ja"/>
    <s v="H23223"/>
    <s v="A: maaien droog talud, bereikbaar vanaf 2 zijden, talud &gt; 2m"/>
    <s v="AAN"/>
    <n v="0.63"/>
    <s v="&lt;Null&gt;"/>
    <n v="-0.97"/>
    <s v="ja"/>
    <x v="0"/>
    <n v="-2.08"/>
    <n v="2021"/>
    <x v="183"/>
    <n v="395"/>
    <s v="Uitmaaien"/>
    <s v="maaien"/>
    <n v="1536"/>
    <n v="2.96"/>
    <s v="A: uitmaaien nat profiel &lt;= 30m minimaal één zijde bereikbaar, twee zijdig &gt;15m bereikbaar &lt;= 30m"/>
    <n v="457139"/>
    <s v="M0379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84"/>
    <s v="&lt;Null&gt;"/>
    <n v="0"/>
    <n v="0.33"/>
    <n v="3.2"/>
    <n v="3.2"/>
    <s v="Klasse A"/>
    <s v="Vrij toepasbaar"/>
    <s v="hoofdwaterloop"/>
    <s v="&lt;Null&gt;"/>
    <s v="Primair"/>
    <s v="&lt;Null&gt;"/>
    <s v="Vrij verspreidbaar"/>
    <x v="1"/>
    <x v="393"/>
    <n v="0.83"/>
    <n v="3.3"/>
    <s v="2 tot 4m"/>
    <s v="W18GR10_WBKK_D"/>
    <s v="baggeren en maaien"/>
    <s v="Wel werkstrook"/>
    <n v="-1.25"/>
    <n v="-1"/>
  </r>
  <r>
    <s v="AAN"/>
    <s v="AAN"/>
    <s v="AAN"/>
    <n v="4.9000000000000004"/>
    <n v="0.5500000000000000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2.02"/>
    <n v="-1.77"/>
    <s v="&gt;2meter"/>
    <n v="9.6"/>
    <s v="ja"/>
    <s v="H23223"/>
    <s v="A: maaien droog talud, bereikbaar vanaf 2 zijden, talud &gt; 2m"/>
    <s v="AAN"/>
    <n v="0.62"/>
    <s v="&lt;Null&gt;"/>
    <n v="-0.97"/>
    <s v="ja"/>
    <x v="0"/>
    <n v="-2.02"/>
    <n v="2021"/>
    <x v="366"/>
    <n v="298"/>
    <s v="Uitmaaien"/>
    <s v="maaien"/>
    <n v="1536"/>
    <n v="2.99"/>
    <s v="A: uitmaaien nat profiel &lt;= 30m minimaal één zijde bereikbaar, twee zijdig &gt;15m bereikbaar &lt;= 30m"/>
    <n v="457140"/>
    <s v="M0379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85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394"/>
    <n v="0.77"/>
    <n v="3.3"/>
    <s v="2 tot 4m"/>
    <s v="W18GR10_WBKK_D"/>
    <s v="baggeren en maaien"/>
    <s v="Wel werkstrook"/>
    <n v="-1.25"/>
    <n v="-1"/>
  </r>
  <r>
    <s v="AAN"/>
    <s v="AAN"/>
    <s v="AAN"/>
    <n v="4"/>
    <n v="0.4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6"/>
    <n v="-1.69"/>
    <n v="-1.38"/>
    <s v="&lt;=2meter"/>
    <n v="6.8"/>
    <s v="ja"/>
    <s v="H23224"/>
    <s v="B: maaien droog talud, &lt;= 15m één zijde bereikbaar, talud &gt; 2m"/>
    <s v="AAN"/>
    <n v="0.45"/>
    <s v="&lt;Null&gt;"/>
    <n v="-1.05"/>
    <s v="ja"/>
    <x v="0"/>
    <n v="-1.69"/>
    <n v="2021"/>
    <x v="94"/>
    <n v="336"/>
    <s v="Uitmaaien"/>
    <s v="maaien"/>
    <n v="1536"/>
    <n v="1.1299999999999999"/>
    <s v="A: uitmaaien nat profiel &lt;= 30m minimaal één zijde bereikbaar, twee zijdig &gt;15m bereikbaar &lt;= 30m"/>
    <n v="457141"/>
    <s v="M04578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7"/>
    <s v="&lt;Null&gt;"/>
    <n v="0"/>
    <n v="0.31"/>
    <n v="2.2000000000000002"/>
    <n v="2.2000000000000002"/>
    <s v="Vrij toepasbaar"/>
    <s v="Vrij toepasbaar"/>
    <s v="hoofdwaterloop"/>
    <s v="&lt;Null&gt;"/>
    <s v="Primair"/>
    <s v="&lt;Null&gt;"/>
    <s v="Vrij verspreidbaar"/>
    <x v="1"/>
    <x v="395"/>
    <n v="0.44"/>
    <n v="2.4"/>
    <s v="2 tot 4m"/>
    <s v="W18GR10269"/>
    <s v="baggeren en maaien"/>
    <s v="Wel werkstrook"/>
    <n v="-1.25"/>
    <n v="-1"/>
  </r>
  <r>
    <s v="AAN"/>
    <s v="AAN"/>
    <s v="AAN"/>
    <n v="4.2"/>
    <n v="4.54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2.5"/>
    <n v="-2.98"/>
    <n v="-1.91"/>
    <s v="&lt;=2meter"/>
    <n v="8.1"/>
    <s v="ja"/>
    <s v="H23233"/>
    <s v="B: maaien droog talud, &lt;= 15m één zijde bereikbaar, talud &lt;= 2m"/>
    <s v="AAN"/>
    <n v="5.13"/>
    <s v="&lt;Null&gt;"/>
    <n v="-0.99"/>
    <s v="ja"/>
    <x v="2"/>
    <n v="-2.98"/>
    <n v="2021"/>
    <x v="367"/>
    <n v="104"/>
    <s v="Uitmaaien"/>
    <s v="maaien"/>
    <n v="1536"/>
    <n v="11.73"/>
    <s v="A: uitmaaien nat profiel &lt;= 30m minimaal één zijde bereikbaar, twee zijdig &gt;15m bereikbaar &lt;= 30m"/>
    <n v="457142"/>
    <s v="M03284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590"/>
    <s v="&lt;Null&gt;"/>
    <n v="0"/>
    <n v="1.07"/>
    <n v="0"/>
    <n v="0"/>
    <s v="Klasse A"/>
    <s v="Vrij toepasbaar"/>
    <s v="hoofdwaterloop"/>
    <s v="&lt;Null&gt;"/>
    <s v="Primair"/>
    <s v="&lt;Null&gt;"/>
    <s v="Vrij verspreidbaar"/>
    <x v="1"/>
    <x v="396"/>
    <n v="1.73"/>
    <n v="8.1"/>
    <s v="8m of meer"/>
    <s v="W18GR10_WBKK_D"/>
    <s v="baggeren en maaien"/>
    <s v="Wel werkstrook"/>
    <n v="-1.25"/>
    <n v="-1"/>
  </r>
  <r>
    <s v="AAN"/>
    <s v="AAN"/>
    <s v="AAN"/>
    <n v="3.5"/>
    <n v="4.5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5"/>
    <n v="-2.98"/>
    <n v="-1.91"/>
    <s v="&lt;=2meter"/>
    <n v="8.1"/>
    <s v="ja"/>
    <s v="H23233"/>
    <s v="A: maaien droog talud, bereikbaar vanaf 2 zijden, talud &lt;= 2m"/>
    <s v="AAN"/>
    <n v="5.13"/>
    <s v="&lt;Null&gt;"/>
    <n v="-0.99"/>
    <s v="ja"/>
    <x v="0"/>
    <n v="-2.98"/>
    <n v="2021"/>
    <x v="368"/>
    <n v="87"/>
    <s v="Uitmaaien"/>
    <s v="maaien"/>
    <n v="1536"/>
    <n v="11.73"/>
    <s v="A: uitmaaien nat profiel &lt;= 30m minimaal één zijde bereikbaar, twee zijdig &gt;15m bereikbaar &lt;= 30m"/>
    <n v="457143"/>
    <s v="M032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590"/>
    <s v="&lt;Null&gt;"/>
    <n v="0"/>
    <n v="1.07"/>
    <n v="0"/>
    <n v="0"/>
    <s v="Klasse A"/>
    <s v="Vrij toepasbaar"/>
    <s v="hoofdwaterloop"/>
    <s v="&lt;Null&gt;"/>
    <s v="Primair"/>
    <s v="&lt;Null&gt;"/>
    <s v="Vrij verspreidbaar"/>
    <x v="1"/>
    <x v="397"/>
    <n v="1.73"/>
    <n v="8.1"/>
    <s v="8m of meer"/>
    <s v="W18GR10_WBKK_D"/>
    <s v="baggeren en maaien"/>
    <s v="Wel werkstrook"/>
    <n v="-1.25"/>
    <n v="-1"/>
  </r>
  <r>
    <s v="AAN"/>
    <s v="AAN"/>
    <s v="AAN"/>
    <n v="78.099999999999994"/>
    <n v="4.5999999999999996"/>
    <s v="&lt;Null&gt;"/>
    <x v="2"/>
    <x v="0"/>
    <n v="1.1299999999999999"/>
    <s v="niet bereikbaar"/>
    <s v="&lt;Null&gt;"/>
    <n v="0"/>
    <s v="GO 2021"/>
    <s v="2C: Niet direct op de kant, &gt;30m al dan niet bereikbaar"/>
    <n v="-2"/>
    <n v="-1.47"/>
    <n v="-1.27"/>
    <s v="&lt;=2meter"/>
    <n v="35.6"/>
    <s v="ja"/>
    <s v="H23233"/>
    <s v="C: maaien droog talud, niet bereikbaar, talud &lt;= 2m"/>
    <s v="AAN"/>
    <n v="5.2"/>
    <s v="&lt;Null&gt;"/>
    <n v="-0.99"/>
    <s v="ja"/>
    <x v="2"/>
    <n v="-1.47"/>
    <n v="2021"/>
    <x v="369"/>
    <n v="455"/>
    <s v="Uitmaaien"/>
    <s v="maaien"/>
    <n v="1536"/>
    <n v="25.46"/>
    <s v="B: uitmaaien nat profiel, niet bereikbaar"/>
    <n v="457144"/>
    <s v="M03284"/>
    <s v="alleen hoofdwatergang, hoeveelheid aangepast naar 4,5 m3/m1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589"/>
    <s v="&lt;Null&gt;"/>
    <n v="0"/>
    <n v="0.2"/>
    <n v="0"/>
    <n v="1.3"/>
    <s v="Klasse A"/>
    <s v="Vrij toepasbaar"/>
    <s v="hoofdwaterloop"/>
    <s v="&lt;Null&gt;"/>
    <s v="Primair"/>
    <s v="&lt;Null&gt;"/>
    <s v="Vrij verspreidbaar"/>
    <x v="1"/>
    <x v="398"/>
    <n v="0.22"/>
    <n v="34.299999999999997"/>
    <s v="8m of meer"/>
    <s v="W18GR10_WBKK_D"/>
    <s v="baggeren en maaien"/>
    <s v="Geen werkstrook"/>
    <n v="-1.25"/>
    <n v="-1"/>
  </r>
  <r>
    <s v="AAN"/>
    <s v="AAN"/>
    <s v="AAN"/>
    <n v="9.5"/>
    <n v="4.54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5"/>
    <n v="-2.98"/>
    <n v="-1.91"/>
    <s v="&lt;=2meter"/>
    <n v="8.1"/>
    <s v="ja"/>
    <s v="H23233"/>
    <s v="C: maaien droog talud, niet bereikbaar, talud &lt;= 2m"/>
    <s v="AAN"/>
    <n v="5.13"/>
    <s v="&lt;Null&gt;"/>
    <n v="-0.99"/>
    <s v="ja"/>
    <x v="2"/>
    <n v="-2.98"/>
    <n v="2021"/>
    <x v="370"/>
    <n v="234"/>
    <s v="Uitmaaien"/>
    <s v="maaien"/>
    <n v="1536"/>
    <n v="11.73"/>
    <s v="B: uitmaaien nat profiel, niet bereikbaar"/>
    <n v="457145"/>
    <s v="M03284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B: uitmaaien en afvoeren plasberm,niet bereikbaar"/>
    <n v="590"/>
    <s v="&lt;Null&gt;"/>
    <n v="0"/>
    <n v="1.07"/>
    <n v="0"/>
    <n v="0"/>
    <s v="Klasse A"/>
    <s v="Vrij toepasbaar"/>
    <s v="hoofdwaterloop"/>
    <s v="&lt;Null&gt;"/>
    <s v="Primair"/>
    <s v="&lt;Null&gt;"/>
    <s v="Vrij verspreidbaar"/>
    <x v="1"/>
    <x v="399"/>
    <n v="1.73"/>
    <n v="8.1"/>
    <s v="8m of meer"/>
    <s v="W18GR10_WBKK_D"/>
    <s v="baggeren en maaien"/>
    <s v="Geen werkstrook"/>
    <n v="-1.25"/>
    <n v="-1"/>
  </r>
  <r>
    <s v="AAN"/>
    <s v="AAN"/>
    <s v="AAN"/>
    <n v="3.5"/>
    <n v="0.4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1.83"/>
    <n v="-1.48"/>
    <s v="&lt;=2meter"/>
    <n v="6.6"/>
    <s v="ja"/>
    <s v="H25099"/>
    <s v="A: maaien droog talud, bereikbaar vanaf 2 zijden, talud &gt; 2m"/>
    <s v="AAN"/>
    <n v="0.55000000000000004"/>
    <s v="&lt;Null&gt;"/>
    <n v="-1.01"/>
    <s v="ja"/>
    <x v="0"/>
    <n v="-1.83"/>
    <n v="2021"/>
    <x v="371"/>
    <n v="305"/>
    <s v="Uitmaaien"/>
    <s v="maaien"/>
    <n v="1536"/>
    <n v="1.49"/>
    <s v="A: uitmaaien nat profiel &lt;= 30m minimaal één zijde bereikbaar, twee zijdig &gt;15m bereikbaar &lt;= 30m"/>
    <n v="457146"/>
    <s v="M0354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17"/>
    <s v="&lt;Null&gt;"/>
    <n v="0"/>
    <n v="0.35"/>
    <n v="2.2000000000000002"/>
    <n v="2.2000000000000002"/>
    <s v="Klasse A"/>
    <s v="Vrij toepasbaar"/>
    <s v="hoofdwaterloop"/>
    <s v="&lt;Null&gt;"/>
    <s v="Primair"/>
    <s v="&lt;Null&gt;"/>
    <s v="Vrij verspreidbaar"/>
    <x v="1"/>
    <x v="400"/>
    <n v="0.57999999999999996"/>
    <n v="2.2999999999999998"/>
    <s v="2 tot 4m"/>
    <s v="W18GR10_WBKK_D"/>
    <s v="baggeren en maaien"/>
    <s v="Wel werkstrook"/>
    <n v="-1.25"/>
    <n v="-1"/>
  </r>
  <r>
    <s v="AAN"/>
    <s v="AAN"/>
    <s v="AAN"/>
    <n v="4.8"/>
    <n v="0.5600000000000000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1.88"/>
    <n v="-1.55"/>
    <s v="&lt;=2meter"/>
    <n v="6.9"/>
    <s v="ja"/>
    <s v="H25099"/>
    <s v="A: maaien droog talud, bereikbaar vanaf 2 zijden, talud &gt; 2m"/>
    <s v="AAN"/>
    <n v="0.63"/>
    <s v="&lt;Null&gt;"/>
    <n v="-1.01"/>
    <s v="ja"/>
    <x v="0"/>
    <n v="-1.88"/>
    <n v="2021"/>
    <x v="372"/>
    <n v="366"/>
    <s v="Uitmaaien"/>
    <s v="maaien"/>
    <n v="1536"/>
    <n v="1.92"/>
    <s v="A: uitmaaien nat profiel &lt;= 30m minimaal één zijde bereikbaar, twee zijdig &gt;15m bereikbaar &lt;= 30m"/>
    <n v="457147"/>
    <s v="M0354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26"/>
    <s v="&lt;Null&gt;"/>
    <n v="0"/>
    <n v="0.33"/>
    <n v="2.2000000000000002"/>
    <n v="2.2000000000000002"/>
    <s v="Klasse A"/>
    <s v="Vrij toepasbaar"/>
    <s v="hoofdwaterloop"/>
    <s v="&lt;Null&gt;"/>
    <s v="Primair"/>
    <s v="&lt;Null&gt;"/>
    <s v="Vrij verspreidbaar"/>
    <x v="1"/>
    <x v="401"/>
    <n v="0.63"/>
    <n v="2.6"/>
    <s v="2 tot 4m"/>
    <s v="W18GR10_WBKK_D"/>
    <s v="baggeren en maaien"/>
    <s v="Wel werkstrook"/>
    <n v="-1.25"/>
    <n v="-1"/>
  </r>
  <r>
    <s v="AAN"/>
    <s v="AAN"/>
    <s v="AAN"/>
    <n v="1.9"/>
    <n v="0.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1.82"/>
    <n v="-1.49"/>
    <s v="&lt;=2meter"/>
    <n v="6.6"/>
    <s v="ja"/>
    <s v="H25099"/>
    <s v="A: maaien droog talud, bereikbaar vanaf 2 zijden, talud &gt; 2m"/>
    <s v="AAN"/>
    <n v="0.56999999999999995"/>
    <s v="&lt;Null&gt;"/>
    <n v="-1.04"/>
    <s v="ja"/>
    <x v="0"/>
    <n v="-1.82"/>
    <n v="2021"/>
    <x v="373"/>
    <n v="167"/>
    <s v="Uitmaaien"/>
    <s v="maaien"/>
    <n v="1536"/>
    <n v="1.45"/>
    <s v="A: uitmaaien nat profiel &lt;= 30m minimaal één zijde bereikbaar, twee zijdig &gt;15m bereikbaar &lt;= 30m"/>
    <n v="457148"/>
    <s v="M0354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171"/>
    <s v="&lt;Null&gt;"/>
    <n v="0"/>
    <n v="0.33"/>
    <n v="2.2000000000000002"/>
    <n v="2.2000000000000002"/>
    <s v="Klasse A"/>
    <s v="Vrij toepasbaar"/>
    <s v="hoofdwaterloop"/>
    <s v="&lt;Null&gt;"/>
    <s v="Primair"/>
    <s v="&lt;Null&gt;"/>
    <s v="Vrij verspreidbaar"/>
    <x v="1"/>
    <x v="402"/>
    <n v="0.56999999999999995"/>
    <n v="2.2999999999999998"/>
    <s v="2 tot 4m"/>
    <s v="W18GR10_WBKK_D"/>
    <s v="baggeren en maaien"/>
    <s v="Wel werkstrook"/>
    <n v="-1.25"/>
    <n v="-1"/>
  </r>
  <r>
    <s v="AAN"/>
    <s v="AAN"/>
    <s v="AAN"/>
    <n v="3.1"/>
    <n v="0.7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.06"/>
    <n v="-1.54"/>
    <s v="&lt;=2meter"/>
    <n v="7"/>
    <s v="ja"/>
    <s v="H25099"/>
    <s v="A: maaien droog talud, bereikbaar vanaf 2 zijden, talud &gt; 2m"/>
    <s v="AAN"/>
    <n v="0.79"/>
    <s v="&lt;Null&gt;"/>
    <n v="-1.01"/>
    <s v="ja"/>
    <x v="0"/>
    <n v="-2.06"/>
    <n v="2021"/>
    <x v="329"/>
    <n v="230"/>
    <s v="Uitmaaien"/>
    <s v="maaien"/>
    <n v="1536"/>
    <n v="2.09"/>
    <s v="A: uitmaaien nat profiel &lt;= 30m minimaal één zijde bereikbaar, twee zijdig &gt;15m bereikbaar &lt;= 30m"/>
    <n v="457149"/>
    <s v="M0354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172"/>
    <s v="&lt;Null&gt;"/>
    <n v="0"/>
    <n v="0.52"/>
    <n v="2.2000000000000002"/>
    <n v="2.2000000000000002"/>
    <s v="Klasse A"/>
    <s v="Vrij toepasbaar"/>
    <s v="hoofdwaterloop"/>
    <s v="&lt;Null&gt;"/>
    <s v="Primair"/>
    <s v="&lt;Null&gt;"/>
    <s v="Vrij verspreidbaar"/>
    <x v="1"/>
    <x v="403"/>
    <n v="0.81"/>
    <n v="2.7"/>
    <s v="2 tot 4m"/>
    <s v="W18GR10_WBKK_D"/>
    <s v="baggeren en maaien"/>
    <s v="Wel werkstrook"/>
    <n v="-1.25"/>
    <n v="-1"/>
  </r>
  <r>
    <s v="AAN"/>
    <s v="AAN"/>
    <s v="AAN"/>
    <n v="27.1"/>
    <n v="3.8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85"/>
    <n v="-2.06"/>
    <s v="&lt;=2meter"/>
    <n v="14.6"/>
    <s v="ja"/>
    <s v="H25100"/>
    <s v="A: maaien droog talud, bereikbaar vanaf 2 zijden, talud &gt; 2m"/>
    <s v="AAN"/>
    <n v="4.33"/>
    <s v="&lt;Null&gt;"/>
    <n v="-0.99"/>
    <s v="ja"/>
    <x v="0"/>
    <n v="-2.85"/>
    <n v="2021"/>
    <x v="374"/>
    <n v="459"/>
    <s v="Uitmaaien"/>
    <s v="maaien"/>
    <n v="1536"/>
    <n v="15.8"/>
    <s v="A: uitmaaien nat profiel &lt;= 30m minimaal één zijde bereikbaar, twee zijdig &gt;15m bereikbaar &lt;= 30m"/>
    <n v="457150"/>
    <s v="M0329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27"/>
    <s v="&lt;Null&gt;"/>
    <n v="0"/>
    <n v="0.79"/>
    <n v="1.8"/>
    <n v="1"/>
    <s v="Klasse A"/>
    <s v="Vrij toepasbaar"/>
    <s v="hoofdwaterloop"/>
    <s v="&lt;Null&gt;"/>
    <s v="Primair"/>
    <s v="&lt;Null&gt;"/>
    <s v="Vrij verspreidbaar"/>
    <x v="1"/>
    <x v="404"/>
    <n v="1.6"/>
    <n v="11.8"/>
    <s v="8m of meer"/>
    <s v="W18GR10_WBKK_D"/>
    <s v="baggeren en maaien"/>
    <s v="Wel werkstrook"/>
    <n v="-1.25"/>
    <n v="-1"/>
  </r>
  <r>
    <s v="AAN"/>
    <s v="AAN"/>
    <s v="AAN"/>
    <n v="34.9"/>
    <n v="3.2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61"/>
    <n v="-2.0699999999999998"/>
    <s v="&lt;=2meter"/>
    <n v="15.3"/>
    <s v="ja"/>
    <s v="H25100"/>
    <s v="A: maaien droog talud, bereikbaar vanaf 2 zijden, talud &gt; 2m"/>
    <s v="AAN"/>
    <n v="3.63"/>
    <s v="&lt;Null&gt;"/>
    <n v="-0.99"/>
    <s v="ja"/>
    <x v="0"/>
    <n v="-2.61"/>
    <n v="2021"/>
    <x v="375"/>
    <n v="559"/>
    <s v="Uitmaaien"/>
    <s v="maaien"/>
    <n v="1536"/>
    <n v="15.18"/>
    <s v="A: uitmaaien nat profiel &lt;= 30m minimaal één zijde bereikbaar, twee zijdig &gt;15m bereikbaar &lt;= 30m"/>
    <n v="457151"/>
    <s v="M03292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28"/>
    <s v="&lt;Null&gt;"/>
    <n v="0"/>
    <n v="0.54"/>
    <n v="1.8"/>
    <n v="1"/>
    <s v="Klasse A"/>
    <s v="Klasse Industrie"/>
    <s v="hoofdwaterloop"/>
    <s v="&lt;Null&gt;"/>
    <s v="Primair"/>
    <s v="&lt;Null&gt;"/>
    <s v="Verspreidbaar"/>
    <x v="1"/>
    <x v="405"/>
    <n v="1.36"/>
    <n v="12.5"/>
    <s v="8m of meer"/>
    <s v="W18GR10177"/>
    <s v="baggeren en maaien"/>
    <s v="Wel werkstrook"/>
    <n v="-1.25"/>
    <n v="-1"/>
  </r>
  <r>
    <s v="AAN"/>
    <s v="AAN"/>
    <s v="AAN"/>
    <n v="4"/>
    <n v="3.8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85"/>
    <n v="-2.06"/>
    <s v="&lt;=2meter"/>
    <n v="14.6"/>
    <s v="ja"/>
    <s v="H25100"/>
    <s v="A: maaien droog talud, bereikbaar vanaf 2 zijden, talud &gt; 2m"/>
    <s v="AAN"/>
    <n v="4.33"/>
    <s v="&lt;Null&gt;"/>
    <n v="-0.99"/>
    <s v="ja"/>
    <x v="0"/>
    <n v="-2.85"/>
    <n v="2021"/>
    <x v="376"/>
    <n v="68"/>
    <s v="Uitmaaien"/>
    <s v="maaien"/>
    <n v="1536"/>
    <n v="15.8"/>
    <s v="A: uitmaaien nat profiel &lt;= 30m minimaal één zijde bereikbaar, twee zijdig &gt;15m bereikbaar &lt;= 30m"/>
    <n v="459219"/>
    <s v="M03292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27"/>
    <s v="&lt;Null&gt;"/>
    <n v="0"/>
    <n v="0.79"/>
    <n v="1.8"/>
    <n v="1"/>
    <s v="Klasse A"/>
    <s v="Klasse Industrie"/>
    <s v="hoofdwaterloop"/>
    <s v="&lt;Null&gt;"/>
    <s v="Primair"/>
    <s v="&lt;Null&gt;"/>
    <s v="Verspreidbaar"/>
    <x v="1"/>
    <x v="406"/>
    <n v="1.6"/>
    <n v="11.8"/>
    <s v="8m of meer"/>
    <s v="W18GR10177"/>
    <s v="baggeren en maaien"/>
    <s v="Wel werkstrook"/>
    <n v="-1.25"/>
    <n v="-1"/>
  </r>
  <r>
    <s v="Links WSHD/Rechts AAN"/>
    <s v="Links WSHD"/>
    <s v="Rechts AAN"/>
    <n v="3.7"/>
    <n v="0.4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7"/>
    <n v="-1.63"/>
    <n v="-1.36"/>
    <s v="&lt;=2meter"/>
    <n v="8.1999999999999993"/>
    <s v="ja"/>
    <s v="H25102"/>
    <s v="A: maaien droog talud, bereikbaar vanaf 2 zijden, talud &gt; 2m"/>
    <s v="Links WSHD/Rechts AAN"/>
    <n v="0.52"/>
    <s v="&lt;Null&gt;"/>
    <n v="-0.82"/>
    <s v="ja"/>
    <x v="0"/>
    <n v="-1.63"/>
    <n v="2021"/>
    <x v="377"/>
    <n v="213"/>
    <s v="Uitmaaien"/>
    <s v="maaien"/>
    <n v="1536"/>
    <n v="2.23"/>
    <s v="A: uitmaaien nat profiel &lt;= 30m minimaal één zijde bereikbaar, twee zijdig &gt;15m bereikbaar &lt;= 30m"/>
    <n v="457152"/>
    <s v="M0387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6"/>
    <s v="&lt;Null&gt;"/>
    <n v="0"/>
    <n v="0.27"/>
    <n v="2.4"/>
    <n v="2.4"/>
    <s v="Klasse A"/>
    <s v="Klasse Industrie"/>
    <s v="hoofdwaterloop"/>
    <s v="&lt;Null&gt;"/>
    <s v="Primair"/>
    <s v="&lt;Null&gt;"/>
    <s v="Verspreidbaar"/>
    <x v="1"/>
    <x v="407"/>
    <n v="0.53"/>
    <n v="3.5"/>
    <s v="2 tot 4m"/>
    <s v="W18GR10185"/>
    <s v="baggeren en maaien"/>
    <s v="Wel werkstrook"/>
    <n v="-1.1000000000000001"/>
    <n v="-0.85"/>
  </r>
  <r>
    <s v="Links WSHD/Rechts AAN"/>
    <s v="Links WSHD"/>
    <s v="Rechts AAN"/>
    <n v="4"/>
    <n v="0.39"/>
    <n v="0.5"/>
    <x v="0"/>
    <x v="0"/>
    <n v="1.1299999999999999"/>
    <s v="bereikbaar"/>
    <s v="&lt;Null&gt;"/>
    <n v="1"/>
    <s v="GO 2021"/>
    <s v="1A: Op de kant, &lt;=30m tweezijdig bereikbaar, of &lt;=15m één zijde bereikbaar"/>
    <n v="-1.7"/>
    <n v="-1.52"/>
    <n v="-1.34"/>
    <s v="&lt;=2meter"/>
    <n v="7.5"/>
    <s v="ja"/>
    <s v="H25102"/>
    <s v="A: maaien droog talud, bereikbaar vanaf 2 zijden, talud &gt; 2m"/>
    <s v="Links WSHD/Rechts AAN"/>
    <n v="0.44"/>
    <n v="0.55000000000000004"/>
    <n v="-0.86"/>
    <s v="ja"/>
    <x v="0"/>
    <n v="-1.52"/>
    <n v="2021"/>
    <x v="378"/>
    <n v="283"/>
    <s v="Uitmaaien"/>
    <s v="maaien"/>
    <n v="1536"/>
    <n v="1.81"/>
    <s v="A: uitmaaien nat profiel &lt;= 30m minimaal één zijde bereikbaar, twee zijdig &gt;15m bereikbaar &lt;= 30m"/>
    <n v="457153"/>
    <s v="M03878"/>
    <s v="&lt;Null&gt;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7"/>
    <s v="&lt;Null&gt;"/>
    <n v="0"/>
    <n v="0.18"/>
    <n v="2.4"/>
    <n v="2.4"/>
    <s v="Klasse A"/>
    <s v="Klasse Industrie"/>
    <s v="hoofdwaterloop"/>
    <s v="&lt;Null&gt;"/>
    <s v="Primair"/>
    <s v="&lt;Null&gt;"/>
    <s v="Verspreidbaar"/>
    <x v="41"/>
    <x v="408"/>
    <n v="0.42"/>
    <n v="2.8"/>
    <s v="2 tot 4m"/>
    <s v="W18GR10_WBKK_A"/>
    <s v="baggeren en maaien"/>
    <s v="Wel werkstrook"/>
    <n v="-1.1000000000000001"/>
    <n v="-0.85"/>
  </r>
  <r>
    <s v="Links WSHD/Rechts AAN"/>
    <s v="Links WSHD"/>
    <s v="Rechts AAN"/>
    <n v="2.1"/>
    <n v="0.39"/>
    <n v="0.5"/>
    <x v="0"/>
    <x v="0"/>
    <n v="1.1299999999999999"/>
    <s v="bereikbaar"/>
    <s v="&lt;Null&gt;"/>
    <n v="1"/>
    <s v="GO 2021"/>
    <s v="1A: Op de kant, &lt;=30m tweezijdig bereikbaar, of &lt;=15m één zijde bereikbaar"/>
    <n v="-1.7"/>
    <n v="-1.52"/>
    <n v="-1.34"/>
    <s v="&lt;=2meter"/>
    <n v="7.5"/>
    <s v="ja"/>
    <s v="H25102"/>
    <s v="A: maaien droog talud, bereikbaar vanaf 2 zijden, talud &gt; 2m"/>
    <s v="Links WSHD/Rechts AAN"/>
    <n v="0.44"/>
    <n v="0.55000000000000004"/>
    <n v="-0.86"/>
    <s v="ja"/>
    <x v="0"/>
    <n v="-1.52"/>
    <n v="2021"/>
    <x v="196"/>
    <n v="148"/>
    <s v="Uitmaaien"/>
    <s v="maaien"/>
    <n v="1536"/>
    <n v="1.81"/>
    <s v="A: uitmaaien nat profiel &lt;= 30m minimaal één zijde bereikbaar, twee zijdig &gt;15m bereikbaar &lt;= 30m"/>
    <n v="459220"/>
    <s v="M03878"/>
    <s v="&lt;Null&gt;"/>
    <x v="2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7"/>
    <s v="&lt;Null&gt;"/>
    <n v="0"/>
    <n v="0.18"/>
    <n v="2.4"/>
    <n v="2.4"/>
    <s v="Klasse A"/>
    <s v="Klasse Industrie"/>
    <s v="hoofdwaterloop"/>
    <s v="&lt;Null&gt;"/>
    <s v="Primair"/>
    <s v="&lt;Null&gt;"/>
    <s v="Verspreidbaar"/>
    <x v="42"/>
    <x v="409"/>
    <n v="0.42"/>
    <n v="2.8"/>
    <s v="2 tot 4m"/>
    <s v="W18GR10185"/>
    <s v="baggeren en maaien"/>
    <s v="Wel werkstrook"/>
    <n v="-1.1000000000000001"/>
    <n v="-0.85"/>
  </r>
  <r>
    <s v="AAN"/>
    <s v="AAN"/>
    <s v="AAN"/>
    <n v="3.4"/>
    <n v="0.73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"/>
    <n v="-1.85"/>
    <n v="-1.56"/>
    <s v="&gt;2meter"/>
    <n v="10.5"/>
    <s v="ja"/>
    <s v="H25105"/>
    <s v="C: maaien droog talud, niet bereikbaar, talud &gt; 2m"/>
    <s v="AAN"/>
    <n v="0.82"/>
    <s v="&lt;Null&gt;"/>
    <n v="-0.94"/>
    <s v="ja"/>
    <x v="2"/>
    <n v="-1.85"/>
    <n v="2021"/>
    <x v="68"/>
    <n v="196"/>
    <s v="Uitmaaien"/>
    <s v="maaien"/>
    <n v="1536"/>
    <n v="2.77"/>
    <s v="B: uitmaaien nat profiel, niet bereikbaar"/>
    <n v="457154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451"/>
    <s v="&lt;Null&gt;"/>
    <n v="0"/>
    <n v="0.28999999999999998"/>
    <n v="3.5"/>
    <n v="3.5"/>
    <s v="Klasse A"/>
    <s v="Vrij toepasbaar"/>
    <s v="hoofdwaterloop"/>
    <s v="&lt;Null&gt;"/>
    <s v="Primair"/>
    <s v="&lt;Null&gt;"/>
    <s v="Vrij verspreidbaar"/>
    <x v="1"/>
    <x v="410"/>
    <n v="0.6"/>
    <n v="3.5"/>
    <s v="2 tot 4m"/>
    <s v="W18GR10_WBKK_D"/>
    <s v="baggeren en maaien"/>
    <s v="Geen werkstrook"/>
    <n v="-1.25"/>
    <n v="-1"/>
  </r>
  <r>
    <s v="AAN"/>
    <s v="AAN"/>
    <s v="AAN"/>
    <n v="2.8"/>
    <n v="0.7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"/>
    <n v="-1.85"/>
    <n v="-1.56"/>
    <s v="&gt;2meter"/>
    <n v="10.5"/>
    <s v="ja"/>
    <s v="H25105"/>
    <s v="B: maaien droog talud, &lt;= 15m één zijde bereikbaar, talud &gt; 2m"/>
    <s v="AAN"/>
    <n v="0.82"/>
    <s v="&lt;Null&gt;"/>
    <n v="-0.94"/>
    <s v="ja"/>
    <x v="0"/>
    <n v="-1.85"/>
    <n v="2021"/>
    <x v="379"/>
    <n v="160"/>
    <s v="Uitmaaien"/>
    <s v="maaien"/>
    <n v="1536"/>
    <n v="2.77"/>
    <s v="A: uitmaaien nat profiel &lt;= 30m minimaal één zijde bereikbaar, twee zijdig &gt;15m bereikbaar &lt;= 30m"/>
    <n v="457155"/>
    <s v="M0377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1"/>
    <s v="&lt;Null&gt;"/>
    <n v="0"/>
    <n v="0.28999999999999998"/>
    <n v="3.5"/>
    <n v="3.5"/>
    <s v="Klasse A"/>
    <s v="Vrij toepasbaar"/>
    <s v="hoofdwaterloop"/>
    <s v="&lt;Null&gt;"/>
    <s v="Primair"/>
    <s v="&lt;Null&gt;"/>
    <s v="Vrij verspreidbaar"/>
    <x v="1"/>
    <x v="411"/>
    <n v="0.6"/>
    <n v="3.5"/>
    <s v="2 tot 4m"/>
    <s v="W18GR10_WBKK_D"/>
    <s v="baggeren en maaien"/>
    <s v="Wel werkstrook"/>
    <n v="-1.25"/>
    <n v="-1"/>
  </r>
  <r>
    <s v="Links AAN/Rechts GEM"/>
    <s v="Links AAN"/>
    <s v="Rechts GEM"/>
    <n v="8.3000000000000007"/>
    <n v="2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2.4300000000000002"/>
    <n v="-2.0499999999999998"/>
    <s v="&lt;=2meter"/>
    <n v="11.7"/>
    <s v="ja"/>
    <s v="H25107"/>
    <s v="A: maaien droog talud, bereikbaar vanaf 2 zijden, talud &lt;= 2m"/>
    <s v="Links AAN/Rechts GEM"/>
    <n v="2.44"/>
    <s v="&lt;Null&gt;"/>
    <n v="-1.01"/>
    <s v="ja"/>
    <x v="0"/>
    <n v="-2.4300000000000002"/>
    <n v="2021"/>
    <x v="190"/>
    <n v="152"/>
    <s v="Uitmaaien en afvoeren"/>
    <s v="maaien"/>
    <n v="1536"/>
    <n v="10.48"/>
    <s v="A: uitmaaien nat profiel &lt;= 30m minimaal één zijde bereikbaar, twee zijdig &gt;15m bereikbaar &lt;= 30m"/>
    <n v="457159"/>
    <s v="M3393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Kolff van Oosterwijkstr"/>
    <s v="A: uitmaaien en afvoeren plasberm, twee zijdig bereikbaar, of &lt;=15m één zijde bereikbaar"/>
    <n v="513"/>
    <s v="&lt;Null&gt;"/>
    <n v="0"/>
    <n v="0.38"/>
    <n v="0.4"/>
    <n v="0.4"/>
    <s v="Vrij toepasbaar"/>
    <s v="Vrij toepasbaar"/>
    <s v="hoofdwaterloop"/>
    <s v="&lt;Null&gt;"/>
    <s v="Primair"/>
    <n v="-1"/>
    <s v="Vrij verspreidbaar"/>
    <x v="1"/>
    <x v="412"/>
    <n v="1.43"/>
    <n v="10.9"/>
    <s v="8m of meer"/>
    <s v="W18GR10277"/>
    <s v="baggeren en maaien"/>
    <s v="Wel werkstrook"/>
    <s v="&lt;Null&gt;"/>
    <s v="&lt;Null&gt;"/>
  </r>
  <r>
    <s v="GEM"/>
    <s v="GEM"/>
    <s v="GEM"/>
    <n v="5.7"/>
    <n v="2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2.4300000000000002"/>
    <n v="-2.0499999999999998"/>
    <s v="&lt;=2meter"/>
    <n v="11.7"/>
    <s v="ja"/>
    <s v="H25107"/>
    <s v="A: maaien droog talud, bereikbaar vanaf 2 zijden, talud &lt;= 2m"/>
    <s v="GEM"/>
    <n v="2.44"/>
    <s v="&lt;Null&gt;"/>
    <n v="-1.01"/>
    <s v="ja"/>
    <x v="0"/>
    <n v="-2.4300000000000002"/>
    <n v="2021"/>
    <x v="380"/>
    <n v="104"/>
    <s v="Uitmaaien en afvoeren"/>
    <s v="maaien"/>
    <n v="1536"/>
    <n v="10.48"/>
    <s v="A: uitmaaien nat profiel &lt;= 30m minimaal één zijde bereikbaar, twee zijdig &gt;15m bereikbaar &lt;= 30m"/>
    <n v="457160"/>
    <s v="M3393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513"/>
    <s v="&lt;Null&gt;"/>
    <n v="0"/>
    <n v="0.38"/>
    <n v="0.4"/>
    <n v="0.4"/>
    <s v="Klasse A"/>
    <s v="Klasse Industrie"/>
    <s v="hoofdwaterloop"/>
    <s v="&lt;Null&gt;"/>
    <s v="Primair"/>
    <n v="-1"/>
    <s v="Verspreidbaar"/>
    <x v="1"/>
    <x v="413"/>
    <n v="1.43"/>
    <n v="10.9"/>
    <s v="8m of meer"/>
    <s v="W18GR10278"/>
    <s v="baggeren en maaien"/>
    <s v="Wel werkstrook"/>
    <s v="&lt;Null&gt;"/>
    <s v="&lt;Null&gt;"/>
  </r>
  <r>
    <s v="GEM"/>
    <s v="GEM"/>
    <s v="GEM"/>
    <n v="2"/>
    <n v="2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2.4300000000000002"/>
    <n v="-2.0499999999999998"/>
    <s v="&lt;=2meter"/>
    <n v="11.7"/>
    <s v="ja"/>
    <s v="H25107"/>
    <s v="A: maaien droog talud, bereikbaar vanaf 2 zijden, talud &lt;= 2m"/>
    <s v="GEM"/>
    <n v="2.44"/>
    <s v="&lt;Null&gt;"/>
    <n v="-1.01"/>
    <s v="ja"/>
    <x v="0"/>
    <n v="-2.4300000000000002"/>
    <n v="2021"/>
    <x v="381"/>
    <n v="38"/>
    <s v="Uitmaaien en afvoeren"/>
    <s v="maaien"/>
    <n v="1536"/>
    <n v="10.48"/>
    <s v="A: uitmaaien nat profiel &lt;= 30m minimaal één zijde bereikbaar, twee zijdig &gt;15m bereikbaar &lt;= 30m"/>
    <n v="459221"/>
    <s v="M3393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513"/>
    <s v="&lt;Null&gt;"/>
    <n v="0"/>
    <n v="0.38"/>
    <n v="0.4"/>
    <n v="0.4"/>
    <s v="Vrij toepasbaar"/>
    <s v="Vrij toepasbaar"/>
    <s v="hoofdwaterloop"/>
    <s v="&lt;Null&gt;"/>
    <s v="Primair"/>
    <n v="-1"/>
    <s v="Vrij verspreidbaar"/>
    <x v="1"/>
    <x v="414"/>
    <n v="1.43"/>
    <n v="10.9"/>
    <s v="8m of meer"/>
    <s v="W18GR10277"/>
    <s v="baggeren en maaien"/>
    <s v="Wel werkstrook"/>
    <s v="&lt;Null&gt;"/>
    <s v="&lt;Null&gt;"/>
  </r>
  <r>
    <s v="Links AAN/Rechts GEM"/>
    <s v="Links AAN"/>
    <s v="Rechts GEM"/>
    <n v="2.2000000000000002"/>
    <n v="2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2.4300000000000002"/>
    <n v="-2.0499999999999998"/>
    <s v="&lt;=2meter"/>
    <n v="11.7"/>
    <s v="ja"/>
    <s v="H25107"/>
    <s v="A: maaien droog talud, bereikbaar vanaf 2 zijden, talud &lt;= 2m"/>
    <s v="Links AAN/Rechts GEM"/>
    <n v="2.44"/>
    <s v="&lt;Null&gt;"/>
    <n v="-1.01"/>
    <s v="ja"/>
    <x v="0"/>
    <n v="-2.4300000000000002"/>
    <n v="2021"/>
    <x v="382"/>
    <n v="40"/>
    <s v="Uitmaaien en afvoeren"/>
    <s v="maaien"/>
    <n v="1536"/>
    <n v="10.48"/>
    <s v="A: uitmaaien nat profiel &lt;= 30m minimaal één zijde bereikbaar, twee zijdig &gt;15m bereikbaar &lt;= 30m"/>
    <n v="459222"/>
    <s v="M3393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Kolff van Oosterwijkstr"/>
    <s v="A: uitmaaien en afvoeren plasberm, twee zijdig bereikbaar, of &lt;=15m één zijde bereikbaar"/>
    <n v="513"/>
    <s v="&lt;Null&gt;"/>
    <n v="0"/>
    <n v="0.38"/>
    <n v="0.4"/>
    <n v="0.4"/>
    <s v="Klasse A"/>
    <s v="Klasse Industrie"/>
    <s v="hoofdwaterloop"/>
    <s v="&lt;Null&gt;"/>
    <s v="Primair"/>
    <n v="-1"/>
    <s v="Verspreidbaar"/>
    <x v="1"/>
    <x v="415"/>
    <n v="1.43"/>
    <n v="10.9"/>
    <s v="8m of meer"/>
    <s v="W18GR10276"/>
    <s v="baggeren en maaien"/>
    <s v="Wel werkstrook"/>
    <s v="&lt;Null&gt;"/>
    <s v="&lt;Null&gt;"/>
  </r>
  <r>
    <s v="AAN"/>
    <s v="AAN"/>
    <s v="AAN"/>
    <n v="11.8"/>
    <n v="1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12"/>
    <n v="-1.68"/>
    <s v="&gt;2meter"/>
    <n v="15.1"/>
    <s v="ja"/>
    <s v="H25108"/>
    <s v="A: maaien droog talud, bereikbaar vanaf 2 zijden, talud &gt; 2m"/>
    <s v="AAN"/>
    <n v="1.44"/>
    <s v="&lt;Null&gt;"/>
    <n v="-0.99"/>
    <s v="ja"/>
    <x v="0"/>
    <n v="-2.12"/>
    <n v="2021"/>
    <x v="383"/>
    <n v="387"/>
    <s v="Uitmaaien"/>
    <s v="maaien"/>
    <n v="1536"/>
    <n v="5.01"/>
    <s v="A: uitmaaien nat profiel &lt;= 30m minimaal één zijde bereikbaar, twee zijdig &gt;15m bereikbaar &lt;= 30m"/>
    <n v="457156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4"/>
    <s v="&lt;Null&gt;"/>
    <n v="0"/>
    <n v="0.44"/>
    <n v="4.5"/>
    <n v="4.5"/>
    <s v="Klasse A"/>
    <s v="Vrij toepasbaar"/>
    <s v="hoofdwaterloop"/>
    <s v="&lt;Null&gt;"/>
    <s v="Primair"/>
    <s v="&lt;Null&gt;"/>
    <s v="Vrij verspreidbaar"/>
    <x v="1"/>
    <x v="416"/>
    <n v="0.87"/>
    <n v="6.1"/>
    <s v="4 tot 8m"/>
    <s v="W18GR10_WBKK_D"/>
    <s v="baggeren en maaien"/>
    <s v="Wel werkstrook"/>
    <n v="-1.25"/>
    <n v="-1"/>
  </r>
  <r>
    <s v="AAN"/>
    <s v="AAN"/>
    <s v="AAN"/>
    <n v="6.3"/>
    <n v="1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15"/>
    <n v="-1.8"/>
    <s v="&gt;2meter"/>
    <n v="15.2"/>
    <s v="ja"/>
    <s v="H25108"/>
    <s v="A: maaien droog talud, bereikbaar vanaf 2 zijden, talud &gt; 2m"/>
    <s v="AAN"/>
    <n v="1.44"/>
    <s v="&lt;Null&gt;"/>
    <n v="-1"/>
    <s v="ja"/>
    <x v="0"/>
    <n v="-2.15"/>
    <n v="2021"/>
    <x v="384"/>
    <n v="203"/>
    <s v="Uitmaaien"/>
    <s v="maaien"/>
    <n v="1536"/>
    <n v="5.39"/>
    <s v="A: uitmaaien nat profiel &lt;= 30m minimaal één zijde bereikbaar, twee zijdig &gt;15m bereikbaar &lt;= 30m"/>
    <n v="457157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5"/>
    <s v="&lt;Null&gt;"/>
    <n v="0"/>
    <n v="0.35"/>
    <n v="4.5"/>
    <n v="4.5"/>
    <s v="Klasse A"/>
    <s v="Klasse Industrie"/>
    <s v="hoofdwaterloop"/>
    <s v="&lt;Null&gt;"/>
    <s v="Primair"/>
    <s v="&lt;Null&gt;"/>
    <s v="Verspreidbaar"/>
    <x v="1"/>
    <x v="417"/>
    <n v="0.9"/>
    <n v="6.2"/>
    <s v="4 tot 8m"/>
    <s v="W18GR10279"/>
    <s v="baggeren en maaien"/>
    <s v="Wel werkstrook"/>
    <n v="-1.25"/>
    <n v="-1"/>
  </r>
  <r>
    <s v="Links AAN/Rechts GEM"/>
    <s v="Links AAN"/>
    <s v="Rechts GEM"/>
    <n v="3.9"/>
    <n v="1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15"/>
    <n v="-1.8"/>
    <s v="&gt;2meter"/>
    <n v="15.2"/>
    <s v="ja"/>
    <s v="H25108"/>
    <s v="A: maaien droog talud, bereikbaar vanaf 2 zijden, talud &gt; 2m"/>
    <s v="Links AAN/Rechts GEM"/>
    <n v="1.44"/>
    <s v="&lt;Null&gt;"/>
    <n v="-1"/>
    <s v="ja"/>
    <x v="0"/>
    <n v="-2.15"/>
    <n v="2021"/>
    <x v="385"/>
    <n v="126"/>
    <s v="Uitmaaien"/>
    <s v="maaien"/>
    <n v="1536"/>
    <n v="5.39"/>
    <s v="A: uitmaaien nat profiel &lt;= 30m minimaal één zijde bereikbaar, twee zijdig &gt;15m bereikbaar &lt;= 30m"/>
    <n v="457158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375"/>
    <s v="&lt;Null&gt;"/>
    <n v="0"/>
    <n v="0.35"/>
    <n v="4.5"/>
    <n v="4.5"/>
    <s v="Klasse A"/>
    <s v="Klasse Industrie"/>
    <s v="hoofdwaterloop"/>
    <s v="&lt;Null&gt;"/>
    <s v="Primair"/>
    <s v="&lt;Null&gt;"/>
    <s v="Verspreidbaar"/>
    <x v="1"/>
    <x v="418"/>
    <n v="0.9"/>
    <n v="6.2"/>
    <s v="4 tot 8m"/>
    <s v="W18GR10279"/>
    <s v="baggeren en maaien"/>
    <s v="Wel werkstrook"/>
    <n v="-1.25"/>
    <n v="-1"/>
  </r>
  <r>
    <s v="Links AAN/Rechts GEM"/>
    <s v="Links AAN"/>
    <s v="Rechts GEM"/>
    <n v="5.0999999999999996"/>
    <n v="2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2.2000000000000002"/>
    <n v="-1.65"/>
    <s v="&gt;2meter"/>
    <n v="15.5"/>
    <s v="ja"/>
    <s v="H25108"/>
    <s v="A: maaien droog talud, bereikbaar vanaf 2 zijden, talud &gt; 2m"/>
    <s v="Links AAN/Rechts GEM"/>
    <n v="2.57"/>
    <s v="&lt;Null&gt;"/>
    <n v="-0.99"/>
    <s v="ja"/>
    <x v="0"/>
    <n v="-2.2000000000000002"/>
    <n v="2021"/>
    <x v="386"/>
    <n v="156"/>
    <s v="Uitmaaien"/>
    <s v="maaien"/>
    <n v="1536"/>
    <n v="6"/>
    <s v="A: uitmaaien nat profiel &lt;= 30m minimaal één zijde bereikbaar, twee zijdig &gt;15m bereikbaar &lt;= 30m"/>
    <n v="457161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481"/>
    <s v="&lt;Null&gt;"/>
    <n v="0"/>
    <n v="0.55000000000000004"/>
    <n v="4.5"/>
    <n v="4.5"/>
    <s v="Klasse A"/>
    <s v="Klasse Industrie"/>
    <s v="hoofdwaterloop"/>
    <s v="&lt;Null&gt;"/>
    <s v="Primair"/>
    <s v="&lt;Null&gt;"/>
    <s v="Verspreidbaar"/>
    <x v="1"/>
    <x v="419"/>
    <n v="0.95"/>
    <n v="6.5"/>
    <s v="4 tot 8m"/>
    <s v="W18GR10279"/>
    <s v="baggeren en maaien"/>
    <s v="Wel werkstrook"/>
    <n v="-1.25"/>
    <n v="-1"/>
  </r>
  <r>
    <s v="AAN"/>
    <s v="AAN"/>
    <s v="AAN"/>
    <n v="5.3"/>
    <n v="0.84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0699999999999998"/>
    <n v="-1.65"/>
    <s v="&gt;2meter"/>
    <n v="12.9"/>
    <s v="ja"/>
    <s v="H25108"/>
    <s v="B: maaien droog talud, &lt;= 15m één zijde bereikbaar, talud &gt; 2m"/>
    <s v="AAN"/>
    <n v="0.95"/>
    <s v="&lt;Null&gt;"/>
    <n v="-0.97"/>
    <s v="ja"/>
    <x v="0"/>
    <n v="-2.0699999999999998"/>
    <n v="2021"/>
    <x v="387"/>
    <n v="273"/>
    <s v="Uitmaaien"/>
    <s v="maaien"/>
    <n v="1536"/>
    <n v="3.24"/>
    <s v="A: uitmaaien nat profiel &lt;= 30m minimaal één zijde bereikbaar, twee zijdig &gt;15m bereikbaar &lt;= 30m"/>
    <n v="457162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72"/>
    <s v="&lt;Null&gt;"/>
    <n v="0"/>
    <n v="0.42"/>
    <n v="4.5"/>
    <n v="4.5"/>
    <s v="Klasse A"/>
    <s v="Niet toepasbaar"/>
    <s v="hoofdwaterloop"/>
    <s v="&lt;Null&gt;"/>
    <s v="Primair"/>
    <s v="&lt;Null&gt;"/>
    <s v="Verspreidbaar"/>
    <x v="1"/>
    <x v="420"/>
    <n v="0.82"/>
    <n v="3.9"/>
    <s v="2 tot 4m"/>
    <s v="W18GR10281"/>
    <s v="baggeren en maaien"/>
    <s v="Wel werkstrook"/>
    <n v="-1.25"/>
    <n v="-1"/>
  </r>
  <r>
    <s v="AAN"/>
    <s v="AAN"/>
    <s v="AAN"/>
    <n v="6.3"/>
    <n v="1.1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0499999999999998"/>
    <n v="-1.65"/>
    <s v="&gt;2meter"/>
    <n v="14.3"/>
    <s v="ja"/>
    <s v="H25108"/>
    <s v="B: maaien droog talud, &lt;= 15m één zijde bereikbaar, talud &gt; 2m"/>
    <s v="AAN"/>
    <n v="1.34"/>
    <s v="&lt;Null&gt;"/>
    <n v="-0.99"/>
    <s v="ja"/>
    <x v="0"/>
    <n v="-2.0499999999999998"/>
    <n v="2021"/>
    <x v="388"/>
    <n v="238"/>
    <s v="Uitmaaien"/>
    <s v="maaien"/>
    <n v="1536"/>
    <n v="4.3600000000000003"/>
    <s v="A: uitmaaien nat profiel &lt;= 30m minimaal één zijde bereikbaar, twee zijdig &gt;15m bereikbaar &lt;= 30m"/>
    <n v="457163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3"/>
    <s v="&lt;Null&gt;"/>
    <n v="0"/>
    <n v="0.4"/>
    <n v="4.5"/>
    <n v="4.5"/>
    <s v="Klasse A"/>
    <s v="Niet toepasbaar"/>
    <s v="hoofdwaterloop"/>
    <s v="&lt;Null&gt;"/>
    <s v="Primair"/>
    <s v="&lt;Null&gt;"/>
    <s v="Verspreidbaar"/>
    <x v="1"/>
    <x v="421"/>
    <n v="0.8"/>
    <n v="5.3"/>
    <s v="4 tot 8m"/>
    <s v="W18GR10281"/>
    <s v="baggeren en maaien"/>
    <s v="Wel werkstrook"/>
    <n v="-1.25"/>
    <n v="-1"/>
  </r>
  <r>
    <s v="AAN"/>
    <s v="AAN"/>
    <s v="AAN"/>
    <n v="0.4"/>
    <n v="1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12"/>
    <n v="-1.68"/>
    <s v="&gt;2meter"/>
    <n v="15.1"/>
    <s v="ja"/>
    <s v="H25108"/>
    <s v="A: maaien droog talud, bereikbaar vanaf 2 zijden, talud &gt; 2m"/>
    <s v="AAN"/>
    <n v="1.44"/>
    <s v="&lt;Null&gt;"/>
    <n v="-0.99"/>
    <s v="ja"/>
    <x v="0"/>
    <n v="-2.12"/>
    <n v="2021"/>
    <x v="71"/>
    <n v="14"/>
    <s v="Uitmaaien"/>
    <s v="maaien"/>
    <n v="1536"/>
    <n v="5.01"/>
    <s v="A: uitmaaien nat profiel &lt;= 30m minimaal één zijde bereikbaar, twee zijdig &gt;15m bereikbaar &lt;= 30m"/>
    <n v="459223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4"/>
    <s v="&lt;Null&gt;"/>
    <n v="0"/>
    <n v="0.44"/>
    <n v="4.5"/>
    <n v="4.5"/>
    <s v="Klasse A"/>
    <s v="Klasse Industrie"/>
    <s v="hoofdwaterloop"/>
    <s v="&lt;Null&gt;"/>
    <s v="Primair"/>
    <s v="&lt;Null&gt;"/>
    <s v="Verspreidbaar"/>
    <x v="1"/>
    <x v="422"/>
    <n v="0.87"/>
    <n v="6.1"/>
    <s v="4 tot 8m"/>
    <s v="W18GR10279"/>
    <s v="baggeren en maaien"/>
    <s v="Wel werkstrook"/>
    <n v="-1.25"/>
    <n v="-1"/>
  </r>
  <r>
    <s v="AAN"/>
    <s v="AAN"/>
    <s v="AAN"/>
    <n v="4.3"/>
    <n v="1.1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0499999999999998"/>
    <n v="-1.65"/>
    <s v="&gt;2meter"/>
    <n v="14.3"/>
    <s v="ja"/>
    <s v="H25108"/>
    <s v="B: maaien droog talud, &lt;= 15m één zijde bereikbaar, talud &gt; 2m"/>
    <s v="AAN"/>
    <n v="1.34"/>
    <s v="&lt;Null&gt;"/>
    <n v="-0.99"/>
    <s v="ja"/>
    <x v="0"/>
    <n v="-2.0499999999999998"/>
    <n v="2021"/>
    <x v="389"/>
    <n v="161"/>
    <s v="Uitmaaien"/>
    <s v="maaien"/>
    <n v="1536"/>
    <n v="4.3600000000000003"/>
    <s v="A: uitmaaien nat profiel &lt;= 30m minimaal één zijde bereikbaar, twee zijdig &gt;15m bereikbaar &lt;= 30m"/>
    <n v="459224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373"/>
    <s v="&lt;Null&gt;"/>
    <n v="0"/>
    <n v="0.4"/>
    <n v="4.5"/>
    <n v="4.5"/>
    <s v="Klasse A"/>
    <s v="Vrij toepasbaar"/>
    <s v="hoofdwaterloop"/>
    <s v="&lt;Null&gt;"/>
    <s v="Primair"/>
    <s v="&lt;Null&gt;"/>
    <s v="Vrij verspreidbaar"/>
    <x v="1"/>
    <x v="423"/>
    <n v="0.8"/>
    <n v="5.3"/>
    <s v="4 tot 8m"/>
    <s v="W18GR10_WBKK_D"/>
    <s v="baggeren en maaien"/>
    <s v="Wel werkstrook"/>
    <n v="-1.25"/>
    <n v="-1"/>
  </r>
  <r>
    <s v="Links GEM SBB/Rechts AAN"/>
    <s v="Links GEM SBB"/>
    <s v="Rechts AAN"/>
    <n v="8.8000000000000007"/>
    <n v="3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93"/>
    <n v="-2.5499999999999998"/>
    <s v="&lt;=2meter"/>
    <n v="17.399999999999999"/>
    <s v="ja"/>
    <s v="H25117"/>
    <s v="A: maaien droog talud, bereikbaar vanaf 2 zijden, talud &gt; 2m"/>
    <s v="Links GEM SBB/Rechts AAN"/>
    <n v="3.81"/>
    <s v="&lt;Null&gt;"/>
    <n v="-0.99"/>
    <s v="ja"/>
    <x v="0"/>
    <n v="-2.93"/>
    <n v="2021"/>
    <x v="390"/>
    <n v="131"/>
    <s v="Uitmaaien"/>
    <s v="maaien"/>
    <n v="1536"/>
    <n v="22.71"/>
    <s v="A: uitmaaien nat profiel &lt;= 30m minimaal één zijde bereikbaar, twee zijdig &gt;15m bereikbaar &lt;= 30m"/>
    <n v="457164"/>
    <s v="M03106"/>
    <s v="koppelen aan profiel 1217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217"/>
    <s v="&lt;Null&gt;"/>
    <n v="0"/>
    <n v="0.38"/>
    <n v="2"/>
    <n v="2"/>
    <s v="Vrij toepasbaar"/>
    <s v="Vrij toepasbaar"/>
    <s v="hoofdwaterloop"/>
    <s v="&lt;Null&gt;"/>
    <s v="Primair"/>
    <s v="&lt;Null&gt;"/>
    <s v="Vrij verspreidbaar"/>
    <x v="1"/>
    <x v="424"/>
    <n v="1.68"/>
    <n v="13.4"/>
    <s v="8m of meer"/>
    <s v="W18GR10016"/>
    <s v="baggeren en maaien"/>
    <s v="Wel werkstrook"/>
    <n v="-1.25"/>
    <n v="-1"/>
  </r>
  <r>
    <s v="GEM SBB"/>
    <s v="GEM SBB"/>
    <s v="GEM SBB"/>
    <n v="22"/>
    <n v="5.5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5499999999999998"/>
    <n v="-3.06"/>
    <n v="-2.34"/>
    <s v="&gt;2meter"/>
    <n v="22.3"/>
    <s v="ja"/>
    <s v="H25118"/>
    <s v="A: maaien droog talud, bereikbaar vanaf 2 zijden, talud &gt; 2m"/>
    <s v="GEM SBB"/>
    <n v="6.29"/>
    <s v="&lt;Null&gt;"/>
    <n v="-1.06"/>
    <s v="ja"/>
    <x v="0"/>
    <n v="-3.06"/>
    <n v="2021"/>
    <x v="391"/>
    <n v="333"/>
    <s v="Uitmaaien"/>
    <s v="maaien"/>
    <n v="1536"/>
    <n v="20.98"/>
    <s v="A: uitmaaien nat profiel &lt;= 30m minimaal één zijde bereikbaar, twee zijdig &gt;15m bereikbaar &lt;= 30m"/>
    <n v="457165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40"/>
    <s v="&lt;Null&gt;"/>
    <n v="0"/>
    <n v="0.72"/>
    <n v="4"/>
    <n v="5"/>
    <s v="Klasse A"/>
    <s v="Vrij toepasbaar"/>
    <s v="hoofdwaterloop"/>
    <s v="&lt;Null&gt;"/>
    <s v="Primair"/>
    <s v="&lt;Null&gt;"/>
    <s v="Vrij verspreidbaar"/>
    <x v="1"/>
    <x v="425"/>
    <n v="1.81"/>
    <n v="13.2"/>
    <s v="8m of meer"/>
    <s v="W18GR10_WBKK_D"/>
    <s v="baggeren en maaien"/>
    <s v="Wel werkstrook"/>
    <n v="-1.25"/>
    <n v="-1"/>
  </r>
  <r>
    <s v="Links AAN/Rechts WSHD"/>
    <s v="Links AAN"/>
    <s v="Rechts WSHD"/>
    <n v="3.7"/>
    <n v="0.2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1.89"/>
    <n v="-1.64"/>
    <s v="&gt;2meter"/>
    <n v="11.3"/>
    <s v="ja"/>
    <s v="H25119"/>
    <s v="A: maaien droog talud, bereikbaar vanaf 2 zijden, talud &gt; 2m"/>
    <s v="Links AAN/Rechts WSHD"/>
    <n v="0.28999999999999998"/>
    <s v="&lt;Null&gt;"/>
    <n v="-1.05"/>
    <s v="ja"/>
    <x v="0"/>
    <n v="-1.89"/>
    <n v="2021"/>
    <x v="392"/>
    <n v="300"/>
    <s v="Uitmaaien"/>
    <s v="maaien"/>
    <n v="1536"/>
    <n v="1.71"/>
    <s v="A: uitmaaien nat profiel &lt;= 30m minimaal één zijde bereikbaar, twee zijdig &gt;15m bereikbaar &lt;= 30m"/>
    <n v="457166"/>
    <s v="M02971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41"/>
    <s v="&lt;Null&gt;"/>
    <n v="0"/>
    <n v="0.25"/>
    <n v="4.4000000000000004"/>
    <n v="4.4000000000000004"/>
    <s v="Klasse A"/>
    <s v="Klasse Industrie"/>
    <s v="hoofdwaterloop"/>
    <s v="&lt;Null&gt;"/>
    <s v="Primair"/>
    <s v="&lt;Null&gt;"/>
    <s v="Verspreidbaar"/>
    <x v="1"/>
    <x v="426"/>
    <n v="0.64"/>
    <n v="2.5"/>
    <s v="2 tot 4m"/>
    <s v="W18GR10_WBKK_A"/>
    <s v="baggeren en maaien"/>
    <s v="Wel werkstrook"/>
    <n v="-1.25"/>
    <n v="-1"/>
  </r>
  <r>
    <s v="Links AAN/Rechts WSHD"/>
    <s v="Links AAN"/>
    <s v="Rechts WSHD"/>
    <n v="6.8"/>
    <n v="0.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"/>
    <n v="-1.7"/>
    <s v="&gt;2meter"/>
    <n v="12.5"/>
    <s v="ja"/>
    <s v="H25119"/>
    <s v="A: maaien droog talud, bereikbaar vanaf 2 zijden, talud &gt; 2m"/>
    <s v="Links AAN/Rechts WSHD"/>
    <n v="0.68"/>
    <s v="&lt;Null&gt;"/>
    <n v="-1.04"/>
    <s v="ja"/>
    <x v="0"/>
    <n v="-2"/>
    <n v="2021"/>
    <x v="393"/>
    <n v="365"/>
    <s v="Uitmaaien"/>
    <s v="maaien"/>
    <n v="1536"/>
    <n v="2.98"/>
    <s v="A: uitmaaien nat profiel &lt;= 30m minimaal één zijde bereikbaar, twee zijdig &gt;15m bereikbaar &lt;= 30m"/>
    <n v="457167"/>
    <s v="M02971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42"/>
    <s v="&lt;Null&gt;"/>
    <n v="0"/>
    <n v="0.3"/>
    <n v="4.4000000000000004"/>
    <n v="4.4000000000000004"/>
    <s v="Klasse A"/>
    <s v="Klasse Industrie"/>
    <s v="hoofdwaterloop"/>
    <s v="&lt;Null&gt;"/>
    <s v="Primair"/>
    <s v="&lt;Null&gt;"/>
    <s v="Verspreidbaar"/>
    <x v="1"/>
    <x v="427"/>
    <n v="0.75"/>
    <n v="3.7"/>
    <s v="2 tot 4m"/>
    <s v="W18GR10_WBKK_A"/>
    <s v="baggeren en maaien"/>
    <s v="Wel werkstrook"/>
    <n v="-1.25"/>
    <n v="-1"/>
  </r>
  <r>
    <s v="Links AAN/Rechts WSHD"/>
    <s v="Links AAN"/>
    <s v="Rechts WSHD"/>
    <n v="4.0999999999999996"/>
    <n v="0.5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.13"/>
    <n v="-1.84"/>
    <s v="&gt;2meter"/>
    <n v="12.2"/>
    <s v="ja"/>
    <s v="H25119"/>
    <s v="A: maaien droog talud, bereikbaar vanaf 2 zijden, talud &gt; 2m"/>
    <s v="Links AAN/Rechts WSHD"/>
    <n v="0.59"/>
    <s v="&lt;Null&gt;"/>
    <n v="-1.05"/>
    <s v="ja"/>
    <x v="0"/>
    <n v="-2.13"/>
    <n v="2021"/>
    <x v="394"/>
    <n v="246"/>
    <s v="Uitmaaien"/>
    <s v="maaien"/>
    <n v="1536"/>
    <n v="3"/>
    <s v="A: uitmaaien nat profiel &lt;= 30m minimaal één zijde bereikbaar, twee zijdig &gt;15m bereikbaar &lt;= 30m"/>
    <n v="457168"/>
    <s v="M02971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143"/>
    <s v="&lt;Null&gt;"/>
    <n v="0"/>
    <n v="0.28999999999999998"/>
    <n v="4.4000000000000004"/>
    <n v="4.4000000000000004"/>
    <s v="Klasse A"/>
    <s v="Klasse Industrie"/>
    <s v="hoofdwaterloop"/>
    <s v="&lt;Null&gt;"/>
    <s v="Primair"/>
    <s v="&lt;Null&gt;"/>
    <s v="Verspreidbaar"/>
    <x v="1"/>
    <x v="428"/>
    <n v="0.88"/>
    <n v="3.3"/>
    <s v="2 tot 4m"/>
    <s v="W18GR10_WBKK_A"/>
    <s v="baggeren en maaien"/>
    <s v="Wel werkstrook"/>
    <n v="-1.25"/>
    <n v="-1"/>
  </r>
  <r>
    <s v="AAN"/>
    <s v="AAN"/>
    <s v="AAN"/>
    <n v="1.9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43"/>
    <s v="&gt;2meter"/>
    <n v="7.4"/>
    <s v="ja"/>
    <s v="H25122"/>
    <s v="A: maaien droog talud, bereikbaar vanaf 2 zijden, talud &gt; 2m"/>
    <s v="AAN"/>
    <n v="0.31"/>
    <s v="&lt;Null&gt;"/>
    <n v="-1.02"/>
    <s v="ja"/>
    <x v="0"/>
    <n v="-1.72"/>
    <n v="2021"/>
    <x v="395"/>
    <n v="163"/>
    <s v="Uitmaaien"/>
    <s v="maaien"/>
    <n v="1536"/>
    <n v="1.1000000000000001"/>
    <s v="A: uitmaaien nat profiel &lt;= 30m minimaal één zijde bereikbaar, twee zijdig &gt;15m bereikbaar &lt;= 30m"/>
    <n v="457169"/>
    <s v="M03346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84"/>
    <s v="&lt;Null&gt;"/>
    <n v="0"/>
    <n v="0.28999999999999998"/>
    <n v="2.6"/>
    <n v="2.6"/>
    <s v="Klasse A"/>
    <s v="Vrij toepasbaar"/>
    <s v="hoofdwaterloop"/>
    <s v="&lt;Null&gt;"/>
    <s v="Primair"/>
    <s v="&lt;Null&gt;"/>
    <s v="Vrij verspreidbaar"/>
    <x v="1"/>
    <x v="429"/>
    <n v="0.47"/>
    <n v="2.2999999999999998"/>
    <s v="2 tot 4m"/>
    <s v="W18GR10_WBKK_D"/>
    <s v="baggeren en maaien"/>
    <s v="Wel werkstrook"/>
    <n v="-1.25"/>
    <n v="-1"/>
  </r>
  <r>
    <s v="AAN"/>
    <s v="AAN"/>
    <s v="AAN"/>
    <n v="3.5"/>
    <n v="0.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56"/>
    <s v="&gt;2meter"/>
    <n v="6.8"/>
    <s v="ja"/>
    <s v="H25122"/>
    <s v="A: maaien droog talud, bereikbaar vanaf 2 zijden, talud &gt; 2m"/>
    <s v="AAN"/>
    <n v="0.11"/>
    <s v="&lt;Null&gt;"/>
    <n v="-1.02"/>
    <s v="ja"/>
    <x v="0"/>
    <n v="-1.71"/>
    <n v="2021"/>
    <x v="396"/>
    <n v="413"/>
    <s v="Uitmaaien"/>
    <s v="maaien"/>
    <n v="1536"/>
    <n v="0.76"/>
    <s v="A: uitmaaien nat profiel &lt;= 30m minimaal één zijde bereikbaar, twee zijdig &gt;15m bereikbaar &lt;= 30m"/>
    <n v="457170"/>
    <s v="M03346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85"/>
    <s v="&lt;Null&gt;"/>
    <n v="0"/>
    <n v="0.15"/>
    <n v="2.6"/>
    <n v="2.6"/>
    <s v="Klasse A"/>
    <s v="Vrij toepasbaar"/>
    <s v="hoofdwaterloop"/>
    <s v="&lt;Null&gt;"/>
    <s v="Primair"/>
    <s v="&lt;Null&gt;"/>
    <s v="Vrij verspreidbaar"/>
    <x v="1"/>
    <x v="430"/>
    <n v="0.46"/>
    <n v="1.7"/>
    <s v="tot 2m"/>
    <s v="W18GR10_WBKK_D"/>
    <s v="baggeren en maaien"/>
    <s v="Wel werkstrook"/>
    <n v="-1.25"/>
    <n v="-1"/>
  </r>
  <r>
    <s v="AAN"/>
    <s v="AAN"/>
    <s v="AAN"/>
    <n v="1.1000000000000001"/>
    <n v="0.27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72"/>
    <n v="-1.43"/>
    <s v="&gt;2meter"/>
    <n v="7.4"/>
    <s v="ja"/>
    <s v="H25122"/>
    <s v="B: maaien droog talud, &lt;= 15m één zijde bereikbaar, talud &gt; 2m"/>
    <s v="AAN"/>
    <n v="0.31"/>
    <s v="&lt;Null&gt;"/>
    <n v="-1.02"/>
    <s v="ja"/>
    <x v="0"/>
    <n v="-1.72"/>
    <n v="2021"/>
    <x v="397"/>
    <n v="98"/>
    <s v="Uitmaaien"/>
    <s v="maaien"/>
    <n v="1536"/>
    <n v="1.1000000000000001"/>
    <s v="A: uitmaaien nat profiel &lt;= 30m minimaal één zijde bereikbaar, twee zijdig &gt;15m bereikbaar &lt;= 30m"/>
    <n v="457171"/>
    <s v="M03346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84"/>
    <s v="&lt;Null&gt;"/>
    <n v="0"/>
    <n v="0.28999999999999998"/>
    <n v="2.6"/>
    <n v="2.6"/>
    <s v="Klasse A"/>
    <s v="Vrij toepasbaar"/>
    <s v="hoofdwaterloop"/>
    <s v="&lt;Null&gt;"/>
    <s v="Primair"/>
    <s v="&lt;Null&gt;"/>
    <s v="Vrij verspreidbaar"/>
    <x v="1"/>
    <x v="431"/>
    <n v="0.47"/>
    <n v="2.2999999999999998"/>
    <s v="2 tot 4m"/>
    <s v="W18GR10_WBKK_D"/>
    <s v="baggeren en maaien"/>
    <s v="Wel werkstrook"/>
    <n v="-1.25"/>
    <n v="-1"/>
  </r>
  <r>
    <s v="Links WSHD/Rechts GEM SBB"/>
    <s v="Links WSHD"/>
    <s v="Rechts GEM SBB"/>
    <n v="13.1"/>
    <n v="3.77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2.5499999999999998"/>
    <n v="-2.94"/>
    <n v="-2.2400000000000002"/>
    <s v="&lt;=2meter"/>
    <n v="15.8"/>
    <s v="ja"/>
    <s v="H25123"/>
    <s v="D: maaien droog talud, &gt; 15m één zijde bereikbaar, talud &gt; 2m"/>
    <s v="Links WSHD/Rechts GEM SBB"/>
    <n v="4.26"/>
    <s v="&lt;Null&gt;"/>
    <n v="-1.03"/>
    <s v="ja"/>
    <x v="2"/>
    <n v="-2.94"/>
    <n v="2021"/>
    <x v="64"/>
    <n v="222"/>
    <s v="Uitmaaien"/>
    <s v="maaien"/>
    <n v="1536"/>
    <n v="16.78"/>
    <s v="C: uitmaaien nat profiel, &gt; 15m één zijde bereikbaar, &gt; 30m één zijde of twee zijdig bereikbaar"/>
    <n v="457172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C: uitmaaien en afvoeren plasberm, &gt;15m één zijde bereikbaar"/>
    <n v="478"/>
    <s v="&lt;Null&gt;"/>
    <n v="0"/>
    <n v="0.7"/>
    <n v="4"/>
    <n v="0"/>
    <s v="Klasse A"/>
    <s v="Vrij toepasbaar"/>
    <s v="hoofdwaterloop"/>
    <s v="&lt;Null&gt;"/>
    <s v="Primair"/>
    <s v="&lt;Null&gt;"/>
    <s v="Vrij verspreidbaar"/>
    <x v="1"/>
    <x v="432"/>
    <n v="1.69"/>
    <n v="11.8"/>
    <s v="8m of meer"/>
    <s v="W18GR10_WBKK_D"/>
    <s v="baggeren en maaien"/>
    <s v="Wel werkstrook"/>
    <n v="-1.25"/>
    <n v="-1"/>
  </r>
  <r>
    <s v="Links WSHD/Rechts GEM SBB"/>
    <s v="Links WSHD"/>
    <s v="Rechts GEM SBB"/>
    <n v="22.1"/>
    <n v="2.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5499999999999998"/>
    <n v="-2.93"/>
    <n v="-2.23"/>
    <s v="&gt;2meter"/>
    <n v="17.899999999999999"/>
    <s v="ja"/>
    <s v="H25123"/>
    <s v="A: maaien droog talud, bereikbaar vanaf 2 zijden, talud &gt; 2m"/>
    <s v="Links WSHD/Rechts GEM SBB"/>
    <n v="3.37"/>
    <s v="&lt;Null&gt;"/>
    <n v="-1.02"/>
    <s v="ja"/>
    <x v="0"/>
    <n v="-2.93"/>
    <n v="2021"/>
    <x v="398"/>
    <n v="348"/>
    <s v="Uitmaaien"/>
    <s v="maaien"/>
    <n v="1536"/>
    <n v="16.27"/>
    <s v="A: uitmaaien nat profiel &lt;= 30m minimaal één zijde bereikbaar, twee zijdig &gt;15m bereikbaar &lt;= 30m"/>
    <n v="457173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59"/>
    <s v="&lt;Null&gt;"/>
    <n v="0"/>
    <n v="0.7"/>
    <n v="5.2"/>
    <n v="0"/>
    <s v="Klasse A"/>
    <s v="Vrij toepasbaar"/>
    <s v="hoofdwaterloop"/>
    <s v="&lt;Null&gt;"/>
    <s v="Primair"/>
    <s v="&lt;Null&gt;"/>
    <s v="Vrij verspreidbaar"/>
    <x v="1"/>
    <x v="433"/>
    <n v="1.68"/>
    <n v="12.7"/>
    <s v="8m of meer"/>
    <s v="W18GR10_WBKK_D"/>
    <s v="baggeren en maaien"/>
    <s v="Wel werkstrook"/>
    <n v="-1.25"/>
    <n v="-1"/>
  </r>
  <r>
    <s v="Links WSHD/Rechts GEM SBB"/>
    <s v="Links WSHD"/>
    <s v="Rechts GEM SBB"/>
    <n v="7"/>
    <n v="3.7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5499999999999998"/>
    <n v="-2.94"/>
    <n v="-2.2400000000000002"/>
    <s v="&lt;=2meter"/>
    <n v="15.8"/>
    <s v="ja"/>
    <s v="H25123"/>
    <s v="A: maaien droog talud, bereikbaar vanaf 2 zijden, talud &gt; 2m"/>
    <s v="Links WSHD/Rechts GEM SBB"/>
    <n v="4.26"/>
    <s v="&lt;Null&gt;"/>
    <n v="-1.03"/>
    <s v="ja"/>
    <x v="0"/>
    <n v="-2.94"/>
    <n v="2021"/>
    <x v="399"/>
    <n v="119"/>
    <s v="Uitmaaien"/>
    <s v="maaien"/>
    <n v="1536"/>
    <n v="16.78"/>
    <s v="A: uitmaaien nat profiel &lt;= 30m minimaal één zijde bereikbaar, twee zijdig &gt;15m bereikbaar &lt;= 30m"/>
    <n v="457174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478"/>
    <s v="&lt;Null&gt;"/>
    <n v="0"/>
    <n v="0.7"/>
    <n v="4"/>
    <n v="0"/>
    <s v="Klasse A"/>
    <s v="Vrij toepasbaar"/>
    <s v="hoofdwaterloop"/>
    <s v="&lt;Null&gt;"/>
    <s v="Primair"/>
    <s v="&lt;Null&gt;"/>
    <s v="Vrij verspreidbaar"/>
    <x v="1"/>
    <x v="434"/>
    <n v="1.69"/>
    <n v="11.8"/>
    <s v="8m of meer"/>
    <s v="W18GR10_WBKK_D"/>
    <s v="baggeren en maaien"/>
    <s v="Wel werkstrook"/>
    <n v="-1.25"/>
    <n v="-1"/>
  </r>
  <r>
    <s v="Links WSHD/Rechts GEM SBB"/>
    <s v="Links WSHD"/>
    <s v="Rechts GEM SBB"/>
    <n v="3.7"/>
    <n v="3.7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5499999999999998"/>
    <n v="-2.94"/>
    <n v="-2.2400000000000002"/>
    <s v="&lt;=2meter"/>
    <n v="15.8"/>
    <s v="ja"/>
    <s v="H25123"/>
    <s v="A: maaien droog talud, bereikbaar vanaf 2 zijden, talud &gt; 2m"/>
    <s v="Links WSHD/Rechts GEM SBB"/>
    <n v="4.26"/>
    <s v="&lt;Null&gt;"/>
    <n v="-1.03"/>
    <s v="ja"/>
    <x v="0"/>
    <n v="-2.94"/>
    <n v="2021"/>
    <x v="400"/>
    <n v="63"/>
    <s v="Uitmaaien"/>
    <s v="maaien"/>
    <n v="1536"/>
    <n v="16.78"/>
    <s v="A: uitmaaien nat profiel &lt;= 30m minimaal één zijde bereikbaar, twee zijdig &gt;15m bereikbaar &lt;= 30m"/>
    <n v="457175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478"/>
    <s v="&lt;Null&gt;"/>
    <n v="0"/>
    <n v="0.7"/>
    <n v="4"/>
    <n v="0"/>
    <s v="Klasse A"/>
    <s v="Vrij toepasbaar"/>
    <s v="hoofdwaterloop"/>
    <s v="&lt;Null&gt;"/>
    <s v="Primair"/>
    <s v="&lt;Null&gt;"/>
    <s v="Vrij verspreidbaar"/>
    <x v="1"/>
    <x v="435"/>
    <n v="1.69"/>
    <n v="11.8"/>
    <s v="8m of meer"/>
    <s v="W18GR10_WBKK_D"/>
    <s v="baggeren en maaien"/>
    <s v="Wel werkstrook"/>
    <n v="-1.25"/>
    <n v="-1"/>
  </r>
  <r>
    <s v="Links GEM/Rechts AAN"/>
    <s v="Links GEM"/>
    <s v="Rechts AAN"/>
    <n v="8.5"/>
    <n v="0.5699999999999999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1.88"/>
    <n v="-1.64"/>
    <s v="&lt;=2meter"/>
    <n v="6.9"/>
    <s v="ja"/>
    <s v="H27110"/>
    <s v="A: maaien droog talud, bereikbaar vanaf 2 zijden, talud &gt; 2m"/>
    <s v="Links GEM/Rechts AAN"/>
    <n v="0.64"/>
    <s v="&lt;Null&gt;"/>
    <n v="-1.03"/>
    <s v="ja"/>
    <x v="0"/>
    <n v="-1.88"/>
    <n v="2021"/>
    <x v="401"/>
    <n v="569"/>
    <s v="Uitmaaien"/>
    <s v="maaien"/>
    <n v="1536"/>
    <n v="2.37"/>
    <s v="A: uitmaaien nat profiel &lt;= 30m minimaal één zijde bereikbaar, twee zijdig &gt;15m bereikbaar &lt;= 30m"/>
    <n v="457176"/>
    <s v="M03558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8"/>
    <s v="&lt;Null&gt;"/>
    <n v="0"/>
    <n v="0.24"/>
    <n v="2"/>
    <n v="2"/>
    <s v="Klasse A"/>
    <s v="Vrij toepasbaar"/>
    <s v="hoofdwaterloop"/>
    <s v="&lt;Null&gt;"/>
    <s v="Primair"/>
    <s v="&lt;Null&gt;"/>
    <s v="Vrij verspreidbaar"/>
    <x v="1"/>
    <x v="436"/>
    <n v="0.63"/>
    <n v="3"/>
    <s v="2 tot 4m"/>
    <s v="W18GR10_WBKK_D"/>
    <s v="baggeren en maaien"/>
    <s v="Wel werkstrook"/>
    <n v="-1.25"/>
    <n v="-1"/>
  </r>
  <r>
    <s v="AAN"/>
    <s v="AAN"/>
    <s v="AAN"/>
    <n v="2"/>
    <n v="1.5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2.15"/>
    <n v="-1.65"/>
    <s v="&gt;2meter"/>
    <n v="11.1"/>
    <s v="ja"/>
    <s v="H27114"/>
    <s v="A: maaien droog talud, bereikbaar vanaf 2 zijden, talud &gt; 2m"/>
    <s v="AAN"/>
    <n v="1.71"/>
    <s v="&lt;Null&gt;"/>
    <n v="-0.8"/>
    <s v="ja"/>
    <x v="0"/>
    <n v="-2.15"/>
    <n v="2021"/>
    <x v="402"/>
    <n v="69"/>
    <s v="Uitmaaien"/>
    <s v="maaien"/>
    <n v="1536"/>
    <n v="6.34"/>
    <s v="A: uitmaaien nat profiel &lt;= 30m minimaal één zijde bereikbaar, twee zijdig &gt;15m bereikbaar &lt;= 30m"/>
    <n v="457177"/>
    <s v="M03804"/>
    <s v="koppelen aan profiel 0143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43"/>
    <s v="&lt;Null&gt;"/>
    <n v="0"/>
    <n v="0.5"/>
    <n v="2.7"/>
    <n v="2.7"/>
    <s v="Vrij toepasbaar"/>
    <s v="Vrij toepasbaar"/>
    <s v="hoofdwaterloop"/>
    <s v="&lt;Null&gt;"/>
    <s v="Primair"/>
    <s v="&lt;Null&gt;"/>
    <s v="Vrij verspreidbaar"/>
    <x v="1"/>
    <x v="437"/>
    <n v="1.05"/>
    <n v="5.7"/>
    <s v="4 tot 8m"/>
    <s v="W18GR10160"/>
    <s v="baggeren en maaien"/>
    <s v="Wel werkstrook"/>
    <n v="-1.1000000000000001"/>
    <n v="-0.85"/>
  </r>
  <r>
    <s v="Links GEM/Rechts AAN"/>
    <s v="Links GEM"/>
    <s v="Rechts AAN"/>
    <n v="11.6"/>
    <n v="1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6"/>
    <n v="-1.94"/>
    <n v="-1.63"/>
    <s v="&gt;2meter"/>
    <n v="14.6"/>
    <s v="ja"/>
    <s v="H27116"/>
    <s v="A: maaien droog talud, bereikbaar vanaf 2 zijden, talud &gt; 2m"/>
    <s v="Links GEM/Rechts AAN"/>
    <n v="1.2"/>
    <s v="&lt;Null&gt;"/>
    <n v="-1.02"/>
    <s v="ja"/>
    <x v="0"/>
    <n v="-1.94"/>
    <n v="2021"/>
    <x v="403"/>
    <n v="414"/>
    <s v="Uitmaaien en afvoeren"/>
    <s v="maaien"/>
    <n v="1536"/>
    <n v="3.86"/>
    <s v="A: uitmaaien nat profiel &lt;= 30m minimaal één zijde bereikbaar, twee zijdig &gt;15m bereikbaar &lt;= 30m"/>
    <n v="457178"/>
    <s v="M3393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82"/>
    <s v="&lt;Null&gt;"/>
    <n v="0"/>
    <n v="0.31"/>
    <n v="4.5"/>
    <n v="4.5"/>
    <s v="Klasse A"/>
    <s v="Klasse Industrie"/>
    <s v="hoofdwaterloop"/>
    <s v="&lt;Null&gt;"/>
    <s v="Primair"/>
    <s v="&lt;Null&gt;"/>
    <s v="Verspreidbaar"/>
    <x v="1"/>
    <x v="438"/>
    <n v="0.69"/>
    <n v="5.6"/>
    <s v="4 tot 8m"/>
    <s v="W18GR10276"/>
    <s v="baggeren en maaien"/>
    <s v="Wel werkstrook"/>
    <n v="-1.25"/>
    <n v="-1"/>
  </r>
  <r>
    <s v="Links WSHD/Rechts AAN"/>
    <s v="Links WSHD"/>
    <s v="Rechts AAN"/>
    <n v="13.1"/>
    <n v="1.110000000000000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0499999999999998"/>
    <n v="-2.27"/>
    <n v="-1.92"/>
    <s v="&lt;=2meter"/>
    <n v="9.1"/>
    <s v="ja"/>
    <s v="H27124"/>
    <s v="A: maaien droog talud, bereikbaar vanaf 2 zijden, talud &gt; 2m"/>
    <s v="Links WSHD/Rechts AAN"/>
    <n v="1.25"/>
    <s v="&lt;Null&gt;"/>
    <n v="-1.08"/>
    <s v="ja"/>
    <x v="0"/>
    <n v="-2.27"/>
    <n v="2021"/>
    <x v="404"/>
    <n v="444"/>
    <s v="Uitmaaien"/>
    <s v="maaien"/>
    <n v="1536"/>
    <n v="5.8"/>
    <s v="A: uitmaaien nat profiel &lt;= 30m minimaal één zijde bereikbaar, twee zijdig &gt;15m bereikbaar &lt;= 30m"/>
    <n v="457179"/>
    <s v="M02995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36"/>
    <s v="&lt;Null&gt;"/>
    <n v="0"/>
    <n v="0.35"/>
    <n v="1.6"/>
    <n v="1.6"/>
    <s v="Klasse A"/>
    <s v="Vrij toepasbaar"/>
    <s v="hoofdwaterloop"/>
    <s v="&lt;Null&gt;"/>
    <s v="Primair"/>
    <s v="&lt;Null&gt;"/>
    <s v="Vrij verspreidbaar"/>
    <x v="1"/>
    <x v="439"/>
    <n v="1.02"/>
    <n v="5.9"/>
    <s v="4 tot 8m"/>
    <s v="W18GR10_WBKK_D"/>
    <s v="baggeren en maaien"/>
    <s v="Wel werkstrook"/>
    <n v="-1.25"/>
    <n v="-1"/>
  </r>
  <r>
    <s v="Links WSHD/Rechts AAN"/>
    <s v="Links WSHD"/>
    <s v="Rechts AAN"/>
    <n v="10"/>
    <n v="1.5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0499999999999998"/>
    <n v="-2.4700000000000002"/>
    <n v="-1.95"/>
    <s v="&lt;=2meter"/>
    <n v="9.1999999999999993"/>
    <s v="ja"/>
    <s v="H27124"/>
    <s v="A: maaien droog talud, bereikbaar vanaf 2 zijden, talud &gt; 2m"/>
    <s v="Links WSHD/Rechts AAN"/>
    <n v="1.72"/>
    <s v="&lt;Null&gt;"/>
    <n v="-1.07"/>
    <s v="ja"/>
    <x v="0"/>
    <n v="-2.4700000000000002"/>
    <n v="2021"/>
    <x v="204"/>
    <n v="339"/>
    <s v="Uitmaaien"/>
    <s v="maaien"/>
    <n v="1536"/>
    <n v="6.53"/>
    <s v="A: uitmaaien nat profiel &lt;= 30m minimaal één zijde bereikbaar, twee zijdig &gt;15m bereikbaar &lt;= 30m"/>
    <n v="457180"/>
    <s v="M02995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37"/>
    <s v="&lt;Null&gt;"/>
    <n v="0"/>
    <n v="0.52"/>
    <n v="1.6"/>
    <n v="1.6"/>
    <s v="Klasse A"/>
    <s v="Vrij toepasbaar"/>
    <s v="hoofdwaterloop"/>
    <s v="&lt;Null&gt;"/>
    <s v="Primair"/>
    <s v="&lt;Null&gt;"/>
    <s v="Vrij verspreidbaar"/>
    <x v="1"/>
    <x v="440"/>
    <n v="1.22"/>
    <n v="5.9"/>
    <s v="4 tot 8m"/>
    <s v="W18GR10_WBKK_D"/>
    <s v="baggeren en maaien"/>
    <s v="Wel werkstrook"/>
    <n v="-1.25"/>
    <n v="-1"/>
  </r>
  <r>
    <s v="Links AAN/Rechts WSHD"/>
    <s v="Links AAN"/>
    <s v="Rechts WSHD"/>
    <n v="20.6"/>
    <n v="1.56"/>
    <s v="&lt;Null&gt;"/>
    <x v="3"/>
    <x v="0"/>
    <n v="1.1299999999999999"/>
    <s v="alleen links"/>
    <s v="&lt;Null&gt;"/>
    <n v="1"/>
    <s v="GO 2021"/>
    <s v="1B: Op de kant, &gt;15 m één zijde bereikbaar, of &gt;30m één zijde of tweezijdig bereikbaar"/>
    <n v="-2.0499999999999998"/>
    <n v="-1.5"/>
    <n v="-1.47"/>
    <s v="&lt;=2meter"/>
    <n v="16.2"/>
    <s v="ja"/>
    <s v="H27124"/>
    <s v="D: maaien droog talud, &gt; 15m één zijde bereikbaar, talud &lt;= 2m"/>
    <s v="Links AAN/Rechts WSHD"/>
    <n v="1.76"/>
    <s v="&lt;Null&gt;"/>
    <n v="-1.04"/>
    <s v="ja"/>
    <x v="0"/>
    <n v="-1.5"/>
    <n v="2021"/>
    <x v="405"/>
    <n v="282"/>
    <s v="Uitmaaien"/>
    <s v="maaien"/>
    <n v="1536"/>
    <n v="11.26"/>
    <s v="C: uitmaaien nat profiel, &gt; 15m één zijde bereikbaar, &gt; 30m één zijde of twee zijdig bereikbaar"/>
    <n v="457181"/>
    <s v="M02995"/>
    <s v="hart watergang niet correct"/>
    <x v="0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987"/>
    <s v="&lt;Null&gt;"/>
    <n v="0"/>
    <n v="0.03"/>
    <n v="0.8"/>
    <n v="0.8"/>
    <s v="Klasse A"/>
    <s v="Vrij toepasbaar"/>
    <s v="hoofdwaterloop"/>
    <s v="&lt;Null&gt;"/>
    <s v="Primair"/>
    <s v="&lt;Null&gt;"/>
    <s v="Vrij verspreidbaar"/>
    <x v="1"/>
    <x v="441"/>
    <n v="0.25"/>
    <n v="14.6"/>
    <s v="8m of meer"/>
    <s v="W18GR10_WBKK_D"/>
    <s v="baggeren en maaien"/>
    <s v="Wel werkstrook"/>
    <n v="-1.25"/>
    <n v="-1"/>
  </r>
  <r>
    <s v="Links AAN/Rechts WSHD"/>
    <s v="Links AAN"/>
    <s v="Rechts WSHD"/>
    <n v="4.5999999999999996"/>
    <n v="0.86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0499999999999998"/>
    <n v="-2.2599999999999998"/>
    <n v="-1.99"/>
    <s v="&gt;2meter"/>
    <n v="15.8"/>
    <s v="ja"/>
    <s v="H27124"/>
    <s v="D: maaien droog talud, &gt; 15m één zijde bereikbaar, talud &gt; 2m"/>
    <s v="Links AAN/Rechts WSHD"/>
    <n v="0.97"/>
    <s v="&lt;Null&gt;"/>
    <n v="-1.03"/>
    <s v="ja"/>
    <x v="0"/>
    <n v="-2.2599999999999998"/>
    <n v="2021"/>
    <x v="406"/>
    <n v="158"/>
    <s v="Uitmaaien"/>
    <s v="maaien"/>
    <n v="1536"/>
    <n v="6.1"/>
    <s v="C: uitmaaien nat profiel, &gt; 15m één zijde bereikbaar, &gt; 30m één zijde of twee zijdig bereikbaar"/>
    <n v="457183"/>
    <s v="M0299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958"/>
    <s v="&lt;Null&gt;"/>
    <n v="0"/>
    <n v="0.27"/>
    <n v="5"/>
    <n v="5"/>
    <s v="Klasse A"/>
    <s v="Vrij toepasbaar"/>
    <s v="hoofdwaterloop"/>
    <s v="&lt;Null&gt;"/>
    <s v="Primair"/>
    <s v="&lt;Null&gt;"/>
    <s v="Vrij verspreidbaar"/>
    <x v="1"/>
    <x v="442"/>
    <n v="1.01"/>
    <n v="5.8"/>
    <s v="4 tot 8m"/>
    <s v="W18GR10_WBKK_D"/>
    <s v="baggeren en maaien"/>
    <s v="Wel werkstrook"/>
    <n v="-1.25"/>
    <n v="-1"/>
  </r>
  <r>
    <s v="Links WSHD/Rechts GEM SBB"/>
    <s v="Links WSHD"/>
    <s v="Rechts GEM SBB"/>
    <n v="5.6"/>
    <n v="2.99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2.5499999999999998"/>
    <n v="-2.9"/>
    <n v="-2.16"/>
    <s v="&gt;2meter"/>
    <n v="16.7"/>
    <s v="ja"/>
    <s v="H27126"/>
    <s v="D: maaien droog talud, &gt; 15m één zijde bereikbaar, talud &gt; 2m"/>
    <s v="Links WSHD/Rechts GEM SBB"/>
    <n v="3.38"/>
    <s v="&lt;Null&gt;"/>
    <n v="-1.01"/>
    <s v="ja"/>
    <x v="2"/>
    <n v="-2.9"/>
    <n v="2021"/>
    <x v="407"/>
    <n v="97"/>
    <s v="Uitmaaien"/>
    <s v="maaien"/>
    <n v="1536"/>
    <n v="13.77"/>
    <s v="C: uitmaaien nat profiel, &gt; 15m één zijde bereikbaar, &gt; 30m één zijde of twee zijdig bereikbaar"/>
    <n v="457184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C: uitmaaien en afvoeren plasberm, &gt;15m één zijde bereikbaar"/>
    <n v="477"/>
    <s v="&lt;Null&gt;"/>
    <n v="0"/>
    <n v="0.74"/>
    <n v="5.2"/>
    <n v="0"/>
    <s v="Klasse A"/>
    <s v="Vrij toepasbaar"/>
    <s v="hoofdwaterloop"/>
    <s v="&lt;Null&gt;"/>
    <s v="Primair"/>
    <s v="&lt;Null&gt;"/>
    <s v="Vrij verspreidbaar"/>
    <x v="1"/>
    <x v="443"/>
    <n v="1.65"/>
    <n v="11.5"/>
    <s v="8m of meer"/>
    <s v="W18GR10_WBKK_D"/>
    <s v="baggeren en maaien"/>
    <s v="Wel werkstrook"/>
    <n v="-1.25"/>
    <n v="-1"/>
  </r>
  <r>
    <s v="Links WSHD/Rechts GEM SBB"/>
    <s v="Links WSHD"/>
    <s v="Rechts GEM SBB"/>
    <n v="11"/>
    <n v="2.9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5499999999999998"/>
    <n v="-2.9"/>
    <n v="-2.16"/>
    <s v="&gt;2meter"/>
    <n v="16.7"/>
    <s v="ja"/>
    <s v="H27126"/>
    <s v="A: maaien droog talud, bereikbaar vanaf 2 zijden, talud &gt; 2m"/>
    <s v="Links WSHD/Rechts GEM SBB"/>
    <n v="3.38"/>
    <s v="&lt;Null&gt;"/>
    <n v="-1.01"/>
    <s v="ja"/>
    <x v="0"/>
    <n v="-2.9"/>
    <n v="2021"/>
    <x v="408"/>
    <n v="192"/>
    <s v="Uitmaaien"/>
    <s v="maaien"/>
    <n v="1536"/>
    <n v="13.77"/>
    <s v="A: uitmaaien nat profiel &lt;= 30m minimaal één zijde bereikbaar, twee zijdig &gt;15m bereikbaar &lt;= 30m"/>
    <n v="457185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77"/>
    <s v="&lt;Null&gt;"/>
    <n v="0"/>
    <n v="0.74"/>
    <n v="5.2"/>
    <n v="0"/>
    <s v="Klasse A"/>
    <s v="Vrij toepasbaar"/>
    <s v="hoofdwaterloop"/>
    <s v="&lt;Null&gt;"/>
    <s v="Primair"/>
    <s v="&lt;Null&gt;"/>
    <s v="Vrij verspreidbaar"/>
    <x v="1"/>
    <x v="444"/>
    <n v="1.65"/>
    <n v="11.5"/>
    <s v="8m of meer"/>
    <s v="W18GR10_WBKK_D"/>
    <s v="baggeren en maaien"/>
    <s v="Wel werkstrook"/>
    <n v="-1.25"/>
    <n v="-1"/>
  </r>
  <r>
    <s v="Links WSHD/Rechts AAN"/>
    <s v="Links WSHD"/>
    <s v="Rechts AAN"/>
    <n v="26.1"/>
    <n v="4.1100000000000003"/>
    <s v="&lt;Null&gt;"/>
    <x v="1"/>
    <x v="0"/>
    <n v="1.1299999999999999"/>
    <s v="&lt;Null&gt;"/>
    <s v="&lt;Null&gt;"/>
    <n v="0"/>
    <s v="GO 2021"/>
    <s v="0: Invalide kenmerken"/>
    <n v="-2.5499999999999998"/>
    <n v="-1.62"/>
    <n v="-1.49"/>
    <s v="&lt;=2meter"/>
    <n v="33.700000000000003"/>
    <s v="nee"/>
    <s v="H27127"/>
    <s v="A: maaien droog talud, bereikbaar vanaf 2 zijden, talud &gt; 2m"/>
    <s v="Links WSHD/Rechts AAN"/>
    <n v="4.6399999999999997"/>
    <s v="&lt;Null&gt;"/>
    <n v="-1.05"/>
    <s v="ja"/>
    <x v="0"/>
    <n v="-1.62"/>
    <n v="2021"/>
    <x v="409"/>
    <n v="169"/>
    <s v="Uitmaaien"/>
    <s v="maaien"/>
    <n v="1536"/>
    <n v="22.94"/>
    <s v="C: uitmaaien nat profiel, &gt; 15m één zijde bereikbaar, &gt; 30m één zijde of twee zijdig bereikbaar"/>
    <n v="456663"/>
    <s v="M03043"/>
    <s v="hoofdwatergang voldoende diepte, nevengeul ook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362"/>
    <s v="niet baggeren, wel maaien"/>
    <n v="0"/>
    <n v="0.13"/>
    <n v="2.7"/>
    <n v="0"/>
    <s v="Klasse A"/>
    <s v="Vrij toepasbaar"/>
    <s v="hoofdwaterloop"/>
    <s v="&lt;Null&gt;"/>
    <s v="Primair"/>
    <s v="&lt;Null&gt;"/>
    <s v="Vrij verspreidbaar"/>
    <x v="1"/>
    <x v="445"/>
    <n v="0.37"/>
    <n v="31"/>
    <s v="8m of meer"/>
    <s v="W18GR10_WBKK_D"/>
    <s v="maaien"/>
    <s v="Wel werkstrook"/>
    <n v="-1.25"/>
    <n v="-1"/>
  </r>
  <r>
    <s v="Links WSHD/Rechts GEM SBB"/>
    <s v="Links WSHD"/>
    <s v="Rechts GEM SBB"/>
    <n v="72.900000000000006"/>
    <n v="4.1100000000000003"/>
    <s v="&lt;Null&gt;"/>
    <x v="1"/>
    <x v="0"/>
    <n v="1.1299999999999999"/>
    <s v="&lt;Null&gt;"/>
    <s v="&lt;Null&gt;"/>
    <n v="0"/>
    <s v="GO 2021"/>
    <s v="0: Invalide kenmerken"/>
    <n v="-2.5499999999999998"/>
    <n v="-1.62"/>
    <n v="-1.49"/>
    <s v="&lt;=2meter"/>
    <n v="33.700000000000003"/>
    <s v="nee"/>
    <s v="H27127"/>
    <s v="A: maaien droog talud, bereikbaar vanaf 2 zijden, talud &gt; 2m"/>
    <s v="Links WSHD/Rechts GEM SBB"/>
    <n v="4.6399999999999997"/>
    <s v="&lt;Null&gt;"/>
    <n v="-1.05"/>
    <s v="ja"/>
    <x v="0"/>
    <n v="-1.62"/>
    <n v="2021"/>
    <x v="410"/>
    <n v="470"/>
    <s v="Uitmaaien"/>
    <s v="maaien"/>
    <n v="1536"/>
    <n v="22.94"/>
    <s v="C: uitmaaien nat profiel, &gt; 15m één zijde bereikbaar, &gt; 30m één zijde of twee zijdig bereikbaar"/>
    <n v="456690"/>
    <s v="M03043"/>
    <s v="hoofdwatergang voldoende diepte, nevengeul ook"/>
    <x v="0"/>
    <s v="Goeree-Overflakkee"/>
    <s v="Waterschap"/>
    <s v="Uitmaaien"/>
    <s v="&lt;Null&gt;"/>
    <s v="MeetpuntenGO2020-Baggercode199"/>
    <x v="2"/>
    <s v="&lt;Null&gt;"/>
    <s v="Perceel 3"/>
    <s v="Armenweg"/>
    <s v="AAARG! plasbermpost fout"/>
    <n v="362"/>
    <s v="niet baggeren, wel maaien"/>
    <n v="0"/>
    <n v="0.13"/>
    <n v="2.7"/>
    <n v="0"/>
    <s v="Klasse A"/>
    <s v="Vrij toepasbaar"/>
    <s v="hoofdwaterloop"/>
    <s v="&lt;Null&gt;"/>
    <s v="Primair"/>
    <s v="&lt;Null&gt;"/>
    <s v="Vrij verspreidbaar"/>
    <x v="1"/>
    <x v="446"/>
    <n v="0.37"/>
    <n v="31"/>
    <s v="8m of meer"/>
    <s v="W18GR10_WBKK_D"/>
    <s v="maaien"/>
    <s v="Wel werkstrook"/>
    <n v="-1.25"/>
    <n v="-1"/>
  </r>
  <r>
    <s v="Links AAN/Rechts WSHD"/>
    <s v="Links AAN"/>
    <s v="Rechts WSHD"/>
    <n v="2"/>
    <n v="0.89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8"/>
    <n v="-2.16"/>
    <n v="-1.67"/>
    <s v="&gt;2meter"/>
    <n v="8.4"/>
    <s v="ja"/>
    <s v="H27130"/>
    <s v="A: maaien droog talud, bereikbaar vanaf 2 zijden, talud &gt; 2m"/>
    <s v="Links AAN/Rechts WSHD"/>
    <n v="1.01"/>
    <s v="&lt;Null&gt;"/>
    <n v="-1.04"/>
    <s v="ja"/>
    <x v="2"/>
    <n v="-2.16"/>
    <n v="2021"/>
    <x v="411"/>
    <n v="123"/>
    <s v="Uitmaaien"/>
    <s v="maaien"/>
    <n v="1536"/>
    <n v="2.92"/>
    <s v="A: uitmaaien nat profiel &lt;= 30m minimaal één zijde bereikbaar, twee zijdig &gt;15m bereikbaar &lt;= 30m"/>
    <n v="457186"/>
    <s v="M0311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4"/>
    <s v="&lt;Null&gt;"/>
    <n v="0"/>
    <n v="0.49"/>
    <n v="2.6"/>
    <n v="2.6"/>
    <s v="Klasse A"/>
    <s v="Klasse Industrie"/>
    <s v="hoofdwaterloop"/>
    <s v="&lt;Null&gt;"/>
    <s v="Primair"/>
    <s v="&lt;Null&gt;"/>
    <s v="Verspreidbaar"/>
    <x v="1"/>
    <x v="447"/>
    <n v="0.91"/>
    <n v="3.2"/>
    <s v="2 tot 4m"/>
    <s v="W18GR10023"/>
    <s v="baggeren en maaien"/>
    <s v="Wel werkstrook"/>
    <n v="-1.25"/>
    <n v="-1"/>
  </r>
  <r>
    <s v="Links AAN/Rechts GEM"/>
    <s v="Links AAN"/>
    <s v="Rechts GEM"/>
    <n v="3.6"/>
    <n v="0.89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.16"/>
    <n v="-1.67"/>
    <s v="&gt;2meter"/>
    <n v="8.4"/>
    <s v="ja"/>
    <s v="H27130"/>
    <s v="A: maaien droog talud, bereikbaar vanaf 2 zijden, talud &gt; 2m"/>
    <s v="Links AAN/Rechts GEM"/>
    <n v="1.01"/>
    <s v="&lt;Null&gt;"/>
    <n v="-1.04"/>
    <s v="ja"/>
    <x v="0"/>
    <n v="-2.16"/>
    <n v="2021"/>
    <x v="33"/>
    <n v="227"/>
    <s v="Uitmaaien"/>
    <s v="maaien"/>
    <n v="1536"/>
    <n v="2.92"/>
    <s v="A: uitmaaien nat profiel &lt;= 30m minimaal één zijde bereikbaar, twee zijdig &gt;15m bereikbaar &lt;= 30m"/>
    <n v="457187"/>
    <s v="M0311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4"/>
    <s v="&lt;Null&gt;"/>
    <n v="0"/>
    <n v="0.49"/>
    <n v="2.6"/>
    <n v="2.6"/>
    <s v="Klasse A"/>
    <s v="Klasse Industrie"/>
    <s v="hoofdwaterloop"/>
    <s v="&lt;Null&gt;"/>
    <s v="Primair"/>
    <s v="&lt;Null&gt;"/>
    <s v="Verspreidbaar"/>
    <x v="1"/>
    <x v="448"/>
    <n v="0.91"/>
    <n v="3.2"/>
    <s v="2 tot 4m"/>
    <s v="W18GR10_WBKK_A"/>
    <s v="baggeren en maaien"/>
    <s v="Wel werkstrook"/>
    <n v="-1.25"/>
    <n v="-1"/>
  </r>
  <r>
    <s v="Links AAN/Rechts WSHD"/>
    <s v="Links AAN"/>
    <s v="Rechts WSHD"/>
    <n v="0"/>
    <n v="0.89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.16"/>
    <n v="-1.67"/>
    <s v="&gt;2meter"/>
    <n v="8.4"/>
    <s v="ja"/>
    <s v="H27130"/>
    <s v="A: maaien droog talud, bereikbaar vanaf 2 zijden, talud &gt; 2m"/>
    <s v="Links AAN/Rechts WSHD"/>
    <n v="1.01"/>
    <s v="&lt;Null&gt;"/>
    <n v="-1.04"/>
    <s v="ja"/>
    <x v="0"/>
    <n v="-2.16"/>
    <n v="2021"/>
    <x v="412"/>
    <n v="1"/>
    <s v="Uitmaaien"/>
    <s v="maaien"/>
    <n v="1536"/>
    <n v="2.92"/>
    <s v="A: uitmaaien nat profiel &lt;= 30m minimaal één zijde bereikbaar, twee zijdig &gt;15m bereikbaar &lt;= 30m"/>
    <n v="457188"/>
    <s v="M0311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4"/>
    <s v="&lt;Null&gt;"/>
    <n v="0"/>
    <n v="0.49"/>
    <n v="2.6"/>
    <n v="2.6"/>
    <s v="Klasse A"/>
    <s v="Klasse Industrie"/>
    <s v="hoofdwaterloop"/>
    <s v="&lt;Null&gt;"/>
    <s v="Primair"/>
    <s v="&lt;Null&gt;"/>
    <s v="Verspreidbaar"/>
    <x v="1"/>
    <x v="449"/>
    <n v="0.91"/>
    <n v="3.2"/>
    <s v="2 tot 4m"/>
    <s v="W18GR10023"/>
    <s v="baggeren en maaien"/>
    <s v="Wel werkstrook"/>
    <n v="-1.25"/>
    <n v="-1"/>
  </r>
  <r>
    <s v="Links AAN/Rechts WSHD"/>
    <s v="Links AAN"/>
    <s v="Rechts WSHD"/>
    <n v="0.3"/>
    <n v="0.89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"/>
    <n v="-2.16"/>
    <n v="-1.67"/>
    <s v="&gt;2meter"/>
    <n v="8.4"/>
    <s v="ja"/>
    <s v="H27130"/>
    <s v="A: maaien droog talud, bereikbaar vanaf 2 zijden, talud &gt; 2m"/>
    <s v="Links AAN/Rechts WSHD"/>
    <n v="1.01"/>
    <s v="&lt;Null&gt;"/>
    <n v="-1.04"/>
    <s v="ja"/>
    <x v="0"/>
    <n v="-2.16"/>
    <n v="2021"/>
    <x v="413"/>
    <n v="16"/>
    <s v="Uitmaaien"/>
    <s v="maaien"/>
    <n v="1536"/>
    <n v="2.92"/>
    <s v="A: uitmaaien nat profiel &lt;= 30m minimaal één zijde bereikbaar, twee zijdig &gt;15m bereikbaar &lt;= 30m"/>
    <n v="459225"/>
    <s v="M0311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04"/>
    <s v="&lt;Null&gt;"/>
    <n v="0"/>
    <n v="0.49"/>
    <n v="2.6"/>
    <n v="2.6"/>
    <s v="Klasse A"/>
    <s v="Klasse Industrie"/>
    <s v="hoofdwaterloop"/>
    <s v="&lt;Null&gt;"/>
    <s v="Primair"/>
    <s v="&lt;Null&gt;"/>
    <s v="Verspreidbaar"/>
    <x v="1"/>
    <x v="450"/>
    <n v="0.91"/>
    <n v="3.2"/>
    <s v="2 tot 4m"/>
    <s v="W18GR10_WBKK_A"/>
    <s v="baggeren en maaien"/>
    <s v="Wel werkstrook"/>
    <n v="-1.25"/>
    <n v="-1"/>
  </r>
  <r>
    <s v="Links GEM/Rechts AAN"/>
    <s v="Links GEM"/>
    <s v="Rechts AAN"/>
    <n v="11.3"/>
    <n v="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1"/>
    <n v="-1.86"/>
    <n v="-1.74"/>
    <s v="&lt;=2meter"/>
    <n v="13.4"/>
    <s v="ja"/>
    <s v="H29065"/>
    <s v="A: maaien droog talud, bereikbaar vanaf 2 zijden, talud &gt; 2m"/>
    <s v="Links GEM/Rechts AAN"/>
    <n v="2.2599999999999998"/>
    <s v="&lt;Null&gt;"/>
    <n v="-0.99"/>
    <s v="ja"/>
    <x v="0"/>
    <n v="-1.86"/>
    <n v="2021"/>
    <x v="414"/>
    <n v="218"/>
    <s v="Uitmaaien"/>
    <s v="maaien"/>
    <n v="1536"/>
    <n v="9.4"/>
    <s v="A: uitmaaien nat profiel &lt;= 30m minimaal één zijde bereikbaar, twee zijdig &gt;15m bereikbaar &lt;= 30m"/>
    <n v="457189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92"/>
    <s v="&lt;Null&gt;"/>
    <n v="0"/>
    <n v="0.12"/>
    <n v="1.5"/>
    <n v="1.5"/>
    <s v="Klasse A"/>
    <s v="Klasse Industrie"/>
    <s v="hoofdwaterloop"/>
    <s v="&lt;Null&gt;"/>
    <s v="Primair"/>
    <n v="-1"/>
    <s v="Verspreidbaar"/>
    <x v="1"/>
    <x v="120"/>
    <n v="0.86"/>
    <n v="10.4"/>
    <s v="8m of meer"/>
    <s v="W18GR10233"/>
    <s v="baggeren en maaien"/>
    <s v="Wel werkstrook"/>
    <s v="&lt;Null&gt;"/>
    <s v="&lt;Null&gt;"/>
  </r>
  <r>
    <s v="Links GEM/Rechts AAN"/>
    <s v="Links GEM"/>
    <s v="Rechts AAN"/>
    <n v="10.7"/>
    <n v="2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2.1"/>
    <n v="-1.86"/>
    <n v="-1.74"/>
    <s v="&lt;=2meter"/>
    <n v="13.4"/>
    <s v="ja"/>
    <s v="H29065"/>
    <s v="A: maaien droog talud, bereikbaar vanaf 2 zijden, talud &gt; 2m"/>
    <s v="Links GEM/Rechts AAN"/>
    <n v="2.2599999999999998"/>
    <s v="&lt;Null&gt;"/>
    <n v="-0.99"/>
    <s v="ja"/>
    <x v="2"/>
    <n v="-1.86"/>
    <n v="2021"/>
    <x v="415"/>
    <n v="206"/>
    <s v="Uitmaaien"/>
    <s v="maaien"/>
    <n v="1536"/>
    <n v="9.4"/>
    <s v="A: uitmaaien nat profiel &lt;= 30m minimaal één zijde bereikbaar, twee zijdig &gt;15m bereikbaar &lt;= 30m"/>
    <n v="457190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Korendreef"/>
    <s v="A: uitmaaien en afvoeren plasberm, twee zijdig bereikbaar, of &lt;=15m één zijde bereikbaar"/>
    <n v="992"/>
    <s v="&lt;Null&gt;"/>
    <n v="0"/>
    <n v="0.12"/>
    <n v="1.5"/>
    <n v="1.5"/>
    <s v="Klasse A"/>
    <s v="Klasse Industrie"/>
    <s v="hoofdwaterloop"/>
    <s v="&lt;Null&gt;"/>
    <s v="Primair"/>
    <n v="-1"/>
    <s v="Verspreidbaar"/>
    <x v="1"/>
    <x v="451"/>
    <n v="0.86"/>
    <n v="10.4"/>
    <s v="8m of meer"/>
    <s v="W18GR10233"/>
    <s v="baggeren en maaien"/>
    <s v="Wel werkstrook"/>
    <s v="&lt;Null&gt;"/>
    <s v="&lt;Null&gt;"/>
  </r>
  <r>
    <s v="AAN"/>
    <s v="AAN"/>
    <s v="AAN"/>
    <n v="4"/>
    <n v="0.2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9"/>
    <s v="&gt;2meter"/>
    <n v="7.5"/>
    <s v="ja"/>
    <s v="H29066"/>
    <s v="A: maaien droog talud, bereikbaar vanaf 2 zijden, talud &gt; 2m"/>
    <s v="AAN"/>
    <n v="0.25"/>
    <s v="&lt;Null&gt;"/>
    <n v="-0.81"/>
    <s v="ja"/>
    <x v="0"/>
    <n v="-1.39"/>
    <n v="2021"/>
    <x v="416"/>
    <n v="361"/>
    <s v="Uitmaaien"/>
    <s v="maaien"/>
    <n v="1536"/>
    <n v="0.77"/>
    <s v="A: uitmaaien nat profiel &lt;= 30m minimaal één zijde bereikbaar, twee zijdig &gt;15m bereikbaar &lt;= 30m"/>
    <n v="457191"/>
    <s v="M0381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4"/>
    <s v="&lt;Null&gt;"/>
    <n v="0"/>
    <n v="0.2"/>
    <n v="2.7"/>
    <n v="2.7"/>
    <s v="Klasse A"/>
    <s v="Vrij toepasbaar"/>
    <s v="hoofdwaterloop"/>
    <s v="&lt;Null&gt;"/>
    <s v="Primair"/>
    <s v="&lt;Null&gt;"/>
    <s v="Vrij verspreidbaar"/>
    <x v="1"/>
    <x v="452"/>
    <n v="0.28999999999999998"/>
    <n v="2.2000000000000002"/>
    <s v="2 tot 4m"/>
    <s v="W18GR10_WBKK_D"/>
    <s v="baggeren en maaien"/>
    <s v="Wel werkstrook"/>
    <n v="-1.1000000000000001"/>
    <n v="-0.85"/>
  </r>
  <r>
    <s v="AAN"/>
    <s v="AAN"/>
    <s v="AAN"/>
    <n v="2.6"/>
    <n v="0.1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42"/>
    <n v="-1.21"/>
    <s v="&gt;2meter"/>
    <n v="7.1"/>
    <s v="ja"/>
    <s v="H29066"/>
    <s v="A: maaien droog talud, bereikbaar vanaf 2 zijden, talud &gt; 2m"/>
    <s v="AAN"/>
    <n v="0.21"/>
    <s v="&lt;Null&gt;"/>
    <n v="-0.83"/>
    <s v="ja"/>
    <x v="0"/>
    <n v="-1.42"/>
    <n v="2021"/>
    <x v="417"/>
    <n v="291"/>
    <s v="Uitmaaien"/>
    <s v="maaien"/>
    <n v="1536"/>
    <n v="0.67"/>
    <s v="A: uitmaaien nat profiel &lt;= 30m minimaal één zijde bereikbaar, twee zijdig &gt;15m bereikbaar &lt;= 30m"/>
    <n v="457192"/>
    <s v="M0381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5"/>
    <s v="&lt;Null&gt;"/>
    <n v="0"/>
    <n v="0.21"/>
    <n v="2.7"/>
    <n v="2.7"/>
    <s v="Klasse A"/>
    <s v="Vrij toepasbaar"/>
    <s v="hoofdwaterloop"/>
    <s v="&lt;Null&gt;"/>
    <s v="Primair"/>
    <s v="&lt;Null&gt;"/>
    <s v="Vrij verspreidbaar"/>
    <x v="1"/>
    <x v="453"/>
    <n v="0.32"/>
    <n v="1.8"/>
    <s v="tot 2m"/>
    <s v="W18GR10_WBKK_D"/>
    <s v="baggeren en maaien"/>
    <s v="Wel werkstrook"/>
    <n v="-1.1000000000000001"/>
    <n v="-0.85"/>
  </r>
  <r>
    <s v="Links AAN/Rechts WSHD"/>
    <s v="Links AAN"/>
    <s v="Rechts WSHD"/>
    <n v="7.5"/>
    <n v="0.3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89"/>
    <n v="-1.81"/>
    <s v="&gt;2meter"/>
    <n v="13.7"/>
    <s v="ja"/>
    <s v="H29077"/>
    <s v="A: maaien droog talud, bereikbaar vanaf 2 zijden, talud &gt; 2m"/>
    <s v="Links AAN/Rechts WSHD"/>
    <n v="0.41"/>
    <s v="&lt;Null&gt;"/>
    <n v="-1.07"/>
    <s v="ja"/>
    <x v="0"/>
    <n v="-1.89"/>
    <n v="2021"/>
    <x v="418"/>
    <n v="326"/>
    <s v="Uitmaaien"/>
    <s v="maaien"/>
    <n v="1536"/>
    <n v="3.59"/>
    <s v="A: uitmaaien nat profiel &lt;= 30m minimaal één zijde bereikbaar, twee zijdig &gt;15m bereikbaar &lt;= 30m"/>
    <n v="457193"/>
    <s v="M03141"/>
    <s v="hele wg baggeren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46"/>
    <s v="&lt;Null&gt;"/>
    <n v="0"/>
    <n v="0.08"/>
    <n v="4.5999999999999996"/>
    <n v="4.5999999999999996"/>
    <s v="Klasse A"/>
    <s v="Klasse Industrie"/>
    <s v="hoofdwaterloop"/>
    <s v="&lt;Null&gt;"/>
    <s v="Primair"/>
    <s v="&lt;Null&gt;"/>
    <s v="Verspreidbaar"/>
    <x v="1"/>
    <x v="454"/>
    <n v="0.64"/>
    <n v="4.5999999999999996"/>
    <s v="4 tot 8m"/>
    <s v="W18GR10_WBKK_A"/>
    <s v="baggeren en maaien"/>
    <s v="Wel werkstrook"/>
    <n v="-1.25"/>
    <n v="-1"/>
  </r>
  <r>
    <s v="Links AAN/Rechts WSHD"/>
    <s v="Links AAN"/>
    <s v="Rechts WSHD"/>
    <n v="8.6"/>
    <n v="0.5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1.98"/>
    <n v="-1.87"/>
    <s v="&gt;2meter"/>
    <n v="13.5"/>
    <s v="ja"/>
    <s v="H29077"/>
    <s v="A: maaien droog talud, bereikbaar vanaf 2 zijden, talud &gt; 2m"/>
    <s v="Links AAN/Rechts WSHD"/>
    <n v="0.57999999999999996"/>
    <s v="&lt;Null&gt;"/>
    <n v="-1.04"/>
    <s v="ja"/>
    <x v="0"/>
    <n v="-1.98"/>
    <n v="2021"/>
    <x v="114"/>
    <n v="392"/>
    <s v="Uitmaaien"/>
    <s v="maaien"/>
    <n v="1536"/>
    <n v="4.09"/>
    <s v="A: uitmaaien nat profiel &lt;= 30m minimaal één zijde bereikbaar, twee zijdig &gt;15m bereikbaar &lt;= 30m"/>
    <n v="457194"/>
    <s v="M03141"/>
    <s v="hele wg baggeren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47"/>
    <s v="&lt;Null&gt;"/>
    <n v="0"/>
    <n v="0.11"/>
    <n v="4.5999999999999996"/>
    <n v="4.5999999999999996"/>
    <s v="Klasse A"/>
    <s v="Klasse Industrie"/>
    <s v="hoofdwaterloop"/>
    <s v="&lt;Null&gt;"/>
    <s v="Primair"/>
    <s v="&lt;Null&gt;"/>
    <s v="Verspreidbaar"/>
    <x v="1"/>
    <x v="455"/>
    <n v="0.73"/>
    <n v="4.4000000000000004"/>
    <s v="4 tot 8m"/>
    <s v="W18GR10_WBKK_A"/>
    <s v="baggeren en maaien"/>
    <s v="Wel werkstrook"/>
    <n v="-1.25"/>
    <n v="-1"/>
  </r>
  <r>
    <s v="Links AAN/Rechts WSHD"/>
    <s v="Links AAN"/>
    <s v="Rechts WSHD"/>
    <n v="8.5"/>
    <n v="0.59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2.16"/>
    <n v="-1.98"/>
    <s v="&gt;2meter"/>
    <n v="13.7"/>
    <s v="ja"/>
    <s v="H29077"/>
    <s v="A: maaien droog talud, bereikbaar vanaf 2 zijden, talud &gt; 2m"/>
    <s v="Links AAN/Rechts WSHD"/>
    <n v="0.67"/>
    <s v="&lt;Null&gt;"/>
    <n v="-1.04"/>
    <s v="ja"/>
    <x v="0"/>
    <n v="-2.16"/>
    <n v="2021"/>
    <x v="419"/>
    <n v="371"/>
    <s v="Uitmaaien"/>
    <s v="maaien"/>
    <n v="1536"/>
    <n v="4.58"/>
    <s v="A: uitmaaien nat profiel &lt;= 30m minimaal één zijde bereikbaar, twee zijdig &gt;15m bereikbaar &lt;= 30m"/>
    <n v="457195"/>
    <s v="M0314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48"/>
    <s v="&lt;Null&gt;"/>
    <n v="0"/>
    <n v="0.18"/>
    <n v="4.5999999999999996"/>
    <n v="4.5999999999999996"/>
    <s v="Klasse A"/>
    <s v="Klasse Industrie"/>
    <s v="hoofdwaterloop"/>
    <s v="&lt;Null&gt;"/>
    <s v="Primair"/>
    <s v="&lt;Null&gt;"/>
    <s v="Verspreidbaar"/>
    <x v="1"/>
    <x v="456"/>
    <n v="0.91"/>
    <n v="4.5999999999999996"/>
    <s v="4 tot 8m"/>
    <s v="W18GR10_WBKK_A"/>
    <s v="baggeren en maaien"/>
    <s v="Wel werkstrook"/>
    <n v="-1.25"/>
    <n v="-1"/>
  </r>
  <r>
    <s v="Links AAN/Rechts WSHD"/>
    <s v="Links AAN"/>
    <s v="Rechts WSHD"/>
    <n v="8.8000000000000007"/>
    <n v="0.3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2.1"/>
    <n v="-1.98"/>
    <s v="&gt;2meter"/>
    <n v="13.6"/>
    <s v="ja"/>
    <s v="H29077"/>
    <s v="A: maaien droog talud, bereikbaar vanaf 2 zijden, talud &gt; 2m"/>
    <s v="Links AAN/Rechts WSHD"/>
    <n v="0.38"/>
    <s v="&lt;Null&gt;"/>
    <n v="-1.06"/>
    <s v="ja"/>
    <x v="0"/>
    <n v="-2.1"/>
    <n v="2021"/>
    <x v="420"/>
    <n v="392"/>
    <s v="Uitmaaien"/>
    <s v="maaien"/>
    <n v="1536"/>
    <n v="4.55"/>
    <s v="A: uitmaaien nat profiel &lt;= 30m minimaal één zijde bereikbaar, twee zijdig &gt;15m bereikbaar &lt;= 30m"/>
    <n v="457196"/>
    <s v="M0314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49"/>
    <s v="&lt;Null&gt;"/>
    <n v="0"/>
    <n v="0.12"/>
    <n v="4.5999999999999996"/>
    <n v="4.5999999999999996"/>
    <s v="Klasse A"/>
    <s v="Klasse Industrie"/>
    <s v="hoofdwaterloop"/>
    <s v="&lt;Null&gt;"/>
    <s v="Primair"/>
    <s v="&lt;Null&gt;"/>
    <s v="Verspreidbaar"/>
    <x v="1"/>
    <x v="457"/>
    <n v="0.85"/>
    <n v="4.5"/>
    <s v="4 tot 8m"/>
    <s v="W18GR10_WBKK_A"/>
    <s v="baggeren en maaien"/>
    <s v="Wel werkstrook"/>
    <n v="-1.25"/>
    <n v="-1"/>
  </r>
  <r>
    <s v="Links AAN/Rechts WSHD"/>
    <s v="Links AAN"/>
    <s v="Rechts WSHD"/>
    <n v="5.4"/>
    <n v="0.6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"/>
    <n v="-2.33"/>
    <n v="-2.02"/>
    <s v="&gt;2meter"/>
    <n v="11.4"/>
    <s v="ja"/>
    <s v="H29077"/>
    <s v="A: maaien droog talud, bereikbaar vanaf 2 zijden, talud &gt; 2m"/>
    <s v="Links AAN/Rechts WSHD"/>
    <n v="0.73"/>
    <s v="&lt;Null&gt;"/>
    <n v="-1.03"/>
    <s v="ja"/>
    <x v="0"/>
    <n v="-2.33"/>
    <n v="2021"/>
    <x v="421"/>
    <n v="252"/>
    <s v="Uitmaaien"/>
    <s v="maaien"/>
    <n v="1536"/>
    <n v="5"/>
    <s v="A: uitmaaien nat profiel &lt;= 30m minimaal één zijde bereikbaar, twee zijdig &gt;15m bereikbaar &lt;= 30m"/>
    <n v="457197"/>
    <s v="M0314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50"/>
    <s v="&lt;Null&gt;"/>
    <n v="0"/>
    <n v="0.31"/>
    <n v="4.5999999999999996"/>
    <n v="4.5999999999999996"/>
    <s v="Klasse A"/>
    <s v="Klasse Industrie"/>
    <s v="hoofdwaterloop"/>
    <s v="&lt;Null&gt;"/>
    <s v="Primair"/>
    <s v="&lt;Null&gt;"/>
    <s v="Verspreidbaar"/>
    <x v="1"/>
    <x v="458"/>
    <n v="1.08"/>
    <n v="4.3"/>
    <s v="4 tot 8m"/>
    <s v="W18GR10_WBKK_A"/>
    <s v="baggeren en maaien"/>
    <s v="Wel werkstrook"/>
    <n v="-1.25"/>
    <n v="-1"/>
  </r>
  <r>
    <s v="Links AAN/Rechts WSHD"/>
    <s v="Links AAN"/>
    <s v="Rechts WSHD"/>
    <n v="4.0999999999999996"/>
    <n v="0.4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7"/>
    <n v="-2.04"/>
    <n v="-1.86"/>
    <s v="&gt;2meter"/>
    <n v="13.6"/>
    <s v="ja"/>
    <s v="H29077"/>
    <s v="A: maaien droog talud, bereikbaar vanaf 2 zijden, talud &gt; 2m"/>
    <s v="Links AAN/Rechts WSHD"/>
    <n v="0.46"/>
    <s v="&lt;Null&gt;"/>
    <n v="-0.97"/>
    <s v="ja"/>
    <x v="0"/>
    <n v="-2.04"/>
    <n v="2021"/>
    <x v="422"/>
    <n v="182"/>
    <s v="Uitmaaien"/>
    <s v="maaien"/>
    <n v="1536"/>
    <n v="4.25"/>
    <s v="A: uitmaaien nat profiel &lt;= 30m minimaal één zijde bereikbaar, twee zijdig &gt;15m bereikbaar &lt;= 30m"/>
    <n v="457198"/>
    <s v="M0314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1177"/>
    <s v="&lt;Null&gt;"/>
    <n v="0"/>
    <n v="0.18"/>
    <n v="4.5999999999999996"/>
    <n v="4.5999999999999996"/>
    <s v="Klasse A"/>
    <s v="Klasse Industrie"/>
    <s v="hoofdwaterloop"/>
    <s v="&lt;Null&gt;"/>
    <s v="Primair"/>
    <s v="&lt;Null&gt;"/>
    <s v="Verspreidbaar"/>
    <x v="1"/>
    <x v="459"/>
    <n v="0.79"/>
    <n v="4.5"/>
    <s v="4 tot 8m"/>
    <s v="W18GR10_WBKK_A"/>
    <s v="baggeren en maaien"/>
    <s v="Wel werkstrook"/>
    <n v="-1.25"/>
    <n v="-1"/>
  </r>
  <r>
    <s v="Links AAN/Rechts GEM"/>
    <s v="Links AAN"/>
    <s v="Rechts GEM"/>
    <n v="1"/>
    <n v="0.89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99"/>
    <n v="-1.58"/>
    <s v="&gt;2meter"/>
    <n v="10.4"/>
    <s v="ja"/>
    <s v="H29081"/>
    <s v="B: maaien droog talud, &lt;= 15m één zijde bereikbaar, talud &gt; 2m"/>
    <s v="Links AAN/Rechts GEM"/>
    <n v="1.01"/>
    <s v="&lt;Null&gt;"/>
    <n v="-1.02"/>
    <s v="ja"/>
    <x v="2"/>
    <n v="-1.99"/>
    <n v="2021"/>
    <x v="299"/>
    <n v="57"/>
    <s v="Uitmaaien"/>
    <s v="maaien"/>
    <n v="1536"/>
    <n v="2.58"/>
    <s v="A: uitmaaien nat profiel &lt;= 30m minimaal één zijde bereikbaar, twee zijdig &gt;15m bereikbaar &lt;= 30m"/>
    <n v="457201"/>
    <s v="M03096"/>
    <s v="koppelen aan profiel 1228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28"/>
    <s v="&lt;Null&gt;"/>
    <n v="0"/>
    <n v="0.41"/>
    <n v="3.5"/>
    <n v="3.5"/>
    <s v="Klasse A"/>
    <s v="Klasse Industrie"/>
    <s v="hoofdwaterloop"/>
    <s v="&lt;Null&gt;"/>
    <s v="Primair"/>
    <s v="&lt;Null&gt;"/>
    <s v="Verspreidbaar"/>
    <x v="1"/>
    <x v="460"/>
    <n v="0.74"/>
    <n v="3.5"/>
    <s v="2 tot 4m"/>
    <s v="W18GR10018"/>
    <s v="baggeren en maaien"/>
    <s v="Wel werkstrook"/>
    <n v="-1.25"/>
    <s v="&lt;Null&gt;"/>
  </r>
  <r>
    <s v="AAN"/>
    <s v="AAN"/>
    <s v="AAN"/>
    <n v="7.9"/>
    <n v="1.7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3199999999999998"/>
    <n v="-2.1"/>
    <s v="&gt;2meter"/>
    <n v="17.399999999999999"/>
    <s v="ja"/>
    <s v="H31021"/>
    <s v="A: maaien droog talud, bereikbaar vanaf 2 zijden, talud &gt; 2m"/>
    <s v="AAN"/>
    <n v="1.95"/>
    <s v="&lt;Null&gt;"/>
    <n v="-0.99"/>
    <s v="ja"/>
    <x v="0"/>
    <n v="-2.3199999999999998"/>
    <n v="2021"/>
    <x v="423"/>
    <n v="134"/>
    <s v="Uitmaaien"/>
    <s v="maaien"/>
    <n v="1536"/>
    <n v="14.02"/>
    <s v="A: uitmaaien nat profiel &lt;= 30m minimaal één zijde bereikbaar, twee zijdig &gt;15m bereikbaar &lt;= 30m"/>
    <n v="457199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225"/>
    <s v="&lt;Null&gt;"/>
    <n v="0"/>
    <n v="0.22"/>
    <n v="2.9"/>
    <n v="2.7"/>
    <s v="Klasse A"/>
    <s v="Klasse Industrie"/>
    <s v="hoofdwaterloop"/>
    <s v="&lt;Null&gt;"/>
    <s v="Primair"/>
    <s v="&lt;Null&gt;"/>
    <s v="Verspreidbaar"/>
    <x v="1"/>
    <x v="461"/>
    <n v="1.07"/>
    <n v="11.8"/>
    <s v="8m of meer"/>
    <s v="W18GR10177"/>
    <s v="baggeren en maaien"/>
    <s v="Wel werkstrook"/>
    <n v="-1.25"/>
    <n v="-1"/>
  </r>
  <r>
    <s v="AAN"/>
    <s v="AAN"/>
    <s v="AAN"/>
    <n v="9.6"/>
    <n v="1.7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4500000000000002"/>
    <n v="-2.3199999999999998"/>
    <n v="-2.1"/>
    <s v="&gt;2meter"/>
    <n v="17.399999999999999"/>
    <s v="ja"/>
    <s v="H31021"/>
    <s v="A: maaien droog talud, bereikbaar vanaf 2 zijden, talud &gt; 2m"/>
    <s v="AAN"/>
    <n v="1.95"/>
    <s v="&lt;Null&gt;"/>
    <n v="-0.99"/>
    <s v="ja"/>
    <x v="0"/>
    <n v="-2.3199999999999998"/>
    <n v="2021"/>
    <x v="172"/>
    <n v="162"/>
    <s v="Uitmaaien"/>
    <s v="maaien"/>
    <n v="1536"/>
    <n v="14.02"/>
    <s v="A: uitmaaien nat profiel &lt;= 30m minimaal één zijde bereikbaar, twee zijdig &gt;15m bereikbaar &lt;= 30m"/>
    <n v="457200"/>
    <s v="M0383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25"/>
    <s v="&lt;Null&gt;"/>
    <n v="0"/>
    <n v="0.22"/>
    <n v="2.9"/>
    <n v="2.7"/>
    <s v="Klasse A"/>
    <s v="Klasse Industrie"/>
    <s v="hoofdwaterloop"/>
    <s v="&lt;Null&gt;"/>
    <s v="Primair"/>
    <s v="&lt;Null&gt;"/>
    <s v="Verspreidbaar"/>
    <x v="1"/>
    <x v="462"/>
    <n v="1.07"/>
    <n v="11.8"/>
    <s v="8m of meer"/>
    <s v="W18GR10177"/>
    <s v="baggeren en maaien"/>
    <s v="Wel werkstrook"/>
    <n v="-1.25"/>
    <n v="-1"/>
  </r>
  <r>
    <s v="AAN"/>
    <s v="AAN"/>
    <s v="AAN"/>
    <n v="3.1"/>
    <n v="1.21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2.7"/>
    <n v="-2.63"/>
    <n v="-2.27"/>
    <s v="&gt;2meter"/>
    <n v="18.8"/>
    <s v="ja"/>
    <s v="H31022"/>
    <s v="D: maaien droog talud, &gt; 15m één zijde bereikbaar, talud &gt; 2m"/>
    <s v="AAN"/>
    <n v="1.37"/>
    <s v="&lt;Null&gt;"/>
    <n v="-1.75"/>
    <s v="ja"/>
    <x v="2"/>
    <n v="-2.63"/>
    <n v="2021"/>
    <x v="424"/>
    <n v="83"/>
    <s v="Uitmaaien"/>
    <s v="maaien"/>
    <n v="1536"/>
    <n v="4.8499999999999996"/>
    <s v="C: uitmaaien nat profiel, &gt; 15m één zijde bereikbaar, &gt; 30m één zijde of twee zijdig bereikbaar"/>
    <n v="457202"/>
    <s v="M03854"/>
    <s v="acc"/>
    <x v="0"/>
    <s v="Goeree-Overflakkee"/>
    <s v="Waterschap"/>
    <s v="Uitmaaien"/>
    <s v="&lt;Null&gt;"/>
    <s v="MeetpuntenGO2020-Baggercode199"/>
    <x v="0"/>
    <s v="&lt;Null&gt;"/>
    <s v="Perceel 3"/>
    <s v="Westdijk"/>
    <s v="C: uitmaaien en afvoeren plasberm, &gt;15m één zijde bereikbaar"/>
    <n v="1"/>
    <s v="&lt;Null&gt;"/>
    <n v="0"/>
    <n v="0.36"/>
    <n v="5.7"/>
    <n v="5.7"/>
    <s v="Klasse A"/>
    <s v="Klasse Industrie"/>
    <s v="hoofdwaterloop"/>
    <s v="&lt;Null&gt;"/>
    <s v="Primair"/>
    <n v="-1.7"/>
    <s v="Verspreidbaar"/>
    <x v="1"/>
    <x v="463"/>
    <n v="0.93"/>
    <n v="7.5"/>
    <s v="4 tot 8m"/>
    <s v="W18GR10170"/>
    <s v="baggeren en maaien"/>
    <s v="Wel werkstrook"/>
    <s v="&lt;Null&gt;"/>
    <s v="&lt;Null&gt;"/>
  </r>
  <r>
    <s v="AAN"/>
    <s v="AAN"/>
    <s v="AAN"/>
    <n v="18.2"/>
    <n v="1.2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7"/>
    <n v="-2.63"/>
    <n v="-2.27"/>
    <s v="&gt;2meter"/>
    <n v="18.8"/>
    <s v="ja"/>
    <s v="H31022"/>
    <s v="A: maaien droog talud, bereikbaar vanaf 2 zijden, talud &gt; 2m"/>
    <s v="AAN"/>
    <n v="1.37"/>
    <s v="&lt;Null&gt;"/>
    <n v="-1.75"/>
    <s v="ja"/>
    <x v="0"/>
    <n v="-2.63"/>
    <n v="2021"/>
    <x v="425"/>
    <n v="484"/>
    <s v="Uitmaaien"/>
    <s v="maaien"/>
    <n v="1536"/>
    <n v="4.8499999999999996"/>
    <s v="A: uitmaaien nat profiel &lt;= 30m minimaal één zijde bereikbaar, twee zijdig &gt;15m bereikbaar &lt;= 30m"/>
    <n v="457203"/>
    <s v="M03854"/>
    <s v="acc"/>
    <x v="0"/>
    <s v="Goeree-Overflakkee"/>
    <s v="Waterschap"/>
    <s v="Uitmaaien"/>
    <s v="&lt;Null&gt;"/>
    <s v="MeetpuntenGO2020-Baggercode199"/>
    <x v="0"/>
    <s v="&lt;Null&gt;"/>
    <s v="Perceel 3"/>
    <s v="Europaplein"/>
    <s v="A: uitmaaien en afvoeren plasberm, twee zijdig bereikbaar, of &lt;=15m één zijde bereikbaar"/>
    <n v="1"/>
    <s v="&lt;Null&gt;"/>
    <n v="0"/>
    <n v="0.36"/>
    <n v="5.7"/>
    <n v="5.7"/>
    <s v="Klasse A"/>
    <s v="Klasse Industrie"/>
    <s v="hoofdwaterloop"/>
    <s v="&lt;Null&gt;"/>
    <s v="Primair"/>
    <n v="-1.7"/>
    <s v="Verspreidbaar"/>
    <x v="1"/>
    <x v="464"/>
    <n v="0.93"/>
    <n v="7.5"/>
    <s v="4 tot 8m"/>
    <s v="W18GR10170"/>
    <s v="baggeren en maaien"/>
    <s v="Wel werkstrook"/>
    <s v="&lt;Null&gt;"/>
    <s v="&lt;Null&gt;"/>
  </r>
  <r>
    <s v="AAN"/>
    <s v="AAN"/>
    <s v="AAN"/>
    <n v="12.9"/>
    <n v="1.6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7"/>
    <n v="-2.74"/>
    <n v="-2.2599999999999998"/>
    <s v="&gt;2meter"/>
    <n v="19"/>
    <s v="ja"/>
    <s v="H31022"/>
    <s v="A: maaien droog talud, bereikbaar vanaf 2 zijden, talud &gt; 2m"/>
    <s v="AAN"/>
    <n v="1.86"/>
    <s v="&lt;Null&gt;"/>
    <n v="-1.76"/>
    <s v="ja"/>
    <x v="0"/>
    <n v="-2.74"/>
    <n v="2021"/>
    <x v="426"/>
    <n v="334"/>
    <s v="Uitmaaien"/>
    <s v="maaien"/>
    <n v="1536"/>
    <n v="5.18"/>
    <s v="A: uitmaaien nat profiel &lt;= 30m minimaal één zijde bereikbaar, twee zijdig &gt;15m bereikbaar &lt;= 30m"/>
    <n v="457204"/>
    <s v="M03854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2"/>
    <s v="&lt;Null&gt;"/>
    <n v="0"/>
    <n v="0.48"/>
    <n v="5.7"/>
    <n v="5.7"/>
    <s v="Klasse A"/>
    <s v="Klasse Industrie"/>
    <s v="hoofdwaterloop"/>
    <s v="&lt;Null&gt;"/>
    <s v="Primair"/>
    <n v="-1.7"/>
    <s v="Verspreidbaar"/>
    <x v="1"/>
    <x v="465"/>
    <n v="1.04"/>
    <n v="7.7"/>
    <s v="4 tot 8m"/>
    <s v="W18GR10170"/>
    <s v="baggeren en maaien"/>
    <s v="Wel werkstrook"/>
    <s v="&lt;Null&gt;"/>
    <s v="&lt;Null&gt;"/>
  </r>
  <r>
    <s v="AAN"/>
    <s v="AAN"/>
    <s v="AAN"/>
    <n v="10.5"/>
    <n v="1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7"/>
    <n v="-2.77"/>
    <n v="-2.39"/>
    <s v="&gt;2meter"/>
    <n v="18.3"/>
    <s v="ja"/>
    <s v="H31022"/>
    <s v="A: maaien droog talud, bereikbaar vanaf 2 zijden, talud &gt; 2m"/>
    <s v="AAN"/>
    <n v="1.4"/>
    <s v="&lt;Null&gt;"/>
    <n v="-1.76"/>
    <s v="ja"/>
    <x v="0"/>
    <n v="-2.77"/>
    <n v="2021"/>
    <x v="222"/>
    <n v="305"/>
    <s v="Uitmaaien"/>
    <s v="maaien"/>
    <n v="1536"/>
    <n v="5.58"/>
    <s v="A: uitmaaien nat profiel &lt;= 30m minimaal één zijde bereikbaar, twee zijdig &gt;15m bereikbaar &lt;= 30m"/>
    <n v="457205"/>
    <s v="M03854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37"/>
    <s v="&lt;Null&gt;"/>
    <n v="0"/>
    <n v="0.38"/>
    <n v="5.7"/>
    <n v="5.7"/>
    <s v="Klasse A"/>
    <s v="Klasse Industrie"/>
    <s v="hoofdwaterloop"/>
    <s v="&lt;Null&gt;"/>
    <s v="Primair"/>
    <n v="-1.7"/>
    <s v="Verspreidbaar"/>
    <x v="1"/>
    <x v="466"/>
    <n v="1.07"/>
    <n v="6.9"/>
    <s v="4 tot 8m"/>
    <s v="W18GR10169"/>
    <s v="baggeren en maaien"/>
    <s v="Wel werkstrook"/>
    <s v="&lt;Null&gt;"/>
    <s v="&lt;Null&gt;"/>
  </r>
  <r>
    <s v="AAN"/>
    <s v="AAN"/>
    <s v="AAN"/>
    <n v="6"/>
    <n v="1.8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7"/>
    <n v="-2.8"/>
    <n v="-2.4"/>
    <s v="&gt;2meter"/>
    <n v="19.2"/>
    <s v="ja"/>
    <s v="H31022"/>
    <s v="A: maaien droog talud, bereikbaar vanaf 2 zijden, talud &gt; 2m"/>
    <s v="AAN"/>
    <n v="2.0499999999999998"/>
    <s v="&lt;Null&gt;"/>
    <n v="-1.77"/>
    <s v="ja"/>
    <x v="0"/>
    <n v="-2.8"/>
    <n v="2021"/>
    <x v="427"/>
    <n v="151"/>
    <s v="Uitmaaien"/>
    <s v="maaien"/>
    <n v="1536"/>
    <n v="6.31"/>
    <s v="A: uitmaaien nat profiel &lt;= 30m minimaal één zijde bereikbaar, twee zijdig &gt;15m bereikbaar &lt;= 30m"/>
    <n v="457206"/>
    <s v="M03854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1162"/>
    <s v="&lt;Null&gt;"/>
    <n v="0"/>
    <n v="0.4"/>
    <n v="5.7"/>
    <n v="5.7"/>
    <s v="Klasse A"/>
    <s v="Klasse Industrie"/>
    <s v="hoofdwaterloop"/>
    <s v="&lt;Null&gt;"/>
    <s v="Primair"/>
    <n v="-1.7"/>
    <s v="Verspreidbaar"/>
    <x v="1"/>
    <x v="467"/>
    <n v="1.1000000000000001"/>
    <n v="7.9"/>
    <s v="4 tot 8m"/>
    <s v="W18GR10169"/>
    <s v="baggeren en maaien"/>
    <s v="Wel werkstrook"/>
    <s v="&lt;Null&gt;"/>
    <s v="&lt;Null&gt;"/>
  </r>
  <r>
    <s v="AAN"/>
    <s v="AAN"/>
    <s v="AAN"/>
    <n v="1"/>
    <n v="1.6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7"/>
    <n v="-2.74"/>
    <n v="-2.2599999999999998"/>
    <s v="&gt;2meter"/>
    <n v="19"/>
    <s v="ja"/>
    <s v="H31022"/>
    <s v="A: maaien droog talud, bereikbaar vanaf 2 zijden, talud &gt; 2m"/>
    <s v="AAN"/>
    <n v="1.86"/>
    <s v="&lt;Null&gt;"/>
    <n v="-1.76"/>
    <s v="ja"/>
    <x v="0"/>
    <n v="-2.74"/>
    <n v="2021"/>
    <x v="428"/>
    <n v="27"/>
    <s v="Uitmaaien"/>
    <s v="maaien"/>
    <n v="1536"/>
    <n v="5.18"/>
    <s v="A: uitmaaien nat profiel &lt;= 30m minimaal één zijde bereikbaar, twee zijdig &gt;15m bereikbaar &lt;= 30m"/>
    <n v="459226"/>
    <s v="M03854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2"/>
    <s v="&lt;Null&gt;"/>
    <n v="0"/>
    <n v="0.48"/>
    <n v="5.7"/>
    <n v="5.7"/>
    <s v="Klasse A"/>
    <s v="Klasse Industrie"/>
    <s v="hoofdwaterloop"/>
    <s v="&lt;Null&gt;"/>
    <s v="Primair"/>
    <n v="-1.7"/>
    <s v="Verspreidbaar"/>
    <x v="1"/>
    <x v="468"/>
    <n v="1.04"/>
    <n v="7.7"/>
    <s v="4 tot 8m"/>
    <s v="W18GR10169"/>
    <s v="baggeren en maaien"/>
    <s v="Wel werkstrook"/>
    <s v="&lt;Null&gt;"/>
    <s v="&lt;Null&gt;"/>
  </r>
  <r>
    <s v="Links AAN/Rechts GEM"/>
    <s v="Links AAN"/>
    <s v="Rechts GEM"/>
    <n v="3.5"/>
    <n v="0.4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15"/>
    <n v="-2.38"/>
    <n v="-2.0299999999999998"/>
    <s v="&gt;2meter"/>
    <n v="9.4"/>
    <s v="ja"/>
    <s v="H31023"/>
    <s v="A: maaien droog talud, bereikbaar vanaf 2 zijden, talud &gt; 2m"/>
    <s v="Links AAN/Rechts GEM"/>
    <n v="0.54"/>
    <s v="&lt;Null&gt;"/>
    <n v="-1.8"/>
    <s v="ja"/>
    <x v="2"/>
    <n v="-2.38"/>
    <n v="2021"/>
    <x v="429"/>
    <n v="273"/>
    <s v="Uitmaaien"/>
    <s v="maaien"/>
    <n v="1536"/>
    <n v="1.05"/>
    <s v="A: uitmaaien nat profiel &lt;= 30m minimaal één zijde bereikbaar, twee zijdig &gt;15m bereikbaar &lt;= 30m"/>
    <n v="457207"/>
    <s v="M03853"/>
    <s v="&lt;Null&gt;"/>
    <x v="0"/>
    <s v="Goeree-Overflakkee"/>
    <s v="Waterschap"/>
    <s v="Uitmaaien"/>
    <s v="&lt;Null&gt;"/>
    <s v="MeetpuntenGO2020-Baggercode199"/>
    <x v="0"/>
    <s v="&lt;Null&gt;"/>
    <s v="Perceel 3"/>
    <s v="Koningin Julianastraat"/>
    <s v="A: uitmaaien en afvoeren plasberm, twee zijdig bereikbaar, of &lt;=15m één zijde bereikbaar"/>
    <n v="6"/>
    <s v="&lt;Null&gt;"/>
    <n v="0"/>
    <n v="0.35"/>
    <n v="3.4"/>
    <n v="3.4"/>
    <s v="Klasse B"/>
    <s v="Klasse Industrie"/>
    <s v="hoofdwaterloop"/>
    <s v="&lt;Null&gt;"/>
    <s v="Primair"/>
    <n v="-1.7"/>
    <s v="Verspreidbaar"/>
    <x v="1"/>
    <x v="469"/>
    <n v="0.68"/>
    <n v="2.6"/>
    <s v="2 tot 4m"/>
    <s v="W18GR10172"/>
    <s v="baggeren en maaien"/>
    <s v="Wel werkstrook"/>
    <s v="&lt;Null&gt;"/>
    <s v="&lt;Null&gt;"/>
  </r>
  <r>
    <s v="Links AAN/Rechts GEM"/>
    <s v="Links AAN"/>
    <s v="Rechts GEM"/>
    <n v="1.3"/>
    <n v="0.4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15"/>
    <n v="-2.38"/>
    <n v="-2.0299999999999998"/>
    <s v="&gt;2meter"/>
    <n v="9.4"/>
    <s v="ja"/>
    <s v="H31023"/>
    <s v="A: maaien droog talud, bereikbaar vanaf 2 zijden, talud &gt; 2m"/>
    <s v="Links AAN/Rechts GEM"/>
    <n v="0.54"/>
    <s v="&lt;Null&gt;"/>
    <n v="-1.8"/>
    <s v="ja"/>
    <x v="0"/>
    <n v="-2.38"/>
    <n v="2021"/>
    <x v="430"/>
    <n v="100"/>
    <s v="Uitmaaien"/>
    <s v="maaien"/>
    <n v="1536"/>
    <n v="1.05"/>
    <s v="A: uitmaaien nat profiel &lt;= 30m minimaal één zijde bereikbaar, twee zijdig &gt;15m bereikbaar &lt;= 30m"/>
    <n v="457208"/>
    <s v="M03853"/>
    <s v="&lt;Null&gt;"/>
    <x v="0"/>
    <s v="Goeree-Overflakkee"/>
    <s v="Waterschap"/>
    <s v="Uitmaaien"/>
    <s v="&lt;Null&gt;"/>
    <s v="MeetpuntenGO2020-Baggercode199"/>
    <x v="0"/>
    <s v="&lt;Null&gt;"/>
    <s v="Perceel 3"/>
    <s v="Koningin Julianastraat"/>
    <s v="A: uitmaaien en afvoeren plasberm, twee zijdig bereikbaar, of &lt;=15m één zijde bereikbaar"/>
    <n v="6"/>
    <s v="&lt;Null&gt;"/>
    <n v="0"/>
    <n v="0.35"/>
    <n v="3.4"/>
    <n v="3.4"/>
    <s v="Klasse A"/>
    <s v="Klasse Industrie"/>
    <s v="hoofdwaterloop"/>
    <s v="&lt;Null&gt;"/>
    <s v="Primair"/>
    <n v="-1.7"/>
    <s v="Verspreidbaar"/>
    <x v="1"/>
    <x v="470"/>
    <n v="0.68"/>
    <n v="2.6"/>
    <s v="2 tot 4m"/>
    <s v="W18GR10171"/>
    <s v="baggeren en maaien"/>
    <s v="Wel werkstrook"/>
    <s v="&lt;Null&gt;"/>
    <s v="&lt;Null&gt;"/>
  </r>
  <r>
    <s v="Links AAN/Rechts GEM"/>
    <s v="Links AAN"/>
    <s v="Rechts GEM"/>
    <n v="2.9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15"/>
    <n v="-2.0699999999999998"/>
    <n v="-2.0299999999999998"/>
    <s v="&gt;2meter"/>
    <n v="9.3000000000000007"/>
    <s v="ja"/>
    <s v="H31023"/>
    <s v="A: maaien droog talud, bereikbaar vanaf 2 zijden, talud &gt; 2m"/>
    <s v="Links AAN/Rechts GEM"/>
    <n v="0.11"/>
    <s v="&lt;Null&gt;"/>
    <n v="-1.74"/>
    <s v="ja"/>
    <x v="0"/>
    <n v="-2.0699999999999998"/>
    <n v="2021"/>
    <x v="431"/>
    <n v="236"/>
    <s v="Uitmaaien"/>
    <s v="maaien"/>
    <n v="1536"/>
    <n v="0.74"/>
    <s v="A: uitmaaien nat profiel &lt;= 30m minimaal één zijde bereikbaar, twee zijdig &gt;15m bereikbaar &lt;= 30m"/>
    <n v="457209"/>
    <s v="M03853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5"/>
    <s v="&lt;Null&gt;"/>
    <n v="0"/>
    <n v="0.04"/>
    <n v="3.4"/>
    <n v="3.4"/>
    <s v="Klasse A"/>
    <s v="Klasse Industrie"/>
    <s v="hoofdwaterloop"/>
    <s v="&lt;Null&gt;"/>
    <s v="Primair"/>
    <n v="-1.7"/>
    <s v="Verspreidbaar"/>
    <x v="1"/>
    <x v="471"/>
    <n v="0.37"/>
    <n v="2.5"/>
    <s v="2 tot 4m"/>
    <s v="W18GR10171"/>
    <s v="baggeren en maaien"/>
    <s v="Wel werkstrook"/>
    <s v="&lt;Null&gt;"/>
    <s v="&lt;Null&gt;"/>
  </r>
  <r>
    <s v="Links AAN/Rechts GEM"/>
    <s v="Links AAN"/>
    <s v="Rechts GEM"/>
    <n v="0.7"/>
    <n v="0.1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15"/>
    <n v="-2.0699999999999998"/>
    <n v="-2.0299999999999998"/>
    <s v="&gt;2meter"/>
    <n v="9.3000000000000007"/>
    <s v="ja"/>
    <s v="H31023"/>
    <s v="A: maaien droog talud, bereikbaar vanaf 2 zijden, talud &gt; 2m"/>
    <s v="Links AAN/Rechts GEM"/>
    <n v="0.11"/>
    <s v="&lt;Null&gt;"/>
    <n v="-1.74"/>
    <s v="ja"/>
    <x v="2"/>
    <n v="-2.0699999999999998"/>
    <n v="2021"/>
    <x v="432"/>
    <n v="54"/>
    <s v="Uitmaaien"/>
    <s v="maaien"/>
    <n v="1536"/>
    <n v="0.74"/>
    <s v="A: uitmaaien nat profiel &lt;= 30m minimaal één zijde bereikbaar, twee zijdig &gt;15m bereikbaar &lt;= 30m"/>
    <n v="457210"/>
    <s v="M03853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5"/>
    <s v="&lt;Null&gt;"/>
    <n v="0"/>
    <n v="0.04"/>
    <n v="3.4"/>
    <n v="3.4"/>
    <s v="Klasse A"/>
    <s v="Klasse Industrie"/>
    <s v="hoofdwaterloop"/>
    <s v="&lt;Null&gt;"/>
    <s v="Primair"/>
    <n v="-1.7"/>
    <s v="Verspreidbaar"/>
    <x v="1"/>
    <x v="472"/>
    <n v="0.37"/>
    <n v="2.5"/>
    <s v="2 tot 4m"/>
    <s v="W18GR10171"/>
    <s v="baggeren en maaien"/>
    <s v="Wel werkstrook"/>
    <s v="&lt;Null&gt;"/>
    <s v="&lt;Null&gt;"/>
  </r>
  <r>
    <s v="Links WSHD/Rechts AAN"/>
    <s v="Links WSHD"/>
    <s v="Rechts AAN"/>
    <n v="5.8"/>
    <n v="0.4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5"/>
    <n v="-1.89"/>
    <n v="-1.55"/>
    <s v="&lt;=2meter"/>
    <n v="6"/>
    <s v="ja"/>
    <s v="H31024"/>
    <s v="A: maaien droog talud, bereikbaar vanaf 2 zijden, talud &gt; 2m"/>
    <s v="Links WSHD/Rechts AAN"/>
    <n v="0.54"/>
    <s v="&lt;Null&gt;"/>
    <n v="-1.04"/>
    <s v="ja"/>
    <x v="0"/>
    <n v="-1.89"/>
    <n v="2021"/>
    <x v="433"/>
    <n v="556"/>
    <s v="Uitmaaien"/>
    <s v="maaien"/>
    <n v="1536"/>
    <n v="1.56"/>
    <s v="A: uitmaaien nat profiel &lt;= 30m minimaal één zijde bereikbaar, twee zijdig &gt;15m bereikbaar &lt;= 30m"/>
    <n v="457211"/>
    <s v="M0355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717"/>
    <s v="&lt;Null&gt;"/>
    <n v="0"/>
    <n v="0.34"/>
    <n v="2"/>
    <n v="2"/>
    <s v="Klasse A"/>
    <s v="Klasse Wonen"/>
    <s v="hoofdwaterloop"/>
    <s v="&lt;Null&gt;"/>
    <s v="Primair"/>
    <s v="&lt;Null&gt;"/>
    <s v="Verspreidbaar"/>
    <x v="1"/>
    <x v="473"/>
    <n v="0.64"/>
    <n v="2.1"/>
    <s v="2 tot 4m"/>
    <s v="W18GR10122"/>
    <s v="baggeren en maaien"/>
    <s v="Wel werkstrook"/>
    <n v="-1.25"/>
    <n v="-1"/>
  </r>
  <r>
    <s v="Links AAN/Rechts WSHD"/>
    <s v="Links AAN"/>
    <s v="Rechts WSHD"/>
    <n v="4.0999999999999996"/>
    <n v="0.4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76"/>
    <n v="-1.51"/>
    <s v="&lt;=2meter"/>
    <n v="7.8"/>
    <s v="ja"/>
    <s v="H31025"/>
    <s v="A: maaien droog talud, bereikbaar vanaf 2 zijden, talud &gt; 2m"/>
    <s v="Links AAN/Rechts WSHD"/>
    <n v="0.54"/>
    <s v="&lt;Null&gt;"/>
    <n v="-1.01"/>
    <s v="ja"/>
    <x v="0"/>
    <n v="-1.76"/>
    <n v="2021"/>
    <x v="434"/>
    <n v="276"/>
    <s v="Uitmaaien"/>
    <s v="maaien"/>
    <n v="1536"/>
    <n v="1.71"/>
    <s v="A: uitmaaien nat profiel &lt;= 30m minimaal één zijde bereikbaar, twee zijdig &gt;15m bereikbaar &lt;= 30m"/>
    <n v="457212"/>
    <s v="M03561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226"/>
    <s v="&lt;Null&gt;"/>
    <n v="0"/>
    <n v="0.25"/>
    <n v="2.4"/>
    <n v="2.4"/>
    <s v="Vrij toepasbaar"/>
    <s v="Vrij toepasbaar"/>
    <s v="hoofdwaterloop"/>
    <s v="&lt;Null&gt;"/>
    <s v="Primair"/>
    <s v="&lt;Null&gt;"/>
    <s v="Vrij verspreidbaar"/>
    <x v="1"/>
    <x v="474"/>
    <n v="0.51"/>
    <n v="3"/>
    <s v="2 tot 4m"/>
    <s v="W18GR10131"/>
    <s v="baggeren en maaien"/>
    <s v="Wel werkstrook"/>
    <n v="-1.25"/>
    <n v="-1"/>
  </r>
  <r>
    <s v="AAN"/>
    <s v="AAN"/>
    <s v="AAN"/>
    <n v="11"/>
    <n v="1.5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0499999999999998"/>
    <n v="-2.39"/>
    <n v="-1.84"/>
    <s v="&gt;2meter"/>
    <n v="14.2"/>
    <s v="ja"/>
    <s v="H31026"/>
    <s v="A: maaien droog talud, bereikbaar vanaf 2 zijden, talud &gt; 2m"/>
    <s v="AAN"/>
    <n v="1.71"/>
    <s v="&lt;Null&gt;"/>
    <n v="-0.99"/>
    <s v="ja"/>
    <x v="0"/>
    <n v="-2.39"/>
    <n v="2021"/>
    <x v="435"/>
    <n v="393"/>
    <s v="Uitmaaien"/>
    <s v="maaien"/>
    <n v="1536"/>
    <n v="6.07"/>
    <s v="A: uitmaaien nat profiel &lt;= 30m minimaal één zijde bereikbaar, twee zijdig &gt;15m bereikbaar &lt;= 30m"/>
    <n v="457213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26"/>
    <s v="&lt;Null&gt;"/>
    <n v="0"/>
    <n v="0.55000000000000004"/>
    <n v="4.3"/>
    <n v="4.3"/>
    <s v="Klasse A"/>
    <s v="Vrij toepasbaar"/>
    <s v="hoofdwaterloop"/>
    <s v="&lt;Null&gt;"/>
    <s v="Primair"/>
    <s v="&lt;Null&gt;"/>
    <s v="Vrij verspreidbaar"/>
    <x v="1"/>
    <x v="475"/>
    <n v="1.1399999999999999"/>
    <n v="5.6"/>
    <s v="4 tot 8m"/>
    <s v="W18GR10_WBKK_D"/>
    <s v="baggeren en maaien"/>
    <s v="Wel werkstrook"/>
    <n v="-1.25"/>
    <n v="-1"/>
  </r>
  <r>
    <s v="AAN"/>
    <s v="AAN"/>
    <s v="AAN"/>
    <n v="10.9"/>
    <n v="1.0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0499999999999998"/>
    <n v="-2.19"/>
    <n v="-1.87"/>
    <s v="&gt;2meter"/>
    <n v="13.9"/>
    <s v="ja"/>
    <s v="H31026"/>
    <s v="A: maaien droog talud, bereikbaar vanaf 2 zijden, talud &gt; 2m"/>
    <s v="AAN"/>
    <n v="1.1499999999999999"/>
    <s v="&lt;Null&gt;"/>
    <n v="-0.99"/>
    <s v="ja"/>
    <x v="0"/>
    <n v="-2.19"/>
    <n v="2021"/>
    <x v="436"/>
    <n v="410"/>
    <s v="Uitmaaien"/>
    <s v="maaien"/>
    <n v="1536"/>
    <n v="5.37"/>
    <s v="A: uitmaaien nat profiel &lt;= 30m minimaal één zijde bereikbaar, twee zijdig &gt;15m bereikbaar &lt;= 30m"/>
    <n v="457214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27"/>
    <s v="&lt;Null&gt;"/>
    <n v="0"/>
    <n v="0.32"/>
    <n v="4.3"/>
    <n v="4.3"/>
    <s v="Klasse A"/>
    <s v="Vrij toepasbaar"/>
    <s v="hoofdwaterloop"/>
    <s v="&lt;Null&gt;"/>
    <s v="Primair"/>
    <s v="&lt;Null&gt;"/>
    <s v="Vrij verspreidbaar"/>
    <x v="1"/>
    <x v="476"/>
    <n v="0.94"/>
    <n v="5.3"/>
    <s v="4 tot 8m"/>
    <s v="W18GR10_WBKK_D"/>
    <s v="baggeren en maaien"/>
    <s v="Wel werkstrook"/>
    <n v="-1.25"/>
    <n v="-1"/>
  </r>
  <r>
    <s v="AAN"/>
    <s v="AAN"/>
    <s v="AAN"/>
    <n v="7.4"/>
    <n v="1.3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0499999999999998"/>
    <n v="-2.16"/>
    <n v="-1.75"/>
    <s v="&gt;2meter"/>
    <n v="14.1"/>
    <s v="ja"/>
    <s v="H31026"/>
    <s v="A: maaien droog talud, bereikbaar vanaf 2 zijden, talud &gt; 2m"/>
    <s v="AAN"/>
    <n v="1.51"/>
    <s v="&lt;Null&gt;"/>
    <n v="-1"/>
    <s v="ja"/>
    <x v="0"/>
    <n v="-2.16"/>
    <n v="2021"/>
    <x v="437"/>
    <n v="275"/>
    <s v="Uitmaaien"/>
    <s v="maaien"/>
    <n v="1536"/>
    <n v="5.14"/>
    <s v="A: uitmaaien nat profiel &lt;= 30m minimaal één zijde bereikbaar, twee zijdig &gt;15m bereikbaar &lt;= 30m"/>
    <n v="457215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25"/>
    <s v="&lt;Null&gt;"/>
    <n v="0"/>
    <n v="0.41"/>
    <n v="4.3"/>
    <n v="4.3"/>
    <s v="Klasse A"/>
    <s v="Vrij toepasbaar"/>
    <s v="hoofdwaterloop"/>
    <s v="&lt;Null&gt;"/>
    <s v="Primair"/>
    <s v="&lt;Null&gt;"/>
    <s v="Vrij verspreidbaar"/>
    <x v="1"/>
    <x v="477"/>
    <n v="0.91"/>
    <n v="5.4"/>
    <s v="4 tot 8m"/>
    <s v="W18GR10_WBKK_D"/>
    <s v="baggeren en maaien"/>
    <s v="Wel werkstrook"/>
    <n v="-1.25"/>
    <n v="-1"/>
  </r>
  <r>
    <s v="AAN"/>
    <s v="AAN"/>
    <s v="AAN"/>
    <n v="9.6"/>
    <n v="1.4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0499999999999998"/>
    <n v="-2.23"/>
    <n v="-1.74"/>
    <s v="&gt;2meter"/>
    <n v="13.9"/>
    <s v="ja"/>
    <s v="H31026"/>
    <s v="A: maaien droog talud, bereikbaar vanaf 2 zijden, talud &gt; 2m"/>
    <s v="AAN"/>
    <n v="1.59"/>
    <s v="&lt;Null&gt;"/>
    <n v="-0.99"/>
    <s v="ja"/>
    <x v="0"/>
    <n v="-2.23"/>
    <n v="2021"/>
    <x v="438"/>
    <n v="360"/>
    <s v="Uitmaaien"/>
    <s v="maaien"/>
    <n v="1536"/>
    <n v="5.25"/>
    <s v="A: uitmaaien nat profiel &lt;= 30m minimaal één zijde bereikbaar, twee zijdig &gt;15m bereikbaar &lt;= 30m"/>
    <n v="457216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28"/>
    <s v="&lt;Null&gt;"/>
    <n v="0"/>
    <n v="0.49"/>
    <n v="4.3"/>
    <n v="4.3"/>
    <s v="Klasse A"/>
    <s v="Vrij toepasbaar"/>
    <s v="hoofdwaterloop"/>
    <s v="&lt;Null&gt;"/>
    <s v="Primair"/>
    <s v="&lt;Null&gt;"/>
    <s v="Vrij verspreidbaar"/>
    <x v="1"/>
    <x v="478"/>
    <n v="0.98"/>
    <n v="5.3"/>
    <s v="4 tot 8m"/>
    <s v="W18GR10_WBKK_D"/>
    <s v="baggeren en maaien"/>
    <s v="Wel werkstrook"/>
    <n v="-1.25"/>
    <n v="-1"/>
  </r>
  <r>
    <s v="AAN"/>
    <s v="AAN"/>
    <s v="AAN"/>
    <n v="4.2"/>
    <n v="1.2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0499999999999998"/>
    <n v="-2.23"/>
    <n v="-1.74"/>
    <s v="&gt;2meter"/>
    <n v="13.8"/>
    <s v="ja"/>
    <s v="H31026"/>
    <s v="A: maaien droog talud, bereikbaar vanaf 2 zijden, talud &gt; 2m"/>
    <s v="AAN"/>
    <n v="1.45"/>
    <s v="&lt;Null&gt;"/>
    <n v="-1.02"/>
    <s v="ja"/>
    <x v="0"/>
    <n v="-2.23"/>
    <n v="2021"/>
    <x v="439"/>
    <n v="162"/>
    <s v="Uitmaaien"/>
    <s v="maaien"/>
    <n v="1536"/>
    <n v="4.93"/>
    <s v="A: uitmaaien nat profiel &lt;= 30m minimaal één zijde bereikbaar, twee zijdig &gt;15m bereikbaar &lt;= 30m"/>
    <n v="457217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209"/>
    <s v="&lt;Null&gt;"/>
    <n v="0"/>
    <n v="0.49"/>
    <n v="4.3"/>
    <n v="4.3"/>
    <s v="Klasse A"/>
    <s v="Vrij toepasbaar"/>
    <s v="hoofdwaterloop"/>
    <s v="&lt;Null&gt;"/>
    <s v="Primair"/>
    <s v="&lt;Null&gt;"/>
    <s v="Vrij verspreidbaar"/>
    <x v="1"/>
    <x v="479"/>
    <n v="0.98"/>
    <n v="5.2"/>
    <s v="4 tot 8m"/>
    <s v="W18GR10_WBKK_D"/>
    <s v="baggeren en maaien"/>
    <s v="Wel werkstrook"/>
    <n v="-1.25"/>
    <n v="-1"/>
  </r>
  <r>
    <s v="AAN"/>
    <s v="AAN"/>
    <s v="AAN"/>
    <n v="7.3"/>
    <n v="0.3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44"/>
    <n v="-1.17"/>
    <s v="&lt;=2meter"/>
    <n v="6.7"/>
    <s v="ja"/>
    <s v="H31029"/>
    <s v="A: maaien droog talud, bereikbaar vanaf 2 zijden, talud &gt; 2m"/>
    <s v="AAN"/>
    <n v="0.36"/>
    <s v="&lt;Null&gt;"/>
    <n v="-0.81"/>
    <s v="ja"/>
    <x v="0"/>
    <n v="-1.44"/>
    <n v="2021"/>
    <x v="440"/>
    <n v="731"/>
    <s v="Uitmaaien"/>
    <s v="maaien"/>
    <n v="1536"/>
    <n v="0.84"/>
    <s v="A: uitmaaien nat profiel &lt;= 30m minimaal één zijde bereikbaar, twee zijdig &gt;15m bereikbaar &lt;= 30m"/>
    <n v="457218"/>
    <s v="M0386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40"/>
    <s v="&lt;Null&gt;"/>
    <n v="0"/>
    <n v="0.27"/>
    <n v="2.4"/>
    <n v="2.4"/>
    <s v="Klasse A"/>
    <s v="Vrij toepasbaar"/>
    <s v="hoofdwaterloop"/>
    <s v="&lt;Null&gt;"/>
    <s v="Primair"/>
    <s v="&lt;Null&gt;"/>
    <s v="Vrij verspreidbaar"/>
    <x v="1"/>
    <x v="480"/>
    <n v="0.34"/>
    <n v="2"/>
    <s v="2 tot 4m"/>
    <s v="W18GR10_WBKK_D"/>
    <s v="baggeren en maaien"/>
    <s v="Wel werkstrook"/>
    <n v="-1.1000000000000001"/>
    <n v="-0.85"/>
  </r>
  <r>
    <s v="AAN"/>
    <s v="AAN"/>
    <s v="AAN"/>
    <n v="3.4"/>
    <n v="0.41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2.25"/>
    <n v="-2.23"/>
    <n v="-2.06"/>
    <s v="&gt;2meter"/>
    <n v="11.2"/>
    <s v="ja"/>
    <s v="H31030"/>
    <s v="B: maaien droog talud, &lt;= 15m één zijde bereikbaar, talud &gt; 2m"/>
    <s v="AAN"/>
    <n v="0.46"/>
    <s v="&lt;Null&gt;"/>
    <n v="-1.6"/>
    <s v="ja"/>
    <x v="0"/>
    <n v="-2.23"/>
    <n v="2021"/>
    <x v="441"/>
    <n v="186"/>
    <s v="Uitmaaien"/>
    <s v="maaien"/>
    <n v="1536"/>
    <n v="1.83"/>
    <s v="A: uitmaaien nat profiel &lt;= 30m minimaal één zijde bereikbaar, twee zijdig &gt;15m bereikbaar &lt;= 30m"/>
    <n v="457219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de Perdamusweg"/>
    <s v="A: uitmaaien en afvoeren plasberm, twee zijdig bereikbaar, of &lt;=15m één zijde bereikbaar"/>
    <n v="45"/>
    <s v="&lt;Null&gt;"/>
    <n v="0"/>
    <n v="0.17"/>
    <n v="3.8"/>
    <n v="3.8"/>
    <s v="Klasse A"/>
    <s v="Klasse Industrie"/>
    <s v="hoofdwaterloop"/>
    <s v="&lt;Null&gt;"/>
    <s v="Primair"/>
    <n v="-1.7"/>
    <s v="Verspreidbaar"/>
    <x v="1"/>
    <x v="481"/>
    <n v="0.53"/>
    <n v="3.7"/>
    <s v="2 tot 4m"/>
    <s v="W18GR10162"/>
    <s v="baggeren en maaien"/>
    <s v="Wel werkstrook"/>
    <s v="&lt;Null&gt;"/>
    <s v="&lt;Null&gt;"/>
  </r>
  <r>
    <s v="AAN"/>
    <s v="AAN"/>
    <s v="AAN"/>
    <n v="11.1"/>
    <n v="1.090000000000000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5"/>
    <n v="-2.58"/>
    <n v="-2.14"/>
    <s v="&gt;2meter"/>
    <n v="12"/>
    <s v="ja"/>
    <s v="H31030"/>
    <s v="A: maaien droog talud, bereikbaar vanaf 2 zijden, talud &gt; 2m"/>
    <s v="AAN"/>
    <n v="1.23"/>
    <s v="&lt;Null&gt;"/>
    <n v="-1.6"/>
    <s v="ja"/>
    <x v="0"/>
    <n v="-2.58"/>
    <n v="2021"/>
    <x v="442"/>
    <n v="494"/>
    <s v="Uitmaaien"/>
    <s v="maaien"/>
    <n v="1536"/>
    <n v="3.2"/>
    <s v="A: uitmaaien nat profiel &lt;= 30m minimaal één zijde bereikbaar, twee zijdig &gt;15m bereikbaar &lt;= 30m"/>
    <n v="457220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6"/>
    <s v="&lt;Null&gt;"/>
    <n v="0"/>
    <n v="0.44"/>
    <n v="3.8"/>
    <n v="3.8"/>
    <s v="Klasse A"/>
    <s v="Klasse Industrie"/>
    <s v="hoofdwaterloop"/>
    <s v="&lt;Null&gt;"/>
    <s v="Primair"/>
    <n v="-1.7"/>
    <s v="Verspreidbaar"/>
    <x v="1"/>
    <x v="482"/>
    <n v="0.88"/>
    <n v="4.5"/>
    <s v="4 tot 8m"/>
    <s v="W18GR10162"/>
    <s v="baggeren en maaien"/>
    <s v="Wel werkstrook"/>
    <s v="&lt;Null&gt;"/>
    <s v="&lt;Null&gt;"/>
  </r>
  <r>
    <s v="AAN"/>
    <s v="AAN"/>
    <s v="AAN"/>
    <n v="9.6"/>
    <n v="0.7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5"/>
    <n v="-2.5099999999999998"/>
    <n v="-2.12"/>
    <s v="&gt;2meter"/>
    <n v="11.2"/>
    <s v="ja"/>
    <s v="H31030"/>
    <s v="A: maaien droog talud, bereikbaar vanaf 2 zijden, talud &gt; 2m"/>
    <s v="AAN"/>
    <n v="0.86"/>
    <s v="&lt;Null&gt;"/>
    <n v="-1.6"/>
    <s v="ja"/>
    <x v="0"/>
    <n v="-2.5099999999999998"/>
    <n v="2021"/>
    <x v="443"/>
    <n v="520"/>
    <s v="Uitmaaien"/>
    <s v="maaien"/>
    <n v="1536"/>
    <n v="2.34"/>
    <s v="A: uitmaaien nat profiel &lt;= 30m minimaal één zijde bereikbaar, twee zijdig &gt;15m bereikbaar &lt;= 30m"/>
    <n v="457221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Krommeweegje"/>
    <s v="A: uitmaaien en afvoeren plasberm, twee zijdig bereikbaar, of &lt;=15m één zijde bereikbaar"/>
    <n v="58"/>
    <s v="&lt;Null&gt;"/>
    <n v="0"/>
    <n v="0.39"/>
    <n v="3.8"/>
    <n v="3.8"/>
    <s v="Klasse A"/>
    <s v="Klasse Industrie"/>
    <s v="hoofdwaterloop"/>
    <s v="&lt;Null&gt;"/>
    <s v="Primair"/>
    <n v="-1.7"/>
    <s v="Verspreidbaar"/>
    <x v="1"/>
    <x v="483"/>
    <n v="0.81"/>
    <n v="3.7"/>
    <s v="2 tot 4m"/>
    <s v="W18GR10162"/>
    <s v="baggeren en maaien"/>
    <s v="Wel werkstrook"/>
    <s v="&lt;Null&gt;"/>
    <s v="&lt;Null&gt;"/>
  </r>
  <r>
    <s v="AAN"/>
    <s v="AAN"/>
    <s v="AAN"/>
    <n v="2.4"/>
    <n v="0.4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5"/>
    <n v="-2.23"/>
    <n v="-2.06"/>
    <s v="&gt;2meter"/>
    <n v="11.2"/>
    <s v="ja"/>
    <s v="H31030"/>
    <s v="A: maaien droog talud, bereikbaar vanaf 2 zijden, talud &gt; 2m"/>
    <s v="AAN"/>
    <n v="0.46"/>
    <s v="&lt;Null&gt;"/>
    <n v="-1.6"/>
    <s v="ja"/>
    <x v="0"/>
    <n v="-2.23"/>
    <n v="2021"/>
    <x v="444"/>
    <n v="128"/>
    <s v="Uitmaaien"/>
    <s v="maaien"/>
    <n v="1536"/>
    <n v="1.83"/>
    <s v="A: uitmaaien nat profiel &lt;= 30m minimaal één zijde bereikbaar, twee zijdig &gt;15m bereikbaar &lt;= 30m"/>
    <n v="457222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5"/>
    <s v="&lt;Null&gt;"/>
    <n v="0"/>
    <n v="0.17"/>
    <n v="3.8"/>
    <n v="3.8"/>
    <s v="Klasse A"/>
    <s v="Klasse Industrie"/>
    <s v="hoofdwaterloop"/>
    <s v="&lt;Null&gt;"/>
    <s v="Primair"/>
    <n v="-1.7"/>
    <s v="Verspreidbaar"/>
    <x v="1"/>
    <x v="484"/>
    <n v="0.53"/>
    <n v="3.7"/>
    <s v="2 tot 4m"/>
    <s v="W18GR10162"/>
    <s v="baggeren en maaien"/>
    <s v="Wel werkstrook"/>
    <s v="&lt;Null&gt;"/>
    <s v="&lt;Null&gt;"/>
  </r>
  <r>
    <s v="AAN"/>
    <s v="AAN"/>
    <s v="AAN"/>
    <n v="1.3"/>
    <n v="0.26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25"/>
    <n v="-2.23"/>
    <n v="-2.0099999999999998"/>
    <s v="&gt;2meter"/>
    <n v="10.199999999999999"/>
    <s v="ja"/>
    <s v="H31030"/>
    <s v="A: maaien droog talud, bereikbaar vanaf 2 zijden, talud &gt; 2m"/>
    <s v="AAN"/>
    <n v="0.28999999999999998"/>
    <s v="&lt;Null&gt;"/>
    <n v="-1.6"/>
    <s v="ja"/>
    <x v="0"/>
    <n v="-2.23"/>
    <n v="2021"/>
    <x v="445"/>
    <n v="99"/>
    <s v="Uitmaaien"/>
    <s v="maaien"/>
    <n v="1536"/>
    <n v="1.24"/>
    <s v="A: uitmaaien nat profiel &lt;= 30m minimaal één zijde bereikbaar, twee zijdig &gt;15m bereikbaar &lt;= 30m"/>
    <n v="457223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Krommeweegje"/>
    <s v="A: uitmaaien en afvoeren plasberm, twee zijdig bereikbaar, of &lt;=15m één zijde bereikbaar"/>
    <n v="59"/>
    <s v="&lt;Null&gt;"/>
    <n v="0"/>
    <n v="0.22"/>
    <n v="3.8"/>
    <n v="3.8"/>
    <s v="Klasse A"/>
    <s v="Klasse Industrie"/>
    <s v="hoofdwaterloop"/>
    <s v="&lt;Null&gt;"/>
    <s v="Primair"/>
    <n v="-1.7"/>
    <s v="Verspreidbaar"/>
    <x v="1"/>
    <x v="485"/>
    <n v="0.53"/>
    <n v="2.7"/>
    <s v="2 tot 4m"/>
    <s v="W18GR10162"/>
    <s v="baggeren en maaien"/>
    <s v="Wel werkstrook"/>
    <s v="&lt;Null&gt;"/>
    <s v="&lt;Null&gt;"/>
  </r>
  <r>
    <s v="AAN"/>
    <s v="AAN"/>
    <s v="AAN"/>
    <n v="2.7"/>
    <n v="0.2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2.25"/>
    <n v="-2.23"/>
    <n v="-2.0099999999999998"/>
    <s v="&gt;2meter"/>
    <n v="10.199999999999999"/>
    <s v="ja"/>
    <s v="H31030"/>
    <s v="A: maaien droog talud, bereikbaar vanaf 2 zijden, talud &gt; 2m"/>
    <s v="AAN"/>
    <n v="0.28999999999999998"/>
    <s v="&lt;Null&gt;"/>
    <n v="-1.6"/>
    <s v="ja"/>
    <x v="0"/>
    <n v="-2.23"/>
    <n v="2021"/>
    <x v="446"/>
    <n v="203"/>
    <s v="Uitmaaien"/>
    <s v="maaien"/>
    <n v="1536"/>
    <n v="1.24"/>
    <s v="A: uitmaaien nat profiel &lt;= 30m minimaal één zijde bereikbaar, twee zijdig &gt;15m bereikbaar &lt;= 30m"/>
    <n v="457224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Krommeweegje"/>
    <s v="A: uitmaaien en afvoeren plasberm, twee zijdig bereikbaar, of &lt;=15m één zijde bereikbaar"/>
    <n v="59"/>
    <s v="&lt;Null&gt;"/>
    <n v="0"/>
    <n v="0.22"/>
    <n v="3.8"/>
    <n v="3.8"/>
    <s v="Klasse A"/>
    <s v="Klasse Industrie"/>
    <s v="hoofdwaterloop"/>
    <s v="&lt;Null&gt;"/>
    <s v="Primair"/>
    <n v="-1.7"/>
    <s v="Verspreidbaar"/>
    <x v="1"/>
    <x v="486"/>
    <n v="0.53"/>
    <n v="2.7"/>
    <s v="2 tot 4m"/>
    <s v="W18GR10162"/>
    <s v="baggeren en maaien"/>
    <s v="Wel werkstrook"/>
    <s v="&lt;Null&gt;"/>
    <s v="&lt;Null&gt;"/>
  </r>
  <r>
    <s v="WSHD"/>
    <s v="WSHD"/>
    <s v="WSHD"/>
    <n v="9"/>
    <n v="1.5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2000000000000002"/>
    <n v="-2.52"/>
    <n v="-2"/>
    <s v="&lt;=2meter"/>
    <n v="9.1999999999999993"/>
    <s v="ja"/>
    <s v="H31031"/>
    <s v="B: maaien droog talud, &lt;= 15m één zijde bereikbaar, talud &lt;= 2m"/>
    <s v="WSHD"/>
    <n v="1.73"/>
    <s v="&lt;Null&gt;"/>
    <n v="-0.97"/>
    <s v="ja"/>
    <x v="0"/>
    <n v="-2.52"/>
    <n v="2021"/>
    <x v="447"/>
    <n v="235"/>
    <s v="Uitmaaien"/>
    <s v="maaien"/>
    <n v="1536"/>
    <n v="8.5500000000000007"/>
    <s v="A: uitmaaien nat profiel &lt;= 30m minimaal één zijde bereikbaar, twee zijdig &gt;15m bereikbaar &lt;= 30m"/>
    <n v="457225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787"/>
    <s v="&lt;Null&gt;"/>
    <n v="0"/>
    <n v="0.52"/>
    <n v="0.9"/>
    <n v="0.6"/>
    <s v="Klasse A"/>
    <s v="Vrij toepasbaar"/>
    <s v="hoofdwaterloop"/>
    <s v="&lt;Null&gt;"/>
    <s v="Primair"/>
    <s v="&lt;Null&gt;"/>
    <s v="Vrij verspreidbaar"/>
    <x v="1"/>
    <x v="487"/>
    <n v="1.27"/>
    <n v="7.7"/>
    <s v="4 tot 8m"/>
    <s v="W18GR10_WBKK_D"/>
    <s v="baggeren en maaien"/>
    <s v="Wel werkstrook"/>
    <n v="-1.25"/>
    <n v="-1"/>
  </r>
  <r>
    <s v="Links AAN/Rechts WSHD"/>
    <s v="Links AAN"/>
    <s v="Rechts WSHD"/>
    <n v="4.3"/>
    <n v="2.39"/>
    <n v="6.63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1.69"/>
    <n v="-1.59"/>
    <s v="&lt;=2meter"/>
    <n v="18.8"/>
    <s v="ja"/>
    <s v="H31031"/>
    <s v="D: maaien droog talud, &gt; 15m één zijde bereikbaar, talud &gt; 2m"/>
    <s v="Links AAN/Rechts WSHD"/>
    <n v="2.7"/>
    <n v="6.94"/>
    <n v="-0.99"/>
    <s v="ja"/>
    <x v="0"/>
    <n v="-1.69"/>
    <n v="2021"/>
    <x v="448"/>
    <n v="54"/>
    <s v="Uitmaaien"/>
    <s v="maaien"/>
    <n v="1536"/>
    <n v="11.57"/>
    <s v="C: uitmaaien nat profiel, &gt; 15m één zijde bereikbaar, &gt; 30m één zijde of twee zijdig bereikbaar"/>
    <n v="457226"/>
    <s v="M03711"/>
    <s v="&lt;Null&gt;"/>
    <x v="2"/>
    <s v="Goeree-Overflakkee"/>
    <s v="Waterschap"/>
    <s v="Uitmaaien"/>
    <s v="&lt;Null&gt;"/>
    <s v="MeetpuntenGO2020-Baggercode199"/>
    <x v="0"/>
    <s v="&lt;Null&gt;"/>
    <s v="Perceel 3"/>
    <s v="Potterweg"/>
    <s v="C: uitmaaien en afvoeren plasberm, &gt;15m één zijde bereikbaar"/>
    <n v="675"/>
    <s v="&lt;Null&gt;"/>
    <n v="0"/>
    <n v="0.1"/>
    <n v="1.1000000000000001"/>
    <n v="1.9"/>
    <s v="Klasse A"/>
    <s v="Vrij toepasbaar"/>
    <s v="hoofdwaterloop"/>
    <s v="&lt;Null&gt;"/>
    <s v="Primair"/>
    <s v="&lt;Null&gt;"/>
    <s v="Vrij verspreidbaar"/>
    <x v="43"/>
    <x v="488"/>
    <n v="0.44"/>
    <n v="15.8"/>
    <s v="8m of meer"/>
    <s v="W18GR10_WBKK_D"/>
    <s v="baggeren en maaien"/>
    <s v="Wel werkstrook"/>
    <n v="-1.25"/>
    <n v="-1"/>
  </r>
  <r>
    <s v="WSHD"/>
    <s v="WSHD"/>
    <s v="WSHD"/>
    <n v="11.9"/>
    <n v="2.39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1.69"/>
    <n v="-1.59"/>
    <s v="&lt;=2meter"/>
    <n v="18.8"/>
    <s v="ja"/>
    <s v="H31031"/>
    <s v="C: maaien droog talud, niet bereikbaar, talud &gt; 2m"/>
    <s v="WSHD"/>
    <n v="2.7"/>
    <s v="&lt;Null&gt;"/>
    <n v="-0.99"/>
    <s v="ja"/>
    <x v="2"/>
    <n v="-1.69"/>
    <n v="2021"/>
    <x v="240"/>
    <n v="151"/>
    <s v="Uitmaaien"/>
    <s v="maaien"/>
    <n v="1536"/>
    <n v="11.57"/>
    <s v="B: uitmaaien nat profiel, niet bereikbaar"/>
    <n v="457228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B: uitmaaien en afvoeren plasberm,niet bereikbaar"/>
    <n v="675"/>
    <s v="&lt;Null&gt;"/>
    <n v="0"/>
    <n v="0.1"/>
    <n v="1.1000000000000001"/>
    <n v="1.9"/>
    <s v="Klasse A"/>
    <s v="Vrij toepasbaar"/>
    <s v="hoofdwaterloop"/>
    <s v="&lt;Null&gt;"/>
    <s v="Primair"/>
    <s v="&lt;Null&gt;"/>
    <s v="Vrij verspreidbaar"/>
    <x v="1"/>
    <x v="489"/>
    <n v="0.44"/>
    <n v="15.8"/>
    <s v="8m of meer"/>
    <s v="W18GR10_WBKK_D"/>
    <s v="baggeren en maaien"/>
    <s v="Geen werkstrook"/>
    <n v="-1.25"/>
    <n v="-1"/>
  </r>
  <r>
    <s v="WSHD"/>
    <s v="WSHD"/>
    <s v="WSHD"/>
    <n v="7.4"/>
    <n v="1.5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000000000000002"/>
    <n v="-2.52"/>
    <n v="-2"/>
    <s v="&lt;=2meter"/>
    <n v="9.1999999999999993"/>
    <s v="ja"/>
    <s v="H31031"/>
    <s v="A: maaien droog talud, bereikbaar vanaf 2 zijden, talud &lt;= 2m"/>
    <s v="WSHD"/>
    <n v="1.73"/>
    <s v="&lt;Null&gt;"/>
    <n v="-0.97"/>
    <s v="ja"/>
    <x v="0"/>
    <n v="-2.52"/>
    <n v="2021"/>
    <x v="141"/>
    <n v="191"/>
    <s v="Uitmaaien"/>
    <s v="maaien"/>
    <n v="1536"/>
    <n v="8.5500000000000007"/>
    <s v="A: uitmaaien nat profiel &lt;= 30m minimaal één zijde bereikbaar, twee zijdig &gt;15m bereikbaar &lt;= 30m"/>
    <n v="457229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787"/>
    <s v="&lt;Null&gt;"/>
    <n v="0"/>
    <n v="0.52"/>
    <n v="0.9"/>
    <n v="0.6"/>
    <s v="Klasse A"/>
    <s v="Vrij toepasbaar"/>
    <s v="hoofdwaterloop"/>
    <s v="&lt;Null&gt;"/>
    <s v="Primair"/>
    <s v="&lt;Null&gt;"/>
    <s v="Vrij verspreidbaar"/>
    <x v="1"/>
    <x v="490"/>
    <n v="1.27"/>
    <n v="7.7"/>
    <s v="4 tot 8m"/>
    <s v="W18GR10_WBKK_D"/>
    <s v="baggeren en maaien"/>
    <s v="Wel werkstrook"/>
    <n v="-1.25"/>
    <n v="-1"/>
  </r>
  <r>
    <s v="WSHD"/>
    <s v="WSHD"/>
    <s v="WSHD"/>
    <n v="20.2"/>
    <n v="2.39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2000000000000002"/>
    <n v="-1.69"/>
    <n v="-1.59"/>
    <s v="&lt;=2meter"/>
    <n v="18.8"/>
    <s v="ja"/>
    <s v="H31031"/>
    <s v="D: maaien droog talud, &gt; 15m één zijde bereikbaar, talud &gt; 2m"/>
    <s v="WSHD"/>
    <n v="2.7"/>
    <s v="&lt;Null&gt;"/>
    <n v="-0.99"/>
    <s v="ja"/>
    <x v="0"/>
    <n v="-1.69"/>
    <n v="2021"/>
    <x v="449"/>
    <n v="255"/>
    <s v="Uitmaaien"/>
    <s v="maaien"/>
    <n v="1536"/>
    <n v="11.57"/>
    <s v="C: uitmaaien nat profiel, &gt; 15m één zijde bereikbaar, &gt; 30m één zijde of twee zijdig bereikbaar"/>
    <n v="457230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C: uitmaaien en afvoeren plasberm, &gt;15m één zijde bereikbaar"/>
    <n v="675"/>
    <s v="&lt;Null&gt;"/>
    <n v="0"/>
    <n v="0.1"/>
    <n v="1.1000000000000001"/>
    <n v="1.9"/>
    <s v="Klasse A"/>
    <s v="Vrij toepasbaar"/>
    <s v="hoofdwaterloop"/>
    <s v="&lt;Null&gt;"/>
    <s v="Primair"/>
    <s v="&lt;Null&gt;"/>
    <s v="Vrij verspreidbaar"/>
    <x v="1"/>
    <x v="491"/>
    <n v="0.44"/>
    <n v="15.8"/>
    <s v="8m of meer"/>
    <s v="W18GR10_WBKK_D"/>
    <s v="baggeren en maaien"/>
    <s v="Wel werkstrook"/>
    <n v="-1.25"/>
    <n v="-1"/>
  </r>
  <r>
    <s v="Links AAN/Rechts GEM SBB"/>
    <s v="Links AAN"/>
    <s v="Rechts GEM SBB"/>
    <n v="26.3"/>
    <n v="4.019999999999999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88"/>
    <n v="-2.4500000000000002"/>
    <s v="&lt;=2meter"/>
    <n v="17.899999999999999"/>
    <s v="ja"/>
    <s v="H31042"/>
    <s v="A: maaien droog talud, bereikbaar vanaf 2 zijden, talud &gt; 2m"/>
    <s v="Links AAN/Rechts GEM SBB"/>
    <n v="4.54"/>
    <s v="&lt;Null&gt;"/>
    <n v="-1.04"/>
    <s v="ja"/>
    <x v="0"/>
    <n v="-2.88"/>
    <n v="2021"/>
    <x v="364"/>
    <n v="379"/>
    <s v="Uitmaaien"/>
    <s v="maaien"/>
    <n v="1536"/>
    <n v="22.25"/>
    <s v="A: uitmaaien nat profiel &lt;= 30m minimaal één zijde bereikbaar, twee zijdig &gt;15m bereikbaar &lt;= 30m"/>
    <n v="457231"/>
    <s v="M03064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695"/>
    <s v="&lt;Null&gt;"/>
    <n v="0"/>
    <n v="0.43"/>
    <n v="2"/>
    <n v="2"/>
    <s v="Klasse A"/>
    <s v="Vrij toepasbaar"/>
    <s v="hoofdwaterloop"/>
    <s v="&lt;Null&gt;"/>
    <s v="Primair"/>
    <s v="&lt;Null&gt;"/>
    <s v="Vrij verspreidbaar"/>
    <x v="1"/>
    <x v="492"/>
    <n v="1.63"/>
    <n v="13.9"/>
    <s v="8m of meer"/>
    <s v="W18GR10_WBKK_D"/>
    <s v="baggeren en maaien"/>
    <s v="Wel werkstrook"/>
    <n v="-1.25"/>
    <n v="-1"/>
  </r>
  <r>
    <s v="Links AAN/Rechts GEM SBB"/>
    <s v="Links AAN"/>
    <s v="Rechts GEM SBB"/>
    <n v="15.4"/>
    <n v="3.3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93"/>
    <n v="-2.5499999999999998"/>
    <s v="&lt;=2meter"/>
    <n v="17.399999999999999"/>
    <s v="ja"/>
    <s v="H31042"/>
    <s v="A: maaien droog talud, bereikbaar vanaf 2 zijden, talud &gt; 2m"/>
    <s v="Links AAN/Rechts GEM SBB"/>
    <n v="3.81"/>
    <s v="&lt;Null&gt;"/>
    <n v="-0.99"/>
    <s v="ja"/>
    <x v="0"/>
    <n v="-2.93"/>
    <n v="2021"/>
    <x v="450"/>
    <n v="229"/>
    <s v="Uitmaaien"/>
    <s v="maaien"/>
    <n v="1536"/>
    <n v="22.71"/>
    <s v="A: uitmaaien nat profiel &lt;= 30m minimaal één zijde bereikbaar, twee zijdig &gt;15m bereikbaar &lt;= 30m"/>
    <n v="457232"/>
    <s v="M03064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217"/>
    <s v="&lt;Null&gt;"/>
    <n v="0"/>
    <n v="0.38"/>
    <n v="2"/>
    <n v="2"/>
    <s v="Klasse A"/>
    <s v="Vrij toepasbaar"/>
    <s v="hoofdwaterloop"/>
    <s v="&lt;Null&gt;"/>
    <s v="Primair"/>
    <s v="&lt;Null&gt;"/>
    <s v="Vrij verspreidbaar"/>
    <x v="1"/>
    <x v="493"/>
    <n v="1.68"/>
    <n v="13.4"/>
    <s v="8m of meer"/>
    <s v="W18GR10_WBKK_D"/>
    <s v="baggeren en maaien"/>
    <s v="Wel werkstrook"/>
    <n v="-1.25"/>
    <n v="-1"/>
  </r>
  <r>
    <s v="Links GEM SBB/Rechts AAN"/>
    <s v="Links GEM SBB"/>
    <s v="Rechts AAN"/>
    <n v="17.8"/>
    <n v="3.8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2"/>
    <n v="-2.61"/>
    <n v="-2.0299999999999998"/>
    <s v="&lt;=2meter"/>
    <n v="12.3"/>
    <s v="ja"/>
    <s v="H31045"/>
    <s v="B: maaien droog talud, &lt;= 15m één zijde bereikbaar, talud &lt;= 2m"/>
    <s v="Links GEM SBB/Rechts AAN"/>
    <n v="4.29"/>
    <s v="&lt;Null&gt;"/>
    <n v="-1.05"/>
    <s v="ja"/>
    <x v="2"/>
    <n v="-2.61"/>
    <n v="2021"/>
    <x v="451"/>
    <n v="321"/>
    <s v="Uitmaaien"/>
    <s v="maaien"/>
    <n v="1536"/>
    <n v="13.66"/>
    <s v="A: uitmaaien nat profiel &lt;= 30m minimaal één zijde bereikbaar, twee zijdig &gt;15m bereikbaar &lt;= 30m"/>
    <n v="457233"/>
    <s v="M03106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33"/>
    <s v="&lt;Null&gt;"/>
    <n v="0"/>
    <n v="0.57999999999999996"/>
    <n v="1.2"/>
    <n v="0"/>
    <s v="Vrij toepasbaar"/>
    <s v="Vrij toepasbaar"/>
    <s v="hoofdwaterloop"/>
    <s v="&lt;Null&gt;"/>
    <s v="Primair"/>
    <s v="&lt;Null&gt;"/>
    <s v="Vrij verspreidbaar"/>
    <x v="1"/>
    <x v="494"/>
    <n v="1.36"/>
    <n v="11.1"/>
    <s v="8m of meer"/>
    <s v="W18GR10016"/>
    <s v="baggeren en maaien"/>
    <s v="Wel werkstrook"/>
    <n v="-1.25"/>
    <n v="-1"/>
  </r>
  <r>
    <s v="Links GEM SBB/Rechts AAN"/>
    <s v="Links GEM SBB"/>
    <s v="Rechts AAN"/>
    <n v="4.5999999999999996"/>
    <n v="3.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61"/>
    <n v="-2.0299999999999998"/>
    <s v="&lt;=2meter"/>
    <n v="12.3"/>
    <s v="ja"/>
    <s v="H31045"/>
    <s v="A: maaien droog talud, bereikbaar vanaf 2 zijden, talud &lt;= 2m"/>
    <s v="Links GEM SBB/Rechts AAN"/>
    <n v="4.29"/>
    <s v="&lt;Null&gt;"/>
    <n v="-1.05"/>
    <s v="ja"/>
    <x v="0"/>
    <n v="-2.61"/>
    <n v="2021"/>
    <x v="199"/>
    <n v="82"/>
    <s v="Uitmaaien"/>
    <s v="maaien"/>
    <n v="1536"/>
    <n v="13.66"/>
    <s v="A: uitmaaien nat profiel &lt;= 30m minimaal één zijde bereikbaar, twee zijdig &gt;15m bereikbaar &lt;= 30m"/>
    <n v="457234"/>
    <s v="M0310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833"/>
    <s v="&lt;Null&gt;"/>
    <n v="0"/>
    <n v="0.57999999999999996"/>
    <n v="1.2"/>
    <n v="0"/>
    <s v="Vrij toepasbaar"/>
    <s v="Vrij toepasbaar"/>
    <s v="hoofdwaterloop"/>
    <s v="&lt;Null&gt;"/>
    <s v="Primair"/>
    <s v="&lt;Null&gt;"/>
    <s v="Vrij verspreidbaar"/>
    <x v="1"/>
    <x v="495"/>
    <n v="1.36"/>
    <n v="11.1"/>
    <s v="8m of meer"/>
    <s v="W18GR10016"/>
    <s v="baggeren en maaien"/>
    <s v="Wel werkstrook"/>
    <n v="-1.25"/>
    <n v="-1"/>
  </r>
  <r>
    <s v="AAN"/>
    <s v="AAN"/>
    <s v="AAN"/>
    <n v="6.7"/>
    <n v="0.7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93"/>
    <n v="-1.5"/>
    <s v="&lt;=2meter"/>
    <n v="6"/>
    <s v="ja"/>
    <s v="H32947"/>
    <s v="A: maaien droog talud, bereikbaar vanaf 2 zijden, talud &lt;= 2m"/>
    <s v="AAN"/>
    <n v="0.84"/>
    <s v="&lt;Null&gt;"/>
    <n v="-0.82"/>
    <s v="ja"/>
    <x v="0"/>
    <n v="-1.93"/>
    <n v="2021"/>
    <x v="94"/>
    <n v="336"/>
    <s v="Uitmaaien"/>
    <s v="maaien"/>
    <n v="1536"/>
    <n v="3.3"/>
    <s v="A: uitmaaien nat profiel &lt;= 30m minimaal één zijde bereikbaar, twee zijdig &gt;15m bereikbaar &lt;= 30m"/>
    <n v="457235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48"/>
    <s v="&lt;Null&gt;"/>
    <n v="0"/>
    <n v="0.43"/>
    <n v="1"/>
    <n v="1"/>
    <s v="Klasse B"/>
    <s v="Klasse Industrie"/>
    <s v="hoofdwaterloop"/>
    <s v="&lt;Null&gt;"/>
    <s v="Primair"/>
    <s v="&lt;Null&gt;"/>
    <s v="Verspreidbaar"/>
    <x v="1"/>
    <x v="496"/>
    <n v="0.83"/>
    <n v="4"/>
    <s v="4 tot 8m"/>
    <s v="W18GR10180"/>
    <s v="baggeren en maaien"/>
    <s v="Wel werkstrook"/>
    <n v="-1.1000000000000001"/>
    <n v="-0.85"/>
  </r>
  <r>
    <s v="AAN"/>
    <s v="AAN"/>
    <s v="AAN"/>
    <n v="8.6999999999999993"/>
    <n v="1.0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85"/>
    <n v="-1.76"/>
    <n v="-1.36"/>
    <s v="&lt;=2meter"/>
    <n v="7"/>
    <s v="ja"/>
    <s v="H32947"/>
    <s v="A: maaien droog talud, bereikbaar vanaf 2 zijden, talud &gt; 2m"/>
    <s v="AAN"/>
    <n v="1.1599999999999999"/>
    <s v="&lt;Null&gt;"/>
    <n v="-0.85"/>
    <s v="ja"/>
    <x v="0"/>
    <n v="-1.76"/>
    <n v="2021"/>
    <x v="452"/>
    <n v="437"/>
    <s v="Uitmaaien"/>
    <s v="maaien"/>
    <n v="1536"/>
    <n v="2.91"/>
    <s v="A: uitmaaien nat profiel &lt;= 30m minimaal één zijde bereikbaar, twee zijdig &gt;15m bereikbaar &lt;= 30m"/>
    <n v="457236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285"/>
    <s v="&lt;Null&gt;"/>
    <n v="0"/>
    <n v="0.4"/>
    <n v="1.5"/>
    <n v="1.5"/>
    <s v="Klasse B"/>
    <s v="Klasse Industrie"/>
    <s v="hoofdwaterloop"/>
    <s v="&lt;Null&gt;"/>
    <s v="Primair"/>
    <s v="&lt;Null&gt;"/>
    <s v="Verspreidbaar"/>
    <x v="1"/>
    <x v="497"/>
    <n v="0.66"/>
    <n v="4"/>
    <s v="4 tot 8m"/>
    <s v="W18GR10180"/>
    <s v="baggeren en maaien"/>
    <s v="Wel werkstrook"/>
    <n v="-1.1000000000000001"/>
    <n v="-0.85"/>
  </r>
  <r>
    <s v="Links AAN/Rechts WSHD"/>
    <s v="Links AAN"/>
    <s v="Rechts WSHD"/>
    <n v="9.8000000000000007"/>
    <n v="0.9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4500000000000002"/>
    <n v="-2.1800000000000002"/>
    <n v="-2.04"/>
    <s v="&gt;2meter"/>
    <n v="17.600000000000001"/>
    <s v="ja"/>
    <s v="H32950"/>
    <s v="D: maaien droog talud, &gt; 15m één zijde bereikbaar, talud &gt; 2m"/>
    <s v="Links AAN/Rechts WSHD"/>
    <n v="1.02"/>
    <s v="&lt;Null&gt;"/>
    <n v="-1.03"/>
    <s v="ja"/>
    <x v="0"/>
    <n v="-2.1800000000000002"/>
    <n v="2021"/>
    <x v="453"/>
    <n v="160"/>
    <s v="Uitmaaien"/>
    <s v="maaien"/>
    <n v="1536"/>
    <n v="11.92"/>
    <s v="C: uitmaaien nat profiel, &gt; 15m één zijde bereikbaar, &gt; 30m één zijde of twee zijdig bereikbaar"/>
    <n v="457237"/>
    <s v="M0363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C: uitmaaien en afvoeren plasberm, &gt;15m één zijde bereikbaar"/>
    <n v="1188"/>
    <s v="&lt;Null&gt;"/>
    <n v="0"/>
    <n v="0.14000000000000001"/>
    <n v="2.7"/>
    <n v="2.7"/>
    <s v="Klasse A"/>
    <s v="Vrij toepasbaar"/>
    <s v="hoofdwaterloop"/>
    <s v="&lt;Null&gt;"/>
    <s v="Primair"/>
    <s v="&lt;Null&gt;"/>
    <s v="Vrij verspreidbaar"/>
    <x v="1"/>
    <x v="498"/>
    <n v="0.93"/>
    <n v="12.2"/>
    <s v="8m of meer"/>
    <s v="W18GR10_WBKK_D"/>
    <s v="baggeren en maaien"/>
    <s v="Wel werkstrook"/>
    <n v="-1.25"/>
    <n v="-1"/>
  </r>
  <r>
    <s v="Links AAN/Rechts WSHD"/>
    <s v="Links AAN"/>
    <s v="Rechts WSHD"/>
    <n v="15"/>
    <n v="2.3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4500000000000002"/>
    <n v="-2.0099999999999998"/>
    <s v="&gt;2meter"/>
    <n v="18.399999999999999"/>
    <s v="ja"/>
    <s v="H32950"/>
    <s v="A: maaien droog talud, bereikbaar vanaf 2 zijden, talud &gt; 2m"/>
    <s v="Links AAN/Rechts WSHD"/>
    <n v="2.61"/>
    <s v="&lt;Null&gt;"/>
    <n v="-0.96"/>
    <s v="ja"/>
    <x v="0"/>
    <n v="-2.4500000000000002"/>
    <n v="2021"/>
    <x v="454"/>
    <n v="231"/>
    <s v="Uitmaaien"/>
    <s v="maaien"/>
    <n v="1536"/>
    <n v="13.7"/>
    <s v="A: uitmaaien nat profiel &lt;= 30m minimaal één zijde bereikbaar, twee zijdig &gt;15m bereikbaar &lt;= 30m"/>
    <n v="457238"/>
    <s v="M0363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79"/>
    <s v="&lt;Null&gt;"/>
    <n v="0"/>
    <n v="0.44"/>
    <n v="2.7"/>
    <n v="2.7"/>
    <s v="Klasse A"/>
    <s v="Vrij toepasbaar"/>
    <s v="hoofdwaterloop"/>
    <s v="&lt;Null&gt;"/>
    <s v="Primair"/>
    <s v="&lt;Null&gt;"/>
    <s v="Vrij verspreidbaar"/>
    <x v="1"/>
    <x v="499"/>
    <n v="1.2"/>
    <n v="13"/>
    <s v="8m of meer"/>
    <s v="W18GR10_WBKK_D"/>
    <s v="baggeren en maaien"/>
    <s v="Wel werkstrook"/>
    <n v="-1.25"/>
    <n v="-1"/>
  </r>
  <r>
    <s v="Links AAN/Rechts WSHD"/>
    <s v="Links AAN"/>
    <s v="Rechts WSHD"/>
    <n v="10"/>
    <n v="0.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4500000000000002"/>
    <n v="-2.1800000000000002"/>
    <n v="-2.04"/>
    <s v="&gt;2meter"/>
    <n v="17.600000000000001"/>
    <s v="ja"/>
    <s v="H32950"/>
    <s v="A: maaien droog talud, bereikbaar vanaf 2 zijden, talud &gt; 2m"/>
    <s v="Links AAN/Rechts WSHD"/>
    <n v="1.02"/>
    <s v="&lt;Null&gt;"/>
    <n v="-1.03"/>
    <s v="ja"/>
    <x v="0"/>
    <n v="-2.1800000000000002"/>
    <n v="2021"/>
    <x v="455"/>
    <n v="163"/>
    <s v="Uitmaaien"/>
    <s v="maaien"/>
    <n v="1536"/>
    <n v="11.92"/>
    <s v="A: uitmaaien nat profiel &lt;= 30m minimaal één zijde bereikbaar, twee zijdig &gt;15m bereikbaar &lt;= 30m"/>
    <n v="458334"/>
    <s v="M0363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1188"/>
    <s v="&lt;Null&gt;"/>
    <n v="0"/>
    <n v="0.14000000000000001"/>
    <n v="2.7"/>
    <n v="2.7"/>
    <s v="Klasse A"/>
    <s v="Vrij toepasbaar"/>
    <s v="hoofdwaterloop"/>
    <s v="&lt;Null&gt;"/>
    <s v="Primair"/>
    <s v="&lt;Null&gt;"/>
    <s v="Vrij verspreidbaar"/>
    <x v="1"/>
    <x v="500"/>
    <n v="0.93"/>
    <n v="12.2"/>
    <s v="8m of meer"/>
    <s v="W18GR10_WBKK_D"/>
    <s v="baggeren en maaien"/>
    <s v="Wel werkstrook"/>
    <n v="-1.25"/>
    <n v="-1"/>
  </r>
  <r>
    <s v="AAN"/>
    <s v="AAN"/>
    <s v="AAN"/>
    <n v="5.0999999999999996"/>
    <n v="0.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"/>
    <n v="-2"/>
    <n v="-1.8"/>
    <s v="&gt;2meter"/>
    <n v="11"/>
    <s v="ja"/>
    <s v="H32951"/>
    <s v="A: maaien droog talud, bereikbaar vanaf 2 zijden, talud &gt; 2m"/>
    <s v="AAN"/>
    <n v="0.34"/>
    <s v="&lt;Null&gt;"/>
    <n v="-0.99"/>
    <s v="ja"/>
    <x v="0"/>
    <n v="-2"/>
    <n v="2021"/>
    <x v="456"/>
    <n v="248"/>
    <s v="Uitmaaien"/>
    <s v="maaien"/>
    <n v="1536"/>
    <n v="3.4"/>
    <s v="A: uitmaaien nat profiel &lt;= 30m minimaal één zijde bereikbaar, twee zijdig &gt;15m bereikbaar &lt;= 30m"/>
    <n v="457239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510"/>
    <s v="&lt;Null&gt;"/>
    <n v="0"/>
    <n v="0.2"/>
    <n v="3.5"/>
    <n v="3.5"/>
    <s v="Klasse A"/>
    <s v="Vrij toepasbaar"/>
    <s v="hoofdwaterloop"/>
    <s v="&lt;Null&gt;"/>
    <s v="Primair"/>
    <s v="&lt;Null&gt;"/>
    <s v="Vrij verspreidbaar"/>
    <x v="1"/>
    <x v="501"/>
    <n v="0.75"/>
    <n v="4.0999999999999996"/>
    <s v="4 tot 8m"/>
    <s v="W18GR10_WBKK_D"/>
    <s v="baggeren en maaien"/>
    <s v="Wel werkstrook"/>
    <n v="-1.25"/>
    <n v="-1"/>
  </r>
  <r>
    <s v="AAN"/>
    <s v="AAN"/>
    <s v="AAN"/>
    <n v="7.6"/>
    <n v="0.9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499999999999998"/>
    <n v="-1.81"/>
    <s v="&gt;2meter"/>
    <n v="12.1"/>
    <s v="ja"/>
    <s v="H32951"/>
    <s v="A: maaien droog talud, bereikbaar vanaf 2 zijden, talud &gt; 2m"/>
    <s v="AAN"/>
    <n v="1.05"/>
    <s v="&lt;Null&gt;"/>
    <n v="-0.97"/>
    <s v="ja"/>
    <x v="0"/>
    <n v="-2.0499999999999998"/>
    <n v="2021"/>
    <x v="457"/>
    <n v="291"/>
    <s v="Uitmaaien"/>
    <s v="maaien"/>
    <n v="1536"/>
    <n v="4.96"/>
    <s v="A: uitmaaien nat profiel &lt;= 30m minimaal één zijde bereikbaar, twee zijdig &gt;15m bereikbaar &lt;= 30m"/>
    <n v="457240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80"/>
    <s v="&lt;Null&gt;"/>
    <n v="0"/>
    <n v="0.24"/>
    <n v="3.5"/>
    <n v="3.5"/>
    <s v="Klasse A"/>
    <s v="Vrij toepasbaar"/>
    <s v="hoofdwaterloop"/>
    <s v="&lt;Null&gt;"/>
    <s v="Primair"/>
    <s v="&lt;Null&gt;"/>
    <s v="Vrij verspreidbaar"/>
    <x v="1"/>
    <x v="502"/>
    <n v="0.8"/>
    <n v="5.2"/>
    <s v="4 tot 8m"/>
    <s v="W18GR10_WBKK_D"/>
    <s v="baggeren en maaien"/>
    <s v="Wel werkstrook"/>
    <n v="-1.25"/>
    <n v="-1"/>
  </r>
  <r>
    <s v="AAN"/>
    <s v="AAN"/>
    <s v="AAN"/>
    <n v="11.2"/>
    <n v="1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8"/>
    <n v="-1.73"/>
    <s v="&gt;2meter"/>
    <n v="12.5"/>
    <s v="ja"/>
    <s v="H32951"/>
    <s v="A: maaien droog talud, bereikbaar vanaf 2 zijden, talud &gt; 2m"/>
    <s v="AAN"/>
    <n v="1.2"/>
    <s v="&lt;Null&gt;"/>
    <n v="-0.97"/>
    <s v="ja"/>
    <x v="0"/>
    <n v="-2.08"/>
    <n v="2021"/>
    <x v="57"/>
    <n v="399"/>
    <s v="Uitmaaien"/>
    <s v="maaien"/>
    <n v="1536"/>
    <n v="4.95"/>
    <s v="A: uitmaaien nat profiel &lt;= 30m minimaal één zijde bereikbaar, twee zijdig &gt;15m bereikbaar &lt;= 30m"/>
    <n v="457241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81"/>
    <s v="&lt;Null&gt;"/>
    <n v="0"/>
    <n v="0.35"/>
    <n v="3.5"/>
    <n v="3.5"/>
    <s v="Klasse A"/>
    <s v="Vrij toepasbaar"/>
    <s v="hoofdwaterloop"/>
    <s v="&lt;Null&gt;"/>
    <s v="Primair"/>
    <s v="&lt;Null&gt;"/>
    <s v="Vrij verspreidbaar"/>
    <x v="1"/>
    <x v="503"/>
    <n v="0.83"/>
    <n v="5.6"/>
    <s v="4 tot 8m"/>
    <s v="W18GR10_WBKK_D"/>
    <s v="baggeren en maaien"/>
    <s v="Wel werkstrook"/>
    <n v="-1.25"/>
    <n v="-1"/>
  </r>
  <r>
    <s v="AAN"/>
    <s v="AAN"/>
    <s v="AAN"/>
    <n v="10.7"/>
    <n v="0.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2"/>
    <n v="-1.75"/>
    <s v="&gt;2meter"/>
    <n v="12.3"/>
    <s v="ja"/>
    <s v="H32951"/>
    <s v="A: maaien droog talud, bereikbaar vanaf 2 zijden, talud &gt; 2m"/>
    <s v="AAN"/>
    <n v="1.1100000000000001"/>
    <s v="&lt;Null&gt;"/>
    <n v="-0.97"/>
    <s v="ja"/>
    <x v="0"/>
    <n v="-2.02"/>
    <n v="2021"/>
    <x v="458"/>
    <n v="397"/>
    <s v="Uitmaaien"/>
    <s v="maaien"/>
    <n v="1536"/>
    <n v="4.95"/>
    <s v="A: uitmaaien nat profiel &lt;= 30m minimaal één zijde bereikbaar, twee zijdig &gt;15m bereikbaar &lt;= 30m"/>
    <n v="457242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82"/>
    <s v="&lt;Null&gt;"/>
    <n v="0"/>
    <n v="0.27"/>
    <n v="3.5"/>
    <n v="3.5"/>
    <s v="Klasse A"/>
    <s v="Vrij toepasbaar"/>
    <s v="hoofdwaterloop"/>
    <s v="&lt;Null&gt;"/>
    <s v="Primair"/>
    <s v="&lt;Null&gt;"/>
    <s v="Vrij verspreidbaar"/>
    <x v="1"/>
    <x v="504"/>
    <n v="0.77"/>
    <n v="5.4"/>
    <s v="4 tot 8m"/>
    <s v="W18GR10_WBKK_D"/>
    <s v="baggeren en maaien"/>
    <s v="Wel werkstrook"/>
    <n v="-1.25"/>
    <n v="-1"/>
  </r>
  <r>
    <s v="AAN"/>
    <s v="AAN"/>
    <s v="AAN"/>
    <n v="10.5"/>
    <n v="0.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0299999999999998"/>
    <n v="-1.82"/>
    <s v="&gt;2meter"/>
    <n v="12.1"/>
    <s v="ja"/>
    <s v="H32951"/>
    <s v="A: maaien droog talud, bereikbaar vanaf 2 zijden, talud &gt; 2m"/>
    <s v="AAN"/>
    <n v="0.68"/>
    <s v="&lt;Null&gt;"/>
    <n v="-1"/>
    <s v="ja"/>
    <x v="0"/>
    <n v="-2.0299999999999998"/>
    <n v="2021"/>
    <x v="459"/>
    <n v="406"/>
    <s v="Uitmaaien"/>
    <s v="maaien"/>
    <n v="1536"/>
    <n v="4.71"/>
    <s v="A: uitmaaien nat profiel &lt;= 30m minimaal één zijde bereikbaar, twee zijdig &gt;15m bereikbaar &lt;= 30m"/>
    <n v="457243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83"/>
    <s v="&lt;Null&gt;"/>
    <n v="0"/>
    <n v="0.21"/>
    <n v="3.5"/>
    <n v="3.5"/>
    <s v="Klasse A"/>
    <s v="Vrij toepasbaar"/>
    <s v="hoofdwaterloop"/>
    <s v="&lt;Null&gt;"/>
    <s v="Primair"/>
    <s v="&lt;Null&gt;"/>
    <s v="Vrij verspreidbaar"/>
    <x v="1"/>
    <x v="505"/>
    <n v="0.78"/>
    <n v="5.2"/>
    <s v="4 tot 8m"/>
    <s v="W18GR10_WBKK_D"/>
    <s v="baggeren en maaien"/>
    <s v="Wel werkstrook"/>
    <n v="-1.25"/>
    <n v="-1"/>
  </r>
  <r>
    <s v="AAN"/>
    <s v="AAN"/>
    <s v="AAN"/>
    <n v="10.5"/>
    <n v="0.8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21"/>
    <n v="-1.87"/>
    <s v="&gt;2meter"/>
    <n v="11.7"/>
    <s v="ja"/>
    <s v="H32951"/>
    <s v="A: maaien droog talud, bereikbaar vanaf 2 zijden, talud &gt; 2m"/>
    <s v="AAN"/>
    <n v="0.94"/>
    <s v="&lt;Null&gt;"/>
    <n v="-1.02"/>
    <s v="ja"/>
    <x v="0"/>
    <n v="-2.21"/>
    <n v="2021"/>
    <x v="460"/>
    <n v="439"/>
    <s v="Uitmaaien"/>
    <s v="maaien"/>
    <n v="1536"/>
    <n v="4.75"/>
    <s v="A: uitmaaien nat profiel &lt;= 30m minimaal één zijde bereikbaar, twee zijdig &gt;15m bereikbaar &lt;= 30m"/>
    <n v="457244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384"/>
    <s v="&lt;Null&gt;"/>
    <n v="0"/>
    <n v="0.34"/>
    <n v="3.5"/>
    <n v="3.5"/>
    <s v="Klasse A"/>
    <s v="Vrij toepasbaar"/>
    <s v="hoofdwaterloop"/>
    <s v="&lt;Null&gt;"/>
    <s v="Primair"/>
    <s v="&lt;Null&gt;"/>
    <s v="Vrij verspreidbaar"/>
    <x v="1"/>
    <x v="506"/>
    <n v="0.96"/>
    <n v="4.8"/>
    <s v="4 tot 8m"/>
    <s v="W18GR10_WBKK_D"/>
    <s v="baggeren en maaien"/>
    <s v="Wel werkstrook"/>
    <n v="-1.25"/>
    <n v="-1"/>
  </r>
  <r>
    <s v="Links GEM PZH/Rechts AAN"/>
    <s v="Links GEM PZH"/>
    <s v="Rechts AAN"/>
    <n v="11"/>
    <n v="1.1599999999999999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85"/>
    <n v="-2.0699999999999998"/>
    <n v="-1.72"/>
    <s v="&gt;2meter"/>
    <n v="11.3"/>
    <s v="ja"/>
    <s v="H32952"/>
    <s v="B: maaien droog talud, &lt;= 15m één zijde bereikbaar, talud &gt; 2m"/>
    <s v="Links GEM PZH/Rechts AAN"/>
    <n v="1.31"/>
    <s v="&lt;Null&gt;"/>
    <n v="-0.81"/>
    <s v="ja"/>
    <x v="2"/>
    <n v="-2.0699999999999998"/>
    <n v="2021"/>
    <x v="461"/>
    <n v="373"/>
    <s v="Uitmaaien"/>
    <s v="maaien"/>
    <n v="1536"/>
    <n v="6.18"/>
    <s v="A: uitmaaien nat profiel &lt;= 30m minimaal één zijde bereikbaar, twee zijdig &gt;15m bereikbaar &lt;= 30m"/>
    <n v="457245"/>
    <s v="M03804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29"/>
    <s v="&lt;Null&gt;"/>
    <n v="0"/>
    <n v="0.35"/>
    <n v="2.7"/>
    <n v="2.7"/>
    <s v="Vrij toepasbaar"/>
    <s v="Vrij toepasbaar"/>
    <s v="hoofdwaterloop"/>
    <s v="&lt;Null&gt;"/>
    <s v="Primair"/>
    <s v="&lt;Null&gt;"/>
    <s v="Vrij verspreidbaar"/>
    <x v="1"/>
    <x v="507"/>
    <n v="0.97"/>
    <n v="5.9"/>
    <s v="4 tot 8m"/>
    <s v="W18GR10160"/>
    <s v="baggeren en maaien"/>
    <s v="Wel werkstrook"/>
    <n v="-1.1000000000000001"/>
    <n v="-0.85"/>
  </r>
  <r>
    <s v="Links GEM PZH/Rechts AAN"/>
    <s v="Links GEM PZH"/>
    <s v="Rechts AAN"/>
    <n v="2.8"/>
    <n v="1.159999999999999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85"/>
    <n v="-2.0699999999999998"/>
    <n v="-1.72"/>
    <s v="&gt;2meter"/>
    <n v="11.3"/>
    <s v="ja"/>
    <s v="H32952"/>
    <s v="A: maaien droog talud, bereikbaar vanaf 2 zijden, talud &gt; 2m"/>
    <s v="Links GEM PZH/Rechts AAN"/>
    <n v="1.31"/>
    <s v="&lt;Null&gt;"/>
    <n v="-0.81"/>
    <s v="ja"/>
    <x v="0"/>
    <n v="-2.0699999999999998"/>
    <n v="2021"/>
    <x v="462"/>
    <n v="96"/>
    <s v="Uitmaaien"/>
    <s v="maaien"/>
    <n v="1536"/>
    <n v="6.18"/>
    <s v="A: uitmaaien nat profiel &lt;= 30m minimaal één zijde bereikbaar, twee zijdig &gt;15m bereikbaar &lt;= 30m"/>
    <n v="457246"/>
    <s v="M03804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29"/>
    <s v="&lt;Null&gt;"/>
    <n v="0"/>
    <n v="0.35"/>
    <n v="2.7"/>
    <n v="2.7"/>
    <s v="Vrij toepasbaar"/>
    <s v="Vrij toepasbaar"/>
    <s v="hoofdwaterloop"/>
    <s v="&lt;Null&gt;"/>
    <s v="Primair"/>
    <s v="&lt;Null&gt;"/>
    <s v="Vrij verspreidbaar"/>
    <x v="1"/>
    <x v="508"/>
    <n v="0.97"/>
    <n v="5.9"/>
    <s v="4 tot 8m"/>
    <s v="W18GR10160"/>
    <s v="baggeren en maaien"/>
    <s v="Wel werkstrook"/>
    <n v="-1.1000000000000001"/>
    <n v="-0.85"/>
  </r>
  <r>
    <s v="Links GEM PZH/Rechts AAN"/>
    <s v="Links GEM PZH"/>
    <s v="Rechts AAN"/>
    <n v="1.8"/>
    <n v="0.82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85"/>
    <n v="-1.93"/>
    <n v="-1.68"/>
    <s v="&gt;2meter"/>
    <n v="10.6"/>
    <s v="ja"/>
    <s v="H32952"/>
    <s v="A: maaien droog talud, bereikbaar vanaf 2 zijden, talud &gt; 2m"/>
    <s v="Links GEM PZH/Rechts AAN"/>
    <n v="0.93"/>
    <s v="&lt;Null&gt;"/>
    <n v="-0.82"/>
    <s v="ja"/>
    <x v="2"/>
    <n v="-1.93"/>
    <n v="2021"/>
    <x v="349"/>
    <n v="67"/>
    <s v="Uitmaaien"/>
    <s v="maaien"/>
    <n v="1536"/>
    <n v="4.99"/>
    <s v="A: uitmaaien nat profiel &lt;= 30m minimaal één zijde bereikbaar, twee zijdig &gt;15m bereikbaar &lt;= 30m"/>
    <n v="457247"/>
    <s v="M0380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73"/>
    <s v="&lt;Null&gt;"/>
    <n v="0"/>
    <n v="0.25"/>
    <n v="2.7"/>
    <n v="2.7"/>
    <s v="Vrij toepasbaar"/>
    <s v="Vrij toepasbaar"/>
    <s v="hoofdwaterloop"/>
    <s v="&lt;Null&gt;"/>
    <s v="Primair"/>
    <s v="&lt;Null&gt;"/>
    <s v="Vrij verspreidbaar"/>
    <x v="1"/>
    <x v="509"/>
    <n v="0.83"/>
    <n v="5.2"/>
    <s v="4 tot 8m"/>
    <s v="W18GR10160"/>
    <s v="baggeren en maaien"/>
    <s v="Wel werkstrook"/>
    <n v="-1.1000000000000001"/>
    <n v="-0.85"/>
  </r>
  <r>
    <s v="Links GEM PZH/Rechts AAN"/>
    <s v="Links GEM PZH"/>
    <s v="Rechts AAN"/>
    <n v="5.6"/>
    <n v="0.8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85"/>
    <n v="-1.93"/>
    <n v="-1.68"/>
    <s v="&gt;2meter"/>
    <n v="10.6"/>
    <s v="ja"/>
    <s v="H32952"/>
    <s v="B: maaien droog talud, &lt;= 15m één zijde bereikbaar, talud &gt; 2m"/>
    <s v="Links GEM PZH/Rechts AAN"/>
    <n v="0.93"/>
    <s v="&lt;Null&gt;"/>
    <n v="-0.82"/>
    <s v="ja"/>
    <x v="2"/>
    <n v="-1.93"/>
    <n v="2021"/>
    <x v="46"/>
    <n v="214"/>
    <s v="Uitmaaien"/>
    <s v="maaien"/>
    <n v="1536"/>
    <n v="4.99"/>
    <s v="A: uitmaaien nat profiel &lt;= 30m minimaal één zijde bereikbaar, twee zijdig &gt;15m bereikbaar &lt;= 30m"/>
    <n v="457248"/>
    <s v="M03804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173"/>
    <s v="&lt;Null&gt;"/>
    <n v="0"/>
    <n v="0.25"/>
    <n v="2.7"/>
    <n v="2.7"/>
    <s v="Vrij toepasbaar"/>
    <s v="Vrij toepasbaar"/>
    <s v="hoofdwaterloop"/>
    <s v="&lt;Null&gt;"/>
    <s v="Primair"/>
    <s v="&lt;Null&gt;"/>
    <s v="Vrij verspreidbaar"/>
    <x v="1"/>
    <x v="510"/>
    <n v="0.83"/>
    <n v="5.2"/>
    <s v="4 tot 8m"/>
    <s v="W18GR10160"/>
    <s v="baggeren en maaien"/>
    <s v="Wel werkstrook"/>
    <n v="-1.1000000000000001"/>
    <n v="-0.85"/>
  </r>
  <r>
    <s v="Links WSHD/Rechts AAN"/>
    <s v="Links WSHD"/>
    <s v="Rechts AAN"/>
    <n v="6.1"/>
    <n v="0.3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36"/>
    <n v="-1.0900000000000001"/>
    <s v="&gt;2meter"/>
    <n v="12.4"/>
    <s v="ja"/>
    <s v="H32953"/>
    <s v="A: maaien droog talud, bereikbaar vanaf 2 zijden, talud &gt; 2m"/>
    <s v="Links WSHD/Rechts AAN"/>
    <n v="0.44"/>
    <s v="&lt;Null&gt;"/>
    <n v="-0.39"/>
    <s v="ja"/>
    <x v="0"/>
    <n v="-1.36"/>
    <n v="2021"/>
    <x v="364"/>
    <n v="379"/>
    <s v="Uitmaaien"/>
    <s v="maaien"/>
    <n v="1536"/>
    <n v="2.33"/>
    <s v="A: uitmaaien nat profiel &lt;= 30m minimaal één zijde bereikbaar, twee zijdig &gt;15m bereikbaar &lt;= 30m"/>
    <n v="457249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973"/>
    <s v="&lt;Null&gt;"/>
    <n v="0"/>
    <n v="0.27"/>
    <n v="4.5999999999999996"/>
    <n v="4.5999999999999996"/>
    <s v="Klasse A"/>
    <s v="Klasse Industrie"/>
    <s v="hoofdwaterloop"/>
    <s v="&lt;Null&gt;"/>
    <s v="Primair"/>
    <s v="&lt;Null&gt;"/>
    <s v="Verspreidbaar"/>
    <x v="1"/>
    <x v="511"/>
    <n v="0.76"/>
    <n v="3.2"/>
    <s v="2 tot 4m"/>
    <s v="W18GR10256"/>
    <s v="baggeren en maaien"/>
    <s v="Wel werkstrook"/>
    <n v="-0.6"/>
    <n v="-0.3"/>
  </r>
  <r>
    <s v="Links WSHD/Rechts AAN"/>
    <s v="Links WSHD"/>
    <s v="Rechts AAN"/>
    <n v="5.5"/>
    <n v="0.3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38"/>
    <n v="-1.1299999999999999"/>
    <s v="&gt;2meter"/>
    <n v="12.5"/>
    <s v="ja"/>
    <s v="H32953"/>
    <s v="A: maaien droog talud, bereikbaar vanaf 2 zijden, talud &gt; 2m"/>
    <s v="Links WSHD/Rechts AAN"/>
    <n v="0.4"/>
    <s v="&lt;Null&gt;"/>
    <n v="-0.4"/>
    <s v="ja"/>
    <x v="0"/>
    <n v="-1.38"/>
    <n v="2021"/>
    <x v="391"/>
    <n v="333"/>
    <s v="Uitmaaien"/>
    <s v="maaien"/>
    <n v="1536"/>
    <n v="2.5299999999999998"/>
    <s v="A: uitmaaien nat profiel &lt;= 30m minimaal één zijde bereikbaar, twee zijdig &gt;15m bereikbaar &lt;= 30m"/>
    <n v="457250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POLDERWEG BRIENENS"/>
    <s v="A: uitmaaien en afvoeren plasberm, twee zijdig bereikbaar, of &lt;=15m één zijde bereikbaar"/>
    <n v="974"/>
    <s v="&lt;Null&gt;"/>
    <n v="0"/>
    <n v="0.25"/>
    <n v="4.5999999999999996"/>
    <n v="4.5999999999999996"/>
    <s v="Klasse A"/>
    <s v="Klasse Industrie"/>
    <s v="hoofdwaterloop"/>
    <s v="&lt;Null&gt;"/>
    <s v="Primair"/>
    <s v="&lt;Null&gt;"/>
    <s v="Verspreidbaar"/>
    <x v="1"/>
    <x v="512"/>
    <n v="0.78"/>
    <n v="3.3"/>
    <s v="2 tot 4m"/>
    <s v="W18GR10256"/>
    <s v="baggeren en maaien"/>
    <s v="Wel werkstrook"/>
    <n v="-0.6"/>
    <n v="-0.3"/>
  </r>
  <r>
    <s v="Links WSHD/Rechts AAN"/>
    <s v="Links WSHD"/>
    <s v="Rechts AAN"/>
    <n v="3.6"/>
    <n v="0.4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1000000000000001"/>
    <n v="-1.4"/>
    <n v="-1.1499999999999999"/>
    <s v="&gt;2meter"/>
    <n v="12.4"/>
    <s v="ja"/>
    <s v="H32953"/>
    <s v="A: maaien droog talud, bereikbaar vanaf 2 zijden, talud &gt; 2m"/>
    <s v="Links WSHD/Rechts AAN"/>
    <n v="0.46"/>
    <s v="&lt;Null&gt;"/>
    <n v="-0.4"/>
    <s v="ja"/>
    <x v="0"/>
    <n v="-1.4"/>
    <n v="2021"/>
    <x v="463"/>
    <n v="227"/>
    <s v="Uitmaaien"/>
    <s v="maaien"/>
    <n v="1536"/>
    <n v="2.39"/>
    <s v="A: uitmaaien nat profiel &lt;= 30m minimaal één zijde bereikbaar, twee zijdig &gt;15m bereikbaar &lt;= 30m"/>
    <n v="457251"/>
    <s v="M04455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1239"/>
    <s v="&lt;Null&gt;"/>
    <n v="0"/>
    <n v="0.25"/>
    <n v="4.5999999999999996"/>
    <n v="4.5999999999999996"/>
    <s v="Klasse A"/>
    <s v="Klasse Industrie"/>
    <s v="hoofdwaterloop"/>
    <s v="&lt;Null&gt;"/>
    <s v="Primair"/>
    <s v="&lt;Null&gt;"/>
    <s v="Verspreidbaar"/>
    <x v="1"/>
    <x v="513"/>
    <n v="0.8"/>
    <n v="3.2"/>
    <s v="2 tot 4m"/>
    <s v="W18GR10256"/>
    <s v="baggeren en maaien"/>
    <s v="Wel werkstrook"/>
    <n v="-0.6"/>
    <n v="-0.3"/>
  </r>
  <r>
    <s v="Links AAN/Rechts WSHD"/>
    <s v="Links AAN"/>
    <s v="Rechts WSHD"/>
    <n v="2.2999999999999998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"/>
    <n v="-1.64"/>
    <n v="-1.39"/>
    <s v="&gt;2meter"/>
    <n v="9.8000000000000007"/>
    <s v="ja"/>
    <s v="H32954"/>
    <s v="A: maaien droog talud, bereikbaar vanaf 2 zijden, talud &gt; 2m"/>
    <s v="Links AAN/Rechts WSHD"/>
    <n v="0.33"/>
    <s v="&lt;Null&gt;"/>
    <n v="-0.97"/>
    <s v="ja"/>
    <x v="0"/>
    <n v="-1.64"/>
    <n v="2021"/>
    <x v="135"/>
    <n v="203"/>
    <s v="Uitmaaien"/>
    <s v="maaien"/>
    <n v="1536"/>
    <n v="1.0900000000000001"/>
    <s v="A: uitmaaien nat profiel &lt;= 30m minimaal één zijde bereikbaar, twee zijdig &gt;15m bereikbaar &lt;= 30m"/>
    <n v="457252"/>
    <s v="M04550"/>
    <s v="koppelen aan profiel 0892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92"/>
    <s v="&lt;Null&gt;"/>
    <n v="0"/>
    <n v="0.25"/>
    <n v="3.8"/>
    <n v="3.8"/>
    <s v="Klasse A"/>
    <s v="Vrij toepasbaar"/>
    <s v="hoofdwaterloop"/>
    <s v="&lt;Null&gt;"/>
    <s v="Primair"/>
    <s v="&lt;Null&gt;"/>
    <s v="Vrij verspreidbaar"/>
    <x v="1"/>
    <x v="514"/>
    <n v="0.39"/>
    <n v="2.2999999999999998"/>
    <s v="2 tot 4m"/>
    <s v="W18GR10_WBKK_D"/>
    <s v="baggeren en maaien"/>
    <s v="Wel werkstrook"/>
    <n v="-1.25"/>
    <n v="-1"/>
  </r>
  <r>
    <s v="AAN"/>
    <s v="AAN"/>
    <s v="AAN"/>
    <n v="5"/>
    <n v="0.83"/>
    <n v="1.8"/>
    <x v="4"/>
    <x v="0"/>
    <n v="1.1299999999999999"/>
    <s v="bereikbaar"/>
    <s v="&lt;Null&gt;"/>
    <n v="1"/>
    <s v="GO 2021"/>
    <s v="1A: Op de kant, &lt;=30m tweezijdig bereikbaar, of &lt;=15m één zijde bereikbaar"/>
    <n v="-2.7"/>
    <n v="-2.34"/>
    <n v="-2.12"/>
    <s v="&gt;2meter"/>
    <n v="18.600000000000001"/>
    <s v="ja"/>
    <s v="H32955"/>
    <s v="A: maaien droog talud, bereikbaar vanaf 2 zijden, talud &gt; 2m"/>
    <s v="AAN"/>
    <n v="0.94"/>
    <n v="1.91"/>
    <n v="-1.89"/>
    <s v="ja"/>
    <x v="0"/>
    <n v="-2.34"/>
    <n v="2021"/>
    <x v="464"/>
    <n v="137"/>
    <s v="Uitmaaien"/>
    <s v="maaien"/>
    <n v="1536"/>
    <n v="2.88"/>
    <s v="A: uitmaaien nat profiel &lt;= 30m minimaal één zijde bereikbaar, twee zijdig &gt;15m bereikbaar &lt;= 30m"/>
    <n v="457253"/>
    <s v="M03855"/>
    <s v="&lt;Null&gt;"/>
    <x v="2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88"/>
    <s v="&lt;Null&gt;"/>
    <n v="0"/>
    <n v="0.22"/>
    <n v="5.7"/>
    <n v="5.7"/>
    <s v="Klasse A"/>
    <s v="Vrij toepasbaar"/>
    <s v="hoofdwaterloop"/>
    <s v="&lt;Null&gt;"/>
    <s v="Primair"/>
    <n v="-1.7"/>
    <s v="Vrij verspreidbaar"/>
    <x v="44"/>
    <x v="515"/>
    <n v="0.64"/>
    <n v="7.3"/>
    <s v="4 tot 8m"/>
    <s v="W18GR10_WBKK_D"/>
    <s v="baggeren en maaien"/>
    <s v="Wel werkstrook"/>
    <s v="&lt;Null&gt;"/>
    <s v="&lt;Null&gt;"/>
  </r>
  <r>
    <s v="Links WSHD/Rechts AAN"/>
    <s v="Links WSHD"/>
    <s v="Rechts AAN"/>
    <n v="2.2999999999999998"/>
    <n v="0.69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7"/>
    <n v="-2.59"/>
    <n v="-2.37"/>
    <s v="&gt;2meter"/>
    <n v="9.6"/>
    <s v="ja"/>
    <s v="H32955"/>
    <s v="A: maaien droog talud, bereikbaar vanaf 2 zijden, talud &gt; 2m"/>
    <s v="Links WSHD/Rechts AAN"/>
    <n v="0.78"/>
    <s v="&lt;Null&gt;"/>
    <n v="-1.71"/>
    <s v="ja"/>
    <x v="0"/>
    <n v="-2.59"/>
    <n v="2021"/>
    <x v="346"/>
    <n v="111"/>
    <s v="Uitmaaien"/>
    <s v="maaien"/>
    <n v="1536"/>
    <n v="3.27"/>
    <s v="A: uitmaaien nat profiel &lt;= 30m minimaal één zijde bereikbaar, twee zijdig &gt;15m bereikbaar &lt;= 30m"/>
    <n v="457254"/>
    <s v="M03855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107"/>
    <s v="&lt;Null&gt;"/>
    <n v="0"/>
    <n v="0.22"/>
    <n v="2.7"/>
    <n v="2.7"/>
    <s v="Klasse A"/>
    <s v="Vrij toepasbaar"/>
    <s v="hoofdwaterloop"/>
    <s v="&lt;Null&gt;"/>
    <s v="Primair"/>
    <n v="-1.7"/>
    <s v="Vrij verspreidbaar"/>
    <x v="1"/>
    <x v="244"/>
    <n v="0.89"/>
    <n v="4.2"/>
    <s v="4 tot 8m"/>
    <s v="W18GR10_WBKK_D"/>
    <s v="baggeren en maaien"/>
    <s v="Wel werkstrook"/>
    <s v="&lt;Null&gt;"/>
    <s v="&lt;Null&gt;"/>
  </r>
  <r>
    <s v="Links WSHD/Rechts AAN"/>
    <s v="Links WSHD"/>
    <s v="Rechts AAN"/>
    <n v="1.4"/>
    <n v="0.5500000000000000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2.7"/>
    <n v="-2.66"/>
    <n v="-2.3199999999999998"/>
    <s v="&gt;2meter"/>
    <n v="9.1999999999999993"/>
    <s v="ja"/>
    <s v="H32955"/>
    <s v="A: maaien droog talud, bereikbaar vanaf 2 zijden, talud &gt; 2m"/>
    <s v="Links WSHD/Rechts AAN"/>
    <n v="0.62"/>
    <s v="&lt;Null&gt;"/>
    <n v="-1.76"/>
    <s v="ja"/>
    <x v="0"/>
    <n v="-2.66"/>
    <n v="2021"/>
    <x v="10"/>
    <n v="72"/>
    <s v="Uitmaaien"/>
    <s v="maaien"/>
    <n v="1536"/>
    <n v="2.46"/>
    <s v="A: uitmaaien nat profiel &lt;= 30m minimaal één zijde bereikbaar, twee zijdig &gt;15m bereikbaar &lt;= 30m"/>
    <n v="457255"/>
    <s v="M0385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166"/>
    <s v="&lt;Null&gt;"/>
    <n v="0"/>
    <n v="0.34"/>
    <n v="2.7"/>
    <n v="2.7"/>
    <s v="Klasse A"/>
    <s v="Vrij toepasbaar"/>
    <s v="hoofdwaterloop"/>
    <s v="&lt;Null&gt;"/>
    <s v="Primair"/>
    <n v="-1.7"/>
    <s v="Vrij verspreidbaar"/>
    <x v="1"/>
    <x v="516"/>
    <n v="0.96"/>
    <n v="3.8"/>
    <s v="2 tot 4m"/>
    <s v="W18GR10_WBKK_D"/>
    <s v="baggeren en maaien"/>
    <s v="Wel werkstrook"/>
    <s v="&lt;Null&gt;"/>
    <s v="&lt;Null&gt;"/>
  </r>
  <r>
    <s v="Links WSHD/Rechts AAN"/>
    <s v="Links WSHD"/>
    <s v="Rechts AAN"/>
    <n v="6.3"/>
    <n v="0.69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2.7"/>
    <n v="-2.59"/>
    <n v="-2.37"/>
    <s v="&gt;2meter"/>
    <n v="9.6"/>
    <s v="ja"/>
    <s v="H32955"/>
    <s v="B: maaien droog talud, &lt;= 15m één zijde bereikbaar, talud &gt; 2m"/>
    <s v="Links WSHD/Rechts AAN"/>
    <n v="0.78"/>
    <s v="&lt;Null&gt;"/>
    <n v="-1.71"/>
    <s v="ja"/>
    <x v="0"/>
    <n v="-2.59"/>
    <n v="2021"/>
    <x v="131"/>
    <n v="300"/>
    <s v="Uitmaaien"/>
    <s v="maaien"/>
    <n v="1536"/>
    <n v="3.27"/>
    <s v="A: uitmaaien nat profiel &lt;= 30m minimaal één zijde bereikbaar, twee zijdig &gt;15m bereikbaar &lt;= 30m"/>
    <n v="457256"/>
    <s v="M0385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07"/>
    <s v="&lt;Null&gt;"/>
    <n v="0"/>
    <n v="0.22"/>
    <n v="2.7"/>
    <n v="2.7"/>
    <s v="Klasse A"/>
    <s v="Vrij toepasbaar"/>
    <s v="hoofdwaterloop"/>
    <s v="&lt;Null&gt;"/>
    <s v="Primair"/>
    <n v="-1.7"/>
    <s v="Vrij verspreidbaar"/>
    <x v="1"/>
    <x v="517"/>
    <n v="0.89"/>
    <n v="4.2"/>
    <s v="4 tot 8m"/>
    <s v="W18GR10_WBKK_D"/>
    <s v="baggeren en maaien"/>
    <s v="Wel werkstrook"/>
    <s v="&lt;Null&gt;"/>
    <s v="&lt;Null&gt;"/>
  </r>
  <r>
    <s v="Links WSHD/Rechts AAN"/>
    <s v="Links WSHD"/>
    <s v="Rechts AAN"/>
    <n v="4"/>
    <n v="0.55000000000000004"/>
    <s v="&lt;Null&gt;"/>
    <x v="0"/>
    <x v="0"/>
    <n v="1.1299999999999999"/>
    <s v="alleen rechts"/>
    <s v="&lt;Null&gt;"/>
    <n v="1"/>
    <s v="GO 2021"/>
    <s v="1A: Op de kant, &lt;=30m tweezijdig bereikbaar, of &lt;=15m één zijde bereikbaar"/>
    <n v="-2.7"/>
    <n v="-2.66"/>
    <n v="-2.3199999999999998"/>
    <s v="&gt;2meter"/>
    <n v="9.1999999999999993"/>
    <s v="ja"/>
    <s v="H32955"/>
    <s v="B: maaien droog talud, &lt;= 15m één zijde bereikbaar, talud &gt; 2m"/>
    <s v="Links WSHD/Rechts AAN"/>
    <n v="0.62"/>
    <s v="&lt;Null&gt;"/>
    <n v="-1.76"/>
    <s v="ja"/>
    <x v="0"/>
    <n v="-2.66"/>
    <n v="2021"/>
    <x v="465"/>
    <n v="210"/>
    <s v="Uitmaaien"/>
    <s v="maaien"/>
    <n v="1536"/>
    <n v="2.46"/>
    <s v="A: uitmaaien nat profiel &lt;= 30m minimaal één zijde bereikbaar, twee zijdig &gt;15m bereikbaar &lt;= 30m"/>
    <n v="457257"/>
    <s v="M0385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166"/>
    <s v="&lt;Null&gt;"/>
    <n v="0"/>
    <n v="0.34"/>
    <n v="2.7"/>
    <n v="2.7"/>
    <s v="Klasse A"/>
    <s v="Vrij toepasbaar"/>
    <s v="hoofdwaterloop"/>
    <s v="&lt;Null&gt;"/>
    <s v="Primair"/>
    <n v="-1.7"/>
    <s v="Vrij verspreidbaar"/>
    <x v="1"/>
    <x v="518"/>
    <n v="0.96"/>
    <n v="3.8"/>
    <s v="2 tot 4m"/>
    <s v="W18GR10_WBKK_D"/>
    <s v="baggeren en maaien"/>
    <s v="Wel werkstrook"/>
    <s v="&lt;Null&gt;"/>
    <s v="&lt;Null&gt;"/>
  </r>
  <r>
    <s v="AAN"/>
    <s v="AAN"/>
    <s v="AAN"/>
    <n v="4.2"/>
    <n v="0.83"/>
    <n v="1.8"/>
    <x v="2"/>
    <x v="0"/>
    <n v="1.1299999999999999"/>
    <s v="alleen rechts"/>
    <s v="&lt;Null&gt;"/>
    <n v="1"/>
    <s v="GO 2021"/>
    <s v="2B: Niet direct op de kant, &gt;15m &lt;=30m één zijde bereikbaar, of &lt;=30m tweezijdig niet bereikbaar"/>
    <n v="-2.7"/>
    <n v="-2.34"/>
    <n v="-2.12"/>
    <s v="&gt;2meter"/>
    <n v="18.600000000000001"/>
    <s v="ja"/>
    <s v="H32955"/>
    <s v="D: maaien droog talud, &gt; 15m één zijde bereikbaar, talud &gt; 2m"/>
    <s v="AAN"/>
    <n v="0.94"/>
    <n v="1.91"/>
    <n v="-1.89"/>
    <s v="ja"/>
    <x v="2"/>
    <n v="-2.34"/>
    <n v="2021"/>
    <x v="466"/>
    <n v="115"/>
    <s v="Uitmaaien"/>
    <s v="maaien"/>
    <n v="1536"/>
    <n v="2.88"/>
    <s v="C: uitmaaien nat profiel, &gt; 15m één zijde bereikbaar, &gt; 30m één zijde of twee zijdig bereikbaar"/>
    <n v="457258"/>
    <s v="M03855"/>
    <s v="&lt;Null&gt;"/>
    <x v="2"/>
    <s v="Goeree-Overflakkee"/>
    <s v="Waterschap"/>
    <s v="Uitmaaien"/>
    <s v="&lt;Null&gt;"/>
    <s v="MeetpuntenGO2020-Baggercode199"/>
    <x v="0"/>
    <s v="&lt;Null&gt;"/>
    <s v="Perceel 3"/>
    <s v="Molendijk"/>
    <s v="C: uitmaaien en afvoeren plasberm, &gt;15m één zijde bereikbaar"/>
    <n v="88"/>
    <s v="&lt;Null&gt;"/>
    <n v="0"/>
    <n v="0.22"/>
    <n v="5.7"/>
    <n v="5.7"/>
    <s v="Klasse A"/>
    <s v="Vrij toepasbaar"/>
    <s v="hoofdwaterloop"/>
    <s v="&lt;Null&gt;"/>
    <s v="Primair"/>
    <n v="-1.7"/>
    <s v="Vrij verspreidbaar"/>
    <x v="45"/>
    <x v="519"/>
    <n v="0.64"/>
    <n v="7.3"/>
    <s v="4 tot 8m"/>
    <s v="W18GR10_WBKK_D"/>
    <s v="baggeren en maaien"/>
    <s v="Wel werkstrook"/>
    <s v="&lt;Null&gt;"/>
    <s v="&lt;Null&gt;"/>
  </r>
  <r>
    <s v="AAN"/>
    <s v="AAN"/>
    <s v="AAN"/>
    <n v="5.6"/>
    <n v="0.83"/>
    <n v="1.8"/>
    <x v="0"/>
    <x v="0"/>
    <n v="1.1299999999999999"/>
    <s v="alleen rechts"/>
    <s v="&lt;Null&gt;"/>
    <n v="1"/>
    <s v="GO 2021"/>
    <s v="1B: Op de kant, &gt;15 m één zijde bereikbaar, of &gt;30m één zijde of tweezijdig bereikbaar"/>
    <n v="-2.7"/>
    <n v="-2.34"/>
    <n v="-2.12"/>
    <s v="&gt;2meter"/>
    <n v="18.600000000000001"/>
    <s v="ja"/>
    <s v="H32955"/>
    <s v="D: maaien droog talud, &gt; 15m één zijde bereikbaar, talud &gt; 2m"/>
    <s v="AAN"/>
    <n v="0.94"/>
    <n v="1.91"/>
    <n v="-1.89"/>
    <s v="ja"/>
    <x v="0"/>
    <n v="-2.34"/>
    <n v="2021"/>
    <x v="467"/>
    <n v="153"/>
    <s v="Uitmaaien"/>
    <s v="maaien"/>
    <n v="1536"/>
    <n v="2.88"/>
    <s v="C: uitmaaien nat profiel, &gt; 15m één zijde bereikbaar, &gt; 30m één zijde of twee zijdig bereikbaar"/>
    <n v="457259"/>
    <s v="M03855"/>
    <s v="&lt;Null&gt;"/>
    <x v="2"/>
    <s v="Goeree-Overflakkee"/>
    <s v="Waterschap"/>
    <s v="Uitmaaien"/>
    <s v="&lt;Null&gt;"/>
    <s v="MeetpuntenGO2020-Baggercode199"/>
    <x v="0"/>
    <s v="&lt;Null&gt;"/>
    <s v="Perceel 3"/>
    <s v="Molendijk"/>
    <s v="C: uitmaaien en afvoeren plasberm, &gt;15m één zijde bereikbaar"/>
    <n v="88"/>
    <s v="&lt;Null&gt;"/>
    <n v="0"/>
    <n v="0.22"/>
    <n v="5.7"/>
    <n v="5.7"/>
    <s v="Klasse A"/>
    <s v="Vrij toepasbaar"/>
    <s v="hoofdwaterloop"/>
    <s v="&lt;Null&gt;"/>
    <s v="Primair"/>
    <n v="-1.7"/>
    <s v="Vrij verspreidbaar"/>
    <x v="46"/>
    <x v="520"/>
    <n v="0.64"/>
    <n v="7.3"/>
    <s v="4 tot 8m"/>
    <s v="W18GR10_WBKK_D"/>
    <s v="baggeren en maaien"/>
    <s v="Wel werkstrook"/>
    <s v="&lt;Null&gt;"/>
    <s v="&lt;Null&gt;"/>
  </r>
  <r>
    <s v="Links AAN/Rechts GEM SBB"/>
    <s v="Links AAN"/>
    <s v="Rechts GEM SBB"/>
    <n v="6.3"/>
    <n v="0.5600000000000000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000000000000002"/>
    <n v="-2.35"/>
    <n v="-2.04"/>
    <s v="&gt;2meter"/>
    <n v="10.5"/>
    <s v="ja"/>
    <s v="H32956"/>
    <s v="A: maaien droog talud, bereikbaar vanaf 2 zijden, talud &gt; 2m"/>
    <s v="Links AAN/Rechts GEM SBB"/>
    <n v="0.63"/>
    <s v="&lt;Null&gt;"/>
    <n v="-1.6"/>
    <s v="ja"/>
    <x v="0"/>
    <n v="-2.35"/>
    <n v="2021"/>
    <x v="468"/>
    <n v="421"/>
    <s v="Uitmaaien"/>
    <s v="maaien"/>
    <n v="1536"/>
    <n v="1.59"/>
    <s v="A: uitmaaien nat profiel &lt;= 30m minimaal één zijde bereikbaar, twee zijdig &gt;15m bereikbaar &lt;= 30m"/>
    <n v="457261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de Perdamusweg"/>
    <s v="A: uitmaaien en afvoeren plasberm, twee zijdig bereikbaar, of &lt;=15m één zijde bereikbaar"/>
    <n v="44"/>
    <s v="&lt;Null&gt;"/>
    <n v="0"/>
    <n v="0.31"/>
    <n v="3.8"/>
    <n v="3.8"/>
    <s v="Klasse A"/>
    <s v="Vrij toepasbaar"/>
    <s v="hoofdwaterloop"/>
    <s v="&lt;Null&gt;"/>
    <s v="Primair"/>
    <s v="&lt;Null&gt;"/>
    <s v="Vrij verspreidbaar"/>
    <x v="1"/>
    <x v="521"/>
    <n v="0.65"/>
    <n v="3"/>
    <s v="2 tot 4m"/>
    <s v="W18GR10_WBKK_D"/>
    <s v="baggeren en maaien"/>
    <s v="Wel werkstrook"/>
    <n v="-1.7"/>
    <s v="&lt;Null&gt;"/>
  </r>
  <r>
    <s v="Links AAN/Rechts GEM SBB"/>
    <s v="Links AAN"/>
    <s v="Rechts GEM SBB"/>
    <n v="5.6"/>
    <n v="0.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000000000000002"/>
    <n v="-2.44"/>
    <n v="-2.0299999999999998"/>
    <s v="&gt;2meter"/>
    <n v="11.3"/>
    <s v="ja"/>
    <s v="H32956"/>
    <s v="A: maaien droog talud, bereikbaar vanaf 2 zijden, talud &gt; 2m"/>
    <s v="Links AAN/Rechts GEM SBB"/>
    <n v="0.9"/>
    <s v="&lt;Null&gt;"/>
    <n v="-1.6"/>
    <s v="ja"/>
    <x v="0"/>
    <n v="-2.44"/>
    <n v="2021"/>
    <x v="227"/>
    <n v="295"/>
    <s v="Uitmaaien"/>
    <s v="maaien"/>
    <n v="1536"/>
    <n v="2.16"/>
    <s v="A: uitmaaien nat profiel &lt;= 30m minimaal één zijde bereikbaar, twee zijdig &gt;15m bereikbaar &lt;= 30m"/>
    <n v="457264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38"/>
    <s v="&lt;Null&gt;"/>
    <n v="0"/>
    <n v="0.41"/>
    <n v="3.8"/>
    <n v="3.8"/>
    <s v="Klasse A"/>
    <s v="Vrij toepasbaar"/>
    <s v="hoofdwaterloop"/>
    <s v="&lt;Null&gt;"/>
    <s v="Primair"/>
    <s v="&lt;Null&gt;"/>
    <s v="Vrij verspreidbaar"/>
    <x v="1"/>
    <x v="522"/>
    <n v="0.74"/>
    <n v="3.8"/>
    <s v="2 tot 4m"/>
    <s v="W18GR10_WBKK_D"/>
    <s v="baggeren en maaien"/>
    <s v="Wel werkstrook"/>
    <n v="-1.7"/>
    <s v="&lt;Null&gt;"/>
  </r>
  <r>
    <s v="Links AAN/Rechts GEM SBB"/>
    <s v="Links AAN"/>
    <s v="Rechts GEM SBB"/>
    <n v="5.4"/>
    <n v="0.6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000000000000002"/>
    <n v="-2.38"/>
    <n v="-2.06"/>
    <s v="&gt;2meter"/>
    <n v="10.7"/>
    <s v="ja"/>
    <s v="H32956"/>
    <s v="A: maaien droog talud, bereikbaar vanaf 2 zijden, talud &gt; 2m"/>
    <s v="Links AAN/Rechts GEM SBB"/>
    <n v="0.73"/>
    <s v="&lt;Null&gt;"/>
    <n v="-1.6"/>
    <s v="ja"/>
    <x v="0"/>
    <n v="-2.38"/>
    <n v="2021"/>
    <x v="94"/>
    <n v="336"/>
    <s v="Uitmaaien"/>
    <s v="maaien"/>
    <n v="1536"/>
    <n v="1.85"/>
    <s v="A: uitmaaien nat profiel &lt;= 30m minimaal één zijde bereikbaar, twee zijdig &gt;15m bereikbaar &lt;= 30m"/>
    <n v="457265"/>
    <s v="M04030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39"/>
    <s v="&lt;Null&gt;"/>
    <n v="0"/>
    <n v="0.32"/>
    <n v="3.8"/>
    <n v="3.8"/>
    <s v="Klasse A"/>
    <s v="Vrij toepasbaar"/>
    <s v="hoofdwaterloop"/>
    <s v="&lt;Null&gt;"/>
    <s v="Primair"/>
    <s v="&lt;Null&gt;"/>
    <s v="Vrij verspreidbaar"/>
    <x v="1"/>
    <x v="523"/>
    <n v="0.68"/>
    <n v="3.2"/>
    <s v="2 tot 4m"/>
    <s v="W18GR10_WBKK_D"/>
    <s v="baggeren en maaien"/>
    <s v="Wel werkstrook"/>
    <n v="-1.7"/>
    <s v="&lt;Null&gt;"/>
  </r>
  <r>
    <s v="Links WSHD/Rechts AAN"/>
    <s v="Links WSHD"/>
    <s v="Rechts AAN"/>
    <n v="2.7"/>
    <n v="0.4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5"/>
    <n v="-1.95"/>
    <n v="-1.59"/>
    <s v="&lt;=2meter"/>
    <n v="5.8"/>
    <s v="ja"/>
    <s v="H32957"/>
    <s v="A: maaien droog talud, bereikbaar vanaf 2 zijden, talud &gt; 2m"/>
    <s v="Links WSHD/Rechts AAN"/>
    <n v="0.5"/>
    <s v="&lt;Null&gt;"/>
    <n v="-1.01"/>
    <s v="ja"/>
    <x v="0"/>
    <n v="-1.95"/>
    <n v="2021"/>
    <x v="469"/>
    <n v="285"/>
    <s v="Uitmaaien"/>
    <s v="maaien"/>
    <n v="1536"/>
    <n v="1.45"/>
    <s v="A: uitmaaien nat profiel &lt;= 30m minimaal één zijde bereikbaar, twee zijdig &gt;15m bereikbaar &lt;= 30m"/>
    <n v="457262"/>
    <s v="M0355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3"/>
    <s v="&lt;Null&gt;"/>
    <n v="0"/>
    <n v="0.36"/>
    <n v="2"/>
    <n v="2"/>
    <s v="Vrij toepasbaar"/>
    <s v="Vrij toepasbaar"/>
    <s v="hoofdwaterloop"/>
    <s v="&lt;Null&gt;"/>
    <s v="Primair"/>
    <s v="&lt;Null&gt;"/>
    <s v="Vrij verspreidbaar"/>
    <x v="1"/>
    <x v="524"/>
    <n v="0.7"/>
    <n v="1.9"/>
    <s v="tot 2m"/>
    <s v="W18GR10123"/>
    <s v="baggeren en maaien"/>
    <s v="Wel werkstrook"/>
    <n v="-1.25"/>
    <n v="-1"/>
  </r>
  <r>
    <s v="Links WSHD/Rechts AAN"/>
    <s v="Links WSHD"/>
    <s v="Rechts AAN"/>
    <n v="3.7"/>
    <n v="0.5500000000000000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5"/>
    <n v="-1.86"/>
    <n v="-1.45"/>
    <s v="&lt;=2meter"/>
    <n v="6"/>
    <s v="ja"/>
    <s v="H32957"/>
    <s v="A: maaien droog talud, bereikbaar vanaf 2 zijden, talud &gt; 2m"/>
    <s v="Links WSHD/Rechts AAN"/>
    <n v="0.62"/>
    <s v="&lt;Null&gt;"/>
    <n v="-1"/>
    <s v="ja"/>
    <x v="0"/>
    <n v="-1.86"/>
    <n v="2021"/>
    <x v="470"/>
    <n v="350"/>
    <s v="Uitmaaien"/>
    <s v="maaien"/>
    <n v="1536"/>
    <n v="1.45"/>
    <s v="A: uitmaaien nat profiel &lt;= 30m minimaal één zijde bereikbaar, twee zijdig &gt;15m bereikbaar &lt;= 30m"/>
    <n v="457263"/>
    <s v="M0355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4"/>
    <s v="&lt;Null&gt;"/>
    <n v="0"/>
    <n v="0.41"/>
    <n v="2"/>
    <n v="2"/>
    <s v="Vrij toepasbaar"/>
    <s v="Vrij toepasbaar"/>
    <s v="hoofdwaterloop"/>
    <s v="&lt;Null&gt;"/>
    <s v="Primair"/>
    <s v="&lt;Null&gt;"/>
    <s v="Vrij verspreidbaar"/>
    <x v="1"/>
    <x v="525"/>
    <n v="0.61"/>
    <n v="2.1"/>
    <s v="2 tot 4m"/>
    <s v="W18GR10123"/>
    <s v="baggeren en maaien"/>
    <s v="Wel werkstrook"/>
    <n v="-1.25"/>
    <n v="-1"/>
  </r>
  <r>
    <s v="Links WSHD/Rechts AAN"/>
    <s v="Links WSHD"/>
    <s v="Rechts AAN"/>
    <n v="1.7"/>
    <n v="0.3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5"/>
    <n v="-1.75"/>
    <n v="-1.42"/>
    <s v="&lt;=2meter"/>
    <n v="5.6"/>
    <s v="ja"/>
    <s v="H32957"/>
    <s v="A: maaien droog talud, bereikbaar vanaf 2 zijden, talud &gt; 2m"/>
    <s v="Links WSHD/Rechts AAN"/>
    <n v="0.4"/>
    <s v="&lt;Null&gt;"/>
    <n v="-1.01"/>
    <s v="ja"/>
    <x v="0"/>
    <n v="-1.75"/>
    <n v="2021"/>
    <x v="471"/>
    <n v="194"/>
    <s v="Uitmaaien"/>
    <s v="maaien"/>
    <n v="1536"/>
    <n v="1.02"/>
    <s v="A: uitmaaien nat profiel &lt;= 30m minimaal één zijde bereikbaar, twee zijdig &gt;15m bereikbaar &lt;= 30m"/>
    <n v="457266"/>
    <s v="M0355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5"/>
    <s v="&lt;Null&gt;"/>
    <n v="0"/>
    <n v="0.33"/>
    <n v="2"/>
    <n v="2"/>
    <s v="Vrij toepasbaar"/>
    <s v="Vrij toepasbaar"/>
    <s v="hoofdwaterloop"/>
    <s v="&lt;Null&gt;"/>
    <s v="Primair"/>
    <s v="&lt;Null&gt;"/>
    <s v="Vrij verspreidbaar"/>
    <x v="1"/>
    <x v="526"/>
    <n v="0.5"/>
    <n v="1.7"/>
    <s v="tot 2m"/>
    <s v="W18GR10123"/>
    <s v="baggeren en maaien"/>
    <s v="Wel werkstrook"/>
    <n v="-1.25"/>
    <n v="-1"/>
  </r>
  <r>
    <s v="Links WSHD/Rechts AAN"/>
    <s v="Links WSHD"/>
    <s v="Rechts AAN"/>
    <n v="1.3"/>
    <n v="0.4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5"/>
    <n v="-1.91"/>
    <n v="-1.6"/>
    <s v="&lt;=2meter"/>
    <n v="5.9"/>
    <s v="ja"/>
    <s v="H32957"/>
    <s v="A: maaien droog talud, bereikbaar vanaf 2 zijden, talud &gt; 2m"/>
    <s v="Links WSHD/Rechts AAN"/>
    <n v="0.51"/>
    <s v="&lt;Null&gt;"/>
    <n v="-1.01"/>
    <s v="ja"/>
    <x v="0"/>
    <n v="-1.91"/>
    <n v="2021"/>
    <x v="472"/>
    <n v="133"/>
    <s v="Uitmaaien"/>
    <s v="maaien"/>
    <n v="1536"/>
    <n v="1.55"/>
    <s v="A: uitmaaien nat profiel &lt;= 30m minimaal één zijde bereikbaar, twee zijdig &gt;15m bereikbaar &lt;= 30m"/>
    <n v="457267"/>
    <s v="M03554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208"/>
    <s v="&lt;Null&gt;"/>
    <n v="0"/>
    <n v="0.31"/>
    <n v="2"/>
    <n v="2"/>
    <s v="Vrij toepasbaar"/>
    <s v="Vrij toepasbaar"/>
    <s v="hoofdwaterloop"/>
    <s v="&lt;Null&gt;"/>
    <s v="Primair"/>
    <s v="&lt;Null&gt;"/>
    <s v="Vrij verspreidbaar"/>
    <x v="1"/>
    <x v="527"/>
    <n v="0.66"/>
    <n v="2"/>
    <s v="2 tot 4m"/>
    <s v="W18GR10123"/>
    <s v="baggeren en maaien"/>
    <s v="Wel werkstrook"/>
    <n v="-1.25"/>
    <n v="-1"/>
  </r>
  <r>
    <s v="AAN"/>
    <s v="AAN"/>
    <s v="AAN"/>
    <n v="5.2"/>
    <n v="0.17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65"/>
    <n v="-1.7"/>
    <n v="-1.54"/>
    <s v="&lt;=2meter"/>
    <n v="6.5"/>
    <s v="ja"/>
    <s v="H32967"/>
    <s v="A: maaien droog talud, bereikbaar vanaf 2 zijden, talud &gt; 2m"/>
    <s v="AAN"/>
    <n v="0.19"/>
    <s v="&lt;Null&gt;"/>
    <n v="-1.01"/>
    <s v="ja"/>
    <x v="0"/>
    <n v="-1.7"/>
    <n v="2021"/>
    <x v="187"/>
    <n v="432"/>
    <s v="Uitmaaien"/>
    <s v="maaien"/>
    <n v="1536"/>
    <n v="1.37"/>
    <s v="A: uitmaaien nat profiel &lt;= 30m minimaal één zijde bereikbaar, twee zijdig &gt;15m bereikbaar &lt;= 30m"/>
    <n v="457268"/>
    <s v="M03130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24"/>
    <s v="&lt;Null&gt;"/>
    <n v="0"/>
    <n v="0.16"/>
    <n v="2.1"/>
    <n v="2.1"/>
    <s v="Klasse A"/>
    <s v="Vrij toepasbaar"/>
    <s v="hoofdwaterloop"/>
    <s v="&lt;Null&gt;"/>
    <s v="Primair"/>
    <s v="&lt;Null&gt;"/>
    <s v="Vrij verspreidbaar"/>
    <x v="1"/>
    <x v="528"/>
    <n v="0.45"/>
    <n v="2.4"/>
    <s v="2 tot 4m"/>
    <s v="W18GR10_WBKK_D"/>
    <s v="baggeren en maaien"/>
    <s v="Wel werkstrook"/>
    <n v="-1.25"/>
    <n v="-1"/>
  </r>
  <r>
    <s v="AAN"/>
    <s v="AAN"/>
    <s v="AAN"/>
    <n v="1.7"/>
    <n v="0.64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65"/>
    <n v="-1.98"/>
    <n v="-1.58"/>
    <s v="&lt;=2meter"/>
    <n v="6.4"/>
    <s v="ja"/>
    <s v="H32967"/>
    <s v="A: maaien droog talud, bereikbaar vanaf 2 zijden, talud &gt; 2m"/>
    <s v="AAN"/>
    <n v="0.72"/>
    <s v="&lt;Null&gt;"/>
    <n v="-0.99"/>
    <s v="ja"/>
    <x v="0"/>
    <n v="-1.98"/>
    <n v="2021"/>
    <x v="473"/>
    <n v="149"/>
    <s v="Uitmaaien"/>
    <s v="maaien"/>
    <n v="1536"/>
    <n v="1.95"/>
    <s v="A: uitmaaien nat profiel &lt;= 30m minimaal één zijde bereikbaar, twee zijdig &gt;15m bereikbaar &lt;= 30m"/>
    <n v="457269"/>
    <s v="M03130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1200"/>
    <s v="&lt;Null&gt;"/>
    <n v="0"/>
    <n v="0.4"/>
    <n v="2.1"/>
    <n v="2.1"/>
    <s v="Klasse A"/>
    <s v="Vrij toepasbaar"/>
    <s v="hoofdwaterloop"/>
    <s v="&lt;Null&gt;"/>
    <s v="Primair"/>
    <s v="&lt;Null&gt;"/>
    <s v="Vrij verspreidbaar"/>
    <x v="1"/>
    <x v="529"/>
    <n v="0.73"/>
    <n v="2.2999999999999998"/>
    <s v="2 tot 4m"/>
    <s v="W18GR10_WBKK_D"/>
    <s v="baggeren en maaien"/>
    <s v="Wel werkstrook"/>
    <n v="-1.25"/>
    <n v="-1"/>
  </r>
  <r>
    <s v="WSHD"/>
    <s v="WSHD"/>
    <s v="WSHD"/>
    <n v="13.6"/>
    <n v="1.78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0499999999999998"/>
    <n v="-2.4500000000000002"/>
    <n v="-1.91"/>
    <s v="&gt;2meter"/>
    <n v="15.8"/>
    <s v="ja"/>
    <s v="H32968"/>
    <s v="D: maaien droog talud, &gt; 15m één zijde bereikbaar, talud &gt; 2m"/>
    <s v="WSHD"/>
    <n v="2.0099999999999998"/>
    <s v="&lt;Null&gt;"/>
    <n v="-1.02"/>
    <s v="ja"/>
    <x v="0"/>
    <n v="-2.4500000000000002"/>
    <n v="2021"/>
    <x v="474"/>
    <n v="447"/>
    <s v="Uitmaaien"/>
    <s v="maaien"/>
    <n v="1536"/>
    <n v="7.54"/>
    <s v="C: uitmaaien nat profiel, &gt; 15m één zijde bereikbaar, &gt; 30m één zijde of twee zijdig bereikbaar"/>
    <n v="457272"/>
    <s v="M0303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897"/>
    <s v="&lt;Null&gt;"/>
    <n v="0"/>
    <n v="0.54"/>
    <n v="4.9000000000000004"/>
    <n v="4.9000000000000004"/>
    <s v="Klasse A"/>
    <s v="Vrij toepasbaar"/>
    <s v="hoofdwaterloop"/>
    <s v="&lt;Null&gt;"/>
    <s v="Primair"/>
    <s v="&lt;Null&gt;"/>
    <s v="Vrij verspreidbaar"/>
    <x v="1"/>
    <x v="530"/>
    <n v="1.2"/>
    <n v="6.1"/>
    <s v="4 tot 8m"/>
    <s v="W18GR10_WBKK_D"/>
    <s v="baggeren en maaien"/>
    <s v="Wel werkstrook"/>
    <n v="-1.25"/>
    <n v="-1"/>
  </r>
  <r>
    <s v="Links AAN/Rechts WSHD"/>
    <s v="Links AAN"/>
    <s v="Rechts WSHD"/>
    <n v="6"/>
    <n v="1.78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0499999999999998"/>
    <n v="-2.4500000000000002"/>
    <n v="-1.91"/>
    <s v="&gt;2meter"/>
    <n v="15.8"/>
    <s v="ja"/>
    <s v="H32968"/>
    <s v="D: maaien droog talud, &gt; 15m één zijde bereikbaar, talud &gt; 2m"/>
    <s v="Links AAN/Rechts WSHD"/>
    <n v="2.0099999999999998"/>
    <s v="&lt;Null&gt;"/>
    <n v="-1.02"/>
    <s v="ja"/>
    <x v="0"/>
    <n v="-2.4500000000000002"/>
    <n v="2021"/>
    <x v="260"/>
    <n v="198"/>
    <s v="Uitmaaien"/>
    <s v="maaien"/>
    <n v="1536"/>
    <n v="7.54"/>
    <s v="C: uitmaaien nat profiel, &gt; 15m één zijde bereikbaar, &gt; 30m één zijde of twee zijdig bereikbaar"/>
    <n v="457273"/>
    <s v="M0303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C: uitmaaien en afvoeren plasberm, &gt;15m één zijde bereikbaar"/>
    <n v="897"/>
    <s v="&lt;Null&gt;"/>
    <n v="0"/>
    <n v="0.54"/>
    <n v="4.9000000000000004"/>
    <n v="4.9000000000000004"/>
    <s v="Klasse A"/>
    <s v="Vrij toepasbaar"/>
    <s v="hoofdwaterloop"/>
    <s v="&lt;Null&gt;"/>
    <s v="Primair"/>
    <s v="&lt;Null&gt;"/>
    <s v="Vrij verspreidbaar"/>
    <x v="1"/>
    <x v="531"/>
    <n v="1.2"/>
    <n v="6.1"/>
    <s v="4 tot 8m"/>
    <s v="W18GR10_WBKK_D"/>
    <s v="baggeren en maaien"/>
    <s v="Wel werkstrook"/>
    <n v="-1.25"/>
    <n v="-1"/>
  </r>
  <r>
    <s v="Links AAN/Rechts WSHD"/>
    <s v="Links AAN"/>
    <s v="Rechts WSHD"/>
    <n v="9.6"/>
    <n v="1.0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75"/>
    <n v="-2.14"/>
    <n v="-1.73"/>
    <s v="&gt;2meter"/>
    <n v="10.6"/>
    <s v="ja"/>
    <s v="H32969"/>
    <s v="A: maaien droog talud, bereikbaar vanaf 2 zijden, talud &gt; 2m"/>
    <s v="Links AAN/Rechts WSHD"/>
    <n v="1.1599999999999999"/>
    <s v="&lt;Null&gt;"/>
    <n v="-1.04"/>
    <s v="ja"/>
    <x v="0"/>
    <n v="-2.14"/>
    <n v="2021"/>
    <x v="42"/>
    <n v="401"/>
    <s v="Uitmaaien"/>
    <s v="maaien"/>
    <n v="1536"/>
    <n v="3.99"/>
    <s v="A: uitmaaien nat profiel &lt;= 30m minimaal één zijde bereikbaar, twee zijdig &gt;15m bereikbaar &lt;= 30m"/>
    <n v="457270"/>
    <s v="M0306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85"/>
    <s v="&lt;Null&gt;"/>
    <n v="0"/>
    <n v="0.41"/>
    <n v="2.9"/>
    <n v="2.9"/>
    <s v="Klasse A"/>
    <s v="Vrij toepasbaar"/>
    <s v="hoofdwaterloop"/>
    <s v="&lt;Null&gt;"/>
    <s v="Primair"/>
    <s v="&lt;Null&gt;"/>
    <s v="Vrij verspreidbaar"/>
    <x v="1"/>
    <x v="532"/>
    <n v="0.89"/>
    <n v="4.8"/>
    <s v="4 tot 8m"/>
    <s v="W18GR10_WBKK_D"/>
    <s v="baggeren en maaien"/>
    <s v="Wel werkstrook"/>
    <n v="-1.25"/>
    <n v="-1"/>
  </r>
  <r>
    <s v="Links AAN/Rechts WSHD"/>
    <s v="Links AAN"/>
    <s v="Rechts WSHD"/>
    <n v="3"/>
    <n v="0.9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75"/>
    <n v="-2"/>
    <n v="-1.7"/>
    <s v="&gt;2meter"/>
    <n v="8.5"/>
    <s v="ja"/>
    <s v="H32969"/>
    <s v="A: maaien droog talud, bereikbaar vanaf 2 zijden, talud &gt; 2m"/>
    <s v="Links AAN/Rechts WSHD"/>
    <n v="1.04"/>
    <s v="&lt;Null&gt;"/>
    <n v="-1.01"/>
    <s v="ja"/>
    <x v="0"/>
    <n v="-2"/>
    <n v="2021"/>
    <x v="475"/>
    <n v="225"/>
    <s v="Uitmaaien"/>
    <s v="maaien"/>
    <n v="1536"/>
    <n v="0"/>
    <s v="A: uitmaaien nat profiel &lt;= 30m minimaal één zijde bereikbaar, twee zijdig &gt;15m bereikbaar &lt;= 30m"/>
    <n v="457271"/>
    <s v="M0306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6"/>
    <s v="&lt;Null&gt;"/>
    <n v="0"/>
    <n v="0.3"/>
    <n v="2.9"/>
    <n v="2.9"/>
    <s v="Klasse A"/>
    <s v="Vrij toepasbaar"/>
    <s v="hoofdwaterloop"/>
    <s v="&lt;Null&gt;"/>
    <s v="Primair"/>
    <s v="&lt;Null&gt;"/>
    <s v="Vrij verspreidbaar"/>
    <x v="1"/>
    <x v="533"/>
    <n v="0.75"/>
    <n v="2.7"/>
    <s v="2 tot 4m"/>
    <s v="W18GR10_WBKK_D"/>
    <s v="baggeren en maaien"/>
    <s v="Wel werkstrook"/>
    <n v="-1.25"/>
    <n v="-1"/>
  </r>
  <r>
    <s v="Links AAN/Rechts WSHD"/>
    <s v="Links AAN"/>
    <s v="Rechts WSHD"/>
    <n v="7.7"/>
    <n v="0.61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75"/>
    <n v="-2.23"/>
    <n v="-1.8"/>
    <s v="&gt;2meter"/>
    <n v="8.6"/>
    <s v="ja"/>
    <s v="H32969"/>
    <s v="B: maaien droog talud, &lt;= 15m één zijde bereikbaar, talud &gt; 2m"/>
    <s v="Links AAN/Rechts WSHD"/>
    <n v="0.69"/>
    <s v="&lt;Null&gt;"/>
    <n v="-1.04"/>
    <s v="ja"/>
    <x v="0"/>
    <n v="-2.23"/>
    <n v="2021"/>
    <x v="476"/>
    <n v="551"/>
    <s v="Uitmaaien"/>
    <s v="maaien"/>
    <n v="1536"/>
    <n v="2.66"/>
    <s v="A: uitmaaien nat profiel &lt;= 30m minimaal één zijde bereikbaar, twee zijdig &gt;15m bereikbaar &lt;= 30m"/>
    <n v="457274"/>
    <s v="M03060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2"/>
    <s v="&lt;Null&gt;"/>
    <n v="0"/>
    <n v="0.43"/>
    <n v="2.9"/>
    <n v="2.9"/>
    <s v="Klasse A"/>
    <s v="Vrij toepasbaar"/>
    <s v="hoofdwaterloop"/>
    <s v="&lt;Null&gt;"/>
    <s v="Primair"/>
    <s v="&lt;Null&gt;"/>
    <s v="Vrij verspreidbaar"/>
    <x v="1"/>
    <x v="534"/>
    <n v="0.98"/>
    <n v="2.8"/>
    <s v="2 tot 4m"/>
    <s v="W18GR10_WBKK_D"/>
    <s v="baggeren en maaien"/>
    <s v="Wel werkstrook"/>
    <n v="-1.25"/>
    <n v="-1"/>
  </r>
  <r>
    <s v="Links AAN/Rechts GEM SBB"/>
    <s v="Links AAN"/>
    <s v="Rechts GEM SBB"/>
    <n v="3"/>
    <n v="1.03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75"/>
    <n v="-2.14"/>
    <n v="-1.73"/>
    <s v="&gt;2meter"/>
    <n v="10.6"/>
    <s v="ja"/>
    <s v="H32969"/>
    <s v="B: maaien droog talud, &lt;= 15m één zijde bereikbaar, talud &gt; 2m"/>
    <s v="Links AAN/Rechts GEM SBB"/>
    <n v="1.1599999999999999"/>
    <s v="&lt;Null&gt;"/>
    <n v="-1.04"/>
    <s v="ja"/>
    <x v="0"/>
    <n v="-2.14"/>
    <n v="2021"/>
    <x v="385"/>
    <n v="126"/>
    <s v="Uitmaaien"/>
    <s v="maaien"/>
    <n v="1536"/>
    <n v="3.99"/>
    <s v="A: uitmaaien nat profiel &lt;= 30m minimaal één zijde bereikbaar, twee zijdig &gt;15m bereikbaar &lt;= 30m"/>
    <n v="457275"/>
    <s v="M0306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85"/>
    <s v="&lt;Null&gt;"/>
    <n v="0"/>
    <n v="0.41"/>
    <n v="2.9"/>
    <n v="2.9"/>
    <s v="Klasse A"/>
    <s v="Vrij toepasbaar"/>
    <s v="hoofdwaterloop"/>
    <s v="&lt;Null&gt;"/>
    <s v="Primair"/>
    <s v="&lt;Null&gt;"/>
    <s v="Vrij verspreidbaar"/>
    <x v="1"/>
    <x v="198"/>
    <n v="0.89"/>
    <n v="4.8"/>
    <s v="4 tot 8m"/>
    <s v="W18GR10_WBKK_D"/>
    <s v="baggeren en maaien"/>
    <s v="Wel werkstrook"/>
    <n v="-1.25"/>
    <n v="-1"/>
  </r>
  <r>
    <s v="Links AAN/Rechts WSHD"/>
    <s v="Links AAN"/>
    <s v="Rechts WSHD"/>
    <n v="1.9"/>
    <n v="0.92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75"/>
    <n v="-2"/>
    <n v="-1.7"/>
    <s v="&gt;2meter"/>
    <n v="8.5"/>
    <s v="ja"/>
    <s v="H32969"/>
    <s v="B: maaien droog talud, &lt;= 15m één zijde bereikbaar, talud &gt; 2m"/>
    <s v="Links AAN/Rechts WSHD"/>
    <n v="1.04"/>
    <s v="&lt;Null&gt;"/>
    <n v="-1.01"/>
    <s v="ja"/>
    <x v="0"/>
    <n v="-2"/>
    <n v="2021"/>
    <x v="477"/>
    <n v="144"/>
    <s v="Uitmaaien"/>
    <s v="maaien"/>
    <n v="1536"/>
    <n v="0"/>
    <s v="A: uitmaaien nat profiel &lt;= 30m minimaal één zijde bereikbaar, twee zijdig &gt;15m bereikbaar &lt;= 30m"/>
    <n v="457276"/>
    <s v="M0306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6"/>
    <s v="&lt;Null&gt;"/>
    <n v="0"/>
    <n v="0.3"/>
    <n v="2.9"/>
    <n v="2.9"/>
    <s v="Klasse A"/>
    <s v="Vrij toepasbaar"/>
    <s v="hoofdwaterloop"/>
    <s v="&lt;Null&gt;"/>
    <s v="Primair"/>
    <s v="&lt;Null&gt;"/>
    <s v="Vrij verspreidbaar"/>
    <x v="1"/>
    <x v="535"/>
    <n v="0.75"/>
    <n v="2.7"/>
    <s v="2 tot 4m"/>
    <s v="W18GR10_WBKK_D"/>
    <s v="baggeren en maaien"/>
    <s v="Wel werkstrook"/>
    <n v="-1.25"/>
    <n v="-1"/>
  </r>
  <r>
    <s v="AAN"/>
    <s v="AAN"/>
    <s v="AAN"/>
    <n v="4.2"/>
    <n v="0.6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000000000000002"/>
    <n v="-2.11"/>
    <n v="-1.96"/>
    <s v="&gt;2meter"/>
    <n v="18.2"/>
    <s v="ja"/>
    <s v="H32970"/>
    <s v="A: maaien droog talud, bereikbaar vanaf 2 zijden, talud &gt; 2m"/>
    <s v="AAN"/>
    <n v="0.75"/>
    <s v="&lt;Null&gt;"/>
    <n v="-1.03"/>
    <s v="ja"/>
    <x v="0"/>
    <n v="-2.11"/>
    <n v="2021"/>
    <x v="385"/>
    <n v="126"/>
    <s v="Uitmaaien"/>
    <s v="maaien"/>
    <n v="1536"/>
    <n v="6.66"/>
    <s v="A: uitmaaien nat profiel &lt;= 30m minimaal één zijde bereikbaar, twee zijdig &gt;15m bereikbaar &lt;= 30m"/>
    <n v="457277"/>
    <s v="M03356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75"/>
    <s v="&lt;Null&gt;"/>
    <n v="0"/>
    <n v="0.15"/>
    <n v="5.8"/>
    <n v="5.8"/>
    <s v="Klasse A"/>
    <s v="Vrij toepasbaar"/>
    <s v="hoofdwaterloop"/>
    <s v="&lt;Null&gt;"/>
    <s v="Primair"/>
    <s v="&lt;Null&gt;"/>
    <s v="Vrij verspreidbaar"/>
    <x v="1"/>
    <x v="536"/>
    <n v="0.86"/>
    <n v="6.7"/>
    <s v="4 tot 8m"/>
    <s v="W18GR10_WBKK_D"/>
    <s v="baggeren en maaien"/>
    <s v="Wel werkstrook"/>
    <n v="-1.25"/>
    <n v="-1"/>
  </r>
  <r>
    <s v="AAN"/>
    <s v="AAN"/>
    <s v="AAN"/>
    <n v="5.9"/>
    <n v="0.6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2000000000000002"/>
    <n v="-2.11"/>
    <n v="-1.96"/>
    <s v="&gt;2meter"/>
    <n v="18.2"/>
    <s v="ja"/>
    <s v="H32970"/>
    <s v="A: maaien droog talud, bereikbaar vanaf 2 zijden, talud &gt; 2m"/>
    <s v="AAN"/>
    <n v="0.75"/>
    <s v="&lt;Null&gt;"/>
    <n v="-1.03"/>
    <s v="ja"/>
    <x v="0"/>
    <n v="-2.11"/>
    <n v="2021"/>
    <x v="478"/>
    <n v="176"/>
    <s v="Uitmaaien"/>
    <s v="maaien"/>
    <n v="1536"/>
    <n v="6.66"/>
    <s v="A: uitmaaien nat profiel &lt;= 30m minimaal één zijde bereikbaar, twee zijdig &gt;15m bereikbaar &lt;= 30m"/>
    <n v="457278"/>
    <s v="M03356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75"/>
    <s v="&lt;Null&gt;"/>
    <n v="0"/>
    <n v="0.15"/>
    <n v="5.8"/>
    <n v="5.8"/>
    <s v="Klasse A"/>
    <s v="Vrij toepasbaar"/>
    <s v="hoofdwaterloop"/>
    <s v="&lt;Null&gt;"/>
    <s v="Primair"/>
    <s v="&lt;Null&gt;"/>
    <s v="Vrij verspreidbaar"/>
    <x v="1"/>
    <x v="537"/>
    <n v="0.86"/>
    <n v="6.7"/>
    <s v="4 tot 8m"/>
    <s v="W18GR10_WBKK_D"/>
    <s v="baggeren en maaien"/>
    <s v="Wel werkstrook"/>
    <n v="-1.25"/>
    <n v="-1"/>
  </r>
  <r>
    <s v="AAN"/>
    <s v="AAN"/>
    <s v="AAN"/>
    <n v="16.2"/>
    <n v="0.4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2000000000000002"/>
    <n v="-2.1800000000000002"/>
    <n v="-2.06"/>
    <s v="&gt;2meter"/>
    <n v="18.100000000000001"/>
    <s v="ja"/>
    <s v="H32970"/>
    <s v="A: maaien droog talud, bereikbaar vanaf 2 zijden, talud &gt; 2m"/>
    <s v="AAN"/>
    <n v="0.5"/>
    <s v="&lt;Null&gt;"/>
    <n v="-1.02"/>
    <s v="ja"/>
    <x v="0"/>
    <n v="-2.1800000000000002"/>
    <n v="2021"/>
    <x v="479"/>
    <n v="492"/>
    <s v="Uitmaaien"/>
    <s v="maaien"/>
    <n v="1536"/>
    <n v="6.79"/>
    <s v="A: uitmaaien nat profiel &lt;= 30m minimaal één zijde bereikbaar, twee zijdig &gt;15m bereikbaar &lt;= 30m"/>
    <n v="457279"/>
    <s v="M03356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77"/>
    <s v="&lt;Null&gt;"/>
    <n v="0"/>
    <n v="0.12"/>
    <n v="5.8"/>
    <n v="5.8"/>
    <s v="Klasse A"/>
    <s v="Vrij toepasbaar"/>
    <s v="hoofdwaterloop"/>
    <s v="&lt;Null&gt;"/>
    <s v="Primair"/>
    <s v="&lt;Null&gt;"/>
    <s v="Vrij verspreidbaar"/>
    <x v="1"/>
    <x v="538"/>
    <n v="0.93"/>
    <n v="6.6"/>
    <s v="4 tot 8m"/>
    <s v="W18GR10_WBKK_D"/>
    <s v="baggeren en maaien"/>
    <s v="Wel werkstrook"/>
    <n v="-1.25"/>
    <n v="-1"/>
  </r>
  <r>
    <s v="Links GEM SBB/Rechts AAN"/>
    <s v="Links GEM SBB"/>
    <s v="Rechts AAN"/>
    <n v="6.8"/>
    <n v="0.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9"/>
    <n v="-1.87"/>
    <n v="-1.54"/>
    <s v="&gt;2meter"/>
    <n v="10.6"/>
    <s v="ja"/>
    <s v="H32971"/>
    <s v="A: maaien droog talud, bereikbaar vanaf 2 zijden, talud &gt; 2m"/>
    <s v="Links GEM SBB/Rechts AAN"/>
    <n v="0.56999999999999995"/>
    <s v="&lt;Null&gt;"/>
    <n v="-0.78"/>
    <s v="ja"/>
    <x v="0"/>
    <n v="-1.87"/>
    <n v="2021"/>
    <x v="480"/>
    <n v="324"/>
    <s v="Uitmaaien"/>
    <s v="maaien"/>
    <n v="1536"/>
    <n v="3.24"/>
    <s v="A: uitmaaien nat profiel &lt;= 30m minimaal één zijde bereikbaar, twee zijdig &gt;15m bereikbaar &lt;= 30m"/>
    <n v="457280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4"/>
    <s v="&lt;Null&gt;"/>
    <n v="0"/>
    <n v="0.33"/>
    <n v="3.2"/>
    <n v="3.2"/>
    <s v="Klasse A"/>
    <s v="Vrij toepasbaar"/>
    <s v="hoofdwaterloop"/>
    <s v="&lt;Null&gt;"/>
    <s v="Primair"/>
    <s v="&lt;Null&gt;"/>
    <s v="Vrij verspreidbaar"/>
    <x v="1"/>
    <x v="539"/>
    <n v="0.77"/>
    <n v="4.2"/>
    <s v="4 tot 8m"/>
    <s v="W18GR10_WBKK_D"/>
    <s v="baggeren en maaien"/>
    <s v="Wel werkstrook"/>
    <n v="-1.1000000000000001"/>
    <n v="-0.9"/>
  </r>
  <r>
    <s v="Links GEM SBB/Rechts AAN"/>
    <s v="Links GEM SBB"/>
    <s v="Rechts AAN"/>
    <n v="6.5"/>
    <n v="1.0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9"/>
    <n v="-1.99"/>
    <n v="-1.57"/>
    <s v="&gt;2meter"/>
    <n v="11.3"/>
    <s v="ja"/>
    <s v="H32971"/>
    <s v="A: maaien droog talud, bereikbaar vanaf 2 zijden, talud &gt; 2m"/>
    <s v="Links GEM SBB/Rechts AAN"/>
    <n v="1.18"/>
    <s v="&lt;Null&gt;"/>
    <n v="-0.77"/>
    <s v="ja"/>
    <x v="0"/>
    <n v="-1.99"/>
    <n v="2021"/>
    <x v="313"/>
    <n v="266"/>
    <s v="Uitmaaien"/>
    <s v="maaien"/>
    <n v="1536"/>
    <n v="4.1900000000000004"/>
    <s v="A: uitmaaien nat profiel &lt;= 30m minimaal één zijde bereikbaar, twee zijdig &gt;15m bereikbaar &lt;= 30m"/>
    <n v="457281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5"/>
    <s v="&lt;Null&gt;"/>
    <n v="0"/>
    <n v="0.42"/>
    <n v="3.2"/>
    <n v="3.2"/>
    <s v="Klasse A"/>
    <s v="Vrij toepasbaar"/>
    <s v="hoofdwaterloop"/>
    <s v="&lt;Null&gt;"/>
    <s v="Primair"/>
    <s v="&lt;Null&gt;"/>
    <s v="Vrij verspreidbaar"/>
    <x v="1"/>
    <x v="540"/>
    <n v="0.89"/>
    <n v="4.9000000000000004"/>
    <s v="4 tot 8m"/>
    <s v="W18GR10_WBKK_D"/>
    <s v="baggeren en maaien"/>
    <s v="Wel werkstrook"/>
    <n v="-1.1000000000000001"/>
    <n v="-0.9"/>
  </r>
  <r>
    <s v="Links GEM SBB/Rechts AAN"/>
    <s v="Links GEM SBB"/>
    <s v="Rechts AAN"/>
    <n v="1.5"/>
    <n v="0.7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9"/>
    <n v="-1.79"/>
    <n v="-1.47"/>
    <s v="&gt;2meter"/>
    <n v="10.9"/>
    <s v="ja"/>
    <s v="H32971"/>
    <s v="A: maaien droog talud, bereikbaar vanaf 2 zijden, talud &gt; 2m"/>
    <s v="Links GEM SBB/Rechts AAN"/>
    <n v="0.89"/>
    <s v="&lt;Null&gt;"/>
    <n v="-0.78"/>
    <s v="ja"/>
    <x v="0"/>
    <n v="-1.79"/>
    <n v="2021"/>
    <x v="481"/>
    <n v="65"/>
    <s v="Uitmaaien"/>
    <s v="maaien"/>
    <n v="1536"/>
    <n v="3.47"/>
    <s v="A: uitmaaien nat profiel &lt;= 30m minimaal één zijde bereikbaar, twee zijdig &gt;15m bereikbaar &lt;= 30m"/>
    <n v="457282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6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41"/>
    <n v="0.69"/>
    <n v="4.5"/>
    <s v="4 tot 8m"/>
    <s v="W18GR10113"/>
    <s v="baggeren en maaien"/>
    <s v="Wel werkstrook"/>
    <n v="-1.1000000000000001"/>
    <n v="-0.9"/>
  </r>
  <r>
    <s v="Links GEM SBB/Rechts AAN"/>
    <s v="Links GEM SBB"/>
    <s v="Rechts AAN"/>
    <n v="1.7"/>
    <n v="0.5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9"/>
    <n v="-1.87"/>
    <n v="-1.54"/>
    <s v="&gt;2meter"/>
    <n v="10.6"/>
    <s v="ja"/>
    <s v="H32971"/>
    <s v="B: maaien droog talud, &lt;= 15m één zijde bereikbaar, talud &gt; 2m"/>
    <s v="Links GEM SBB/Rechts AAN"/>
    <n v="0.56999999999999995"/>
    <s v="&lt;Null&gt;"/>
    <n v="-0.78"/>
    <s v="ja"/>
    <x v="2"/>
    <n v="-1.87"/>
    <n v="2021"/>
    <x v="482"/>
    <n v="80"/>
    <s v="Uitmaaien"/>
    <s v="maaien"/>
    <n v="1536"/>
    <n v="3.24"/>
    <s v="A: uitmaaien nat profiel &lt;= 30m minimaal één zijde bereikbaar, twee zijdig &gt;15m bereikbaar &lt;= 30m"/>
    <n v="457283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4"/>
    <s v="&lt;Null&gt;"/>
    <n v="0"/>
    <n v="0.33"/>
    <n v="3.2"/>
    <n v="3.2"/>
    <s v="Klasse A"/>
    <s v="Klasse Industrie"/>
    <s v="hoofdwaterloop"/>
    <s v="&lt;Null&gt;"/>
    <s v="Primair"/>
    <s v="&lt;Null&gt;"/>
    <s v="Verspreidbaar"/>
    <x v="1"/>
    <x v="542"/>
    <n v="0.77"/>
    <n v="4.2"/>
    <s v="4 tot 8m"/>
    <s v="W18GR10114"/>
    <s v="baggeren en maaien"/>
    <s v="Wel werkstrook"/>
    <n v="-1.1000000000000001"/>
    <n v="-0.9"/>
  </r>
  <r>
    <s v="Links GEM SBB/Rechts AAN"/>
    <s v="Links GEM SBB"/>
    <s v="Rechts AAN"/>
    <n v="4.2"/>
    <n v="0.7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8"/>
    <n v="-1.55"/>
    <s v="&gt;2meter"/>
    <n v="10.9"/>
    <s v="ja"/>
    <s v="H32971"/>
    <s v="A: maaien droog talud, bereikbaar vanaf 2 zijden, talud &gt; 2m"/>
    <s v="Links GEM SBB/Rechts AAN"/>
    <n v="0.82"/>
    <s v="&lt;Null&gt;"/>
    <n v="-0.77"/>
    <s v="ja"/>
    <x v="0"/>
    <n v="-1.8"/>
    <n v="2021"/>
    <x v="483"/>
    <n v="187"/>
    <s v="Uitmaaien"/>
    <s v="maaien"/>
    <n v="1536"/>
    <n v="3.6"/>
    <s v="A: uitmaaien nat profiel &lt;= 30m minimaal één zijde bereikbaar, twee zijdig &gt;15m bereikbaar &lt;= 30m"/>
    <n v="457284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3"/>
    <s v="&lt;Null&gt;"/>
    <n v="0"/>
    <n v="0.25"/>
    <n v="3.2"/>
    <n v="3.2"/>
    <s v="Klasse A"/>
    <s v="Vrij toepasbaar"/>
    <s v="hoofdwaterloop"/>
    <s v="&lt;Null&gt;"/>
    <s v="Primair"/>
    <s v="&lt;Null&gt;"/>
    <s v="Vrij verspreidbaar"/>
    <x v="1"/>
    <x v="543"/>
    <n v="0.7"/>
    <n v="4.5"/>
    <s v="4 tot 8m"/>
    <s v="W18GR10_WBKK_D"/>
    <s v="baggeren en maaien"/>
    <s v="Wel werkstrook"/>
    <n v="-1.1000000000000001"/>
    <n v="-0.9"/>
  </r>
  <r>
    <s v="Links GEM SBB/Rechts AAN"/>
    <s v="Links GEM SBB"/>
    <s v="Rechts AAN"/>
    <n v="4.0999999999999996"/>
    <n v="0.7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79"/>
    <n v="-1.47"/>
    <s v="&gt;2meter"/>
    <n v="10.9"/>
    <s v="ja"/>
    <s v="H32971"/>
    <s v="A: maaien droog talud, bereikbaar vanaf 2 zijden, talud &gt; 2m"/>
    <s v="Links GEM SBB/Rechts AAN"/>
    <n v="0.89"/>
    <s v="&lt;Null&gt;"/>
    <n v="-0.78"/>
    <s v="ja"/>
    <x v="0"/>
    <n v="-1.79"/>
    <n v="2021"/>
    <x v="332"/>
    <n v="182"/>
    <s v="Uitmaaien"/>
    <s v="maaien"/>
    <n v="1536"/>
    <n v="3.47"/>
    <s v="A: uitmaaien nat profiel &lt;= 30m minimaal één zijde bereikbaar, twee zijdig &gt;15m bereikbaar &lt;= 30m"/>
    <n v="457285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6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44"/>
    <n v="0.69"/>
    <n v="4.5"/>
    <s v="4 tot 8m"/>
    <s v="W18GR10113"/>
    <s v="baggeren en maaien"/>
    <s v="Wel werkstrook"/>
    <n v="-1.1000000000000001"/>
    <n v="-0.9"/>
  </r>
  <r>
    <s v="Links GEM SBB/Rechts AAN"/>
    <s v="Links GEM SBB"/>
    <s v="Rechts AAN"/>
    <n v="2.8"/>
    <n v="0.6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77"/>
    <n v="-1.45"/>
    <s v="&gt;2meter"/>
    <n v="10.1"/>
    <s v="ja"/>
    <s v="H32971"/>
    <s v="A: maaien droog talud, bereikbaar vanaf 2 zijden, talud &gt; 2m"/>
    <s v="Links GEM SBB/Rechts AAN"/>
    <n v="0.73"/>
    <s v="&lt;Null&gt;"/>
    <n v="-0.81"/>
    <s v="ja"/>
    <x v="0"/>
    <n v="-1.77"/>
    <n v="2021"/>
    <x v="308"/>
    <n v="153"/>
    <s v="Uitmaaien"/>
    <s v="maaien"/>
    <n v="1536"/>
    <n v="2.72"/>
    <s v="A: uitmaaien nat profiel &lt;= 30m minimaal één zijde bereikbaar, twee zijdig &gt;15m bereikbaar &lt;= 30m"/>
    <n v="457286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7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45"/>
    <n v="0.67"/>
    <n v="3.7"/>
    <s v="2 tot 4m"/>
    <s v="W18GR10113"/>
    <s v="baggeren en maaien"/>
    <s v="Wel werkstrook"/>
    <n v="-1.1000000000000001"/>
    <n v="-0.9"/>
  </r>
  <r>
    <s v="Links GEM PZH/Rechts AAN"/>
    <s v="Links GEM PZH"/>
    <s v="Rechts AAN"/>
    <n v="1.6"/>
    <n v="0.6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9"/>
    <n v="-1.77"/>
    <n v="-1.45"/>
    <s v="&gt;2meter"/>
    <n v="10.1"/>
    <s v="ja"/>
    <s v="H32971"/>
    <s v="A: maaien droog talud, bereikbaar vanaf 2 zijden, talud &gt; 2m"/>
    <s v="Links GEM PZH/Rechts AAN"/>
    <n v="0.73"/>
    <s v="&lt;Null&gt;"/>
    <n v="-0.81"/>
    <s v="ja"/>
    <x v="0"/>
    <n v="-1.77"/>
    <n v="2021"/>
    <x v="484"/>
    <n v="89"/>
    <s v="Uitmaaien"/>
    <s v="maaien"/>
    <n v="1536"/>
    <n v="2.72"/>
    <s v="A: uitmaaien nat profiel &lt;= 30m minimaal één zijde bereikbaar, twee zijdig &gt;15m bereikbaar &lt;= 30m"/>
    <n v="457287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7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46"/>
    <n v="0.67"/>
    <n v="3.7"/>
    <s v="2 tot 4m"/>
    <s v="W18GR10113"/>
    <s v="baggeren en maaien"/>
    <s v="Wel werkstrook"/>
    <n v="-1.1000000000000001"/>
    <n v="-0.9"/>
  </r>
  <r>
    <s v="Links GEM SBB/Rechts AAN"/>
    <s v="Links GEM SBB"/>
    <s v="Rechts AAN"/>
    <n v="2.1"/>
    <n v="0.7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8"/>
    <n v="-1.55"/>
    <s v="&gt;2meter"/>
    <n v="10.9"/>
    <s v="ja"/>
    <s v="H32971"/>
    <s v="A: maaien droog talud, bereikbaar vanaf 2 zijden, talud &gt; 2m"/>
    <s v="Links GEM SBB/Rechts AAN"/>
    <n v="0.82"/>
    <s v="&lt;Null&gt;"/>
    <n v="-0.77"/>
    <s v="ja"/>
    <x v="0"/>
    <n v="-1.8"/>
    <n v="2021"/>
    <x v="485"/>
    <n v="94"/>
    <s v="Uitmaaien"/>
    <s v="maaien"/>
    <n v="1536"/>
    <n v="3.6"/>
    <s v="A: uitmaaien nat profiel &lt;= 30m minimaal één zijde bereikbaar, twee zijdig &gt;15m bereikbaar &lt;= 30m"/>
    <n v="459521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3"/>
    <s v="&lt;Null&gt;"/>
    <n v="0"/>
    <n v="0.25"/>
    <n v="3.2"/>
    <n v="3.2"/>
    <s v="Klasse A"/>
    <s v="Klasse Industrie"/>
    <s v="hoofdwaterloop"/>
    <s v="&lt;Null&gt;"/>
    <s v="Primair"/>
    <s v="&lt;Null&gt;"/>
    <s v="Verspreidbaar"/>
    <x v="1"/>
    <x v="547"/>
    <n v="0.7"/>
    <n v="4.5"/>
    <s v="4 tot 8m"/>
    <s v="W18GR10114"/>
    <s v="baggeren en maaien"/>
    <s v="Wel werkstrook"/>
    <n v="-1.1000000000000001"/>
    <n v="-0.9"/>
  </r>
  <r>
    <s v="Links GEM SBB/Rechts AAN"/>
    <s v="Links GEM SBB"/>
    <s v="Rechts AAN"/>
    <n v="2.2000000000000002"/>
    <n v="0.7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8"/>
    <n v="-1.55"/>
    <s v="&gt;2meter"/>
    <n v="10.9"/>
    <s v="ja"/>
    <s v="H32971"/>
    <s v="A: maaien droog talud, bereikbaar vanaf 2 zijden, talud &gt; 2m"/>
    <s v="Links GEM SBB/Rechts AAN"/>
    <n v="0.82"/>
    <s v="&lt;Null&gt;"/>
    <n v="-0.77"/>
    <s v="ja"/>
    <x v="0"/>
    <n v="-1.8"/>
    <n v="2021"/>
    <x v="486"/>
    <n v="99"/>
    <s v="Uitmaaien"/>
    <s v="maaien"/>
    <n v="1536"/>
    <n v="3.6"/>
    <s v="A: uitmaaien nat profiel &lt;= 30m minimaal één zijde bereikbaar, twee zijdig &gt;15m bereikbaar &lt;= 30m"/>
    <n v="459522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3"/>
    <s v="&lt;Null&gt;"/>
    <n v="0"/>
    <n v="0.25"/>
    <n v="3.2"/>
    <n v="3.2"/>
    <s v="Klasse A"/>
    <s v="Klasse Industrie"/>
    <s v="hoofdwaterloop"/>
    <s v="&lt;Null&gt;"/>
    <s v="Primair"/>
    <s v="&lt;Null&gt;"/>
    <s v="Verspreidbaar"/>
    <x v="1"/>
    <x v="548"/>
    <n v="0.7"/>
    <n v="4.5"/>
    <s v="4 tot 8m"/>
    <s v="W18GR10113"/>
    <s v="baggeren en maaien"/>
    <s v="Wel werkstrook"/>
    <n v="-1.1000000000000001"/>
    <n v="-0.9"/>
  </r>
  <r>
    <s v="Links GEM SBB/Rechts AAN"/>
    <s v="Links GEM SBB"/>
    <s v="Rechts AAN"/>
    <n v="2"/>
    <n v="0.7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9"/>
    <n v="-1.79"/>
    <n v="-1.47"/>
    <s v="&gt;2meter"/>
    <n v="10.9"/>
    <s v="ja"/>
    <s v="H32971"/>
    <s v="A: maaien droog talud, bereikbaar vanaf 2 zijden, talud &gt; 2m"/>
    <s v="Links GEM SBB/Rechts AAN"/>
    <n v="0.89"/>
    <s v="&lt;Null&gt;"/>
    <n v="-0.78"/>
    <s v="ja"/>
    <x v="0"/>
    <n v="-1.79"/>
    <n v="2021"/>
    <x v="487"/>
    <n v="90"/>
    <s v="Uitmaaien"/>
    <s v="maaien"/>
    <n v="1536"/>
    <n v="3.47"/>
    <s v="A: uitmaaien nat profiel &lt;= 30m minimaal één zijde bereikbaar, twee zijdig &gt;15m bereikbaar &lt;= 30m"/>
    <n v="459523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6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49"/>
    <n v="0.69"/>
    <n v="4.5"/>
    <s v="4 tot 8m"/>
    <s v="W18GR10113"/>
    <s v="baggeren en maaien"/>
    <s v="Wel werkstrook"/>
    <n v="-1.1000000000000001"/>
    <n v="-0.9"/>
  </r>
  <r>
    <s v="Links GEM SBB/Rechts AAN"/>
    <s v="Links GEM SBB"/>
    <s v="Rechts AAN"/>
    <n v="1"/>
    <n v="0.7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9"/>
    <n v="-1.79"/>
    <n v="-1.47"/>
    <s v="&gt;2meter"/>
    <n v="10.9"/>
    <s v="ja"/>
    <s v="H32971"/>
    <s v="A: maaien droog talud, bereikbaar vanaf 2 zijden, talud &gt; 2m"/>
    <s v="Links GEM SBB/Rechts AAN"/>
    <n v="0.89"/>
    <s v="&lt;Null&gt;"/>
    <n v="-0.78"/>
    <s v="ja"/>
    <x v="0"/>
    <n v="-1.79"/>
    <n v="2021"/>
    <x v="253"/>
    <n v="46"/>
    <s v="Uitmaaien"/>
    <s v="maaien"/>
    <n v="1536"/>
    <n v="3.47"/>
    <s v="A: uitmaaien nat profiel &lt;= 30m minimaal één zijde bereikbaar, twee zijdig &gt;15m bereikbaar &lt;= 30m"/>
    <n v="459524"/>
    <s v="M0327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66"/>
    <s v="&lt;Null&gt;"/>
    <n v="0"/>
    <n v="0.32"/>
    <n v="3.2"/>
    <n v="3.2"/>
    <s v="Klasse A"/>
    <s v="Klasse Industrie"/>
    <s v="hoofdwaterloop"/>
    <s v="&lt;Null&gt;"/>
    <s v="Primair"/>
    <s v="&lt;Null&gt;"/>
    <s v="Verspreidbaar"/>
    <x v="1"/>
    <x v="550"/>
    <n v="0.69"/>
    <n v="4.5"/>
    <s v="4 tot 8m"/>
    <s v="W18GR10113"/>
    <s v="baggeren en maaien"/>
    <s v="Wel werkstrook"/>
    <n v="-1.1000000000000001"/>
    <n v="-0.9"/>
  </r>
  <r>
    <s v="AAN"/>
    <s v="AAN"/>
    <s v="AAN"/>
    <n v="4.5"/>
    <n v="1.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"/>
    <n v="-2.15"/>
    <n v="-1.77"/>
    <s v="&gt;2meter"/>
    <n v="16.600000000000001"/>
    <s v="ja"/>
    <s v="H39760"/>
    <s v="A: maaien droog talud, bereikbaar vanaf 2 zijden, talud &gt; 2m"/>
    <s v="AAN"/>
    <n v="2.15"/>
    <s v="&lt;Null&gt;"/>
    <n v="-0.99"/>
    <s v="ja"/>
    <x v="0"/>
    <n v="-2.15"/>
    <n v="2021"/>
    <x v="488"/>
    <n v="135"/>
    <s v="Uitmaaien"/>
    <s v="maaien"/>
    <n v="1536"/>
    <n v="6.92"/>
    <s v="A: uitmaaien nat profiel &lt;= 30m minimaal één zijde bereikbaar, twee zijdig &gt;15m bereikbaar &lt;= 30m"/>
    <n v="457292"/>
    <s v="M03726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91"/>
    <s v="&lt;Null&gt;"/>
    <n v="0"/>
    <n v="0.38"/>
    <n v="4.9000000000000004"/>
    <n v="4.9000000000000004"/>
    <s v="Klasse A"/>
    <s v="Vrij toepasbaar"/>
    <s v="hoofdwaterloop"/>
    <s v="&lt;Null&gt;"/>
    <s v="Primair"/>
    <s v="&lt;Null&gt;"/>
    <s v="Vrij verspreidbaar"/>
    <x v="1"/>
    <x v="551"/>
    <n v="0.9"/>
    <n v="6.7"/>
    <s v="4 tot 8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125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0"/>
    <s v="&lt;Null&gt;"/>
    <s v="&lt;Null&gt;"/>
    <x v="1"/>
    <s v="&lt;Null&gt;"/>
    <s v="Waterschap"/>
    <s v="&lt;Null&gt;"/>
    <s v="&lt;Null&gt;"/>
    <s v="&lt;Null&gt;"/>
    <x v="1"/>
    <s v="&lt;Null&gt;"/>
    <s v="Perceel 3"/>
    <s v="Vrouwtjesweg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269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125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2"/>
    <s v="&lt;Null&gt;"/>
    <s v="&lt;Null&gt;"/>
    <x v="1"/>
    <s v="&lt;Null&gt;"/>
    <s v="Waterschap"/>
    <s v="&lt;Null&gt;"/>
    <s v="&lt;Null&gt;"/>
    <s v="&lt;Null&gt;"/>
    <x v="1"/>
    <s v="&lt;Null&gt;"/>
    <s v="Perceel 3"/>
    <s v="PIERSWEG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67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9"/>
    <s v="&lt;Null&gt;"/>
    <s v="&lt;Null&gt;"/>
    <x v="1"/>
    <s v="&lt;Null&gt;"/>
    <s v="Waterschap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033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69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0"/>
    <s v="&lt;Null&gt;"/>
    <s v="&lt;Null&gt;"/>
    <x v="1"/>
    <s v="&lt;Null&gt;"/>
    <s v="Waterschap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233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73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9"/>
    <s v="&lt;Null&gt;"/>
    <s v="&lt;Null&gt;"/>
    <x v="1"/>
    <s v="&lt;Null&gt;"/>
    <s v="Waterschap"/>
    <s v="&lt;Null&gt;"/>
    <s v="&lt;Null&gt;"/>
    <s v="&lt;Null&gt;"/>
    <x v="1"/>
    <s v="&lt;Null&gt;"/>
    <s v="Perceel 3"/>
    <s v="Zuid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WSHD/Rechts AAN"/>
    <s v="Links WSHD"/>
    <s v="Rechts AAN"/>
    <n v="9"/>
    <n v="0.6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82"/>
    <n v="-1.56"/>
    <s v="&lt;=2meter"/>
    <n v="7.9"/>
    <s v="ja"/>
    <s v="H42732"/>
    <s v="A: maaien droog talud, bereikbaar vanaf 2 zijden, talud &gt; 2m"/>
    <s v="Links WSHD/Rechts AAN"/>
    <n v="0.69"/>
    <s v="&lt;Null&gt;"/>
    <n v="-1.01"/>
    <s v="ja"/>
    <x v="0"/>
    <n v="-1.82"/>
    <n v="2021"/>
    <x v="489"/>
    <n v="579"/>
    <s v="Uitmaaien"/>
    <s v="maaien"/>
    <n v="1536"/>
    <n v="2.15"/>
    <s v="A: uitmaaien nat profiel &lt;= 30m minimaal één zijde bereikbaar, twee zijdig &gt;15m bereikbaar &lt;= 30m"/>
    <n v="457293"/>
    <s v="M03351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70"/>
    <s v="&lt;Null&gt;"/>
    <n v="0"/>
    <n v="0.26"/>
    <n v="2.4"/>
    <n v="2.4"/>
    <s v="Klasse A"/>
    <s v="Klasse Wonen"/>
    <s v="hoofdwaterloop"/>
    <s v="&lt;Null&gt;"/>
    <s v="Primair"/>
    <s v="&lt;Null&gt;"/>
    <s v="Verspreidbaar"/>
    <x v="1"/>
    <x v="552"/>
    <n v="0.56999999999999995"/>
    <n v="3.1"/>
    <s v="2 tot 4m"/>
    <s v="W18GR10117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74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3"/>
    <s v="&lt;Null&gt;"/>
    <s v="&lt;Null&gt;"/>
    <x v="1"/>
    <s v="&lt;Null&gt;"/>
    <s v="Waterschap"/>
    <s v="&lt;Null&gt;"/>
    <s v="&lt;Null&gt;"/>
    <s v="&lt;Null&gt;"/>
    <x v="1"/>
    <s v="&lt;Null&gt;"/>
    <s v="Perceel 3"/>
    <s v="Oudelandse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78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1"/>
    <s v="&lt;Null&gt;"/>
    <s v="&lt;Null&gt;"/>
    <x v="1"/>
    <s v="&lt;Null&gt;"/>
    <s v="Waterschap"/>
    <s v="&lt;Null&gt;"/>
    <s v="&lt;Null&gt;"/>
    <s v="&lt;Null&gt;"/>
    <x v="1"/>
    <s v="&lt;Null&gt;"/>
    <s v="Perceel 3"/>
    <s v="Lieve Vrouwepoldersedijk"/>
    <s v="&lt;Null&gt;"/>
    <s v="&lt;Null&gt;"/>
    <s v="&lt;Null&gt;"/>
    <n v="0"/>
    <s v="&lt;Null&gt;"/>
    <s v="&lt;Null&gt;"/>
    <s v="&lt;Null&gt;"/>
    <s v="Klasse A"/>
    <s v="Niet toepasbaar"/>
    <s v="hoofdwaterloop"/>
    <s v="kunstwerkvak"/>
    <s v="&lt;Null&gt;"/>
    <s v="&lt;Null&gt;"/>
    <s v="Verspreidbaar"/>
    <x v="1"/>
    <x v="1"/>
    <s v="&lt;Null&gt;"/>
    <s v="&lt;Null&gt;"/>
    <s v="&lt;Null&gt;"/>
    <s v="W18GR1028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80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4"/>
    <s v="&lt;Null&gt;"/>
    <s v="&lt;Null&gt;"/>
    <x v="1"/>
    <s v="&lt;Null&gt;"/>
    <s v="Waterschap"/>
    <s v="&lt;Null&gt;"/>
    <s v="&lt;Null&gt;"/>
    <s v="&lt;Null&gt;"/>
    <x v="1"/>
    <s v="&lt;Null&gt;"/>
    <s v="Perceel 3"/>
    <s v="Oudelandse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GEM SBB/Rechts AAN"/>
    <s v="Links GEM SBB"/>
    <s v="Rechts AAN"/>
    <n v="5.3"/>
    <n v="0.3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68"/>
    <n v="-1.46"/>
    <s v="&gt;2meter"/>
    <n v="9.1"/>
    <s v="ja"/>
    <s v="H42806"/>
    <s v="A: maaien droog talud, bereikbaar vanaf 2 zijden, talud &gt; 2m"/>
    <s v="Links GEM SBB/Rechts AAN"/>
    <n v="0.43"/>
    <s v="&lt;Null&gt;"/>
    <n v="-0.78"/>
    <s v="ja"/>
    <x v="0"/>
    <n v="-1.68"/>
    <n v="2021"/>
    <x v="490"/>
    <n v="392"/>
    <s v="Uitmaaien"/>
    <s v="maaien"/>
    <n v="1536"/>
    <n v="1.91"/>
    <s v="A: uitmaaien nat profiel &lt;= 30m minimaal één zijde bereikbaar, twee zijdig &gt;15m bereikbaar &lt;= 30m"/>
    <n v="457288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0"/>
    <s v="&lt;Null&gt;"/>
    <n v="0"/>
    <n v="0.22"/>
    <n v="3.2"/>
    <n v="3.2"/>
    <s v="Klasse A"/>
    <s v="Vrij toepasbaar"/>
    <s v="hoofdwaterloop"/>
    <s v="&lt;Null&gt;"/>
    <s v="Primair"/>
    <s v="&lt;Null&gt;"/>
    <s v="Vrij verspreidbaar"/>
    <x v="1"/>
    <x v="553"/>
    <n v="0.57999999999999996"/>
    <n v="2.7"/>
    <s v="2 tot 4m"/>
    <s v="W18GR10_WBKK_D"/>
    <s v="baggeren en maaien"/>
    <s v="Wel werkstrook"/>
    <n v="-1.1000000000000001"/>
    <n v="-0.9"/>
  </r>
  <r>
    <s v="Links GEM SBB/Rechts AAN"/>
    <s v="Links GEM SBB"/>
    <s v="Rechts AAN"/>
    <n v="6.4"/>
    <n v="0.8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78"/>
    <n v="-1.43"/>
    <s v="&gt;2meter"/>
    <n v="10"/>
    <s v="ja"/>
    <s v="H42806"/>
    <s v="A: maaien droog talud, bereikbaar vanaf 2 zijden, talud &gt; 2m"/>
    <s v="Links GEM SBB/Rechts AAN"/>
    <n v="0.95"/>
    <s v="&lt;Null&gt;"/>
    <n v="-0.8"/>
    <s v="ja"/>
    <x v="0"/>
    <n v="-1.78"/>
    <n v="2021"/>
    <x v="491"/>
    <n v="356"/>
    <s v="Uitmaaien"/>
    <s v="maaien"/>
    <n v="1536"/>
    <n v="2.7"/>
    <s v="A: uitmaaien nat profiel &lt;= 30m minimaal één zijde bereikbaar, twee zijdig &gt;15m bereikbaar &lt;= 30m"/>
    <n v="457289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1"/>
    <s v="&lt;Null&gt;"/>
    <n v="0"/>
    <n v="0.35"/>
    <n v="3.2"/>
    <n v="3.2"/>
    <s v="Klasse A"/>
    <s v="Vrij toepasbaar"/>
    <s v="hoofdwaterloop"/>
    <s v="&lt;Null&gt;"/>
    <s v="Primair"/>
    <s v="&lt;Null&gt;"/>
    <s v="Vrij verspreidbaar"/>
    <x v="1"/>
    <x v="554"/>
    <n v="0.68"/>
    <n v="3.6"/>
    <s v="2 tot 4m"/>
    <s v="W18GR10_WBKK_D"/>
    <s v="baggeren en maaien"/>
    <s v="Wel werkstrook"/>
    <n v="-1.1000000000000001"/>
    <n v="-0.9"/>
  </r>
  <r>
    <s v="Links GEM SBB/Rechts AAN"/>
    <s v="Links GEM SBB"/>
    <s v="Rechts AAN"/>
    <n v="5.2"/>
    <n v="0.87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98"/>
    <n v="-1.32"/>
    <s v="&gt;2meter"/>
    <n v="8.9"/>
    <s v="ja"/>
    <s v="H42806"/>
    <s v="A: maaien droog talud, bereikbaar vanaf 2 zijden, talud &gt; 2m"/>
    <s v="Links GEM SBB/Rechts AAN"/>
    <n v="0.98"/>
    <s v="&lt;Null&gt;"/>
    <n v="-0.8"/>
    <s v="ja"/>
    <x v="2"/>
    <n v="-1.98"/>
    <n v="2021"/>
    <x v="492"/>
    <n v="418"/>
    <s v="Uitmaaien"/>
    <s v="maaien"/>
    <n v="1536"/>
    <n v="2.08"/>
    <s v="A: uitmaaien nat profiel &lt;= 30m minimaal één zijde bereikbaar, twee zijdig &gt;15m bereikbaar &lt;= 30m"/>
    <n v="457290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3"/>
    <s v="&lt;Null&gt;"/>
    <n v="0"/>
    <n v="0.66"/>
    <n v="3.2"/>
    <n v="3.2"/>
    <s v="Klasse A"/>
    <s v="Vrij toepasbaar"/>
    <s v="hoofdwaterloop"/>
    <s v="&lt;Null&gt;"/>
    <s v="Primair"/>
    <s v="&lt;Null&gt;"/>
    <s v="Vrij verspreidbaar"/>
    <x v="1"/>
    <x v="555"/>
    <n v="0.88"/>
    <n v="2.5"/>
    <s v="2 tot 4m"/>
    <s v="W18GR10_WBKK_D"/>
    <s v="baggeren en maaien"/>
    <s v="Wel werkstrook"/>
    <n v="-1.1000000000000001"/>
    <n v="-0.9"/>
  </r>
  <r>
    <s v="AAN"/>
    <s v="AAN"/>
    <s v="AAN"/>
    <n v="1.9"/>
    <n v="0.68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3"/>
    <n v="-1.77"/>
    <n v="-1.39"/>
    <s v="&gt;2meter"/>
    <n v="9.5"/>
    <s v="ja"/>
    <s v="H42806"/>
    <s v="B: maaien droog talud, &lt;= 15m één zijde bereikbaar, talud &gt; 2m"/>
    <s v="AAN"/>
    <n v="0.77"/>
    <s v="&lt;Null&gt;"/>
    <n v="-0.79"/>
    <s v="ja"/>
    <x v="2"/>
    <n v="-1.77"/>
    <n v="2021"/>
    <x v="493"/>
    <n v="125"/>
    <s v="Uitmaaien"/>
    <s v="maaien"/>
    <n v="1536"/>
    <n v="2.16"/>
    <s v="A: uitmaaien nat profiel &lt;= 30m minimaal één zijde bereikbaar, twee zijdig &gt;15m bereikbaar &lt;= 30m"/>
    <n v="457291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29"/>
    <s v="&lt;Null&gt;"/>
    <n v="0"/>
    <n v="0.38"/>
    <n v="3.2"/>
    <n v="3.2"/>
    <s v="Klasse A"/>
    <s v="Vrij toepasbaar"/>
    <s v="hoofdwaterloop"/>
    <s v="&lt;Null&gt;"/>
    <s v="Primair"/>
    <s v="&lt;Null&gt;"/>
    <s v="Vrij verspreidbaar"/>
    <x v="1"/>
    <x v="556"/>
    <n v="0.67"/>
    <n v="3.1"/>
    <s v="2 tot 4m"/>
    <s v="W18GR10_WBKK_D"/>
    <s v="baggeren en maaien"/>
    <s v="Wel werkstrook"/>
    <n v="-1.1000000000000001"/>
    <n v="-0.9"/>
  </r>
  <r>
    <s v="Links GEM SBB/Rechts AAN"/>
    <s v="Links GEM SBB"/>
    <s v="Rechts AAN"/>
    <n v="4.5"/>
    <n v="0.6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83"/>
    <n v="-1.5"/>
    <s v="&gt;2meter"/>
    <n v="9.6"/>
    <s v="ja"/>
    <s v="H42806"/>
    <s v="A: maaien droog talud, bereikbaar vanaf 2 zijden, talud &gt; 2m"/>
    <s v="Links GEM SBB/Rechts AAN"/>
    <n v="0.73"/>
    <s v="&lt;Null&gt;"/>
    <n v="-0.82"/>
    <s v="ja"/>
    <x v="0"/>
    <n v="-1.83"/>
    <n v="2021"/>
    <x v="405"/>
    <n v="282"/>
    <s v="Uitmaaien"/>
    <s v="maaien"/>
    <n v="1536"/>
    <n v="2.35"/>
    <s v="A: uitmaaien nat profiel &lt;= 30m minimaal één zijde bereikbaar, twee zijdig &gt;15m bereikbaar &lt;= 30m"/>
    <n v="457294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32"/>
    <s v="&lt;Null&gt;"/>
    <n v="0"/>
    <n v="0.33"/>
    <n v="3.2"/>
    <n v="3.2"/>
    <s v="Klasse A"/>
    <s v="Vrij toepasbaar"/>
    <s v="hoofdwaterloop"/>
    <s v="&lt;Null&gt;"/>
    <s v="Primair"/>
    <s v="&lt;Null&gt;"/>
    <s v="Vrij verspreidbaar"/>
    <x v="1"/>
    <x v="557"/>
    <n v="0.73"/>
    <n v="3.2"/>
    <s v="2 tot 4m"/>
    <s v="W18GR10_WBKK_D"/>
    <s v="baggeren en maaien"/>
    <s v="Wel werkstrook"/>
    <n v="-1.1000000000000001"/>
    <n v="-0.9"/>
  </r>
  <r>
    <s v="Links GEM SBB/Rechts AAN"/>
    <s v="Links GEM SBB"/>
    <s v="Rechts AAN"/>
    <n v="3.9"/>
    <n v="0.5600000000000000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76"/>
    <n v="-1.46"/>
    <s v="&gt;2meter"/>
    <n v="9.9"/>
    <s v="ja"/>
    <s v="H42806"/>
    <s v="A: maaien droog talud, bereikbaar vanaf 2 zijden, talud &gt; 2m"/>
    <s v="Links GEM SBB/Rechts AAN"/>
    <n v="0.63"/>
    <s v="&lt;Null&gt;"/>
    <n v="-0.86"/>
    <s v="ja"/>
    <x v="0"/>
    <n v="-1.76"/>
    <n v="2021"/>
    <x v="494"/>
    <n v="224"/>
    <s v="Uitmaaien"/>
    <s v="maaien"/>
    <n v="1536"/>
    <n v="2.37"/>
    <s v="A: uitmaaien nat profiel &lt;= 30m minimaal één zijde bereikbaar, twee zijdig &gt;15m bereikbaar &lt;= 30m"/>
    <n v="457295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221"/>
    <s v="&lt;Null&gt;"/>
    <n v="0"/>
    <n v="0.3"/>
    <n v="3.2"/>
    <n v="3.2"/>
    <s v="Klasse A"/>
    <s v="Vrij toepasbaar"/>
    <s v="hoofdwaterloop"/>
    <s v="&lt;Null&gt;"/>
    <s v="Primair"/>
    <s v="&lt;Null&gt;"/>
    <s v="Vrij verspreidbaar"/>
    <x v="1"/>
    <x v="375"/>
    <n v="0.66"/>
    <n v="3.5"/>
    <s v="2 tot 4m"/>
    <s v="W18GR10_WBKK_D"/>
    <s v="baggeren en maaien"/>
    <s v="Wel werkstrook"/>
    <n v="-1.1000000000000001"/>
    <n v="-0.9"/>
  </r>
  <r>
    <s v="Links GEM SBB/Rechts AAN"/>
    <s v="Links GEM SBB"/>
    <s v="Rechts AAN"/>
    <n v="2.2000000000000002"/>
    <n v="0.6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77"/>
    <n v="-1.39"/>
    <s v="&gt;2meter"/>
    <n v="9.5"/>
    <s v="ja"/>
    <s v="H42806"/>
    <s v="A: maaien droog talud, bereikbaar vanaf 2 zijden, talud &gt; 2m"/>
    <s v="Links GEM SBB/Rechts AAN"/>
    <n v="0.77"/>
    <s v="&lt;Null&gt;"/>
    <n v="-0.79"/>
    <s v="ja"/>
    <x v="0"/>
    <n v="-1.77"/>
    <n v="2021"/>
    <x v="495"/>
    <n v="139"/>
    <s v="Uitmaaien"/>
    <s v="maaien"/>
    <n v="1536"/>
    <n v="2.16"/>
    <s v="A: uitmaaien nat profiel &lt;= 30m minimaal één zijde bereikbaar, twee zijdig &gt;15m bereikbaar &lt;= 30m"/>
    <n v="457296"/>
    <s v="M0328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29"/>
    <s v="&lt;Null&gt;"/>
    <n v="0"/>
    <n v="0.38"/>
    <n v="3.2"/>
    <n v="3.2"/>
    <s v="Klasse A"/>
    <s v="Vrij toepasbaar"/>
    <s v="hoofdwaterloop"/>
    <s v="&lt;Null&gt;"/>
    <s v="Primair"/>
    <s v="&lt;Null&gt;"/>
    <s v="Vrij verspreidbaar"/>
    <x v="1"/>
    <x v="558"/>
    <n v="0.67"/>
    <n v="3.1"/>
    <s v="2 tot 4m"/>
    <s v="W18GR10_WBKK_D"/>
    <s v="baggeren en maaien"/>
    <s v="Wel werkstrook"/>
    <n v="-1.1000000000000001"/>
    <n v="-0.9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84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5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92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3"/>
    <s v="&lt;Null&gt;"/>
    <s v="&lt;Null&gt;"/>
    <x v="1"/>
    <s v="&lt;Null&gt;"/>
    <s v="Waterschap"/>
    <s v="&lt;Null&gt;"/>
    <s v="&lt;Null&gt;"/>
    <s v="&lt;Null&gt;"/>
    <x v="1"/>
    <s v="&lt;Null&gt;"/>
    <s v="Perceel 3"/>
    <s v="Havelooze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07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93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8"/>
    <s v="&lt;Null&gt;"/>
    <s v="&lt;Null&gt;"/>
    <x v="1"/>
    <s v="&lt;Null&gt;"/>
    <s v="Waterschap"/>
    <s v="&lt;Null&gt;"/>
    <s v="&lt;Null&gt;"/>
    <s v="&lt;Null&gt;"/>
    <x v="1"/>
    <s v="&lt;Null&gt;"/>
    <s v="Perceel 3"/>
    <s v="Aarddijkswal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110"/>
    <s v="&lt;Null&gt;"/>
    <s v="&lt;Null&gt;"/>
    <s v="&lt;Null&gt;"/>
    <s v="&lt;Null&gt;"/>
  </r>
  <r>
    <s v="Links AAN/Rechts GEM PZH"/>
    <s v="Links AAN"/>
    <s v="Rechts GEM PZH"/>
    <n v="2"/>
    <s v="&lt;Null&gt;"/>
    <s v="&lt;Null&gt;"/>
    <x v="2"/>
    <x v="0"/>
    <n v="1.1299999999999999"/>
    <s v="bereikbaar"/>
    <s v="&lt;Null&gt;"/>
    <s v="&lt;Null&gt;"/>
    <s v="GO 2021"/>
    <s v="0: Invalide kenmerken"/>
    <n v="-1.6"/>
    <s v="&lt;Null&gt;"/>
    <s v="&lt;Null&gt;"/>
    <s v="&gt;2meter"/>
    <s v="&lt;Null&gt;"/>
    <s v="ja"/>
    <s v="H42933"/>
    <s v="A: maaien droog talud, bereikbaar vanaf 2 zijden, talud &lt;= 2m"/>
    <s v="Links AAN/Rechts GEM PZH"/>
    <n v="0.5"/>
    <n v="0.5"/>
    <s v="&lt;Null&gt;"/>
    <s v="nee"/>
    <x v="2"/>
    <s v="&lt;Null&gt;"/>
    <n v="2021"/>
    <x v="496"/>
    <n v="162"/>
    <s v="Uitmaaien"/>
    <s v="maaien"/>
    <s v="&lt;Null&gt;"/>
    <s v="&lt;Null&gt;"/>
    <s v="A: uitmaaien nat profiel &lt;= 30m minimaal één zijde bereikbaar, twee zijdig &gt;15m bereikbaar &lt;= 30m"/>
    <n v="457297"/>
    <s v="M03274"/>
    <s v="geschatte m3's opvoeren"/>
    <x v="0"/>
    <s v="Goeree-Overflakkee"/>
    <s v="Waterschap"/>
    <s v="Uitmaaien"/>
    <s v="&lt;Null&gt;"/>
    <s v="&lt;Null&gt;"/>
    <x v="0"/>
    <s v="&lt;Null&gt;"/>
    <s v="Perceel 3"/>
    <s v="Oudelandsedijk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hoofdwaterloop"/>
    <s v="&lt;Null&gt;"/>
    <s v="Primair"/>
    <s v="&lt;Null&gt;"/>
    <s v="Vrij verspreidbaar"/>
    <x v="47"/>
    <x v="559"/>
    <s v="&lt;Null&gt;"/>
    <n v="2.5"/>
    <s v="2 tot 4m"/>
    <s v="W18GR10110"/>
    <s v="baggeren en maaien"/>
    <s v="Wel werkstrook"/>
    <n v="-1.1000000000000001"/>
    <n v="-0.9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93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6"/>
    <s v="&lt;Null&gt;"/>
    <s v="&lt;Null&gt;"/>
    <x v="1"/>
    <s v="&lt;Null&gt;"/>
    <s v="Waterschap"/>
    <s v="&lt;Null&gt;"/>
    <s v="&lt;Null&gt;"/>
    <s v="&lt;Null&gt;"/>
    <x v="1"/>
    <s v="&lt;Null&gt;"/>
    <s v="Perceel 3"/>
    <s v="Oudelandsedijk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110"/>
    <s v="&lt;Null&gt;"/>
    <s v="&lt;Null&gt;"/>
    <s v="&lt;Null&gt;"/>
    <s v="&lt;Null&gt;"/>
  </r>
  <r>
    <s v="Links AAN/Rechts GEM PZH"/>
    <s v="Links AAN"/>
    <s v="Rechts GEM PZH"/>
    <n v="0.9"/>
    <n v="2.029999999999999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6"/>
    <n v="-1.92"/>
    <n v="-1.57"/>
    <s v="&lt;=2meter"/>
    <n v="11.6"/>
    <s v="ja"/>
    <s v="H42935"/>
    <s v="A: maaien droog talud, bereikbaar vanaf 2 zijden, talud &gt; 2m"/>
    <s v="Links AAN/Rechts GEM PZH"/>
    <n v="2.29"/>
    <s v="&lt;Null&gt;"/>
    <n v="-0.77"/>
    <s v="ja"/>
    <x v="2"/>
    <n v="-1.92"/>
    <n v="2021"/>
    <x v="497"/>
    <n v="60"/>
    <s v="Uitmaaien"/>
    <s v="maaien"/>
    <n v="1536"/>
    <n v="8.4499999999999993"/>
    <s v="A: uitmaaien nat profiel &lt;= 30m minimaal één zijde bereikbaar, twee zijdig &gt;15m bereikbaar &lt;= 30m"/>
    <n v="457298"/>
    <s v="M05438"/>
    <s v="koppelen aan profiel 1282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282"/>
    <s v="&lt;Null&gt;"/>
    <n v="0"/>
    <n v="0.35"/>
    <n v="1.6"/>
    <n v="1"/>
    <s v="Vrij toepasbaar"/>
    <s v="Vrij toepasbaar"/>
    <s v="hoofdwaterloop"/>
    <s v="&lt;Null&gt;"/>
    <s v="Primair"/>
    <s v="&lt;Null&gt;"/>
    <s v="Vrij verspreidbaar"/>
    <x v="1"/>
    <x v="560"/>
    <n v="0.82"/>
    <n v="3"/>
    <s v="2 tot 4m"/>
    <s v="W18GR10110"/>
    <s v="baggeren en maaien"/>
    <s v="Wel werkstrook"/>
    <n v="-1.1000000000000001"/>
    <n v="-0.9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293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1"/>
    <s v="&lt;Null&gt;"/>
    <s v="&lt;Null&gt;"/>
    <x v="1"/>
    <s v="&lt;Null&gt;"/>
    <s v="Waterschap"/>
    <s v="&lt;Null&gt;"/>
    <s v="&lt;Null&gt;"/>
    <s v="&lt;Null&gt;"/>
    <x v="1"/>
    <s v="&lt;Null&gt;"/>
    <s v="Perceel 3"/>
    <s v="Korteweegje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110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25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2"/>
    <s v="&lt;Null&gt;"/>
    <s v="&lt;Null&gt;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16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25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4"/>
    <s v="&lt;Null&gt;"/>
    <s v="&lt;Null&gt;"/>
    <x v="1"/>
    <s v="&lt;Null&gt;"/>
    <s v="Waterschap"/>
    <s v="&lt;Null&gt;"/>
    <s v="&lt;Null&gt;"/>
    <s v="&lt;Null&gt;"/>
    <x v="1"/>
    <s v="&lt;Null&gt;"/>
    <s v="Perceel 3"/>
    <s v="Poppendamse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14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69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7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dijk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72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8"/>
    <s v="&lt;Null&gt;"/>
    <s v="&lt;Null&gt;"/>
    <x v="1"/>
    <s v="&lt;Null&gt;"/>
    <s v="Waterschap"/>
    <s v="&lt;Null&gt;"/>
    <s v="&lt;Null&gt;"/>
    <s v="&lt;Null&gt;"/>
    <x v="1"/>
    <s v="&lt;Null&gt;"/>
    <s v="Perceel 3"/>
    <s v="Zeedijk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253"/>
    <s v="&lt;Null&gt;"/>
    <s v="&lt;Null&gt;"/>
    <s v="&lt;Null&gt;"/>
    <s v="&lt;Null&gt;"/>
  </r>
  <r>
    <s v="AAN"/>
    <s v="AAN"/>
    <s v="AAN"/>
    <n v="1.5"/>
    <n v="0.7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1"/>
    <n v="-2.11"/>
    <n v="-1.91"/>
    <s v="&gt;2meter"/>
    <n v="16.600000000000001"/>
    <s v="ja"/>
    <s v="H44722"/>
    <s v="A: maaien droog talud, bereikbaar vanaf 2 zijden, talud &gt; 2m"/>
    <s v="AAN"/>
    <n v="0.89"/>
    <s v="&lt;Null&gt;"/>
    <n v="-0.94"/>
    <s v="ja"/>
    <x v="0"/>
    <n v="-2.11"/>
    <n v="2021"/>
    <x v="498"/>
    <n v="49"/>
    <s v="Uitmaaien"/>
    <s v="maaien"/>
    <n v="1536"/>
    <n v="6.29"/>
    <s v="A: uitmaaien nat profiel &lt;= 30m minimaal één zijde bereikbaar, twee zijdig &gt;15m bereikbaar &lt;= 30m"/>
    <n v="457299"/>
    <s v="M05572"/>
    <s v="koppelen met profiel 0856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56"/>
    <s v="&lt;Null&gt;"/>
    <n v="0"/>
    <n v="0.2"/>
    <n v="5.2"/>
    <n v="5.2"/>
    <s v="Klasse A"/>
    <s v="Vrij toepasbaar"/>
    <s v="hoofdwaterloop"/>
    <s v="&lt;Null&gt;"/>
    <s v="Primair"/>
    <s v="&lt;Null&gt;"/>
    <s v="Vrij verspreidbaar"/>
    <x v="1"/>
    <x v="561"/>
    <n v="0.86"/>
    <n v="6.3"/>
    <s v="4 tot 8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74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1"/>
    <s v="&lt;Null&gt;"/>
    <s v="&lt;Null&gt;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156"/>
    <s v="&lt;Null&gt;"/>
    <s v="&lt;Null&gt;"/>
    <s v="&lt;Null&gt;"/>
    <s v="&lt;Null&gt;"/>
  </r>
  <r>
    <s v="Links AAN/Rechts GEM SBB"/>
    <s v="Links AAN"/>
    <s v="Rechts GEM SBB"/>
    <n v="9.1"/>
    <n v="2.8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5"/>
    <n v="-2.69"/>
    <n v="-2.09"/>
    <s v="&gt;2meter"/>
    <n v="18.600000000000001"/>
    <s v="ja"/>
    <s v="H44749"/>
    <s v="A: maaien droog talud, bereikbaar vanaf 2 zijden, talud &gt; 2m"/>
    <s v="Links AAN/Rechts GEM SBB"/>
    <n v="3.22"/>
    <s v="&lt;Null&gt;"/>
    <n v="-0.96"/>
    <s v="ja"/>
    <x v="0"/>
    <n v="-2.69"/>
    <n v="2021"/>
    <x v="499"/>
    <n v="157"/>
    <s v="Uitmaaien"/>
    <s v="maaien"/>
    <n v="1536"/>
    <n v="16.38"/>
    <s v="A: uitmaaien nat profiel &lt;= 30m minimaal één zijde bereikbaar, twee zijdig &gt;15m bereikbaar &lt;= 30m"/>
    <n v="457300"/>
    <s v="M03749"/>
    <s v="koppelen met profiel 0474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474"/>
    <s v="&lt;Null&gt;"/>
    <n v="0"/>
    <n v="0.6"/>
    <n v="2.7"/>
    <n v="2.7"/>
    <s v="Klasse A"/>
    <s v="Vrij toepasbaar"/>
    <s v="hoofdwaterloop"/>
    <s v="&lt;Null&gt;"/>
    <s v="Primair"/>
    <s v="&lt;Null&gt;"/>
    <s v="Vrij verspreidbaar"/>
    <x v="1"/>
    <x v="562"/>
    <n v="1.44"/>
    <n v="11.5"/>
    <s v="8m of meer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475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3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196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4612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6"/>
    <s v="&lt;Null&gt;"/>
    <s v="&lt;Null&gt;"/>
    <x v="1"/>
    <s v="&lt;Null&gt;"/>
    <s v="Waterschap"/>
    <s v="&lt;Null&gt;"/>
    <s v="&lt;Null&gt;"/>
    <s v="&lt;Null&gt;"/>
    <x v="1"/>
    <s v="&lt;Null&gt;"/>
    <s v="Perceel 3"/>
    <s v="Zeedijk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256"/>
    <s v="&lt;Null&gt;"/>
    <s v="&lt;Null&gt;"/>
    <s v="&lt;Null&gt;"/>
    <s v="&lt;Null&gt;"/>
  </r>
  <r>
    <s v="AAN"/>
    <s v="AAN"/>
    <s v="AAN"/>
    <n v="4.9000000000000004"/>
    <n v="0.81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2.25"/>
    <n v="-2.39"/>
    <n v="-2.06"/>
    <s v="&gt;2meter"/>
    <n v="11"/>
    <s v="ja"/>
    <s v="H50338"/>
    <s v="A: maaien droog talud, bereikbaar vanaf 2 zijden, talud &gt; 2m"/>
    <s v="AAN"/>
    <n v="0.92"/>
    <s v="&lt;Null&gt;"/>
    <n v="-1.64"/>
    <s v="ja"/>
    <x v="3"/>
    <n v="-2.39"/>
    <n v="2021"/>
    <x v="500"/>
    <n v="278"/>
    <s v="Uitmaaien"/>
    <s v="maaien"/>
    <n v="1536"/>
    <n v="2.04"/>
    <s v="A: uitmaaien nat profiel &lt;= 30m minimaal één zijde bereikbaar, twee zijdig &gt;15m bereikbaar &lt;= 30m"/>
    <n v="457305"/>
    <s v="M03995"/>
    <s v="&lt;Null&gt;"/>
    <x v="0"/>
    <s v="Goeree-Overflakkee"/>
    <s v="Waterschap"/>
    <s v="Uitmaaien"/>
    <s v="&lt;Null&gt;"/>
    <s v="MeetpuntenGO2020-Baggercode199"/>
    <x v="0"/>
    <s v="&lt;Null&gt;"/>
    <s v="Perceel 3"/>
    <s v="Krommeweegje"/>
    <s v="A: uitmaaien en afvoeren plasberm, twee zijdig bereikbaar, of &lt;=15m één zijde bereikbaar"/>
    <n v="57"/>
    <s v="&lt;Null&gt;"/>
    <n v="0"/>
    <n v="0.33"/>
    <n v="3.8"/>
    <n v="3.8"/>
    <s v="Klasse B"/>
    <s v="Niet toepasbaar"/>
    <s v="hoofdwaterloop"/>
    <s v="&lt;Null&gt;"/>
    <s v="Primair"/>
    <n v="-1.7"/>
    <s v="Verspreidbaar"/>
    <x v="1"/>
    <x v="563"/>
    <n v="0.69"/>
    <n v="3.5"/>
    <s v="2 tot 4m"/>
    <s v="W18GR10163"/>
    <s v="baggeren en maaien"/>
    <s v="Wel werkstrook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5033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7"/>
    <s v="&lt;Null&gt;"/>
    <s v="&lt;Null&gt;"/>
    <x v="1"/>
    <s v="&lt;Null&gt;"/>
    <s v="Waterschap"/>
    <s v="&lt;Null&gt;"/>
    <s v="&lt;Null&gt;"/>
    <s v="&lt;Null&gt;"/>
    <x v="1"/>
    <s v="&lt;Null&gt;"/>
    <s v="Perceel 3"/>
    <s v="Krommeweegje"/>
    <s v="&lt;Null&gt;"/>
    <s v="&lt;Null&gt;"/>
    <s v="&lt;Null&gt;"/>
    <n v="0"/>
    <s v="&lt;Null&gt;"/>
    <s v="&lt;Null&gt;"/>
    <s v="&lt;Null&gt;"/>
    <s v="Klasse B"/>
    <s v="Niet toepasbaar"/>
    <s v="hoofdwaterloop"/>
    <s v="kunstwerkvak"/>
    <s v="&lt;Null&gt;"/>
    <s v="&lt;Null&gt;"/>
    <s v="Verspreidbaar"/>
    <x v="1"/>
    <x v="1"/>
    <s v="&lt;Null&gt;"/>
    <s v="&lt;Null&gt;"/>
    <s v="&lt;Null&gt;"/>
    <s v="W18GR10163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8324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4"/>
    <s v="&lt;Null&gt;"/>
    <s v="&lt;Null&gt;"/>
    <x v="1"/>
    <s v="&lt;Null&gt;"/>
    <s v="Waterschap"/>
    <s v="&lt;Null&gt;"/>
    <s v="&lt;Null&gt;"/>
    <s v="&lt;Null&gt;"/>
    <x v="1"/>
    <s v="&lt;Null&gt;"/>
    <s v="Perceel 3"/>
    <s v="Korteweg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8837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2"/>
    <s v="&lt;Null&gt;"/>
    <s v="&lt;Null&gt;"/>
    <x v="1"/>
    <s v="&lt;Null&gt;"/>
    <s v="Waterschap"/>
    <s v="&lt;Null&gt;"/>
    <s v="&lt;Null&gt;"/>
    <s v="&lt;Null&gt;"/>
    <x v="1"/>
    <s v="&lt;Null&gt;"/>
    <s v="Perceel 3"/>
    <s v="Philipshoofjesweg"/>
    <s v="&lt;Null&gt;"/>
    <s v="&lt;Null&gt;"/>
    <s v="&lt;Null&gt;"/>
    <n v="0"/>
    <s v="&lt;Null&gt;"/>
    <s v="&lt;Null&gt;"/>
    <s v="&lt;Null&gt;"/>
    <s v="Klasse A"/>
    <s v="Klasse Industrie"/>
    <s v="hoofdwaterloop"/>
    <s v="kunstwerkvak"/>
    <s v="&lt;Null&gt;"/>
    <s v="&lt;Null&gt;"/>
    <s v="Verspreidbaar"/>
    <x v="1"/>
    <x v="1"/>
    <s v="&lt;Null&gt;"/>
    <s v="&lt;Null&gt;"/>
    <s v="&lt;Null&gt;"/>
    <s v="W18GR10018"/>
    <s v="&lt;Null&gt;"/>
    <s v="&lt;Null&gt;"/>
    <s v="&lt;Null&gt;"/>
    <s v="&lt;Null&gt;"/>
  </r>
  <r>
    <s v="Links GEM/Rechts AAN"/>
    <s v="Links GEM"/>
    <s v="Rechts AAN"/>
    <n v="4.2"/>
    <n v="0.75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1"/>
    <n v="-2.06"/>
    <n v="-1.74"/>
    <s v="&gt;2meter"/>
    <n v="11.5"/>
    <s v="ja"/>
    <s v="H93482"/>
    <s v="A: maaien droog talud, bereikbaar vanaf 2 zijden, talud &gt; 2m"/>
    <s v="Links GEM/Rechts AAN"/>
    <n v="0.85"/>
    <s v="&lt;Null&gt;"/>
    <n v="-1.04"/>
    <s v="ja"/>
    <x v="2"/>
    <n v="-2.06"/>
    <n v="2021"/>
    <x v="135"/>
    <n v="203"/>
    <s v="Uitmaaien"/>
    <s v="maaien"/>
    <n v="1536"/>
    <n v="3.57"/>
    <s v="A: uitmaaien nat profiel &lt;= 30m minimaal één zijde bereikbaar, twee zijdig &gt;15m bereikbaar &lt;= 30m"/>
    <n v="457301"/>
    <s v="M03663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81"/>
    <s v="&lt;Null&gt;"/>
    <n v="0"/>
    <n v="0.32"/>
    <n v="3.7"/>
    <n v="3.7"/>
    <s v="Klasse A"/>
    <s v="Vrij toepasbaar"/>
    <s v="hoofdwaterloop"/>
    <s v="&lt;Null&gt;"/>
    <s v="Primair"/>
    <s v="&lt;Null&gt;"/>
    <s v="Vrij verspreidbaar"/>
    <x v="1"/>
    <x v="564"/>
    <n v="0.81"/>
    <n v="4.0999999999999996"/>
    <s v="4 tot 8m"/>
    <s v="W18GR10_WBKK_D"/>
    <s v="baggeren en maaien"/>
    <s v="Wel werkstrook"/>
    <n v="-1.25"/>
    <n v="-1"/>
  </r>
  <r>
    <s v="Links GEM/Rechts AAN"/>
    <s v="Links GEM"/>
    <s v="Rechts AAN"/>
    <n v="8.5"/>
    <n v="0.6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1"/>
    <n v="-2.0099999999999998"/>
    <n v="-1.81"/>
    <s v="&gt;2meter"/>
    <n v="11.7"/>
    <s v="ja"/>
    <s v="H93482"/>
    <s v="A: maaien droog talud, bereikbaar vanaf 2 zijden, talud &gt; 2m"/>
    <s v="Links GEM/Rechts AAN"/>
    <n v="0.71"/>
    <s v="&lt;Null&gt;"/>
    <n v="-1"/>
    <s v="ja"/>
    <x v="0"/>
    <n v="-2.0099999999999998"/>
    <n v="2021"/>
    <x v="458"/>
    <n v="397"/>
    <s v="Uitmaaien"/>
    <s v="maaien"/>
    <n v="1536"/>
    <n v="3.89"/>
    <s v="A: uitmaaien nat profiel &lt;= 30m minimaal één zijde bereikbaar, twee zijdig &gt;15m bereikbaar &lt;= 30m"/>
    <n v="457302"/>
    <s v="M03663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2"/>
    <s v="&lt;Null&gt;"/>
    <n v="0"/>
    <n v="0.2"/>
    <n v="3.7"/>
    <n v="3.7"/>
    <s v="Klasse A"/>
    <s v="Vrij toepasbaar"/>
    <s v="hoofdwaterloop"/>
    <s v="&lt;Null&gt;"/>
    <s v="Primair"/>
    <s v="&lt;Null&gt;"/>
    <s v="Vrij verspreidbaar"/>
    <x v="1"/>
    <x v="565"/>
    <n v="0.76"/>
    <n v="4.3"/>
    <s v="4 tot 8m"/>
    <s v="W18GR10_WBKK_D"/>
    <s v="baggeren en maaien"/>
    <s v="Wel werkstrook"/>
    <n v="-1.25"/>
    <n v="-1"/>
  </r>
  <r>
    <s v="Links GEM/Rechts AAN"/>
    <s v="Links GEM"/>
    <s v="Rechts AAN"/>
    <n v="4.7"/>
    <n v="0.5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1"/>
    <n v="-1.94"/>
    <n v="-1.77"/>
    <s v="&gt;2meter"/>
    <n v="11.6"/>
    <s v="ja"/>
    <s v="H93482"/>
    <s v="A: maaien droog talud, bereikbaar vanaf 2 zijden, talud &gt; 2m"/>
    <s v="Links GEM/Rechts AAN"/>
    <n v="0.6"/>
    <s v="&lt;Null&gt;"/>
    <n v="-1.06"/>
    <s v="ja"/>
    <x v="0"/>
    <n v="-1.94"/>
    <n v="2021"/>
    <x v="501"/>
    <n v="222"/>
    <s v="Uitmaaien"/>
    <s v="maaien"/>
    <n v="1536"/>
    <n v="3.42"/>
    <s v="A: uitmaaien nat profiel &lt;= 30m minimaal één zijde bereikbaar, twee zijdig &gt;15m bereikbaar &lt;= 30m"/>
    <n v="457303"/>
    <s v="M03663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3"/>
    <s v="&lt;Null&gt;"/>
    <n v="0"/>
    <n v="0.17"/>
    <n v="3.7"/>
    <n v="3.7"/>
    <s v="Klasse A"/>
    <s v="Vrij toepasbaar"/>
    <s v="hoofdwaterloop"/>
    <s v="&lt;Null&gt;"/>
    <s v="Primair"/>
    <s v="&lt;Null&gt;"/>
    <s v="Vrij verspreidbaar"/>
    <x v="1"/>
    <x v="566"/>
    <n v="0.69"/>
    <n v="4.2"/>
    <s v="4 tot 8m"/>
    <s v="W18GR10_WBKK_D"/>
    <s v="baggeren en maaien"/>
    <s v="Wel werkstrook"/>
    <n v="-1.25"/>
    <n v="-1"/>
  </r>
  <r>
    <s v="Links GEM/Rechts AAN"/>
    <s v="Links GEM"/>
    <s v="Rechts AAN"/>
    <n v="0.9"/>
    <n v="0.7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2.1"/>
    <n v="-2.06"/>
    <n v="-1.74"/>
    <s v="&gt;2meter"/>
    <n v="11.5"/>
    <s v="ja"/>
    <s v="H93482"/>
    <s v="A: maaien droog talud, bereikbaar vanaf 2 zijden, talud &gt; 2m"/>
    <s v="Links GEM/Rechts AAN"/>
    <n v="0.85"/>
    <s v="&lt;Null&gt;"/>
    <n v="-1.04"/>
    <s v="ja"/>
    <x v="0"/>
    <n v="-2.06"/>
    <n v="2021"/>
    <x v="502"/>
    <n v="45"/>
    <s v="Uitmaaien"/>
    <s v="maaien"/>
    <n v="1536"/>
    <n v="3.57"/>
    <s v="A: uitmaaien nat profiel &lt;= 30m minimaal één zijde bereikbaar, twee zijdig &gt;15m bereikbaar &lt;= 30m"/>
    <n v="457304"/>
    <s v="M03663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1"/>
    <s v="&lt;Null&gt;"/>
    <n v="0"/>
    <n v="0.32"/>
    <n v="3.7"/>
    <n v="3.7"/>
    <s v="Klasse A"/>
    <s v="Vrij toepasbaar"/>
    <s v="hoofdwaterloop"/>
    <s v="&lt;Null&gt;"/>
    <s v="Primair"/>
    <s v="&lt;Null&gt;"/>
    <s v="Vrij verspreidbaar"/>
    <x v="1"/>
    <x v="567"/>
    <n v="0.81"/>
    <n v="4.0999999999999996"/>
    <s v="4 tot 8m"/>
    <s v="W18GR10_WBKK_D"/>
    <s v="baggeren en maaien"/>
    <s v="Wel werkstrook"/>
    <n v="-1.25"/>
    <n v="-1"/>
  </r>
  <r>
    <s v="GEM SBB"/>
    <s v="GEM SBB"/>
    <s v="GEM SBB"/>
    <n v="3.8"/>
    <n v="0.5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1"/>
    <n v="-1.94"/>
    <n v="-1.77"/>
    <s v="&gt;2meter"/>
    <n v="11.6"/>
    <s v="ja"/>
    <s v="H93482"/>
    <s v="A: maaien droog talud, bereikbaar vanaf 2 zijden, talud &gt; 2m"/>
    <s v="GEM SBB"/>
    <n v="0.6"/>
    <s v="&lt;Null&gt;"/>
    <n v="-1.06"/>
    <s v="ja"/>
    <x v="2"/>
    <n v="-1.94"/>
    <n v="2021"/>
    <x v="503"/>
    <n v="179"/>
    <s v="Uitmaaien"/>
    <s v="maaien"/>
    <n v="1536"/>
    <n v="3.42"/>
    <s v="A: uitmaaien nat profiel &lt;= 30m minimaal één zijde bereikbaar, twee zijdig &gt;15m bereikbaar &lt;= 30m"/>
    <n v="457306"/>
    <s v="M03663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3"/>
    <s v="&lt;Null&gt;"/>
    <n v="0"/>
    <n v="0.17"/>
    <n v="3.7"/>
    <n v="3.7"/>
    <s v="Klasse A"/>
    <s v="Vrij toepasbaar"/>
    <s v="hoofdwaterloop"/>
    <s v="&lt;Null&gt;"/>
    <s v="Primair"/>
    <s v="&lt;Null&gt;"/>
    <s v="Vrij verspreidbaar"/>
    <x v="1"/>
    <x v="568"/>
    <n v="0.69"/>
    <n v="4.2"/>
    <s v="4 tot 8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9348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9"/>
    <s v="&lt;Null&gt;"/>
    <s v="&lt;Null&gt;"/>
    <x v="1"/>
    <s v="&lt;Null&gt;"/>
    <s v="Waterschap"/>
    <s v="&lt;Null&gt;"/>
    <s v="&lt;Null&gt;"/>
    <s v="&lt;Null&gt;"/>
    <x v="1"/>
    <s v="&lt;Null&gt;"/>
    <s v="Perceel 3"/>
    <s v="Boomgaardweg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232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9348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3"/>
    <s v="&lt;Null&gt;"/>
    <s v="&lt;Null&gt;"/>
    <x v="1"/>
    <s v="&lt;Null&gt;"/>
    <s v="Waterschap"/>
    <s v="&lt;Null&gt;"/>
    <s v="&lt;Null&gt;"/>
    <s v="&lt;Null&gt;"/>
    <x v="1"/>
    <s v="&lt;Null&gt;"/>
    <s v="Perceel 3"/>
    <s v="Vrouwtjesweg"/>
    <s v="&lt;Null&gt;"/>
    <s v="&lt;Null&gt;"/>
    <s v="&lt;Null&gt;"/>
    <n v="0"/>
    <s v="&lt;Null&gt;"/>
    <s v="&lt;Null&gt;"/>
    <s v="&lt;Null&gt;"/>
    <s v="Klasse A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AAN/Rechts GEM PZH"/>
    <s v="Links AAN"/>
    <s v="Rechts GEM PZH"/>
    <n v="6.9"/>
    <n v="0.82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1.85"/>
    <n v="-1.86"/>
    <n v="-1.53"/>
    <s v="&gt;2meter"/>
    <n v="15.9"/>
    <s v="ja"/>
    <s v="H98913"/>
    <s v="D: maaien droog talud, &gt; 15m één zijde bereikbaar, talud &gt; 2m"/>
    <s v="Links AAN/Rechts GEM PZH"/>
    <n v="0.93"/>
    <s v="&lt;Null&gt;"/>
    <n v="-0.82"/>
    <s v="ja"/>
    <x v="0"/>
    <n v="-1.86"/>
    <n v="2021"/>
    <x v="504"/>
    <n v="255"/>
    <s v="Uitmaaien"/>
    <s v="maaien"/>
    <n v="1536"/>
    <n v="4.49"/>
    <s v="C: uitmaaien nat profiel, &gt; 15m één zijde bereikbaar, &gt; 30m één zijde of twee zijdig bereikbaar"/>
    <n v="457307"/>
    <s v="M0380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C: uitmaaien en afvoeren plasberm, &gt;15m één zijde bereikbaar"/>
    <n v="1175"/>
    <s v="&lt;Null&gt;"/>
    <n v="0"/>
    <n v="0.33"/>
    <n v="5.3"/>
    <n v="5.3"/>
    <s v="Klasse A"/>
    <s v="Klasse Industrie"/>
    <s v="hoofdwaterloop"/>
    <s v="&lt;Null&gt;"/>
    <s v="Primair"/>
    <s v="&lt;Null&gt;"/>
    <s v="Verspreidbaar"/>
    <x v="1"/>
    <x v="569"/>
    <n v="0.76"/>
    <n v="5.4"/>
    <s v="4 tot 8m"/>
    <s v="W18GR10158"/>
    <s v="baggeren en maaien"/>
    <s v="Wel werkstrook"/>
    <n v="-1.1000000000000001"/>
    <n v="-0.85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H9891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3"/>
    <s v="&lt;Null&gt;"/>
    <s v="&lt;Null&gt;"/>
    <x v="1"/>
    <s v="&lt;Null&gt;"/>
    <s v="Waterschap"/>
    <s v="&lt;Null&gt;"/>
    <s v="&lt;Null&gt;"/>
    <s v="&lt;Null&gt;"/>
    <x v="1"/>
    <s v="&lt;Null&gt;"/>
    <s v="Perceel 3"/>
    <s v="Groeneweg"/>
    <s v="&lt;Null&gt;"/>
    <s v="&lt;Null&gt;"/>
    <s v="&lt;Null&gt;"/>
    <n v="0"/>
    <s v="&lt;Null&gt;"/>
    <s v="&lt;Null&gt;"/>
    <s v="&lt;Null&gt;"/>
    <s v="Vrij toepasbaar"/>
    <s v="Vrij toepasbaar"/>
    <s v="hoofdwaterloop"/>
    <s v="kunstwerkvak"/>
    <s v="&lt;Null&gt;"/>
    <s v="&lt;Null&gt;"/>
    <s v="Vrij verspreidbaar"/>
    <x v="1"/>
    <x v="1"/>
    <s v="&lt;Null&gt;"/>
    <s v="&lt;Null&gt;"/>
    <s v="&lt;Null&gt;"/>
    <s v="W18GR10160"/>
    <s v="&lt;Null&gt;"/>
    <s v="&lt;Null&gt;"/>
    <s v="&lt;Null&gt;"/>
    <s v="&lt;Null&gt;"/>
  </r>
  <r>
    <s v="AAN"/>
    <s v="AAN"/>
    <s v="AAN"/>
    <n v="0.4"/>
    <n v="0.64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1.6"/>
    <n v="-1.74"/>
    <n v="-1.4"/>
    <s v="&lt;=2meter"/>
    <n v="7.3"/>
    <s v="ja"/>
    <s v="T00832"/>
    <s v="B: maaien droog talud, &lt;= 15m één zijde bereikbaar, talud &gt; 2m"/>
    <s v="AAN"/>
    <n v="0.72"/>
    <s v="&lt;Null&gt;"/>
    <n v="-0.99"/>
    <s v="ja"/>
    <x v="3"/>
    <n v="-1.74"/>
    <n v="2021"/>
    <x v="505"/>
    <n v="31"/>
    <s v="Uitmaaien"/>
    <s v="maaien"/>
    <n v="1536"/>
    <n v="1.52"/>
    <s v="A: uitmaaien nat profiel &lt;= 30m minimaal één zijde bereikbaar, twee zijdig &gt;15m bereikbaar &lt;= 30m"/>
    <n v="457309"/>
    <s v="M80193"/>
    <s v="koppelen met profiel 0304"/>
    <x v="0"/>
    <s v="Goeree-Overflakkee"/>
    <s v="Waterschap"/>
    <s v="Uitmaaien"/>
    <s v="&lt;Null&gt;"/>
    <s v="MeetpuntenGO2020-Baggercode199"/>
    <x v="0"/>
    <s v="&lt;Null&gt;"/>
    <s v="Perceel 3"/>
    <s v="Lieve Vrouwepoldersedijk"/>
    <s v="A: uitmaaien en afvoeren plasberm, twee zijdig bereikbaar, of &lt;=15m één zijde bereikbaar"/>
    <n v="304"/>
    <s v="&lt;Null&gt;"/>
    <n v="0"/>
    <n v="0.34"/>
    <n v="2.2999999999999998"/>
    <n v="2.2999999999999998"/>
    <s v="Niet toepasbaar"/>
    <s v="Niet toepasbaar"/>
    <s v="sloot"/>
    <s v="&lt;Null&gt;"/>
    <s v="Secundair"/>
    <s v="&lt;Null&gt;"/>
    <s v="Niet verspreidbaar"/>
    <x v="1"/>
    <x v="570"/>
    <n v="0.49"/>
    <n v="2.8"/>
    <s v="2 tot 4m"/>
    <s v="W18GR10282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0160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6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0160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2"/>
    <s v="&lt;Null&gt;"/>
    <s v="&lt;Null&gt;"/>
    <x v="1"/>
    <s v="&lt;Null&gt;"/>
    <s v="Waterschap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234"/>
    <s v="&lt;Null&gt;"/>
    <s v="&lt;Null&gt;"/>
    <s v="&lt;Null&gt;"/>
    <s v="&lt;Null&gt;"/>
  </r>
  <r>
    <s v="AAN"/>
    <s v="AAN"/>
    <s v="AAN"/>
    <n v="4.7"/>
    <n v="0.46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64"/>
    <n v="-1.21"/>
    <s v="&lt;=2meter"/>
    <n v="6.3"/>
    <s v="ja"/>
    <s v="T01635"/>
    <s v="B: maaien droog talud, &lt;= 15m één zijde bereikbaar, talud &gt; 2m"/>
    <s v="AAN"/>
    <n v="0.52"/>
    <s v="&lt;Null&gt;"/>
    <n v="-0.92"/>
    <s v="ja"/>
    <x v="0"/>
    <n v="-1.64"/>
    <n v="2021"/>
    <x v="391"/>
    <n v="333"/>
    <s v="Uitmaaien"/>
    <s v="maaien"/>
    <n v="1536"/>
    <n v="1"/>
    <s v="A: uitmaaien nat profiel &lt;= 30m minimaal één zijde bereikbaar, twee zijdig &gt;15m bereikbaar &lt;= 30m"/>
    <n v="457310"/>
    <s v="M03639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85"/>
    <s v="&lt;Null&gt;"/>
    <n v="0"/>
    <n v="0.43"/>
    <n v="1.8"/>
    <n v="1.8"/>
    <s v="Vrij toepasbaar"/>
    <s v="Vrij toepasbaar"/>
    <s v="sloot"/>
    <s v="&lt;Null&gt;"/>
    <s v="Secundair"/>
    <s v="&lt;Null&gt;"/>
    <s v="Vrij verspreidbaar"/>
    <x v="1"/>
    <x v="571"/>
    <n v="0.39"/>
    <n v="2.8"/>
    <s v="2 tot 4m"/>
    <s v="W18GR10249"/>
    <s v="baggeren en 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01722"/>
    <s v="A: maaien droog talud, bereikbaar vanaf 2 zijden, talud &lt;= 2m"/>
    <s v="WSHD"/>
    <n v="0.5"/>
    <n v="0.5"/>
    <s v="&lt;Null&gt;"/>
    <s v="nee"/>
    <x v="0"/>
    <s v="&lt;Null&gt;"/>
    <n v="2021"/>
    <x v="506"/>
    <n v="11"/>
    <s v="Uitmaaien en afvoeren"/>
    <s v="maaien"/>
    <s v="&lt;Null&gt;"/>
    <s v="&lt;Null&gt;"/>
    <s v="A: uitmaaien nat profiel &lt;= 30m minimaal één zijde bereikbaar, twee zijdig &gt;15m bereikbaar &lt;= 30m"/>
    <n v="456738"/>
    <s v="M80120"/>
    <s v="vervalt (is onderdeel andere wg"/>
    <x v="0"/>
    <s v="Goeree-Overflakkee"/>
    <s v="Waterschap"/>
    <s v="Uitmaaien en afvoeren"/>
    <s v="&lt;Null&gt;"/>
    <s v="&lt;Null&gt;"/>
    <x v="2"/>
    <s v="&lt;Null&gt;"/>
    <s v="Perceel 3"/>
    <s v="Burg C Zaaijerlaan"/>
    <s v="AAARG! plasbermpost fout"/>
    <s v="&lt;Null&gt;"/>
    <s v="niet baggeren, wel maaien"/>
    <n v="0"/>
    <s v="&lt;Null&gt;"/>
    <s v="&lt;Null&gt;"/>
    <s v="&lt;Null&gt;"/>
    <s v="Klasse A"/>
    <s v="Klasse Industrie"/>
    <s v="sloot"/>
    <s v="&lt;Null&gt;"/>
    <s v="Secundair"/>
    <n v="-0.1"/>
    <s v="Verspreidbaar"/>
    <x v="48"/>
    <x v="572"/>
    <s v="&lt;Null&gt;"/>
    <s v="&lt;Null&gt;"/>
    <s v="tot 2m"/>
    <s v="W18GR10012"/>
    <s v="maaien"/>
    <s v="Wel werkstrook"/>
    <s v="&lt;Null&gt;"/>
    <s v="&lt;Null&gt;"/>
  </r>
  <r>
    <s v="GEM SBB"/>
    <s v="GEM SBB"/>
    <s v="GEM SBB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2"/>
    <s v="&lt;Null&gt;"/>
    <s v="&lt;Null&gt;"/>
    <s v="&gt;2meter"/>
    <s v="&lt;Null&gt;"/>
    <s v="nee"/>
    <s v="T01844"/>
    <s v="A: maaien droog talud, bereikbaar vanaf 2 zijden, talud &lt;= 2m"/>
    <s v="GEM SBB"/>
    <n v="0.5"/>
    <n v="0.5"/>
    <s v="&lt;Null&gt;"/>
    <s v="nee"/>
    <x v="0"/>
    <s v="&lt;Null&gt;"/>
    <n v="2021"/>
    <x v="507"/>
    <n v="5"/>
    <s v="Uitmaaien"/>
    <s v="maaien"/>
    <s v="&lt;Null&gt;"/>
    <s v="&lt;Null&gt;"/>
    <s v="A: uitmaaien nat profiel &lt;= 30m minimaal één zijde bereikbaar, twee zijdig &gt;15m bereikbaar &lt;= 30m"/>
    <n v="456694"/>
    <s v="M33635"/>
    <s v="vervalt (is stortbed stuw)"/>
    <x v="0"/>
    <s v="Goeree-Overflakkee"/>
    <s v="Waterschap"/>
    <s v="Uitmaaien"/>
    <s v="&lt;Null&gt;"/>
    <s v="&lt;Null&gt;"/>
    <x v="2"/>
    <s v="&lt;Null&gt;"/>
    <s v="Perceel 3"/>
    <s v="West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49"/>
    <x v="573"/>
    <s v="&lt;Null&gt;"/>
    <s v="&lt;Null&gt;"/>
    <s v="tot 2m"/>
    <s v="W18GR10_WBKK_D"/>
    <s v="maaien"/>
    <s v="Wel werkstrook"/>
    <n v="-1.25"/>
    <s v="&lt;Null&gt;"/>
  </r>
  <r>
    <s v="GEM"/>
    <s v="GEM"/>
    <s v="GEM"/>
    <n v="0.6"/>
    <s v="&lt;Null&gt;"/>
    <s v="&lt;Null&gt;"/>
    <x v="2"/>
    <x v="0"/>
    <n v="1.1299999999999999"/>
    <s v="bereikbaar"/>
    <s v="&lt;Null&gt;"/>
    <s v="&lt;Null&gt;"/>
    <s v="GO 2021"/>
    <s v="0: Invalide kenmerken"/>
    <s v="&lt;Null&gt;"/>
    <s v="&lt;Null&gt;"/>
    <s v="&lt;Null&gt;"/>
    <s v="&gt;2meter"/>
    <s v="&lt;Null&gt;"/>
    <s v="ja"/>
    <s v="T02333"/>
    <s v="A: maaien droog talud, bereikbaar vanaf 2 zijden, talud &lt;= 2m"/>
    <s v="GEM"/>
    <n v="0.5"/>
    <n v="0.5"/>
    <s v="&lt;Null&gt;"/>
    <s v="nee"/>
    <x v="2"/>
    <s v="&lt;Null&gt;"/>
    <n v="2021"/>
    <x v="508"/>
    <n v="28"/>
    <s v="Uitmaaien"/>
    <s v="maaien"/>
    <s v="&lt;Null&gt;"/>
    <s v="&lt;Null&gt;"/>
    <s v="A: uitmaaien nat profiel &lt;= 30m minimaal één zijde bereikbaar, twee zijdig &gt;15m bereikbaar &lt;= 30m"/>
    <n v="457311"/>
    <s v="M33947"/>
    <s v="BH via RA"/>
    <x v="0"/>
    <s v="Goeree-Overflakkee"/>
    <s v="Waterschap"/>
    <s v="Uitmaaien"/>
    <s v="&lt;Null&gt;"/>
    <s v="&lt;Null&gt;"/>
    <x v="0"/>
    <s v="&lt;Null&gt;"/>
    <s v="Perceel 3"/>
    <s v="Korteweegje"/>
    <s v="A: uitmaaien en afvoeren plasberm, twee zijdig bereikbaar, of &lt;=15m één zijde bereikbaar"/>
    <s v="&lt;Null&gt;"/>
    <s v="&lt;Null&gt;"/>
    <n v="0"/>
    <s v="&lt;Null&gt;"/>
    <s v="&lt;Null&gt;"/>
    <s v="&lt;Null&gt;"/>
    <s v="Klasse B"/>
    <s v="Klasse Industrie"/>
    <s v="sloot"/>
    <s v="&lt;Null&gt;"/>
    <s v="Secundair"/>
    <s v="&lt;Null&gt;"/>
    <s v="Verspreidbaar"/>
    <x v="50"/>
    <x v="574"/>
    <s v="&lt;Null&gt;"/>
    <n v="4"/>
    <s v="4 tot 8m"/>
    <s v="W18GR10105"/>
    <s v="baggeren en maaien"/>
    <s v="Wel werkstrook"/>
    <n v="-1.1000000000000001"/>
    <s v="&lt;Null&gt;"/>
  </r>
  <r>
    <s v="Links AAN/Rechts GEM"/>
    <s v="Links AAN"/>
    <s v="Rechts GEM"/>
    <n v="4.3"/>
    <n v="0.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0.95"/>
    <n v="-1.1499999999999999"/>
    <n v="-1.08"/>
    <s v="&gt;2meter"/>
    <n v="10.8"/>
    <s v="ja"/>
    <s v="T02334"/>
    <s v="B: maaien droog talud, &lt;= 15m één zijde bereikbaar, talud &gt; 2m"/>
    <s v="Links AAN/Rechts GEM"/>
    <n v="0.23"/>
    <s v="&lt;Null&gt;"/>
    <n v="-0.78"/>
    <s v="ja"/>
    <x v="0"/>
    <n v="-1.1499999999999999"/>
    <n v="2021"/>
    <x v="509"/>
    <n v="178"/>
    <s v="Uitmaaien"/>
    <s v="maaien"/>
    <n v="1536"/>
    <n v="1.41"/>
    <s v="A: uitmaaien nat profiel &lt;= 30m minimaal één zijde bereikbaar, twee zijdig &gt;15m bereikbaar &lt;= 30m"/>
    <n v="457313"/>
    <s v="M33947"/>
    <s v="&lt;Null&gt;"/>
    <x v="0"/>
    <s v="Goeree-Overflakkee"/>
    <s v="Waterschap"/>
    <s v="Uitmaaien"/>
    <s v="&lt;Null&gt;"/>
    <s v="MeetpuntenGO2020-Baggercode199"/>
    <x v="0"/>
    <s v="&lt;Null&gt;"/>
    <s v="Perceel 3"/>
    <s v="Onwaardsedijk"/>
    <s v="A: uitmaaien en afvoeren plasberm, twee zijdig bereikbaar, of &lt;=15m één zijde bereikbaar"/>
    <n v="970"/>
    <s v="&lt;Null&gt;"/>
    <n v="0"/>
    <n v="7.0000000000000007E-2"/>
    <n v="3"/>
    <n v="3"/>
    <s v="Klasse B"/>
    <s v="Klasse Industrie"/>
    <s v="sloot"/>
    <s v="&lt;Null&gt;"/>
    <s v="Secundair"/>
    <s v="&lt;Null&gt;"/>
    <s v="Verspreidbaar"/>
    <x v="1"/>
    <x v="575"/>
    <n v="0.05"/>
    <n v="4.8"/>
    <s v="4 tot 8m"/>
    <s v="W18GR10105"/>
    <s v="baggeren en maaien"/>
    <s v="Wel werkstrook"/>
    <n v="-1.1000000000000001"/>
    <n v="-0.9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0234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9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Korteweegje"/>
    <s v="&lt;Null&gt;"/>
    <s v="&lt;Null&gt;"/>
    <s v="&lt;Null&gt;"/>
    <n v="0"/>
    <s v="&lt;Null&gt;"/>
    <s v="&lt;Null&gt;"/>
    <s v="&lt;Null&gt;"/>
    <s v="Klasse B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105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0266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8"/>
    <s v="&lt;Null&gt;"/>
    <s v="&lt;Null&gt;"/>
    <x v="1"/>
    <s v="&lt;Null&gt;"/>
    <s v="Waterschap"/>
    <s v="&lt;Null&gt;"/>
    <s v="&lt;Null&gt;"/>
    <s v="&lt;Null&gt;"/>
    <x v="1"/>
    <s v="&lt;Null&gt;"/>
    <s v="Perceel 3"/>
    <s v="Boomgaard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1.3"/>
    <n v="0.5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35"/>
    <n v="-1.55"/>
    <n v="-1.39"/>
    <s v="&gt;2meter"/>
    <n v="10.199999999999999"/>
    <s v="ja"/>
    <s v="T02662"/>
    <s v="B: maaien droog talud, &lt;= 15m één zijde bereikbaar, talud &gt; 2m"/>
    <s v="AAN"/>
    <n v="0.57999999999999996"/>
    <s v="&lt;Null&gt;"/>
    <n v="-0.97"/>
    <s v="ja"/>
    <x v="0"/>
    <n v="-1.55"/>
    <n v="2021"/>
    <x v="376"/>
    <n v="68"/>
    <s v="Uitmaaien"/>
    <s v="maaien"/>
    <n v="1536"/>
    <n v="1.8"/>
    <s v="A: uitmaaien nat profiel &lt;= 30m minimaal één zijde bereikbaar, twee zijdig &gt;15m bereikbaar &lt;= 30m"/>
    <n v="457312"/>
    <s v="M33946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49"/>
    <s v="&lt;Null&gt;"/>
    <n v="0"/>
    <n v="0.16"/>
    <n v="3.2"/>
    <n v="3.2"/>
    <s v="Klasse A"/>
    <s v="Vrij toepasbaar"/>
    <s v="sloot"/>
    <s v="&lt;Null&gt;"/>
    <s v="Secundair"/>
    <s v="&lt;Null&gt;"/>
    <s v="Vrij verspreidbaar"/>
    <x v="1"/>
    <x v="576"/>
    <n v="0.3"/>
    <n v="3.9"/>
    <s v="2 tot 4m"/>
    <s v="W18GR10_WBKK_D"/>
    <s v="baggeren en maaien"/>
    <s v="Wel werkstrook"/>
    <n v="-1.25"/>
    <n v="-1"/>
  </r>
  <r>
    <s v="AAN"/>
    <s v="AAN"/>
    <s v="AAN"/>
    <n v="3.8"/>
    <n v="0.5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5"/>
    <n v="-1.55"/>
    <n v="-1.39"/>
    <s v="&gt;2meter"/>
    <n v="10.199999999999999"/>
    <s v="ja"/>
    <s v="T02662"/>
    <s v="A: maaien droog talud, bereikbaar vanaf 2 zijden, talud &gt; 2m"/>
    <s v="AAN"/>
    <n v="0.57999999999999996"/>
    <s v="&lt;Null&gt;"/>
    <n v="-0.97"/>
    <s v="ja"/>
    <x v="0"/>
    <n v="-1.55"/>
    <n v="2021"/>
    <x v="231"/>
    <n v="196"/>
    <s v="Uitmaaien"/>
    <s v="maaien"/>
    <n v="1536"/>
    <n v="1.8"/>
    <s v="A: uitmaaien nat profiel &lt;= 30m minimaal één zijde bereikbaar, twee zijdig &gt;15m bereikbaar &lt;= 30m"/>
    <n v="457314"/>
    <s v="M33946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49"/>
    <s v="&lt;Null&gt;"/>
    <n v="0"/>
    <n v="0.16"/>
    <n v="3.2"/>
    <n v="3.2"/>
    <s v="Klasse A"/>
    <s v="Vrij toepasbaar"/>
    <s v="sloot"/>
    <s v="&lt;Null&gt;"/>
    <s v="Secundair"/>
    <s v="&lt;Null&gt;"/>
    <s v="Vrij verspreidbaar"/>
    <x v="1"/>
    <x v="463"/>
    <n v="0.3"/>
    <n v="3.9"/>
    <s v="2 tot 4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0266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0"/>
    <s v="&lt;Null&gt;"/>
    <s v="&lt;Null&gt;"/>
    <x v="1"/>
    <s v="&lt;Null&gt;"/>
    <s v="Waterschap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227"/>
    <s v="&lt;Null&gt;"/>
    <s v="&lt;Null&gt;"/>
    <s v="&lt;Null&gt;"/>
    <s v="&lt;Null&gt;"/>
  </r>
  <r>
    <s v="AAN"/>
    <s v="AAN"/>
    <s v="AAN"/>
    <n v="0.2"/>
    <n v="0.3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"/>
    <n v="-0.56999999999999995"/>
    <n v="-0.55000000000000004"/>
    <s v="&lt;=2meter"/>
    <n v="4.2"/>
    <s v="ja"/>
    <s v="T02911"/>
    <s v="B: maaien droog talud, &lt;= 15m één zijde bereikbaar, talud &gt; 2m"/>
    <s v="AAN"/>
    <n v="0.34"/>
    <s v="&lt;Null&gt;"/>
    <n v="-0.54"/>
    <s v="ja"/>
    <x v="2"/>
    <n v="-0.56999999999999995"/>
    <n v="2021"/>
    <x v="173"/>
    <n v="117"/>
    <s v="Uitmaaien"/>
    <s v="maaien"/>
    <n v="1536"/>
    <n v="0.01"/>
    <s v="A: uitmaaien nat profiel &lt;= 30m minimaal één zijde bereikbaar, twee zijdig &gt;15m bereikbaar &lt;= 30m"/>
    <n v="457318"/>
    <s v="M04627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316"/>
    <s v="&lt;Null&gt;"/>
    <n v="0"/>
    <n v="0.02"/>
    <n v="1.9"/>
    <n v="1.9"/>
    <s v="Klasse B"/>
    <s v="Klasse Industrie"/>
    <s v="sloot"/>
    <s v="&lt;Null&gt;"/>
    <s v="Secundair"/>
    <s v="&lt;Null&gt;"/>
    <s v="Verspreidbaar"/>
    <x v="1"/>
    <x v="577"/>
    <n v="0.03"/>
    <n v="0.3"/>
    <s v="tot 2m"/>
    <s v="W18GR10283"/>
    <s v="baggeren en maaien"/>
    <s v="Wel werkstrook"/>
    <n v="-1.25"/>
    <n v="-1"/>
  </r>
  <r>
    <s v="AAN"/>
    <s v="AAN"/>
    <s v="AAN"/>
    <n v="5.8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38"/>
    <s v="&gt;2meter"/>
    <n v="8.4"/>
    <s v="ja"/>
    <s v="T02913"/>
    <s v="A: maaien droog talud, bereikbaar vanaf 2 zijden, talud &gt; 2m"/>
    <s v="AAN"/>
    <n v="0.19"/>
    <s v="&lt;Null&gt;"/>
    <n v="-0.95"/>
    <s v="ja"/>
    <x v="0"/>
    <n v="-1.51"/>
    <n v="2021"/>
    <x v="510"/>
    <n v="557"/>
    <s v="Uitmaaien"/>
    <s v="maaien"/>
    <n v="1536"/>
    <n v="0.83"/>
    <s v="A: uitmaaien nat profiel &lt;= 30m minimaal één zijde bereikbaar, twee zijdig &gt;15m bereikbaar &lt;= 30m"/>
    <n v="457315"/>
    <s v="M04571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608"/>
    <s v="&lt;Null&gt;"/>
    <n v="0"/>
    <n v="0.13"/>
    <n v="3.2"/>
    <n v="3.2"/>
    <s v="Klasse A"/>
    <s v="Vrij toepasbaar"/>
    <s v="sloot"/>
    <s v="&lt;Null&gt;"/>
    <s v="Secundair"/>
    <s v="&lt;Null&gt;"/>
    <s v="Vrij verspreidbaar"/>
    <x v="1"/>
    <x v="578"/>
    <n v="0.26"/>
    <n v="2.1"/>
    <s v="2 tot 4m"/>
    <s v="W18GR10_WBKK_D"/>
    <s v="baggeren en maaien"/>
    <s v="Wel werkstrook"/>
    <n v="-1.25"/>
    <n v="-1"/>
  </r>
  <r>
    <s v="AAN"/>
    <s v="AAN"/>
    <s v="AAN"/>
    <n v="3.9"/>
    <n v="0.2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1"/>
    <s v="&gt;2meter"/>
    <n v="8.4"/>
    <s v="ja"/>
    <s v="T02913"/>
    <s v="A: maaien droog talud, bereikbaar vanaf 2 zijden, talud &gt; 2m"/>
    <s v="AAN"/>
    <n v="0.24"/>
    <s v="&lt;Null&gt;"/>
    <n v="-0.97"/>
    <s v="ja"/>
    <x v="0"/>
    <n v="-1.5"/>
    <n v="2021"/>
    <x v="511"/>
    <n v="369"/>
    <s v="Uitmaaien"/>
    <s v="maaien"/>
    <n v="1536"/>
    <n v="0.7"/>
    <s v="A: uitmaaien nat profiel &lt;= 30m minimaal één zijde bereikbaar, twee zijdig &gt;15m bereikbaar &lt;= 30m"/>
    <n v="457316"/>
    <s v="M04571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609"/>
    <s v="&lt;Null&gt;"/>
    <n v="0"/>
    <n v="0.19"/>
    <n v="3.2"/>
    <n v="3.2"/>
    <s v="Klasse A"/>
    <s v="Vrij toepasbaar"/>
    <s v="sloot"/>
    <s v="&lt;Null&gt;"/>
    <s v="Secundair"/>
    <s v="&lt;Null&gt;"/>
    <s v="Vrij verspreidbaar"/>
    <x v="1"/>
    <x v="579"/>
    <n v="0.25"/>
    <n v="2.1"/>
    <s v="2 tot 4m"/>
    <s v="W18GR10_WBKK_D"/>
    <s v="baggeren en maaien"/>
    <s v="Wel werkstrook"/>
    <n v="-1.25"/>
    <n v="-1"/>
  </r>
  <r>
    <s v="AAN"/>
    <s v="AAN"/>
    <s v="AAN"/>
    <n v="1.4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7"/>
    <s v="&gt;2meter"/>
    <n v="7.8"/>
    <s v="ja"/>
    <s v="T02913"/>
    <s v="A: maaien droog talud, bereikbaar vanaf 2 zijden, talud &gt; 2m"/>
    <s v="AAN"/>
    <n v="0.2"/>
    <s v="&lt;Null&gt;"/>
    <n v="-0.95"/>
    <s v="ja"/>
    <x v="0"/>
    <n v="-1.51"/>
    <n v="2021"/>
    <x v="334"/>
    <n v="192"/>
    <s v="Uitmaaien"/>
    <s v="maaien"/>
    <n v="1536"/>
    <n v="0.47"/>
    <s v="A: uitmaaien nat profiel &lt;= 30m minimaal één zijde bereikbaar, twee zijdig &gt;15m bereikbaar &lt;= 30m"/>
    <n v="457319"/>
    <s v="M04571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4"/>
    <s v="&lt;Null&gt;"/>
    <n v="0"/>
    <n v="0.24"/>
    <n v="3.2"/>
    <n v="3.2"/>
    <s v="Klasse A"/>
    <s v="Vrij toepasbaar"/>
    <s v="sloot"/>
    <s v="&lt;Null&gt;"/>
    <s v="Secundair"/>
    <s v="&lt;Null&gt;"/>
    <s v="Vrij verspreidbaar"/>
    <x v="1"/>
    <x v="580"/>
    <n v="0.26"/>
    <n v="1.5"/>
    <s v="tot 2m"/>
    <s v="W18GR10_WBKK_D"/>
    <s v="baggeren en maaien"/>
    <s v="Wel werkstrook"/>
    <n v="-1.25"/>
    <n v="-1"/>
  </r>
  <r>
    <s v="AAN"/>
    <s v="AAN"/>
    <s v="AAN"/>
    <n v="1.1000000000000001"/>
    <s v="&lt;Null&gt;"/>
    <s v="&lt;Null&gt;"/>
    <x v="4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T02914"/>
    <s v="A: maaien droog talud, bereikbaar vanaf 2 zijden, talud &lt;= 2m"/>
    <s v="AAN"/>
    <n v="0.5"/>
    <n v="0.5"/>
    <s v="&lt;Null&gt;"/>
    <s v="nee"/>
    <x v="0"/>
    <s v="&lt;Null&gt;"/>
    <n v="2021"/>
    <x v="512"/>
    <n v="150"/>
    <s v="Uitmaaien"/>
    <s v="maaien"/>
    <s v="&lt;Null&gt;"/>
    <s v="&lt;Null&gt;"/>
    <s v="A: uitmaaien nat profiel &lt;= 30m minimaal één zijde bereikbaar, twee zijdig &gt;15m bereikbaar &lt;= 30m"/>
    <n v="457317"/>
    <s v="M03713"/>
    <s v="geschatte m3's opvoeren"/>
    <x v="0"/>
    <s v="Goeree-Overflakkee"/>
    <s v="Waterschap"/>
    <s v="Uitmaaien"/>
    <s v="&lt;Null&gt;"/>
    <s v="&lt;Null&gt;"/>
    <x v="0"/>
    <s v="&lt;Null&gt;"/>
    <s v="Perceel 3"/>
    <s v="Geer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51"/>
    <x v="581"/>
    <s v="&lt;Null&gt;"/>
    <n v="1.5"/>
    <s v="tot 2m"/>
    <s v="W18GR10_WBKK_D"/>
    <s v="baggeren en maaien"/>
    <s v="Wel werkstrook"/>
    <n v="-1.25"/>
    <n v="-1"/>
  </r>
  <r>
    <s v="GEM SBB"/>
    <s v="GEM SBB"/>
    <s v="GEM SBB"/>
    <n v="0.3"/>
    <n v="0.02"/>
    <n v="0.6"/>
    <x v="0"/>
    <x v="0"/>
    <n v="1.1299999999999999"/>
    <s v="bereikbaar"/>
    <s v="&lt;Null&gt;"/>
    <n v="1"/>
    <s v="GO 2021"/>
    <s v="1A: Op de kant, &lt;=30m tweezijdig bereikbaar, of &lt;=15m één zijde bereikbaar"/>
    <n v="-2.1"/>
    <n v="-1.77"/>
    <n v="-1.7"/>
    <s v="&gt;2meter"/>
    <n v="6.1"/>
    <s v="ja"/>
    <s v="T02916"/>
    <s v="A: maaien droog talud, bereikbaar vanaf 2 zijden, talud &gt; 2m"/>
    <s v="GEM SBB"/>
    <n v="0.02"/>
    <n v="0.6"/>
    <n v="-1.66"/>
    <s v="ja"/>
    <x v="0"/>
    <n v="-1.77"/>
    <n v="2021"/>
    <x v="407"/>
    <n v="97"/>
    <s v="Uitmaaien"/>
    <s v="maaien"/>
    <n v="1536"/>
    <n v="0.05"/>
    <s v="A: uitmaaien nat profiel &lt;= 30m minimaal één zijde bereikbaar, twee zijdig &gt;15m bereikbaar &lt;= 30m"/>
    <n v="457320"/>
    <s v="M04036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1161"/>
    <s v="&lt;Null&gt;"/>
    <n v="0"/>
    <n v="7.0000000000000007E-2"/>
    <n v="2.7"/>
    <n v="2.7"/>
    <s v="Klasse A"/>
    <s v="Vrij toepasbaar"/>
    <s v="sloot"/>
    <s v="&lt;Null&gt;"/>
    <s v="Secundair"/>
    <n v="-1.7"/>
    <s v="Vrij verspreidbaar"/>
    <x v="52"/>
    <x v="582"/>
    <n v="7.0000000000000007E-2"/>
    <n v="0.7"/>
    <s v="tot 2m"/>
    <s v="W18GR10_WBKK_D"/>
    <s v="baggeren en maaien"/>
    <s v="Wel werkstrook"/>
    <s v="&lt;Null&gt;"/>
    <s v="&lt;Null&gt;"/>
  </r>
  <r>
    <s v="AAN"/>
    <s v="AAN"/>
    <s v="AAN"/>
    <n v="2.9"/>
    <n v="0.7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61"/>
    <n v="-1.21"/>
    <s v="&lt;=2meter"/>
    <n v="6.3"/>
    <s v="ja"/>
    <s v="T02919"/>
    <s v="B: maaien droog talud, &lt;= 15m één zijde bereikbaar, talud &gt; 2m"/>
    <s v="AAN"/>
    <n v="0.8"/>
    <s v="&lt;Null&gt;"/>
    <n v="-0.78"/>
    <s v="ja"/>
    <x v="0"/>
    <n v="-1.61"/>
    <n v="2021"/>
    <x v="513"/>
    <n v="173"/>
    <s v="Uitmaaien"/>
    <s v="maaien"/>
    <n v="1536"/>
    <n v="1.91"/>
    <s v="A: uitmaaien nat profiel &lt;= 30m minimaal één zijde bereikbaar, twee zijdig &gt;15m bereikbaar &lt;= 30m"/>
    <n v="457321"/>
    <s v="M0382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1"/>
    <s v="&lt;Null&gt;"/>
    <n v="0"/>
    <n v="0.4"/>
    <n v="1.5"/>
    <n v="1.5"/>
    <s v="Klasse A"/>
    <s v="Vrij toepasbaar"/>
    <s v="sloot"/>
    <s v="&lt;Null&gt;"/>
    <s v="Secundair"/>
    <s v="&lt;Null&gt;"/>
    <s v="Vrij verspreidbaar"/>
    <x v="1"/>
    <x v="583"/>
    <n v="0.51"/>
    <n v="3.3"/>
    <s v="2 tot 4m"/>
    <s v="W18GR10_WBKK_D"/>
    <s v="baggeren en maaien"/>
    <s v="Wel werkstrook"/>
    <n v="-1.1000000000000001"/>
    <n v="-0.85"/>
  </r>
  <r>
    <s v="AAN"/>
    <s v="AAN"/>
    <s v="AAN"/>
    <n v="1.3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36"/>
    <n v="-1.19"/>
    <s v="&lt;=2meter"/>
    <n v="5.8"/>
    <s v="ja"/>
    <s v="T02921"/>
    <s v="A: maaien droog talud, bereikbaar vanaf 2 zijden, talud &gt; 2m"/>
    <s v="AAN"/>
    <n v="0.09"/>
    <s v="&lt;Null&gt;"/>
    <n v="-0.94"/>
    <s v="ja"/>
    <x v="0"/>
    <n v="-1.36"/>
    <n v="2021"/>
    <x v="514"/>
    <n v="212"/>
    <s v="Uitmaaien"/>
    <s v="maaien"/>
    <n v="1536"/>
    <n v="0.32"/>
    <s v="A: uitmaaien nat profiel &lt;= 30m minimaal één zijde bereikbaar, twee zijdig &gt;15m bereikbaar &lt;= 30m"/>
    <n v="457322"/>
    <s v="M04547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68"/>
    <s v="&lt;Null&gt;"/>
    <n v="0"/>
    <n v="0.17"/>
    <n v="2.2999999999999998"/>
    <n v="2.2999999999999998"/>
    <s v="Klasse A"/>
    <s v="Vrij toepasbaar"/>
    <s v="sloot"/>
    <s v="&lt;Null&gt;"/>
    <s v="Secundair"/>
    <s v="&lt;Null&gt;"/>
    <s v="Vrij verspreidbaar"/>
    <x v="1"/>
    <x v="584"/>
    <n v="0.11"/>
    <n v="1.2"/>
    <s v="tot 2m"/>
    <s v="W18GR10_WBKK_D"/>
    <s v="baggeren en maaien"/>
    <s v="Wel werkstrook"/>
    <n v="-1.25"/>
    <n v="-1"/>
  </r>
  <r>
    <s v="AAN"/>
    <s v="AAN"/>
    <s v="AAN"/>
    <n v="7.6"/>
    <n v="0.6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17"/>
    <s v="&lt;=2meter"/>
    <n v="7.4"/>
    <s v="ja"/>
    <s v="T02921"/>
    <s v="A: maaien droog talud, bereikbaar vanaf 2 zijden, talud &gt; 2m"/>
    <s v="AAN"/>
    <n v="0.77"/>
    <s v="&lt;Null&gt;"/>
    <n v="-0.94"/>
    <s v="ja"/>
    <x v="0"/>
    <n v="-1.58"/>
    <n v="2021"/>
    <x v="515"/>
    <n v="540"/>
    <s v="Uitmaaien"/>
    <s v="maaien"/>
    <n v="1536"/>
    <n v="1.22"/>
    <s v="A: uitmaaien nat profiel &lt;= 30m minimaal één zijde bereikbaar, twee zijdig &gt;15m bereikbaar &lt;= 30m"/>
    <n v="457323"/>
    <s v="M04547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69"/>
    <s v="&lt;Null&gt;"/>
    <n v="0"/>
    <n v="0.41"/>
    <n v="2.2999999999999998"/>
    <n v="2.2999999999999998"/>
    <s v="Klasse A"/>
    <s v="Vrij toepasbaar"/>
    <s v="sloot"/>
    <s v="&lt;Null&gt;"/>
    <s v="Secundair"/>
    <s v="&lt;Null&gt;"/>
    <s v="Vrij verspreidbaar"/>
    <x v="1"/>
    <x v="585"/>
    <n v="0.33"/>
    <n v="2.8"/>
    <s v="2 tot 4m"/>
    <s v="W18GR10_WBKK_D"/>
    <s v="baggeren en maaien"/>
    <s v="Wel werkstrook"/>
    <n v="-1.25"/>
    <n v="-1"/>
  </r>
  <r>
    <s v="AAN"/>
    <s v="AAN"/>
    <s v="AAN"/>
    <n v="1.2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19"/>
    <n v="-0.96"/>
    <s v="&lt;=2meter"/>
    <n v="4.4000000000000004"/>
    <s v="ja"/>
    <s v="T02925"/>
    <s v="A: maaien droog talud, bereikbaar vanaf 2 zijden, talud &gt; 2m"/>
    <s v="AAN"/>
    <n v="0.14000000000000001"/>
    <s v="&lt;Null&gt;"/>
    <n v="-0.8"/>
    <s v="ja"/>
    <x v="0"/>
    <n v="-1.19"/>
    <n v="2021"/>
    <x v="41"/>
    <n v="210"/>
    <s v="Uitmaaien"/>
    <s v="maaien"/>
    <n v="1536"/>
    <n v="0.23"/>
    <s v="A: uitmaaien nat profiel &lt;= 30m minimaal één zijde bereikbaar, twee zijdig &gt;15m bereikbaar &lt;= 30m"/>
    <n v="457324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56"/>
    <s v="&lt;Null&gt;"/>
    <n v="0"/>
    <n v="0.23"/>
    <n v="1.7"/>
    <n v="1.7"/>
    <s v="Klasse A"/>
    <s v="Vrij toepasbaar"/>
    <s v="sloot"/>
    <s v="&lt;Null&gt;"/>
    <s v="Secundair"/>
    <s v="&lt;Null&gt;"/>
    <s v="Vrij verspreidbaar"/>
    <x v="1"/>
    <x v="586"/>
    <n v="0.09"/>
    <n v="1.1000000000000001"/>
    <s v="tot 2m"/>
    <s v="W18GR10_WBKK_D"/>
    <s v="baggeren en maaien"/>
    <s v="Wel werkstrook"/>
    <n v="-1.1000000000000001"/>
    <n v="-0.85"/>
  </r>
  <r>
    <s v="AAN"/>
    <s v="AAN"/>
    <s v="AAN"/>
    <n v="0.7"/>
    <n v="0.18"/>
    <n v="0.18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04"/>
    <n v="-0.89"/>
    <s v="&lt;=2meter"/>
    <n v="4.3"/>
    <s v="ja"/>
    <s v="T02925"/>
    <s v="B: maaien droog talud, &lt;= 15m één zijde bereikbaar, talud &gt; 2m"/>
    <s v="AAN"/>
    <n v="0.2"/>
    <n v="0.2"/>
    <n v="-0.8"/>
    <s v="ja"/>
    <x v="0"/>
    <n v="-1.04"/>
    <n v="2021"/>
    <x v="282"/>
    <n v="145"/>
    <s v="Uitmaaien"/>
    <s v="maaien"/>
    <n v="1536"/>
    <n v="0.12"/>
    <s v="A: uitmaaien nat profiel &lt;= 30m minimaal één zijde bereikbaar, twee zijdig &gt;15m bereikbaar &lt;= 30m"/>
    <n v="457325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57"/>
    <s v="&lt;Null&gt;"/>
    <n v="0"/>
    <n v="0.15"/>
    <n v="1.7"/>
    <n v="1.7"/>
    <s v="Klasse A"/>
    <s v="Niet toepasbaar"/>
    <s v="sloot"/>
    <s v="&lt;Null&gt;"/>
    <s v="Secundair"/>
    <s v="&lt;Null&gt;"/>
    <s v="Verspreidbaar"/>
    <x v="53"/>
    <x v="587"/>
    <n v="0.24"/>
    <n v="1"/>
    <s v="tot 2m"/>
    <s v="W18GR10165"/>
    <s v="baggeren en maaien"/>
    <s v="Wel werkstrook"/>
    <n v="-1.1000000000000001"/>
    <n v="-0.85"/>
  </r>
  <r>
    <s v="AAN"/>
    <s v="AAN"/>
    <s v="AAN"/>
    <n v="2.1"/>
    <n v="0.18"/>
    <n v="0.18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04"/>
    <n v="-0.89"/>
    <s v="&lt;=2meter"/>
    <n v="4.3"/>
    <s v="ja"/>
    <s v="T02925"/>
    <s v="A: maaien droog talud, bereikbaar vanaf 2 zijden, talud &gt; 2m"/>
    <s v="AAN"/>
    <n v="0.2"/>
    <n v="0.2"/>
    <n v="-0.8"/>
    <s v="ja"/>
    <x v="0"/>
    <n v="-1.04"/>
    <n v="2021"/>
    <x v="516"/>
    <n v="414"/>
    <s v="Uitmaaien"/>
    <s v="maaien"/>
    <n v="1536"/>
    <n v="0.12"/>
    <s v="A: uitmaaien nat profiel &lt;= 30m minimaal één zijde bereikbaar, twee zijdig &gt;15m bereikbaar &lt;= 30m"/>
    <n v="457326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57"/>
    <s v="&lt;Null&gt;"/>
    <n v="0"/>
    <n v="0.15"/>
    <n v="1.7"/>
    <n v="1.7"/>
    <s v="Klasse A"/>
    <s v="Vrij toepasbaar"/>
    <s v="sloot"/>
    <s v="&lt;Null&gt;"/>
    <s v="Secundair"/>
    <s v="&lt;Null&gt;"/>
    <s v="Vrij verspreidbaar"/>
    <x v="54"/>
    <x v="588"/>
    <n v="0.24"/>
    <n v="1"/>
    <s v="tot 2m"/>
    <s v="W18GR10_WBKK_D"/>
    <s v="baggeren en maaien"/>
    <s v="Wel werkstrook"/>
    <n v="-1.1000000000000001"/>
    <n v="-0.85"/>
  </r>
  <r>
    <s v="AAN"/>
    <s v="AAN"/>
    <s v="AAN"/>
    <n v="1.1000000000000001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6"/>
    <s v="&lt;=2meter"/>
    <n v="4.7"/>
    <s v="ja"/>
    <s v="T02941"/>
    <s v="A: maaien droog talud, bereikbaar vanaf 2 zijden, talud &gt; 2m"/>
    <s v="AAN"/>
    <n v="0.1"/>
    <s v="&lt;Null&gt;"/>
    <n v="-1.03"/>
    <s v="ja"/>
    <x v="0"/>
    <n v="-1.54"/>
    <n v="2021"/>
    <x v="517"/>
    <n v="198"/>
    <s v="Uitmaaien"/>
    <s v="maaien"/>
    <n v="1536"/>
    <n v="0.4"/>
    <s v="A: uitmaaien nat profiel &lt;= 30m minimaal één zijde bereikbaar, twee zijdig &gt;15m bereikbaar &lt;= 30m"/>
    <n v="457327"/>
    <s v="M0310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70"/>
    <s v="&lt;Null&gt;"/>
    <n v="0"/>
    <n v="0.18"/>
    <n v="1.8"/>
    <n v="1.8"/>
    <s v="Klasse A"/>
    <s v="Vrij toepasbaar"/>
    <s v="sloot"/>
    <s v="&lt;Null&gt;"/>
    <s v="Secundair"/>
    <s v="&lt;Null&gt;"/>
    <s v="Vrij verspreidbaar"/>
    <x v="1"/>
    <x v="589"/>
    <n v="0.28999999999999998"/>
    <n v="1.1000000000000001"/>
    <s v="tot 2m"/>
    <s v="W18GR10_WBKK_D"/>
    <s v="baggeren en maaien"/>
    <s v="Wel werkstrook"/>
    <n v="-1.25"/>
    <n v="-1"/>
  </r>
  <r>
    <s v="AAN"/>
    <s v="AAN"/>
    <s v="AAN"/>
    <n v="0.6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9"/>
    <s v="&lt;=2meter"/>
    <n v="6.5"/>
    <s v="ja"/>
    <s v="T02941"/>
    <s v="A: maaien droog talud, bereikbaar vanaf 2 zijden, talud &gt; 2m"/>
    <s v="AAN"/>
    <n v="0.31"/>
    <s v="&lt;Null&gt;"/>
    <n v="-1.05"/>
    <s v="ja"/>
    <x v="0"/>
    <n v="-1.66"/>
    <n v="2021"/>
    <x v="518"/>
    <n v="75"/>
    <s v="Uitmaaien"/>
    <s v="maaien"/>
    <n v="1536"/>
    <n v="0.76"/>
    <s v="A: uitmaaien nat profiel &lt;= 30m minimaal één zijde bereikbaar, twee zijdig &gt;15m bereikbaar &lt;= 30m"/>
    <n v="457328"/>
    <s v="M0310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71"/>
    <s v="&lt;Null&gt;"/>
    <n v="0"/>
    <n v="0.27"/>
    <n v="2.4"/>
    <n v="2.4"/>
    <s v="Klasse A"/>
    <s v="Vrij toepasbaar"/>
    <s v="sloot"/>
    <s v="&lt;Null&gt;"/>
    <s v="Secundair"/>
    <s v="&lt;Null&gt;"/>
    <s v="Vrij verspreidbaar"/>
    <x v="1"/>
    <x v="590"/>
    <n v="0.41"/>
    <n v="1.7"/>
    <s v="tot 2m"/>
    <s v="W18GR10_WBKK_D"/>
    <s v="baggeren en maaien"/>
    <s v="Wel werkstrook"/>
    <n v="-1.25"/>
    <n v="-1"/>
  </r>
  <r>
    <s v="AAN"/>
    <s v="AAN"/>
    <s v="AAN"/>
    <n v="1.3"/>
    <n v="0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9"/>
    <s v="&lt;=2meter"/>
    <n v="6.5"/>
    <s v="ja"/>
    <s v="T02941"/>
    <s v="A: maaien droog talud, bereikbaar vanaf 2 zijden, talud &gt; 2m"/>
    <s v="AAN"/>
    <n v="0.31"/>
    <s v="&lt;Null&gt;"/>
    <n v="-1.05"/>
    <s v="ja"/>
    <x v="0"/>
    <n v="-1.66"/>
    <n v="2021"/>
    <x v="519"/>
    <n v="148"/>
    <s v="Uitmaaien"/>
    <s v="maaien"/>
    <n v="1536"/>
    <n v="0.76"/>
    <s v="A: uitmaaien nat profiel &lt;= 30m minimaal één zijde bereikbaar, twee zijdig &gt;15m bereikbaar &lt;= 30m"/>
    <n v="457329"/>
    <s v="M0310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71"/>
    <s v="&lt;Null&gt;"/>
    <n v="0"/>
    <n v="0.27"/>
    <n v="2.4"/>
    <n v="2.4"/>
    <s v="Klasse A"/>
    <s v="Klasse Wonen"/>
    <s v="sloot"/>
    <s v="&lt;Null&gt;"/>
    <s v="Secundair"/>
    <s v="&lt;Null&gt;"/>
    <s v="Verspreidbaar"/>
    <x v="1"/>
    <x v="6"/>
    <n v="0.41"/>
    <n v="1.7"/>
    <s v="tot 2m"/>
    <s v="W18GR10021"/>
    <s v="baggeren en maaien"/>
    <s v="Wel werkstrook"/>
    <n v="-1.25"/>
    <n v="-1"/>
  </r>
  <r>
    <s v="AAN"/>
    <s v="AAN"/>
    <s v="AAN"/>
    <n v="1.5"/>
    <s v="&lt;Null&gt;"/>
    <s v="&lt;Null&gt;"/>
    <x v="0"/>
    <x v="0"/>
    <n v="1.1299999999999999"/>
    <s v="alleen rechts"/>
    <s v="&lt;Null&gt;"/>
    <s v="&lt;Null&gt;"/>
    <s v="GO 2021"/>
    <s v="0: Invalide kenmerken"/>
    <n v="-1.3"/>
    <s v="&lt;Null&gt;"/>
    <s v="&lt;Null&gt;"/>
    <s v="&gt;2meter"/>
    <s v="&lt;Null&gt;"/>
    <s v="ja"/>
    <s v="T02946"/>
    <s v="B: maaien droog talud, &lt;= 15m één zijde bereikbaar, talud &lt;= 2m"/>
    <s v="AAN"/>
    <n v="0.5"/>
    <n v="0.5"/>
    <s v="&lt;Null&gt;"/>
    <s v="nee"/>
    <x v="0"/>
    <s v="&lt;Null&gt;"/>
    <n v="2021"/>
    <x v="520"/>
    <n v="206"/>
    <s v="Uitmaaien"/>
    <s v="maaien"/>
    <s v="&lt;Null&gt;"/>
    <s v="&lt;Null&gt;"/>
    <s v="A: uitmaaien nat profiel &lt;= 30m minimaal één zijde bereikbaar, twee zijdig &gt;15m bereikbaar &lt;= 30m"/>
    <n v="457330"/>
    <s v="M05560"/>
    <s v="geschatte m3's opvoeren"/>
    <x v="0"/>
    <s v="Goeree-Overflakkee"/>
    <s v="Waterschap"/>
    <s v="Uitmaaien"/>
    <s v="&lt;Null&gt;"/>
    <s v="&lt;Null&gt;"/>
    <x v="0"/>
    <s v="&lt;Null&gt;"/>
    <s v="Perceel 3"/>
    <s v="Korteweegje"/>
    <s v="A: uitmaaien en afvoeren plasberm, twee zijdig bereikbaar, of &lt;=15m één zijde bereikbaar"/>
    <s v="&lt;Null&gt;"/>
    <s v="&lt;Null&gt;"/>
    <n v="0"/>
    <s v="&lt;Null&gt;"/>
    <s v="&lt;Null&gt;"/>
    <s v="&lt;Null&gt;"/>
    <s v="Klasse B"/>
    <s v="Niet toepasbaar"/>
    <s v="sloot"/>
    <s v="&lt;Null&gt;"/>
    <s v="Secundair"/>
    <s v="&lt;Null&gt;"/>
    <s v="Verspreidbaar"/>
    <x v="55"/>
    <x v="591"/>
    <s v="&lt;Null&gt;"/>
    <n v="1.5"/>
    <s v="tot 2m"/>
    <s v="W18GR10109"/>
    <s v="baggeren en maaien"/>
    <s v="Wel werkstrook"/>
    <n v="-1.1000000000000001"/>
    <n v="-0.9"/>
  </r>
  <r>
    <s v="Links AAN/Rechts GEM"/>
    <s v="Links AAN"/>
    <s v="Rechts GEM"/>
    <n v="8.4"/>
    <n v="2.029999999999999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3"/>
    <n v="-1.92"/>
    <n v="-1.57"/>
    <s v="&lt;=2meter"/>
    <n v="11.6"/>
    <s v="ja"/>
    <s v="T02947"/>
    <s v="A: maaien droog talud, bereikbaar vanaf 2 zijden, talud &gt; 2m"/>
    <s v="Links AAN/Rechts GEM"/>
    <n v="2.29"/>
    <s v="&lt;Null&gt;"/>
    <n v="-0.77"/>
    <s v="ja"/>
    <x v="2"/>
    <n v="-1.92"/>
    <n v="2021"/>
    <x v="521"/>
    <n v="187"/>
    <s v="Uitmaaien"/>
    <s v="maaien"/>
    <n v="1536"/>
    <n v="8.4499999999999993"/>
    <s v="A: uitmaaien nat profiel &lt;= 30m minimaal één zijde bereikbaar, twee zijdig &gt;15m bereikbaar &lt;= 30m"/>
    <n v="457332"/>
    <s v="M05438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1282"/>
    <s v="&lt;Null&gt;"/>
    <n v="0"/>
    <n v="0.35"/>
    <n v="1.6"/>
    <n v="1"/>
    <s v="Vrij toepasbaar"/>
    <s v="Vrij toepasbaar"/>
    <s v="sloot"/>
    <s v="&lt;Null&gt;"/>
    <s v="Secundair"/>
    <s v="&lt;Null&gt;"/>
    <s v="Vrij verspreidbaar"/>
    <x v="1"/>
    <x v="592"/>
    <n v="0.82"/>
    <n v="9"/>
    <s v="8m of meer"/>
    <s v="W18GR10110"/>
    <s v="baggeren en maaien"/>
    <s v="Wel werkstrook"/>
    <n v="-1.1000000000000001"/>
    <n v="-0.9"/>
  </r>
  <r>
    <s v="AAN"/>
    <s v="AAN"/>
    <s v="AAN"/>
    <n v="3.9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1"/>
    <s v="&gt;2meter"/>
    <n v="7.6"/>
    <s v="ja"/>
    <s v="T02948"/>
    <s v="A: maaien droog talud, bereikbaar vanaf 2 zijden, talud &gt; 2m"/>
    <s v="AAN"/>
    <n v="0.27"/>
    <s v="&lt;Null&gt;"/>
    <n v="-1.04"/>
    <s v="ja"/>
    <x v="0"/>
    <n v="-1.62"/>
    <n v="2021"/>
    <x v="522"/>
    <n v="340"/>
    <s v="Uitmaaien"/>
    <s v="maaien"/>
    <n v="1536"/>
    <n v="0.99"/>
    <s v="A: uitmaaien nat profiel &lt;= 30m minimaal één zijde bereikbaar, twee zijdig &gt;15m bereikbaar &lt;= 30m"/>
    <n v="457333"/>
    <s v="M03080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09"/>
    <s v="&lt;Null&gt;"/>
    <n v="0"/>
    <n v="0.21"/>
    <n v="2.7"/>
    <n v="2.7"/>
    <s v="Klasse A"/>
    <s v="Vrij toepasbaar"/>
    <s v="sloot"/>
    <s v="&lt;Null&gt;"/>
    <s v="Secundair"/>
    <s v="&lt;Null&gt;"/>
    <s v="Vrij verspreidbaar"/>
    <x v="1"/>
    <x v="593"/>
    <n v="0.37"/>
    <n v="2.2999999999999998"/>
    <s v="2 tot 4m"/>
    <s v="W18GR10_WBKK_D"/>
    <s v="baggeren en maaien"/>
    <s v="Wel werkstrook"/>
    <n v="-1.25"/>
    <n v="-1"/>
  </r>
  <r>
    <s v="AAN"/>
    <s v="AAN"/>
    <s v="AAN"/>
    <n v="0.7"/>
    <n v="0.05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2"/>
    <n v="-1.18"/>
    <n v="-1.02"/>
    <s v="&lt;=2meter"/>
    <n v="4.7"/>
    <s v="ja"/>
    <s v="T03750"/>
    <s v="B: maaien droog talud, &lt;= 15m één zijde bereikbaar, talud &gt; 2m"/>
    <s v="AAN"/>
    <n v="0.06"/>
    <s v="&lt;Null&gt;"/>
    <n v="-0.95"/>
    <s v="ja"/>
    <x v="2"/>
    <n v="-1.18"/>
    <n v="2021"/>
    <x v="523"/>
    <n v="185"/>
    <s v="Uitmaaien"/>
    <s v="maaien"/>
    <n v="1536"/>
    <n v="0.11"/>
    <s v="A: uitmaaien nat profiel &lt;= 30m minimaal één zijde bereikbaar, twee zijdig &gt;15m bereikbaar &lt;= 30m"/>
    <n v="457334"/>
    <s v="M03032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862"/>
    <s v="&lt;Null&gt;"/>
    <n v="0"/>
    <n v="0.16"/>
    <n v="2"/>
    <n v="2"/>
    <s v="Klasse A"/>
    <s v="Vrij toepasbaar"/>
    <s v="sloot"/>
    <s v="&lt;Null&gt;"/>
    <s v="Secundair"/>
    <s v="&lt;Null&gt;"/>
    <s v="Vrij verspreidbaar"/>
    <x v="1"/>
    <x v="594"/>
    <n v="0.23"/>
    <n v="0.8"/>
    <s v="tot 2m"/>
    <s v="W18GR10_WBKK_D"/>
    <s v="baggeren en maaien"/>
    <s v="Wel werkstrook"/>
    <n v="-1.25"/>
    <n v="-1"/>
  </r>
  <r>
    <s v="AAN"/>
    <s v="AAN"/>
    <s v="AAN"/>
    <n v="1.2"/>
    <n v="0.0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"/>
    <n v="-1.18"/>
    <n v="-1.02"/>
    <s v="&lt;=2meter"/>
    <n v="4.7"/>
    <s v="ja"/>
    <s v="T03750"/>
    <s v="B: maaien droog talud, &lt;= 15m één zijde bereikbaar, talud &gt; 2m"/>
    <s v="AAN"/>
    <n v="0.06"/>
    <s v="&lt;Null&gt;"/>
    <n v="-0.95"/>
    <s v="ja"/>
    <x v="0"/>
    <n v="-1.18"/>
    <n v="2021"/>
    <x v="524"/>
    <n v="308"/>
    <s v="Uitmaaien"/>
    <s v="maaien"/>
    <n v="1536"/>
    <n v="0.11"/>
    <s v="A: uitmaaien nat profiel &lt;= 30m minimaal één zijde bereikbaar, twee zijdig &gt;15m bereikbaar &lt;= 30m"/>
    <n v="457335"/>
    <s v="M0303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862"/>
    <s v="&lt;Null&gt;"/>
    <n v="0"/>
    <n v="0.16"/>
    <n v="2"/>
    <n v="2"/>
    <s v="Klasse A"/>
    <s v="Vrij toepasbaar"/>
    <s v="sloot"/>
    <s v="&lt;Null&gt;"/>
    <s v="Secundair"/>
    <s v="&lt;Null&gt;"/>
    <s v="Vrij verspreidbaar"/>
    <x v="1"/>
    <x v="595"/>
    <n v="0.23"/>
    <n v="0.8"/>
    <s v="tot 2m"/>
    <s v="W18GR10_WBKK_D"/>
    <s v="baggeren en maaien"/>
    <s v="Wel werkstrook"/>
    <n v="-1.25"/>
    <n v="-1"/>
  </r>
  <r>
    <s v="AAN"/>
    <s v="AAN"/>
    <s v="AAN"/>
    <n v="2.6"/>
    <n v="0.289999999999999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33"/>
    <s v="&lt;=2meter"/>
    <n v="5.4"/>
    <s v="ja"/>
    <s v="T05213"/>
    <s v="A: maaien droog talud, bereikbaar vanaf 2 zijden, talud &gt; 2m"/>
    <s v="AAN"/>
    <n v="0.33"/>
    <s v="&lt;Null&gt;"/>
    <n v="-0.93"/>
    <s v="ja"/>
    <x v="0"/>
    <n v="-1.63"/>
    <n v="2021"/>
    <x v="525"/>
    <n v="269"/>
    <s v="Uitmaaien"/>
    <s v="maaien"/>
    <n v="1536"/>
    <n v="0.9"/>
    <s v="A: uitmaaien nat profiel &lt;= 30m minimaal één zijde bereikbaar, twee zijdig &gt;15m bereikbaar &lt;= 30m"/>
    <n v="457336"/>
    <s v="M03642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64"/>
    <s v="&lt;Null&gt;"/>
    <n v="0"/>
    <n v="0.3"/>
    <n v="1.8"/>
    <n v="1.8"/>
    <s v="Klasse A"/>
    <s v="Vrij toepasbaar"/>
    <s v="sloot"/>
    <s v="&lt;Null&gt;"/>
    <s v="Secundair"/>
    <s v="&lt;Null&gt;"/>
    <s v="Vrij verspreidbaar"/>
    <x v="1"/>
    <x v="596"/>
    <n v="0.38"/>
    <n v="1.9"/>
    <s v="tot 2m"/>
    <s v="W18GR10_WBKK_D"/>
    <s v="baggeren en maaien"/>
    <s v="Wel werkstrook"/>
    <n v="-1.25"/>
    <n v="-1"/>
  </r>
  <r>
    <s v="AAN"/>
    <s v="AAN"/>
    <s v="AAN"/>
    <n v="2.1"/>
    <n v="0.2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6"/>
    <s v="&lt;=2meter"/>
    <n v="5.4"/>
    <s v="ja"/>
    <s v="T05213"/>
    <s v="A: maaien droog talud, bereikbaar vanaf 2 zijden, talud &gt; 2m"/>
    <s v="AAN"/>
    <n v="0.28000000000000003"/>
    <s v="&lt;Null&gt;"/>
    <n v="-0.93"/>
    <s v="ja"/>
    <x v="0"/>
    <n v="-1.66"/>
    <n v="2021"/>
    <x v="526"/>
    <n v="222"/>
    <s v="Uitmaaien"/>
    <s v="maaien"/>
    <n v="1536"/>
    <n v="0.85"/>
    <s v="A: uitmaaien nat profiel &lt;= 30m minimaal één zijde bereikbaar, twee zijdig &gt;15m bereikbaar &lt;= 30m"/>
    <n v="457337"/>
    <s v="M03642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24"/>
    <s v="&lt;Null&gt;"/>
    <n v="0"/>
    <n v="0.3"/>
    <n v="1.8"/>
    <n v="1.8"/>
    <s v="Klasse A"/>
    <s v="Vrij toepasbaar"/>
    <s v="sloot"/>
    <s v="&lt;Null&gt;"/>
    <s v="Secundair"/>
    <s v="&lt;Null&gt;"/>
    <s v="Vrij verspreidbaar"/>
    <x v="1"/>
    <x v="597"/>
    <n v="0.41"/>
    <n v="1.9"/>
    <s v="tot 2m"/>
    <s v="W18GR10_WBKK_D"/>
    <s v="baggeren en maaien"/>
    <s v="Wel werkstrook"/>
    <n v="-1.25"/>
    <n v="-1"/>
  </r>
  <r>
    <s v="AAN"/>
    <s v="AAN"/>
    <s v="AAN"/>
    <n v="2.2999999999999998"/>
    <n v="0.3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36"/>
    <s v="&lt;=2meter"/>
    <n v="5.7"/>
    <s v="ja"/>
    <s v="T05213"/>
    <s v="A: maaien droog talud, bereikbaar vanaf 2 zijden, talud &gt; 2m"/>
    <s v="AAN"/>
    <n v="0.43"/>
    <s v="&lt;Null&gt;"/>
    <n v="-0.98"/>
    <s v="ja"/>
    <x v="0"/>
    <n v="-1.72"/>
    <n v="2021"/>
    <x v="132"/>
    <n v="207"/>
    <s v="Uitmaaien"/>
    <s v="maaien"/>
    <n v="1536"/>
    <n v="1.07"/>
    <s v="A: uitmaaien nat profiel &lt;= 30m minimaal één zijde bereikbaar, twee zijdig &gt;15m bereikbaar &lt;= 30m"/>
    <n v="457338"/>
    <s v="M03642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03"/>
    <s v="&lt;Null&gt;"/>
    <n v="0"/>
    <n v="0.36"/>
    <n v="1.8"/>
    <n v="1.8"/>
    <s v="Klasse A"/>
    <s v="Vrij toepasbaar"/>
    <s v="sloot"/>
    <s v="&lt;Null&gt;"/>
    <s v="Secundair"/>
    <s v="&lt;Null&gt;"/>
    <s v="Vrij verspreidbaar"/>
    <x v="1"/>
    <x v="598"/>
    <n v="0.47"/>
    <n v="2.2000000000000002"/>
    <s v="2 tot 4m"/>
    <s v="W18GR10_WBKK_D"/>
    <s v="baggeren en maaien"/>
    <s v="Wel werkstrook"/>
    <n v="-1.25"/>
    <n v="-1"/>
  </r>
  <r>
    <s v="AAN"/>
    <s v="AAN"/>
    <s v="AAN"/>
    <n v="2.2999999999999998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8"/>
    <s v="&lt;=2meter"/>
    <n v="5.5"/>
    <s v="ja"/>
    <s v="T05213"/>
    <s v="A: maaien droog talud, bereikbaar vanaf 2 zijden, talud &gt; 2m"/>
    <s v="AAN"/>
    <n v="0.32"/>
    <s v="&lt;Null&gt;"/>
    <n v="-0.95"/>
    <s v="ja"/>
    <x v="0"/>
    <n v="-1.66"/>
    <n v="2021"/>
    <x v="527"/>
    <n v="232"/>
    <s v="Uitmaaien"/>
    <s v="maaien"/>
    <n v="1536"/>
    <n v="0.83"/>
    <s v="A: uitmaaien nat profiel &lt;= 30m minimaal één zijde bereikbaar, twee zijdig &gt;15m bereikbaar &lt;= 30m"/>
    <n v="457339"/>
    <s v="M03642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04"/>
    <s v="&lt;Null&gt;"/>
    <n v="0"/>
    <n v="0.28000000000000003"/>
    <n v="1.8"/>
    <n v="1.8"/>
    <s v="Klasse A"/>
    <s v="Vrij toepasbaar"/>
    <s v="sloot"/>
    <s v="&lt;Null&gt;"/>
    <s v="Secundair"/>
    <s v="&lt;Null&gt;"/>
    <s v="Vrij verspreidbaar"/>
    <x v="1"/>
    <x v="599"/>
    <n v="0.41"/>
    <n v="2"/>
    <s v="2 tot 4m"/>
    <s v="W18GR10_WBKK_D"/>
    <s v="baggeren en maaien"/>
    <s v="Wel werkstrook"/>
    <n v="-1.25"/>
    <n v="-1"/>
  </r>
  <r>
    <s v="AAN"/>
    <s v="AAN"/>
    <s v="AAN"/>
    <n v="2.5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2"/>
    <s v="&lt;=2meter"/>
    <n v="5.5"/>
    <s v="ja"/>
    <s v="T05213"/>
    <s v="A: maaien droog talud, bereikbaar vanaf 2 zijden, talud &gt; 2m"/>
    <s v="AAN"/>
    <n v="0.17"/>
    <s v="&lt;Null&gt;"/>
    <n v="-0.98"/>
    <s v="ja"/>
    <x v="0"/>
    <n v="-1.64"/>
    <n v="2021"/>
    <x v="528"/>
    <n v="245"/>
    <s v="Uitmaaien"/>
    <s v="maaien"/>
    <n v="1536"/>
    <n v="0.87"/>
    <s v="A: uitmaaien nat profiel &lt;= 30m minimaal één zijde bereikbaar, twee zijdig &gt;15m bereikbaar &lt;= 30m"/>
    <n v="457340"/>
    <s v="M03642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1214"/>
    <s v="&lt;Null&gt;"/>
    <n v="0"/>
    <n v="0.22"/>
    <n v="1.8"/>
    <n v="1.8"/>
    <s v="Klasse A"/>
    <s v="Vrij toepasbaar"/>
    <s v="sloot"/>
    <s v="&lt;Null&gt;"/>
    <s v="Secundair"/>
    <s v="&lt;Null&gt;"/>
    <s v="Vrij verspreidbaar"/>
    <x v="1"/>
    <x v="600"/>
    <n v="0.39"/>
    <n v="2"/>
    <s v="2 tot 4m"/>
    <s v="W18GR10_WBKK_D"/>
    <s v="baggeren en maaien"/>
    <s v="Wel werkstrook"/>
    <n v="-1.25"/>
    <n v="-1"/>
  </r>
  <r>
    <s v="AAN"/>
    <s v="AAN"/>
    <s v="AAN"/>
    <n v="0.9"/>
    <n v="0.0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25"/>
    <n v="-1.1399999999999999"/>
    <s v="&lt;=2meter"/>
    <n v="4.0999999999999996"/>
    <s v="ja"/>
    <s v="T05214"/>
    <s v="B: maaien droog talud, &lt;= 15m één zijde bereikbaar, talud &gt; 2m"/>
    <s v="AAN"/>
    <n v="0.06"/>
    <s v="&lt;Null&gt;"/>
    <n v="-0.78"/>
    <s v="ja"/>
    <x v="0"/>
    <n v="-1.25"/>
    <n v="2021"/>
    <x v="529"/>
    <n v="159"/>
    <s v="Uitmaaien"/>
    <s v="maaien"/>
    <n v="1536"/>
    <n v="0.39"/>
    <s v="A: uitmaaien nat profiel &lt;= 30m minimaal één zijde bereikbaar, twee zijdig &gt;15m bereikbaar &lt;= 30m"/>
    <n v="457341"/>
    <s v="M03823"/>
    <s v="koppelen met profiel 0357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57"/>
    <s v="&lt;Null&gt;"/>
    <n v="0"/>
    <n v="0.11"/>
    <n v="1.5"/>
    <n v="1.5"/>
    <s v="Klasse A"/>
    <s v="Vrij toepasbaar"/>
    <s v="sloot"/>
    <s v="&lt;Null&gt;"/>
    <s v="Secundair"/>
    <s v="&lt;Null&gt;"/>
    <s v="Vrij verspreidbaar"/>
    <x v="1"/>
    <x v="601"/>
    <n v="0.15"/>
    <n v="1.1000000000000001"/>
    <s v="tot 2m"/>
    <s v="W18GR10_WBKK_D"/>
    <s v="baggeren en maaien"/>
    <s v="Wel werkstrook"/>
    <n v="-1.1000000000000001"/>
    <n v="-0.85"/>
  </r>
  <r>
    <s v="AAN"/>
    <s v="AAN"/>
    <s v="AAN"/>
    <n v="1.2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5"/>
    <n v="-1.1399999999999999"/>
    <s v="&lt;=2meter"/>
    <n v="4.0999999999999996"/>
    <s v="ja"/>
    <s v="T05214"/>
    <s v="A: maaien droog talud, bereikbaar vanaf 2 zijden, talud &gt; 2m"/>
    <s v="AAN"/>
    <n v="0.06"/>
    <s v="&lt;Null&gt;"/>
    <n v="-0.78"/>
    <s v="ja"/>
    <x v="0"/>
    <n v="-1.25"/>
    <n v="2021"/>
    <x v="530"/>
    <n v="226"/>
    <s v="Uitmaaien"/>
    <s v="maaien"/>
    <n v="1536"/>
    <n v="0.39"/>
    <s v="A: uitmaaien nat profiel &lt;= 30m minimaal één zijde bereikbaar, twee zijdig &gt;15m bereikbaar &lt;= 30m"/>
    <n v="457342"/>
    <s v="M03823"/>
    <s v="koppelen met profiel 0357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57"/>
    <s v="&lt;Null&gt;"/>
    <n v="0"/>
    <n v="0.11"/>
    <n v="1.5"/>
    <n v="1.5"/>
    <s v="Klasse A"/>
    <s v="Vrij toepasbaar"/>
    <s v="sloot"/>
    <s v="&lt;Null&gt;"/>
    <s v="Secundair"/>
    <s v="&lt;Null&gt;"/>
    <s v="Vrij verspreidbaar"/>
    <x v="1"/>
    <x v="602"/>
    <n v="0.15"/>
    <n v="1.1000000000000001"/>
    <s v="tot 2m"/>
    <s v="W18GR10_WBKK_D"/>
    <s v="baggeren en maaien"/>
    <s v="Wel werkstrook"/>
    <n v="-1.1000000000000001"/>
    <n v="-0.85"/>
  </r>
  <r>
    <s v="AAN"/>
    <s v="AAN"/>
    <s v="AAN"/>
    <n v="3.8"/>
    <n v="0.4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43"/>
    <s v="&lt;=2meter"/>
    <n v="6.9"/>
    <s v="ja"/>
    <s v="T05216"/>
    <s v="A: maaien droog talud, bereikbaar vanaf 2 zijden, talud &gt; 2m"/>
    <s v="AAN"/>
    <n v="0.52"/>
    <s v="&lt;Null&gt;"/>
    <n v="-0.99"/>
    <s v="ja"/>
    <x v="0"/>
    <n v="-1.73"/>
    <n v="2021"/>
    <x v="531"/>
    <n v="294"/>
    <s v="Uitmaaien"/>
    <s v="maaien"/>
    <n v="1536"/>
    <n v="1.38"/>
    <s v="A: uitmaaien nat profiel &lt;= 30m minimaal één zijde bereikbaar, twee zijdig &gt;15m bereikbaar &lt;= 30m"/>
    <n v="457343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Oostmoersedijk"/>
    <s v="A: uitmaaien en afvoeren plasberm, twee zijdig bereikbaar, of &lt;=15m één zijde bereikbaar"/>
    <n v="537"/>
    <s v="&lt;Null&gt;"/>
    <n v="0"/>
    <n v="0.3"/>
    <n v="2.2000000000000002"/>
    <n v="2.2000000000000002"/>
    <s v="Klasse A"/>
    <s v="Vrij toepasbaar"/>
    <s v="sloot"/>
    <s v="&lt;Null&gt;"/>
    <s v="Secundair"/>
    <s v="&lt;Null&gt;"/>
    <s v="Vrij verspreidbaar"/>
    <x v="1"/>
    <x v="603"/>
    <n v="0.48"/>
    <n v="2.6"/>
    <s v="2 tot 4m"/>
    <s v="W18GR10_WBKK_D"/>
    <s v="baggeren en maaien"/>
    <s v="Wel werkstrook"/>
    <n v="-1.25"/>
    <n v="-1"/>
  </r>
  <r>
    <s v="AAN"/>
    <s v="AAN"/>
    <s v="AAN"/>
    <n v="3.4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28"/>
    <s v="&lt;=2meter"/>
    <n v="5.7"/>
    <s v="ja"/>
    <s v="T05216"/>
    <s v="A: maaien droog talud, bereikbaar vanaf 2 zijden, talud &gt; 2m"/>
    <s v="AAN"/>
    <n v="0.2"/>
    <s v="&lt;Null&gt;"/>
    <n v="-0.99"/>
    <s v="ja"/>
    <x v="0"/>
    <n v="-1.52"/>
    <n v="2021"/>
    <x v="532"/>
    <n v="486"/>
    <s v="Uitmaaien"/>
    <s v="maaien"/>
    <n v="1536"/>
    <n v="0.47"/>
    <s v="A: uitmaaien nat profiel &lt;= 30m minimaal één zijde bereikbaar, twee zijdig &gt;15m bereikbaar &lt;= 30m"/>
    <n v="457344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8"/>
    <s v="&lt;Null&gt;"/>
    <n v="0"/>
    <n v="0.24"/>
    <n v="2.2000000000000002"/>
    <n v="2.2000000000000002"/>
    <s v="Klasse A"/>
    <s v="Vrij toepasbaar"/>
    <s v="sloot"/>
    <s v="&lt;Null&gt;"/>
    <s v="Secundair"/>
    <s v="&lt;Null&gt;"/>
    <s v="Vrij verspreidbaar"/>
    <x v="1"/>
    <x v="604"/>
    <n v="0.27"/>
    <n v="1.4"/>
    <s v="tot 2m"/>
    <s v="W18GR10_WBKK_D"/>
    <s v="baggeren en maaien"/>
    <s v="Wel werkstrook"/>
    <n v="-1.25"/>
    <n v="-1"/>
  </r>
  <r>
    <s v="AAN"/>
    <s v="AAN"/>
    <s v="AAN"/>
    <n v="1.7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8"/>
    <s v="&lt;=2meter"/>
    <n v="6.1"/>
    <s v="ja"/>
    <s v="T05216"/>
    <s v="A: maaien droog talud, bereikbaar vanaf 2 zijden, talud &gt; 2m"/>
    <s v="AAN"/>
    <n v="0.17"/>
    <s v="&lt;Null&gt;"/>
    <n v="-0.96"/>
    <s v="ja"/>
    <x v="0"/>
    <n v="-1.51"/>
    <n v="2021"/>
    <x v="533"/>
    <n v="248"/>
    <s v="Uitmaaien"/>
    <s v="maaien"/>
    <n v="1536"/>
    <n v="0.47"/>
    <s v="A: uitmaaien nat profiel &lt;= 30m minimaal één zijde bereikbaar, twee zijdig &gt;15m bereikbaar &lt;= 30m"/>
    <n v="457345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3"/>
    <s v="&lt;Null&gt;"/>
    <n v="0"/>
    <n v="0.23"/>
    <n v="2.4"/>
    <n v="2.4"/>
    <s v="Klasse A"/>
    <s v="Vrij toepasbaar"/>
    <s v="sloot"/>
    <s v="&lt;Null&gt;"/>
    <s v="Secundair"/>
    <s v="&lt;Null&gt;"/>
    <s v="Vrij verspreidbaar"/>
    <x v="1"/>
    <x v="605"/>
    <n v="0.26"/>
    <n v="1.4"/>
    <s v="tot 2m"/>
    <s v="W18GR10_WBKK_D"/>
    <s v="baggeren en maaien"/>
    <s v="Wel werkstrook"/>
    <n v="-1.25"/>
    <n v="-1"/>
  </r>
  <r>
    <s v="AAN"/>
    <s v="AAN"/>
    <s v="AAN"/>
    <n v="3.9"/>
    <n v="0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35"/>
    <s v="&lt;=2meter"/>
    <n v="6.9"/>
    <s v="ja"/>
    <s v="T05216"/>
    <s v="A: maaien droog talud, bereikbaar vanaf 2 zijden, talud &gt; 2m"/>
    <s v="AAN"/>
    <n v="0.44"/>
    <s v="&lt;Null&gt;"/>
    <n v="-0.98"/>
    <s v="ja"/>
    <x v="0"/>
    <n v="-1.64"/>
    <n v="2021"/>
    <x v="534"/>
    <n v="350"/>
    <s v="Uitmaaien"/>
    <s v="maaien"/>
    <n v="1536"/>
    <n v="0.92"/>
    <s v="A: uitmaaien nat profiel &lt;= 30m minimaal één zijde bereikbaar, twee zijdig &gt;15m bereikbaar &lt;= 30m"/>
    <n v="457346"/>
    <s v="M03770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4"/>
    <s v="&lt;Null&gt;"/>
    <n v="0"/>
    <n v="0.28999999999999998"/>
    <n v="2.4"/>
    <n v="2.4"/>
    <s v="Klasse A"/>
    <s v="Vrij toepasbaar"/>
    <s v="sloot"/>
    <s v="&lt;Null&gt;"/>
    <s v="Secundair"/>
    <s v="&lt;Null&gt;"/>
    <s v="Vrij verspreidbaar"/>
    <x v="1"/>
    <x v="606"/>
    <n v="0.39"/>
    <n v="2.2000000000000002"/>
    <s v="2 tot 4m"/>
    <s v="W18GR10_WBKK_D"/>
    <s v="baggeren en maaien"/>
    <s v="Wel werkstrook"/>
    <n v="-1.25"/>
    <n v="-1"/>
  </r>
  <r>
    <s v="GEM"/>
    <s v="GEM"/>
    <s v="GEM"/>
    <n v="14"/>
    <n v="2.4900000000000002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2.2000000000000002"/>
    <n v="-2.12"/>
    <n v="-1.77"/>
    <s v="&lt;=2meter"/>
    <n v="13.7"/>
    <s v="ja"/>
    <s v="T05231"/>
    <s v="A: maaien droog talud, bereikbaar vanaf 2 zijden, talud &gt; 2m"/>
    <s v="GEM"/>
    <n v="2.81"/>
    <s v="&lt;Null&gt;"/>
    <n v="-1"/>
    <s v="ja"/>
    <x v="2"/>
    <n v="-2.12"/>
    <n v="2021"/>
    <x v="387"/>
    <n v="273"/>
    <s v="Uitmaaien en afvoeren"/>
    <s v="maaien"/>
    <n v="1536"/>
    <n v="9.2100000000000009"/>
    <s v="A: uitmaaien nat profiel &lt;= 30m minimaal één zijde bereikbaar, twee zijdig &gt;15m bereikbaar &lt;= 30m"/>
    <n v="457347"/>
    <s v="M05729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Aleijd van Puttenstraat"/>
    <s v="A: uitmaaien en afvoeren plasberm, twee zijdig bereikbaar, of &lt;=15m één zijde bereikbaar"/>
    <n v="514"/>
    <s v="&lt;Null&gt;"/>
    <n v="0"/>
    <n v="0.35"/>
    <n v="1.7"/>
    <n v="1.7"/>
    <s v="Klasse A"/>
    <s v="Klasse Industrie"/>
    <s v="sloot"/>
    <s v="&lt;Null&gt;"/>
    <s v="Secundair"/>
    <n v="-1"/>
    <s v="Verspreidbaar"/>
    <x v="1"/>
    <x v="607"/>
    <n v="1.1200000000000001"/>
    <n v="10.3"/>
    <s v="8m of meer"/>
    <s v="W18GR10278"/>
    <s v="baggeren en maaien"/>
    <s v="Wel werkstrook"/>
    <s v="&lt;Null&gt;"/>
    <s v="&lt;Null&gt;"/>
  </r>
  <r>
    <s v="GEM"/>
    <s v="GEM"/>
    <s v="GEM"/>
    <n v="11.7"/>
    <n v="2.4900000000000002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2.2000000000000002"/>
    <n v="-2.12"/>
    <n v="-1.77"/>
    <s v="&lt;=2meter"/>
    <n v="13.7"/>
    <s v="ja"/>
    <s v="T05231"/>
    <s v="B: maaien droog talud, &lt;= 15m één zijde bereikbaar, talud &gt; 2m"/>
    <s v="GEM"/>
    <n v="2.81"/>
    <s v="&lt;Null&gt;"/>
    <n v="-1"/>
    <s v="ja"/>
    <x v="2"/>
    <n v="-2.12"/>
    <n v="2021"/>
    <x v="535"/>
    <n v="228"/>
    <s v="Uitmaaien en afvoeren"/>
    <s v="maaien"/>
    <n v="1536"/>
    <n v="9.2100000000000009"/>
    <s v="A: uitmaaien nat profiel &lt;= 30m minimaal één zijde bereikbaar, twee zijdig &gt;15m bereikbaar &lt;= 30m"/>
    <n v="457348"/>
    <s v="M05729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Kolff van Oosterwijkstr"/>
    <s v="A: uitmaaien en afvoeren plasberm, twee zijdig bereikbaar, of &lt;=15m één zijde bereikbaar"/>
    <n v="514"/>
    <s v="&lt;Null&gt;"/>
    <n v="0"/>
    <n v="0.35"/>
    <n v="1.7"/>
    <n v="1.7"/>
    <s v="Klasse A"/>
    <s v="Klasse Industrie"/>
    <s v="sloot"/>
    <s v="&lt;Null&gt;"/>
    <s v="Secundair"/>
    <n v="-1"/>
    <s v="Verspreidbaar"/>
    <x v="1"/>
    <x v="608"/>
    <n v="1.1200000000000001"/>
    <n v="10.3"/>
    <s v="8m of meer"/>
    <s v="W18GR10278"/>
    <s v="baggeren en maaien"/>
    <s v="Wel werkstrook"/>
    <s v="&lt;Null&gt;"/>
    <s v="&lt;Null&gt;"/>
  </r>
  <r>
    <s v="Links GEM SBB/Rechts AAN"/>
    <s v="Links GEM SBB"/>
    <s v="Rechts AAN"/>
    <n v="4.0999999999999996"/>
    <n v="0.4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41"/>
    <s v="&lt;=2meter"/>
    <n v="6.7"/>
    <s v="ja"/>
    <s v="T05235"/>
    <s v="A: maaien droog talud, bereikbaar vanaf 2 zijden, talud &gt; 2m"/>
    <s v="Links GEM SBB/Rechts AAN"/>
    <n v="0.47"/>
    <s v="&lt;Null&gt;"/>
    <n v="-0.98"/>
    <s v="ja"/>
    <x v="0"/>
    <n v="-1.69"/>
    <n v="2021"/>
    <x v="536"/>
    <n v="339"/>
    <s v="Uitmaaien"/>
    <s v="maaien"/>
    <n v="1536"/>
    <n v="1.19"/>
    <s v="A: uitmaaien nat profiel &lt;= 30m minimaal één zijde bereikbaar, twee zijdig &gt;15m bereikbaar &lt;= 30m"/>
    <n v="457353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552"/>
    <s v="&lt;Null&gt;"/>
    <n v="0"/>
    <n v="0.28000000000000003"/>
    <n v="2.2000000000000002"/>
    <n v="2.2000000000000002"/>
    <s v="Klasse A"/>
    <s v="Vrij toepasbaar"/>
    <s v="sloot"/>
    <s v="&lt;Null&gt;"/>
    <s v="Secundair"/>
    <s v="&lt;Null&gt;"/>
    <s v="Vrij verspreidbaar"/>
    <x v="1"/>
    <x v="609"/>
    <n v="0.44"/>
    <n v="2.4"/>
    <s v="2 tot 4m"/>
    <s v="W18GR10_WBKK_D"/>
    <s v="baggeren en maaien"/>
    <s v="Wel werkstrook"/>
    <n v="-1.25"/>
    <n v="-1"/>
  </r>
  <r>
    <s v="Links GEM SBB/Rechts AAN"/>
    <s v="Links GEM SBB"/>
    <s v="Rechts AAN"/>
    <n v="3.5"/>
    <n v="0.3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8"/>
    <s v="&lt;=2meter"/>
    <n v="6.1"/>
    <s v="ja"/>
    <s v="T05235"/>
    <s v="A: maaien droog talud, bereikbaar vanaf 2 zijden, talud &gt; 2m"/>
    <s v="Links GEM SBB/Rechts AAN"/>
    <n v="0.35"/>
    <s v="&lt;Null&gt;"/>
    <n v="-0.96"/>
    <s v="ja"/>
    <x v="0"/>
    <n v="-1.62"/>
    <n v="2021"/>
    <x v="537"/>
    <n v="385"/>
    <s v="Uitmaaien"/>
    <s v="maaien"/>
    <n v="1536"/>
    <n v="0.84"/>
    <s v="A: uitmaaien nat profiel &lt;= 30m minimaal één zijde bereikbaar, twee zijdig &gt;15m bereikbaar &lt;= 30m"/>
    <n v="457354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553"/>
    <s v="&lt;Null&gt;"/>
    <n v="0"/>
    <n v="0.24"/>
    <n v="2.2000000000000002"/>
    <n v="2.2000000000000002"/>
    <s v="Klasse A"/>
    <s v="Vrij toepasbaar"/>
    <s v="sloot"/>
    <s v="&lt;Null&gt;"/>
    <s v="Secundair"/>
    <s v="&lt;Null&gt;"/>
    <s v="Vrij verspreidbaar"/>
    <x v="1"/>
    <x v="610"/>
    <n v="0.37"/>
    <n v="1.8"/>
    <s v="tot 2m"/>
    <s v="W18GR10_WBKK_D"/>
    <s v="baggeren en maaien"/>
    <s v="Wel werkstrook"/>
    <n v="-1.25"/>
    <n v="-1"/>
  </r>
  <r>
    <s v="AAN"/>
    <s v="AAN"/>
    <s v="AAN"/>
    <n v="4.5999999999999996"/>
    <n v="0.59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4"/>
    <n v="-1.48"/>
    <n v="-1.25"/>
    <s v="&lt;=2meter"/>
    <n v="7.6"/>
    <s v="ja"/>
    <s v="T05259"/>
    <s v="B: maaien droog talud, &lt;= 15m één zijde bereikbaar, talud &gt; 2m"/>
    <s v="AAN"/>
    <n v="0.67"/>
    <s v="&lt;Null&gt;"/>
    <n v="-0.97"/>
    <s v="ja"/>
    <x v="2"/>
    <n v="-1.48"/>
    <n v="2021"/>
    <x v="538"/>
    <n v="277"/>
    <s v="Uitmaaien"/>
    <s v="maaien"/>
    <n v="1536"/>
    <n v="1.37"/>
    <s v="A: uitmaaien nat profiel &lt;= 30m minimaal één zijde bereikbaar, twee zijdig &gt;15m bereikbaar &lt;= 30m"/>
    <n v="457349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15"/>
    <s v="&lt;Null&gt;"/>
    <n v="0"/>
    <n v="0.23"/>
    <n v="2.2000000000000002"/>
    <n v="2.2000000000000002"/>
    <s v="Klasse A"/>
    <s v="Klasse Wonen"/>
    <s v="sloot"/>
    <s v="&lt;Null&gt;"/>
    <s v="Secundair"/>
    <s v="&lt;Null&gt;"/>
    <s v="Niet verspreidbaar"/>
    <x v="1"/>
    <x v="611"/>
    <n v="0.23"/>
    <n v="3.3"/>
    <s v="2 tot 4m"/>
    <s v="W18GR10037"/>
    <s v="baggeren en maaien"/>
    <s v="Wel werkstrook"/>
    <n v="-1.25"/>
    <n v="-1"/>
  </r>
  <r>
    <s v="AAN"/>
    <s v="AAN"/>
    <s v="AAN"/>
    <n v="2.4"/>
    <n v="7.0000000000000007E-2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44"/>
    <n v="-1.33"/>
    <s v="&lt;=2meter"/>
    <n v="5.8"/>
    <s v="ja"/>
    <s v="T05259"/>
    <s v="B: maaien droog talud, &lt;= 15m één zijde bereikbaar, talud &gt; 2m"/>
    <s v="AAN"/>
    <n v="0.08"/>
    <s v="&lt;Null&gt;"/>
    <n v="-1.07"/>
    <s v="ja"/>
    <x v="0"/>
    <n v="-1.44"/>
    <n v="2021"/>
    <x v="539"/>
    <n v="317"/>
    <s v="Uitmaaien"/>
    <s v="maaien"/>
    <n v="1536"/>
    <n v="0.42"/>
    <s v="A: uitmaaien nat profiel &lt;= 30m minimaal één zijde bereikbaar, twee zijdig &gt;15m bereikbaar &lt;= 30m"/>
    <n v="457350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112"/>
    <s v="&lt;Null&gt;"/>
    <n v="0"/>
    <n v="0.11"/>
    <n v="2.2000000000000002"/>
    <n v="2.2000000000000002"/>
    <s v="Vrij toepasbaar"/>
    <s v="Vrij toepasbaar"/>
    <s v="sloot"/>
    <s v="&lt;Null&gt;"/>
    <s v="Secundair"/>
    <s v="&lt;Null&gt;"/>
    <s v="Vrij verspreidbaar"/>
    <x v="1"/>
    <x v="612"/>
    <n v="0.19"/>
    <n v="1.5"/>
    <s v="tot 2m"/>
    <s v="W18GR10039"/>
    <s v="baggeren en maaien"/>
    <s v="Wel werkstrook"/>
    <n v="-1.25"/>
    <n v="-1"/>
  </r>
  <r>
    <s v="AAN"/>
    <s v="AAN"/>
    <s v="AAN"/>
    <n v="1.7"/>
    <n v="0.13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46"/>
    <n v="-1.33"/>
    <s v="&lt;=2meter"/>
    <n v="5.3"/>
    <s v="ja"/>
    <s v="T05259"/>
    <s v="B: maaien droog talud, &lt;= 15m één zijde bereikbaar, talud &gt; 2m"/>
    <s v="AAN"/>
    <n v="0.15"/>
    <s v="&lt;Null&gt;"/>
    <n v="-1.21"/>
    <s v="ja"/>
    <x v="0"/>
    <n v="-1.46"/>
    <n v="2021"/>
    <x v="540"/>
    <n v="336"/>
    <s v="Uitmaaien"/>
    <s v="maaien"/>
    <n v="1536"/>
    <n v="0.21"/>
    <s v="A: uitmaaien nat profiel &lt;= 30m minimaal één zijde bereikbaar, twee zijdig &gt;15m bereikbaar &lt;= 30m"/>
    <n v="457351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13"/>
    <s v="&lt;Null&gt;"/>
    <n v="0"/>
    <n v="0.13"/>
    <n v="2.2000000000000002"/>
    <n v="2.2000000000000002"/>
    <s v="Vrij toepasbaar"/>
    <s v="Vrij toepasbaar"/>
    <s v="sloot"/>
    <s v="&lt;Null&gt;"/>
    <s v="Secundair"/>
    <s v="&lt;Null&gt;"/>
    <s v="Vrij verspreidbaar"/>
    <x v="1"/>
    <x v="613"/>
    <n v="0.21"/>
    <n v="1"/>
    <s v="tot 2m"/>
    <s v="W18GR10038"/>
    <s v="baggeren en maaien"/>
    <s v="Wel werkstrook"/>
    <n v="-1.25"/>
    <n v="-1"/>
  </r>
  <r>
    <s v="AAN"/>
    <s v="AAN"/>
    <s v="AAN"/>
    <n v="4.5"/>
    <n v="0.32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5"/>
    <n v="-1.24"/>
    <s v="&lt;=2meter"/>
    <n v="6.6"/>
    <s v="ja"/>
    <s v="T05259"/>
    <s v="B: maaien droog talud, &lt;= 15m één zijde bereikbaar, talud &gt; 2m"/>
    <s v="AAN"/>
    <n v="0.36"/>
    <s v="&lt;Null&gt;"/>
    <n v="-0.97"/>
    <s v="ja"/>
    <x v="0"/>
    <n v="-1.5"/>
    <n v="2021"/>
    <x v="318"/>
    <n v="387"/>
    <s v="Uitmaaien"/>
    <s v="maaien"/>
    <n v="1536"/>
    <n v="0.87"/>
    <s v="A: uitmaaien nat profiel &lt;= 30m minimaal één zijde bereikbaar, twee zijdig &gt;15m bereikbaar &lt;= 30m"/>
    <n v="457352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14"/>
    <s v="&lt;Null&gt;"/>
    <n v="0"/>
    <n v="0.26"/>
    <n v="2.2000000000000002"/>
    <n v="2.2000000000000002"/>
    <s v="Vrij toepasbaar"/>
    <s v="Vrij toepasbaar"/>
    <s v="sloot"/>
    <s v="&lt;Null&gt;"/>
    <s v="Secundair"/>
    <s v="&lt;Null&gt;"/>
    <s v="Vrij verspreidbaar"/>
    <x v="1"/>
    <x v="614"/>
    <n v="0.25"/>
    <n v="2.2999999999999998"/>
    <s v="2 tot 4m"/>
    <s v="W18GR10038"/>
    <s v="baggeren en maaien"/>
    <s v="Wel werkstrook"/>
    <n v="-1.25"/>
    <n v="-1"/>
  </r>
  <r>
    <s v="AAN"/>
    <s v="AAN"/>
    <s v="AAN"/>
    <n v="2.9"/>
    <n v="0.59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48"/>
    <n v="-1.25"/>
    <s v="&lt;=2meter"/>
    <n v="7.6"/>
    <s v="ja"/>
    <s v="T05259"/>
    <s v="B: maaien droog talud, &lt;= 15m één zijde bereikbaar, talud &gt; 2m"/>
    <s v="AAN"/>
    <n v="0.67"/>
    <s v="&lt;Null&gt;"/>
    <n v="-0.97"/>
    <s v="ja"/>
    <x v="0"/>
    <n v="-1.48"/>
    <n v="2021"/>
    <x v="269"/>
    <n v="177"/>
    <s v="Uitmaaien"/>
    <s v="maaien"/>
    <n v="1536"/>
    <n v="1.37"/>
    <s v="A: uitmaaien nat profiel &lt;= 30m minimaal één zijde bereikbaar, twee zijdig &gt;15m bereikbaar &lt;= 30m"/>
    <n v="459525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15"/>
    <s v="&lt;Null&gt;"/>
    <n v="0"/>
    <n v="0.23"/>
    <n v="2.2000000000000002"/>
    <n v="2.2000000000000002"/>
    <s v="Vrij toepasbaar"/>
    <s v="Vrij toepasbaar"/>
    <s v="sloot"/>
    <s v="&lt;Null&gt;"/>
    <s v="Secundair"/>
    <s v="&lt;Null&gt;"/>
    <s v="Vrij verspreidbaar"/>
    <x v="1"/>
    <x v="615"/>
    <n v="0.23"/>
    <n v="3.3"/>
    <s v="2 tot 4m"/>
    <s v="W18GR10038"/>
    <s v="baggeren en maaien"/>
    <s v="Wel werkstrook"/>
    <n v="-1.25"/>
    <n v="-1"/>
  </r>
  <r>
    <s v="AAN"/>
    <s v="AAN"/>
    <s v="AAN"/>
    <n v="0.3"/>
    <n v="0.13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46"/>
    <n v="-1.33"/>
    <s v="&lt;=2meter"/>
    <n v="5.3"/>
    <s v="ja"/>
    <s v="T05259"/>
    <s v="B: maaien droog talud, &lt;= 15m één zijde bereikbaar, talud &gt; 2m"/>
    <s v="AAN"/>
    <n v="0.15"/>
    <s v="&lt;Null&gt;"/>
    <n v="-1.21"/>
    <s v="ja"/>
    <x v="0"/>
    <n v="-1.46"/>
    <n v="2021"/>
    <x v="29"/>
    <n v="60"/>
    <s v="Uitmaaien"/>
    <s v="maaien"/>
    <n v="1536"/>
    <n v="0.21"/>
    <s v="A: uitmaaien nat profiel &lt;= 30m minimaal één zijde bereikbaar, twee zijdig &gt;15m bereikbaar &lt;= 30m"/>
    <n v="459526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13"/>
    <s v="&lt;Null&gt;"/>
    <n v="0"/>
    <n v="0.13"/>
    <n v="2.2000000000000002"/>
    <n v="2.2000000000000002"/>
    <s v="Vrij toepasbaar"/>
    <s v="Vrij toepasbaar"/>
    <s v="sloot"/>
    <s v="&lt;Null&gt;"/>
    <s v="Secundair"/>
    <s v="&lt;Null&gt;"/>
    <s v="Vrij verspreidbaar"/>
    <x v="1"/>
    <x v="616"/>
    <n v="0.21"/>
    <n v="1"/>
    <s v="tot 2m"/>
    <s v="W18GR10039"/>
    <s v="baggeren en maaien"/>
    <s v="Wel werkstrook"/>
    <n v="-1.25"/>
    <n v="-1"/>
  </r>
  <r>
    <s v="AAN"/>
    <s v="AAN"/>
    <s v="AAN"/>
    <n v="2.4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6"/>
    <n v="-1.29"/>
    <s v="&lt;=2meter"/>
    <n v="4.5999999999999996"/>
    <s v="ja"/>
    <s v="T05261"/>
    <s v="A: maaien droog talud, bereikbaar vanaf 2 zijden, talud &gt; 2m"/>
    <s v="AAN"/>
    <n v="0.1"/>
    <s v="&lt;Null&gt;"/>
    <n v="-1.02"/>
    <s v="ja"/>
    <x v="0"/>
    <n v="-1.46"/>
    <n v="2021"/>
    <x v="541"/>
    <n v="482"/>
    <s v="Uitmaaien"/>
    <s v="maaien"/>
    <n v="1536"/>
    <n v="0.26"/>
    <s v="A: uitmaaien nat profiel &lt;= 30m minimaal één zijde bereikbaar, twee zijdig &gt;15m bereikbaar &lt;= 30m"/>
    <n v="457355"/>
    <s v="M03003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29"/>
    <s v="&lt;Null&gt;"/>
    <n v="0"/>
    <n v="0.17"/>
    <n v="1.8"/>
    <n v="1.8"/>
    <s v="Vrij toepasbaar"/>
    <s v="Vrij toepasbaar"/>
    <s v="sloot"/>
    <s v="&lt;Null&gt;"/>
    <s v="Secundair"/>
    <s v="&lt;Null&gt;"/>
    <s v="Vrij verspreidbaar"/>
    <x v="1"/>
    <x v="617"/>
    <n v="0.21"/>
    <n v="1"/>
    <s v="tot 2m"/>
    <s v="W18GR10049"/>
    <s v="baggeren en maaien"/>
    <s v="Wel werkstrook"/>
    <n v="-1.25"/>
    <n v="-1"/>
  </r>
  <r>
    <s v="Links AAN/Rechts GEM SBB"/>
    <s v="Links AAN"/>
    <s v="Rechts GEM SBB"/>
    <n v="1.7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8"/>
    <s v="&lt;=2meter"/>
    <n v="3.9"/>
    <s v="ja"/>
    <s v="T05263"/>
    <s v="A: maaien droog talud, bereikbaar vanaf 2 zijden, talud &gt; 2m"/>
    <s v="Links AAN/Rechts GEM SBB"/>
    <n v="0.09"/>
    <s v="&lt;Null&gt;"/>
    <n v="-1.02"/>
    <s v="ja"/>
    <x v="0"/>
    <n v="-1.59"/>
    <n v="2021"/>
    <x v="542"/>
    <n v="474"/>
    <s v="Uitmaaien"/>
    <s v="maaien"/>
    <n v="1536"/>
    <n v="0.28999999999999998"/>
    <s v="A: uitmaaien nat profiel &lt;= 30m minimaal één zijde bereikbaar, twee zijdig &gt;15m bereikbaar &lt;= 30m"/>
    <n v="457356"/>
    <s v="M0310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48"/>
    <s v="&lt;Null&gt;"/>
    <n v="0"/>
    <n v="0.21"/>
    <n v="1.6"/>
    <n v="1.6"/>
    <s v="Klasse A"/>
    <s v="Vrij toepasbaar"/>
    <s v="sloot"/>
    <s v="&lt;Null&gt;"/>
    <s v="Secundair"/>
    <s v="&lt;Null&gt;"/>
    <s v="Vrij verspreidbaar"/>
    <x v="1"/>
    <x v="618"/>
    <n v="0.34"/>
    <n v="0.7"/>
    <s v="tot 2m"/>
    <s v="W18GR10_WBKK_D"/>
    <s v="baggeren en maaien"/>
    <s v="Wel werkstrook"/>
    <n v="-1.25"/>
    <n v="-1"/>
  </r>
  <r>
    <s v="Links AAN/Rechts GEM SBB"/>
    <s v="Links AAN"/>
    <s v="Rechts GEM SBB"/>
    <n v="1.3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8"/>
    <s v="&lt;=2meter"/>
    <n v="3.9"/>
    <s v="ja"/>
    <s v="T05263"/>
    <s v="A: maaien droog talud, bereikbaar vanaf 2 zijden, talud &gt; 2m"/>
    <s v="Links AAN/Rechts GEM SBB"/>
    <n v="0.08"/>
    <s v="&lt;Null&gt;"/>
    <n v="-1.01"/>
    <s v="ja"/>
    <x v="0"/>
    <n v="-1.62"/>
    <n v="2021"/>
    <x v="543"/>
    <n v="364"/>
    <s v="Uitmaaien"/>
    <s v="maaien"/>
    <n v="1536"/>
    <n v="0.28999999999999998"/>
    <s v="A: uitmaaien nat profiel &lt;= 30m minimaal één zijde bereikbaar, twee zijdig &gt;15m bereikbaar &lt;= 30m"/>
    <n v="457357"/>
    <s v="M0310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49"/>
    <s v="&lt;Null&gt;"/>
    <n v="0"/>
    <n v="0.24"/>
    <n v="1.6"/>
    <n v="1.6"/>
    <s v="Klasse A"/>
    <s v="Vrij toepasbaar"/>
    <s v="sloot"/>
    <s v="&lt;Null&gt;"/>
    <s v="Secundair"/>
    <s v="&lt;Null&gt;"/>
    <s v="Vrij verspreidbaar"/>
    <x v="1"/>
    <x v="619"/>
    <n v="0.37"/>
    <n v="0.7"/>
    <s v="tot 2m"/>
    <s v="W18GR10_WBKK_D"/>
    <s v="baggeren en maaien"/>
    <s v="Wel werkstrook"/>
    <n v="-1.25"/>
    <n v="-1"/>
  </r>
  <r>
    <s v="Links GEM SBB/Rechts AAN"/>
    <s v="Links GEM SBB"/>
    <s v="Rechts AAN"/>
    <n v="5.6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28"/>
    <s v="&lt;=2meter"/>
    <n v="4.9000000000000004"/>
    <s v="ja"/>
    <s v="T05266"/>
    <s v="A: maaien droog talud, bereikbaar vanaf 2 zijden, talud &gt; 2m"/>
    <s v="Links GEM SBB/Rechts AAN"/>
    <n v="0.32"/>
    <s v="&lt;Null&gt;"/>
    <n v="-1.01"/>
    <s v="ja"/>
    <x v="0"/>
    <n v="-1.57"/>
    <n v="2021"/>
    <x v="544"/>
    <n v="590"/>
    <s v="Uitmaaien"/>
    <s v="maaien"/>
    <n v="1536"/>
    <n v="0.72"/>
    <s v="A: uitmaaien nat profiel &lt;= 30m minimaal één zijde bereikbaar, twee zijdig &gt;15m bereikbaar &lt;= 30m"/>
    <n v="457358"/>
    <s v="M03040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11"/>
    <s v="&lt;Null&gt;"/>
    <n v="0"/>
    <n v="0.28999999999999998"/>
    <n v="1.5"/>
    <n v="1.5"/>
    <s v="Klasse A"/>
    <s v="Vrij toepasbaar"/>
    <s v="sloot"/>
    <s v="&lt;Null&gt;"/>
    <s v="Secundair"/>
    <s v="&lt;Null&gt;"/>
    <s v="Vrij verspreidbaar"/>
    <x v="1"/>
    <x v="620"/>
    <n v="0.32"/>
    <n v="1.9"/>
    <s v="tot 2m"/>
    <s v="W18GR10_WBKK_D"/>
    <s v="baggeren en maaien"/>
    <s v="Wel werkstrook"/>
    <n v="-1.25"/>
    <n v="-1"/>
  </r>
  <r>
    <s v="Links GEM SBB/Rechts AAN"/>
    <s v="Links GEM SBB"/>
    <s v="Rechts AAN"/>
    <n v="5.4"/>
    <n v="0.6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3"/>
    <s v="&lt;=2meter"/>
    <n v="6.9"/>
    <s v="ja"/>
    <s v="T05266"/>
    <s v="A: maaien droog talud, bereikbaar vanaf 2 zijden, talud &gt; 2m"/>
    <s v="Links GEM SBB/Rechts AAN"/>
    <n v="0.73"/>
    <s v="&lt;Null&gt;"/>
    <n v="-1.01"/>
    <s v="ja"/>
    <x v="0"/>
    <n v="-1.7"/>
    <n v="2021"/>
    <x v="545"/>
    <n v="279"/>
    <s v="Uitmaaien"/>
    <s v="maaien"/>
    <n v="1536"/>
    <n v="1.48"/>
    <s v="A: uitmaaien nat profiel &lt;= 30m minimaal één zijde bereikbaar, twee zijdig &gt;15m bereikbaar &lt;= 30m"/>
    <n v="457359"/>
    <s v="M03040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312"/>
    <s v="&lt;Null&gt;"/>
    <n v="0"/>
    <n v="0.4"/>
    <n v="1.5"/>
    <n v="1.5"/>
    <s v="Klasse A"/>
    <s v="Vrij toepasbaar"/>
    <s v="sloot"/>
    <s v="&lt;Null&gt;"/>
    <s v="Secundair"/>
    <s v="&lt;Null&gt;"/>
    <s v="Vrij verspreidbaar"/>
    <x v="1"/>
    <x v="621"/>
    <n v="0.45"/>
    <n v="3.9"/>
    <s v="2 tot 4m"/>
    <s v="W18GR10_WBKK_D"/>
    <s v="baggeren en maaien"/>
    <s v="Wel werkstrook"/>
    <n v="-1.25"/>
    <n v="-1"/>
  </r>
  <r>
    <s v="AAN"/>
    <s v="AAN"/>
    <s v="AAN"/>
    <n v="3.4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64"/>
    <n v="-1.44"/>
    <s v="&lt;=2meter"/>
    <n v="4.9000000000000004"/>
    <s v="ja"/>
    <s v="T05267"/>
    <s v="A: maaien droog talud, bereikbaar vanaf 2 zijden, talud &gt; 2m"/>
    <s v="AAN"/>
    <n v="0.19"/>
    <s v="&lt;Null&gt;"/>
    <n v="-1.02"/>
    <s v="ja"/>
    <x v="0"/>
    <n v="-1.64"/>
    <n v="2021"/>
    <x v="546"/>
    <n v="452"/>
    <s v="Uitmaaien"/>
    <s v="maaien"/>
    <n v="1536"/>
    <n v="0.7"/>
    <s v="A: uitmaaien nat profiel &lt;= 30m minimaal één zijde bereikbaar, twee zijdig &gt;15m bereikbaar &lt;= 30m"/>
    <n v="457361"/>
    <s v="M0305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78"/>
    <s v="&lt;Null&gt;"/>
    <n v="0"/>
    <n v="0.2"/>
    <n v="1.7"/>
    <n v="1.7"/>
    <s v="Klasse A"/>
    <s v="Vrij toepasbaar"/>
    <s v="sloot"/>
    <s v="&lt;Null&gt;"/>
    <s v="Secundair"/>
    <s v="&lt;Null&gt;"/>
    <s v="Vrij verspreidbaar"/>
    <x v="1"/>
    <x v="622"/>
    <n v="0.39"/>
    <n v="1.5"/>
    <s v="tot 2m"/>
    <s v="W18GR10_WBKK_D"/>
    <s v="baggeren en maaien"/>
    <s v="Wel werkstrook"/>
    <n v="-1.25"/>
    <n v="-1"/>
  </r>
  <r>
    <s v="Links AAN/Rechts GEM SBB"/>
    <s v="Links AAN"/>
    <s v="Rechts GEM SBB"/>
    <n v="4.4000000000000004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8"/>
    <n v="-1.48"/>
    <s v="&lt;=2meter"/>
    <n v="6.2"/>
    <s v="ja"/>
    <s v="T05272"/>
    <s v="A: maaien droog talud, bereikbaar vanaf 2 zijden, talud &gt; 2m"/>
    <s v="Links AAN/Rechts GEM SBB"/>
    <n v="0.19"/>
    <s v="&lt;Null&gt;"/>
    <n v="-1.02"/>
    <s v="ja"/>
    <x v="0"/>
    <n v="-1.68"/>
    <n v="2021"/>
    <x v="547"/>
    <n v="494"/>
    <s v="Uitmaaien"/>
    <s v="maaien"/>
    <n v="1536"/>
    <n v="0.82"/>
    <s v="A: uitmaaien nat profiel &lt;= 30m minimaal één zijde bereikbaar, twee zijdig &gt;15m bereikbaar &lt;= 30m"/>
    <n v="457360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391"/>
    <s v="&lt;Null&gt;"/>
    <n v="0"/>
    <n v="0.2"/>
    <n v="2.2000000000000002"/>
    <n v="2.2000000000000002"/>
    <s v="Klasse A"/>
    <s v="Vrij toepasbaar"/>
    <s v="sloot"/>
    <s v="&lt;Null&gt;"/>
    <s v="Secundair"/>
    <s v="&lt;Null&gt;"/>
    <s v="Vrij verspreidbaar"/>
    <x v="1"/>
    <x v="623"/>
    <n v="0.43"/>
    <n v="1.8"/>
    <s v="tot 2m"/>
    <s v="W18GR10_WBKK_D"/>
    <s v="baggeren en maaien"/>
    <s v="Wel werkstrook"/>
    <n v="-1.25"/>
    <n v="-1"/>
  </r>
  <r>
    <s v="Links AAN/Rechts GEM SBB"/>
    <s v="Links AAN"/>
    <s v="Rechts GEM SBB"/>
    <n v="5.7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39"/>
    <s v="&lt;=2meter"/>
    <n v="6.6"/>
    <s v="ja"/>
    <s v="T05272"/>
    <s v="A: maaien droog talud, bereikbaar vanaf 2 zijden, talud &gt; 2m"/>
    <s v="Links AAN/Rechts GEM SBB"/>
    <n v="0.31"/>
    <s v="&lt;Null&gt;"/>
    <n v="-1.04"/>
    <s v="ja"/>
    <x v="0"/>
    <n v="-1.63"/>
    <n v="2021"/>
    <x v="548"/>
    <n v="521"/>
    <s v="Uitmaaien"/>
    <s v="maaien"/>
    <n v="1536"/>
    <n v="0.97"/>
    <s v="A: uitmaaien nat profiel &lt;= 30m minimaal één zijde bereikbaar, twee zijdig &gt;15m bereikbaar &lt;= 30m"/>
    <n v="457362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90"/>
    <s v="&lt;Null&gt;"/>
    <n v="0"/>
    <n v="0.24"/>
    <n v="2.2000000000000002"/>
    <n v="2.2000000000000002"/>
    <s v="Klasse A"/>
    <s v="Vrij toepasbaar"/>
    <s v="sloot"/>
    <s v="&lt;Null&gt;"/>
    <s v="Secundair"/>
    <s v="&lt;Null&gt;"/>
    <s v="Vrij verspreidbaar"/>
    <x v="1"/>
    <x v="624"/>
    <n v="0.38"/>
    <n v="2.2000000000000002"/>
    <s v="2 tot 4m"/>
    <s v="W18GR10_WBKK_D"/>
    <s v="baggeren en maaien"/>
    <s v="Wel werkstrook"/>
    <n v="-1.25"/>
    <n v="-1"/>
  </r>
  <r>
    <s v="AAN"/>
    <s v="AAN"/>
    <s v="AAN"/>
    <n v="3.7"/>
    <n v="0.2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28"/>
    <s v="&lt;=2meter"/>
    <n v="5.9"/>
    <s v="ja"/>
    <s v="T05273"/>
    <s v="A: maaien droog talud, bereikbaar vanaf 2 zijden, talud &gt; 2m"/>
    <s v="AAN"/>
    <n v="0.26"/>
    <s v="&lt;Null&gt;"/>
    <n v="-1.04"/>
    <s v="ja"/>
    <x v="0"/>
    <n v="-1.59"/>
    <n v="2021"/>
    <x v="549"/>
    <n v="489"/>
    <s v="Uitmaaien"/>
    <s v="maaien"/>
    <n v="1536"/>
    <n v="0.57999999999999996"/>
    <s v="A: uitmaaien nat profiel &lt;= 30m minimaal één zijde bereikbaar, twee zijdig &gt;15m bereikbaar &lt;= 30m"/>
    <n v="457365"/>
    <s v="M03063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20"/>
    <s v="&lt;Null&gt;"/>
    <n v="0"/>
    <n v="0.31"/>
    <n v="2.2000000000000002"/>
    <n v="2.2000000000000002"/>
    <s v="Klasse A"/>
    <s v="Vrij toepasbaar"/>
    <s v="sloot"/>
    <s v="&lt;Null&gt;"/>
    <s v="Secundair"/>
    <s v="&lt;Null&gt;"/>
    <s v="Vrij verspreidbaar"/>
    <x v="1"/>
    <x v="625"/>
    <n v="0.34"/>
    <n v="1.5"/>
    <s v="tot 2m"/>
    <s v="W18GR10_WBKK_D"/>
    <s v="baggeren en maaien"/>
    <s v="Wel werkstrook"/>
    <n v="-1.25"/>
    <n v="-1"/>
  </r>
  <r>
    <s v="AAN"/>
    <s v="AAN"/>
    <s v="AAN"/>
    <n v="1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3"/>
    <s v="&lt;=2meter"/>
    <n v="5.3"/>
    <s v="ja"/>
    <s v="T05273"/>
    <s v="A: maaien droog talud, bereikbaar vanaf 2 zijden, talud &gt; 2m"/>
    <s v="AAN"/>
    <n v="0.09"/>
    <s v="&lt;Null&gt;"/>
    <n v="-1.03"/>
    <s v="ja"/>
    <x v="0"/>
    <n v="-1.52"/>
    <n v="2021"/>
    <x v="550"/>
    <n v="249"/>
    <s v="Uitmaaien"/>
    <s v="maaien"/>
    <n v="1536"/>
    <n v="0.27"/>
    <s v="A: uitmaaien nat profiel &lt;= 30m minimaal één zijde bereikbaar, twee zijdig &gt;15m bereikbaar &lt;= 30m"/>
    <n v="457366"/>
    <s v="M0306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821"/>
    <s v="&lt;Null&gt;"/>
    <n v="0"/>
    <n v="0.19"/>
    <n v="2.2000000000000002"/>
    <n v="2.2000000000000002"/>
    <s v="Klasse A"/>
    <s v="Vrij toepasbaar"/>
    <s v="sloot"/>
    <s v="&lt;Null&gt;"/>
    <s v="Secundair"/>
    <s v="&lt;Null&gt;"/>
    <s v="Vrij verspreidbaar"/>
    <x v="1"/>
    <x v="626"/>
    <n v="0.27"/>
    <n v="0.8"/>
    <s v="tot 2m"/>
    <s v="W18GR10_WBKK_D"/>
    <s v="baggeren en maaien"/>
    <s v="Wel werkstrook"/>
    <n v="-1.25"/>
    <n v="-1"/>
  </r>
  <r>
    <s v="AAN"/>
    <s v="AAN"/>
    <s v="AAN"/>
    <n v="2.4"/>
    <n v="0.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61"/>
    <n v="-1.36"/>
    <s v="&lt;=2meter"/>
    <n v="4.7"/>
    <s v="ja"/>
    <s v="T05274"/>
    <s v="A: maaien droog talud, bereikbaar vanaf 2 zijden, talud &gt; 2m"/>
    <s v="AAN"/>
    <n v="0.11"/>
    <s v="&lt;Null&gt;"/>
    <n v="-1.03"/>
    <s v="ja"/>
    <x v="0"/>
    <n v="-1.61"/>
    <n v="2021"/>
    <x v="551"/>
    <n v="433"/>
    <s v="Uitmaaien"/>
    <s v="maaien"/>
    <n v="1536"/>
    <n v="0.41"/>
    <s v="A: uitmaaien nat profiel &lt;= 30m minimaal één zijde bereikbaar, twee zijdig &gt;15m bereikbaar &lt;= 30m"/>
    <n v="457363"/>
    <s v="M03007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97"/>
    <s v="&lt;Null&gt;"/>
    <n v="0"/>
    <n v="0.25"/>
    <n v="1.8"/>
    <n v="1.8"/>
    <s v="Klasse A"/>
    <s v="Vrij toepasbaar"/>
    <s v="sloot"/>
    <s v="&lt;Null&gt;"/>
    <s v="Secundair"/>
    <s v="&lt;Null&gt;"/>
    <s v="Vrij verspreidbaar"/>
    <x v="1"/>
    <x v="627"/>
    <n v="0.36"/>
    <n v="1.1000000000000001"/>
    <s v="tot 2m"/>
    <s v="W18GR10_WBKK_D"/>
    <s v="baggeren en maaien"/>
    <s v="Wel werkstrook"/>
    <n v="-1.25"/>
    <n v="-1"/>
  </r>
  <r>
    <s v="AAN"/>
    <s v="AAN"/>
    <s v="AAN"/>
    <n v="1.1000000000000001"/>
    <n v="0.0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33"/>
    <n v="-1.2"/>
    <s v="&lt;=2meter"/>
    <n v="4.7"/>
    <s v="ja"/>
    <s v="T05274"/>
    <s v="A: maaien droog talud, bereikbaar vanaf 2 zijden, talud &gt; 2m"/>
    <s v="AAN"/>
    <n v="0.02"/>
    <s v="&lt;Null&gt;"/>
    <n v="-1.04"/>
    <s v="ja"/>
    <x v="0"/>
    <n v="-1.33"/>
    <n v="2021"/>
    <x v="552"/>
    <n v="209"/>
    <s v="Uitmaaien"/>
    <s v="maaien"/>
    <n v="1536"/>
    <n v="0.17"/>
    <s v="A: uitmaaien nat profiel &lt;= 30m minimaal één zijde bereikbaar, twee zijdig &gt;15m bereikbaar &lt;= 30m"/>
    <n v="457364"/>
    <s v="M03007"/>
    <s v="&lt;Null&gt;"/>
    <x v="0"/>
    <s v="Goeree-Overflakkee"/>
    <s v="Waterschap"/>
    <s v="Uitmaaien"/>
    <s v="&lt;Null&gt;"/>
    <s v="MeetpuntenGO2020-Baggercode199"/>
    <x v="0"/>
    <s v="&lt;Null&gt;"/>
    <s v="Perceel 3"/>
    <s v="HOEKVATENWEG"/>
    <s v="A: uitmaaien en afvoeren plasberm, twee zijdig bereikbaar, of &lt;=15m één zijde bereikbaar"/>
    <n v="995"/>
    <s v="&lt;Null&gt;"/>
    <n v="0"/>
    <n v="0.13"/>
    <n v="1.8"/>
    <n v="1.8"/>
    <s v="Klasse A"/>
    <s v="Vrij toepasbaar"/>
    <s v="sloot"/>
    <s v="&lt;Null&gt;"/>
    <s v="Secundair"/>
    <s v="&lt;Null&gt;"/>
    <s v="Vrij verspreidbaar"/>
    <x v="1"/>
    <x v="628"/>
    <n v="0.08"/>
    <n v="1.1000000000000001"/>
    <s v="tot 2m"/>
    <s v="W18GR10_WBKK_D"/>
    <s v="baggeren en maaien"/>
    <s v="Wel werkstrook"/>
    <n v="-1.25"/>
    <n v="-1"/>
  </r>
  <r>
    <s v="AAN"/>
    <s v="AAN"/>
    <s v="AAN"/>
    <n v="1.9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48"/>
    <n v="-1.1599999999999999"/>
    <s v="&lt;=2meter"/>
    <n v="4.7"/>
    <s v="ja"/>
    <s v="T05274"/>
    <s v="A: maaien droog talud, bereikbaar vanaf 2 zijden, talud &gt; 2m"/>
    <s v="AAN"/>
    <n v="0.05"/>
    <s v="&lt;Null&gt;"/>
    <n v="-1.03"/>
    <s v="ja"/>
    <x v="0"/>
    <n v="-1.48"/>
    <n v="2021"/>
    <x v="553"/>
    <n v="387"/>
    <s v="Uitmaaien"/>
    <s v="maaien"/>
    <n v="1536"/>
    <n v="0.28999999999999998"/>
    <s v="A: uitmaaien nat profiel &lt;= 30m minimaal één zijde bereikbaar, twee zijdig &gt;15m bereikbaar &lt;= 30m"/>
    <n v="457367"/>
    <s v="M03007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96"/>
    <s v="&lt;Null&gt;"/>
    <n v="0"/>
    <n v="0.32"/>
    <n v="1.8"/>
    <n v="1.8"/>
    <s v="Klasse A"/>
    <s v="Vrij toepasbaar"/>
    <s v="sloot"/>
    <s v="&lt;Null&gt;"/>
    <s v="Secundair"/>
    <s v="&lt;Null&gt;"/>
    <s v="Vrij verspreidbaar"/>
    <x v="1"/>
    <x v="629"/>
    <n v="0.23"/>
    <n v="1"/>
    <s v="tot 2m"/>
    <s v="W18GR10_WBKK_D"/>
    <s v="baggeren en maaien"/>
    <s v="Wel werkstrook"/>
    <n v="-1.25"/>
    <n v="-1"/>
  </r>
  <r>
    <s v="AAN"/>
    <s v="AAN"/>
    <s v="AAN"/>
    <n v="2.7"/>
    <n v="7.0000000000000007E-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36"/>
    <n v="-1.27"/>
    <s v="&lt;=2meter"/>
    <n v="6.3"/>
    <s v="ja"/>
    <s v="T05278"/>
    <s v="A: maaien droog talud, bereikbaar vanaf 2 zijden, talud &gt; 2m"/>
    <s v="AAN"/>
    <n v="0.08"/>
    <s v="&lt;Null&gt;"/>
    <n v="-1.01"/>
    <s v="ja"/>
    <x v="0"/>
    <n v="-1.36"/>
    <n v="2021"/>
    <x v="336"/>
    <n v="358"/>
    <s v="Uitmaaien"/>
    <s v="maaien"/>
    <n v="1536"/>
    <n v="0.35"/>
    <s v="A: uitmaaien nat profiel &lt;= 30m minimaal één zijde bereikbaar, twee zijdig &gt;15m bereikbaar &lt;= 30m"/>
    <n v="457368"/>
    <s v="M03282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93"/>
    <s v="&lt;Null&gt;"/>
    <n v="0"/>
    <n v="0.09"/>
    <n v="2.4"/>
    <n v="2.4"/>
    <s v="Klasse A"/>
    <s v="Vrij toepasbaar"/>
    <s v="sloot"/>
    <s v="&lt;Null&gt;"/>
    <s v="Secundair"/>
    <s v="&lt;Null&gt;"/>
    <s v="Vrij verspreidbaar"/>
    <x v="1"/>
    <x v="630"/>
    <n v="0.11"/>
    <n v="1.5"/>
    <s v="tot 2m"/>
    <s v="W18GR10_WBKK_D"/>
    <s v="baggeren en maaien"/>
    <s v="Wel werkstrook"/>
    <n v="-1.25"/>
    <n v="-1"/>
  </r>
  <r>
    <s v="AAN"/>
    <s v="AAN"/>
    <s v="AAN"/>
    <n v="2.6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39"/>
    <n v="-1.29"/>
    <s v="&lt;=2meter"/>
    <n v="6.1"/>
    <s v="ja"/>
    <s v="T05278"/>
    <s v="A: maaien droog talud, bereikbaar vanaf 2 zijden, talud &gt; 2m"/>
    <s v="AAN"/>
    <n v="0.09"/>
    <s v="&lt;Null&gt;"/>
    <n v="-1.03"/>
    <s v="ja"/>
    <x v="0"/>
    <n v="-1.39"/>
    <n v="2021"/>
    <x v="554"/>
    <n v="396"/>
    <s v="Uitmaaien"/>
    <s v="maaien"/>
    <n v="1536"/>
    <n v="0.32"/>
    <s v="A: uitmaaien nat profiel &lt;= 30m minimaal één zijde bereikbaar, twee zijdig &gt;15m bereikbaar &lt;= 30m"/>
    <n v="457369"/>
    <s v="M0328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594"/>
    <s v="&lt;Null&gt;"/>
    <n v="0"/>
    <n v="0.1"/>
    <n v="2.4"/>
    <n v="2.4"/>
    <s v="Klasse A"/>
    <s v="Vrij toepasbaar"/>
    <s v="sloot"/>
    <s v="&lt;Null&gt;"/>
    <s v="Secundair"/>
    <s v="&lt;Null&gt;"/>
    <s v="Vrij verspreidbaar"/>
    <x v="1"/>
    <x v="631"/>
    <n v="0.14000000000000001"/>
    <n v="1.3"/>
    <s v="tot 2m"/>
    <s v="W18GR10_WBKK_D"/>
    <s v="baggeren en maaien"/>
    <s v="Wel werkstrook"/>
    <n v="-1.25"/>
    <n v="-1"/>
  </r>
  <r>
    <s v="AAN"/>
    <s v="AAN"/>
    <s v="AAN"/>
    <n v="1.8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6"/>
    <n v="-1.25"/>
    <s v="&lt;=2meter"/>
    <n v="6"/>
    <s v="ja"/>
    <s v="T05278"/>
    <s v="A: maaien droog talud, bereikbaar vanaf 2 zijden, talud &gt; 2m"/>
    <s v="AAN"/>
    <n v="0.17"/>
    <s v="&lt;Null&gt;"/>
    <n v="-1.02"/>
    <s v="ja"/>
    <x v="0"/>
    <n v="-1.6"/>
    <n v="2021"/>
    <x v="555"/>
    <n v="306"/>
    <s v="Uitmaaien"/>
    <s v="maaien"/>
    <n v="1536"/>
    <n v="0.48"/>
    <s v="A: uitmaaien nat profiel &lt;= 30m minimaal één zijde bereikbaar, twee zijdig &gt;15m bereikbaar &lt;= 30m"/>
    <n v="457370"/>
    <s v="M0328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595"/>
    <s v="&lt;Null&gt;"/>
    <n v="0"/>
    <n v="0.35"/>
    <n v="2.4"/>
    <n v="2.4"/>
    <s v="Klasse A"/>
    <s v="Vrij toepasbaar"/>
    <s v="sloot"/>
    <s v="&lt;Null&gt;"/>
    <s v="Secundair"/>
    <s v="&lt;Null&gt;"/>
    <s v="Vrij verspreidbaar"/>
    <x v="1"/>
    <x v="632"/>
    <n v="0.35"/>
    <n v="1.2"/>
    <s v="tot 2m"/>
    <s v="W18GR10_WBKK_D"/>
    <s v="baggeren en maaien"/>
    <s v="Wel werkstrook"/>
    <n v="-1.25"/>
    <n v="-1"/>
  </r>
  <r>
    <s v="AAN"/>
    <s v="AAN"/>
    <s v="AAN"/>
    <n v="2.4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47"/>
    <n v="-1.25"/>
    <s v="&lt;=2meter"/>
    <n v="5.6"/>
    <s v="ja"/>
    <s v="T05280"/>
    <s v="A: maaien droog talud, bereikbaar vanaf 2 zijden, talud &gt; 2m"/>
    <s v="AAN"/>
    <n v="0.14000000000000001"/>
    <s v="&lt;Null&gt;"/>
    <n v="-1.03"/>
    <s v="ja"/>
    <x v="0"/>
    <n v="-1.47"/>
    <n v="2021"/>
    <x v="556"/>
    <n v="375"/>
    <s v="Uitmaaien"/>
    <s v="maaien"/>
    <n v="1536"/>
    <n v="0.36"/>
    <s v="A: uitmaaien nat profiel &lt;= 30m minimaal één zijde bereikbaar, twee zijdig &gt;15m bereikbaar &lt;= 30m"/>
    <n v="457371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21"/>
    <s v="&lt;Null&gt;"/>
    <n v="0"/>
    <n v="0.22"/>
    <n v="2.2000000000000002"/>
    <n v="2.2000000000000002"/>
    <s v="Klasse A"/>
    <s v="Vrij toepasbaar"/>
    <s v="sloot"/>
    <s v="&lt;Null&gt;"/>
    <s v="Secundair"/>
    <s v="&lt;Null&gt;"/>
    <s v="Vrij verspreidbaar"/>
    <x v="1"/>
    <x v="633"/>
    <n v="0.22"/>
    <n v="1.3"/>
    <s v="tot 2m"/>
    <s v="W18GR10_WBKK_D"/>
    <s v="baggeren en maaien"/>
    <s v="Wel werkstrook"/>
    <n v="-1.25"/>
    <n v="-1"/>
  </r>
  <r>
    <s v="AAN"/>
    <s v="AAN"/>
    <s v="AAN"/>
    <n v="2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35"/>
    <n v="-1.27"/>
    <s v="&lt;=2meter"/>
    <n v="5.3"/>
    <s v="ja"/>
    <s v="T05280"/>
    <s v="A: maaien droog talud, bereikbaar vanaf 2 zijden, talud &gt; 2m"/>
    <s v="AAN"/>
    <n v="0.05"/>
    <s v="&lt;Null&gt;"/>
    <n v="-1.04"/>
    <s v="ja"/>
    <x v="0"/>
    <n v="-1.35"/>
    <n v="2021"/>
    <x v="458"/>
    <n v="397"/>
    <s v="Uitmaaien"/>
    <s v="maaien"/>
    <n v="1536"/>
    <n v="0.2"/>
    <s v="A: uitmaaien nat profiel &lt;= 30m minimaal één zijde bereikbaar, twee zijdig &gt;15m bereikbaar &lt;= 30m"/>
    <n v="457372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22"/>
    <s v="&lt;Null&gt;"/>
    <n v="0"/>
    <n v="0.08"/>
    <n v="2.2000000000000002"/>
    <n v="2.2000000000000002"/>
    <s v="Klasse A"/>
    <s v="Vrij toepasbaar"/>
    <s v="sloot"/>
    <s v="&lt;Null&gt;"/>
    <s v="Secundair"/>
    <s v="&lt;Null&gt;"/>
    <s v="Vrij verspreidbaar"/>
    <x v="1"/>
    <x v="634"/>
    <n v="0.1"/>
    <n v="1"/>
    <s v="tot 2m"/>
    <s v="W18GR10_WBKK_D"/>
    <s v="baggeren en maaien"/>
    <s v="Wel werkstrook"/>
    <n v="-1.25"/>
    <n v="-1"/>
  </r>
  <r>
    <s v="AAN"/>
    <s v="AAN"/>
    <s v="AAN"/>
    <n v="2.7"/>
    <n v="0.3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65"/>
    <n v="-1.5"/>
    <s v="&gt;2meter"/>
    <n v="9.4"/>
    <s v="ja"/>
    <s v="T05280"/>
    <s v="A: maaien droog talud, bereikbaar vanaf 2 zijden, talud &gt; 2m"/>
    <s v="AAN"/>
    <n v="0.41"/>
    <s v="&lt;Null&gt;"/>
    <n v="-1.08"/>
    <s v="ja"/>
    <x v="0"/>
    <n v="-1.65"/>
    <n v="2021"/>
    <x v="238"/>
    <n v="178"/>
    <s v="Uitmaaien"/>
    <s v="maaien"/>
    <n v="1536"/>
    <n v="1.42"/>
    <s v="A: uitmaaien nat profiel &lt;= 30m minimaal één zijde bereikbaar, twee zijdig &gt;15m bereikbaar &lt;= 30m"/>
    <n v="457373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163"/>
    <s v="&lt;Null&gt;"/>
    <n v="0"/>
    <n v="0.15"/>
    <n v="3.2"/>
    <n v="3.2"/>
    <s v="Klasse A"/>
    <s v="Vrij toepasbaar"/>
    <s v="sloot"/>
    <s v="&lt;Null&gt;"/>
    <s v="Secundair"/>
    <s v="&lt;Null&gt;"/>
    <s v="Vrij verspreidbaar"/>
    <x v="1"/>
    <x v="635"/>
    <n v="0.4"/>
    <n v="3"/>
    <s v="2 tot 4m"/>
    <s v="W18GR10_WBKK_D"/>
    <s v="baggeren en maaien"/>
    <s v="Wel werkstrook"/>
    <n v="-1.25"/>
    <n v="-1"/>
  </r>
  <r>
    <s v="AAN"/>
    <s v="AAN"/>
    <s v="AAN"/>
    <n v="1.7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23"/>
    <s v="&lt;=2meter"/>
    <n v="4.5"/>
    <s v="ja"/>
    <s v="T06582"/>
    <s v="A: maaien droog talud, bereikbaar vanaf 2 zijden, talud &gt; 2m"/>
    <s v="AAN"/>
    <n v="0.18"/>
    <s v="&lt;Null&gt;"/>
    <n v="-0.95"/>
    <s v="ja"/>
    <x v="0"/>
    <n v="-1.58"/>
    <n v="2021"/>
    <x v="557"/>
    <n v="334"/>
    <s v="Uitmaaien"/>
    <s v="maaien"/>
    <n v="1536"/>
    <n v="0.38"/>
    <s v="A: uitmaaien nat profiel &lt;= 30m minimaal één zijde bereikbaar, twee zijdig &gt;15m bereikbaar &lt;= 30m"/>
    <n v="457374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679"/>
    <s v="&lt;Null&gt;"/>
    <n v="0"/>
    <n v="0.35"/>
    <n v="1.8"/>
    <n v="1.8"/>
    <s v="Klasse A"/>
    <s v="Vrij toepasbaar"/>
    <s v="sloot"/>
    <s v="&lt;Null&gt;"/>
    <s v="Secundair"/>
    <s v="&lt;Null&gt;"/>
    <s v="Vrij verspreidbaar"/>
    <x v="1"/>
    <x v="636"/>
    <n v="0.33"/>
    <n v="1"/>
    <s v="tot 2m"/>
    <s v="W18GR10_WBKK_D"/>
    <s v="baggeren en maaien"/>
    <s v="Wel werkstrook"/>
    <n v="-1.25"/>
    <n v="-1"/>
  </r>
  <r>
    <s v="AAN"/>
    <s v="AAN"/>
    <s v="AAN"/>
    <n v="1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200000000000001"/>
    <s v="&lt;=2meter"/>
    <n v="4.3"/>
    <s v="ja"/>
    <s v="T06582"/>
    <s v="A: maaien droog talud, bereikbaar vanaf 2 zijden, talud &gt; 2m"/>
    <s v="AAN"/>
    <n v="7.0000000000000007E-2"/>
    <s v="&lt;Null&gt;"/>
    <n v="-0.93"/>
    <s v="ja"/>
    <x v="0"/>
    <n v="-1.37"/>
    <n v="2021"/>
    <x v="558"/>
    <n v="241"/>
    <s v="Uitmaaien"/>
    <s v="maaien"/>
    <n v="1536"/>
    <n v="0.2"/>
    <s v="A: uitmaaien nat profiel &lt;= 30m minimaal één zijde bereikbaar, twee zijdig &gt;15m bereikbaar &lt;= 30m"/>
    <n v="457375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80"/>
    <s v="&lt;Null&gt;"/>
    <n v="0"/>
    <n v="0.25"/>
    <n v="1.8"/>
    <n v="1.8"/>
    <s v="Klasse A"/>
    <s v="Vrij toepasbaar"/>
    <s v="sloot"/>
    <s v="&lt;Null&gt;"/>
    <s v="Secundair"/>
    <s v="&lt;Null&gt;"/>
    <s v="Vrij verspreidbaar"/>
    <x v="1"/>
    <x v="637"/>
    <n v="0.12"/>
    <n v="0.8"/>
    <s v="tot 2m"/>
    <s v="W18GR10_WBKK_D"/>
    <s v="baggeren en maaien"/>
    <s v="Wel werkstrook"/>
    <n v="-1.25"/>
    <n v="-1"/>
  </r>
  <r>
    <s v="AAN"/>
    <s v="AAN"/>
    <s v="AAN"/>
    <n v="5.0999999999999996"/>
    <n v="0.02"/>
    <n v="1.17"/>
    <x v="3"/>
    <x v="0"/>
    <n v="1.1299999999999999"/>
    <s v="bereikbaar"/>
    <s v="&lt;Null&gt;"/>
    <n v="0"/>
    <s v="GO 2021"/>
    <s v="1A: Op de kant, &lt;=30m tweezijdig bereikbaar, of &lt;=15m één zijde bereikbaar"/>
    <n v="-2.1"/>
    <n v="-1.62"/>
    <n v="-1.62"/>
    <s v="&lt;=2meter"/>
    <n v="6.8"/>
    <s v="ja"/>
    <s v="T06583"/>
    <s v="A: maaien droog talud, bereikbaar vanaf 2 zijden, talud &gt; 2m"/>
    <s v="AAN"/>
    <n v="0.02"/>
    <n v="1.17"/>
    <n v="-0.23"/>
    <s v="ja"/>
    <x v="0"/>
    <n v="-1.62"/>
    <n v="2021"/>
    <x v="295"/>
    <n v="270"/>
    <s v="Uitmaaien"/>
    <s v="maaien"/>
    <n v="1536"/>
    <n v="0"/>
    <s v="A: uitmaaien nat profiel &lt;= 30m minimaal één zijde bereikbaar, twee zijdig &gt;15m bereikbaar &lt;= 30m"/>
    <n v="457376"/>
    <s v="M03983"/>
    <s v="geen profiel"/>
    <x v="0"/>
    <s v="Goeree-Overflakkee"/>
    <s v="Waterschap"/>
    <s v="Uitmaaien"/>
    <s v="&lt;Null&gt;"/>
    <s v="MeetpuntenGO2020-Baggercode199"/>
    <x v="0"/>
    <s v="&lt;Null&gt;"/>
    <s v="Perceel 3"/>
    <s v="Burg Overdorpstraat"/>
    <s v="A: uitmaaien en afvoeren plasberm, twee zijdig bereikbaar, of &lt;=15m één zijde bereikbaar"/>
    <n v="14"/>
    <s v="&lt;Null&gt;"/>
    <n v="0"/>
    <n v="0"/>
    <n v="1.5"/>
    <n v="1.5"/>
    <s v="Vrij toepasbaar"/>
    <s v="Vrij toepasbaar"/>
    <s v="sloot"/>
    <s v="&lt;Null&gt;"/>
    <s v="Secundair"/>
    <n v="-1.7"/>
    <s v="Vrij verspreidbaar"/>
    <x v="56"/>
    <x v="638"/>
    <n v="1.39"/>
    <n v="3.8"/>
    <s v="2 tot 4m"/>
    <s v="W18GR10166"/>
    <s v="baggeren en maaien"/>
    <s v="Wel werkstrook"/>
    <s v="&lt;Null&gt;"/>
    <s v="&lt;Null&gt;"/>
  </r>
  <r>
    <s v="AAN"/>
    <s v="AAN"/>
    <s v="AAN"/>
    <n v="0.5"/>
    <n v="0.1"/>
    <n v="0.2"/>
    <x v="2"/>
    <x v="0"/>
    <n v="1.1299999999999999"/>
    <s v="bereikbaar"/>
    <s v="&lt;Null&gt;"/>
    <s v="&lt;Null&gt;"/>
    <s v="GO 2021"/>
    <s v="0: Invalide kenmerken"/>
    <n v="-2.1"/>
    <s v="&lt;Null&gt;"/>
    <s v="&lt;Null&gt;"/>
    <s v="&gt;2meter"/>
    <s v="&lt;Null&gt;"/>
    <s v="ja"/>
    <s v="T06584"/>
    <s v="A: maaien droog talud, bereikbaar vanaf 2 zijden, talud &lt;= 2m"/>
    <s v="AAN"/>
    <n v="0.5"/>
    <n v="0.5"/>
    <s v="&lt;Null&gt;"/>
    <s v="nee"/>
    <x v="3"/>
    <s v="&lt;Null&gt;"/>
    <n v="2021"/>
    <x v="559"/>
    <n v="146"/>
    <s v="Uitmaaien"/>
    <s v="maaien"/>
    <s v="&lt;Null&gt;"/>
    <s v="&lt;Null&gt;"/>
    <s v="A: uitmaaien nat profiel &lt;= 30m minimaal één zijde bereikbaar, twee zijdig &gt;15m bereikbaar &lt;= 30m"/>
    <n v="457377"/>
    <s v="M03994"/>
    <s v="geschatte m3's opvoeren"/>
    <x v="0"/>
    <s v="Goeree-Overflakkee"/>
    <s v="Waterschap"/>
    <s v="Uitmaaien"/>
    <s v="&lt;Null&gt;"/>
    <s v="&lt;Null&gt;"/>
    <x v="0"/>
    <s v="&lt;Null&gt;"/>
    <s v="Perceel 3"/>
    <s v="Molendijk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Niet toepasbaar"/>
    <s v="sloot"/>
    <s v="&lt;Null&gt;"/>
    <s v="Secundair"/>
    <n v="-1.7"/>
    <s v="Verspreidbaar"/>
    <x v="57"/>
    <x v="639"/>
    <s v="&lt;Null&gt;"/>
    <n v="0.7"/>
    <s v="tot 2m"/>
    <s v="W18GR10164"/>
    <s v="baggeren en maaien"/>
    <s v="Wel werkstrook"/>
    <s v="&lt;Null&gt;"/>
    <s v="&lt;Null&gt;"/>
  </r>
  <r>
    <s v="AAN"/>
    <s v="AAN"/>
    <s v="AAN"/>
    <n v="9.4"/>
    <n v="0.02"/>
    <n v="1.7"/>
    <x v="4"/>
    <x v="0"/>
    <n v="1.1299999999999999"/>
    <s v="bereikbaar"/>
    <s v="&lt;Null&gt;"/>
    <n v="0"/>
    <s v="GO 2021"/>
    <s v="1A: Op de kant, &lt;=30m tweezijdig bereikbaar, of &lt;=15m één zijde bereikbaar"/>
    <n v="-2.1"/>
    <n v="-1.72"/>
    <n v="-1.72"/>
    <s v="&lt;=2meter"/>
    <n v="7"/>
    <s v="ja"/>
    <s v="T06586"/>
    <s v="A: maaien droog talud, bereikbaar vanaf 2 zijden, talud &gt; 2m"/>
    <s v="AAN"/>
    <n v="0.02"/>
    <n v="1.7"/>
    <n v="-0.2"/>
    <s v="ja"/>
    <x v="0"/>
    <n v="-1.72"/>
    <n v="2021"/>
    <x v="560"/>
    <n v="508"/>
    <s v="Uitmaaien"/>
    <s v="maaien"/>
    <n v="1536"/>
    <n v="0"/>
    <s v="A: uitmaaien nat profiel &lt;= 30m minimaal één zijde bereikbaar, twee zijdig &gt;15m bereikbaar &lt;= 30m"/>
    <n v="457378"/>
    <s v="M03865"/>
    <s v="geen profiel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"/>
    <s v="&lt;Null&gt;"/>
    <n v="0"/>
    <n v="0"/>
    <n v="1.7"/>
    <n v="1.7"/>
    <s v="Vrij toepasbaar"/>
    <s v="Vrij toepasbaar"/>
    <s v="sloot"/>
    <s v="&lt;Null&gt;"/>
    <s v="Secundair"/>
    <n v="-1.7"/>
    <s v="Vrij verspreidbaar"/>
    <x v="58"/>
    <x v="640"/>
    <n v="0.02"/>
    <n v="3.7"/>
    <s v="2 tot 4m"/>
    <s v="W18GR10168"/>
    <s v="baggeren en maaien"/>
    <s v="Wel werkstrook"/>
    <s v="&lt;Null&gt;"/>
    <s v="&lt;Null&gt;"/>
  </r>
  <r>
    <s v="AAN"/>
    <s v="AAN"/>
    <s v="AAN"/>
    <n v="2.2000000000000002"/>
    <n v="0.02"/>
    <n v="1.1499999999999999"/>
    <x v="3"/>
    <x v="0"/>
    <n v="1.1299999999999999"/>
    <s v="alleen links"/>
    <s v="&lt;Null&gt;"/>
    <n v="0"/>
    <s v="GO 2021"/>
    <s v="1A: Op de kant, &lt;=30m tweezijdig bereikbaar, of &lt;=15m één zijde bereikbaar"/>
    <n v="-1.4"/>
    <n v="-0.59"/>
    <n v="-0.59"/>
    <s v="&lt;=2meter"/>
    <n v="5.9"/>
    <s v="ja"/>
    <s v="T06587"/>
    <s v="B: maaien droog talud, &lt;= 15m één zijde bereikbaar, talud &gt; 2m"/>
    <s v="AAN"/>
    <n v="0.02"/>
    <n v="1.1499999999999999"/>
    <n v="0.46"/>
    <s v="ja"/>
    <x v="0"/>
    <n v="-0.59"/>
    <n v="2021"/>
    <x v="561"/>
    <n v="153"/>
    <s v="Uitmaaien"/>
    <s v="maaien"/>
    <n v="1536"/>
    <n v="0"/>
    <s v="A: uitmaaien nat profiel &lt;= 30m minimaal één zijde bereikbaar, twee zijdig &gt;15m bereikbaar &lt;= 30m"/>
    <n v="457379"/>
    <s v="M03841"/>
    <s v="geen profiel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76"/>
    <s v="&lt;Null&gt;"/>
    <n v="0"/>
    <n v="0"/>
    <n v="1.5"/>
    <n v="1.5"/>
    <s v="Klasse A"/>
    <s v="Vrij toepasbaar"/>
    <s v="sloot"/>
    <s v="&lt;Null&gt;"/>
    <s v="Secundair"/>
    <s v="&lt;Null&gt;"/>
    <s v="Vrij verspreidbaar"/>
    <x v="59"/>
    <x v="641"/>
    <n v="1.05"/>
    <n v="2.9"/>
    <s v="2 tot 4m"/>
    <s v="W18GR10_WBKK_D"/>
    <s v="baggeren en maaien"/>
    <s v="Wel werkstrook"/>
    <n v="-1.25"/>
    <n v="-1"/>
  </r>
  <r>
    <s v="AAN"/>
    <s v="AAN"/>
    <s v="AAN"/>
    <n v="2.2999999999999998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5"/>
    <n v="-1.01"/>
    <s v="&lt;=2meter"/>
    <n v="5.9"/>
    <s v="ja"/>
    <s v="T06588"/>
    <s v="A: maaien droog talud, bereikbaar vanaf 2 zijden, talud &gt; 2m"/>
    <s v="AAN"/>
    <n v="0.12"/>
    <s v="&lt;Null&gt;"/>
    <n v="-0.81"/>
    <s v="ja"/>
    <x v="0"/>
    <n v="-1.25"/>
    <n v="2021"/>
    <x v="562"/>
    <n v="391"/>
    <s v="Uitmaaien"/>
    <s v="maaien"/>
    <n v="1536"/>
    <n v="0.26"/>
    <s v="A: uitmaaien nat profiel &lt;= 30m minimaal één zijde bereikbaar, twee zijdig &gt;15m bereikbaar &lt;= 30m"/>
    <n v="457380"/>
    <s v="M03861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16"/>
    <s v="&lt;Null&gt;"/>
    <n v="0"/>
    <n v="0.24"/>
    <n v="2.4"/>
    <n v="2.4"/>
    <s v="Klasse A"/>
    <s v="Vrij toepasbaar"/>
    <s v="sloot"/>
    <s v="&lt;Null&gt;"/>
    <s v="Secundair"/>
    <s v="&lt;Null&gt;"/>
    <s v="Vrij verspreidbaar"/>
    <x v="1"/>
    <x v="642"/>
    <n v="0.15"/>
    <n v="1.2"/>
    <s v="tot 2m"/>
    <s v="W18GR10_WBKK_D"/>
    <s v="baggeren en maaien"/>
    <s v="Wel werkstrook"/>
    <n v="-1.1000000000000001"/>
    <n v="-0.85"/>
  </r>
  <r>
    <s v="AAN"/>
    <s v="AAN"/>
    <s v="AAN"/>
    <n v="2.4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42"/>
    <n v="-1.1299999999999999"/>
    <s v="&lt;=2meter"/>
    <n v="6.3"/>
    <s v="ja"/>
    <s v="T06588"/>
    <s v="A: maaien droog talud, bereikbaar vanaf 2 zijden, talud &gt; 2m"/>
    <s v="AAN"/>
    <n v="0.31"/>
    <s v="&lt;Null&gt;"/>
    <n v="-0.81"/>
    <s v="ja"/>
    <x v="0"/>
    <n v="-1.42"/>
    <n v="2021"/>
    <x v="563"/>
    <n v="299"/>
    <s v="Uitmaaien"/>
    <s v="maaien"/>
    <n v="1536"/>
    <n v="0.57999999999999996"/>
    <s v="A: uitmaaien nat profiel &lt;= 30m minimaal één zijde bereikbaar, twee zijdig &gt;15m bereikbaar &lt;= 30m"/>
    <n v="457381"/>
    <s v="M03861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17"/>
    <s v="&lt;Null&gt;"/>
    <n v="0"/>
    <n v="0.28999999999999998"/>
    <n v="2.4"/>
    <n v="2.4"/>
    <s v="Klasse A"/>
    <s v="Vrij toepasbaar"/>
    <s v="sloot"/>
    <s v="&lt;Null&gt;"/>
    <s v="Secundair"/>
    <s v="&lt;Null&gt;"/>
    <s v="Vrij verspreidbaar"/>
    <x v="1"/>
    <x v="643"/>
    <n v="0.32"/>
    <n v="1.6"/>
    <s v="tot 2m"/>
    <s v="W18GR10_WBKK_D"/>
    <s v="baggeren en maaien"/>
    <s v="Wel werkstrook"/>
    <n v="-1.1000000000000001"/>
    <n v="-0.85"/>
  </r>
  <r>
    <s v="AAN"/>
    <s v="AAN"/>
    <s v="AAN"/>
    <n v="2.1"/>
    <n v="0.18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57"/>
    <n v="-1.4"/>
    <s v="&lt;=2meter"/>
    <n v="6.6"/>
    <s v="ja"/>
    <s v="T06590"/>
    <s v="B: maaien droog talud, &lt;= 15m één zijde bereikbaar, talud &gt; 2m"/>
    <s v="AAN"/>
    <n v="0.2"/>
    <s v="&lt;Null&gt;"/>
    <n v="-1.03"/>
    <s v="ja"/>
    <x v="0"/>
    <n v="-1.57"/>
    <n v="2021"/>
    <x v="206"/>
    <n v="214"/>
    <s v="Uitmaaien"/>
    <s v="maaien"/>
    <n v="1536"/>
    <n v="0.69"/>
    <s v="A: uitmaaien nat profiel &lt;= 30m minimaal één zijde bereikbaar, twee zijdig &gt;15m bereikbaar &lt;= 30m"/>
    <n v="457382"/>
    <s v="M03880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9"/>
    <s v="&lt;Null&gt;"/>
    <n v="0"/>
    <n v="0.17"/>
    <n v="2.2999999999999998"/>
    <n v="2.2999999999999998"/>
    <s v="Klasse A"/>
    <s v="Vrij toepasbaar"/>
    <s v="sloot"/>
    <s v="&lt;Null&gt;"/>
    <s v="Secundair"/>
    <s v="&lt;Null&gt;"/>
    <s v="Vrij verspreidbaar"/>
    <x v="1"/>
    <x v="644"/>
    <n v="0.32"/>
    <n v="2"/>
    <s v="2 tot 4m"/>
    <s v="W18GR10_WBKK_D"/>
    <s v="baggeren en maaien"/>
    <s v="Wel werkstrook"/>
    <n v="-1.25"/>
    <n v="-1"/>
  </r>
  <r>
    <s v="AAN"/>
    <s v="AAN"/>
    <s v="AAN"/>
    <n v="3.8"/>
    <n v="0.3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39"/>
    <n v="-1.0900000000000001"/>
    <s v="&gt;2meter"/>
    <n v="6.9"/>
    <s v="ja"/>
    <s v="T06594"/>
    <s v="A: maaien droog talud, bereikbaar vanaf 2 zijden, talud &gt; 2m"/>
    <s v="AAN"/>
    <n v="0.4"/>
    <s v="&lt;Null&gt;"/>
    <n v="-0.8"/>
    <s v="ja"/>
    <x v="0"/>
    <n v="-1.39"/>
    <n v="2021"/>
    <x v="564"/>
    <n v="402"/>
    <s v="Uitmaaien"/>
    <s v="maaien"/>
    <n v="1536"/>
    <n v="0.78"/>
    <s v="A: uitmaaien nat profiel &lt;= 30m minimaal één zijde bereikbaar, twee zijdig &gt;15m bereikbaar &lt;= 30m"/>
    <n v="457383"/>
    <s v="M03798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70"/>
    <s v="&lt;Null&gt;"/>
    <n v="0"/>
    <n v="0.3"/>
    <n v="2.5"/>
    <n v="2.5"/>
    <s v="Klasse A"/>
    <s v="Vrij toepasbaar"/>
    <s v="sloot"/>
    <s v="&lt;Null&gt;"/>
    <s v="Secundair"/>
    <s v="&lt;Null&gt;"/>
    <s v="Vrij verspreidbaar"/>
    <x v="1"/>
    <x v="645"/>
    <n v="0.28999999999999998"/>
    <n v="1.9"/>
    <s v="tot 2m"/>
    <s v="W18GR10_WBKK_D"/>
    <s v="baggeren en maaien"/>
    <s v="Wel werkstrook"/>
    <n v="-1.1000000000000001"/>
    <n v="-0.85"/>
  </r>
  <r>
    <s v="AAN"/>
    <s v="AAN"/>
    <s v="AAN"/>
    <n v="2.4"/>
    <n v="0.1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36"/>
    <n v="-1.1100000000000001"/>
    <s v="&gt;2meter"/>
    <n v="6.3"/>
    <s v="ja"/>
    <s v="T06594"/>
    <s v="A: maaien droog talud, bereikbaar vanaf 2 zijden, talud &gt; 2m"/>
    <s v="AAN"/>
    <n v="0.2"/>
    <s v="&lt;Null&gt;"/>
    <n v="-0.8"/>
    <s v="ja"/>
    <x v="0"/>
    <n v="-1.36"/>
    <n v="2021"/>
    <x v="565"/>
    <n v="366"/>
    <s v="Uitmaaien"/>
    <s v="maaien"/>
    <n v="1536"/>
    <n v="0.49"/>
    <s v="A: uitmaaien nat profiel &lt;= 30m minimaal één zijde bereikbaar, twee zijdig &gt;15m bereikbaar &lt;= 30m"/>
    <n v="457384"/>
    <s v="M03798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71"/>
    <s v="&lt;Null&gt;"/>
    <n v="0"/>
    <n v="0.25"/>
    <n v="2.5"/>
    <n v="2.5"/>
    <s v="Klasse A"/>
    <s v="Vrij toepasbaar"/>
    <s v="sloot"/>
    <s v="&lt;Null&gt;"/>
    <s v="Secundair"/>
    <s v="&lt;Null&gt;"/>
    <s v="Vrij verspreidbaar"/>
    <x v="1"/>
    <x v="646"/>
    <n v="0.26"/>
    <n v="1.3"/>
    <s v="tot 2m"/>
    <s v="W18GR10_WBKK_D"/>
    <s v="baggeren en maaien"/>
    <s v="Wel werkstrook"/>
    <n v="-1.1000000000000001"/>
    <n v="-0.85"/>
  </r>
  <r>
    <s v="Links AAN/Rechts GEM"/>
    <s v="Links AAN"/>
    <s v="Rechts GEM"/>
    <n v="1.1000000000000001"/>
    <n v="0.5"/>
    <n v="0.22"/>
    <x v="4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T06606"/>
    <s v="A: maaien droog talud, bereikbaar vanaf 2 zijden, talud &lt;= 2m"/>
    <s v="Links AAN/Rechts GEM"/>
    <n v="0.5"/>
    <n v="0.5"/>
    <s v="&lt;Null&gt;"/>
    <s v="nee"/>
    <x v="0"/>
    <s v="&lt;Null&gt;"/>
    <n v="2021"/>
    <x v="566"/>
    <n v="190"/>
    <s v="Uitmaaien"/>
    <s v="maaien"/>
    <s v="&lt;Null&gt;"/>
    <s v="&lt;Null&gt;"/>
    <s v="A: uitmaaien nat profiel &lt;= 30m minimaal één zijde bereikbaar, twee zijdig &gt;15m bereikbaar &lt;= 30m"/>
    <n v="457386"/>
    <s v="M03085"/>
    <s v="geschatte m3's opvoeren"/>
    <x v="0"/>
    <s v="Goeree-Overflakkee"/>
    <s v="Waterschap"/>
    <s v="Uitmaaien"/>
    <s v="&lt;Null&gt;"/>
    <s v="&lt;Null&gt;"/>
    <x v="0"/>
    <s v="&lt;Null&gt;"/>
    <s v="Perceel 3"/>
    <s v="Burg C Zaaijerlaan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sloot"/>
    <s v="&lt;Null&gt;"/>
    <s v="Secundair"/>
    <s v="&lt;Null&gt;"/>
    <s v="Vrij verspreidbaar"/>
    <x v="60"/>
    <x v="647"/>
    <s v="&lt;Null&gt;"/>
    <n v="1.2"/>
    <s v="tot 2m"/>
    <s v="W18GR10009"/>
    <s v="baggeren en maaien"/>
    <s v="Wel werkstrook"/>
    <n v="-1.25"/>
    <n v="-1"/>
  </r>
  <r>
    <s v="AAN"/>
    <s v="AAN"/>
    <s v="AAN"/>
    <n v="0.4"/>
    <n v="0.1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4"/>
    <n v="-1.59"/>
    <n v="-1.38"/>
    <s v="&gt;2meter"/>
    <n v="8.4"/>
    <s v="ja"/>
    <s v="T06607"/>
    <s v="A: maaien droog talud, bereikbaar vanaf 2 zijden, talud &gt; 2m"/>
    <s v="AAN"/>
    <n v="0.2"/>
    <s v="&lt;Null&gt;"/>
    <n v="-1.02"/>
    <s v="ja"/>
    <x v="0"/>
    <n v="-1.59"/>
    <n v="2021"/>
    <x v="567"/>
    <n v="50"/>
    <s v="Uitmaaien"/>
    <s v="maaien"/>
    <n v="1536"/>
    <n v="0.66"/>
    <s v="A: uitmaaien nat profiel &lt;= 30m minimaal één zijde bereikbaar, twee zijdig &gt;15m bereikbaar &lt;= 30m"/>
    <n v="457385"/>
    <s v="M0298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251"/>
    <s v="&lt;Null&gt;"/>
    <n v="0"/>
    <n v="0.21"/>
    <n v="3.4"/>
    <n v="3.4"/>
    <s v="Vrij toepasbaar"/>
    <s v="Vrij toepasbaar"/>
    <s v="sloot"/>
    <s v="&lt;Null&gt;"/>
    <s v="Secundair"/>
    <s v="&lt;Null&gt;"/>
    <s v="Vrij verspreidbaar"/>
    <x v="1"/>
    <x v="648"/>
    <n v="0.34"/>
    <n v="1.6"/>
    <s v="tot 2m"/>
    <s v="W18GR10047"/>
    <s v="baggeren en maaien"/>
    <s v="Wel werkstrook"/>
    <n v="-1.25"/>
    <n v="-1"/>
  </r>
  <r>
    <s v="AAN"/>
    <s v="AAN"/>
    <s v="AAN"/>
    <n v="2.4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1"/>
    <s v="&gt;2meter"/>
    <n v="8"/>
    <s v="ja"/>
    <s v="T06607"/>
    <s v="A: maaien droog talud, bereikbaar vanaf 2 zijden, talud &gt; 2m"/>
    <s v="AAN"/>
    <n v="0.09"/>
    <s v="&lt;Null&gt;"/>
    <n v="-1.03"/>
    <s v="ja"/>
    <x v="0"/>
    <n v="-1.55"/>
    <n v="2021"/>
    <x v="568"/>
    <n v="406"/>
    <s v="Uitmaaien"/>
    <s v="maaien"/>
    <n v="1536"/>
    <n v="0.4"/>
    <s v="A: uitmaaien nat profiel &lt;= 30m minimaal één zijde bereikbaar, twee zijdig &gt;15m bereikbaar &lt;= 30m"/>
    <n v="457387"/>
    <s v="M0298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74"/>
    <s v="&lt;Null&gt;"/>
    <n v="0"/>
    <n v="0.24"/>
    <n v="3.4"/>
    <n v="3.4"/>
    <s v="Vrij toepasbaar"/>
    <s v="Vrij toepasbaar"/>
    <s v="sloot"/>
    <s v="&lt;Null&gt;"/>
    <s v="Secundair"/>
    <s v="&lt;Null&gt;"/>
    <s v="Vrij verspreidbaar"/>
    <x v="1"/>
    <x v="649"/>
    <n v="0.3"/>
    <n v="1.2"/>
    <s v="tot 2m"/>
    <s v="W18GR10047"/>
    <s v="baggeren en maaien"/>
    <s v="Wel werkstrook"/>
    <n v="-1.25"/>
    <n v="-1"/>
  </r>
  <r>
    <s v="Links GEM SBB/Rechts AAN"/>
    <s v="Links GEM SBB"/>
    <s v="Rechts AAN"/>
    <n v="2.5"/>
    <n v="0.5"/>
    <n v="0.3"/>
    <x v="4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T06608"/>
    <s v="A: maaien droog talud, bereikbaar vanaf 2 zijden, talud &lt;= 2m"/>
    <s v="Links GEM SBB/Rechts AAN"/>
    <n v="0.5"/>
    <n v="0.5"/>
    <s v="&lt;Null&gt;"/>
    <s v="nee"/>
    <x v="0"/>
    <s v="&lt;Null&gt;"/>
    <n v="2021"/>
    <x v="569"/>
    <n v="338"/>
    <s v="Uitmaaien"/>
    <s v="maaien"/>
    <s v="&lt;Null&gt;"/>
    <s v="&lt;Null&gt;"/>
    <s v="A: uitmaaien nat profiel &lt;= 30m minimaal één zijde bereikbaar, twee zijdig &gt;15m bereikbaar &lt;= 30m"/>
    <n v="457389"/>
    <s v="M03040"/>
    <s v="geschatte m3's opvoeren"/>
    <x v="0"/>
    <s v="Goeree-Overflakkee"/>
    <s v="Waterschap"/>
    <s v="Uitmaaien"/>
    <s v="&lt;Null&gt;"/>
    <s v="&lt;Null&gt;"/>
    <x v="0"/>
    <s v="&lt;Null&gt;"/>
    <s v="Perceel 3"/>
    <s v="Westdijk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sloot"/>
    <s v="&lt;Null&gt;"/>
    <s v="Secundair"/>
    <s v="&lt;Null&gt;"/>
    <s v="Vrij verspreidbaar"/>
    <x v="61"/>
    <x v="650"/>
    <s v="&lt;Null&gt;"/>
    <n v="1.5"/>
    <s v="tot 2m"/>
    <s v="W18GR10073"/>
    <s v="baggeren en maaien"/>
    <s v="Wel werkstrook"/>
    <n v="-1.25"/>
    <n v="-1"/>
  </r>
  <r>
    <s v="AAN"/>
    <s v="AAN"/>
    <s v="AAN"/>
    <n v="1.1000000000000001"/>
    <n v="0.05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5"/>
    <n v="-1.49"/>
    <n v="-1.39"/>
    <s v="&lt;=2meter"/>
    <n v="4.0999999999999996"/>
    <s v="ja"/>
    <s v="T06631"/>
    <s v="A: maaien droog talud, bereikbaar vanaf 2 zijden, talud &gt; 2m"/>
    <s v="AAN"/>
    <n v="0.06"/>
    <s v="&lt;Null&gt;"/>
    <n v="-1.37"/>
    <s v="ja"/>
    <x v="3"/>
    <n v="-1.49"/>
    <n v="2021"/>
    <x v="570"/>
    <n v="280"/>
    <s v="Uitmaaien"/>
    <s v="maaien"/>
    <n v="1536"/>
    <n v="0.08"/>
    <s v="A: uitmaaien nat profiel &lt;= 30m minimaal één zijde bereikbaar, twee zijdig &gt;15m bereikbaar &lt;= 30m"/>
    <n v="457388"/>
    <s v="M03995"/>
    <s v="&lt;Null&gt;"/>
    <x v="0"/>
    <s v="Goeree-Overflakkee"/>
    <s v="Waterschap"/>
    <s v="Uitmaaien"/>
    <s v="&lt;Null&gt;"/>
    <s v="MeetpuntenGO2020-Baggercode199"/>
    <x v="0"/>
    <s v="&lt;Null&gt;"/>
    <s v="Perceel 3"/>
    <s v="Krommeweegje"/>
    <s v="A: uitmaaien en afvoeren plasberm, twee zijdig bereikbaar, of &lt;=15m één zijde bereikbaar"/>
    <n v="89"/>
    <s v="&lt;Null&gt;"/>
    <n v="0"/>
    <n v="0.1"/>
    <n v="1.7"/>
    <n v="1.7"/>
    <s v="Klasse A"/>
    <s v="Niet toepasbaar"/>
    <s v="sloot"/>
    <s v="&lt;Null&gt;"/>
    <s v="Secundair"/>
    <n v="-1.7"/>
    <s v="Verspreidbaar"/>
    <x v="1"/>
    <x v="651"/>
    <n v="0.12"/>
    <n v="0.8"/>
    <s v="tot 2m"/>
    <s v="W18GR10164"/>
    <s v="baggeren en maaien"/>
    <s v="Wel werkstrook"/>
    <s v="&lt;Null&gt;"/>
    <s v="&lt;Null&gt;"/>
  </r>
  <r>
    <s v="AAN"/>
    <s v="AAN"/>
    <s v="AAN"/>
    <n v="0.5"/>
    <n v="0.0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49"/>
    <n v="-1.33"/>
    <s v="&lt;=2meter"/>
    <n v="4.4000000000000004"/>
    <s v="ja"/>
    <s v="T06631"/>
    <s v="B: maaien droog talud, &lt;= 15m één zijde bereikbaar, talud &gt; 2m"/>
    <s v="AAN"/>
    <n v="0.1"/>
    <s v="&lt;Null&gt;"/>
    <n v="-1.24"/>
    <s v="ja"/>
    <x v="0"/>
    <n v="-1.49"/>
    <n v="2021"/>
    <x v="485"/>
    <n v="94"/>
    <s v="Uitmaaien"/>
    <s v="maaien"/>
    <n v="1536"/>
    <n v="0.13"/>
    <s v="A: uitmaaien nat profiel &lt;= 30m minimaal één zijde bereikbaar, twee zijdig &gt;15m bereikbaar &lt;= 30m"/>
    <n v="457390"/>
    <s v="M0399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91"/>
    <s v="&lt;Null&gt;"/>
    <n v="0"/>
    <n v="0.16"/>
    <n v="1.7"/>
    <n v="1.7"/>
    <s v="Klasse A"/>
    <s v="Niet toepasbaar"/>
    <s v="sloot"/>
    <s v="&lt;Null&gt;"/>
    <s v="Secundair"/>
    <n v="-1.7"/>
    <s v="Verspreidbaar"/>
    <x v="1"/>
    <x v="652"/>
    <n v="0.25"/>
    <n v="1.1000000000000001"/>
    <s v="tot 2m"/>
    <s v="W18GR10164"/>
    <s v="baggeren en maaien"/>
    <s v="Wel werkstrook"/>
    <s v="&lt;Null&gt;"/>
    <s v="&lt;Null&gt;"/>
  </r>
  <r>
    <s v="AAN"/>
    <s v="AAN"/>
    <s v="AAN"/>
    <n v="0.5"/>
    <n v="0.0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49"/>
    <n v="-1.33"/>
    <s v="&lt;=2meter"/>
    <n v="4.4000000000000004"/>
    <s v="ja"/>
    <s v="T06631"/>
    <s v="B: maaien droog talud, &lt;= 15m één zijde bereikbaar, talud &gt; 2m"/>
    <s v="AAN"/>
    <n v="0.1"/>
    <s v="&lt;Null&gt;"/>
    <n v="-1.24"/>
    <s v="ja"/>
    <x v="0"/>
    <n v="-1.49"/>
    <n v="2021"/>
    <x v="571"/>
    <n v="89"/>
    <s v="Uitmaaien"/>
    <s v="maaien"/>
    <n v="1536"/>
    <n v="0.13"/>
    <s v="A: uitmaaien nat profiel &lt;= 30m minimaal één zijde bereikbaar, twee zijdig &gt;15m bereikbaar &lt;= 30m"/>
    <n v="459527"/>
    <s v="M0399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91"/>
    <s v="&lt;Null&gt;"/>
    <n v="0"/>
    <n v="0.16"/>
    <n v="1.7"/>
    <n v="1.7"/>
    <s v="Klasse A"/>
    <s v="Niet toepasbaar"/>
    <s v="sloot"/>
    <s v="&lt;Null&gt;"/>
    <s v="Secundair"/>
    <n v="-1.7"/>
    <s v="Verspreidbaar"/>
    <x v="1"/>
    <x v="653"/>
    <n v="0.25"/>
    <n v="1.1000000000000001"/>
    <s v="tot 2m"/>
    <s v="W18GR10165"/>
    <s v="baggeren en maaien"/>
    <s v="Wel werkstrook"/>
    <s v="&lt;Null&gt;"/>
    <s v="&lt;Null&gt;"/>
  </r>
  <r>
    <s v="Links GEM SBB/Rechts AAN"/>
    <s v="Links GEM SBB"/>
    <s v="Rechts AAN"/>
    <n v="4.3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4"/>
    <s v="&lt;=2meter"/>
    <n v="5.4"/>
    <s v="ja"/>
    <s v="T07701"/>
    <s v="A: maaien droog talud, bereikbaar vanaf 2 zijden, talud &gt; 2m"/>
    <s v="Links GEM SBB/Rechts AAN"/>
    <n v="0.31"/>
    <s v="&lt;Null&gt;"/>
    <n v="-0.86"/>
    <s v="ja"/>
    <x v="0"/>
    <n v="-1.63"/>
    <n v="2021"/>
    <x v="572"/>
    <n v="505"/>
    <s v="Uitmaaien"/>
    <s v="maaien"/>
    <n v="1536"/>
    <n v="0.8"/>
    <s v="A: uitmaaien nat profiel &lt;= 30m minimaal één zijde bereikbaar, twee zijdig &gt;15m bereikbaar &lt;= 30m"/>
    <n v="457391"/>
    <s v="M03672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51"/>
    <s v="&lt;Null&gt;"/>
    <n v="0"/>
    <n v="0.23"/>
    <n v="1.9"/>
    <n v="1.9"/>
    <s v="Klasse A"/>
    <s v="Vrij toepasbaar"/>
    <s v="sloot"/>
    <s v="&lt;Null&gt;"/>
    <s v="Secundair"/>
    <s v="&lt;Null&gt;"/>
    <s v="Vrij verspreidbaar"/>
    <x v="1"/>
    <x v="654"/>
    <n v="0.38"/>
    <n v="1.7"/>
    <s v="tot 2m"/>
    <s v="W18GR10_WBKK_D"/>
    <s v="baggeren en maaien"/>
    <s v="Wel werkstrook"/>
    <n v="-1.25"/>
    <n v="-1"/>
  </r>
  <r>
    <s v="Links GEM SBB/Rechts AAN"/>
    <s v="Links GEM SBB"/>
    <s v="Rechts AAN"/>
    <n v="2.6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4"/>
    <s v="&lt;=2meter"/>
    <n v="5.3"/>
    <s v="ja"/>
    <s v="T07701"/>
    <s v="A: maaien droog talud, bereikbaar vanaf 2 zijden, talud &gt; 2m"/>
    <s v="Links GEM SBB/Rechts AAN"/>
    <n v="0.31"/>
    <s v="&lt;Null&gt;"/>
    <n v="-1.03"/>
    <s v="ja"/>
    <x v="0"/>
    <n v="-1.72"/>
    <n v="2021"/>
    <x v="573"/>
    <n v="326"/>
    <s v="Uitmaaien"/>
    <s v="maaien"/>
    <n v="1536"/>
    <n v="0.71"/>
    <s v="A: uitmaaien nat profiel &lt;= 30m minimaal één zijde bereikbaar, twee zijdig &gt;15m bereikbaar &lt;= 30m"/>
    <n v="457392"/>
    <s v="M0367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93"/>
    <s v="&lt;Null&gt;"/>
    <n v="0"/>
    <n v="0.32"/>
    <n v="1.9"/>
    <n v="1.9"/>
    <s v="Klasse A"/>
    <s v="Vrij toepasbaar"/>
    <s v="sloot"/>
    <s v="&lt;Null&gt;"/>
    <s v="Secundair"/>
    <s v="&lt;Null&gt;"/>
    <s v="Vrij verspreidbaar"/>
    <x v="1"/>
    <x v="655"/>
    <n v="0.47"/>
    <n v="1.6"/>
    <s v="tot 2m"/>
    <s v="W18GR10_WBKK_D"/>
    <s v="baggeren en maaien"/>
    <s v="Wel werkstrook"/>
    <n v="-1.25"/>
    <n v="-1"/>
  </r>
  <r>
    <s v="Links GEM SBB/Rechts AAN"/>
    <s v="Links GEM SBB"/>
    <s v="Rechts AAN"/>
    <n v="2.4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4"/>
    <s v="&lt;=2meter"/>
    <n v="5.6"/>
    <s v="ja"/>
    <s v="T07701"/>
    <s v="A: maaien droog talud, bereikbaar vanaf 2 zijden, talud &gt; 2m"/>
    <s v="Links GEM SBB/Rechts AAN"/>
    <n v="0.25"/>
    <s v="&lt;Null&gt;"/>
    <n v="-0.99"/>
    <s v="ja"/>
    <x v="0"/>
    <n v="-1.56"/>
    <n v="2021"/>
    <x v="574"/>
    <n v="253"/>
    <s v="Uitmaaien"/>
    <s v="maaien"/>
    <n v="1536"/>
    <n v="0.76"/>
    <s v="A: uitmaaien nat profiel &lt;= 30m minimaal één zijde bereikbaar, twee zijdig &gt;15m bereikbaar &lt;= 30m"/>
    <n v="457393"/>
    <s v="M03672"/>
    <s v="&lt;Null&gt;"/>
    <x v="0"/>
    <s v="Goeree-Overflakkee"/>
    <s v="Waterschap"/>
    <s v="Uitmaaien"/>
    <s v="&lt;Null&gt;"/>
    <s v="MeetpuntenGO2020-Baggercode199"/>
    <x v="0"/>
    <s v="&lt;Null&gt;"/>
    <s v="Perceel 3"/>
    <s v="Industrieweg"/>
    <s v="A: uitmaaien en afvoeren plasberm, twee zijdig bereikbaar, of &lt;=15m één zijde bereikbaar"/>
    <n v="994"/>
    <s v="&lt;Null&gt;"/>
    <n v="0"/>
    <n v="0.16"/>
    <n v="1.9"/>
    <n v="1.9"/>
    <s v="Klasse A"/>
    <s v="Vrij toepasbaar"/>
    <s v="sloot"/>
    <s v="&lt;Null&gt;"/>
    <s v="Secundair"/>
    <s v="&lt;Null&gt;"/>
    <s v="Vrij verspreidbaar"/>
    <x v="1"/>
    <x v="656"/>
    <n v="0.31"/>
    <n v="1.9"/>
    <s v="tot 2m"/>
    <s v="W18GR10_WBKK_D"/>
    <s v="baggeren en maaien"/>
    <s v="Wel werkstrook"/>
    <n v="-1.25"/>
    <n v="-1"/>
  </r>
  <r>
    <s v="Links GEM SBB/Rechts AAN"/>
    <s v="Links GEM SBB"/>
    <s v="Rechts AAN"/>
    <n v="1.2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8"/>
    <s v="&lt;=2meter"/>
    <n v="4.8"/>
    <s v="ja"/>
    <s v="T07701"/>
    <s v="A: maaien droog talud, bereikbaar vanaf 2 zijden, talud &gt; 2m"/>
    <s v="Links GEM SBB/Rechts AAN"/>
    <n v="7.0000000000000007E-2"/>
    <s v="&lt;Null&gt;"/>
    <n v="-1.04"/>
    <s v="ja"/>
    <x v="0"/>
    <n v="-1.53"/>
    <n v="2021"/>
    <x v="209"/>
    <n v="220"/>
    <s v="Uitmaaien"/>
    <s v="maaien"/>
    <n v="1536"/>
    <n v="0.37"/>
    <s v="A: uitmaaien nat profiel &lt;= 30m minimaal één zijde bereikbaar, twee zijdig &gt;15m bereikbaar &lt;= 30m"/>
    <n v="457394"/>
    <s v="M03672"/>
    <s v="&lt;Null&gt;"/>
    <x v="0"/>
    <s v="Goeree-Overflakkee"/>
    <s v="Waterschap"/>
    <s v="Uitmaaien"/>
    <s v="&lt;Null&gt;"/>
    <s v="MeetpuntenGO2020-Baggercode199"/>
    <x v="0"/>
    <s v="&lt;Null&gt;"/>
    <s v="Perceel 3"/>
    <s v="Industrieweg"/>
    <s v="A: uitmaaien en afvoeren plasberm, twee zijdig bereikbaar, of &lt;=15m één zijde bereikbaar"/>
    <n v="1241"/>
    <s v="&lt;Null&gt;"/>
    <n v="0"/>
    <n v="0.15"/>
    <n v="1.9"/>
    <n v="1.9"/>
    <s v="Klasse A"/>
    <s v="Vrij toepasbaar"/>
    <s v="sloot"/>
    <s v="&lt;Null&gt;"/>
    <s v="Secundair"/>
    <s v="&lt;Null&gt;"/>
    <s v="Vrij verspreidbaar"/>
    <x v="1"/>
    <x v="657"/>
    <n v="0.28000000000000003"/>
    <n v="1.1000000000000001"/>
    <s v="tot 2m"/>
    <s v="W18GR10_WBKK_D"/>
    <s v="baggeren en maaien"/>
    <s v="Wel werkstrook"/>
    <n v="-1.25"/>
    <n v="-1"/>
  </r>
  <r>
    <s v="WSHD"/>
    <s v="WSHD"/>
    <s v="WSHD"/>
    <n v="1.8"/>
    <s v="&lt;Null&gt;"/>
    <s v="&lt;Null&gt;"/>
    <x v="0"/>
    <x v="0"/>
    <n v="1.1299999999999999"/>
    <s v="bereikbaar"/>
    <s v="&lt;Null&gt;"/>
    <s v="&lt;Null&gt;"/>
    <s v="GO 2021"/>
    <s v="0: Invalide kenmerken"/>
    <n v="-3"/>
    <s v="&lt;Null&gt;"/>
    <s v="&lt;Null&gt;"/>
    <s v="&gt;2meter"/>
    <s v="&lt;Null&gt;"/>
    <s v="ja"/>
    <s v="T07752"/>
    <s v="A: maaien droog talud, bereikbaar vanaf 2 zijden, talud &lt;= 2m"/>
    <s v="WSHD"/>
    <n v="0.5"/>
    <n v="0.5"/>
    <s v="&lt;Null&gt;"/>
    <s v="nee"/>
    <x v="0"/>
    <s v="&lt;Null&gt;"/>
    <n v="2021"/>
    <x v="575"/>
    <n v="118"/>
    <s v="Uitmaaien"/>
    <s v="maaien"/>
    <s v="&lt;Null&gt;"/>
    <s v="&lt;Null&gt;"/>
    <s v="A: uitmaaien nat profiel &lt;= 30m minimaal één zijde bereikbaar, twee zijdig &gt;15m bereikbaar &lt;= 30m"/>
    <n v="457396"/>
    <s v="M04538"/>
    <s v="waarom niet gepeild? Geschatte m3's opvoeren"/>
    <x v="0"/>
    <s v="Goeree-Overflakkee"/>
    <s v="Waterschap"/>
    <s v="Uitmaaien"/>
    <s v="&lt;Null&gt;"/>
    <s v="&lt;Null&gt;"/>
    <x v="0"/>
    <s v="&lt;Null&gt;"/>
    <s v="Perceel 3"/>
    <s v="van Pallandtweg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sloot"/>
    <s v="&lt;Null&gt;"/>
    <s v="Secundair"/>
    <n v="-0.4"/>
    <s v="Vrij verspreidbaar"/>
    <x v="62"/>
    <x v="658"/>
    <s v="&lt;Null&gt;"/>
    <n v="3"/>
    <s v="2 tot 4m"/>
    <s v="W18GR10257"/>
    <s v="baggeren en maaien"/>
    <s v="Wel werkstrook"/>
    <s v="&lt;Null&gt;"/>
    <s v="&lt;Null&gt;"/>
  </r>
  <r>
    <s v="AAN"/>
    <s v="AAN"/>
    <s v="AAN"/>
    <n v="1.9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3"/>
    <s v="&lt;=2meter"/>
    <n v="5.7"/>
    <s v="ja"/>
    <s v="T08462"/>
    <s v="A: maaien droog talud, bereikbaar vanaf 2 zijden, talud &gt; 2m"/>
    <s v="AAN"/>
    <n v="0.19"/>
    <s v="&lt;Null&gt;"/>
    <n v="-0.96"/>
    <s v="ja"/>
    <x v="0"/>
    <n v="-1.47"/>
    <n v="2021"/>
    <x v="556"/>
    <n v="375"/>
    <s v="Uitmaaien"/>
    <s v="maaien"/>
    <n v="1536"/>
    <n v="0.06"/>
    <s v="A: uitmaaien nat profiel &lt;= 30m minimaal één zijde bereikbaar, twee zijdig &gt;15m bereikbaar &lt;= 30m"/>
    <n v="457395"/>
    <s v="M03713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763"/>
    <s v="&lt;Null&gt;"/>
    <n v="0"/>
    <n v="0.24"/>
    <n v="2.4"/>
    <n v="2.4"/>
    <s v="Klasse A"/>
    <s v="Vrij toepasbaar"/>
    <s v="sloot"/>
    <s v="&lt;Null&gt;"/>
    <s v="Secundair"/>
    <s v="&lt;Null&gt;"/>
    <s v="Vrij verspreidbaar"/>
    <x v="1"/>
    <x v="659"/>
    <n v="0.22"/>
    <n v="1"/>
    <s v="tot 2m"/>
    <s v="W18GR10_WBKK_D"/>
    <s v="baggeren en maaien"/>
    <s v="Wel werkstrook"/>
    <n v="-1.25"/>
    <n v="-1"/>
  </r>
  <r>
    <s v="AAN"/>
    <s v="AAN"/>
    <s v="AAN"/>
    <n v="5.0999999999999996"/>
    <n v="0.8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98"/>
    <n v="-1.65"/>
    <s v="&lt;=2meter"/>
    <n v="8.6"/>
    <s v="ja"/>
    <s v="T08462"/>
    <s v="A: maaien droog talud, bereikbaar vanaf 2 zijden, talud &gt; 2m"/>
    <s v="AAN"/>
    <n v="0.97"/>
    <s v="&lt;Null&gt;"/>
    <n v="-1.03"/>
    <s v="ja"/>
    <x v="0"/>
    <n v="-1.98"/>
    <n v="2021"/>
    <x v="576"/>
    <n v="271"/>
    <s v="Uitmaaien"/>
    <s v="maaien"/>
    <n v="1536"/>
    <n v="2.9"/>
    <s v="A: uitmaaien nat profiel &lt;= 30m minimaal één zijde bereikbaar, twee zijdig &gt;15m bereikbaar &lt;= 30m"/>
    <n v="457397"/>
    <s v="M0371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1223"/>
    <s v="&lt;Null&gt;"/>
    <n v="0"/>
    <n v="0.33"/>
    <n v="2.4"/>
    <n v="2.4"/>
    <s v="Klasse A"/>
    <s v="Vrij toepasbaar"/>
    <s v="sloot"/>
    <s v="&lt;Null&gt;"/>
    <s v="Secundair"/>
    <s v="&lt;Null&gt;"/>
    <s v="Vrij verspreidbaar"/>
    <x v="1"/>
    <x v="660"/>
    <n v="0.73"/>
    <n v="3.8"/>
    <s v="2 tot 4m"/>
    <s v="W18GR10_WBKK_D"/>
    <s v="baggeren en maaien"/>
    <s v="Wel werkstrook"/>
    <n v="-1.25"/>
    <n v="-1"/>
  </r>
  <r>
    <s v="AAN"/>
    <s v="AAN"/>
    <s v="AAN"/>
    <n v="1.1000000000000001"/>
    <n v="0.13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26"/>
    <n v="-1.1100000000000001"/>
    <s v="&gt;2meter"/>
    <n v="6.1"/>
    <s v="ja"/>
    <s v="T08464"/>
    <s v="A: maaien droog talud, bereikbaar vanaf 2 zijden, talud &gt; 2m"/>
    <s v="AAN"/>
    <n v="0.15"/>
    <s v="&lt;Null&gt;"/>
    <n v="-0.81"/>
    <s v="ja"/>
    <x v="0"/>
    <n v="-1.26"/>
    <n v="2021"/>
    <x v="577"/>
    <n v="197"/>
    <s v="Uitmaaien"/>
    <s v="maaien"/>
    <n v="1536"/>
    <n v="0.31"/>
    <s v="A: uitmaaien nat profiel &lt;= 30m minimaal één zijde bereikbaar, twee zijdig &gt;15m bereikbaar &lt;= 30m"/>
    <n v="457398"/>
    <s v="M03799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58"/>
    <s v="&lt;Null&gt;"/>
    <n v="0"/>
    <n v="0.15"/>
    <n v="2.5"/>
    <n v="2.5"/>
    <s v="Klasse A"/>
    <s v="Vrij toepasbaar"/>
    <s v="sloot"/>
    <s v="&lt;Null&gt;"/>
    <s v="Secundair"/>
    <s v="&lt;Null&gt;"/>
    <s v="Vrij verspreidbaar"/>
    <x v="1"/>
    <x v="661"/>
    <n v="0.16"/>
    <n v="1.1000000000000001"/>
    <s v="tot 2m"/>
    <s v="W18GR10_WBKK_D"/>
    <s v="baggeren en maaien"/>
    <s v="Wel werkstrook"/>
    <n v="-1.1000000000000001"/>
    <n v="-0.85"/>
  </r>
  <r>
    <s v="AAN"/>
    <s v="AAN"/>
    <s v="AAN"/>
    <n v="1.6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1499999999999999"/>
    <n v="-0.99"/>
    <s v="&lt;=2meter"/>
    <n v="4.8"/>
    <s v="ja"/>
    <s v="T08464"/>
    <s v="A: maaien droog talud, bereikbaar vanaf 2 zijden, talud &gt; 2m"/>
    <s v="AAN"/>
    <n v="7.0000000000000007E-2"/>
    <s v="&lt;Null&gt;"/>
    <n v="-0.8"/>
    <s v="ja"/>
    <x v="0"/>
    <n v="-1.1499999999999999"/>
    <n v="2021"/>
    <x v="491"/>
    <n v="356"/>
    <s v="Uitmaaien"/>
    <s v="maaien"/>
    <n v="1536"/>
    <n v="0.17"/>
    <s v="A: uitmaaien nat profiel &lt;= 30m minimaal één zijde bereikbaar, twee zijdig &gt;15m bereikbaar &lt;= 30m"/>
    <n v="457399"/>
    <s v="M037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59"/>
    <s v="&lt;Null&gt;"/>
    <n v="0"/>
    <n v="0.16"/>
    <n v="2"/>
    <n v="2"/>
    <s v="Klasse A"/>
    <s v="Vrij toepasbaar"/>
    <s v="sloot"/>
    <s v="&lt;Null&gt;"/>
    <s v="Secundair"/>
    <s v="&lt;Null&gt;"/>
    <s v="Vrij verspreidbaar"/>
    <x v="1"/>
    <x v="662"/>
    <n v="0.05"/>
    <n v="0.9"/>
    <s v="tot 2m"/>
    <s v="W18GR10_WBKK_D"/>
    <s v="baggeren en maaien"/>
    <s v="Wel werkstrook"/>
    <n v="-1.1000000000000001"/>
    <n v="-0.85"/>
  </r>
  <r>
    <s v="AAN"/>
    <s v="AAN"/>
    <s v="AAN"/>
    <n v="2.5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3"/>
    <n v="-1.01"/>
    <s v="&lt;=2meter"/>
    <n v="5.3"/>
    <s v="ja"/>
    <s v="T08464"/>
    <s v="A: maaien droog talud, bereikbaar vanaf 2 zijden, talud &gt; 2m"/>
    <s v="AAN"/>
    <n v="0.18"/>
    <s v="&lt;Null&gt;"/>
    <n v="-0.8"/>
    <s v="ja"/>
    <x v="0"/>
    <n v="-1.23"/>
    <n v="2021"/>
    <x v="578"/>
    <n v="358"/>
    <s v="Uitmaaien"/>
    <s v="maaien"/>
    <n v="1536"/>
    <n v="0.38"/>
    <s v="A: uitmaaien nat profiel &lt;= 30m minimaal één zijde bereikbaar, twee zijdig &gt;15m bereikbaar &lt;= 30m"/>
    <n v="457400"/>
    <s v="M037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260"/>
    <s v="&lt;Null&gt;"/>
    <n v="0"/>
    <n v="0.22"/>
    <n v="2"/>
    <n v="2"/>
    <s v="Klasse A"/>
    <s v="Vrij toepasbaar"/>
    <s v="sloot"/>
    <s v="&lt;Null&gt;"/>
    <s v="Secundair"/>
    <s v="&lt;Null&gt;"/>
    <s v="Vrij verspreidbaar"/>
    <x v="1"/>
    <x v="45"/>
    <n v="0.13"/>
    <n v="1.4"/>
    <s v="tot 2m"/>
    <s v="W18GR10_WBKK_D"/>
    <s v="baggeren en maaien"/>
    <s v="Wel werkstrook"/>
    <n v="-1.1000000000000001"/>
    <n v="-0.85"/>
  </r>
  <r>
    <s v="AAN"/>
    <s v="AAN"/>
    <s v="AAN"/>
    <n v="2.9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54"/>
    <n v="-1.25"/>
    <s v="&lt;=2meter"/>
    <n v="6.5"/>
    <s v="ja"/>
    <s v="T08468"/>
    <s v="A: maaien droog talud, bereikbaar vanaf 2 zijden, talud &gt; 2m"/>
    <s v="AAN"/>
    <n v="0.32"/>
    <s v="&lt;Null&gt;"/>
    <n v="-0.79"/>
    <s v="ja"/>
    <x v="0"/>
    <n v="-1.54"/>
    <n v="2021"/>
    <x v="579"/>
    <n v="254"/>
    <s v="Uitmaaien"/>
    <s v="maaien"/>
    <n v="1536"/>
    <n v="1.05"/>
    <s v="A: uitmaaien nat profiel &lt;= 30m minimaal één zijde bereikbaar, twee zijdig &gt;15m bereikbaar &lt;= 30m"/>
    <n v="457401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6"/>
    <s v="&lt;Null&gt;"/>
    <n v="0"/>
    <n v="0.28999999999999998"/>
    <n v="2.1"/>
    <n v="2.1"/>
    <s v="Klasse A"/>
    <s v="Vrij toepasbaar"/>
    <s v="sloot"/>
    <s v="&lt;Null&gt;"/>
    <s v="Secundair"/>
    <s v="&lt;Null&gt;"/>
    <s v="Vrij verspreidbaar"/>
    <x v="1"/>
    <x v="663"/>
    <n v="0.44"/>
    <n v="2.2999999999999998"/>
    <s v="2 tot 4m"/>
    <s v="W18GR10_WBKK_D"/>
    <s v="baggeren en maaien"/>
    <s v="Wel werkstrook"/>
    <n v="-1.1000000000000001"/>
    <s v="&lt;Null&gt;"/>
  </r>
  <r>
    <s v="AAN"/>
    <s v="AAN"/>
    <s v="AAN"/>
    <n v="5.0999999999999996"/>
    <n v="0.5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76"/>
    <n v="-1.4"/>
    <s v="&lt;=2meter"/>
    <n v="7"/>
    <s v="ja"/>
    <s v="T08468"/>
    <s v="A: maaien droog talud, bereikbaar vanaf 2 zijden, talud &gt; 2m"/>
    <s v="AAN"/>
    <n v="0.59"/>
    <s v="&lt;Null&gt;"/>
    <n v="-0.79"/>
    <s v="ja"/>
    <x v="0"/>
    <n v="-1.76"/>
    <n v="2021"/>
    <x v="393"/>
    <n v="365"/>
    <s v="Uitmaaien"/>
    <s v="maaien"/>
    <n v="1536"/>
    <n v="1.63"/>
    <s v="A: uitmaaien nat profiel &lt;= 30m minimaal één zijde bereikbaar, twee zijdig &gt;15m bereikbaar &lt;= 30m"/>
    <n v="457402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7"/>
    <s v="&lt;Null&gt;"/>
    <n v="0"/>
    <n v="0.36"/>
    <n v="2.1"/>
    <n v="2.1"/>
    <s v="Klasse A"/>
    <s v="Vrij toepasbaar"/>
    <s v="sloot"/>
    <s v="&lt;Null&gt;"/>
    <s v="Secundair"/>
    <s v="&lt;Null&gt;"/>
    <s v="Vrij verspreidbaar"/>
    <x v="1"/>
    <x v="664"/>
    <n v="0.66"/>
    <n v="2.8"/>
    <s v="2 tot 4m"/>
    <s v="W18GR10_WBKK_D"/>
    <s v="baggeren en maaien"/>
    <s v="Wel werkstrook"/>
    <n v="-1.1000000000000001"/>
    <s v="&lt;Null&gt;"/>
  </r>
  <r>
    <s v="AAN"/>
    <s v="AAN"/>
    <s v="AAN"/>
    <n v="2.7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55"/>
    <n v="-1.42"/>
    <s v="&lt;=2meter"/>
    <n v="5.8"/>
    <s v="ja"/>
    <s v="T08468"/>
    <s v="A: maaien droog talud, bereikbaar vanaf 2 zijden, talud &gt; 2m"/>
    <s v="AAN"/>
    <n v="0.17"/>
    <s v="&lt;Null&gt;"/>
    <n v="-1.28"/>
    <s v="ja"/>
    <x v="0"/>
    <n v="-1.55"/>
    <n v="2021"/>
    <x v="580"/>
    <n v="332"/>
    <s v="Uitmaaien"/>
    <s v="maaien"/>
    <n v="1536"/>
    <n v="0.27"/>
    <s v="A: uitmaaien nat profiel &lt;= 30m minimaal één zijde bereikbaar, twee zijdig &gt;15m bereikbaar &lt;= 30m"/>
    <n v="457403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68"/>
    <s v="&lt;Null&gt;"/>
    <n v="0"/>
    <n v="0.13"/>
    <n v="2.1"/>
    <n v="2.1"/>
    <s v="Klasse A"/>
    <s v="Vrij toepasbaar"/>
    <s v="sloot"/>
    <s v="&lt;Null&gt;"/>
    <s v="Secundair"/>
    <s v="&lt;Null&gt;"/>
    <s v="Vrij verspreidbaar"/>
    <x v="1"/>
    <x v="665"/>
    <n v="0.45"/>
    <n v="1.6"/>
    <s v="tot 2m"/>
    <s v="W18GR10_WBKK_D"/>
    <s v="baggeren en maaien"/>
    <s v="Wel werkstrook"/>
    <n v="-1.1000000000000001"/>
    <s v="&lt;Null&gt;"/>
  </r>
  <r>
    <s v="AAN"/>
    <s v="AAN"/>
    <s v="AAN"/>
    <n v="2.4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2.0699999999999998"/>
    <n v="-1.79"/>
    <s v="&lt;=2meter"/>
    <n v="5.8"/>
    <s v="ja"/>
    <s v="T08468"/>
    <s v="A: maaien droog talud, bereikbaar vanaf 2 zijden, talud &gt; 2m"/>
    <s v="AAN"/>
    <n v="0.27"/>
    <s v="&lt;Null&gt;"/>
    <n v="-1.62"/>
    <s v="ja"/>
    <x v="0"/>
    <n v="-2.0699999999999998"/>
    <n v="2021"/>
    <x v="581"/>
    <n v="295"/>
    <s v="Uitmaaien"/>
    <s v="maaien"/>
    <n v="1536"/>
    <n v="0.46"/>
    <s v="A: uitmaaien nat profiel &lt;= 30m minimaal één zijde bereikbaar, twee zijdig &gt;15m bereikbaar &lt;= 30m"/>
    <n v="457404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169"/>
    <s v="&lt;Null&gt;"/>
    <n v="0"/>
    <n v="0.28000000000000003"/>
    <n v="2.1"/>
    <n v="2.1"/>
    <s v="Klasse A"/>
    <s v="Vrij toepasbaar"/>
    <s v="sloot"/>
    <s v="&lt;Null&gt;"/>
    <s v="Secundair"/>
    <s v="&lt;Null&gt;"/>
    <s v="Vrij verspreidbaar"/>
    <x v="1"/>
    <x v="666"/>
    <n v="0.97"/>
    <n v="1.6"/>
    <s v="tot 2m"/>
    <s v="W18GR10_WBKK_D"/>
    <s v="baggeren en maaien"/>
    <s v="Wel werkstrook"/>
    <n v="-1.1000000000000001"/>
    <s v="&lt;Null&gt;"/>
  </r>
  <r>
    <s v="AAN"/>
    <s v="AAN"/>
    <s v="AAN"/>
    <n v="2.2999999999999998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4"/>
    <s v="&lt;=2meter"/>
    <n v="5.0999999999999996"/>
    <s v="ja"/>
    <s v="T08469"/>
    <s v="A: maaien droog talud, bereikbaar vanaf 2 zijden, talud &gt; 2m"/>
    <s v="AAN"/>
    <n v="0.2"/>
    <s v="&lt;Null&gt;"/>
    <n v="-0.94"/>
    <s v="ja"/>
    <x v="0"/>
    <n v="-1.59"/>
    <n v="2021"/>
    <x v="582"/>
    <n v="322"/>
    <s v="Uitmaaien"/>
    <s v="maaien"/>
    <n v="1536"/>
    <n v="0.53"/>
    <s v="A: uitmaaien nat profiel &lt;= 30m minimaal één zijde bereikbaar, twee zijdig &gt;15m bereikbaar &lt;= 30m"/>
    <n v="457409"/>
    <s v="M05211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794"/>
    <s v="&lt;Null&gt;"/>
    <n v="0"/>
    <n v="0.25"/>
    <n v="1.9"/>
    <n v="1.9"/>
    <s v="Klasse A"/>
    <s v="Klasse Wonen"/>
    <s v="sloot"/>
    <s v="&lt;Null&gt;"/>
    <s v="Secundair"/>
    <s v="&lt;Null&gt;"/>
    <s v="Verspreidbaar"/>
    <x v="1"/>
    <x v="667"/>
    <n v="0.34"/>
    <n v="1.4"/>
    <s v="tot 2m"/>
    <s v="W18GR10221"/>
    <s v="baggeren en maaien"/>
    <s v="Wel werkstrook"/>
    <n v="-1.25"/>
    <n v="-1"/>
  </r>
  <r>
    <s v="AAN"/>
    <s v="AAN"/>
    <s v="AAN"/>
    <n v="4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25"/>
    <s v="&lt;=2meter"/>
    <n v="5.3"/>
    <s v="ja"/>
    <s v="T08469"/>
    <s v="A: maaien droog talud, bereikbaar vanaf 2 zijden, talud &gt; 2m"/>
    <s v="AAN"/>
    <n v="0.25"/>
    <s v="&lt;Null&gt;"/>
    <n v="-0.98"/>
    <s v="ja"/>
    <x v="0"/>
    <n v="-1.55"/>
    <n v="2021"/>
    <x v="583"/>
    <n v="500"/>
    <s v="Uitmaaien"/>
    <s v="maaien"/>
    <n v="1536"/>
    <n v="0.52"/>
    <s v="A: uitmaaien nat profiel &lt;= 30m minimaal één zijde bereikbaar, twee zijdig &gt;15m bereikbaar &lt;= 30m"/>
    <n v="457410"/>
    <s v="M05211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795"/>
    <s v="&lt;Null&gt;"/>
    <n v="0"/>
    <n v="0.3"/>
    <n v="1.9"/>
    <n v="1.9"/>
    <s v="Klasse A"/>
    <s v="Klasse Wonen"/>
    <s v="sloot"/>
    <s v="&lt;Null&gt;"/>
    <s v="Secundair"/>
    <s v="&lt;Null&gt;"/>
    <s v="Verspreidbaar"/>
    <x v="1"/>
    <x v="668"/>
    <n v="0.3"/>
    <n v="1.6"/>
    <s v="tot 2m"/>
    <s v="W18GR10221"/>
    <s v="baggeren en maaien"/>
    <s v="Wel werkstrook"/>
    <n v="-1.25"/>
    <n v="-1"/>
  </r>
  <r>
    <s v="AAN"/>
    <s v="AAN"/>
    <s v="AAN"/>
    <n v="1.8"/>
    <n v="0.2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"/>
    <n v="-1.32"/>
    <s v="&lt;=2meter"/>
    <n v="5.8"/>
    <s v="ja"/>
    <s v="T08472"/>
    <s v="A: maaien droog talud, bereikbaar vanaf 2 zijden, talud &gt; 2m"/>
    <s v="AAN"/>
    <n v="0.27"/>
    <s v="&lt;Null&gt;"/>
    <n v="-0.97"/>
    <s v="ja"/>
    <x v="3"/>
    <n v="-1.6"/>
    <n v="2021"/>
    <x v="584"/>
    <n v="243"/>
    <s v="Uitmaaien"/>
    <s v="maaien"/>
    <n v="1536"/>
    <n v="0.6"/>
    <s v="A: uitmaaien nat profiel &lt;= 30m minimaal één zijde bereikbaar, twee zijdig &gt;15m bereikbaar &lt;= 30m"/>
    <n v="457411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550"/>
    <s v="&lt;Null&gt;"/>
    <n v="0"/>
    <n v="0.28000000000000003"/>
    <n v="2.2000000000000002"/>
    <n v="2.2000000000000002"/>
    <s v="Klasse B"/>
    <s v="Klasse Industrie"/>
    <s v="sloot"/>
    <s v="&lt;Null&gt;"/>
    <s v="Secundair"/>
    <s v="&lt;Null&gt;"/>
    <s v="Niet verspreidbaar"/>
    <x v="1"/>
    <x v="669"/>
    <n v="0.35"/>
    <n v="1.5"/>
    <s v="tot 2m"/>
    <s v="W18GR10252"/>
    <s v="baggeren en maaien"/>
    <s v="Wel werkstrook"/>
    <n v="-1.25"/>
    <n v="-1"/>
  </r>
  <r>
    <s v="AAN"/>
    <s v="AAN"/>
    <s v="AAN"/>
    <n v="3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6"/>
    <n v="-1.27"/>
    <s v="&lt;=2meter"/>
    <n v="5.6"/>
    <s v="ja"/>
    <s v="T08472"/>
    <s v="A: maaien droog talud, bereikbaar vanaf 2 zijden, talud &gt; 2m"/>
    <s v="AAN"/>
    <n v="0.23"/>
    <s v="&lt;Null&gt;"/>
    <n v="-0.95"/>
    <s v="ja"/>
    <x v="3"/>
    <n v="-1.56"/>
    <n v="2021"/>
    <x v="585"/>
    <n v="459"/>
    <s v="Uitmaaien"/>
    <s v="maaien"/>
    <n v="1536"/>
    <n v="0.44"/>
    <s v="A: uitmaaien nat profiel &lt;= 30m minimaal één zijde bereikbaar, twee zijdig &gt;15m bereikbaar &lt;= 30m"/>
    <n v="457412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551"/>
    <s v="&lt;Null&gt;"/>
    <n v="0"/>
    <n v="0.28999999999999998"/>
    <n v="2.2000000000000002"/>
    <n v="2.2000000000000002"/>
    <s v="Klasse B"/>
    <s v="Klasse Industrie"/>
    <s v="sloot"/>
    <s v="&lt;Null&gt;"/>
    <s v="Secundair"/>
    <s v="&lt;Null&gt;"/>
    <s v="Niet verspreidbaar"/>
    <x v="1"/>
    <x v="670"/>
    <n v="0.31"/>
    <n v="1.3"/>
    <s v="tot 2m"/>
    <s v="W18GR10252"/>
    <s v="baggeren en maaien"/>
    <s v="Wel werkstrook"/>
    <n v="-1.25"/>
    <n v="-1"/>
  </r>
  <r>
    <s v="Links GEM SBB/Rechts AAN"/>
    <s v="Links GEM SBB"/>
    <s v="Rechts AAN"/>
    <n v="0.4"/>
    <n v="0.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36"/>
    <n v="-1.2"/>
    <s v="&lt;=2meter"/>
    <n v="5.3"/>
    <s v="ja"/>
    <s v="T08472"/>
    <s v="A: maaien droog talud, bereikbaar vanaf 2 zijden, talud &gt; 2m"/>
    <s v="Links GEM SBB/Rechts AAN"/>
    <n v="0.11"/>
    <s v="&lt;Null&gt;"/>
    <n v="-0.95"/>
    <s v="ja"/>
    <x v="3"/>
    <n v="-1.36"/>
    <n v="2021"/>
    <x v="586"/>
    <n v="76"/>
    <s v="Uitmaaien"/>
    <s v="maaien"/>
    <n v="1536"/>
    <n v="0.27"/>
    <s v="A: uitmaaien nat profiel &lt;= 30m minimaal één zijde bereikbaar, twee zijdig &gt;15m bereikbaar &lt;= 30m"/>
    <n v="457413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560"/>
    <s v="&lt;Null&gt;"/>
    <n v="0"/>
    <n v="0.16"/>
    <n v="2.2000000000000002"/>
    <n v="2.2000000000000002"/>
    <s v="Klasse B"/>
    <s v="Klasse Industrie"/>
    <s v="sloot"/>
    <s v="&lt;Null&gt;"/>
    <s v="Secundair"/>
    <s v="&lt;Null&gt;"/>
    <s v="Niet verspreidbaar"/>
    <x v="1"/>
    <x v="671"/>
    <n v="0.11"/>
    <n v="1"/>
    <s v="tot 2m"/>
    <s v="W18GR10252"/>
    <s v="baggeren en maaien"/>
    <s v="Wel werkstrook"/>
    <n v="-1.25"/>
    <n v="-1"/>
  </r>
  <r>
    <s v="AAN"/>
    <s v="AAN"/>
    <s v="AAN"/>
    <n v="1.6"/>
    <n v="0"/>
    <n v="1.3"/>
    <x v="4"/>
    <x v="0"/>
    <n v="1.1299999999999999"/>
    <s v="bereikbaar"/>
    <s v="&lt;Null&gt;"/>
    <n v="0"/>
    <s v="GO 2021"/>
    <s v="1A: Op de kant, &lt;=30m tweezijdig bereikbaar, of &lt;=15m één zijde bereikbaar"/>
    <n v="-1.3"/>
    <n v="-0.6"/>
    <n v="-0.6"/>
    <s v="&lt;=2meter"/>
    <n v="7"/>
    <s v="ja"/>
    <s v="T08483"/>
    <s v="A: maaien droog talud, bereikbaar vanaf 2 zijden, talud &gt; 2m"/>
    <s v="AAN"/>
    <n v="0"/>
    <n v="1.3"/>
    <n v="0.55000000000000004"/>
    <s v="ja"/>
    <x v="0"/>
    <n v="-0.6"/>
    <n v="2021"/>
    <x v="354"/>
    <n v="210"/>
    <s v="Uitmaaien"/>
    <s v="maaien"/>
    <n v="1536"/>
    <n v="0"/>
    <s v="A: uitmaaien nat profiel &lt;= 30m minimaal één zijde bereikbaar, twee zijdig &gt;15m bereikbaar &lt;= 30m"/>
    <n v="457405"/>
    <s v="M05559"/>
    <s v="&lt;Null&gt;"/>
    <x v="0"/>
    <s v="Goeree-Overflakkee"/>
    <s v="Waterschap"/>
    <s v="Uitmaaien"/>
    <s v="&lt;Null&gt;"/>
    <s v="MeetpuntenGO2020-Baggercode199"/>
    <x v="0"/>
    <s v="&lt;Null&gt;"/>
    <s v="Perceel 3"/>
    <s v="Kralingseweg"/>
    <s v="A: uitmaaien en afvoeren plasberm, twee zijdig bereikbaar, of &lt;=15m één zijde bereikbaar"/>
    <n v="990"/>
    <s v="&lt;Null&gt;"/>
    <n v="0"/>
    <n v="0"/>
    <n v="1.4"/>
    <n v="1.4"/>
    <s v="Klasse A"/>
    <s v="Vrij toepasbaar"/>
    <s v="sloot"/>
    <s v="&lt;Null&gt;"/>
    <s v="Secundair"/>
    <s v="&lt;Null&gt;"/>
    <s v="Vrij verspreidbaar"/>
    <x v="63"/>
    <x v="672"/>
    <n v="1.1499999999999999"/>
    <n v="1.5"/>
    <s v="tot 2m"/>
    <s v="W18GR10_WBKK_D"/>
    <s v="baggeren en maaien"/>
    <s v="Wel werkstrook"/>
    <n v="-1.1000000000000001"/>
    <n v="-0.9"/>
  </r>
  <r>
    <s v="AAN"/>
    <s v="AAN"/>
    <s v="AAN"/>
    <n v="0.7"/>
    <n v="0"/>
    <n v="0.74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1.3"/>
    <n v="-0.73"/>
    <n v="-0.73"/>
    <s v="&lt;=2meter"/>
    <n v="7.1"/>
    <s v="ja"/>
    <s v="T08483"/>
    <s v="C: maaien droog talud, niet bereikbaar, talud &gt; 2m"/>
    <s v="AAN"/>
    <n v="0"/>
    <n v="0.74"/>
    <n v="0.38"/>
    <s v="ja"/>
    <x v="2"/>
    <n v="-0.73"/>
    <n v="2021"/>
    <x v="368"/>
    <n v="87"/>
    <s v="Uitmaaien"/>
    <s v="maaien"/>
    <n v="1536"/>
    <n v="0"/>
    <s v="B: uitmaaien nat profiel, niet bereikbaar"/>
    <n v="457406"/>
    <s v="M05559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B: uitmaaien en afvoeren plasberm,niet bereikbaar"/>
    <n v="991"/>
    <s v="&lt;Null&gt;"/>
    <n v="0"/>
    <n v="0"/>
    <n v="1.4"/>
    <n v="1.4"/>
    <s v="Klasse A"/>
    <s v="Vrij toepasbaar"/>
    <s v="sloot"/>
    <s v="&lt;Null&gt;"/>
    <s v="Secundair"/>
    <s v="&lt;Null&gt;"/>
    <s v="Vrij verspreidbaar"/>
    <x v="64"/>
    <x v="672"/>
    <n v="1.1100000000000001"/>
    <n v="1.5"/>
    <s v="tot 2m"/>
    <s v="W18GR10_WBKK_D"/>
    <s v="baggeren en maaien"/>
    <s v="Geen werkstrook"/>
    <n v="-1.1000000000000001"/>
    <n v="-0.9"/>
  </r>
  <r>
    <s v="AAN"/>
    <s v="AAN"/>
    <s v="AAN"/>
    <n v="1.5"/>
    <n v="0"/>
    <n v="1.3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0.6"/>
    <n v="-0.6"/>
    <s v="&lt;=2meter"/>
    <n v="7"/>
    <s v="ja"/>
    <s v="T08483"/>
    <s v="B: maaien droog talud, &lt;= 15m één zijde bereikbaar, talud &gt; 2m"/>
    <s v="AAN"/>
    <n v="0"/>
    <n v="1.3"/>
    <n v="0.55000000000000004"/>
    <s v="ja"/>
    <x v="0"/>
    <n v="-0.6"/>
    <n v="2021"/>
    <x v="587"/>
    <n v="205"/>
    <s v="Uitmaaien"/>
    <s v="maaien"/>
    <n v="1536"/>
    <n v="0"/>
    <s v="A: uitmaaien nat profiel &lt;= 30m minimaal één zijde bereikbaar, twee zijdig &gt;15m bereikbaar &lt;= 30m"/>
    <n v="457407"/>
    <s v="M05559"/>
    <s v="&lt;Null&gt;"/>
    <x v="0"/>
    <s v="Goeree-Overflakkee"/>
    <s v="Waterschap"/>
    <s v="Uitmaaien"/>
    <s v="&lt;Null&gt;"/>
    <s v="MeetpuntenGO2020-Baggercode199"/>
    <x v="0"/>
    <s v="&lt;Null&gt;"/>
    <s v="Perceel 3"/>
    <s v="Kralingseweg"/>
    <s v="A: uitmaaien en afvoeren plasberm, twee zijdig bereikbaar, of &lt;=15m één zijde bereikbaar"/>
    <n v="990"/>
    <s v="&lt;Null&gt;"/>
    <n v="0"/>
    <n v="0"/>
    <n v="1.4"/>
    <n v="1.4"/>
    <s v="Klasse A"/>
    <s v="Vrij toepasbaar"/>
    <s v="sloot"/>
    <s v="&lt;Null&gt;"/>
    <s v="Secundair"/>
    <s v="&lt;Null&gt;"/>
    <s v="Vrij verspreidbaar"/>
    <x v="65"/>
    <x v="672"/>
    <n v="1.1499999999999999"/>
    <n v="1.5"/>
    <s v="tot 2m"/>
    <s v="W18GR10_WBKK_D"/>
    <s v="baggeren en maaien"/>
    <s v="Wel werkstrook"/>
    <n v="-1.1000000000000001"/>
    <n v="-0.9"/>
  </r>
  <r>
    <s v="AAN"/>
    <s v="AAN"/>
    <s v="AAN"/>
    <n v="1.5"/>
    <n v="0"/>
    <n v="0.74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0.73"/>
    <n v="-0.73"/>
    <s v="&lt;=2meter"/>
    <n v="7.1"/>
    <s v="ja"/>
    <s v="T08483"/>
    <s v="B: maaien droog talud, &lt;= 15m één zijde bereikbaar, talud &gt; 2m"/>
    <s v="AAN"/>
    <n v="0"/>
    <n v="0.74"/>
    <n v="0.38"/>
    <s v="ja"/>
    <x v="0"/>
    <n v="-0.73"/>
    <n v="2021"/>
    <x v="577"/>
    <n v="197"/>
    <s v="Uitmaaien"/>
    <s v="maaien"/>
    <n v="1536"/>
    <n v="0"/>
    <s v="A: uitmaaien nat profiel &lt;= 30m minimaal één zijde bereikbaar, twee zijdig &gt;15m bereikbaar &lt;= 30m"/>
    <n v="457408"/>
    <s v="M05559"/>
    <s v="&lt;Null&gt;"/>
    <x v="0"/>
    <s v="Goeree-Overflakkee"/>
    <s v="Waterschap"/>
    <s v="Uitmaaien"/>
    <s v="&lt;Null&gt;"/>
    <s v="MeetpuntenGO2020-Baggercode199"/>
    <x v="0"/>
    <s v="&lt;Null&gt;"/>
    <s v="Perceel 3"/>
    <s v="Onwaardsedijk"/>
    <s v="A: uitmaaien en afvoeren plasberm, twee zijdig bereikbaar, of &lt;=15m één zijde bereikbaar"/>
    <n v="991"/>
    <s v="&lt;Null&gt;"/>
    <n v="0"/>
    <n v="0"/>
    <n v="1.4"/>
    <n v="1.4"/>
    <s v="Klasse A"/>
    <s v="Vrij toepasbaar"/>
    <s v="sloot"/>
    <s v="&lt;Null&gt;"/>
    <s v="Secundair"/>
    <s v="&lt;Null&gt;"/>
    <s v="Vrij verspreidbaar"/>
    <x v="66"/>
    <x v="672"/>
    <n v="1.1100000000000001"/>
    <n v="1.5"/>
    <s v="tot 2m"/>
    <s v="W18GR10_WBKK_D"/>
    <s v="baggeren en maaien"/>
    <s v="Wel werkstrook"/>
    <n v="-1.1000000000000001"/>
    <n v="-0.9"/>
  </r>
  <r>
    <s v="AAN"/>
    <s v="AAN"/>
    <s v="AAN"/>
    <n v="0.8"/>
    <n v="0"/>
    <n v="1.3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0.6"/>
    <n v="-0.6"/>
    <s v="&lt;=2meter"/>
    <n v="7"/>
    <s v="ja"/>
    <s v="T08483"/>
    <s v="B: maaien droog talud, &lt;= 15m één zijde bereikbaar, talud &gt; 2m"/>
    <s v="AAN"/>
    <n v="0"/>
    <n v="1.3"/>
    <n v="0.55000000000000004"/>
    <s v="ja"/>
    <x v="0"/>
    <n v="-0.6"/>
    <n v="2021"/>
    <x v="588"/>
    <n v="103"/>
    <s v="Uitmaaien"/>
    <s v="maaien"/>
    <n v="1536"/>
    <n v="0"/>
    <s v="A: uitmaaien nat profiel &lt;= 30m minimaal één zijde bereikbaar, twee zijdig &gt;15m bereikbaar &lt;= 30m"/>
    <n v="459528"/>
    <s v="M05559"/>
    <s v="&lt;Null&gt;"/>
    <x v="0"/>
    <s v="Goeree-Overflakkee"/>
    <s v="Waterschap"/>
    <s v="Uitmaaien"/>
    <s v="&lt;Null&gt;"/>
    <s v="MeetpuntenGO2020-Baggercode199"/>
    <x v="0"/>
    <s v="&lt;Null&gt;"/>
    <s v="Perceel 3"/>
    <s v="Kralingseweg"/>
    <s v="A: uitmaaien en afvoeren plasberm, twee zijdig bereikbaar, of &lt;=15m één zijde bereikbaar"/>
    <n v="990"/>
    <s v="&lt;Null&gt;"/>
    <n v="0"/>
    <n v="0"/>
    <n v="1.4"/>
    <n v="1.4"/>
    <s v="Klasse A"/>
    <s v="Vrij toepasbaar"/>
    <s v="sloot"/>
    <s v="&lt;Null&gt;"/>
    <s v="Secundair"/>
    <s v="&lt;Null&gt;"/>
    <s v="Vrij verspreidbaar"/>
    <x v="67"/>
    <x v="672"/>
    <n v="1.1499999999999999"/>
    <n v="1.5"/>
    <s v="tot 2m"/>
    <s v="W18GR10_WBKK_D"/>
    <s v="baggeren en maaien"/>
    <s v="Wel werkstrook"/>
    <n v="-1.1000000000000001"/>
    <n v="-0.9"/>
  </r>
  <r>
    <s v="AAN"/>
    <s v="AAN"/>
    <s v="AAN"/>
    <n v="2.5"/>
    <n v="0"/>
    <n v="1.39"/>
    <x v="4"/>
    <x v="0"/>
    <n v="1.1299999999999999"/>
    <s v="bereikbaar"/>
    <s v="&lt;Null&gt;"/>
    <n v="0"/>
    <s v="GO 2021"/>
    <s v="1A: Op de kant, &lt;=30m tweezijdig bereikbaar, of &lt;=15m één zijde bereikbaar"/>
    <n v="-1.4"/>
    <n v="-0.75"/>
    <n v="-0.75"/>
    <s v="&lt;=2meter"/>
    <n v="8.3000000000000007"/>
    <s v="ja"/>
    <s v="T08485"/>
    <s v="A: maaien droog talud, bereikbaar vanaf 2 zijden, talud &gt; 2m"/>
    <s v="AAN"/>
    <n v="0"/>
    <n v="1.39"/>
    <n v="0.5"/>
    <s v="ja"/>
    <x v="0"/>
    <n v="-0.75"/>
    <n v="2021"/>
    <x v="579"/>
    <n v="254"/>
    <s v="Uitmaaien"/>
    <s v="maaien"/>
    <n v="1536"/>
    <n v="0"/>
    <s v="A: uitmaaien nat profiel &lt;= 30m minimaal één zijde bereikbaar, twee zijdig &gt;15m bereikbaar &lt;= 30m"/>
    <n v="457415"/>
    <s v="M0308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71"/>
    <s v="&lt;Null&gt;"/>
    <n v="0"/>
    <n v="0"/>
    <n v="1.5"/>
    <n v="1.5"/>
    <s v="Klasse A"/>
    <s v="Klasse Industrie"/>
    <s v="sloot"/>
    <s v="&lt;Null&gt;"/>
    <s v="Secundair"/>
    <s v="&lt;Null&gt;"/>
    <s v="Verspreidbaar"/>
    <x v="68"/>
    <x v="672"/>
    <n v="1.25"/>
    <n v="2"/>
    <s v="2 tot 4m"/>
    <s v="W18GR10_WBKK_C"/>
    <s v="baggeren en maaien"/>
    <s v="Wel werkstrook"/>
    <n v="-1.25"/>
    <n v="-1"/>
  </r>
  <r>
    <s v="AAN"/>
    <s v="AAN"/>
    <s v="AAN"/>
    <n v="2.2999999999999998"/>
    <n v="0"/>
    <n v="1.39"/>
    <x v="4"/>
    <x v="0"/>
    <n v="1.1299999999999999"/>
    <s v="bereikbaar"/>
    <s v="&lt;Null&gt;"/>
    <n v="0"/>
    <s v="GO 2021"/>
    <s v="1A: Op de kant, &lt;=30m tweezijdig bereikbaar, of &lt;=15m één zijde bereikbaar"/>
    <n v="-1.4"/>
    <n v="-0.75"/>
    <n v="-0.75"/>
    <s v="&lt;=2meter"/>
    <n v="8.3000000000000007"/>
    <s v="ja"/>
    <s v="T08485"/>
    <s v="A: maaien droog talud, bereikbaar vanaf 2 zijden, talud &gt; 2m"/>
    <s v="AAN"/>
    <n v="0"/>
    <n v="1.39"/>
    <n v="0.5"/>
    <s v="ja"/>
    <x v="0"/>
    <n v="-0.75"/>
    <n v="2021"/>
    <x v="93"/>
    <n v="234"/>
    <s v="Uitmaaien"/>
    <s v="maaien"/>
    <n v="1536"/>
    <n v="0"/>
    <s v="A: uitmaaien nat profiel &lt;= 30m minimaal één zijde bereikbaar, twee zijdig &gt;15m bereikbaar &lt;= 30m"/>
    <n v="459529"/>
    <s v="M0308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71"/>
    <s v="&lt;Null&gt;"/>
    <n v="0"/>
    <n v="0"/>
    <n v="1.5"/>
    <n v="1.5"/>
    <s v="Klasse A"/>
    <s v="Vrij toepasbaar"/>
    <s v="sloot"/>
    <s v="&lt;Null&gt;"/>
    <s v="Secundair"/>
    <s v="&lt;Null&gt;"/>
    <s v="Vrij verspreidbaar"/>
    <x v="69"/>
    <x v="672"/>
    <n v="1.25"/>
    <n v="2"/>
    <s v="2 tot 4m"/>
    <s v="W18GR10_WBKK_D"/>
    <s v="baggeren en maaien"/>
    <s v="Wel werkstrook"/>
    <n v="-1.25"/>
    <n v="-1"/>
  </r>
  <r>
    <s v="Links AAN/Rechts GEM"/>
    <s v="Links AAN"/>
    <s v="Rechts GEM"/>
    <n v="9.1999999999999993"/>
    <n v="0.97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58"/>
    <n v="-1.78"/>
    <n v="-1.62"/>
    <s v="&lt;=2meter"/>
    <n v="11.6"/>
    <s v="ja"/>
    <s v="T09650"/>
    <s v="A: maaien droog talud, bereikbaar vanaf 2 zijden, talud &gt; 2m"/>
    <s v="Links AAN/Rechts GEM"/>
    <n v="1.1000000000000001"/>
    <s v="&lt;Null&gt;"/>
    <n v="-1.04"/>
    <s v="ja"/>
    <x v="0"/>
    <n v="-1.78"/>
    <n v="2021"/>
    <x v="589"/>
    <n v="214"/>
    <s v="Uitmaaien"/>
    <s v="maaien"/>
    <n v="1536"/>
    <n v="5.73"/>
    <s v="A: uitmaaien nat profiel &lt;= 30m minimaal één zijde bereikbaar, twee zijdig &gt;15m bereikbaar &lt;= 30m"/>
    <n v="457414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Haverdreef"/>
    <s v="A: uitmaaien en afvoeren plasberm, twee zijdig bereikbaar, of &lt;=15m één zijde bereikbaar"/>
    <n v="1244"/>
    <s v="&lt;Null&gt;"/>
    <n v="0"/>
    <n v="0.16"/>
    <n v="1.5"/>
    <n v="1.5"/>
    <s v="Vrij toepasbaar"/>
    <s v="Vrij toepasbaar"/>
    <s v="sloot"/>
    <s v="&lt;Null&gt;"/>
    <s v="Secundair"/>
    <n v="-1"/>
    <s v="Vrij verspreidbaar"/>
    <x v="1"/>
    <x v="673"/>
    <n v="0.78"/>
    <n v="8.6"/>
    <s v="8m of meer"/>
    <s v="W18GR10234"/>
    <s v="baggeren en maaien"/>
    <s v="Wel werkstrook"/>
    <s v="&lt;Null&gt;"/>
    <s v="&lt;Null&gt;"/>
  </r>
  <r>
    <s v="Links AAN/Rechts GEM"/>
    <s v="Links AAN"/>
    <s v="Rechts GEM"/>
    <n v="4.5999999999999996"/>
    <n v="1.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9"/>
    <n v="-1.79"/>
    <n v="-1.58"/>
    <s v="&lt;=2meter"/>
    <n v="11.4"/>
    <s v="ja"/>
    <s v="T09650"/>
    <s v="A: maaien droog talud, bereikbaar vanaf 2 zijden, talud &gt; 2m"/>
    <s v="Links AAN/Rechts GEM"/>
    <n v="1.81"/>
    <s v="&lt;Null&gt;"/>
    <n v="-0.99"/>
    <s v="ja"/>
    <x v="0"/>
    <n v="-1.79"/>
    <n v="2021"/>
    <x v="590"/>
    <n v="110"/>
    <s v="Uitmaaien"/>
    <s v="maaien"/>
    <n v="1536"/>
    <n v="6.12"/>
    <s v="A: uitmaaien nat profiel &lt;= 30m minimaal één zijde bereikbaar, twee zijdig &gt;15m bereikbaar &lt;= 30m"/>
    <n v="457416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5"/>
    <s v="&lt;Null&gt;"/>
    <n v="0"/>
    <n v="0.21"/>
    <n v="1.5"/>
    <n v="1.5"/>
    <s v="Vrij toepasbaar"/>
    <s v="Vrij toepasbaar"/>
    <s v="sloot"/>
    <s v="&lt;Null&gt;"/>
    <s v="Secundair"/>
    <n v="-1"/>
    <s v="Vrij verspreidbaar"/>
    <x v="1"/>
    <x v="674"/>
    <n v="0.79"/>
    <n v="8.4"/>
    <s v="8m of meer"/>
    <s v="W18GR10234"/>
    <s v="baggeren en maaien"/>
    <s v="Wel werkstrook"/>
    <s v="&lt;Null&gt;"/>
    <s v="&lt;Null&gt;"/>
  </r>
  <r>
    <s v="Links AAN/Rechts GEM"/>
    <s v="Links AAN"/>
    <s v="Rechts GEM"/>
    <n v="3.1"/>
    <n v="1.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9"/>
    <n v="-1.79"/>
    <n v="-1.58"/>
    <s v="&lt;=2meter"/>
    <n v="11.4"/>
    <s v="ja"/>
    <s v="T09650"/>
    <s v="A: maaien droog talud, bereikbaar vanaf 2 zijden, talud &gt; 2m"/>
    <s v="Links AAN/Rechts GEM"/>
    <n v="1.81"/>
    <s v="&lt;Null&gt;"/>
    <n v="-0.99"/>
    <s v="ja"/>
    <x v="0"/>
    <n v="-1.79"/>
    <n v="2021"/>
    <x v="591"/>
    <n v="75"/>
    <s v="Uitmaaien"/>
    <s v="maaien"/>
    <n v="1536"/>
    <n v="6.12"/>
    <s v="A: uitmaaien nat profiel &lt;= 30m minimaal één zijde bereikbaar, twee zijdig &gt;15m bereikbaar &lt;= 30m"/>
    <n v="457417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5"/>
    <s v="&lt;Null&gt;"/>
    <n v="0"/>
    <n v="0.21"/>
    <n v="1.5"/>
    <n v="1.5"/>
    <s v="Vrij toepasbaar"/>
    <s v="Vrij toepasbaar"/>
    <s v="sloot"/>
    <s v="&lt;Null&gt;"/>
    <s v="Secundair"/>
    <n v="-1"/>
    <s v="Vrij verspreidbaar"/>
    <x v="1"/>
    <x v="675"/>
    <n v="0.79"/>
    <n v="8.4"/>
    <s v="8m of meer"/>
    <s v="W18GR10234"/>
    <s v="baggeren en maaien"/>
    <s v="Wel werkstrook"/>
    <s v="&lt;Null&gt;"/>
    <s v="&lt;Null&gt;"/>
  </r>
  <r>
    <s v="Links AAN/Rechts GEM"/>
    <s v="Links AAN"/>
    <s v="Rechts GEM"/>
    <n v="12"/>
    <n v="1.6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59"/>
    <n v="-1.79"/>
    <n v="-1.58"/>
    <s v="&lt;=2meter"/>
    <n v="11.4"/>
    <s v="ja"/>
    <s v="T09650"/>
    <s v="B: maaien droog talud, &lt;= 15m één zijde bereikbaar, talud &gt; 2m"/>
    <s v="Links AAN/Rechts GEM"/>
    <n v="1.81"/>
    <s v="&lt;Null&gt;"/>
    <n v="-0.99"/>
    <s v="ja"/>
    <x v="2"/>
    <n v="-1.79"/>
    <n v="2021"/>
    <x v="592"/>
    <n v="286"/>
    <s v="Uitmaaien"/>
    <s v="maaien"/>
    <n v="1536"/>
    <n v="6.12"/>
    <s v="A: uitmaaien nat profiel &lt;= 30m minimaal één zijde bereikbaar, twee zijdig &gt;15m bereikbaar &lt;= 30m"/>
    <n v="457418"/>
    <s v="M03664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5"/>
    <s v="&lt;Null&gt;"/>
    <n v="0"/>
    <n v="0.21"/>
    <n v="1.5"/>
    <n v="1.5"/>
    <s v="Vrij toepasbaar"/>
    <s v="Vrij toepasbaar"/>
    <s v="sloot"/>
    <s v="&lt;Null&gt;"/>
    <s v="Secundair"/>
    <n v="-1"/>
    <s v="Vrij verspreidbaar"/>
    <x v="1"/>
    <x v="676"/>
    <n v="0.79"/>
    <n v="8.4"/>
    <s v="8m of meer"/>
    <s v="W18GR10234"/>
    <s v="baggeren en maaien"/>
    <s v="Wel werkstrook"/>
    <s v="&lt;Null&gt;"/>
    <s v="&lt;Null&gt;"/>
  </r>
  <r>
    <s v="AAN"/>
    <s v="AAN"/>
    <s v="AAN"/>
    <n v="2.8"/>
    <n v="0.140000000000000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44"/>
    <s v="&lt;=2meter"/>
    <n v="6.7"/>
    <s v="ja"/>
    <s v="T09663"/>
    <s v="A: maaien droog talud, bereikbaar vanaf 2 zijden, talud &gt; 2m"/>
    <s v="AAN"/>
    <n v="0.16"/>
    <s v="&lt;Null&gt;"/>
    <n v="-1.02"/>
    <s v="ja"/>
    <x v="0"/>
    <n v="-1.54"/>
    <n v="2021"/>
    <x v="593"/>
    <n v="278"/>
    <s v="Uitmaaien"/>
    <s v="maaien"/>
    <n v="1536"/>
    <n v="0.75"/>
    <s v="A: uitmaaien nat profiel &lt;= 30m minimaal één zijde bereikbaar, twee zijdig &gt;15m bereikbaar &lt;= 30m"/>
    <n v="457419"/>
    <s v="M03287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92"/>
    <s v="&lt;Null&gt;"/>
    <n v="0"/>
    <n v="0.1"/>
    <n v="2.4"/>
    <n v="2.4"/>
    <s v="Klasse A"/>
    <s v="Vrij toepasbaar"/>
    <s v="sloot"/>
    <s v="&lt;Null&gt;"/>
    <s v="Secundair"/>
    <s v="&lt;Null&gt;"/>
    <s v="Vrij verspreidbaar"/>
    <x v="1"/>
    <x v="677"/>
    <n v="0.28999999999999998"/>
    <n v="2"/>
    <s v="2 tot 4m"/>
    <s v="W18GR10_WBKK_D"/>
    <s v="baggeren en maaien"/>
    <s v="Wel werkstrook"/>
    <n v="-1.25"/>
    <n v="-1"/>
  </r>
  <r>
    <s v="AAN"/>
    <s v="AAN"/>
    <s v="AAN"/>
    <n v="2.6"/>
    <n v="0.1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46"/>
    <s v="&lt;=2meter"/>
    <n v="6.2"/>
    <s v="ja"/>
    <s v="T09663"/>
    <s v="A: maaien droog talud, bereikbaar vanaf 2 zijden, talud &gt; 2m"/>
    <s v="AAN"/>
    <n v="0.21"/>
    <s v="&lt;Null&gt;"/>
    <n v="-1.01"/>
    <s v="ja"/>
    <x v="0"/>
    <n v="-1.67"/>
    <n v="2021"/>
    <x v="594"/>
    <n v="375"/>
    <s v="Uitmaaien"/>
    <s v="maaien"/>
    <n v="1536"/>
    <n v="0.72"/>
    <s v="A: uitmaaien nat profiel &lt;= 30m minimaal één zijde bereikbaar, twee zijdig &gt;15m bereikbaar &lt;= 30m"/>
    <n v="457420"/>
    <s v="M0328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93"/>
    <s v="&lt;Null&gt;"/>
    <n v="0"/>
    <n v="0.21"/>
    <n v="2.4"/>
    <n v="2.4"/>
    <s v="Klasse A"/>
    <s v="Vrij toepasbaar"/>
    <s v="sloot"/>
    <s v="&lt;Null&gt;"/>
    <s v="Secundair"/>
    <s v="&lt;Null&gt;"/>
    <s v="Vrij verspreidbaar"/>
    <x v="1"/>
    <x v="663"/>
    <n v="0.42"/>
    <n v="1.4"/>
    <s v="tot 2m"/>
    <s v="W18GR10_WBKK_D"/>
    <s v="baggeren en maaien"/>
    <s v="Wel werkstrook"/>
    <n v="-1.25"/>
    <n v="-1"/>
  </r>
  <r>
    <s v="AAN"/>
    <s v="AAN"/>
    <s v="AAN"/>
    <n v="1.7"/>
    <n v="0.0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38"/>
    <n v="-1.27"/>
    <s v="&lt;=2meter"/>
    <n v="4.9000000000000004"/>
    <s v="ja"/>
    <s v="T09666"/>
    <s v="A: maaien droog talud, bereikbaar vanaf 2 zijden, talud &gt; 2m"/>
    <s v="AAN"/>
    <n v="0.05"/>
    <s v="&lt;Null&gt;"/>
    <n v="-1.04"/>
    <s v="ja"/>
    <x v="0"/>
    <n v="-1.38"/>
    <n v="2021"/>
    <x v="595"/>
    <n v="335"/>
    <s v="Uitmaaien"/>
    <s v="maaien"/>
    <n v="1536"/>
    <n v="0.2"/>
    <s v="A: uitmaaien nat profiel &lt;= 30m minimaal één zijde bereikbaar, twee zijdig &gt;15m bereikbaar &lt;= 30m"/>
    <n v="457421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55"/>
    <s v="&lt;Null&gt;"/>
    <n v="0"/>
    <n v="0.11"/>
    <n v="2"/>
    <n v="2"/>
    <s v="Vrij toepasbaar"/>
    <s v="Vrij toepasbaar"/>
    <s v="sloot"/>
    <s v="&lt;Null&gt;"/>
    <s v="Secundair"/>
    <s v="&lt;Null&gt;"/>
    <s v="Vrij verspreidbaar"/>
    <x v="1"/>
    <x v="678"/>
    <n v="0.13"/>
    <n v="1"/>
    <s v="tot 2m"/>
    <s v="W18GR10026"/>
    <s v="baggeren en maaien"/>
    <s v="Wel werkstrook"/>
    <n v="-1.25"/>
    <n v="-1"/>
  </r>
  <r>
    <s v="Links AAN/Rechts WSHD"/>
    <s v="Links AAN"/>
    <s v="Rechts WSHD"/>
    <n v="0.3"/>
    <n v="0.01"/>
    <n v="0.18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0.81"/>
    <n v="-0.77"/>
    <s v="&lt;=2meter"/>
    <n v="5.3"/>
    <s v="ja"/>
    <s v="T10415"/>
    <s v="B: maaien droog talud, &lt;= 15m één zijde bereikbaar, talud &gt; 2m"/>
    <s v="Links AAN/Rechts WSHD"/>
    <n v="0.01"/>
    <n v="0.18"/>
    <n v="-0.74"/>
    <s v="ja"/>
    <x v="2"/>
    <n v="-0.81"/>
    <n v="2021"/>
    <x v="596"/>
    <n v="134"/>
    <s v="Uitmaaien"/>
    <s v="maaien"/>
    <n v="1536"/>
    <n v="0.01"/>
    <s v="A: uitmaaien nat profiel &lt;= 30m minimaal één zijde bereikbaar, twee zijdig &gt;15m bereikbaar &lt;= 30m"/>
    <n v="457422"/>
    <s v="M03293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14"/>
    <s v="&lt;Null&gt;"/>
    <n v="0"/>
    <n v="0.04"/>
    <n v="2.4"/>
    <n v="2.4"/>
    <s v="Klasse A"/>
    <s v="Klasse Industrie"/>
    <s v="sloot"/>
    <s v="&lt;Null&gt;"/>
    <s v="Secundair"/>
    <s v="&lt;Null&gt;"/>
    <s v="Verspreidbaar"/>
    <x v="70"/>
    <x v="679"/>
    <n v="7.0000000000000007E-2"/>
    <n v="0.5"/>
    <s v="tot 2m"/>
    <s v="W18GR10_WBKK_A"/>
    <s v="baggeren en maaien"/>
    <s v="Wel werkstrook"/>
    <n v="-1.25"/>
    <n v="-1"/>
  </r>
  <r>
    <s v="AAN"/>
    <s v="AAN"/>
    <s v="AAN"/>
    <n v="2.4"/>
    <n v="0.4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34"/>
    <s v="&gt;2meter"/>
    <n v="9.8000000000000007"/>
    <s v="ja"/>
    <s v="T10420"/>
    <s v="A: maaien droog talud, bereikbaar vanaf 2 zijden, talud &gt; 2m"/>
    <s v="AAN"/>
    <n v="0.52"/>
    <s v="&lt;Null&gt;"/>
    <n v="-0.97"/>
    <s v="ja"/>
    <x v="0"/>
    <n v="-1.64"/>
    <n v="2021"/>
    <x v="597"/>
    <n v="212"/>
    <s v="Uitmaaien"/>
    <s v="maaien"/>
    <n v="1536"/>
    <n v="1.05"/>
    <s v="A: uitmaaien nat profiel &lt;= 30m minimaal één zijde bereikbaar, twee zijdig &gt;15m bereikbaar &lt;= 30m"/>
    <n v="457423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51"/>
    <s v="&lt;Null&gt;"/>
    <n v="0"/>
    <n v="0.3"/>
    <n v="3.8"/>
    <n v="3.8"/>
    <s v="Klasse A"/>
    <s v="Vrij toepasbaar"/>
    <s v="sloot"/>
    <s v="&lt;Null&gt;"/>
    <s v="Secundair"/>
    <s v="&lt;Null&gt;"/>
    <s v="Vrij verspreidbaar"/>
    <x v="1"/>
    <x v="680"/>
    <n v="0.39"/>
    <n v="2.2999999999999998"/>
    <s v="2 tot 4m"/>
    <s v="W18GR10_WBKK_D"/>
    <s v="baggeren en maaien"/>
    <s v="Wel werkstrook"/>
    <n v="-1.25"/>
    <n v="-1"/>
  </r>
  <r>
    <s v="AAN"/>
    <s v="AAN"/>
    <s v="AAN"/>
    <n v="2.1"/>
    <n v="0.06"/>
    <n v="0.24"/>
    <x v="4"/>
    <x v="0"/>
    <n v="1.1299999999999999"/>
    <s v="bereikbaar"/>
    <s v="&lt;Null&gt;"/>
    <n v="0"/>
    <s v="GO 2021"/>
    <s v="1A: Op de kant, &lt;=30m tweezijdig bereikbaar, of &lt;=15m één zijde bereikbaar"/>
    <n v="-1.4"/>
    <n v="-1.19"/>
    <n v="-1.0900000000000001"/>
    <s v="&lt;=2meter"/>
    <n v="4.4000000000000004"/>
    <s v="ja"/>
    <s v="T10420"/>
    <s v="A: maaien droog talud, bereikbaar vanaf 2 zijden, talud &gt; 2m"/>
    <s v="AAN"/>
    <n v="7.0000000000000007E-2"/>
    <n v="0.25"/>
    <n v="-0.97"/>
    <s v="ja"/>
    <x v="0"/>
    <n v="-1.19"/>
    <n v="2021"/>
    <x v="598"/>
    <n v="386"/>
    <s v="Uitmaaien"/>
    <s v="maaien"/>
    <n v="1536"/>
    <n v="0.17"/>
    <s v="A: uitmaaien nat profiel &lt;= 30m minimaal één zijde bereikbaar, twee zijdig &gt;15m bereikbaar &lt;= 30m"/>
    <n v="457424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852"/>
    <s v="&lt;Null&gt;"/>
    <n v="0"/>
    <n v="0.1"/>
    <n v="1.7"/>
    <n v="1.7"/>
    <s v="Klasse A"/>
    <s v="Vrij toepasbaar"/>
    <s v="sloot"/>
    <s v="&lt;Null&gt;"/>
    <s v="Secundair"/>
    <s v="&lt;Null&gt;"/>
    <s v="Vrij verspreidbaar"/>
    <x v="71"/>
    <x v="681"/>
    <n v="0.22"/>
    <n v="1.1000000000000001"/>
    <s v="tot 2m"/>
    <s v="W18GR10_WBKK_D"/>
    <s v="baggeren en maaien"/>
    <s v="Wel werkstrook"/>
    <n v="-1.25"/>
    <n v="-1"/>
  </r>
  <r>
    <s v="AAN"/>
    <s v="AAN"/>
    <s v="AAN"/>
    <n v="2"/>
    <n v="0.05"/>
    <n v="0.24"/>
    <x v="4"/>
    <x v="0"/>
    <n v="1.1299999999999999"/>
    <s v="bereikbaar"/>
    <s v="&lt;Null&gt;"/>
    <n v="0"/>
    <s v="GO 2021"/>
    <s v="1A: Op de kant, &lt;=30m tweezijdig bereikbaar, of &lt;=15m één zijde bereikbaar"/>
    <n v="-1.4"/>
    <n v="-1.18"/>
    <n v="-1.03"/>
    <s v="&lt;=2meter"/>
    <n v="4.3"/>
    <s v="ja"/>
    <s v="T10420"/>
    <s v="A: maaien droog talud, bereikbaar vanaf 2 zijden, talud &gt; 2m"/>
    <s v="AAN"/>
    <n v="0.06"/>
    <n v="0.25"/>
    <n v="-0.97"/>
    <s v="ja"/>
    <x v="0"/>
    <n v="-1.18"/>
    <n v="2021"/>
    <x v="459"/>
    <n v="406"/>
    <s v="Uitmaaien"/>
    <s v="maaien"/>
    <n v="1536"/>
    <n v="0.1"/>
    <s v="A: uitmaaien nat profiel &lt;= 30m minimaal één zijde bereikbaar, twee zijdig &gt;15m bereikbaar &lt;= 30m"/>
    <n v="457425"/>
    <s v="M04550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853"/>
    <s v="&lt;Null&gt;"/>
    <n v="0"/>
    <n v="0.15"/>
    <n v="1.7"/>
    <n v="1.7"/>
    <s v="Klasse A"/>
    <s v="Vrij toepasbaar"/>
    <s v="sloot"/>
    <s v="&lt;Null&gt;"/>
    <s v="Secundair"/>
    <s v="&lt;Null&gt;"/>
    <s v="Vrij verspreidbaar"/>
    <x v="72"/>
    <x v="682"/>
    <n v="0.21"/>
    <n v="1"/>
    <s v="tot 2m"/>
    <s v="W18GR10_WBKK_D"/>
    <s v="baggeren en maaien"/>
    <s v="Wel werkstrook"/>
    <n v="-1.25"/>
    <n v="-1"/>
  </r>
  <r>
    <s v="AAN"/>
    <s v="AAN"/>
    <s v="AAN"/>
    <n v="0.7"/>
    <n v="0.5"/>
    <n v="0.25"/>
    <x v="0"/>
    <x v="0"/>
    <n v="1.1299999999999999"/>
    <s v="alleen rechts"/>
    <s v="&lt;Null&gt;"/>
    <s v="&lt;Null&gt;"/>
    <s v="GO 2021"/>
    <s v="0: Invalide kenmerken"/>
    <n v="-1.4"/>
    <s v="&lt;Null&gt;"/>
    <s v="&lt;Null&gt;"/>
    <s v="&gt;2meter"/>
    <s v="&lt;Null&gt;"/>
    <s v="ja"/>
    <s v="T10428"/>
    <s v="B: maaien droog talud, &lt;= 15m één zijde bereikbaar, talud &lt;= 2m"/>
    <s v="AAN"/>
    <n v="0.5"/>
    <n v="0.5"/>
    <s v="&lt;Null&gt;"/>
    <s v="nee"/>
    <x v="0"/>
    <s v="&lt;Null&gt;"/>
    <n v="2021"/>
    <x v="599"/>
    <n v="111"/>
    <s v="Uitmaaien"/>
    <s v="maaien"/>
    <s v="&lt;Null&gt;"/>
    <s v="&lt;Null&gt;"/>
    <s v="A: uitmaaien nat profiel &lt;= 30m minimaal één zijde bereikbaar, twee zijdig &gt;15m bereikbaar &lt;= 30m"/>
    <n v="457426"/>
    <s v="M03349"/>
    <s v="geschatte m3's opvoeren"/>
    <x v="0"/>
    <s v="Goeree-Overflakkee"/>
    <s v="Waterschap"/>
    <s v="Uitmaaien"/>
    <s v="&lt;Null&gt;"/>
    <s v="&lt;Null&gt;"/>
    <x v="0"/>
    <s v="&lt;Null&gt;"/>
    <s v="Perceel 3"/>
    <s v="Wellestrijpsedijk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73"/>
    <x v="683"/>
    <s v="&lt;Null&gt;"/>
    <n v="1.3"/>
    <s v="tot 2m"/>
    <s v="W18GR10_WBKK_D"/>
    <s v="baggeren en maaien"/>
    <s v="Wel werkstrook"/>
    <n v="-1.25"/>
    <n v="-1"/>
  </r>
  <r>
    <s v="AAN"/>
    <s v="AAN"/>
    <s v="AAN"/>
    <n v="2.5"/>
    <n v="0"/>
    <n v="0.43"/>
    <x v="0"/>
    <x v="0"/>
    <n v="1.1299999999999999"/>
    <s v="alleen rechts"/>
    <s v="&lt;Null&gt;"/>
    <n v="1"/>
    <s v="GO 2021"/>
    <s v="1A: Op de kant, &lt;=30m tweezijdig bereikbaar, of &lt;=15m één zijde bereikbaar"/>
    <n v="-1.4"/>
    <n v="-1.17"/>
    <n v="-1.17"/>
    <s v="&lt;=2meter"/>
    <n v="10.4"/>
    <s v="ja"/>
    <s v="T10429"/>
    <s v="B: maaien droog talud, &lt;= 15m één zijde bereikbaar, talud &gt; 2m"/>
    <s v="AAN"/>
    <n v="0"/>
    <n v="0.43"/>
    <n v="0.75"/>
    <s v="ja"/>
    <x v="0"/>
    <n v="-1.17"/>
    <n v="2021"/>
    <x v="600"/>
    <n v="503"/>
    <s v="Uitmaaien"/>
    <s v="maaien"/>
    <n v="1536"/>
    <n v="0"/>
    <s v="A: uitmaaien nat profiel &lt;= 30m minimaal één zijde bereikbaar, twee zijdig &gt;15m bereikbaar &lt;= 30m"/>
    <n v="457427"/>
    <s v="M02978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5"/>
    <s v="&lt;Null&gt;"/>
    <n v="0"/>
    <n v="0"/>
    <n v="2.2000000000000002"/>
    <n v="2.2000000000000002"/>
    <s v="Vrij toepasbaar"/>
    <s v="Vrij toepasbaar"/>
    <s v="sloot"/>
    <s v="&lt;Null&gt;"/>
    <s v="Secundair"/>
    <s v="&lt;Null&gt;"/>
    <s v="Vrij verspreidbaar"/>
    <x v="74"/>
    <x v="672"/>
    <n v="1.92"/>
    <n v="1"/>
    <s v="tot 2m"/>
    <s v="W18GR10039"/>
    <s v="baggeren en maaien"/>
    <s v="Wel werkstrook"/>
    <n v="-1.25"/>
    <n v="-1"/>
  </r>
  <r>
    <s v="Links GEM SBB/Rechts AAN"/>
    <s v="Links GEM SBB"/>
    <s v="Rechts AAN"/>
    <n v="13.2"/>
    <n v="0"/>
    <n v="0.5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1100000000000001"/>
    <n v="-1.1100000000000001"/>
    <s v="&lt;=2meter"/>
    <n v="11.5"/>
    <s v="ja"/>
    <s v="T10430"/>
    <s v="A: maaien droog talud, bereikbaar vanaf 2 zijden, talud &gt; 2m"/>
    <s v="Links GEM SBB/Rechts AAN"/>
    <n v="0"/>
    <n v="0.5"/>
    <n v="0.14000000000000001"/>
    <s v="ja"/>
    <x v="2"/>
    <n v="-1.1100000000000001"/>
    <n v="2021"/>
    <x v="601"/>
    <n v="393"/>
    <s v="Uitmaaien"/>
    <s v="maaien"/>
    <n v="1536"/>
    <n v="0"/>
    <s v="A: uitmaaien nat profiel &lt;= 30m minimaal één zijde bereikbaar, twee zijdig &gt;15m bereikbaar &lt;= 30m"/>
    <n v="457428"/>
    <s v="M0310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86"/>
    <s v="&lt;Null&gt;"/>
    <n v="0"/>
    <n v="0"/>
    <n v="2.4"/>
    <n v="2.4"/>
    <s v="Vrij toepasbaar"/>
    <s v="Vrij toepasbaar"/>
    <s v="sloot"/>
    <s v="&lt;Null&gt;"/>
    <s v="Secundair"/>
    <s v="&lt;Null&gt;"/>
    <s v="Vrij verspreidbaar"/>
    <x v="75"/>
    <x v="672"/>
    <n v="1.25"/>
    <n v="6.7"/>
    <s v="4 tot 8m"/>
    <s v="W18GR10022"/>
    <s v="baggeren en maaien"/>
    <s v="Wel werkstrook"/>
    <n v="-1.25"/>
    <n v="-1"/>
  </r>
  <r>
    <s v="Links AAN/Rechts GEM SBB"/>
    <s v="Links AAN"/>
    <s v="Rechts GEM SBB"/>
    <n v="2.8"/>
    <n v="0.7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6"/>
    <n v="-1.34"/>
    <s v="&lt;=2meter"/>
    <n v="8.4"/>
    <s v="ja"/>
    <s v="T10433"/>
    <s v="A: maaien droog talud, bereikbaar vanaf 2 zijden, talud &gt; 2m"/>
    <s v="Links AAN/Rechts GEM SBB"/>
    <n v="0.88"/>
    <s v="&lt;Null&gt;"/>
    <n v="-1.02"/>
    <s v="ja"/>
    <x v="0"/>
    <n v="-1.76"/>
    <n v="2021"/>
    <x v="208"/>
    <n v="142"/>
    <s v="Uitmaaien"/>
    <s v="maaien"/>
    <n v="1536"/>
    <n v="1.96"/>
    <s v="A: uitmaaien nat profiel &lt;= 30m minimaal één zijde bereikbaar, twee zijdig &gt;15m bereikbaar &lt;= 30m"/>
    <n v="457429"/>
    <s v="M03047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387"/>
    <s v="&lt;Null&gt;"/>
    <n v="0"/>
    <n v="0.42"/>
    <n v="2.2000000000000002"/>
    <n v="2.2000000000000002"/>
    <s v="Klasse A"/>
    <s v="Vrij toepasbaar"/>
    <s v="sloot"/>
    <s v="&lt;Null&gt;"/>
    <s v="Secundair"/>
    <s v="&lt;Null&gt;"/>
    <s v="Vrij verspreidbaar"/>
    <x v="1"/>
    <x v="684"/>
    <n v="0.51"/>
    <n v="3.9"/>
    <s v="2 tot 4m"/>
    <s v="W18GR10_WBKK_D"/>
    <s v="baggeren en maaien"/>
    <s v="Wel werkstrook"/>
    <n v="-1.25"/>
    <n v="-1"/>
  </r>
  <r>
    <s v="Links AAN/Rechts GEM SBB"/>
    <s v="Links AAN"/>
    <s v="Rechts GEM SBB"/>
    <n v="4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47"/>
    <s v="&lt;=2meter"/>
    <n v="6.4"/>
    <s v="ja"/>
    <s v="T10433"/>
    <s v="A: maaien droog talud, bereikbaar vanaf 2 zijden, talud &gt; 2m"/>
    <s v="Links AAN/Rechts GEM SBB"/>
    <n v="0.32"/>
    <s v="&lt;Null&gt;"/>
    <n v="-1.02"/>
    <s v="ja"/>
    <x v="0"/>
    <n v="-1.73"/>
    <n v="2021"/>
    <x v="365"/>
    <n v="404"/>
    <s v="Uitmaaien"/>
    <s v="maaien"/>
    <n v="1536"/>
    <n v="1.07"/>
    <s v="A: uitmaaien nat profiel &lt;= 30m minimaal één zijde bereikbaar, twee zijdig &gt;15m bereikbaar &lt;= 30m"/>
    <n v="457430"/>
    <s v="M0304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88"/>
    <s v="&lt;Null&gt;"/>
    <n v="0"/>
    <n v="0.26"/>
    <n v="2.2000000000000002"/>
    <n v="2.2000000000000002"/>
    <s v="Klasse A"/>
    <s v="Vrij toepasbaar"/>
    <s v="sloot"/>
    <s v="&lt;Null&gt;"/>
    <s v="Secundair"/>
    <s v="&lt;Null&gt;"/>
    <s v="Vrij verspreidbaar"/>
    <x v="1"/>
    <x v="685"/>
    <n v="0.48"/>
    <n v="2"/>
    <s v="2 tot 4m"/>
    <s v="W18GR10_WBKK_D"/>
    <s v="baggeren en maaien"/>
    <s v="Wel werkstrook"/>
    <n v="-1.25"/>
    <n v="-1"/>
  </r>
  <r>
    <s v="Links AAN/Rechts GEM SBB"/>
    <s v="Links AAN"/>
    <s v="Rechts GEM SBB"/>
    <n v="2.6"/>
    <n v="0.3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4"/>
    <n v="-1.43"/>
    <s v="&lt;=2meter"/>
    <n v="6.4"/>
    <s v="ja"/>
    <s v="T10433"/>
    <s v="A: maaien droog talud, bereikbaar vanaf 2 zijden, talud &gt; 2m"/>
    <s v="Links AAN/Rechts GEM SBB"/>
    <n v="0.37"/>
    <s v="&lt;Null&gt;"/>
    <n v="-1.03"/>
    <s v="ja"/>
    <x v="0"/>
    <n v="-1.74"/>
    <n v="2021"/>
    <x v="602"/>
    <n v="262"/>
    <s v="Uitmaaien"/>
    <s v="maaien"/>
    <n v="1536"/>
    <n v="1.01"/>
    <s v="A: uitmaaien nat profiel &lt;= 30m minimaal één zijde bereikbaar, twee zijdig &gt;15m bereikbaar &lt;= 30m"/>
    <n v="457431"/>
    <s v="M03047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389"/>
    <s v="&lt;Null&gt;"/>
    <n v="0"/>
    <n v="0.31"/>
    <n v="2.2000000000000002"/>
    <n v="2.2000000000000002"/>
    <s v="Klasse A"/>
    <s v="Vrij toepasbaar"/>
    <s v="sloot"/>
    <s v="&lt;Null&gt;"/>
    <s v="Secundair"/>
    <s v="&lt;Null&gt;"/>
    <s v="Vrij verspreidbaar"/>
    <x v="1"/>
    <x v="686"/>
    <n v="0.49"/>
    <n v="2"/>
    <s v="2 tot 4m"/>
    <s v="W18GR10_WBKK_D"/>
    <s v="baggeren en maaien"/>
    <s v="Wel werkstrook"/>
    <n v="-1.25"/>
    <n v="-1"/>
  </r>
  <r>
    <s v="Links AAN/Rechts GEM SBB"/>
    <s v="Links AAN"/>
    <s v="Rechts GEM SBB"/>
    <n v="3.4"/>
    <n v="1.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83"/>
    <n v="-1.38"/>
    <s v="&lt;=2meter"/>
    <n v="8.8000000000000007"/>
    <s v="ja"/>
    <s v="T10433"/>
    <s v="B: maaien droog talud, &lt;= 15m één zijde bereikbaar, talud &gt; 2m"/>
    <s v="Links AAN/Rechts GEM SBB"/>
    <n v="1.36"/>
    <s v="&lt;Null&gt;"/>
    <n v="-0.96"/>
    <s v="ja"/>
    <x v="0"/>
    <n v="-1.83"/>
    <n v="2021"/>
    <x v="603"/>
    <n v="155"/>
    <s v="Uitmaaien"/>
    <s v="maaien"/>
    <n v="1536"/>
    <n v="3.01"/>
    <s v="A: uitmaaien nat profiel &lt;= 30m minimaal één zijde bereikbaar, twee zijdig &gt;15m bereikbaar &lt;= 30m"/>
    <n v="457432"/>
    <s v="M0304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1184"/>
    <s v="&lt;Null&gt;"/>
    <n v="0"/>
    <n v="0.45"/>
    <n v="2.2000000000000002"/>
    <n v="2.2000000000000002"/>
    <s v="Klasse A"/>
    <s v="Vrij toepasbaar"/>
    <s v="sloot"/>
    <s v="&lt;Null&gt;"/>
    <s v="Secundair"/>
    <s v="&lt;Null&gt;"/>
    <s v="Vrij verspreidbaar"/>
    <x v="1"/>
    <x v="687"/>
    <n v="0.57999999999999996"/>
    <n v="4.4000000000000004"/>
    <s v="4 tot 8m"/>
    <s v="W18GR10_WBKK_D"/>
    <s v="baggeren en maaien"/>
    <s v="Wel werkstrook"/>
    <n v="-1.25"/>
    <n v="-1"/>
  </r>
  <r>
    <s v="Links AAN/Rechts GEM SBB"/>
    <s v="Links AAN"/>
    <s v="Rechts GEM SBB"/>
    <n v="2.7"/>
    <n v="0.78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76"/>
    <n v="-1.34"/>
    <s v="&lt;=2meter"/>
    <n v="8.4"/>
    <s v="ja"/>
    <s v="T10433"/>
    <s v="B: maaien droog talud, &lt;= 15m één zijde bereikbaar, talud &gt; 2m"/>
    <s v="Links AAN/Rechts GEM SBB"/>
    <n v="0.88"/>
    <s v="&lt;Null&gt;"/>
    <n v="-1.02"/>
    <s v="ja"/>
    <x v="0"/>
    <n v="-1.76"/>
    <n v="2021"/>
    <x v="495"/>
    <n v="139"/>
    <s v="Uitmaaien"/>
    <s v="maaien"/>
    <n v="1536"/>
    <n v="1.96"/>
    <s v="A: uitmaaien nat profiel &lt;= 30m minimaal één zijde bereikbaar, twee zijdig &gt;15m bereikbaar &lt;= 30m"/>
    <n v="457433"/>
    <s v="M03047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387"/>
    <s v="&lt;Null&gt;"/>
    <n v="0"/>
    <n v="0.42"/>
    <n v="2.2000000000000002"/>
    <n v="2.2000000000000002"/>
    <s v="Klasse A"/>
    <s v="Vrij toepasbaar"/>
    <s v="sloot"/>
    <s v="&lt;Null&gt;"/>
    <s v="Secundair"/>
    <s v="&lt;Null&gt;"/>
    <s v="Vrij verspreidbaar"/>
    <x v="1"/>
    <x v="688"/>
    <n v="0.51"/>
    <n v="3.9"/>
    <s v="2 tot 4m"/>
    <s v="W18GR10_WBKK_D"/>
    <s v="baggeren en maaien"/>
    <s v="Wel werkstrook"/>
    <n v="-1.25"/>
    <n v="-1"/>
  </r>
  <r>
    <s v="Links AAN/Rechts GEM"/>
    <s v="Links AAN"/>
    <s v="Rechts GEM"/>
    <n v="1.5"/>
    <n v="0.16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42"/>
    <n v="-1.34"/>
    <s v="&lt;=2meter"/>
    <n v="5.6"/>
    <s v="ja"/>
    <s v="T10434"/>
    <s v="B: maaien droog talud, &lt;= 15m één zijde bereikbaar, talud &gt; 2m"/>
    <s v="Links AAN/Rechts GEM"/>
    <n v="0.18"/>
    <s v="&lt;Null&gt;"/>
    <n v="-0.81"/>
    <s v="ja"/>
    <x v="2"/>
    <n v="-1.42"/>
    <n v="2021"/>
    <x v="488"/>
    <n v="135"/>
    <s v="Uitmaaien"/>
    <s v="maaien"/>
    <n v="1536"/>
    <n v="0.9"/>
    <s v="A: uitmaaien nat profiel &lt;= 30m minimaal één zijde bereikbaar, twee zijdig &gt;15m bereikbaar &lt;= 30m"/>
    <n v="457436"/>
    <s v="M05556"/>
    <s v="koppelen met profiel 0921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921"/>
    <s v="&lt;Null&gt;"/>
    <n v="0"/>
    <n v="0.08"/>
    <n v="1.7"/>
    <n v="1.7"/>
    <s v="Klasse A"/>
    <s v="Klasse Industrie"/>
    <s v="sloot"/>
    <s v="&lt;Null&gt;"/>
    <s v="Secundair"/>
    <s v="&lt;Null&gt;"/>
    <s v="Verspreidbaar"/>
    <x v="1"/>
    <x v="689"/>
    <n v="0.32"/>
    <n v="2.2000000000000002"/>
    <s v="2 tot 4m"/>
    <s v="W18GR10103"/>
    <s v="baggeren en maaien"/>
    <s v="Wel werkstrook"/>
    <n v="-1.1000000000000001"/>
    <n v="-0.9"/>
  </r>
  <r>
    <s v="Links AAN/Rechts WSHD"/>
    <s v="Links AAN"/>
    <s v="Rechts WSHD"/>
    <n v="1"/>
    <n v="0.28999999999999998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62"/>
    <n v="-1.25"/>
    <s v="&gt;2meter"/>
    <n v="6.4"/>
    <s v="ja"/>
    <s v="T10435"/>
    <s v="B: maaien droog talud, &lt;= 15m één zijde bereikbaar, talud &gt; 2m"/>
    <s v="Links AAN/Rechts WSHD"/>
    <n v="0.33"/>
    <s v="&lt;Null&gt;"/>
    <n v="-1"/>
    <s v="ja"/>
    <x v="2"/>
    <n v="-1.62"/>
    <n v="2021"/>
    <x v="529"/>
    <n v="159"/>
    <s v="Uitmaaien"/>
    <s v="maaien"/>
    <n v="1536"/>
    <n v="0.56000000000000005"/>
    <s v="A: uitmaaien nat profiel &lt;= 30m minimaal één zijde bereikbaar, twee zijdig &gt;15m bereikbaar &lt;= 30m"/>
    <n v="457434"/>
    <s v="M03078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67"/>
    <s v="&lt;Null&gt;"/>
    <n v="0"/>
    <n v="0.37"/>
    <n v="2.6"/>
    <n v="2.6"/>
    <s v="Klasse A"/>
    <s v="Klasse Industrie"/>
    <s v="sloot"/>
    <s v="&lt;Null&gt;"/>
    <s v="Secundair"/>
    <s v="&lt;Null&gt;"/>
    <s v="Verspreidbaar"/>
    <x v="1"/>
    <x v="690"/>
    <n v="0.37"/>
    <n v="1.2"/>
    <s v="tot 2m"/>
    <s v="W18GR10_WBKK_A"/>
    <s v="baggeren en maaien"/>
    <s v="Wel werkstrook"/>
    <n v="-1.25"/>
    <n v="-1"/>
  </r>
  <r>
    <s v="Links AAN/Rechts GEM"/>
    <s v="Links AAN"/>
    <s v="Rechts GEM"/>
    <n v="0.3"/>
    <s v="&lt;Null&gt;"/>
    <s v="&lt;Null&gt;"/>
    <x v="3"/>
    <x v="0"/>
    <n v="1.1299999999999999"/>
    <s v="alleen links"/>
    <s v="&lt;Null&gt;"/>
    <s v="&lt;Null&gt;"/>
    <s v="GO 2021"/>
    <s v="0: Invalide kenmerken"/>
    <n v="-0.9"/>
    <s v="&lt;Null&gt;"/>
    <s v="&lt;Null&gt;"/>
    <s v="&gt;2meter"/>
    <s v="&lt;Null&gt;"/>
    <s v="ja"/>
    <s v="T10436"/>
    <s v="B: maaien droog talud, &lt;= 15m één zijde bereikbaar, talud &lt;= 2m"/>
    <s v="Links AAN/Rechts GEM"/>
    <n v="0.5"/>
    <n v="0.5"/>
    <s v="&lt;Null&gt;"/>
    <s v="nee"/>
    <x v="0"/>
    <s v="&lt;Null&gt;"/>
    <n v="2021"/>
    <x v="159"/>
    <n v="105"/>
    <s v="Uitmaaien"/>
    <s v="maaien"/>
    <s v="&lt;Null&gt;"/>
    <s v="&lt;Null&gt;"/>
    <s v="A: uitmaaien nat profiel &lt;= 30m minimaal één zijde bereikbaar, twee zijdig &gt;15m bereikbaar &lt;= 30m"/>
    <n v="457435"/>
    <s v="M05764"/>
    <s v="geschatte m3's opvoeren"/>
    <x v="0"/>
    <s v="Goeree-Overflakkee"/>
    <s v="Waterschap"/>
    <s v="Uitmaaien"/>
    <s v="&lt;Null&gt;"/>
    <s v="&lt;Null&gt;"/>
    <x v="0"/>
    <s v="&lt;Null&gt;"/>
    <s v="Perceel 3"/>
    <s v="Onwaardsedijk"/>
    <s v="A: uitmaaien en afvoeren plasberm, twee zijdig bereikbaar, of &lt;=15m één zijde bereikbaar"/>
    <s v="&lt;Null&gt;"/>
    <s v="&lt;Null&gt;"/>
    <n v="0"/>
    <s v="&lt;Null&gt;"/>
    <s v="&lt;Null&gt;"/>
    <s v="&lt;Null&gt;"/>
    <s v="Klasse B"/>
    <s v="Klasse Industrie"/>
    <s v="sloot"/>
    <s v="&lt;Null&gt;"/>
    <s v="Secundair"/>
    <s v="&lt;Null&gt;"/>
    <s v="Verspreidbaar"/>
    <x v="76"/>
    <x v="691"/>
    <s v="&lt;Null&gt;"/>
    <n v="0.5"/>
    <s v="tot 2m"/>
    <s v="W18GR10105"/>
    <s v="baggeren en maaien"/>
    <s v="Wel werkstrook"/>
    <n v="-1.1000000000000001"/>
    <n v="-0.9"/>
  </r>
  <r>
    <s v="Links AAN/Rechts GEM SBB"/>
    <s v="Links AAN"/>
    <s v="Rechts GEM SBB"/>
    <n v="0.8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599999999999999"/>
    <s v="&gt;2meter"/>
    <n v="6"/>
    <s v="ja"/>
    <s v="T11612"/>
    <s v="A: maaien droog talud, bereikbaar vanaf 2 zijden, talud &gt; 2m"/>
    <s v="Links AAN/Rechts GEM SBB"/>
    <n v="7.0000000000000007E-2"/>
    <s v="&lt;Null&gt;"/>
    <n v="-0.99"/>
    <s v="ja"/>
    <x v="0"/>
    <n v="-1.37"/>
    <n v="2021"/>
    <x v="604"/>
    <n v="178"/>
    <s v="Uitmaaien"/>
    <s v="maaien"/>
    <n v="1536"/>
    <n v="0.2"/>
    <s v="A: uitmaaien nat profiel &lt;= 30m minimaal één zijde bereikbaar, twee zijdig &gt;15m bereikbaar &lt;= 30m"/>
    <n v="457437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688"/>
    <s v="&lt;Null&gt;"/>
    <n v="0"/>
    <n v="0.21"/>
    <n v="2.6"/>
    <n v="2.6"/>
    <s v="Klasse B"/>
    <s v="Klasse Industrie"/>
    <s v="sloot"/>
    <s v="&lt;Null&gt;"/>
    <s v="Secundair"/>
    <s v="&lt;Null&gt;"/>
    <s v="Verspreidbaar"/>
    <x v="1"/>
    <x v="692"/>
    <n v="0.12"/>
    <n v="0.9"/>
    <s v="tot 2m"/>
    <s v="W18GR10105"/>
    <s v="baggeren en maaien"/>
    <s v="Wel werkstrook"/>
    <n v="-1.25"/>
    <n v="-1"/>
  </r>
  <r>
    <s v="Links AAN/Rechts GEM SBB"/>
    <s v="Links AAN"/>
    <s v="Rechts GEM SBB"/>
    <n v="1.1000000000000001"/>
    <n v="0.02"/>
    <n v="0.09"/>
    <x v="4"/>
    <x v="0"/>
    <n v="1.1299999999999999"/>
    <s v="bereikbaar"/>
    <s v="&lt;Null&gt;"/>
    <n v="0"/>
    <s v="GO 2021"/>
    <s v="1A: Op de kant, &lt;=30m tweezijdig bereikbaar, of &lt;=15m één zijde bereikbaar"/>
    <n v="-1.4"/>
    <n v="-1.26"/>
    <n v="-1.18"/>
    <s v="&gt;2meter"/>
    <n v="5.8"/>
    <s v="ja"/>
    <s v="T11612"/>
    <s v="A: maaien droog talud, bereikbaar vanaf 2 zijden, talud &gt; 2m"/>
    <s v="Links AAN/Rechts GEM SBB"/>
    <n v="0.02"/>
    <n v="0.09"/>
    <n v="-0.99"/>
    <s v="ja"/>
    <x v="0"/>
    <n v="-1.26"/>
    <n v="2021"/>
    <x v="605"/>
    <n v="328"/>
    <s v="Uitmaaien"/>
    <s v="maaien"/>
    <n v="1536"/>
    <n v="0.11"/>
    <s v="A: uitmaaien nat profiel &lt;= 30m minimaal één zijde bereikbaar, twee zijdig &gt;15m bereikbaar &lt;= 30m"/>
    <n v="457438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689"/>
    <s v="&lt;Null&gt;"/>
    <n v="0"/>
    <n v="0.08"/>
    <n v="2.6"/>
    <n v="2.6"/>
    <s v="Klasse B"/>
    <s v="Klasse Industrie"/>
    <s v="sloot"/>
    <s v="&lt;Null&gt;"/>
    <s v="Secundair"/>
    <s v="&lt;Null&gt;"/>
    <s v="Verspreidbaar"/>
    <x v="77"/>
    <x v="693"/>
    <n v="0.01"/>
    <n v="0.7"/>
    <s v="tot 2m"/>
    <s v="W18GR10105"/>
    <s v="baggeren en maaien"/>
    <s v="Wel werkstrook"/>
    <n v="-1.25"/>
    <n v="-1"/>
  </r>
  <r>
    <s v="AAN"/>
    <s v="AAN"/>
    <s v="AAN"/>
    <n v="1.5"/>
    <n v="7.0000000000000007E-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4"/>
    <n v="-1.28"/>
    <s v="&gt;2meter"/>
    <n v="6.2"/>
    <s v="ja"/>
    <s v="T11612"/>
    <s v="A: maaien droog talud, bereikbaar vanaf 2 zijden, talud &gt; 2m"/>
    <s v="AAN"/>
    <n v="0.08"/>
    <s v="&lt;Null&gt;"/>
    <n v="-0.99"/>
    <s v="ja"/>
    <x v="0"/>
    <n v="-1.44"/>
    <n v="2021"/>
    <x v="545"/>
    <n v="279"/>
    <s v="Uitmaaien"/>
    <s v="maaien"/>
    <n v="1536"/>
    <n v="0.31"/>
    <s v="A: uitmaaien nat profiel &lt;= 30m minimaal één zijde bereikbaar, twee zijdig &gt;15m bereikbaar &lt;= 30m"/>
    <n v="457439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216"/>
    <s v="&lt;Null&gt;"/>
    <n v="0"/>
    <n v="0.16"/>
    <n v="2.6"/>
    <n v="2.6"/>
    <s v="Klasse B"/>
    <s v="Klasse Industrie"/>
    <s v="sloot"/>
    <s v="&lt;Null&gt;"/>
    <s v="Secundair"/>
    <s v="&lt;Null&gt;"/>
    <s v="Verspreidbaar"/>
    <x v="1"/>
    <x v="694"/>
    <n v="0.19"/>
    <n v="1.1000000000000001"/>
    <s v="tot 2m"/>
    <s v="W18GR10105"/>
    <s v="baggeren en maaien"/>
    <s v="Wel werkstrook"/>
    <n v="-1.25"/>
    <n v="-1"/>
  </r>
  <r>
    <s v="AAN"/>
    <s v="AAN"/>
    <s v="AAN"/>
    <n v="0.6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599999999999999"/>
    <s v="&gt;2meter"/>
    <n v="6"/>
    <s v="ja"/>
    <s v="T11612"/>
    <s v="A: maaien droog talud, bereikbaar vanaf 2 zijden, talud &gt; 2m"/>
    <s v="AAN"/>
    <n v="7.0000000000000007E-2"/>
    <s v="&lt;Null&gt;"/>
    <n v="-0.99"/>
    <s v="ja"/>
    <x v="0"/>
    <n v="-1.37"/>
    <n v="2021"/>
    <x v="477"/>
    <n v="144"/>
    <s v="Uitmaaien"/>
    <s v="maaien"/>
    <n v="1536"/>
    <n v="0.2"/>
    <s v="A: uitmaaien nat profiel &lt;= 30m minimaal één zijde bereikbaar, twee zijdig &gt;15m bereikbaar &lt;= 30m"/>
    <n v="457440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88"/>
    <s v="&lt;Null&gt;"/>
    <n v="0"/>
    <n v="0.21"/>
    <n v="2.6"/>
    <n v="2.6"/>
    <s v="Klasse B"/>
    <s v="Klasse Industrie"/>
    <s v="sloot"/>
    <s v="&lt;Null&gt;"/>
    <s v="Secundair"/>
    <s v="&lt;Null&gt;"/>
    <s v="Verspreidbaar"/>
    <x v="1"/>
    <x v="695"/>
    <n v="0.12"/>
    <n v="0.9"/>
    <s v="tot 2m"/>
    <s v="W18GR10105"/>
    <s v="baggeren en maaien"/>
    <s v="Wel werkstrook"/>
    <n v="-1.25"/>
    <n v="-1"/>
  </r>
  <r>
    <s v="AAN"/>
    <s v="AAN"/>
    <s v="AAN"/>
    <n v="0.3"/>
    <n v="0.02"/>
    <n v="0.09"/>
    <x v="4"/>
    <x v="0"/>
    <n v="1.1299999999999999"/>
    <s v="bereikbaar"/>
    <s v="&lt;Null&gt;"/>
    <n v="0"/>
    <s v="GO 2021"/>
    <s v="1A: Op de kant, &lt;=30m tweezijdig bereikbaar, of &lt;=15m één zijde bereikbaar"/>
    <n v="-1.4"/>
    <n v="-1.26"/>
    <n v="-1.18"/>
    <s v="&gt;2meter"/>
    <n v="5.8"/>
    <s v="ja"/>
    <s v="T11612"/>
    <s v="A: maaien droog talud, bereikbaar vanaf 2 zijden, talud &gt; 2m"/>
    <s v="AAN"/>
    <n v="0.02"/>
    <n v="0.09"/>
    <n v="-0.99"/>
    <s v="ja"/>
    <x v="0"/>
    <n v="-1.26"/>
    <n v="2021"/>
    <x v="606"/>
    <n v="86"/>
    <s v="Uitmaaien"/>
    <s v="maaien"/>
    <n v="1536"/>
    <n v="0.11"/>
    <s v="A: uitmaaien nat profiel &lt;= 30m minimaal één zijde bereikbaar, twee zijdig &gt;15m bereikbaar &lt;= 30m"/>
    <n v="457441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689"/>
    <s v="&lt;Null&gt;"/>
    <n v="0"/>
    <n v="0.08"/>
    <n v="2.6"/>
    <n v="2.6"/>
    <s v="Klasse B"/>
    <s v="Klasse Industrie"/>
    <s v="sloot"/>
    <s v="&lt;Null&gt;"/>
    <s v="Secundair"/>
    <s v="&lt;Null&gt;"/>
    <s v="Verspreidbaar"/>
    <x v="78"/>
    <x v="696"/>
    <n v="0.01"/>
    <n v="0.7"/>
    <s v="tot 2m"/>
    <s v="W18GR10105"/>
    <s v="baggeren en maaien"/>
    <s v="Wel werkstrook"/>
    <n v="-1.25"/>
    <n v="-1"/>
  </r>
  <r>
    <s v="AAN"/>
    <s v="AAN"/>
    <s v="AAN"/>
    <n v="1.6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8"/>
    <n v="-1.21"/>
    <s v="&lt;=2meter"/>
    <n v="4"/>
    <s v="ja"/>
    <s v="T12347"/>
    <s v="A: maaien droog talud, bereikbaar vanaf 2 zijden, talud &gt; 2m"/>
    <s v="AAN"/>
    <n v="0.17"/>
    <s v="&lt;Null&gt;"/>
    <n v="-0.94"/>
    <s v="ja"/>
    <x v="0"/>
    <n v="-1.48"/>
    <n v="2021"/>
    <x v="607"/>
    <n v="260"/>
    <s v="Uitmaaien"/>
    <s v="maaien"/>
    <n v="1536"/>
    <n v="0.38"/>
    <s v="A: uitmaaien nat profiel &lt;= 30m minimaal één zijde bereikbaar, twee zijdig &gt;15m bereikbaar &lt;= 30m"/>
    <n v="457442"/>
    <s v="M04006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81"/>
    <s v="&lt;Null&gt;"/>
    <n v="0"/>
    <n v="0.27"/>
    <n v="1.4"/>
    <n v="1.4"/>
    <s v="Klasse B"/>
    <s v="Klasse Industrie"/>
    <s v="sloot"/>
    <s v="&lt;Null&gt;"/>
    <s v="Secundair"/>
    <s v="&lt;Null&gt;"/>
    <s v="Verspreidbaar"/>
    <x v="1"/>
    <x v="697"/>
    <n v="0.23"/>
    <n v="1.2"/>
    <s v="tot 2m"/>
    <s v="W18GR10105"/>
    <s v="baggeren en maaien"/>
    <s v="Wel werkstrook"/>
    <n v="-1.25"/>
    <s v="&lt;Null&gt;"/>
  </r>
  <r>
    <s v="AAN"/>
    <s v="AAN"/>
    <s v="AAN"/>
    <n v="2.2000000000000002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25"/>
    <s v="&lt;=2meter"/>
    <n v="4"/>
    <s v="ja"/>
    <s v="T12347"/>
    <s v="A: maaien droog talud, bereikbaar vanaf 2 zijden, talud &gt; 2m"/>
    <s v="AAN"/>
    <n v="0.2"/>
    <s v="&lt;Null&gt;"/>
    <n v="-0.97"/>
    <s v="ja"/>
    <x v="0"/>
    <n v="-1.5"/>
    <n v="2021"/>
    <x v="112"/>
    <n v="403"/>
    <s v="Uitmaaien"/>
    <s v="maaien"/>
    <n v="1536"/>
    <n v="0.39"/>
    <s v="A: uitmaaien nat profiel &lt;= 30m minimaal één zijde bereikbaar, twee zijdig &gt;15m bereikbaar &lt;= 30m"/>
    <n v="457443"/>
    <s v="M04006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82"/>
    <s v="&lt;Null&gt;"/>
    <n v="0"/>
    <n v="0.25"/>
    <n v="1.4"/>
    <n v="1.4"/>
    <s v="Klasse B"/>
    <s v="Klasse Industrie"/>
    <s v="sloot"/>
    <s v="&lt;Null&gt;"/>
    <s v="Secundair"/>
    <s v="&lt;Null&gt;"/>
    <s v="Verspreidbaar"/>
    <x v="1"/>
    <x v="698"/>
    <n v="0.25"/>
    <n v="1.1000000000000001"/>
    <s v="tot 2m"/>
    <s v="W18GR10105"/>
    <s v="baggeren en maaien"/>
    <s v="Wel werkstrook"/>
    <n v="-1.25"/>
    <s v="&lt;Null&gt;"/>
  </r>
  <r>
    <s v="AAN"/>
    <s v="AAN"/>
    <s v="AAN"/>
    <n v="1.4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9"/>
    <n v="-1.25"/>
    <s v="&lt;=2meter"/>
    <n v="3.8"/>
    <s v="ja"/>
    <s v="T12347"/>
    <s v="A: maaien droog talud, bereikbaar vanaf 2 zijden, talud &gt; 2m"/>
    <s v="AAN"/>
    <n v="0.09"/>
    <s v="&lt;Null&gt;"/>
    <n v="-1"/>
    <s v="ja"/>
    <x v="0"/>
    <n v="-1.39"/>
    <n v="2021"/>
    <x v="608"/>
    <n v="280"/>
    <s v="Uitmaaien"/>
    <s v="maaien"/>
    <n v="1536"/>
    <n v="0.23"/>
    <s v="A: uitmaaien nat profiel &lt;= 30m minimaal één zijde bereikbaar, twee zijdig &gt;15m bereikbaar &lt;= 30m"/>
    <n v="457444"/>
    <s v="M04006"/>
    <s v="&lt;Null&gt;"/>
    <x v="0"/>
    <s v="Goeree-Overflakkee"/>
    <s v="Waterschap"/>
    <s v="Uitmaaien"/>
    <s v="&lt;Null&gt;"/>
    <s v="MeetpuntenGO2020-Baggercode199"/>
    <x v="0"/>
    <s v="&lt;Null&gt;"/>
    <s v="Perceel 3"/>
    <s v="de Perdamusweg"/>
    <s v="A: uitmaaien en afvoeren plasberm, twee zijdig bereikbaar, of &lt;=15m één zijde bereikbaar"/>
    <n v="183"/>
    <s v="&lt;Null&gt;"/>
    <n v="0"/>
    <n v="0.14000000000000001"/>
    <n v="1.4"/>
    <n v="1.4"/>
    <s v="Klasse B"/>
    <s v="Klasse Industrie"/>
    <s v="sloot"/>
    <s v="&lt;Null&gt;"/>
    <s v="Secundair"/>
    <s v="&lt;Null&gt;"/>
    <s v="Verspreidbaar"/>
    <x v="1"/>
    <x v="699"/>
    <n v="0.14000000000000001"/>
    <n v="1"/>
    <s v="tot 2m"/>
    <s v="W18GR10105"/>
    <s v="baggeren en maaien"/>
    <s v="Wel werkstrook"/>
    <n v="-1.25"/>
    <s v="&lt;Null&gt;"/>
  </r>
  <r>
    <s v="AAN"/>
    <s v="AAN"/>
    <s v="AAN"/>
    <n v="3"/>
    <n v="0.5600000000000000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75"/>
    <n v="-2.7"/>
    <n v="-2.21"/>
    <s v="&gt;2meter"/>
    <n v="7.7"/>
    <s v="ja"/>
    <s v="T12348"/>
    <s v="A: maaien droog talud, bereikbaar vanaf 2 zijden, talud &gt; 2m"/>
    <s v="AAN"/>
    <n v="0.63"/>
    <s v="&lt;Null&gt;"/>
    <n v="-1.62"/>
    <s v="ja"/>
    <x v="0"/>
    <n v="-2.7"/>
    <n v="2021"/>
    <x v="15"/>
    <n v="264"/>
    <s v="Uitmaaien"/>
    <s v="maaien"/>
    <n v="1536"/>
    <n v="1.62"/>
    <s v="A: uitmaaien nat profiel &lt;= 30m minimaal één zijde bereikbaar, twee zijdig &gt;15m bereikbaar &lt;= 30m"/>
    <n v="457445"/>
    <s v="M04033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1"/>
    <s v="&lt;Null&gt;"/>
    <n v="0"/>
    <n v="0.49"/>
    <n v="2.7"/>
    <n v="2.7"/>
    <s v="Klasse A"/>
    <s v="Vrij toepasbaar"/>
    <s v="sloot"/>
    <s v="&lt;Null&gt;"/>
    <s v="Secundair"/>
    <n v="-1.7"/>
    <s v="Vrij verspreidbaar"/>
    <x v="1"/>
    <x v="700"/>
    <n v="1"/>
    <n v="2.2999999999999998"/>
    <s v="2 tot 4m"/>
    <s v="W18GR10_WBKK_D"/>
    <s v="baggeren en maaien"/>
    <s v="Wel werkstrook"/>
    <s v="&lt;Null&gt;"/>
    <s v="&lt;Null&gt;"/>
  </r>
  <r>
    <s v="AAN"/>
    <s v="AAN"/>
    <s v="AAN"/>
    <n v="0.9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2"/>
    <n v="-1.22"/>
    <s v="&lt;=2meter"/>
    <n v="4.2"/>
    <s v="ja"/>
    <s v="T12352"/>
    <s v="A: maaien droog talud, bereikbaar vanaf 2 zijden, talud &gt; 2m"/>
    <s v="AAN"/>
    <n v="0.06"/>
    <s v="&lt;Null&gt;"/>
    <n v="-0.98"/>
    <s v="ja"/>
    <x v="0"/>
    <n v="-1.32"/>
    <n v="2021"/>
    <x v="373"/>
    <n v="167"/>
    <s v="Uitmaaien"/>
    <s v="maaien"/>
    <n v="1536"/>
    <n v="0.23"/>
    <s v="A: uitmaaien nat profiel &lt;= 30m minimaal één zijde bereikbaar, twee zijdig &gt;15m bereikbaar &lt;= 30m"/>
    <n v="457446"/>
    <s v="M03835"/>
    <s v="hoogte winterpeil aangepast naar -1,0 (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88"/>
    <s v="&lt;Null&gt;"/>
    <n v="0"/>
    <n v="0.1"/>
    <n v="1.6"/>
    <n v="1.6"/>
    <s v="Vrij toepasbaar"/>
    <s v="Vrij toepasbaar"/>
    <s v="sloot"/>
    <s v="&lt;Null&gt;"/>
    <s v="Secundair"/>
    <s v="&lt;Null&gt;"/>
    <s v="Vrij verspreidbaar"/>
    <x v="1"/>
    <x v="701"/>
    <n v="0.32"/>
    <n v="1.1000000000000001"/>
    <s v="tot 2m"/>
    <s v="W18GR10182"/>
    <s v="baggeren en maaien"/>
    <s v="Wel werkstrook"/>
    <n v="-1"/>
    <n v="-1"/>
  </r>
  <r>
    <s v="AAN"/>
    <s v="AAN"/>
    <s v="AAN"/>
    <n v="0.7"/>
    <n v="0.0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5"/>
    <n v="-1.32"/>
    <n v="-1.22"/>
    <s v="&lt;=2meter"/>
    <n v="4.2"/>
    <s v="ja"/>
    <s v="T12352"/>
    <s v="B: maaien droog talud, &lt;= 15m één zijde bereikbaar, talud &gt; 2m"/>
    <s v="AAN"/>
    <n v="0.06"/>
    <s v="&lt;Null&gt;"/>
    <n v="-0.98"/>
    <s v="ja"/>
    <x v="0"/>
    <n v="-1.32"/>
    <n v="2021"/>
    <x v="230"/>
    <n v="132"/>
    <s v="Uitmaaien"/>
    <s v="maaien"/>
    <n v="1536"/>
    <n v="0.23"/>
    <s v="A: uitmaaien nat profiel &lt;= 30m minimaal één zijde bereikbaar, twee zijdig &gt;15m bereikbaar &lt;= 30m"/>
    <n v="457447"/>
    <s v="M03835"/>
    <s v="hoogte winterpeil aangepast naar -1,0 (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88"/>
    <s v="&lt;Null&gt;"/>
    <n v="0"/>
    <n v="0.1"/>
    <n v="1.6"/>
    <n v="1.6"/>
    <s v="Vrij toepasbaar"/>
    <s v="Vrij toepasbaar"/>
    <s v="sloot"/>
    <s v="&lt;Null&gt;"/>
    <s v="Secundair"/>
    <s v="&lt;Null&gt;"/>
    <s v="Vrij verspreidbaar"/>
    <x v="1"/>
    <x v="702"/>
    <n v="0.32"/>
    <n v="1.1000000000000001"/>
    <s v="tot 2m"/>
    <s v="W18GR10182"/>
    <s v="baggeren en maaien"/>
    <s v="Wel werkstrook"/>
    <n v="-1"/>
    <n v="-1"/>
  </r>
  <r>
    <s v="AAN"/>
    <s v="AAN"/>
    <s v="AAN"/>
    <n v="1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2"/>
    <n v="-1.22"/>
    <s v="&lt;=2meter"/>
    <n v="4.2"/>
    <s v="ja"/>
    <s v="T12352"/>
    <s v="A: maaien droog talud, bereikbaar vanaf 2 zijden, talud &gt; 2m"/>
    <s v="AAN"/>
    <n v="0.06"/>
    <s v="&lt;Null&gt;"/>
    <n v="-0.98"/>
    <s v="ja"/>
    <x v="0"/>
    <n v="-1.32"/>
    <n v="2021"/>
    <x v="609"/>
    <n v="179"/>
    <s v="Uitmaaien"/>
    <s v="maaien"/>
    <n v="1536"/>
    <n v="0.23"/>
    <s v="A: uitmaaien nat profiel &lt;= 30m minimaal één zijde bereikbaar, twee zijdig &gt;15m bereikbaar &lt;= 30m"/>
    <n v="457448"/>
    <s v="M03835"/>
    <s v="hoogte winterpeil aangepast naar -1,0 (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8"/>
    <s v="&lt;Null&gt;"/>
    <n v="0"/>
    <n v="0.1"/>
    <n v="1.6"/>
    <n v="1.6"/>
    <s v="Vrij toepasbaar"/>
    <s v="Vrij toepasbaar"/>
    <s v="sloot"/>
    <s v="&lt;Null&gt;"/>
    <s v="Secundair"/>
    <s v="&lt;Null&gt;"/>
    <s v="Vrij verspreidbaar"/>
    <x v="1"/>
    <x v="703"/>
    <n v="0.32"/>
    <n v="1.1000000000000001"/>
    <s v="tot 2m"/>
    <s v="W18GR10182"/>
    <s v="baggeren en maaien"/>
    <s v="Wel werkstrook"/>
    <n v="-1"/>
    <n v="-1"/>
  </r>
  <r>
    <s v="GEM SBB"/>
    <s v="GEM SBB"/>
    <s v="GEM SBB"/>
    <n v="0.4"/>
    <n v="0.02"/>
    <n v="0.6"/>
    <x v="0"/>
    <x v="0"/>
    <n v="1.1299999999999999"/>
    <s v="bereikbaar"/>
    <s v="&lt;Null&gt;"/>
    <n v="1"/>
    <s v="GO 2021"/>
    <s v="1A: Op de kant, &lt;=30m tweezijdig bereikbaar, of &lt;=15m één zijde bereikbaar"/>
    <n v="-2.1"/>
    <n v="-1.77"/>
    <n v="-1.7"/>
    <s v="&gt;2meter"/>
    <n v="6.1"/>
    <s v="ja"/>
    <s v="T12354"/>
    <s v="A: maaien droog talud, bereikbaar vanaf 2 zijden, talud &gt; 2m"/>
    <s v="GEM SBB"/>
    <n v="0.02"/>
    <n v="0.6"/>
    <n v="-1.66"/>
    <s v="ja"/>
    <x v="0"/>
    <n v="-1.77"/>
    <n v="2021"/>
    <x v="610"/>
    <n v="107"/>
    <s v="Uitmaaien"/>
    <s v="maaien"/>
    <n v="1536"/>
    <n v="0.05"/>
    <s v="A: uitmaaien nat profiel &lt;= 30m minimaal één zijde bereikbaar, twee zijdig &gt;15m bereikbaar &lt;= 30m"/>
    <n v="457449"/>
    <s v="M04030"/>
    <s v="koppelen aan profiel 1161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1161"/>
    <s v="&lt;Null&gt;"/>
    <n v="0"/>
    <n v="7.0000000000000007E-2"/>
    <n v="2.7"/>
    <n v="2.7"/>
    <s v="Klasse A"/>
    <s v="Vrij toepasbaar"/>
    <s v="sloot"/>
    <s v="&lt;Null&gt;"/>
    <s v="Secundair"/>
    <n v="-1.7"/>
    <s v="Vrij verspreidbaar"/>
    <x v="79"/>
    <x v="704"/>
    <n v="7.0000000000000007E-2"/>
    <n v="0.7"/>
    <s v="tot 2m"/>
    <s v="W18GR10_WBKK_D"/>
    <s v="baggeren en maaien"/>
    <s v="Wel werkstrook"/>
    <s v="&lt;Null&gt;"/>
    <s v="&lt;Null&gt;"/>
  </r>
  <r>
    <s v="AAN"/>
    <s v="AAN"/>
    <s v="AAN"/>
    <n v="11.2"/>
    <n v="0.02"/>
    <n v="1.88"/>
    <x v="4"/>
    <x v="0"/>
    <n v="1.1299999999999999"/>
    <s v="bereikbaar"/>
    <s v="&lt;Null&gt;"/>
    <n v="0"/>
    <s v="GO 2021"/>
    <s v="1A: Op de kant, &lt;=30m tweezijdig bereikbaar, of &lt;=15m één zijde bereikbaar"/>
    <n v="-2.0499999999999998"/>
    <n v="-1.1399999999999999"/>
    <n v="-1.1399999999999999"/>
    <s v="&lt;=2meter"/>
    <n v="7.7"/>
    <s v="ja"/>
    <s v="T12359"/>
    <s v="A: maaien droog talud, bereikbaar vanaf 2 zijden, talud &gt; 2m"/>
    <s v="AAN"/>
    <n v="0.02"/>
    <n v="1.88"/>
    <n v="0.13"/>
    <s v="ja"/>
    <x v="0"/>
    <n v="-1.1399999999999999"/>
    <n v="2021"/>
    <x v="611"/>
    <n v="509"/>
    <s v="Uitmaaien"/>
    <s v="maaien"/>
    <n v="1536"/>
    <n v="0"/>
    <s v="A: uitmaaien nat profiel &lt;= 30m minimaal één zijde bereikbaar, twee zijdig &gt;15m bereikbaar &lt;= 30m"/>
    <n v="457450"/>
    <s v="M03854"/>
    <s v="geen profiel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4"/>
    <s v="&lt;Null&gt;"/>
    <n v="0"/>
    <n v="0"/>
    <n v="1.7"/>
    <n v="1.7"/>
    <s v="Vrij toepasbaar"/>
    <s v="Vrij toepasbaar"/>
    <s v="sloot"/>
    <s v="&lt;Null&gt;"/>
    <s v="Secundair"/>
    <n v="-1.7"/>
    <s v="Vrij verspreidbaar"/>
    <x v="80"/>
    <x v="705"/>
    <n v="1.27"/>
    <n v="4.4000000000000004"/>
    <s v="4 tot 8m"/>
    <s v="W18GR10167"/>
    <s v="baggeren en maaien"/>
    <s v="Wel werkstrook"/>
    <s v="&lt;Null&gt;"/>
    <s v="&lt;Null&gt;"/>
  </r>
  <r>
    <s v="Links GEM/Rechts AAN"/>
    <s v="Links GEM"/>
    <s v="Rechts AAN"/>
    <n v="6.2"/>
    <n v="0.43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77"/>
    <n v="-1.48"/>
    <s v="&gt;2meter"/>
    <n v="11.7"/>
    <s v="ja"/>
    <s v="T12368"/>
    <s v="B: maaien droog talud, &lt;= 15m één zijde bereikbaar, talud &gt; 2m"/>
    <s v="Links GEM/Rechts AAN"/>
    <n v="0.49"/>
    <s v="&lt;Null&gt;"/>
    <n v="-1.18"/>
    <s v="ja"/>
    <x v="0"/>
    <n v="-1.77"/>
    <n v="2021"/>
    <x v="612"/>
    <n v="373"/>
    <s v="Uitmaaien"/>
    <s v="maaien"/>
    <n v="1536"/>
    <n v="2.0699999999999998"/>
    <s v="A: uitmaaien nat profiel &lt;= 30m minimaal één zijde bereikbaar, twee zijdig &gt;15m bereikbaar &lt;= 30m"/>
    <n v="457451"/>
    <s v="M03023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021"/>
    <s v="&lt;Null&gt;"/>
    <n v="0"/>
    <n v="0.28999999999999998"/>
    <n v="4.2"/>
    <n v="4.2"/>
    <s v="Vrij toepasbaar"/>
    <s v="Vrij toepasbaar"/>
    <s v="sloot"/>
    <s v="&lt;Null&gt;"/>
    <s v="Secundair"/>
    <s v="&lt;Null&gt;"/>
    <s v="Vrij verspreidbaar"/>
    <x v="1"/>
    <x v="706"/>
    <n v="0.52"/>
    <n v="3.3"/>
    <s v="2 tot 4m"/>
    <s v="W18GR10167"/>
    <s v="baggeren en maaien"/>
    <s v="Wel werkstrook"/>
    <n v="-1.25"/>
    <n v="-1"/>
  </r>
  <r>
    <s v="AAN"/>
    <s v="AAN"/>
    <s v="AAN"/>
    <n v="1.2"/>
    <n v="0.1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"/>
    <n v="-1.06"/>
    <s v="&lt;=2meter"/>
    <n v="5.8"/>
    <s v="ja"/>
    <s v="T12370"/>
    <s v="B: maaien droog talud, &lt;= 15m één zijde bereikbaar, talud &gt; 2m"/>
    <s v="AAN"/>
    <n v="0.12"/>
    <s v="&lt;Null&gt;"/>
    <n v="-0.99"/>
    <s v="ja"/>
    <x v="0"/>
    <n v="-1.3"/>
    <n v="2021"/>
    <x v="613"/>
    <n v="216"/>
    <s v="Uitmaaien"/>
    <s v="maaien"/>
    <n v="1536"/>
    <n v="0.17"/>
    <s v="A: uitmaaien nat profiel &lt;= 30m minimaal één zijde bereikbaar, twee zijdig &gt;15m bereikbaar &lt;= 30m"/>
    <n v="457452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797"/>
    <s v="&lt;Null&gt;"/>
    <n v="0"/>
    <n v="0.24"/>
    <n v="2.4"/>
    <n v="2.4"/>
    <s v="Klasse A"/>
    <s v="Vrij toepasbaar"/>
    <s v="sloot"/>
    <s v="&lt;Null&gt;"/>
    <s v="Secundair"/>
    <s v="&lt;Null&gt;"/>
    <s v="Vrij verspreidbaar"/>
    <x v="1"/>
    <x v="707"/>
    <n v="0.05"/>
    <n v="1.1000000000000001"/>
    <s v="tot 2m"/>
    <s v="W18GR10_WBKK_D"/>
    <s v="baggeren en maaien"/>
    <s v="Wel werkstrook"/>
    <n v="-1.25"/>
    <n v="-1"/>
  </r>
  <r>
    <s v="AAN"/>
    <s v="AAN"/>
    <s v="AAN"/>
    <n v="1.8"/>
    <n v="0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28"/>
    <s v="&lt;=2meter"/>
    <n v="6.5"/>
    <s v="ja"/>
    <s v="T12370"/>
    <s v="A: maaien droog talud, bereikbaar vanaf 2 zijden, talud &gt; 2m"/>
    <s v="AAN"/>
    <n v="0.31"/>
    <s v="&lt;Null&gt;"/>
    <n v="-0.99"/>
    <s v="ja"/>
    <x v="0"/>
    <n v="-1.62"/>
    <n v="2021"/>
    <x v="135"/>
    <n v="203"/>
    <s v="Uitmaaien"/>
    <s v="maaien"/>
    <n v="1536"/>
    <n v="0.65"/>
    <s v="A: uitmaaien nat profiel &lt;= 30m minimaal één zijde bereikbaar, twee zijdig &gt;15m bereikbaar &lt;= 30m"/>
    <n v="457453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98"/>
    <s v="&lt;Null&gt;"/>
    <n v="0"/>
    <n v="0.34"/>
    <n v="2.4"/>
    <n v="2.4"/>
    <s v="Klasse A"/>
    <s v="Vrij toepasbaar"/>
    <s v="sloot"/>
    <s v="&lt;Null&gt;"/>
    <s v="Secundair"/>
    <s v="&lt;Null&gt;"/>
    <s v="Vrij verspreidbaar"/>
    <x v="1"/>
    <x v="708"/>
    <n v="0.37"/>
    <n v="1.8"/>
    <s v="tot 2m"/>
    <s v="W18GR10_WBKK_D"/>
    <s v="baggeren en maaien"/>
    <s v="Wel werkstrook"/>
    <n v="-1.25"/>
    <n v="-1"/>
  </r>
  <r>
    <s v="AAN"/>
    <s v="AAN"/>
    <s v="AAN"/>
    <n v="3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28"/>
    <s v="&lt;=2meter"/>
    <n v="6.5"/>
    <s v="ja"/>
    <s v="T12370"/>
    <s v="A: maaien droog talud, bereikbaar vanaf 2 zijden, talud &gt; 2m"/>
    <s v="AAN"/>
    <n v="0.31"/>
    <s v="&lt;Null&gt;"/>
    <n v="-0.99"/>
    <s v="ja"/>
    <x v="0"/>
    <n v="-1.62"/>
    <n v="2021"/>
    <x v="275"/>
    <n v="339"/>
    <s v="Uitmaaien"/>
    <s v="maaien"/>
    <n v="1536"/>
    <n v="0.65"/>
    <s v="A: uitmaaien nat profiel &lt;= 30m minimaal één zijde bereikbaar, twee zijdig &gt;15m bereikbaar &lt;= 30m"/>
    <n v="457454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98"/>
    <s v="&lt;Null&gt;"/>
    <n v="0"/>
    <n v="0.34"/>
    <n v="2.4"/>
    <n v="2.4"/>
    <s v="Klasse A"/>
    <s v="Vrij toepasbaar"/>
    <s v="sloot"/>
    <s v="&lt;Null&gt;"/>
    <s v="Secundair"/>
    <s v="&lt;Null&gt;"/>
    <s v="Vrij verspreidbaar"/>
    <x v="1"/>
    <x v="709"/>
    <n v="0.37"/>
    <n v="1.8"/>
    <s v="tot 2m"/>
    <s v="W18GR10_WBKK_D"/>
    <s v="baggeren en maaien"/>
    <s v="Wel werkstrook"/>
    <n v="-1.25"/>
    <n v="-1"/>
  </r>
  <r>
    <s v="AAN"/>
    <s v="AAN"/>
    <s v="AAN"/>
    <n v="2.8"/>
    <n v="0.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57"/>
    <n v="-1.48"/>
    <s v="&gt;2meter"/>
    <n v="7.2"/>
    <s v="ja"/>
    <s v="T13473"/>
    <s v="A: maaien droog talud, bereikbaar vanaf 2 zijden, talud &gt; 2m"/>
    <s v="AAN"/>
    <n v="0.11"/>
    <s v="&lt;Null&gt;"/>
    <n v="-0.99"/>
    <s v="ja"/>
    <x v="0"/>
    <n v="-1.57"/>
    <n v="2021"/>
    <x v="580"/>
    <n v="332"/>
    <s v="Uitmaaien"/>
    <s v="maaien"/>
    <n v="1536"/>
    <n v="0.72"/>
    <s v="A: uitmaaien nat profiel &lt;= 30m minimaal één zijde bereikbaar, twee zijdig &gt;15m bereikbaar &lt;= 30m"/>
    <n v="457459"/>
    <s v="M0375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561"/>
    <s v="&lt;Null&gt;"/>
    <n v="0"/>
    <n v="0.09"/>
    <n v="2.8"/>
    <n v="2.8"/>
    <s v="Klasse A"/>
    <s v="Vrij toepasbaar"/>
    <s v="sloot"/>
    <s v="&lt;Null&gt;"/>
    <s v="Secundair"/>
    <s v="&lt;Null&gt;"/>
    <s v="Vrij verspreidbaar"/>
    <x v="1"/>
    <x v="710"/>
    <n v="0.32"/>
    <n v="1.7"/>
    <s v="tot 2m"/>
    <s v="W18GR10_WBKK_D"/>
    <s v="baggeren en maaien"/>
    <s v="Wel werkstrook"/>
    <n v="-1.25"/>
    <n v="-1"/>
  </r>
  <r>
    <s v="AAN"/>
    <s v="AAN"/>
    <s v="AAN"/>
    <n v="3.9"/>
    <n v="0.1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58"/>
    <n v="-1.44"/>
    <s v="&gt;2meter"/>
    <n v="7.4"/>
    <s v="ja"/>
    <s v="T13473"/>
    <s v="A: maaien droog talud, bereikbaar vanaf 2 zijden, talud &gt; 2m"/>
    <s v="AAN"/>
    <n v="0.15"/>
    <s v="&lt;Null&gt;"/>
    <n v="-0.98"/>
    <s v="ja"/>
    <x v="0"/>
    <n v="-1.58"/>
    <n v="2021"/>
    <x v="436"/>
    <n v="410"/>
    <s v="Uitmaaien"/>
    <s v="maaien"/>
    <n v="1536"/>
    <n v="0.84"/>
    <s v="A: uitmaaien nat profiel &lt;= 30m minimaal één zijde bereikbaar, twee zijdig &gt;15m bereikbaar &lt;= 30m"/>
    <n v="457460"/>
    <s v="M03752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213"/>
    <s v="&lt;Null&gt;"/>
    <n v="0"/>
    <n v="0.14000000000000001"/>
    <n v="2.8"/>
    <n v="2.8"/>
    <s v="Klasse A"/>
    <s v="Vrij toepasbaar"/>
    <s v="sloot"/>
    <s v="&lt;Null&gt;"/>
    <s v="Secundair"/>
    <s v="&lt;Null&gt;"/>
    <s v="Vrij verspreidbaar"/>
    <x v="1"/>
    <x v="711"/>
    <n v="0.33"/>
    <n v="1.9"/>
    <s v="tot 2m"/>
    <s v="W18GR10_WBKK_D"/>
    <s v="baggeren en maaien"/>
    <s v="Wel werkstrook"/>
    <n v="-1.25"/>
    <n v="-1"/>
  </r>
  <r>
    <s v="AAN"/>
    <s v="AAN"/>
    <s v="AAN"/>
    <n v="1.6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8"/>
    <s v="&lt;=2meter"/>
    <n v="4.5"/>
    <s v="ja"/>
    <s v="T13477"/>
    <s v="A: maaien droog talud, bereikbaar vanaf 2 zijden, talud &gt; 2m"/>
    <s v="AAN"/>
    <n v="0.18"/>
    <s v="&lt;Null&gt;"/>
    <n v="-0.8"/>
    <s v="ja"/>
    <x v="0"/>
    <n v="-1.39"/>
    <n v="2021"/>
    <x v="614"/>
    <n v="233"/>
    <s v="Uitmaaien"/>
    <s v="maaien"/>
    <n v="1536"/>
    <n v="0.63"/>
    <s v="A: uitmaaien nat profiel &lt;= 30m minimaal één zijde bereikbaar, twee zijdig &gt;15m bereikbaar &lt;= 30m"/>
    <n v="457455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187"/>
    <s v="&lt;Null&gt;"/>
    <n v="0"/>
    <n v="0.21"/>
    <n v="1.5"/>
    <n v="1.5"/>
    <s v="Klasse A"/>
    <s v="Vrij toepasbaar"/>
    <s v="sloot"/>
    <s v="&lt;Null&gt;"/>
    <s v="Secundair"/>
    <s v="&lt;Null&gt;"/>
    <s v="Vrij verspreidbaar"/>
    <x v="1"/>
    <x v="712"/>
    <n v="0.28999999999999998"/>
    <n v="1.4"/>
    <s v="tot 2m"/>
    <s v="W18GR10_WBKK_D"/>
    <s v="baggeren en maaien"/>
    <s v="Wel werkstrook"/>
    <n v="-1.1000000000000001"/>
    <n v="-0.85"/>
  </r>
  <r>
    <s v="AAN"/>
    <s v="AAN"/>
    <s v="AAN"/>
    <n v="2.1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4"/>
    <n v="-1.28"/>
    <s v="&lt;=2meter"/>
    <n v="5.3"/>
    <s v="ja"/>
    <s v="T13477"/>
    <s v="A: maaien droog talud, bereikbaar vanaf 2 zijden, talud &gt; 2m"/>
    <s v="AAN"/>
    <n v="0.14000000000000001"/>
    <s v="&lt;Null&gt;"/>
    <n v="-0.86"/>
    <s v="ja"/>
    <x v="0"/>
    <n v="-1.34"/>
    <n v="2021"/>
    <x v="615"/>
    <n v="182"/>
    <s v="Uitmaaien"/>
    <s v="maaien"/>
    <n v="1536"/>
    <n v="0.98"/>
    <s v="A: uitmaaien nat profiel &lt;= 30m minimaal één zijde bereikbaar, twee zijdig &gt;15m bereikbaar &lt;= 30m"/>
    <n v="457456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45"/>
    <s v="&lt;Null&gt;"/>
    <n v="0"/>
    <n v="0.06"/>
    <n v="1.5"/>
    <n v="1.5"/>
    <s v="Klasse A"/>
    <s v="Vrij toepasbaar"/>
    <s v="sloot"/>
    <s v="&lt;Null&gt;"/>
    <s v="Secundair"/>
    <s v="&lt;Null&gt;"/>
    <s v="Vrij verspreidbaar"/>
    <x v="1"/>
    <x v="7"/>
    <n v="0.24"/>
    <n v="2.2999999999999998"/>
    <s v="2 tot 4m"/>
    <s v="W18GR10_WBKK_D"/>
    <s v="baggeren en maaien"/>
    <s v="Wel werkstrook"/>
    <n v="-1.1000000000000001"/>
    <n v="-0.85"/>
  </r>
  <r>
    <s v="AAN"/>
    <s v="AAN"/>
    <s v="AAN"/>
    <n v="1.7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5"/>
    <n v="-1.1399999999999999"/>
    <s v="&lt;=2meter"/>
    <n v="4.0999999999999996"/>
    <s v="ja"/>
    <s v="T13477"/>
    <s v="A: maaien droog talud, bereikbaar vanaf 2 zijden, talud &gt; 2m"/>
    <s v="AAN"/>
    <n v="0.06"/>
    <s v="&lt;Null&gt;"/>
    <n v="-0.78"/>
    <s v="ja"/>
    <x v="0"/>
    <n v="-1.25"/>
    <n v="2021"/>
    <x v="616"/>
    <n v="308"/>
    <s v="Uitmaaien"/>
    <s v="maaien"/>
    <n v="1536"/>
    <n v="0.39"/>
    <s v="A: uitmaaien nat profiel &lt;= 30m minimaal één zijde bereikbaar, twee zijdig &gt;15m bereikbaar &lt;= 30m"/>
    <n v="457457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57"/>
    <s v="&lt;Null&gt;"/>
    <n v="0"/>
    <n v="0.11"/>
    <n v="1.5"/>
    <n v="1.5"/>
    <s v="Klasse A"/>
    <s v="Vrij toepasbaar"/>
    <s v="sloot"/>
    <s v="&lt;Null&gt;"/>
    <s v="Secundair"/>
    <s v="&lt;Null&gt;"/>
    <s v="Vrij verspreidbaar"/>
    <x v="1"/>
    <x v="713"/>
    <n v="0.15"/>
    <n v="1.1000000000000001"/>
    <s v="tot 2m"/>
    <s v="W18GR10_WBKK_D"/>
    <s v="baggeren en maaien"/>
    <s v="Wel werkstrook"/>
    <n v="-1.1000000000000001"/>
    <n v="-0.85"/>
  </r>
  <r>
    <s v="AAN"/>
    <s v="AAN"/>
    <s v="AAN"/>
    <n v="3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5"/>
    <n v="-1.17"/>
    <s v="&lt;=2meter"/>
    <n v="4.5999999999999996"/>
    <s v="ja"/>
    <s v="T13477"/>
    <s v="A: maaien droog talud, bereikbaar vanaf 2 zijden, talud &gt; 2m"/>
    <s v="AAN"/>
    <n v="0.18"/>
    <s v="&lt;Null&gt;"/>
    <n v="-0.76"/>
    <s v="ja"/>
    <x v="0"/>
    <n v="-1.35"/>
    <n v="2021"/>
    <x v="511"/>
    <n v="369"/>
    <s v="Uitmaaien"/>
    <s v="maaien"/>
    <n v="1536"/>
    <n v="0.71"/>
    <s v="A: uitmaaien nat profiel &lt;= 30m minimaal één zijde bereikbaar, twee zijdig &gt;15m bereikbaar &lt;= 30m"/>
    <n v="457458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358"/>
    <s v="&lt;Null&gt;"/>
    <n v="0"/>
    <n v="0.18"/>
    <n v="1.5"/>
    <n v="1.5"/>
    <s v="Klasse A"/>
    <s v="Vrij toepasbaar"/>
    <s v="sloot"/>
    <s v="&lt;Null&gt;"/>
    <s v="Secundair"/>
    <s v="&lt;Null&gt;"/>
    <s v="Vrij verspreidbaar"/>
    <x v="1"/>
    <x v="714"/>
    <n v="0.25"/>
    <n v="1.6"/>
    <s v="tot 2m"/>
    <s v="W18GR10_WBKK_D"/>
    <s v="baggeren en maaien"/>
    <s v="Wel werkstrook"/>
    <n v="-1.1000000000000001"/>
    <n v="-0.85"/>
  </r>
  <r>
    <s v="AAN"/>
    <s v="AAN"/>
    <s v="AAN"/>
    <n v="0.8"/>
    <n v="0.05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4"/>
    <n v="-1.33"/>
    <n v="-1.1599999999999999"/>
    <s v="&gt;2meter"/>
    <n v="6.5"/>
    <s v="ja"/>
    <s v="T13496"/>
    <s v="B: maaien droog talud, &lt;= 15m één zijde bereikbaar, talud &gt; 2m"/>
    <s v="AAN"/>
    <n v="0.06"/>
    <s v="&lt;Null&gt;"/>
    <n v="-1.01"/>
    <s v="ja"/>
    <x v="0"/>
    <n v="-1.33"/>
    <n v="2021"/>
    <x v="617"/>
    <n v="183"/>
    <s v="Uitmaaien"/>
    <s v="maaien"/>
    <n v="1536"/>
    <n v="0.18"/>
    <s v="A: uitmaaien nat profiel &lt;= 30m minimaal één zijde bereikbaar, twee zijdig &gt;15m bereikbaar &lt;= 30m"/>
    <n v="457461"/>
    <s v="M02966"/>
    <s v="&lt;Null&gt;"/>
    <x v="0"/>
    <s v="Goeree-Overflakkee"/>
    <s v="Waterschap"/>
    <s v="Uitmaaien"/>
    <s v="&lt;Null&gt;"/>
    <s v="MeetpuntenGO2020-Baggercode199"/>
    <x v="0"/>
    <s v="&lt;Null&gt;"/>
    <s v="Perceel 3"/>
    <s v="Binnenweg"/>
    <s v="A: uitmaaien en afvoeren plasberm, twee zijdig bereikbaar, of &lt;=15m één zijde bereikbaar"/>
    <n v="1078"/>
    <s v="&lt;Null&gt;"/>
    <n v="0"/>
    <n v="0.17"/>
    <n v="2.8"/>
    <n v="2.8"/>
    <s v="Klasse A"/>
    <s v="Vrij toepasbaar"/>
    <s v="sloot"/>
    <s v="&lt;Null&gt;"/>
    <s v="Secundair"/>
    <s v="&lt;Null&gt;"/>
    <s v="Vrij verspreidbaar"/>
    <x v="1"/>
    <x v="715"/>
    <n v="0.08"/>
    <n v="0.9"/>
    <s v="tot 2m"/>
    <s v="W18GR10_WBKK_D"/>
    <s v="baggeren en maaien"/>
    <s v="Wel werkstrook"/>
    <n v="-1.25"/>
    <n v="-1"/>
  </r>
  <r>
    <s v="AAN"/>
    <s v="AAN"/>
    <s v="AAN"/>
    <n v="1.5"/>
    <n v="0.0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4"/>
    <n v="-1.3"/>
    <n v="-1.1100000000000001"/>
    <s v="&gt;2meter"/>
    <n v="6.6"/>
    <s v="ja"/>
    <s v="T13496"/>
    <s v="A: maaien droog talud, bereikbaar vanaf 2 zijden, talud &gt; 2m"/>
    <s v="AAN"/>
    <n v="0.06"/>
    <s v="&lt;Null&gt;"/>
    <n v="-1.03"/>
    <s v="ja"/>
    <x v="0"/>
    <n v="-1.3"/>
    <n v="2021"/>
    <x v="524"/>
    <n v="308"/>
    <s v="Uitmaaien"/>
    <s v="maaien"/>
    <n v="1536"/>
    <n v="0.16"/>
    <s v="A: uitmaaien nat profiel &lt;= 30m minimaal één zijde bereikbaar, twee zijdig &gt;15m bereikbaar &lt;= 30m"/>
    <n v="457462"/>
    <s v="M02966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77"/>
    <s v="&lt;Null&gt;"/>
    <n v="0"/>
    <n v="0.19"/>
    <n v="2.8"/>
    <n v="2.8"/>
    <s v="Klasse A"/>
    <s v="Vrij toepasbaar"/>
    <s v="sloot"/>
    <s v="&lt;Null&gt;"/>
    <s v="Secundair"/>
    <s v="&lt;Null&gt;"/>
    <s v="Vrij verspreidbaar"/>
    <x v="1"/>
    <x v="595"/>
    <n v="0.05"/>
    <n v="1"/>
    <s v="tot 2m"/>
    <s v="W18GR10_WBKK_D"/>
    <s v="baggeren en maaien"/>
    <s v="Wel werkstrook"/>
    <n v="-1.25"/>
    <n v="-1"/>
  </r>
  <r>
    <s v="AAN"/>
    <s v="AAN"/>
    <s v="AAN"/>
    <n v="1.3"/>
    <n v="0.0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4"/>
    <n v="-1.33"/>
    <n v="-1.1599999999999999"/>
    <s v="&gt;2meter"/>
    <n v="6.5"/>
    <s v="ja"/>
    <s v="T13496"/>
    <s v="A: maaien droog talud, bereikbaar vanaf 2 zijden, talud &gt; 2m"/>
    <s v="AAN"/>
    <n v="0.06"/>
    <s v="&lt;Null&gt;"/>
    <n v="-1.01"/>
    <s v="ja"/>
    <x v="0"/>
    <n v="-1.33"/>
    <n v="2021"/>
    <x v="618"/>
    <n v="285"/>
    <s v="Uitmaaien"/>
    <s v="maaien"/>
    <n v="1536"/>
    <n v="0.18"/>
    <s v="A: uitmaaien nat profiel &lt;= 30m minimaal één zijde bereikbaar, twee zijdig &gt;15m bereikbaar &lt;= 30m"/>
    <n v="457463"/>
    <s v="M02966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78"/>
    <s v="&lt;Null&gt;"/>
    <n v="0"/>
    <n v="0.17"/>
    <n v="2.8"/>
    <n v="2.8"/>
    <s v="Klasse A"/>
    <s v="Vrij toepasbaar"/>
    <s v="sloot"/>
    <s v="&lt;Null&gt;"/>
    <s v="Secundair"/>
    <s v="&lt;Null&gt;"/>
    <s v="Vrij verspreidbaar"/>
    <x v="1"/>
    <x v="716"/>
    <n v="0.08"/>
    <n v="0.9"/>
    <s v="tot 2m"/>
    <s v="W18GR10_WBKK_D"/>
    <s v="baggeren en maaien"/>
    <s v="Wel werkstrook"/>
    <n v="-1.25"/>
    <n v="-1"/>
  </r>
  <r>
    <s v="AAN"/>
    <s v="AAN"/>
    <s v="AAN"/>
    <n v="0.5"/>
    <n v="0.02"/>
    <n v="0.09"/>
    <x v="4"/>
    <x v="0"/>
    <n v="1.1299999999999999"/>
    <s v="bereikbaar"/>
    <s v="&lt;Null&gt;"/>
    <n v="1"/>
    <s v="GO 2021"/>
    <s v="1A: Op de kant, &lt;=30m tweezijdig bereikbaar, of &lt;=15m één zijde bereikbaar"/>
    <n v="-1.4"/>
    <n v="-1.26"/>
    <n v="-1.19"/>
    <s v="&gt;2meter"/>
    <n v="6.3"/>
    <s v="ja"/>
    <s v="T13496"/>
    <s v="A: maaien droog talud, bereikbaar vanaf 2 zijden, talud &gt; 2m"/>
    <s v="AAN"/>
    <n v="0.02"/>
    <n v="0.09"/>
    <n v="-0.96"/>
    <s v="ja"/>
    <x v="0"/>
    <n v="-1.26"/>
    <n v="2021"/>
    <x v="467"/>
    <n v="153"/>
    <s v="Uitmaaien"/>
    <s v="maaien"/>
    <n v="1536"/>
    <n v="0.1"/>
    <s v="A: uitmaaien nat profiel &lt;= 30m minimaal één zijde bereikbaar, twee zijdig &gt;15m bereikbaar &lt;= 30m"/>
    <n v="457464"/>
    <s v="M02966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252"/>
    <s v="&lt;Null&gt;"/>
    <n v="0"/>
    <n v="7.0000000000000007E-2"/>
    <n v="2.8"/>
    <n v="2.8"/>
    <s v="Klasse A"/>
    <s v="Vrij toepasbaar"/>
    <s v="sloot"/>
    <s v="&lt;Null&gt;"/>
    <s v="Secundair"/>
    <s v="&lt;Null&gt;"/>
    <s v="Vrij verspreidbaar"/>
    <x v="81"/>
    <x v="641"/>
    <n v="0.01"/>
    <n v="0.7"/>
    <s v="tot 2m"/>
    <s v="W18GR10_WBKK_D"/>
    <s v="baggeren en maaien"/>
    <s v="Wel werkstrook"/>
    <n v="-1.25"/>
    <n v="-1"/>
  </r>
  <r>
    <s v="AAN"/>
    <s v="AAN"/>
    <s v="AAN"/>
    <n v="2.2000000000000002"/>
    <n v="0.4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7"/>
    <n v="-1.39"/>
    <s v="&lt;=2meter"/>
    <n v="5.4"/>
    <s v="ja"/>
    <s v="T13502"/>
    <s v="B: maaien droog talud, &lt;= 15m één zijde bereikbaar, talud &gt; 2m"/>
    <s v="AAN"/>
    <n v="0.55000000000000004"/>
    <s v="&lt;Null&gt;"/>
    <n v="-1.03"/>
    <s v="ja"/>
    <x v="0"/>
    <n v="-1.7"/>
    <n v="2021"/>
    <x v="619"/>
    <n v="154"/>
    <s v="Uitmaaien"/>
    <s v="maaien"/>
    <n v="1536"/>
    <n v="1.37"/>
    <s v="A: uitmaaien nat profiel &lt;= 30m minimaal één zijde bereikbaar, twee zijdig &gt;15m bereikbaar &lt;= 30m"/>
    <n v="457465"/>
    <s v="M02972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6"/>
    <s v="&lt;Null&gt;"/>
    <n v="0"/>
    <n v="0.31"/>
    <n v="1.3"/>
    <n v="1.3"/>
    <s v="Klasse A"/>
    <s v="Vrij toepasbaar"/>
    <s v="sloot"/>
    <s v="&lt;Null&gt;"/>
    <s v="Secundair"/>
    <s v="&lt;Null&gt;"/>
    <s v="Vrij verspreidbaar"/>
    <x v="1"/>
    <x v="717"/>
    <n v="0.45"/>
    <n v="2.8"/>
    <s v="2 tot 4m"/>
    <s v="W18GR10_WBKK_D"/>
    <s v="baggeren en maaien"/>
    <s v="Wel werkstrook"/>
    <n v="-1.25"/>
    <n v="-1"/>
  </r>
  <r>
    <s v="AAN"/>
    <s v="AAN"/>
    <s v="AAN"/>
    <n v="4.8"/>
    <n v="0.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5"/>
    <s v="&lt;=2meter"/>
    <n v="5"/>
    <s v="ja"/>
    <s v="T13502"/>
    <s v="A: maaien droog talud, bereikbaar vanaf 2 zijden, talud &gt; 2m"/>
    <s v="AAN"/>
    <n v="0.34"/>
    <s v="&lt;Null&gt;"/>
    <n v="-1.04"/>
    <s v="ja"/>
    <x v="0"/>
    <n v="-1.71"/>
    <n v="2021"/>
    <x v="620"/>
    <n v="401"/>
    <s v="Uitmaaien"/>
    <s v="maaien"/>
    <n v="1536"/>
    <n v="1.3"/>
    <s v="A: uitmaaien nat profiel &lt;= 30m minimaal één zijde bereikbaar, twee zijdig &gt;15m bereikbaar &lt;= 30m"/>
    <n v="457466"/>
    <s v="M02972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7"/>
    <s v="&lt;Null&gt;"/>
    <n v="0"/>
    <n v="0.21"/>
    <n v="1.3"/>
    <n v="1.3"/>
    <s v="Klasse A"/>
    <s v="Vrij toepasbaar"/>
    <s v="sloot"/>
    <s v="&lt;Null&gt;"/>
    <s v="Secundair"/>
    <s v="&lt;Null&gt;"/>
    <s v="Vrij verspreidbaar"/>
    <x v="1"/>
    <x v="718"/>
    <n v="0.46"/>
    <n v="2.4"/>
    <s v="2 tot 4m"/>
    <s v="W18GR10_WBKK_D"/>
    <s v="baggeren en maaien"/>
    <s v="Wel werkstrook"/>
    <n v="-1.25"/>
    <n v="-1"/>
  </r>
  <r>
    <s v="AAN"/>
    <s v="AAN"/>
    <s v="AAN"/>
    <n v="5.4"/>
    <n v="0.5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4"/>
    <s v="&lt;=2meter"/>
    <n v="5.9"/>
    <s v="ja"/>
    <s v="T13502"/>
    <s v="A: maaien droog talud, bereikbaar vanaf 2 zijden, talud &gt; 2m"/>
    <s v="AAN"/>
    <n v="0.57999999999999996"/>
    <s v="&lt;Null&gt;"/>
    <n v="-1.03"/>
    <s v="ja"/>
    <x v="0"/>
    <n v="-1.7"/>
    <n v="2021"/>
    <x v="418"/>
    <n v="326"/>
    <s v="Uitmaaien"/>
    <s v="maaien"/>
    <n v="1536"/>
    <n v="1.63"/>
    <s v="A: uitmaaien nat profiel &lt;= 30m minimaal één zijde bereikbaar, twee zijdig &gt;15m bereikbaar &lt;= 30m"/>
    <n v="457467"/>
    <s v="M02972"/>
    <s v="&lt;Null&gt;"/>
    <x v="0"/>
    <s v="Goeree-Overflakkee"/>
    <s v="Waterschap"/>
    <s v="Uitmaaien"/>
    <s v="&lt;Null&gt;"/>
    <s v="MeetpuntenGO2020-Baggercode199"/>
    <x v="0"/>
    <s v="&lt;Null&gt;"/>
    <s v="Perceel 3"/>
    <s v="Provincialeweg"/>
    <s v="A: uitmaaien en afvoeren plasberm, twee zijdig bereikbaar, of &lt;=15m één zijde bereikbaar"/>
    <n v="1148"/>
    <s v="&lt;Null&gt;"/>
    <n v="0"/>
    <n v="0.3"/>
    <n v="1.3"/>
    <n v="1.3"/>
    <s v="Klasse A"/>
    <s v="Vrij toepasbaar"/>
    <s v="sloot"/>
    <s v="&lt;Null&gt;"/>
    <s v="Secundair"/>
    <s v="&lt;Null&gt;"/>
    <s v="Vrij verspreidbaar"/>
    <x v="1"/>
    <x v="719"/>
    <n v="0.45"/>
    <n v="3.3"/>
    <s v="2 tot 4m"/>
    <s v="W18GR10_WBKK_D"/>
    <s v="baggeren en maaien"/>
    <s v="Wel werkstrook"/>
    <n v="-1.25"/>
    <n v="-1"/>
  </r>
  <r>
    <s v="AAN"/>
    <s v="AAN"/>
    <s v="AAN"/>
    <n v="2.5"/>
    <n v="0.4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5"/>
    <n v="-1.41"/>
    <s v="&lt;=2meter"/>
    <n v="5.2"/>
    <s v="ja"/>
    <s v="T13502"/>
    <s v="A: maaien droog talud, bereikbaar vanaf 2 zijden, talud &gt; 2m"/>
    <s v="AAN"/>
    <n v="0.53"/>
    <s v="&lt;Null&gt;"/>
    <n v="-0.95"/>
    <s v="ja"/>
    <x v="0"/>
    <n v="-1.75"/>
    <n v="2021"/>
    <x v="621"/>
    <n v="195"/>
    <s v="Uitmaaien"/>
    <s v="maaien"/>
    <n v="1536"/>
    <n v="1.52"/>
    <s v="A: uitmaaien nat profiel &lt;= 30m minimaal één zijde bereikbaar, twee zijdig &gt;15m bereikbaar &lt;= 30m"/>
    <n v="457468"/>
    <s v="M02972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254"/>
    <s v="&lt;Null&gt;"/>
    <n v="0"/>
    <n v="0.34"/>
    <n v="1.3"/>
    <n v="1.3"/>
    <s v="Klasse A"/>
    <s v="Vrij toepasbaar"/>
    <s v="sloot"/>
    <s v="&lt;Null&gt;"/>
    <s v="Secundair"/>
    <s v="&lt;Null&gt;"/>
    <s v="Vrij verspreidbaar"/>
    <x v="1"/>
    <x v="720"/>
    <n v="0.5"/>
    <n v="2.6"/>
    <s v="2 tot 4m"/>
    <s v="W18GR10_WBKK_D"/>
    <s v="baggeren en maaien"/>
    <s v="Wel werkstrook"/>
    <n v="-1.25"/>
    <n v="-1"/>
  </r>
  <r>
    <s v="AAN"/>
    <s v="AAN"/>
    <s v="AAN"/>
    <n v="1.9"/>
    <n v="0.4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39"/>
    <s v="&lt;=2meter"/>
    <n v="5.4"/>
    <s v="ja"/>
    <s v="T13502"/>
    <s v="A: maaien droog talud, bereikbaar vanaf 2 zijden, talud &gt; 2m"/>
    <s v="AAN"/>
    <n v="0.55000000000000004"/>
    <s v="&lt;Null&gt;"/>
    <n v="-1.03"/>
    <s v="ja"/>
    <x v="0"/>
    <n v="-1.7"/>
    <n v="2021"/>
    <x v="622"/>
    <n v="137"/>
    <s v="Uitmaaien"/>
    <s v="maaien"/>
    <n v="1536"/>
    <n v="1.37"/>
    <s v="A: uitmaaien nat profiel &lt;= 30m minimaal één zijde bereikbaar, twee zijdig &gt;15m bereikbaar &lt;= 30m"/>
    <n v="457469"/>
    <s v="M02972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6"/>
    <s v="&lt;Null&gt;"/>
    <n v="0"/>
    <n v="0.31"/>
    <n v="1.3"/>
    <n v="1.3"/>
    <s v="Klasse A"/>
    <s v="Vrij toepasbaar"/>
    <s v="sloot"/>
    <s v="&lt;Null&gt;"/>
    <s v="Secundair"/>
    <s v="&lt;Null&gt;"/>
    <s v="Vrij verspreidbaar"/>
    <x v="1"/>
    <x v="721"/>
    <n v="0.45"/>
    <n v="2.8"/>
    <s v="2 tot 4m"/>
    <s v="W18GR10_WBKK_D"/>
    <s v="baggeren en maaien"/>
    <s v="Wel werkstrook"/>
    <n v="-1.25"/>
    <n v="-1"/>
  </r>
  <r>
    <s v="AAN"/>
    <s v="AAN"/>
    <s v="AAN"/>
    <n v="0.7"/>
    <s v="&lt;Null&gt;"/>
    <s v="&lt;Null&gt;"/>
    <x v="2"/>
    <x v="0"/>
    <n v="1.1299999999999999"/>
    <s v="alleen rechts"/>
    <s v="&lt;Null&gt;"/>
    <s v="&lt;Null&gt;"/>
    <s v="GO 2021"/>
    <s v="0: Invalide kenmerken"/>
    <n v="-1"/>
    <s v="&lt;Null&gt;"/>
    <s v="&lt;Null&gt;"/>
    <s v="&gt;2meter"/>
    <s v="&lt;Null&gt;"/>
    <s v="ja"/>
    <s v="T14221"/>
    <s v="B: maaien droog talud, &lt;= 15m één zijde bereikbaar, talud &lt;= 2m"/>
    <s v="AAN"/>
    <n v="0.5"/>
    <n v="0.5"/>
    <s v="&lt;Null&gt;"/>
    <s v="nee"/>
    <x v="3"/>
    <s v="&lt;Null&gt;"/>
    <n v="2021"/>
    <x v="623"/>
    <n v="130"/>
    <s v="Uitmaaien"/>
    <s v="maaien"/>
    <s v="&lt;Null&gt;"/>
    <s v="&lt;Null&gt;"/>
    <s v="A: uitmaaien nat profiel &lt;= 30m minimaal één zijde bereikbaar, twee zijdig &gt;15m bereikbaar &lt;= 30m"/>
    <n v="457471"/>
    <s v="M05737"/>
    <s v="inschatting 0,5 m3/m1"/>
    <x v="0"/>
    <s v="Goeree-Overflakkee"/>
    <s v="Waterschap"/>
    <s v="Uitmaaien"/>
    <s v="&lt;Null&gt;"/>
    <s v="&lt;Null&gt;"/>
    <x v="0"/>
    <s v="&lt;Null&gt;"/>
    <s v="Perceel 3"/>
    <s v="Vrouwtjesweg"/>
    <s v="A: uitmaaien en afvoeren plasberm, twee zijdig bereikbaar, of &lt;=15m één zijde bereikbaar"/>
    <s v="&lt;Null&gt;"/>
    <s v="&lt;Null&gt;"/>
    <n v="0"/>
    <s v="&lt;Null&gt;"/>
    <s v="&lt;Null&gt;"/>
    <s v="&lt;Null&gt;"/>
    <s v="Klasse B"/>
    <s v="Klasse Industrie"/>
    <s v="sloot"/>
    <s v="&lt;Null&gt;"/>
    <s v="Secundair"/>
    <s v="&lt;Null&gt;"/>
    <s v="Niet verspreidbaar"/>
    <x v="82"/>
    <x v="722"/>
    <s v="&lt;Null&gt;"/>
    <n v="1"/>
    <s v="tot 2m"/>
    <s v="W18GR10267"/>
    <s v="baggeren en maaien"/>
    <s v="Wel werkstrook"/>
    <n v="-1.25"/>
    <n v="-1"/>
  </r>
  <r>
    <s v="Links GEM SBB/Rechts AAN"/>
    <s v="Links GEM SBB"/>
    <s v="Rechts AAN"/>
    <n v="6"/>
    <n v="0.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7"/>
    <n v="-1.44"/>
    <s v="&lt;=2meter"/>
    <n v="6"/>
    <s v="ja"/>
    <s v="T14222"/>
    <s v="A: maaien droog talud, bereikbaar vanaf 2 zijden, talud &gt; 2m"/>
    <s v="Links GEM SBB/Rechts AAN"/>
    <n v="0.56999999999999995"/>
    <s v="&lt;Null&gt;"/>
    <n v="-0.94"/>
    <s v="ja"/>
    <x v="0"/>
    <n v="-1.77"/>
    <n v="2021"/>
    <x v="624"/>
    <n v="522"/>
    <s v="Uitmaaien"/>
    <s v="maaien"/>
    <n v="1536"/>
    <n v="1.29"/>
    <s v="A: uitmaaien nat profiel &lt;= 30m minimaal één zijde bereikbaar, twee zijdig &gt;15m bereikbaar &lt;= 30m"/>
    <n v="457470"/>
    <s v="M0367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88"/>
    <s v="&lt;Null&gt;"/>
    <n v="0"/>
    <n v="0.33"/>
    <n v="1.9"/>
    <n v="1.9"/>
    <s v="Klasse A"/>
    <s v="Vrij toepasbaar"/>
    <s v="sloot"/>
    <s v="&lt;Null&gt;"/>
    <s v="Secundair"/>
    <s v="&lt;Null&gt;"/>
    <s v="Vrij verspreidbaar"/>
    <x v="1"/>
    <x v="723"/>
    <n v="0.52"/>
    <n v="2.2999999999999998"/>
    <s v="2 tot 4m"/>
    <s v="W18GR10_WBKK_D"/>
    <s v="baggeren en maaien"/>
    <s v="Wel werkstrook"/>
    <n v="-1.25"/>
    <n v="-1"/>
  </r>
  <r>
    <s v="AAN"/>
    <s v="AAN"/>
    <s v="AAN"/>
    <n v="2.6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5"/>
    <s v="&gt;2meter"/>
    <n v="6.3"/>
    <s v="ja"/>
    <s v="T14225"/>
    <s v="A: maaien droog talud, bereikbaar vanaf 2 zijden, talud &gt; 2m"/>
    <s v="AAN"/>
    <n v="0.18"/>
    <s v="&lt;Null&gt;"/>
    <n v="-0.97"/>
    <s v="ja"/>
    <x v="0"/>
    <n v="-1.51"/>
    <n v="2021"/>
    <x v="625"/>
    <n v="440"/>
    <s v="Uitmaaien"/>
    <s v="maaien"/>
    <n v="1536"/>
    <n v="0.39"/>
    <s v="A: uitmaaien nat profiel &lt;= 30m minimaal één zijde bereikbaar, twee zijdig &gt;15m bereikbaar &lt;= 30m"/>
    <n v="457472"/>
    <s v="M03796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72"/>
    <s v="&lt;Null&gt;"/>
    <n v="0"/>
    <n v="0.26"/>
    <n v="2.5"/>
    <n v="2.5"/>
    <s v="Klasse A"/>
    <s v="Vrij toepasbaar"/>
    <s v="sloot"/>
    <s v="&lt;Null&gt;"/>
    <s v="Secundair"/>
    <s v="&lt;Null&gt;"/>
    <s v="Vrij verspreidbaar"/>
    <x v="1"/>
    <x v="724"/>
    <n v="0.26"/>
    <n v="1.2"/>
    <s v="tot 2m"/>
    <s v="W18GR10_WBKK_D"/>
    <s v="baggeren en maaien"/>
    <s v="Wel werkstrook"/>
    <n v="-1.25"/>
    <n v="-1"/>
  </r>
  <r>
    <s v="AAN"/>
    <s v="AAN"/>
    <s v="AAN"/>
    <n v="0.9"/>
    <n v="0.08"/>
    <n v="0.19"/>
    <x v="4"/>
    <x v="0"/>
    <n v="1.1299999999999999"/>
    <s v="bereikbaar"/>
    <s v="&lt;Null&gt;"/>
    <n v="0"/>
    <s v="GO 2021"/>
    <s v="1A: Op de kant, &lt;=30m tweezijdig bereikbaar, of &lt;=15m één zijde bereikbaar"/>
    <n v="-1.4"/>
    <n v="-1.1499999999999999"/>
    <n v="-0.99"/>
    <s v="&gt;2meter"/>
    <n v="5.8"/>
    <s v="ja"/>
    <s v="T14225"/>
    <s v="A: maaien droog talud, bereikbaar vanaf 2 zijden, talud &gt; 2m"/>
    <s v="AAN"/>
    <n v="0.09"/>
    <n v="0.2"/>
    <n v="-0.96"/>
    <s v="ja"/>
    <x v="0"/>
    <n v="-1.1499999999999999"/>
    <n v="2021"/>
    <x v="626"/>
    <n v="215"/>
    <s v="Uitmaaien"/>
    <s v="maaien"/>
    <n v="1536"/>
    <n v="0.1"/>
    <s v="A: uitmaaien nat profiel &lt;= 30m minimaal één zijde bereikbaar, twee zijdig &gt;15m bereikbaar &lt;= 30m"/>
    <n v="457473"/>
    <s v="M03796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273"/>
    <s v="&lt;Null&gt;"/>
    <n v="0"/>
    <n v="0.16"/>
    <n v="2.5"/>
    <n v="2.5"/>
    <s v="Klasse A"/>
    <s v="Vrij toepasbaar"/>
    <s v="sloot"/>
    <s v="&lt;Null&gt;"/>
    <s v="Secundair"/>
    <s v="&lt;Null&gt;"/>
    <s v="Vrij verspreidbaar"/>
    <x v="83"/>
    <x v="725"/>
    <n v="0.19"/>
    <n v="0.8"/>
    <s v="tot 2m"/>
    <s v="W18GR10_WBKK_D"/>
    <s v="baggeren en maaien"/>
    <s v="Wel werkstrook"/>
    <n v="-1.25"/>
    <n v="-1"/>
  </r>
  <r>
    <s v="AAN"/>
    <s v="AAN"/>
    <s v="AAN"/>
    <n v="3.3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27"/>
    <n v="-1.1000000000000001"/>
    <s v="&gt;2meter"/>
    <n v="6.8"/>
    <s v="ja"/>
    <s v="T14226"/>
    <s v="A: maaien droog talud, bereikbaar vanaf 2 zijden, talud &gt; 2m"/>
    <s v="AAN"/>
    <n v="0.17"/>
    <s v="&lt;Null&gt;"/>
    <n v="-0.81"/>
    <s v="ja"/>
    <x v="0"/>
    <n v="-1.27"/>
    <n v="2021"/>
    <x v="169"/>
    <n v="443"/>
    <s v="Uitmaaien"/>
    <s v="maaien"/>
    <n v="1536"/>
    <n v="0.44"/>
    <s v="A: uitmaaien nat profiel &lt;= 30m minimaal één zijde bereikbaar, twee zijdig &gt;15m bereikbaar &lt;= 30m"/>
    <n v="457474"/>
    <s v="M0381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28"/>
    <s v="&lt;Null&gt;"/>
    <n v="0"/>
    <n v="0.17"/>
    <n v="2.7"/>
    <n v="2.7"/>
    <s v="Vrij toepasbaar"/>
    <s v="Vrij toepasbaar"/>
    <s v="sloot"/>
    <s v="&lt;Null&gt;"/>
    <s v="Secundair"/>
    <s v="&lt;Null&gt;"/>
    <s v="Vrij verspreidbaar"/>
    <x v="1"/>
    <x v="726"/>
    <n v="0.17"/>
    <n v="1.5"/>
    <s v="tot 2m"/>
    <s v="W18GR10139"/>
    <s v="baggeren en maaien"/>
    <s v="Wel werkstrook"/>
    <n v="-1.1000000000000001"/>
    <n v="-0.85"/>
  </r>
  <r>
    <s v="AAN"/>
    <s v="AAN"/>
    <s v="AAN"/>
    <n v="4.5999999999999996"/>
    <n v="0.2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37"/>
    <s v="&lt;=2meter"/>
    <n v="6"/>
    <s v="ja"/>
    <s v="T14227"/>
    <s v="A: maaien droog talud, bereikbaar vanaf 2 zijden, talud &gt; 2m"/>
    <s v="AAN"/>
    <n v="0.24"/>
    <s v="&lt;Null&gt;"/>
    <n v="-0.98"/>
    <s v="ja"/>
    <x v="0"/>
    <n v="-1.69"/>
    <n v="2021"/>
    <x v="627"/>
    <n v="706"/>
    <s v="Uitmaaien"/>
    <s v="maaien"/>
    <n v="1536"/>
    <n v="0.55000000000000004"/>
    <s v="A: uitmaaien nat profiel &lt;= 30m minimaal één zijde bereikbaar, twee zijdig &gt;15m bereikbaar &lt;= 30m"/>
    <n v="457475"/>
    <s v="M03670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34"/>
    <s v="&lt;Null&gt;"/>
    <n v="0"/>
    <n v="0.32"/>
    <n v="2.4"/>
    <n v="2.4"/>
    <s v="Klasse A"/>
    <s v="Vrij toepasbaar"/>
    <s v="sloot"/>
    <s v="&lt;Null&gt;"/>
    <s v="Secundair"/>
    <s v="&lt;Null&gt;"/>
    <s v="Vrij verspreidbaar"/>
    <x v="1"/>
    <x v="727"/>
    <n v="0.44"/>
    <n v="1.3"/>
    <s v="tot 2m"/>
    <s v="W18GR10_WBKK_D"/>
    <s v="baggeren en maaien"/>
    <s v="Wel werkstrook"/>
    <n v="-1.25"/>
    <n v="-1"/>
  </r>
  <r>
    <s v="Links AAN/Rechts GEM PZH"/>
    <s v="Links AAN"/>
    <s v="Rechts GEM PZH"/>
    <n v="4.2"/>
    <n v="0.3"/>
    <n v="1.2"/>
    <x v="2"/>
    <x v="0"/>
    <n v="1.1299999999999999"/>
    <s v="bereikbaar"/>
    <s v="&lt;Null&gt;"/>
    <n v="0"/>
    <s v="GO 2021"/>
    <s v="3A: Erkend verwerker, &lt;=30m tweezijdig bereikbaar, of &lt;=15m één zijde bereikbaar"/>
    <n v="-2.1"/>
    <n v="-0.89"/>
    <n v="-0.89"/>
    <s v="&lt;=2meter"/>
    <n v="6.7"/>
    <s v="ja"/>
    <s v="T14231"/>
    <s v="A: maaien droog talud, bereikbaar vanaf 2 zijden, talud &gt; 2m"/>
    <s v="Links AAN/Rechts GEM PZH"/>
    <n v="0.34"/>
    <n v="1.24"/>
    <n v="0.49"/>
    <s v="ja"/>
    <x v="3"/>
    <n v="-0.89"/>
    <n v="2021"/>
    <x v="116"/>
    <n v="279"/>
    <s v="Uitmaaien"/>
    <s v="maaien"/>
    <n v="1536"/>
    <n v="0"/>
    <s v="A: uitmaaien nat profiel &lt;= 30m minimaal één zijde bereikbaar, twee zijdig &gt;15m bereikbaar &lt;= 30m"/>
    <n v="457476"/>
    <s v="M03992"/>
    <s v="geen profiel, ingeschat 0,5 m3/m1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154"/>
    <s v="&lt;Null&gt;"/>
    <n v="0"/>
    <n v="0"/>
    <n v="1.7"/>
    <n v="1.7"/>
    <s v="Klasse A"/>
    <s v="Niet toepasbaar"/>
    <s v="sloot"/>
    <s v="&lt;Null&gt;"/>
    <s v="Secundair"/>
    <n v="-1.7"/>
    <s v="Verspreidbaar"/>
    <x v="84"/>
    <x v="728"/>
    <n v="1.38"/>
    <n v="3"/>
    <s v="2 tot 4m"/>
    <s v="W18GR10165"/>
    <s v="baggeren en maaien"/>
    <s v="Wel werkstrook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1423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5"/>
    <s v="&lt;Null&gt;"/>
    <s v="&lt;Null&gt;"/>
    <x v="1"/>
    <s v="&lt;Null&gt;"/>
    <s v="Waterschap"/>
    <s v="&lt;Null&gt;"/>
    <s v="&lt;Null&gt;"/>
    <s v="&lt;Null&gt;"/>
    <x v="1"/>
    <s v="&lt;Null&gt;"/>
    <s v="Perceel 3"/>
    <s v="Westdijk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173"/>
    <s v="&lt;Null&gt;"/>
    <s v="&lt;Null&gt;"/>
    <s v="&lt;Null&gt;"/>
    <s v="&lt;Null&gt;"/>
  </r>
  <r>
    <s v="AAN"/>
    <s v="AAN"/>
    <s v="AAN"/>
    <n v="2.2000000000000002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4"/>
    <n v="-1.23"/>
    <s v="&lt;=2meter"/>
    <n v="5.7"/>
    <s v="ja"/>
    <s v="T14242"/>
    <s v="A: maaien droog talud, bereikbaar vanaf 2 zijden, talud &gt; 2m"/>
    <s v="AAN"/>
    <n v="0.06"/>
    <s v="&lt;Null&gt;"/>
    <n v="-0.99"/>
    <s v="ja"/>
    <x v="0"/>
    <n v="-1.34"/>
    <n v="2021"/>
    <x v="628"/>
    <n v="446"/>
    <s v="Uitmaaien"/>
    <s v="maaien"/>
    <n v="1536"/>
    <n v="0.22"/>
    <s v="A: uitmaaien nat profiel &lt;= 30m minimaal één zijde bereikbaar, twee zijdig &gt;15m bereikbaar &lt;= 30m"/>
    <n v="457477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23"/>
    <s v="&lt;Null&gt;"/>
    <n v="0"/>
    <n v="0.11"/>
    <n v="2.4"/>
    <n v="2.4"/>
    <s v="Klasse A"/>
    <s v="Vrij toepasbaar"/>
    <s v="sloot"/>
    <s v="&lt;Null&gt;"/>
    <s v="Secundair"/>
    <s v="&lt;Null&gt;"/>
    <s v="Vrij verspreidbaar"/>
    <x v="1"/>
    <x v="729"/>
    <n v="0.09"/>
    <n v="1"/>
    <s v="tot 2m"/>
    <s v="W18GR10_WBKK_D"/>
    <s v="baggeren en maaien"/>
    <s v="Wel werkstrook"/>
    <n v="-1.25"/>
    <n v="-1"/>
  </r>
  <r>
    <s v="AAN"/>
    <s v="AAN"/>
    <s v="AAN"/>
    <n v="6"/>
    <n v="0.49"/>
    <s v="&lt;Null&gt;"/>
    <x v="1"/>
    <x v="0"/>
    <n v="1.1299999999999999"/>
    <s v="&lt;Null&gt;"/>
    <s v="&lt;Null&gt;"/>
    <n v="0"/>
    <s v="GO 2021"/>
    <s v="0: Invalide kenmerken"/>
    <n v="-1.3"/>
    <n v="-1.96"/>
    <n v="-1.86"/>
    <s v="&lt;=2meter"/>
    <n v="11.8"/>
    <s v="nee"/>
    <s v="T14246"/>
    <s v="A: maaien droog talud, bereikbaar vanaf 2 zijden, talud &lt;= 2m"/>
    <s v="AAN"/>
    <n v="0.55000000000000004"/>
    <s v="&lt;Null&gt;"/>
    <n v="-0.92"/>
    <s v="ja"/>
    <x v="0"/>
    <n v="-1.96"/>
    <n v="2021"/>
    <x v="411"/>
    <n v="123"/>
    <s v="Uitmaaien"/>
    <s v="maaien"/>
    <n v="1536"/>
    <n v="0.49"/>
    <s v="A: uitmaaien nat profiel &lt;= 30m minimaal één zijde bereikbaar, twee zijdig &gt;15m bereikbaar &lt;= 30m"/>
    <n v="456671"/>
    <s v="M05557"/>
    <s v="&lt;Null&gt;"/>
    <x v="0"/>
    <s v="Goeree-Overflakkee"/>
    <s v="Waterschap"/>
    <s v="Uitmaaien"/>
    <s v="&lt;Null&gt;"/>
    <s v="MeetpuntenGO2020-Baggercode199"/>
    <x v="2"/>
    <s v="&lt;Null&gt;"/>
    <s v="Perceel 3"/>
    <s v="Kralingseweg"/>
    <s v="AAARG! plasbermpost fout"/>
    <n v="1287"/>
    <s v="niet baggeren, wel maaien"/>
    <n v="0"/>
    <n v="0.1"/>
    <n v="1"/>
    <n v="1"/>
    <s v="Klasse B"/>
    <s v="Klasse Industrie"/>
    <s v="sloot"/>
    <s v="&lt;Null&gt;"/>
    <s v="Secundair"/>
    <s v="&lt;Null&gt;"/>
    <s v="Verspreidbaar"/>
    <x v="1"/>
    <x v="730"/>
    <n v="0.86"/>
    <n v="9.8000000000000007"/>
    <s v="8m of meer"/>
    <s v="W18GR10105"/>
    <s v="maaien"/>
    <s v="Wel werkstrook"/>
    <n v="-1.1000000000000001"/>
    <n v="-0.9"/>
  </r>
  <r>
    <s v="Links AAN/Rechts WSHD"/>
    <s v="Links AAN"/>
    <s v="Rechts WSHD"/>
    <n v="1.7"/>
    <n v="0.1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7"/>
    <n v="-1.1399999999999999"/>
    <s v="&lt;=2meter"/>
    <n v="4.8"/>
    <s v="ja"/>
    <s v="T14248"/>
    <s v="B: maaien droog talud, &lt;= 15m één zijde bereikbaar, talud &gt; 2m"/>
    <s v="Links AAN/Rechts WSHD"/>
    <n v="0.12"/>
    <s v="&lt;Null&gt;"/>
    <n v="-1.03"/>
    <s v="ja"/>
    <x v="0"/>
    <n v="-1.37"/>
    <n v="2021"/>
    <x v="528"/>
    <n v="245"/>
    <s v="Uitmaaien"/>
    <s v="maaien"/>
    <n v="1536"/>
    <n v="0.25"/>
    <s v="A: uitmaaien nat profiel &lt;= 30m minimaal één zijde bereikbaar, twee zijdig &gt;15m bereikbaar &lt;= 30m"/>
    <n v="457478"/>
    <s v="M03088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31"/>
    <s v="&lt;Null&gt;"/>
    <n v="0"/>
    <n v="0.23"/>
    <n v="1.7"/>
    <n v="1.7"/>
    <s v="Klasse A"/>
    <s v="Klasse Industrie"/>
    <s v="sloot"/>
    <s v="&lt;Null&gt;"/>
    <s v="Secundair"/>
    <s v="&lt;Null&gt;"/>
    <s v="Verspreidbaar"/>
    <x v="1"/>
    <x v="731"/>
    <n v="0.12"/>
    <n v="1.4"/>
    <s v="tot 2m"/>
    <s v="W18GR10010"/>
    <s v="baggeren en maaien"/>
    <s v="Wel werkstrook"/>
    <n v="-1.25"/>
    <n v="-1"/>
  </r>
  <r>
    <s v="AAN"/>
    <s v="AAN"/>
    <s v="AAN"/>
    <n v="0.8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399999999999999"/>
    <s v="&lt;=2meter"/>
    <n v="4.8"/>
    <s v="ja"/>
    <s v="T14248"/>
    <s v="A: maaien droog talud, bereikbaar vanaf 2 zijden, talud &gt; 2m"/>
    <s v="AAN"/>
    <n v="0.12"/>
    <s v="&lt;Null&gt;"/>
    <n v="-1.03"/>
    <s v="ja"/>
    <x v="0"/>
    <n v="-1.37"/>
    <n v="2021"/>
    <x v="180"/>
    <n v="111"/>
    <s v="Uitmaaien"/>
    <s v="maaien"/>
    <n v="1536"/>
    <n v="0.25"/>
    <s v="A: uitmaaien nat profiel &lt;= 30m minimaal één zijde bereikbaar, twee zijdig &gt;15m bereikbaar &lt;= 30m"/>
    <n v="457479"/>
    <s v="M03088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31"/>
    <s v="&lt;Null&gt;"/>
    <n v="0"/>
    <n v="0.23"/>
    <n v="1.7"/>
    <n v="1.7"/>
    <s v="Klasse A"/>
    <s v="Klasse Industrie"/>
    <s v="sloot"/>
    <s v="&lt;Null&gt;"/>
    <s v="Secundair"/>
    <s v="&lt;Null&gt;"/>
    <s v="Verspreidbaar"/>
    <x v="1"/>
    <x v="732"/>
    <n v="0.12"/>
    <n v="1.4"/>
    <s v="tot 2m"/>
    <s v="W18GR10010"/>
    <s v="baggeren en maaien"/>
    <s v="Wel werkstrook"/>
    <n v="-1.25"/>
    <n v="-1"/>
  </r>
  <r>
    <s v="AAN"/>
    <s v="AAN"/>
    <s v="AAN"/>
    <n v="0.7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5"/>
    <n v="-1.22"/>
    <s v="&lt;=2meter"/>
    <n v="4.5"/>
    <s v="ja"/>
    <s v="T14248"/>
    <s v="A: maaien droog talud, bereikbaar vanaf 2 zijden, talud &gt; 2m"/>
    <s v="AAN"/>
    <n v="0.14000000000000001"/>
    <s v="&lt;Null&gt;"/>
    <n v="-1.04"/>
    <s v="ja"/>
    <x v="0"/>
    <n v="-1.45"/>
    <n v="2021"/>
    <x v="629"/>
    <n v="119"/>
    <s v="Uitmaaien"/>
    <s v="maaien"/>
    <n v="1536"/>
    <n v="0.27"/>
    <s v="A: uitmaaien nat profiel &lt;= 30m minimaal één zijde bereikbaar, twee zijdig &gt;15m bereikbaar &lt;= 30m"/>
    <n v="457480"/>
    <s v="M03088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32"/>
    <s v="&lt;Null&gt;"/>
    <n v="0"/>
    <n v="0.23"/>
    <n v="1.7"/>
    <n v="1.7"/>
    <s v="Klasse A"/>
    <s v="Klasse Industrie"/>
    <s v="sloot"/>
    <s v="&lt;Null&gt;"/>
    <s v="Secundair"/>
    <s v="&lt;Null&gt;"/>
    <s v="Verspreidbaar"/>
    <x v="1"/>
    <x v="733"/>
    <n v="0.2"/>
    <n v="1.1000000000000001"/>
    <s v="tot 2m"/>
    <s v="W18GR10010"/>
    <s v="baggeren en maaien"/>
    <s v="Wel werkstrook"/>
    <n v="-1.25"/>
    <n v="-1"/>
  </r>
  <r>
    <s v="AAN"/>
    <s v="AAN"/>
    <s v="AAN"/>
    <n v="1.5"/>
    <n v="0.1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45"/>
    <n v="-1.22"/>
    <s v="&lt;=2meter"/>
    <n v="4.5"/>
    <s v="ja"/>
    <s v="T14248"/>
    <s v="B: maaien droog talud, &lt;= 15m één zijde bereikbaar, talud &gt; 2m"/>
    <s v="AAN"/>
    <n v="0.14000000000000001"/>
    <s v="&lt;Null&gt;"/>
    <n v="-1.04"/>
    <s v="ja"/>
    <x v="0"/>
    <n v="-1.45"/>
    <n v="2021"/>
    <x v="630"/>
    <n v="266"/>
    <s v="Uitmaaien"/>
    <s v="maaien"/>
    <n v="1536"/>
    <n v="0.27"/>
    <s v="A: uitmaaien nat profiel &lt;= 30m minimaal één zijde bereikbaar, twee zijdig &gt;15m bereikbaar &lt;= 30m"/>
    <n v="457481"/>
    <s v="M03088"/>
    <s v="&lt;Null&gt;"/>
    <x v="0"/>
    <s v="Goeree-Overflakkee"/>
    <s v="Waterschap"/>
    <s v="Uitmaaien"/>
    <s v="&lt;Null&gt;"/>
    <s v="MeetpuntenGO2020-Baggercode199"/>
    <x v="0"/>
    <s v="&lt;Null&gt;"/>
    <s v="Perceel 3"/>
    <s v="Oranjelaan"/>
    <s v="A: uitmaaien en afvoeren plasberm, twee zijdig bereikbaar, of &lt;=15m één zijde bereikbaar"/>
    <n v="932"/>
    <s v="&lt;Null&gt;"/>
    <n v="0"/>
    <n v="0.23"/>
    <n v="1.7"/>
    <n v="1.7"/>
    <s v="Klasse A"/>
    <s v="Klasse Industrie"/>
    <s v="sloot"/>
    <s v="&lt;Null&gt;"/>
    <s v="Secundair"/>
    <s v="&lt;Null&gt;"/>
    <s v="Verspreidbaar"/>
    <x v="1"/>
    <x v="734"/>
    <n v="0.2"/>
    <n v="1.1000000000000001"/>
    <s v="tot 2m"/>
    <s v="W18GR10011"/>
    <s v="baggeren en maaien"/>
    <s v="Wel werkstrook"/>
    <n v="-1.25"/>
    <n v="-1"/>
  </r>
  <r>
    <s v="AAN"/>
    <s v="AAN"/>
    <s v="AAN"/>
    <n v="2.2999999999999998"/>
    <n v="0"/>
    <n v="0.7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1399999999999999"/>
    <n v="-1.1399999999999999"/>
    <s v="&lt;=2meter"/>
    <n v="7.6"/>
    <s v="ja"/>
    <s v="T14248"/>
    <s v="B: maaien droog talud, &lt;= 15m één zijde bereikbaar, talud &gt; 2m"/>
    <s v="AAN"/>
    <n v="0"/>
    <n v="0.7"/>
    <n v="-0.02"/>
    <s v="ja"/>
    <x v="0"/>
    <n v="-1.1399999999999999"/>
    <n v="2021"/>
    <x v="450"/>
    <n v="229"/>
    <s v="Uitmaaien"/>
    <s v="maaien"/>
    <n v="1536"/>
    <n v="0"/>
    <s v="A: uitmaaien nat profiel &lt;= 30m minimaal één zijde bereikbaar, twee zijdig &gt;15m bereikbaar &lt;= 30m"/>
    <n v="457482"/>
    <s v="M03088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33"/>
    <s v="&lt;Null&gt;"/>
    <n v="0"/>
    <n v="0"/>
    <n v="1.7"/>
    <n v="1.7"/>
    <s v="Klasse A"/>
    <s v="Klasse Industrie"/>
    <s v="sloot"/>
    <s v="&lt;Null&gt;"/>
    <s v="Secundair"/>
    <s v="&lt;Null&gt;"/>
    <s v="Verspreidbaar"/>
    <x v="85"/>
    <x v="672"/>
    <n v="1.1200000000000001"/>
    <n v="2"/>
    <s v="2 tot 4m"/>
    <s v="W18GR10011"/>
    <s v="baggeren en maaien"/>
    <s v="Wel werkstrook"/>
    <n v="-1.25"/>
    <n v="-1"/>
  </r>
  <r>
    <s v="AAN"/>
    <s v="AAN"/>
    <s v="AAN"/>
    <n v="0.8"/>
    <n v="0.0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0.9"/>
    <n v="-0.79"/>
    <n v="-0.76"/>
    <s v="&lt;=2meter"/>
    <n v="4.2"/>
    <s v="ja"/>
    <s v="T14249"/>
    <s v="B: maaien droog talud, &lt;= 15m één zijde bereikbaar, talud &gt; 2m"/>
    <s v="AAN"/>
    <n v="0.01"/>
    <s v="&lt;Null&gt;"/>
    <n v="-0.71"/>
    <s v="ja"/>
    <x v="0"/>
    <n v="-0.79"/>
    <n v="2021"/>
    <x v="631"/>
    <n v="324"/>
    <s v="Uitmaaien"/>
    <s v="maaien"/>
    <n v="1536"/>
    <n v="0.02"/>
    <s v="A: uitmaaien nat profiel &lt;= 30m minimaal één zijde bereikbaar, twee zijdig &gt;15m bereikbaar &lt;= 30m"/>
    <n v="457483"/>
    <s v="M05767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1007"/>
    <s v="&lt;Null&gt;"/>
    <n v="0"/>
    <n v="0.03"/>
    <n v="1.9"/>
    <n v="1.9"/>
    <s v="Klasse A"/>
    <s v="Klasse Industrie"/>
    <s v="sloot"/>
    <s v="&lt;Null&gt;"/>
    <s v="Secundair"/>
    <s v="&lt;Null&gt;"/>
    <s v="Verspreidbaar"/>
    <x v="1"/>
    <x v="735"/>
    <n v="0.08"/>
    <n v="0.5"/>
    <s v="tot 2m"/>
    <s v="W18GR10107"/>
    <s v="baggeren en maaien"/>
    <s v="Wel werkstrook"/>
    <n v="-1.1000000000000001"/>
    <n v="-0.9"/>
  </r>
  <r>
    <s v="AAN"/>
    <s v="AAN"/>
    <s v="AAN"/>
    <n v="7.3"/>
    <n v="2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88"/>
    <n v="-1.67"/>
    <s v="&lt;=2meter"/>
    <n v="14.3"/>
    <s v="ja"/>
    <s v="T14249"/>
    <s v="A: maaien droog talud, bereikbaar vanaf 2 zijden, talud &lt;= 2m"/>
    <s v="AAN"/>
    <n v="2.44"/>
    <s v="&lt;Null&gt;"/>
    <n v="-0.78"/>
    <s v="ja"/>
    <x v="0"/>
    <n v="-1.88"/>
    <n v="2021"/>
    <x v="632"/>
    <n v="110"/>
    <s v="Uitmaaien"/>
    <s v="maaien"/>
    <n v="1536"/>
    <n v="11.62"/>
    <s v="A: uitmaaien nat profiel &lt;= 30m minimaal één zijde bereikbaar, twee zijdig &gt;15m bereikbaar &lt;= 30m"/>
    <n v="457484"/>
    <s v="M05767"/>
    <s v="&lt;Null&gt;"/>
    <x v="0"/>
    <s v="Goeree-Overflakkee"/>
    <s v="Waterschap"/>
    <s v="Uitmaaien"/>
    <s v="&lt;Null&gt;"/>
    <s v="MeetpuntenGO2020-Baggercode199"/>
    <x v="0"/>
    <s v="&lt;Null&gt;"/>
    <s v="Perceel 3"/>
    <s v="Watertoren"/>
    <s v="A: uitmaaien en afvoeren plasberm, twee zijdig bereikbaar, of &lt;=15m één zijde bereikbaar"/>
    <n v="1006"/>
    <s v="&lt;Null&gt;"/>
    <n v="0"/>
    <n v="0.21"/>
    <n v="1"/>
    <n v="1"/>
    <s v="Klasse A"/>
    <s v="Klasse Industrie"/>
    <s v="sloot"/>
    <s v="&lt;Null&gt;"/>
    <s v="Secundair"/>
    <s v="&lt;Null&gt;"/>
    <s v="Verspreidbaar"/>
    <x v="1"/>
    <x v="736"/>
    <n v="0.78"/>
    <n v="13.3"/>
    <s v="8m of meer"/>
    <s v="W18GR10107"/>
    <s v="baggeren en maaien"/>
    <s v="Wel werkstrook"/>
    <n v="-1.1000000000000001"/>
    <n v="-0.9"/>
  </r>
  <r>
    <s v="AAN"/>
    <s v="AAN"/>
    <s v="AAN"/>
    <n v="2.7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96"/>
    <n v="-1.8"/>
    <s v="&gt;2meter"/>
    <n v="13.6"/>
    <s v="ja"/>
    <s v="T14249"/>
    <s v="A: maaien droog talud, bereikbaar vanaf 2 zijden, talud &gt; 2m"/>
    <s v="AAN"/>
    <n v="0.24"/>
    <s v="&lt;Null&gt;"/>
    <n v="-0.7"/>
    <s v="ja"/>
    <x v="0"/>
    <n v="-1.96"/>
    <n v="2021"/>
    <x v="633"/>
    <n v="160"/>
    <s v="Uitmaaien"/>
    <s v="maaien"/>
    <n v="1536"/>
    <n v="2.95"/>
    <s v="A: uitmaaien nat profiel &lt;= 30m minimaal één zijde bereikbaar, twee zijdig &gt;15m bereikbaar &lt;= 30m"/>
    <n v="457485"/>
    <s v="M05767"/>
    <s v="&lt;Null&gt;"/>
    <x v="0"/>
    <s v="Goeree-Overflakkee"/>
    <s v="Waterschap"/>
    <s v="Uitmaaien"/>
    <s v="&lt;Null&gt;"/>
    <s v="MeetpuntenGO2020-Baggercode199"/>
    <x v="0"/>
    <s v="&lt;Null&gt;"/>
    <s v="Perceel 3"/>
    <s v="Watertoren"/>
    <s v="A: uitmaaien en afvoeren plasberm, twee zijdig bereikbaar, of &lt;=15m één zijde bereikbaar"/>
    <n v="1245"/>
    <s v="&lt;Null&gt;"/>
    <n v="0"/>
    <n v="0.16"/>
    <n v="4.0999999999999996"/>
    <n v="4.0999999999999996"/>
    <s v="Klasse A"/>
    <s v="Klasse Industrie"/>
    <s v="sloot"/>
    <s v="&lt;Null&gt;"/>
    <s v="Secundair"/>
    <s v="&lt;Null&gt;"/>
    <s v="Verspreidbaar"/>
    <x v="1"/>
    <x v="737"/>
    <n v="0.86"/>
    <n v="3.4"/>
    <s v="2 tot 4m"/>
    <s v="W18GR10107"/>
    <s v="baggeren en maaien"/>
    <s v="Wel werkstrook"/>
    <n v="-1.1000000000000001"/>
    <n v="-0.9"/>
  </r>
  <r>
    <s v="AAN"/>
    <s v="AAN"/>
    <s v="AAN"/>
    <n v="0.3"/>
    <n v="0.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0.79"/>
    <n v="-0.76"/>
    <s v="&lt;=2meter"/>
    <n v="4.2"/>
    <s v="ja"/>
    <s v="T14249"/>
    <s v="A: maaien droog talud, bereikbaar vanaf 2 zijden, talud &gt; 2m"/>
    <s v="AAN"/>
    <n v="0.01"/>
    <s v="&lt;Null&gt;"/>
    <n v="-0.71"/>
    <s v="ja"/>
    <x v="0"/>
    <n v="-0.79"/>
    <n v="2021"/>
    <x v="634"/>
    <n v="125"/>
    <s v="Uitmaaien"/>
    <s v="maaien"/>
    <n v="1536"/>
    <n v="0.02"/>
    <s v="A: uitmaaien nat profiel &lt;= 30m minimaal één zijde bereikbaar, twee zijdig &gt;15m bereikbaar &lt;= 30m"/>
    <n v="457486"/>
    <s v="M05767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1007"/>
    <s v="&lt;Null&gt;"/>
    <n v="0"/>
    <n v="0.03"/>
    <n v="1.9"/>
    <n v="1.9"/>
    <s v="Klasse A"/>
    <s v="Klasse Industrie"/>
    <s v="sloot"/>
    <s v="&lt;Null&gt;"/>
    <s v="Secundair"/>
    <s v="&lt;Null&gt;"/>
    <s v="Verspreidbaar"/>
    <x v="1"/>
    <x v="738"/>
    <n v="0.08"/>
    <n v="0.5"/>
    <s v="tot 2m"/>
    <s v="W18GR10107"/>
    <s v="baggeren en maaien"/>
    <s v="Wel werkstrook"/>
    <n v="-1.1000000000000001"/>
    <n v="-0.9"/>
  </r>
  <r>
    <s v="Links AAN/Rechts GEM"/>
    <s v="Links AAN"/>
    <s v="Rechts GEM"/>
    <n v="1.4"/>
    <n v="0.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"/>
    <n v="-1.08"/>
    <n v="-0.91"/>
    <s v="&lt;=2meter"/>
    <n v="5.6"/>
    <s v="ja"/>
    <s v="T16180"/>
    <s v="B: maaien droog talud, &lt;= 15m één zijde bereikbaar, talud &gt; 2m"/>
    <s v="Links AAN/Rechts GEM"/>
    <n v="0.11"/>
    <s v="&lt;Null&gt;"/>
    <n v="-0.77"/>
    <s v="ja"/>
    <x v="0"/>
    <n v="-1.08"/>
    <n v="2021"/>
    <x v="635"/>
    <n v="240"/>
    <s v="Uitmaaien"/>
    <s v="maaien"/>
    <n v="1536"/>
    <n v="0.22"/>
    <s v="A: uitmaaien nat profiel &lt;= 30m minimaal één zijde bereikbaar, twee zijdig &gt;15m bereikbaar &lt;= 30m"/>
    <n v="457488"/>
    <s v="M80000"/>
    <s v="&lt;Null&gt;"/>
    <x v="0"/>
    <s v="Goeree-Overflakkee"/>
    <s v="Waterschap"/>
    <s v="Uitmaaien"/>
    <s v="&lt;Null&gt;"/>
    <s v="MeetpuntenGO2020-Baggercode199"/>
    <x v="0"/>
    <s v="&lt;Null&gt;"/>
    <s v="Perceel 3"/>
    <s v="Nieuwstraat"/>
    <s v="A: uitmaaien en afvoeren plasberm, twee zijdig bereikbaar, of &lt;=15m één zijde bereikbaar"/>
    <n v="682"/>
    <s v="&lt;Null&gt;"/>
    <n v="0"/>
    <n v="0.17"/>
    <n v="2.2000000000000002"/>
    <n v="2.2000000000000002"/>
    <s v="Klasse A"/>
    <s v="Klasse Industrie"/>
    <s v="sloot"/>
    <s v="&lt;Null&gt;"/>
    <s v="Secundair"/>
    <s v="&lt;Null&gt;"/>
    <s v="Verspreidbaar"/>
    <x v="1"/>
    <x v="739"/>
    <n v="0.31"/>
    <n v="1.2"/>
    <s v="tot 2m"/>
    <s v="W18GR10_WBKK_C"/>
    <s v="baggeren en maaien"/>
    <s v="Wel werkstrook"/>
    <n v="-1.25"/>
    <n v="-1"/>
  </r>
  <r>
    <s v="Links AAN/Rechts GEM"/>
    <s v="Links AAN"/>
    <s v="Rechts GEM"/>
    <n v="0.6"/>
    <n v="0.1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1"/>
    <n v="-1.08"/>
    <n v="-0.91"/>
    <s v="&lt;=2meter"/>
    <n v="5.6"/>
    <s v="ja"/>
    <s v="T16180"/>
    <s v="B: maaien droog talud, &lt;= 15m één zijde bereikbaar, talud &gt; 2m"/>
    <s v="Links AAN/Rechts GEM"/>
    <n v="0.11"/>
    <s v="&lt;Null&gt;"/>
    <n v="-0.77"/>
    <s v="ja"/>
    <x v="3"/>
    <n v="-1.08"/>
    <n v="2021"/>
    <x v="636"/>
    <n v="93"/>
    <s v="Uitmaaien"/>
    <s v="maaien"/>
    <n v="1536"/>
    <n v="0.22"/>
    <s v="A: uitmaaien nat profiel &lt;= 30m minimaal één zijde bereikbaar, twee zijdig &gt;15m bereikbaar &lt;= 30m"/>
    <n v="459530"/>
    <s v="M80000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682"/>
    <s v="&lt;Null&gt;"/>
    <n v="0"/>
    <n v="0.17"/>
    <n v="2.2000000000000002"/>
    <n v="2.2000000000000002"/>
    <s v="Klasse B"/>
    <s v="Klasse Industrie"/>
    <s v="sloot"/>
    <s v="&lt;Null&gt;"/>
    <s v="Secundair"/>
    <s v="&lt;Null&gt;"/>
    <s v="Niet verspreidbaar"/>
    <x v="1"/>
    <x v="740"/>
    <n v="0.31"/>
    <n v="1.2"/>
    <s v="tot 2m"/>
    <s v="W18GR10267"/>
    <s v="baggeren en maaien"/>
    <s v="Wel werkstrook"/>
    <n v="-1.25"/>
    <n v="-1"/>
  </r>
  <r>
    <s v="AAN"/>
    <s v="AAN"/>
    <s v="AAN"/>
    <n v="3.2"/>
    <n v="0.19"/>
    <n v="0.56999999999999995"/>
    <x v="2"/>
    <x v="0"/>
    <n v="1.1299999999999999"/>
    <s v="bereikbaar"/>
    <s v="&lt;Null&gt;"/>
    <n v="0"/>
    <s v="GO 2021"/>
    <s v="3A: Erkend verwerker, &lt;=30m tweezijdig bereikbaar, of &lt;=15m één zijde bereikbaar"/>
    <n v="-2.1"/>
    <n v="-1.56"/>
    <n v="-1.34"/>
    <s v="&lt;=2meter"/>
    <n v="4.8"/>
    <s v="ja"/>
    <s v="T16189"/>
    <s v="A: maaien droog talud, bereikbaar vanaf 2 zijden, talud &gt; 2m"/>
    <s v="AAN"/>
    <n v="0.21"/>
    <n v="0.59"/>
    <n v="-1.03"/>
    <s v="ja"/>
    <x v="3"/>
    <n v="-1.56"/>
    <n v="2021"/>
    <x v="637"/>
    <n v="457"/>
    <s v="Uitmaaien"/>
    <s v="maaien"/>
    <n v="1536"/>
    <n v="0.45"/>
    <s v="A: uitmaaien nat profiel &lt;= 30m minimaal één zijde bereikbaar, twee zijdig &gt;15m bereikbaar &lt;= 30m"/>
    <n v="457489"/>
    <s v="M03995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90"/>
    <s v="&lt;Null&gt;"/>
    <n v="0"/>
    <n v="0.22"/>
    <n v="1.7"/>
    <n v="1.7"/>
    <s v="Klasse A"/>
    <s v="Niet toepasbaar"/>
    <s v="sloot"/>
    <s v="&lt;Null&gt;"/>
    <s v="Secundair"/>
    <n v="-1.7"/>
    <s v="Verspreidbaar"/>
    <x v="86"/>
    <x v="741"/>
    <n v="0.53"/>
    <n v="1.4"/>
    <s v="tot 2m"/>
    <s v="W18GR10165"/>
    <s v="baggeren en maaien"/>
    <s v="Wel werkstrook"/>
    <s v="&lt;Null&gt;"/>
    <s v="&lt;Null&gt;"/>
  </r>
  <r>
    <s v="AAN"/>
    <s v="AAN"/>
    <s v="AAN"/>
    <n v="1.3"/>
    <n v="0.2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33"/>
    <s v="&lt;=2meter"/>
    <n v="5.9"/>
    <s v="ja"/>
    <s v="T16190"/>
    <s v="A: maaien droog talud, bereikbaar vanaf 2 zijden, talud &gt; 2m"/>
    <s v="AAN"/>
    <n v="0.26"/>
    <s v="&lt;Null&gt;"/>
    <n v="-0.99"/>
    <s v="ja"/>
    <x v="0"/>
    <n v="-1.65"/>
    <n v="2021"/>
    <x v="638"/>
    <n v="221"/>
    <s v="Uitmaaien"/>
    <s v="maaien"/>
    <n v="1536"/>
    <n v="0.57999999999999996"/>
    <s v="A: uitmaaien nat profiel &lt;= 30m minimaal één zijde bereikbaar, twee zijdig &gt;15m bereikbaar &lt;= 30m"/>
    <n v="457490"/>
    <s v="M03671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35"/>
    <s v="&lt;Null&gt;"/>
    <n v="0"/>
    <n v="0.32"/>
    <n v="2.4"/>
    <n v="2.4"/>
    <s v="Klasse A"/>
    <s v="Vrij toepasbaar"/>
    <s v="sloot"/>
    <s v="&lt;Null&gt;"/>
    <s v="Secundair"/>
    <s v="&lt;Null&gt;"/>
    <s v="Vrij verspreidbaar"/>
    <x v="1"/>
    <x v="742"/>
    <n v="0.4"/>
    <n v="1.2"/>
    <s v="tot 2m"/>
    <s v="W18GR10_WBKK_D"/>
    <s v="baggeren en maaien"/>
    <s v="Wel werkstrook"/>
    <n v="-1.25"/>
    <n v="-1"/>
  </r>
  <r>
    <s v="AAN"/>
    <s v="AAN"/>
    <s v="AAN"/>
    <n v="3.1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"/>
    <s v="&lt;=2meter"/>
    <n v="5.8"/>
    <s v="ja"/>
    <s v="T16190"/>
    <s v="A: maaien droog talud, bereikbaar vanaf 2 zijden, talud &gt; 2m"/>
    <s v="AAN"/>
    <n v="0.12"/>
    <s v="&lt;Null&gt;"/>
    <n v="-1.01"/>
    <s v="ja"/>
    <x v="0"/>
    <n v="-1.5"/>
    <n v="2021"/>
    <x v="639"/>
    <n v="565"/>
    <s v="Uitmaaien"/>
    <s v="maaien"/>
    <n v="1536"/>
    <n v="0.32"/>
    <s v="A: uitmaaien nat profiel &lt;= 30m minimaal één zijde bereikbaar, twee zijdig &gt;15m bereikbaar &lt;= 30m"/>
    <n v="457491"/>
    <s v="M03671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36"/>
    <s v="&lt;Null&gt;"/>
    <n v="0"/>
    <n v="0.2"/>
    <n v="2.4"/>
    <n v="2.4"/>
    <s v="Klasse A"/>
    <s v="Vrij toepasbaar"/>
    <s v="sloot"/>
    <s v="&lt;Null&gt;"/>
    <s v="Secundair"/>
    <s v="&lt;Null&gt;"/>
    <s v="Vrij verspreidbaar"/>
    <x v="1"/>
    <x v="743"/>
    <n v="0.25"/>
    <n v="1.1000000000000001"/>
    <s v="tot 2m"/>
    <s v="W18GR10_WBKK_D"/>
    <s v="baggeren en maaien"/>
    <s v="Wel werkstrook"/>
    <n v="-1.25"/>
    <n v="-1"/>
  </r>
  <r>
    <s v="AAN"/>
    <s v="AAN"/>
    <s v="AAN"/>
    <n v="4.3"/>
    <n v="0"/>
    <n v="0.15"/>
    <x v="2"/>
    <x v="0"/>
    <n v="1.1299999999999999"/>
    <s v="alleen rechts"/>
    <s v="&lt;Null&gt;"/>
    <n v="0"/>
    <s v="GO 2021"/>
    <s v="3A: Erkend verwerker, &lt;=30m tweezijdig bereikbaar, of &lt;=15m één zijde bereikbaar"/>
    <n v="-1.4"/>
    <n v="-0.86"/>
    <n v="-0.85"/>
    <s v="&gt;2meter"/>
    <n v="9.6999999999999993"/>
    <s v="ja"/>
    <s v="T16201"/>
    <s v="B: maaien droog talud, &lt;= 15m één zijde bereikbaar, talud &gt; 2m"/>
    <s v="AAN"/>
    <n v="0"/>
    <n v="0.15"/>
    <n v="0.8"/>
    <s v="ja"/>
    <x v="3"/>
    <n v="-0.86"/>
    <n v="2021"/>
    <x v="189"/>
    <n v="183"/>
    <s v="Uitmaaien"/>
    <s v="maaien"/>
    <n v="1536"/>
    <n v="0"/>
    <s v="A: uitmaaien nat profiel &lt;= 30m minimaal één zijde bereikbaar, twee zijdig &gt;15m bereikbaar &lt;= 30m"/>
    <n v="457494"/>
    <s v="M0543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98"/>
    <s v="&lt;Null&gt;"/>
    <n v="0"/>
    <n v="0.01"/>
    <n v="2.5"/>
    <n v="2.5"/>
    <s v="Klasse B"/>
    <s v="Niet toepasbaar"/>
    <s v="sloot"/>
    <s v="&lt;Null&gt;"/>
    <s v="Secundair"/>
    <s v="&lt;Null&gt;"/>
    <s v="Verspreidbaar"/>
    <x v="87"/>
    <x v="672"/>
    <n v="1.66"/>
    <n v="4.7"/>
    <s v="4 tot 8m"/>
    <s v="W18GR10115"/>
    <s v="baggeren en maaien"/>
    <s v="Wel werkstrook"/>
    <n v="-1.1000000000000001"/>
    <n v="-0.9"/>
  </r>
  <r>
    <s v="AAN"/>
    <s v="AAN"/>
    <s v="AAN"/>
    <n v="0.5"/>
    <s v="&lt;Null&gt;"/>
    <s v="&lt;Null&gt;"/>
    <x v="2"/>
    <x v="0"/>
    <n v="1.1299999999999999"/>
    <s v="alleen links"/>
    <s v="&lt;Null&gt;"/>
    <s v="&lt;Null&gt;"/>
    <s v="GO 2021"/>
    <s v="0: Invalide kenmerken"/>
    <n v="-1.4"/>
    <s v="&lt;Null&gt;"/>
    <s v="&lt;Null&gt;"/>
    <s v="&gt;2meter"/>
    <s v="&lt;Null&gt;"/>
    <s v="ja"/>
    <s v="T16204"/>
    <s v="B: maaien droog talud, &lt;= 15m één zijde bereikbaar, talud &lt;= 2m"/>
    <s v="AAN"/>
    <n v="0.5"/>
    <n v="0.5"/>
    <s v="&lt;Null&gt;"/>
    <s v="nee"/>
    <x v="2"/>
    <s v="&lt;Null&gt;"/>
    <n v="2021"/>
    <x v="640"/>
    <n v="102"/>
    <s v="Uitmaaien"/>
    <s v="maaien"/>
    <s v="&lt;Null&gt;"/>
    <s v="&lt;Null&gt;"/>
    <s v="A: uitmaaien nat profiel &lt;= 30m minimaal één zijde bereikbaar, twee zijdig &gt;15m bereikbaar &lt;= 30m"/>
    <n v="457495"/>
    <s v="M03037"/>
    <s v="inschatting 0,5 m3/m1"/>
    <x v="0"/>
    <s v="Goeree-Overflakkee"/>
    <s v="Waterschap"/>
    <s v="Uitmaaien"/>
    <s v="&lt;Null&gt;"/>
    <s v="&lt;Null&gt;"/>
    <x v="0"/>
    <s v="&lt;Null&gt;"/>
    <s v="Perceel 3"/>
    <s v="Westdijk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88"/>
    <x v="744"/>
    <s v="&lt;Null&gt;"/>
    <n v="1"/>
    <s v="tot 2m"/>
    <s v="W18GR10_WBKK_D"/>
    <s v="baggeren en maaien"/>
    <s v="Wel werkstrook"/>
    <n v="-1.25"/>
    <n v="-1"/>
  </r>
  <r>
    <s v="GEM SBB"/>
    <s v="GEM SBB"/>
    <s v="GEM SBB"/>
    <n v="1.4"/>
    <n v="0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85"/>
    <n v="-1.57"/>
    <s v="&gt;2meter"/>
    <n v="8.9"/>
    <s v="ja"/>
    <s v="T16207"/>
    <s v="A: maaien droog talud, bereikbaar vanaf 2 zijden, talud &gt; 2m"/>
    <s v="GEM SBB"/>
    <n v="0.44"/>
    <s v="&lt;Null&gt;"/>
    <n v="-1"/>
    <s v="ja"/>
    <x v="0"/>
    <n v="-1.85"/>
    <n v="2021"/>
    <x v="445"/>
    <n v="99"/>
    <s v="Uitmaaien"/>
    <s v="maaien"/>
    <n v="1536"/>
    <n v="1.68"/>
    <s v="A: uitmaaien nat profiel &lt;= 30m minimaal één zijde bereikbaar, twee zijdig &gt;15m bereikbaar &lt;= 30m"/>
    <n v="457492"/>
    <s v="M0555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24"/>
    <s v="&lt;Null&gt;"/>
    <n v="0"/>
    <n v="0.28000000000000003"/>
    <n v="3.1"/>
    <n v="3.1"/>
    <s v="Klasse A"/>
    <s v="Vrij toepasbaar"/>
    <s v="sloot"/>
    <s v="&lt;Null&gt;"/>
    <s v="Secundair"/>
    <s v="&lt;Null&gt;"/>
    <s v="Vrij verspreidbaar"/>
    <x v="1"/>
    <x v="561"/>
    <n v="0.6"/>
    <n v="2.8"/>
    <s v="2 tot 4m"/>
    <s v="W18GR10_WBKK_D"/>
    <s v="baggeren en maaien"/>
    <s v="Wel werkstrook"/>
    <n v="-1.25"/>
    <n v="-1"/>
  </r>
  <r>
    <s v="GEM SBB"/>
    <s v="GEM SBB"/>
    <s v="GEM SBB"/>
    <n v="3.9"/>
    <n v="0.39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1.4"/>
    <n v="-1.85"/>
    <n v="-1.57"/>
    <s v="&gt;2meter"/>
    <n v="8.9"/>
    <s v="ja"/>
    <s v="T16207"/>
    <s v="C: maaien droog talud, niet bereikbaar, talud &gt; 2m"/>
    <s v="GEM SBB"/>
    <n v="0.44"/>
    <s v="&lt;Null&gt;"/>
    <n v="-1"/>
    <s v="ja"/>
    <x v="2"/>
    <n v="-1.85"/>
    <n v="2021"/>
    <x v="641"/>
    <n v="275"/>
    <s v="Uitmaaien"/>
    <s v="maaien"/>
    <n v="1536"/>
    <n v="1.68"/>
    <s v="B: uitmaaien nat profiel, niet bereikbaar"/>
    <n v="457493"/>
    <s v="M0555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B: uitmaaien en afvoeren plasberm,niet bereikbaar"/>
    <n v="624"/>
    <s v="&lt;Null&gt;"/>
    <n v="0"/>
    <n v="0.28000000000000003"/>
    <n v="3.1"/>
    <n v="3.1"/>
    <s v="Klasse A"/>
    <s v="Vrij toepasbaar"/>
    <s v="sloot"/>
    <s v="&lt;Null&gt;"/>
    <s v="Secundair"/>
    <s v="&lt;Null&gt;"/>
    <s v="Vrij verspreidbaar"/>
    <x v="1"/>
    <x v="745"/>
    <n v="0.6"/>
    <n v="2.8"/>
    <s v="2 tot 4m"/>
    <s v="W18GR10_WBKK_D"/>
    <s v="baggeren en maaien"/>
    <s v="Geen werkstrook"/>
    <n v="-1.25"/>
    <n v="-1"/>
  </r>
  <r>
    <s v="AAN"/>
    <s v="AAN"/>
    <s v="AAN"/>
    <n v="8.5"/>
    <n v="0.49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2"/>
    <n v="-1.92"/>
    <n v="-1.53"/>
    <s v="&gt;2meter"/>
    <n v="11.9"/>
    <s v="ja"/>
    <s v="T16621"/>
    <s v="A: maaien droog talud, bereikbaar vanaf 2 zijden, talud &gt; 2m"/>
    <s v="AAN"/>
    <n v="0.55000000000000004"/>
    <s v="&lt;Null&gt;"/>
    <n v="-1.03"/>
    <s v="ja"/>
    <x v="0"/>
    <n v="-1.92"/>
    <n v="2021"/>
    <x v="642"/>
    <n v="549"/>
    <s v="Uitmaaien"/>
    <s v="maaien"/>
    <n v="1536"/>
    <n v="1.84"/>
    <s v="A: uitmaaien nat profiel &lt;= 30m minimaal één zijde bereikbaar, twee zijdig &gt;15m bereikbaar &lt;= 30m"/>
    <n v="457496"/>
    <s v="M02993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91"/>
    <s v="&lt;Null&gt;"/>
    <n v="0"/>
    <n v="0.39"/>
    <n v="4.4000000000000004"/>
    <n v="4.4000000000000004"/>
    <s v="Klasse A"/>
    <s v="Klasse Industrie"/>
    <s v="sloot"/>
    <s v="&lt;Null&gt;"/>
    <s v="Secundair"/>
    <s v="&lt;Null&gt;"/>
    <s v="Verspreidbaar"/>
    <x v="1"/>
    <x v="746"/>
    <n v="0.67"/>
    <n v="3.1"/>
    <s v="2 tot 4m"/>
    <s v="W18GR10029"/>
    <s v="baggeren en maaien"/>
    <s v="Wel werkstrook"/>
    <n v="-1.25"/>
    <n v="-1"/>
  </r>
  <r>
    <s v="AAN"/>
    <s v="AAN"/>
    <s v="AAN"/>
    <n v="1.6"/>
    <n v="0.0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2"/>
    <n v="-1.31"/>
    <n v="-1.17"/>
    <s v="&gt;2meter"/>
    <n v="9.4"/>
    <s v="ja"/>
    <s v="T16621"/>
    <s v="A: maaien droog talud, bereikbaar vanaf 2 zijden, talud &gt; 2m"/>
    <s v="AAN"/>
    <n v="0.05"/>
    <s v="&lt;Null&gt;"/>
    <n v="-1.02"/>
    <s v="ja"/>
    <x v="0"/>
    <n v="-1.31"/>
    <n v="2021"/>
    <x v="643"/>
    <n v="529"/>
    <s v="Uitmaaien"/>
    <s v="maaien"/>
    <n v="1536"/>
    <n v="0.06"/>
    <s v="A: uitmaaien nat profiel &lt;= 30m minimaal één zijde bereikbaar, twee zijdig &gt;15m bereikbaar &lt;= 30m"/>
    <n v="457497"/>
    <s v="M02993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3"/>
    <s v="&lt;Null&gt;"/>
    <n v="0"/>
    <n v="0.14000000000000001"/>
    <n v="4.4000000000000004"/>
    <n v="4.4000000000000004"/>
    <s v="Klasse A"/>
    <s v="Klasse Industrie"/>
    <s v="sloot"/>
    <s v="&lt;Null&gt;"/>
    <s v="Secundair"/>
    <s v="&lt;Null&gt;"/>
    <s v="Verspreidbaar"/>
    <x v="1"/>
    <x v="747"/>
    <n v="0.06"/>
    <n v="0.6"/>
    <s v="tot 2m"/>
    <s v="W18GR10029"/>
    <s v="baggeren en maaien"/>
    <s v="Wel werkstrook"/>
    <n v="-1.25"/>
    <n v="-1"/>
  </r>
  <r>
    <s v="AAN"/>
    <s v="AAN"/>
    <s v="AAN"/>
    <n v="2.1"/>
    <n v="0.0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2"/>
    <n v="-1.33"/>
    <n v="-1.1599999999999999"/>
    <s v="&gt;2meter"/>
    <n v="9.6999999999999993"/>
    <s v="ja"/>
    <s v="T16621"/>
    <s v="A: maaien droog talud, bereikbaar vanaf 2 zijden, talud &gt; 2m"/>
    <s v="AAN"/>
    <n v="0.05"/>
    <s v="&lt;Null&gt;"/>
    <n v="-1.03"/>
    <s v="ja"/>
    <x v="0"/>
    <n v="-1.33"/>
    <n v="2021"/>
    <x v="644"/>
    <n v="463"/>
    <s v="Uitmaaien"/>
    <s v="maaien"/>
    <n v="1536"/>
    <n v="0.16"/>
    <s v="A: uitmaaien nat profiel &lt;= 30m minimaal één zijde bereikbaar, twee zijdig &gt;15m bereikbaar &lt;= 30m"/>
    <n v="457498"/>
    <s v="M02993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4"/>
    <s v="&lt;Null&gt;"/>
    <n v="0"/>
    <n v="0.17"/>
    <n v="4.4000000000000004"/>
    <n v="4.4000000000000004"/>
    <s v="Klasse A"/>
    <s v="Klasse Industrie"/>
    <s v="sloot"/>
    <s v="&lt;Null&gt;"/>
    <s v="Secundair"/>
    <s v="&lt;Null&gt;"/>
    <s v="Verspreidbaar"/>
    <x v="1"/>
    <x v="4"/>
    <n v="0.08"/>
    <n v="0.9"/>
    <s v="tot 2m"/>
    <s v="W18GR10029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1737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6"/>
    <s v="&lt;Null&gt;"/>
    <s v="&lt;Null&gt;"/>
    <x v="1"/>
    <s v="&lt;Null&gt;"/>
    <s v="Waterschap"/>
    <s v="&lt;Null&gt;"/>
    <s v="&lt;Null&gt;"/>
    <s v="&lt;Null&gt;"/>
    <x v="1"/>
    <s v="&lt;Null&gt;"/>
    <s v="Perceel 3"/>
    <s v="Lieve Vrouwepoldersedijk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3.4"/>
    <n v="0.3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8"/>
    <n v="-1.2"/>
    <s v="&gt;2meter"/>
    <n v="7.1"/>
    <s v="ja"/>
    <s v="T17391"/>
    <s v="A: maaien droog talud, bereikbaar vanaf 2 zijden, talud &gt; 2m"/>
    <s v="AAN"/>
    <n v="0.4"/>
    <s v="&lt;Null&gt;"/>
    <n v="-0.79"/>
    <s v="ja"/>
    <x v="0"/>
    <n v="-1.48"/>
    <n v="2021"/>
    <x v="645"/>
    <n v="326"/>
    <s v="Uitmaaien"/>
    <s v="maaien"/>
    <n v="1536"/>
    <n v="0.99"/>
    <s v="A: uitmaaien nat profiel &lt;= 30m minimaal één zijde bereikbaar, twee zijdig &gt;15m bereikbaar &lt;= 30m"/>
    <n v="457502"/>
    <s v="M0559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6"/>
    <s v="&lt;Null&gt;"/>
    <n v="0"/>
    <n v="0.28000000000000003"/>
    <n v="2.5"/>
    <n v="2.5"/>
    <s v="Klasse A"/>
    <s v="Vrij toepasbaar"/>
    <s v="sloot"/>
    <s v="&lt;Null&gt;"/>
    <s v="Secundair"/>
    <s v="&lt;Null&gt;"/>
    <s v="Vrij verspreidbaar"/>
    <x v="1"/>
    <x v="748"/>
    <n v="0.38"/>
    <n v="2.1"/>
    <s v="2 tot 4m"/>
    <s v="W18GR10_WBKK_D"/>
    <s v="baggeren en maaien"/>
    <s v="Wel werkstrook"/>
    <n v="-1.1000000000000001"/>
    <n v="-0.85"/>
  </r>
  <r>
    <s v="AAN"/>
    <s v="AAN"/>
    <s v="AAN"/>
    <n v="5.3"/>
    <n v="0.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7"/>
    <s v="&gt;2meter"/>
    <n v="7"/>
    <s v="ja"/>
    <s v="T17391"/>
    <s v="A: maaien droog talud, bereikbaar vanaf 2 zijden, talud &gt; 2m"/>
    <s v="AAN"/>
    <n v="0.23"/>
    <s v="&lt;Null&gt;"/>
    <n v="-0.79"/>
    <s v="ja"/>
    <x v="0"/>
    <n v="-1.47"/>
    <n v="2021"/>
    <x v="646"/>
    <n v="535"/>
    <s v="Uitmaaien"/>
    <s v="maaien"/>
    <n v="1536"/>
    <n v="0.93"/>
    <s v="A: uitmaaien nat profiel &lt;= 30m minimaal één zijde bereikbaar, twee zijdig &gt;15m bereikbaar &lt;= 30m"/>
    <n v="457503"/>
    <s v="M0559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7"/>
    <s v="&lt;Null&gt;"/>
    <n v="0"/>
    <n v="0.2"/>
    <n v="2.5"/>
    <n v="2.5"/>
    <s v="Klasse A"/>
    <s v="Vrij toepasbaar"/>
    <s v="sloot"/>
    <s v="&lt;Null&gt;"/>
    <s v="Secundair"/>
    <s v="&lt;Null&gt;"/>
    <s v="Vrij verspreidbaar"/>
    <x v="1"/>
    <x v="749"/>
    <n v="0.37"/>
    <n v="2"/>
    <s v="2 tot 4m"/>
    <s v="W18GR10_WBKK_D"/>
    <s v="baggeren en maaien"/>
    <s v="Wel werkstrook"/>
    <n v="-1.1000000000000001"/>
    <n v="-0.85"/>
  </r>
  <r>
    <s v="AAN"/>
    <s v="AAN"/>
    <s v="AAN"/>
    <n v="2.2000000000000002"/>
    <n v="0.140000000000000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25"/>
    <s v="&lt;=2meter"/>
    <n v="4.9000000000000004"/>
    <s v="ja"/>
    <s v="T17404"/>
    <s v="A: maaien droog talud, bereikbaar vanaf 2 zijden, talud &gt; 2m"/>
    <s v="AAN"/>
    <n v="0.16"/>
    <s v="&lt;Null&gt;"/>
    <n v="-0.81"/>
    <s v="ja"/>
    <x v="0"/>
    <n v="-1.39"/>
    <n v="2021"/>
    <x v="647"/>
    <n v="230"/>
    <s v="Uitmaaien"/>
    <s v="maaien"/>
    <n v="1536"/>
    <n v="0.79"/>
    <s v="A: uitmaaien nat profiel &lt;= 30m minimaal één zijde bereikbaar, twee zijdig &gt;15m bereikbaar &lt;= 30m"/>
    <n v="457504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79"/>
    <s v="&lt;Null&gt;"/>
    <n v="0"/>
    <n v="0.14000000000000001"/>
    <n v="1.5"/>
    <n v="1.5"/>
    <s v="Vrij toepasbaar"/>
    <s v="Vrij toepasbaar"/>
    <s v="sloot"/>
    <s v="&lt;Null&gt;"/>
    <s v="Secundair"/>
    <s v="&lt;Null&gt;"/>
    <s v="Vrij verspreidbaar"/>
    <x v="1"/>
    <x v="750"/>
    <n v="0.28999999999999998"/>
    <n v="1.9"/>
    <s v="tot 2m"/>
    <s v="W18GR10183"/>
    <s v="baggeren en maaien"/>
    <s v="Wel werkstrook"/>
    <n v="-1.1000000000000001"/>
    <n v="-0.85"/>
  </r>
  <r>
    <s v="AAN"/>
    <s v="AAN"/>
    <s v="AAN"/>
    <n v="4.5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7"/>
    <s v="&lt;=2meter"/>
    <n v="4.7"/>
    <s v="ja"/>
    <s v="T17404"/>
    <s v="A: maaien droog talud, bereikbaar vanaf 2 zijden, talud &gt; 2m"/>
    <s v="AAN"/>
    <n v="0.17"/>
    <s v="&lt;Null&gt;"/>
    <n v="-0.82"/>
    <s v="ja"/>
    <x v="0"/>
    <n v="-1.39"/>
    <n v="2021"/>
    <x v="124"/>
    <n v="526"/>
    <s v="Uitmaaien"/>
    <s v="maaien"/>
    <n v="1536"/>
    <n v="0.68"/>
    <s v="A: uitmaaien nat profiel &lt;= 30m minimaal één zijde bereikbaar, twee zijdig &gt;15m bereikbaar &lt;= 30m"/>
    <n v="457505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0"/>
    <s v="&lt;Null&gt;"/>
    <n v="0"/>
    <n v="0.22"/>
    <n v="1.5"/>
    <n v="1.5"/>
    <s v="Vrij toepasbaar"/>
    <s v="Vrij toepasbaar"/>
    <s v="sloot"/>
    <s v="&lt;Null&gt;"/>
    <s v="Secundair"/>
    <s v="&lt;Null&gt;"/>
    <s v="Vrij verspreidbaar"/>
    <x v="1"/>
    <x v="751"/>
    <n v="0.28999999999999998"/>
    <n v="1.7"/>
    <s v="tot 2m"/>
    <s v="W18GR10183"/>
    <s v="baggeren en maaien"/>
    <s v="Wel werkstrook"/>
    <n v="-1.1000000000000001"/>
    <n v="-0.85"/>
  </r>
  <r>
    <s v="AAN"/>
    <s v="AAN"/>
    <s v="AAN"/>
    <n v="3.3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2"/>
    <s v="&gt;2meter"/>
    <n v="6.3"/>
    <s v="ja"/>
    <s v="T17416"/>
    <s v="A: maaien droog talud, bereikbaar vanaf 2 zijden, talud &gt; 2m"/>
    <s v="AAN"/>
    <n v="0.09"/>
    <s v="&lt;Null&gt;"/>
    <n v="-1"/>
    <s v="ja"/>
    <x v="0"/>
    <n v="-1.55"/>
    <n v="2021"/>
    <x v="648"/>
    <n v="555"/>
    <s v="Uitmaaien"/>
    <s v="maaien"/>
    <n v="1536"/>
    <n v="0.45"/>
    <s v="A: uitmaaien nat profiel &lt;= 30m minimaal één zijde bereikbaar, twee zijdig &gt;15m bereikbaar &lt;= 30m"/>
    <n v="457506"/>
    <s v="M03111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72"/>
    <s v="&lt;Null&gt;"/>
    <n v="0"/>
    <n v="0.23"/>
    <n v="2.6"/>
    <n v="2.6"/>
    <s v="Klasse A"/>
    <s v="Vrij toepasbaar"/>
    <s v="sloot"/>
    <s v="&lt;Null&gt;"/>
    <s v="Secundair"/>
    <s v="&lt;Null&gt;"/>
    <s v="Vrij verspreidbaar"/>
    <x v="1"/>
    <x v="752"/>
    <n v="0.3"/>
    <n v="1.2"/>
    <s v="tot 2m"/>
    <s v="W18GR10_WBKK_D"/>
    <s v="baggeren en maaien"/>
    <s v="Wel werkstrook"/>
    <n v="-1.25"/>
    <n v="-1"/>
  </r>
  <r>
    <s v="AAN"/>
    <s v="AAN"/>
    <s v="AAN"/>
    <n v="4.3"/>
    <n v="0"/>
    <n v="2.6"/>
    <x v="4"/>
    <x v="0"/>
    <n v="1.1299999999999999"/>
    <s v="bereikbaar"/>
    <s v="&lt;Null&gt;"/>
    <n v="0"/>
    <s v="GO 2021"/>
    <s v="1A: Op de kant, &lt;=30m tweezijdig bereikbaar, of &lt;=15m één zijde bereikbaar"/>
    <n v="-0.7"/>
    <n v="-0.27"/>
    <n v="-0.27"/>
    <s v="&lt;=2meter"/>
    <n v="9"/>
    <s v="ja"/>
    <s v="T18081"/>
    <s v="A: maaien droog talud, bereikbaar vanaf 2 zijden, talud &gt; 2m"/>
    <s v="AAN"/>
    <n v="0"/>
    <n v="2.6"/>
    <n v="0.5"/>
    <s v="ja"/>
    <x v="0"/>
    <n v="-0.27"/>
    <n v="2021"/>
    <x v="649"/>
    <n v="434"/>
    <s v="Uitmaaien"/>
    <s v="maaien"/>
    <n v="1536"/>
    <n v="0"/>
    <s v="A: uitmaaien nat profiel &lt;= 30m minimaal één zijde bereikbaar, twee zijdig &gt;15m bereikbaar &lt;= 30m"/>
    <n v="457507"/>
    <s v="M04553"/>
    <s v="&lt;Null&gt;"/>
    <x v="0"/>
    <s v="Goeree-Overflakkee"/>
    <s v="Waterschap"/>
    <s v="Uitmaaien"/>
    <s v="&lt;Null&gt;"/>
    <s v="MeetpuntenGO2020-Baggercode199"/>
    <x v="0"/>
    <s v="&lt;Null&gt;"/>
    <s v="Perceel 3"/>
    <s v="Brienensweg"/>
    <s v="A: uitmaaien en afvoeren plasberm, twee zijdig bereikbaar, of &lt;=15m één zijde bereikbaar"/>
    <n v="941"/>
    <s v="&lt;Null&gt;"/>
    <n v="0"/>
    <n v="0"/>
    <n v="2.2000000000000002"/>
    <n v="2.2000000000000002"/>
    <s v="Klasse A"/>
    <s v="Vrij toepasbaar"/>
    <s v="sloot"/>
    <s v="&lt;Null&gt;"/>
    <s v="Secundair"/>
    <s v="&lt;Null&gt;"/>
    <s v="Vrij verspreidbaar"/>
    <x v="89"/>
    <x v="672"/>
    <n v="0.77"/>
    <n v="2"/>
    <s v="2 tot 4m"/>
    <s v="W18GR10_WBKK_D"/>
    <s v="baggeren en maaien"/>
    <s v="Wel werkstrook"/>
    <n v="-0.6"/>
    <s v="&lt;Null&gt;"/>
  </r>
  <r>
    <s v="AAN"/>
    <s v="AAN"/>
    <s v="AAN"/>
    <n v="3.8"/>
    <n v="0"/>
    <n v="0.96"/>
    <x v="4"/>
    <x v="0"/>
    <n v="1.1299999999999999"/>
    <s v="bereikbaar"/>
    <s v="&lt;Null&gt;"/>
    <n v="0"/>
    <s v="GO 2021"/>
    <s v="1A: Op de kant, &lt;=30m tweezijdig bereikbaar, of &lt;=15m één zijde bereikbaar"/>
    <n v="-0.7"/>
    <n v="-0.44"/>
    <n v="-0.44"/>
    <s v="&lt;=2meter"/>
    <n v="10.199999999999999"/>
    <s v="ja"/>
    <s v="T18081"/>
    <s v="A: maaien droog talud, bereikbaar vanaf 2 zijden, talud &gt; 2m"/>
    <s v="AAN"/>
    <n v="0"/>
    <n v="0.96"/>
    <n v="0.55000000000000004"/>
    <s v="ja"/>
    <x v="0"/>
    <n v="-0.44"/>
    <n v="2021"/>
    <x v="650"/>
    <n v="381"/>
    <s v="Uitmaaien"/>
    <s v="maaien"/>
    <n v="1536"/>
    <n v="0"/>
    <s v="A: uitmaaien nat profiel &lt;= 30m minimaal één zijde bereikbaar, twee zijdig &gt;15m bereikbaar &lt;= 30m"/>
    <n v="457508"/>
    <s v="M04553"/>
    <s v="&lt;Null&gt;"/>
    <x v="0"/>
    <s v="Goeree-Overflakkee"/>
    <s v="Waterschap"/>
    <s v="Uitmaaien"/>
    <s v="&lt;Null&gt;"/>
    <s v="MeetpuntenGO2020-Baggercode199"/>
    <x v="0"/>
    <s v="&lt;Null&gt;"/>
    <s v="Perceel 3"/>
    <s v="Brienensweg"/>
    <s v="A: uitmaaien en afvoeren plasberm, twee zijdig bereikbaar, of &lt;=15m één zijde bereikbaar"/>
    <n v="942"/>
    <s v="&lt;Null&gt;"/>
    <n v="0"/>
    <n v="0"/>
    <n v="2.2000000000000002"/>
    <n v="2.2000000000000002"/>
    <s v="Klasse A"/>
    <s v="Vrij toepasbaar"/>
    <s v="sloot"/>
    <s v="&lt;Null&gt;"/>
    <s v="Secundair"/>
    <s v="&lt;Null&gt;"/>
    <s v="Vrij verspreidbaar"/>
    <x v="90"/>
    <x v="672"/>
    <n v="0.99"/>
    <n v="2"/>
    <s v="2 tot 4m"/>
    <s v="W18GR10_WBKK_D"/>
    <s v="baggeren en maaien"/>
    <s v="Wel werkstrook"/>
    <n v="-0.6"/>
    <s v="&lt;Null&gt;"/>
  </r>
  <r>
    <s v="AAN"/>
    <s v="AAN"/>
    <s v="AAN"/>
    <n v="5.0999999999999996"/>
    <n v="0.3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9"/>
    <s v="&gt;2meter"/>
    <n v="8"/>
    <s v="ja"/>
    <s v="T18083"/>
    <s v="A: maaien droog talud, bereikbaar vanaf 2 zijden, talud &gt; 2m"/>
    <s v="AAN"/>
    <n v="0.43"/>
    <s v="&lt;Null&gt;"/>
    <n v="-0.99"/>
    <s v="ja"/>
    <x v="0"/>
    <n v="-1.56"/>
    <n v="2021"/>
    <x v="36"/>
    <n v="341"/>
    <s v="Uitmaaien"/>
    <s v="maaien"/>
    <n v="1536"/>
    <n v="1.45"/>
    <s v="A: uitmaaien nat profiel &lt;= 30m minimaal één zijde bereikbaar, twee zijdig &gt;15m bereikbaar &lt;= 30m"/>
    <n v="457509"/>
    <s v="M0378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0"/>
    <s v="&lt;Null&gt;"/>
    <n v="0"/>
    <n v="0.17"/>
    <n v="2.5"/>
    <n v="2.5"/>
    <s v="Klasse A"/>
    <s v="Vrij toepasbaar"/>
    <s v="sloot"/>
    <s v="&lt;Null&gt;"/>
    <s v="Secundair"/>
    <s v="&lt;Null&gt;"/>
    <s v="Vrij verspreidbaar"/>
    <x v="1"/>
    <x v="753"/>
    <n v="0.31"/>
    <n v="3"/>
    <s v="2 tot 4m"/>
    <s v="W18GR10_WBKK_D"/>
    <s v="baggeren en maaien"/>
    <s v="Wel werkstrook"/>
    <n v="-1.25"/>
    <n v="-1"/>
  </r>
  <r>
    <s v="AAN"/>
    <s v="AAN"/>
    <s v="AAN"/>
    <n v="8.1999999999999993"/>
    <n v="0.6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81"/>
    <n v="-1.44"/>
    <s v="&gt;2meter"/>
    <n v="8.4"/>
    <s v="ja"/>
    <s v="T18083"/>
    <s v="A: maaien droog talud, bereikbaar vanaf 2 zijden, talud &gt; 2m"/>
    <s v="AAN"/>
    <n v="0.77"/>
    <s v="&lt;Null&gt;"/>
    <n v="-0.99"/>
    <s v="ja"/>
    <x v="0"/>
    <n v="-1.81"/>
    <n v="2021"/>
    <x v="651"/>
    <n v="485"/>
    <s v="Uitmaaien"/>
    <s v="maaien"/>
    <n v="1536"/>
    <n v="2.02"/>
    <s v="A: uitmaaien nat profiel &lt;= 30m minimaal één zijde bereikbaar, twee zijdig &gt;15m bereikbaar &lt;= 30m"/>
    <n v="457510"/>
    <s v="M0378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1"/>
    <s v="&lt;Null&gt;"/>
    <n v="0"/>
    <n v="0.37"/>
    <n v="2.5"/>
    <n v="2.5"/>
    <s v="Klasse A"/>
    <s v="Vrij toepasbaar"/>
    <s v="sloot"/>
    <s v="&lt;Null&gt;"/>
    <s v="Secundair"/>
    <s v="&lt;Null&gt;"/>
    <s v="Vrij verspreidbaar"/>
    <x v="1"/>
    <x v="754"/>
    <n v="0.56000000000000005"/>
    <n v="3.4"/>
    <s v="2 tot 4m"/>
    <s v="W18GR10_WBKK_D"/>
    <s v="baggeren en maaien"/>
    <s v="Wel werkstrook"/>
    <n v="-1.25"/>
    <n v="-1"/>
  </r>
  <r>
    <s v="AAN"/>
    <s v="AAN"/>
    <s v="AAN"/>
    <n v="3.2"/>
    <n v="0.21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7"/>
    <n v="-1.37"/>
    <s v="&lt;=2meter"/>
    <n v="6.3"/>
    <s v="ja"/>
    <s v="T18089"/>
    <s v="B: maaien droog talud, &lt;= 15m één zijde bereikbaar, talud &gt; 2m"/>
    <s v="AAN"/>
    <n v="0.24"/>
    <s v="&lt;Null&gt;"/>
    <n v="-1.03"/>
    <s v="ja"/>
    <x v="2"/>
    <n v="-1.57"/>
    <n v="2021"/>
    <x v="652"/>
    <n v="382"/>
    <s v="Uitmaaien"/>
    <s v="maaien"/>
    <n v="1536"/>
    <n v="0.68"/>
    <s v="A: uitmaaien nat profiel &lt;= 30m minimaal één zijde bereikbaar, twee zijdig &gt;15m bereikbaar &lt;= 30m"/>
    <n v="457511"/>
    <s v="M03879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30"/>
    <s v="&lt;Null&gt;"/>
    <n v="0"/>
    <n v="0.2"/>
    <n v="2.2999999999999998"/>
    <n v="2.2999999999999998"/>
    <s v="Klasse A"/>
    <s v="Vrij toepasbaar"/>
    <s v="sloot"/>
    <s v="&lt;Null&gt;"/>
    <s v="Secundair"/>
    <s v="&lt;Null&gt;"/>
    <s v="Vrij verspreidbaar"/>
    <x v="1"/>
    <x v="755"/>
    <n v="0.32"/>
    <n v="1.7"/>
    <s v="tot 2m"/>
    <s v="W18GR10_WBKK_D"/>
    <s v="baggeren en maaien"/>
    <s v="Wel werkstrook"/>
    <n v="-1.25"/>
    <n v="-1"/>
  </r>
  <r>
    <s v="AAN"/>
    <s v="AAN"/>
    <s v="AAN"/>
    <n v="1.3"/>
    <n v="0.2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57"/>
    <n v="-1.37"/>
    <s v="&lt;=2meter"/>
    <n v="6.3"/>
    <s v="ja"/>
    <s v="T18089"/>
    <s v="B: maaien droog talud, &lt;= 15m één zijde bereikbaar, talud &gt; 2m"/>
    <s v="AAN"/>
    <n v="0.24"/>
    <s v="&lt;Null&gt;"/>
    <n v="-1.03"/>
    <s v="ja"/>
    <x v="0"/>
    <n v="-1.57"/>
    <n v="2021"/>
    <x v="240"/>
    <n v="151"/>
    <s v="Uitmaaien"/>
    <s v="maaien"/>
    <n v="1536"/>
    <n v="0.68"/>
    <s v="A: uitmaaien nat profiel &lt;= 30m minimaal één zijde bereikbaar, twee zijdig &gt;15m bereikbaar &lt;= 30m"/>
    <n v="457512"/>
    <s v="M03879"/>
    <s v="&lt;Null&gt;"/>
    <x v="0"/>
    <s v="Goeree-Overflakkee"/>
    <s v="Waterschap"/>
    <s v="Uitmaaien"/>
    <s v="&lt;Null&gt;"/>
    <s v="MeetpuntenGO2020-Baggercode199"/>
    <x v="0"/>
    <s v="&lt;Null&gt;"/>
    <s v="Perceel 3"/>
    <s v="Sint Pietersweg"/>
    <s v="A: uitmaaien en afvoeren plasberm, twee zijdig bereikbaar, of &lt;=15m één zijde bereikbaar"/>
    <n v="30"/>
    <s v="&lt;Null&gt;"/>
    <n v="0"/>
    <n v="0.2"/>
    <n v="2.2999999999999998"/>
    <n v="2.2999999999999998"/>
    <s v="Klasse A"/>
    <s v="Vrij toepasbaar"/>
    <s v="sloot"/>
    <s v="&lt;Null&gt;"/>
    <s v="Secundair"/>
    <s v="&lt;Null&gt;"/>
    <s v="Vrij verspreidbaar"/>
    <x v="1"/>
    <x v="756"/>
    <n v="0.32"/>
    <n v="1.7"/>
    <s v="tot 2m"/>
    <s v="W18GR10_WBKK_D"/>
    <s v="baggeren en maaien"/>
    <s v="Wel werkstrook"/>
    <n v="-1.25"/>
    <n v="-1"/>
  </r>
  <r>
    <s v="AAN"/>
    <s v="AAN"/>
    <s v="AAN"/>
    <n v="2.6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44"/>
    <s v="&lt;=2meter"/>
    <n v="6.1"/>
    <s v="ja"/>
    <s v="T18089"/>
    <s v="A: maaien droog talud, bereikbaar vanaf 2 zijden, talud &gt; 2m"/>
    <s v="AAN"/>
    <n v="7.0000000000000007E-2"/>
    <s v="&lt;Null&gt;"/>
    <n v="-1.04"/>
    <s v="ja"/>
    <x v="0"/>
    <n v="-1.52"/>
    <n v="2021"/>
    <x v="653"/>
    <n v="346"/>
    <s v="Uitmaaien"/>
    <s v="maaien"/>
    <n v="1536"/>
    <n v="0.49"/>
    <s v="A: uitmaaien nat profiel &lt;= 30m minimaal één zijde bereikbaar, twee zijdig &gt;15m bereikbaar &lt;= 30m"/>
    <n v="457513"/>
    <s v="M03879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3"/>
    <s v="&lt;Null&gt;"/>
    <n v="0"/>
    <n v="0.08"/>
    <n v="2.2999999999999998"/>
    <n v="2.2999999999999998"/>
    <s v="Klasse A"/>
    <s v="Vrij toepasbaar"/>
    <s v="sloot"/>
    <s v="&lt;Null&gt;"/>
    <s v="Secundair"/>
    <s v="&lt;Null&gt;"/>
    <s v="Vrij verspreidbaar"/>
    <x v="1"/>
    <x v="757"/>
    <n v="0.27"/>
    <n v="1.5"/>
    <s v="tot 2m"/>
    <s v="W18GR10_WBKK_D"/>
    <s v="baggeren en maaien"/>
    <s v="Wel werkstrook"/>
    <n v="-1.25"/>
    <n v="-1"/>
  </r>
  <r>
    <s v="AAN"/>
    <s v="AAN"/>
    <s v="AAN"/>
    <n v="0.5"/>
    <n v="0.2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7"/>
    <s v="&lt;=2meter"/>
    <n v="6.3"/>
    <s v="ja"/>
    <s v="T18089"/>
    <s v="A: maaien droog talud, bereikbaar vanaf 2 zijden, talud &gt; 2m"/>
    <s v="AAN"/>
    <n v="0.24"/>
    <s v="&lt;Null&gt;"/>
    <n v="-1.03"/>
    <s v="ja"/>
    <x v="0"/>
    <n v="-1.57"/>
    <n v="2021"/>
    <x v="654"/>
    <n v="59"/>
    <s v="Uitmaaien"/>
    <s v="maaien"/>
    <n v="1536"/>
    <n v="0.68"/>
    <s v="A: uitmaaien nat profiel &lt;= 30m minimaal één zijde bereikbaar, twee zijdig &gt;15m bereikbaar &lt;= 30m"/>
    <n v="457514"/>
    <s v="M03879"/>
    <s v="&lt;Null&gt;"/>
    <x v="0"/>
    <s v="Goeree-Overflakkee"/>
    <s v="Waterschap"/>
    <s v="Uitmaaien"/>
    <s v="&lt;Null&gt;"/>
    <s v="MeetpuntenGO2020-Baggercode199"/>
    <x v="0"/>
    <s v="&lt;Null&gt;"/>
    <s v="Perceel 3"/>
    <s v="Sint Pietersweg"/>
    <s v="A: uitmaaien en afvoeren plasberm, twee zijdig bereikbaar, of &lt;=15m één zijde bereikbaar"/>
    <n v="30"/>
    <s v="&lt;Null&gt;"/>
    <n v="0"/>
    <n v="0.2"/>
    <n v="2.2999999999999998"/>
    <n v="2.2999999999999998"/>
    <s v="Klasse A"/>
    <s v="Vrij toepasbaar"/>
    <s v="sloot"/>
    <s v="&lt;Null&gt;"/>
    <s v="Secundair"/>
    <s v="&lt;Null&gt;"/>
    <s v="Vrij verspreidbaar"/>
    <x v="1"/>
    <x v="758"/>
    <n v="0.32"/>
    <n v="1.7"/>
    <s v="tot 2m"/>
    <s v="W18GR10_WBKK_D"/>
    <s v="baggeren en maaien"/>
    <s v="Wel werkstrook"/>
    <n v="-1.25"/>
    <n v="-1"/>
  </r>
  <r>
    <s v="AAN"/>
    <s v="AAN"/>
    <s v="AAN"/>
    <n v="2.1"/>
    <n v="0.4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8"/>
    <s v="&gt;2meter"/>
    <n v="9.4"/>
    <s v="ja"/>
    <s v="T18093"/>
    <s v="A: maaien droog talud, bereikbaar vanaf 2 zijden, talud &gt; 2m"/>
    <s v="AAN"/>
    <n v="0.46"/>
    <s v="&lt;Null&gt;"/>
    <n v="-0.99"/>
    <s v="ja"/>
    <x v="0"/>
    <n v="-1.52"/>
    <n v="2021"/>
    <x v="230"/>
    <n v="132"/>
    <s v="Uitmaaien"/>
    <s v="maaien"/>
    <n v="1536"/>
    <n v="1.34"/>
    <s v="A: uitmaaien nat profiel &lt;= 30m minimaal één zijde bereikbaar, twee zijdig &gt;15m bereikbaar &lt;= 30m"/>
    <n v="457515"/>
    <s v="M03669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86"/>
    <s v="&lt;Null&gt;"/>
    <n v="0"/>
    <n v="0.14000000000000001"/>
    <n v="3.2"/>
    <n v="3.2"/>
    <s v="Vrij toepasbaar"/>
    <s v="Vrij toepasbaar"/>
    <s v="sloot"/>
    <s v="&lt;Null&gt;"/>
    <s v="Secundair"/>
    <s v="&lt;Null&gt;"/>
    <s v="Vrij verspreidbaar"/>
    <x v="1"/>
    <x v="759"/>
    <n v="0.27"/>
    <n v="3.1"/>
    <s v="2 tot 4m"/>
    <s v="W18GR10227"/>
    <s v="baggeren en maaien"/>
    <s v="Wel werkstrook"/>
    <n v="-1.25"/>
    <n v="-1"/>
  </r>
  <r>
    <s v="AAN"/>
    <s v="AAN"/>
    <s v="AAN"/>
    <n v="4.0999999999999996"/>
    <n v="0.4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52"/>
    <n v="-1.38"/>
    <s v="&gt;2meter"/>
    <n v="9.4"/>
    <s v="ja"/>
    <s v="T18093"/>
    <s v="B: maaien droog talud, &lt;= 15m één zijde bereikbaar, talud &gt; 2m"/>
    <s v="AAN"/>
    <n v="0.46"/>
    <s v="&lt;Null&gt;"/>
    <n v="-0.99"/>
    <s v="ja"/>
    <x v="0"/>
    <n v="-1.52"/>
    <n v="2021"/>
    <x v="655"/>
    <n v="262"/>
    <s v="Uitmaaien"/>
    <s v="maaien"/>
    <n v="1536"/>
    <n v="1.34"/>
    <s v="A: uitmaaien nat profiel &lt;= 30m minimaal één zijde bereikbaar, twee zijdig &gt;15m bereikbaar &lt;= 30m"/>
    <n v="457516"/>
    <s v="M03669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86"/>
    <s v="&lt;Null&gt;"/>
    <n v="0"/>
    <n v="0.14000000000000001"/>
    <n v="3.2"/>
    <n v="3.2"/>
    <s v="Vrij toepasbaar"/>
    <s v="Vrij toepasbaar"/>
    <s v="sloot"/>
    <s v="&lt;Null&gt;"/>
    <s v="Secundair"/>
    <s v="&lt;Null&gt;"/>
    <s v="Vrij verspreidbaar"/>
    <x v="1"/>
    <x v="760"/>
    <n v="0.27"/>
    <n v="3.1"/>
    <s v="2 tot 4m"/>
    <s v="W18GR10227"/>
    <s v="baggeren en maaien"/>
    <s v="Wel werkstrook"/>
    <n v="-1.25"/>
    <n v="-1"/>
  </r>
  <r>
    <s v="Links GEM/Rechts AAN"/>
    <s v="Links GEM"/>
    <s v="Rechts AAN"/>
    <n v="1.6"/>
    <n v="0.1400000000000000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6"/>
    <n v="-1.02"/>
    <s v="&lt;=2meter"/>
    <n v="3.1"/>
    <s v="ja"/>
    <s v="T18102"/>
    <s v="B: maaien droog talud, &lt;= 15m één zijde bereikbaar, talud &gt; 2m"/>
    <s v="Links GEM/Rechts AAN"/>
    <n v="0.16"/>
    <s v="&lt;Null&gt;"/>
    <n v="-0.99"/>
    <s v="ja"/>
    <x v="0"/>
    <n v="-1.36"/>
    <n v="2021"/>
    <x v="656"/>
    <n v="314"/>
    <s v="Uitmaaien"/>
    <s v="maaien"/>
    <n v="1536"/>
    <n v="0.19"/>
    <s v="A: uitmaaien nat profiel &lt;= 30m minimaal één zijde bereikbaar, twee zijdig &gt;15m bereikbaar &lt;= 30m"/>
    <n v="457521"/>
    <s v="M80123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764"/>
    <s v="&lt;Null&gt;"/>
    <n v="0"/>
    <n v="0.34"/>
    <n v="1.1000000000000001"/>
    <n v="1.1000000000000001"/>
    <s v="Vrij toepasbaar"/>
    <s v="Vrij toepasbaar"/>
    <s v="sloot"/>
    <s v="&lt;Null&gt;"/>
    <s v="Secundair"/>
    <n v="-1"/>
    <s v="Vrij verspreidbaar"/>
    <x v="1"/>
    <x v="761"/>
    <n v="0.36"/>
    <n v="1"/>
    <s v="tot 2m"/>
    <s v="W18GR10020"/>
    <s v="baggeren en maaien"/>
    <s v="Wel werkstrook"/>
    <s v="&lt;Null&gt;"/>
    <s v="&lt;Null&gt;"/>
  </r>
  <r>
    <s v="Links GEM/Rechts AAN"/>
    <s v="Links GEM"/>
    <s v="Rechts AAN"/>
    <n v="0.8"/>
    <n v="0.03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7"/>
    <n v="-1.24"/>
    <s v="&lt;=2meter"/>
    <n v="2.7"/>
    <s v="ja"/>
    <s v="T18102"/>
    <s v="B: maaien droog talud, &lt;= 15m één zijde bereikbaar, talud &gt; 2m"/>
    <s v="Links GEM/Rechts AAN"/>
    <n v="0.03"/>
    <s v="&lt;Null&gt;"/>
    <n v="-1.03"/>
    <s v="ja"/>
    <x v="0"/>
    <n v="-1.37"/>
    <n v="2021"/>
    <x v="657"/>
    <n v="256"/>
    <s v="Uitmaaien"/>
    <s v="maaien"/>
    <n v="1536"/>
    <n v="0.13"/>
    <s v="A: uitmaaien nat profiel &lt;= 30m minimaal één zijde bereikbaar, twee zijdig &gt;15m bereikbaar &lt;= 30m"/>
    <n v="457522"/>
    <s v="M80123"/>
    <s v="&lt;Null&gt;"/>
    <x v="0"/>
    <s v="Goeree-Overflakkee"/>
    <s v="Waterschap"/>
    <s v="Uitmaaien"/>
    <s v="&lt;Null&gt;"/>
    <s v="MeetpuntenGO2020-Baggercode199"/>
    <x v="0"/>
    <s v="&lt;Null&gt;"/>
    <s v="Perceel 3"/>
    <s v="Oudewei"/>
    <s v="A: uitmaaien en afvoeren plasberm, twee zijdig bereikbaar, of &lt;=15m één zijde bereikbaar"/>
    <n v="765"/>
    <s v="&lt;Null&gt;"/>
    <n v="0"/>
    <n v="0.13"/>
    <n v="1.1000000000000001"/>
    <n v="1.1000000000000001"/>
    <s v="Vrij toepasbaar"/>
    <s v="Vrij toepasbaar"/>
    <s v="sloot"/>
    <s v="&lt;Null&gt;"/>
    <s v="Secundair"/>
    <n v="-1"/>
    <s v="Vrij verspreidbaar"/>
    <x v="1"/>
    <x v="762"/>
    <n v="0.37"/>
    <n v="0.6"/>
    <s v="tot 2m"/>
    <s v="W18GR10020"/>
    <s v="baggeren en maaien"/>
    <s v="Wel werkstrook"/>
    <s v="&lt;Null&gt;"/>
    <s v="&lt;Null&gt;"/>
  </r>
  <r>
    <s v="AAN"/>
    <s v="AAN"/>
    <s v="AAN"/>
    <n v="5.5"/>
    <n v="0.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"/>
    <n v="-0.81"/>
    <n v="-0.81"/>
    <s v="&lt;=2meter"/>
    <n v="6.4"/>
    <s v="ja"/>
    <s v="T18104"/>
    <s v="B: maaien droog talud, &lt;= 15m één zijde bereikbaar, talud &gt; 2m"/>
    <s v="AAN"/>
    <n v="0.34"/>
    <s v="&lt;Null&gt;"/>
    <n v="0.32"/>
    <s v="ja"/>
    <x v="2"/>
    <n v="-0.81"/>
    <n v="2021"/>
    <x v="658"/>
    <n v="390"/>
    <s v="Uitmaaien"/>
    <s v="maaien"/>
    <n v="1536"/>
    <n v="0"/>
    <s v="A: uitmaaien nat profiel &lt;= 30m minimaal één zijde bereikbaar, twee zijdig &gt;15m bereikbaar &lt;= 30m"/>
    <n v="457517"/>
    <s v="M80216"/>
    <s v="hele wg baggeren  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772"/>
    <s v="&lt;Null&gt;"/>
    <n v="0"/>
    <n v="0"/>
    <n v="1.8"/>
    <n v="1.8"/>
    <s v="Klasse A"/>
    <s v="Klasse Industrie"/>
    <s v="sloot"/>
    <s v="&lt;Null&gt;"/>
    <s v="Secundair"/>
    <s v="&lt;Null&gt;"/>
    <s v="Verspreidbaar"/>
    <x v="1"/>
    <x v="763"/>
    <n v="1.1299999999999999"/>
    <n v="2.8"/>
    <s v="2 tot 4m"/>
    <s v="W18GR10018"/>
    <s v="baggeren en maaien"/>
    <s v="Wel werkstrook"/>
    <n v="-1.25"/>
    <n v="-1"/>
  </r>
  <r>
    <s v="AAN"/>
    <s v="AAN"/>
    <s v="AAN"/>
    <n v="4.8"/>
    <n v="0.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"/>
    <n v="-0.81"/>
    <n v="-0.81"/>
    <s v="&lt;=2meter"/>
    <n v="6.4"/>
    <s v="ja"/>
    <s v="T18104"/>
    <s v="A: maaien droog talud, bereikbaar vanaf 2 zijden, talud &gt; 2m"/>
    <s v="AAN"/>
    <n v="0.34"/>
    <s v="&lt;Null&gt;"/>
    <n v="0.32"/>
    <s v="ja"/>
    <x v="0"/>
    <n v="-0.81"/>
    <n v="2021"/>
    <x v="659"/>
    <n v="344"/>
    <s v="Uitmaaien"/>
    <s v="maaien"/>
    <n v="1536"/>
    <n v="0"/>
    <s v="A: uitmaaien nat profiel &lt;= 30m minimaal één zijde bereikbaar, twee zijdig &gt;15m bereikbaar &lt;= 30m"/>
    <n v="457518"/>
    <s v="M80216"/>
    <s v="hele wg baggeren  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772"/>
    <s v="&lt;Null&gt;"/>
    <n v="0"/>
    <n v="0"/>
    <n v="1.8"/>
    <n v="1.8"/>
    <s v="Klasse A"/>
    <s v="Klasse Industrie"/>
    <s v="sloot"/>
    <s v="&lt;Null&gt;"/>
    <s v="Secundair"/>
    <s v="&lt;Null&gt;"/>
    <s v="Verspreidbaar"/>
    <x v="1"/>
    <x v="764"/>
    <n v="1.1299999999999999"/>
    <n v="2.8"/>
    <s v="2 tot 4m"/>
    <s v="W18GR10018"/>
    <s v="baggeren en maaien"/>
    <s v="Wel werkstrook"/>
    <n v="-1.25"/>
    <n v="-1"/>
  </r>
  <r>
    <s v="Links AAN/Rechts WSHD"/>
    <s v="Links AAN"/>
    <s v="Rechts WSHD"/>
    <n v="7.9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0.08"/>
    <n v="-0.12"/>
    <n v="-0.12"/>
    <s v="&lt;=2meter"/>
    <n v="5.7"/>
    <s v="ja"/>
    <s v="T18136"/>
    <s v="A: maaien droog talud, bereikbaar vanaf 2 zijden, talud &gt; 2m"/>
    <s v="Links AAN/Rechts WSHD"/>
    <n v="0.34"/>
    <s v="&lt;Null&gt;"/>
    <n v="0.22"/>
    <s v="ja"/>
    <x v="0"/>
    <n v="-0.12"/>
    <n v="2021"/>
    <x v="660"/>
    <n v="507"/>
    <s v="Uitmaaien"/>
    <s v="maaien"/>
    <n v="1536"/>
    <n v="0"/>
    <s v="A: uitmaaien nat profiel &lt;= 30m minimaal één zijde bereikbaar, twee zijdig &gt;15m bereikbaar &lt;= 30m"/>
    <n v="457519"/>
    <s v="M02965"/>
    <s v="wegsloot baggeren, volume ingeschat 00,5 m3/m1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05"/>
    <s v="&lt;Null&gt;"/>
    <n v="0"/>
    <n v="0"/>
    <n v="1.3"/>
    <n v="1.3"/>
    <s v="Klasse A"/>
    <s v="Vrij toepasbaar"/>
    <s v="sloot"/>
    <s v="&lt;Null&gt;"/>
    <s v="Secundair"/>
    <s v="&lt;Null&gt;"/>
    <s v="Vrij verspreidbaar"/>
    <x v="1"/>
    <x v="765"/>
    <n v="0.34"/>
    <n v="3.1"/>
    <s v="2 tot 4m"/>
    <s v="W18GR10_WBKK_D"/>
    <s v="baggeren en maaien"/>
    <s v="Wel werkstrook"/>
    <n v="-1.25"/>
    <n v="-1"/>
  </r>
  <r>
    <s v="Links AAN/Rechts WSHD"/>
    <s v="Links AAN"/>
    <s v="Rechts WSHD"/>
    <n v="3.5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09"/>
    <n v="-0.28999999999999998"/>
    <n v="-0.28999999999999998"/>
    <s v="&lt;=2meter"/>
    <n v="4.5"/>
    <s v="ja"/>
    <s v="T18136"/>
    <s v="A: maaien droog talud, bereikbaar vanaf 2 zijden, talud &lt;= 2m"/>
    <s v="Links AAN/Rechts WSHD"/>
    <n v="0.34"/>
    <s v="&lt;Null&gt;"/>
    <n v="0.41"/>
    <s v="ja"/>
    <x v="0"/>
    <n v="-0.28999999999999998"/>
    <n v="2021"/>
    <x v="626"/>
    <n v="215"/>
    <s v="Uitmaaien"/>
    <s v="maaien"/>
    <n v="1536"/>
    <n v="0"/>
    <s v="A: uitmaaien nat profiel &lt;= 30m minimaal één zijde bereikbaar, twee zijdig &gt;15m bereikbaar &lt;= 30m"/>
    <n v="457520"/>
    <s v="M02965"/>
    <s v="wegsloot baggeren, volume ingeschat 00,5 m3/m1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06"/>
    <s v="&lt;Null&gt;"/>
    <n v="0"/>
    <n v="0"/>
    <n v="0.6"/>
    <n v="0.6"/>
    <s v="Klasse A"/>
    <s v="Vrij toepasbaar"/>
    <s v="sloot"/>
    <s v="&lt;Null&gt;"/>
    <s v="Secundair"/>
    <s v="&lt;Null&gt;"/>
    <s v="Vrij verspreidbaar"/>
    <x v="1"/>
    <x v="766"/>
    <n v="0.7"/>
    <n v="3.3"/>
    <s v="2 tot 4m"/>
    <s v="W18GR10_WBKK_D"/>
    <s v="baggeren en maaien"/>
    <s v="Wel werkstrook"/>
    <n v="-1.25"/>
    <n v="-1"/>
  </r>
  <r>
    <s v="AAN"/>
    <s v="AAN"/>
    <s v="AAN"/>
    <n v="1.7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7"/>
    <n v="-1.47"/>
    <n v="-1.26"/>
    <s v="&gt;2meter"/>
    <n v="7.4"/>
    <s v="ja"/>
    <s v="T19300"/>
    <s v="A: maaien droog talud, bereikbaar vanaf 2 zijden, talud &gt; 2m"/>
    <s v="AAN"/>
    <n v="0.12"/>
    <s v="&lt;Null&gt;"/>
    <n v="-0.99"/>
    <s v="ja"/>
    <x v="0"/>
    <n v="-1.47"/>
    <n v="2021"/>
    <x v="661"/>
    <n v="300"/>
    <s v="Uitmaaien"/>
    <s v="maaien"/>
    <n v="1536"/>
    <n v="0.3"/>
    <s v="A: uitmaaien nat profiel &lt;= 30m minimaal één zijde bereikbaar, twee zijdig &gt;15m bereikbaar &lt;= 30m"/>
    <n v="457523"/>
    <s v="M03662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19"/>
    <s v="&lt;Null&gt;"/>
    <n v="0"/>
    <n v="0.21"/>
    <n v="3.2"/>
    <n v="3.2"/>
    <s v="Klasse A"/>
    <s v="Vrij toepasbaar"/>
    <s v="sloot"/>
    <s v="&lt;Null&gt;"/>
    <s v="Secundair"/>
    <s v="&lt;Null&gt;"/>
    <s v="Vrij verspreidbaar"/>
    <x v="1"/>
    <x v="767"/>
    <n v="0.22"/>
    <n v="1.1000000000000001"/>
    <s v="tot 2m"/>
    <s v="W18GR10_WBKK_D"/>
    <s v="baggeren en maaien"/>
    <s v="Wel werkstrook"/>
    <n v="-1.25"/>
    <n v="-1"/>
  </r>
  <r>
    <s v="AAN"/>
    <s v="AAN"/>
    <s v="AAN"/>
    <n v="1"/>
    <n v="7.0000000000000007E-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4"/>
    <n v="-1.44"/>
    <n v="-1.26"/>
    <s v="&gt;2meter"/>
    <n v="7.1"/>
    <s v="ja"/>
    <s v="T19300"/>
    <s v="A: maaien droog talud, bereikbaar vanaf 2 zijden, talud &gt; 2m"/>
    <s v="AAN"/>
    <n v="0.08"/>
    <s v="&lt;Null&gt;"/>
    <n v="-1.04"/>
    <s v="ja"/>
    <x v="0"/>
    <n v="-1.44"/>
    <n v="2021"/>
    <x v="662"/>
    <n v="242"/>
    <s v="Uitmaaien"/>
    <s v="maaien"/>
    <n v="1536"/>
    <n v="0.21"/>
    <s v="A: uitmaaien nat profiel &lt;= 30m minimaal één zijde bereikbaar, twee zijdig &gt;15m bereikbaar &lt;= 30m"/>
    <n v="457524"/>
    <s v="M03662"/>
    <s v="&lt;Null&gt;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1237"/>
    <s v="&lt;Null&gt;"/>
    <n v="0"/>
    <n v="0.18"/>
    <n v="3.2"/>
    <n v="3.2"/>
    <s v="Vrij toepasbaar"/>
    <s v="Vrij toepasbaar"/>
    <s v="sloot"/>
    <s v="&lt;Null&gt;"/>
    <s v="Secundair"/>
    <s v="&lt;Null&gt;"/>
    <s v="Vrij verspreidbaar"/>
    <x v="1"/>
    <x v="584"/>
    <n v="0.19"/>
    <n v="0.8"/>
    <s v="tot 2m"/>
    <s v="W18GR10232"/>
    <s v="baggeren en maaien"/>
    <s v="Wel werkstrook"/>
    <n v="-1.25"/>
    <n v="-1"/>
  </r>
  <r>
    <s v="AAN"/>
    <s v="AAN"/>
    <s v="AAN"/>
    <n v="0.3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7"/>
    <n v="-1.47"/>
    <n v="-1.26"/>
    <s v="&gt;2meter"/>
    <n v="7.4"/>
    <s v="ja"/>
    <s v="T19300"/>
    <s v="A: maaien droog talud, bereikbaar vanaf 2 zijden, talud &gt; 2m"/>
    <s v="AAN"/>
    <n v="0.12"/>
    <s v="&lt;Null&gt;"/>
    <n v="-0.99"/>
    <s v="ja"/>
    <x v="0"/>
    <n v="-1.47"/>
    <n v="2021"/>
    <x v="663"/>
    <n v="51"/>
    <s v="Uitmaaien"/>
    <s v="maaien"/>
    <n v="1536"/>
    <n v="0.3"/>
    <s v="A: uitmaaien nat profiel &lt;= 30m minimaal één zijde bereikbaar, twee zijdig &gt;15m bereikbaar &lt;= 30m"/>
    <n v="459531"/>
    <s v="M03662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19"/>
    <s v="&lt;Null&gt;"/>
    <n v="0"/>
    <n v="0.21"/>
    <n v="3.2"/>
    <n v="3.2"/>
    <s v="Vrij toepasbaar"/>
    <s v="Vrij toepasbaar"/>
    <s v="sloot"/>
    <s v="&lt;Null&gt;"/>
    <s v="Secundair"/>
    <s v="&lt;Null&gt;"/>
    <s v="Vrij verspreidbaar"/>
    <x v="1"/>
    <x v="768"/>
    <n v="0.22"/>
    <n v="1.1000000000000001"/>
    <s v="tot 2m"/>
    <s v="W18GR10232"/>
    <s v="baggeren en maaien"/>
    <s v="Wel werkstrook"/>
    <n v="-1.25"/>
    <n v="-1"/>
  </r>
  <r>
    <s v="AAN"/>
    <s v="AAN"/>
    <s v="AAN"/>
    <n v="0.8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2"/>
    <n v="-1.0900000000000001"/>
    <s v="&gt;2meter"/>
    <n v="6.3"/>
    <s v="ja"/>
    <s v="T19321"/>
    <s v="A: maaien droog talud, bereikbaar vanaf 2 zijden, talud &gt; 2m"/>
    <s v="AAN"/>
    <n v="0.05"/>
    <s v="&lt;Null&gt;"/>
    <n v="-0.8"/>
    <s v="ja"/>
    <x v="0"/>
    <n v="-1.2"/>
    <n v="2021"/>
    <x v="664"/>
    <n v="235"/>
    <s v="Uitmaaien"/>
    <s v="maaien"/>
    <n v="1536"/>
    <n v="0.12"/>
    <s v="A: uitmaaien nat profiel &lt;= 30m minimaal één zijde bereikbaar, twee zijdig &gt;15m bereikbaar &lt;= 30m"/>
    <n v="457525"/>
    <s v="M03268"/>
    <s v="&lt;Null&gt;"/>
    <x v="0"/>
    <s v="Goeree-Overflakkee"/>
    <s v="Waterschap"/>
    <s v="Uitmaaien"/>
    <s v="&lt;Null&gt;"/>
    <s v="MeetpuntenGO2020-Baggercode199"/>
    <x v="0"/>
    <s v="&lt;Null&gt;"/>
    <s v="Perceel 3"/>
    <s v="Aarddijkswal"/>
    <s v="A: uitmaaien en afvoeren plasberm, twee zijdig bereikbaar, of &lt;=15m één zijde bereikbaar"/>
    <n v="1026"/>
    <s v="&lt;Null&gt;"/>
    <n v="0"/>
    <n v="0.11"/>
    <n v="2.8"/>
    <n v="2.8"/>
    <s v="Klasse A"/>
    <s v="Vrij toepasbaar"/>
    <s v="sloot"/>
    <s v="&lt;Null&gt;"/>
    <s v="Secundair"/>
    <s v="&lt;Null&gt;"/>
    <s v="Vrij verspreidbaar"/>
    <x v="1"/>
    <x v="769"/>
    <n v="0.1"/>
    <n v="0.7"/>
    <s v="tot 2m"/>
    <s v="W18GR10_WBKK_D"/>
    <s v="baggeren en maaien"/>
    <s v="Wel werkstrook"/>
    <n v="-1.1000000000000001"/>
    <n v="-0.9"/>
  </r>
  <r>
    <s v="Links AAN/Rechts GEM SBB"/>
    <s v="Links AAN"/>
    <s v="Rechts GEM SBB"/>
    <n v="2.1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8"/>
    <n v="-1.3"/>
    <s v="&gt;2meter"/>
    <n v="6.3"/>
    <s v="ja"/>
    <s v="T19322"/>
    <s v="A: maaien droog talud, bereikbaar vanaf 2 zijden, talud &gt; 2m"/>
    <s v="Links AAN/Rechts GEM SBB"/>
    <n v="0.09"/>
    <s v="&lt;Null&gt;"/>
    <n v="-0.98"/>
    <s v="ja"/>
    <x v="0"/>
    <n v="-1.48"/>
    <n v="2021"/>
    <x v="665"/>
    <n v="353"/>
    <s v="Uitmaaien"/>
    <s v="maaien"/>
    <n v="1536"/>
    <n v="0.38"/>
    <s v="A: uitmaaien nat profiel &lt;= 30m minimaal één zijde bereikbaar, twee zijdig &gt;15m bereikbaar &lt;= 30m"/>
    <n v="457526"/>
    <s v="M0311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92"/>
    <s v="&lt;Null&gt;"/>
    <n v="0"/>
    <n v="0.18"/>
    <n v="2.6"/>
    <n v="2.6"/>
    <s v="Klasse A"/>
    <s v="Vrij toepasbaar"/>
    <s v="sloot"/>
    <s v="&lt;Null&gt;"/>
    <s v="Secundair"/>
    <s v="&lt;Null&gt;"/>
    <s v="Vrij verspreidbaar"/>
    <x v="1"/>
    <x v="770"/>
    <n v="0.23"/>
    <n v="1.2"/>
    <s v="tot 2m"/>
    <s v="W18GR10_WBKK_D"/>
    <s v="baggeren en maaien"/>
    <s v="Wel werkstrook"/>
    <n v="-1.25"/>
    <n v="-1"/>
  </r>
  <r>
    <s v="Links AAN/Rechts GEM SBB"/>
    <s v="Links AAN"/>
    <s v="Rechts GEM SBB"/>
    <n v="2.4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26"/>
    <s v="&gt;2meter"/>
    <n v="6.4"/>
    <s v="ja"/>
    <s v="T19322"/>
    <s v="A: maaien droog talud, bereikbaar vanaf 2 zijden, talud &gt; 2m"/>
    <s v="Links AAN/Rechts GEM SBB"/>
    <n v="0.2"/>
    <s v="&lt;Null&gt;"/>
    <n v="-1"/>
    <s v="ja"/>
    <x v="0"/>
    <n v="-1.54"/>
    <n v="2021"/>
    <x v="666"/>
    <n v="368"/>
    <s v="Uitmaaien"/>
    <s v="maaien"/>
    <n v="1536"/>
    <n v="0.47"/>
    <s v="A: uitmaaien nat profiel &lt;= 30m minimaal één zijde bereikbaar, twee zijdig &gt;15m bereikbaar &lt;= 30m"/>
    <n v="457527"/>
    <s v="M03111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73"/>
    <s v="&lt;Null&gt;"/>
    <n v="0"/>
    <n v="0.28000000000000003"/>
    <n v="2.6"/>
    <n v="2.6"/>
    <s v="Klasse A"/>
    <s v="Vrij toepasbaar"/>
    <s v="sloot"/>
    <s v="&lt;Null&gt;"/>
    <s v="Secundair"/>
    <s v="&lt;Null&gt;"/>
    <s v="Vrij verspreidbaar"/>
    <x v="1"/>
    <x v="771"/>
    <n v="0.28999999999999998"/>
    <n v="1.3"/>
    <s v="tot 2m"/>
    <s v="W18GR10_WBKK_D"/>
    <s v="baggeren en maaien"/>
    <s v="Wel werkstrook"/>
    <n v="-1.25"/>
    <n v="-1"/>
  </r>
  <r>
    <s v="Links AAN/Rechts GEM SBB"/>
    <s v="Links AAN"/>
    <s v="Rechts GEM SBB"/>
    <n v="1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41"/>
    <s v="&gt;2meter"/>
    <n v="6"/>
    <s v="ja"/>
    <s v="T19322"/>
    <s v="A: maaien droog talud, bereikbaar vanaf 2 zijden, talud &gt; 2m"/>
    <s v="Links AAN/Rechts GEM SBB"/>
    <n v="0.08"/>
    <s v="&lt;Null&gt;"/>
    <n v="-0.96"/>
    <s v="ja"/>
    <x v="0"/>
    <n v="-1.59"/>
    <n v="2021"/>
    <x v="667"/>
    <n v="244"/>
    <s v="Uitmaaien"/>
    <s v="maaien"/>
    <n v="1536"/>
    <n v="0.37"/>
    <s v="A: uitmaaien nat profiel &lt;= 30m minimaal één zijde bereikbaar, twee zijdig &gt;15m bereikbaar &lt;= 30m"/>
    <n v="457528"/>
    <s v="M03111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193"/>
    <s v="&lt;Null&gt;"/>
    <n v="0"/>
    <n v="0.18"/>
    <n v="2.6"/>
    <n v="2.6"/>
    <s v="Klasse A"/>
    <s v="Vrij toepasbaar"/>
    <s v="sloot"/>
    <s v="&lt;Null&gt;"/>
    <s v="Secundair"/>
    <s v="&lt;Null&gt;"/>
    <s v="Vrij verspreidbaar"/>
    <x v="1"/>
    <x v="772"/>
    <n v="0.34"/>
    <n v="0.8"/>
    <s v="tot 2m"/>
    <s v="W18GR10_WBKK_D"/>
    <s v="baggeren en maaien"/>
    <s v="Wel werkstrook"/>
    <n v="-1.25"/>
    <n v="-1"/>
  </r>
  <r>
    <s v="AAN"/>
    <s v="AAN"/>
    <s v="AAN"/>
    <n v="2.1"/>
    <n v="0.1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7"/>
    <n v="-1.3"/>
    <s v="&gt;2meter"/>
    <n v="6.3"/>
    <s v="ja"/>
    <s v="T19920"/>
    <s v="A: maaien droog talud, bereikbaar vanaf 2 zijden, talud &gt; 2m"/>
    <s v="AAN"/>
    <n v="0.12"/>
    <s v="&lt;Null&gt;"/>
    <n v="-0.99"/>
    <s v="ja"/>
    <x v="3"/>
    <n v="-1.57"/>
    <n v="2021"/>
    <x v="668"/>
    <n v="350"/>
    <s v="Uitmaaien"/>
    <s v="maaien"/>
    <n v="1536"/>
    <n v="0.43"/>
    <s v="A: uitmaaien nat profiel &lt;= 30m minimaal één zijde bereikbaar, twee zijdig &gt;15m bereikbaar &lt;= 30m"/>
    <n v="457531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5"/>
    <s v="&lt;Null&gt;"/>
    <n v="0"/>
    <n v="0.27"/>
    <n v="2.6"/>
    <n v="2.6"/>
    <s v="Klasse B"/>
    <s v="Klasse Industrie"/>
    <s v="sloot"/>
    <s v="&lt;Null&gt;"/>
    <s v="Secundair"/>
    <s v="&lt;Null&gt;"/>
    <s v="Niet verspreidbaar"/>
    <x v="1"/>
    <x v="773"/>
    <n v="0.32"/>
    <n v="1.2"/>
    <s v="tot 2m"/>
    <s v="W18GR10092"/>
    <s v="baggeren en maaien"/>
    <s v="Wel werkstrook"/>
    <n v="-1.25"/>
    <n v="-1"/>
  </r>
  <r>
    <s v="AAN"/>
    <s v="AAN"/>
    <s v="AAN"/>
    <n v="3.5"/>
    <n v="0.09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42"/>
    <n v="-1.27"/>
    <s v="&gt;2meter"/>
    <n v="6.5"/>
    <s v="ja"/>
    <s v="T19920"/>
    <s v="A: maaien droog talud, bereikbaar vanaf 2 zijden, talud &gt; 2m"/>
    <s v="AAN"/>
    <n v="0.1"/>
    <s v="&lt;Null&gt;"/>
    <n v="-0.99"/>
    <s v="ja"/>
    <x v="3"/>
    <n v="-1.42"/>
    <n v="2021"/>
    <x v="669"/>
    <n v="502"/>
    <s v="Uitmaaien"/>
    <s v="maaien"/>
    <n v="1536"/>
    <n v="0.44"/>
    <s v="A: uitmaaien nat profiel &lt;= 30m minimaal één zijde bereikbaar, twee zijdig &gt;15m bereikbaar &lt;= 30m"/>
    <n v="457532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26"/>
    <s v="&lt;Null&gt;"/>
    <n v="0"/>
    <n v="0.15"/>
    <n v="2.6"/>
    <n v="2.6"/>
    <s v="Klasse B"/>
    <s v="Klasse Industrie"/>
    <s v="sloot"/>
    <s v="&lt;Null&gt;"/>
    <s v="Secundair"/>
    <s v="&lt;Null&gt;"/>
    <s v="Niet verspreidbaar"/>
    <x v="1"/>
    <x v="774"/>
    <n v="0.17"/>
    <n v="1.4"/>
    <s v="tot 2m"/>
    <s v="W18GR10092"/>
    <s v="baggeren en maaien"/>
    <s v="Wel werkstrook"/>
    <n v="-1.25"/>
    <n v="-1"/>
  </r>
  <r>
    <s v="AAN"/>
    <s v="AAN"/>
    <s v="AAN"/>
    <n v="1.6"/>
    <n v="0.2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4"/>
    <n v="-1.33"/>
    <s v="&gt;2meter"/>
    <n v="6.4"/>
    <s v="ja"/>
    <s v="T19920"/>
    <s v="A: maaien droog talud, bereikbaar vanaf 2 zijden, talud &gt; 2m"/>
    <s v="AAN"/>
    <n v="0.27"/>
    <s v="&lt;Null&gt;"/>
    <n v="-1"/>
    <s v="ja"/>
    <x v="3"/>
    <n v="-1.64"/>
    <n v="2021"/>
    <x v="670"/>
    <n v="243"/>
    <s v="Uitmaaien"/>
    <s v="maaien"/>
    <n v="1536"/>
    <n v="0.6"/>
    <s v="A: uitmaaien nat profiel &lt;= 30m minimaal één zijde bereikbaar, twee zijdig &gt;15m bereikbaar &lt;= 30m"/>
    <n v="457533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36"/>
    <s v="&lt;Null&gt;"/>
    <n v="0"/>
    <n v="0.31"/>
    <n v="2.6"/>
    <n v="2.6"/>
    <s v="Klasse B"/>
    <s v="Klasse Industrie"/>
    <s v="sloot"/>
    <s v="&lt;Null&gt;"/>
    <s v="Secundair"/>
    <s v="&lt;Null&gt;"/>
    <s v="Niet verspreidbaar"/>
    <x v="1"/>
    <x v="43"/>
    <n v="0.39"/>
    <n v="1.3"/>
    <s v="tot 2m"/>
    <s v="W18GR10091"/>
    <s v="baggeren en maaien"/>
    <s v="Wel werkstrook"/>
    <n v="-1.25"/>
    <n v="-1"/>
  </r>
  <r>
    <s v="AAN"/>
    <s v="AAN"/>
    <s v="AAN"/>
    <n v="0.3"/>
    <n v="0.2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4"/>
    <n v="-1.33"/>
    <s v="&gt;2meter"/>
    <n v="6.4"/>
    <s v="ja"/>
    <s v="T19920"/>
    <s v="A: maaien droog talud, bereikbaar vanaf 2 zijden, talud &gt; 2m"/>
    <s v="AAN"/>
    <n v="0.27"/>
    <s v="&lt;Null&gt;"/>
    <n v="-1"/>
    <s v="ja"/>
    <x v="3"/>
    <n v="-1.64"/>
    <n v="2021"/>
    <x v="671"/>
    <n v="45"/>
    <s v="Uitmaaien"/>
    <s v="maaien"/>
    <n v="1536"/>
    <n v="0.6"/>
    <s v="A: uitmaaien nat profiel &lt;= 30m minimaal één zijde bereikbaar, twee zijdig &gt;15m bereikbaar &lt;= 30m"/>
    <n v="459532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36"/>
    <s v="&lt;Null&gt;"/>
    <n v="0"/>
    <n v="0.31"/>
    <n v="2.6"/>
    <n v="2.6"/>
    <s v="Klasse B"/>
    <s v="Klasse Industrie"/>
    <s v="sloot"/>
    <s v="&lt;Null&gt;"/>
    <s v="Secundair"/>
    <s v="&lt;Null&gt;"/>
    <s v="Niet verspreidbaar"/>
    <x v="1"/>
    <x v="775"/>
    <n v="0.39"/>
    <n v="1.3"/>
    <s v="tot 2m"/>
    <s v="W18GR10092"/>
    <s v="baggeren en maaien"/>
    <s v="Wel werkstrook"/>
    <n v="-1.25"/>
    <n v="-1"/>
  </r>
  <r>
    <s v="AAN"/>
    <s v="AAN"/>
    <s v="AAN"/>
    <n v="6.5"/>
    <n v="0.4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64"/>
    <n v="-1.21"/>
    <s v="&lt;=2meter"/>
    <n v="6.3"/>
    <s v="ja"/>
    <s v="T20024"/>
    <s v="B: maaien droog talud, &lt;= 15m één zijde bereikbaar, talud &gt; 2m"/>
    <s v="AAN"/>
    <n v="0.52"/>
    <s v="&lt;Null&gt;"/>
    <n v="-0.92"/>
    <s v="ja"/>
    <x v="0"/>
    <n v="-1.64"/>
    <n v="2021"/>
    <x v="672"/>
    <n v="467"/>
    <s v="Uitmaaien"/>
    <s v="maaien"/>
    <n v="1536"/>
    <n v="1"/>
    <s v="A: uitmaaien nat profiel &lt;= 30m minimaal één zijde bereikbaar, twee zijdig &gt;15m bereikbaar &lt;= 30m"/>
    <n v="457530"/>
    <s v="M03639"/>
    <s v="koppelen aan profiel 585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585"/>
    <s v="&lt;Null&gt;"/>
    <n v="0"/>
    <n v="0.43"/>
    <n v="1.8"/>
    <n v="1.8"/>
    <s v="Vrij toepasbaar"/>
    <s v="Vrij toepasbaar"/>
    <s v="sloot"/>
    <s v="&lt;Null&gt;"/>
    <s v="Secundair"/>
    <s v="&lt;Null&gt;"/>
    <s v="Vrij verspreidbaar"/>
    <x v="1"/>
    <x v="776"/>
    <n v="0.39"/>
    <n v="2.8"/>
    <s v="2 tot 4m"/>
    <s v="W18GR10249"/>
    <s v="baggeren en maaien"/>
    <s v="Wel werkstrook"/>
    <n v="-1.25"/>
    <n v="-1"/>
  </r>
  <r>
    <s v="AAN"/>
    <s v="AAN"/>
    <s v="AAN"/>
    <n v="1.5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1499999999999999"/>
    <n v="-1.27"/>
    <n v="-1.1599999999999999"/>
    <s v="&lt;=2meter"/>
    <n v="5.2"/>
    <s v="ja"/>
    <s v="T20025"/>
    <s v="A: maaien droog talud, bereikbaar vanaf 2 zijden, talud &gt; 2m"/>
    <s v="AAN"/>
    <n v="0.05"/>
    <s v="&lt;Null&gt;"/>
    <n v="-1.04"/>
    <s v="ja"/>
    <x v="0"/>
    <n v="-1.27"/>
    <n v="2021"/>
    <x v="673"/>
    <n v="386"/>
    <s v="Uitmaaien"/>
    <s v="maaien"/>
    <n v="1536"/>
    <n v="0.11"/>
    <s v="A: uitmaaien nat profiel &lt;= 30m minimaal één zijde bereikbaar, twee zijdig &gt;15m bereikbaar &lt;= 30m"/>
    <n v="457534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5"/>
    <s v="&lt;Null&gt;"/>
    <n v="0"/>
    <n v="0.11"/>
    <n v="2.2000000000000002"/>
    <n v="2.2000000000000002"/>
    <s v="Klasse A"/>
    <s v="Vrij toepasbaar"/>
    <s v="sloot"/>
    <s v="&lt;Null&gt;"/>
    <s v="Secundair"/>
    <s v="&lt;Null&gt;"/>
    <s v="Vrij verspreidbaar"/>
    <x v="1"/>
    <x v="777"/>
    <n v="0.02"/>
    <n v="0.8"/>
    <s v="tot 2m"/>
    <s v="W18GR10_WBKK_D"/>
    <s v="baggeren en maaien"/>
    <s v="Wel werkstrook"/>
    <n v="-1.25"/>
    <n v="-1"/>
  </r>
  <r>
    <s v="AAN"/>
    <s v="AAN"/>
    <s v="AAN"/>
    <n v="0.5"/>
    <n v="0.02"/>
    <n v="0.13"/>
    <x v="3"/>
    <x v="0"/>
    <n v="1.1299999999999999"/>
    <s v="alleen links"/>
    <s v="&lt;Null&gt;"/>
    <n v="0"/>
    <s v="GO 2021"/>
    <s v="1A: Op de kant, &lt;=30m tweezijdig bereikbaar, of &lt;=15m één zijde bereikbaar"/>
    <n v="-1.2"/>
    <n v="-0.88"/>
    <n v="-0.79"/>
    <s v="&lt;=2meter"/>
    <n v="3.4"/>
    <s v="ja"/>
    <s v="T20032"/>
    <s v="B: maaien droog talud, &lt;= 15m één zijde bereikbaar, talud &gt; 2m"/>
    <s v="AAN"/>
    <n v="0.02"/>
    <n v="0.13"/>
    <n v="-0.77"/>
    <s v="ja"/>
    <x v="0"/>
    <n v="-0.88"/>
    <n v="2021"/>
    <x v="674"/>
    <n v="184"/>
    <s v="Uitmaaien"/>
    <s v="maaien"/>
    <n v="1536"/>
    <n v="0.02"/>
    <s v="A: uitmaaien nat profiel &lt;= 30m minimaal één zijde bereikbaar, twee zijdig &gt;15m bereikbaar &lt;= 30m"/>
    <n v="457535"/>
    <s v="M03202"/>
    <s v="&lt;Null&gt;"/>
    <x v="0"/>
    <s v="Goeree-Overflakkee"/>
    <s v="Waterschap"/>
    <s v="Uitmaaien"/>
    <s v="&lt;Null&gt;"/>
    <s v="MeetpuntenGO2020-Baggercode199"/>
    <x v="0"/>
    <s v="&lt;Null&gt;"/>
    <s v="Perceel 3"/>
    <s v="Onwaardsedijk"/>
    <s v="A: uitmaaien en afvoeren plasberm, twee zijdig bereikbaar, of &lt;=15m één zijde bereikbaar"/>
    <n v="1008"/>
    <s v="&lt;Null&gt;"/>
    <n v="0"/>
    <n v="0.09"/>
    <n v="1.5"/>
    <n v="1.5"/>
    <s v="Vrij toepasbaar"/>
    <s v="Vrij toepasbaar"/>
    <s v="sloot"/>
    <s v="&lt;Null&gt;"/>
    <s v="Secundair"/>
    <s v="&lt;Null&gt;"/>
    <s v="Vrij verspreidbaar"/>
    <x v="91"/>
    <x v="778"/>
    <n v="0.11"/>
    <n v="0.5"/>
    <s v="tot 2m"/>
    <s v="W18GR10104"/>
    <s v="baggeren en maaien"/>
    <s v="Wel werkstrook"/>
    <n v="-0.9"/>
    <n v="-0.7"/>
  </r>
  <r>
    <s v="AAN"/>
    <s v="AAN"/>
    <s v="AAN"/>
    <n v="2.2999999999999998"/>
    <n v="0.01"/>
    <n v="0.1"/>
    <x v="4"/>
    <x v="0"/>
    <n v="1.1299999999999999"/>
    <s v="bereikbaar"/>
    <s v="&lt;Null&gt;"/>
    <n v="0"/>
    <s v="GO 2021"/>
    <s v="1A: Op de kant, &lt;=30m tweezijdig bereikbaar, of &lt;=15m één zijde bereikbaar"/>
    <n v="-1.4"/>
    <n v="-1.28"/>
    <n v="-1.23"/>
    <s v="&gt;2meter"/>
    <n v="5.9"/>
    <s v="ja"/>
    <s v="T20034"/>
    <s v="A: maaien droog talud, bereikbaar vanaf 2 zijden, talud &gt; 2m"/>
    <s v="AAN"/>
    <n v="0.01"/>
    <n v="0.1"/>
    <n v="-1.02"/>
    <s v="ja"/>
    <x v="0"/>
    <n v="-1.28"/>
    <n v="2021"/>
    <x v="675"/>
    <n v="574"/>
    <s v="Uitmaaien"/>
    <s v="maaien"/>
    <n v="1536"/>
    <n v="0.12"/>
    <s v="A: uitmaaien nat profiel &lt;= 30m minimaal één zijde bereikbaar, twee zijdig &gt;15m bereikbaar &lt;= 30m"/>
    <n v="457536"/>
    <s v="M03348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09"/>
    <s v="&lt;Null&gt;"/>
    <n v="0"/>
    <n v="0.05"/>
    <n v="2.6"/>
    <n v="2.6"/>
    <s v="Klasse A"/>
    <s v="Vrij toepasbaar"/>
    <s v="sloot"/>
    <s v="&lt;Null&gt;"/>
    <s v="Secundair"/>
    <s v="&lt;Null&gt;"/>
    <s v="Vrij verspreidbaar"/>
    <x v="92"/>
    <x v="779"/>
    <n v="0.03"/>
    <n v="0.8"/>
    <s v="tot 2m"/>
    <s v="W18GR10_WBKK_D"/>
    <s v="baggeren en maaien"/>
    <s v="Wel werkstrook"/>
    <n v="-1.25"/>
    <n v="-1"/>
  </r>
  <r>
    <s v="AAN"/>
    <s v="AAN"/>
    <s v="AAN"/>
    <n v="1.3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"/>
    <n v="-1.18"/>
    <s v="&gt;2meter"/>
    <n v="6"/>
    <s v="ja"/>
    <s v="T20034"/>
    <s v="A: maaien droog talud, bereikbaar vanaf 2 zijden, talud &gt; 2m"/>
    <s v="AAN"/>
    <n v="0.05"/>
    <s v="&lt;Null&gt;"/>
    <n v="-1.02"/>
    <s v="ja"/>
    <x v="0"/>
    <n v="-1.3"/>
    <n v="2021"/>
    <x v="531"/>
    <n v="294"/>
    <s v="Uitmaaien"/>
    <s v="maaien"/>
    <n v="1536"/>
    <n v="0.16"/>
    <s v="A: uitmaaien nat profiel &lt;= 30m minimaal één zijde bereikbaar, twee zijdig &gt;15m bereikbaar &lt;= 30m"/>
    <n v="457537"/>
    <s v="M03348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10"/>
    <s v="&lt;Null&gt;"/>
    <n v="0"/>
    <n v="0.12"/>
    <n v="2.6"/>
    <n v="2.6"/>
    <s v="Klasse A"/>
    <s v="Vrij toepasbaar"/>
    <s v="sloot"/>
    <s v="&lt;Null&gt;"/>
    <s v="Secundair"/>
    <s v="&lt;Null&gt;"/>
    <s v="Vrij verspreidbaar"/>
    <x v="1"/>
    <x v="780"/>
    <n v="0.05"/>
    <n v="0.9"/>
    <s v="tot 2m"/>
    <s v="W18GR10_WBKK_D"/>
    <s v="baggeren en maaien"/>
    <s v="Wel werkstrook"/>
    <n v="-1.25"/>
    <n v="-1"/>
  </r>
  <r>
    <s v="Links AAN/Rechts WSHD"/>
    <s v="Links AAN"/>
    <s v="Rechts WSHD"/>
    <n v="0.4"/>
    <n v="0.05"/>
    <n v="0.12"/>
    <x v="3"/>
    <x v="0"/>
    <n v="1.1299999999999999"/>
    <s v="bereikbaar"/>
    <s v="&lt;Null&gt;"/>
    <n v="0"/>
    <s v="GO 2021"/>
    <s v="1A: Op de kant, &lt;=30m tweezijdig bereikbaar, of &lt;=15m één zijde bereikbaar"/>
    <n v="-1.4"/>
    <n v="-1.26"/>
    <n v="-1.1200000000000001"/>
    <s v="&gt;2meter"/>
    <n v="5.8"/>
    <s v="ja"/>
    <s v="T20037"/>
    <s v="A: maaien droog talud, bereikbaar vanaf 2 zijden, talud &gt; 2m"/>
    <s v="Links AAN/Rechts WSHD"/>
    <n v="0.06"/>
    <n v="0.13"/>
    <n v="-1.05"/>
    <s v="ja"/>
    <x v="0"/>
    <n v="-1.26"/>
    <n v="2021"/>
    <x v="676"/>
    <n v="149"/>
    <s v="Uitmaaien"/>
    <s v="maaien"/>
    <n v="1536"/>
    <n v="0.05"/>
    <s v="A: uitmaaien nat profiel &lt;= 30m minimaal één zijde bereikbaar, twee zijdig &gt;15m bereikbaar &lt;= 30m"/>
    <n v="457538"/>
    <s v="M0302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69"/>
    <s v="&lt;Null&gt;"/>
    <n v="0"/>
    <n v="0.14000000000000001"/>
    <n v="2.6"/>
    <n v="2.6"/>
    <s v="Klasse A"/>
    <s v="Klasse Industrie"/>
    <s v="sloot"/>
    <s v="&lt;Null&gt;"/>
    <s v="Secundair"/>
    <s v="&lt;Null&gt;"/>
    <s v="Verspreidbaar"/>
    <x v="93"/>
    <x v="330"/>
    <n v="0.01"/>
    <n v="0.6"/>
    <s v="tot 2m"/>
    <s v="W18GR10_WBKK_A"/>
    <s v="baggeren en maaien"/>
    <s v="Wel werkstrook"/>
    <n v="-1.25"/>
    <n v="-1"/>
  </r>
  <r>
    <s v="Links AAN/Rechts WSHD"/>
    <s v="Links AAN"/>
    <s v="Rechts WSHD"/>
    <n v="0.3"/>
    <s v="&lt;Null&gt;"/>
    <s v="&lt;Null&gt;"/>
    <x v="2"/>
    <x v="0"/>
    <n v="1.1299999999999999"/>
    <s v="niet bereikbaar"/>
    <s v="&lt;Null&gt;"/>
    <s v="&lt;Null&gt;"/>
    <s v="GO 2021"/>
    <s v="0: Invalide kenmerken"/>
    <n v="-1.4"/>
    <s v="&lt;Null&gt;"/>
    <s v="&lt;Null&gt;"/>
    <s v="&gt;2meter"/>
    <s v="&lt;Null&gt;"/>
    <s v="ja"/>
    <s v="T20038"/>
    <s v="C: maaien droog talud, niet bereikbaar, talud &lt;= 2m"/>
    <s v="Links AAN/Rechts WSHD"/>
    <n v="0.5"/>
    <n v="0.5"/>
    <s v="&lt;Null&gt;"/>
    <s v="nee"/>
    <x v="2"/>
    <s v="&lt;Null&gt;"/>
    <n v="2021"/>
    <x v="677"/>
    <n v="43"/>
    <s v="Uitmaaien"/>
    <s v="maaien"/>
    <s v="&lt;Null&gt;"/>
    <s v="&lt;Null&gt;"/>
    <s v="B: uitmaaien nat profiel, niet bereikbaar"/>
    <n v="457539"/>
    <s v="M03090"/>
    <s v="inschatting 0,5 m3/m1"/>
    <x v="0"/>
    <s v="Goeree-Overflakkee"/>
    <s v="Waterschap"/>
    <s v="Uitmaaien"/>
    <s v="&lt;Null&gt;"/>
    <s v="&lt;Null&gt;"/>
    <x v="0"/>
    <s v="&lt;Null&gt;"/>
    <s v="Perceel 3"/>
    <s v="Burg C Zaaijerlaan"/>
    <s v="B: uitmaaien en afvoeren plasberm,niet bereikbaar"/>
    <s v="&lt;Null&gt;"/>
    <s v="&lt;Null&gt;"/>
    <n v="0"/>
    <s v="&lt;Null&gt;"/>
    <s v="&lt;Null&gt;"/>
    <s v="&lt;Null&gt;"/>
    <s v="Klasse A"/>
    <s v="Klasse Industrie"/>
    <s v="sloot"/>
    <s v="&lt;Null&gt;"/>
    <s v="Secundair"/>
    <s v="&lt;Null&gt;"/>
    <s v="Verspreidbaar"/>
    <x v="94"/>
    <x v="781"/>
    <s v="&lt;Null&gt;"/>
    <n v="1.2"/>
    <s v="tot 2m"/>
    <s v="W18GR10012"/>
    <s v="baggeren en maaien"/>
    <s v="Geen werkstrook"/>
    <n v="-1.25"/>
    <s v="&lt;Null&gt;"/>
  </r>
  <r>
    <s v="Links AAN/Rechts WSHD"/>
    <s v="Links AAN"/>
    <s v="Rechts WSHD"/>
    <n v="0.5"/>
    <s v="&lt;Null&gt;"/>
    <s v="&lt;Null&gt;"/>
    <x v="2"/>
    <x v="0"/>
    <n v="1.1299999999999999"/>
    <s v="alleen rechts"/>
    <s v="&lt;Null&gt;"/>
    <s v="&lt;Null&gt;"/>
    <s v="GO 2021"/>
    <s v="0: Invalide kenmerken"/>
    <n v="-1.4"/>
    <s v="&lt;Null&gt;"/>
    <s v="&lt;Null&gt;"/>
    <s v="&gt;2meter"/>
    <s v="&lt;Null&gt;"/>
    <s v="ja"/>
    <s v="T20038"/>
    <s v="B: maaien droog talud, &lt;= 15m één zijde bereikbaar, talud &lt;= 2m"/>
    <s v="Links AAN/Rechts WSHD"/>
    <n v="0.5"/>
    <n v="0.5"/>
    <s v="&lt;Null&gt;"/>
    <s v="nee"/>
    <x v="2"/>
    <s v="&lt;Null&gt;"/>
    <n v="2021"/>
    <x v="678"/>
    <n v="87"/>
    <s v="Uitmaaien"/>
    <s v="maaien"/>
    <s v="&lt;Null&gt;"/>
    <s v="&lt;Null&gt;"/>
    <s v="A: uitmaaien nat profiel &lt;= 30m minimaal één zijde bereikbaar, twee zijdig &gt;15m bereikbaar &lt;= 30m"/>
    <n v="457540"/>
    <s v="M03090"/>
    <s v="inschatting 0,5 m3/m1"/>
    <x v="0"/>
    <s v="Goeree-Overflakkee"/>
    <s v="Waterschap"/>
    <s v="Uitmaaien"/>
    <s v="&lt;Null&gt;"/>
    <s v="&lt;Null&gt;"/>
    <x v="0"/>
    <s v="&lt;Null&gt;"/>
    <s v="Perceel 3"/>
    <s v="Burg C Zaaijerlaan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Klasse Industrie"/>
    <s v="sloot"/>
    <s v="&lt;Null&gt;"/>
    <s v="Secundair"/>
    <s v="&lt;Null&gt;"/>
    <s v="Verspreidbaar"/>
    <x v="95"/>
    <x v="782"/>
    <s v="&lt;Null&gt;"/>
    <n v="1.2"/>
    <s v="tot 2m"/>
    <s v="W18GR10012"/>
    <s v="baggeren en maaien"/>
    <s v="Wel werkstrook"/>
    <n v="-1.25"/>
    <s v="&lt;Null&gt;"/>
  </r>
  <r>
    <s v="AAN"/>
    <s v="AAN"/>
    <s v="AAN"/>
    <n v="3.5"/>
    <n v="0.3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6"/>
    <n v="-1.27"/>
    <s v="&gt;2meter"/>
    <n v="8.1999999999999993"/>
    <s v="ja"/>
    <s v="T21164"/>
    <s v="A: maaien droog talud, bereikbaar vanaf 2 zijden, talud &gt; 2m"/>
    <s v="AAN"/>
    <n v="0.4"/>
    <s v="&lt;Null&gt;"/>
    <n v="-0.85"/>
    <s v="ja"/>
    <x v="0"/>
    <n v="-1.6"/>
    <n v="2021"/>
    <x v="582"/>
    <n v="322"/>
    <s v="Uitmaaien"/>
    <s v="maaien"/>
    <n v="1536"/>
    <n v="1.0900000000000001"/>
    <s v="A: uitmaaien nat profiel &lt;= 30m minimaal één zijde bereikbaar, twee zijdig &gt;15m bereikbaar &lt;= 30m"/>
    <n v="457541"/>
    <s v="M03877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01"/>
    <s v="&lt;Null&gt;"/>
    <n v="0"/>
    <n v="0.33"/>
    <n v="3"/>
    <n v="3"/>
    <s v="Klasse A"/>
    <s v="Vrij toepasbaar"/>
    <s v="sloot"/>
    <s v="&lt;Null&gt;"/>
    <s v="Secundair"/>
    <s v="&lt;Null&gt;"/>
    <s v="Vrij verspreidbaar"/>
    <x v="1"/>
    <x v="783"/>
    <n v="0.5"/>
    <n v="2.2000000000000002"/>
    <s v="2 tot 4m"/>
    <s v="W18GR10_WBKK_D"/>
    <s v="baggeren en maaien"/>
    <s v="Wel werkstrook"/>
    <n v="-1.1000000000000001"/>
    <n v="-0.85"/>
  </r>
  <r>
    <s v="AAN"/>
    <s v="AAN"/>
    <s v="AAN"/>
    <n v="2.5"/>
    <n v="0.04"/>
    <n v="0.14000000000000001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07"/>
    <n v="-0.89"/>
    <s v="&lt;=2meter"/>
    <n v="5.2"/>
    <s v="ja"/>
    <s v="T21164"/>
    <s v="A: maaien droog talud, bereikbaar vanaf 2 zijden, talud &gt; 2m"/>
    <s v="AAN"/>
    <n v="0.05"/>
    <n v="0.15"/>
    <n v="-0.84"/>
    <s v="ja"/>
    <x v="0"/>
    <n v="-1.07"/>
    <n v="2021"/>
    <x v="679"/>
    <n v="629"/>
    <s v="Uitmaaien"/>
    <s v="maaien"/>
    <n v="1536"/>
    <n v="0.1"/>
    <s v="A: uitmaaien nat profiel &lt;= 30m minimaal één zijde bereikbaar, twee zijdig &gt;15m bereikbaar &lt;= 30m"/>
    <n v="457542"/>
    <s v="M03877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92"/>
    <s v="&lt;Null&gt;"/>
    <n v="0"/>
    <n v="0.18"/>
    <n v="2.2000000000000002"/>
    <n v="2.2000000000000002"/>
    <s v="Klasse A"/>
    <s v="Vrij toepasbaar"/>
    <s v="sloot"/>
    <s v="&lt;Null&gt;"/>
    <s v="Secundair"/>
    <s v="&lt;Null&gt;"/>
    <s v="Vrij verspreidbaar"/>
    <x v="96"/>
    <x v="784"/>
    <n v="0.23"/>
    <n v="0.8"/>
    <s v="tot 2m"/>
    <s v="W18GR10_WBKK_D"/>
    <s v="baggeren en maaien"/>
    <s v="Wel werkstrook"/>
    <n v="-1.1000000000000001"/>
    <n v="-0.85"/>
  </r>
  <r>
    <s v="AAN"/>
    <s v="AAN"/>
    <s v="AAN"/>
    <n v="8.1"/>
    <n v="0.5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7"/>
    <n v="-1.43"/>
    <s v="&gt;2meter"/>
    <n v="8.8000000000000007"/>
    <s v="ja"/>
    <s v="T21164"/>
    <s v="A: maaien droog talud, bereikbaar vanaf 2 zijden, talud &gt; 2m"/>
    <s v="AAN"/>
    <n v="0.57999999999999996"/>
    <s v="&lt;Null&gt;"/>
    <n v="-0.86"/>
    <s v="ja"/>
    <x v="0"/>
    <n v="-1.7"/>
    <n v="2021"/>
    <x v="680"/>
    <n v="580"/>
    <s v="Uitmaaien"/>
    <s v="maaien"/>
    <n v="1536"/>
    <n v="1.89"/>
    <s v="A: uitmaaien nat profiel &lt;= 30m minimaal één zijde bereikbaar, twee zijdig &gt;15m bereikbaar &lt;= 30m"/>
    <n v="457543"/>
    <s v="M03877"/>
    <s v="&lt;Null&gt;"/>
    <x v="0"/>
    <s v="Goeree-Overflakkee"/>
    <s v="Waterschap"/>
    <s v="Uitmaaien"/>
    <s v="&lt;Null&gt;"/>
    <s v="MeetpuntenGO2020-Baggercode199"/>
    <x v="0"/>
    <s v="&lt;Null&gt;"/>
    <s v="Perceel 3"/>
    <s v="Verbindingsdijk"/>
    <s v="A: uitmaaien en afvoeren plasberm, twee zijdig bereikbaar, of &lt;=15m één zijde bereikbaar"/>
    <n v="99"/>
    <s v="&lt;Null&gt;"/>
    <n v="0"/>
    <n v="0.27"/>
    <n v="3"/>
    <n v="3"/>
    <s v="Klasse A"/>
    <s v="Vrij toepasbaar"/>
    <s v="sloot"/>
    <s v="&lt;Null&gt;"/>
    <s v="Secundair"/>
    <s v="&lt;Null&gt;"/>
    <s v="Vrij verspreidbaar"/>
    <x v="1"/>
    <x v="785"/>
    <n v="0.6"/>
    <n v="2.8"/>
    <s v="2 tot 4m"/>
    <s v="W18GR10_WBKK_D"/>
    <s v="baggeren en maaien"/>
    <s v="Wel werkstrook"/>
    <n v="-1.1000000000000001"/>
    <n v="-0.85"/>
  </r>
  <r>
    <s v="AAN"/>
    <s v="AAN"/>
    <s v="AAN"/>
    <n v="5.4"/>
    <n v="0.3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62"/>
    <n v="-1.38"/>
    <s v="&gt;2meter"/>
    <n v="8.6999999999999993"/>
    <s v="ja"/>
    <s v="T21164"/>
    <s v="A: maaien droog talud, bereikbaar vanaf 2 zijden, talud &gt; 2m"/>
    <s v="AAN"/>
    <n v="0.4"/>
    <s v="&lt;Null&gt;"/>
    <n v="-0.85"/>
    <s v="ja"/>
    <x v="0"/>
    <n v="-1.62"/>
    <n v="2021"/>
    <x v="302"/>
    <n v="401"/>
    <s v="Uitmaaien"/>
    <s v="maaien"/>
    <n v="1536"/>
    <n v="1.58"/>
    <s v="A: uitmaaien nat profiel &lt;= 30m minimaal één zijde bereikbaar, twee zijdig &gt;15m bereikbaar &lt;= 30m"/>
    <n v="457544"/>
    <s v="M03877"/>
    <s v="&lt;Null&gt;"/>
    <x v="0"/>
    <s v="Goeree-Overflakkee"/>
    <s v="Waterschap"/>
    <s v="Uitmaaien"/>
    <s v="&lt;Null&gt;"/>
    <s v="MeetpuntenGO2020-Baggercode199"/>
    <x v="0"/>
    <s v="&lt;Null&gt;"/>
    <s v="Perceel 3"/>
    <s v="Verbindingsdijk"/>
    <s v="A: uitmaaien en afvoeren plasberm, twee zijdig bereikbaar, of &lt;=15m één zijde bereikbaar"/>
    <n v="100"/>
    <s v="&lt;Null&gt;"/>
    <n v="0"/>
    <n v="0.24"/>
    <n v="3"/>
    <n v="3"/>
    <s v="Klasse A"/>
    <s v="Vrij toepasbaar"/>
    <s v="sloot"/>
    <s v="&lt;Null&gt;"/>
    <s v="Secundair"/>
    <s v="&lt;Null&gt;"/>
    <s v="Vrij verspreidbaar"/>
    <x v="1"/>
    <x v="786"/>
    <n v="0.52"/>
    <n v="2.7"/>
    <s v="2 tot 4m"/>
    <s v="W18GR10_WBKK_D"/>
    <s v="baggeren en maaien"/>
    <s v="Wel werkstrook"/>
    <n v="-1.1000000000000001"/>
    <n v="-0.85"/>
  </r>
  <r>
    <s v="AAN"/>
    <s v="AAN"/>
    <s v="AAN"/>
    <n v="3.3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3"/>
    <n v="-1.22"/>
    <s v="&lt;=2meter"/>
    <n v="5.4"/>
    <s v="ja"/>
    <s v="T21184"/>
    <s v="A: maaien droog talud, bereikbaar vanaf 2 zijden, talud &gt; 2m"/>
    <s v="AAN"/>
    <n v="0.12"/>
    <s v="&lt;Null&gt;"/>
    <n v="-0.97"/>
    <s v="ja"/>
    <x v="0"/>
    <n v="-1.3"/>
    <n v="2021"/>
    <x v="111"/>
    <n v="408"/>
    <s v="Uitmaaien"/>
    <s v="maaien"/>
    <n v="1536"/>
    <n v="0.4"/>
    <s v="A: uitmaaien nat profiel &lt;= 30m minimaal één zijde bereikbaar, twee zijdig &gt;15m bereikbaar &lt;= 30m"/>
    <n v="457545"/>
    <s v="M0328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04"/>
    <s v="&lt;Null&gt;"/>
    <n v="0"/>
    <n v="0.08"/>
    <n v="1.9"/>
    <n v="1.9"/>
    <s v="Klasse A"/>
    <s v="Vrij toepasbaar"/>
    <s v="sloot"/>
    <s v="&lt;Null&gt;"/>
    <s v="Secundair"/>
    <s v="&lt;Null&gt;"/>
    <s v="Vrij verspreidbaar"/>
    <x v="1"/>
    <x v="787"/>
    <n v="0.05"/>
    <n v="1.6"/>
    <s v="tot 2m"/>
    <s v="W18GR10_WBKK_D"/>
    <s v="baggeren en maaien"/>
    <s v="Wel werkstrook"/>
    <n v="-1.25"/>
    <s v="&lt;Null&gt;"/>
  </r>
  <r>
    <s v="AAN"/>
    <s v="AAN"/>
    <s v="AAN"/>
    <n v="2.1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42"/>
    <n v="-1.22"/>
    <s v="&lt;=2meter"/>
    <n v="5.4"/>
    <s v="ja"/>
    <s v="T21184"/>
    <s v="A: maaien droog talud, bereikbaar vanaf 2 zijden, talud &gt; 2m"/>
    <s v="AAN"/>
    <n v="0.17"/>
    <s v="&lt;Null&gt;"/>
    <n v="-1"/>
    <s v="ja"/>
    <x v="0"/>
    <n v="-1.42"/>
    <n v="2021"/>
    <x v="681"/>
    <n v="261"/>
    <s v="Uitmaaien"/>
    <s v="maaien"/>
    <n v="1536"/>
    <n v="0.47"/>
    <s v="A: uitmaaien nat profiel &lt;= 30m minimaal één zijde bereikbaar, twee zijdig &gt;15m bereikbaar &lt;= 30m"/>
    <n v="457546"/>
    <s v="M03288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01"/>
    <s v="&lt;Null&gt;"/>
    <n v="0"/>
    <n v="0.2"/>
    <n v="1.9"/>
    <n v="1.9"/>
    <s v="Klasse A"/>
    <s v="Vrij toepasbaar"/>
    <s v="sloot"/>
    <s v="&lt;Null&gt;"/>
    <s v="Secundair"/>
    <s v="&lt;Null&gt;"/>
    <s v="Vrij verspreidbaar"/>
    <x v="1"/>
    <x v="788"/>
    <n v="0.17"/>
    <n v="1.6"/>
    <s v="tot 2m"/>
    <s v="W18GR10_WBKK_D"/>
    <s v="baggeren en maaien"/>
    <s v="Wel werkstrook"/>
    <n v="-1.25"/>
    <s v="&lt;Null&gt;"/>
  </r>
  <r>
    <s v="AAN"/>
    <s v="AAN"/>
    <s v="AAN"/>
    <n v="2.8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3"/>
    <n v="-1.18"/>
    <s v="&lt;=2meter"/>
    <n v="5.2"/>
    <s v="ja"/>
    <s v="T21184"/>
    <s v="A: maaien droog talud, bereikbaar vanaf 2 zijden, talud &gt; 2m"/>
    <s v="AAN"/>
    <n v="0.06"/>
    <s v="&lt;Null&gt;"/>
    <n v="-0.99"/>
    <s v="ja"/>
    <x v="0"/>
    <n v="-1.3"/>
    <n v="2021"/>
    <x v="682"/>
    <n v="403"/>
    <s v="Uitmaaien"/>
    <s v="maaien"/>
    <n v="1536"/>
    <n v="0.28000000000000003"/>
    <s v="A: uitmaaien nat profiel &lt;= 30m minimaal één zijde bereikbaar, twee zijdig &gt;15m bereikbaar &lt;= 30m"/>
    <n v="457547"/>
    <s v="M03288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02"/>
    <s v="&lt;Null&gt;"/>
    <n v="0"/>
    <n v="0.12"/>
    <n v="1.9"/>
    <n v="1.9"/>
    <s v="Klasse A"/>
    <s v="Vrij toepasbaar"/>
    <s v="sloot"/>
    <s v="&lt;Null&gt;"/>
    <s v="Secundair"/>
    <s v="&lt;Null&gt;"/>
    <s v="Vrij verspreidbaar"/>
    <x v="1"/>
    <x v="789"/>
    <n v="0.05"/>
    <n v="1.4"/>
    <s v="tot 2m"/>
    <s v="W18GR10_WBKK_D"/>
    <s v="baggeren en maaien"/>
    <s v="Wel werkstrook"/>
    <n v="-1.25"/>
    <s v="&lt;Null&gt;"/>
  </r>
  <r>
    <s v="AAN"/>
    <s v="AAN"/>
    <s v="AAN"/>
    <n v="3.2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33"/>
    <n v="-1.2"/>
    <s v="&lt;=2meter"/>
    <n v="5.5"/>
    <s v="ja"/>
    <s v="T21184"/>
    <s v="A: maaien droog talud, bereikbaar vanaf 2 zijden, talud &gt; 2m"/>
    <s v="AAN"/>
    <n v="0.1"/>
    <s v="&lt;Null&gt;"/>
    <n v="-0.97"/>
    <s v="ja"/>
    <x v="0"/>
    <n v="-1.33"/>
    <n v="2021"/>
    <x v="620"/>
    <n v="401"/>
    <s v="Uitmaaien"/>
    <s v="maaien"/>
    <n v="1536"/>
    <n v="0.43"/>
    <s v="A: uitmaaien nat profiel &lt;= 30m minimaal één zijde bereikbaar, twee zijdig &gt;15m bereikbaar &lt;= 30m"/>
    <n v="457548"/>
    <s v="M03288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03"/>
    <s v="&lt;Null&gt;"/>
    <n v="0"/>
    <n v="0.13"/>
    <n v="1.9"/>
    <n v="1.9"/>
    <s v="Klasse A"/>
    <s v="Vrij toepasbaar"/>
    <s v="sloot"/>
    <s v="&lt;Null&gt;"/>
    <s v="Secundair"/>
    <s v="&lt;Null&gt;"/>
    <s v="Vrij verspreidbaar"/>
    <x v="1"/>
    <x v="790"/>
    <n v="0.08"/>
    <n v="1.6"/>
    <s v="tot 2m"/>
    <s v="W18GR10_WBKK_D"/>
    <s v="baggeren en maaien"/>
    <s v="Wel werkstrook"/>
    <n v="-1.25"/>
    <s v="&lt;Null&gt;"/>
  </r>
  <r>
    <s v="AAN"/>
    <s v="AAN"/>
    <s v="AAN"/>
    <n v="2.1"/>
    <n v="0.24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3"/>
    <n v="-1.53"/>
    <n v="-1.3"/>
    <s v="&gt;2meter"/>
    <n v="7.8"/>
    <s v="ja"/>
    <s v="T21187"/>
    <s v="B: maaien droog talud, &lt;= 15m één zijde bereikbaar, talud &gt; 2m"/>
    <s v="AAN"/>
    <n v="0.27"/>
    <s v="&lt;Null&gt;"/>
    <n v="-0.79"/>
    <s v="ja"/>
    <x v="0"/>
    <n v="-1.53"/>
    <n v="2021"/>
    <x v="683"/>
    <n v="194"/>
    <s v="Uitmaaien"/>
    <s v="maaien"/>
    <n v="1536"/>
    <n v="1.25"/>
    <s v="A: uitmaaien nat profiel &lt;= 30m minimaal één zijde bereikbaar, twee zijdig &gt;15m bereikbaar &lt;= 30m"/>
    <n v="457549"/>
    <s v="M0326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73"/>
    <s v="&lt;Null&gt;"/>
    <n v="0"/>
    <n v="0.23"/>
    <n v="2.8"/>
    <n v="2.8"/>
    <s v="Klasse A"/>
    <s v="Vrij toepasbaar"/>
    <s v="sloot"/>
    <s v="&lt;Null&gt;"/>
    <s v="Secundair"/>
    <s v="&lt;Null&gt;"/>
    <s v="Vrij verspreidbaar"/>
    <x v="1"/>
    <x v="791"/>
    <n v="0.43"/>
    <n v="2.2000000000000002"/>
    <s v="2 tot 4m"/>
    <s v="W18GR10_WBKK_D"/>
    <s v="baggeren en maaien"/>
    <s v="Wel werkstrook"/>
    <n v="-1.1000000000000001"/>
    <n v="-0.9"/>
  </r>
  <r>
    <s v="AAN"/>
    <s v="AAN"/>
    <s v="AAN"/>
    <n v="0.6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3"/>
    <n v="-1.53"/>
    <n v="-1.3"/>
    <s v="&gt;2meter"/>
    <n v="7.8"/>
    <s v="ja"/>
    <s v="T21187"/>
    <s v="A: maaien droog talud, bereikbaar vanaf 2 zijden, talud &gt; 2m"/>
    <s v="AAN"/>
    <n v="0.27"/>
    <s v="&lt;Null&gt;"/>
    <n v="-0.79"/>
    <s v="ja"/>
    <x v="0"/>
    <n v="-1.53"/>
    <n v="2021"/>
    <x v="359"/>
    <n v="59"/>
    <s v="Uitmaaien"/>
    <s v="maaien"/>
    <n v="1536"/>
    <n v="1.25"/>
    <s v="A: uitmaaien nat profiel &lt;= 30m minimaal één zijde bereikbaar, twee zijdig &gt;15m bereikbaar &lt;= 30m"/>
    <n v="457550"/>
    <s v="M0326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73"/>
    <s v="&lt;Null&gt;"/>
    <n v="0"/>
    <n v="0.23"/>
    <n v="2.8"/>
    <n v="2.8"/>
    <s v="Klasse A"/>
    <s v="Vrij toepasbaar"/>
    <s v="sloot"/>
    <s v="&lt;Null&gt;"/>
    <s v="Secundair"/>
    <s v="&lt;Null&gt;"/>
    <s v="Vrij verspreidbaar"/>
    <x v="1"/>
    <x v="792"/>
    <n v="0.43"/>
    <n v="2.2000000000000002"/>
    <s v="2 tot 4m"/>
    <s v="W18GR10_WBKK_D"/>
    <s v="baggeren en maaien"/>
    <s v="Wel werkstrook"/>
    <n v="-1.1000000000000001"/>
    <n v="-0.9"/>
  </r>
  <r>
    <s v="AAN"/>
    <s v="AAN"/>
    <s v="AAN"/>
    <n v="3.1"/>
    <n v="0.2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3"/>
    <n v="-1.53"/>
    <n v="-1.3"/>
    <s v="&gt;2meter"/>
    <n v="7.8"/>
    <s v="ja"/>
    <s v="T21187"/>
    <s v="A: maaien droog talud, bereikbaar vanaf 2 zijden, talud &gt; 2m"/>
    <s v="AAN"/>
    <n v="0.27"/>
    <s v="&lt;Null&gt;"/>
    <n v="-0.79"/>
    <s v="ja"/>
    <x v="0"/>
    <n v="-1.53"/>
    <n v="2021"/>
    <x v="405"/>
    <n v="282"/>
    <s v="Uitmaaien"/>
    <s v="maaien"/>
    <n v="1536"/>
    <n v="1.25"/>
    <s v="A: uitmaaien nat profiel &lt;= 30m minimaal één zijde bereikbaar, twee zijdig &gt;15m bereikbaar &lt;= 30m"/>
    <n v="457551"/>
    <s v="M03269"/>
    <s v="&lt;Null&gt;"/>
    <x v="0"/>
    <s v="Goeree-Overflakkee"/>
    <s v="Waterschap"/>
    <s v="Uitmaaien"/>
    <s v="&lt;Null&gt;"/>
    <s v="MeetpuntenGO2020-Baggercode199"/>
    <x v="0"/>
    <s v="&lt;Null&gt;"/>
    <s v="Perceel 3"/>
    <s v="Panksdijkje"/>
    <s v="A: uitmaaien en afvoeren plasberm, twee zijdig bereikbaar, of &lt;=15m één zijde bereikbaar"/>
    <n v="1073"/>
    <s v="&lt;Null&gt;"/>
    <n v="0"/>
    <n v="0.23"/>
    <n v="2.8"/>
    <n v="2.8"/>
    <s v="Klasse A"/>
    <s v="Vrij toepasbaar"/>
    <s v="sloot"/>
    <s v="&lt;Null&gt;"/>
    <s v="Secundair"/>
    <s v="&lt;Null&gt;"/>
    <s v="Vrij verspreidbaar"/>
    <x v="1"/>
    <x v="793"/>
    <n v="0.43"/>
    <n v="2.2000000000000002"/>
    <s v="2 tot 4m"/>
    <s v="W18GR10_WBKK_D"/>
    <s v="baggeren en maaien"/>
    <s v="Wel werkstrook"/>
    <n v="-1.1000000000000001"/>
    <n v="-0.9"/>
  </r>
  <r>
    <s v="AAN"/>
    <s v="AAN"/>
    <s v="AAN"/>
    <n v="5.4"/>
    <n v="0.25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3"/>
    <n v="-1.47"/>
    <n v="-1.27"/>
    <s v="&gt;2meter"/>
    <n v="8"/>
    <s v="ja"/>
    <s v="T21187"/>
    <s v="A: maaien droog talud, bereikbaar vanaf 2 zijden, talud &gt; 2m"/>
    <s v="AAN"/>
    <n v="0.28000000000000003"/>
    <s v="&lt;Null&gt;"/>
    <n v="-0.78"/>
    <s v="ja"/>
    <x v="0"/>
    <n v="-1.47"/>
    <n v="2021"/>
    <x v="75"/>
    <n v="450"/>
    <s v="Uitmaaien"/>
    <s v="maaien"/>
    <n v="1536"/>
    <n v="1.19"/>
    <s v="A: uitmaaien nat profiel &lt;= 30m minimaal één zijde bereikbaar, twee zijdig &gt;15m bereikbaar &lt;= 30m"/>
    <n v="457552"/>
    <s v="M03269"/>
    <s v="&lt;Null&gt;"/>
    <x v="0"/>
    <s v="Goeree-Overflakkee"/>
    <s v="Waterschap"/>
    <s v="Uitmaaien"/>
    <s v="&lt;Null&gt;"/>
    <s v="MeetpuntenGO2020-Baggercode199"/>
    <x v="0"/>
    <s v="&lt;Null&gt;"/>
    <s v="Perceel 3"/>
    <s v="Panksdijkje"/>
    <s v="A: uitmaaien en afvoeren plasberm, twee zijdig bereikbaar, of &lt;=15m één zijde bereikbaar"/>
    <n v="1072"/>
    <s v="&lt;Null&gt;"/>
    <n v="0"/>
    <n v="0.2"/>
    <n v="2.8"/>
    <n v="2.8"/>
    <s v="Klasse A"/>
    <s v="Vrij toepasbaar"/>
    <s v="sloot"/>
    <s v="&lt;Null&gt;"/>
    <s v="Secundair"/>
    <s v="&lt;Null&gt;"/>
    <s v="Vrij verspreidbaar"/>
    <x v="1"/>
    <x v="794"/>
    <n v="0.37"/>
    <n v="2.4"/>
    <s v="2 tot 4m"/>
    <s v="W18GR10_WBKK_D"/>
    <s v="baggeren en maaien"/>
    <s v="Wel werkstrook"/>
    <n v="-1.1000000000000001"/>
    <n v="-0.9"/>
  </r>
  <r>
    <s v="AAN"/>
    <s v="AAN"/>
    <s v="AAN"/>
    <n v="1"/>
    <n v="0.02"/>
    <n v="0.2"/>
    <x v="3"/>
    <x v="0"/>
    <n v="1.1299999999999999"/>
    <s v="alleen links"/>
    <s v="&lt;Null&gt;"/>
    <n v="0"/>
    <s v="GO 2021"/>
    <s v="1A: Op de kant, &lt;=30m tweezijdig bereikbaar, of &lt;=15m één zijde bereikbaar"/>
    <n v="-1.4"/>
    <n v="-0.97"/>
    <n v="-0.88"/>
    <s v="&lt;=2meter"/>
    <n v="5.0999999999999996"/>
    <s v="ja"/>
    <s v="T21868"/>
    <s v="B: maaien droog talud, &lt;= 15m één zijde bereikbaar, talud &gt; 2m"/>
    <s v="AAN"/>
    <n v="0.02"/>
    <n v="0.2"/>
    <n v="-0.89"/>
    <s v="ja"/>
    <x v="0"/>
    <n v="-0.97"/>
    <n v="2021"/>
    <x v="684"/>
    <n v="274"/>
    <s v="Uitmaaien"/>
    <s v="maaien"/>
    <n v="1536"/>
    <n v="0.04"/>
    <s v="A: uitmaaien nat profiel &lt;= 30m minimaal één zijde bereikbaar, twee zijdig &gt;15m bereikbaar &lt;= 30m"/>
    <n v="457554"/>
    <s v="M04578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568"/>
    <s v="&lt;Null&gt;"/>
    <n v="0"/>
    <n v="0.09"/>
    <n v="2.2000000000000002"/>
    <n v="2.2000000000000002"/>
    <s v="Klasse A"/>
    <s v="Klasse Industrie"/>
    <s v="sloot"/>
    <s v="&lt;Null&gt;"/>
    <s v="Secundair"/>
    <s v="&lt;Null&gt;"/>
    <s v="Verspreidbaar"/>
    <x v="97"/>
    <x v="795"/>
    <n v="0.08"/>
    <n v="0.7"/>
    <s v="tot 2m"/>
    <s v="W18GR10_WBKK_C"/>
    <s v="baggeren en maaien"/>
    <s v="Wel werkstrook"/>
    <n v="-1.25"/>
    <n v="-1"/>
  </r>
  <r>
    <s v="AAN"/>
    <s v="AAN"/>
    <s v="AAN"/>
    <n v="0.6"/>
    <n v="0.01"/>
    <n v="0.18"/>
    <x v="3"/>
    <x v="0"/>
    <n v="1.1299999999999999"/>
    <s v="alleen links"/>
    <s v="&lt;Null&gt;"/>
    <n v="0"/>
    <s v="GO 2021"/>
    <s v="1A: Op de kant, &lt;=30m tweezijdig bereikbaar, of &lt;=15m één zijde bereikbaar"/>
    <n v="-1.4"/>
    <n v="-0.91"/>
    <n v="-0.9"/>
    <s v="&lt;=2meter"/>
    <n v="5"/>
    <s v="ja"/>
    <s v="T21868"/>
    <s v="B: maaien droog talud, &lt;= 15m één zijde bereikbaar, talud &gt; 2m"/>
    <s v="AAN"/>
    <n v="0.01"/>
    <n v="0.18"/>
    <n v="-0.77"/>
    <s v="ja"/>
    <x v="0"/>
    <n v="-0.91"/>
    <n v="2021"/>
    <x v="685"/>
    <n v="213"/>
    <s v="Uitmaaien"/>
    <s v="maaien"/>
    <n v="1536"/>
    <n v="0.03"/>
    <s v="A: uitmaaien nat profiel &lt;= 30m minimaal één zijde bereikbaar, twee zijdig &gt;15m bereikbaar &lt;= 30m"/>
    <n v="457555"/>
    <s v="M04578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569"/>
    <s v="&lt;Null&gt;"/>
    <n v="0"/>
    <n v="0.01"/>
    <n v="2.2000000000000002"/>
    <n v="2.2000000000000002"/>
    <s v="Klasse A"/>
    <s v="Klasse Industrie"/>
    <s v="sloot"/>
    <s v="&lt;Null&gt;"/>
    <s v="Secundair"/>
    <s v="&lt;Null&gt;"/>
    <s v="Verspreidbaar"/>
    <x v="98"/>
    <x v="796"/>
    <n v="0.14000000000000001"/>
    <n v="0.6"/>
    <s v="tot 2m"/>
    <s v="W18GR10_WBKK_C"/>
    <s v="baggeren en maaien"/>
    <s v="Wel werkstrook"/>
    <n v="-1.25"/>
    <n v="-1"/>
  </r>
  <r>
    <s v="AAN"/>
    <s v="AAN"/>
    <s v="AAN"/>
    <n v="0.4"/>
    <n v="0.02"/>
    <n v="0.2"/>
    <x v="3"/>
    <x v="0"/>
    <n v="1.1299999999999999"/>
    <s v="alleen links"/>
    <s v="&lt;Null&gt;"/>
    <n v="0"/>
    <s v="GO 2021"/>
    <s v="1A: Op de kant, &lt;=30m tweezijdig bereikbaar, of &lt;=15m één zijde bereikbaar"/>
    <n v="-1.4"/>
    <n v="-0.97"/>
    <n v="-0.88"/>
    <s v="&lt;=2meter"/>
    <n v="5.0999999999999996"/>
    <s v="ja"/>
    <s v="T21868"/>
    <s v="B: maaien droog talud, &lt;= 15m één zijde bereikbaar, talud &gt; 2m"/>
    <s v="AAN"/>
    <n v="0.02"/>
    <n v="0.2"/>
    <n v="-0.89"/>
    <s v="ja"/>
    <x v="0"/>
    <n v="-0.97"/>
    <n v="2021"/>
    <x v="159"/>
    <n v="105"/>
    <s v="Uitmaaien"/>
    <s v="maaien"/>
    <n v="1536"/>
    <n v="0.04"/>
    <s v="A: uitmaaien nat profiel &lt;= 30m minimaal één zijde bereikbaar, twee zijdig &gt;15m bereikbaar &lt;= 30m"/>
    <n v="459533"/>
    <s v="M04578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568"/>
    <s v="&lt;Null&gt;"/>
    <n v="0"/>
    <n v="0.09"/>
    <n v="2.2000000000000002"/>
    <n v="2.2000000000000002"/>
    <s v="Vrij toepasbaar"/>
    <s v="Vrij toepasbaar"/>
    <s v="sloot"/>
    <s v="&lt;Null&gt;"/>
    <s v="Secundair"/>
    <s v="&lt;Null&gt;"/>
    <s v="Vrij verspreidbaar"/>
    <x v="99"/>
    <x v="797"/>
    <n v="0.08"/>
    <n v="0.7"/>
    <s v="tot 2m"/>
    <s v="W18GR10269"/>
    <s v="baggeren en maaien"/>
    <s v="Wel werkstrook"/>
    <n v="-1.25"/>
    <n v="-1"/>
  </r>
  <r>
    <s v="AAN"/>
    <s v="AAN"/>
    <s v="AAN"/>
    <n v="2.2000000000000002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2"/>
    <n v="-1.3"/>
    <s v="&lt;=2meter"/>
    <n v="5"/>
    <s v="ja"/>
    <s v="T21871"/>
    <s v="A: maaien droog talud, bereikbaar vanaf 2 zijden, talud &gt; 2m"/>
    <s v="AAN"/>
    <n v="0.06"/>
    <s v="&lt;Null&gt;"/>
    <n v="-1.01"/>
    <s v="ja"/>
    <x v="0"/>
    <n v="-1.42"/>
    <n v="2021"/>
    <x v="686"/>
    <n v="359"/>
    <s v="Uitmaaien"/>
    <s v="maaien"/>
    <n v="1536"/>
    <n v="0.36"/>
    <s v="A: uitmaaien nat profiel &lt;= 30m minimaal één zijde bereikbaar, twee zijdig &gt;15m bereikbaar &lt;= 30m"/>
    <n v="457553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10"/>
    <s v="&lt;Null&gt;"/>
    <n v="0"/>
    <n v="0.12"/>
    <n v="1.9"/>
    <n v="1.9"/>
    <s v="Klasse A"/>
    <s v="Vrij toepasbaar"/>
    <s v="sloot"/>
    <s v="&lt;Null&gt;"/>
    <s v="Secundair"/>
    <s v="&lt;Null&gt;"/>
    <s v="Vrij verspreidbaar"/>
    <x v="1"/>
    <x v="798"/>
    <n v="0.17"/>
    <n v="1.2"/>
    <s v="tot 2m"/>
    <s v="W18GR10_WBKK_D"/>
    <s v="baggeren en maaien"/>
    <s v="Wel werkstrook"/>
    <n v="-1.25"/>
    <n v="-1"/>
  </r>
  <r>
    <s v="AAN"/>
    <s v="AAN"/>
    <s v="AAN"/>
    <n v="3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"/>
    <n v="-1.25"/>
    <s v="&lt;=2meter"/>
    <n v="5.2"/>
    <s v="ja"/>
    <s v="T21871"/>
    <s v="A: maaien droog talud, bereikbaar vanaf 2 zijden, talud &gt; 2m"/>
    <s v="AAN"/>
    <n v="0.2"/>
    <s v="&lt;Null&gt;"/>
    <n v="-1.02"/>
    <s v="ja"/>
    <x v="0"/>
    <n v="-1.4"/>
    <n v="2021"/>
    <x v="687"/>
    <n v="435"/>
    <s v="Uitmaaien"/>
    <s v="maaien"/>
    <n v="1536"/>
    <n v="0.42"/>
    <s v="A: uitmaaien nat profiel &lt;= 30m minimaal één zijde bereikbaar, twee zijdig &gt;15m bereikbaar &lt;= 30m"/>
    <n v="457556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11"/>
    <s v="&lt;Null&gt;"/>
    <n v="0"/>
    <n v="0.15"/>
    <n v="1.9"/>
    <n v="1.9"/>
    <s v="Klasse A"/>
    <s v="Vrij toepasbaar"/>
    <s v="sloot"/>
    <s v="&lt;Null&gt;"/>
    <s v="Secundair"/>
    <s v="&lt;Null&gt;"/>
    <s v="Vrij verspreidbaar"/>
    <x v="1"/>
    <x v="799"/>
    <n v="0.15"/>
    <n v="1.4"/>
    <s v="tot 2m"/>
    <s v="W18GR10_WBKK_D"/>
    <s v="baggeren en maaien"/>
    <s v="Wel werkstrook"/>
    <n v="-1.25"/>
    <n v="-1"/>
  </r>
  <r>
    <s v="AAN"/>
    <s v="AAN"/>
    <s v="AAN"/>
    <n v="3"/>
    <n v="0.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3"/>
    <s v="&lt;=2meter"/>
    <n v="5.3"/>
    <s v="ja"/>
    <s v="T21871"/>
    <s v="A: maaien droog talud, bereikbaar vanaf 2 zijden, talud &gt; 2m"/>
    <s v="AAN"/>
    <n v="0.23"/>
    <s v="&lt;Null&gt;"/>
    <n v="-1.01"/>
    <s v="ja"/>
    <x v="0"/>
    <n v="-1.53"/>
    <n v="2021"/>
    <x v="12"/>
    <n v="395"/>
    <s v="Uitmaaien"/>
    <s v="maaien"/>
    <n v="1536"/>
    <n v="0.57999999999999996"/>
    <s v="A: uitmaaien nat profiel &lt;= 30m minimaal één zijde bereikbaar, twee zijdig &gt;15m bereikbaar &lt;= 30m"/>
    <n v="457557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12"/>
    <s v="&lt;Null&gt;"/>
    <n v="0"/>
    <n v="0.2"/>
    <n v="1.9"/>
    <n v="1.9"/>
    <s v="Klasse A"/>
    <s v="Vrij toepasbaar"/>
    <s v="sloot"/>
    <s v="&lt;Null&gt;"/>
    <s v="Secundair"/>
    <s v="&lt;Null&gt;"/>
    <s v="Vrij verspreidbaar"/>
    <x v="1"/>
    <x v="800"/>
    <n v="0.28000000000000003"/>
    <n v="1.5"/>
    <s v="tot 2m"/>
    <s v="W18GR10_WBKK_D"/>
    <s v="baggeren en maaien"/>
    <s v="Wel werkstrook"/>
    <n v="-1.25"/>
    <n v="-1"/>
  </r>
  <r>
    <s v="AAN"/>
    <s v="AAN"/>
    <s v="AAN"/>
    <n v="2.9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2"/>
    <s v="&lt;=2meter"/>
    <n v="5.5"/>
    <s v="ja"/>
    <s v="T21871"/>
    <s v="A: maaien droog talud, bereikbaar vanaf 2 zijden, talud &gt; 2m"/>
    <s v="AAN"/>
    <n v="0.27"/>
    <s v="&lt;Null&gt;"/>
    <n v="-1.02"/>
    <s v="ja"/>
    <x v="0"/>
    <n v="-1.53"/>
    <n v="2021"/>
    <x v="303"/>
    <n v="344"/>
    <s v="Uitmaaien"/>
    <s v="maaien"/>
    <n v="1536"/>
    <n v="0.51"/>
    <s v="A: uitmaaien nat profiel &lt;= 30m minimaal één zijde bereikbaar, twee zijdig &gt;15m bereikbaar &lt;= 30m"/>
    <n v="457558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13"/>
    <s v="&lt;Null&gt;"/>
    <n v="0"/>
    <n v="0.33"/>
    <n v="1.9"/>
    <n v="1.9"/>
    <s v="Klasse A"/>
    <s v="Vrij toepasbaar"/>
    <s v="sloot"/>
    <s v="&lt;Null&gt;"/>
    <s v="Secundair"/>
    <s v="&lt;Null&gt;"/>
    <s v="Vrij verspreidbaar"/>
    <x v="1"/>
    <x v="801"/>
    <n v="0.28000000000000003"/>
    <n v="1.7"/>
    <s v="tot 2m"/>
    <s v="W18GR10_WBKK_D"/>
    <s v="baggeren en maaien"/>
    <s v="Wel werkstrook"/>
    <n v="-1.25"/>
    <n v="-1"/>
  </r>
  <r>
    <s v="AAN"/>
    <s v="AAN"/>
    <s v="AAN"/>
    <n v="3.2"/>
    <n v="0.1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24"/>
    <s v="&lt;=2meter"/>
    <n v="5.3"/>
    <s v="ja"/>
    <s v="T21871"/>
    <s v="A: maaien droog talud, bereikbaar vanaf 2 zijden, talud &gt; 2m"/>
    <s v="AAN"/>
    <n v="0.15"/>
    <s v="&lt;Null&gt;"/>
    <n v="-1.02"/>
    <s v="ja"/>
    <x v="0"/>
    <n v="-1.37"/>
    <n v="2021"/>
    <x v="688"/>
    <n v="464"/>
    <s v="Uitmaaien"/>
    <s v="maaien"/>
    <n v="1536"/>
    <n v="0.42"/>
    <s v="A: uitmaaien nat profiel &lt;= 30m minimaal één zijde bereikbaar, twee zijdig &gt;15m bereikbaar &lt;= 30m"/>
    <n v="457559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714"/>
    <s v="&lt;Null&gt;"/>
    <n v="0"/>
    <n v="0.13"/>
    <n v="1.9"/>
    <n v="1.9"/>
    <s v="Klasse A"/>
    <s v="Vrij toepasbaar"/>
    <s v="sloot"/>
    <s v="&lt;Null&gt;"/>
    <s v="Secundair"/>
    <s v="&lt;Null&gt;"/>
    <s v="Vrij verspreidbaar"/>
    <x v="1"/>
    <x v="802"/>
    <n v="0.12"/>
    <n v="1.4"/>
    <s v="tot 2m"/>
    <s v="W18GR10_WBKK_D"/>
    <s v="baggeren en maaien"/>
    <s v="Wel werkstrook"/>
    <n v="-1.25"/>
    <n v="-1"/>
  </r>
  <r>
    <s v="AAN"/>
    <s v="AAN"/>
    <s v="AAN"/>
    <n v="1.7"/>
    <n v="0.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2"/>
    <s v="&lt;=2meter"/>
    <n v="5.6"/>
    <s v="ja"/>
    <s v="T21871"/>
    <s v="A: maaien droog talud, bereikbaar vanaf 2 zijden, talud &gt; 2m"/>
    <s v="AAN"/>
    <n v="0.23"/>
    <s v="&lt;Null&gt;"/>
    <n v="-1.03"/>
    <s v="ja"/>
    <x v="0"/>
    <n v="-1.52"/>
    <n v="2021"/>
    <x v="689"/>
    <n v="203"/>
    <s v="Uitmaaien"/>
    <s v="maaien"/>
    <n v="1536"/>
    <n v="0.65"/>
    <s v="A: uitmaaien nat profiel &lt;= 30m minimaal één zijde bereikbaar, twee zijdig &gt;15m bereikbaar &lt;= 30m"/>
    <n v="457560"/>
    <s v="M03543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1220"/>
    <s v="&lt;Null&gt;"/>
    <n v="0"/>
    <n v="0.2"/>
    <n v="1.9"/>
    <n v="1.9"/>
    <s v="Klasse A"/>
    <s v="Vrij toepasbaar"/>
    <s v="sloot"/>
    <s v="&lt;Null&gt;"/>
    <s v="Secundair"/>
    <s v="&lt;Null&gt;"/>
    <s v="Vrij verspreidbaar"/>
    <x v="1"/>
    <x v="803"/>
    <n v="0.27"/>
    <n v="1.7"/>
    <s v="tot 2m"/>
    <s v="W18GR10_WBKK_D"/>
    <s v="baggeren en maaien"/>
    <s v="Wel werkstrook"/>
    <n v="-1.25"/>
    <n v="-1"/>
  </r>
  <r>
    <s v="AAN"/>
    <s v="AAN"/>
    <s v="AAN"/>
    <n v="6.5"/>
    <n v="0.54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"/>
    <n v="-1.51"/>
    <n v="-1.4"/>
    <s v="&lt;=2meter"/>
    <n v="6.8"/>
    <s v="ja"/>
    <s v="T21873"/>
    <s v="B: maaien droog talud, &lt;= 15m één zijde bereikbaar, talud &lt;= 2m"/>
    <s v="AAN"/>
    <n v="0.61"/>
    <s v="&lt;Null&gt;"/>
    <n v="-0.98"/>
    <s v="ja"/>
    <x v="0"/>
    <n v="-1.51"/>
    <n v="2021"/>
    <x v="690"/>
    <n v="249"/>
    <s v="Uitmaaien"/>
    <s v="maaien"/>
    <n v="1536"/>
    <n v="2.5299999999999998"/>
    <s v="A: uitmaaien nat profiel &lt;= 30m minimaal één zijde bereikbaar, twee zijdig &gt;15m bereikbaar &lt;= 30m"/>
    <n v="457561"/>
    <s v="M05763"/>
    <s v="hele wg baggeren"/>
    <x v="0"/>
    <s v="Goeree-Overflakkee"/>
    <s v="Waterschap"/>
    <s v="Uitmaai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84"/>
    <s v="&lt;Null&gt;"/>
    <n v="0"/>
    <n v="0.11"/>
    <n v="0.8"/>
    <n v="0.8"/>
    <s v="Vrij toepasbaar"/>
    <s v="Vrij toepasbaar"/>
    <s v="sloot"/>
    <s v="&lt;Null&gt;"/>
    <s v="Secundair"/>
    <n v="-1"/>
    <s v="Vrij verspreidbaar"/>
    <x v="1"/>
    <x v="804"/>
    <n v="0.51"/>
    <n v="5.2"/>
    <s v="4 tot 8m"/>
    <s v="W18GR10235"/>
    <s v="baggeren en maaien"/>
    <s v="Wel werkstrook"/>
    <s v="&lt;Null&gt;"/>
    <s v="&lt;Null&gt;"/>
  </r>
  <r>
    <s v="AAN"/>
    <s v="AAN"/>
    <s v="AAN"/>
    <n v="1.7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7"/>
    <s v="&lt;=2meter"/>
    <n v="4"/>
    <s v="ja"/>
    <s v="T21874"/>
    <s v="A: maaien droog talud, bereikbaar vanaf 2 zijden, talud &gt; 2m"/>
    <s v="AAN"/>
    <n v="0.1"/>
    <s v="&lt;Null&gt;"/>
    <n v="-1"/>
    <s v="ja"/>
    <x v="0"/>
    <n v="-1.37"/>
    <n v="2021"/>
    <x v="691"/>
    <n v="348"/>
    <s v="Uitmaaien"/>
    <s v="maaien"/>
    <n v="1536"/>
    <n v="0.21"/>
    <s v="A: uitmaaien nat profiel &lt;= 30m minimaal één zijde bereikbaar, twee zijdig &gt;15m bereikbaar &lt;= 30m"/>
    <n v="457562"/>
    <s v="M03834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1"/>
    <s v="&lt;Null&gt;"/>
    <n v="0"/>
    <n v="0.2"/>
    <n v="1.5"/>
    <n v="1.5"/>
    <s v="Klasse A"/>
    <s v="Vrij toepasbaar"/>
    <s v="sloot"/>
    <s v="&lt;Null&gt;"/>
    <s v="Secundair"/>
    <s v="&lt;Null&gt;"/>
    <s v="Vrij verspreidbaar"/>
    <x v="1"/>
    <x v="805"/>
    <n v="0.12"/>
    <n v="1"/>
    <s v="tot 2m"/>
    <s v="W18GR10_WBKK_D"/>
    <s v="baggeren en maaien"/>
    <s v="Wel werkstrook"/>
    <n v="-1.25"/>
    <s v="&lt;Null&gt;"/>
  </r>
  <r>
    <s v="AAN"/>
    <s v="AAN"/>
    <s v="AAN"/>
    <n v="1.7"/>
    <n v="0.04"/>
    <n v="0.09"/>
    <x v="4"/>
    <x v="0"/>
    <n v="1.1299999999999999"/>
    <s v="bereikbaar"/>
    <s v="&lt;Null&gt;"/>
    <n v="0"/>
    <s v="GO 2021"/>
    <s v="1A: Op de kant, &lt;=30m tweezijdig bereikbaar, of &lt;=15m één zijde bereikbaar"/>
    <n v="-1.4"/>
    <n v="-1.24"/>
    <n v="-1.1499999999999999"/>
    <s v="&lt;=2meter"/>
    <n v="3.9"/>
    <s v="ja"/>
    <s v="T21874"/>
    <s v="A: maaien droog talud, bereikbaar vanaf 2 zijden, talud &gt; 2m"/>
    <s v="AAN"/>
    <n v="0.05"/>
    <n v="0.1"/>
    <n v="-1"/>
    <s v="ja"/>
    <x v="0"/>
    <n v="-1.24"/>
    <n v="2021"/>
    <x v="692"/>
    <n v="374"/>
    <s v="Uitmaaien"/>
    <s v="maaien"/>
    <n v="1536"/>
    <n v="0.09"/>
    <s v="A: uitmaaien nat profiel &lt;= 30m minimaal één zijde bereikbaar, twee zijdig &gt;15m bereikbaar &lt;= 30m"/>
    <n v="457563"/>
    <s v="M03834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2"/>
    <s v="&lt;Null&gt;"/>
    <n v="0"/>
    <n v="0.09"/>
    <n v="1.5"/>
    <n v="1.5"/>
    <s v="Vrij toepasbaar"/>
    <s v="Vrij toepasbaar"/>
    <s v="sloot"/>
    <s v="&lt;Null&gt;"/>
    <s v="Secundair"/>
    <s v="&lt;Null&gt;"/>
    <s v="Vrij verspreidbaar"/>
    <x v="100"/>
    <x v="806"/>
    <n v="0.24"/>
    <n v="0.9"/>
    <s v="tot 2m"/>
    <s v="W18GR10181"/>
    <s v="baggeren en maaien"/>
    <s v="Wel werkstrook"/>
    <n v="-1.25"/>
    <s v="&lt;Null&gt;"/>
  </r>
  <r>
    <s v="AAN"/>
    <s v="AAN"/>
    <s v="AAN"/>
    <n v="1.3"/>
    <n v="0.04"/>
    <n v="0.15"/>
    <x v="4"/>
    <x v="0"/>
    <n v="1.1299999999999999"/>
    <s v="bereikbaar"/>
    <s v="&lt;Null&gt;"/>
    <n v="0"/>
    <s v="GO 2021"/>
    <s v="1A: Op de kant, &lt;=30m tweezijdig bereikbaar, of &lt;=15m één zijde bereikbaar"/>
    <n v="-1.4"/>
    <n v="-1"/>
    <n v="-1"/>
    <s v="&lt;=2meter"/>
    <n v="3.8"/>
    <s v="ja"/>
    <s v="T21874"/>
    <s v="A: maaien droog talud, bereikbaar vanaf 2 zijden, talud &gt; 2m"/>
    <s v="AAN"/>
    <n v="0.05"/>
    <n v="0.16"/>
    <n v="-0.84"/>
    <s v="ja"/>
    <x v="0"/>
    <n v="-1"/>
    <n v="2021"/>
    <x v="693"/>
    <n v="315"/>
    <s v="Uitmaaien"/>
    <s v="maaien"/>
    <n v="1536"/>
    <n v="7.0000000000000007E-2"/>
    <s v="A: uitmaaien nat profiel &lt;= 30m minimaal één zijde bereikbaar, twee zijdig &gt;15m bereikbaar &lt;= 30m"/>
    <n v="457564"/>
    <s v="M0383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83"/>
    <s v="&lt;Null&gt;"/>
    <n v="0"/>
    <n v="0"/>
    <n v="1.5"/>
    <n v="1.5"/>
    <s v="Vrij toepasbaar"/>
    <s v="Vrij toepasbaar"/>
    <s v="sloot"/>
    <s v="&lt;Null&gt;"/>
    <s v="Secundair"/>
    <s v="&lt;Null&gt;"/>
    <s v="Vrij verspreidbaar"/>
    <x v="101"/>
    <x v="807"/>
    <n v="0.16"/>
    <n v="0.8"/>
    <s v="tot 2m"/>
    <s v="W18GR10181"/>
    <s v="baggeren en maaien"/>
    <s v="Wel werkstrook"/>
    <n v="-1.25"/>
    <s v="&lt;Null&gt;"/>
  </r>
  <r>
    <s v="AAN"/>
    <s v="AAN"/>
    <s v="AAN"/>
    <n v="1"/>
    <n v="0.04"/>
    <n v="0.14000000000000001"/>
    <x v="4"/>
    <x v="0"/>
    <n v="1.1299999999999999"/>
    <s v="bereikbaar"/>
    <s v="&lt;Null&gt;"/>
    <n v="1"/>
    <s v="GO 2021"/>
    <s v="1A: Op de kant, &lt;=30m tweezijdig bereikbaar, of &lt;=15m één zijde bereikbaar"/>
    <n v="-1.4"/>
    <n v="-1.26"/>
    <n v="-1.1399999999999999"/>
    <s v="&lt;=2meter"/>
    <n v="3.8"/>
    <s v="ja"/>
    <s v="T21874"/>
    <s v="A: maaien droog talud, bereikbaar vanaf 2 zijden, talud &gt; 2m"/>
    <s v="AAN"/>
    <n v="0.05"/>
    <n v="0.15"/>
    <n v="-0.83"/>
    <s v="ja"/>
    <x v="0"/>
    <n v="-1.26"/>
    <n v="2021"/>
    <x v="694"/>
    <n v="238"/>
    <s v="Uitmaaien"/>
    <s v="maaien"/>
    <n v="1536"/>
    <n v="0.2"/>
    <s v="A: uitmaaien nat profiel &lt;= 30m minimaal één zijde bereikbaar, twee zijdig &gt;15m bereikbaar &lt;= 30m"/>
    <n v="457565"/>
    <s v="M0383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64"/>
    <s v="&lt;Null&gt;"/>
    <n v="0"/>
    <n v="0.12"/>
    <n v="1.5"/>
    <n v="1.5"/>
    <s v="Vrij toepasbaar"/>
    <s v="Vrij toepasbaar"/>
    <s v="sloot"/>
    <s v="&lt;Null&gt;"/>
    <s v="Secundair"/>
    <s v="&lt;Null&gt;"/>
    <s v="Vrij verspreidbaar"/>
    <x v="102"/>
    <x v="808"/>
    <n v="0.01"/>
    <n v="0.8"/>
    <s v="tot 2m"/>
    <s v="W18GR10181"/>
    <s v="baggeren en maaien"/>
    <s v="Wel werkstrook"/>
    <n v="-1.25"/>
    <s v="&lt;Null&gt;"/>
  </r>
  <r>
    <s v="AAN"/>
    <s v="AAN"/>
    <s v="AAN"/>
    <n v="0.2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17"/>
    <s v="&lt;=2meter"/>
    <n v="4"/>
    <s v="ja"/>
    <s v="T21874"/>
    <s v="A: maaien droog talud, bereikbaar vanaf 2 zijden, talud &gt; 2m"/>
    <s v="AAN"/>
    <n v="0.1"/>
    <s v="&lt;Null&gt;"/>
    <n v="-1"/>
    <s v="ja"/>
    <x v="0"/>
    <n v="-1.37"/>
    <n v="2021"/>
    <x v="695"/>
    <n v="42"/>
    <s v="Uitmaaien"/>
    <s v="maaien"/>
    <n v="1536"/>
    <n v="0.21"/>
    <s v="A: uitmaaien nat profiel &lt;= 30m minimaal één zijde bereikbaar, twee zijdig &gt;15m bereikbaar &lt;= 30m"/>
    <n v="459534"/>
    <s v="M03834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1"/>
    <s v="&lt;Null&gt;"/>
    <n v="0"/>
    <n v="0.2"/>
    <n v="1.5"/>
    <n v="1.5"/>
    <s v="Vrij toepasbaar"/>
    <s v="Vrij toepasbaar"/>
    <s v="sloot"/>
    <s v="&lt;Null&gt;"/>
    <s v="Secundair"/>
    <s v="&lt;Null&gt;"/>
    <s v="Vrij verspreidbaar"/>
    <x v="1"/>
    <x v="809"/>
    <n v="0.12"/>
    <n v="1"/>
    <s v="tot 2m"/>
    <s v="W18GR10181"/>
    <s v="baggeren en maaien"/>
    <s v="Wel werkstrook"/>
    <n v="-1.25"/>
    <s v="&lt;Null&gt;"/>
  </r>
  <r>
    <s v="AAN"/>
    <s v="AAN"/>
    <s v="AAN"/>
    <n v="2.4"/>
    <n v="0.15"/>
    <n v="0.5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39"/>
    <n v="-1.18"/>
    <s v="&lt;=2meter"/>
    <n v="4.9000000000000004"/>
    <s v="ja"/>
    <s v="T21877"/>
    <s v="A: maaien droog talud, bereikbaar vanaf 2 zijden, talud &gt; 2m"/>
    <s v="AAN"/>
    <n v="0.17"/>
    <n v="0.52"/>
    <n v="-0.96"/>
    <s v="ja"/>
    <x v="0"/>
    <n v="-1.39"/>
    <n v="2021"/>
    <x v="696"/>
    <n v="316"/>
    <s v="Uitmaaien"/>
    <s v="maaien"/>
    <n v="1536"/>
    <n v="0.34"/>
    <s v="A: uitmaaien nat profiel &lt;= 30m minimaal één zijde bereikbaar, twee zijdig &gt;15m bereikbaar &lt;= 30m"/>
    <n v="457566"/>
    <s v="M04003"/>
    <s v="&lt;Null&gt;"/>
    <x v="0"/>
    <s v="Goeree-Overflakkee"/>
    <s v="Waterschap"/>
    <s v="Uitmaaien"/>
    <s v="&lt;Null&gt;"/>
    <s v="MeetpuntenGO2020-Baggercode199"/>
    <x v="0"/>
    <s v="&lt;Null&gt;"/>
    <s v="Perceel 3"/>
    <s v="de Perdamusweg"/>
    <s v="A: uitmaaien en afvoeren plasberm, twee zijdig bereikbaar, of &lt;=15m één zijde bereikbaar"/>
    <n v="173"/>
    <s v="&lt;Null&gt;"/>
    <n v="0"/>
    <n v="0.21"/>
    <n v="1.7"/>
    <n v="1.7"/>
    <s v="Klasse A"/>
    <s v="Vrij toepasbaar"/>
    <s v="sloot"/>
    <s v="&lt;Null&gt;"/>
    <s v="Secundair"/>
    <s v="&lt;Null&gt;"/>
    <s v="Vrij verspreidbaar"/>
    <x v="103"/>
    <x v="810"/>
    <n v="0.14000000000000001"/>
    <n v="1.5"/>
    <s v="tot 2m"/>
    <s v="W18GR10_WBKK_D"/>
    <s v="baggeren en maaien"/>
    <s v="Wel werkstrook"/>
    <n v="-1.25"/>
    <n v="-1"/>
  </r>
  <r>
    <s v="AAN"/>
    <s v="AAN"/>
    <s v="AAN"/>
    <n v="1.2"/>
    <n v="0.04"/>
    <n v="0.43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24"/>
    <n v="-1.08"/>
    <s v="&lt;=2meter"/>
    <n v="4.5"/>
    <s v="ja"/>
    <s v="T21877"/>
    <s v="A: maaien droog talud, bereikbaar vanaf 2 zijden, talud &gt; 2m"/>
    <s v="AAN"/>
    <n v="0.05"/>
    <n v="0.44"/>
    <n v="-0.96"/>
    <s v="ja"/>
    <x v="0"/>
    <n v="-1.24"/>
    <n v="2021"/>
    <x v="697"/>
    <n v="226"/>
    <s v="Uitmaaien"/>
    <s v="maaien"/>
    <n v="1536"/>
    <n v="0.14000000000000001"/>
    <s v="A: uitmaaien nat profiel &lt;= 30m minimaal één zijde bereikbaar, twee zijdig &gt;15m bereikbaar &lt;= 30m"/>
    <n v="457567"/>
    <s v="M04003"/>
    <s v="&lt;Null&gt;"/>
    <x v="0"/>
    <s v="Goeree-Overflakkee"/>
    <s v="Waterschap"/>
    <s v="Uitmaaien"/>
    <s v="&lt;Null&gt;"/>
    <s v="MeetpuntenGO2020-Baggercode199"/>
    <x v="0"/>
    <s v="&lt;Null&gt;"/>
    <s v="Perceel 3"/>
    <s v="de Perdamusweg"/>
    <s v="A: uitmaaien en afvoeren plasberm, twee zijdig bereikbaar, of &lt;=15m één zijde bereikbaar"/>
    <n v="174"/>
    <s v="&lt;Null&gt;"/>
    <n v="0"/>
    <n v="0.16"/>
    <n v="1.7"/>
    <n v="1.7"/>
    <s v="Klasse A"/>
    <s v="Vrij toepasbaar"/>
    <s v="sloot"/>
    <s v="&lt;Null&gt;"/>
    <s v="Secundair"/>
    <s v="&lt;Null&gt;"/>
    <s v="Vrij verspreidbaar"/>
    <x v="104"/>
    <x v="811"/>
    <n v="0.28000000000000003"/>
    <n v="1.1000000000000001"/>
    <s v="tot 2m"/>
    <s v="W18GR10_WBKK_D"/>
    <s v="baggeren en maaien"/>
    <s v="Wel werkstrook"/>
    <n v="-1.25"/>
    <n v="-1"/>
  </r>
  <r>
    <s v="AAN"/>
    <s v="AAN"/>
    <s v="AAN"/>
    <n v="3.5"/>
    <n v="0.2"/>
    <n v="0.4"/>
    <x v="0"/>
    <x v="0"/>
    <n v="1.1299999999999999"/>
    <s v="bereikbaar"/>
    <s v="&lt;Null&gt;"/>
    <n v="0"/>
    <s v="GO 2021"/>
    <s v="1A: Op de kant, &lt;=30m tweezijdig bereikbaar, of &lt;=15m één zijde bereikbaar"/>
    <n v="-1.75"/>
    <n v="-1.53"/>
    <n v="-1.39"/>
    <s v="&lt;=2meter"/>
    <n v="5.0999999999999996"/>
    <s v="ja"/>
    <s v="T21877"/>
    <s v="A: maaien droog talud, bereikbaar vanaf 2 zijden, talud &gt; 2m"/>
    <s v="AAN"/>
    <n v="0.23"/>
    <n v="0.43"/>
    <n v="-0.96"/>
    <s v="ja"/>
    <x v="0"/>
    <n v="-1.53"/>
    <n v="2021"/>
    <x v="698"/>
    <n v="416"/>
    <s v="Uitmaaien"/>
    <s v="maaien"/>
    <n v="1536"/>
    <n v="0.6"/>
    <s v="A: uitmaaien nat profiel &lt;= 30m minimaal één zijde bereikbaar, twee zijdig &gt;15m bereikbaar &lt;= 30m"/>
    <n v="457570"/>
    <s v="M04003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72"/>
    <s v="&lt;Null&gt;"/>
    <n v="0"/>
    <n v="0.14000000000000001"/>
    <n v="1.7"/>
    <n v="1.7"/>
    <s v="Klasse A"/>
    <s v="Vrij toepasbaar"/>
    <s v="sloot"/>
    <s v="&lt;Null&gt;"/>
    <s v="Secundair"/>
    <s v="&lt;Null&gt;"/>
    <s v="Vrij verspreidbaar"/>
    <x v="105"/>
    <x v="812"/>
    <n v="0.28000000000000003"/>
    <n v="1.7"/>
    <s v="tot 2m"/>
    <s v="W18GR10_WBKK_D"/>
    <s v="baggeren en maaien"/>
    <s v="Wel werkstrook"/>
    <n v="-1.25"/>
    <n v="-1"/>
  </r>
  <r>
    <s v="AAN"/>
    <s v="AAN"/>
    <s v="AAN"/>
    <n v="3.7"/>
    <n v="0.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7"/>
    <s v="&gt;2meter"/>
    <n v="6.4"/>
    <s v="ja"/>
    <s v="T21880"/>
    <s v="A: maaien droog talud, bereikbaar vanaf 2 zijden, talud &gt; 2m"/>
    <s v="AAN"/>
    <n v="0.11"/>
    <s v="&lt;Null&gt;"/>
    <n v="-0.98"/>
    <s v="ja"/>
    <x v="0"/>
    <n v="-1.5"/>
    <n v="2021"/>
    <x v="699"/>
    <n v="620"/>
    <s v="Uitmaaien"/>
    <s v="maaien"/>
    <n v="1536"/>
    <n v="0.42"/>
    <s v="A: uitmaaien nat profiel &lt;= 30m minimaal één zijde bereikbaar, twee zijdig &gt;15m bereikbaar &lt;= 30m"/>
    <n v="457568"/>
    <s v="M03661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69"/>
    <s v="&lt;Null&gt;"/>
    <n v="0"/>
    <n v="0.13"/>
    <n v="2.6"/>
    <n v="2.6"/>
    <s v="Klasse A"/>
    <s v="Vrij toepasbaar"/>
    <s v="sloot"/>
    <s v="&lt;Null&gt;"/>
    <s v="Secundair"/>
    <s v="&lt;Null&gt;"/>
    <s v="Vrij verspreidbaar"/>
    <x v="1"/>
    <x v="813"/>
    <n v="0.25"/>
    <n v="1.2"/>
    <s v="tot 2m"/>
    <s v="W18GR10_WBKK_D"/>
    <s v="baggeren en maaien"/>
    <s v="Wel werkstrook"/>
    <n v="-1.25"/>
    <n v="-1"/>
  </r>
  <r>
    <s v="AAN"/>
    <s v="AAN"/>
    <s v="AAN"/>
    <n v="0.5"/>
    <n v="0.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2"/>
    <n v="-1.28"/>
    <s v="&gt;2meter"/>
    <n v="5.8"/>
    <s v="ja"/>
    <s v="T21891"/>
    <s v="A: maaien droog talud, bereikbaar vanaf 2 zijden, talud &gt; 2m"/>
    <s v="AAN"/>
    <n v="0.01"/>
    <s v="&lt;Null&gt;"/>
    <n v="-1.03"/>
    <s v="ja"/>
    <x v="0"/>
    <n v="-1.32"/>
    <n v="2021"/>
    <x v="615"/>
    <n v="182"/>
    <s v="Uitmaaien"/>
    <s v="maaien"/>
    <n v="1536"/>
    <n v="0.09"/>
    <s v="A: uitmaaien nat profiel &lt;= 30m minimaal één zijde bereikbaar, twee zijdig &gt;15m bereikbaar &lt;= 30m"/>
    <n v="457569"/>
    <s v="M03026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1284"/>
    <s v="&lt;Null&gt;"/>
    <n v="0"/>
    <n v="0.04"/>
    <n v="2.6"/>
    <n v="2.6"/>
    <s v="Klasse A"/>
    <s v="Vrij toepasbaar"/>
    <s v="sloot"/>
    <s v="&lt;Null&gt;"/>
    <s v="Secundair"/>
    <s v="&lt;Null&gt;"/>
    <s v="Vrij verspreidbaar"/>
    <x v="1"/>
    <x v="814"/>
    <n v="7.0000000000000007E-2"/>
    <n v="0.6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2193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6"/>
    <s v="&lt;Null&gt;"/>
    <s v="&lt;Null&gt;"/>
    <x v="1"/>
    <s v="&lt;Null&gt;"/>
    <s v="Waterschap"/>
    <s v="&lt;Null&gt;"/>
    <s v="&lt;Null&gt;"/>
    <s v="&lt;Null&gt;"/>
    <x v="1"/>
    <s v="&lt;Null&gt;"/>
    <s v="Perceel 3"/>
    <s v="Korteweegje"/>
    <s v="&lt;Null&gt;"/>
    <s v="&lt;Null&gt;"/>
    <s v="&lt;Null&gt;"/>
    <n v="0"/>
    <s v="&lt;Null&gt;"/>
    <s v="&lt;Null&gt;"/>
    <s v="&lt;Null&gt;"/>
    <s v="Klasse B"/>
    <s v="Niet toepasbaar"/>
    <s v="sloot"/>
    <s v="kunstwerkvak"/>
    <s v="&lt;Null&gt;"/>
    <s v="&lt;Null&gt;"/>
    <s v="Verspreidbaar"/>
    <x v="1"/>
    <x v="1"/>
    <s v="&lt;Null&gt;"/>
    <s v="&lt;Null&gt;"/>
    <s v="&lt;Null&gt;"/>
    <s v="W18GR10109"/>
    <s v="&lt;Null&gt;"/>
    <s v="&lt;Null&gt;"/>
    <s v="&lt;Null&gt;"/>
    <s v="&lt;Null&gt;"/>
  </r>
  <r>
    <s v="Links WSHD/Rechts GEM"/>
    <s v="Links WSHD"/>
    <s v="Rechts GEM"/>
    <n v="4"/>
    <n v="2.71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6"/>
    <n v="-2.58"/>
    <n v="-2.12"/>
    <s v="&gt;2meter"/>
    <n v="15.5"/>
    <s v="ja"/>
    <s v="T23078"/>
    <s v="D: maaien droog talud, &gt; 15m één zijde bereikbaar, talud &gt; 2m"/>
    <s v="Links WSHD/Rechts GEM"/>
    <n v="3.06"/>
    <s v="&lt;Null&gt;"/>
    <n v="-1"/>
    <s v="ja"/>
    <x v="0"/>
    <n v="-2.58"/>
    <n v="2021"/>
    <x v="700"/>
    <n v="79"/>
    <s v="Uitmaaien"/>
    <s v="maaien"/>
    <n v="1536"/>
    <n v="12.62"/>
    <s v="C: uitmaaien nat profiel, &gt; 15m één zijde bereikbaar, &gt; 30m één zijde of twee zijdig bereikbaar"/>
    <n v="457571"/>
    <s v="M03090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C: uitmaaien en afvoeren plasberm, &gt;15m één zijde bereikbaar"/>
    <n v="930"/>
    <s v="&lt;Null&gt;"/>
    <n v="0"/>
    <n v="0.46"/>
    <n v="2.7"/>
    <n v="2.7"/>
    <s v="Klasse A"/>
    <s v="Klasse Industrie"/>
    <s v="sloot"/>
    <s v="&lt;Null&gt;"/>
    <s v="Secundair"/>
    <s v="&lt;Null&gt;"/>
    <s v="Verspreidbaar"/>
    <x v="1"/>
    <x v="815"/>
    <n v="1.33"/>
    <n v="10.1"/>
    <s v="8m of meer"/>
    <s v="W18GR10012"/>
    <s v="baggeren en maaien"/>
    <s v="Wel werkstrook"/>
    <n v="-1.25"/>
    <n v="-1"/>
  </r>
  <r>
    <s v="GEM"/>
    <s v="GEM"/>
    <s v="GEM"/>
    <n v="3.5"/>
    <n v="2.71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6"/>
    <n v="-2.58"/>
    <n v="-2.12"/>
    <s v="&gt;2meter"/>
    <n v="15.5"/>
    <s v="ja"/>
    <s v="T23078"/>
    <s v="D: maaien droog talud, &gt; 15m één zijde bereikbaar, talud &gt; 2m"/>
    <s v="GEM"/>
    <n v="3.06"/>
    <s v="&lt;Null&gt;"/>
    <n v="-1"/>
    <s v="ja"/>
    <x v="0"/>
    <n v="-2.58"/>
    <n v="2021"/>
    <x v="701"/>
    <n v="69"/>
    <s v="Uitmaaien"/>
    <s v="maaien"/>
    <n v="1536"/>
    <n v="12.62"/>
    <s v="C: uitmaaien nat profiel, &gt; 15m één zijde bereikbaar, &gt; 30m één zijde of twee zijdig bereikbaar"/>
    <n v="457572"/>
    <s v="M03090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C: uitmaaien en afvoeren plasberm, &gt;15m één zijde bereikbaar"/>
    <n v="930"/>
    <s v="&lt;Null&gt;"/>
    <n v="0"/>
    <n v="0.46"/>
    <n v="2.7"/>
    <n v="2.7"/>
    <s v="Klasse A"/>
    <s v="Klasse Industrie"/>
    <s v="sloot"/>
    <s v="&lt;Null&gt;"/>
    <s v="Secundair"/>
    <s v="&lt;Null&gt;"/>
    <s v="Verspreidbaar"/>
    <x v="1"/>
    <x v="816"/>
    <n v="1.33"/>
    <n v="10.1"/>
    <s v="8m of meer"/>
    <s v="W18GR10012"/>
    <s v="baggeren en maaien"/>
    <s v="Wel werkstrook"/>
    <n v="-1.25"/>
    <n v="-1"/>
  </r>
  <r>
    <s v="GEM"/>
    <s v="GEM"/>
    <s v="GEM"/>
    <n v="8.8000000000000007"/>
    <n v="3.27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6"/>
    <n v="-2.52"/>
    <n v="-2.08"/>
    <s v="&lt;=2meter"/>
    <n v="12.3"/>
    <s v="ja"/>
    <s v="T23078"/>
    <s v="B: maaien droog talud, &lt;= 15m één zijde bereikbaar, talud &lt;= 2m"/>
    <s v="GEM"/>
    <n v="3.7"/>
    <s v="&lt;Null&gt;"/>
    <n v="-1.04"/>
    <s v="ja"/>
    <x v="0"/>
    <n v="-2.52"/>
    <n v="2021"/>
    <x v="702"/>
    <n v="156"/>
    <s v="Uitmaaien"/>
    <s v="maaien"/>
    <n v="1536"/>
    <n v="13.62"/>
    <s v="A: uitmaaien nat profiel &lt;= 30m minimaal één zijde bereikbaar, twee zijdig &gt;15m bereikbaar &lt;= 30m"/>
    <n v="457573"/>
    <s v="M03090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922"/>
    <s v="&lt;Null&gt;"/>
    <n v="0"/>
    <n v="0.44"/>
    <n v="0"/>
    <n v="1"/>
    <s v="Klasse A"/>
    <s v="Klasse Industrie"/>
    <s v="sloot"/>
    <s v="&lt;Null&gt;"/>
    <s v="Secundair"/>
    <s v="&lt;Null&gt;"/>
    <s v="Verspreidbaar"/>
    <x v="1"/>
    <x v="817"/>
    <n v="1.27"/>
    <n v="11.3"/>
    <s v="8m of meer"/>
    <s v="W18GR10012"/>
    <s v="baggeren en maaien"/>
    <s v="Wel werkstrook"/>
    <n v="-1.25"/>
    <n v="-1"/>
  </r>
  <r>
    <s v="GEM"/>
    <s v="GEM"/>
    <s v="GEM"/>
    <n v="4.5"/>
    <n v="2.7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58"/>
    <n v="-2.12"/>
    <s v="&gt;2meter"/>
    <n v="15.5"/>
    <s v="ja"/>
    <s v="T23078"/>
    <s v="A: maaien droog talud, bereikbaar vanaf 2 zijden, talud &gt; 2m"/>
    <s v="GEM"/>
    <n v="3.06"/>
    <s v="&lt;Null&gt;"/>
    <n v="-1"/>
    <s v="ja"/>
    <x v="0"/>
    <n v="-2.58"/>
    <n v="2021"/>
    <x v="261"/>
    <n v="89"/>
    <s v="Uitmaaien"/>
    <s v="maaien"/>
    <n v="1536"/>
    <n v="12.62"/>
    <s v="A: uitmaaien nat profiel &lt;= 30m minimaal één zijde bereikbaar, twee zijdig &gt;15m bereikbaar &lt;= 30m"/>
    <n v="457574"/>
    <s v="M03090"/>
    <s v="&lt;Null&gt;"/>
    <x v="0"/>
    <s v="Goeree-Overflakkee"/>
    <s v="Waterschap"/>
    <s v="Uitmaaien"/>
    <s v="&lt;Null&gt;"/>
    <s v="MeetpuntenGO2020-Baggercode199"/>
    <x v="0"/>
    <s v="&lt;Null&gt;"/>
    <s v="Perceel 3"/>
    <s v="Molenzicht"/>
    <s v="A: uitmaaien en afvoeren plasberm, twee zijdig bereikbaar, of &lt;=15m één zijde bereikbaar"/>
    <n v="930"/>
    <s v="&lt;Null&gt;"/>
    <n v="0"/>
    <n v="0.46"/>
    <n v="2.7"/>
    <n v="2.7"/>
    <s v="Klasse A"/>
    <s v="Klasse Industrie"/>
    <s v="sloot"/>
    <s v="&lt;Null&gt;"/>
    <s v="Secundair"/>
    <s v="&lt;Null&gt;"/>
    <s v="Verspreidbaar"/>
    <x v="1"/>
    <x v="818"/>
    <n v="1.33"/>
    <n v="10.1"/>
    <s v="8m of meer"/>
    <s v="W18GR10012"/>
    <s v="baggeren en maaien"/>
    <s v="Wel werkstrook"/>
    <n v="-1.25"/>
    <n v="-1"/>
  </r>
  <r>
    <s v="GEM"/>
    <s v="GEM"/>
    <s v="GEM"/>
    <n v="8.6"/>
    <n v="3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52"/>
    <n v="-2.08"/>
    <s v="&lt;=2meter"/>
    <n v="12.3"/>
    <s v="ja"/>
    <s v="T23078"/>
    <s v="A: maaien droog talud, bereikbaar vanaf 2 zijden, talud &lt;= 2m"/>
    <s v="GEM"/>
    <n v="3.7"/>
    <s v="&lt;Null&gt;"/>
    <n v="-1.04"/>
    <s v="ja"/>
    <x v="0"/>
    <n v="-2.52"/>
    <n v="2021"/>
    <x v="239"/>
    <n v="152"/>
    <s v="Uitmaaien"/>
    <s v="maaien"/>
    <n v="1536"/>
    <n v="13.62"/>
    <s v="A: uitmaaien nat profiel &lt;= 30m minimaal één zijde bereikbaar, twee zijdig &gt;15m bereikbaar &lt;= 30m"/>
    <n v="457575"/>
    <s v="M03090"/>
    <s v="&lt;Null&gt;"/>
    <x v="0"/>
    <s v="Goeree-Overflakkee"/>
    <s v="Waterschap"/>
    <s v="Uitmaaien"/>
    <s v="&lt;Null&gt;"/>
    <s v="MeetpuntenGO2020-Baggercode199"/>
    <x v="0"/>
    <s v="&lt;Null&gt;"/>
    <s v="Perceel 3"/>
    <s v="Molenzicht"/>
    <s v="A: uitmaaien en afvoeren plasberm, twee zijdig bereikbaar, of &lt;=15m één zijde bereikbaar"/>
    <n v="922"/>
    <s v="&lt;Null&gt;"/>
    <n v="0"/>
    <n v="0.44"/>
    <n v="0"/>
    <n v="1"/>
    <s v="Klasse A"/>
    <s v="Klasse Industrie"/>
    <s v="sloot"/>
    <s v="&lt;Null&gt;"/>
    <s v="Secundair"/>
    <s v="&lt;Null&gt;"/>
    <s v="Verspreidbaar"/>
    <x v="1"/>
    <x v="819"/>
    <n v="1.27"/>
    <n v="11.3"/>
    <s v="8m of meer"/>
    <s v="W18GR10012"/>
    <s v="baggeren en maaien"/>
    <s v="Wel werkstrook"/>
    <n v="-1.25"/>
    <n v="-1"/>
  </r>
  <r>
    <s v="Links AAN/Rechts WSHD"/>
    <s v="Links AAN"/>
    <s v="Rechts WSHD"/>
    <n v="1.3"/>
    <n v="0.4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56"/>
    <n v="-1.27"/>
    <s v="&lt;=2meter"/>
    <n v="7.3"/>
    <s v="ja"/>
    <s v="T23745"/>
    <s v="A: maaien droog talud, bereikbaar vanaf 2 zijden, talud &gt; 2m"/>
    <s v="Links AAN/Rechts WSHD"/>
    <n v="0.54"/>
    <s v="&lt;Null&gt;"/>
    <n v="-0.81"/>
    <s v="ja"/>
    <x v="0"/>
    <n v="-1.56"/>
    <n v="2021"/>
    <x v="703"/>
    <n v="98"/>
    <s v="Uitmaaien"/>
    <s v="maaien"/>
    <n v="1536"/>
    <n v="1.61"/>
    <s v="A: uitmaaien nat profiel &lt;= 30m minimaal één zijde bereikbaar, twee zijdig &gt;15m bereikbaar &lt;= 30m"/>
    <n v="457576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5"/>
    <s v="&lt;Null&gt;"/>
    <n v="0"/>
    <n v="0.28999999999999998"/>
    <n v="2.4"/>
    <n v="2.4"/>
    <s v="Klasse A"/>
    <s v="Klasse Industrie"/>
    <s v="sloot"/>
    <s v="&lt;Null&gt;"/>
    <s v="Secundair"/>
    <s v="&lt;Null&gt;"/>
    <s v="Verspreidbaar"/>
    <x v="1"/>
    <x v="820"/>
    <n v="0.46"/>
    <n v="2.6"/>
    <s v="2 tot 4m"/>
    <s v="W18GR10185"/>
    <s v="baggeren en maaien"/>
    <s v="Wel werkstrook"/>
    <n v="-1.1000000000000001"/>
    <n v="-0.85"/>
  </r>
  <r>
    <s v="AAN"/>
    <s v="AAN"/>
    <s v="AAN"/>
    <n v="2.8"/>
    <n v="7.0000000000000007E-2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33"/>
    <n v="-1.18"/>
    <s v="&lt;=2meter"/>
    <n v="5.3"/>
    <s v="ja"/>
    <s v="T23745"/>
    <s v="A: maaien droog talud, bereikbaar vanaf 2 zijden, talud &gt; 2m"/>
    <s v="AAN"/>
    <n v="0.08"/>
    <s v="&lt;Null&gt;"/>
    <n v="-0.81"/>
    <s v="ja"/>
    <x v="0"/>
    <n v="-1.33"/>
    <n v="2021"/>
    <x v="704"/>
    <n v="427"/>
    <s v="Uitmaaien"/>
    <s v="maaien"/>
    <n v="1536"/>
    <n v="0.46"/>
    <s v="A: uitmaaien nat profiel &lt;= 30m minimaal één zijde bereikbaar, twee zijdig &gt;15m bereikbaar &lt;= 30m"/>
    <n v="457577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6"/>
    <s v="&lt;Null&gt;"/>
    <n v="0"/>
    <n v="0.15"/>
    <n v="2"/>
    <n v="2"/>
    <s v="Vrij toepasbaar"/>
    <s v="Vrij toepasbaar"/>
    <s v="sloot"/>
    <s v="&lt;Null&gt;"/>
    <s v="Secundair"/>
    <s v="&lt;Null&gt;"/>
    <s v="Vrij verspreidbaar"/>
    <x v="1"/>
    <x v="821"/>
    <n v="0.23"/>
    <n v="1.3"/>
    <s v="tot 2m"/>
    <s v="W18GR10184"/>
    <s v="baggeren en maaien"/>
    <s v="Wel werkstrook"/>
    <n v="-1.1000000000000001"/>
    <n v="-0.85"/>
  </r>
  <r>
    <s v="AAN"/>
    <s v="AAN"/>
    <s v="AAN"/>
    <n v="1.6"/>
    <n v="0.48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25"/>
    <n v="-1.56"/>
    <n v="-1.27"/>
    <s v="&lt;=2meter"/>
    <n v="7.3"/>
    <s v="ja"/>
    <s v="T23745"/>
    <s v="A: maaien droog talud, bereikbaar vanaf 2 zijden, talud &gt; 2m"/>
    <s v="AAN"/>
    <n v="0.54"/>
    <s v="&lt;Null&gt;"/>
    <n v="-0.81"/>
    <s v="ja"/>
    <x v="0"/>
    <n v="-1.56"/>
    <n v="2021"/>
    <x v="705"/>
    <n v="120"/>
    <s v="Uitmaaien"/>
    <s v="maaien"/>
    <n v="1536"/>
    <n v="1.61"/>
    <s v="A: uitmaaien nat profiel &lt;= 30m minimaal één zijde bereikbaar, twee zijdig &gt;15m bereikbaar &lt;= 30m"/>
    <n v="457578"/>
    <s v="M0383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5"/>
    <s v="&lt;Null&gt;"/>
    <n v="0"/>
    <n v="0.28999999999999998"/>
    <n v="2.4"/>
    <n v="2.4"/>
    <s v="Vrij toepasbaar"/>
    <s v="Vrij toepasbaar"/>
    <s v="sloot"/>
    <s v="&lt;Null&gt;"/>
    <s v="Secundair"/>
    <s v="&lt;Null&gt;"/>
    <s v="Vrij verspreidbaar"/>
    <x v="1"/>
    <x v="822"/>
    <n v="0.46"/>
    <n v="2.6"/>
    <s v="2 tot 4m"/>
    <s v="W18GR10184"/>
    <s v="baggeren en maaien"/>
    <s v="Wel werkstrook"/>
    <n v="-1.1000000000000001"/>
    <n v="-0.85"/>
  </r>
  <r>
    <s v="AAN"/>
    <s v="AAN"/>
    <s v="AAN"/>
    <n v="2.6"/>
    <n v="0.28000000000000003"/>
    <n v="0.61"/>
    <x v="4"/>
    <x v="0"/>
    <n v="1.1299999999999999"/>
    <s v="bereikbaar"/>
    <s v="&lt;Null&gt;"/>
    <n v="0"/>
    <s v="GO 2021"/>
    <s v="1A: Op de kant, &lt;=30m tweezijdig bereikbaar, of &lt;=15m één zijde bereikbaar"/>
    <n v="-2.1"/>
    <n v="-1.49"/>
    <n v="-1.23"/>
    <s v="&lt;=2meter"/>
    <n v="4.8"/>
    <s v="ja"/>
    <s v="T23751"/>
    <s v="A: maaien droog talud, bereikbaar vanaf 2 zijden, talud &gt; 2m"/>
    <s v="AAN"/>
    <n v="0.32"/>
    <n v="0.65"/>
    <n v="-0.81"/>
    <s v="ja"/>
    <x v="0"/>
    <n v="-1.49"/>
    <n v="2021"/>
    <x v="706"/>
    <n v="353"/>
    <s v="Uitmaaien"/>
    <s v="maaien"/>
    <n v="1536"/>
    <n v="0.71"/>
    <s v="A: uitmaaien nat profiel &lt;= 30m minimaal één zijde bereikbaar, twee zijdig &gt;15m bereikbaar &lt;= 30m"/>
    <n v="457579"/>
    <s v="M03863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19"/>
    <s v="&lt;Null&gt;"/>
    <n v="0"/>
    <n v="0.26"/>
    <n v="1.7"/>
    <n v="1.7"/>
    <s v="Klasse A"/>
    <s v="Vrij toepasbaar"/>
    <s v="sloot"/>
    <s v="&lt;Null&gt;"/>
    <s v="Secundair"/>
    <s v="&lt;Null&gt;"/>
    <s v="Vrij verspreidbaar"/>
    <x v="106"/>
    <x v="823"/>
    <n v="0.39"/>
    <n v="1.5"/>
    <s v="tot 2m"/>
    <s v="W18GR10_WBKK_D"/>
    <s v="baggeren en maaien"/>
    <s v="Wel werkstrook"/>
    <n v="-1.1000000000000001"/>
    <n v="-0.85"/>
  </r>
  <r>
    <s v="AAN"/>
    <s v="AAN"/>
    <s v="AAN"/>
    <n v="2.2000000000000002"/>
    <n v="0.1"/>
    <n v="0.21"/>
    <x v="4"/>
    <x v="0"/>
    <n v="1.1299999999999999"/>
    <s v="bereikbaar"/>
    <s v="&lt;Null&gt;"/>
    <n v="0"/>
    <s v="GO 2021"/>
    <s v="1A: Op de kant, &lt;=30m tweezijdig bereikbaar, of &lt;=15m één zijde bereikbaar"/>
    <n v="-1.4"/>
    <n v="-1.29"/>
    <n v="-1.07"/>
    <s v="&lt;=2meter"/>
    <n v="4.5"/>
    <s v="ja"/>
    <s v="T23752"/>
    <s v="A: maaien droog talud, bereikbaar vanaf 2 zijden, talud &gt; 2m"/>
    <s v="AAN"/>
    <n v="0.11"/>
    <n v="0.22"/>
    <n v="-0.93"/>
    <s v="ja"/>
    <x v="0"/>
    <n v="-1.29"/>
    <n v="2021"/>
    <x v="707"/>
    <n v="439"/>
    <s v="Uitmaaien"/>
    <s v="maaien"/>
    <n v="1536"/>
    <n v="0.23"/>
    <s v="A: uitmaaien nat profiel &lt;= 30m minimaal één zijde bereikbaar, twee zijdig &gt;15m bereikbaar &lt;= 30m"/>
    <n v="457580"/>
    <s v="M03650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761"/>
    <s v="&lt;Null&gt;"/>
    <n v="0"/>
    <n v="0.22"/>
    <n v="1.8"/>
    <n v="1.8"/>
    <s v="Klasse A"/>
    <s v="Vrij toepasbaar"/>
    <s v="sloot"/>
    <s v="&lt;Null&gt;"/>
    <s v="Secundair"/>
    <s v="&lt;Null&gt;"/>
    <s v="Vrij verspreidbaar"/>
    <x v="107"/>
    <x v="824"/>
    <n v="0.04"/>
    <n v="1"/>
    <s v="tot 2m"/>
    <s v="W18GR10_WBKK_D"/>
    <s v="baggeren en maaien"/>
    <s v="Wel werkstrook"/>
    <n v="-1.25"/>
    <n v="-1"/>
  </r>
  <r>
    <s v="AAN"/>
    <s v="AAN"/>
    <s v="AAN"/>
    <n v="2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2"/>
    <n v="-1.18"/>
    <s v="&lt;=2meter"/>
    <n v="4.5999999999999996"/>
    <s v="ja"/>
    <s v="T23752"/>
    <s v="A: maaien droog talud, bereikbaar vanaf 2 zijden, talud &gt; 2m"/>
    <s v="AAN"/>
    <n v="0.19"/>
    <s v="&lt;Null&gt;"/>
    <n v="-0.95"/>
    <s v="ja"/>
    <x v="0"/>
    <n v="-1.42"/>
    <n v="2021"/>
    <x v="708"/>
    <n v="357"/>
    <s v="Uitmaaien"/>
    <s v="maaien"/>
    <n v="1536"/>
    <n v="0.34"/>
    <s v="A: uitmaaien nat profiel &lt;= 30m minimaal één zijde bereikbaar, twee zijdig &gt;15m bereikbaar &lt;= 30m"/>
    <n v="457581"/>
    <s v="M03650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762"/>
    <s v="&lt;Null&gt;"/>
    <n v="0"/>
    <n v="0.24"/>
    <n v="1.8"/>
    <n v="1.8"/>
    <s v="Klasse A"/>
    <s v="Vrij toepasbaar"/>
    <s v="sloot"/>
    <s v="&lt;Null&gt;"/>
    <s v="Secundair"/>
    <s v="&lt;Null&gt;"/>
    <s v="Vrij verspreidbaar"/>
    <x v="1"/>
    <x v="825"/>
    <n v="0.17"/>
    <n v="1.1000000000000001"/>
    <s v="tot 2m"/>
    <s v="W18GR10_WBKK_D"/>
    <s v="baggeren en maaien"/>
    <s v="Wel werkstrook"/>
    <n v="-1.25"/>
    <n v="-1"/>
  </r>
  <r>
    <s v="AAN"/>
    <s v="AAN"/>
    <s v="AAN"/>
    <n v="4.7"/>
    <n v="0.1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49"/>
    <n v="-1.33"/>
    <s v="&lt;=2meter"/>
    <n v="5.6"/>
    <s v="ja"/>
    <s v="T23753"/>
    <s v="B: maaien droog talud, &lt;= 15m één zijde bereikbaar, talud &gt; 2m"/>
    <s v="AAN"/>
    <n v="0.14000000000000001"/>
    <s v="&lt;Null&gt;"/>
    <n v="-0.97"/>
    <s v="ja"/>
    <x v="0"/>
    <n v="-1.49"/>
    <n v="2021"/>
    <x v="709"/>
    <n v="558"/>
    <s v="Uitmaaien"/>
    <s v="maaien"/>
    <n v="1536"/>
    <n v="0.63"/>
    <s v="A: uitmaaien nat profiel &lt;= 30m minimaal één zijde bereikbaar, twee zijdig &gt;15m bereikbaar &lt;= 30m"/>
    <n v="457586"/>
    <s v="M03634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45"/>
    <s v="&lt;Null&gt;"/>
    <n v="0"/>
    <n v="0.16"/>
    <n v="2"/>
    <n v="2"/>
    <s v="Klasse A"/>
    <s v="Klasse Industrie"/>
    <s v="sloot"/>
    <s v="&lt;Null&gt;"/>
    <s v="Secundair"/>
    <s v="&lt;Null&gt;"/>
    <s v="Verspreidbaar"/>
    <x v="1"/>
    <x v="826"/>
    <n v="0.24"/>
    <n v="1.7"/>
    <s v="tot 2m"/>
    <s v="W18GR10157"/>
    <s v="baggeren en maaien"/>
    <s v="Wel werkstrook"/>
    <n v="-1.25"/>
    <n v="-1"/>
  </r>
  <r>
    <s v="AAN"/>
    <s v="AAN"/>
    <s v="AAN"/>
    <n v="1.1000000000000001"/>
    <n v="0.1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44"/>
    <n v="-1.38"/>
    <s v="&lt;=2meter"/>
    <n v="5.7"/>
    <s v="ja"/>
    <s v="T23753"/>
    <s v="B: maaien droog talud, &lt;= 15m één zijde bereikbaar, talud &gt; 2m"/>
    <s v="AAN"/>
    <n v="0.14000000000000001"/>
    <s v="&lt;Null&gt;"/>
    <n v="-1.02"/>
    <s v="ja"/>
    <x v="0"/>
    <n v="-1.44"/>
    <n v="2021"/>
    <x v="710"/>
    <n v="118"/>
    <s v="Uitmaaien"/>
    <s v="maaien"/>
    <n v="1536"/>
    <n v="0.61"/>
    <s v="A: uitmaaien nat profiel &lt;= 30m minimaal één zijde bereikbaar, twee zijdig &gt;15m bereikbaar &lt;= 30m"/>
    <n v="457587"/>
    <s v="M03634"/>
    <s v="&lt;Null&gt;"/>
    <x v="0"/>
    <s v="Goeree-Overflakkee"/>
    <s v="Waterschap"/>
    <s v="Uitmaaien"/>
    <s v="&lt;Null&gt;"/>
    <s v="MeetpuntenGO2020-Baggercode199"/>
    <x v="0"/>
    <s v="&lt;Null&gt;"/>
    <s v="Perceel 3"/>
    <s v="Langeweg"/>
    <s v="A: uitmaaien en afvoeren plasberm, twee zijdig bereikbaar, of &lt;=15m één zijde bereikbaar"/>
    <n v="1201"/>
    <s v="&lt;Null&gt;"/>
    <n v="0"/>
    <n v="0.06"/>
    <n v="2"/>
    <n v="2"/>
    <s v="Klasse A"/>
    <s v="Klasse Industrie"/>
    <s v="sloot"/>
    <s v="&lt;Null&gt;"/>
    <s v="Secundair"/>
    <s v="&lt;Null&gt;"/>
    <s v="Verspreidbaar"/>
    <x v="1"/>
    <x v="827"/>
    <n v="0.19"/>
    <n v="1.8"/>
    <s v="tot 2m"/>
    <s v="W18GR10157"/>
    <s v="baggeren en maaien"/>
    <s v="Wel werkstrook"/>
    <n v="-1.25"/>
    <n v="-1"/>
  </r>
  <r>
    <s v="Links AAN/Rechts GEM SBB"/>
    <s v="Links AAN"/>
    <s v="Rechts GEM SBB"/>
    <n v="2.7"/>
    <n v="0.2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57"/>
    <n v="-1.35"/>
    <s v="&lt;=2meter"/>
    <n v="5.9"/>
    <s v="ja"/>
    <s v="T24926"/>
    <s v="A: maaien droog talud, bereikbaar vanaf 2 zijden, talud &gt; 2m"/>
    <s v="Links AAN/Rechts GEM SBB"/>
    <n v="0.26"/>
    <s v="&lt;Null&gt;"/>
    <n v="-1.1000000000000001"/>
    <s v="ja"/>
    <x v="0"/>
    <n v="-1.57"/>
    <n v="2021"/>
    <x v="711"/>
    <n v="343"/>
    <s v="Uitmaaien"/>
    <s v="maaien"/>
    <n v="1536"/>
    <n v="0"/>
    <s v="A: uitmaaien nat profiel &lt;= 30m minimaal één zijde bereikbaar, twee zijdig &gt;15m bereikbaar &lt;= 30m"/>
    <n v="457584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23"/>
    <s v="&lt;Null&gt;"/>
    <n v="0"/>
    <n v="0.22"/>
    <n v="2.2000000000000002"/>
    <n v="2.2000000000000002"/>
    <s v="Klasse A"/>
    <s v="Vrij toepasbaar"/>
    <s v="sloot"/>
    <s v="&lt;Null&gt;"/>
    <s v="Secundair"/>
    <s v="&lt;Null&gt;"/>
    <s v="Vrij verspreidbaar"/>
    <x v="1"/>
    <x v="800"/>
    <n v="0.32"/>
    <n v="1.6"/>
    <s v="tot 2m"/>
    <s v="W18GR10_WBKK_D"/>
    <s v="baggeren en maaien"/>
    <s v="Wel werkstrook"/>
    <n v="-1.25"/>
    <n v="-1"/>
  </r>
  <r>
    <s v="Links AAN/Rechts GEM SBB"/>
    <s v="Links AAN"/>
    <s v="Rechts GEM SBB"/>
    <n v="2.2999999999999998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43"/>
    <n v="-1.21"/>
    <s v="&lt;=2meter"/>
    <n v="5.6"/>
    <s v="ja"/>
    <s v="T24926"/>
    <s v="A: maaien droog talud, bereikbaar vanaf 2 zijden, talud &gt; 2m"/>
    <s v="Links AAN/Rechts GEM SBB"/>
    <n v="0.2"/>
    <s v="&lt;Null&gt;"/>
    <n v="-0.96"/>
    <s v="ja"/>
    <x v="0"/>
    <n v="-1.43"/>
    <n v="2021"/>
    <x v="336"/>
    <n v="358"/>
    <s v="Uitmaaien"/>
    <s v="maaien"/>
    <n v="1536"/>
    <n v="0.38"/>
    <s v="A: uitmaaien nat profiel &lt;= 30m minimaal één zijde bereikbaar, twee zijdig &gt;15m bereikbaar &lt;= 30m"/>
    <n v="457585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705"/>
    <s v="&lt;Null&gt;"/>
    <n v="0"/>
    <n v="0.22"/>
    <n v="2.2000000000000002"/>
    <n v="2.2000000000000002"/>
    <s v="Klasse A"/>
    <s v="Vrij toepasbaar"/>
    <s v="sloot"/>
    <s v="&lt;Null&gt;"/>
    <s v="Secundair"/>
    <s v="&lt;Null&gt;"/>
    <s v="Vrij verspreidbaar"/>
    <x v="1"/>
    <x v="828"/>
    <n v="0.18"/>
    <n v="1.3"/>
    <s v="tot 2m"/>
    <s v="W18GR10_WBKK_D"/>
    <s v="baggeren en maaien"/>
    <s v="Wel werkstrook"/>
    <n v="-1.25"/>
    <n v="-1"/>
  </r>
  <r>
    <s v="AAN"/>
    <s v="AAN"/>
    <s v="AAN"/>
    <n v="5.2"/>
    <n v="0.3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3"/>
    <s v="&lt;=2meter"/>
    <n v="4.8"/>
    <s v="ja"/>
    <s v="T24946"/>
    <s v="A: maaien droog talud, bereikbaar vanaf 2 zijden, talud &gt; 2m"/>
    <s v="AAN"/>
    <n v="0.37"/>
    <s v="&lt;Null&gt;"/>
    <n v="-1.04"/>
    <s v="ja"/>
    <x v="0"/>
    <n v="-1.61"/>
    <n v="2021"/>
    <x v="712"/>
    <n v="477"/>
    <s v="Uitmaaien"/>
    <s v="maaien"/>
    <n v="1536"/>
    <n v="0.89"/>
    <s v="A: uitmaaien nat profiel &lt;= 30m minimaal één zijde bereikbaar, twee zijdig &gt;15m bereikbaar &lt;= 30m"/>
    <n v="457588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117"/>
    <s v="&lt;Null&gt;"/>
    <n v="0"/>
    <n v="0.28000000000000003"/>
    <n v="1.3"/>
    <n v="1.3"/>
    <s v="Klasse A"/>
    <s v="Vrij toepasbaar"/>
    <s v="sloot"/>
    <s v="&lt;Null&gt;"/>
    <s v="Secundair"/>
    <s v="&lt;Null&gt;"/>
    <s v="Vrij verspreidbaar"/>
    <x v="1"/>
    <x v="829"/>
    <n v="0.36"/>
    <n v="2.2000000000000002"/>
    <s v="2 tot 4m"/>
    <s v="W18GR10_WBKK_D"/>
    <s v="baggeren en maaien"/>
    <s v="Wel werkstrook"/>
    <n v="-1.25"/>
    <n v="-1"/>
  </r>
  <r>
    <s v="AAN"/>
    <s v="AAN"/>
    <s v="AAN"/>
    <n v="3.2"/>
    <n v="0.2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7"/>
    <s v="&lt;=2meter"/>
    <n v="4.2"/>
    <s v="ja"/>
    <s v="T24946"/>
    <s v="A: maaien droog talud, bereikbaar vanaf 2 zijden, talud &gt; 2m"/>
    <s v="AAN"/>
    <n v="0.28999999999999998"/>
    <s v="&lt;Null&gt;"/>
    <n v="-1.03"/>
    <s v="ja"/>
    <x v="0"/>
    <n v="-1.61"/>
    <n v="2021"/>
    <x v="221"/>
    <n v="399"/>
    <s v="Uitmaaien"/>
    <s v="maaien"/>
    <n v="1536"/>
    <n v="0.72"/>
    <s v="A: uitmaaien nat profiel &lt;= 30m minimaal één zijde bereikbaar, twee zijdig &gt;15m bereikbaar &lt;= 30m"/>
    <n v="457589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18"/>
    <s v="&lt;Null&gt;"/>
    <n v="0"/>
    <n v="0.24"/>
    <n v="1.3"/>
    <n v="1.3"/>
    <s v="Klasse A"/>
    <s v="Vrij toepasbaar"/>
    <s v="sloot"/>
    <s v="&lt;Null&gt;"/>
    <s v="Secundair"/>
    <s v="&lt;Null&gt;"/>
    <s v="Vrij verspreidbaar"/>
    <x v="1"/>
    <x v="830"/>
    <n v="0.36"/>
    <n v="1.6"/>
    <s v="tot 2m"/>
    <s v="W18GR10_WBKK_D"/>
    <s v="baggeren en maaien"/>
    <s v="Wel werkstrook"/>
    <n v="-1.25"/>
    <n v="-1"/>
  </r>
  <r>
    <s v="AAN"/>
    <s v="AAN"/>
    <s v="AAN"/>
    <n v="1.9"/>
    <n v="0.0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1"/>
    <n v="-1.32"/>
    <s v="&lt;=2meter"/>
    <n v="3.7"/>
    <s v="ja"/>
    <s v="T24946"/>
    <s v="A: maaien droog talud, bereikbaar vanaf 2 zijden, talud &gt; 2m"/>
    <s v="AAN"/>
    <n v="0.05"/>
    <s v="&lt;Null&gt;"/>
    <n v="-1.01"/>
    <s v="ja"/>
    <x v="0"/>
    <n v="-1.41"/>
    <n v="2021"/>
    <x v="713"/>
    <n v="342"/>
    <s v="Uitmaaien"/>
    <s v="maaien"/>
    <n v="1536"/>
    <n v="0.28000000000000003"/>
    <s v="A: uitmaaien nat profiel &lt;= 30m minimaal één zijde bereikbaar, twee zijdig &gt;15m bereikbaar &lt;= 30m"/>
    <n v="457590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19"/>
    <s v="&lt;Null&gt;"/>
    <n v="0"/>
    <n v="0.09"/>
    <n v="1.3"/>
    <n v="1.3"/>
    <s v="Klasse A"/>
    <s v="Vrij toepasbaar"/>
    <s v="sloot"/>
    <s v="&lt;Null&gt;"/>
    <s v="Secundair"/>
    <s v="&lt;Null&gt;"/>
    <s v="Vrij verspreidbaar"/>
    <x v="1"/>
    <x v="0"/>
    <n v="0.16"/>
    <n v="1.1000000000000001"/>
    <s v="tot 2m"/>
    <s v="W18GR10_WBKK_D"/>
    <s v="baggeren en maaien"/>
    <s v="Wel werkstrook"/>
    <n v="-1.25"/>
    <n v="-1"/>
  </r>
  <r>
    <s v="Links GEM SBB/Rechts AAN"/>
    <s v="Links GEM SBB"/>
    <s v="Rechts AAN"/>
    <n v="2.1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5"/>
    <s v="&lt;=2meter"/>
    <n v="3.9"/>
    <s v="ja"/>
    <s v="T24947"/>
    <s v="A: maaien droog talud, bereikbaar vanaf 2 zijden, talud &gt; 2m"/>
    <s v="Links GEM SBB/Rechts AAN"/>
    <n v="0.12"/>
    <s v="&lt;Null&gt;"/>
    <n v="-1.02"/>
    <s v="ja"/>
    <x v="0"/>
    <n v="-1.51"/>
    <n v="2021"/>
    <x v="714"/>
    <n v="522"/>
    <s v="Uitmaaien"/>
    <s v="maaien"/>
    <n v="1536"/>
    <n v="0.28999999999999998"/>
    <s v="A: uitmaaien nat profiel &lt;= 30m minimaal één zijde bereikbaar, twee zijdig &gt;15m bereikbaar &lt;= 30m"/>
    <n v="457591"/>
    <s v="M0304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13"/>
    <s v="&lt;Null&gt;"/>
    <n v="0"/>
    <n v="0.26"/>
    <n v="1.5"/>
    <n v="1.5"/>
    <s v="Klasse A"/>
    <s v="Vrij toepasbaar"/>
    <s v="sloot"/>
    <s v="&lt;Null&gt;"/>
    <s v="Secundair"/>
    <s v="&lt;Null&gt;"/>
    <s v="Vrij verspreidbaar"/>
    <x v="1"/>
    <x v="831"/>
    <n v="0.26"/>
    <n v="0.8"/>
    <s v="tot 2m"/>
    <s v="W18GR10_WBKK_D"/>
    <s v="baggeren en maaien"/>
    <s v="Wel werkstrook"/>
    <n v="-1.25"/>
    <n v="-1"/>
  </r>
  <r>
    <s v="Links GEM SBB/Rechts AAN"/>
    <s v="Links GEM SBB"/>
    <s v="Rechts AAN"/>
    <n v="2.4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34"/>
    <n v="-1.22"/>
    <s v="&lt;=2meter"/>
    <n v="4.2"/>
    <s v="ja"/>
    <s v="T24947"/>
    <s v="A: maaien droog talud, bereikbaar vanaf 2 zijden, talud &gt; 2m"/>
    <s v="Links GEM SBB/Rechts AAN"/>
    <n v="0.14000000000000001"/>
    <s v="&lt;Null&gt;"/>
    <n v="-1.03"/>
    <s v="ja"/>
    <x v="0"/>
    <n v="-1.34"/>
    <n v="2021"/>
    <x v="715"/>
    <n v="396"/>
    <s v="Uitmaaien"/>
    <s v="maaien"/>
    <n v="1536"/>
    <n v="0.28000000000000003"/>
    <s v="A: uitmaaien nat profiel &lt;= 30m minimaal één zijde bereikbaar, twee zijdig &gt;15m bereikbaar &lt;= 30m"/>
    <n v="457592"/>
    <s v="M0304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14"/>
    <s v="&lt;Null&gt;"/>
    <n v="0"/>
    <n v="0.12"/>
    <n v="1.5"/>
    <n v="1.5"/>
    <s v="Klasse A"/>
    <s v="Vrij toepasbaar"/>
    <s v="sloot"/>
    <s v="&lt;Null&gt;"/>
    <s v="Secundair"/>
    <s v="&lt;Null&gt;"/>
    <s v="Vrij verspreidbaar"/>
    <x v="1"/>
    <x v="832"/>
    <n v="0.09"/>
    <n v="1.2"/>
    <s v="tot 2m"/>
    <s v="W18GR10_WBKK_D"/>
    <s v="baggeren en maaien"/>
    <s v="Wel werkstrook"/>
    <n v="-1.25"/>
    <n v="-1"/>
  </r>
  <r>
    <s v="Links GEM SBB/Rechts AAN"/>
    <s v="Links GEM SBB"/>
    <s v="Rechts AAN"/>
    <n v="2.9"/>
    <n v="0.3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1"/>
    <s v="&lt;=2meter"/>
    <n v="5.4"/>
    <s v="ja"/>
    <s v="T24947"/>
    <s v="A: maaien droog talud, bereikbaar vanaf 2 zijden, talud &gt; 2m"/>
    <s v="Links GEM SBB/Rechts AAN"/>
    <n v="0.35"/>
    <s v="&lt;Null&gt;"/>
    <n v="-1"/>
    <s v="ja"/>
    <x v="0"/>
    <n v="-1.57"/>
    <n v="2021"/>
    <x v="716"/>
    <n v="245"/>
    <s v="Uitmaaien"/>
    <s v="maaien"/>
    <n v="1536"/>
    <n v="0.91"/>
    <s v="A: uitmaaien nat profiel &lt;= 30m minimaal één zijde bereikbaar, twee zijdig &gt;15m bereikbaar &lt;= 30m"/>
    <n v="457593"/>
    <s v="M0304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15"/>
    <s v="&lt;Null&gt;"/>
    <n v="0"/>
    <n v="0.26"/>
    <n v="1.5"/>
    <n v="1.5"/>
    <s v="Klasse A"/>
    <s v="Vrij toepasbaar"/>
    <s v="sloot"/>
    <s v="&lt;Null&gt;"/>
    <s v="Secundair"/>
    <s v="&lt;Null&gt;"/>
    <s v="Vrij verspreidbaar"/>
    <x v="1"/>
    <x v="833"/>
    <n v="0.32"/>
    <n v="2.4"/>
    <s v="2 tot 4m"/>
    <s v="W18GR10_WBKK_D"/>
    <s v="baggeren en maaien"/>
    <s v="Wel werkstrook"/>
    <n v="-1.25"/>
    <n v="-1"/>
  </r>
  <r>
    <s v="AAN"/>
    <s v="AAN"/>
    <s v="AAN"/>
    <n v="1.6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1"/>
    <n v="-1.31"/>
    <s v="&lt;=2meter"/>
    <n v="5.2"/>
    <s v="ja"/>
    <s v="T24949"/>
    <s v="A: maaien droog talud, bereikbaar vanaf 2 zijden, talud &gt; 2m"/>
    <s v="AAN"/>
    <n v="0.16"/>
    <s v="&lt;Null&gt;"/>
    <n v="-0.97"/>
    <s v="ja"/>
    <x v="0"/>
    <n v="-1.51"/>
    <n v="2021"/>
    <x v="717"/>
    <n v="228"/>
    <s v="Uitmaaien"/>
    <s v="maaien"/>
    <n v="1536"/>
    <n v="0.53"/>
    <s v="A: uitmaaien nat profiel &lt;= 30m minimaal één zijde bereikbaar, twee zijdig &gt;15m bereikbaar &lt;= 30m"/>
    <n v="457594"/>
    <s v="M0299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249"/>
    <s v="&lt;Null&gt;"/>
    <n v="0"/>
    <n v="0.2"/>
    <n v="1.9"/>
    <n v="1.9"/>
    <s v="Vrij toepasbaar"/>
    <s v="Vrij toepasbaar"/>
    <s v="sloot"/>
    <s v="&lt;Null&gt;"/>
    <s v="Secundair"/>
    <s v="&lt;Null&gt;"/>
    <s v="Vrij verspreidbaar"/>
    <x v="1"/>
    <x v="834"/>
    <n v="0.26"/>
    <n v="1.4"/>
    <s v="tot 2m"/>
    <s v="W18GR10035"/>
    <s v="baggeren en maaien"/>
    <s v="Wel werkstrook"/>
    <n v="-1.25"/>
    <n v="-1"/>
  </r>
  <r>
    <s v="AAN"/>
    <s v="AAN"/>
    <s v="AAN"/>
    <n v="4.0999999999999996"/>
    <n v="0.4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73"/>
    <n v="-1.36"/>
    <s v="&lt;=2meter"/>
    <n v="5.8"/>
    <s v="ja"/>
    <s v="T24949"/>
    <s v="A: maaien droog talud, bereikbaar vanaf 2 zijden, talud &gt; 2m"/>
    <s v="AAN"/>
    <n v="0.47"/>
    <s v="&lt;Null&gt;"/>
    <n v="-1.05"/>
    <s v="ja"/>
    <x v="0"/>
    <n v="-1.73"/>
    <n v="2021"/>
    <x v="718"/>
    <n v="409"/>
    <s v="Uitmaaien"/>
    <s v="maaien"/>
    <n v="1536"/>
    <n v="0.94"/>
    <s v="A: uitmaaien nat profiel &lt;= 30m minimaal één zijde bereikbaar, twee zijdig &gt;15m bereikbaar &lt;= 30m"/>
    <n v="457595"/>
    <s v="M02995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1065"/>
    <s v="&lt;Null&gt;"/>
    <n v="0"/>
    <n v="0.37"/>
    <n v="1.9"/>
    <n v="1.9"/>
    <s v="Vrij toepasbaar"/>
    <s v="Vrij toepasbaar"/>
    <s v="sloot"/>
    <s v="&lt;Null&gt;"/>
    <s v="Secundair"/>
    <s v="&lt;Null&gt;"/>
    <s v="Vrij verspreidbaar"/>
    <x v="1"/>
    <x v="835"/>
    <n v="0.48"/>
    <n v="2"/>
    <s v="2 tot 4m"/>
    <s v="W18GR10035"/>
    <s v="baggeren en maaien"/>
    <s v="Wel werkstrook"/>
    <n v="-1.25"/>
    <n v="-1"/>
  </r>
  <r>
    <s v="AAN"/>
    <s v="AAN"/>
    <s v="AAN"/>
    <n v="3.3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"/>
    <n v="-1.22"/>
    <s v="&lt;=2meter"/>
    <n v="4.9000000000000004"/>
    <s v="ja"/>
    <s v="T25709"/>
    <s v="A: maaien droog talud, bereikbaar vanaf 2 zijden, talud &gt; 2m"/>
    <s v="AAN"/>
    <n v="0.09"/>
    <s v="&lt;Null&gt;"/>
    <n v="-1.02"/>
    <s v="ja"/>
    <x v="0"/>
    <n v="-1.4"/>
    <n v="2021"/>
    <x v="719"/>
    <n v="597"/>
    <s v="Uitmaaien"/>
    <s v="maaien"/>
    <n v="1536"/>
    <n v="0.26"/>
    <s v="A: uitmaaien nat profiel &lt;= 30m minimaal één zijde bereikbaar, twee zijdig &gt;15m bereikbaar &lt;= 30m"/>
    <n v="457596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24"/>
    <s v="&lt;Null&gt;"/>
    <n v="0"/>
    <n v="0.18"/>
    <n v="1.9"/>
    <n v="1.9"/>
    <s v="Klasse A"/>
    <s v="Klasse Industrie"/>
    <s v="sloot"/>
    <s v="&lt;Null&gt;"/>
    <s v="Secundair"/>
    <s v="&lt;Null&gt;"/>
    <s v="Verspreidbaar"/>
    <x v="1"/>
    <x v="836"/>
    <n v="0.15"/>
    <n v="1.1000000000000001"/>
    <s v="tot 2m"/>
    <s v="W18GR10121"/>
    <s v="baggeren en maaien"/>
    <s v="Wel werkstrook"/>
    <n v="-1.25"/>
    <n v="-1"/>
  </r>
  <r>
    <s v="AAN"/>
    <s v="AAN"/>
    <s v="AAN"/>
    <n v="2.1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1"/>
    <s v="&lt;=2meter"/>
    <n v="4.8"/>
    <s v="ja"/>
    <s v="T25709"/>
    <s v="A: maaien droog talud, bereikbaar vanaf 2 zijden, talud &gt; 2m"/>
    <s v="AAN"/>
    <n v="0.09"/>
    <s v="&lt;Null&gt;"/>
    <n v="-1.04"/>
    <s v="ja"/>
    <x v="0"/>
    <n v="-1.5"/>
    <n v="2021"/>
    <x v="720"/>
    <n v="413"/>
    <s v="Uitmaaien"/>
    <s v="maaien"/>
    <n v="1536"/>
    <n v="0.3"/>
    <s v="A: uitmaaien nat profiel &lt;= 30m minimaal één zijde bereikbaar, twee zijdig &gt;15m bereikbaar &lt;= 30m"/>
    <n v="457597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15"/>
    <s v="&lt;Null&gt;"/>
    <n v="0"/>
    <n v="0.19"/>
    <n v="1.9"/>
    <n v="1.9"/>
    <s v="Klasse A"/>
    <s v="Klasse Industrie"/>
    <s v="sloot"/>
    <s v="&lt;Null&gt;"/>
    <s v="Secundair"/>
    <s v="&lt;Null&gt;"/>
    <s v="Verspreidbaar"/>
    <x v="1"/>
    <x v="837"/>
    <n v="0.25"/>
    <n v="1"/>
    <s v="tot 2m"/>
    <s v="W18GR10121"/>
    <s v="baggeren en maaien"/>
    <s v="Wel werkstrook"/>
    <n v="-1.25"/>
    <n v="-1"/>
  </r>
  <r>
    <s v="AAN"/>
    <s v="AAN"/>
    <s v="AAN"/>
    <n v="2.5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2"/>
    <s v="&lt;=2meter"/>
    <n v="5.2"/>
    <s v="ja"/>
    <s v="T25709"/>
    <s v="A: maaien droog talud, bereikbaar vanaf 2 zijden, talud &gt; 2m"/>
    <s v="AAN"/>
    <n v="0.17"/>
    <s v="&lt;Null&gt;"/>
    <n v="-1.04"/>
    <s v="ja"/>
    <x v="0"/>
    <n v="-1.62"/>
    <n v="2021"/>
    <x v="721"/>
    <n v="362"/>
    <s v="Uitmaaien"/>
    <s v="maaien"/>
    <n v="1536"/>
    <n v="0.64"/>
    <s v="A: uitmaaien nat profiel &lt;= 30m minimaal één zijde bereikbaar, twee zijdig &gt;15m bereikbaar &lt;= 30m"/>
    <n v="457598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716"/>
    <s v="&lt;Null&gt;"/>
    <n v="0"/>
    <n v="0.2"/>
    <n v="1.9"/>
    <n v="1.9"/>
    <s v="Klasse A"/>
    <s v="Klasse Wonen"/>
    <s v="sloot"/>
    <s v="&lt;Null&gt;"/>
    <s v="Secundair"/>
    <s v="&lt;Null&gt;"/>
    <s v="Verspreidbaar"/>
    <x v="1"/>
    <x v="759"/>
    <n v="0.37"/>
    <n v="1.4"/>
    <s v="tot 2m"/>
    <s v="W18GR10122"/>
    <s v="baggeren en maaien"/>
    <s v="Wel werkstrook"/>
    <n v="-1.25"/>
    <n v="-1"/>
  </r>
  <r>
    <s v="AAN"/>
    <s v="AAN"/>
    <s v="AAN"/>
    <n v="2.1"/>
    <n v="0.1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4"/>
    <n v="-1.1200000000000001"/>
    <s v="&lt;=2meter"/>
    <n v="4.2"/>
    <s v="ja"/>
    <s v="T25710"/>
    <s v="A: maaien droog talud, bereikbaar vanaf 2 zijden, talud &gt; 2m"/>
    <s v="AAN"/>
    <n v="0.14000000000000001"/>
    <s v="&lt;Null&gt;"/>
    <n v="-0.82"/>
    <s v="ja"/>
    <x v="0"/>
    <n v="-1.4"/>
    <n v="2021"/>
    <x v="722"/>
    <n v="357"/>
    <s v="Uitmaaien"/>
    <s v="maaien"/>
    <n v="1536"/>
    <n v="0.44"/>
    <s v="A: uitmaaien nat profiel &lt;= 30m minimaal één zijde bereikbaar, twee zijdig &gt;15m bereikbaar &lt;= 30m"/>
    <n v="457599"/>
    <s v="M0384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51"/>
    <s v="&lt;Null&gt;"/>
    <n v="0"/>
    <n v="0.28000000000000003"/>
    <n v="1.5"/>
    <n v="1.5"/>
    <s v="Klasse A"/>
    <s v="Vrij toepasbaar"/>
    <s v="sloot"/>
    <s v="&lt;Null&gt;"/>
    <s v="Secundair"/>
    <s v="&lt;Null&gt;"/>
    <s v="Vrij verspreidbaar"/>
    <x v="1"/>
    <x v="838"/>
    <n v="0.3"/>
    <n v="1.2"/>
    <s v="tot 2m"/>
    <s v="W18GR10_WBKK_D"/>
    <s v="baggeren en maaien"/>
    <s v="Wel werkstrook"/>
    <n v="-1.1000000000000001"/>
    <n v="-0.85"/>
  </r>
  <r>
    <s v="AAN"/>
    <s v="AAN"/>
    <s v="AAN"/>
    <n v="2.2000000000000002"/>
    <n v="0.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17"/>
    <n v="-1"/>
    <s v="&lt;=2meter"/>
    <n v="3.9"/>
    <s v="ja"/>
    <s v="T25710"/>
    <s v="A: maaien droog talud, bereikbaar vanaf 2 zijden, talud &gt; 2m"/>
    <s v="AAN"/>
    <n v="0.03"/>
    <s v="&lt;Null&gt;"/>
    <n v="-0.77"/>
    <s v="ja"/>
    <x v="0"/>
    <n v="-1.17"/>
    <n v="2021"/>
    <x v="723"/>
    <n v="490"/>
    <s v="Uitmaaien"/>
    <s v="maaien"/>
    <n v="1536"/>
    <n v="0.25"/>
    <s v="A: uitmaaien nat profiel &lt;= 30m minimaal één zijde bereikbaar, twee zijdig &gt;15m bereikbaar &lt;= 30m"/>
    <n v="457600"/>
    <s v="M0384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07"/>
    <s v="&lt;Null&gt;"/>
    <n v="0"/>
    <n v="0.17"/>
    <n v="1.5"/>
    <n v="1.5"/>
    <s v="Klasse A"/>
    <s v="Vrij toepasbaar"/>
    <s v="sloot"/>
    <s v="&lt;Null&gt;"/>
    <s v="Secundair"/>
    <s v="&lt;Null&gt;"/>
    <s v="Vrij verspreidbaar"/>
    <x v="1"/>
    <x v="839"/>
    <n v="7.0000000000000007E-2"/>
    <n v="0.9"/>
    <s v="tot 2m"/>
    <s v="W18GR10_WBKK_D"/>
    <s v="baggeren en maaien"/>
    <s v="Wel werkstrook"/>
    <n v="-1.1000000000000001"/>
    <n v="-0.85"/>
  </r>
  <r>
    <s v="AAN"/>
    <s v="AAN"/>
    <s v="AAN"/>
    <n v="2.2999999999999998"/>
    <n v="0.2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1499999999999999"/>
    <s v="&lt;=2meter"/>
    <n v="4.5"/>
    <s v="ja"/>
    <s v="T25710"/>
    <s v="A: maaien droog talud, bereikbaar vanaf 2 zijden, talud &gt; 2m"/>
    <s v="AAN"/>
    <n v="0.28000000000000003"/>
    <s v="&lt;Null&gt;"/>
    <n v="-0.77"/>
    <s v="ja"/>
    <x v="0"/>
    <n v="-1.45"/>
    <n v="2021"/>
    <x v="371"/>
    <n v="305"/>
    <s v="Uitmaaien"/>
    <s v="maaien"/>
    <n v="1536"/>
    <n v="0.71"/>
    <s v="A: uitmaaien nat profiel &lt;= 30m minimaal één zijde bereikbaar, twee zijdig &gt;15m bereikbaar &lt;= 30m"/>
    <n v="457601"/>
    <s v="M03840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08"/>
    <s v="&lt;Null&gt;"/>
    <n v="0"/>
    <n v="0.3"/>
    <n v="1.5"/>
    <n v="1.5"/>
    <s v="Klasse A"/>
    <s v="Vrij toepasbaar"/>
    <s v="sloot"/>
    <s v="&lt;Null&gt;"/>
    <s v="Secundair"/>
    <s v="&lt;Null&gt;"/>
    <s v="Vrij verspreidbaar"/>
    <x v="1"/>
    <x v="840"/>
    <n v="0.35"/>
    <n v="1.5"/>
    <s v="tot 2m"/>
    <s v="W18GR10_WBKK_D"/>
    <s v="baggeren en maaien"/>
    <s v="Wel werkstrook"/>
    <n v="-1.1000000000000001"/>
    <n v="-0.85"/>
  </r>
  <r>
    <s v="AAN"/>
    <s v="AAN"/>
    <s v="AAN"/>
    <n v="3.2"/>
    <n v="0.24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62"/>
    <n v="-1.23"/>
    <s v="&lt;=2meter"/>
    <n v="5.3"/>
    <s v="ja"/>
    <s v="T25711"/>
    <s v="B: maaien droog talud, &lt;= 15m één zijde bereikbaar, talud &gt; 2m"/>
    <s v="AAN"/>
    <n v="0.27"/>
    <s v="&lt;Null&gt;"/>
    <n v="-0.95"/>
    <s v="ja"/>
    <x v="0"/>
    <n v="-1.62"/>
    <n v="2021"/>
    <x v="145"/>
    <n v="426"/>
    <s v="Uitmaaien"/>
    <s v="maaien"/>
    <n v="1536"/>
    <n v="0.57999999999999996"/>
    <s v="A: uitmaaien nat profiel &lt;= 30m minimaal één zijde bereikbaar, twee zijdig &gt;15m bereikbaar &lt;= 30m"/>
    <n v="457604"/>
    <s v="M04610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327"/>
    <s v="&lt;Null&gt;"/>
    <n v="0"/>
    <n v="0.39"/>
    <n v="1.9"/>
    <n v="1.9"/>
    <s v="Klasse A"/>
    <s v="Klasse Industrie"/>
    <s v="sloot"/>
    <s v="&lt;Null&gt;"/>
    <s v="Secundair"/>
    <s v="&lt;Null&gt;"/>
    <s v="Verspreidbaar"/>
    <x v="1"/>
    <x v="841"/>
    <n v="0.37"/>
    <n v="1.5"/>
    <s v="tot 2m"/>
    <s v="W18GR10_WBKK_C"/>
    <s v="baggeren en maaien"/>
    <s v="Wel werkstrook"/>
    <n v="-1.25"/>
    <n v="-1"/>
  </r>
  <r>
    <s v="AAN"/>
    <s v="AAN"/>
    <s v="AAN"/>
    <n v="2.5"/>
    <n v="0.1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49"/>
    <n v="-1.21"/>
    <s v="&lt;=2meter"/>
    <n v="5.0999999999999996"/>
    <s v="ja"/>
    <s v="T25711"/>
    <s v="B: maaien droog talud, &lt;= 15m één zijde bereikbaar, talud &gt; 2m"/>
    <s v="AAN"/>
    <n v="0.18"/>
    <s v="&lt;Null&gt;"/>
    <n v="-0.98"/>
    <s v="ja"/>
    <x v="0"/>
    <n v="-1.49"/>
    <n v="2021"/>
    <x v="155"/>
    <n v="377"/>
    <s v="Uitmaaien"/>
    <s v="maaien"/>
    <n v="1536"/>
    <n v="0.36"/>
    <s v="A: uitmaaien nat profiel &lt;= 30m minimaal één zijde bereikbaar, twee zijdig &gt;15m bereikbaar &lt;= 30m"/>
    <n v="457605"/>
    <s v="M04610"/>
    <s v="&lt;Null&gt;"/>
    <x v="0"/>
    <s v="Goeree-Overflakkee"/>
    <s v="Waterschap"/>
    <s v="Uitmaaien"/>
    <s v="&lt;Null&gt;"/>
    <s v="MeetpuntenGO2020-Baggercode199"/>
    <x v="0"/>
    <s v="&lt;Null&gt;"/>
    <s v="Perceel 3"/>
    <s v="Oranjelaan"/>
    <s v="A: uitmaaien en afvoeren plasberm, twee zijdig bereikbaar, of &lt;=15m één zijde bereikbaar"/>
    <n v="404"/>
    <s v="&lt;Null&gt;"/>
    <n v="0"/>
    <n v="0.28000000000000003"/>
    <n v="1.9"/>
    <n v="1.9"/>
    <s v="Klasse A"/>
    <s v="Klasse Industrie"/>
    <s v="sloot"/>
    <s v="&lt;Null&gt;"/>
    <s v="Secundair"/>
    <s v="&lt;Null&gt;"/>
    <s v="Verspreidbaar"/>
    <x v="1"/>
    <x v="842"/>
    <n v="0.24"/>
    <n v="1.3"/>
    <s v="tot 2m"/>
    <s v="W18GR10_WBKK_C"/>
    <s v="baggeren en maaien"/>
    <s v="Wel werkstrook"/>
    <n v="-1.25"/>
    <n v="-1"/>
  </r>
  <r>
    <s v="AAN"/>
    <s v="AAN"/>
    <s v="AAN"/>
    <n v="3.2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5"/>
    <n v="-1.46"/>
    <s v="&gt;2meter"/>
    <n v="7.3"/>
    <s v="ja"/>
    <s v="T25726"/>
    <s v="A: maaien droog talud, bereikbaar vanaf 2 zijden, talud &gt; 2m"/>
    <s v="AAN"/>
    <n v="0.32"/>
    <s v="&lt;Null&gt;"/>
    <n v="-1.04"/>
    <s v="ja"/>
    <x v="0"/>
    <n v="-1.75"/>
    <n v="2021"/>
    <x v="724"/>
    <n v="316"/>
    <s v="Uitmaaien"/>
    <s v="maaien"/>
    <n v="1536"/>
    <n v="1.05"/>
    <s v="A: uitmaaien nat profiel &lt;= 30m minimaal één zijde bereikbaar, twee zijdig &gt;15m bereikbaar &lt;= 30m"/>
    <n v="457602"/>
    <s v="M0308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72"/>
    <s v="&lt;Null&gt;"/>
    <n v="0"/>
    <n v="0.28999999999999998"/>
    <n v="2.7"/>
    <n v="2.7"/>
    <s v="Klasse A"/>
    <s v="Vrij toepasbaar"/>
    <s v="sloot"/>
    <s v="&lt;Null&gt;"/>
    <s v="Secundair"/>
    <s v="&lt;Null&gt;"/>
    <s v="Vrij verspreidbaar"/>
    <x v="1"/>
    <x v="843"/>
    <n v="0.5"/>
    <n v="2"/>
    <s v="2 tot 4m"/>
    <s v="W18GR10_WBKK_D"/>
    <s v="baggeren en maaien"/>
    <s v="Wel werkstrook"/>
    <n v="-1.25"/>
    <n v="-1"/>
  </r>
  <r>
    <s v="Links AAN/Rechts WSHD"/>
    <s v="Links AAN"/>
    <s v="Rechts WSHD"/>
    <n v="0.8"/>
    <n v="0.2800000000000000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5"/>
    <n v="-1.46"/>
    <s v="&gt;2meter"/>
    <n v="7.3"/>
    <s v="ja"/>
    <s v="T25726"/>
    <s v="A: maaien droog talud, bereikbaar vanaf 2 zijden, talud &gt; 2m"/>
    <s v="Links AAN/Rechts WSHD"/>
    <n v="0.32"/>
    <s v="&lt;Null&gt;"/>
    <n v="-1.04"/>
    <s v="ja"/>
    <x v="0"/>
    <n v="-1.75"/>
    <n v="2021"/>
    <x v="108"/>
    <n v="77"/>
    <s v="Uitmaaien"/>
    <s v="maaien"/>
    <n v="1536"/>
    <n v="1.05"/>
    <s v="A: uitmaaien nat profiel &lt;= 30m minimaal één zijde bereikbaar, twee zijdig &gt;15m bereikbaar &lt;= 30m"/>
    <n v="457603"/>
    <s v="M0308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72"/>
    <s v="&lt;Null&gt;"/>
    <n v="0"/>
    <n v="0.28999999999999998"/>
    <n v="2.7"/>
    <n v="2.7"/>
    <s v="Klasse A"/>
    <s v="Klasse Wonen"/>
    <s v="sloot"/>
    <s v="&lt;Null&gt;"/>
    <s v="Secundair"/>
    <s v="&lt;Null&gt;"/>
    <s v="Verspreidbaar"/>
    <x v="1"/>
    <x v="844"/>
    <n v="0.5"/>
    <n v="2"/>
    <s v="2 tot 4m"/>
    <s v="W18GR10006"/>
    <s v="baggeren en maaien"/>
    <s v="Wel werkstrook"/>
    <n v="-1.25"/>
    <n v="-1"/>
  </r>
  <r>
    <s v="AAN"/>
    <s v="AAN"/>
    <s v="AAN"/>
    <n v="2.1"/>
    <n v="0.2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55"/>
    <n v="-1.32"/>
    <s v="&lt;=2meter"/>
    <n v="5.6"/>
    <s v="ja"/>
    <s v="T25727"/>
    <s v="B: maaien droog talud, &lt;= 15m één zijde bereikbaar, talud &gt; 2m"/>
    <s v="AAN"/>
    <n v="0.25"/>
    <s v="&lt;Null&gt;"/>
    <n v="-1.02"/>
    <s v="ja"/>
    <x v="0"/>
    <n v="-1.55"/>
    <n v="2021"/>
    <x v="725"/>
    <n v="264"/>
    <s v="Uitmaaien"/>
    <s v="maaien"/>
    <n v="1536"/>
    <n v="0.56999999999999995"/>
    <s v="A: uitmaaien nat profiel &lt;= 30m minimaal één zijde bereikbaar, twee zijdig &gt;15m bereikbaar &lt;= 30m"/>
    <n v="457606"/>
    <s v="M03024"/>
    <s v="&lt;Null&gt;"/>
    <x v="0"/>
    <s v="Goeree-Overflakkee"/>
    <s v="Waterschap"/>
    <s v="Uitmaaien"/>
    <s v="&lt;Null&gt;"/>
    <s v="MeetpuntenGO2020-Baggercode199"/>
    <x v="0"/>
    <s v="&lt;Null&gt;"/>
    <s v="Perceel 3"/>
    <s v="Oranjelaan"/>
    <s v="A: uitmaaien en afvoeren plasberm, twee zijdig bereikbaar, of &lt;=15m één zijde bereikbaar"/>
    <n v="1020"/>
    <s v="&lt;Null&gt;"/>
    <n v="0"/>
    <n v="0.23"/>
    <n v="2"/>
    <n v="2"/>
    <s v="Klasse B"/>
    <s v="Klasse Industrie"/>
    <s v="sloot"/>
    <s v="&lt;Null&gt;"/>
    <s v="Secundair"/>
    <s v="&lt;Null&gt;"/>
    <s v="Verspreidbaar"/>
    <x v="1"/>
    <x v="845"/>
    <n v="0.3"/>
    <n v="1.6"/>
    <s v="tot 2m"/>
    <s v="W18GR10004"/>
    <s v="baggeren en maaien"/>
    <s v="Wel werkstrook"/>
    <n v="-1.25"/>
    <n v="-1"/>
  </r>
  <r>
    <s v="AAN"/>
    <s v="AAN"/>
    <s v="AAN"/>
    <n v="1.6"/>
    <n v="0.7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89"/>
    <n v="-1.64"/>
    <s v="&gt;2meter"/>
    <n v="12.2"/>
    <s v="ja"/>
    <s v="T25727"/>
    <s v="B: maaien droog talud, &lt;= 15m één zijde bereikbaar, talud &gt; 2m"/>
    <s v="AAN"/>
    <n v="0.79"/>
    <s v="&lt;Null&gt;"/>
    <n v="-1.03"/>
    <s v="ja"/>
    <x v="0"/>
    <n v="-1.89"/>
    <n v="2021"/>
    <x v="726"/>
    <n v="87"/>
    <s v="Uitmaaien"/>
    <s v="maaien"/>
    <n v="1536"/>
    <n v="2.95"/>
    <s v="A: uitmaaien nat profiel &lt;= 30m minimaal één zijde bereikbaar, twee zijdig &gt;15m bereikbaar &lt;= 30m"/>
    <n v="457607"/>
    <s v="M03024"/>
    <s v="&lt;Null&gt;"/>
    <x v="0"/>
    <s v="Goeree-Overflakkee"/>
    <s v="Waterschap"/>
    <s v="Uitmaaien"/>
    <s v="&lt;Null&gt;"/>
    <s v="MeetpuntenGO2020-Baggercode199"/>
    <x v="0"/>
    <s v="&lt;Null&gt;"/>
    <s v="Perceel 3"/>
    <s v="Oranjelaan"/>
    <s v="A: uitmaaien en afvoeren plasberm, twee zijdig bereikbaar, of &lt;=15m één zijde bereikbaar"/>
    <n v="1058"/>
    <s v="&lt;Null&gt;"/>
    <n v="0"/>
    <n v="0.25"/>
    <n v="4.2"/>
    <n v="4.2"/>
    <s v="Klasse B"/>
    <s v="Klasse Industrie"/>
    <s v="sloot"/>
    <s v="&lt;Null&gt;"/>
    <s v="Secundair"/>
    <s v="&lt;Null&gt;"/>
    <s v="Verspreidbaar"/>
    <x v="1"/>
    <x v="846"/>
    <n v="0.64"/>
    <n v="3.8"/>
    <s v="2 tot 4m"/>
    <s v="W18GR10004"/>
    <s v="baggeren en maaien"/>
    <s v="Wel werkstrook"/>
    <n v="-1.25"/>
    <n v="-1"/>
  </r>
  <r>
    <s v="AAN"/>
    <s v="AAN"/>
    <s v="AAN"/>
    <n v="0.8"/>
    <n v="0.22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1.4"/>
    <n v="-1.55"/>
    <n v="-1.32"/>
    <s v="&lt;=2meter"/>
    <n v="5.6"/>
    <s v="ja"/>
    <s v="T25727"/>
    <s v="C: maaien droog talud, niet bereikbaar, talud &gt; 2m"/>
    <s v="AAN"/>
    <n v="0.25"/>
    <s v="&lt;Null&gt;"/>
    <n v="-1.02"/>
    <s v="ja"/>
    <x v="2"/>
    <n v="-1.55"/>
    <n v="2021"/>
    <x v="727"/>
    <n v="102"/>
    <s v="Uitmaaien"/>
    <s v="maaien"/>
    <n v="1536"/>
    <n v="0.56999999999999995"/>
    <s v="B: uitmaaien nat profiel, niet bereikbaar"/>
    <n v="457608"/>
    <s v="M0302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1020"/>
    <s v="&lt;Null&gt;"/>
    <n v="0"/>
    <n v="0.23"/>
    <n v="2"/>
    <n v="2"/>
    <s v="Klasse B"/>
    <s v="Klasse Industrie"/>
    <s v="sloot"/>
    <s v="&lt;Null&gt;"/>
    <s v="Secundair"/>
    <s v="&lt;Null&gt;"/>
    <s v="Verspreidbaar"/>
    <x v="1"/>
    <x v="847"/>
    <n v="0.3"/>
    <n v="1.6"/>
    <s v="tot 2m"/>
    <s v="W18GR10004"/>
    <s v="baggeren en maaien"/>
    <s v="Geen werkstrook"/>
    <n v="-1.25"/>
    <n v="-1"/>
  </r>
  <r>
    <s v="Links GEM/Rechts AAN"/>
    <s v="Links GEM"/>
    <s v="Rechts AAN"/>
    <n v="6.4"/>
    <n v="0.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58"/>
    <s v="&gt;2meter"/>
    <n v="12.4"/>
    <s v="ja"/>
    <s v="T25727"/>
    <s v="A: maaien droog talud, bereikbaar vanaf 2 zijden, talud &gt; 2m"/>
    <s v="Links GEM/Rechts AAN"/>
    <n v="0.45"/>
    <s v="&lt;Null&gt;"/>
    <n v="-1"/>
    <s v="ja"/>
    <x v="0"/>
    <n v="-1.58"/>
    <n v="2021"/>
    <x v="728"/>
    <n v="321"/>
    <s v="Uitmaaien"/>
    <s v="maaien"/>
    <n v="1536"/>
    <n v="2.64"/>
    <s v="A: uitmaaien nat profiel &lt;= 30m minimaal één zijde bereikbaar, twee zijdig &gt;15m bereikbaar &lt;= 30m"/>
    <n v="457609"/>
    <s v="M03024"/>
    <s v="hele wg baggeren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57"/>
    <s v="&lt;Null&gt;"/>
    <n v="0"/>
    <n v="0"/>
    <n v="4.2"/>
    <n v="4.2"/>
    <s v="Klasse A"/>
    <s v="Vrij toepasbaar"/>
    <s v="sloot"/>
    <s v="&lt;Null&gt;"/>
    <s v="Secundair"/>
    <s v="&lt;Null&gt;"/>
    <s v="Vrij verspreidbaar"/>
    <x v="1"/>
    <x v="848"/>
    <n v="0.33"/>
    <n v="4"/>
    <s v="4 tot 8m"/>
    <s v="W18GR10_WBKK_D"/>
    <s v="baggeren en maaien"/>
    <s v="Wel werkstrook"/>
    <n v="-1.25"/>
    <n v="-1"/>
  </r>
  <r>
    <s v="Links GEM/Rechts AAN"/>
    <s v="Links GEM"/>
    <s v="Rechts AAN"/>
    <n v="2.2000000000000002"/>
    <n v="0.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89"/>
    <n v="-1.64"/>
    <s v="&gt;2meter"/>
    <n v="12.2"/>
    <s v="ja"/>
    <s v="T25727"/>
    <s v="A: maaien droog talud, bereikbaar vanaf 2 zijden, talud &gt; 2m"/>
    <s v="Links GEM/Rechts AAN"/>
    <n v="0.79"/>
    <s v="&lt;Null&gt;"/>
    <n v="-1.03"/>
    <s v="ja"/>
    <x v="0"/>
    <n v="-1.89"/>
    <n v="2021"/>
    <x v="729"/>
    <n v="117"/>
    <s v="Uitmaaien"/>
    <s v="maaien"/>
    <n v="1536"/>
    <n v="2.95"/>
    <s v="A: uitmaaien nat profiel &lt;= 30m minimaal één zijde bereikbaar, twee zijdig &gt;15m bereikbaar &lt;= 30m"/>
    <n v="457610"/>
    <s v="M03024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58"/>
    <s v="&lt;Null&gt;"/>
    <n v="0"/>
    <n v="0.25"/>
    <n v="4.2"/>
    <n v="4.2"/>
    <s v="Klasse A"/>
    <s v="Vrij toepasbaar"/>
    <s v="sloot"/>
    <s v="&lt;Null&gt;"/>
    <s v="Secundair"/>
    <s v="&lt;Null&gt;"/>
    <s v="Vrij verspreidbaar"/>
    <x v="1"/>
    <x v="849"/>
    <n v="0.64"/>
    <n v="3.8"/>
    <s v="2 tot 4m"/>
    <s v="W18GR10_WBKK_D"/>
    <s v="baggeren en maaien"/>
    <s v="Wel werkstrook"/>
    <n v="-1.25"/>
    <n v="-1"/>
  </r>
  <r>
    <s v="Links GEM/Rechts AAN"/>
    <s v="Links GEM"/>
    <s v="Rechts AAN"/>
    <n v="1.3"/>
    <n v="0.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89"/>
    <n v="-1.64"/>
    <s v="&gt;2meter"/>
    <n v="12.2"/>
    <s v="ja"/>
    <s v="T25727"/>
    <s v="A: maaien droog talud, bereikbaar vanaf 2 zijden, talud &gt; 2m"/>
    <s v="Links GEM/Rechts AAN"/>
    <n v="0.79"/>
    <s v="&lt;Null&gt;"/>
    <n v="-1.03"/>
    <s v="ja"/>
    <x v="0"/>
    <n v="-1.89"/>
    <n v="2021"/>
    <x v="730"/>
    <n v="68"/>
    <s v="Uitmaaien"/>
    <s v="maaien"/>
    <n v="1536"/>
    <n v="2.95"/>
    <s v="A: uitmaaien nat profiel &lt;= 30m minimaal één zijde bereikbaar, twee zijdig &gt;15m bereikbaar &lt;= 30m"/>
    <n v="459535"/>
    <s v="M03024"/>
    <s v="&lt;Null&gt;"/>
    <x v="0"/>
    <s v="Goeree-Overflakkee"/>
    <s v="Waterschap"/>
    <s v="Uitmaaien"/>
    <s v="&lt;Null&gt;"/>
    <s v="MeetpuntenGO2020-Baggercode199"/>
    <x v="0"/>
    <s v="&lt;Null&gt;"/>
    <s v="Perceel 3"/>
    <s v="Oranjelaan"/>
    <s v="A: uitmaaien en afvoeren plasberm, twee zijdig bereikbaar, of &lt;=15m één zijde bereikbaar"/>
    <n v="1058"/>
    <s v="&lt;Null&gt;"/>
    <n v="0"/>
    <n v="0.25"/>
    <n v="4.2"/>
    <n v="4.2"/>
    <s v="Klasse A"/>
    <s v="Klasse Industrie"/>
    <s v="sloot"/>
    <s v="&lt;Null&gt;"/>
    <s v="Secundair"/>
    <s v="&lt;Null&gt;"/>
    <s v="Verspreidbaar"/>
    <x v="1"/>
    <x v="850"/>
    <n v="0.64"/>
    <n v="3.8"/>
    <s v="2 tot 4m"/>
    <s v="W18GR10_WBKK_C"/>
    <s v="baggeren en maaien"/>
    <s v="Wel werkstrook"/>
    <n v="-1.25"/>
    <n v="-1"/>
  </r>
  <r>
    <s v="AAN"/>
    <s v="AAN"/>
    <s v="AAN"/>
    <n v="0.5"/>
    <n v="0.0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8"/>
    <n v="-1.0900000000000001"/>
    <s v="&lt;=2meter"/>
    <n v="4.4000000000000004"/>
    <s v="ja"/>
    <s v="T25728"/>
    <s v="B: maaien droog talud, &lt;= 15m één zijde bereikbaar, talud &gt; 2m"/>
    <s v="AAN"/>
    <n v="0.06"/>
    <s v="&lt;Null&gt;"/>
    <n v="-1.03"/>
    <s v="ja"/>
    <x v="0"/>
    <n v="-1.38"/>
    <n v="2021"/>
    <x v="731"/>
    <n v="121"/>
    <s v="Uitmaaien"/>
    <s v="maaien"/>
    <n v="1536"/>
    <n v="0.12"/>
    <s v="A: uitmaaien nat profiel &lt;= 30m minimaal één zijde bereikbaar, twee zijdig &gt;15m bereikbaar &lt;= 30m"/>
    <n v="458335"/>
    <s v="M03073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37"/>
    <s v="&lt;Null&gt;"/>
    <n v="0"/>
    <n v="0.28999999999999998"/>
    <n v="1.8"/>
    <n v="1.8"/>
    <s v="Klasse A"/>
    <s v="Vrij toepasbaar"/>
    <s v="sloot"/>
    <s v="&lt;Null&gt;"/>
    <s v="Secundair"/>
    <s v="&lt;Null&gt;"/>
    <s v="Vrij verspreidbaar"/>
    <x v="1"/>
    <x v="851"/>
    <n v="0.13"/>
    <n v="0.8"/>
    <s v="tot 2m"/>
    <s v="W18GR10_WBKK_D"/>
    <s v="baggeren en maaien"/>
    <s v="Wel werkstrook"/>
    <n v="-1.25"/>
    <n v="-1"/>
  </r>
  <r>
    <s v="GEM SBB"/>
    <s v="GEM SBB"/>
    <s v="GEM SBB"/>
    <n v="2.2000000000000002"/>
    <n v="0"/>
    <n v="0.98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0.47"/>
    <n v="-0.47"/>
    <s v="&gt;2meter"/>
    <n v="8.3000000000000007"/>
    <s v="ja"/>
    <s v="T25729"/>
    <s v="A: maaien droog talud, bereikbaar vanaf 2 zijden, talud &gt; 2m"/>
    <s v="GEM SBB"/>
    <n v="0"/>
    <n v="0.98"/>
    <n v="0.55000000000000004"/>
    <s v="ja"/>
    <x v="2"/>
    <n v="-0.47"/>
    <n v="2021"/>
    <x v="732"/>
    <n v="127"/>
    <s v="Uitmaaien"/>
    <s v="maaien"/>
    <n v="1536"/>
    <n v="0"/>
    <s v="A: uitmaaien nat profiel &lt;= 30m minimaal één zijde bereikbaar, twee zijdig &gt;15m bereikbaar &lt;= 30m"/>
    <n v="457529"/>
    <s v="M0555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194"/>
    <s v="&lt;Null&gt;"/>
    <n v="0"/>
    <n v="0"/>
    <n v="2.5"/>
    <n v="2.5"/>
    <s v="Klasse A"/>
    <s v="Vrij toepasbaar"/>
    <s v="sloot"/>
    <s v="&lt;Null&gt;"/>
    <s v="Secundair"/>
    <s v="&lt;Null&gt;"/>
    <s v="Vrij verspreidbaar"/>
    <x v="108"/>
    <x v="672"/>
    <n v="1.02"/>
    <n v="3.4"/>
    <s v="2 tot 4m"/>
    <s v="W18GR10_WBKK_D"/>
    <s v="baggeren en maaien"/>
    <s v="Wel werkstrook"/>
    <n v="-1.25"/>
    <n v="-1"/>
  </r>
  <r>
    <s v="GEM"/>
    <s v="GEM"/>
    <s v="GEM"/>
    <n v="9.6"/>
    <n v="2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2.2599999999999998"/>
    <n v="-1.9"/>
    <s v="&gt;2meter"/>
    <n v="21"/>
    <s v="ja"/>
    <s v="T25731"/>
    <s v="A: maaien droog talud, bereikbaar vanaf 2 zijden, talud &gt; 2m"/>
    <s v="GEM"/>
    <n v="2.7"/>
    <s v="&lt;Null&gt;"/>
    <n v="-0.81"/>
    <s v="ja"/>
    <x v="0"/>
    <n v="-2.2599999999999998"/>
    <n v="2021"/>
    <x v="384"/>
    <n v="203"/>
    <s v="Uitmaaien"/>
    <s v="maaien"/>
    <n v="1536"/>
    <n v="11.72"/>
    <s v="A: uitmaaien nat profiel &lt;= 30m minimaal één zijde bereikbaar, twee zijdig &gt;15m bereikbaar &lt;= 30m"/>
    <n v="457615"/>
    <s v="M03087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23"/>
    <s v="&lt;Null&gt;"/>
    <n v="0"/>
    <n v="0.36"/>
    <n v="5.8"/>
    <n v="5.8"/>
    <s v="Vrij toepasbaar"/>
    <s v="Vrij toepasbaar"/>
    <s v="sloot"/>
    <s v="&lt;Null&gt;"/>
    <s v="Secundair"/>
    <s v="&lt;Null&gt;"/>
    <s v="Vrij verspreidbaar"/>
    <x v="1"/>
    <x v="852"/>
    <n v="1.01"/>
    <n v="9.4"/>
    <s v="8m of meer"/>
    <s v="W18GR10013"/>
    <s v="baggeren en maaien"/>
    <s v="Wel werkstrook"/>
    <n v="-1.25"/>
    <n v="-1"/>
  </r>
  <r>
    <s v="GEM"/>
    <s v="GEM"/>
    <s v="GEM"/>
    <n v="1.9"/>
    <n v="2.3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2.2599999999999998"/>
    <n v="-1.9"/>
    <s v="&gt;2meter"/>
    <n v="21"/>
    <s v="ja"/>
    <s v="T25731"/>
    <s v="A: maaien droog talud, bereikbaar vanaf 2 zijden, talud &gt; 2m"/>
    <s v="GEM"/>
    <n v="2.7"/>
    <s v="&lt;Null&gt;"/>
    <n v="-0.81"/>
    <s v="ja"/>
    <x v="0"/>
    <n v="-2.2599999999999998"/>
    <n v="2021"/>
    <x v="733"/>
    <n v="41"/>
    <s v="Uitmaaien"/>
    <s v="maaien"/>
    <n v="1536"/>
    <n v="11.72"/>
    <s v="A: uitmaaien nat profiel &lt;= 30m minimaal één zijde bereikbaar, twee zijdig &gt;15m bereikbaar &lt;= 30m"/>
    <n v="459536"/>
    <s v="M03087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23"/>
    <s v="&lt;Null&gt;"/>
    <n v="0"/>
    <n v="0.36"/>
    <n v="5.8"/>
    <n v="5.8"/>
    <s v="Klasse A"/>
    <s v="Klasse Industrie"/>
    <s v="sloot"/>
    <s v="&lt;Null&gt;"/>
    <s v="Secundair"/>
    <s v="&lt;Null&gt;"/>
    <s v="Verspreidbaar"/>
    <x v="1"/>
    <x v="853"/>
    <n v="1.01"/>
    <n v="9.4"/>
    <s v="8m of meer"/>
    <s v="W18GR10012"/>
    <s v="baggeren en maaien"/>
    <s v="Wel werkstrook"/>
    <n v="-1.25"/>
    <n v="-1"/>
  </r>
  <r>
    <s v="Links AAN/Rechts WSHD"/>
    <s v="Links AAN"/>
    <s v="Rechts WSHD"/>
    <n v="2.1"/>
    <n v="0.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97"/>
    <n v="-1.47"/>
    <s v="&lt;=2meter"/>
    <n v="4.0999999999999996"/>
    <s v="ja"/>
    <s v="T25733"/>
    <s v="A: maaien droog talud, bereikbaar vanaf 2 zijden, talud &lt;= 2m"/>
    <s v="Links AAN/Rechts WSHD"/>
    <n v="0.68"/>
    <s v="&lt;Null&gt;"/>
    <n v="-1.02"/>
    <s v="ja"/>
    <x v="0"/>
    <n v="-1.97"/>
    <n v="2021"/>
    <x v="734"/>
    <n v="174"/>
    <s v="Uitmaaien"/>
    <s v="maaien"/>
    <n v="1536"/>
    <n v="1.58"/>
    <s v="A: uitmaaien nat profiel &lt;= 30m minimaal één zijde bereikbaar, twee zijdig &gt;15m bereikbaar &lt;= 30m"/>
    <n v="457616"/>
    <s v="M032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290"/>
    <s v="&lt;Null&gt;"/>
    <n v="0"/>
    <n v="0.5"/>
    <n v="0.9"/>
    <n v="0.8"/>
    <s v="Vrij toepasbaar"/>
    <s v="Vrij toepasbaar"/>
    <s v="sloot"/>
    <s v="&lt;Null&gt;"/>
    <s v="Secundair"/>
    <s v="&lt;Null&gt;"/>
    <s v="Vrij verspreidbaar"/>
    <x v="1"/>
    <x v="854"/>
    <n v="0.72"/>
    <n v="2.4"/>
    <s v="2 tot 4m"/>
    <s v="W18GR10082"/>
    <s v="baggeren en maaien"/>
    <s v="Wel werkstrook"/>
    <n v="-1.25"/>
    <n v="-1"/>
  </r>
  <r>
    <s v="AAN"/>
    <s v="AAN"/>
    <s v="AAN"/>
    <n v="3.5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8"/>
    <s v="&lt;=2meter"/>
    <n v="5.7"/>
    <s v="ja"/>
    <s v="T26969"/>
    <s v="A: maaien droog talud, bereikbaar vanaf 2 zijden, talud &gt; 2m"/>
    <s v="AAN"/>
    <n v="0.12"/>
    <s v="&lt;Null&gt;"/>
    <n v="-1.02"/>
    <s v="ja"/>
    <x v="0"/>
    <n v="-1.55"/>
    <n v="2021"/>
    <x v="735"/>
    <n v="531"/>
    <s v="Uitmaaien"/>
    <s v="maaien"/>
    <n v="1536"/>
    <n v="0.48"/>
    <s v="A: uitmaaien nat profiel &lt;= 30m minimaal één zijde bereikbaar, twee zijdig &gt;15m bereikbaar &lt;= 30m"/>
    <n v="457614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86"/>
    <s v="&lt;Null&gt;"/>
    <n v="0"/>
    <n v="0.17"/>
    <n v="2.2000000000000002"/>
    <n v="2.2000000000000002"/>
    <s v="Klasse A"/>
    <s v="Vrij toepasbaar"/>
    <s v="sloot"/>
    <s v="&lt;Null&gt;"/>
    <s v="Secundair"/>
    <s v="&lt;Null&gt;"/>
    <s v="Vrij verspreidbaar"/>
    <x v="1"/>
    <x v="43"/>
    <n v="0.3"/>
    <n v="1.3"/>
    <s v="tot 2m"/>
    <s v="W18GR10_WBKK_D"/>
    <s v="baggeren en maaien"/>
    <s v="Wel werkstrook"/>
    <n v="-1.25"/>
    <n v="-1"/>
  </r>
  <r>
    <s v="AAN"/>
    <s v="AAN"/>
    <s v="AAN"/>
    <n v="1.3"/>
    <n v="7.0000000000000007E-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4"/>
    <s v="&lt;=2meter"/>
    <n v="5.5"/>
    <s v="ja"/>
    <s v="T26969"/>
    <s v="A: maaien droog talud, bereikbaar vanaf 2 zijden, talud &gt; 2m"/>
    <s v="AAN"/>
    <n v="0.08"/>
    <s v="&lt;Null&gt;"/>
    <n v="-1.04"/>
    <s v="ja"/>
    <x v="0"/>
    <n v="-1.5"/>
    <n v="2021"/>
    <x v="431"/>
    <n v="236"/>
    <s v="Uitmaaien"/>
    <s v="maaien"/>
    <n v="1536"/>
    <n v="0.33"/>
    <s v="A: uitmaaien nat profiel &lt;= 30m minimaal één zijde bereikbaar, twee zijdig &gt;15m bereikbaar &lt;= 30m"/>
    <n v="457617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87"/>
    <s v="&lt;Null&gt;"/>
    <n v="0"/>
    <n v="0.16"/>
    <n v="2.2000000000000002"/>
    <n v="2.2000000000000002"/>
    <s v="Klasse A"/>
    <s v="Vrij toepasbaar"/>
    <s v="sloot"/>
    <s v="&lt;Null&gt;"/>
    <s v="Secundair"/>
    <s v="&lt;Null&gt;"/>
    <s v="Vrij verspreidbaar"/>
    <x v="1"/>
    <x v="855"/>
    <n v="0.25"/>
    <n v="1.1000000000000001"/>
    <s v="tot 2m"/>
    <s v="W18GR10_WBKK_D"/>
    <s v="baggeren en maaien"/>
    <s v="Wel werkstrook"/>
    <n v="-1.25"/>
    <n v="-1"/>
  </r>
  <r>
    <s v="AAN"/>
    <s v="AAN"/>
    <s v="AAN"/>
    <n v="4.5999999999999996"/>
    <n v="2.72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6"/>
    <n v="-2.4"/>
    <n v="-1.75"/>
    <s v="&lt;=2meter"/>
    <n v="10.6"/>
    <s v="ja"/>
    <s v="T26972"/>
    <s v="C: maaien droog talud, niet bereikbaar, talud &lt;= 2m"/>
    <s v="AAN"/>
    <n v="3.07"/>
    <s v="&lt;Null&gt;"/>
    <n v="-1.04"/>
    <s v="ja"/>
    <x v="2"/>
    <n v="-2.4"/>
    <n v="2021"/>
    <x v="736"/>
    <n v="107"/>
    <s v="Uitmaaien"/>
    <s v="maaien"/>
    <n v="1536"/>
    <n v="8.19"/>
    <s v="B: uitmaaien nat profiel, niet bereikbaar"/>
    <n v="457613"/>
    <s v="M0308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B: uitmaaien en afvoeren plasberm,niet bereikbaar"/>
    <n v="945"/>
    <s v="&lt;Null&gt;"/>
    <n v="0"/>
    <n v="0.65"/>
    <n v="1"/>
    <n v="1"/>
    <s v="Klasse A"/>
    <s v="Vrij toepasbaar"/>
    <s v="sloot"/>
    <s v="&lt;Null&gt;"/>
    <s v="Secundair"/>
    <s v="&lt;Null&gt;"/>
    <s v="Vrij verspreidbaar"/>
    <x v="1"/>
    <x v="856"/>
    <n v="1.1499999999999999"/>
    <n v="8.6"/>
    <s v="8m of meer"/>
    <s v="W18GR10_WBKK_D"/>
    <s v="baggeren en maaien"/>
    <s v="Geen werkstrook"/>
    <n v="-1.25"/>
    <n v="-1"/>
  </r>
  <r>
    <s v="AAN"/>
    <s v="AAN"/>
    <s v="AAN"/>
    <n v="3"/>
    <n v="2.7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.6"/>
    <n v="-2.4"/>
    <n v="-1.75"/>
    <s v="&lt;=2meter"/>
    <n v="10.6"/>
    <s v="ja"/>
    <s v="T26972"/>
    <s v="B: maaien droog talud, &lt;= 15m één zijde bereikbaar, talud &lt;= 2m"/>
    <s v="AAN"/>
    <n v="3.07"/>
    <s v="&lt;Null&gt;"/>
    <n v="-1.04"/>
    <s v="ja"/>
    <x v="0"/>
    <n v="-2.4"/>
    <n v="2021"/>
    <x v="316"/>
    <n v="70"/>
    <s v="Uitmaaien"/>
    <s v="maaien"/>
    <n v="1536"/>
    <n v="8.19"/>
    <s v="A: uitmaaien nat profiel &lt;= 30m minimaal één zijde bereikbaar, twee zijdig &gt;15m bereikbaar &lt;= 30m"/>
    <n v="457618"/>
    <s v="M03086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45"/>
    <s v="&lt;Null&gt;"/>
    <n v="0"/>
    <n v="0.65"/>
    <n v="1"/>
    <n v="1"/>
    <s v="Klasse A"/>
    <s v="Vrij toepasbaar"/>
    <s v="sloot"/>
    <s v="&lt;Null&gt;"/>
    <s v="Secundair"/>
    <s v="&lt;Null&gt;"/>
    <s v="Vrij verspreidbaar"/>
    <x v="1"/>
    <x v="857"/>
    <n v="1.1499999999999999"/>
    <n v="8.6"/>
    <s v="8m of meer"/>
    <s v="W18GR10_WBKK_D"/>
    <s v="baggeren en maaien"/>
    <s v="Wel werkstrook"/>
    <n v="-1.25"/>
    <n v="-1"/>
  </r>
  <r>
    <s v="AAN"/>
    <s v="AAN"/>
    <s v="AAN"/>
    <n v="11.5"/>
    <n v="2.279999999999999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52"/>
    <n v="-1.93"/>
    <s v="&lt;=2meter"/>
    <n v="10"/>
    <s v="ja"/>
    <s v="T26972"/>
    <s v="A: maaien droog talud, bereikbaar vanaf 2 zijden, talud &gt; 2m"/>
    <s v="AAN"/>
    <n v="2.58"/>
    <s v="&lt;Null&gt;"/>
    <n v="-1"/>
    <s v="ja"/>
    <x v="0"/>
    <n v="-2.52"/>
    <n v="2021"/>
    <x v="737"/>
    <n v="298"/>
    <s v="Uitmaaien"/>
    <s v="maaien"/>
    <n v="1536"/>
    <n v="8.7100000000000009"/>
    <s v="A: uitmaaien nat profiel &lt;= 30m minimaal één zijde bereikbaar, twee zijdig &gt;15m bereikbaar &lt;= 30m"/>
    <n v="457619"/>
    <s v="M03086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1242"/>
    <s v="&lt;Null&gt;"/>
    <n v="0"/>
    <n v="0.59"/>
    <n v="1.2"/>
    <n v="1.1000000000000001"/>
    <s v="Vrij toepasbaar"/>
    <s v="Vrij toepasbaar"/>
    <s v="sloot"/>
    <s v="&lt;Null&gt;"/>
    <s v="Secundair"/>
    <s v="&lt;Null&gt;"/>
    <s v="Vrij verspreidbaar"/>
    <x v="1"/>
    <x v="858"/>
    <n v="1.27"/>
    <n v="7.7"/>
    <s v="4 tot 8m"/>
    <s v="W18GR10009"/>
    <s v="baggeren en maaien"/>
    <s v="Wel werkstrook"/>
    <n v="-1.25"/>
    <n v="-1"/>
  </r>
  <r>
    <s v="AAN"/>
    <s v="AAN"/>
    <s v="AAN"/>
    <n v="2.2999999999999998"/>
    <n v="2.72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.6"/>
    <n v="-2.4"/>
    <n v="-1.75"/>
    <s v="&lt;=2meter"/>
    <n v="10.6"/>
    <s v="ja"/>
    <s v="T26972"/>
    <s v="A: maaien droog talud, bereikbaar vanaf 2 zijden, talud &lt;= 2m"/>
    <s v="AAN"/>
    <n v="3.07"/>
    <s v="&lt;Null&gt;"/>
    <n v="-1.04"/>
    <s v="ja"/>
    <x v="0"/>
    <n v="-2.4"/>
    <n v="2021"/>
    <x v="738"/>
    <n v="53"/>
    <s v="Uitmaaien"/>
    <s v="maaien"/>
    <n v="1536"/>
    <n v="8.19"/>
    <s v="A: uitmaaien nat profiel &lt;= 30m minimaal één zijde bereikbaar, twee zijdig &gt;15m bereikbaar &lt;= 30m"/>
    <n v="457620"/>
    <s v="M03086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45"/>
    <s v="&lt;Null&gt;"/>
    <n v="0"/>
    <n v="0.65"/>
    <n v="1"/>
    <n v="1"/>
    <s v="Vrij toepasbaar"/>
    <s v="Vrij toepasbaar"/>
    <s v="sloot"/>
    <s v="&lt;Null&gt;"/>
    <s v="Secundair"/>
    <s v="&lt;Null&gt;"/>
    <s v="Vrij verspreidbaar"/>
    <x v="1"/>
    <x v="859"/>
    <n v="1.1499999999999999"/>
    <n v="8.6"/>
    <s v="8m of meer"/>
    <s v="W18GR10009"/>
    <s v="baggeren en maaien"/>
    <s v="Wel werkstrook"/>
    <n v="-1.25"/>
    <n v="-1"/>
  </r>
  <r>
    <s v="AAN"/>
    <s v="AAN"/>
    <s v="AAN"/>
    <n v="1.4"/>
    <n v="2.7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.6"/>
    <n v="-2.4"/>
    <n v="-1.75"/>
    <s v="&lt;=2meter"/>
    <n v="10.6"/>
    <s v="ja"/>
    <s v="T26972"/>
    <s v="B: maaien droog talud, &lt;= 15m één zijde bereikbaar, talud &lt;= 2m"/>
    <s v="AAN"/>
    <n v="3.07"/>
    <s v="&lt;Null&gt;"/>
    <n v="-1.04"/>
    <s v="ja"/>
    <x v="0"/>
    <n v="-2.4"/>
    <n v="2021"/>
    <x v="739"/>
    <n v="32"/>
    <s v="Uitmaaien"/>
    <s v="maaien"/>
    <n v="1536"/>
    <n v="8.19"/>
    <s v="A: uitmaaien nat profiel &lt;= 30m minimaal één zijde bereikbaar, twee zijdig &gt;15m bereikbaar &lt;= 30m"/>
    <n v="459537"/>
    <s v="M03086"/>
    <s v="&lt;Null&gt;"/>
    <x v="0"/>
    <s v="Goeree-Overflakkee"/>
    <s v="Waterschap"/>
    <s v="Uitmaaien"/>
    <s v="&lt;Null&gt;"/>
    <s v="MeetpuntenGO2020-Baggercode199"/>
    <x v="0"/>
    <s v="&lt;Null&gt;"/>
    <s v="Perceel 3"/>
    <s v="Burg C Zaaijerlaan"/>
    <s v="A: uitmaaien en afvoeren plasberm, twee zijdig bereikbaar, of &lt;=15m één zijde bereikbaar"/>
    <n v="945"/>
    <s v="&lt;Null&gt;"/>
    <n v="0"/>
    <n v="0.65"/>
    <n v="1"/>
    <n v="1"/>
    <s v="Vrij toepasbaar"/>
    <s v="Vrij toepasbaar"/>
    <s v="sloot"/>
    <s v="&lt;Null&gt;"/>
    <s v="Secundair"/>
    <s v="&lt;Null&gt;"/>
    <s v="Vrij verspreidbaar"/>
    <x v="1"/>
    <x v="860"/>
    <n v="1.1499999999999999"/>
    <n v="8.6"/>
    <s v="8m of meer"/>
    <s v="W18GR10009"/>
    <s v="baggeren en maaien"/>
    <s v="Wel werkstrook"/>
    <n v="-1.25"/>
    <n v="-1"/>
  </r>
  <r>
    <s v="Links GEM/Rechts AAN"/>
    <s v="Links GEM"/>
    <s v="Rechts AAN"/>
    <n v="3.2"/>
    <n v="1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2.15"/>
    <n v="-1.8"/>
    <s v="&gt;2meter"/>
    <n v="15.2"/>
    <s v="ja"/>
    <s v="T27703"/>
    <s v="A: maaien droog talud, bereikbaar vanaf 2 zijden, talud &gt; 2m"/>
    <s v="Links GEM/Rechts AAN"/>
    <n v="1.44"/>
    <s v="&lt;Null&gt;"/>
    <n v="-1"/>
    <s v="ja"/>
    <x v="0"/>
    <n v="-2.15"/>
    <n v="2021"/>
    <x v="640"/>
    <n v="102"/>
    <s v="Uitmaaien"/>
    <s v="maaien"/>
    <n v="1536"/>
    <n v="5.39"/>
    <s v="A: uitmaaien nat profiel &lt;= 30m minimaal één zijde bereikbaar, twee zijdig &gt;15m bereikbaar &lt;= 30m"/>
    <n v="457621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Dijkhof"/>
    <s v="A: uitmaaien en afvoeren plasberm, twee zijdig bereikbaar, of &lt;=15m één zijde bereikbaar"/>
    <n v="375"/>
    <s v="&lt;Null&gt;"/>
    <n v="0"/>
    <n v="0.35"/>
    <n v="4.5"/>
    <n v="4.5"/>
    <s v="Klasse B"/>
    <s v="Klasse Industrie"/>
    <s v="sloot"/>
    <s v="&lt;Null&gt;"/>
    <s v="Secundair"/>
    <s v="&lt;Null&gt;"/>
    <s v="Verspreidbaar"/>
    <x v="1"/>
    <x v="861"/>
    <n v="0.9"/>
    <n v="6.2"/>
    <s v="4 tot 8m"/>
    <s v="W18GR10280"/>
    <s v="baggeren en maaien"/>
    <s v="Wel werkstrook"/>
    <n v="-1.25"/>
    <n v="-1"/>
  </r>
  <r>
    <s v="Links GEM/Rechts AAN"/>
    <s v="Links GEM"/>
    <s v="Rechts AAN"/>
    <n v="2.1"/>
    <n v="0.3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41"/>
    <s v="&gt;2meter"/>
    <n v="8.1999999999999993"/>
    <s v="ja"/>
    <s v="T27703"/>
    <s v="A: maaien droog talud, bereikbaar vanaf 2 zijden, talud &gt; 2m"/>
    <s v="Links GEM/Rechts AAN"/>
    <n v="0.4"/>
    <s v="&lt;Null&gt;"/>
    <n v="-1.02"/>
    <s v="ja"/>
    <x v="0"/>
    <n v="-1.66"/>
    <n v="2021"/>
    <x v="740"/>
    <n v="129"/>
    <s v="Uitmaaien"/>
    <s v="maaien"/>
    <n v="1536"/>
    <n v="1.28"/>
    <s v="A: uitmaaien nat profiel &lt;= 30m minimaal één zijde bereikbaar, twee zijdig &gt;15m bereikbaar &lt;= 30m"/>
    <n v="457622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Dijkhof"/>
    <s v="A: uitmaaien en afvoeren plasberm, twee zijdig bereikbaar, of &lt;=15m één zijde bereikbaar"/>
    <n v="479"/>
    <s v="&lt;Null&gt;"/>
    <n v="0"/>
    <n v="0.25"/>
    <n v="2.5"/>
    <n v="2.5"/>
    <s v="Klasse B"/>
    <s v="Klasse Industrie"/>
    <s v="sloot"/>
    <s v="&lt;Null&gt;"/>
    <s v="Secundair"/>
    <s v="&lt;Null&gt;"/>
    <s v="Verspreidbaar"/>
    <x v="1"/>
    <x v="862"/>
    <n v="0.41"/>
    <n v="3.2"/>
    <s v="2 tot 4m"/>
    <s v="W18GR10280"/>
    <s v="baggeren en maaien"/>
    <s v="Wel werkstrook"/>
    <n v="-1.25"/>
    <n v="-1"/>
  </r>
  <r>
    <s v="Links GEM/Rechts AAN"/>
    <s v="Links GEM"/>
    <s v="Rechts AAN"/>
    <n v="4.5999999999999996"/>
    <n v="0.35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66"/>
    <n v="-1.41"/>
    <s v="&gt;2meter"/>
    <n v="8.1999999999999993"/>
    <s v="ja"/>
    <s v="T27703"/>
    <s v="A: maaien droog talud, bereikbaar vanaf 2 zijden, talud &gt; 2m"/>
    <s v="Links GEM/Rechts AAN"/>
    <n v="0.4"/>
    <s v="&lt;Null&gt;"/>
    <n v="-1.02"/>
    <s v="ja"/>
    <x v="2"/>
    <n v="-1.66"/>
    <n v="2021"/>
    <x v="741"/>
    <n v="287"/>
    <s v="Uitmaaien"/>
    <s v="maaien"/>
    <n v="1536"/>
    <n v="1.28"/>
    <s v="A: uitmaaien nat profiel &lt;= 30m minimaal één zijde bereikbaar, twee zijdig &gt;15m bereikbaar &lt;= 30m"/>
    <n v="457623"/>
    <s v="M04629"/>
    <s v="&lt;Null&gt;"/>
    <x v="0"/>
    <s v="Goeree-Overflakkee"/>
    <s v="Waterschap"/>
    <s v="Uitmaaien"/>
    <s v="&lt;Null&gt;"/>
    <s v="MeetpuntenGO2020-Baggercode199"/>
    <x v="0"/>
    <s v="&lt;Null&gt;"/>
    <s v="Perceel 3"/>
    <s v="Jan van Heenvlietstraat"/>
    <s v="A: uitmaaien en afvoeren plasberm, twee zijdig bereikbaar, of &lt;=15m één zijde bereikbaar"/>
    <n v="479"/>
    <s v="&lt;Null&gt;"/>
    <n v="0"/>
    <n v="0.25"/>
    <n v="2.5"/>
    <n v="2.5"/>
    <s v="Klasse B"/>
    <s v="Klasse Industrie"/>
    <s v="sloot"/>
    <s v="&lt;Null&gt;"/>
    <s v="Secundair"/>
    <s v="&lt;Null&gt;"/>
    <s v="Verspreidbaar"/>
    <x v="1"/>
    <x v="863"/>
    <n v="0.41"/>
    <n v="3.2"/>
    <s v="2 tot 4m"/>
    <s v="W18GR10280"/>
    <s v="baggeren en maaien"/>
    <s v="Wel werkstrook"/>
    <n v="-1.25"/>
    <n v="-1"/>
  </r>
  <r>
    <s v="AAN"/>
    <s v="AAN"/>
    <s v="AAN"/>
    <n v="2"/>
    <n v="0.3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82"/>
    <n v="-1.34"/>
    <s v="&lt;=2meter"/>
    <n v="4.8"/>
    <s v="ja"/>
    <s v="T27704"/>
    <s v="A: maaien droog talud, bereikbaar vanaf 2 zijden, talud &gt; 2m"/>
    <s v="AAN"/>
    <n v="0.34"/>
    <s v="&lt;Null&gt;"/>
    <n v="-0.91"/>
    <s v="ja"/>
    <x v="0"/>
    <n v="-1.82"/>
    <n v="2021"/>
    <x v="524"/>
    <n v="308"/>
    <s v="Uitmaaien"/>
    <s v="maaien"/>
    <n v="1536"/>
    <n v="0.72"/>
    <s v="A: uitmaaien nat profiel &lt;= 30m minimaal één zijde bereikbaar, twee zijdig &gt;15m bereikbaar &lt;= 30m"/>
    <n v="457629"/>
    <s v="M03648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726"/>
    <s v="&lt;Null&gt;"/>
    <n v="0"/>
    <n v="0.48"/>
    <n v="1.8"/>
    <n v="1.8"/>
    <s v="Klasse A"/>
    <s v="Vrij toepasbaar"/>
    <s v="sloot"/>
    <s v="&lt;Null&gt;"/>
    <s v="Secundair"/>
    <s v="&lt;Null&gt;"/>
    <s v="Vrij verspreidbaar"/>
    <x v="1"/>
    <x v="864"/>
    <n v="0.56999999999999995"/>
    <n v="1.3"/>
    <s v="tot 2m"/>
    <s v="W18GR10_WBKK_D"/>
    <s v="baggeren en maaien"/>
    <s v="Wel werkstrook"/>
    <n v="-1.25"/>
    <n v="-1"/>
  </r>
  <r>
    <s v="AAN"/>
    <s v="AAN"/>
    <s v="AAN"/>
    <n v="1.3"/>
    <n v="0.140000000000000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9"/>
    <n v="-1.19"/>
    <s v="&lt;=2meter"/>
    <n v="4.5"/>
    <s v="ja"/>
    <s v="T27704"/>
    <s v="A: maaien droog talud, bereikbaar vanaf 2 zijden, talud &gt; 2m"/>
    <s v="AAN"/>
    <n v="0.16"/>
    <s v="&lt;Null&gt;"/>
    <n v="-0.95"/>
    <s v="ja"/>
    <x v="0"/>
    <n v="-1.49"/>
    <n v="2021"/>
    <x v="742"/>
    <n v="262"/>
    <s v="Uitmaaien"/>
    <s v="maaien"/>
    <n v="1536"/>
    <n v="0.32"/>
    <s v="A: uitmaaien nat profiel &lt;= 30m minimaal één zijde bereikbaar, twee zijdig &gt;15m bereikbaar &lt;= 30m"/>
    <n v="457630"/>
    <s v="M03648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25"/>
    <s v="&lt;Null&gt;"/>
    <n v="0"/>
    <n v="0.3"/>
    <n v="1.8"/>
    <n v="1.8"/>
    <s v="Klasse A"/>
    <s v="Vrij toepasbaar"/>
    <s v="sloot"/>
    <s v="&lt;Null&gt;"/>
    <s v="Secundair"/>
    <s v="&lt;Null&gt;"/>
    <s v="Vrij verspreidbaar"/>
    <x v="1"/>
    <x v="865"/>
    <n v="0.24"/>
    <n v="1"/>
    <s v="tot 2m"/>
    <s v="W18GR10_WBKK_D"/>
    <s v="baggeren en maaien"/>
    <s v="Wel werkstrook"/>
    <n v="-1.25"/>
    <n v="-1"/>
  </r>
  <r>
    <s v="AAN"/>
    <s v="AAN"/>
    <s v="AAN"/>
    <n v="1.7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1"/>
    <n v="-0.99"/>
    <s v="&lt;=2meter"/>
    <n v="5.4"/>
    <s v="ja"/>
    <s v="T27707"/>
    <s v="A: maaien droog talud, bereikbaar vanaf 2 zijden, talud &gt; 2m"/>
    <s v="AAN"/>
    <n v="7.0000000000000007E-2"/>
    <s v="&lt;Null&gt;"/>
    <n v="-0.85"/>
    <s v="ja"/>
    <x v="0"/>
    <n v="-1.21"/>
    <n v="2021"/>
    <x v="353"/>
    <n v="335"/>
    <s v="Uitmaaien"/>
    <s v="maaien"/>
    <n v="1536"/>
    <n v="0.19"/>
    <s v="A: uitmaaien nat profiel &lt;= 30m minimaal één zijde bereikbaar, twee zijdig &gt;15m bereikbaar &lt;= 30m"/>
    <n v="457624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Europaplein"/>
    <s v="A: uitmaaien en afvoeren plasberm, twee zijdig bereikbaar, of &lt;=15m één zijde bereikbaar"/>
    <n v="27"/>
    <s v="&lt;Null&gt;"/>
    <n v="0"/>
    <n v="0.22"/>
    <n v="2.2000000000000002"/>
    <n v="2.2000000000000002"/>
    <s v="Klasse A"/>
    <s v="Vrij toepasbaar"/>
    <s v="sloot"/>
    <s v="&lt;Null&gt;"/>
    <s v="Secundair"/>
    <s v="&lt;Null&gt;"/>
    <s v="Vrij verspreidbaar"/>
    <x v="1"/>
    <x v="866"/>
    <n v="0.11"/>
    <n v="1"/>
    <s v="tot 2m"/>
    <s v="W18GR10_WBKK_D"/>
    <s v="baggeren en maaien"/>
    <s v="Wel werkstrook"/>
    <n v="-1.1000000000000001"/>
    <n v="-0.85"/>
  </r>
  <r>
    <s v="AAN"/>
    <s v="AAN"/>
    <s v="AAN"/>
    <n v="1.5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1"/>
    <n v="-1"/>
    <s v="&lt;=2meter"/>
    <n v="5.2"/>
    <s v="ja"/>
    <s v="T27707"/>
    <s v="A: maaien droog talud, bereikbaar vanaf 2 zijden, talud &gt; 2m"/>
    <s v="AAN"/>
    <n v="0.09"/>
    <s v="&lt;Null&gt;"/>
    <n v="-0.84"/>
    <s v="ja"/>
    <x v="0"/>
    <n v="-1.21"/>
    <n v="2021"/>
    <x v="743"/>
    <n v="372"/>
    <s v="Uitmaaien"/>
    <s v="maaien"/>
    <n v="1536"/>
    <n v="0.18"/>
    <s v="A: uitmaaien nat profiel &lt;= 30m minimaal één zijde bereikbaar, twee zijdig &gt;15m bereikbaar &lt;= 30m"/>
    <n v="457625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Koningin Julianastraat"/>
    <s v="A: uitmaaien en afvoeren plasberm, twee zijdig bereikbaar, of &lt;=15m één zijde bereikbaar"/>
    <n v="28"/>
    <s v="&lt;Null&gt;"/>
    <n v="0"/>
    <n v="0.21"/>
    <n v="2.2000000000000002"/>
    <n v="2.2000000000000002"/>
    <s v="Klasse A"/>
    <s v="Vrij toepasbaar"/>
    <s v="sloot"/>
    <s v="&lt;Null&gt;"/>
    <s v="Secundair"/>
    <s v="&lt;Null&gt;"/>
    <s v="Vrij verspreidbaar"/>
    <x v="1"/>
    <x v="867"/>
    <n v="0.11"/>
    <n v="0.8"/>
    <s v="tot 2m"/>
    <s v="W18GR10_WBKK_D"/>
    <s v="baggeren en maaien"/>
    <s v="Wel werkstrook"/>
    <n v="-1.1000000000000001"/>
    <n v="-0.85"/>
  </r>
  <r>
    <s v="AAN"/>
    <s v="AAN"/>
    <s v="AAN"/>
    <n v="2.4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2"/>
    <n v="-1"/>
    <s v="&lt;=2meter"/>
    <n v="5.7"/>
    <s v="ja"/>
    <s v="T27707"/>
    <s v="A: maaien droog talud, bereikbaar vanaf 2 zijden, talud &gt; 2m"/>
    <s v="AAN"/>
    <n v="0.12"/>
    <s v="&lt;Null&gt;"/>
    <n v="-0.84"/>
    <s v="ja"/>
    <x v="0"/>
    <n v="-1.22"/>
    <n v="2021"/>
    <x v="744"/>
    <n v="367"/>
    <s v="Uitmaaien"/>
    <s v="maaien"/>
    <n v="1536"/>
    <n v="0.28999999999999998"/>
    <s v="A: uitmaaien nat profiel &lt;= 30m minimaal één zijde bereikbaar, twee zijdig &gt;15m bereikbaar &lt;= 30m"/>
    <n v="457626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Verbindingsdijk"/>
    <s v="A: uitmaaien en afvoeren plasberm, twee zijdig bereikbaar, of &lt;=15m één zijde bereikbaar"/>
    <n v="93"/>
    <s v="&lt;Null&gt;"/>
    <n v="0"/>
    <n v="0.22"/>
    <n v="2.2000000000000002"/>
    <n v="2.2000000000000002"/>
    <s v="Klasse A"/>
    <s v="Vrij toepasbaar"/>
    <s v="sloot"/>
    <s v="&lt;Null&gt;"/>
    <s v="Secundair"/>
    <s v="&lt;Null&gt;"/>
    <s v="Vrij verspreidbaar"/>
    <x v="1"/>
    <x v="868"/>
    <n v="0.12"/>
    <n v="1.3"/>
    <s v="tot 2m"/>
    <s v="W18GR10_WBKK_D"/>
    <s v="baggeren en maaien"/>
    <s v="Wel werkstrook"/>
    <n v="-1.1000000000000001"/>
    <n v="-0.85"/>
  </r>
  <r>
    <s v="AAN"/>
    <s v="AAN"/>
    <s v="AAN"/>
    <n v="1.9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8"/>
    <n v="-1.1200000000000001"/>
    <s v="&lt;=2meter"/>
    <n v="5.4"/>
    <s v="ja"/>
    <s v="T27707"/>
    <s v="A: maaien droog talud, bereikbaar vanaf 2 zijden, talud &gt; 2m"/>
    <s v="AAN"/>
    <n v="7.0000000000000007E-2"/>
    <s v="&lt;Null&gt;"/>
    <n v="-0.85"/>
    <s v="ja"/>
    <x v="0"/>
    <n v="-1.28"/>
    <n v="2021"/>
    <x v="745"/>
    <n v="383"/>
    <s v="Uitmaaien"/>
    <s v="maaien"/>
    <n v="1536"/>
    <n v="0.27"/>
    <s v="A: uitmaaien nat profiel &lt;= 30m minimaal één zijde bereikbaar, twee zijdig &gt;15m bereikbaar &lt;= 30m"/>
    <n v="457627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94"/>
    <s v="&lt;Null&gt;"/>
    <n v="0"/>
    <n v="0.16"/>
    <n v="2.2000000000000002"/>
    <n v="2.2000000000000002"/>
    <s v="Klasse A"/>
    <s v="Vrij toepasbaar"/>
    <s v="sloot"/>
    <s v="&lt;Null&gt;"/>
    <s v="Secundair"/>
    <s v="&lt;Null&gt;"/>
    <s v="Vrij verspreidbaar"/>
    <x v="1"/>
    <x v="869"/>
    <n v="0.18"/>
    <n v="1"/>
    <s v="tot 2m"/>
    <s v="W18GR10_WBKK_D"/>
    <s v="baggeren en maaien"/>
    <s v="Wel werkstrook"/>
    <n v="-1.1000000000000001"/>
    <n v="-0.85"/>
  </r>
  <r>
    <s v="AAN"/>
    <s v="AAN"/>
    <s v="AAN"/>
    <n v="3.4"/>
    <n v="0.3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55"/>
    <n v="-1.25"/>
    <s v="&lt;=2meter"/>
    <n v="6.3"/>
    <s v="ja"/>
    <s v="T27707"/>
    <s v="A: maaien droog talud, bereikbaar vanaf 2 zijden, talud &gt; 2m"/>
    <s v="AAN"/>
    <n v="0.38"/>
    <s v="&lt;Null&gt;"/>
    <n v="-0.86"/>
    <s v="ja"/>
    <x v="0"/>
    <n v="-1.55"/>
    <n v="2021"/>
    <x v="746"/>
    <n v="361"/>
    <s v="Uitmaaien"/>
    <s v="maaien"/>
    <n v="1536"/>
    <n v="0.98"/>
    <s v="A: uitmaaien nat profiel &lt;= 30m minimaal één zijde bereikbaar, twee zijdig &gt;15m bereikbaar &lt;= 30m"/>
    <n v="457628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95"/>
    <s v="&lt;Null&gt;"/>
    <n v="0"/>
    <n v="0.3"/>
    <n v="2.2000000000000002"/>
    <n v="2.2000000000000002"/>
    <s v="Klasse A"/>
    <s v="Vrij toepasbaar"/>
    <s v="sloot"/>
    <s v="&lt;Null&gt;"/>
    <s v="Secundair"/>
    <s v="&lt;Null&gt;"/>
    <s v="Vrij verspreidbaar"/>
    <x v="1"/>
    <x v="870"/>
    <n v="0.45"/>
    <n v="1.9"/>
    <s v="tot 2m"/>
    <s v="W18GR10_WBKK_D"/>
    <s v="baggeren en maaien"/>
    <s v="Wel werkstrook"/>
    <n v="-1.1000000000000001"/>
    <n v="-0.85"/>
  </r>
  <r>
    <s v="AAN"/>
    <s v="AAN"/>
    <s v="AAN"/>
    <n v="0.8"/>
    <n v="0.0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1"/>
    <n v="-1.03"/>
    <s v="&lt;=2meter"/>
    <n v="5.3"/>
    <s v="ja"/>
    <s v="T27707"/>
    <s v="A: maaien droog talud, bereikbaar vanaf 2 zijden, talud &gt; 2m"/>
    <s v="AAN"/>
    <n v="7.0000000000000007E-2"/>
    <s v="&lt;Null&gt;"/>
    <n v="-0.81"/>
    <s v="ja"/>
    <x v="0"/>
    <n v="-1.21"/>
    <n v="2021"/>
    <x v="747"/>
    <n v="172"/>
    <s v="Uitmaaien"/>
    <s v="maaien"/>
    <n v="1536"/>
    <n v="0.23"/>
    <s v="A: uitmaaien nat profiel &lt;= 30m minimaal één zijde bereikbaar, twee zijdig &gt;15m bereikbaar &lt;= 30m"/>
    <n v="457631"/>
    <s v="M03876"/>
    <s v="&lt;Null&gt;"/>
    <x v="0"/>
    <s v="Goeree-Overflakkee"/>
    <s v="Waterschap"/>
    <s v="Uitmaaien"/>
    <s v="&lt;Null&gt;"/>
    <s v="MeetpuntenGO2020-Baggercode199"/>
    <x v="0"/>
    <s v="&lt;Null&gt;"/>
    <s v="Perceel 3"/>
    <s v="Verbindingsdijk"/>
    <s v="A: uitmaaien en afvoeren plasberm, twee zijdig bereikbaar, of &lt;=15m één zijde bereikbaar"/>
    <n v="1159"/>
    <s v="&lt;Null&gt;"/>
    <n v="0"/>
    <n v="0.18"/>
    <n v="2.2000000000000002"/>
    <n v="2.2000000000000002"/>
    <s v="Klasse A"/>
    <s v="Vrij toepasbaar"/>
    <s v="sloot"/>
    <s v="&lt;Null&gt;"/>
    <s v="Secundair"/>
    <s v="&lt;Null&gt;"/>
    <s v="Vrij verspreidbaar"/>
    <x v="1"/>
    <x v="871"/>
    <n v="0.11"/>
    <n v="0.9"/>
    <s v="tot 2m"/>
    <s v="W18GR10_WBKK_D"/>
    <s v="baggeren en maaien"/>
    <s v="Wel werkstrook"/>
    <n v="-1.1000000000000001"/>
    <n v="-0.85"/>
  </r>
  <r>
    <s v="AAN"/>
    <s v="AAN"/>
    <s v="AAN"/>
    <n v="2.1"/>
    <n v="0.140000000000000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6"/>
    <n v="-1.23"/>
    <s v="&lt;=2meter"/>
    <n v="4.8"/>
    <s v="ja"/>
    <s v="T27708"/>
    <s v="A: maaien droog talud, bereikbaar vanaf 2 zijden, talud &gt; 2m"/>
    <s v="AAN"/>
    <n v="0.16"/>
    <s v="&lt;Null&gt;"/>
    <n v="-0.94"/>
    <s v="ja"/>
    <x v="0"/>
    <n v="-1.46"/>
    <n v="2021"/>
    <x v="748"/>
    <n v="381"/>
    <s v="Uitmaaien"/>
    <s v="maaien"/>
    <n v="1536"/>
    <n v="0.34"/>
    <s v="A: uitmaaien nat profiel &lt;= 30m minimaal één zijde bereikbaar, twee zijdig &gt;15m bereikbaar &lt;= 30m"/>
    <n v="457632"/>
    <s v="M03722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948"/>
    <s v="&lt;Null&gt;"/>
    <n v="0"/>
    <n v="0.23"/>
    <n v="1.9"/>
    <n v="1.9"/>
    <s v="Klasse A"/>
    <s v="Vrij toepasbaar"/>
    <s v="sloot"/>
    <s v="&lt;Null&gt;"/>
    <s v="Secundair"/>
    <s v="&lt;Null&gt;"/>
    <s v="Vrij verspreidbaar"/>
    <x v="1"/>
    <x v="872"/>
    <n v="0.21"/>
    <n v="1.1000000000000001"/>
    <s v="tot 2m"/>
    <s v="W18GR10_WBKK_D"/>
    <s v="baggeren en maaien"/>
    <s v="Wel werkstrook"/>
    <n v="-1.25"/>
    <n v="-1"/>
  </r>
  <r>
    <s v="GEM SBB"/>
    <s v="GEM SBB"/>
    <s v="GEM SBB"/>
    <n v="1.8"/>
    <s v="&lt;Null&gt;"/>
    <s v="&lt;Null&gt;"/>
    <x v="2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T27709"/>
    <s v="A: maaien droog talud, bereikbaar vanaf 2 zijden, talud &lt;= 2m"/>
    <s v="GEM SBB"/>
    <n v="0.5"/>
    <n v="0.5"/>
    <s v="&lt;Null&gt;"/>
    <s v="nee"/>
    <x v="2"/>
    <s v="&lt;Null&gt;"/>
    <n v="2021"/>
    <x v="749"/>
    <n v="292"/>
    <s v="Uitmaaien"/>
    <s v="maaien"/>
    <s v="&lt;Null&gt;"/>
    <s v="&lt;Null&gt;"/>
    <s v="A: uitmaaien nat profiel &lt;= 30m minimaal één zijde bereikbaar, twee zijdig &gt;15m bereikbaar &lt;= 30m"/>
    <n v="457633"/>
    <s v="M03635"/>
    <s v="inschatting 0,5 m3/m1"/>
    <x v="0"/>
    <s v="Goeree-Overflakkee"/>
    <s v="Waterschap"/>
    <s v="Uitmaaien"/>
    <s v="&lt;Null&gt;"/>
    <s v="&lt;Null&gt;"/>
    <x v="0"/>
    <s v="&lt;Null&gt;"/>
    <s v="Perceel 3"/>
    <s v="Lange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09"/>
    <x v="873"/>
    <s v="&lt;Null&gt;"/>
    <n v="1.2"/>
    <s v="tot 2m"/>
    <s v="W18GR10_WBKK_D"/>
    <s v="baggeren en maaien"/>
    <s v="Wel werkstrook"/>
    <n v="-1.25"/>
    <n v="-1"/>
  </r>
  <r>
    <s v="AAN"/>
    <s v="AAN"/>
    <s v="AAN"/>
    <n v="2.7"/>
    <n v="0.3"/>
    <n v="0.9"/>
    <x v="4"/>
    <x v="0"/>
    <n v="1.1299999999999999"/>
    <s v="bereikbaar"/>
    <s v="&lt;Null&gt;"/>
    <n v="0"/>
    <s v="GO 2021"/>
    <s v="1A: Op de kant, &lt;=30m tweezijdig bereikbaar, of &lt;=15m één zijde bereikbaar"/>
    <n v="-1.4"/>
    <n v="-0.99"/>
    <n v="-0.99"/>
    <s v="&lt;=2meter"/>
    <n v="6.6"/>
    <s v="ja"/>
    <s v="T27711"/>
    <s v="A: maaien droog talud, bereikbaar vanaf 2 zijden, talud &gt; 2m"/>
    <s v="AAN"/>
    <n v="0.34"/>
    <n v="0.94"/>
    <n v="0.45"/>
    <s v="ja"/>
    <x v="0"/>
    <n v="-0.99"/>
    <n v="2021"/>
    <x v="750"/>
    <n v="270"/>
    <s v="Uitmaaien"/>
    <s v="maaien"/>
    <n v="1536"/>
    <n v="0"/>
    <s v="A: uitmaaien nat profiel &lt;= 30m minimaal één zijde bereikbaar, twee zijdig &gt;15m bereikbaar &lt;= 30m"/>
    <n v="457634"/>
    <s v="M03623"/>
    <s v="Hele wg baggeren, hoeveelheid ingeschat 0,5 m3/m1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45"/>
    <s v="&lt;Null&gt;"/>
    <n v="0"/>
    <n v="0"/>
    <n v="1.5"/>
    <n v="1.5"/>
    <s v="Klasse A"/>
    <s v="Klasse Industrie"/>
    <s v="sloot"/>
    <s v="&lt;Null&gt;"/>
    <s v="Secundair"/>
    <s v="&lt;Null&gt;"/>
    <s v="Verspreidbaar"/>
    <x v="110"/>
    <x v="874"/>
    <n v="1.44"/>
    <n v="2"/>
    <s v="2 tot 4m"/>
    <s v="W18GR10_WBKK_A"/>
    <s v="baggeren en maaien"/>
    <s v="Wel werkstrook"/>
    <n v="-1.25"/>
    <n v="-1"/>
  </r>
  <r>
    <s v="AAN"/>
    <s v="AAN"/>
    <s v="AAN"/>
    <n v="3"/>
    <n v="0.3"/>
    <n v="1.1200000000000001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01"/>
    <n v="-1.01"/>
    <s v="&lt;=2meter"/>
    <n v="5.9"/>
    <s v="ja"/>
    <s v="T27711"/>
    <s v="B: maaien droog talud, &lt;= 15m één zijde bereikbaar, talud &gt; 2m"/>
    <s v="AAN"/>
    <n v="0.34"/>
    <n v="1.1599999999999999"/>
    <n v="0.03"/>
    <s v="ja"/>
    <x v="0"/>
    <n v="-1.01"/>
    <n v="2021"/>
    <x v="132"/>
    <n v="207"/>
    <s v="Uitmaaien"/>
    <s v="maaien"/>
    <n v="1536"/>
    <n v="0"/>
    <s v="A: uitmaaien nat profiel &lt;= 30m minimaal één zijde bereikbaar, twee zijdig &gt;15m bereikbaar &lt;= 30m"/>
    <n v="457635"/>
    <s v="M03623"/>
    <s v="Hele wg baggeren, hoeveelheid ingeschat 0,5 m3/m1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44"/>
    <s v="&lt;Null&gt;"/>
    <n v="0"/>
    <n v="0"/>
    <n v="1.5"/>
    <n v="1.5"/>
    <s v="Klasse A"/>
    <s v="Klasse Industrie"/>
    <s v="sloot"/>
    <s v="&lt;Null&gt;"/>
    <s v="Secundair"/>
    <s v="&lt;Null&gt;"/>
    <s v="Verspreidbaar"/>
    <x v="111"/>
    <x v="875"/>
    <n v="1.04"/>
    <n v="2.9"/>
    <s v="2 tot 4m"/>
    <s v="W18GR10_WBKK_A"/>
    <s v="baggeren en maaien"/>
    <s v="Wel werkstrook"/>
    <n v="-1.25"/>
    <n v="-1"/>
  </r>
  <r>
    <s v="AAN"/>
    <s v="AAN"/>
    <s v="AAN"/>
    <n v="0.2"/>
    <n v="0.3"/>
    <n v="0.9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0.99"/>
    <n v="-0.99"/>
    <s v="&lt;=2meter"/>
    <n v="6.6"/>
    <s v="ja"/>
    <s v="T27711"/>
    <s v="B: maaien droog talud, &lt;= 15m één zijde bereikbaar, talud &gt; 2m"/>
    <s v="AAN"/>
    <n v="0.34"/>
    <n v="0.94"/>
    <n v="0.45"/>
    <s v="ja"/>
    <x v="0"/>
    <n v="-0.99"/>
    <n v="2021"/>
    <x v="751"/>
    <n v="19"/>
    <s v="Uitmaaien"/>
    <s v="maaien"/>
    <n v="1536"/>
    <n v="0"/>
    <s v="A: uitmaaien nat profiel &lt;= 30m minimaal één zijde bereikbaar, twee zijdig &gt;15m bereikbaar &lt;= 30m"/>
    <n v="457636"/>
    <s v="M03623"/>
    <s v="Hele wg baggeren, hoeveelheid ingeschat 0,5 m3/m1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45"/>
    <s v="&lt;Null&gt;"/>
    <n v="0"/>
    <n v="0"/>
    <n v="1.5"/>
    <n v="1.5"/>
    <s v="Klasse A"/>
    <s v="Klasse Industrie"/>
    <s v="sloot"/>
    <s v="&lt;Null&gt;"/>
    <s v="Secundair"/>
    <s v="&lt;Null&gt;"/>
    <s v="Verspreidbaar"/>
    <x v="112"/>
    <x v="876"/>
    <n v="1.44"/>
    <n v="2"/>
    <s v="2 tot 4m"/>
    <s v="W18GR10_WBKK_A"/>
    <s v="baggeren en maaien"/>
    <s v="Wel werkstrook"/>
    <n v="-1.25"/>
    <n v="-1"/>
  </r>
  <r>
    <s v="Links WSHD/Rechts AAN"/>
    <s v="Links WSHD"/>
    <s v="Rechts AAN"/>
    <n v="5"/>
    <n v="0.3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43"/>
    <s v="&lt;=2meter"/>
    <n v="6.7"/>
    <s v="ja"/>
    <s v="T27714"/>
    <s v="A: maaien droog talud, bereikbaar vanaf 2 zijden, talud &gt; 2m"/>
    <s v="Links WSHD/Rechts AAN"/>
    <n v="0.44"/>
    <s v="&lt;Null&gt;"/>
    <n v="-0.94"/>
    <s v="ja"/>
    <x v="0"/>
    <n v="-1.66"/>
    <n v="2021"/>
    <x v="752"/>
    <n v="399"/>
    <s v="Uitmaaien"/>
    <s v="maaien"/>
    <n v="1536"/>
    <n v="1.38"/>
    <s v="A: uitmaaien nat profiel &lt;= 30m minimaal één zijde bereikbaar, twee zijdig &gt;15m bereikbaar &lt;= 30m"/>
    <n v="457637"/>
    <s v="M04006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75"/>
    <s v="&lt;Null&gt;"/>
    <n v="0"/>
    <n v="0.23"/>
    <n v="2.1"/>
    <n v="2.1"/>
    <s v="Klasse A"/>
    <s v="Klasse Wonen"/>
    <s v="sloot"/>
    <s v="&lt;Null&gt;"/>
    <s v="Secundair"/>
    <s v="&lt;Null&gt;"/>
    <s v="Verspreidbaar"/>
    <x v="1"/>
    <x v="877"/>
    <n v="0.41"/>
    <n v="2.5"/>
    <s v="2 tot 4m"/>
    <s v="W18GR10193"/>
    <s v="baggeren en maaien"/>
    <s v="Wel werkstrook"/>
    <n v="-1.25"/>
    <n v="-1"/>
  </r>
  <r>
    <s v="Links GEM/Rechts AAN"/>
    <s v="Links GEM"/>
    <s v="Rechts AAN"/>
    <n v="5.4"/>
    <n v="2.1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6"/>
    <n v="-1.79"/>
    <n v="-1.54"/>
    <s v="&gt;2meter"/>
    <n v="17.7"/>
    <s v="ja"/>
    <s v="T27729"/>
    <s v="A: maaien droog talud, bereikbaar vanaf 2 zijden, talud &gt; 2m"/>
    <s v="Links GEM/Rechts AAN"/>
    <n v="2.41"/>
    <s v="&lt;Null&gt;"/>
    <n v="-0.76"/>
    <s v="ja"/>
    <x v="2"/>
    <n v="-1.79"/>
    <n v="2021"/>
    <x v="753"/>
    <n v="109"/>
    <s v="Uitmaaien"/>
    <s v="maaien"/>
    <n v="1536"/>
    <n v="9.5299999999999994"/>
    <s v="A: uitmaaien nat profiel &lt;= 30m minimaal één zijde bereikbaar, twee zijdig &gt;15m bereikbaar &lt;= 30m"/>
    <n v="457331"/>
    <s v="M03276"/>
    <s v="&lt;Null&gt;"/>
    <x v="0"/>
    <s v="Goeree-Overflakkee"/>
    <s v="Waterschap"/>
    <s v="Uitmaaien"/>
    <s v="&lt;Null&gt;"/>
    <s v="MeetpuntenGO2020-Baggercode199"/>
    <x v="0"/>
    <s v="&lt;Null&gt;"/>
    <s v="Perceel 3"/>
    <s v="Aarddijkswal"/>
    <s v="A: uitmaaien en afvoeren plasberm, twee zijdig bereikbaar, of &lt;=15m één zijde bereikbaar"/>
    <n v="956"/>
    <s v="&lt;Null&gt;"/>
    <n v="0"/>
    <n v="0.25"/>
    <n v="3.9"/>
    <n v="3.9"/>
    <s v="Vrij toepasbaar"/>
    <s v="Vrij toepasbaar"/>
    <s v="sloot"/>
    <s v="&lt;Null&gt;"/>
    <s v="Secundair"/>
    <s v="&lt;Null&gt;"/>
    <s v="Vrij verspreidbaar"/>
    <x v="1"/>
    <x v="878"/>
    <n v="0.69"/>
    <n v="9.9"/>
    <s v="8m of meer"/>
    <s v="W18GR10110"/>
    <s v="baggeren en maaien"/>
    <s v="Wel werkstrook"/>
    <n v="-1.1000000000000001"/>
    <n v="-0.9"/>
  </r>
  <r>
    <s v="AAN"/>
    <s v="AAN"/>
    <s v="AAN"/>
    <n v="3.8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71"/>
    <n v="-1.54"/>
    <s v="&lt;=2meter"/>
    <n v="5.6"/>
    <s v="ja"/>
    <s v="T28128"/>
    <s v="A: maaien droog talud, bereikbaar vanaf 2 zijden, talud &gt; 2m"/>
    <s v="AAN"/>
    <n v="0.17"/>
    <s v="&lt;Null&gt;"/>
    <n v="-0.99"/>
    <s v="ja"/>
    <x v="0"/>
    <n v="-1.71"/>
    <n v="2021"/>
    <x v="754"/>
    <n v="548"/>
    <s v="Uitmaaien"/>
    <s v="maaien"/>
    <n v="1536"/>
    <n v="0.8"/>
    <s v="A: uitmaaien nat profiel &lt;= 30m minimaal één zijde bereikbaar, twee zijdig &gt;15m bereikbaar &lt;= 30m"/>
    <n v="457638"/>
    <s v="M03130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01"/>
    <s v="&lt;Null&gt;"/>
    <n v="0"/>
    <n v="0.17"/>
    <n v="2.1"/>
    <n v="2.1"/>
    <s v="Klasse A"/>
    <s v="Klasse Wonen"/>
    <s v="sloot"/>
    <s v="&lt;Null&gt;"/>
    <s v="Secundair"/>
    <s v="&lt;Null&gt;"/>
    <s v="Verspreidbaar"/>
    <x v="1"/>
    <x v="879"/>
    <n v="0.46"/>
    <n v="1.4"/>
    <s v="tot 2m"/>
    <s v="W18GR10087"/>
    <s v="baggeren en maaien"/>
    <s v="Wel werkstrook"/>
    <n v="-1.25"/>
    <n v="-1"/>
  </r>
  <r>
    <s v="AAN"/>
    <s v="AAN"/>
    <s v="AAN"/>
    <n v="2.2999999999999998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62"/>
    <n v="-1.45"/>
    <s v="&lt;=2meter"/>
    <n v="5.4"/>
    <s v="ja"/>
    <s v="T28128"/>
    <s v="A: maaien droog talud, bereikbaar vanaf 2 zijden, talud &gt; 2m"/>
    <s v="AAN"/>
    <n v="0.16"/>
    <s v="&lt;Null&gt;"/>
    <n v="-1"/>
    <s v="ja"/>
    <x v="0"/>
    <n v="-1.62"/>
    <n v="2021"/>
    <x v="755"/>
    <n v="350"/>
    <s v="Uitmaaien"/>
    <s v="maaien"/>
    <n v="1536"/>
    <n v="0.63"/>
    <s v="A: uitmaaien nat profiel &lt;= 30m minimaal één zijde bereikbaar, twee zijdig &gt;15m bereikbaar &lt;= 30m"/>
    <n v="457639"/>
    <s v="M03130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402"/>
    <s v="&lt;Null&gt;"/>
    <n v="0"/>
    <n v="0.17"/>
    <n v="2.1"/>
    <n v="2.1"/>
    <s v="Klasse A"/>
    <s v="Klasse Wonen"/>
    <s v="sloot"/>
    <s v="&lt;Null&gt;"/>
    <s v="Secundair"/>
    <s v="&lt;Null&gt;"/>
    <s v="Verspreidbaar"/>
    <x v="1"/>
    <x v="880"/>
    <n v="0.37"/>
    <n v="1.3"/>
    <s v="tot 2m"/>
    <s v="W18GR10087"/>
    <s v="baggeren en maaien"/>
    <s v="Wel werkstrook"/>
    <n v="-1.25"/>
    <n v="-1"/>
  </r>
  <r>
    <s v="AAN"/>
    <s v="AAN"/>
    <s v="AAN"/>
    <n v="1.6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62"/>
    <n v="-1.45"/>
    <s v="&lt;=2meter"/>
    <n v="5.4"/>
    <s v="ja"/>
    <s v="T28128"/>
    <s v="A: maaien droog talud, bereikbaar vanaf 2 zijden, talud &gt; 2m"/>
    <s v="AAN"/>
    <n v="0.16"/>
    <s v="&lt;Null&gt;"/>
    <n v="-1"/>
    <s v="ja"/>
    <x v="0"/>
    <n v="-1.62"/>
    <n v="2021"/>
    <x v="756"/>
    <n v="253"/>
    <s v="Uitmaaien"/>
    <s v="maaien"/>
    <n v="1536"/>
    <n v="0.63"/>
    <s v="A: uitmaaien nat profiel &lt;= 30m minimaal één zijde bereikbaar, twee zijdig &gt;15m bereikbaar &lt;= 30m"/>
    <n v="459538"/>
    <s v="M03130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402"/>
    <s v="&lt;Null&gt;"/>
    <n v="0"/>
    <n v="0.17"/>
    <n v="2.1"/>
    <n v="2.1"/>
    <s v="Klasse A"/>
    <s v="Klasse Wonen"/>
    <s v="sloot"/>
    <s v="&lt;Null&gt;"/>
    <s v="Secundair"/>
    <s v="&lt;Null&gt;"/>
    <s v="Verspreidbaar"/>
    <x v="1"/>
    <x v="881"/>
    <n v="0.37"/>
    <n v="1.3"/>
    <s v="tot 2m"/>
    <s v="W18GR10088"/>
    <s v="baggeren en maaien"/>
    <s v="Wel werkstrook"/>
    <n v="-1.25"/>
    <n v="-1"/>
  </r>
  <r>
    <s v="Links GEM SBB/Rechts AAN"/>
    <s v="Links GEM SBB"/>
    <s v="Rechts AAN"/>
    <n v="4.8"/>
    <n v="0.1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9"/>
    <s v="&lt;=2meter"/>
    <n v="5.2"/>
    <s v="ja"/>
    <s v="T28915"/>
    <s v="A: maaien droog talud, bereikbaar vanaf 2 zijden, talud &gt; 2m"/>
    <s v="Links GEM SBB/Rechts AAN"/>
    <n v="0.15"/>
    <s v="&lt;Null&gt;"/>
    <n v="-0.92"/>
    <s v="ja"/>
    <x v="0"/>
    <n v="-1.54"/>
    <n v="2021"/>
    <x v="757"/>
    <n v="560"/>
    <s v="Uitmaaien"/>
    <s v="maaien"/>
    <n v="1536"/>
    <n v="0.65"/>
    <s v="A: uitmaaien nat profiel &lt;= 30m minimaal één zijde bereikbaar, twee zijdig &gt;15m bereikbaar &lt;= 30m"/>
    <n v="457640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793"/>
    <s v="&lt;Null&gt;"/>
    <n v="0"/>
    <n v="0.15"/>
    <n v="1.8"/>
    <n v="1.8"/>
    <s v="Klasse A"/>
    <s v="Vrij toepasbaar"/>
    <s v="sloot"/>
    <s v="&lt;Null&gt;"/>
    <s v="Secundair"/>
    <s v="&lt;Null&gt;"/>
    <s v="Vrij verspreidbaar"/>
    <x v="1"/>
    <x v="882"/>
    <n v="0.28999999999999998"/>
    <n v="1.7"/>
    <s v="tot 2m"/>
    <s v="W18GR10_WBKK_D"/>
    <s v="baggeren en maaien"/>
    <s v="Wel werkstrook"/>
    <n v="-1.25"/>
    <n v="-1"/>
  </r>
  <r>
    <s v="AAN"/>
    <s v="AAN"/>
    <s v="AAN"/>
    <n v="1.8"/>
    <n v="0.1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48"/>
    <s v="&gt;2meter"/>
    <n v="8.3000000000000007"/>
    <s v="ja"/>
    <s v="T29680"/>
    <s v="A: maaien droog talud, bereikbaar vanaf 2 zijden, talud &gt; 2m"/>
    <s v="AAN"/>
    <n v="0.19"/>
    <s v="&lt;Null&gt;"/>
    <n v="-0.99"/>
    <s v="ja"/>
    <x v="0"/>
    <n v="-1.65"/>
    <n v="2021"/>
    <x v="758"/>
    <n v="198"/>
    <s v="Uitmaaien"/>
    <s v="maaien"/>
    <n v="1536"/>
    <n v="0.87"/>
    <s v="A: uitmaaien nat profiel &lt;= 30m minimaal één zijde bereikbaar, twee zijdig &gt;15m bereikbaar &lt;= 30m"/>
    <n v="457641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196"/>
    <s v="&lt;Null&gt;"/>
    <n v="0"/>
    <n v="0.17"/>
    <n v="3.3"/>
    <n v="3.3"/>
    <s v="Klasse A"/>
    <s v="Vrij toepasbaar"/>
    <s v="sloot"/>
    <s v="&lt;Null&gt;"/>
    <s v="Secundair"/>
    <s v="&lt;Null&gt;"/>
    <s v="Vrij verspreidbaar"/>
    <x v="1"/>
    <x v="737"/>
    <n v="0.4"/>
    <n v="1.8"/>
    <s v="tot 2m"/>
    <s v="W18GR10_WBKK_D"/>
    <s v="baggeren en maaien"/>
    <s v="Wel werkstrook"/>
    <n v="-1.25"/>
    <n v="-1"/>
  </r>
  <r>
    <s v="AAN"/>
    <s v="AAN"/>
    <s v="AAN"/>
    <n v="3"/>
    <n v="0.1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9"/>
    <s v="&gt;2meter"/>
    <n v="7.8"/>
    <s v="ja"/>
    <s v="T29680"/>
    <s v="A: maaien droog talud, bereikbaar vanaf 2 zijden, talud &gt; 2m"/>
    <s v="AAN"/>
    <n v="0.17"/>
    <s v="&lt;Null&gt;"/>
    <n v="-0.97"/>
    <s v="ja"/>
    <x v="0"/>
    <n v="-1.51"/>
    <n v="2021"/>
    <x v="759"/>
    <n v="457"/>
    <s v="Uitmaaien"/>
    <s v="maaien"/>
    <n v="1536"/>
    <n v="0.4"/>
    <s v="A: uitmaaien nat profiel &lt;= 30m minimaal één zijde bereikbaar, twee zijdig &gt;15m bereikbaar &lt;= 30m"/>
    <n v="457644"/>
    <s v="M0363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503"/>
    <s v="&lt;Null&gt;"/>
    <n v="0"/>
    <n v="0.22"/>
    <n v="3.3"/>
    <n v="3.3"/>
    <s v="Klasse A"/>
    <s v="Vrij toepasbaar"/>
    <s v="sloot"/>
    <s v="&lt;Null&gt;"/>
    <s v="Secundair"/>
    <s v="&lt;Null&gt;"/>
    <s v="Vrij verspreidbaar"/>
    <x v="1"/>
    <x v="883"/>
    <n v="0.26"/>
    <n v="1.3"/>
    <s v="tot 2m"/>
    <s v="W18GR10_WBKK_D"/>
    <s v="baggeren en maaien"/>
    <s v="Wel werkstrook"/>
    <n v="-1.25"/>
    <n v="-1"/>
  </r>
  <r>
    <s v="AAN"/>
    <s v="AAN"/>
    <s v="AAN"/>
    <n v="1.8"/>
    <n v="0.05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18"/>
    <n v="-0.94"/>
    <s v="&lt;=2meter"/>
    <n v="4"/>
    <s v="ja"/>
    <s v="T29682"/>
    <s v="A: maaien droog talud, bereikbaar vanaf 2 zijden, talud &gt; 2m"/>
    <s v="AAN"/>
    <n v="0.06"/>
    <s v="&lt;Null&gt;"/>
    <n v="-0.84"/>
    <s v="ja"/>
    <x v="0"/>
    <n v="-1.18"/>
    <n v="2021"/>
    <x v="372"/>
    <n v="366"/>
    <s v="Uitmaaien"/>
    <s v="maaien"/>
    <n v="1536"/>
    <n v="0.21"/>
    <s v="A: uitmaaien nat profiel &lt;= 30m minimaal één zijde bereikbaar, twee zijdig &gt;15m bereikbaar &lt;= 30m"/>
    <n v="457642"/>
    <s v="M0383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53"/>
    <s v="&lt;Null&gt;"/>
    <n v="0"/>
    <n v="0.24"/>
    <n v="1.5"/>
    <n v="1.5"/>
    <s v="Vrij toepasbaar"/>
    <s v="Vrij toepasbaar"/>
    <s v="sloot"/>
    <s v="&lt;Null&gt;"/>
    <s v="Secundair"/>
    <s v="&lt;Null&gt;"/>
    <s v="Vrij verspreidbaar"/>
    <x v="1"/>
    <x v="884"/>
    <n v="0.08"/>
    <n v="1"/>
    <s v="tot 2m"/>
    <s v="W18GR10182"/>
    <s v="baggeren en maaien"/>
    <s v="Wel werkstrook"/>
    <n v="-1.1000000000000001"/>
    <n v="-0.85"/>
  </r>
  <r>
    <s v="AAN"/>
    <s v="AAN"/>
    <s v="AAN"/>
    <n v="1.6"/>
    <n v="0.01"/>
    <n v="0.14000000000000001"/>
    <x v="4"/>
    <x v="0"/>
    <n v="1.1299999999999999"/>
    <s v="bereikbaar"/>
    <s v="&lt;Null&gt;"/>
    <n v="0"/>
    <s v="GO 2021"/>
    <s v="1A: Op de kant, &lt;=30m tweezijdig bereikbaar, of &lt;=15m één zijde bereikbaar"/>
    <n v="-1.25"/>
    <n v="-0.97"/>
    <n v="-0.94"/>
    <s v="&lt;=2meter"/>
    <n v="3.7"/>
    <s v="ja"/>
    <s v="T29682"/>
    <s v="A: maaien droog talud, bereikbaar vanaf 2 zijden, talud &gt; 2m"/>
    <s v="AAN"/>
    <n v="0.01"/>
    <n v="0.14000000000000001"/>
    <n v="-0.85"/>
    <s v="ja"/>
    <x v="0"/>
    <n v="-0.97"/>
    <n v="2021"/>
    <x v="144"/>
    <n v="444"/>
    <s v="Uitmaaien"/>
    <s v="maaien"/>
    <n v="1536"/>
    <n v="0.04"/>
    <s v="A: uitmaaien nat profiel &lt;= 30m minimaal één zijde bereikbaar, twee zijdig &gt;15m bereikbaar &lt;= 30m"/>
    <n v="457643"/>
    <s v="M0383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54"/>
    <s v="&lt;Null&gt;"/>
    <n v="0"/>
    <n v="0.03"/>
    <n v="1.5"/>
    <n v="1.5"/>
    <s v="Klasse A"/>
    <s v="Vrij toepasbaar"/>
    <s v="sloot"/>
    <s v="&lt;Null&gt;"/>
    <s v="Secundair"/>
    <s v="&lt;Null&gt;"/>
    <s v="Vrij verspreidbaar"/>
    <x v="113"/>
    <x v="885"/>
    <n v="0.12"/>
    <n v="0.7"/>
    <s v="tot 2m"/>
    <s v="W18GR10_WBKK_D"/>
    <s v="baggeren en maaien"/>
    <s v="Wel werkstrook"/>
    <n v="-1.1000000000000001"/>
    <n v="-0.85"/>
  </r>
  <r>
    <s v="AAN"/>
    <s v="AAN"/>
    <s v="AAN"/>
    <n v="0.3"/>
    <n v="0.01"/>
    <n v="0.14000000000000001"/>
    <x v="4"/>
    <x v="0"/>
    <n v="1.1299999999999999"/>
    <s v="bereikbaar"/>
    <s v="&lt;Null&gt;"/>
    <n v="0"/>
    <s v="GO 2021"/>
    <s v="1A: Op de kant, &lt;=30m tweezijdig bereikbaar, of &lt;=15m één zijde bereikbaar"/>
    <n v="-1.25"/>
    <n v="-0.97"/>
    <n v="-0.94"/>
    <s v="&lt;=2meter"/>
    <n v="3.7"/>
    <s v="ja"/>
    <s v="T29682"/>
    <s v="A: maaien droog talud, bereikbaar vanaf 2 zijden, talud &gt; 2m"/>
    <s v="AAN"/>
    <n v="0.01"/>
    <n v="0.14000000000000001"/>
    <n v="-0.85"/>
    <s v="ja"/>
    <x v="0"/>
    <n v="-0.97"/>
    <n v="2021"/>
    <x v="760"/>
    <n v="73"/>
    <s v="Uitmaaien"/>
    <s v="maaien"/>
    <n v="1536"/>
    <n v="0.04"/>
    <s v="A: uitmaaien nat profiel &lt;= 30m minimaal één zijde bereikbaar, twee zijdig &gt;15m bereikbaar &lt;= 30m"/>
    <n v="459539"/>
    <s v="M0383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54"/>
    <s v="&lt;Null&gt;"/>
    <n v="0"/>
    <n v="0.03"/>
    <n v="1.5"/>
    <n v="1.5"/>
    <s v="Vrij toepasbaar"/>
    <s v="Vrij toepasbaar"/>
    <s v="sloot"/>
    <s v="&lt;Null&gt;"/>
    <s v="Secundair"/>
    <s v="&lt;Null&gt;"/>
    <s v="Vrij verspreidbaar"/>
    <x v="114"/>
    <x v="62"/>
    <n v="0.12"/>
    <n v="0.7"/>
    <s v="tot 2m"/>
    <s v="W18GR10182"/>
    <s v="baggeren en maaien"/>
    <s v="Wel werkstrook"/>
    <n v="-1.1000000000000001"/>
    <n v="-0.85"/>
  </r>
  <r>
    <s v="AAN"/>
    <s v="AAN"/>
    <s v="AAN"/>
    <n v="1.8"/>
    <n v="7.0000000000000007E-2"/>
    <n v="0.3"/>
    <x v="3"/>
    <x v="0"/>
    <n v="1.1299999999999999"/>
    <s v="bereikbaar"/>
    <s v="&lt;Null&gt;"/>
    <n v="0"/>
    <s v="GO 2021"/>
    <s v="1A: Op de kant, &lt;=30m tweezijdig bereikbaar, of &lt;=15m één zijde bereikbaar"/>
    <n v="-1.4"/>
    <n v="-1.1499999999999999"/>
    <n v="-0.9"/>
    <s v="&gt;2meter"/>
    <n v="6.1"/>
    <s v="ja"/>
    <s v="T29685"/>
    <s v="A: maaien droog talud, bereikbaar vanaf 2 zijden, talud &gt; 2m"/>
    <s v="AAN"/>
    <n v="0.08"/>
    <n v="0.31"/>
    <n v="-0.9"/>
    <s v="ja"/>
    <x v="0"/>
    <n v="-1.1499999999999999"/>
    <n v="2021"/>
    <x v="761"/>
    <n v="462"/>
    <s v="Uitmaaien"/>
    <s v="maaien"/>
    <n v="1536"/>
    <n v="0.11"/>
    <s v="A: uitmaaien nat profiel &lt;= 30m minimaal één zijde bereikbaar, twee zijdig &gt;15m bereikbaar &lt;= 30m"/>
    <n v="457645"/>
    <s v="M03814"/>
    <s v="koppelen aan profiel 369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70"/>
    <s v="&lt;Null&gt;"/>
    <n v="0"/>
    <n v="0.25"/>
    <n v="2.7"/>
    <n v="2.7"/>
    <s v="Klasse A"/>
    <s v="Klasse Industrie"/>
    <s v="sloot"/>
    <s v="&lt;Null&gt;"/>
    <s v="Secundair"/>
    <s v="&lt;Null&gt;"/>
    <s v="Verspreidbaar"/>
    <x v="115"/>
    <x v="886"/>
    <n v="0.25"/>
    <n v="0.8"/>
    <s v="tot 2m"/>
    <s v="W18GR10138"/>
    <s v="baggeren en maaien"/>
    <s v="Wel werkstrook"/>
    <n v="-1.25"/>
    <n v="-1"/>
  </r>
  <r>
    <s v="Links GEM/Rechts AAN"/>
    <s v="Links GEM"/>
    <s v="Rechts AAN"/>
    <n v="1.5"/>
    <n v="0.1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47"/>
    <n v="-1.1299999999999999"/>
    <s v="&gt;2meter"/>
    <n v="6.5"/>
    <s v="ja"/>
    <s v="T29691"/>
    <s v="B: maaien droog talud, &lt;= 15m één zijde bereikbaar, talud &gt; 2m"/>
    <s v="Links GEM/Rechts AAN"/>
    <n v="0.11"/>
    <s v="&lt;Null&gt;"/>
    <n v="-0.98"/>
    <s v="ja"/>
    <x v="0"/>
    <n v="-1.47"/>
    <n v="2021"/>
    <x v="89"/>
    <n v="274"/>
    <s v="Uitmaaien"/>
    <s v="maaien"/>
    <n v="1536"/>
    <n v="0.31"/>
    <s v="A: uitmaaien nat profiel &lt;= 30m minimaal één zijde bereikbaar, twee zijdig &gt;15m bereikbaar &lt;= 30m"/>
    <n v="457646"/>
    <s v="M0298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2"/>
    <s v="&lt;Null&gt;"/>
    <n v="0"/>
    <n v="0.34"/>
    <n v="2.7"/>
    <n v="2.7"/>
    <s v="Vrij toepasbaar"/>
    <s v="Vrij toepasbaar"/>
    <s v="sloot"/>
    <s v="&lt;Null&gt;"/>
    <s v="Secundair"/>
    <s v="&lt;Null&gt;"/>
    <s v="Vrij verspreidbaar"/>
    <x v="1"/>
    <x v="887"/>
    <n v="0.22"/>
    <n v="1.1000000000000001"/>
    <s v="tot 2m"/>
    <s v="W18GR10045"/>
    <s v="baggeren en maaien"/>
    <s v="Wel werkstrook"/>
    <n v="-1.25"/>
    <n v="-1"/>
  </r>
  <r>
    <s v="Links GEM/Rechts AAN"/>
    <s v="Links GEM"/>
    <s v="Rechts AAN"/>
    <n v="2.5"/>
    <n v="0.2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68"/>
    <n v="-1.37"/>
    <s v="&gt;2meter"/>
    <n v="7"/>
    <s v="ja"/>
    <s v="T29691"/>
    <s v="B: maaien droog talud, &lt;= 15m één zijde bereikbaar, talud &gt; 2m"/>
    <s v="Links GEM/Rechts AAN"/>
    <n v="0.28999999999999998"/>
    <s v="&lt;Null&gt;"/>
    <n v="-1.04"/>
    <s v="ja"/>
    <x v="0"/>
    <n v="-1.68"/>
    <n v="2021"/>
    <x v="762"/>
    <n v="315"/>
    <s v="Uitmaaien"/>
    <s v="maaien"/>
    <n v="1536"/>
    <n v="0.71"/>
    <s v="A: uitmaaien nat profiel &lt;= 30m minimaal één zijde bereikbaar, twee zijdig &gt;15m bereikbaar &lt;= 30m"/>
    <n v="457647"/>
    <s v="M0298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3"/>
    <s v="&lt;Null&gt;"/>
    <n v="0"/>
    <n v="0.31"/>
    <n v="2.7"/>
    <n v="2.7"/>
    <s v="Vrij toepasbaar"/>
    <s v="Vrij toepasbaar"/>
    <s v="sloot"/>
    <s v="&lt;Null&gt;"/>
    <s v="Secundair"/>
    <s v="&lt;Null&gt;"/>
    <s v="Vrij verspreidbaar"/>
    <x v="1"/>
    <x v="888"/>
    <n v="0.43"/>
    <n v="1.6"/>
    <s v="tot 2m"/>
    <s v="W18GR10045"/>
    <s v="baggeren en maaien"/>
    <s v="Wel werkstrook"/>
    <n v="-1.25"/>
    <n v="-1"/>
  </r>
  <r>
    <s v="AAN"/>
    <s v="AAN"/>
    <s v="AAN"/>
    <n v="0.3"/>
    <n v="0.1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47"/>
    <n v="-1.1299999999999999"/>
    <s v="&gt;2meter"/>
    <n v="6.5"/>
    <s v="ja"/>
    <s v="T29691"/>
    <s v="B: maaien droog talud, &lt;= 15m één zijde bereikbaar, talud &gt; 2m"/>
    <s v="AAN"/>
    <n v="0.11"/>
    <s v="&lt;Null&gt;"/>
    <n v="-0.98"/>
    <s v="ja"/>
    <x v="0"/>
    <n v="-1.47"/>
    <n v="2021"/>
    <x v="74"/>
    <n v="55"/>
    <s v="Uitmaaien"/>
    <s v="maaien"/>
    <n v="1536"/>
    <n v="0.31"/>
    <s v="A: uitmaaien nat profiel &lt;= 30m minimaal één zijde bereikbaar, twee zijdig &gt;15m bereikbaar &lt;= 30m"/>
    <n v="457648"/>
    <s v="M0298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2"/>
    <s v="&lt;Null&gt;"/>
    <n v="0"/>
    <n v="0.34"/>
    <n v="2.7"/>
    <n v="2.7"/>
    <s v="Vrij toepasbaar"/>
    <s v="Vrij toepasbaar"/>
    <s v="sloot"/>
    <s v="&lt;Null&gt;"/>
    <s v="Secundair"/>
    <s v="&lt;Null&gt;"/>
    <s v="Vrij verspreidbaar"/>
    <x v="1"/>
    <x v="889"/>
    <n v="0.22"/>
    <n v="1.1000000000000001"/>
    <s v="tot 2m"/>
    <s v="W18GR10045"/>
    <s v="baggeren en maaien"/>
    <s v="Wel werkstrook"/>
    <n v="-1.25"/>
    <n v="-1"/>
  </r>
  <r>
    <s v="AAN"/>
    <s v="AAN"/>
    <s v="AAN"/>
    <n v="0.6"/>
    <n v="0.2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68"/>
    <n v="-1.37"/>
    <s v="&gt;2meter"/>
    <n v="7"/>
    <s v="ja"/>
    <s v="T29691"/>
    <s v="B: maaien droog talud, &lt;= 15m één zijde bereikbaar, talud &gt; 2m"/>
    <s v="AAN"/>
    <n v="0.28999999999999998"/>
    <s v="&lt;Null&gt;"/>
    <n v="-1.04"/>
    <s v="ja"/>
    <x v="0"/>
    <n v="-1.68"/>
    <n v="2021"/>
    <x v="316"/>
    <n v="70"/>
    <s v="Uitmaaien"/>
    <s v="maaien"/>
    <n v="1536"/>
    <n v="0.71"/>
    <s v="A: uitmaaien nat profiel &lt;= 30m minimaal één zijde bereikbaar, twee zijdig &gt;15m bereikbaar &lt;= 30m"/>
    <n v="457649"/>
    <s v="M0298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83"/>
    <s v="&lt;Null&gt;"/>
    <n v="0"/>
    <n v="0.31"/>
    <n v="2.7"/>
    <n v="2.7"/>
    <s v="Vrij toepasbaar"/>
    <s v="Vrij toepasbaar"/>
    <s v="sloot"/>
    <s v="&lt;Null&gt;"/>
    <s v="Secundair"/>
    <s v="&lt;Null&gt;"/>
    <s v="Vrij verspreidbaar"/>
    <x v="1"/>
    <x v="890"/>
    <n v="0.43"/>
    <n v="1.6"/>
    <s v="tot 2m"/>
    <s v="W18GR10045"/>
    <s v="baggeren en maaien"/>
    <s v="Wel werkstrook"/>
    <n v="-1.25"/>
    <n v="-1"/>
  </r>
  <r>
    <s v="AAN"/>
    <s v="AAN"/>
    <s v="AAN"/>
    <n v="2.8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7"/>
    <s v="&lt;=2meter"/>
    <n v="5"/>
    <s v="ja"/>
    <s v="T29692"/>
    <s v="A: maaien droog talud, bereikbaar vanaf 2 zijden, talud &gt; 2m"/>
    <s v="AAN"/>
    <n v="0.18"/>
    <s v="&lt;Null&gt;"/>
    <n v="-1.03"/>
    <s v="ja"/>
    <x v="0"/>
    <n v="-1.6"/>
    <n v="2021"/>
    <x v="221"/>
    <n v="399"/>
    <s v="Uitmaaien"/>
    <s v="maaien"/>
    <n v="1536"/>
    <n v="0.62"/>
    <s v="A: uitmaaien nat profiel &lt;= 30m minimaal één zijde bereikbaar, twee zijdig &gt;15m bereikbaar &lt;= 30m"/>
    <n v="457651"/>
    <s v="M03002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28"/>
    <s v="&lt;Null&gt;"/>
    <n v="0"/>
    <n v="0.23"/>
    <n v="1.8"/>
    <n v="1.8"/>
    <s v="Vrij toepasbaar"/>
    <s v="Vrij toepasbaar"/>
    <s v="sloot"/>
    <s v="&lt;Null&gt;"/>
    <s v="Secundair"/>
    <s v="&lt;Null&gt;"/>
    <s v="Vrij verspreidbaar"/>
    <x v="1"/>
    <x v="891"/>
    <n v="0.35"/>
    <n v="1.4"/>
    <s v="tot 2m"/>
    <s v="W18GR10050"/>
    <s v="baggeren en maaien"/>
    <s v="Wel werkstrook"/>
    <n v="-1.25"/>
    <n v="-1"/>
  </r>
  <r>
    <s v="AAN"/>
    <s v="AAN"/>
    <s v="AAN"/>
    <n v="3"/>
    <n v="0.1400000000000000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4"/>
    <n v="-1.24"/>
    <s v="&gt;2meter"/>
    <n v="6.8"/>
    <s v="ja"/>
    <s v="T30859"/>
    <s v="B: maaien droog talud, &lt;= 15m één zijde bereikbaar, talud &gt; 2m"/>
    <s v="AAN"/>
    <n v="0.16"/>
    <s v="&lt;Null&gt;"/>
    <n v="-0.95"/>
    <s v="ja"/>
    <x v="0"/>
    <n v="-1.34"/>
    <n v="2021"/>
    <x v="763"/>
    <n v="379"/>
    <s v="Uitmaaien"/>
    <s v="maaien"/>
    <n v="1536"/>
    <n v="0.45"/>
    <s v="A: uitmaaien nat profiel &lt;= 30m minimaal één zijde bereikbaar, twee zijdig &gt;15m bereikbaar &lt;= 30m"/>
    <n v="457652"/>
    <s v="M03659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70"/>
    <s v="&lt;Null&gt;"/>
    <n v="0"/>
    <n v="0.1"/>
    <n v="2.6"/>
    <n v="2.6"/>
    <s v="Klasse A"/>
    <s v="Vrij toepasbaar"/>
    <s v="sloot"/>
    <s v="&lt;Null&gt;"/>
    <s v="Secundair"/>
    <s v="&lt;Null&gt;"/>
    <s v="Vrij verspreidbaar"/>
    <x v="1"/>
    <x v="305"/>
    <n v="0.09"/>
    <n v="1.6"/>
    <s v="tot 2m"/>
    <s v="W18GR10_WBKK_D"/>
    <s v="baggeren en maaien"/>
    <s v="Wel werkstrook"/>
    <n v="-1.25"/>
    <n v="-1"/>
  </r>
  <r>
    <s v="AAN"/>
    <s v="AAN"/>
    <s v="AAN"/>
    <n v="3.5"/>
    <n v="0.14000000000000001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34"/>
    <n v="-1.24"/>
    <s v="&gt;2meter"/>
    <n v="6.8"/>
    <s v="ja"/>
    <s v="T30868"/>
    <s v="B: maaien droog talud, &lt;= 15m één zijde bereikbaar, talud &gt; 2m"/>
    <s v="AAN"/>
    <n v="0.16"/>
    <s v="&lt;Null&gt;"/>
    <n v="-0.95"/>
    <s v="ja"/>
    <x v="0"/>
    <n v="-1.34"/>
    <n v="2021"/>
    <x v="452"/>
    <n v="437"/>
    <s v="Uitmaaien"/>
    <s v="maaien"/>
    <n v="1536"/>
    <n v="0.45"/>
    <s v="A: uitmaaien nat profiel &lt;= 30m minimaal één zijde bereikbaar, twee zijdig &gt;15m bereikbaar &lt;= 30m"/>
    <n v="457650"/>
    <s v="M03659"/>
    <s v="koppelen aan profiel 870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70"/>
    <s v="&lt;Null&gt;"/>
    <n v="0"/>
    <n v="0.1"/>
    <n v="2.6"/>
    <n v="2.6"/>
    <s v="Klasse A"/>
    <s v="Vrij toepasbaar"/>
    <s v="sloot"/>
    <s v="&lt;Null&gt;"/>
    <s v="Secundair"/>
    <s v="&lt;Null&gt;"/>
    <s v="Vrij verspreidbaar"/>
    <x v="1"/>
    <x v="892"/>
    <n v="0.09"/>
    <n v="1.6"/>
    <s v="tot 2m"/>
    <s v="W18GR10_WBKK_D"/>
    <s v="baggeren en maaien"/>
    <s v="Wel werkstrook"/>
    <n v="-1.25"/>
    <n v="-1"/>
  </r>
  <r>
    <s v="AAN"/>
    <s v="AAN"/>
    <s v="AAN"/>
    <n v="3"/>
    <n v="0.1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"/>
    <s v="&lt;=2meter"/>
    <n v="4.3"/>
    <s v="ja"/>
    <s v="T30886"/>
    <s v="A: maaien droog talud, bereikbaar vanaf 2 zijden, talud &gt; 2m"/>
    <s v="AAN"/>
    <n v="0.2"/>
    <s v="&lt;Null&gt;"/>
    <n v="-1.01"/>
    <s v="ja"/>
    <x v="0"/>
    <n v="-1.54"/>
    <n v="2021"/>
    <x v="764"/>
    <n v="432"/>
    <s v="Uitmaaien"/>
    <s v="maaien"/>
    <n v="1536"/>
    <n v="0.53"/>
    <s v="A: uitmaaien nat profiel &lt;= 30m minimaal één zijde bereikbaar, twee zijdig &gt;15m bereikbaar &lt;= 30m"/>
    <n v="457653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644"/>
    <s v="&lt;Null&gt;"/>
    <n v="0"/>
    <n v="0.24"/>
    <n v="1.5"/>
    <n v="1.5"/>
    <s v="Klasse A"/>
    <s v="Vrij toepasbaar"/>
    <s v="sloot"/>
    <s v="&lt;Null&gt;"/>
    <s v="Secundair"/>
    <s v="&lt;Null&gt;"/>
    <s v="Vrij verspreidbaar"/>
    <x v="1"/>
    <x v="893"/>
    <n v="0.28999999999999998"/>
    <n v="1.4"/>
    <s v="tot 2m"/>
    <s v="W18GR10_WBKK_D"/>
    <s v="baggeren en maaien"/>
    <s v="Wel werkstrook"/>
    <n v="-1.25"/>
    <n v="-1"/>
  </r>
  <r>
    <s v="AAN"/>
    <s v="AAN"/>
    <s v="AAN"/>
    <n v="3.6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29"/>
    <s v="&lt;=2meter"/>
    <n v="4.7"/>
    <s v="ja"/>
    <s v="T30886"/>
    <s v="A: maaien droog talud, bereikbaar vanaf 2 zijden, talud &gt; 2m"/>
    <s v="AAN"/>
    <n v="0.31"/>
    <s v="&lt;Null&gt;"/>
    <n v="-1.03"/>
    <s v="ja"/>
    <x v="0"/>
    <n v="-1.59"/>
    <n v="2021"/>
    <x v="765"/>
    <n v="398"/>
    <s v="Uitmaaien"/>
    <s v="maaien"/>
    <n v="1536"/>
    <n v="0.72"/>
    <s v="A: uitmaaien nat profiel &lt;= 30m minimaal één zijde bereikbaar, twee zijdig &gt;15m bereikbaar &lt;= 30m"/>
    <n v="457654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45"/>
    <s v="&lt;Null&gt;"/>
    <n v="0"/>
    <n v="0.3"/>
    <n v="1.5"/>
    <n v="1.5"/>
    <s v="Klasse A"/>
    <s v="Vrij toepasbaar"/>
    <s v="sloot"/>
    <s v="&lt;Null&gt;"/>
    <s v="Secundair"/>
    <s v="&lt;Null&gt;"/>
    <s v="Vrij verspreidbaar"/>
    <x v="1"/>
    <x v="894"/>
    <n v="0.34"/>
    <n v="1.8"/>
    <s v="tot 2m"/>
    <s v="W18GR10_WBKK_D"/>
    <s v="baggeren en maaien"/>
    <s v="Wel werkstrook"/>
    <n v="-1.25"/>
    <n v="-1"/>
  </r>
  <r>
    <s v="AAN"/>
    <s v="AAN"/>
    <s v="AAN"/>
    <n v="2.8"/>
    <n v="0.1400000000000000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2"/>
    <s v="&lt;=2meter"/>
    <n v="4.3"/>
    <s v="ja"/>
    <s v="T30886"/>
    <s v="A: maaien droog talud, bereikbaar vanaf 2 zijden, talud &gt; 2m"/>
    <s v="AAN"/>
    <n v="0.16"/>
    <s v="&lt;Null&gt;"/>
    <n v="-1.04"/>
    <s v="ja"/>
    <x v="0"/>
    <n v="-1.62"/>
    <n v="2021"/>
    <x v="92"/>
    <n v="405"/>
    <s v="Uitmaaien"/>
    <s v="maaien"/>
    <n v="1536"/>
    <n v="0.56999999999999995"/>
    <s v="A: uitmaaien nat profiel &lt;= 30m minimaal één zijde bereikbaar, twee zijdig &gt;15m bereikbaar &lt;= 30m"/>
    <n v="457655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46"/>
    <s v="&lt;Null&gt;"/>
    <n v="0"/>
    <n v="0.2"/>
    <n v="1.5"/>
    <n v="1.5"/>
    <s v="Klasse A"/>
    <s v="Vrij toepasbaar"/>
    <s v="sloot"/>
    <s v="&lt;Null&gt;"/>
    <s v="Secundair"/>
    <s v="&lt;Null&gt;"/>
    <s v="Vrij verspreidbaar"/>
    <x v="1"/>
    <x v="895"/>
    <n v="0.37"/>
    <n v="1.4"/>
    <s v="tot 2m"/>
    <s v="W18GR10_WBKK_D"/>
    <s v="baggeren en maaien"/>
    <s v="Wel werkstrook"/>
    <n v="-1.25"/>
    <n v="-1"/>
  </r>
  <r>
    <s v="AAN"/>
    <s v="AAN"/>
    <s v="AAN"/>
    <n v="3.8"/>
    <n v="0.3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9"/>
    <s v="&lt;=2meter"/>
    <n v="4.8"/>
    <s v="ja"/>
    <s v="T30886"/>
    <s v="A: maaien droog talud, bereikbaar vanaf 2 zijden, talud &gt; 2m"/>
    <s v="AAN"/>
    <n v="0.35"/>
    <s v="&lt;Null&gt;"/>
    <n v="-1.03"/>
    <s v="ja"/>
    <x v="0"/>
    <n v="-1.67"/>
    <n v="2021"/>
    <x v="752"/>
    <n v="399"/>
    <s v="Uitmaaien"/>
    <s v="maaien"/>
    <n v="1536"/>
    <n v="0.81"/>
    <s v="A: uitmaaien nat profiel &lt;= 30m minimaal één zijde bereikbaar, twee zijdig &gt;15m bereikbaar &lt;= 30m"/>
    <n v="457656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47"/>
    <s v="&lt;Null&gt;"/>
    <n v="0"/>
    <n v="0.28000000000000003"/>
    <n v="1.5"/>
    <n v="1.5"/>
    <s v="Klasse A"/>
    <s v="Vrij toepasbaar"/>
    <s v="sloot"/>
    <s v="&lt;Null&gt;"/>
    <s v="Secundair"/>
    <s v="&lt;Null&gt;"/>
    <s v="Vrij verspreidbaar"/>
    <x v="1"/>
    <x v="896"/>
    <n v="0.42"/>
    <n v="1.9"/>
    <s v="tot 2m"/>
    <s v="W18GR10_WBKK_D"/>
    <s v="baggeren en maaien"/>
    <s v="Wel werkstrook"/>
    <n v="-1.25"/>
    <n v="-1"/>
  </r>
  <r>
    <s v="AAN"/>
    <s v="AAN"/>
    <s v="AAN"/>
    <n v="3"/>
    <n v="0.3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38"/>
    <s v="&lt;=2meter"/>
    <n v="5"/>
    <s v="ja"/>
    <s v="T30886"/>
    <s v="A: maaien droog talud, bereikbaar vanaf 2 zijden, talud &gt; 2m"/>
    <s v="AAN"/>
    <n v="0.41"/>
    <s v="&lt;Null&gt;"/>
    <n v="-1.03"/>
    <s v="ja"/>
    <x v="0"/>
    <n v="-1.69"/>
    <n v="2021"/>
    <x v="405"/>
    <n v="282"/>
    <s v="Uitmaaien"/>
    <s v="maaien"/>
    <n v="1536"/>
    <n v="1.0900000000000001"/>
    <s v="A: uitmaaien nat profiel &lt;= 30m minimaal één zijde bereikbaar, twee zijdig &gt;15m bereikbaar &lt;= 30m"/>
    <n v="457657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48"/>
    <s v="&lt;Null&gt;"/>
    <n v="0"/>
    <n v="0.31"/>
    <n v="1.5"/>
    <n v="1.5"/>
    <s v="Klasse A"/>
    <s v="Vrij toepasbaar"/>
    <s v="sloot"/>
    <s v="&lt;Null&gt;"/>
    <s v="Secundair"/>
    <s v="&lt;Null&gt;"/>
    <s v="Vrij verspreidbaar"/>
    <x v="1"/>
    <x v="897"/>
    <n v="0.44"/>
    <n v="2.1"/>
    <s v="2 tot 4m"/>
    <s v="W18GR10_WBKK_D"/>
    <s v="baggeren en maaien"/>
    <s v="Wel werkstrook"/>
    <n v="-1.25"/>
    <n v="-1"/>
  </r>
  <r>
    <s v="Links WSHD/Rechts AAN"/>
    <s v="Links WSHD"/>
    <s v="Rechts AAN"/>
    <n v="1.5"/>
    <n v="0.2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41"/>
    <s v="&lt;=2meter"/>
    <n v="5.2"/>
    <s v="ja"/>
    <s v="T30886"/>
    <s v="A: maaien droog talud, bereikbaar vanaf 2 zijden, talud &gt; 2m"/>
    <s v="Links WSHD/Rechts AAN"/>
    <n v="0.28999999999999998"/>
    <s v="&lt;Null&gt;"/>
    <n v="-1.05"/>
    <s v="ja"/>
    <x v="0"/>
    <n v="-1.58"/>
    <n v="2021"/>
    <x v="766"/>
    <n v="134"/>
    <s v="Uitmaaien"/>
    <s v="maaien"/>
    <n v="1536"/>
    <n v="1"/>
    <s v="A: uitmaaien nat profiel &lt;= 30m minimaal één zijde bereikbaar, twee zijdig &gt;15m bereikbaar &lt;= 30m"/>
    <n v="457658"/>
    <s v="M03057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4"/>
    <s v="&lt;Null&gt;"/>
    <n v="0"/>
    <n v="0.17"/>
    <n v="1.5"/>
    <n v="1.5"/>
    <s v="Klasse A"/>
    <s v="Vrij toepasbaar"/>
    <s v="sloot"/>
    <s v="&lt;Null&gt;"/>
    <s v="Secundair"/>
    <s v="&lt;Null&gt;"/>
    <s v="Vrij verspreidbaar"/>
    <x v="1"/>
    <x v="898"/>
    <n v="0.33"/>
    <n v="2.2999999999999998"/>
    <s v="2 tot 4m"/>
    <s v="W18GR10_WBKK_D"/>
    <s v="baggeren en maaien"/>
    <s v="Wel werkstrook"/>
    <n v="-1.25"/>
    <n v="-1"/>
  </r>
  <r>
    <s v="AAN"/>
    <s v="AAN"/>
    <s v="AAN"/>
    <n v="1.5"/>
    <n v="0.1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2"/>
    <n v="-1.19"/>
    <s v="&gt;2meter"/>
    <n v="7.7"/>
    <s v="ja"/>
    <s v="T31587"/>
    <s v="A: maaien droog talud, bereikbaar vanaf 2 zijden, talud &gt; 2m"/>
    <s v="AAN"/>
    <n v="0.12"/>
    <s v="&lt;Null&gt;"/>
    <n v="-0.92"/>
    <s v="ja"/>
    <x v="0"/>
    <n v="-1.42"/>
    <n v="2021"/>
    <x v="767"/>
    <n v="209"/>
    <s v="Uitmaaien"/>
    <s v="maaien"/>
    <n v="1536"/>
    <n v="0.37"/>
    <s v="A: uitmaaien nat profiel &lt;= 30m minimaal één zijde bereikbaar, twee zijdig &gt;15m bereikbaar &lt;= 30m"/>
    <n v="457659"/>
    <s v="M04563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01"/>
    <s v="&lt;Null&gt;"/>
    <n v="0"/>
    <n v="0.23"/>
    <n v="3.2"/>
    <n v="3.2"/>
    <s v="Klasse A"/>
    <s v="Vrij toepasbaar"/>
    <s v="sloot"/>
    <s v="&lt;Null&gt;"/>
    <s v="Secundair"/>
    <s v="&lt;Null&gt;"/>
    <s v="Vrij verspreidbaar"/>
    <x v="1"/>
    <x v="899"/>
    <n v="0.17"/>
    <n v="1.4"/>
    <s v="tot 2m"/>
    <s v="W18GR10_WBKK_D"/>
    <s v="baggeren en maaien"/>
    <s v="Wel werkstrook"/>
    <n v="-1.25"/>
    <n v="-1"/>
  </r>
  <r>
    <s v="AAN"/>
    <s v="AAN"/>
    <s v="AAN"/>
    <n v="2.6"/>
    <n v="0.1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6"/>
    <n v="-1.21"/>
    <s v="&gt;2meter"/>
    <n v="7.7"/>
    <s v="ja"/>
    <s v="T31587"/>
    <s v="A: maaien droog talud, bereikbaar vanaf 2 zijden, talud &gt; 2m"/>
    <s v="AAN"/>
    <n v="0.18"/>
    <s v="&lt;Null&gt;"/>
    <n v="-0.95"/>
    <s v="ja"/>
    <x v="0"/>
    <n v="-1.46"/>
    <n v="2021"/>
    <x v="768"/>
    <n v="371"/>
    <s v="Uitmaaien"/>
    <s v="maaien"/>
    <n v="1536"/>
    <n v="0.42"/>
    <s v="A: uitmaaien nat profiel &lt;= 30m minimaal één zijde bereikbaar, twee zijdig &gt;15m bereikbaar &lt;= 30m"/>
    <n v="457660"/>
    <s v="M04563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02"/>
    <s v="&lt;Null&gt;"/>
    <n v="0"/>
    <n v="0.25"/>
    <n v="3.2"/>
    <n v="3.2"/>
    <s v="Klasse A"/>
    <s v="Vrij toepasbaar"/>
    <s v="sloot"/>
    <s v="&lt;Null&gt;"/>
    <s v="Secundair"/>
    <s v="&lt;Null&gt;"/>
    <s v="Vrij verspreidbaar"/>
    <x v="1"/>
    <x v="900"/>
    <n v="0.21"/>
    <n v="1.4"/>
    <s v="tot 2m"/>
    <s v="W18GR10_WBKK_D"/>
    <s v="baggeren en maaien"/>
    <s v="Wel werkstrook"/>
    <n v="-1.25"/>
    <n v="-1"/>
  </r>
  <r>
    <s v="AAN"/>
    <s v="AAN"/>
    <s v="AAN"/>
    <n v="1.3"/>
    <n v="0.1"/>
    <s v="&lt;Null&gt;"/>
    <x v="4"/>
    <x v="0"/>
    <n v="1.1299999999999999"/>
    <s v="bereikbaar"/>
    <s v="&lt;Null&gt;"/>
    <n v="1"/>
    <s v="GO 2021"/>
    <s v="1A: Op de kant, &lt;=30m tweezijdig bereikbaar, of &lt;=15m één zijde bereikbaar"/>
    <n v="-1.4"/>
    <n v="-1.5"/>
    <n v="-1.32"/>
    <s v="&gt;2meter"/>
    <n v="8.8000000000000007"/>
    <s v="ja"/>
    <s v="T31587"/>
    <s v="A: maaien droog talud, bereikbaar vanaf 2 zijden, talud &gt; 2m"/>
    <s v="AAN"/>
    <n v="0.11"/>
    <s v="&lt;Null&gt;"/>
    <n v="-1.03"/>
    <s v="ja"/>
    <x v="0"/>
    <n v="-1.5"/>
    <n v="2021"/>
    <x v="769"/>
    <n v="208"/>
    <s v="Uitmaaien"/>
    <s v="maaien"/>
    <n v="1536"/>
    <n v="0.4"/>
    <s v="A: uitmaaien nat profiel &lt;= 30m minimaal één zijde bereikbaar, twee zijdig &gt;15m bereikbaar &lt;= 30m"/>
    <n v="457661"/>
    <s v="M04563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1236"/>
    <s v="&lt;Null&gt;"/>
    <n v="0"/>
    <n v="0.18"/>
    <n v="3.8"/>
    <n v="3.8"/>
    <s v="Klasse A"/>
    <s v="Vrij toepasbaar"/>
    <s v="sloot"/>
    <s v="&lt;Null&gt;"/>
    <s v="Secundair"/>
    <s v="&lt;Null&gt;"/>
    <s v="Vrij verspreidbaar"/>
    <x v="1"/>
    <x v="757"/>
    <n v="0.25"/>
    <n v="1.3"/>
    <s v="tot 2m"/>
    <s v="W18GR10_WBKK_D"/>
    <s v="baggeren en maaien"/>
    <s v="Wel werkstrook"/>
    <n v="-1.25"/>
    <n v="-1"/>
  </r>
  <r>
    <s v="AAN"/>
    <s v="AAN"/>
    <s v="AAN"/>
    <n v="0.7"/>
    <n v="0.0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1"/>
    <n v="-2.0099999999999998"/>
    <n v="-2.0099999999999998"/>
    <s v="&lt;=2meter"/>
    <n v="3.8"/>
    <s v="ja"/>
    <s v="T31589"/>
    <s v="B: maaien droog talud, &lt;= 15m één zijde bereikbaar, talud &gt; 2m"/>
    <s v="AAN"/>
    <n v="0.03"/>
    <s v="&lt;Null&gt;"/>
    <n v="-1.9"/>
    <s v="ja"/>
    <x v="0"/>
    <n v="-2.0099999999999998"/>
    <n v="2021"/>
    <x v="674"/>
    <n v="184"/>
    <s v="Uitmaaien"/>
    <s v="maaien"/>
    <n v="1536"/>
    <n v="0.11"/>
    <s v="A: uitmaaien nat profiel &lt;= 30m minimaal één zijde bereikbaar, twee zijdig &gt;15m bereikbaar &lt;= 30m"/>
    <n v="457662"/>
    <s v="M03984"/>
    <s v="hele watergang baggeren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47"/>
    <s v="&lt;Null&gt;"/>
    <n v="0"/>
    <n v="0"/>
    <n v="1.5"/>
    <n v="1.5"/>
    <s v="Klasse A"/>
    <s v="Vrij toepasbaar"/>
    <s v="sloot"/>
    <s v="&lt;Null&gt;"/>
    <s v="Secundair"/>
    <n v="-1.7"/>
    <s v="Vrij verspreidbaar"/>
    <x v="1"/>
    <x v="901"/>
    <n v="0.31"/>
    <n v="0.8"/>
    <s v="tot 2m"/>
    <s v="W18GR10_WBKK_D"/>
    <s v="baggeren en maaien"/>
    <s v="Wel werkstrook"/>
    <s v="&lt;Null&gt;"/>
    <s v="&lt;Null&gt;"/>
  </r>
  <r>
    <s v="GEM SBB"/>
    <s v="GEM SBB"/>
    <s v="GEM SBB"/>
    <n v="0.6"/>
    <n v="0.01"/>
    <n v="0.12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1000000000000001"/>
    <n v="-1.1000000000000001"/>
    <s v="&lt;=2meter"/>
    <n v="4.8"/>
    <s v="ja"/>
    <s v="T31590"/>
    <s v="B: maaien droog talud, &lt;= 15m één zijde bereikbaar, talud &gt; 2m"/>
    <s v="GEM SBB"/>
    <n v="0.01"/>
    <n v="0.12"/>
    <n v="-1.02"/>
    <s v="ja"/>
    <x v="0"/>
    <n v="-1.1000000000000001"/>
    <n v="2021"/>
    <x v="770"/>
    <n v="239"/>
    <s v="Uitmaaien"/>
    <s v="maaien"/>
    <n v="1536"/>
    <n v="0.03"/>
    <s v="A: uitmaaien nat profiel &lt;= 30m minimaal één zijde bereikbaar, twee zijdig &gt;15m bereikbaar &lt;= 30m"/>
    <n v="457583"/>
    <s v="M03709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1215"/>
    <s v="&lt;Null&gt;"/>
    <n v="0"/>
    <n v="0"/>
    <n v="2.2000000000000002"/>
    <n v="2.2000000000000002"/>
    <s v="Klasse A"/>
    <s v="Vrij toepasbaar"/>
    <s v="sloot"/>
    <s v="&lt;Null&gt;"/>
    <s v="Secundair"/>
    <s v="&lt;Null&gt;"/>
    <s v="Vrij verspreidbaar"/>
    <x v="116"/>
    <x v="902"/>
    <n v="0.08"/>
    <n v="0.5"/>
    <s v="tot 2m"/>
    <s v="W18GR10_WBKK_D"/>
    <s v="baggeren en maaien"/>
    <s v="Wel werkstrook"/>
    <n v="-1.25"/>
    <n v="-1"/>
  </r>
  <r>
    <s v="AAN"/>
    <s v="AAN"/>
    <s v="AAN"/>
    <n v="3.7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"/>
    <n v="-1.28"/>
    <s v="&lt;=2meter"/>
    <n v="5.3"/>
    <s v="ja"/>
    <s v="T31596"/>
    <s v="A: maaien droog talud, bereikbaar vanaf 2 zijden, talud &gt; 2m"/>
    <s v="AAN"/>
    <n v="0.23"/>
    <s v="&lt;Null&gt;"/>
    <n v="-0.98"/>
    <s v="ja"/>
    <x v="3"/>
    <n v="-1.5"/>
    <n v="2021"/>
    <x v="771"/>
    <n v="457"/>
    <s v="Uitmaaien"/>
    <s v="maaien"/>
    <n v="1536"/>
    <n v="0.55000000000000004"/>
    <s v="A: uitmaaien nat profiel &lt;= 30m minimaal één zijde bereikbaar, twee zijdig &gt;15m bereikbaar &lt;= 30m"/>
    <n v="457663"/>
    <s v="M03733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908"/>
    <s v="&lt;Null&gt;"/>
    <n v="0"/>
    <n v="0.22"/>
    <n v="1.9"/>
    <n v="1.9"/>
    <s v="Klasse B"/>
    <s v="Klasse Industrie"/>
    <s v="sloot"/>
    <s v="&lt;Null&gt;"/>
    <s v="Secundair"/>
    <s v="&lt;Null&gt;"/>
    <s v="Niet verspreidbaar"/>
    <x v="1"/>
    <x v="903"/>
    <n v="0.25"/>
    <n v="1.6"/>
    <s v="tot 2m"/>
    <s v="W18GR10222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3160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8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Onwaardsedijk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3.3"/>
    <n v="0.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"/>
    <n v="-0.94"/>
    <n v="-0.94"/>
    <s v="&lt;=2meter"/>
    <n v="6.4"/>
    <s v="ja"/>
    <s v="T31604"/>
    <s v="B: maaien droog talud, &lt;= 15m één zijde bereikbaar, talud &gt; 2m"/>
    <s v="AAN"/>
    <n v="0.34"/>
    <s v="&lt;Null&gt;"/>
    <n v="0.19"/>
    <s v="ja"/>
    <x v="0"/>
    <n v="-0.94"/>
    <n v="2021"/>
    <x v="772"/>
    <n v="247"/>
    <s v="Uitmaaien"/>
    <s v="maaien"/>
    <n v="1536"/>
    <n v="0"/>
    <s v="A: uitmaaien nat profiel &lt;= 30m minimaal één zijde bereikbaar, twee zijdig &gt;15m bereikbaar &lt;= 30m"/>
    <n v="457665"/>
    <s v="M03098"/>
    <s v="hele wg baggeren, volume ingeschat 0,5 m3/m1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05"/>
    <s v="&lt;Null&gt;"/>
    <n v="0"/>
    <n v="0"/>
    <n v="1.9"/>
    <n v="1.9"/>
    <s v="Vrij toepasbaar"/>
    <s v="Vrij toepasbaar"/>
    <s v="sloot"/>
    <s v="&lt;Null&gt;"/>
    <s v="Secundair"/>
    <s v="&lt;Null&gt;"/>
    <s v="Vrij verspreidbaar"/>
    <x v="1"/>
    <x v="904"/>
    <n v="1.1299999999999999"/>
    <n v="2.7"/>
    <s v="2 tot 4m"/>
    <s v="W18GR10017"/>
    <s v="baggeren en maaien"/>
    <s v="Wel werkstrook"/>
    <n v="-1.25"/>
    <n v="-1"/>
  </r>
  <r>
    <s v="AAN"/>
    <s v="AAN"/>
    <s v="AAN"/>
    <n v="1.5"/>
    <n v="0.04"/>
    <n v="0.12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28"/>
    <n v="-1.1299999999999999"/>
    <s v="&gt;2meter"/>
    <n v="6.5"/>
    <s v="ja"/>
    <s v="T31606"/>
    <s v="B: maaien droog talud, &lt;= 15m één zijde bereikbaar, talud &gt; 2m"/>
    <s v="AAN"/>
    <n v="0.05"/>
    <n v="0.13"/>
    <n v="-0.99"/>
    <s v="ja"/>
    <x v="0"/>
    <n v="-1.28"/>
    <n v="2021"/>
    <x v="645"/>
    <n v="326"/>
    <s v="Uitmaaien"/>
    <s v="maaien"/>
    <n v="1536"/>
    <n v="0.17"/>
    <s v="A: uitmaaien nat profiel &lt;= 30m minimaal één zijde bereikbaar, twee zijdig &gt;15m bereikbaar &lt;= 30m"/>
    <n v="457666"/>
    <s v="M02967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79"/>
    <s v="&lt;Null&gt;"/>
    <n v="0"/>
    <n v="0.15"/>
    <n v="2.8"/>
    <n v="2.8"/>
    <s v="Klasse A"/>
    <s v="Vrij toepasbaar"/>
    <s v="sloot"/>
    <s v="&lt;Null&gt;"/>
    <s v="Secundair"/>
    <s v="&lt;Null&gt;"/>
    <s v="Vrij verspreidbaar"/>
    <x v="117"/>
    <x v="905"/>
    <n v="0.03"/>
    <n v="0.9"/>
    <s v="tot 2m"/>
    <s v="W18GR10_WBKK_D"/>
    <s v="baggeren en maaien"/>
    <s v="Wel werkstrook"/>
    <n v="-1.25"/>
    <n v="-1"/>
  </r>
  <r>
    <s v="AAN"/>
    <s v="AAN"/>
    <s v="AAN"/>
    <n v="1.6"/>
    <n v="0.5"/>
    <n v="0.13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26"/>
    <n v="-1.1200000000000001"/>
    <s v="&gt;2meter"/>
    <n v="6.5"/>
    <s v="ja"/>
    <s v="T31606"/>
    <s v="B: maaien droog talud, &lt;= 15m één zijde bereikbaar, talud &gt; 2m"/>
    <s v="AAN"/>
    <n v="0.56999999999999995"/>
    <n v="0.2"/>
    <n v="-0.99"/>
    <s v="ja"/>
    <x v="0"/>
    <n v="-1.26"/>
    <n v="2021"/>
    <x v="773"/>
    <n v="351"/>
    <s v="Uitmaaien"/>
    <s v="maaien"/>
    <n v="1536"/>
    <n v="0.15"/>
    <s v="A: uitmaaien nat profiel &lt;= 30m minimaal één zijde bereikbaar, twee zijdig &gt;15m bereikbaar &lt;= 30m"/>
    <n v="457667"/>
    <s v="M02967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80"/>
    <s v="&lt;Null&gt;"/>
    <n v="0"/>
    <n v="0.14000000000000001"/>
    <n v="2.8"/>
    <n v="2.8"/>
    <s v="Klasse A"/>
    <s v="Vrij toepasbaar"/>
    <s v="sloot"/>
    <s v="&lt;Null&gt;"/>
    <s v="Secundair"/>
    <s v="&lt;Null&gt;"/>
    <s v="Vrij verspreidbaar"/>
    <x v="118"/>
    <x v="906"/>
    <n v="0.01"/>
    <n v="0.9"/>
    <s v="tot 2m"/>
    <s v="W18GR10_WBKK_D"/>
    <s v="baggeren en maaien"/>
    <s v="Wel werkstrook"/>
    <n v="-1.25"/>
    <n v="-1"/>
  </r>
  <r>
    <s v="AAN"/>
    <s v="AAN"/>
    <s v="AAN"/>
    <n v="1.1000000000000001"/>
    <n v="0.09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45"/>
    <n v="-1.22"/>
    <s v="&lt;=2meter"/>
    <n v="4.5"/>
    <s v="ja"/>
    <s v="T31610"/>
    <s v="A: maaien droog talud, bereikbaar vanaf 2 zijden, talud &gt; 2m"/>
    <s v="AAN"/>
    <n v="0.1"/>
    <s v="&lt;Null&gt;"/>
    <n v="-0.79"/>
    <s v="ja"/>
    <x v="0"/>
    <n v="-1.45"/>
    <n v="2021"/>
    <x v="774"/>
    <n v="225"/>
    <s v="Uitmaaien"/>
    <s v="maaien"/>
    <n v="1536"/>
    <n v="0.46"/>
    <s v="A: uitmaaien nat profiel &lt;= 30m minimaal één zijde bereikbaar, twee zijdig &gt;15m bereikbaar &lt;= 30m"/>
    <n v="457664"/>
    <s v="M03280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283"/>
    <s v="&lt;Null&gt;"/>
    <n v="0"/>
    <n v="0.23"/>
    <n v="1.8"/>
    <n v="1.8"/>
    <s v="Klasse A"/>
    <s v="Klasse Industrie"/>
    <s v="sloot"/>
    <s v="&lt;Null&gt;"/>
    <s v="Secundair"/>
    <s v="&lt;Null&gt;"/>
    <s v="Verspreidbaar"/>
    <x v="1"/>
    <x v="682"/>
    <n v="0.35"/>
    <n v="1"/>
    <s v="tot 2m"/>
    <s v="W18GR10113"/>
    <s v="baggeren en maaien"/>
    <s v="Wel werkstrook"/>
    <n v="-1.1000000000000001"/>
    <n v="-0.9"/>
  </r>
  <r>
    <s v="AAN"/>
    <s v="AAN"/>
    <s v="AAN"/>
    <n v="3.3"/>
    <n v="0.2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7"/>
    <n v="-1.49"/>
    <s v="&lt;=2meter"/>
    <n v="4.8"/>
    <s v="ja"/>
    <s v="T32013"/>
    <s v="A: maaien droog talud, bereikbaar vanaf 2 zijden, talud &gt; 2m"/>
    <s v="AAN"/>
    <n v="0.28999999999999998"/>
    <s v="&lt;Null&gt;"/>
    <n v="-1.03"/>
    <s v="ja"/>
    <x v="0"/>
    <n v="-1.67"/>
    <n v="2021"/>
    <x v="775"/>
    <n v="287"/>
    <s v="Uitmaaien"/>
    <s v="maaien"/>
    <n v="1536"/>
    <n v="1.22"/>
    <s v="A: uitmaaien nat profiel &lt;= 30m minimaal één zijde bereikbaar, twee zijdig &gt;15m bereikbaar &lt;= 30m"/>
    <n v="457499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6"/>
    <s v="&lt;Null&gt;"/>
    <n v="0"/>
    <n v="0.18"/>
    <n v="1.3"/>
    <n v="1.3"/>
    <s v="Klasse A"/>
    <s v="Klasse Industrie"/>
    <s v="sloot"/>
    <s v="&lt;Null&gt;"/>
    <s v="Secundair"/>
    <s v="&lt;Null&gt;"/>
    <s v="Verspreidbaar"/>
    <x v="1"/>
    <x v="907"/>
    <n v="0.42"/>
    <n v="2.2999999999999998"/>
    <s v="2 tot 4m"/>
    <s v="W18GR10_WBKK_A"/>
    <s v="baggeren en maaien"/>
    <s v="Wel werkstrook"/>
    <n v="-1.25"/>
    <n v="-1"/>
  </r>
  <r>
    <s v="AAN"/>
    <s v="AAN"/>
    <s v="AAN"/>
    <n v="3.2"/>
    <n v="0.1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6"/>
    <n v="-1.48"/>
    <s v="&lt;=2meter"/>
    <n v="4.2"/>
    <s v="ja"/>
    <s v="T32013"/>
    <s v="A: maaien droog talud, bereikbaar vanaf 2 zijden, talud &gt; 2m"/>
    <s v="AAN"/>
    <n v="0.17"/>
    <s v="&lt;Null&gt;"/>
    <n v="-1.02"/>
    <s v="ja"/>
    <x v="0"/>
    <n v="-1.66"/>
    <n v="2021"/>
    <x v="776"/>
    <n v="374"/>
    <s v="Uitmaaien"/>
    <s v="maaien"/>
    <n v="1536"/>
    <n v="0.86"/>
    <s v="A: uitmaaien nat profiel &lt;= 30m minimaal één zijde bereikbaar, twee zijdig &gt;15m bereikbaar &lt;= 30m"/>
    <n v="457500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7"/>
    <s v="&lt;Null&gt;"/>
    <n v="0"/>
    <n v="0.18"/>
    <n v="1.3"/>
    <n v="1.3"/>
    <s v="Klasse A"/>
    <s v="Klasse Industrie"/>
    <s v="sloot"/>
    <s v="&lt;Null&gt;"/>
    <s v="Secundair"/>
    <s v="&lt;Null&gt;"/>
    <s v="Verspreidbaar"/>
    <x v="1"/>
    <x v="908"/>
    <n v="0.41"/>
    <n v="1.7"/>
    <s v="tot 2m"/>
    <s v="W18GR10_WBKK_A"/>
    <s v="baggeren en maaien"/>
    <s v="Wel werkstrook"/>
    <n v="-1.25"/>
    <n v="-1"/>
  </r>
  <r>
    <s v="AAN"/>
    <s v="AAN"/>
    <s v="AAN"/>
    <n v="5.8"/>
    <n v="0.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3"/>
    <n v="-1.55"/>
    <s v="&lt;=2meter"/>
    <n v="4.7"/>
    <s v="ja"/>
    <s v="T32013"/>
    <s v="A: maaien droog talud, bereikbaar vanaf 2 zijden, talud &gt; 2m"/>
    <s v="AAN"/>
    <n v="0.23"/>
    <s v="&lt;Null&gt;"/>
    <n v="-1.03"/>
    <s v="ja"/>
    <x v="0"/>
    <n v="-1.73"/>
    <n v="2021"/>
    <x v="777"/>
    <n v="530"/>
    <s v="Uitmaaien"/>
    <s v="maaien"/>
    <n v="1536"/>
    <n v="1.1499999999999999"/>
    <s v="A: uitmaaien nat profiel &lt;= 30m minimaal één zijde bereikbaar, twee zijdig &gt;15m bereikbaar &lt;= 30m"/>
    <n v="457501"/>
    <s v="M03014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8"/>
    <s v="&lt;Null&gt;"/>
    <n v="0"/>
    <n v="0.18"/>
    <n v="1.3"/>
    <n v="1.3"/>
    <s v="Klasse A"/>
    <s v="Klasse Industrie"/>
    <s v="sloot"/>
    <s v="&lt;Null&gt;"/>
    <s v="Secundair"/>
    <s v="&lt;Null&gt;"/>
    <s v="Verspreidbaar"/>
    <x v="1"/>
    <x v="909"/>
    <n v="0.48"/>
    <n v="2.2000000000000002"/>
    <s v="2 tot 4m"/>
    <s v="W18GR10_WBKK_A"/>
    <s v="baggeren en maaien"/>
    <s v="Wel werkstrook"/>
    <n v="-1.25"/>
    <n v="-1"/>
  </r>
  <r>
    <s v="AAN"/>
    <s v="AAN"/>
    <s v="AAN"/>
    <n v="2.2999999999999998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35"/>
    <s v="&lt;=2meter"/>
    <n v="6"/>
    <s v="ja"/>
    <s v="T32016"/>
    <s v="A: maaien droog talud, bereikbaar vanaf 2 zijden, talud &gt; 2m"/>
    <s v="AAN"/>
    <n v="0.24"/>
    <s v="&lt;Null&gt;"/>
    <n v="-1.02"/>
    <s v="ja"/>
    <x v="0"/>
    <n v="-1.63"/>
    <n v="2021"/>
    <x v="405"/>
    <n v="282"/>
    <s v="Uitmaaien"/>
    <s v="maaien"/>
    <n v="1536"/>
    <n v="0.7"/>
    <s v="A: uitmaaien nat profiel &lt;= 30m minimaal één zijde bereikbaar, twee zijdig &gt;15m bereikbaar &lt;= 30m"/>
    <n v="457668"/>
    <s v="M03056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3"/>
    <s v="&lt;Null&gt;"/>
    <n v="0"/>
    <n v="0.28000000000000003"/>
    <n v="2.2000000000000002"/>
    <n v="2.2000000000000002"/>
    <s v="Vrij toepasbaar"/>
    <s v="Vrij toepasbaar"/>
    <s v="sloot"/>
    <s v="&lt;Null&gt;"/>
    <s v="Secundair"/>
    <s v="&lt;Null&gt;"/>
    <s v="Vrij verspreidbaar"/>
    <x v="1"/>
    <x v="910"/>
    <n v="0.38"/>
    <n v="1.6"/>
    <s v="tot 2m"/>
    <s v="W18GR10069"/>
    <s v="baggeren en maaien"/>
    <s v="Wel werkstrook"/>
    <n v="-1.25"/>
    <n v="-1"/>
  </r>
  <r>
    <s v="AAN"/>
    <s v="AAN"/>
    <s v="AAN"/>
    <n v="4.0999999999999996"/>
    <n v="0.3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27"/>
    <s v="&lt;=2meter"/>
    <n v="6.5"/>
    <s v="ja"/>
    <s v="T32016"/>
    <s v="A: maaien droog talud, bereikbaar vanaf 2 zijden, talud &gt; 2m"/>
    <s v="AAN"/>
    <n v="0.43"/>
    <s v="&lt;Null&gt;"/>
    <n v="-1.06"/>
    <s v="ja"/>
    <x v="0"/>
    <n v="-1.72"/>
    <n v="2021"/>
    <x v="778"/>
    <n v="389"/>
    <s v="Uitmaaien"/>
    <s v="maaien"/>
    <n v="1536"/>
    <n v="0.95"/>
    <s v="A: uitmaaien nat profiel &lt;= 30m minimaal één zijde bereikbaar, twee zijdig &gt;15m bereikbaar &lt;= 30m"/>
    <n v="457669"/>
    <s v="M03056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4"/>
    <s v="&lt;Null&gt;"/>
    <n v="0"/>
    <n v="0.45"/>
    <n v="2.2000000000000002"/>
    <n v="2.2000000000000002"/>
    <s v="Vrij toepasbaar"/>
    <s v="Vrij toepasbaar"/>
    <s v="sloot"/>
    <s v="&lt;Null&gt;"/>
    <s v="Secundair"/>
    <s v="&lt;Null&gt;"/>
    <s v="Vrij verspreidbaar"/>
    <x v="1"/>
    <x v="911"/>
    <n v="0.47"/>
    <n v="2.1"/>
    <s v="2 tot 4m"/>
    <s v="W18GR10069"/>
    <s v="baggeren en maaien"/>
    <s v="Wel werkstrook"/>
    <n v="-1.25"/>
    <n v="-1"/>
  </r>
  <r>
    <s v="Links GEM SBB/Rechts GEM"/>
    <s v="Links GEM SBB"/>
    <s v="Rechts GEM"/>
    <n v="2.2999999999999998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6"/>
    <s v="&lt;=2meter"/>
    <n v="4.9000000000000004"/>
    <s v="ja"/>
    <s v="T32789"/>
    <s v="A: maaien droog talud, bereikbaar vanaf 2 zijden, talud &gt; 2m"/>
    <s v="Links GEM SBB/Rechts GEM"/>
    <n v="0.2"/>
    <s v="&lt;Null&gt;"/>
    <n v="-0.94"/>
    <s v="ja"/>
    <x v="0"/>
    <n v="-1.56"/>
    <n v="2021"/>
    <x v="480"/>
    <n v="324"/>
    <s v="Uitmaaien"/>
    <s v="maaien"/>
    <n v="1536"/>
    <n v="0.59"/>
    <s v="A: uitmaaien nat profiel &lt;= 30m minimaal één zijde bereikbaar, twee zijdig &gt;15m bereikbaar &lt;= 30m"/>
    <n v="457670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97"/>
    <s v="&lt;Null&gt;"/>
    <n v="0"/>
    <n v="0.2"/>
    <n v="1.8"/>
    <n v="1.8"/>
    <s v="Klasse A"/>
    <s v="Vrij toepasbaar"/>
    <s v="sloot"/>
    <s v="&lt;Null&gt;"/>
    <s v="Secundair"/>
    <s v="&lt;Null&gt;"/>
    <s v="Vrij verspreidbaar"/>
    <x v="1"/>
    <x v="912"/>
    <n v="0.31"/>
    <n v="1.4"/>
    <s v="tot 2m"/>
    <s v="W18GR10_WBKK_D"/>
    <s v="baggeren en maaien"/>
    <s v="Wel werkstrook"/>
    <n v="-1.25"/>
    <n v="-1"/>
  </r>
  <r>
    <s v="Links GEM SBB/Rechts GEM"/>
    <s v="Links GEM SBB"/>
    <s v="Rechts GEM"/>
    <n v="3.1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4"/>
    <s v="&lt;=2meter"/>
    <n v="5"/>
    <s v="ja"/>
    <s v="T32789"/>
    <s v="A: maaien droog talud, bereikbaar vanaf 2 zijden, talud &gt; 2m"/>
    <s v="Links GEM SBB/Rechts GEM"/>
    <n v="0.1"/>
    <s v="&lt;Null&gt;"/>
    <n v="-0.91"/>
    <s v="ja"/>
    <x v="0"/>
    <n v="-1.5"/>
    <n v="2021"/>
    <x v="779"/>
    <n v="416"/>
    <s v="Uitmaaien"/>
    <s v="maaien"/>
    <n v="1536"/>
    <n v="0.62"/>
    <s v="A: uitmaaien nat profiel &lt;= 30m minimaal één zijde bereikbaar, twee zijdig &gt;15m bereikbaar &lt;= 30m"/>
    <n v="457671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698"/>
    <s v="&lt;Null&gt;"/>
    <n v="0"/>
    <n v="0.1"/>
    <n v="1.8"/>
    <n v="1.8"/>
    <s v="Klasse A"/>
    <s v="Vrij toepasbaar"/>
    <s v="sloot"/>
    <s v="&lt;Null&gt;"/>
    <s v="Secundair"/>
    <s v="&lt;Null&gt;"/>
    <s v="Vrij verspreidbaar"/>
    <x v="1"/>
    <x v="913"/>
    <n v="0.25"/>
    <n v="1.5"/>
    <s v="tot 2m"/>
    <s v="W18GR10_WBKK_D"/>
    <s v="baggeren en maaien"/>
    <s v="Wel werkstrook"/>
    <n v="-1.25"/>
    <n v="-1"/>
  </r>
  <r>
    <s v="Links GEM SBB/Rechts AAN"/>
    <s v="Links GEM SBB"/>
    <s v="Rechts AAN"/>
    <n v="1.3"/>
    <n v="0.1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3"/>
    <s v="&lt;=2meter"/>
    <n v="4.5"/>
    <s v="ja"/>
    <s v="T32789"/>
    <s v="A: maaien droog talud, bereikbaar vanaf 2 zijden, talud &gt; 2m"/>
    <s v="Links GEM SBB/Rechts AAN"/>
    <n v="0.12"/>
    <s v="&lt;Null&gt;"/>
    <n v="-0.91"/>
    <s v="ja"/>
    <x v="0"/>
    <n v="-1.5"/>
    <n v="2021"/>
    <x v="579"/>
    <n v="254"/>
    <s v="Uitmaaien"/>
    <s v="maaien"/>
    <n v="1536"/>
    <n v="0.37"/>
    <s v="A: uitmaaien nat profiel &lt;= 30m minimaal één zijde bereikbaar, twee zijdig &gt;15m bereikbaar &lt;= 30m"/>
    <n v="457672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792"/>
    <s v="&lt;Null&gt;"/>
    <n v="0"/>
    <n v="0.2"/>
    <n v="1.8"/>
    <n v="1.8"/>
    <s v="Klasse A"/>
    <s v="Vrij toepasbaar"/>
    <s v="sloot"/>
    <s v="&lt;Null&gt;"/>
    <s v="Secundair"/>
    <s v="&lt;Null&gt;"/>
    <s v="Vrij verspreidbaar"/>
    <x v="1"/>
    <x v="914"/>
    <n v="0.25"/>
    <n v="1"/>
    <s v="tot 2m"/>
    <s v="W18GR10_WBKK_D"/>
    <s v="baggeren en maaien"/>
    <s v="Wel werkstrook"/>
    <n v="-1.25"/>
    <n v="-1"/>
  </r>
  <r>
    <s v="Links GEM SBB/Rechts AAN"/>
    <s v="Links GEM SBB"/>
    <s v="Rechts AAN"/>
    <n v="1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2"/>
    <s v="&lt;=2meter"/>
    <n v="4.4000000000000004"/>
    <s v="ja"/>
    <s v="T32789"/>
    <s v="A: maaien droog talud, bereikbaar vanaf 2 zijden, talud &gt; 2m"/>
    <s v="Links GEM SBB/Rechts AAN"/>
    <n v="7.0000000000000007E-2"/>
    <s v="&lt;Null&gt;"/>
    <n v="-0.97"/>
    <s v="ja"/>
    <x v="0"/>
    <n v="-1.37"/>
    <n v="2021"/>
    <x v="315"/>
    <n v="228"/>
    <s v="Uitmaaien"/>
    <s v="maaien"/>
    <n v="1536"/>
    <n v="0.21"/>
    <s v="A: uitmaaien nat profiel &lt;= 30m minimaal één zijde bereikbaar, twee zijdig &gt;15m bereikbaar &lt;= 30m"/>
    <n v="457673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224"/>
    <s v="&lt;Null&gt;"/>
    <n v="0"/>
    <n v="0.17"/>
    <n v="1.8"/>
    <n v="1.8"/>
    <s v="Klasse A"/>
    <s v="Vrij toepasbaar"/>
    <s v="sloot"/>
    <s v="&lt;Null&gt;"/>
    <s v="Secundair"/>
    <s v="&lt;Null&gt;"/>
    <s v="Vrij verspreidbaar"/>
    <x v="1"/>
    <x v="915"/>
    <n v="0.12"/>
    <n v="0.9"/>
    <s v="tot 2m"/>
    <s v="W18GR10_WBKK_D"/>
    <s v="baggeren en maaien"/>
    <s v="Wel werkstrook"/>
    <n v="-1.25"/>
    <n v="-1"/>
  </r>
  <r>
    <s v="GEM SBB"/>
    <s v="GEM SBB"/>
    <s v="GEM SBB"/>
    <n v="0.2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37"/>
    <n v="-1.2"/>
    <s v="&lt;=2meter"/>
    <n v="4.4000000000000004"/>
    <s v="ja"/>
    <s v="T32789"/>
    <s v="A: maaien droog talud, bereikbaar vanaf 2 zijden, talud &gt; 2m"/>
    <s v="GEM SBB"/>
    <n v="7.0000000000000007E-2"/>
    <s v="&lt;Null&gt;"/>
    <n v="-0.97"/>
    <s v="ja"/>
    <x v="0"/>
    <n v="-1.37"/>
    <n v="2021"/>
    <x v="780"/>
    <n v="37"/>
    <s v="Uitmaaien"/>
    <s v="maaien"/>
    <n v="1536"/>
    <n v="0.21"/>
    <s v="A: uitmaaien nat profiel &lt;= 30m minimaal één zijde bereikbaar, twee zijdig &gt;15m bereikbaar &lt;= 30m"/>
    <n v="457674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224"/>
    <s v="&lt;Null&gt;"/>
    <n v="0"/>
    <n v="0.17"/>
    <n v="1.8"/>
    <n v="1.8"/>
    <s v="Klasse A"/>
    <s v="Vrij toepasbaar"/>
    <s v="sloot"/>
    <s v="&lt;Null&gt;"/>
    <s v="Secundair"/>
    <s v="&lt;Null&gt;"/>
    <s v="Vrij verspreidbaar"/>
    <x v="1"/>
    <x v="916"/>
    <n v="0.12"/>
    <n v="0.9"/>
    <s v="tot 2m"/>
    <s v="W18GR10_WBKK_D"/>
    <s v="baggeren en maaien"/>
    <s v="Wel werkstrook"/>
    <n v="-1.25"/>
    <n v="-1"/>
  </r>
  <r>
    <s v="WSHD"/>
    <s v="WSHD"/>
    <s v="WSHD"/>
    <n v="56.6"/>
    <n v="5.09"/>
    <s v="&lt;Null&gt;"/>
    <x v="1"/>
    <x v="0"/>
    <n v="1.1299999999999999"/>
    <s v="&lt;Null&gt;"/>
    <s v="&lt;Null&gt;"/>
    <n v="0"/>
    <s v="GO 2021"/>
    <s v="0: Invalide kenmerken"/>
    <n v="-1.78"/>
    <n v="-1.98"/>
    <n v="-1.68"/>
    <s v="&lt;=2meter"/>
    <n v="38.1"/>
    <s v="nee"/>
    <s v="T36320"/>
    <s v="A: maaien droog talud, bereikbaar vanaf 2 zijden, talud &lt;= 2m"/>
    <s v="WSHD"/>
    <n v="5.75"/>
    <s v="&lt;Null&gt;"/>
    <n v="-1.03"/>
    <s v="ja"/>
    <x v="0"/>
    <n v="-1.98"/>
    <n v="2021"/>
    <x v="781"/>
    <n v="305"/>
    <s v="Uitmaaien"/>
    <s v="maaien"/>
    <n v="1536"/>
    <n v="27.35"/>
    <s v="C: uitmaaien nat profiel, &gt; 15m één zijde bereikbaar, &gt; 30m één zijde of twee zijdig bereikbaar"/>
    <n v="456662"/>
    <s v="M0303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AAARG! plasbermpost fout"/>
    <n v="888"/>
    <s v="niet baggeren, wel maaien"/>
    <n v="0"/>
    <n v="0.3"/>
    <n v="0"/>
    <n v="1"/>
    <s v="Klasse A"/>
    <s v="Vrij toepasbaar"/>
    <s v="sloot"/>
    <s v="&lt;Null&gt;"/>
    <s v="Secundair"/>
    <s v="&lt;Null&gt;"/>
    <s v="Vrij verspreidbaar"/>
    <x v="1"/>
    <x v="917"/>
    <n v="0.73"/>
    <n v="37.1"/>
    <s v="8m of meer"/>
    <s v="W18GR10_WBKK_D"/>
    <s v="maaien"/>
    <s v="Wel werkstrook"/>
    <n v="-1.25"/>
    <n v="-1"/>
  </r>
  <r>
    <s v="Links WSHD/Rechts AAN"/>
    <s v="Links WSHD"/>
    <s v="Rechts AAN"/>
    <n v="1.5"/>
    <n v="0.0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2"/>
    <n v="-1.42"/>
    <n v="-1.35"/>
    <s v="&gt;2meter"/>
    <n v="6.7"/>
    <s v="ja"/>
    <s v="T36321"/>
    <s v="A: maaien droog talud, bereikbaar vanaf 2 zijden, talud &gt; 2m"/>
    <s v="Links WSHD/Rechts AAN"/>
    <n v="0.06"/>
    <s v="&lt;Null&gt;"/>
    <n v="-1.02"/>
    <s v="ja"/>
    <x v="0"/>
    <n v="-1.42"/>
    <n v="2021"/>
    <x v="782"/>
    <n v="215"/>
    <s v="Uitmaaien"/>
    <s v="maaien"/>
    <n v="1536"/>
    <n v="0.35"/>
    <s v="A: uitmaaien nat profiel &lt;= 30m minimaal één zijde bereikbaar, twee zijdig &gt;15m bereikbaar &lt;= 30m"/>
    <n v="457675"/>
    <s v="M0300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52"/>
    <s v="&lt;Null&gt;"/>
    <n v="0"/>
    <n v="7.0000000000000007E-2"/>
    <n v="2.7"/>
    <n v="2.7"/>
    <s v="Klasse A"/>
    <s v="Vrij toepasbaar"/>
    <s v="sloot"/>
    <s v="&lt;Null&gt;"/>
    <s v="Secundair"/>
    <s v="&lt;Null&gt;"/>
    <s v="Vrij verspreidbaar"/>
    <x v="1"/>
    <x v="918"/>
    <n v="0.17"/>
    <n v="1.4"/>
    <s v="tot 2m"/>
    <s v="W18GR10_WBKK_D"/>
    <s v="baggeren en maaien"/>
    <s v="Wel werkstrook"/>
    <n v="-1.25"/>
    <n v="-1"/>
  </r>
  <r>
    <s v="Links WSHD/Rechts AAN"/>
    <s v="Links WSHD"/>
    <s v="Rechts AAN"/>
    <n v="1.8"/>
    <n v="0.0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18"/>
    <n v="-1.38"/>
    <n v="-1.31"/>
    <s v="&gt;2meter"/>
    <n v="6.5"/>
    <s v="ja"/>
    <s v="T36321"/>
    <s v="A: maaien droog talud, bereikbaar vanaf 2 zijden, talud &gt; 2m"/>
    <s v="Links WSHD/Rechts AAN"/>
    <n v="0.05"/>
    <s v="&lt;Null&gt;"/>
    <n v="-1.03"/>
    <s v="ja"/>
    <x v="0"/>
    <n v="-1.38"/>
    <n v="2021"/>
    <x v="783"/>
    <n v="298"/>
    <s v="Uitmaaien"/>
    <s v="maaien"/>
    <n v="1536"/>
    <n v="0.3"/>
    <s v="A: uitmaaien nat profiel &lt;= 30m minimaal één zijde bereikbaar, twee zijdig &gt;15m bereikbaar &lt;= 30m"/>
    <n v="457676"/>
    <s v="M0300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53"/>
    <s v="&lt;Null&gt;"/>
    <n v="0"/>
    <n v="7.0000000000000007E-2"/>
    <n v="2.7"/>
    <n v="2.7"/>
    <s v="Klasse A"/>
    <s v="Vrij toepasbaar"/>
    <s v="sloot"/>
    <s v="&lt;Null&gt;"/>
    <s v="Secundair"/>
    <s v="&lt;Null&gt;"/>
    <s v="Vrij verspreidbaar"/>
    <x v="1"/>
    <x v="919"/>
    <n v="0.13"/>
    <n v="1.2"/>
    <s v="tot 2m"/>
    <s v="W18GR10_WBKK_D"/>
    <s v="baggeren en maaien"/>
    <s v="Wel werkstrook"/>
    <n v="-1.25"/>
    <n v="-1"/>
  </r>
  <r>
    <s v="Links WSHD/Rechts AAN"/>
    <s v="Links WSHD"/>
    <s v="Rechts AAN"/>
    <n v="2.7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4"/>
    <n v="-1.36"/>
    <s v="&lt;=2meter"/>
    <n v="4.3"/>
    <s v="ja"/>
    <s v="T36327"/>
    <s v="A: maaien droog talud, bereikbaar vanaf 2 zijden, talud &gt; 2m"/>
    <s v="Links WSHD/Rechts AAN"/>
    <n v="7.0000000000000007E-2"/>
    <s v="&lt;Null&gt;"/>
    <n v="-1.06"/>
    <s v="ja"/>
    <x v="0"/>
    <n v="-1.4"/>
    <n v="2021"/>
    <x v="90"/>
    <n v="384"/>
    <s v="Uitmaaien"/>
    <s v="maaien"/>
    <n v="1536"/>
    <n v="0.35"/>
    <s v="A: uitmaaien nat profiel &lt;= 30m minimaal één zijde bereikbaar, twee zijdig &gt;15m bereikbaar &lt;= 30m"/>
    <n v="457677"/>
    <s v="M03061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0"/>
    <s v="&lt;Null&gt;"/>
    <n v="0"/>
    <n v="0.04"/>
    <n v="1.5"/>
    <n v="1.5"/>
    <s v="Klasse A"/>
    <s v="Vrij toepasbaar"/>
    <s v="sloot"/>
    <s v="&lt;Null&gt;"/>
    <s v="Secundair"/>
    <s v="&lt;Null&gt;"/>
    <s v="Vrij verspreidbaar"/>
    <x v="1"/>
    <x v="920"/>
    <n v="0.15"/>
    <n v="1.4"/>
    <s v="tot 2m"/>
    <s v="W18GR10_WBKK_D"/>
    <s v="baggeren en maaien"/>
    <s v="Wel werkstrook"/>
    <n v="-1.25"/>
    <n v="-1"/>
  </r>
  <r>
    <s v="Links WSHD/Rechts AAN"/>
    <s v="Links WSHD"/>
    <s v="Rechts AAN"/>
    <n v="2.1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6"/>
    <n v="-1.46"/>
    <n v="-1.33"/>
    <s v="&lt;=2meter"/>
    <n v="4.5"/>
    <s v="ja"/>
    <s v="T36327"/>
    <s v="A: maaien droog talud, bereikbaar vanaf 2 zijden, talud &gt; 2m"/>
    <s v="Links WSHD/Rechts AAN"/>
    <n v="0.1"/>
    <s v="&lt;Null&gt;"/>
    <n v="-1.02"/>
    <s v="ja"/>
    <x v="0"/>
    <n v="-1.46"/>
    <n v="2021"/>
    <x v="405"/>
    <n v="282"/>
    <s v="Uitmaaien"/>
    <s v="maaien"/>
    <n v="1536"/>
    <n v="0.45"/>
    <s v="A: uitmaaien nat profiel &lt;= 30m minimaal één zijde bereikbaar, twee zijdig &gt;15m bereikbaar &lt;= 30m"/>
    <n v="457678"/>
    <s v="M03061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1"/>
    <s v="&lt;Null&gt;"/>
    <n v="0"/>
    <n v="0.13"/>
    <n v="1.5"/>
    <n v="1.5"/>
    <s v="Klasse A"/>
    <s v="Vrij toepasbaar"/>
    <s v="sloot"/>
    <s v="&lt;Null&gt;"/>
    <s v="Secundair"/>
    <s v="&lt;Null&gt;"/>
    <s v="Vrij verspreidbaar"/>
    <x v="1"/>
    <x v="921"/>
    <n v="0.21"/>
    <n v="1.5"/>
    <s v="tot 2m"/>
    <s v="W18GR10_WBKK_D"/>
    <s v="baggeren en maaien"/>
    <s v="Wel werkstrook"/>
    <n v="-1.25"/>
    <n v="-1"/>
  </r>
  <r>
    <s v="WSHD"/>
    <s v="WSHD"/>
    <s v="WSHD"/>
    <n v="15.2"/>
    <n v="1.39"/>
    <s v="&lt;Null&gt;"/>
    <x v="2"/>
    <x v="0"/>
    <n v="1.1299999999999999"/>
    <s v="alleen rechts"/>
    <s v="&lt;Null&gt;"/>
    <n v="0"/>
    <s v="GO 2021"/>
    <s v="2B: Niet direct op de kant, &gt;15m &lt;=30m één zijde bereikbaar, of &lt;=30m tweezijdig niet bereikbaar"/>
    <n v="-1.34"/>
    <n v="-1.54"/>
    <n v="-1.43"/>
    <s v="&lt;=2meter"/>
    <n v="19.2"/>
    <s v="nee"/>
    <s v="T36328"/>
    <s v="D: maaien droog talud, &gt; 15m één zijde bereikbaar, talud &lt;= 2m"/>
    <s v="WSHD"/>
    <n v="1.57"/>
    <s v="&lt;Null&gt;"/>
    <n v="-1.03"/>
    <s v="ja"/>
    <x v="2"/>
    <n v="-1.54"/>
    <n v="2021"/>
    <x v="784"/>
    <n v="171"/>
    <s v="Uitmaaien"/>
    <s v="maaien"/>
    <n v="1536"/>
    <n v="6.4"/>
    <s v="C: uitmaaien nat profiel, &gt; 15m één zijde bereikbaar, &gt; 30m één zijde of twee zijdig bereikbaar"/>
    <n v="457679"/>
    <s v="M0307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hilipshoofjesweg"/>
    <s v="C: uitmaaien en afvoeren plasberm, &gt;15m één zijde bereikbaar"/>
    <n v="1260"/>
    <s v="niet baggeren, wel maaien"/>
    <n v="0"/>
    <n v="0.11"/>
    <n v="0"/>
    <n v="1.4"/>
    <s v="Klasse A"/>
    <s v="Vrij toepasbaar"/>
    <s v="sloot"/>
    <s v="&lt;Null&gt;"/>
    <s v="Secundair"/>
    <s v="&lt;Null&gt;"/>
    <s v="Vrij verspreidbaar"/>
    <x v="1"/>
    <x v="922"/>
    <n v="0.28999999999999998"/>
    <n v="17.8"/>
    <s v="8m of meer"/>
    <s v="W18GR10_WBKK_D"/>
    <s v="maaien"/>
    <s v="Wel werkstrook"/>
    <n v="-1.25"/>
    <n v="-1"/>
  </r>
  <r>
    <s v="WSHD"/>
    <s v="WSHD"/>
    <s v="WSHD"/>
    <n v="4.4000000000000004"/>
    <n v="0.4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0900000000000001"/>
    <n v="-1.29"/>
    <n v="-1.1399999999999999"/>
    <s v="&gt;2meter"/>
    <n v="14.9"/>
    <s v="nee"/>
    <s v="T36328"/>
    <s v="B: maaien droog talud, &lt;= 15m één zijde bereikbaar, talud &gt; 2m"/>
    <s v="WSHD"/>
    <n v="0.46"/>
    <s v="&lt;Null&gt;"/>
    <n v="-1.05"/>
    <s v="ja"/>
    <x v="2"/>
    <n v="-1.29"/>
    <n v="2021"/>
    <x v="785"/>
    <n v="228"/>
    <s v="Uitmaaien"/>
    <s v="maaien"/>
    <n v="1536"/>
    <n v="0.78"/>
    <s v="A: uitmaaien nat profiel &lt;= 30m minimaal één zijde bereikbaar, twee zijdig &gt;15m bereikbaar &lt;= 30m"/>
    <n v="457680"/>
    <s v="M0307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hilipshoofjesweg"/>
    <s v="A: uitmaaien en afvoeren plasberm, twee zijdig bereikbaar, of &lt;=15m één zijde bereikbaar"/>
    <n v="1261"/>
    <s v="niet baggeren, wel maaien"/>
    <n v="0"/>
    <n v="0.15"/>
    <n v="5.5"/>
    <n v="5.5"/>
    <s v="Klasse A"/>
    <s v="Vrij toepasbaar"/>
    <s v="sloot"/>
    <s v="&lt;Null&gt;"/>
    <s v="Secundair"/>
    <s v="&lt;Null&gt;"/>
    <s v="Vrij verspreidbaar"/>
    <x v="1"/>
    <x v="923"/>
    <n v="0.04"/>
    <n v="3.9"/>
    <s v="2 tot 4m"/>
    <s v="W18GR10_WBKK_D"/>
    <s v="maaien"/>
    <s v="Wel werkstrook"/>
    <n v="-1.25"/>
    <n v="-1"/>
  </r>
  <r>
    <s v="Links AAN/Rechts GEM"/>
    <s v="Links AAN"/>
    <s v="Rechts GEM"/>
    <n v="5"/>
    <n v="1.73"/>
    <s v="&lt;Null&gt;"/>
    <x v="2"/>
    <x v="0"/>
    <n v="1.1299999999999999"/>
    <s v="alleen rechts"/>
    <s v="&lt;Null&gt;"/>
    <n v="0"/>
    <s v="GO 2021"/>
    <s v="2B: Niet direct op de kant, &gt;15m &lt;=30m één zijde bereikbaar, of &lt;=30m tweezijdig niet bereikbaar"/>
    <n v="-1.6"/>
    <n v="-1.74"/>
    <n v="-1.36"/>
    <s v="&gt;2meter"/>
    <n v="17.7"/>
    <s v="ja"/>
    <s v="T36334"/>
    <s v="D: maaien droog talud, &gt; 15m één zijde bereikbaar, talud &gt; 2m"/>
    <s v="Links AAN/Rechts GEM"/>
    <n v="1.95"/>
    <s v="&lt;Null&gt;"/>
    <n v="-0.88"/>
    <s v="ja"/>
    <x v="2"/>
    <n v="-1.74"/>
    <n v="2021"/>
    <x v="786"/>
    <n v="151"/>
    <s v="Uitmaaien"/>
    <s v="maaien"/>
    <n v="1536"/>
    <n v="4.45"/>
    <s v="C: uitmaaien nat profiel, &gt; 15m één zijde bereikbaar, &gt; 30m één zijde of twee zijdig bereikbaar"/>
    <n v="457611"/>
    <s v="M05778"/>
    <s v="&lt;Null&gt;"/>
    <x v="0"/>
    <s v="Goeree-Overflakkee"/>
    <s v="Waterschap"/>
    <s v="Uitmaaien"/>
    <s v="&lt;Null&gt;"/>
    <s v="MeetpuntenGO2020-Baggercode199"/>
    <x v="0"/>
    <s v="&lt;Null&gt;"/>
    <s v="Perceel 3"/>
    <s v="Staakweg"/>
    <s v="C: uitmaaien en afvoeren plasberm, &gt;15m één zijde bereikbaar"/>
    <n v="1153"/>
    <s v="&lt;Null&gt;"/>
    <n v="0"/>
    <n v="0.38"/>
    <n v="5.6"/>
    <n v="5.6"/>
    <s v="Vrij toepasbaar"/>
    <s v="Vrij toepasbaar"/>
    <s v="sloot"/>
    <s v="&lt;Null&gt;"/>
    <s v="Secundair"/>
    <n v="-0.8"/>
    <s v="Vrij verspreidbaar"/>
    <x v="1"/>
    <x v="924"/>
    <n v="0.74"/>
    <n v="6.6"/>
    <s v="4 tot 8m"/>
    <s v="W18GR10003"/>
    <s v="baggeren en maaien"/>
    <s v="Wel werkstrook"/>
    <n v="-1"/>
    <s v="&lt;Null&gt;"/>
  </r>
  <r>
    <s v="Links GEM/Rechts AAN"/>
    <s v="Links GEM"/>
    <s v="Rechts AAN"/>
    <n v="3.6"/>
    <n v="1.73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1.6"/>
    <n v="-1.74"/>
    <n v="-1.36"/>
    <s v="&gt;2meter"/>
    <n v="17.7"/>
    <s v="ja"/>
    <s v="T36335"/>
    <s v="D: maaien droog talud, &gt; 15m één zijde bereikbaar, talud &gt; 2m"/>
    <s v="Links GEM/Rechts AAN"/>
    <n v="1.95"/>
    <s v="&lt;Null&gt;"/>
    <n v="-0.88"/>
    <s v="ja"/>
    <x v="2"/>
    <n v="-1.74"/>
    <n v="2021"/>
    <x v="787"/>
    <n v="109"/>
    <s v="Uitmaaien"/>
    <s v="maaien"/>
    <n v="1536"/>
    <n v="4.45"/>
    <s v="C: uitmaaien nat profiel, &gt; 15m één zijde bereikbaar, &gt; 30m één zijde of twee zijdig bereikbaar"/>
    <n v="457612"/>
    <s v="M05778"/>
    <s v="koppelen aan profiel 1153"/>
    <x v="0"/>
    <s v="Goeree-Overflakkee"/>
    <s v="Waterschap"/>
    <s v="Uitmaaien"/>
    <s v="&lt;Null&gt;"/>
    <s v="MeetpuntenGO2020-Baggercode199"/>
    <x v="0"/>
    <s v="&lt;Null&gt;"/>
    <s v="Perceel 3"/>
    <s v="Staakweg"/>
    <s v="C: uitmaaien en afvoeren plasberm, &gt;15m één zijde bereikbaar"/>
    <n v="1153"/>
    <s v="&lt;Null&gt;"/>
    <n v="0"/>
    <n v="0.38"/>
    <n v="5.6"/>
    <n v="5.6"/>
    <s v="Vrij toepasbaar"/>
    <s v="Vrij toepasbaar"/>
    <s v="sloot"/>
    <s v="&lt;Null&gt;"/>
    <s v="Secundair"/>
    <n v="-0.8"/>
    <s v="Vrij verspreidbaar"/>
    <x v="1"/>
    <x v="925"/>
    <n v="0.74"/>
    <n v="6.6"/>
    <s v="4 tot 8m"/>
    <s v="W18GR10003"/>
    <s v="baggeren en maaien"/>
    <s v="Wel werkstrook"/>
    <n v="-1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3643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0"/>
    <s v="&lt;Null&gt;"/>
    <s v="&lt;Null&gt;"/>
    <x v="1"/>
    <s v="&lt;Null&gt;"/>
    <s v="Waterschap"/>
    <s v="&lt;Null&gt;"/>
    <s v="&lt;Null&gt;"/>
    <s v="&lt;Null&gt;"/>
    <x v="1"/>
    <s v="&lt;Null&gt;"/>
    <s v="Perceel 3"/>
    <s v="West Havendijk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002"/>
    <s v="&lt;Null&gt;"/>
    <s v="&lt;Null&gt;"/>
    <s v="&lt;Null&gt;"/>
    <s v="&lt;Null&gt;"/>
  </r>
  <r>
    <s v="WSHD"/>
    <s v="WSHD"/>
    <s v="WSHD"/>
    <n v="12.4"/>
    <n v="8.5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2.86"/>
    <n v="-2.2999999999999998"/>
    <s v="&lt;=2meter"/>
    <n v="24.7"/>
    <s v="nee"/>
    <s v="T36449"/>
    <s v="A: maaien droog talud, bereikbaar vanaf 2 zijden, talud &gt; 2m"/>
    <s v="WSHD"/>
    <n v="9.6999999999999993"/>
    <s v="&lt;Null&gt;"/>
    <n v="-0.99"/>
    <s v="ja"/>
    <x v="0"/>
    <n v="-2.86"/>
    <n v="2021"/>
    <x v="788"/>
    <n v="118"/>
    <s v="Uitmaaien"/>
    <s v="maaien"/>
    <n v="1536"/>
    <n v="32.08"/>
    <s v="A: uitmaaien nat profiel &lt;= 30m minimaal één zijde bereikbaar, twee zijdig &gt;15m bereikbaar &lt;= 30m"/>
    <n v="457683"/>
    <s v="M03192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Geldersedijk"/>
    <s v="A: uitmaaien en afvoeren plasberm, twee zijdig bereikbaar, of &lt;=15m één zijde bereikbaar"/>
    <n v="920"/>
    <s v="niet baggeren, wel maaien"/>
    <n v="0"/>
    <n v="0.56000000000000005"/>
    <n v="1.8"/>
    <n v="1.8"/>
    <s v="Vrij toepasbaar"/>
    <s v="Vrij toepasbaar"/>
    <s v="sloot"/>
    <s v="&lt;Null&gt;"/>
    <s v="Secundair"/>
    <s v="&lt;Null&gt;"/>
    <s v="Vrij verspreidbaar"/>
    <x v="1"/>
    <x v="926"/>
    <n v="1.61"/>
    <n v="21.1"/>
    <s v="8m of meer"/>
    <s v="W18GR10100"/>
    <s v="maaien"/>
    <s v="Wel werkstrook"/>
    <n v="-1.25"/>
    <n v="-1"/>
  </r>
  <r>
    <s v="Links GEM PZH/Rechts AAN"/>
    <s v="Links GEM PZH"/>
    <s v="Rechts AAN"/>
    <n v="32.4"/>
    <n v="3.01"/>
    <s v="&lt;Null&gt;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1.85"/>
    <n v="-1.82"/>
    <n v="-1.47"/>
    <s v="&lt;=2meter"/>
    <n v="20.100000000000001"/>
    <s v="nee"/>
    <s v="T36509"/>
    <s v="C: maaien droog talud, niet bereikbaar, talud &lt;= 2m"/>
    <s v="Links GEM PZH/Rechts AAN"/>
    <n v="3.4"/>
    <s v="&lt;Null&gt;"/>
    <n v="-0.83"/>
    <s v="ja"/>
    <x v="2"/>
    <n v="-1.82"/>
    <n v="2021"/>
    <x v="789"/>
    <n v="322"/>
    <s v="Uitmaaien"/>
    <s v="maaien"/>
    <n v="1536"/>
    <n v="15.16"/>
    <s v="B: uitmaaien nat profiel, niet bereikbaar"/>
    <n v="457681"/>
    <s v="M0380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Langeweg"/>
    <s v="B: uitmaaien en afvoeren plasberm,niet bereikbaar"/>
    <n v="1176"/>
    <s v="niet baggeren, wel maaien"/>
    <n v="0"/>
    <n v="0.35"/>
    <n v="0"/>
    <n v="0"/>
    <s v="Klasse A"/>
    <s v="Vrij toepasbaar"/>
    <s v="sloot"/>
    <s v="&lt;Null&gt;"/>
    <s v="Secundair"/>
    <s v="&lt;Null&gt;"/>
    <s v="Vrij verspreidbaar"/>
    <x v="1"/>
    <x v="927"/>
    <n v="0.72"/>
    <n v="20.100000000000001"/>
    <s v="8m of meer"/>
    <s v="W18GR10_WBKK_D"/>
    <s v="maaien"/>
    <s v="Geen werkstrook"/>
    <n v="-1.1000000000000001"/>
    <n v="-0.85"/>
  </r>
  <r>
    <s v="Links GEM PZH/Rechts AAN"/>
    <s v="Links GEM PZH"/>
    <s v="Rechts AAN"/>
    <n v="3"/>
    <n v="3.01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1.85"/>
    <n v="-1.82"/>
    <n v="-1.47"/>
    <s v="&lt;=2meter"/>
    <n v="20.100000000000001"/>
    <s v="nee"/>
    <s v="T36509"/>
    <s v="D: maaien droog talud, &gt; 15m één zijde bereikbaar, talud &lt;= 2m"/>
    <s v="Links GEM PZH/Rechts AAN"/>
    <n v="3.4"/>
    <s v="&lt;Null&gt;"/>
    <n v="-0.83"/>
    <s v="ja"/>
    <x v="0"/>
    <n v="-1.82"/>
    <n v="2021"/>
    <x v="360"/>
    <n v="30"/>
    <s v="Uitmaaien"/>
    <s v="maaien"/>
    <n v="1536"/>
    <n v="15.16"/>
    <s v="C: uitmaaien nat profiel, &gt; 15m één zijde bereikbaar, &gt; 30m één zijde of twee zijdig bereikbaar"/>
    <n v="457682"/>
    <s v="M0380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Maaijgroversweg"/>
    <s v="C: uitmaaien en afvoeren plasberm, &gt;15m één zijde bereikbaar"/>
    <n v="1176"/>
    <s v="niet baggeren, wel maaien"/>
    <n v="0"/>
    <n v="0.35"/>
    <n v="0"/>
    <n v="0"/>
    <s v="Klasse A"/>
    <s v="Vrij toepasbaar"/>
    <s v="sloot"/>
    <s v="&lt;Null&gt;"/>
    <s v="Secundair"/>
    <s v="&lt;Null&gt;"/>
    <s v="Vrij verspreidbaar"/>
    <x v="1"/>
    <x v="107"/>
    <n v="0.72"/>
    <n v="20.100000000000001"/>
    <s v="8m of meer"/>
    <s v="W18GR10_WBKK_D"/>
    <s v="maaien"/>
    <s v="Wel werkstrook"/>
    <n v="-1.1000000000000001"/>
    <n v="-0.85"/>
  </r>
  <r>
    <s v="Links GEM PZH/Rechts AAN"/>
    <s v="Links GEM PZH"/>
    <s v="Rechts AAN"/>
    <n v="24.4"/>
    <n v="2.41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1.85"/>
    <n v="-1.75"/>
    <n v="-1.51"/>
    <s v="&gt;2meter"/>
    <n v="25.7"/>
    <s v="nee"/>
    <s v="T36509"/>
    <s v="D: maaien droog talud, &gt; 15m één zijde bereikbaar, talud &gt; 2m"/>
    <s v="Links GEM PZH/Rechts AAN"/>
    <n v="2.72"/>
    <s v="&lt;Null&gt;"/>
    <n v="-0.82"/>
    <s v="ja"/>
    <x v="2"/>
    <n v="-1.75"/>
    <n v="2021"/>
    <x v="790"/>
    <n v="276"/>
    <s v="Uitmaaien"/>
    <s v="maaien"/>
    <n v="1536"/>
    <n v="13.46"/>
    <s v="C: uitmaaien nat profiel, &gt; 15m één zijde bereikbaar, &gt; 30m één zijde of twee zijdig bereikbaar"/>
    <n v="457684"/>
    <s v="M0380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Langeweg"/>
    <s v="C: uitmaaien en afvoeren plasberm, &gt;15m één zijde bereikbaar"/>
    <n v="230"/>
    <s v="niet baggeren, wel maaien"/>
    <n v="0"/>
    <n v="0.24"/>
    <n v="8"/>
    <n v="0"/>
    <s v="Klasse A"/>
    <s v="Vrij toepasbaar"/>
    <s v="sloot"/>
    <s v="&lt;Null&gt;"/>
    <s v="Secundair"/>
    <s v="&lt;Null&gt;"/>
    <s v="Vrij verspreidbaar"/>
    <x v="1"/>
    <x v="928"/>
    <n v="0.65"/>
    <n v="17.7"/>
    <s v="8m of meer"/>
    <s v="W18GR10_WBKK_D"/>
    <s v="maaien"/>
    <s v="Wel werkstrook"/>
    <n v="-1.1000000000000001"/>
    <n v="-0.85"/>
  </r>
  <r>
    <s v="WSHD"/>
    <s v="WSHD"/>
    <s v="WSHD"/>
    <n v="74.900000000000006"/>
    <n v="15.53"/>
    <s v="&lt;Null&gt;"/>
    <x v="1"/>
    <x v="0"/>
    <n v="1.1299999999999999"/>
    <s v="&lt;Null&gt;"/>
    <s v="&lt;Null&gt;"/>
    <n v="0"/>
    <s v="GO 2021"/>
    <s v="0: Invalide kenmerken"/>
    <n v="-2.2000000000000002"/>
    <n v="-2.4500000000000002"/>
    <n v="-2.14"/>
    <s v="&gt;2meter"/>
    <n v="84.4"/>
    <s v="nee"/>
    <s v="T36515"/>
    <s v="A: maaien droog talud, bereikbaar vanaf 2 zijden, talud &gt; 2m"/>
    <s v="WSHD"/>
    <n v="17.55"/>
    <s v="&lt;Null&gt;"/>
    <n v="-1.77"/>
    <s v="ja"/>
    <x v="0"/>
    <n v="-2.4500000000000002"/>
    <n v="2021"/>
    <x v="276"/>
    <n v="229"/>
    <s v="Uitmaaien"/>
    <s v="maaien"/>
    <n v="1536"/>
    <n v="39.31"/>
    <s v="C: uitmaaien nat profiel, &gt; 15m één zijde bereikbaar, &gt; 30m één zijde of twee zijdig bereikbaar"/>
    <n v="456665"/>
    <s v="M03855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Langeweg"/>
    <s v="AAARG! plasbermpost fout"/>
    <n v="108"/>
    <s v="niet baggeren, wel maaien"/>
    <n v="0"/>
    <n v="0.31"/>
    <n v="16"/>
    <n v="3"/>
    <s v="Klasse A"/>
    <s v="Vrij toepasbaar"/>
    <s v="sloot"/>
    <s v="&lt;Null&gt;"/>
    <s v="Secundair"/>
    <n v="-1.7"/>
    <s v="Vrij verspreidbaar"/>
    <x v="1"/>
    <x v="929"/>
    <n v="0.75"/>
    <n v="65.400000000000006"/>
    <s v="8m of meer"/>
    <s v="W18GR10_WBKK_D"/>
    <s v="maaien"/>
    <s v="Wel werkstrook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nee"/>
    <s v="T3651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5"/>
    <s v="&lt;Null&gt;"/>
    <s v="23-04-2021 Nick van der Marel: BO baggert, niet door PU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niet baggeren, wel maaien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WSHD/Rechts AAN"/>
    <s v="Links WSHD"/>
    <s v="Rechts AAN"/>
    <n v="7.3"/>
    <n v="0.69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2.2000000000000002"/>
    <n v="-2.59"/>
    <n v="-2.37"/>
    <s v="&gt;2meter"/>
    <n v="9.6"/>
    <s v="nee"/>
    <s v="T36528"/>
    <s v="B: maaien droog talud, &lt;= 15m één zijde bereikbaar, talud &gt; 2m"/>
    <s v="Links WSHD/Rechts AAN"/>
    <n v="0.78"/>
    <s v="&lt;Null&gt;"/>
    <n v="-1.71"/>
    <s v="ja"/>
    <x v="0"/>
    <n v="-2.59"/>
    <n v="2021"/>
    <x v="791"/>
    <n v="347"/>
    <s v="Uitmaaien"/>
    <s v="maaien"/>
    <n v="1536"/>
    <n v="3.27"/>
    <s v="A: uitmaaien nat profiel &lt;= 30m minimaal één zijde bereikbaar, twee zijdig &gt;15m bereikbaar &lt;= 30m"/>
    <n v="457260"/>
    <s v="M03855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Langeweg"/>
    <s v="A: uitmaaien en afvoeren plasberm, twee zijdig bereikbaar, of &lt;=15m één zijde bereikbaar"/>
    <n v="107"/>
    <s v="niet baggeren, wel maaien"/>
    <n v="0"/>
    <n v="0.22"/>
    <n v="2.7"/>
    <n v="2.7"/>
    <s v="Klasse A"/>
    <s v="Vrij toepasbaar"/>
    <s v="sloot"/>
    <s v="&lt;Null&gt;"/>
    <s v="Secundair"/>
    <n v="-1.7"/>
    <s v="Vrij verspreidbaar"/>
    <x v="1"/>
    <x v="930"/>
    <n v="0.89"/>
    <n v="4.2"/>
    <s v="4 tot 8m"/>
    <s v="W18GR10_WBKK_D"/>
    <s v="maaien"/>
    <s v="Wel werkstrook"/>
    <s v="&lt;Null&gt;"/>
    <s v="&lt;Null&gt;"/>
  </r>
  <r>
    <s v="GEM"/>
    <s v="GEM"/>
    <s v="GEM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8"/>
    <s v="&lt;Null&gt;"/>
    <s v="&lt;Null&gt;"/>
    <s v="&gt;2meter"/>
    <s v="&lt;Null&gt;"/>
    <s v="nee"/>
    <s v="T36613"/>
    <s v="A: maaien droog talud, bereikbaar vanaf 2 zijden, talud &lt;= 2m"/>
    <s v="GEM"/>
    <n v="0.5"/>
    <n v="0.5"/>
    <s v="&lt;Null&gt;"/>
    <s v="nee"/>
    <x v="0"/>
    <s v="&lt;Null&gt;"/>
    <n v="2021"/>
    <x v="792"/>
    <n v="78"/>
    <s v="Uitmaaien en afvoeren"/>
    <s v="maaien"/>
    <s v="&lt;Null&gt;"/>
    <s v="&lt;Null&gt;"/>
    <s v="A: uitmaaien nat profiel &lt;= 30m minimaal één zijde bereikbaar, twee zijdig &gt;15m bereikbaar &lt;= 30m"/>
    <n v="456767"/>
    <s v="M80119"/>
    <s v="verbreding in wg, niet baggeren"/>
    <x v="0"/>
    <s v="Goeree-Overflakkee"/>
    <s v="Waterschap"/>
    <s v="Uitmaaien en afvoeren"/>
    <s v="&lt;Null&gt;"/>
    <s v="&lt;Null&gt;"/>
    <x v="2"/>
    <s v="&lt;Null&gt;"/>
    <s v="Perceel 3"/>
    <s v="Kolff van Oosterwijkstr"/>
    <s v="AAARG! plasbermpost fout"/>
    <s v="&lt;Null&gt;"/>
    <s v="niet baggeren, wel maaien"/>
    <n v="0"/>
    <s v="&lt;Null&gt;"/>
    <s v="&lt;Null&gt;"/>
    <s v="&lt;Null&gt;"/>
    <s v="Vrij toepasbaar"/>
    <s v="Vrij toepasbaar"/>
    <s v="sloot"/>
    <s v="&lt;Null&gt;"/>
    <s v="Secundair"/>
    <n v="-1"/>
    <s v="Vrij verspreidbaar"/>
    <x v="119"/>
    <x v="931"/>
    <s v="&lt;Null&gt;"/>
    <s v="&lt;Null&gt;"/>
    <s v="tot 2m"/>
    <s v="W18GR10277"/>
    <s v="maaien"/>
    <s v="Wel werkstrook"/>
    <s v="&lt;Null&gt;"/>
    <s v="&lt;Null&gt;"/>
  </r>
  <r>
    <s v="AAN"/>
    <s v="AAN"/>
    <s v="AAN"/>
    <n v="2.6"/>
    <n v="0.16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42"/>
    <n v="-1.34"/>
    <s v="&lt;=2meter"/>
    <n v="5.6"/>
    <s v="ja"/>
    <s v="T38071"/>
    <s v="B: maaien droog talud, &lt;= 15m één zijde bereikbaar, talud &gt; 2m"/>
    <s v="AAN"/>
    <n v="0.18"/>
    <s v="&lt;Null&gt;"/>
    <n v="-0.81"/>
    <s v="ja"/>
    <x v="0"/>
    <n v="-1.42"/>
    <n v="2021"/>
    <x v="558"/>
    <n v="241"/>
    <s v="Uitmaaien"/>
    <s v="maaien"/>
    <n v="1536"/>
    <n v="0.9"/>
    <s v="A: uitmaaien nat profiel &lt;= 30m minimaal één zijde bereikbaar, twee zijdig &gt;15m bereikbaar &lt;= 30m"/>
    <n v="457685"/>
    <s v="M05556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921"/>
    <s v="&lt;Null&gt;"/>
    <n v="0"/>
    <n v="0.08"/>
    <n v="1.7"/>
    <n v="1.7"/>
    <s v="Klasse A"/>
    <s v="Vrij toepasbaar"/>
    <s v="sloot"/>
    <s v="&lt;Null&gt;"/>
    <s v="Secundair"/>
    <s v="&lt;Null&gt;"/>
    <s v="Vrij verspreidbaar"/>
    <x v="1"/>
    <x v="932"/>
    <n v="0.32"/>
    <n v="2.2000000000000002"/>
    <s v="2 tot 4m"/>
    <s v="W18GR10_WBKK_D"/>
    <s v="baggeren en maaien"/>
    <s v="Wel werkstrook"/>
    <n v="-1.1000000000000001"/>
    <n v="-0.9"/>
  </r>
  <r>
    <s v="WSHD"/>
    <s v="WSHD"/>
    <s v="WSHD"/>
    <n v="4.5"/>
    <n v="2.4900000000000002"/>
    <s v="&lt;Null&gt;"/>
    <x v="1"/>
    <x v="0"/>
    <n v="1.1299999999999999"/>
    <s v="&lt;Null&gt;"/>
    <s v="&lt;Null&gt;"/>
    <n v="0"/>
    <s v="GO 2021"/>
    <s v="0: LET OP, GEEN WBO INFORMATIE BIJ TOL"/>
    <n v="-2.4500000000000002"/>
    <n v="-2.19"/>
    <n v="-2.0099999999999998"/>
    <s v="&lt;=2meter"/>
    <n v="22.1"/>
    <s v="nee"/>
    <s v="T38188"/>
    <s v="A: maaien droog talud, bereikbaar vanaf 2 zijden, talud &gt; 2m"/>
    <s v="WSHD"/>
    <n v="2.81"/>
    <s v="&lt;Null&gt;"/>
    <n v="-0.99"/>
    <s v="ja"/>
    <x v="4"/>
    <n v="-2.19"/>
    <n v="2021"/>
    <x v="793"/>
    <n v="51"/>
    <s v="Uitmaaien"/>
    <s v="maaien"/>
    <n v="1536"/>
    <n v="17.87"/>
    <s v="A: uitmaaien nat profiel &lt;= 30m minimaal één zijde bereikbaar, twee zijdig &gt;15m bereikbaar &lt;= 30m"/>
    <n v="456641"/>
    <s v="M0557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Geldersedijk"/>
    <s v="AAARG! plasbermpost fout"/>
    <n v="279"/>
    <s v="niet baggeren, wel maaien"/>
    <n v="0"/>
    <n v="0.18"/>
    <n v="2.1"/>
    <n v="2.1"/>
    <s v="&lt;Null&gt;"/>
    <s v="&lt;Null&gt;"/>
    <s v="sloot"/>
    <s v="&lt;Null&gt;"/>
    <s v="Secundair"/>
    <s v="&lt;Null&gt;"/>
    <s v="&lt;Null&gt;"/>
    <x v="1"/>
    <x v="933"/>
    <n v="0.94"/>
    <n v="17.8"/>
    <s v="8m of meer"/>
    <s v="&lt;Null&gt;"/>
    <s v="maaien"/>
    <s v="Wel werkstrook"/>
    <n v="-1.25"/>
    <n v="-1"/>
  </r>
  <r>
    <s v="WSHD"/>
    <s v="WSHD"/>
    <s v="WSHD"/>
    <n v="26.7"/>
    <n v="7.89"/>
    <s v="&lt;Null&gt;"/>
    <x v="1"/>
    <x v="0"/>
    <n v="1.1299999999999999"/>
    <s v="&lt;Null&gt;"/>
    <s v="&lt;Null&gt;"/>
    <n v="0"/>
    <s v="GO 2021"/>
    <s v="0: LET OP, GEEN WBO INFORMATIE BIJ TOL"/>
    <n v="-1.9"/>
    <n v="-2.1"/>
    <n v="-1.86"/>
    <s v="&lt;=2meter"/>
    <n v="40"/>
    <s v="nee"/>
    <s v="T38214"/>
    <s v="A: maaien droog talud, bereikbaar vanaf 2 zijden, talud &gt; 2m"/>
    <s v="WSHD"/>
    <n v="8.92"/>
    <s v="&lt;Null&gt;"/>
    <n v="-1.04"/>
    <s v="ja"/>
    <x v="4"/>
    <n v="-2.1"/>
    <n v="2021"/>
    <x v="794"/>
    <n v="148"/>
    <s v="Uitmaaien"/>
    <s v="maaien"/>
    <n v="1536"/>
    <n v="33.18"/>
    <s v="C: uitmaaien nat profiel, &gt; 15m één zijde bereikbaar, &gt; 30m één zijde of twee zijdig bereikbaar"/>
    <n v="456664"/>
    <s v="M05579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Armenweg"/>
    <s v="AAARG! plasbermpost fout"/>
    <n v="1155"/>
    <s v="niet baggeren, wel maaien"/>
    <n v="0"/>
    <n v="0.24"/>
    <n v="2"/>
    <n v="2"/>
    <s v="&lt;Null&gt;"/>
    <s v="&lt;Null&gt;"/>
    <s v="sloot"/>
    <s v="&lt;Null&gt;"/>
    <s v="Secundair"/>
    <s v="&lt;Null&gt;"/>
    <s v="&lt;Null&gt;"/>
    <x v="1"/>
    <x v="934"/>
    <n v="0.85"/>
    <n v="36"/>
    <s v="8m of meer"/>
    <s v="&lt;Null&gt;"/>
    <s v="maaien"/>
    <s v="Wel werkstrook"/>
    <n v="-1.25"/>
    <n v="-1"/>
  </r>
  <r>
    <s v="WSHD"/>
    <s v="WSHD"/>
    <s v="WSHD"/>
    <n v="13.2"/>
    <n v="3.48"/>
    <s v="&lt;Null&gt;"/>
    <x v="1"/>
    <x v="0"/>
    <n v="1.1299999999999999"/>
    <s v="&lt;Null&gt;"/>
    <s v="&lt;Null&gt;"/>
    <n v="0"/>
    <s v="GO 2021"/>
    <s v="0: LET OP, GEEN WBO INFORMATIE BIJ TOL"/>
    <n v="-1.71"/>
    <n v="-1.91"/>
    <n v="-1.66"/>
    <s v="&lt;=2meter"/>
    <n v="27.2"/>
    <s v="nee"/>
    <s v="T38215"/>
    <s v="A: maaien droog talud, bereikbaar vanaf 2 zijden, talud &gt; 2m"/>
    <s v="WSHD"/>
    <n v="3.93"/>
    <s v="&lt;Null&gt;"/>
    <n v="-1.17"/>
    <s v="ja"/>
    <x v="4"/>
    <n v="-1.91"/>
    <n v="2021"/>
    <x v="795"/>
    <n v="114"/>
    <s v="Uitmaaien"/>
    <s v="maaien"/>
    <n v="1536"/>
    <n v="11.98"/>
    <s v="A: uitmaaien nat profiel &lt;= 30m minimaal één zijde bereikbaar, twee zijdig &gt;15m bereikbaar &lt;= 30m"/>
    <n v="456659"/>
    <s v="M05582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Smalle Blokweg"/>
    <s v="AAARG! plasbermpost fout"/>
    <n v="1156"/>
    <s v="niet baggeren, wel maaien"/>
    <n v="0"/>
    <n v="0.25"/>
    <n v="2"/>
    <n v="2"/>
    <s v="&lt;Null&gt;"/>
    <s v="&lt;Null&gt;"/>
    <s v="sloot"/>
    <s v="&lt;Null&gt;"/>
    <s v="Secundair"/>
    <s v="&lt;Null&gt;"/>
    <s v="&lt;Null&gt;"/>
    <x v="1"/>
    <x v="935"/>
    <n v="0.66"/>
    <n v="23.2"/>
    <s v="8m of meer"/>
    <s v="&lt;Null&gt;"/>
    <s v="maaien"/>
    <s v="Wel werkstrook"/>
    <n v="-1.25"/>
    <n v="-1"/>
  </r>
  <r>
    <s v="Links GEM PZH/Rechts AAN"/>
    <s v="Links GEM PZH"/>
    <s v="Rechts AAN"/>
    <n v="28.5"/>
    <n v="3.4"/>
    <s v="&lt;Null&gt;"/>
    <x v="1"/>
    <x v="0"/>
    <n v="1.1299999999999999"/>
    <s v="&lt;Null&gt;"/>
    <s v="&lt;Null&gt;"/>
    <n v="0"/>
    <s v="GO 2021"/>
    <s v="0: Invalide kenmerken"/>
    <n v="-1.85"/>
    <n v="-1.96"/>
    <n v="-1.75"/>
    <s v="&gt;2meter"/>
    <n v="31.3"/>
    <s v="nee"/>
    <s v="T38386"/>
    <s v="A: maaien droog talud, bereikbaar vanaf 2 zijden, talud &gt; 2m"/>
    <s v="Links GEM PZH/Rechts AAN"/>
    <n v="3.84"/>
    <s v="&lt;Null&gt;"/>
    <n v="-0.8"/>
    <s v="ja"/>
    <x v="0"/>
    <n v="-1.96"/>
    <n v="2021"/>
    <x v="796"/>
    <n v="244"/>
    <s v="Uitmaaien"/>
    <s v="maaien"/>
    <n v="1536"/>
    <n v="20.73"/>
    <s v="C: uitmaaien nat profiel, &gt; 15m één zijde bereikbaar, &gt; 30m één zijde of twee zijdig bereikbaar"/>
    <n v="456667"/>
    <s v="M0380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Maaijgroversweg"/>
    <s v="AAARG! plasbermpost fout"/>
    <n v="158"/>
    <s v="niet baggeren, wel maaien"/>
    <n v="0"/>
    <n v="0.21"/>
    <n v="8"/>
    <n v="0"/>
    <s v="Klasse A"/>
    <s v="Vrij toepasbaar"/>
    <s v="sloot"/>
    <s v="&lt;Null&gt;"/>
    <s v="Secundair"/>
    <s v="&lt;Null&gt;"/>
    <s v="Vrij verspreidbaar"/>
    <x v="1"/>
    <x v="936"/>
    <n v="0.86"/>
    <n v="23.3"/>
    <s v="8m of meer"/>
    <s v="W18GR10_WBKK_D"/>
    <s v="maaien"/>
    <s v="Wel werkstrook"/>
    <n v="-1.1000000000000001"/>
    <n v="-0.85"/>
  </r>
  <r>
    <s v="Links WSHD/Rechts AAN"/>
    <s v="Links WSHD"/>
    <s v="Rechts AAN"/>
    <n v="1.3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1399999999999999"/>
    <n v="-1.34"/>
    <n v="-1.1000000000000001"/>
    <s v="&lt;=2meter"/>
    <n v="4.4000000000000004"/>
    <s v="ja"/>
    <s v="T39747"/>
    <s v="A: maaien droog talud, bereikbaar vanaf 2 zijden, talud &gt; 2m"/>
    <s v="Links WSHD/Rechts AAN"/>
    <n v="0.09"/>
    <s v="&lt;Null&gt;"/>
    <n v="-0.94"/>
    <s v="ja"/>
    <x v="0"/>
    <n v="-1.34"/>
    <n v="2021"/>
    <x v="763"/>
    <n v="379"/>
    <s v="Uitmaaien"/>
    <s v="maaien"/>
    <n v="1536"/>
    <n v="0.14000000000000001"/>
    <s v="A: uitmaaien nat profiel &lt;= 30m minimaal één zijde bereikbaar, twee zijdig &gt;15m bereikbaar &lt;= 30m"/>
    <n v="457686"/>
    <s v="M03731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25"/>
    <s v="&lt;Null&gt;"/>
    <n v="0"/>
    <n v="0.24"/>
    <n v="1.9"/>
    <n v="1.9"/>
    <s v="Klasse A"/>
    <s v="Vrij toepasbaar"/>
    <s v="sloot"/>
    <s v="&lt;Null&gt;"/>
    <s v="Secundair"/>
    <s v="&lt;Null&gt;"/>
    <s v="Vrij verspreidbaar"/>
    <x v="1"/>
    <x v="937"/>
    <n v="0.09"/>
    <n v="0.7"/>
    <s v="tot 2m"/>
    <s v="W18GR10_WBKK_D"/>
    <s v="baggeren en 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3"/>
    <s v="&lt;Null&gt;"/>
    <s v="&lt;Null&gt;"/>
    <s v="&gt;2meter"/>
    <s v="&lt;Null&gt;"/>
    <s v="nee"/>
    <s v="T40862"/>
    <s v="A: maaien droog talud, bereikbaar vanaf 2 zijden, talud &lt;= 2m"/>
    <s v="WSHD"/>
    <n v="0.5"/>
    <n v="0.5"/>
    <s v="&lt;Null&gt;"/>
    <s v="nee"/>
    <x v="0"/>
    <s v="&lt;Null&gt;"/>
    <n v="2021"/>
    <x v="797"/>
    <n v="50"/>
    <s v="Uitmaaien"/>
    <s v="maaien"/>
    <s v="&lt;Null&gt;"/>
    <s v="&lt;Null&gt;"/>
    <s v="A: uitmaaien nat profiel &lt;= 30m minimaal één zijde bereikbaar, twee zijdig &gt;15m bereikbaar &lt;= 30m"/>
    <n v="456689"/>
    <s v="M04538"/>
    <s v="theoretische aansluiting wg H23220"/>
    <x v="0"/>
    <s v="Goeree-Overflakkee"/>
    <s v="Waterschap"/>
    <s v="Uitmaaien"/>
    <s v="&lt;Null&gt;"/>
    <s v="&lt;Null&gt;"/>
    <x v="2"/>
    <s v="&lt;Null&gt;"/>
    <s v="Perceel 3"/>
    <s v="van Pallandtweg"/>
    <s v="AAARG! plasbermpost fout"/>
    <s v="&lt;Null&gt;"/>
    <s v="niet baggeren, wel maaien"/>
    <n v="0"/>
    <s v="&lt;Null&gt;"/>
    <s v="&lt;Null&gt;"/>
    <s v="&lt;Null&gt;"/>
    <s v="Vrij toepasbaar"/>
    <s v="Vrij toepasbaar"/>
    <s v="sloot"/>
    <s v="&lt;Null&gt;"/>
    <s v="Secundair"/>
    <s v="&lt;Null&gt;"/>
    <s v="Vrij verspreidbaar"/>
    <x v="120"/>
    <x v="938"/>
    <s v="&lt;Null&gt;"/>
    <s v="&lt;Null&gt;"/>
    <s v="tot 2m"/>
    <s v="W18GR10257"/>
    <s v="maaien"/>
    <s v="Wel werkstrook"/>
    <n v="-1.25"/>
    <s v="&lt;Null&gt;"/>
  </r>
  <r>
    <s v="Links AAN/Rechts GEM"/>
    <s v="Links AAN"/>
    <s v="Rechts GEM"/>
    <n v="11.3"/>
    <n v="0.76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0.67"/>
    <n v="-0.87"/>
    <n v="-0.64"/>
    <s v="&gt;2meter"/>
    <n v="11.1"/>
    <s v="ja"/>
    <s v="T41107"/>
    <s v="B: maaien droog talud, &lt;= 15m één zijde bereikbaar, talud &gt; 2m"/>
    <s v="Links AAN/Rechts GEM"/>
    <n v="0.86"/>
    <s v="&lt;Null&gt;"/>
    <n v="0.25"/>
    <s v="ja"/>
    <x v="2"/>
    <n v="-0.87"/>
    <n v="2021"/>
    <x v="798"/>
    <n v="436"/>
    <s v="Uitmaaien en afvoeren"/>
    <s v="maaien"/>
    <n v="1536"/>
    <n v="4.8099999999999996"/>
    <s v="A: uitmaaien nat profiel &lt;= 30m minimaal één zijde bereikbaar, twee zijdig &gt;15m bereikbaar &lt;= 30m"/>
    <n v="457687"/>
    <s v="M05783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Kapoenstraat"/>
    <s v="A: uitmaaien en afvoeren plasberm, twee zijdig bereikbaar, of &lt;=15m één zijde bereikbaar"/>
    <n v="944"/>
    <s v="&lt;Null&gt;"/>
    <n v="0"/>
    <n v="0.23"/>
    <n v="3"/>
    <n v="3"/>
    <s v="Klasse B"/>
    <s v="Klasse Industrie"/>
    <s v="sloot"/>
    <s v="&lt;Null&gt;"/>
    <s v="Secundair"/>
    <s v="&lt;Null&gt;"/>
    <s v="Verspreidbaar"/>
    <x v="1"/>
    <x v="939"/>
    <n v="1.1200000000000001"/>
    <n v="5.2"/>
    <s v="4 tot 8m"/>
    <s v="W18GR10001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125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6"/>
    <s v="&lt;Null&gt;"/>
    <s v="&lt;Null&gt;"/>
    <x v="1"/>
    <s v="&lt;Null&gt;"/>
    <s v="Waterschap"/>
    <s v="&lt;Null&gt;"/>
    <s v="&lt;Null&gt;"/>
    <s v="&lt;Null&gt;"/>
    <x v="1"/>
    <s v="&lt;Null&gt;"/>
    <s v="Perceel 3"/>
    <s v="Vrouwtjesweg"/>
    <s v="&lt;Null&gt;"/>
    <s v="&lt;Null&gt;"/>
    <s v="&lt;Null&gt;"/>
    <n v="0"/>
    <s v="&lt;Null&gt;"/>
    <s v="&lt;Null&gt;"/>
    <s v="&lt;Null&gt;"/>
    <s v="Klasse B"/>
    <s v="Klasse Industrie"/>
    <s v="sloot"/>
    <s v="kunstwerkvak"/>
    <s v="&lt;Null&gt;"/>
    <s v="&lt;Null&gt;"/>
    <s v="Niet verspreidbaar"/>
    <x v="1"/>
    <x v="1"/>
    <s v="&lt;Null&gt;"/>
    <s v="&lt;Null&gt;"/>
    <s v="&lt;Null&gt;"/>
    <s v="W18GR10267"/>
    <s v="&lt;Null&gt;"/>
    <s v="&lt;Null&gt;"/>
    <s v="&lt;Null&gt;"/>
    <s v="&lt;Null&gt;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2571"/>
    <s v="A: maaien droog talud, bereikbaar vanaf 2 zijden, talud &lt;= 2m"/>
    <s v="WSHD"/>
    <n v="0.5"/>
    <n v="0.5"/>
    <s v="&lt;Null&gt;"/>
    <s v="nee"/>
    <x v="0"/>
    <s v="&lt;Null&gt;"/>
    <n v="2021"/>
    <x v="799"/>
    <n v="171"/>
    <s v="Uitmaaien"/>
    <s v="maaien"/>
    <s v="&lt;Null&gt;"/>
    <s v="&lt;Null&gt;"/>
    <s v="A: uitmaaien nat profiel &lt;= 30m minimaal één zijde bereikbaar, twee zijdig &gt;15m bereikbaar &lt;= 30m"/>
    <n v="456680"/>
    <s v="M0371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Adam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1"/>
    <x v="940"/>
    <s v="&lt;Null&gt;"/>
    <s v="&lt;Null&gt;"/>
    <s v="tot 2m"/>
    <s v="W18GR10_WBKK_D"/>
    <s v="maaien"/>
    <s v="Wel werkstrook"/>
    <n v="-1.25"/>
    <n v="-1"/>
  </r>
  <r>
    <s v="WSHD"/>
    <s v="WSHD"/>
    <s v="WSHD"/>
    <n v="26.4"/>
    <n v="1.9"/>
    <s v="&lt;Null&gt;"/>
    <x v="1"/>
    <x v="0"/>
    <n v="1.1299999999999999"/>
    <s v="&lt;Null&gt;"/>
    <s v="&lt;Null&gt;"/>
    <n v="0"/>
    <s v="GO 2021"/>
    <s v="0: Invalide kenmerken"/>
    <n v="-2.2000000000000002"/>
    <n v="-1.7"/>
    <n v="-1.56"/>
    <s v="&lt;=2meter"/>
    <n v="31.9"/>
    <s v="nee"/>
    <s v="T42572"/>
    <s v="A: maaien droog talud, bereikbaar vanaf 2 zijden, talud &gt; 2m"/>
    <s v="WSHD"/>
    <n v="2.15"/>
    <s v="&lt;Null&gt;"/>
    <n v="-0.96"/>
    <s v="ja"/>
    <x v="0"/>
    <n v="-1.7"/>
    <n v="2021"/>
    <x v="81"/>
    <n v="189"/>
    <s v="Uitmaaien"/>
    <s v="maaien"/>
    <n v="1536"/>
    <n v="21.45"/>
    <s v="C: uitmaaien nat profiel, &gt; 15m één zijde bereikbaar, &gt; 30m één zijde of twee zijdig bereikbaar"/>
    <n v="456791"/>
    <s v="M03757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Adamsweg"/>
    <s v="AAARG! plasbermpost fout"/>
    <n v="619"/>
    <s v="niet baggeren, wel maaien"/>
    <n v="0"/>
    <n v="0.14000000000000001"/>
    <n v="1.9"/>
    <n v="2.1"/>
    <s v="Klasse A"/>
    <s v="Vrij toepasbaar"/>
    <s v="sloot"/>
    <s v="&lt;Null&gt;"/>
    <s v="Secundair"/>
    <s v="&lt;Null&gt;"/>
    <s v="Vrij verspreidbaar"/>
    <x v="1"/>
    <x v="941"/>
    <n v="0.45"/>
    <n v="27.9"/>
    <s v="8m of meer"/>
    <s v="W18GR10_WBKK_D"/>
    <s v="maaien"/>
    <s v="Wel werkstrook"/>
    <n v="-1.25"/>
    <n v="-1"/>
  </r>
  <r>
    <s v="WSHD"/>
    <s v="WSHD"/>
    <s v="WSHD"/>
    <n v="22.4"/>
    <n v="2.74"/>
    <s v="&lt;Null&gt;"/>
    <x v="1"/>
    <x v="0"/>
    <n v="1.1299999999999999"/>
    <s v="&lt;Null&gt;"/>
    <s v="&lt;Null&gt;"/>
    <n v="0"/>
    <s v="GO 2021"/>
    <s v="0: Invalide kenmerken"/>
    <n v="-2.2000000000000002"/>
    <n v="-1.7"/>
    <n v="-1.43"/>
    <s v="&lt;=2meter"/>
    <n v="23.4"/>
    <s v="nee"/>
    <s v="T42573"/>
    <s v="A: maaien droog talud, bereikbaar vanaf 2 zijden, talud &gt; 2m"/>
    <s v="WSHD"/>
    <n v="3.1"/>
    <s v="&lt;Null&gt;"/>
    <n v="-0.96"/>
    <s v="ja"/>
    <x v="0"/>
    <n v="-1.7"/>
    <n v="2021"/>
    <x v="475"/>
    <n v="225"/>
    <s v="Uitmaaien"/>
    <s v="maaien"/>
    <n v="1536"/>
    <n v="11.72"/>
    <s v="A: uitmaaien nat profiel &lt;= 30m minimaal één zijde bereikbaar, twee zijdig &gt;15m bereikbaar &lt;= 30m"/>
    <n v="456670"/>
    <s v="M03757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otterweg"/>
    <s v="AAARG! plasbermpost fout"/>
    <n v="620"/>
    <s v="niet baggeren, wel maaien"/>
    <n v="0"/>
    <n v="0.27"/>
    <n v="1.8"/>
    <n v="1.7"/>
    <s v="Klasse A"/>
    <s v="Vrij toepasbaar"/>
    <s v="sloot"/>
    <s v="&lt;Null&gt;"/>
    <s v="Secundair"/>
    <s v="&lt;Null&gt;"/>
    <s v="Vrij verspreidbaar"/>
    <x v="1"/>
    <x v="942"/>
    <n v="0.45"/>
    <n v="19.899999999999999"/>
    <s v="8m of meer"/>
    <s v="W18GR10_WBKK_D"/>
    <s v="maaien"/>
    <s v="Wel werkstrook"/>
    <n v="-1.25"/>
    <n v="-1"/>
  </r>
  <r>
    <s v="WSHD"/>
    <s v="WSHD"/>
    <s v="WSHD"/>
    <n v="27.3"/>
    <n v="3.16"/>
    <s v="&lt;Null&gt;"/>
    <x v="1"/>
    <x v="0"/>
    <n v="1.1299999999999999"/>
    <s v="&lt;Null&gt;"/>
    <s v="&lt;Null&gt;"/>
    <n v="0"/>
    <s v="GO 2021"/>
    <s v="0: Invalide kenmerken"/>
    <n v="-2.2000000000000002"/>
    <n v="-1.67"/>
    <n v="-1.52"/>
    <s v="&lt;=2meter"/>
    <n v="27.8"/>
    <s v="nee"/>
    <s v="T42574"/>
    <s v="A: maaien droog talud, bereikbaar vanaf 2 zijden, talud &lt;= 2m"/>
    <s v="WSHD"/>
    <n v="3.57"/>
    <s v="&lt;Null&gt;"/>
    <n v="-0.96"/>
    <s v="ja"/>
    <x v="0"/>
    <n v="-1.67"/>
    <n v="2021"/>
    <x v="800"/>
    <n v="208"/>
    <s v="Uitmaaien"/>
    <s v="maaien"/>
    <n v="1536"/>
    <n v="15.95"/>
    <s v="A: uitmaaien nat profiel &lt;= 30m minimaal één zijde bereikbaar, twee zijdig &gt;15m bereikbaar &lt;= 30m"/>
    <n v="456647"/>
    <s v="M03757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otterweg"/>
    <s v="AAARG! plasbermpost fout"/>
    <n v="570"/>
    <s v="niet baggeren, wel maaien"/>
    <n v="0"/>
    <n v="0.15"/>
    <n v="1.6"/>
    <n v="0"/>
    <s v="Klasse A"/>
    <s v="Vrij toepasbaar"/>
    <s v="sloot"/>
    <s v="&lt;Null&gt;"/>
    <s v="Secundair"/>
    <s v="&lt;Null&gt;"/>
    <s v="Vrij verspreidbaar"/>
    <x v="1"/>
    <x v="943"/>
    <n v="0.42"/>
    <n v="26.2"/>
    <s v="8m of meer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2575"/>
    <s v="A: maaien droog talud, bereikbaar vanaf 2 zijden, talud &lt;= 2m"/>
    <s v="AAN"/>
    <n v="0.5"/>
    <n v="0.5"/>
    <s v="&lt;Null&gt;"/>
    <s v="nee"/>
    <x v="0"/>
    <s v="&lt;Null&gt;"/>
    <n v="2021"/>
    <x v="801"/>
    <n v="164"/>
    <s v="Uitmaaien"/>
    <s v="maaien"/>
    <s v="&lt;Null&gt;"/>
    <s v="&lt;Null&gt;"/>
    <s v="A: uitmaaien nat profiel &lt;= 30m minimaal één zijde bereikbaar, twee zijdig &gt;15m bereikbaar &lt;= 30m"/>
    <n v="456699"/>
    <s v="M0375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2"/>
    <x v="944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2576"/>
    <s v="A: maaien droog talud, bereikbaar vanaf 2 zijden, talud &lt;= 2m"/>
    <s v="AAN"/>
    <n v="0.5"/>
    <n v="0.5"/>
    <s v="&lt;Null&gt;"/>
    <s v="nee"/>
    <x v="0"/>
    <s v="&lt;Null&gt;"/>
    <n v="2021"/>
    <x v="717"/>
    <n v="228"/>
    <s v="Uitmaaien"/>
    <s v="maaien"/>
    <s v="&lt;Null&gt;"/>
    <s v="&lt;Null&gt;"/>
    <s v="A: uitmaaien nat profiel &lt;= 30m minimaal één zijde bereikbaar, twee zijdig &gt;15m bereikbaar &lt;= 30m"/>
    <n v="456721"/>
    <s v="M0375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3"/>
    <x v="945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2577"/>
    <s v="A: maaien droog talud, bereikbaar vanaf 2 zijden, talud &lt;= 2m"/>
    <s v="WSHD"/>
    <n v="0.5"/>
    <n v="0.5"/>
    <s v="&lt;Null&gt;"/>
    <s v="nee"/>
    <x v="0"/>
    <s v="&lt;Null&gt;"/>
    <n v="2021"/>
    <x v="802"/>
    <n v="165"/>
    <s v="Uitmaaien"/>
    <s v="maaien"/>
    <s v="&lt;Null&gt;"/>
    <s v="&lt;Null&gt;"/>
    <s v="A: uitmaaien nat profiel &lt;= 30m minimaal één zijde bereikbaar, twee zijdig &gt;15m bereikbaar &lt;= 30m"/>
    <n v="456726"/>
    <s v="M03758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4"/>
    <x v="946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2578"/>
    <s v="A: maaien droog talud, bereikbaar vanaf 2 zijden, talud &lt;= 2m"/>
    <s v="WSHD"/>
    <n v="0.5"/>
    <n v="0.5"/>
    <s v="&lt;Null&gt;"/>
    <s v="nee"/>
    <x v="0"/>
    <s v="&lt;Null&gt;"/>
    <n v="2021"/>
    <x v="803"/>
    <n v="124"/>
    <s v="Uitmaaien"/>
    <s v="maaien"/>
    <s v="&lt;Null&gt;"/>
    <s v="&lt;Null&gt;"/>
    <s v="A: uitmaaien nat profiel &lt;= 30m minimaal één zijde bereikbaar, twee zijdig &gt;15m bereikbaar &lt;= 30m"/>
    <n v="456685"/>
    <s v="M0377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5"/>
    <x v="947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2579"/>
    <s v="A: maaien droog talud, bereikbaar vanaf 2 zijden, talud &lt;= 2m"/>
    <s v="WSHD"/>
    <n v="0.5"/>
    <n v="0.5"/>
    <s v="&lt;Null&gt;"/>
    <s v="nee"/>
    <x v="0"/>
    <s v="&lt;Null&gt;"/>
    <n v="2021"/>
    <x v="804"/>
    <n v="216"/>
    <s v="Uitmaaien"/>
    <s v="maaien"/>
    <s v="&lt;Null&gt;"/>
    <s v="&lt;Null&gt;"/>
    <s v="A: uitmaaien nat profiel &lt;= 30m minimaal één zijde bereikbaar, twee zijdig &gt;15m bereikbaar &lt;= 30m"/>
    <n v="456728"/>
    <s v="M0377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6"/>
    <x v="948"/>
    <s v="&lt;Null&gt;"/>
    <s v="&lt;Null&gt;"/>
    <s v="tot 2m"/>
    <s v="W18GR10_WBKK_D"/>
    <s v="maaien"/>
    <s v="Wel werkstrook"/>
    <n v="-1.25"/>
    <n v="-1"/>
  </r>
  <r>
    <s v="WSHD"/>
    <s v="WSHD"/>
    <s v="WSHD"/>
    <n v="4.3"/>
    <n v="0.99"/>
    <s v="&lt;Null&gt;"/>
    <x v="1"/>
    <x v="0"/>
    <n v="1.1299999999999999"/>
    <s v="&lt;Null&gt;"/>
    <s v="&lt;Null&gt;"/>
    <n v="0"/>
    <s v="GO 2021"/>
    <s v="0: Invalide kenmerken"/>
    <n v="-2"/>
    <n v="-1.58"/>
    <n v="-1.23"/>
    <s v="&lt;=2meter"/>
    <n v="6.2"/>
    <s v="nee"/>
    <s v="T42580"/>
    <s v="A: maaien droog talud, bereikbaar vanaf 2 zijden, talud &lt;= 2m"/>
    <s v="WSHD"/>
    <n v="1.1200000000000001"/>
    <s v="&lt;Null&gt;"/>
    <n v="-0.98"/>
    <s v="ja"/>
    <x v="0"/>
    <n v="-1.58"/>
    <n v="2021"/>
    <x v="805"/>
    <n v="184"/>
    <s v="Uitmaaien"/>
    <s v="maaien"/>
    <n v="1536"/>
    <n v="2.13"/>
    <s v="A: uitmaaien nat profiel &lt;= 30m minimaal één zijde bereikbaar, twee zijdig &gt;15m bereikbaar &lt;= 30m"/>
    <n v="456655"/>
    <s v="M0377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AAARG! plasbermpost fout"/>
    <n v="502"/>
    <s v="niet baggeren, wel maaien"/>
    <n v="0"/>
    <n v="0.35"/>
    <n v="1.5"/>
    <n v="0"/>
    <s v="Klasse A"/>
    <s v="Vrij toepasbaar"/>
    <s v="sloot"/>
    <s v="&lt;Null&gt;"/>
    <s v="Secundair"/>
    <s v="&lt;Null&gt;"/>
    <s v="Vrij verspreidbaar"/>
    <x v="1"/>
    <x v="949"/>
    <n v="0.33"/>
    <n v="4.7"/>
    <s v="4 tot 8m"/>
    <s v="W18GR10_WBKK_D"/>
    <s v="maaien"/>
    <s v="Wel werkstrook"/>
    <n v="-1.25"/>
    <n v="-1"/>
  </r>
  <r>
    <s v="WSHD"/>
    <s v="WSHD"/>
    <s v="WSHD"/>
    <n v="11.3"/>
    <n v="0.54"/>
    <n v="3.58"/>
    <x v="2"/>
    <x v="0"/>
    <n v="1.1299999999999999"/>
    <s v="niet bereikbaar"/>
    <s v="&lt;Null&gt;"/>
    <n v="0"/>
    <s v="GO 2021"/>
    <s v="2B: Niet direct op de kant, &gt;15m &lt;=30m één zijde bereikbaar, of &lt;=30m tweezijdig niet bereikbaar"/>
    <n v="-2.2000000000000002"/>
    <n v="-1.56"/>
    <n v="-1.43"/>
    <s v="&lt;=2meter"/>
    <n v="7.6"/>
    <s v="nee"/>
    <s v="T42581"/>
    <s v="C: maaien droog talud, niet bereikbaar, talud &lt;= 2m"/>
    <s v="WSHD"/>
    <n v="0.61"/>
    <n v="3.65"/>
    <n v="-0.97"/>
    <s v="ja"/>
    <x v="2"/>
    <n v="-1.56"/>
    <n v="2021"/>
    <x v="806"/>
    <n v="338"/>
    <s v="Uitmaaien"/>
    <s v="maaien"/>
    <n v="1536"/>
    <n v="3.74"/>
    <s v="B: uitmaaien nat profiel, niet bereikbaar"/>
    <n v="457227"/>
    <s v="M0371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otterweg"/>
    <s v="B: uitmaaien en afvoeren plasberm,niet bereikbaar"/>
    <n v="722"/>
    <s v="niet baggeren, wel maaien"/>
    <n v="0"/>
    <n v="0.13"/>
    <n v="0.9"/>
    <n v="0"/>
    <s v="Klasse A"/>
    <s v="Vrij toepasbaar"/>
    <s v="sloot"/>
    <s v="&lt;Null&gt;"/>
    <s v="Secundair"/>
    <s v="&lt;Null&gt;"/>
    <s v="Vrij verspreidbaar"/>
    <x v="127"/>
    <x v="950"/>
    <n v="0.31"/>
    <n v="6.7"/>
    <s v="4 tot 8m"/>
    <s v="W18GR10_WBKK_D"/>
    <s v="maaien"/>
    <s v="Geen werkstrook"/>
    <n v="-1.25"/>
    <n v="-1"/>
  </r>
  <r>
    <s v="AAN"/>
    <s v="AAN"/>
    <s v="AAN"/>
    <n v="41.8"/>
    <n v="1.96"/>
    <s v="&lt;Null&gt;"/>
    <x v="1"/>
    <x v="0"/>
    <n v="1.1299999999999999"/>
    <s v="&lt;Null&gt;"/>
    <s v="&lt;Null&gt;"/>
    <n v="0"/>
    <s v="GO 2021"/>
    <s v="0: Invalide kenmerken"/>
    <n v="-2.2000000000000002"/>
    <n v="-1.61"/>
    <n v="-1.61"/>
    <s v="&lt;=2meter"/>
    <n v="19.5"/>
    <s v="nee"/>
    <s v="T42583"/>
    <s v="A: maaien droog talud, bereikbaar vanaf 2 zijden, talud &lt;= 2m"/>
    <s v="AAN"/>
    <n v="2.21"/>
    <s v="&lt;Null&gt;"/>
    <n v="-1.03"/>
    <s v="ja"/>
    <x v="0"/>
    <n v="-1.61"/>
    <n v="2021"/>
    <x v="807"/>
    <n v="465"/>
    <s v="Uitmaaien"/>
    <s v="maaien"/>
    <n v="1536"/>
    <n v="13.84"/>
    <s v="A: uitmaaien nat profiel &lt;= 30m minimaal één zijde bereikbaar, twee zijdig &gt;15m bereikbaar &lt;= 30m"/>
    <n v="456660"/>
    <s v="M03790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AAARG! plasbermpost fout"/>
    <n v="1179"/>
    <s v="niet baggeren, wel maaien"/>
    <n v="0"/>
    <n v="0"/>
    <n v="0"/>
    <n v="1.5"/>
    <s v="Klasse A"/>
    <s v="Vrij toepasbaar"/>
    <s v="sloot"/>
    <s v="&lt;Null&gt;"/>
    <s v="Secundair"/>
    <s v="&lt;Null&gt;"/>
    <s v="Vrij verspreidbaar"/>
    <x v="1"/>
    <x v="951"/>
    <n v="0.36"/>
    <n v="18"/>
    <s v="8m of meer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2584"/>
    <s v="A: maaien droog talud, bereikbaar vanaf 2 zijden, talud &lt;= 2m"/>
    <s v="AAN"/>
    <n v="0.5"/>
    <n v="0.5"/>
    <s v="&lt;Null&gt;"/>
    <s v="nee"/>
    <x v="0"/>
    <s v="&lt;Null&gt;"/>
    <n v="2021"/>
    <x v="808"/>
    <n v="19"/>
    <s v="Uitmaaien"/>
    <s v="maaien"/>
    <s v="&lt;Null&gt;"/>
    <s v="&lt;Null&gt;"/>
    <s v="A: uitmaaien nat profiel &lt;= 30m minimaal één zijde bereikbaar, twee zijdig &gt;15m bereikbaar &lt;= 30m"/>
    <n v="456764"/>
    <s v="M0379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8"/>
    <x v="95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2585"/>
    <s v="A: maaien droog talud, bereikbaar vanaf 2 zijden, talud &lt;= 2m"/>
    <s v="AAN"/>
    <n v="0.5"/>
    <n v="0.5"/>
    <s v="&lt;Null&gt;"/>
    <s v="nee"/>
    <x v="0"/>
    <s v="&lt;Null&gt;"/>
    <n v="2021"/>
    <x v="809"/>
    <n v="18"/>
    <s v="Uitmaaien"/>
    <s v="maaien"/>
    <s v="&lt;Null&gt;"/>
    <s v="&lt;Null&gt;"/>
    <s v="A: uitmaaien nat profiel &lt;= 30m minimaal één zijde bereikbaar, twee zijdig &gt;15m bereikbaar &lt;= 30m"/>
    <n v="456676"/>
    <s v="M0379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ZANTEN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29"/>
    <x v="953"/>
    <s v="&lt;Null&gt;"/>
    <s v="&lt;Null&gt;"/>
    <s v="tot 2m"/>
    <s v="W18GR10_WBKK_D"/>
    <s v="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291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3"/>
    <s v="&lt;Null&gt;"/>
    <s v="&lt;Null&gt;"/>
    <x v="1"/>
    <s v="&lt;Null&gt;"/>
    <s v="Waterschap"/>
    <s v="&lt;Null&gt;"/>
    <s v="&lt;Null&gt;"/>
    <s v="&lt;Null&gt;"/>
    <x v="1"/>
    <s v="&lt;Null&gt;"/>
    <s v="Perceel 3"/>
    <s v="2e Stoofweg"/>
    <s v="&lt;Null&gt;"/>
    <s v="&lt;Null&gt;"/>
    <s v="&lt;Null&gt;"/>
    <n v="0"/>
    <s v="&lt;Null&gt;"/>
    <s v="&lt;Null&gt;"/>
    <s v="&lt;Null&gt;"/>
    <s v="Klasse A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029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nee"/>
    <s v="T4311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6"/>
    <s v="&lt;Null&gt;"/>
    <s v="23-04-2021 Nick van der Marel: BO baggert, niet door PU"/>
    <x v="1"/>
    <s v="&lt;Null&gt;"/>
    <s v="Waterschap"/>
    <s v="&lt;Null&gt;"/>
    <s v="&lt;Null&gt;"/>
    <s v="&lt;Null&gt;"/>
    <x v="1"/>
    <s v="&lt;Null&gt;"/>
    <s v="Perceel 3"/>
    <s v="Geldersedijk"/>
    <s v="&lt;Null&gt;"/>
    <s v="&lt;Null&gt;"/>
    <s v="niet baggeren, wel maaien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100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311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4"/>
    <s v="&lt;Null&gt;"/>
    <s v="&lt;Null&gt;"/>
    <x v="1"/>
    <s v="&lt;Null&gt;"/>
    <s v="Waterschap"/>
    <s v="&lt;Null&gt;"/>
    <s v="&lt;Null&gt;"/>
    <s v="&lt;Null&gt;"/>
    <x v="1"/>
    <s v="&lt;Null&gt;"/>
    <s v="Perceel 3"/>
    <s v="Kralingseweg"/>
    <s v="&lt;Null&gt;"/>
    <s v="&lt;Null&gt;"/>
    <s v="niet baggeren, wel maaien"/>
    <n v="0"/>
    <s v="&lt;Null&gt;"/>
    <s v="&lt;Null&gt;"/>
    <s v="&lt;Null&gt;"/>
    <s v="Klasse B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105"/>
    <s v="&lt;Null&gt;"/>
    <s v="&lt;Null&gt;"/>
    <s v="&lt;Null&gt;"/>
    <s v="&lt;Null&gt;"/>
  </r>
  <r>
    <s v="AAN"/>
    <s v="AAN"/>
    <s v="AAN"/>
    <n v="10"/>
    <n v="0.49"/>
    <s v="&lt;Null&gt;"/>
    <x v="1"/>
    <x v="0"/>
    <n v="1.1299999999999999"/>
    <s v="&lt;Null&gt;"/>
    <s v="&lt;Null&gt;"/>
    <n v="0"/>
    <s v="GO 2021"/>
    <s v="0: Invalide kenmerken"/>
    <n v="-1.3"/>
    <n v="-1.96"/>
    <n v="-1.86"/>
    <s v="&lt;=2meter"/>
    <n v="11.8"/>
    <s v="nee"/>
    <s v="T43113"/>
    <s v="A: maaien droog talud, bereikbaar vanaf 2 zijden, talud &lt;= 2m"/>
    <s v="AAN"/>
    <n v="0.55000000000000004"/>
    <s v="&lt;Null&gt;"/>
    <n v="-0.92"/>
    <s v="ja"/>
    <x v="0"/>
    <n v="-1.96"/>
    <n v="2021"/>
    <x v="810"/>
    <n v="204"/>
    <s v="Uitmaaien"/>
    <s v="maaien"/>
    <n v="1536"/>
    <n v="0.49"/>
    <s v="A: uitmaaien nat profiel &lt;= 30m minimaal één zijde bereikbaar, twee zijdig &gt;15m bereikbaar &lt;= 30m"/>
    <n v="456782"/>
    <s v="M05558"/>
    <s v="koppelen met profiel 1287"/>
    <x v="0"/>
    <s v="Goeree-Overflakkee"/>
    <s v="Waterschap"/>
    <s v="Uitmaaien"/>
    <s v="&lt;Null&gt;"/>
    <s v="MeetpuntenGO2020-Baggercode199"/>
    <x v="2"/>
    <s v="&lt;Null&gt;"/>
    <s v="Perceel 3"/>
    <s v="Kralingseweg"/>
    <s v="AAARG! plasbermpost fout"/>
    <n v="1287"/>
    <s v="niet baggeren, wel maaien"/>
    <n v="0"/>
    <n v="0.1"/>
    <n v="1"/>
    <n v="1"/>
    <s v="Klasse B"/>
    <s v="Klasse Industrie"/>
    <s v="sloot"/>
    <s v="&lt;Null&gt;"/>
    <s v="Secundair"/>
    <s v="&lt;Null&gt;"/>
    <s v="Verspreidbaar"/>
    <x v="1"/>
    <x v="463"/>
    <n v="0.86"/>
    <n v="9.8000000000000007"/>
    <s v="8m of meer"/>
    <s v="W18GR10105"/>
    <s v="maaien"/>
    <s v="Wel werkstrook"/>
    <n v="-1.1000000000000001"/>
    <n v="-0.9"/>
  </r>
  <r>
    <s v="Links AAN/Rechts WSHD"/>
    <s v="Links AAN"/>
    <s v="Rechts WSHD"/>
    <n v="2.5"/>
    <n v="0.15"/>
    <n v="0.56999999999999995"/>
    <x v="4"/>
    <x v="0"/>
    <n v="1.1299999999999999"/>
    <s v="bereikbaar"/>
    <s v="&lt;Null&gt;"/>
    <n v="0"/>
    <s v="GO 2021"/>
    <s v="1A: Op de kant, &lt;=30m tweezijdig bereikbaar, of &lt;=15m één zijde bereikbaar"/>
    <n v="-2"/>
    <n v="-1.69"/>
    <n v="-1.49"/>
    <s v="&lt;=2meter"/>
    <n v="5.7"/>
    <s v="ja"/>
    <s v="T43118"/>
    <s v="A: maaien droog talud, bereikbaar vanaf 2 zijden, talud &gt; 2m"/>
    <s v="Links AAN/Rechts WSHD"/>
    <n v="0.17"/>
    <n v="0.59"/>
    <n v="-1.03"/>
    <s v="ja"/>
    <x v="0"/>
    <n v="-1.69"/>
    <n v="2021"/>
    <x v="811"/>
    <n v="262"/>
    <s v="Uitmaaien"/>
    <s v="maaien"/>
    <n v="1536"/>
    <n v="0.85"/>
    <s v="A: uitmaaien nat profiel &lt;= 30m minimaal één zijde bereikbaar, twee zijdig &gt;15m bereikbaar &lt;= 30m"/>
    <n v="457690"/>
    <s v="M0558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91"/>
    <s v="&lt;Null&gt;"/>
    <n v="0"/>
    <n v="0.2"/>
    <n v="1.9"/>
    <n v="1.9"/>
    <s v="Klasse A"/>
    <s v="Vrij toepasbaar"/>
    <s v="sloot"/>
    <s v="&lt;Null&gt;"/>
    <s v="Secundair"/>
    <s v="&lt;Null&gt;"/>
    <s v="Vrij verspreidbaar"/>
    <x v="130"/>
    <x v="954"/>
    <n v="0.44"/>
    <n v="1.9"/>
    <s v="tot 2m"/>
    <s v="W18GR10_WBKK_D"/>
    <s v="baggeren en maaien"/>
    <s v="Wel werkstrook"/>
    <n v="-1.25"/>
    <n v="-1"/>
  </r>
  <r>
    <s v="Links AAN/Rechts WSHD"/>
    <s v="Links AAN"/>
    <s v="Rechts WSHD"/>
    <n v="1.9"/>
    <n v="0.09"/>
    <n v="0.65"/>
    <x v="4"/>
    <x v="0"/>
    <n v="1.1299999999999999"/>
    <s v="bereikbaar"/>
    <s v="&lt;Null&gt;"/>
    <n v="0"/>
    <s v="GO 2021"/>
    <s v="1A: Op de kant, &lt;=30m tweezijdig bereikbaar, of &lt;=15m één zijde bereikbaar"/>
    <n v="-2"/>
    <n v="-1.48"/>
    <n v="-1.45"/>
    <s v="&lt;=2meter"/>
    <n v="6"/>
    <s v="ja"/>
    <s v="T43118"/>
    <s v="A: maaien droog talud, bereikbaar vanaf 2 zijden, talud &gt; 2m"/>
    <s v="Links AAN/Rechts WSHD"/>
    <n v="0.1"/>
    <n v="0.66"/>
    <n v="-1"/>
    <s v="ja"/>
    <x v="0"/>
    <n v="-1.48"/>
    <n v="2021"/>
    <x v="812"/>
    <n v="180"/>
    <s v="Uitmaaien"/>
    <s v="maaien"/>
    <n v="1536"/>
    <n v="0.75"/>
    <s v="A: uitmaaien nat profiel &lt;= 30m minimaal één zijde bereikbaar, twee zijdig &gt;15m bereikbaar &lt;= 30m"/>
    <n v="457691"/>
    <s v="M05581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1181"/>
    <s v="&lt;Null&gt;"/>
    <n v="0"/>
    <n v="0.03"/>
    <n v="1.9"/>
    <n v="1.9"/>
    <s v="Klasse A"/>
    <s v="Vrij toepasbaar"/>
    <s v="sloot"/>
    <s v="&lt;Null&gt;"/>
    <s v="Secundair"/>
    <s v="&lt;Null&gt;"/>
    <s v="Vrij verspreidbaar"/>
    <x v="131"/>
    <x v="955"/>
    <n v="0.23"/>
    <n v="2.1"/>
    <s v="2 tot 4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311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6"/>
    <s v="&lt;Null&gt;"/>
    <s v="&lt;Null&gt;"/>
    <x v="1"/>
    <s v="&lt;Null&gt;"/>
    <s v="Waterschap"/>
    <s v="&lt;Null&gt;"/>
    <s v="&lt;Null&gt;"/>
    <s v="&lt;Null&gt;"/>
    <x v="1"/>
    <s v="&lt;Null&gt;"/>
    <s v="Perceel 3"/>
    <s v="Smalle Blok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GEM PZH/Rechts AAN"/>
    <s v="Links GEM PZH"/>
    <s v="Rechts AAN"/>
    <n v="19.899999999999999"/>
    <n v="1.47"/>
    <s v="&lt;Null&gt;"/>
    <x v="1"/>
    <x v="0"/>
    <n v="1.1299999999999999"/>
    <s v="&lt;Null&gt;"/>
    <s v="&lt;Null&gt;"/>
    <n v="0"/>
    <s v="GO 2021"/>
    <s v="0: LET OP, GEEN WBO INFORMATIE BIJ TOL"/>
    <n v="-1.4"/>
    <n v="-2.14"/>
    <n v="-1.91"/>
    <s v="&lt;=2meter"/>
    <n v="17"/>
    <s v="nee"/>
    <s v="T43600"/>
    <s v="A: maaien droog talud, bereikbaar vanaf 2 zijden, talud &gt; 2m"/>
    <s v="Links GEM PZH/Rechts AAN"/>
    <n v="1.66"/>
    <s v="&lt;Null&gt;"/>
    <n v="-0.98"/>
    <s v="ja"/>
    <x v="4"/>
    <n v="-2.14"/>
    <n v="2021"/>
    <x v="813"/>
    <n v="293"/>
    <s v="Uitmaaien"/>
    <s v="maaien"/>
    <n v="1536"/>
    <n v="11.41"/>
    <s v="A: uitmaaien nat profiel &lt;= 30m minimaal één zijde bereikbaar, twee zijdig &gt;15m bereikbaar &lt;= 30m"/>
    <n v="456646"/>
    <s v="M03634"/>
    <s v="brede watergang (13 m) met alleen in hart sloot beetje bagg*"/>
    <x v="0"/>
    <s v="Goeree-Overflakkee"/>
    <s v="Waterschap"/>
    <s v="Uitmaaien"/>
    <s v="&lt;Null&gt;"/>
    <s v="MeetpuntenGO2020-Baggercode199"/>
    <x v="2"/>
    <s v="&lt;Null&gt;"/>
    <s v="Perceel 3"/>
    <s v="Langeweg"/>
    <s v="AAARG! plasbermpost fout"/>
    <n v="522"/>
    <s v="niet baggeren, wel maaien"/>
    <n v="0"/>
    <n v="0.23"/>
    <n v="2.4"/>
    <n v="1"/>
    <s v="&lt;Null&gt;"/>
    <s v="&lt;Null&gt;"/>
    <s v="sloot"/>
    <s v="&lt;Null&gt;"/>
    <s v="Secundair"/>
    <s v="&lt;Null&gt;"/>
    <s v="&lt;Null&gt;"/>
    <x v="1"/>
    <x v="956"/>
    <n v="0.89"/>
    <n v="13.6"/>
    <s v="8m of meer"/>
    <s v="&lt;Null&gt;"/>
    <s v="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25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8"/>
    <s v="&lt;Null&gt;"/>
    <s v="&lt;Null&gt;"/>
    <x v="1"/>
    <s v="&lt;Null&gt;"/>
    <s v="Staatsbosbeheer"/>
    <s v="&lt;Null&gt;"/>
    <s v="&lt;Null&gt;"/>
    <s v="&lt;Null&gt;"/>
    <x v="1"/>
    <s v="&lt;Null&gt;"/>
    <s v="Perceel 3"/>
    <s v="Westdijk"/>
    <s v="&lt;Null&gt;"/>
    <s v="&lt;Null&gt;"/>
    <s v="niet baggeren, wel maaien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GEM SBB"/>
    <s v="GEM SBB"/>
    <s v="GEM SBB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2"/>
    <s v="&lt;Null&gt;"/>
    <s v="&lt;Null&gt;"/>
    <s v="&gt;2meter"/>
    <s v="&lt;Null&gt;"/>
    <s v="nee"/>
    <s v="T44259"/>
    <s v="A: maaien droog talud, bereikbaar vanaf 2 zijden, talud &lt;= 2m"/>
    <s v="GEM SBB"/>
    <n v="0.5"/>
    <n v="0.5"/>
    <s v="&lt;Null&gt;"/>
    <s v="nee"/>
    <x v="0"/>
    <s v="&lt;Null&gt;"/>
    <n v="2021"/>
    <x v="814"/>
    <n v="6"/>
    <s v="Uitmaaien"/>
    <s v="maaien"/>
    <s v="&lt;Null&gt;"/>
    <s v="&lt;Null&gt;"/>
    <s v="A: uitmaaien nat profiel &lt;= 30m minimaal één zijde bereikbaar, twee zijdig &gt;15m bereikbaar &lt;= 30m"/>
    <n v="456702"/>
    <s v="M33635"/>
    <s v="theoretische aansluiting   "/>
    <x v="0"/>
    <s v="Goeree-Overflakkee"/>
    <s v="Waterschap"/>
    <s v="Uitmaaien"/>
    <s v="&lt;Null&gt;"/>
    <s v="&lt;Null&gt;"/>
    <x v="2"/>
    <s v="&lt;Null&gt;"/>
    <s v="Perceel 3"/>
    <s v="West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2"/>
    <x v="957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87"/>
    <s v="A: maaien droog talud, bereikbaar vanaf 2 zijden, talud &lt;= 2m"/>
    <s v="WSHD"/>
    <n v="0.5"/>
    <n v="0.5"/>
    <s v="&lt;Null&gt;"/>
    <s v="nee"/>
    <x v="0"/>
    <s v="&lt;Null&gt;"/>
    <n v="2021"/>
    <x v="815"/>
    <n v="671"/>
    <s v="Uitmaaien"/>
    <s v="maaien"/>
    <s v="&lt;Null&gt;"/>
    <s v="&lt;Null&gt;"/>
    <s v="A: uitmaaien nat profiel &lt;= 30m minimaal één zijde bereikbaar, twee zijdig &gt;15m bereikbaar &lt;= 30m"/>
    <n v="456780"/>
    <s v="M05563"/>
    <s v="NVO, niet baggeren"/>
    <x v="0"/>
    <s v="Goeree-Overflakkee"/>
    <s v="Waterschap"/>
    <s v="Uitmaaien"/>
    <s v="&lt;Null&gt;"/>
    <s v="&lt;Null&gt;"/>
    <x v="2"/>
    <s v="&lt;Null&gt;"/>
    <s v="Perceel 3"/>
    <s v="2e Stoof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3"/>
    <x v="958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88"/>
    <s v="A: maaien droog talud, bereikbaar vanaf 2 zijden, talud &lt;= 2m"/>
    <s v="WSHD"/>
    <n v="0.5"/>
    <n v="0.5"/>
    <s v="&lt;Null&gt;"/>
    <s v="nee"/>
    <x v="0"/>
    <s v="&lt;Null&gt;"/>
    <n v="2021"/>
    <x v="413"/>
    <n v="16"/>
    <s v="Uitmaaien"/>
    <s v="maaien"/>
    <s v="&lt;Null&gt;"/>
    <s v="&lt;Null&gt;"/>
    <s v="A: uitmaaien nat profiel &lt;= 30m minimaal één zijde bereikbaar, twee zijdig &gt;15m bereikbaar &lt;= 30m"/>
    <n v="456722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Schenkel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4"/>
    <x v="959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89"/>
    <s v="A: maaien droog talud, bereikbaar vanaf 2 zijden, talud &lt;= 2m"/>
    <s v="WSHD"/>
    <n v="0.5"/>
    <n v="0.5"/>
    <s v="&lt;Null&gt;"/>
    <s v="nee"/>
    <x v="0"/>
    <s v="&lt;Null&gt;"/>
    <n v="2021"/>
    <x v="816"/>
    <n v="17"/>
    <s v="Uitmaaien"/>
    <s v="maaien"/>
    <s v="&lt;Null&gt;"/>
    <s v="&lt;Null&gt;"/>
    <s v="A: uitmaaien nat profiel &lt;= 30m minimaal één zijde bereikbaar, twee zijdig &gt;15m bereikbaar &lt;= 30m"/>
    <n v="456736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Schenkel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5"/>
    <x v="762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90"/>
    <s v="A: maaien droog talud, bereikbaar vanaf 2 zijden, talud &lt;= 2m"/>
    <s v="WSHD"/>
    <n v="0.5"/>
    <n v="0.5"/>
    <s v="&lt;Null&gt;"/>
    <s v="nee"/>
    <x v="0"/>
    <s v="&lt;Null&gt;"/>
    <n v="2021"/>
    <x v="817"/>
    <n v="17"/>
    <s v="Uitmaaien"/>
    <s v="maaien"/>
    <s v="&lt;Null&gt;"/>
    <s v="&lt;Null&gt;"/>
    <s v="A: uitmaaien nat profiel &lt;= 30m minimaal één zijde bereikbaar, twee zijdig &gt;15m bereikbaar &lt;= 30m"/>
    <n v="456687"/>
    <s v="M02964"/>
    <s v="tussenstukje, valt in andere wg"/>
    <x v="0"/>
    <s v="Goeree-Overflakkee"/>
    <s v="Waterschap"/>
    <s v="Uitmaaien"/>
    <s v="&lt;Null&gt;"/>
    <s v="&lt;Null&gt;"/>
    <x v="2"/>
    <s v="&lt;Null&gt;"/>
    <s v="Perceel 3"/>
    <s v="2e Stoof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6"/>
    <x v="960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91"/>
    <s v="A: maaien droog talud, bereikbaar vanaf 2 zijden, talud &lt;= 2m"/>
    <s v="WSHD"/>
    <n v="0.5"/>
    <n v="0.5"/>
    <s v="&lt;Null&gt;"/>
    <s v="nee"/>
    <x v="0"/>
    <s v="&lt;Null&gt;"/>
    <n v="2021"/>
    <x v="818"/>
    <n v="17"/>
    <s v="Uitmaaien"/>
    <s v="maaien"/>
    <s v="&lt;Null&gt;"/>
    <s v="&lt;Null&gt;"/>
    <s v="A: uitmaaien nat profiel &lt;= 30m minimaal één zijde bereikbaar, twee zijdig &gt;15m bereikbaar &lt;= 30m"/>
    <n v="456737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2e Stoof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7"/>
    <x v="961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492"/>
    <s v="A: maaien droog talud, bereikbaar vanaf 2 zijden, talud &lt;= 2m"/>
    <s v="WSHD"/>
    <n v="0.5"/>
    <n v="0.5"/>
    <s v="&lt;Null&gt;"/>
    <s v="nee"/>
    <x v="0"/>
    <s v="&lt;Null&gt;"/>
    <n v="2021"/>
    <x v="819"/>
    <n v="16"/>
    <s v="Uitmaaien"/>
    <s v="maaien"/>
    <s v="&lt;Null&gt;"/>
    <s v="&lt;Null&gt;"/>
    <s v="A: uitmaaien nat profiel &lt;= 30m minimaal één zijde bereikbaar, twee zijdig &gt;15m bereikbaar &lt;= 30m"/>
    <n v="456674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2e Stoof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8"/>
    <x v="962"/>
    <s v="&lt;Null&gt;"/>
    <s v="&lt;Null&gt;"/>
    <s v="tot 2m"/>
    <s v="W18GR10_WBKK_D"/>
    <s v="maaien"/>
    <s v="Wel werkstrook"/>
    <n v="-1.25"/>
    <n v="-1"/>
  </r>
  <r>
    <s v="Links WSHD/Rechts AAN"/>
    <s v="Links WSHD"/>
    <s v="Rechts AAN"/>
    <n v="4.2"/>
    <n v="0.17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2"/>
    <n v="-1.1100000000000001"/>
    <n v="-1.02"/>
    <s v="&lt;=2meter"/>
    <n v="6.2"/>
    <s v="ja"/>
    <s v="T44493"/>
    <s v="B: maaien droog talud, &lt;= 15m één zijde bereikbaar, talud &gt; 2m"/>
    <s v="Links WSHD/Rechts AAN"/>
    <n v="0.19"/>
    <s v="&lt;Null&gt;"/>
    <n v="-1.02"/>
    <s v="ja"/>
    <x v="0"/>
    <n v="-1.1100000000000001"/>
    <n v="2021"/>
    <x v="820"/>
    <n v="235"/>
    <s v="Uitmaaien"/>
    <s v="maaien"/>
    <n v="1536"/>
    <n v="0.35"/>
    <s v="A: uitmaaien nat profiel &lt;= 30m minimaal één zijde bereikbaar, twee zijdig &gt;15m bereikbaar &lt;= 30m"/>
    <n v="457688"/>
    <s v="M05562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257"/>
    <s v="&lt;Null&gt;"/>
    <n v="0"/>
    <n v="0.09"/>
    <n v="1.3"/>
    <n v="1.3"/>
    <s v="Klasse A"/>
    <s v="Vrij toepasbaar"/>
    <s v="sloot"/>
    <s v="&lt;Null&gt;"/>
    <s v="Secundair"/>
    <s v="&lt;Null&gt;"/>
    <s v="Vrij verspreidbaar"/>
    <x v="1"/>
    <x v="963"/>
    <n v="0.09"/>
    <n v="3.6"/>
    <s v="2 tot 4m"/>
    <s v="W18GR10_WBKK_D"/>
    <s v="baggeren en maaien"/>
    <s v="Wel werkstrook"/>
    <n v="-1.25"/>
    <n v="-1"/>
  </r>
  <r>
    <s v="Links WSHD/Rechts AAN"/>
    <s v="Links WSHD"/>
    <s v="Rechts AAN"/>
    <n v="6.2"/>
    <n v="0.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"/>
    <n v="-1.2"/>
    <n v="-1.1599999999999999"/>
    <s v="&lt;=2meter"/>
    <n v="7.8"/>
    <s v="ja"/>
    <s v="T44493"/>
    <s v="B: maaien droog talud, &lt;= 15m één zijde bereikbaar, talud &gt; 2m"/>
    <s v="Links WSHD/Rechts AAN"/>
    <n v="0.23"/>
    <s v="&lt;Null&gt;"/>
    <n v="-1.05"/>
    <s v="ja"/>
    <x v="0"/>
    <n v="-1.2"/>
    <n v="2021"/>
    <x v="821"/>
    <n v="240"/>
    <s v="Uitmaaien"/>
    <s v="maaien"/>
    <n v="1536"/>
    <n v="0.52"/>
    <s v="A: uitmaaien nat profiel &lt;= 30m minimaal één zijde bereikbaar, twee zijdig &gt;15m bereikbaar &lt;= 30m"/>
    <n v="457689"/>
    <s v="M05562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1258"/>
    <s v="&lt;Null&gt;"/>
    <n v="0"/>
    <n v="0.04"/>
    <n v="1.3"/>
    <n v="1.3"/>
    <s v="Klasse A"/>
    <s v="Vrij toepasbaar"/>
    <s v="sloot"/>
    <s v="&lt;Null&gt;"/>
    <s v="Secundair"/>
    <s v="&lt;Null&gt;"/>
    <s v="Vrij verspreidbaar"/>
    <x v="1"/>
    <x v="964"/>
    <n v="0.15"/>
    <n v="5.2"/>
    <s v="4 tot 8m"/>
    <s v="W18GR10_WBKK_D"/>
    <s v="baggeren en 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2"/>
    <s v="&lt;Null&gt;"/>
    <s v="&lt;Null&gt;"/>
    <s v="&gt;2meter"/>
    <s v="&lt;Null&gt;"/>
    <s v="nee"/>
    <s v="T44494"/>
    <s v="A: maaien droog talud, bereikbaar vanaf 2 zijden, talud &lt;= 2m"/>
    <s v="WSHD"/>
    <n v="0.5"/>
    <n v="0.5"/>
    <s v="&lt;Null&gt;"/>
    <s v="nee"/>
    <x v="0"/>
    <s v="&lt;Null&gt;"/>
    <n v="2021"/>
    <x v="822"/>
    <n v="17"/>
    <s v="Uitmaaien"/>
    <s v="maaien"/>
    <s v="&lt;Null&gt;"/>
    <s v="&lt;Null&gt;"/>
    <s v="A: uitmaaien nat profiel &lt;= 30m minimaal één zijde bereikbaar, twee zijdig &gt;15m bereikbaar &lt;= 30m"/>
    <n v="456740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Noord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9"/>
    <x v="965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"/>
    <s v="&lt;Null&gt;"/>
    <s v="&lt;Null&gt;"/>
    <s v="&gt;2meter"/>
    <s v="&lt;Null&gt;"/>
    <s v="nee"/>
    <s v="T44495"/>
    <s v="A: maaien droog talud, bereikbaar vanaf 2 zijden, talud &lt;= 2m"/>
    <s v="WSHD"/>
    <n v="0.5"/>
    <n v="0.5"/>
    <s v="&lt;Null&gt;"/>
    <s v="nee"/>
    <x v="0"/>
    <s v="&lt;Null&gt;"/>
    <n v="2021"/>
    <x v="817"/>
    <n v="17"/>
    <s v="Uitmaaien"/>
    <s v="maaien"/>
    <s v="&lt;Null&gt;"/>
    <s v="&lt;Null&gt;"/>
    <s v="A: uitmaaien nat profiel &lt;= 30m minimaal één zijde bereikbaar, twee zijdig &gt;15m bereikbaar &lt;= 30m"/>
    <n v="456681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Schenkel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6"/>
    <x v="966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"/>
    <s v="&lt;Null&gt;"/>
    <s v="&lt;Null&gt;"/>
    <s v="&gt;2meter"/>
    <s v="&lt;Null&gt;"/>
    <s v="nee"/>
    <s v="T44496"/>
    <s v="A: maaien droog talud, bereikbaar vanaf 2 zijden, talud &lt;= 2m"/>
    <s v="WSHD"/>
    <n v="0.5"/>
    <n v="0.5"/>
    <s v="&lt;Null&gt;"/>
    <s v="nee"/>
    <x v="0"/>
    <s v="&lt;Null&gt;"/>
    <n v="2021"/>
    <x v="823"/>
    <n v="16"/>
    <s v="Uitmaaien"/>
    <s v="maaien"/>
    <s v="&lt;Null&gt;"/>
    <s v="&lt;Null&gt;"/>
    <s v="A: uitmaaien nat profiel &lt;= 30m minimaal één zijde bereikbaar, twee zijdig &gt;15m bereikbaar &lt;= 30m"/>
    <n v="456760"/>
    <s v="M02964"/>
    <s v="theoretische aansluiting NVO"/>
    <x v="0"/>
    <s v="Goeree-Overflakkee"/>
    <s v="Waterschap"/>
    <s v="Uitmaaien"/>
    <s v="&lt;Null&gt;"/>
    <s v="&lt;Null&gt;"/>
    <x v="2"/>
    <s v="&lt;Null&gt;"/>
    <s v="Perceel 3"/>
    <s v="Schenkel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0"/>
    <x v="967"/>
    <s v="&lt;Null&gt;"/>
    <s v="&lt;Null&gt;"/>
    <s v="tot 2m"/>
    <s v="W18GR10_WBKK_D"/>
    <s v="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3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2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05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3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6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Klasse A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_WBKK_A"/>
    <s v="&lt;Null&gt;"/>
    <s v="&lt;Null&gt;"/>
    <s v="&lt;Null&gt;"/>
    <s v="&lt;Null&gt;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0900000000000001"/>
    <s v="&lt;Null&gt;"/>
    <s v="&lt;Null&gt;"/>
    <s v="&gt;2meter"/>
    <s v="&lt;Null&gt;"/>
    <s v="nee"/>
    <s v="T44538"/>
    <s v="A: maaien droog talud, bereikbaar vanaf 2 zijden, talud &lt;= 2m"/>
    <s v="WSHD"/>
    <n v="0.5"/>
    <n v="0.5"/>
    <s v="&lt;Null&gt;"/>
    <s v="nee"/>
    <x v="0"/>
    <s v="&lt;Null&gt;"/>
    <n v="2021"/>
    <x v="824"/>
    <n v="18"/>
    <s v="Uitmaaien"/>
    <s v="maaien"/>
    <s v="&lt;Null&gt;"/>
    <s v="&lt;Null&gt;"/>
    <s v="A: uitmaaien nat profiel &lt;= 30m minimaal één zijde bereikbaar, twee zijdig &gt;15m bereikbaar &lt;= 30m"/>
    <n v="456759"/>
    <s v="M0307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Philipshoofje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1"/>
    <x v="968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34"/>
    <s v="&lt;Null&gt;"/>
    <s v="&lt;Null&gt;"/>
    <s v="&gt;2meter"/>
    <s v="&lt;Null&gt;"/>
    <s v="nee"/>
    <s v="T44539"/>
    <s v="A: maaien droog talud, bereikbaar vanaf 2 zijden, talud &lt;= 2m"/>
    <s v="WSHD"/>
    <n v="0.5"/>
    <n v="0.5"/>
    <s v="&lt;Null&gt;"/>
    <s v="nee"/>
    <x v="0"/>
    <s v="&lt;Null&gt;"/>
    <n v="2021"/>
    <x v="825"/>
    <n v="31"/>
    <s v="Uitmaaien"/>
    <s v="maaien"/>
    <s v="&lt;Null&gt;"/>
    <s v="&lt;Null&gt;"/>
    <s v="A: uitmaaien nat profiel &lt;= 30m minimaal één zijde bereikbaar, twee zijdig &gt;15m bereikbaar &lt;= 30m"/>
    <n v="456684"/>
    <s v="M0307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Philipshoofje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2"/>
    <x v="969"/>
    <s v="&lt;Null&gt;"/>
    <s v="&lt;Null&gt;"/>
    <s v="tot 2m"/>
    <s v="W18GR10_WBKK_D"/>
    <s v="maaien"/>
    <s v="Wel werkstrook"/>
    <n v="-1.25"/>
    <n v="-1"/>
  </r>
  <r>
    <s v="Links AAN/Rechts WSHD"/>
    <s v="Links AAN"/>
    <s v="Rechts WSHD"/>
    <n v="6.9"/>
    <n v="1.37"/>
    <s v="&lt;Null&gt;"/>
    <x v="2"/>
    <x v="0"/>
    <n v="1.1299999999999999"/>
    <s v="alleen rechts"/>
    <s v="&lt;Null&gt;"/>
    <n v="0"/>
    <s v="GO 2021"/>
    <s v="2B: Niet direct op de kant, &gt;15m &lt;=30m één zijde bereikbaar, of &lt;=30m tweezijdig niet bereikbaar"/>
    <n v="-1.75"/>
    <n v="-1.66"/>
    <n v="-1.5"/>
    <s v="&gt;2meter"/>
    <n v="19.899999999999999"/>
    <s v="nee"/>
    <s v="T44540"/>
    <s v="D: maaien droog talud, &gt; 15m één zijde bereikbaar, talud &gt; 2m"/>
    <s v="Links AAN/Rechts WSHD"/>
    <n v="1.55"/>
    <s v="&lt;Null&gt;"/>
    <n v="-1.02"/>
    <s v="ja"/>
    <x v="2"/>
    <n v="-1.66"/>
    <n v="2021"/>
    <x v="826"/>
    <n v="166"/>
    <s v="Uitmaaien"/>
    <s v="maaien"/>
    <n v="1536"/>
    <n v="4.8899999999999997"/>
    <s v="C: uitmaaien nat profiel, &gt; 15m één zijde bereikbaar, &gt; 30m één zijde of twee zijdig bereikbaar"/>
    <n v="457692"/>
    <s v="M03060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hilipshoofjesweg"/>
    <s v="C: uitmaaien en afvoeren plasberm, &gt;15m één zijde bereikbaar"/>
    <n v="700"/>
    <s v="niet baggeren, wel maaien"/>
    <n v="0"/>
    <n v="0.16"/>
    <n v="5.8"/>
    <n v="5.8"/>
    <s v="Klasse A"/>
    <s v="Vrij toepasbaar"/>
    <s v="sloot"/>
    <s v="&lt;Null&gt;"/>
    <s v="Secundair"/>
    <s v="&lt;Null&gt;"/>
    <s v="Vrij verspreidbaar"/>
    <x v="1"/>
    <x v="970"/>
    <n v="0.41"/>
    <n v="8.3000000000000007"/>
    <s v="8m of meer"/>
    <s v="W18GR10_WBKK_D"/>
    <s v="maaien"/>
    <s v="Wel werkstrook"/>
    <n v="-1.25"/>
    <n v="-1"/>
  </r>
  <r>
    <s v="Links AAN/Rechts WSHD"/>
    <s v="Links AAN"/>
    <s v="Rechts WSHD"/>
    <n v="1.1000000000000001"/>
    <s v="&lt;Null&gt;"/>
    <s v="&lt;Null&gt;"/>
    <x v="2"/>
    <x v="0"/>
    <n v="1.1299999999999999"/>
    <s v="alleen rechts"/>
    <s v="&lt;Null&gt;"/>
    <s v="&lt;Null&gt;"/>
    <s v="GO 2021"/>
    <s v="0: Invalide kenmerken"/>
    <n v="-1.75"/>
    <s v="&lt;Null&gt;"/>
    <s v="&lt;Null&gt;"/>
    <s v="&gt;2meter"/>
    <s v="&lt;Null&gt;"/>
    <s v="nee"/>
    <s v="T44541"/>
    <s v="B: maaien droog talud, &lt;= 15m één zijde bereikbaar, talud &lt;= 2m"/>
    <s v="Links AAN/Rechts WSHD"/>
    <n v="0.5"/>
    <n v="0.5"/>
    <s v="&lt;Null&gt;"/>
    <s v="nee"/>
    <x v="2"/>
    <s v="&lt;Null&gt;"/>
    <n v="2021"/>
    <x v="827"/>
    <n v="220"/>
    <s v="Uitmaaien"/>
    <s v="maaien"/>
    <s v="&lt;Null&gt;"/>
    <s v="&lt;Null&gt;"/>
    <s v="A: uitmaaien nat profiel &lt;= 30m minimaal één zijde bereikbaar, twee zijdig &gt;15m bereikbaar &lt;= 30m"/>
    <n v="457693"/>
    <s v="M0306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Philipshoofjesweg"/>
    <s v="A: uitmaaien en afvoeren plasberm, twee zijdig bereikbaar, of &lt;=15m één zijde bereikbaar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3"/>
    <x v="971"/>
    <s v="&lt;Null&gt;"/>
    <n v="1"/>
    <s v="tot 2m"/>
    <s v="W18GR10_WBKK_D"/>
    <s v="maaien"/>
    <s v="Wel werkstrook"/>
    <n v="-1.25"/>
    <n v="-1"/>
  </r>
  <r>
    <s v="Links AAN/Rechts WSHD"/>
    <s v="Links AAN"/>
    <s v="Rechts WSHD"/>
    <n v="16.100000000000001"/>
    <n v="1.38"/>
    <n v="5.1100000000000003"/>
    <x v="2"/>
    <x v="0"/>
    <n v="1.1299999999999999"/>
    <s v="alleen rechts"/>
    <s v="&lt;Null&gt;"/>
    <n v="0"/>
    <s v="GO 2021"/>
    <s v="2B: Niet direct op de kant, &gt;15m &lt;=30m één zijde bereikbaar, of &lt;=30m tweezijdig niet bereikbaar"/>
    <n v="-1.75"/>
    <n v="-1.46"/>
    <n v="-1.35"/>
    <s v="&lt;=2meter"/>
    <n v="18.100000000000001"/>
    <s v="nee"/>
    <s v="T44542"/>
    <s v="D: maaien droog talud, &gt; 15m één zijde bereikbaar, talud &gt; 2m"/>
    <s v="Links AAN/Rechts WSHD"/>
    <n v="1.56"/>
    <n v="5.29"/>
    <n v="-1.02"/>
    <s v="ja"/>
    <x v="2"/>
    <n v="-1.46"/>
    <n v="2021"/>
    <x v="828"/>
    <n v="217"/>
    <s v="Uitmaaien"/>
    <s v="maaien"/>
    <n v="1536"/>
    <n v="5.88"/>
    <s v="C: uitmaaien nat profiel, &gt; 15m één zijde bereikbaar, &gt; 30m één zijde of twee zijdig bereikbaar"/>
    <n v="457694"/>
    <s v="M03060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Philipshoofjesweg"/>
    <s v="C: uitmaaien en afvoeren plasberm, &gt;15m één zijde bereikbaar"/>
    <n v="699"/>
    <s v="niet baggeren, wel maaien"/>
    <n v="0"/>
    <n v="0.11"/>
    <n v="0"/>
    <n v="3.3"/>
    <s v="Klasse A"/>
    <s v="Vrij toepasbaar"/>
    <s v="sloot"/>
    <s v="&lt;Null&gt;"/>
    <s v="Secundair"/>
    <s v="&lt;Null&gt;"/>
    <s v="Vrij verspreidbaar"/>
    <x v="144"/>
    <x v="972"/>
    <n v="0.21"/>
    <n v="14.8"/>
    <s v="8m of meer"/>
    <s v="W18GR10_WBKK_D"/>
    <s v="maaien"/>
    <s v="Wel werkstrook"/>
    <n v="-1.25"/>
    <n v="-1"/>
  </r>
  <r>
    <s v="Links AAN/Rechts WSHD"/>
    <s v="Links AAN"/>
    <s v="Rechts 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75"/>
    <s v="&lt;Null&gt;"/>
    <s v="&lt;Null&gt;"/>
    <s v="&gt;2meter"/>
    <s v="&lt;Null&gt;"/>
    <s v="nee"/>
    <s v="T44543"/>
    <s v="A: maaien droog talud, bereikbaar vanaf 2 zijden, talud &lt;= 2m"/>
    <s v="Links AAN/Rechts WSHD"/>
    <n v="0.5"/>
    <n v="0.5"/>
    <s v="&lt;Null&gt;"/>
    <s v="nee"/>
    <x v="0"/>
    <s v="&lt;Null&gt;"/>
    <n v="2021"/>
    <x v="829"/>
    <n v="9"/>
    <s v="Uitmaaien"/>
    <s v="maaien"/>
    <s v="&lt;Null&gt;"/>
    <s v="&lt;Null&gt;"/>
    <s v="A: uitmaaien nat profiel &lt;= 30m minimaal één zijde bereikbaar, twee zijdig &gt;15m bereikbaar &lt;= 30m"/>
    <n v="456790"/>
    <s v="M0306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Philipshoofje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5"/>
    <x v="973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75"/>
    <s v="&lt;Null&gt;"/>
    <s v="&lt;Null&gt;"/>
    <s v="&gt;2meter"/>
    <s v="&lt;Null&gt;"/>
    <s v="nee"/>
    <s v="T44544"/>
    <s v="A: maaien droog talud, bereikbaar vanaf 2 zijden, talud &lt;= 2m"/>
    <s v="WSHD"/>
    <n v="0.5"/>
    <n v="0.5"/>
    <s v="&lt;Null&gt;"/>
    <s v="nee"/>
    <x v="0"/>
    <s v="&lt;Null&gt;"/>
    <n v="2021"/>
    <x v="830"/>
    <n v="12"/>
    <s v="Uitmaaien"/>
    <s v="maaien"/>
    <s v="&lt;Null&gt;"/>
    <s v="&lt;Null&gt;"/>
    <s v="A: uitmaaien nat profiel &lt;= 30m minimaal één zijde bereikbaar, twee zijdig &gt;15m bereikbaar &lt;= 30m"/>
    <n v="456776"/>
    <s v="M0306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Philipshoofje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6"/>
    <x v="889"/>
    <s v="&lt;Null&gt;"/>
    <s v="&lt;Null&gt;"/>
    <s v="tot 2m"/>
    <s v="W18GR10_WBKK_D"/>
    <s v="maaien"/>
    <s v="Wel werkstrook"/>
    <n v="-1.25"/>
    <n v="-1"/>
  </r>
  <r>
    <s v="WSHD"/>
    <s v="WSHD"/>
    <s v="WSHD"/>
    <n v="4.7"/>
    <n v="1.78"/>
    <s v="&lt;Null&gt;"/>
    <x v="2"/>
    <x v="0"/>
    <n v="1.1299999999999999"/>
    <s v="alleen rechts"/>
    <s v="&lt;Null&gt;"/>
    <n v="0"/>
    <s v="GO 2021"/>
    <s v="2B: Niet direct op de kant, &gt;15m &lt;=30m één zijde bereikbaar, of &lt;=30m tweezijdig niet bereikbaar"/>
    <n v="-2.25"/>
    <n v="-2.4500000000000002"/>
    <n v="-1.91"/>
    <s v="&gt;2meter"/>
    <n v="15.8"/>
    <s v="nee"/>
    <s v="T44545"/>
    <s v="D: maaien droog talud, &gt; 15m één zijde bereikbaar, talud &gt; 2m"/>
    <s v="WSHD"/>
    <n v="2.0099999999999998"/>
    <s v="&lt;Null&gt;"/>
    <n v="-1.02"/>
    <s v="ja"/>
    <x v="2"/>
    <n v="-2.4500000000000002"/>
    <n v="2021"/>
    <x v="831"/>
    <n v="155"/>
    <s v="Uitmaaien"/>
    <s v="maaien"/>
    <n v="1536"/>
    <n v="7.54"/>
    <s v="C: uitmaaien nat profiel, &gt; 15m één zijde bereikbaar, &gt; 30m één zijde of twee zijdig bereikbaar"/>
    <n v="457695"/>
    <s v="M0303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C: uitmaaien en afvoeren plasberm, &gt;15m één zijde bereikbaar"/>
    <n v="897"/>
    <s v="niet baggeren, wel maaien"/>
    <n v="0"/>
    <n v="0.54"/>
    <n v="4.9000000000000004"/>
    <n v="4.9000000000000004"/>
    <s v="Klasse A"/>
    <s v="Vrij toepasbaar"/>
    <s v="sloot"/>
    <s v="&lt;Null&gt;"/>
    <s v="Secundair"/>
    <s v="&lt;Null&gt;"/>
    <s v="Vrij verspreidbaar"/>
    <x v="1"/>
    <x v="974"/>
    <n v="1.2"/>
    <n v="6.1"/>
    <s v="4 tot 8m"/>
    <s v="W18GR10_WBKK_D"/>
    <s v="maaien"/>
    <s v="Wel werkstrook"/>
    <n v="-1.25"/>
    <n v="-1"/>
  </r>
  <r>
    <s v="WSHD"/>
    <s v="WSHD"/>
    <s v="WSHD"/>
    <n v="1"/>
    <n v="7.0000000000000007E-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1000000000000001"/>
    <n v="-1.3"/>
    <n v="-1.27"/>
    <s v="&lt;=2meter"/>
    <n v="6.3"/>
    <s v="nee"/>
    <s v="T44545"/>
    <s v="B: maaien droog talud, &lt;= 15m één zijde bereikbaar, talud &gt; 2m"/>
    <s v="WSHD"/>
    <n v="0.08"/>
    <s v="&lt;Null&gt;"/>
    <n v="-1.05"/>
    <s v="ja"/>
    <x v="2"/>
    <n v="-1.3"/>
    <n v="2021"/>
    <x v="832"/>
    <n v="85"/>
    <s v="Uitmaaien"/>
    <s v="maaien"/>
    <n v="1536"/>
    <n v="0.45"/>
    <s v="A: uitmaaien nat profiel &lt;= 30m minimaal één zijde bereikbaar, twee zijdig &gt;15m bereikbaar &lt;= 30m"/>
    <n v="457697"/>
    <s v="M03031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A: uitmaaien en afvoeren plasberm, twee zijdig bereikbaar, of &lt;=15m één zijde bereikbaar"/>
    <n v="1259"/>
    <s v="niet baggeren, wel maaien"/>
    <n v="0"/>
    <n v="0.03"/>
    <n v="2"/>
    <n v="2"/>
    <s v="Klasse A"/>
    <s v="Vrij toepasbaar"/>
    <s v="sloot"/>
    <s v="&lt;Null&gt;"/>
    <s v="Secundair"/>
    <s v="&lt;Null&gt;"/>
    <s v="Vrij verspreidbaar"/>
    <x v="1"/>
    <x v="975"/>
    <n v="0.05"/>
    <n v="2.2999999999999998"/>
    <s v="2 tot 4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78"/>
    <s v="&lt;Null&gt;"/>
    <s v="&lt;Null&gt;"/>
    <s v="&gt;2meter"/>
    <s v="&lt;Null&gt;"/>
    <s v="nee"/>
    <s v="T44546"/>
    <s v="A: maaien droog talud, bereikbaar vanaf 2 zijden, talud &lt;= 2m"/>
    <s v="WSHD"/>
    <n v="0.5"/>
    <n v="0.5"/>
    <s v="&lt;Null&gt;"/>
    <s v="nee"/>
    <x v="0"/>
    <s v="&lt;Null&gt;"/>
    <n v="2021"/>
    <x v="833"/>
    <n v="20"/>
    <s v="Uitmaaien"/>
    <s v="maaien"/>
    <s v="&lt;Null&gt;"/>
    <s v="&lt;Null&gt;"/>
    <s v="A: uitmaaien nat profiel &lt;= 30m minimaal één zijde bereikbaar, twee zijdig &gt;15m bereikbaar &lt;= 30m"/>
    <n v="456746"/>
    <s v="M0303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7"/>
    <x v="976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0499999999999998"/>
    <s v="&lt;Null&gt;"/>
    <s v="&lt;Null&gt;"/>
    <s v="&gt;2meter"/>
    <s v="&lt;Null&gt;"/>
    <s v="nee"/>
    <s v="T44547"/>
    <s v="A: maaien droog talud, bereikbaar vanaf 2 zijden, talud &lt;= 2m"/>
    <s v="WSHD"/>
    <n v="0.5"/>
    <n v="0.5"/>
    <s v="&lt;Null&gt;"/>
    <s v="nee"/>
    <x v="0"/>
    <s v="&lt;Null&gt;"/>
    <n v="2021"/>
    <x v="817"/>
    <n v="17"/>
    <s v="Uitmaaien"/>
    <s v="maaien"/>
    <s v="&lt;Null&gt;"/>
    <s v="&lt;Null&gt;"/>
    <s v="A: uitmaaien nat profiel &lt;= 30m minimaal één zijde bereikbaar, twee zijdig &gt;15m bereikbaar &lt;= 30m"/>
    <n v="456744"/>
    <s v="M0303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6"/>
    <x v="977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0499999999999998"/>
    <s v="&lt;Null&gt;"/>
    <s v="&lt;Null&gt;"/>
    <s v="&gt;2meter"/>
    <s v="&lt;Null&gt;"/>
    <s v="nee"/>
    <s v="T44548"/>
    <s v="A: maaien droog talud, bereikbaar vanaf 2 zijden, talud &lt;= 2m"/>
    <s v="WSHD"/>
    <n v="0.5"/>
    <n v="0.5"/>
    <s v="&lt;Null&gt;"/>
    <s v="nee"/>
    <x v="0"/>
    <s v="&lt;Null&gt;"/>
    <n v="2021"/>
    <x v="413"/>
    <n v="16"/>
    <s v="Uitmaaien"/>
    <s v="maaien"/>
    <s v="&lt;Null&gt;"/>
    <s v="&lt;Null&gt;"/>
    <s v="A: uitmaaien nat profiel &lt;= 30m minimaal één zijde bereikbaar, twee zijdig &gt;15m bereikbaar &lt;= 30m"/>
    <n v="456766"/>
    <s v="M0303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4"/>
    <x v="978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1000000000000001"/>
    <s v="&lt;Null&gt;"/>
    <s v="&lt;Null&gt;"/>
    <s v="&gt;2meter"/>
    <s v="&lt;Null&gt;"/>
    <s v="nee"/>
    <s v="T44549"/>
    <s v="A: maaien droog talud, bereikbaar vanaf 2 zijden, talud &lt;= 2m"/>
    <s v="WSHD"/>
    <n v="0.5"/>
    <n v="0.5"/>
    <s v="&lt;Null&gt;"/>
    <s v="nee"/>
    <x v="0"/>
    <s v="&lt;Null&gt;"/>
    <n v="2021"/>
    <x v="834"/>
    <n v="14"/>
    <s v="Uitmaaien"/>
    <s v="maaien"/>
    <s v="&lt;Null&gt;"/>
    <s v="&lt;Null&gt;"/>
    <s v="A: uitmaaien nat profiel &lt;= 30m minimaal één zijde bereikbaar, twee zijdig &gt;15m bereikbaar &lt;= 30m"/>
    <n v="456770"/>
    <s v="M0303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8"/>
    <x v="979"/>
    <s v="&lt;Null&gt;"/>
    <s v="&lt;Null&gt;"/>
    <s v="tot 2m"/>
    <s v="W18GR10_WBKK_D"/>
    <s v="maaien"/>
    <s v="Wel werkstrook"/>
    <n v="-1.25"/>
    <n v="-1"/>
  </r>
  <r>
    <s v="WSHD"/>
    <s v="WSHD"/>
    <s v="WSHD"/>
    <n v="28.9"/>
    <n v="1.56"/>
    <s v="&lt;Null&gt;"/>
    <x v="2"/>
    <x v="0"/>
    <n v="1.1299999999999999"/>
    <s v="alleen rechts"/>
    <s v="&lt;Null&gt;"/>
    <n v="1"/>
    <s v="GO 2021"/>
    <s v="2B: Niet direct op de kant, &gt;15m &lt;=30m één zijde bereikbaar, of &lt;=30m tweezijdig niet bereikbaar"/>
    <n v="-1.3"/>
    <n v="-1.5"/>
    <n v="-1.47"/>
    <s v="&lt;=2meter"/>
    <n v="16.2"/>
    <s v="nee"/>
    <s v="T44550"/>
    <s v="D: maaien droog talud, &gt; 15m één zijde bereikbaar, talud &lt;= 2m"/>
    <s v="WSHD"/>
    <n v="1.76"/>
    <s v="&lt;Null&gt;"/>
    <n v="-1.04"/>
    <s v="ja"/>
    <x v="2"/>
    <n v="-1.5"/>
    <n v="2021"/>
    <x v="554"/>
    <n v="396"/>
    <s v="Uitmaaien"/>
    <s v="maaien"/>
    <n v="1536"/>
    <n v="11.26"/>
    <s v="C: uitmaaien nat profiel, &gt; 15m één zijde bereikbaar, &gt; 30m één zijde of twee zijdig bereikbaar"/>
    <n v="457182"/>
    <s v="M03006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Vroonweg"/>
    <s v="C: uitmaaien en afvoeren plasberm, &gt;15m één zijde bereikbaar"/>
    <n v="987"/>
    <s v="niet baggeren, wel maaien"/>
    <n v="0"/>
    <n v="0.03"/>
    <n v="0.8"/>
    <n v="0.8"/>
    <s v="Klasse A"/>
    <s v="Vrij toepasbaar"/>
    <s v="sloot"/>
    <s v="&lt;Null&gt;"/>
    <s v="Secundair"/>
    <s v="&lt;Null&gt;"/>
    <s v="Vrij verspreidbaar"/>
    <x v="1"/>
    <x v="980"/>
    <n v="0.25"/>
    <n v="14.6"/>
    <s v="8m of meer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3"/>
    <s v="&lt;Null&gt;"/>
    <s v="&lt;Null&gt;"/>
    <s v="&gt;2meter"/>
    <s v="&lt;Null&gt;"/>
    <s v="nee"/>
    <s v="T44551"/>
    <s v="A: maaien droog talud, bereikbaar vanaf 2 zijden, talud &lt;= 2m"/>
    <s v="WSHD"/>
    <n v="0.5"/>
    <n v="0.5"/>
    <s v="&lt;Null&gt;"/>
    <s v="nee"/>
    <x v="0"/>
    <s v="&lt;Null&gt;"/>
    <n v="2021"/>
    <x v="835"/>
    <n v="13"/>
    <s v="Uitmaaien"/>
    <s v="maaien"/>
    <s v="&lt;Null&gt;"/>
    <s v="&lt;Null&gt;"/>
    <s v="A: uitmaaien nat profiel &lt;= 30m minimaal één zijde bereikbaar, twee zijdig &gt;15m bereikbaar &lt;= 30m"/>
    <n v="456730"/>
    <s v="M0300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9"/>
    <x v="981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3"/>
    <s v="&lt;Null&gt;"/>
    <s v="&lt;Null&gt;"/>
    <s v="&gt;2meter"/>
    <s v="&lt;Null&gt;"/>
    <s v="nee"/>
    <s v="T44552"/>
    <s v="A: maaien droog talud, bereikbaar vanaf 2 zijden, talud &lt;= 2m"/>
    <s v="WSHD"/>
    <n v="0.5"/>
    <n v="0.5"/>
    <s v="&lt;Null&gt;"/>
    <s v="nee"/>
    <x v="0"/>
    <s v="&lt;Null&gt;"/>
    <n v="2021"/>
    <x v="823"/>
    <n v="16"/>
    <s v="Uitmaaien"/>
    <s v="maaien"/>
    <s v="&lt;Null&gt;"/>
    <s v="&lt;Null&gt;"/>
    <s v="A: uitmaaien nat profiel &lt;= 30m minimaal één zijde bereikbaar, twee zijdig &gt;15m bereikbaar &lt;= 30m"/>
    <n v="456747"/>
    <s v="M0300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0"/>
    <x v="982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3"/>
    <s v="&lt;Null&gt;"/>
    <s v="&lt;Null&gt;"/>
    <s v="&gt;2meter"/>
    <s v="&lt;Null&gt;"/>
    <s v="nee"/>
    <s v="T44553"/>
    <s v="A: maaien droog talud, bereikbaar vanaf 2 zijden, talud &lt;= 2m"/>
    <s v="WSHD"/>
    <n v="0.5"/>
    <n v="0.5"/>
    <s v="&lt;Null&gt;"/>
    <s v="nee"/>
    <x v="0"/>
    <s v="&lt;Null&gt;"/>
    <n v="2021"/>
    <x v="835"/>
    <n v="13"/>
    <s v="Uitmaaien"/>
    <s v="maaien"/>
    <s v="&lt;Null&gt;"/>
    <s v="&lt;Null&gt;"/>
    <s v="A: uitmaaien nat profiel &lt;= 30m minimaal één zijde bereikbaar, twee zijdig &gt;15m bereikbaar &lt;= 30m"/>
    <n v="456693"/>
    <s v="M0300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9"/>
    <x v="981"/>
    <s v="&lt;Null&gt;"/>
    <s v="&lt;Null&gt;"/>
    <s v="tot 2m"/>
    <s v="W18GR10_WBKK_D"/>
    <s v="maaien"/>
    <s v="Wel werkstrook"/>
    <n v="-1.25"/>
    <n v="-1"/>
  </r>
  <r>
    <s v="AAN"/>
    <s v="AAN"/>
    <s v="AAN"/>
    <n v="11.7"/>
    <n v="2.1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0.9"/>
    <n v="-1.88"/>
    <n v="-1.67"/>
    <s v="&lt;=2meter"/>
    <n v="14.3"/>
    <s v="ja"/>
    <s v="T44558"/>
    <s v="B: maaien droog talud, &lt;= 15m één zijde bereikbaar, talud &lt;= 2m"/>
    <s v="AAN"/>
    <n v="2.44"/>
    <s v="&lt;Null&gt;"/>
    <n v="-0.78"/>
    <s v="ja"/>
    <x v="0"/>
    <n v="-1.88"/>
    <n v="2021"/>
    <x v="836"/>
    <n v="177"/>
    <s v="Uitmaaien"/>
    <s v="maaien"/>
    <n v="1536"/>
    <n v="11.62"/>
    <s v="A: uitmaaien nat profiel &lt;= 30m minimaal één zijde bereikbaar, twee zijdig &gt;15m bereikbaar &lt;= 30m"/>
    <n v="457487"/>
    <s v="M05767"/>
    <s v="koppelen aan profiel 1006"/>
    <x v="0"/>
    <s v="Goeree-Overflakkee"/>
    <s v="Waterschap"/>
    <s v="Uitmaaien"/>
    <s v="&lt;Null&gt;"/>
    <s v="MeetpuntenGO2020-Baggercode199"/>
    <x v="0"/>
    <s v="&lt;Null&gt;"/>
    <s v="Perceel 3"/>
    <s v="Watertoren"/>
    <s v="A: uitmaaien en afvoeren plasberm, twee zijdig bereikbaar, of &lt;=15m één zijde bereikbaar"/>
    <n v="1006"/>
    <s v="&lt;Null&gt;"/>
    <n v="0"/>
    <n v="0.21"/>
    <n v="1"/>
    <n v="1"/>
    <s v="Klasse A"/>
    <s v="Klasse Industrie"/>
    <s v="sloot"/>
    <s v="&lt;Null&gt;"/>
    <s v="Secundair"/>
    <s v="&lt;Null&gt;"/>
    <s v="Verspreidbaar"/>
    <x v="1"/>
    <x v="983"/>
    <n v="0.78"/>
    <n v="13.3"/>
    <s v="8m of meer"/>
    <s v="W18GR10107"/>
    <s v="baggeren en maaien"/>
    <s v="Wel werkstrook"/>
    <n v="-1.1000000000000001"/>
    <n v="-0.9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6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6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Korteweegje"/>
    <s v="&lt;Null&gt;"/>
    <s v="&lt;Null&gt;"/>
    <s v="&lt;Null&gt;"/>
    <n v="0"/>
    <s v="&lt;Null&gt;"/>
    <s v="&lt;Null&gt;"/>
    <s v="&lt;Null&gt;"/>
    <s v="Klasse B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105"/>
    <s v="&lt;Null&gt;"/>
    <s v="&lt;Null&gt;"/>
    <s v="&lt;Null&gt;"/>
    <s v="&lt;Null&gt;"/>
  </r>
  <r>
    <s v="AAN"/>
    <s v="AAN"/>
    <s v="AAN"/>
    <n v="6.4"/>
    <n v="0.17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"/>
    <n v="-1.51"/>
    <n v="-1.5"/>
    <s v="&lt;=2meter"/>
    <n v="24.9"/>
    <s v="nee"/>
    <s v="T44568"/>
    <s v="D: maaien droog talud, &gt; 15m één zijde bereikbaar, talud &gt; 2m"/>
    <s v="AAN"/>
    <n v="0.19"/>
    <s v="&lt;Null&gt;"/>
    <n v="-0.99"/>
    <s v="ja"/>
    <x v="0"/>
    <n v="-1.51"/>
    <n v="2021"/>
    <x v="837"/>
    <n v="403"/>
    <s v="Uitmaaien"/>
    <s v="maaien"/>
    <n v="1536"/>
    <n v="4"/>
    <s v="C: uitmaaien nat profiel, &gt; 15m één zijde bereikbaar, &gt; 30m één zijde of twee zijdig bereikbaar"/>
    <n v="457696"/>
    <s v="M03196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Blindeweg"/>
    <s v="C: uitmaaien en afvoeren plasberm, &gt;15m één zijde bereikbaar"/>
    <n v="1270"/>
    <s v="niet baggeren, wel maaien"/>
    <n v="0"/>
    <n v="0.01"/>
    <n v="1.7"/>
    <n v="1.7"/>
    <s v="Klasse A"/>
    <s v="Vrij toepasbaar"/>
    <s v="sloot"/>
    <s v="&lt;Null&gt;"/>
    <s v="Secundair"/>
    <s v="&lt;Null&gt;"/>
    <s v="Vrij verspreidbaar"/>
    <x v="1"/>
    <x v="883"/>
    <n v="0.26"/>
    <n v="3.2"/>
    <s v="2 tot 4m"/>
    <s v="W18GR10_WBKK_D"/>
    <s v="maaien"/>
    <s v="Wel werkstrook"/>
    <n v="-1.25"/>
    <n v="-1"/>
  </r>
  <r>
    <s v="AAN"/>
    <s v="AAN"/>
    <s v="AAN"/>
    <n v="6.6"/>
    <n v="0.17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"/>
    <n v="-2.3199999999999998"/>
    <n v="-1.7"/>
    <s v="&lt;=2meter"/>
    <n v="32.299999999999997"/>
    <s v="nee"/>
    <s v="T44568"/>
    <s v="D: maaien droog talud, &gt; 15m één zijde bereikbaar, talud &gt; 2m"/>
    <s v="AAN"/>
    <n v="0.19"/>
    <s v="&lt;Null&gt;"/>
    <n v="-0.99"/>
    <s v="ja"/>
    <x v="0"/>
    <n v="-2.3199999999999998"/>
    <n v="2021"/>
    <x v="838"/>
    <n v="413"/>
    <s v="Uitmaaien"/>
    <s v="maaien"/>
    <n v="1536"/>
    <n v="3"/>
    <s v="C: uitmaaien nat profiel, &gt; 15m één zijde bereikbaar, &gt; 30m één zijde of twee zijdig bereikbaar"/>
    <n v="457698"/>
    <s v="M03196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Blindeweg"/>
    <s v="C: uitmaaien en afvoeren plasberm, &gt;15m één zijde bereikbaar"/>
    <n v="1270"/>
    <s v="niet baggeren, wel maaien"/>
    <n v="0"/>
    <n v="0.62"/>
    <n v="1.8"/>
    <n v="1.9"/>
    <s v="Klasse A"/>
    <s v="Vrij toepasbaar"/>
    <s v="sloot"/>
    <s v="&lt;Null&gt;"/>
    <s v="Secundair"/>
    <s v="&lt;Null&gt;"/>
    <s v="Vrij verspreidbaar"/>
    <x v="1"/>
    <x v="984"/>
    <n v="1.07"/>
    <n v="3.2"/>
    <s v="2 tot 4m"/>
    <s v="W18GR10_WBKK_D"/>
    <s v="maaien"/>
    <s v="Wel werkstrook"/>
    <n v="-1.25"/>
    <n v="-1"/>
  </r>
  <r>
    <s v="AAN"/>
    <s v="AAN"/>
    <s v="AAN"/>
    <n v="6.2"/>
    <n v="0.17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"/>
    <n v="-1.46"/>
    <n v="-1.41"/>
    <s v="&lt;=2meter"/>
    <n v="24.4"/>
    <s v="nee"/>
    <s v="T44568"/>
    <s v="D: maaien droog talud, &gt; 15m één zijde bereikbaar, talud &gt; 2m"/>
    <s v="AAN"/>
    <n v="0.19"/>
    <s v="&lt;Null&gt;"/>
    <n v="-0.99"/>
    <s v="ja"/>
    <x v="0"/>
    <n v="-1.46"/>
    <n v="2021"/>
    <x v="839"/>
    <n v="390"/>
    <s v="Uitmaaien"/>
    <s v="maaien"/>
    <n v="1536"/>
    <n v="3"/>
    <s v="C: uitmaaien nat profiel, &gt; 15m één zijde bereikbaar, &gt; 30m één zijde of twee zijdig bereikbaar"/>
    <n v="457699"/>
    <s v="M03196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Geldersedijk"/>
    <s v="C: uitmaaien en afvoeren plasberm, &gt;15m één zijde bereikbaar"/>
    <n v="1270"/>
    <s v="niet baggeren, wel maaien"/>
    <n v="0"/>
    <n v="0.05"/>
    <n v="1.7"/>
    <n v="1.7"/>
    <s v="Klasse A"/>
    <s v="Vrij toepasbaar"/>
    <s v="sloot"/>
    <s v="&lt;Null&gt;"/>
    <s v="Secundair"/>
    <s v="&lt;Null&gt;"/>
    <s v="Vrij verspreidbaar"/>
    <x v="1"/>
    <x v="985"/>
    <n v="0.21"/>
    <n v="3.2"/>
    <s v="2 tot 4m"/>
    <s v="W18GR10_WBKK_D"/>
    <s v="maaien"/>
    <s v="Wel werkstrook"/>
    <n v="-1.25"/>
    <n v="-1"/>
  </r>
  <r>
    <s v="AAN"/>
    <s v="AAN"/>
    <s v="AAN"/>
    <n v="5"/>
    <n v="0.94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"/>
    <n v="-1.35"/>
    <n v="-1.19"/>
    <s v="&gt;2meter"/>
    <n v="15.2"/>
    <s v="nee"/>
    <s v="T44568"/>
    <s v="D: maaien droog talud, &gt; 15m één zijde bereikbaar, talud &gt; 2m"/>
    <s v="AAN"/>
    <n v="1.06"/>
    <s v="&lt;Null&gt;"/>
    <n v="-1.01"/>
    <s v="ja"/>
    <x v="0"/>
    <n v="-1.35"/>
    <n v="2021"/>
    <x v="115"/>
    <n v="313"/>
    <s v="Uitmaaien"/>
    <s v="maaien"/>
    <n v="1536"/>
    <n v="2.36"/>
    <s v="C: uitmaaien nat profiel, &gt; 15m één zijde bereikbaar, &gt; 30m één zijde of twee zijdig bereikbaar"/>
    <n v="457700"/>
    <s v="M03196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Geldersedijk"/>
    <s v="C: uitmaaien en afvoeren plasberm, &gt;15m één zijde bereikbaar"/>
    <n v="1267"/>
    <s v="niet baggeren, wel maaien"/>
    <n v="0"/>
    <n v="0.16"/>
    <n v="3.5"/>
    <n v="3.5"/>
    <s v="Klasse A"/>
    <s v="Vrij toepasbaar"/>
    <s v="sloot"/>
    <s v="&lt;Null&gt;"/>
    <s v="Secundair"/>
    <s v="&lt;Null&gt;"/>
    <s v="Vrij verspreidbaar"/>
    <x v="1"/>
    <x v="986"/>
    <n v="0.1"/>
    <n v="3.2"/>
    <s v="2 tot 4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0"/>
    <s v="A: maaien droog talud, bereikbaar vanaf 2 zijden, talud &lt;= 2m"/>
    <s v="AAN"/>
    <n v="0.5"/>
    <n v="0.5"/>
    <s v="&lt;Null&gt;"/>
    <s v="nee"/>
    <x v="0"/>
    <s v="&lt;Null&gt;"/>
    <n v="2021"/>
    <x v="840"/>
    <n v="24"/>
    <s v="Uitmaaien"/>
    <s v="maaien"/>
    <s v="&lt;Null&gt;"/>
    <s v="&lt;Null&gt;"/>
    <s v="A: uitmaaien nat profiel &lt;= 30m minimaal één zijde bereikbaar, twee zijdig &gt;15m bereikbaar &lt;= 30m"/>
    <n v="456727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Bromelia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0"/>
    <x v="98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1"/>
    <s v="A: maaien droog talud, bereikbaar vanaf 2 zijden, talud &lt;= 2m"/>
    <s v="AAN"/>
    <n v="0.5"/>
    <n v="0.5"/>
    <s v="&lt;Null&gt;"/>
    <s v="nee"/>
    <x v="0"/>
    <s v="&lt;Null&gt;"/>
    <n v="2021"/>
    <x v="841"/>
    <n v="24"/>
    <s v="Uitmaaien"/>
    <s v="maaien"/>
    <s v="&lt;Null&gt;"/>
    <s v="&lt;Null&gt;"/>
    <s v="A: uitmaaien nat profiel &lt;= 30m minimaal één zijde bereikbaar, twee zijdig &gt;15m bereikbaar &lt;= 30m"/>
    <n v="456749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1"/>
    <x v="98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2"/>
    <s v="A: maaien droog talud, bereikbaar vanaf 2 zijden, talud &lt;= 2m"/>
    <s v="AAN"/>
    <n v="0.5"/>
    <n v="0.5"/>
    <s v="&lt;Null&gt;"/>
    <s v="nee"/>
    <x v="0"/>
    <s v="&lt;Null&gt;"/>
    <n v="2021"/>
    <x v="842"/>
    <n v="23"/>
    <s v="Uitmaaien"/>
    <s v="maaien"/>
    <s v="&lt;Null&gt;"/>
    <s v="&lt;Null&gt;"/>
    <s v="A: uitmaaien nat profiel &lt;= 30m minimaal één zijde bereikbaar, twee zijdig &gt;15m bereikbaar &lt;= 30m"/>
    <n v="456675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Blind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2"/>
    <x v="98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3"/>
    <s v="A: maaien droog talud, bereikbaar vanaf 2 zijden, talud &lt;= 2m"/>
    <s v="AAN"/>
    <n v="0.5"/>
    <n v="0.5"/>
    <s v="&lt;Null&gt;"/>
    <s v="nee"/>
    <x v="0"/>
    <s v="&lt;Null&gt;"/>
    <n v="2021"/>
    <x v="843"/>
    <n v="23"/>
    <s v="Uitmaaien"/>
    <s v="maaien"/>
    <s v="&lt;Null&gt;"/>
    <s v="&lt;Null&gt;"/>
    <s v="A: uitmaaien nat profiel &lt;= 30m minimaal één zijde bereikbaar, twee zijdig &gt;15m bereikbaar &lt;= 30m"/>
    <n v="456755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3"/>
    <x v="99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4"/>
    <s v="A: maaien droog talud, bereikbaar vanaf 2 zijden, talud &lt;= 2m"/>
    <s v="AAN"/>
    <n v="0.5"/>
    <n v="0.5"/>
    <s v="&lt;Null&gt;"/>
    <s v="nee"/>
    <x v="0"/>
    <s v="&lt;Null&gt;"/>
    <n v="2021"/>
    <x v="844"/>
    <n v="21"/>
    <s v="Uitmaaien"/>
    <s v="maaien"/>
    <s v="&lt;Null&gt;"/>
    <s v="&lt;Null&gt;"/>
    <s v="A: uitmaaien nat profiel &lt;= 30m minimaal één zijde bereikbaar, twee zijdig &gt;15m bereikbaar &lt;= 30m"/>
    <n v="456751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Blind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4"/>
    <x v="99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5"/>
    <s v="A: maaien droog talud, bereikbaar vanaf 2 zijden, talud &lt;= 2m"/>
    <s v="AAN"/>
    <n v="0.5"/>
    <n v="0.5"/>
    <s v="&lt;Null&gt;"/>
    <s v="nee"/>
    <x v="0"/>
    <s v="&lt;Null&gt;"/>
    <n v="2021"/>
    <x v="824"/>
    <n v="18"/>
    <s v="Uitmaaien"/>
    <s v="maaien"/>
    <s v="&lt;Null&gt;"/>
    <s v="&lt;Null&gt;"/>
    <s v="A: uitmaaien nat profiel &lt;= 30m minimaal één zijde bereikbaar, twee zijdig &gt;15m bereikbaar &lt;= 30m"/>
    <n v="456743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1"/>
    <x v="99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576"/>
    <s v="A: maaien droog talud, bereikbaar vanaf 2 zijden, talud &lt;= 2m"/>
    <s v="AAN"/>
    <n v="0.5"/>
    <n v="0.5"/>
    <s v="&lt;Null&gt;"/>
    <s v="nee"/>
    <x v="0"/>
    <s v="&lt;Null&gt;"/>
    <n v="2021"/>
    <x v="845"/>
    <n v="20"/>
    <s v="Uitmaaien"/>
    <s v="maaien"/>
    <s v="&lt;Null&gt;"/>
    <s v="&lt;Null&gt;"/>
    <s v="A: uitmaaien nat profiel &lt;= 30m minimaal één zijde bereikbaar, twee zijdig &gt;15m bereikbaar &lt;= 30m"/>
    <n v="456700"/>
    <s v="M0328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5"/>
    <x v="993"/>
    <s v="&lt;Null&gt;"/>
    <s v="&lt;Null&gt;"/>
    <s v="tot 2m"/>
    <s v="W18GR10_WBKK_D"/>
    <s v="maaien"/>
    <s v="Wel werkstrook"/>
    <n v="-1.25"/>
    <n v="-1"/>
  </r>
  <r>
    <s v="Links AAN/Rechts GEM"/>
    <s v="Links AAN"/>
    <s v="Rechts GEM"/>
    <n v="0"/>
    <s v="&lt;Null&gt;"/>
    <s v="&lt;Null&gt;"/>
    <x v="1"/>
    <x v="0"/>
    <n v="1.1299999999999999"/>
    <s v="&lt;Null&gt;"/>
    <s v="&lt;Null&gt;"/>
    <s v="&lt;Null&gt;"/>
    <s v="GO 2021"/>
    <s v="0: LET OP, GEEN WBO INFORMATIE BIJ TOL"/>
    <s v="&lt;Null&gt;"/>
    <s v="&lt;Null&gt;"/>
    <s v="&lt;Null&gt;"/>
    <s v="&gt;2meter"/>
    <s v="&lt;Null&gt;"/>
    <s v="nee"/>
    <s v="T44578"/>
    <s v="A: maaien droog talud, bereikbaar vanaf 2 zijden, talud &lt;= 2m"/>
    <s v="Links AAN/Rechts GEM"/>
    <n v="0.5"/>
    <n v="0.5"/>
    <s v="&lt;Null&gt;"/>
    <s v="nee"/>
    <x v="4"/>
    <s v="&lt;Null&gt;"/>
    <n v="2021"/>
    <x v="508"/>
    <n v="28"/>
    <s v="Uitmaaien"/>
    <s v="maaien"/>
    <s v="&lt;Null&gt;"/>
    <s v="&lt;Null&gt;"/>
    <s v="A: uitmaaien nat profiel &lt;= 30m minimaal één zijde bereikbaar, twee zijdig &gt;15m bereikbaar &lt;= 30m"/>
    <n v="456752"/>
    <s v="M05785"/>
    <s v="theoretische aansluiting NVO"/>
    <x v="0"/>
    <s v="Goeree-Overflakkee"/>
    <s v="Waterschap"/>
    <s v="Uitmaaien"/>
    <s v="&lt;Null&gt;"/>
    <s v="&lt;Null&gt;"/>
    <x v="2"/>
    <s v="&lt;Null&gt;"/>
    <s v="Perceel 3"/>
    <s v="Prinses Margrietstraat"/>
    <s v="AAARG! plasbermpost fout"/>
    <s v="&lt;Null&gt;"/>
    <s v="niet baggeren, wel maaien"/>
    <n v="0"/>
    <s v="&lt;Null&gt;"/>
    <s v="&lt;Null&gt;"/>
    <s v="&lt;Null&gt;"/>
    <s v="&lt;Null&gt;"/>
    <s v="&lt;Null&gt;"/>
    <s v="sloot"/>
    <s v="&lt;Null&gt;"/>
    <s v="Secundair"/>
    <n v="-0.9"/>
    <s v="&lt;Null&gt;"/>
    <x v="50"/>
    <x v="994"/>
    <s v="&lt;Null&gt;"/>
    <s v="&lt;Null&gt;"/>
    <s v="tot 2m"/>
    <s v="&lt;Null&gt;"/>
    <s v="maaien"/>
    <s v="Wel werkstrook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8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4"/>
    <s v="&lt;Null&gt;"/>
    <s v="&lt;Null&gt;"/>
    <x v="1"/>
    <s v="&lt;Null&gt;"/>
    <s v="Aanliggenden"/>
    <s v="&lt;Null&gt;"/>
    <s v="&lt;Null&gt;"/>
    <s v="&lt;Null&gt;"/>
    <x v="1"/>
    <s v="&lt;Null&gt;"/>
    <s v="Perceel 3"/>
    <s v="Adamsweg"/>
    <s v="&lt;Null&gt;"/>
    <s v="&lt;Null&gt;"/>
    <s v="&lt;Null&gt;"/>
    <n v="0"/>
    <s v="&lt;Null&gt;"/>
    <s v="&lt;Null&gt;"/>
    <s v="&lt;Null&gt;"/>
    <s v="Klasse A"/>
    <s v="Klasse Wonen"/>
    <s v="sloot"/>
    <s v="kunstwerkvak"/>
    <s v="&lt;Null&gt;"/>
    <s v="&lt;Null&gt;"/>
    <s v="Verspreidbaar"/>
    <x v="1"/>
    <x v="1"/>
    <s v="&lt;Null&gt;"/>
    <s v="&lt;Null&gt;"/>
    <s v="&lt;Null&gt;"/>
    <s v="W18GR1022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8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0"/>
    <s v="&lt;Null&gt;"/>
    <s v="&lt;Null&gt;"/>
    <x v="1"/>
    <s v="&lt;Null&gt;"/>
    <s v="Waterschap"/>
    <s v="&lt;Null&gt;"/>
    <s v="&lt;Null&gt;"/>
    <s v="&lt;Null&gt;"/>
    <x v="1"/>
    <s v="&lt;Null&gt;"/>
    <s v="Perceel 3"/>
    <s v="Geer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AAN/Rechts WSHD"/>
    <s v="Links AAN"/>
    <s v="Rechts WSHD"/>
    <n v="2.5"/>
    <n v="0.1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"/>
    <n v="-1.39"/>
    <n v="-1.23"/>
    <s v="&lt;=2meter"/>
    <n v="5.7"/>
    <s v="ja"/>
    <s v="T44587"/>
    <s v="B: maaien droog talud, &lt;= 15m één zijde bereikbaar, talud &gt; 2m"/>
    <s v="Links AAN/Rechts WSHD"/>
    <n v="0.17"/>
    <s v="&lt;Null&gt;"/>
    <n v="-0.95"/>
    <s v="ja"/>
    <x v="0"/>
    <n v="-1.39"/>
    <n v="2021"/>
    <x v="129"/>
    <n v="310"/>
    <s v="Uitmaaien"/>
    <s v="maaien"/>
    <n v="1536"/>
    <n v="0.5"/>
    <s v="A: uitmaaien nat profiel &lt;= 30m minimaal één zijde bereikbaar, twee zijdig &gt;15m bereikbaar &lt;= 30m"/>
    <n v="457701"/>
    <s v="M05660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663"/>
    <s v="&lt;Null&gt;"/>
    <n v="0"/>
    <n v="0.16"/>
    <n v="2.1"/>
    <n v="2.1"/>
    <s v="Klasse A"/>
    <s v="Vrij toepasbaar"/>
    <s v="sloot"/>
    <s v="&lt;Null&gt;"/>
    <s v="Secundair"/>
    <s v="&lt;Null&gt;"/>
    <s v="Vrij verspreidbaar"/>
    <x v="1"/>
    <x v="995"/>
    <n v="0.14000000000000001"/>
    <n v="1.6"/>
    <s v="tot 2m"/>
    <s v="W18GR10_WBKK_D"/>
    <s v="baggeren en maaien"/>
    <s v="Wel werkstrook"/>
    <n v="-1.25"/>
    <n v="-1"/>
  </r>
  <r>
    <s v="Links AAN/Rechts WSHD"/>
    <s v="Links AAN"/>
    <s v="Rechts WSHD"/>
    <n v="2.2000000000000002"/>
    <n v="7.0000000000000007E-2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4"/>
    <n v="-1.44"/>
    <n v="-1.35"/>
    <s v="&lt;=2meter"/>
    <n v="5.7"/>
    <s v="ja"/>
    <s v="T44587"/>
    <s v="B: maaien droog talud, &lt;= 15m één zijde bereikbaar, talud &gt; 2m"/>
    <s v="Links AAN/Rechts WSHD"/>
    <n v="0.08"/>
    <s v="&lt;Null&gt;"/>
    <n v="-1.05"/>
    <s v="ja"/>
    <x v="0"/>
    <n v="-1.44"/>
    <n v="2021"/>
    <x v="846"/>
    <n v="271"/>
    <s v="Uitmaaien"/>
    <s v="maaien"/>
    <n v="1536"/>
    <n v="0.46"/>
    <s v="A: uitmaaien nat profiel &lt;= 30m minimaal één zijde bereikbaar, twee zijdig &gt;15m bereikbaar &lt;= 30m"/>
    <n v="457702"/>
    <s v="M05660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1212"/>
    <s v="&lt;Null&gt;"/>
    <n v="0"/>
    <n v="0.09"/>
    <n v="2.1"/>
    <n v="2.1"/>
    <s v="Klasse A"/>
    <s v="Vrij toepasbaar"/>
    <s v="sloot"/>
    <s v="&lt;Null&gt;"/>
    <s v="Secundair"/>
    <s v="&lt;Null&gt;"/>
    <s v="Vrij verspreidbaar"/>
    <x v="1"/>
    <x v="996"/>
    <n v="0.19"/>
    <n v="1.6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8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4"/>
    <s v="&lt;Null&gt;"/>
    <s v="&lt;Null&gt;"/>
    <x v="1"/>
    <s v="&lt;Null&gt;"/>
    <s v="Waterschap"/>
    <s v="&lt;Null&gt;"/>
    <s v="&lt;Null&gt;"/>
    <s v="&lt;Null&gt;"/>
    <x v="1"/>
    <s v="&lt;Null&gt;"/>
    <s v="Perceel 3"/>
    <s v="Adams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WSHD/Rechts AAN"/>
    <s v="Links WSHD"/>
    <s v="Rechts AAN"/>
    <n v="0.7"/>
    <n v="0.02"/>
    <n v="0.16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08"/>
    <n v="-1"/>
    <s v="&lt;=2meter"/>
    <n v="3.9"/>
    <s v="ja"/>
    <s v="T44589"/>
    <s v="B: maaien droog talud, &lt;= 15m één zijde bereikbaar, talud &gt; 2m"/>
    <s v="Links WSHD/Rechts AAN"/>
    <n v="0.02"/>
    <n v="0.16"/>
    <n v="-0.95"/>
    <s v="ja"/>
    <x v="0"/>
    <n v="-1.08"/>
    <n v="2021"/>
    <x v="530"/>
    <n v="226"/>
    <s v="Uitmaaien"/>
    <s v="maaien"/>
    <n v="1536"/>
    <n v="0.04"/>
    <s v="A: uitmaaien nat profiel &lt;= 30m minimaal één zijde bereikbaar, twee zijdig &gt;15m bereikbaar &lt;= 30m"/>
    <n v="457703"/>
    <s v="M05661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55"/>
    <s v="&lt;Null&gt;"/>
    <n v="0"/>
    <n v="0.08"/>
    <n v="1.7"/>
    <n v="1.7"/>
    <s v="Klasse A"/>
    <s v="Vrij toepasbaar"/>
    <s v="sloot"/>
    <s v="&lt;Null&gt;"/>
    <s v="Secundair"/>
    <s v="&lt;Null&gt;"/>
    <s v="Vrij verspreidbaar"/>
    <x v="156"/>
    <x v="997"/>
    <n v="0.13"/>
    <n v="0.6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59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9"/>
    <s v="&lt;Null&gt;"/>
    <s v="&lt;Null&gt;"/>
    <x v="1"/>
    <s v="&lt;Null&gt;"/>
    <s v="Waterschap"/>
    <s v="&lt;Null&gt;"/>
    <s v="&lt;Null&gt;"/>
    <s v="&lt;Null&gt;"/>
    <x v="1"/>
    <s v="&lt;Null&gt;"/>
    <s v="Perceel 3"/>
    <s v="Potter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499999999999998"/>
    <s v="&lt;Null&gt;"/>
    <s v="&lt;Null&gt;"/>
    <s v="&gt;2meter"/>
    <s v="&lt;Null&gt;"/>
    <s v="nee"/>
    <s v="T44615"/>
    <s v="A: maaien droog talud, bereikbaar vanaf 2 zijden, talud &lt;= 2m"/>
    <s v="WSHD"/>
    <n v="0.5"/>
    <n v="0.5"/>
    <s v="&lt;Null&gt;"/>
    <s v="nee"/>
    <x v="0"/>
    <s v="&lt;Null&gt;"/>
    <n v="2021"/>
    <x v="847"/>
    <n v="636"/>
    <s v="Uitmaaien"/>
    <s v="maaien"/>
    <s v="&lt;Null&gt;"/>
    <s v="&lt;Null&gt;"/>
    <s v="A: uitmaaien nat profiel &lt;= 30m minimaal één zijde bereikbaar, twee zijdig &gt;15m bereikbaar &lt;= 30m"/>
    <n v="456723"/>
    <s v="M0304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Arme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7"/>
    <x v="998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499999999999998"/>
    <s v="&lt;Null&gt;"/>
    <s v="&lt;Null&gt;"/>
    <s v="&gt;2meter"/>
    <s v="&lt;Null&gt;"/>
    <s v="nee"/>
    <s v="T44616"/>
    <s v="A: maaien droog talud, bereikbaar vanaf 2 zijden, talud &lt;= 2m"/>
    <s v="WSHD"/>
    <n v="0.5"/>
    <n v="0.5"/>
    <s v="&lt;Null&gt;"/>
    <s v="nee"/>
    <x v="0"/>
    <s v="&lt;Null&gt;"/>
    <n v="2021"/>
    <x v="848"/>
    <n v="32"/>
    <s v="Uitmaaien"/>
    <s v="maaien"/>
    <s v="&lt;Null&gt;"/>
    <s v="&lt;Null&gt;"/>
    <s v="A: uitmaaien nat profiel &lt;= 30m minimaal één zijde bereikbaar, twee zijdig &gt;15m bereikbaar &lt;= 30m"/>
    <n v="456707"/>
    <s v="M0304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Arme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8"/>
    <x v="827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499999999999998"/>
    <s v="&lt;Null&gt;"/>
    <s v="&lt;Null&gt;"/>
    <s v="&gt;2meter"/>
    <s v="&lt;Null&gt;"/>
    <s v="nee"/>
    <s v="T44617"/>
    <s v="A: maaien droog talud, bereikbaar vanaf 2 zijden, talud &lt;= 2m"/>
    <s v="WSHD"/>
    <n v="0.5"/>
    <n v="0.5"/>
    <s v="&lt;Null&gt;"/>
    <s v="nee"/>
    <x v="0"/>
    <s v="&lt;Null&gt;"/>
    <n v="2021"/>
    <x v="264"/>
    <n v="34"/>
    <s v="Uitmaaien"/>
    <s v="maaien"/>
    <s v="&lt;Null&gt;"/>
    <s v="&lt;Null&gt;"/>
    <s v="A: uitmaaien nat profiel &lt;= 30m minimaal één zijde bereikbaar, twee zijdig &gt;15m bereikbaar &lt;= 30m"/>
    <n v="456672"/>
    <s v="M0304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9"/>
    <x v="999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18"/>
    <s v="A: maaien droog talud, bereikbaar vanaf 2 zijden, talud &lt;= 2m"/>
    <s v="WSHD"/>
    <n v="0.5"/>
    <n v="0.5"/>
    <s v="&lt;Null&gt;"/>
    <s v="nee"/>
    <x v="0"/>
    <s v="&lt;Null&gt;"/>
    <n v="2021"/>
    <x v="849"/>
    <n v="619"/>
    <s v="Uitmaaien"/>
    <s v="maaien"/>
    <s v="&lt;Null&gt;"/>
    <s v="&lt;Null&gt;"/>
    <s v="A: uitmaaien nat profiel &lt;= 30m minimaal één zijde bereikbaar, twee zijdig &gt;15m bereikbaar &lt;= 30m"/>
    <n v="456769"/>
    <s v="M0312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0"/>
    <x v="1000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19"/>
    <s v="A: maaien droog talud, bereikbaar vanaf 2 zijden, talud &lt;= 2m"/>
    <s v="WSHD"/>
    <n v="0.5"/>
    <n v="0.5"/>
    <s v="&lt;Null&gt;"/>
    <s v="nee"/>
    <x v="0"/>
    <s v="&lt;Null&gt;"/>
    <n v="2021"/>
    <x v="285"/>
    <n v="36"/>
    <s v="Uitmaaien"/>
    <s v="maaien"/>
    <s v="&lt;Null&gt;"/>
    <s v="&lt;Null&gt;"/>
    <s v="A: uitmaaien nat profiel &lt;= 30m minimaal één zijde bereikbaar, twee zijdig &gt;15m bereikbaar &lt;= 30m"/>
    <n v="456724"/>
    <s v="M0312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1"/>
    <x v="1001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20"/>
    <s v="A: maaien droog talud, bereikbaar vanaf 2 zijden, talud &lt;= 2m"/>
    <s v="WSHD"/>
    <n v="0.5"/>
    <n v="0.5"/>
    <s v="&lt;Null&gt;"/>
    <s v="nee"/>
    <x v="0"/>
    <s v="&lt;Null&gt;"/>
    <n v="2021"/>
    <x v="850"/>
    <n v="30"/>
    <s v="Uitmaaien"/>
    <s v="maaien"/>
    <s v="&lt;Null&gt;"/>
    <s v="&lt;Null&gt;"/>
    <s v="A: uitmaaien nat profiel &lt;= 30m minimaal één zijde bereikbaar, twee zijdig &gt;15m bereikbaar &lt;= 30m"/>
    <n v="456697"/>
    <s v="M0312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2"/>
    <x v="1002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21"/>
    <s v="A: maaien droog talud, bereikbaar vanaf 2 zijden, talud &lt;= 2m"/>
    <s v="WSHD"/>
    <n v="0.5"/>
    <n v="0.5"/>
    <s v="&lt;Null&gt;"/>
    <s v="nee"/>
    <x v="0"/>
    <s v="&lt;Null&gt;"/>
    <n v="2021"/>
    <x v="851"/>
    <n v="237"/>
    <s v="Uitmaaien"/>
    <s v="maaien"/>
    <s v="&lt;Null&gt;"/>
    <s v="&lt;Null&gt;"/>
    <s v="A: uitmaaien nat profiel &lt;= 30m minimaal één zijde bereikbaar, twee zijdig &gt;15m bereikbaar &lt;= 30m"/>
    <n v="456678"/>
    <s v="M0312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3"/>
    <x v="1003"/>
    <s v="&lt;Null&gt;"/>
    <s v="&lt;Null&gt;"/>
    <s v="tot 2m"/>
    <s v="W18GR10_WBKK_D"/>
    <s v="maaien"/>
    <s v="Wel werkstrook"/>
    <n v="-1.25"/>
    <n v="-1"/>
  </r>
  <r>
    <s v="Links AAN/Rechts WSHD"/>
    <s v="Links AAN"/>
    <s v="Rechts WSHD"/>
    <n v="2.8"/>
    <s v="&lt;Null&gt;"/>
    <s v="&lt;Null&gt;"/>
    <x v="4"/>
    <x v="0"/>
    <n v="1.1299999999999999"/>
    <s v="bereikbaar"/>
    <s v="&lt;Null&gt;"/>
    <s v="&lt;Null&gt;"/>
    <s v="GO 2021"/>
    <s v="0: Invalide kenmerken"/>
    <n v="-2.5"/>
    <s v="&lt;Null&gt;"/>
    <s v="&lt;Null&gt;"/>
    <s v="&gt;2meter"/>
    <s v="&lt;Null&gt;"/>
    <s v="ja"/>
    <s v="T44622"/>
    <s v="A: maaien droog talud, bereikbaar vanaf 2 zijden, talud &lt;= 2m"/>
    <s v="Links AAN/Rechts WSHD"/>
    <n v="0.5"/>
    <n v="0.5"/>
    <s v="&lt;Null&gt;"/>
    <s v="nee"/>
    <x v="0"/>
    <s v="&lt;Null&gt;"/>
    <n v="2021"/>
    <x v="852"/>
    <n v="564"/>
    <s v="Uitmaaien"/>
    <s v="maaien"/>
    <s v="&lt;Null&gt;"/>
    <s v="&lt;Null&gt;"/>
    <s v="A: uitmaaien nat profiel &lt;= 30m minimaal één zijde bereikbaar, twee zijdig &gt;15m bereikbaar &lt;= 30m"/>
    <n v="457704"/>
    <s v="M05580"/>
    <s v="geschatte m3's opvoeren"/>
    <x v="0"/>
    <s v="Goeree-Overflakkee"/>
    <s v="Aanliggenden / Waterschap"/>
    <s v="Uitmaaien"/>
    <s v="&lt;Null&gt;"/>
    <s v="&lt;Null&gt;"/>
    <x v="0"/>
    <s v="&lt;Null&gt;"/>
    <s v="Perceel 3"/>
    <s v="Armen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4"/>
    <x v="1004"/>
    <s v="&lt;Null&gt;"/>
    <n v="1"/>
    <s v="tot 2m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3"/>
    <s v="A: maaien droog talud, bereikbaar vanaf 2 zijden, talud &lt;= 2m"/>
    <s v="AAN"/>
    <n v="0.5"/>
    <n v="0.5"/>
    <s v="&lt;Null&gt;"/>
    <s v="nee"/>
    <x v="0"/>
    <s v="&lt;Null&gt;"/>
    <n v="2021"/>
    <x v="853"/>
    <n v="1291"/>
    <s v="Uitmaaien"/>
    <s v="maaien"/>
    <s v="&lt;Null&gt;"/>
    <s v="&lt;Null&gt;"/>
    <s v="A: uitmaaien nat profiel &lt;= 30m minimaal één zijde bereikbaar, twee zijdig &gt;15m bereikbaar &lt;= 30m"/>
    <n v="456777"/>
    <s v="M05579"/>
    <s v="als onderdeel van H1650 gemeten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5"/>
    <x v="1005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4"/>
    <s v="A: maaien droog talud, bereikbaar vanaf 2 zijden, talud &lt;= 2m"/>
    <s v="AAN"/>
    <n v="0.5"/>
    <n v="0.5"/>
    <s v="&lt;Null&gt;"/>
    <s v="nee"/>
    <x v="0"/>
    <s v="&lt;Null&gt;"/>
    <n v="2021"/>
    <x v="242"/>
    <n v="56"/>
    <s v="Uitmaaien"/>
    <s v="maaien"/>
    <s v="&lt;Null&gt;"/>
    <s v="&lt;Null&gt;"/>
    <s v="A: uitmaaien nat profiel &lt;= 30m minimaal één zijde bereikbaar, twee zijdig &gt;15m bereikbaar &lt;= 30m"/>
    <n v="456758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6"/>
    <x v="1006"/>
    <s v="&lt;Null&gt;"/>
    <s v="&lt;Null&gt;"/>
    <s v="tot 2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5"/>
    <s v="A: maaien droog talud, bereikbaar vanaf 2 zijden, talud &lt;= 2m"/>
    <s v="WSHD"/>
    <n v="0.5"/>
    <n v="0.5"/>
    <s v="&lt;Null&gt;"/>
    <s v="nee"/>
    <x v="0"/>
    <s v="&lt;Null&gt;"/>
    <n v="2021"/>
    <x v="413"/>
    <n v="16"/>
    <s v="Uitmaaien"/>
    <s v="maaien"/>
    <s v="&lt;Null&gt;"/>
    <s v="&lt;Null&gt;"/>
    <s v="A: uitmaaien nat profiel &lt;= 30m minimaal één zijde bereikbaar, twee zijdig &gt;15m bereikbaar &lt;= 30m"/>
    <n v="456673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4"/>
    <x v="100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6"/>
    <s v="A: maaien droog talud, bereikbaar vanaf 2 zijden, talud &lt;= 2m"/>
    <s v="AAN"/>
    <n v="0.5"/>
    <n v="0.5"/>
    <s v="&lt;Null&gt;"/>
    <s v="nee"/>
    <x v="0"/>
    <s v="&lt;Null&gt;"/>
    <n v="2021"/>
    <x v="854"/>
    <n v="26"/>
    <s v="Uitmaaien"/>
    <s v="maaien"/>
    <s v="&lt;Null&gt;"/>
    <s v="&lt;Null&gt;"/>
    <s v="A: uitmaaien nat profiel &lt;= 30m minimaal één zijde bereikbaar, twee zijdig &gt;15m bereikbaar &lt;= 30m"/>
    <n v="456698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7"/>
    <x v="100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7"/>
    <s v="A: maaien droog talud, bereikbaar vanaf 2 zijden, talud &lt;= 2m"/>
    <s v="AAN"/>
    <n v="0.5"/>
    <n v="0.5"/>
    <s v="&lt;Null&gt;"/>
    <s v="nee"/>
    <x v="0"/>
    <s v="&lt;Null&gt;"/>
    <n v="2021"/>
    <x v="855"/>
    <n v="26"/>
    <s v="Uitmaaien"/>
    <s v="maaien"/>
    <s v="&lt;Null&gt;"/>
    <s v="&lt;Null&gt;"/>
    <s v="A: uitmaaien nat profiel &lt;= 30m minimaal één zijde bereikbaar, twee zijdig &gt;15m bereikbaar &lt;= 30m"/>
    <n v="456717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8"/>
    <x v="100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8"/>
    <s v="A: maaien droog talud, bereikbaar vanaf 2 zijden, talud &lt;= 2m"/>
    <s v="AAN"/>
    <n v="0.5"/>
    <n v="0.5"/>
    <s v="&lt;Null&gt;"/>
    <s v="nee"/>
    <x v="0"/>
    <s v="&lt;Null&gt;"/>
    <n v="2021"/>
    <x v="856"/>
    <n v="27"/>
    <s v="Uitmaaien"/>
    <s v="maaien"/>
    <s v="&lt;Null&gt;"/>
    <s v="&lt;Null&gt;"/>
    <s v="A: uitmaaien nat profiel &lt;= 30m minimaal één zijde bereikbaar, twee zijdig &gt;15m bereikbaar &lt;= 30m"/>
    <n v="456772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9"/>
    <x v="101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29"/>
    <s v="A: maaien droog talud, bereikbaar vanaf 2 zijden, talud &lt;= 2m"/>
    <s v="AAN"/>
    <n v="0.5"/>
    <n v="0.5"/>
    <s v="&lt;Null&gt;"/>
    <s v="nee"/>
    <x v="0"/>
    <s v="&lt;Null&gt;"/>
    <n v="2021"/>
    <x v="842"/>
    <n v="23"/>
    <s v="Uitmaaien"/>
    <s v="maaien"/>
    <s v="&lt;Null&gt;"/>
    <s v="&lt;Null&gt;"/>
    <s v="A: uitmaaien nat profiel &lt;= 30m minimaal één zijde bereikbaar, twee zijdig &gt;15m bereikbaar &lt;= 30m"/>
    <n v="456756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2"/>
    <x v="101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0"/>
    <s v="A: maaien droog talud, bereikbaar vanaf 2 zijden, talud &lt;= 2m"/>
    <s v="AAN"/>
    <n v="0.5"/>
    <n v="0.5"/>
    <s v="&lt;Null&gt;"/>
    <s v="nee"/>
    <x v="0"/>
    <s v="&lt;Null&gt;"/>
    <n v="2021"/>
    <x v="843"/>
    <n v="23"/>
    <s v="Uitmaaien"/>
    <s v="maaien"/>
    <s v="&lt;Null&gt;"/>
    <s v="&lt;Null&gt;"/>
    <s v="A: uitmaaien nat profiel &lt;= 30m minimaal één zijde bereikbaar, twee zijdig &gt;15m bereikbaar &lt;= 30m"/>
    <n v="456691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3"/>
    <x v="99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1"/>
    <s v="A: maaien droog talud, bereikbaar vanaf 2 zijden, talud &lt;= 2m"/>
    <s v="AAN"/>
    <n v="0.5"/>
    <n v="0.5"/>
    <s v="&lt;Null&gt;"/>
    <s v="nee"/>
    <x v="0"/>
    <s v="&lt;Null&gt;"/>
    <n v="2021"/>
    <x v="856"/>
    <n v="27"/>
    <s v="Uitmaaien"/>
    <s v="maaien"/>
    <s v="&lt;Null&gt;"/>
    <s v="&lt;Null&gt;"/>
    <s v="A: uitmaaien nat profiel &lt;= 30m minimaal één zijde bereikbaar, twee zijdig &gt;15m bereikbaar &lt;= 30m"/>
    <n v="456692"/>
    <s v="M0558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9"/>
    <x v="101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2"/>
    <s v="A: maaien droog talud, bereikbaar vanaf 2 zijden, talud &lt;= 2m"/>
    <s v="AAN"/>
    <n v="0.5"/>
    <n v="0.5"/>
    <s v="&lt;Null&gt;"/>
    <s v="nee"/>
    <x v="0"/>
    <s v="&lt;Null&gt;"/>
    <n v="2021"/>
    <x v="857"/>
    <n v="1298"/>
    <s v="Uitmaaien"/>
    <s v="maaien"/>
    <s v="&lt;Null&gt;"/>
    <s v="&lt;Null&gt;"/>
    <s v="A: uitmaaien nat profiel &lt;= 30m minimaal één zijde bereikbaar, twee zijdig &gt;15m bereikbaar &lt;= 30m"/>
    <n v="456748"/>
    <s v="M05686"/>
    <s v="als onderdeel van H1650 gemeten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0"/>
    <x v="1013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3"/>
    <s v="A: maaien droog talud, bereikbaar vanaf 2 zijden, talud &lt;= 2m"/>
    <s v="AAN"/>
    <n v="0.5"/>
    <n v="0.5"/>
    <s v="&lt;Null&gt;"/>
    <s v="nee"/>
    <x v="0"/>
    <s v="&lt;Null&gt;"/>
    <n v="2021"/>
    <x v="858"/>
    <n v="49"/>
    <s v="Uitmaaien"/>
    <s v="maaien"/>
    <s v="&lt;Null&gt;"/>
    <s v="&lt;Null&gt;"/>
    <s v="A: uitmaaien nat profiel &lt;= 30m minimaal één zijde bereikbaar, twee zijdig &gt;15m bereikbaar &lt;= 30m"/>
    <n v="456701"/>
    <s v="M0558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1"/>
    <x v="1014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4"/>
    <s v="A: maaien droog talud, bereikbaar vanaf 2 zijden, talud &lt;= 2m"/>
    <s v="AAN"/>
    <n v="0.5"/>
    <n v="0.5"/>
    <s v="&lt;Null&gt;"/>
    <s v="nee"/>
    <x v="0"/>
    <s v="&lt;Null&gt;"/>
    <n v="2021"/>
    <x v="859"/>
    <n v="75"/>
    <s v="Uitmaaien"/>
    <s v="maaien"/>
    <s v="&lt;Null&gt;"/>
    <s v="&lt;Null&gt;"/>
    <s v="A: uitmaaien nat profiel &lt;= 30m minimaal één zijde bereikbaar, twee zijdig &gt;15m bereikbaar &lt;= 30m"/>
    <n v="456710"/>
    <s v="M05688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2"/>
    <x v="1015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5"/>
    <s v="A: maaien droog talud, bereikbaar vanaf 2 zijden, talud &lt;= 2m"/>
    <s v="AAN"/>
    <n v="0.5"/>
    <n v="0.5"/>
    <s v="&lt;Null&gt;"/>
    <s v="nee"/>
    <x v="0"/>
    <s v="&lt;Null&gt;"/>
    <n v="2021"/>
    <x v="860"/>
    <n v="22"/>
    <s v="Uitmaaien"/>
    <s v="maaien"/>
    <s v="&lt;Null&gt;"/>
    <s v="&lt;Null&gt;"/>
    <s v="A: uitmaaien nat profiel &lt;= 30m minimaal één zijde bereikbaar, twee zijdig &gt;15m bereikbaar &lt;= 30m"/>
    <n v="456677"/>
    <s v="M0568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3"/>
    <x v="1016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6"/>
    <s v="A: maaien droog talud, bereikbaar vanaf 2 zijden, talud &lt;= 2m"/>
    <s v="AAN"/>
    <n v="0.5"/>
    <n v="0.5"/>
    <s v="&lt;Null&gt;"/>
    <s v="nee"/>
    <x v="0"/>
    <s v="&lt;Null&gt;"/>
    <n v="2021"/>
    <x v="861"/>
    <n v="27"/>
    <s v="Uitmaaien"/>
    <s v="maaien"/>
    <s v="&lt;Null&gt;"/>
    <s v="&lt;Null&gt;"/>
    <s v="A: uitmaaien nat profiel &lt;= 30m minimaal één zijde bereikbaar, twee zijdig &gt;15m bereikbaar &lt;= 30m"/>
    <n v="456713"/>
    <s v="M0558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4"/>
    <x v="101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7"/>
    <s v="A: maaien droog talud, bereikbaar vanaf 2 zijden, talud &lt;= 2m"/>
    <s v="AAN"/>
    <n v="0.5"/>
    <n v="0.5"/>
    <s v="&lt;Null&gt;"/>
    <s v="nee"/>
    <x v="0"/>
    <s v="&lt;Null&gt;"/>
    <n v="2021"/>
    <x v="862"/>
    <n v="25"/>
    <s v="Uitmaaien"/>
    <s v="maaien"/>
    <s v="&lt;Null&gt;"/>
    <s v="&lt;Null&gt;"/>
    <s v="A: uitmaaien nat profiel &lt;= 30m minimaal één zijde bereikbaar, twee zijdig &gt;15m bereikbaar &lt;= 30m"/>
    <n v="456750"/>
    <s v="M0558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5"/>
    <x v="101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8"/>
    <s v="A: maaien droog talud, bereikbaar vanaf 2 zijden, talud &lt;= 2m"/>
    <s v="AAN"/>
    <n v="0.5"/>
    <n v="0.5"/>
    <s v="&lt;Null&gt;"/>
    <s v="nee"/>
    <x v="0"/>
    <s v="&lt;Null&gt;"/>
    <n v="2021"/>
    <x v="843"/>
    <n v="23"/>
    <s v="Uitmaaien"/>
    <s v="maaien"/>
    <s v="&lt;Null&gt;"/>
    <s v="&lt;Null&gt;"/>
    <s v="A: uitmaaien nat profiel &lt;= 30m minimaal één zijde bereikbaar, twee zijdig &gt;15m bereikbaar &lt;= 30m"/>
    <n v="456745"/>
    <s v="M0558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3"/>
    <x v="101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39"/>
    <s v="A: maaien droog talud, bereikbaar vanaf 2 zijden, talud &lt;= 2m"/>
    <s v="AAN"/>
    <n v="0.5"/>
    <n v="0.5"/>
    <s v="&lt;Null&gt;"/>
    <s v="nee"/>
    <x v="0"/>
    <s v="&lt;Null&gt;"/>
    <n v="2021"/>
    <x v="855"/>
    <n v="26"/>
    <s v="Uitmaaien"/>
    <s v="maaien"/>
    <s v="&lt;Null&gt;"/>
    <s v="&lt;Null&gt;"/>
    <s v="A: uitmaaien nat profiel &lt;= 30m minimaal één zijde bereikbaar, twee zijdig &gt;15m bereikbaar &lt;= 30m"/>
    <n v="456714"/>
    <s v="M05581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8"/>
    <x v="102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0"/>
    <s v="A: maaien droog talud, bereikbaar vanaf 2 zijden, talud &lt;= 2m"/>
    <s v="AAN"/>
    <n v="0.5"/>
    <n v="0.5"/>
    <s v="&lt;Null&gt;"/>
    <s v="nee"/>
    <x v="0"/>
    <s v="&lt;Null&gt;"/>
    <n v="2021"/>
    <x v="863"/>
    <n v="26"/>
    <s v="Uitmaaien"/>
    <s v="maaien"/>
    <s v="&lt;Null&gt;"/>
    <s v="&lt;Null&gt;"/>
    <s v="A: uitmaaien nat profiel &lt;= 30m minimaal één zijde bereikbaar, twee zijdig &gt;15m bereikbaar &lt;= 30m"/>
    <n v="456706"/>
    <s v="M05688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Smalle Blok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6"/>
    <x v="102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1"/>
    <s v="A: maaien droog talud, bereikbaar vanaf 2 zijden, talud &lt;= 2m"/>
    <s v="AAN"/>
    <n v="0.5"/>
    <n v="0.5"/>
    <s v="&lt;Null&gt;"/>
    <s v="nee"/>
    <x v="0"/>
    <s v="&lt;Null&gt;"/>
    <n v="2021"/>
    <x v="864"/>
    <n v="599"/>
    <s v="Uitmaaien"/>
    <s v="maaien"/>
    <s v="&lt;Null&gt;"/>
    <s v="&lt;Null&gt;"/>
    <s v="A: uitmaaien nat profiel &lt;= 30m minimaal één zijde bereikbaar, twee zijdig &gt;15m bereikbaar &lt;= 30m"/>
    <n v="456725"/>
    <s v="M03136"/>
    <s v="theoretische aansluiting NVO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7"/>
    <x v="1022"/>
    <s v="&lt;Null&gt;"/>
    <s v="&lt;Null&gt;"/>
    <s v="tot 2m"/>
    <s v="W18GR10_WBKK_D"/>
    <s v="maaien"/>
    <s v="Wel werkstrook"/>
    <n v="-1.25"/>
    <n v="-1"/>
  </r>
  <r>
    <s v="AAN"/>
    <s v="AAN"/>
    <s v="AAN"/>
    <n v="10.5"/>
    <n v="0.32"/>
    <n v="0.93"/>
    <x v="3"/>
    <x v="0"/>
    <n v="1.1299999999999999"/>
    <s v="alleen links"/>
    <s v="&lt;Null&gt;"/>
    <n v="0"/>
    <s v="GO 2021"/>
    <s v="1A: Op de kant, &lt;=30m tweezijdig bereikbaar, of &lt;=15m één zijde bereikbaar"/>
    <n v="-1.9"/>
    <n v="-1.58"/>
    <n v="-1.51"/>
    <s v="&lt;=2meter"/>
    <n v="6.3"/>
    <s v="ja"/>
    <s v="T44642"/>
    <s v="B: maaien droog talud, &lt;= 15m één zijde bereikbaar, talud &lt;= 2m"/>
    <s v="AAN"/>
    <n v="0.36"/>
    <n v="0.97"/>
    <n v="-1.01"/>
    <s v="ja"/>
    <x v="0"/>
    <n v="-1.58"/>
    <n v="2021"/>
    <x v="865"/>
    <n v="601"/>
    <s v="Uitmaaien"/>
    <s v="maaien"/>
    <n v="1536"/>
    <n v="2.88"/>
    <s v="A: uitmaaien nat profiel &lt;= 30m minimaal één zijde bereikbaar, twee zijdig &gt;15m bereikbaar &lt;= 30m"/>
    <n v="457705"/>
    <s v="M055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66"/>
    <s v="&lt;Null&gt;"/>
    <n v="0"/>
    <n v="7.0000000000000007E-2"/>
    <n v="0"/>
    <n v="1.3"/>
    <s v="Klasse A"/>
    <s v="Vrij toepasbaar"/>
    <s v="sloot"/>
    <s v="&lt;Null&gt;"/>
    <s v="Secundair"/>
    <s v="&lt;Null&gt;"/>
    <s v="Vrij verspreidbaar"/>
    <x v="178"/>
    <x v="1023"/>
    <n v="0.33"/>
    <n v="3.5"/>
    <s v="2 tot 4m"/>
    <s v="W18GR10_WBKK_D"/>
    <s v="baggeren en maaien"/>
    <s v="Wel werkstrook"/>
    <n v="-1.25"/>
    <n v="-1"/>
  </r>
  <r>
    <s v="AAN"/>
    <s v="AAN"/>
    <s v="AAN"/>
    <n v="35.799999999999997"/>
    <n v="4.38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5"/>
    <n v="-2.74"/>
    <n v="-2.02"/>
    <s v="&lt;=2meter"/>
    <n v="20.9"/>
    <s v="ja"/>
    <s v="T44642"/>
    <s v="D: maaien droog talud, &gt; 15m één zijde bereikbaar, talud &gt; 2m"/>
    <s v="AAN"/>
    <n v="4.95"/>
    <s v="&lt;Null&gt;"/>
    <n v="-1.01"/>
    <s v="ja"/>
    <x v="0"/>
    <n v="-2.74"/>
    <n v="2021"/>
    <x v="866"/>
    <n v="391"/>
    <s v="Uitmaaien"/>
    <s v="maaien"/>
    <n v="1536"/>
    <n v="18.05"/>
    <s v="C: uitmaaien nat profiel, &gt; 15m één zijde bereikbaar, &gt; 30m één zijde of twee zijdig bereikbaar"/>
    <n v="457706"/>
    <s v="M05584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C: uitmaaien en afvoeren plasberm, &gt;15m één zijde bereikbaar"/>
    <n v="1264"/>
    <s v="&lt;Null&gt;"/>
    <n v="0"/>
    <n v="0.72"/>
    <n v="1.3"/>
    <n v="1.3"/>
    <s v="Klasse A"/>
    <s v="Vrij toepasbaar"/>
    <s v="sloot"/>
    <s v="&lt;Null&gt;"/>
    <s v="Secundair"/>
    <s v="&lt;Null&gt;"/>
    <s v="Vrij verspreidbaar"/>
    <x v="1"/>
    <x v="1024"/>
    <n v="1.49"/>
    <n v="18.3"/>
    <s v="8m of meer"/>
    <s v="W18GR10_WBKK_D"/>
    <s v="baggeren en maaien"/>
    <s v="Wel werkstrook"/>
    <n v="-1.25"/>
    <n v="-1"/>
  </r>
  <r>
    <s v="AAN"/>
    <s v="AAN"/>
    <s v="AAN"/>
    <n v="33.299999999999997"/>
    <n v="3.21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69"/>
    <n v="-2.89"/>
    <n v="-2.04"/>
    <s v="&lt;=2meter"/>
    <n v="21.7"/>
    <s v="ja"/>
    <s v="T44642"/>
    <s v="D: maaien droog talud, &gt; 15m één zijde bereikbaar, talud &gt; 2m"/>
    <s v="AAN"/>
    <n v="3.63"/>
    <s v="&lt;Null&gt;"/>
    <n v="-0.99"/>
    <s v="ja"/>
    <x v="0"/>
    <n v="-2.89"/>
    <n v="2021"/>
    <x v="867"/>
    <n v="349"/>
    <s v="Uitmaaien"/>
    <s v="maaien"/>
    <n v="1536"/>
    <n v="16.78"/>
    <s v="C: uitmaaien nat profiel, &gt; 15m één zijde bereikbaar, &gt; 30m één zijde of twee zijdig bereikbaar"/>
    <n v="457707"/>
    <s v="M05584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C: uitmaaien en afvoeren plasberm, &gt;15m één zijde bereikbaar"/>
    <n v="1263"/>
    <s v="&lt;Null&gt;"/>
    <n v="0"/>
    <n v="0.85"/>
    <n v="1.3"/>
    <n v="1.3"/>
    <s v="Klasse A"/>
    <s v="Vrij toepasbaar"/>
    <s v="sloot"/>
    <s v="&lt;Null&gt;"/>
    <s v="Secundair"/>
    <s v="&lt;Null&gt;"/>
    <s v="Vrij verspreidbaar"/>
    <x v="1"/>
    <x v="1025"/>
    <n v="1.64"/>
    <n v="19.100000000000001"/>
    <s v="8m of meer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3"/>
    <s v="A: maaien droog talud, bereikbaar vanaf 2 zijden, talud &lt;= 2m"/>
    <s v="AAN"/>
    <n v="0.5"/>
    <n v="0.5"/>
    <s v="&lt;Null&gt;"/>
    <s v="nee"/>
    <x v="0"/>
    <s v="&lt;Null&gt;"/>
    <n v="2021"/>
    <x v="413"/>
    <n v="16"/>
    <s v="Uitmaaien"/>
    <s v="maaien"/>
    <s v="&lt;Null&gt;"/>
    <s v="&lt;Null&gt;"/>
    <s v="A: uitmaaien nat profiel &lt;= 30m minimaal één zijde bereikbaar, twee zijdig &gt;15m bereikbaar &lt;= 30m"/>
    <n v="456741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4"/>
    <x v="95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4"/>
    <s v="A: maaien droog talud, bereikbaar vanaf 2 zijden, talud &lt;= 2m"/>
    <s v="AAN"/>
    <n v="0.5"/>
    <n v="0.5"/>
    <s v="&lt;Null&gt;"/>
    <s v="nee"/>
    <x v="0"/>
    <s v="&lt;Null&gt;"/>
    <n v="2021"/>
    <x v="868"/>
    <n v="16"/>
    <s v="Uitmaaien"/>
    <s v="maaien"/>
    <s v="&lt;Null&gt;"/>
    <s v="&lt;Null&gt;"/>
    <s v="A: uitmaaien nat profiel &lt;= 30m minimaal één zijde bereikbaar, twee zijdig &gt;15m bereikbaar &lt;= 30m"/>
    <n v="456718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9"/>
    <x v="1026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5"/>
    <s v="A: maaien droog talud, bereikbaar vanaf 2 zijden, talud &lt;= 2m"/>
    <s v="AAN"/>
    <n v="0.5"/>
    <n v="0.5"/>
    <s v="&lt;Null&gt;"/>
    <s v="nee"/>
    <x v="0"/>
    <s v="&lt;Null&gt;"/>
    <n v="2021"/>
    <x v="868"/>
    <n v="16"/>
    <s v="Uitmaaien"/>
    <s v="maaien"/>
    <s v="&lt;Null&gt;"/>
    <s v="&lt;Null&gt;"/>
    <s v="A: uitmaaien nat profiel &lt;= 30m minimaal één zijde bereikbaar, twee zijdig &gt;15m bereikbaar &lt;= 30m"/>
    <n v="456695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9"/>
    <x v="102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6"/>
    <s v="A: maaien droog talud, bereikbaar vanaf 2 zijden, talud &lt;= 2m"/>
    <s v="AAN"/>
    <n v="0.5"/>
    <n v="0.5"/>
    <s v="&lt;Null&gt;"/>
    <s v="nee"/>
    <x v="0"/>
    <s v="&lt;Null&gt;"/>
    <n v="2021"/>
    <x v="819"/>
    <n v="16"/>
    <s v="Uitmaaien"/>
    <s v="maaien"/>
    <s v="&lt;Null&gt;"/>
    <s v="&lt;Null&gt;"/>
    <s v="A: uitmaaien nat profiel &lt;= 30m minimaal één zijde bereikbaar, twee zijdig &gt;15m bereikbaar &lt;= 30m"/>
    <n v="456762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8"/>
    <x v="102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7"/>
    <s v="A: maaien droog talud, bereikbaar vanaf 2 zijden, talud &lt;= 2m"/>
    <s v="AAN"/>
    <n v="0.5"/>
    <n v="0.5"/>
    <s v="&lt;Null&gt;"/>
    <s v="nee"/>
    <x v="0"/>
    <s v="&lt;Null&gt;"/>
    <n v="2021"/>
    <x v="819"/>
    <n v="16"/>
    <s v="Uitmaaien"/>
    <s v="maaien"/>
    <s v="&lt;Null&gt;"/>
    <s v="&lt;Null&gt;"/>
    <s v="A: uitmaaien nat profiel &lt;= 30m minimaal één zijde bereikbaar, twee zijdig &gt;15m bereikbaar &lt;= 30m"/>
    <n v="456733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8"/>
    <x v="96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8"/>
    <s v="A: maaien droog talud, bereikbaar vanaf 2 zijden, talud &lt;= 2m"/>
    <s v="AAN"/>
    <n v="0.5"/>
    <n v="0.5"/>
    <s v="&lt;Null&gt;"/>
    <s v="nee"/>
    <x v="0"/>
    <s v="&lt;Null&gt;"/>
    <n v="2021"/>
    <x v="869"/>
    <n v="15"/>
    <s v="Uitmaaien"/>
    <s v="maaien"/>
    <s v="&lt;Null&gt;"/>
    <s v="&lt;Null&gt;"/>
    <s v="A: uitmaaien nat profiel &lt;= 30m minimaal één zijde bereikbaar, twee zijdig &gt;15m bereikbaar &lt;= 30m"/>
    <n v="456778"/>
    <s v="M055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0"/>
    <x v="102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49"/>
    <s v="A: maaien droog talud, bereikbaar vanaf 2 zijden, talud &lt;= 2m"/>
    <s v="AAN"/>
    <n v="0.5"/>
    <n v="0.5"/>
    <s v="&lt;Null&gt;"/>
    <s v="nee"/>
    <x v="0"/>
    <s v="&lt;Null&gt;"/>
    <n v="2021"/>
    <x v="870"/>
    <n v="26"/>
    <s v="Uitmaaien"/>
    <s v="maaien"/>
    <s v="&lt;Null&gt;"/>
    <s v="&lt;Null&gt;"/>
    <s v="A: uitmaaien nat profiel &lt;= 30m minimaal één zijde bereikbaar, twee zijdig &gt;15m bereikbaar &lt;= 30m"/>
    <n v="456688"/>
    <s v="M0313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1"/>
    <x v="103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0"/>
    <s v="A: maaien droog talud, bereikbaar vanaf 2 zijden, talud &lt;= 2m"/>
    <s v="AAN"/>
    <n v="0.5"/>
    <n v="0.5"/>
    <s v="&lt;Null&gt;"/>
    <s v="nee"/>
    <x v="0"/>
    <s v="&lt;Null&gt;"/>
    <n v="2021"/>
    <x v="840"/>
    <n v="24"/>
    <s v="Uitmaaien"/>
    <s v="maaien"/>
    <s v="&lt;Null&gt;"/>
    <s v="&lt;Null&gt;"/>
    <s v="A: uitmaaien nat profiel &lt;= 30m minimaal één zijde bereikbaar, twee zijdig &gt;15m bereikbaar &lt;= 30m"/>
    <n v="456715"/>
    <s v="M0313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50"/>
    <x v="987"/>
    <s v="&lt;Null&gt;"/>
    <s v="&lt;Null&gt;"/>
    <s v="tot 2m"/>
    <s v="W18GR10_WBKK_D"/>
    <s v="maaien"/>
    <s v="Wel werkstrook"/>
    <n v="-1.25"/>
    <n v="-1"/>
  </r>
  <r>
    <s v="AAN"/>
    <s v="AAN"/>
    <s v="AAN"/>
    <n v="6.6"/>
    <n v="4.099999999999999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5"/>
    <n v="-2.82"/>
    <n v="-2"/>
    <s v="&lt;=2meter"/>
    <n v="9.5"/>
    <s v="ja"/>
    <s v="T44651"/>
    <s v="B: maaien droog talud, &lt;= 15m één zijde bereikbaar, talud &lt;= 2m"/>
    <s v="AAN"/>
    <n v="4.63"/>
    <s v="&lt;Null&gt;"/>
    <n v="-1.01"/>
    <s v="ja"/>
    <x v="0"/>
    <n v="-2.82"/>
    <n v="2021"/>
    <x v="247"/>
    <n v="140"/>
    <s v="Uitmaaien"/>
    <s v="maaien"/>
    <n v="1536"/>
    <n v="12.25"/>
    <s v="A: uitmaaien nat profiel &lt;= 30m minimaal één zijde bereikbaar, twee zijdig &gt;15m bereikbaar &lt;= 30m"/>
    <n v="457708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13"/>
    <s v="&lt;Null&gt;"/>
    <n v="0"/>
    <n v="0.82"/>
    <n v="0"/>
    <n v="0"/>
    <s v="Klasse A"/>
    <s v="Vrij toepasbaar"/>
    <s v="sloot"/>
    <s v="&lt;Null&gt;"/>
    <s v="Secundair"/>
    <s v="&lt;Null&gt;"/>
    <s v="Vrij verspreidbaar"/>
    <x v="1"/>
    <x v="1031"/>
    <n v="1.57"/>
    <n v="9.5"/>
    <s v="8m of meer"/>
    <s v="W18GR10_WBKK_D"/>
    <s v="baggeren en maaien"/>
    <s v="Wel werkstrook"/>
    <n v="-1.25"/>
    <n v="-1"/>
  </r>
  <r>
    <s v="AAN"/>
    <s v="AAN"/>
    <s v="AAN"/>
    <n v="11"/>
    <n v="3.17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5"/>
    <n v="-2.81"/>
    <n v="-2.0699999999999998"/>
    <s v="&lt;=2meter"/>
    <n v="8.6999999999999993"/>
    <s v="ja"/>
    <s v="T44651"/>
    <s v="B: maaien droog talud, &lt;= 15m één zijde bereikbaar, talud &lt;= 2m"/>
    <s v="AAN"/>
    <n v="3.58"/>
    <s v="&lt;Null&gt;"/>
    <n v="-0.99"/>
    <s v="ja"/>
    <x v="0"/>
    <n v="-2.81"/>
    <n v="2021"/>
    <x v="871"/>
    <n v="252"/>
    <s v="Uitmaaien"/>
    <s v="maaien"/>
    <n v="1536"/>
    <n v="11.49"/>
    <s v="A: uitmaaien nat profiel &lt;= 30m minimaal één zijde bereikbaar, twee zijdig &gt;15m bereikbaar &lt;= 30m"/>
    <n v="457709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467"/>
    <s v="&lt;Null&gt;"/>
    <n v="0"/>
    <n v="0.74"/>
    <n v="0"/>
    <n v="0"/>
    <s v="Klasse A"/>
    <s v="Vrij toepasbaar"/>
    <s v="sloot"/>
    <s v="&lt;Null&gt;"/>
    <s v="Secundair"/>
    <s v="&lt;Null&gt;"/>
    <s v="Vrij verspreidbaar"/>
    <x v="1"/>
    <x v="1032"/>
    <n v="1.56"/>
    <n v="8.6999999999999993"/>
    <s v="8m of meer"/>
    <s v="W18GR10_WBKK_D"/>
    <s v="baggeren en maaien"/>
    <s v="Wel werkstrook"/>
    <n v="-1.25"/>
    <n v="-1"/>
  </r>
  <r>
    <s v="AAN"/>
    <s v="AAN"/>
    <s v="AAN"/>
    <n v="9.5"/>
    <n v="3.01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5"/>
    <n v="-2.77"/>
    <n v="-2.0299999999999998"/>
    <s v="&lt;=2meter"/>
    <n v="9.5"/>
    <s v="ja"/>
    <s v="T44651"/>
    <s v="B: maaien droog talud, &lt;= 15m één zijde bereikbaar, talud &lt;= 2m"/>
    <s v="AAN"/>
    <n v="3.4"/>
    <s v="&lt;Null&gt;"/>
    <n v="-0.99"/>
    <s v="ja"/>
    <x v="0"/>
    <n v="-2.77"/>
    <n v="2021"/>
    <x v="872"/>
    <n v="201"/>
    <s v="Uitmaaien"/>
    <s v="maaien"/>
    <n v="1536"/>
    <n v="12.35"/>
    <s v="A: uitmaaien nat profiel &lt;= 30m minimaal één zijde bereikbaar, twee zijdig &gt;15m bereikbaar &lt;= 30m"/>
    <n v="457710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468"/>
    <s v="&lt;Null&gt;"/>
    <n v="0"/>
    <n v="0.74"/>
    <n v="0"/>
    <n v="0"/>
    <s v="Klasse A"/>
    <s v="Vrij toepasbaar"/>
    <s v="sloot"/>
    <s v="&lt;Null&gt;"/>
    <s v="Secundair"/>
    <s v="&lt;Null&gt;"/>
    <s v="Vrij verspreidbaar"/>
    <x v="1"/>
    <x v="1033"/>
    <n v="1.52"/>
    <n v="9.5"/>
    <s v="8m of meer"/>
    <s v="W18GR10_WBKK_D"/>
    <s v="baggeren en maaien"/>
    <s v="Wel werkstrook"/>
    <n v="-1.25"/>
    <n v="-1"/>
  </r>
  <r>
    <s v="AAN"/>
    <s v="AAN"/>
    <s v="AAN"/>
    <n v="7.8"/>
    <n v="2.430000000000000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2.5"/>
    <n v="-2.75"/>
    <n v="-2.04"/>
    <s v="&lt;=2meter"/>
    <n v="9.3000000000000007"/>
    <s v="ja"/>
    <s v="T44651"/>
    <s v="B: maaien droog talud, &lt;= 15m één zijde bereikbaar, talud &lt;= 2m"/>
    <s v="AAN"/>
    <n v="2.75"/>
    <s v="&lt;Null&gt;"/>
    <n v="-1.01"/>
    <s v="ja"/>
    <x v="0"/>
    <n v="-2.75"/>
    <n v="2021"/>
    <x v="873"/>
    <n v="167"/>
    <s v="Uitmaaien"/>
    <s v="maaien"/>
    <n v="1536"/>
    <n v="10.98"/>
    <s v="A: uitmaaien nat profiel &lt;= 30m minimaal één zijde bereikbaar, twee zijdig &gt;15m bereikbaar &lt;= 30m"/>
    <n v="457711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470"/>
    <s v="&lt;Null&gt;"/>
    <n v="0"/>
    <n v="0.71"/>
    <n v="0"/>
    <n v="0"/>
    <s v="Klasse A"/>
    <s v="Vrij toepasbaar"/>
    <s v="sloot"/>
    <s v="&lt;Null&gt;"/>
    <s v="Secundair"/>
    <s v="&lt;Null&gt;"/>
    <s v="Vrij verspreidbaar"/>
    <x v="1"/>
    <x v="1034"/>
    <n v="1.5"/>
    <n v="9.3000000000000007"/>
    <s v="8m of meer"/>
    <s v="W18GR10_WBKK_D"/>
    <s v="baggeren en maaien"/>
    <s v="Wel werkstrook"/>
    <n v="-1.25"/>
    <n v="-1"/>
  </r>
  <r>
    <s v="AAN"/>
    <s v="AAN"/>
    <s v="AAN"/>
    <n v="44.2"/>
    <n v="3.61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5"/>
    <n v="-2.8"/>
    <n v="-2.08"/>
    <s v="&lt;=2meter"/>
    <n v="25.4"/>
    <s v="ja"/>
    <s v="T44651"/>
    <s v="D: maaien droog talud, &gt; 15m één zijde bereikbaar, talud &gt; 2m"/>
    <s v="AAN"/>
    <n v="4.08"/>
    <s v="&lt;Null&gt;"/>
    <n v="-1.05"/>
    <s v="ja"/>
    <x v="0"/>
    <n v="-2.8"/>
    <n v="2021"/>
    <x v="874"/>
    <n v="388"/>
    <s v="Uitmaaien"/>
    <s v="maaien"/>
    <n v="1536"/>
    <n v="18.28"/>
    <s v="C: uitmaaien nat profiel, &gt; 15m één zijde bereikbaar, &gt; 30m één zijde of twee zijdig bereikbaar"/>
    <n v="457712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C: uitmaaien en afvoeren plasberm, &gt;15m één zijde bereikbaar"/>
    <n v="1262"/>
    <s v="&lt;Null&gt;"/>
    <n v="0"/>
    <n v="0.72"/>
    <n v="1.3"/>
    <n v="1.3"/>
    <s v="Klasse A"/>
    <s v="Vrij toepasbaar"/>
    <s v="sloot"/>
    <s v="&lt;Null&gt;"/>
    <s v="Secundair"/>
    <s v="&lt;Null&gt;"/>
    <s v="Vrij verspreidbaar"/>
    <x v="1"/>
    <x v="1035"/>
    <n v="1.55"/>
    <n v="22.8"/>
    <s v="8m of meer"/>
    <s v="W18GR10_WBKK_D"/>
    <s v="baggeren en maaien"/>
    <s v="Wel werkstrook"/>
    <n v="-1.25"/>
    <n v="-1"/>
  </r>
  <r>
    <s v="AAN"/>
    <s v="AAN"/>
    <s v="AAN"/>
    <n v="22.3"/>
    <n v="3.21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69"/>
    <n v="-2.89"/>
    <n v="-2.04"/>
    <s v="&lt;=2meter"/>
    <n v="21.7"/>
    <s v="ja"/>
    <s v="T44651"/>
    <s v="D: maaien droog talud, &gt; 15m één zijde bereikbaar, talud &gt; 2m"/>
    <s v="AAN"/>
    <n v="3.63"/>
    <s v="&lt;Null&gt;"/>
    <n v="-0.99"/>
    <s v="ja"/>
    <x v="0"/>
    <n v="-2.89"/>
    <n v="2021"/>
    <x v="195"/>
    <n v="234"/>
    <s v="Uitmaaien"/>
    <s v="maaien"/>
    <n v="1536"/>
    <n v="16.78"/>
    <s v="C: uitmaaien nat profiel, &gt; 15m één zijde bereikbaar, &gt; 30m één zijde of twee zijdig bereikbaar"/>
    <n v="457713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C: uitmaaien en afvoeren plasberm, &gt;15m één zijde bereikbaar"/>
    <n v="1263"/>
    <s v="&lt;Null&gt;"/>
    <n v="0"/>
    <n v="0.85"/>
    <n v="1.3"/>
    <n v="1.3"/>
    <s v="Klasse A"/>
    <s v="Vrij toepasbaar"/>
    <s v="sloot"/>
    <s v="&lt;Null&gt;"/>
    <s v="Secundair"/>
    <s v="&lt;Null&gt;"/>
    <s v="Vrij verspreidbaar"/>
    <x v="1"/>
    <x v="1036"/>
    <n v="1.64"/>
    <n v="19.100000000000001"/>
    <s v="8m of meer"/>
    <s v="W18GR10_WBKK_D"/>
    <s v="baggeren en maaien"/>
    <s v="Wel werkstrook"/>
    <n v="-1.25"/>
    <n v="-1"/>
  </r>
  <r>
    <s v="AAN"/>
    <s v="AAN"/>
    <s v="AAN"/>
    <n v="32.5"/>
    <n v="4.38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2.5"/>
    <n v="-2.74"/>
    <n v="-2.02"/>
    <s v="&lt;=2meter"/>
    <n v="20.9"/>
    <s v="ja"/>
    <s v="T44651"/>
    <s v="D: maaien droog talud, &gt; 15m één zijde bereikbaar, talud &gt; 2m"/>
    <s v="AAN"/>
    <n v="4.95"/>
    <s v="&lt;Null&gt;"/>
    <n v="-1.01"/>
    <s v="ja"/>
    <x v="0"/>
    <n v="-2.74"/>
    <n v="2021"/>
    <x v="875"/>
    <n v="355"/>
    <s v="Uitmaaien"/>
    <s v="maaien"/>
    <n v="1536"/>
    <n v="18.05"/>
    <s v="C: uitmaaien nat profiel, &gt; 15m één zijde bereikbaar, &gt; 30m één zijde of twee zijdig bereikbaar"/>
    <n v="457714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C: uitmaaien en afvoeren plasberm, &gt;15m één zijde bereikbaar"/>
    <n v="1264"/>
    <s v="&lt;Null&gt;"/>
    <n v="0"/>
    <n v="0.72"/>
    <n v="1.3"/>
    <n v="1.3"/>
    <s v="Klasse A"/>
    <s v="Vrij toepasbaar"/>
    <s v="sloot"/>
    <s v="&lt;Null&gt;"/>
    <s v="Secundair"/>
    <s v="&lt;Null&gt;"/>
    <s v="Vrij verspreidbaar"/>
    <x v="1"/>
    <x v="1037"/>
    <n v="1.49"/>
    <n v="18.3"/>
    <s v="8m of meer"/>
    <s v="W18GR10_WBKK_D"/>
    <s v="baggeren en maaien"/>
    <s v="Wel werkstrook"/>
    <n v="-1.25"/>
    <n v="-1"/>
  </r>
  <r>
    <s v="AAN"/>
    <s v="AAN"/>
    <s v="AAN"/>
    <n v="3.5"/>
    <n v="0.22"/>
    <n v="0.98"/>
    <x v="0"/>
    <x v="0"/>
    <n v="1.1299999999999999"/>
    <s v="alleen rechts"/>
    <s v="&lt;Null&gt;"/>
    <n v="0"/>
    <s v="GO 2021"/>
    <s v="1A: Op de kant, &lt;=30m tweezijdig bereikbaar, of &lt;=15m één zijde bereikbaar"/>
    <n v="-1.9"/>
    <n v="-1.52"/>
    <n v="-1.47"/>
    <s v="&lt;=2meter"/>
    <n v="6.7"/>
    <s v="ja"/>
    <s v="T44651"/>
    <s v="B: maaien droog talud, &lt;= 15m één zijde bereikbaar, talud &lt;= 2m"/>
    <s v="AAN"/>
    <n v="0.25"/>
    <n v="1.01"/>
    <n v="-1"/>
    <s v="ja"/>
    <x v="0"/>
    <n v="-1.52"/>
    <n v="2021"/>
    <x v="758"/>
    <n v="198"/>
    <s v="Uitmaaien"/>
    <s v="maaien"/>
    <n v="1536"/>
    <n v="2.76"/>
    <s v="A: uitmaaien nat profiel &lt;= 30m minimaal één zijde bereikbaar, twee zijdig &gt;15m bereikbaar &lt;= 30m"/>
    <n v="457715"/>
    <s v="M0313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65"/>
    <s v="&lt;Null&gt;"/>
    <n v="0"/>
    <n v="0.05"/>
    <n v="1.3"/>
    <n v="0"/>
    <s v="Klasse A"/>
    <s v="Vrij toepasbaar"/>
    <s v="sloot"/>
    <s v="&lt;Null&gt;"/>
    <s v="Secundair"/>
    <s v="&lt;Null&gt;"/>
    <s v="Vrij verspreidbaar"/>
    <x v="182"/>
    <x v="1038"/>
    <n v="0.27"/>
    <n v="3.5"/>
    <s v="2 tot 4m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2"/>
    <s v="A: maaien droog talud, bereikbaar vanaf 2 zijden, talud &lt;= 2m"/>
    <s v="AAN"/>
    <n v="0.5"/>
    <n v="0.5"/>
    <s v="&lt;Null&gt;"/>
    <s v="nee"/>
    <x v="0"/>
    <s v="&lt;Null&gt;"/>
    <n v="2021"/>
    <x v="823"/>
    <n v="16"/>
    <s v="Uitmaaien"/>
    <s v="maaien"/>
    <s v="&lt;Null&gt;"/>
    <s v="&lt;Null&gt;"/>
    <s v="A: uitmaaien nat profiel &lt;= 30m minimaal één zijde bereikbaar, twee zijdig &gt;15m bereikbaar &lt;= 30m"/>
    <n v="456731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0"/>
    <x v="96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3"/>
    <s v="A: maaien droog talud, bereikbaar vanaf 2 zijden, talud &lt;= 2m"/>
    <s v="AAN"/>
    <n v="0.5"/>
    <n v="0.5"/>
    <s v="&lt;Null&gt;"/>
    <s v="nee"/>
    <x v="0"/>
    <s v="&lt;Null&gt;"/>
    <n v="2021"/>
    <x v="876"/>
    <n v="16"/>
    <s v="Uitmaaien"/>
    <s v="maaien"/>
    <s v="&lt;Null&gt;"/>
    <s v="&lt;Null&gt;"/>
    <s v="A: uitmaaien nat profiel &lt;= 30m minimaal één zijde bereikbaar, twee zijdig &gt;15m bereikbaar &lt;= 30m"/>
    <n v="456734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3"/>
    <x v="1039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4"/>
    <s v="A: maaien droog talud, bereikbaar vanaf 2 zijden, talud &lt;= 2m"/>
    <s v="AAN"/>
    <n v="0.5"/>
    <n v="0.5"/>
    <s v="&lt;Null&gt;"/>
    <s v="nee"/>
    <x v="0"/>
    <s v="&lt;Null&gt;"/>
    <n v="2021"/>
    <x v="869"/>
    <n v="15"/>
    <s v="Uitmaaien"/>
    <s v="maaien"/>
    <s v="&lt;Null&gt;"/>
    <s v="&lt;Null&gt;"/>
    <s v="A: uitmaaien nat profiel &lt;= 30m minimaal één zijde bereikbaar, twee zijdig &gt;15m bereikbaar &lt;= 30m"/>
    <n v="456753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0"/>
    <x v="104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5"/>
    <s v="A: maaien droog talud, bereikbaar vanaf 2 zijden, talud &lt;= 2m"/>
    <s v="AAN"/>
    <n v="0.5"/>
    <n v="0.5"/>
    <s v="&lt;Null&gt;"/>
    <s v="nee"/>
    <x v="0"/>
    <s v="&lt;Null&gt;"/>
    <n v="2021"/>
    <x v="823"/>
    <n v="16"/>
    <s v="Uitmaaien"/>
    <s v="maaien"/>
    <s v="&lt;Null&gt;"/>
    <s v="&lt;Null&gt;"/>
    <s v="A: uitmaaien nat profiel &lt;= 30m minimaal één zijde bereikbaar, twee zijdig &gt;15m bereikbaar &lt;= 30m"/>
    <n v="456729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0"/>
    <x v="104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6"/>
    <s v="A: maaien droog talud, bereikbaar vanaf 2 zijden, talud &lt;= 2m"/>
    <s v="AAN"/>
    <n v="0.5"/>
    <n v="0.5"/>
    <s v="&lt;Null&gt;"/>
    <s v="nee"/>
    <x v="0"/>
    <s v="&lt;Null&gt;"/>
    <n v="2021"/>
    <x v="877"/>
    <n v="15"/>
    <s v="Uitmaaien"/>
    <s v="maaien"/>
    <s v="&lt;Null&gt;"/>
    <s v="&lt;Null&gt;"/>
    <s v="A: uitmaaien nat profiel &lt;= 30m minimaal één zijde bereikbaar, twee zijdig &gt;15m bereikbaar &lt;= 30m"/>
    <n v="456735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4"/>
    <x v="104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7"/>
    <s v="A: maaien droog talud, bereikbaar vanaf 2 zijden, talud &lt;= 2m"/>
    <s v="AAN"/>
    <n v="0.5"/>
    <n v="0.5"/>
    <s v="&lt;Null&gt;"/>
    <s v="nee"/>
    <x v="0"/>
    <s v="&lt;Null&gt;"/>
    <n v="2021"/>
    <x v="878"/>
    <n v="15"/>
    <s v="Uitmaaien"/>
    <s v="maaien"/>
    <s v="&lt;Null&gt;"/>
    <s v="&lt;Null&gt;"/>
    <s v="A: uitmaaien nat profiel &lt;= 30m minimaal één zijde bereikbaar, twee zijdig &gt;15m bereikbaar &lt;= 30m"/>
    <n v="456712"/>
    <s v="M0313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5"/>
    <x v="1043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8"/>
    <s v="A: maaien droog talud, bereikbaar vanaf 2 zijden, talud &lt;= 2m"/>
    <s v="AAN"/>
    <n v="0.5"/>
    <n v="0.5"/>
    <s v="&lt;Null&gt;"/>
    <s v="nee"/>
    <x v="0"/>
    <s v="&lt;Null&gt;"/>
    <n v="2021"/>
    <x v="869"/>
    <n v="15"/>
    <s v="Uitmaaien"/>
    <s v="maaien"/>
    <s v="&lt;Null&gt;"/>
    <s v="&lt;Null&gt;"/>
    <s v="A: uitmaaien nat profiel &lt;= 30m minimaal één zijde bereikbaar, twee zijdig &gt;15m bereikbaar &lt;= 30m"/>
    <n v="456704"/>
    <s v="M0313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0"/>
    <x v="1044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59"/>
    <s v="A: maaien droog talud, bereikbaar vanaf 2 zijden, talud &lt;= 2m"/>
    <s v="AAN"/>
    <n v="0.5"/>
    <n v="0.5"/>
    <s v="&lt;Null&gt;"/>
    <s v="nee"/>
    <x v="0"/>
    <s v="&lt;Null&gt;"/>
    <n v="2021"/>
    <x v="413"/>
    <n v="16"/>
    <s v="Uitmaaien"/>
    <s v="maaien"/>
    <s v="&lt;Null&gt;"/>
    <s v="&lt;Null&gt;"/>
    <s v="A: uitmaaien nat profiel &lt;= 30m minimaal één zijde bereikbaar, twee zijdig &gt;15m bereikbaar &lt;= 30m"/>
    <n v="456779"/>
    <s v="M0313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34"/>
    <x v="100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60"/>
    <s v="A: maaien droog talud, bereikbaar vanaf 2 zijden, talud &lt;= 2m"/>
    <s v="AAN"/>
    <n v="0.5"/>
    <n v="0.5"/>
    <s v="&lt;Null&gt;"/>
    <s v="nee"/>
    <x v="0"/>
    <s v="&lt;Null&gt;"/>
    <n v="2021"/>
    <x v="879"/>
    <n v="17"/>
    <s v="Uitmaaien"/>
    <s v="maaien"/>
    <s v="&lt;Null&gt;"/>
    <s v="&lt;Null&gt;"/>
    <s v="A: uitmaaien nat profiel &lt;= 30m minimaal één zijde bereikbaar, twee zijdig &gt;15m bereikbaar &lt;= 30m"/>
    <n v="456719"/>
    <s v="M03136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Lag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6"/>
    <x v="1045"/>
    <s v="&lt;Null&gt;"/>
    <s v="&lt;Null&gt;"/>
    <s v="tot 2m"/>
    <s v="W18GR10_WBKK_D"/>
    <s v="maaien"/>
    <s v="Wel werkstrook"/>
    <n v="-1.25"/>
    <n v="-1"/>
  </r>
  <r>
    <s v="AAN"/>
    <s v="AAN"/>
    <s v="AAN"/>
    <n v="24.3"/>
    <n v="2.27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1.63"/>
    <n v="-1.44"/>
    <s v="&lt;=2meter"/>
    <n v="14.5"/>
    <s v="ja"/>
    <s v="T44662"/>
    <s v="B: maaien droog talud, &lt;= 15m één zijde bereikbaar, talud &lt;= 2m"/>
    <s v="AAN"/>
    <n v="2.57"/>
    <s v="&lt;Null&gt;"/>
    <n v="-0.99"/>
    <s v="ja"/>
    <x v="0"/>
    <n v="-1.63"/>
    <n v="2021"/>
    <x v="880"/>
    <n v="382"/>
    <s v="Uitmaaien"/>
    <s v="maaien"/>
    <n v="1536"/>
    <n v="9.26"/>
    <s v="A: uitmaaien nat profiel &lt;= 30m minimaal één zijde bereikbaar, twee zijdig &gt;15m bereikbaar &lt;= 30m"/>
    <n v="457716"/>
    <s v="M05703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587"/>
    <s v="&lt;Null&gt;"/>
    <n v="0"/>
    <n v="0.19"/>
    <n v="1.8"/>
    <n v="0"/>
    <s v="Klasse A"/>
    <s v="Vrij toepasbaar"/>
    <s v="sloot"/>
    <s v="&lt;Null&gt;"/>
    <s v="Secundair"/>
    <s v="&lt;Null&gt;"/>
    <s v="Vrij verspreidbaar"/>
    <x v="1"/>
    <x v="1046"/>
    <n v="0.38"/>
    <n v="12.7"/>
    <s v="8m of meer"/>
    <s v="W18GR10_WBKK_D"/>
    <s v="baggeren en maaien"/>
    <s v="Wel werkstrook"/>
    <n v="-1.25"/>
    <n v="-1"/>
  </r>
  <r>
    <s v="AAN"/>
    <s v="AAN"/>
    <s v="AAN"/>
    <n v="60.5"/>
    <n v="2.29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"/>
    <n v="-2.3199999999999998"/>
    <n v="-1.7"/>
    <s v="&lt;=2meter"/>
    <n v="32.299999999999997"/>
    <s v="ja"/>
    <s v="T44662"/>
    <s v="D: maaien droog talud, &gt; 15m één zijde bereikbaar, talud &gt; 2m"/>
    <s v="AAN"/>
    <n v="2.59"/>
    <s v="&lt;Null&gt;"/>
    <n v="-0.99"/>
    <s v="ja"/>
    <x v="0"/>
    <n v="-2.3199999999999998"/>
    <n v="2021"/>
    <x v="881"/>
    <n v="423"/>
    <s v="Uitmaaien"/>
    <s v="maaien"/>
    <n v="1536"/>
    <n v="16.420000000000002"/>
    <s v="C: uitmaaien nat profiel, &gt; 15m één zijde bereikbaar, &gt; 30m één zijde of twee zijdig bereikbaar"/>
    <n v="457717"/>
    <s v="M05703"/>
    <s v="alleen hoofdwatergang, hoeveelheid aangepast naar 2,25 m3/m1"/>
    <x v="0"/>
    <s v="Goeree-Overflakkee"/>
    <s v="Waterschap"/>
    <s v="Uitmaaien"/>
    <s v="&lt;Null&gt;"/>
    <s v="MeetpuntenGO2020-Baggercode199"/>
    <x v="0"/>
    <s v="&lt;Null&gt;"/>
    <s v="Perceel 3"/>
    <s v="Blindeweg"/>
    <s v="C: uitmaaien en afvoeren plasberm, &gt;15m één zijde bereikbaar"/>
    <n v="588"/>
    <s v="&lt;Null&gt;"/>
    <n v="0"/>
    <n v="0.62"/>
    <n v="1.8"/>
    <n v="1.9"/>
    <s v="Klasse A"/>
    <s v="Vrij toepasbaar"/>
    <s v="sloot"/>
    <s v="&lt;Null&gt;"/>
    <s v="Secundair"/>
    <s v="&lt;Null&gt;"/>
    <s v="Vrij verspreidbaar"/>
    <x v="1"/>
    <x v="1047"/>
    <n v="1.07"/>
    <n v="28.6"/>
    <s v="8m of meer"/>
    <s v="W18GR10_WBKK_D"/>
    <s v="baggeren en maaien"/>
    <s v="Wel werkstrook"/>
    <n v="-1.25"/>
    <n v="-1"/>
  </r>
  <r>
    <s v="AAN"/>
    <s v="AAN"/>
    <s v="AAN"/>
    <n v="6.2"/>
    <n v="0.17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28"/>
    <n v="-1.48"/>
    <n v="-1.39"/>
    <s v="&gt;2meter"/>
    <n v="4.5"/>
    <s v="ja"/>
    <s v="T44662"/>
    <s v="B: maaien droog talud, &lt;= 15m één zijde bereikbaar, talud &lt;= 2m"/>
    <s v="AAN"/>
    <n v="0.19"/>
    <s v="&lt;Null&gt;"/>
    <n v="-1.03"/>
    <s v="ja"/>
    <x v="0"/>
    <n v="-1.48"/>
    <n v="2021"/>
    <x v="882"/>
    <n v="386"/>
    <s v="Uitmaaien"/>
    <s v="maaien"/>
    <n v="1536"/>
    <n v="1.28"/>
    <s v="A: uitmaaien nat profiel &lt;= 30m minimaal één zijde bereikbaar, twee zijdig &gt;15m bereikbaar &lt;= 30m"/>
    <n v="457718"/>
    <s v="M05703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1270"/>
    <s v="&lt;Null&gt;"/>
    <n v="0"/>
    <n v="0.09"/>
    <s v="&lt;Null&gt;"/>
    <n v="1.3"/>
    <s v="Klasse A"/>
    <s v="Vrij toepasbaar"/>
    <s v="sloot"/>
    <s v="&lt;Null&gt;"/>
    <s v="Secundair"/>
    <s v="&lt;Null&gt;"/>
    <s v="Vrij verspreidbaar"/>
    <x v="1"/>
    <x v="1048"/>
    <n v="0.23"/>
    <n v="3.2"/>
    <s v="2 tot 4m"/>
    <s v="W18GR10_WBKK_D"/>
    <s v="baggeren en maaien"/>
    <s v="Wel werkstrook"/>
    <n v="-1.25"/>
    <n v="-1"/>
  </r>
  <r>
    <s v="AAN"/>
    <s v="AAN"/>
    <s v="AAN"/>
    <n v="4.8"/>
    <n v="0.28000000000000003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38"/>
    <n v="-1.58"/>
    <n v="-1.45"/>
    <s v="&gt;2meter"/>
    <n v="5.0999999999999996"/>
    <s v="ja"/>
    <s v="T44662"/>
    <s v="B: maaien droog talud, &lt;= 15m één zijde bereikbaar, talud &lt;= 2m"/>
    <s v="AAN"/>
    <n v="0.32"/>
    <s v="&lt;Null&gt;"/>
    <n v="-1.01"/>
    <s v="ja"/>
    <x v="0"/>
    <n v="-1.58"/>
    <n v="2021"/>
    <x v="883"/>
    <n v="253"/>
    <s v="Uitmaaien"/>
    <s v="maaien"/>
    <n v="1536"/>
    <n v="1.75"/>
    <s v="A: uitmaaien nat profiel &lt;= 30m minimaal één zijde bereikbaar, twee zijdig &gt;15m bereikbaar &lt;= 30m"/>
    <n v="457719"/>
    <s v="M05703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1272"/>
    <s v="&lt;Null&gt;"/>
    <n v="0"/>
    <n v="0.13"/>
    <s v="&lt;Null&gt;"/>
    <n v="1.3"/>
    <s v="Klasse A"/>
    <s v="Vrij toepasbaar"/>
    <s v="sloot"/>
    <s v="&lt;Null&gt;"/>
    <s v="Secundair"/>
    <s v="&lt;Null&gt;"/>
    <s v="Vrij verspreidbaar"/>
    <x v="1"/>
    <x v="1049"/>
    <n v="0.33"/>
    <n v="3.8"/>
    <s v="2 tot 4m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63"/>
    <s v="A: maaien droog talud, bereikbaar vanaf 2 zijden, talud &lt;= 2m"/>
    <s v="AAN"/>
    <n v="0.5"/>
    <n v="0.5"/>
    <s v="&lt;Null&gt;"/>
    <s v="nee"/>
    <x v="0"/>
    <s v="&lt;Null&gt;"/>
    <n v="2021"/>
    <x v="860"/>
    <n v="22"/>
    <s v="Uitmaaien"/>
    <s v="maaien"/>
    <s v="&lt;Null&gt;"/>
    <s v="&lt;Null&gt;"/>
    <s v="A: uitmaaien nat profiel &lt;= 30m minimaal één zijde bereikbaar, twee zijdig &gt;15m bereikbaar &lt;= 30m"/>
    <n v="456679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Blinde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3"/>
    <x v="105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64"/>
    <s v="A: maaien droog talud, bereikbaar vanaf 2 zijden, talud &lt;= 2m"/>
    <s v="AAN"/>
    <n v="0.5"/>
    <n v="0.5"/>
    <s v="&lt;Null&gt;"/>
    <s v="nee"/>
    <x v="0"/>
    <s v="&lt;Null&gt;"/>
    <n v="2021"/>
    <x v="879"/>
    <n v="17"/>
    <s v="Uitmaaien"/>
    <s v="maaien"/>
    <s v="&lt;Null&gt;"/>
    <s v="&lt;Null&gt;"/>
    <s v="A: uitmaaien nat profiel &lt;= 30m minimaal één zijde bereikbaar, twee zijdig &gt;15m bereikbaar &lt;= 30m"/>
    <n v="456773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6"/>
    <x v="1045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65"/>
    <s v="A: maaien droog talud, bereikbaar vanaf 2 zijden, talud &lt;= 2m"/>
    <s v="AAN"/>
    <n v="0.5"/>
    <n v="0.5"/>
    <s v="&lt;Null&gt;"/>
    <s v="nee"/>
    <x v="0"/>
    <s v="&lt;Null&gt;"/>
    <n v="2021"/>
    <x v="824"/>
    <n v="18"/>
    <s v="Uitmaaien"/>
    <s v="maaien"/>
    <s v="&lt;Null&gt;"/>
    <s v="&lt;Null&gt;"/>
    <s v="A: uitmaaien nat profiel &lt;= 30m minimaal één zijde bereikbaar, twee zijdig &gt;15m bereikbaar &lt;= 30m"/>
    <n v="456708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41"/>
    <x v="105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66"/>
    <s v="A: maaien droog talud, bereikbaar vanaf 2 zijden, talud &lt;= 2m"/>
    <s v="AAN"/>
    <n v="0.5"/>
    <n v="0.5"/>
    <s v="&lt;Null&gt;"/>
    <s v="nee"/>
    <x v="0"/>
    <s v="&lt;Null&gt;"/>
    <n v="2021"/>
    <x v="860"/>
    <n v="22"/>
    <s v="Uitmaaien"/>
    <s v="maaien"/>
    <s v="&lt;Null&gt;"/>
    <s v="&lt;Null&gt;"/>
    <s v="A: uitmaaien nat profiel &lt;= 30m minimaal één zijde bereikbaar, twee zijdig &gt;15m bereikbaar &lt;= 30m"/>
    <n v="456739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3"/>
    <x v="105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67"/>
    <s v="A: maaien droog talud, bereikbaar vanaf 2 zijden, talud &lt;= 2m"/>
    <s v="AAN"/>
    <n v="0.5"/>
    <n v="0.5"/>
    <s v="&lt;Null&gt;"/>
    <s v="nee"/>
    <x v="0"/>
    <s v="&lt;Null&gt;"/>
    <n v="2021"/>
    <x v="360"/>
    <n v="30"/>
    <s v="Uitmaaien"/>
    <s v="maaien"/>
    <s v="&lt;Null&gt;"/>
    <s v="&lt;Null&gt;"/>
    <s v="A: uitmaaien nat profiel &lt;= 30m minimaal één zijde bereikbaar, twee zijdig &gt;15m bereikbaar &lt;= 30m"/>
    <n v="456696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7"/>
    <x v="1053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38"/>
    <s v="&lt;Null&gt;"/>
    <s v="&lt;Null&gt;"/>
    <s v="&gt;2meter"/>
    <s v="&lt;Null&gt;"/>
    <s v="nee"/>
    <s v="T44668"/>
    <s v="A: maaien droog talud, bereikbaar vanaf 2 zijden, talud &lt;= 2m"/>
    <s v="AAN"/>
    <n v="0.5"/>
    <n v="0.5"/>
    <s v="&lt;Null&gt;"/>
    <s v="nee"/>
    <x v="0"/>
    <s v="&lt;Null&gt;"/>
    <n v="2021"/>
    <x v="884"/>
    <n v="28"/>
    <s v="Uitmaaien"/>
    <s v="maaien"/>
    <s v="&lt;Null&gt;"/>
    <s v="&lt;Null&gt;"/>
    <s v="A: uitmaaien nat profiel &lt;= 30m minimaal één zijde bereikbaar, twee zijdig &gt;15m bereikbaar &lt;= 30m"/>
    <n v="456709"/>
    <s v="M05703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8"/>
    <x v="1054"/>
    <s v="&lt;Null&gt;"/>
    <s v="&lt;Null&gt;"/>
    <s v="tot 2m"/>
    <s v="W18GR10_WBKK_D"/>
    <s v="maaien"/>
    <s v="Wel werkstrook"/>
    <n v="-1.25"/>
    <n v="-1"/>
  </r>
  <r>
    <s v="AAN"/>
    <s v="AAN"/>
    <s v="AAN"/>
    <n v="1.8"/>
    <n v="0.1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35"/>
    <n v="-1.55"/>
    <n v="-1.4"/>
    <s v="&lt;=2meter"/>
    <n v="6.4"/>
    <s v="ja"/>
    <s v="T44669"/>
    <s v="B: maaien droog talud, &lt;= 15m één zijde bereikbaar, talud &gt; 2m"/>
    <s v="AAN"/>
    <n v="0.17"/>
    <s v="&lt;Null&gt;"/>
    <n v="-1"/>
    <s v="ja"/>
    <x v="0"/>
    <n v="-1.55"/>
    <n v="2021"/>
    <x v="41"/>
    <n v="210"/>
    <s v="Uitmaaien"/>
    <s v="maaien"/>
    <n v="1536"/>
    <n v="0.76"/>
    <s v="A: uitmaaien nat profiel &lt;= 30m minimaal één zijde bereikbaar, twee zijdig &gt;15m bereikbaar &lt;= 30m"/>
    <n v="457720"/>
    <s v="M0318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68"/>
    <s v="&lt;Null&gt;"/>
    <n v="0"/>
    <n v="0.15"/>
    <n v="2.4"/>
    <n v="2.4"/>
    <s v="Klasse A"/>
    <s v="Vrij toepasbaar"/>
    <s v="sloot"/>
    <s v="&lt;Null&gt;"/>
    <s v="Secundair"/>
    <s v="&lt;Null&gt;"/>
    <s v="Vrij verspreidbaar"/>
    <x v="1"/>
    <x v="1055"/>
    <n v="0.3"/>
    <n v="1.7"/>
    <s v="tot 2m"/>
    <s v="W18GR10_WBKK_D"/>
    <s v="baggeren en maaien"/>
    <s v="Wel werkstrook"/>
    <n v="-1.25"/>
    <n v="-1"/>
  </r>
  <r>
    <s v="AAN"/>
    <s v="AAN"/>
    <s v="AAN"/>
    <n v="2.2000000000000002"/>
    <n v="0.13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18"/>
    <n v="-1.38"/>
    <n v="-1.36"/>
    <s v="&lt;=2meter"/>
    <n v="7.3"/>
    <s v="ja"/>
    <s v="T44670"/>
    <s v="B: maaien droog talud, &lt;= 15m één zijde bereikbaar, talud &gt; 2m"/>
    <s v="AAN"/>
    <n v="0.15"/>
    <s v="&lt;Null&gt;"/>
    <n v="-0.98"/>
    <s v="ja"/>
    <x v="0"/>
    <n v="-1.38"/>
    <n v="2021"/>
    <x v="885"/>
    <n v="170"/>
    <s v="Uitmaaien"/>
    <s v="maaien"/>
    <n v="1536"/>
    <n v="0.81"/>
    <s v="A: uitmaaien nat profiel &lt;= 30m minimaal één zijde bereikbaar, twee zijdig &gt;15m bereikbaar &lt;= 30m"/>
    <n v="457721"/>
    <s v="M0318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69"/>
    <s v="&lt;Null&gt;"/>
    <n v="0"/>
    <n v="0.02"/>
    <n v="2.4"/>
    <n v="2.4"/>
    <s v="Klasse A"/>
    <s v="Vrij toepasbaar"/>
    <s v="sloot"/>
    <s v="&lt;Null&gt;"/>
    <s v="Secundair"/>
    <s v="&lt;Null&gt;"/>
    <s v="Vrij verspreidbaar"/>
    <x v="1"/>
    <x v="1056"/>
    <n v="0.13"/>
    <n v="2.6"/>
    <s v="2 tot 4m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0.86"/>
    <s v="&lt;Null&gt;"/>
    <s v="&lt;Null&gt;"/>
    <s v="&gt;2meter"/>
    <s v="&lt;Null&gt;"/>
    <s v="nee"/>
    <s v="T44671"/>
    <s v="A: maaien droog talud, bereikbaar vanaf 2 zijden, talud &lt;= 2m"/>
    <s v="AAN"/>
    <n v="0.5"/>
    <n v="0.5"/>
    <s v="&lt;Null&gt;"/>
    <s v="nee"/>
    <x v="0"/>
    <s v="&lt;Null&gt;"/>
    <n v="2021"/>
    <x v="886"/>
    <n v="816"/>
    <s v="Uitmaaien"/>
    <s v="maaien"/>
    <s v="&lt;Null&gt;"/>
    <s v="&lt;Null&gt;"/>
    <s v="A: uitmaaien nat profiel &lt;= 30m minimaal één zijde bereikbaar, twee zijdig &gt;15m bereikbaar &lt;= 30m"/>
    <n v="456757"/>
    <s v="M0318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9"/>
    <x v="105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0.86"/>
    <s v="&lt;Null&gt;"/>
    <s v="&lt;Null&gt;"/>
    <s v="&gt;2meter"/>
    <s v="&lt;Null&gt;"/>
    <s v="nee"/>
    <s v="T44672"/>
    <s v="A: maaien droog talud, bereikbaar vanaf 2 zijden, talud &lt;= 2m"/>
    <s v="AAN"/>
    <n v="0.5"/>
    <n v="0.5"/>
    <s v="&lt;Null&gt;"/>
    <s v="nee"/>
    <x v="0"/>
    <s v="&lt;Null&gt;"/>
    <n v="2021"/>
    <x v="887"/>
    <n v="103"/>
    <s v="Uitmaaien"/>
    <s v="maaien"/>
    <s v="&lt;Null&gt;"/>
    <s v="&lt;Null&gt;"/>
    <s v="A: uitmaaien nat profiel &lt;= 30m minimaal één zijde bereikbaar, twee zijdig &gt;15m bereikbaar &lt;= 30m"/>
    <n v="456775"/>
    <s v="M0318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0"/>
    <x v="105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0.86"/>
    <s v="&lt;Null&gt;"/>
    <s v="&lt;Null&gt;"/>
    <s v="&gt;2meter"/>
    <s v="&lt;Null&gt;"/>
    <s v="nee"/>
    <s v="T44673"/>
    <s v="A: maaien droog talud, bereikbaar vanaf 2 zijden, talud &lt;= 2m"/>
    <s v="AAN"/>
    <n v="0.5"/>
    <n v="0.5"/>
    <s v="&lt;Null&gt;"/>
    <s v="nee"/>
    <x v="0"/>
    <s v="&lt;Null&gt;"/>
    <n v="2021"/>
    <x v="173"/>
    <n v="117"/>
    <s v="Uitmaaien"/>
    <s v="maaien"/>
    <s v="&lt;Null&gt;"/>
    <s v="&lt;Null&gt;"/>
    <s v="A: uitmaaien nat profiel &lt;= 30m minimaal één zijde bereikbaar, twee zijdig &gt;15m bereikbaar &lt;= 30m"/>
    <n v="456732"/>
    <s v="M0318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1"/>
    <x v="1059"/>
    <s v="&lt;Null&gt;"/>
    <s v="&lt;Null&gt;"/>
    <s v="tot 2m"/>
    <s v="W18GR10_WBKK_D"/>
    <s v="maaien"/>
    <s v="Wel werkstrook"/>
    <n v="-1.25"/>
    <n v="-1"/>
  </r>
  <r>
    <s v="AAN"/>
    <s v="AAN"/>
    <s v="AAN"/>
    <n v="3.9"/>
    <n v="0.2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0.86"/>
    <n v="-1.06"/>
    <n v="-1.03"/>
    <s v="&gt;2meter"/>
    <n v="4.8"/>
    <s v="nee"/>
    <s v="T44674"/>
    <s v="B: maaien droog talud, &lt;= 15m één zijde bereikbaar, talud &lt;= 2m"/>
    <s v="AAN"/>
    <n v="0.23"/>
    <s v="&lt;Null&gt;"/>
    <n v="-1"/>
    <s v="ja"/>
    <x v="0"/>
    <n v="-1.06"/>
    <n v="2021"/>
    <x v="395"/>
    <n v="163"/>
    <s v="Uitmaaien"/>
    <s v="maaien"/>
    <n v="1536"/>
    <n v="0.39"/>
    <s v="A: uitmaaien nat profiel &lt;= 30m minimaal één zijde bereikbaar, twee zijdig &gt;15m bereikbaar &lt;= 30m"/>
    <n v="457722"/>
    <s v="M03187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Doornbosweg"/>
    <s v="A: uitmaaien en afvoeren plasberm, twee zijdig bereikbaar, of &lt;=15m één zijde bereikbaar"/>
    <n v="1271"/>
    <s v="niet baggeren, wel maaien"/>
    <n v="0"/>
    <n v="0.03"/>
    <s v="&lt;Null&gt;"/>
    <n v="0"/>
    <s v="Klasse A"/>
    <s v="Vrij toepasbaar"/>
    <s v="sloot"/>
    <s v="&lt;Null&gt;"/>
    <s v="Secundair"/>
    <s v="&lt;Null&gt;"/>
    <s v="Vrij verspreidbaar"/>
    <x v="1"/>
    <x v="1060"/>
    <n v="0.06"/>
    <n v="4.8"/>
    <s v="4 tot 8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0.86"/>
    <s v="&lt;Null&gt;"/>
    <s v="&lt;Null&gt;"/>
    <s v="&gt;2meter"/>
    <s v="&lt;Null&gt;"/>
    <s v="nee"/>
    <s v="T44675"/>
    <s v="A: maaien droog talud, bereikbaar vanaf 2 zijden, talud &lt;= 2m"/>
    <s v="AAN"/>
    <n v="0.5"/>
    <n v="0.5"/>
    <s v="&lt;Null&gt;"/>
    <s v="nee"/>
    <x v="0"/>
    <s v="&lt;Null&gt;"/>
    <n v="2021"/>
    <x v="888"/>
    <n v="8"/>
    <s v="Uitmaaien"/>
    <s v="maaien"/>
    <s v="&lt;Null&gt;"/>
    <s v="&lt;Null&gt;"/>
    <s v="A: uitmaaien nat profiel &lt;= 30m minimaal één zijde bereikbaar, twee zijdig &gt;15m bereikbaar &lt;= 30m"/>
    <n v="456720"/>
    <s v="M03187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2"/>
    <x v="106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"/>
    <s v="&lt;Null&gt;"/>
    <s v="&lt;Null&gt;"/>
    <s v="&gt;2meter"/>
    <s v="&lt;Null&gt;"/>
    <s v="nee"/>
    <s v="T44676"/>
    <s v="A: maaien droog talud, bereikbaar vanaf 2 zijden, talud &lt;= 2m"/>
    <s v="AAN"/>
    <n v="0.5"/>
    <n v="0.5"/>
    <s v="&lt;Null&gt;"/>
    <s v="nee"/>
    <x v="0"/>
    <s v="&lt;Null&gt;"/>
    <n v="2021"/>
    <x v="285"/>
    <n v="36"/>
    <s v="Uitmaaien"/>
    <s v="maaien"/>
    <s v="&lt;Null&gt;"/>
    <s v="&lt;Null&gt;"/>
    <s v="A: uitmaaien nat profiel &lt;= 30m minimaal één zijde bereikbaar, twee zijdig &gt;15m bereikbaar &lt;= 30m"/>
    <n v="456761"/>
    <s v="M032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1"/>
    <x v="106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0.86"/>
    <s v="&lt;Null&gt;"/>
    <s v="&lt;Null&gt;"/>
    <s v="&gt;2meter"/>
    <s v="&lt;Null&gt;"/>
    <s v="nee"/>
    <s v="T44677"/>
    <s v="A: maaien droog talud, bereikbaar vanaf 2 zijden, talud &lt;= 2m"/>
    <s v="AAN"/>
    <n v="0.5"/>
    <n v="0.5"/>
    <s v="&lt;Null&gt;"/>
    <s v="nee"/>
    <x v="0"/>
    <s v="&lt;Null&gt;"/>
    <n v="2021"/>
    <x v="889"/>
    <n v="23"/>
    <s v="Uitmaaien"/>
    <s v="maaien"/>
    <s v="&lt;Null&gt;"/>
    <s v="&lt;Null&gt;"/>
    <s v="A: uitmaaien nat profiel &lt;= 30m minimaal één zijde bereikbaar, twee zijdig &gt;15m bereikbaar &lt;= 30m"/>
    <n v="456686"/>
    <s v="M032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3"/>
    <x v="1063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5"/>
    <s v="&lt;Null&gt;"/>
    <s v="&lt;Null&gt;"/>
    <s v="&gt;2meter"/>
    <s v="&lt;Null&gt;"/>
    <s v="nee"/>
    <s v="T44678"/>
    <s v="A: maaien droog talud, bereikbaar vanaf 2 zijden, talud &lt;= 2m"/>
    <s v="AAN"/>
    <n v="0.5"/>
    <n v="0.5"/>
    <s v="&lt;Null&gt;"/>
    <s v="nee"/>
    <x v="0"/>
    <s v="&lt;Null&gt;"/>
    <n v="2021"/>
    <x v="876"/>
    <n v="16"/>
    <s v="Uitmaaien"/>
    <s v="maaien"/>
    <s v="&lt;Null&gt;"/>
    <s v="&lt;Null&gt;"/>
    <s v="A: uitmaaien nat profiel &lt;= 30m minimaal één zijde bereikbaar, twee zijdig &gt;15m bereikbaar &lt;= 30m"/>
    <n v="456682"/>
    <s v="M0328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3"/>
    <x v="1064"/>
    <s v="&lt;Null&gt;"/>
    <s v="&lt;Null&gt;"/>
    <s v="tot 2m"/>
    <s v="W18GR10_WBKK_D"/>
    <s v="maaien"/>
    <s v="Wel werkstrook"/>
    <n v="-1.25"/>
    <n v="-1"/>
  </r>
  <r>
    <s v="Links WSHD/Rechts AAN"/>
    <s v="Links WSHD"/>
    <s v="Rechts 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79"/>
    <s v="A: maaien droog talud, bereikbaar vanaf 2 zijden, talud &lt;= 2m"/>
    <s v="Links WSHD/Rechts AAN"/>
    <n v="0.5"/>
    <n v="0.5"/>
    <s v="&lt;Null&gt;"/>
    <s v="nee"/>
    <x v="0"/>
    <s v="&lt;Null&gt;"/>
    <n v="2021"/>
    <x v="239"/>
    <n v="152"/>
    <s v="Uitmaaien"/>
    <s v="maaien"/>
    <s v="&lt;Null&gt;"/>
    <s v="&lt;Null&gt;"/>
    <s v="A: uitmaaien nat profiel &lt;= 30m minimaal één zijde bereikbaar, twee zijdig &gt;15m bereikbaar &lt;= 30m"/>
    <n v="456711"/>
    <s v="M05574"/>
    <s v="theoretische aansluiting NVO"/>
    <x v="0"/>
    <s v="Goeree-Overflakkee"/>
    <s v="Aanliggenden / Waterschap"/>
    <s v="Uitmaaien"/>
    <s v="&lt;Null&gt;"/>
    <s v="&lt;Null&gt;"/>
    <x v="2"/>
    <s v="&lt;Null&gt;"/>
    <s v="Perceel 3"/>
    <s v="Doornbo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4"/>
    <x v="1065"/>
    <s v="&lt;Null&gt;"/>
    <s v="&lt;Null&gt;"/>
    <s v="tot 2m"/>
    <s v="W18GR10_WBKK_D"/>
    <s v="maaien"/>
    <s v="Wel werkstrook"/>
    <n v="-1.25"/>
    <n v="-1"/>
  </r>
  <r>
    <s v="AAN"/>
    <s v="AAN"/>
    <s v="AAN"/>
    <n v="5.9"/>
    <n v="0.09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s v="&lt;Null&gt;"/>
    <n v="-1.52"/>
    <n v="-1.48"/>
    <s v="&gt;2meter"/>
    <n v="26"/>
    <s v="nee"/>
    <s v="T44680"/>
    <s v="D: maaien droog talud, &gt; 15m één zijde bereikbaar, talud &gt; 2m"/>
    <s v="AAN"/>
    <n v="0.1"/>
    <s v="&lt;Null&gt;"/>
    <n v="-0.99"/>
    <s v="ja"/>
    <x v="0"/>
    <n v="-1.52"/>
    <n v="2021"/>
    <x v="890"/>
    <n v="394"/>
    <s v="Uitmaaien"/>
    <s v="maaien"/>
    <n v="1536"/>
    <n v="0.77"/>
    <s v="C: uitmaaien nat profiel, &gt; 15m één zijde bereikbaar, &gt; 30m één zijde of twee zijdig bereikbaar"/>
    <n v="457723"/>
    <s v="M0557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Zuiddijk"/>
    <s v="C: uitmaaien en afvoeren plasberm, &gt;15m één zijde bereikbaar"/>
    <n v="1274"/>
    <s v="niet baggeren, wel maaien"/>
    <n v="0"/>
    <n v="0.04"/>
    <n v="2.7"/>
    <n v="2.7"/>
    <s v="Klasse A"/>
    <s v="Vrij toepasbaar"/>
    <s v="sloot"/>
    <s v="&lt;Null&gt;"/>
    <s v="Secundair"/>
    <s v="&lt;Null&gt;"/>
    <s v="Vrij verspreidbaar"/>
    <x v="1"/>
    <x v="1066"/>
    <n v="0.27"/>
    <n v="3"/>
    <s v="2 tot 4m"/>
    <s v="W18GR10_WBKK_D"/>
    <s v="maaien"/>
    <s v="Wel werkstrook"/>
    <n v="-1.25"/>
    <n v="-1"/>
  </r>
  <r>
    <s v="WSHD"/>
    <s v="WSHD"/>
    <s v="WSHD"/>
    <n v="56.2"/>
    <n v="2.5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s v="&lt;Null&gt;"/>
    <n v="-1.42"/>
    <n v="-1.35"/>
    <s v="&gt;2meter"/>
    <n v="36.5"/>
    <s v="nee"/>
    <s v="T44680"/>
    <s v="D: maaien droog talud, &gt; 15m één zijde bereikbaar, talud &gt; 2m"/>
    <s v="WSHD"/>
    <n v="2.83"/>
    <s v="&lt;Null&gt;"/>
    <n v="-1.01"/>
    <s v="ja"/>
    <x v="0"/>
    <n v="-1.42"/>
    <n v="2021"/>
    <x v="891"/>
    <n v="358"/>
    <s v="Uitmaaien"/>
    <s v="maaien"/>
    <n v="1536"/>
    <n v="19.46"/>
    <s v="C: uitmaaien nat profiel, &gt; 15m één zijde bereikbaar, &gt; 30m één zijde of twee zijdig bereikbaar"/>
    <n v="457724"/>
    <s v="M0557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Doornbosweg"/>
    <s v="C: uitmaaien en afvoeren plasberm, &gt;15m één zijde bereikbaar"/>
    <n v="1273"/>
    <s v="niet baggeren, wel maaien"/>
    <n v="0"/>
    <n v="7.0000000000000007E-2"/>
    <n v="3.4"/>
    <n v="1.7"/>
    <s v="Klasse A"/>
    <s v="Vrij toepasbaar"/>
    <s v="sloot"/>
    <s v="&lt;Null&gt;"/>
    <s v="Secundair"/>
    <s v="&lt;Null&gt;"/>
    <s v="Vrij verspreidbaar"/>
    <x v="1"/>
    <x v="1067"/>
    <n v="0.17"/>
    <n v="31.4"/>
    <s v="8m of meer"/>
    <s v="W18GR10_WBKK_D"/>
    <s v="maaien"/>
    <s v="Wel werkstrook"/>
    <n v="-1.25"/>
    <n v="-1"/>
  </r>
  <r>
    <s v="AAN"/>
    <s v="AAN"/>
    <s v="AAN"/>
    <n v="2.7"/>
    <n v="0.09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s v="&lt;Null&gt;"/>
    <n v="-1.5"/>
    <n v="-1.44"/>
    <s v="&lt;=2meter"/>
    <n v="5"/>
    <s v="nee"/>
    <s v="T44680"/>
    <s v="B: maaien droog talud, &lt;= 15m één zijde bereikbaar, talud &gt; 2m"/>
    <s v="AAN"/>
    <n v="0.1"/>
    <s v="&lt;Null&gt;"/>
    <n v="-1.04"/>
    <s v="ja"/>
    <x v="0"/>
    <n v="-1.5"/>
    <n v="2021"/>
    <x v="892"/>
    <n v="272"/>
    <s v="Uitmaaien"/>
    <s v="maaien"/>
    <n v="1536"/>
    <n v="0.77"/>
    <s v="A: uitmaaien nat profiel &lt;= 30m minimaal één zijde bereikbaar, twee zijdig &gt;15m bereikbaar &lt;= 30m"/>
    <n v="457725"/>
    <s v="M05574"/>
    <s v="23-04-2021 Nick van der Marel: BO baggert, niet door PU"/>
    <x v="0"/>
    <s v="Goeree-Overflakkee"/>
    <s v="Waterschap"/>
    <s v="Uitmaaien"/>
    <s v="&lt;Null&gt;"/>
    <s v="MeetpuntenGO2020-Baggercode199"/>
    <x v="2"/>
    <s v="&lt;Null&gt;"/>
    <s v="Perceel 3"/>
    <s v="Zuiddijk"/>
    <s v="A: uitmaaien en afvoeren plasberm, twee zijdig bereikbaar, of &lt;=15m één zijde bereikbaar"/>
    <n v="1274"/>
    <s v="niet baggeren, wel maaien"/>
    <n v="0"/>
    <n v="0.06"/>
    <n v="1.5"/>
    <n v="1.5"/>
    <s v="Klasse A"/>
    <s v="Vrij toepasbaar"/>
    <s v="sloot"/>
    <s v="&lt;Null&gt;"/>
    <s v="Secundair"/>
    <s v="&lt;Null&gt;"/>
    <s v="Vrij verspreidbaar"/>
    <x v="1"/>
    <x v="1068"/>
    <n v="0.25"/>
    <n v="2"/>
    <s v="2 tot 4m"/>
    <s v="W18GR10_WBKK_D"/>
    <s v="maaien"/>
    <s v="Wel werkstrook"/>
    <n v="-1.25"/>
    <n v="-1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81"/>
    <s v="A: maaien droog talud, bereikbaar vanaf 2 zijden, talud &lt;= 2m"/>
    <s v="WSHD"/>
    <n v="0.5"/>
    <n v="0.5"/>
    <s v="&lt;Null&gt;"/>
    <s v="nee"/>
    <x v="0"/>
    <s v="&lt;Null&gt;"/>
    <n v="2021"/>
    <x v="893"/>
    <n v="30"/>
    <s v="Uitmaaien"/>
    <s v="maaien"/>
    <s v="&lt;Null&gt;"/>
    <s v="&lt;Null&gt;"/>
    <s v="A: uitmaaien nat profiel &lt;= 30m minimaal één zijde bereikbaar, twee zijdig &gt;15m bereikbaar &lt;= 30m"/>
    <n v="456754"/>
    <s v="M0557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5"/>
    <x v="1069"/>
    <s v="&lt;Null&gt;"/>
    <s v="&lt;Null&gt;"/>
    <s v="tot 2m"/>
    <s v="W18GR10_WBKK_D"/>
    <s v="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68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9"/>
    <s v="&lt;Null&gt;"/>
    <s v="&lt;Null&gt;"/>
    <x v="1"/>
    <s v="&lt;Null&gt;"/>
    <s v="Waterschap"/>
    <s v="&lt;Null&gt;"/>
    <s v="&lt;Null&gt;"/>
    <s v="&lt;Null&gt;"/>
    <x v="1"/>
    <s v="&lt;Null&gt;"/>
    <s v="Perceel 3"/>
    <s v="Geldersedijk"/>
    <s v="&lt;Null&gt;"/>
    <s v="&lt;Null&gt;"/>
    <s v="niet baggeren, wel maaien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WSHD"/>
    <s v="WSHD"/>
    <s v="WSHD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83"/>
    <s v="A: maaien droog talud, bereikbaar vanaf 2 zijden, talud &lt;= 2m"/>
    <s v="WSHD"/>
    <n v="0.5"/>
    <n v="0.5"/>
    <s v="&lt;Null&gt;"/>
    <s v="nee"/>
    <x v="0"/>
    <s v="&lt;Null&gt;"/>
    <n v="2021"/>
    <x v="884"/>
    <n v="28"/>
    <s v="Uitmaaien"/>
    <s v="maaien"/>
    <s v="&lt;Null&gt;"/>
    <s v="&lt;Null&gt;"/>
    <s v="A: uitmaaien nat profiel &lt;= 30m minimaal één zijde bereikbaar, twee zijdig &gt;15m bereikbaar &lt;= 30m"/>
    <n v="456771"/>
    <s v="M0557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88"/>
    <x v="1054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84"/>
    <s v="A: maaien droog talud, bereikbaar vanaf 2 zijden, talud &lt;= 2m"/>
    <s v="AAN"/>
    <n v="0.5"/>
    <n v="0.5"/>
    <s v="&lt;Null&gt;"/>
    <s v="nee"/>
    <x v="0"/>
    <s v="&lt;Null&gt;"/>
    <n v="2021"/>
    <x v="194"/>
    <n v="22"/>
    <s v="Uitmaaien"/>
    <s v="maaien"/>
    <s v="&lt;Null&gt;"/>
    <s v="&lt;Null&gt;"/>
    <s v="A: uitmaaien nat profiel &lt;= 30m minimaal één zijde bereikbaar, twee zijdig &gt;15m bereikbaar &lt;= 30m"/>
    <n v="456742"/>
    <s v="M0557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6"/>
    <x v="1070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85"/>
    <s v="A: maaien droog talud, bereikbaar vanaf 2 zijden, talud &lt;= 2m"/>
    <s v="AAN"/>
    <n v="0.5"/>
    <n v="0.5"/>
    <s v="&lt;Null&gt;"/>
    <s v="nee"/>
    <x v="0"/>
    <s v="&lt;Null&gt;"/>
    <n v="2021"/>
    <x v="894"/>
    <n v="27"/>
    <s v="Uitmaaien"/>
    <s v="maaien"/>
    <s v="&lt;Null&gt;"/>
    <s v="&lt;Null&gt;"/>
    <s v="A: uitmaaien nat profiel &lt;= 30m minimaal één zijde bereikbaar, twee zijdig &gt;15m bereikbaar &lt;= 30m"/>
    <n v="456705"/>
    <s v="M0557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Gelderse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7"/>
    <x v="1071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4500000000000002"/>
    <s v="&lt;Null&gt;"/>
    <s v="&lt;Null&gt;"/>
    <s v="&gt;2meter"/>
    <s v="&lt;Null&gt;"/>
    <s v="nee"/>
    <s v="T44686"/>
    <s v="A: maaien droog talud, bereikbaar vanaf 2 zijden, talud &lt;= 2m"/>
    <s v="AAN"/>
    <n v="0.5"/>
    <n v="0.5"/>
    <s v="&lt;Null&gt;"/>
    <s v="nee"/>
    <x v="0"/>
    <s v="&lt;Null&gt;"/>
    <n v="2021"/>
    <x v="856"/>
    <n v="27"/>
    <s v="Uitmaaien"/>
    <s v="maaien"/>
    <s v="&lt;Null&gt;"/>
    <s v="&lt;Null&gt;"/>
    <s v="A: uitmaaien nat profiel &lt;= 30m minimaal één zijde bereikbaar, twee zijdig &gt;15m bereikbaar &lt;= 30m"/>
    <n v="456683"/>
    <s v="M05574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Zuiddijk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69"/>
    <x v="1072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2"/>
    <s v="&lt;Null&gt;"/>
    <s v="&lt;Null&gt;"/>
    <s v="&gt;2meter"/>
    <s v="&lt;Null&gt;"/>
    <s v="nee"/>
    <s v="T44703"/>
    <s v="A: maaien droog talud, bereikbaar vanaf 2 zijden, talud &lt;= 2m"/>
    <s v="AAN"/>
    <n v="0.5"/>
    <n v="0.5"/>
    <s v="&lt;Null&gt;"/>
    <s v="nee"/>
    <x v="0"/>
    <s v="&lt;Null&gt;"/>
    <n v="2021"/>
    <x v="895"/>
    <n v="23"/>
    <s v="Uitmaaien"/>
    <s v="maaien"/>
    <s v="&lt;Null&gt;"/>
    <s v="&lt;Null&gt;"/>
    <s v="A: uitmaaien nat profiel &lt;= 30m minimaal één zijde bereikbaar, twee zijdig &gt;15m bereikbaar &lt;= 30m"/>
    <n v="456765"/>
    <s v="M05592"/>
    <s v="theoretische aansluiting NVO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98"/>
    <x v="1073"/>
    <s v="&lt;Null&gt;"/>
    <s v="&lt;Null&gt;"/>
    <s v="tot 2m"/>
    <s v="W18GR10_WBKK_D"/>
    <s v="maaien"/>
    <s v="Wel werkstrook"/>
    <n v="-1.25"/>
    <n v="-1"/>
  </r>
  <r>
    <s v="Links AAN/Rechts WSHD"/>
    <s v="Links AAN"/>
    <s v="Rechts WSHD"/>
    <n v="3.3"/>
    <n v="0.1"/>
    <n v="0.28000000000000003"/>
    <x v="3"/>
    <x v="0"/>
    <n v="1.1299999999999999"/>
    <s v="alleen links"/>
    <s v="&lt;Null&gt;"/>
    <n v="0"/>
    <s v="GO 2021"/>
    <s v="1A: Op de kant, &lt;=30m tweezijdig bereikbaar, of &lt;=15m één zijde bereikbaar"/>
    <n v="-1.4"/>
    <n v="-1.25"/>
    <n v="-1.19"/>
    <s v="&lt;=2meter"/>
    <n v="6.4"/>
    <s v="ja"/>
    <s v="T44706"/>
    <s v="B: maaien droog talud, &lt;= 15m één zijde bereikbaar, talud &gt; 2m"/>
    <s v="Links AAN/Rechts WSHD"/>
    <n v="0.11"/>
    <n v="0.28999999999999998"/>
    <n v="-0.94"/>
    <s v="ja"/>
    <x v="0"/>
    <n v="-1.25"/>
    <n v="2021"/>
    <x v="896"/>
    <n v="389"/>
    <s v="Uitmaaien"/>
    <s v="maaien"/>
    <n v="1536"/>
    <n v="0.34"/>
    <s v="A: uitmaaien nat profiel &lt;= 30m minimaal één zijde bereikbaar, twee zijdig &gt;15m bereikbaar &lt;= 30m"/>
    <n v="457729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577"/>
    <s v="&lt;Null&gt;"/>
    <n v="0"/>
    <n v="0.06"/>
    <n v="2.4"/>
    <n v="2.4"/>
    <s v="Klasse A"/>
    <s v="Vrij toepasbaar"/>
    <s v="sloot"/>
    <s v="&lt;Null&gt;"/>
    <s v="Secundair"/>
    <s v="&lt;Null&gt;"/>
    <s v="Vrij verspreidbaar"/>
    <x v="199"/>
    <x v="1074"/>
    <n v="0"/>
    <n v="1.7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70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0"/>
    <s v="&lt;Null&gt;"/>
    <s v="&lt;Null&gt;"/>
    <x v="1"/>
    <s v="&lt;Null&gt;"/>
    <s v="Waterschap"/>
    <s v="&lt;Null&gt;"/>
    <s v="&lt;Null&gt;"/>
    <s v="&lt;Null&gt;"/>
    <x v="1"/>
    <s v="&lt;Null&gt;"/>
    <s v="Perceel 3"/>
    <s v="Adams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20.5"/>
    <n v="1.55"/>
    <s v="&lt;Null&gt;"/>
    <x v="3"/>
    <x v="0"/>
    <n v="1.1299999999999999"/>
    <s v="alleen links"/>
    <s v="&lt;Null&gt;"/>
    <n v="0"/>
    <s v="GO 2021"/>
    <s v="1B: Op de kant, &gt;15 m één zijde bereikbaar, of &gt;30m één zijde of tweezijdig bereikbaar"/>
    <n v="-2.2000000000000002"/>
    <n v="-2.44"/>
    <n v="-2.02"/>
    <s v="&gt;2meter"/>
    <n v="16.3"/>
    <s v="ja"/>
    <s v="T44708"/>
    <s v="D: maaien droog talud, &gt; 15m één zijde bereikbaar, talud &gt; 2m"/>
    <s v="AAN"/>
    <n v="1.75"/>
    <s v="&lt;Null&gt;"/>
    <n v="-0.96"/>
    <s v="ja"/>
    <x v="0"/>
    <n v="-2.44"/>
    <n v="2021"/>
    <x v="897"/>
    <n v="602"/>
    <s v="Uitmaaien"/>
    <s v="maaien"/>
    <n v="1536"/>
    <n v="8.2200000000000006"/>
    <s v="C: uitmaaien nat profiel, &gt; 15m één zijde bereikbaar, &gt; 30m één zijde of twee zijdig bereikbaar"/>
    <n v="457726"/>
    <s v="M03794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C: uitmaaien en afvoeren plasberm, &gt;15m één zijde bereikbaar"/>
    <n v="278"/>
    <s v="&lt;Null&gt;"/>
    <n v="0"/>
    <n v="0.42"/>
    <n v="4.8"/>
    <n v="4.8"/>
    <s v="Klasse A"/>
    <s v="Vrij toepasbaar"/>
    <s v="sloot"/>
    <s v="&lt;Null&gt;"/>
    <s v="Secundair"/>
    <s v="&lt;Null&gt;"/>
    <s v="Vrij verspreidbaar"/>
    <x v="1"/>
    <x v="1075"/>
    <n v="1.19"/>
    <n v="6.8"/>
    <s v="4 tot 8m"/>
    <s v="W18GR10_WBKK_D"/>
    <s v="baggeren en maaien"/>
    <s v="Wel werkstrook"/>
    <n v="-1.25"/>
    <n v="-1"/>
  </r>
  <r>
    <s v="AAN"/>
    <s v="AAN"/>
    <s v="AAN"/>
    <n v="15.1"/>
    <n v="0.57999999999999996"/>
    <n v="1.22"/>
    <x v="3"/>
    <x v="0"/>
    <n v="1.1299999999999999"/>
    <s v="alleen links"/>
    <s v="&lt;Null&gt;"/>
    <n v="0"/>
    <s v="GO 2021"/>
    <s v="1A: Op de kant, &lt;=30m tweezijdig bereikbaar, of &lt;=15m één zijde bereikbaar"/>
    <n v="-2.2000000000000002"/>
    <n v="-1.48"/>
    <n v="-1.35"/>
    <s v="&gt;2meter"/>
    <n v="10"/>
    <s v="ja"/>
    <s v="T44708"/>
    <s v="B: maaien droog talud, &lt;= 15m één zijde bereikbaar, talud &gt; 2m"/>
    <s v="AAN"/>
    <n v="0.66"/>
    <n v="1.3"/>
    <n v="-0.95"/>
    <s v="ja"/>
    <x v="0"/>
    <n v="-1.48"/>
    <n v="2021"/>
    <x v="898"/>
    <n v="862"/>
    <s v="Uitmaaien"/>
    <s v="maaien"/>
    <n v="1536"/>
    <n v="1.99"/>
    <s v="A: uitmaaien nat profiel &lt;= 30m minimaal één zijde bereikbaar, twee zijdig &gt;15m bereikbaar &lt;= 30m"/>
    <n v="457727"/>
    <s v="M03790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8"/>
    <s v="&lt;Null&gt;"/>
    <n v="0"/>
    <n v="0.13"/>
    <n v="2.6"/>
    <n v="2.6"/>
    <s v="Klasse A"/>
    <s v="Vrij toepasbaar"/>
    <s v="sloot"/>
    <s v="&lt;Null&gt;"/>
    <s v="Secundair"/>
    <s v="&lt;Null&gt;"/>
    <s v="Vrij verspreidbaar"/>
    <x v="200"/>
    <x v="1076"/>
    <n v="0.23"/>
    <n v="3.5"/>
    <s v="2 tot 4m"/>
    <s v="W18GR10_WBKK_D"/>
    <s v="baggeren en maaien"/>
    <s v="Wel werkstrook"/>
    <n v="-1.25"/>
    <n v="-1"/>
  </r>
  <r>
    <s v="AAN"/>
    <s v="AAN"/>
    <s v="AAN"/>
    <n v="2.4"/>
    <n v="0.24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1.5"/>
    <n v="-1.7"/>
    <n v="-1.43"/>
    <s v="&gt;2meter"/>
    <n v="7.2"/>
    <s v="ja"/>
    <s v="T44708"/>
    <s v="B: maaien droog talud, &lt;= 15m één zijde bereikbaar, talud &gt; 2m"/>
    <s v="AAN"/>
    <n v="0.27"/>
    <s v="&lt;Null&gt;"/>
    <n v="-0.97"/>
    <s v="ja"/>
    <x v="0"/>
    <n v="-1.7"/>
    <n v="2021"/>
    <x v="899"/>
    <n v="228"/>
    <s v="Uitmaaien"/>
    <s v="maaien"/>
    <n v="1536"/>
    <n v="0.9"/>
    <s v="A: uitmaaien nat profiel &lt;= 30m minimaal één zijde bereikbaar, twee zijdig &gt;15m bereikbaar &lt;= 30m"/>
    <n v="457728"/>
    <s v="M0379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9"/>
    <s v="&lt;Null&gt;"/>
    <n v="0"/>
    <n v="0.27"/>
    <n v="2.6"/>
    <n v="2.6"/>
    <s v="Klasse A"/>
    <s v="Vrij toepasbaar"/>
    <s v="sloot"/>
    <s v="&lt;Null&gt;"/>
    <s v="Secundair"/>
    <s v="&lt;Null&gt;"/>
    <s v="Vrij verspreidbaar"/>
    <x v="1"/>
    <x v="53"/>
    <n v="0.45"/>
    <n v="2.1"/>
    <s v="2 tot 4m"/>
    <s v="W18GR10_WBKK_D"/>
    <s v="baggeren en 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709"/>
    <s v="A: maaien droog talud, bereikbaar vanaf 2 zijden, talud &lt;= 2m"/>
    <s v="AAN"/>
    <n v="0.5"/>
    <n v="0.5"/>
    <s v="&lt;Null&gt;"/>
    <s v="nee"/>
    <x v="0"/>
    <s v="&lt;Null&gt;"/>
    <n v="2021"/>
    <x v="868"/>
    <n v="16"/>
    <s v="Uitmaaien"/>
    <s v="maaien"/>
    <s v="&lt;Null&gt;"/>
    <s v="&lt;Null&gt;"/>
    <s v="A: uitmaaien nat profiel &lt;= 30m minimaal één zijde bereikbaar, twee zijdig &gt;15m bereikbaar &lt;= 30m"/>
    <n v="456716"/>
    <s v="M03790"/>
    <s v="23-04-2021 Nick van der Marel: BO baggert, niet door PU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179"/>
    <x v="107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710"/>
    <s v="A: maaien droog talud, bereikbaar vanaf 2 zijden, talud &lt;= 2m"/>
    <s v="AAN"/>
    <n v="0.5"/>
    <n v="0.5"/>
    <s v="&lt;Null&gt;"/>
    <s v="nee"/>
    <x v="0"/>
    <s v="&lt;Null&gt;"/>
    <n v="2021"/>
    <x v="900"/>
    <n v="12"/>
    <s v="Uitmaaien"/>
    <s v="maaien"/>
    <s v="&lt;Null&gt;"/>
    <s v="&lt;Null&gt;"/>
    <s v="A: uitmaaien nat profiel &lt;= 30m minimaal één zijde bereikbaar, twee zijdig &gt;15m bereikbaar &lt;= 30m"/>
    <n v="456774"/>
    <s v="M03794"/>
    <s v="theoretische aansluiting NVO"/>
    <x v="0"/>
    <s v="Goeree-Overflakkee"/>
    <s v="Waterschap"/>
    <s v="Uitmaaien"/>
    <s v="&lt;Null&gt;"/>
    <s v="&lt;Null&gt;"/>
    <x v="2"/>
    <s v="&lt;Null&gt;"/>
    <s v="Perceel 3"/>
    <s v="ZANTENS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201"/>
    <x v="1078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2.2000000000000002"/>
    <s v="&lt;Null&gt;"/>
    <s v="&lt;Null&gt;"/>
    <s v="&gt;2meter"/>
    <s v="&lt;Null&gt;"/>
    <s v="nee"/>
    <s v="T44711"/>
    <s v="A: maaien droog talud, bereikbaar vanaf 2 zijden, talud &lt;= 2m"/>
    <s v="AAN"/>
    <n v="0.5"/>
    <n v="0.5"/>
    <s v="&lt;Null&gt;"/>
    <s v="nee"/>
    <x v="0"/>
    <s v="&lt;Null&gt;"/>
    <n v="2021"/>
    <x v="901"/>
    <n v="10"/>
    <s v="Uitmaaien"/>
    <s v="maaien"/>
    <s v="&lt;Null&gt;"/>
    <s v="&lt;Null&gt;"/>
    <s v="A: uitmaaien nat profiel &lt;= 30m minimaal één zijde bereikbaar, twee zijdig &gt;15m bereikbaar &lt;= 30m"/>
    <n v="456763"/>
    <s v="M03794"/>
    <s v="theoretische aansluiting NVO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202"/>
    <x v="997"/>
    <s v="&lt;Null&gt;"/>
    <s v="&lt;Null&gt;"/>
    <s v="tot 2m"/>
    <s v="W18GR10_WBKK_D"/>
    <s v="maaien"/>
    <s v="Wel werkstrook"/>
    <n v="-1.25"/>
    <n v="-1"/>
  </r>
  <r>
    <s v="AAN"/>
    <s v="AAN"/>
    <s v="AAN"/>
    <n v="0"/>
    <s v="&lt;Null&gt;"/>
    <s v="&lt;Null&gt;"/>
    <x v="1"/>
    <x v="0"/>
    <n v="1.1299999999999999"/>
    <s v="&lt;Null&gt;"/>
    <s v="&lt;Null&gt;"/>
    <s v="&lt;Null&gt;"/>
    <s v="GO 2021"/>
    <s v="0: Invalide kenmerken"/>
    <n v="-1.5"/>
    <s v="&lt;Null&gt;"/>
    <s v="&lt;Null&gt;"/>
    <s v="&gt;2meter"/>
    <s v="&lt;Null&gt;"/>
    <s v="nee"/>
    <s v="T44712"/>
    <s v="A: maaien droog talud, bereikbaar vanaf 2 zijden, talud &lt;= 2m"/>
    <s v="AAN"/>
    <n v="0.5"/>
    <n v="0.5"/>
    <s v="&lt;Null&gt;"/>
    <s v="nee"/>
    <x v="0"/>
    <s v="&lt;Null&gt;"/>
    <n v="2021"/>
    <x v="902"/>
    <n v="10"/>
    <s v="Uitmaaien"/>
    <s v="maaien"/>
    <s v="&lt;Null&gt;"/>
    <s v="&lt;Null&gt;"/>
    <s v="A: uitmaaien nat profiel &lt;= 30m minimaal één zijde bereikbaar, twee zijdig &gt;15m bereikbaar &lt;= 30m"/>
    <n v="456768"/>
    <s v="M03794"/>
    <s v="theoretische aansluiting NVO"/>
    <x v="0"/>
    <s v="Goeree-Overflakkee"/>
    <s v="Waterschap"/>
    <s v="Uitmaaien"/>
    <s v="&lt;Null&gt;"/>
    <s v="&lt;Null&gt;"/>
    <x v="2"/>
    <s v="&lt;Null&gt;"/>
    <s v="Perceel 3"/>
    <s v="Vroonweg"/>
    <s v="AAARG! plasbermpost fout"/>
    <s v="&lt;Null&gt;"/>
    <s v="niet baggeren, wel maaien"/>
    <n v="0"/>
    <s v="&lt;Null&gt;"/>
    <s v="&lt;Null&gt;"/>
    <s v="&lt;Null&gt;"/>
    <s v="Klasse A"/>
    <s v="Vrij toepasbaar"/>
    <s v="sloot"/>
    <s v="&lt;Null&gt;"/>
    <s v="Secundair"/>
    <s v="&lt;Null&gt;"/>
    <s v="Vrij verspreidbaar"/>
    <x v="203"/>
    <x v="1079"/>
    <s v="&lt;Null&gt;"/>
    <s v="&lt;Null&gt;"/>
    <s v="tot 2m"/>
    <s v="W18GR10_WBKK_D"/>
    <s v="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86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9"/>
    <s v="&lt;Null&gt;"/>
    <s v="&lt;Null&gt;"/>
    <x v="1"/>
    <s v="&lt;Null&gt;"/>
    <s v="Aanliggenden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033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86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2"/>
    <s v="&lt;Null&gt;"/>
    <s v="&lt;Null&gt;"/>
    <x v="1"/>
    <s v="&lt;Null&gt;"/>
    <s v="Aanliggenden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486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2"/>
    <s v="&lt;Null&gt;"/>
    <s v="&lt;Null&gt;"/>
    <x v="1"/>
    <s v="&lt;Null&gt;"/>
    <s v="Aanliggenden"/>
    <s v="&lt;Null&gt;"/>
    <s v="&lt;Null&gt;"/>
    <s v="&lt;Null&gt;"/>
    <x v="1"/>
    <s v="&lt;Null&gt;"/>
    <s v="Perceel 3"/>
    <s v="Schenkeldijk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4619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1"/>
    <s v="&lt;Null&gt;"/>
    <s v="&lt;Null&gt;"/>
    <x v="1"/>
    <s v="&lt;Null&gt;"/>
    <s v="Waterschap"/>
    <s v="&lt;Null&gt;"/>
    <s v="&lt;Null&gt;"/>
    <s v="&lt;Null&gt;"/>
    <x v="1"/>
    <s v="&lt;Null&gt;"/>
    <s v="Perceel 3"/>
    <s v="Langeweg"/>
    <s v="&lt;Null&gt;"/>
    <s v="&lt;Null&gt;"/>
    <s v="&lt;Null&gt;"/>
    <n v="0"/>
    <s v="&lt;Null&gt;"/>
    <s v="&lt;Null&gt;"/>
    <s v="&lt;Null&gt;"/>
    <s v="Klasse A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157"/>
    <s v="&lt;Null&gt;"/>
    <s v="&lt;Null&gt;"/>
    <s v="&lt;Null&gt;"/>
    <s v="&lt;Null&gt;"/>
  </r>
  <r>
    <s v="AAN"/>
    <s v="AAN"/>
    <s v="AAN"/>
    <n v="0.9"/>
    <n v="0.01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"/>
    <n v="-1.02"/>
    <n v="-0.98"/>
    <s v="&lt;=2meter"/>
    <n v="3.1"/>
    <s v="ja"/>
    <s v="T49644"/>
    <s v="B: maaien droog talud, &lt;= 15m één zijde bereikbaar, talud &gt; 2m"/>
    <s v="AAN"/>
    <n v="0.01"/>
    <s v="&lt;Null&gt;"/>
    <n v="-0.93"/>
    <s v="ja"/>
    <x v="0"/>
    <n v="-1.02"/>
    <n v="2021"/>
    <x v="903"/>
    <n v="365"/>
    <s v="Uitmaaien"/>
    <s v="maaien"/>
    <n v="1536"/>
    <n v="0.02"/>
    <s v="A: uitmaaien nat profiel &lt;= 30m minimaal één zijde bereikbaar, twee zijdig &gt;15m bereikbaar &lt;= 30m"/>
    <n v="457730"/>
    <s v="M0578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05"/>
    <s v="&lt;Null&gt;"/>
    <n v="0"/>
    <n v="0.04"/>
    <n v="1.3"/>
    <n v="1.3"/>
    <s v="Vrij toepasbaar"/>
    <s v="Vrij toepasbaar"/>
    <s v="sloot"/>
    <s v="&lt;Null&gt;"/>
    <s v="Secundair"/>
    <s v="&lt;Null&gt;"/>
    <s v="Vrij verspreidbaar"/>
    <x v="1"/>
    <x v="1080"/>
    <n v="0.09"/>
    <n v="0.5"/>
    <s v="tot 2m"/>
    <s v="W18GR10005"/>
    <s v="baggeren en maaien"/>
    <s v="Wel werkstrook"/>
    <n v="-1.25"/>
    <n v="-1"/>
  </r>
  <r>
    <s v="AAN"/>
    <s v="AAN"/>
    <s v="AAN"/>
    <n v="1.4"/>
    <n v="0.09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"/>
    <n v="-1.37"/>
    <n v="-1.26"/>
    <s v="&lt;=2meter"/>
    <n v="6"/>
    <s v="ja"/>
    <s v="T50258"/>
    <s v="B: maaien droog talud, &lt;= 15m één zijde bereikbaar, talud &gt; 2m"/>
    <s v="AAN"/>
    <n v="0.1"/>
    <s v="&lt;Null&gt;"/>
    <n v="-0.99"/>
    <s v="ja"/>
    <x v="0"/>
    <n v="-1.37"/>
    <n v="2021"/>
    <x v="904"/>
    <n v="216"/>
    <s v="Uitmaaien"/>
    <s v="maaien"/>
    <n v="1536"/>
    <n v="0.3"/>
    <s v="A: uitmaaien nat profiel &lt;= 30m minimaal één zijde bereikbaar, twee zijdig &gt;15m bereikbaar &lt;= 30m"/>
    <n v="457731"/>
    <s v="M03669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46"/>
    <s v="&lt;Null&gt;"/>
    <n v="0"/>
    <n v="0.11"/>
    <n v="2.4"/>
    <n v="2.4"/>
    <s v="Vrij toepasbaar"/>
    <s v="Vrij toepasbaar"/>
    <s v="sloot"/>
    <s v="&lt;Null&gt;"/>
    <s v="Secundair"/>
    <s v="&lt;Null&gt;"/>
    <s v="Vrij verspreidbaar"/>
    <x v="1"/>
    <x v="1081"/>
    <n v="0.12"/>
    <n v="1.3"/>
    <s v="tot 2m"/>
    <s v="W18GR10227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5152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8"/>
    <s v="&lt;Null&gt;"/>
    <s v="&lt;Null&gt;"/>
    <x v="1"/>
    <s v="&lt;Null&gt;"/>
    <s v="Waterschap"/>
    <s v="&lt;Null&gt;"/>
    <s v="&lt;Null&gt;"/>
    <s v="&lt;Null&gt;"/>
    <x v="1"/>
    <s v="&lt;Null&gt;"/>
    <s v="Perceel 3"/>
    <s v="Geldersedijk"/>
    <s v="&lt;Null&gt;"/>
    <s v="&lt;Null&gt;"/>
    <s v="&lt;Null&gt;"/>
    <n v="0"/>
    <s v="&lt;Null&gt;"/>
    <s v="&lt;Null&gt;"/>
    <s v="&lt;Null&gt;"/>
    <s v="Klasse A"/>
    <s v="Klasse Industrie"/>
    <s v="sloot"/>
    <s v="kunstwerkvak"/>
    <s v="&lt;Null&gt;"/>
    <s v="&lt;Null&gt;"/>
    <s v="Verspreidbaar"/>
    <x v="1"/>
    <x v="1"/>
    <s v="&lt;Null&gt;"/>
    <s v="&lt;Null&gt;"/>
    <s v="&lt;Null&gt;"/>
    <s v="W18GR10157"/>
    <s v="&lt;Null&gt;"/>
    <s v="&lt;Null&gt;"/>
    <s v="&lt;Null&gt;"/>
    <s v="&lt;Null&gt;"/>
  </r>
  <r>
    <s v="AAN"/>
    <s v="AAN"/>
    <s v="AAN"/>
    <n v="1.3"/>
    <n v="0.06"/>
    <n v="0.26"/>
    <x v="4"/>
    <x v="0"/>
    <n v="1.1299999999999999"/>
    <s v="bereikbaar"/>
    <s v="&lt;Null&gt;"/>
    <n v="0"/>
    <s v="GO 2021"/>
    <s v="1A: Op de kant, &lt;=30m tweezijdig bereikbaar, of &lt;=15m één zijde bereikbaar"/>
    <n v="-1.4"/>
    <n v="-1.08"/>
    <n v="-0.95"/>
    <s v="&lt;=2meter"/>
    <n v="5.3"/>
    <s v="ja"/>
    <s v="T68524"/>
    <s v="A: maaien droog talud, bereikbaar vanaf 2 zijden, talud &gt; 2m"/>
    <s v="AAN"/>
    <n v="7.0000000000000007E-2"/>
    <n v="0.27"/>
    <n v="-0.89"/>
    <s v="ja"/>
    <x v="0"/>
    <n v="-1.08"/>
    <n v="2021"/>
    <x v="545"/>
    <n v="279"/>
    <s v="Uitmaaien"/>
    <s v="maaien"/>
    <n v="1536"/>
    <n v="0.09"/>
    <s v="A: uitmaaien nat profiel &lt;= 30m minimaal één zijde bereikbaar, twee zijdig &gt;15m bereikbaar &lt;= 30m"/>
    <n v="457732"/>
    <s v="M80000"/>
    <s v="&lt;Null&gt;"/>
    <x v="0"/>
    <s v="Goeree-Overflakkee"/>
    <s v="Waterschap"/>
    <s v="Uitmaaien"/>
    <s v="&lt;Null&gt;"/>
    <s v="MeetpuntenGO2020-Baggercode199"/>
    <x v="0"/>
    <s v="&lt;Null&gt;"/>
    <s v="Perceel 3"/>
    <s v="Zeedijk"/>
    <s v="A: uitmaaien en afvoeren plasberm, twee zijdig bereikbaar, of &lt;=15m één zijde bereikbaar"/>
    <n v="683"/>
    <s v="&lt;Null&gt;"/>
    <n v="0"/>
    <n v="0.13"/>
    <n v="2.2000000000000002"/>
    <n v="2.2000000000000002"/>
    <s v="Klasse A"/>
    <s v="Vrij toepasbaar"/>
    <s v="sloot"/>
    <s v="&lt;Null&gt;"/>
    <s v="Secundair"/>
    <s v="&lt;Null&gt;"/>
    <s v="Vrij verspreidbaar"/>
    <x v="204"/>
    <x v="1082"/>
    <n v="0.19"/>
    <n v="0.9"/>
    <s v="tot 2m"/>
    <s v="W18GR10_WBKK_D"/>
    <s v="baggeren en maaien"/>
    <s v="Wel werkstrook"/>
    <n v="-1.25"/>
    <n v="-1"/>
  </r>
  <r>
    <s v="Links AAN/Rechts GEM"/>
    <s v="Links AAN"/>
    <s v="Rechts GEM"/>
    <n v="0.9"/>
    <n v="0.06"/>
    <n v="0.26"/>
    <x v="4"/>
    <x v="0"/>
    <n v="1.1299999999999999"/>
    <s v="bereikbaar"/>
    <s v="&lt;Null&gt;"/>
    <n v="0"/>
    <s v="GO 2021"/>
    <s v="1A: Op de kant, &lt;=30m tweezijdig bereikbaar, of &lt;=15m één zijde bereikbaar"/>
    <n v="-1.4"/>
    <n v="-1.08"/>
    <n v="-0.95"/>
    <s v="&lt;=2meter"/>
    <n v="5.3"/>
    <s v="ja"/>
    <s v="T68525"/>
    <s v="A: maaien droog talud, bereikbaar vanaf 2 zijden, talud &gt; 2m"/>
    <s v="Links AAN/Rechts GEM"/>
    <n v="7.0000000000000007E-2"/>
    <n v="0.27"/>
    <n v="-0.89"/>
    <s v="ja"/>
    <x v="0"/>
    <n v="-1.08"/>
    <n v="2021"/>
    <x v="384"/>
    <n v="203"/>
    <s v="Uitmaaien"/>
    <s v="maaien"/>
    <n v="1536"/>
    <n v="0.09"/>
    <s v="A: uitmaaien nat profiel &lt;= 30m minimaal één zijde bereikbaar, twee zijdig &gt;15m bereikbaar &lt;= 30m"/>
    <n v="457733"/>
    <s v="M04578"/>
    <s v="koppelen aan profiel 683"/>
    <x v="0"/>
    <s v="Goeree-Overflakkee"/>
    <s v="Waterschap"/>
    <s v="Uitmaaien"/>
    <s v="&lt;Null&gt;"/>
    <s v="MeetpuntenGO2020-Baggercode199"/>
    <x v="0"/>
    <s v="&lt;Null&gt;"/>
    <s v="Perceel 3"/>
    <s v="Nieuwstraat"/>
    <s v="A: uitmaaien en afvoeren plasberm, twee zijdig bereikbaar, of &lt;=15m één zijde bereikbaar"/>
    <n v="683"/>
    <s v="&lt;Null&gt;"/>
    <n v="0"/>
    <n v="0.13"/>
    <n v="2.2000000000000002"/>
    <n v="2.2000000000000002"/>
    <s v="Klasse B"/>
    <s v="Klasse Industrie"/>
    <s v="sloot"/>
    <s v="&lt;Null&gt;"/>
    <s v="Secundair"/>
    <s v="&lt;Null&gt;"/>
    <s v="Verspreidbaar"/>
    <x v="205"/>
    <x v="1083"/>
    <n v="0.19"/>
    <n v="0.9"/>
    <s v="tot 2m"/>
    <s v="W18GR10268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7427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2"/>
    <s v="&lt;Null&gt;"/>
    <s v="&lt;Null&gt;"/>
    <x v="1"/>
    <s v="&lt;Null&gt;"/>
    <s v="Waterschap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236"/>
    <s v="&lt;Null&gt;"/>
    <s v="&lt;Null&gt;"/>
    <s v="&lt;Null&gt;"/>
    <s v="&lt;Null&gt;"/>
  </r>
  <r>
    <s v="AAN"/>
    <s v="AAN"/>
    <s v="AAN"/>
    <n v="2"/>
    <n v="0.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0.82"/>
    <n v="-1.02"/>
    <n v="-0.87"/>
    <s v="&lt;=2meter"/>
    <n v="6.4"/>
    <s v="ja"/>
    <s v="T74274"/>
    <s v="B: maaien droog talud, &lt;= 15m één zijde bereikbaar, talud &gt; 2m"/>
    <s v="AAN"/>
    <n v="0.23"/>
    <s v="&lt;Null&gt;"/>
    <n v="-0.75"/>
    <s v="ja"/>
    <x v="2"/>
    <n v="-1.02"/>
    <n v="2021"/>
    <x v="905"/>
    <n v="170"/>
    <s v="Uitmaaien en afvoeren"/>
    <s v="maaien"/>
    <n v="1536"/>
    <n v="0"/>
    <s v="A: uitmaaien nat profiel &lt;= 30m minimaal één zijde bereikbaar, twee zijdig &gt;15m bereikbaar &lt;= 30m"/>
    <n v="457734"/>
    <s v="M80134"/>
    <s v="koppelen aan profiel 964"/>
    <x v="0"/>
    <s v="Goeree-Overflakkee"/>
    <s v="Waterschap"/>
    <s v="Uitmaaien en afvoer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64"/>
    <s v="&lt;Null&gt;"/>
    <n v="0"/>
    <n v="0.15"/>
    <n v="2"/>
    <n v="2"/>
    <s v="Vrij toepasbaar"/>
    <s v="Vrij toepasbaar"/>
    <s v="sloot"/>
    <s v="&lt;Null&gt;"/>
    <s v="Secundair"/>
    <n v="-1"/>
    <s v="Vrij verspreidbaar"/>
    <x v="1"/>
    <x v="1084"/>
    <n v="0.02"/>
    <n v="2.4"/>
    <s v="2 tot 4m"/>
    <s v="W18GR10236"/>
    <s v="baggeren en maaien"/>
    <s v="Wel werkstrook"/>
    <s v="&lt;Null&gt;"/>
    <s v="&lt;Null&gt;"/>
  </r>
  <r>
    <s v="AAN"/>
    <s v="AAN"/>
    <s v="AAN"/>
    <n v="1.8"/>
    <n v="0.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0.82"/>
    <n v="-1.02"/>
    <n v="-0.87"/>
    <s v="&lt;=2meter"/>
    <n v="6.4"/>
    <s v="ja"/>
    <s v="T74275"/>
    <s v="B: maaien droog talud, &lt;= 15m één zijde bereikbaar, talud &gt; 2m"/>
    <s v="AAN"/>
    <n v="0.23"/>
    <s v="&lt;Null&gt;"/>
    <n v="-0.75"/>
    <s v="ja"/>
    <x v="2"/>
    <n v="-1.02"/>
    <n v="2021"/>
    <x v="906"/>
    <n v="154"/>
    <s v="Uitmaaien en afvoeren"/>
    <s v="maaien"/>
    <n v="1536"/>
    <n v="0"/>
    <s v="A: uitmaaien nat profiel &lt;= 30m minimaal één zijde bereikbaar, twee zijdig &gt;15m bereikbaar &lt;= 30m"/>
    <n v="457735"/>
    <s v="M80134"/>
    <s v="&lt;Null&gt;"/>
    <x v="0"/>
    <s v="Goeree-Overflakkee"/>
    <s v="Waterschap"/>
    <s v="Uitmaaien en afvoeren"/>
    <s v="&lt;Null&gt;"/>
    <s v="MeetpuntenGO2020-Baggercode199"/>
    <x v="0"/>
    <s v="&lt;Null&gt;"/>
    <s v="Perceel 3"/>
    <s v="Zuidelijke Randweg"/>
    <s v="A: uitmaaien en afvoeren plasberm, twee zijdig bereikbaar, of &lt;=15m één zijde bereikbaar"/>
    <n v="964"/>
    <s v="&lt;Null&gt;"/>
    <n v="0"/>
    <n v="0.15"/>
    <n v="2"/>
    <n v="2"/>
    <s v="Vrij toepasbaar"/>
    <s v="Vrij toepasbaar"/>
    <s v="sloot"/>
    <s v="&lt;Null&gt;"/>
    <s v="Secundair"/>
    <n v="-1"/>
    <s v="Vrij verspreidbaar"/>
    <x v="1"/>
    <x v="1085"/>
    <n v="0.02"/>
    <n v="2.4"/>
    <s v="2 tot 4m"/>
    <s v="W18GR10236"/>
    <s v="baggeren en maaien"/>
    <s v="Wel werkstrook"/>
    <s v="&lt;Null&gt;"/>
    <s v="&lt;Null&gt;"/>
  </r>
  <r>
    <s v="Links WSHD/Rechts GEM SBB"/>
    <s v="Links WSHD"/>
    <s v="Rechts GEM SBB"/>
    <n v="2.8"/>
    <n v="0.38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71"/>
    <n v="-1.91"/>
    <n v="-1.55"/>
    <s v="&lt;=2meter"/>
    <n v="6.7"/>
    <s v="ja"/>
    <s v="T78118"/>
    <s v="B: maaien droog talud, &lt;= 15m één zijde bereikbaar, talud &gt; 2m"/>
    <s v="Links WSHD/Rechts GEM SBB"/>
    <n v="0.43"/>
    <s v="&lt;Null&gt;"/>
    <n v="-1.02"/>
    <s v="ja"/>
    <x v="0"/>
    <n v="-1.91"/>
    <n v="2021"/>
    <x v="820"/>
    <n v="235"/>
    <s v="Uitmaaien"/>
    <s v="maaien"/>
    <n v="1536"/>
    <n v="1.41"/>
    <s v="A: uitmaaien nat profiel &lt;= 30m minimaal één zijde bereikbaar, twee zijdig &gt;15m bereikbaar &lt;= 30m"/>
    <n v="457582"/>
    <s v="M80021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222"/>
    <s v="&lt;Null&gt;"/>
    <n v="0"/>
    <n v="0.36"/>
    <n v="2.2000000000000002"/>
    <n v="2.2000000000000002"/>
    <s v="Klasse A"/>
    <s v="Vrij toepasbaar"/>
    <s v="sloot"/>
    <s v="&lt;Null&gt;"/>
    <s v="Secundair"/>
    <s v="&lt;Null&gt;"/>
    <s v="Vrij verspreidbaar"/>
    <x v="1"/>
    <x v="1086"/>
    <n v="0.66"/>
    <n v="2.4"/>
    <s v="2 tot 4m"/>
    <s v="W18GR10_WBKK_D"/>
    <s v="baggeren en maaien"/>
    <s v="Wel werkstrook"/>
    <n v="-1.25"/>
    <n v="-1"/>
  </r>
  <r>
    <s v="Links WSHD/Rechts AAN"/>
    <s v="Links WSHD"/>
    <s v="Rechts AAN"/>
    <n v="3.7"/>
    <n v="0.19"/>
    <n v="0.8"/>
    <x v="0"/>
    <x v="0"/>
    <n v="1.1299999999999999"/>
    <s v="alleen rechts"/>
    <s v="&lt;Null&gt;"/>
    <n v="0"/>
    <s v="GO 2021"/>
    <s v="1A: Op de kant, &lt;=30m tweezijdig bereikbaar, of &lt;=15m één zijde bereikbaar"/>
    <n v="-2.2000000000000002"/>
    <n v="-1.59"/>
    <n v="-1.41"/>
    <s v="&lt;=2meter"/>
    <n v="6.3"/>
    <s v="ja"/>
    <s v="T78118"/>
    <s v="B: maaien droog talud, &lt;= 15m één zijde bereikbaar, talud &gt; 2m"/>
    <s v="Links WSHD/Rechts AAN"/>
    <n v="0.21"/>
    <n v="0.82"/>
    <n v="-0.97"/>
    <s v="ja"/>
    <x v="0"/>
    <n v="-1.59"/>
    <n v="2021"/>
    <x v="907"/>
    <n v="372"/>
    <s v="Uitmaaien"/>
    <s v="maaien"/>
    <n v="1536"/>
    <n v="0.76"/>
    <s v="A: uitmaaien nat profiel &lt;= 30m minimaal één zijde bereikbaar, twee zijdig &gt;15m bereikbaar &lt;= 30m"/>
    <n v="457736"/>
    <s v="M80021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755"/>
    <s v="&lt;Null&gt;"/>
    <n v="0"/>
    <n v="0.18"/>
    <n v="2.2000000000000002"/>
    <n v="2.2000000000000002"/>
    <s v="Klasse A"/>
    <s v="Vrij toepasbaar"/>
    <s v="sloot"/>
    <s v="&lt;Null&gt;"/>
    <s v="Secundair"/>
    <s v="&lt;Null&gt;"/>
    <s v="Vrij verspreidbaar"/>
    <x v="206"/>
    <x v="666"/>
    <n v="0.34"/>
    <n v="2"/>
    <s v="2 tot 4m"/>
    <s v="W18GR10_WBKK_D"/>
    <s v="baggeren en maaien"/>
    <s v="Wel werkstrook"/>
    <n v="-1.25"/>
    <n v="-1"/>
  </r>
  <r>
    <s v="Links WSHD/Rechts AAN"/>
    <s v="Links WSHD"/>
    <s v="Rechts AAN"/>
    <n v="1.6"/>
    <n v="0.38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71"/>
    <n v="-1.91"/>
    <n v="-1.55"/>
    <s v="&lt;=2meter"/>
    <n v="6.7"/>
    <s v="ja"/>
    <s v="T78118"/>
    <s v="B: maaien droog talud, &lt;= 15m één zijde bereikbaar, talud &gt; 2m"/>
    <s v="Links WSHD/Rechts AAN"/>
    <n v="0.43"/>
    <s v="&lt;Null&gt;"/>
    <n v="-1.02"/>
    <s v="ja"/>
    <x v="0"/>
    <n v="-1.91"/>
    <n v="2021"/>
    <x v="908"/>
    <n v="134"/>
    <s v="Uitmaaien"/>
    <s v="maaien"/>
    <n v="1536"/>
    <n v="1.41"/>
    <s v="A: uitmaaien nat profiel &lt;= 30m minimaal één zijde bereikbaar, twee zijdig &gt;15m bereikbaar &lt;= 30m"/>
    <n v="457737"/>
    <s v="M80021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222"/>
    <s v="&lt;Null&gt;"/>
    <n v="0"/>
    <n v="0.36"/>
    <n v="2.2000000000000002"/>
    <n v="2.2000000000000002"/>
    <s v="Klasse A"/>
    <s v="Vrij toepasbaar"/>
    <s v="sloot"/>
    <s v="&lt;Null&gt;"/>
    <s v="Secundair"/>
    <s v="&lt;Null&gt;"/>
    <s v="Vrij verspreidbaar"/>
    <x v="1"/>
    <x v="1087"/>
    <n v="0.66"/>
    <n v="2.4"/>
    <s v="2 tot 4m"/>
    <s v="W18GR10_WBKK_D"/>
    <s v="baggeren en maaien"/>
    <s v="Wel werkstrook"/>
    <n v="-1.25"/>
    <n v="-1"/>
  </r>
  <r>
    <s v="AAN"/>
    <s v="AAN"/>
    <s v="AAN"/>
    <n v="6.9"/>
    <n v="0.26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.41"/>
    <n v="-1.61"/>
    <n v="-1.52"/>
    <s v="&lt;=2meter"/>
    <n v="3.9"/>
    <s v="ja"/>
    <s v="T78434"/>
    <s v="B: maaien droog talud, &lt;= 15m één zijde bereikbaar, talud &lt;= 2m"/>
    <s v="AAN"/>
    <n v="0.28999999999999998"/>
    <s v="&lt;Null&gt;"/>
    <n v="-1.02"/>
    <s v="ja"/>
    <x v="0"/>
    <n v="-1.61"/>
    <n v="2021"/>
    <x v="909"/>
    <n v="433"/>
    <s v="Uitmaaien"/>
    <s v="maaien"/>
    <n v="1536"/>
    <n v="1.53"/>
    <s v="A: uitmaaien nat profiel &lt;= 30m minimaal één zijde bereikbaar, twee zijdig &gt;15m bereikbaar &lt;= 30m"/>
    <n v="457738"/>
    <s v="M03291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75"/>
    <s v="&lt;Null&gt;"/>
    <n v="0"/>
    <n v="0.09"/>
    <n v="0"/>
    <n v="0.7"/>
    <s v="Klasse A"/>
    <s v="Vrij toepasbaar"/>
    <s v="sloot"/>
    <s v="&lt;Null&gt;"/>
    <s v="Secundair"/>
    <s v="&lt;Null&gt;"/>
    <s v="Vrij verspreidbaar"/>
    <x v="1"/>
    <x v="1088"/>
    <n v="0.36"/>
    <n v="3.2"/>
    <s v="2 tot 4m"/>
    <s v="W18GR10_WBKK_D"/>
    <s v="baggeren en maaien"/>
    <s v="Wel werkstrook"/>
    <n v="-1.25"/>
    <n v="-1"/>
  </r>
  <r>
    <s v="AAN"/>
    <s v="AAN"/>
    <s v="AAN"/>
    <n v="50.1"/>
    <n v="0.26"/>
    <s v="&lt;Null&gt;"/>
    <x v="0"/>
    <x v="0"/>
    <n v="1.1299999999999999"/>
    <s v="alleen rechts"/>
    <s v="&lt;Null&gt;"/>
    <n v="0"/>
    <s v="GO 2021"/>
    <s v="1B: Op de kant, &gt;15 m één zijde bereikbaar, of &gt;30m één zijde of tweezijdig bereikbaar"/>
    <n v="-1.41"/>
    <n v="-1.61"/>
    <n v="-1.52"/>
    <s v="&gt;2meter"/>
    <n v="23.3"/>
    <s v="ja"/>
    <s v="T78434"/>
    <s v="D: maaien droog talud, &gt; 15m één zijde bereikbaar, talud &gt; 2m"/>
    <s v="AAN"/>
    <n v="0.28999999999999998"/>
    <s v="&lt;Null&gt;"/>
    <n v="-0.99"/>
    <s v="ja"/>
    <x v="0"/>
    <n v="-1.61"/>
    <n v="2021"/>
    <x v="97"/>
    <n v="559"/>
    <s v="Uitmaaien"/>
    <s v="maaien"/>
    <n v="1536"/>
    <n v="1.53"/>
    <s v="C: uitmaaien nat profiel, &gt; 15m één zijde bereikbaar, &gt; 30m één zijde of twee zijdig bereikbaar"/>
    <n v="457739"/>
    <s v="M03291"/>
    <s v="ANDER PROFIEL aan gekoppeld: profiel 1275 (was 0124)"/>
    <x v="0"/>
    <s v="Goeree-Overflakkee"/>
    <s v="Waterschap"/>
    <s v="Uitmaaien"/>
    <s v="&lt;Null&gt;"/>
    <s v="MeetpuntenGO2020-Baggercode199"/>
    <x v="0"/>
    <s v="&lt;Null&gt;"/>
    <s v="Perceel 3"/>
    <s v="Zuiddijk"/>
    <s v="C: uitmaaien en afvoeren plasberm, &gt;15m één zijde bereikbaar"/>
    <n v="1275"/>
    <s v="&lt;Null&gt;"/>
    <n v="0"/>
    <n v="0.09"/>
    <n v="2.7"/>
    <n v="2.7"/>
    <s v="Klasse A"/>
    <s v="Vrij toepasbaar"/>
    <s v="sloot"/>
    <s v="&lt;Null&gt;"/>
    <s v="Secundair"/>
    <s v="&lt;Null&gt;"/>
    <s v="Vrij verspreidbaar"/>
    <x v="1"/>
    <x v="1089"/>
    <n v="0.36"/>
    <n v="17.899999999999999"/>
    <s v="8m of meer"/>
    <s v="W18GR10_WBKK_D"/>
    <s v="baggeren en maaien"/>
    <s v="Wel werkstrook"/>
    <n v="-1.25"/>
    <n v="-1"/>
  </r>
  <r>
    <s v="AAN"/>
    <s v="AAN"/>
    <s v="AAN"/>
    <n v="2.4"/>
    <s v="&lt;Null&gt;"/>
    <s v="&lt;Null&gt;"/>
    <x v="3"/>
    <x v="0"/>
    <n v="1.1299999999999999"/>
    <s v="alleen links"/>
    <s v="&lt;Null&gt;"/>
    <s v="&lt;Null&gt;"/>
    <s v="GO 2021"/>
    <s v="0: Invalide kenmerken"/>
    <n v="-1.85"/>
    <s v="&lt;Null&gt;"/>
    <s v="&lt;Null&gt;"/>
    <s v="&gt;2meter"/>
    <s v="&lt;Null&gt;"/>
    <s v="ja"/>
    <s v="T84196"/>
    <s v="B: maaien droog talud, &lt;= 15m één zijde bereikbaar, talud &lt;= 2m"/>
    <s v="AAN"/>
    <n v="0.5"/>
    <n v="0.5"/>
    <s v="&lt;Null&gt;"/>
    <s v="nee"/>
    <x v="0"/>
    <s v="&lt;Null&gt;"/>
    <n v="2021"/>
    <x v="910"/>
    <n v="320"/>
    <s v="Uitmaaien"/>
    <s v="maaien"/>
    <s v="&lt;Null&gt;"/>
    <s v="&lt;Null&gt;"/>
    <s v="A: uitmaaien nat profiel &lt;= 30m minimaal één zijde bereikbaar, twee zijdig &gt;15m bereikbaar &lt;= 30m"/>
    <n v="457740"/>
    <s v="M80046"/>
    <s v="inschatting 0,5 m3/m1"/>
    <x v="0"/>
    <s v="Goeree-Overflakkee"/>
    <s v="Waterschap"/>
    <s v="Uitmaaien"/>
    <s v="&lt;Null&gt;"/>
    <s v="&lt;Null&gt;"/>
    <x v="0"/>
    <s v="&lt;Null&gt;"/>
    <s v="Perceel 3"/>
    <s v="Maaijgrovers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Klasse Industrie"/>
    <s v="sloot"/>
    <s v="&lt;Null&gt;"/>
    <s v="Secundair"/>
    <s v="&lt;Null&gt;"/>
    <s v="Verspreidbaar"/>
    <x v="207"/>
    <x v="1090"/>
    <s v="&lt;Null&gt;"/>
    <n v="1.5"/>
    <s v="tot 2m"/>
    <s v="W18GR10161"/>
    <s v="baggeren en maaien"/>
    <s v="Wel werkstrook"/>
    <n v="-1.1000000000000001"/>
    <n v="-0.85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8708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2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T9891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4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Vrij toepasbaar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232"/>
    <s v="&lt;Null&gt;"/>
    <s v="&lt;Null&gt;"/>
    <s v="&lt;Null&gt;"/>
    <s v="&lt;Null&gt;"/>
  </r>
  <r>
    <s v="Links AAN/Rechts WSHD"/>
    <s v="Links AAN"/>
    <s v="Rechts WSHD"/>
    <n v="0.4"/>
    <n v="0.13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6"/>
    <n v="-1.34"/>
    <s v="&gt;2meter"/>
    <n v="6.4"/>
    <s v="ja"/>
    <s v="W00191"/>
    <s v="B: maaien droog talud, &lt;= 15m één zijde bereikbaar, talud &gt; 2m"/>
    <s v="Links AAN/Rechts WSHD"/>
    <n v="0.15"/>
    <s v="&lt;Null&gt;"/>
    <n v="-1.03"/>
    <s v="ja"/>
    <x v="2"/>
    <n v="-1.6"/>
    <n v="2021"/>
    <x v="316"/>
    <n v="70"/>
    <s v="Uitmaaien"/>
    <s v="maaien"/>
    <n v="1536"/>
    <n v="0.47"/>
    <s v="A: uitmaaien nat profiel &lt;= 30m minimaal één zijde bereikbaar, twee zijdig &gt;15m bereikbaar &lt;= 30m"/>
    <n v="457746"/>
    <s v="M03086"/>
    <s v="koppelen aan profiel 0966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66"/>
    <s v="&lt;Null&gt;"/>
    <n v="0"/>
    <n v="0.26"/>
    <n v="2.6"/>
    <n v="2.6"/>
    <s v="Klasse A"/>
    <s v="Klasse Wonen"/>
    <s v="wegsloot"/>
    <s v="&lt;Null&gt;"/>
    <s v="Secundair"/>
    <s v="&lt;Null&gt;"/>
    <s v="Verspreidbaar"/>
    <x v="1"/>
    <x v="1091"/>
    <n v="0.35"/>
    <n v="1.2"/>
    <s v="tot 2m"/>
    <s v="W18GR10006"/>
    <s v="baggeren en maaien"/>
    <s v="Wel werkstrook"/>
    <n v="-1.25"/>
    <n v="-1"/>
  </r>
  <r>
    <s v="Links WSHD/Rechts AAN"/>
    <s v="Links WSHD"/>
    <s v="Rechts AAN"/>
    <n v="2.2000000000000002"/>
    <n v="0.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4"/>
    <n v="-0.39"/>
    <n v="-0.39"/>
    <s v="&lt;=2meter"/>
    <n v="8.6999999999999993"/>
    <s v="ja"/>
    <s v="W00221"/>
    <s v="A: maaien droog talud, bereikbaar vanaf 2 zijden, talud &gt; 2m"/>
    <s v="Links WSHD/Rechts AAN"/>
    <n v="0.56999999999999995"/>
    <s v="&lt;Null&gt;"/>
    <n v="0.5"/>
    <s v="ja"/>
    <x v="0"/>
    <n v="-0.39"/>
    <n v="2021"/>
    <x v="588"/>
    <n v="103"/>
    <s v="Uitmaaien"/>
    <s v="maaien"/>
    <n v="1536"/>
    <n v="0"/>
    <s v="A: uitmaaien nat profiel &lt;= 30m minimaal één zijde bereikbaar, twee zijdig &gt;15m bereikbaar &lt;= 30m"/>
    <n v="457747"/>
    <s v="M03063"/>
    <s v="koppelen aan profiel 0819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9"/>
    <s v="&lt;Null&gt;"/>
    <n v="0"/>
    <n v="0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092"/>
    <n v="0.89"/>
    <n v="4.3"/>
    <s v="4 tot 8m"/>
    <s v="W18GR10066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0130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7"/>
    <s v="&lt;Null&gt;"/>
    <s v="&lt;Null&gt;"/>
    <x v="1"/>
    <s v="&lt;Null&gt;"/>
    <s v="Waterschap"/>
    <s v="&lt;Null&gt;"/>
    <s v="&lt;Null&gt;"/>
    <s v="&lt;Null&gt;"/>
    <x v="1"/>
    <s v="&lt;Null&gt;"/>
    <s v="Perceel 3"/>
    <s v="Smalle Blok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_WBKK_A"/>
    <s v="&lt;Null&gt;"/>
    <s v="&lt;Null&gt;"/>
    <s v="&lt;Null&gt;"/>
    <s v="&lt;Null&gt;"/>
  </r>
  <r>
    <s v="Links WSHD/Rechts AAN"/>
    <s v="Links WSHD"/>
    <s v="Rechts AAN"/>
    <n v="0.2"/>
    <n v="0.2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9"/>
    <n v="-1.51"/>
    <s v="&lt;=2meter"/>
    <n v="4.7"/>
    <s v="ja"/>
    <s v="W03743"/>
    <s v="A: maaien droog talud, bereikbaar vanaf 2 zijden, talud &gt; 2m"/>
    <s v="Links WSHD/Rechts AAN"/>
    <n v="0.25"/>
    <s v="&lt;Null&gt;"/>
    <n v="-1.04"/>
    <s v="ja"/>
    <x v="0"/>
    <n v="-1.69"/>
    <n v="2021"/>
    <x v="911"/>
    <n v="21"/>
    <s v="Uitmaaien"/>
    <s v="maaien"/>
    <n v="1536"/>
    <n v="1.1100000000000001"/>
    <s v="A: uitmaaien nat profiel &lt;= 30m minimaal één zijde bereikbaar, twee zijdig &gt;15m bereikbaar &lt;= 30m"/>
    <n v="457741"/>
    <s v="M0301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9"/>
    <s v="&lt;Null&gt;"/>
    <n v="0"/>
    <n v="0.18"/>
    <n v="1.3"/>
    <n v="1.3"/>
    <s v="Klasse B"/>
    <s v="Klasse Industrie"/>
    <s v="wegsloot"/>
    <s v="&lt;Null&gt;"/>
    <s v="Secundair"/>
    <s v="&lt;Null&gt;"/>
    <s v="Verspreidbaar"/>
    <x v="1"/>
    <x v="1093"/>
    <n v="0.44"/>
    <n v="2.2000000000000002"/>
    <s v="2 tot 4m"/>
    <s v="W18GR10027"/>
    <s v="baggeren en maaien"/>
    <s v="Wel werkstrook"/>
    <n v="-1.25"/>
    <n v="-1"/>
  </r>
  <r>
    <s v="Links WSHD/Rechts AAN"/>
    <s v="Links WSHD"/>
    <s v="Rechts AAN"/>
    <n v="0.5"/>
    <n v="0.22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4"/>
    <n v="-1.69"/>
    <n v="-1.51"/>
    <s v="&lt;=2meter"/>
    <n v="4.7"/>
    <s v="ja"/>
    <s v="W03743"/>
    <s v="B: maaien droog talud, &lt;= 15m één zijde bereikbaar, talud &gt; 2m"/>
    <s v="Links WSHD/Rechts AAN"/>
    <n v="0.25"/>
    <s v="&lt;Null&gt;"/>
    <n v="-1.04"/>
    <s v="ja"/>
    <x v="2"/>
    <n v="-1.69"/>
    <n v="2021"/>
    <x v="912"/>
    <n v="41"/>
    <s v="Uitmaaien"/>
    <s v="maaien"/>
    <n v="1536"/>
    <n v="1.1100000000000001"/>
    <s v="A: uitmaaien nat profiel &lt;= 30m minimaal één zijde bereikbaar, twee zijdig &gt;15m bereikbaar &lt;= 30m"/>
    <n v="457743"/>
    <s v="M0301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9"/>
    <s v="&lt;Null&gt;"/>
    <n v="0"/>
    <n v="0.18"/>
    <n v="1.3"/>
    <n v="1.3"/>
    <s v="Klasse B"/>
    <s v="Klasse Industrie"/>
    <s v="wegsloot"/>
    <s v="&lt;Null&gt;"/>
    <s v="Secundair"/>
    <s v="&lt;Null&gt;"/>
    <s v="Verspreidbaar"/>
    <x v="1"/>
    <x v="1094"/>
    <n v="0.44"/>
    <n v="2.2000000000000002"/>
    <s v="2 tot 4m"/>
    <s v="W18GR10027"/>
    <s v="baggeren en maaien"/>
    <s v="Wel werkstrook"/>
    <n v="-1.25"/>
    <n v="-1"/>
  </r>
  <r>
    <s v="Links WSHD/Rechts AAN"/>
    <s v="Links WSHD"/>
    <s v="Rechts AAN"/>
    <n v="1.1000000000000001"/>
    <n v="0.2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9"/>
    <n v="-1.51"/>
    <s v="&lt;=2meter"/>
    <n v="4.7"/>
    <s v="ja"/>
    <s v="W03743"/>
    <s v="A: maaien droog talud, bereikbaar vanaf 2 zijden, talud &gt; 2m"/>
    <s v="Links WSHD/Rechts AAN"/>
    <n v="0.25"/>
    <s v="&lt;Null&gt;"/>
    <n v="-1.04"/>
    <s v="ja"/>
    <x v="0"/>
    <n v="-1.69"/>
    <n v="2021"/>
    <x v="913"/>
    <n v="102"/>
    <s v="Uitmaaien"/>
    <s v="maaien"/>
    <n v="1536"/>
    <n v="1.1100000000000001"/>
    <s v="A: uitmaaien nat profiel &lt;= 30m minimaal één zijde bereikbaar, twee zijdig &gt;15m bereikbaar &lt;= 30m"/>
    <n v="457744"/>
    <s v="M0301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89"/>
    <s v="&lt;Null&gt;"/>
    <n v="0"/>
    <n v="0.18"/>
    <n v="1.3"/>
    <n v="1.3"/>
    <s v="Klasse B"/>
    <s v="Klasse Industrie"/>
    <s v="wegsloot"/>
    <s v="&lt;Null&gt;"/>
    <s v="Secundair"/>
    <s v="&lt;Null&gt;"/>
    <s v="Verspreidbaar"/>
    <x v="1"/>
    <x v="1095"/>
    <n v="0.44"/>
    <n v="2.2000000000000002"/>
    <s v="2 tot 4m"/>
    <s v="W18GR10027"/>
    <s v="baggeren en maaien"/>
    <s v="Wel werkstrook"/>
    <n v="-1.25"/>
    <n v="-1"/>
  </r>
  <r>
    <s v="Links WSHD/Rechts AAN"/>
    <s v="Links WSHD"/>
    <s v="Rechts AAN"/>
    <n v="1.2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35"/>
    <n v="-1.06"/>
    <s v="&lt;=2meter"/>
    <n v="3.7"/>
    <s v="ja"/>
    <s v="W03743"/>
    <s v="A: maaien droog talud, bereikbaar vanaf 2 zijden, talud &gt; 2m"/>
    <s v="Links WSHD/Rechts AAN"/>
    <n v="0.09"/>
    <s v="&lt;Null&gt;"/>
    <n v="-1.02"/>
    <s v="ja"/>
    <x v="0"/>
    <n v="-1.35"/>
    <n v="2021"/>
    <x v="914"/>
    <n v="194"/>
    <s v="Uitmaaien"/>
    <s v="maaien"/>
    <n v="1536"/>
    <n v="0.21"/>
    <s v="A: uitmaaien nat profiel &lt;= 30m minimaal één zijde bereikbaar, twee zijdig &gt;15m bereikbaar &lt;= 30m"/>
    <n v="457745"/>
    <s v="M0301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0"/>
    <s v="&lt;Null&gt;"/>
    <n v="0"/>
    <n v="0.28999999999999998"/>
    <n v="1.3"/>
    <n v="1.3"/>
    <s v="Klasse B"/>
    <s v="Klasse Industrie"/>
    <s v="wegsloot"/>
    <s v="&lt;Null&gt;"/>
    <s v="Secundair"/>
    <s v="&lt;Null&gt;"/>
    <s v="Verspreidbaar"/>
    <x v="1"/>
    <x v="1096"/>
    <n v="0.1"/>
    <n v="1.2"/>
    <s v="tot 2m"/>
    <s v="W18GR10027"/>
    <s v="baggeren en maaien"/>
    <s v="Wel werkstrook"/>
    <n v="-1.25"/>
    <n v="-1"/>
  </r>
  <r>
    <s v="Links AAN/Rechts GEM SBB"/>
    <s v="Links AAN"/>
    <s v="Rechts GEM SBB"/>
    <n v="1.1000000000000001"/>
    <n v="0.24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0.89"/>
    <n v="-0.66"/>
    <s v="&lt;=2meter"/>
    <n v="5.6"/>
    <s v="ja"/>
    <s v="W03748"/>
    <s v="A: maaien droog talud, bereikbaar vanaf 2 zijden, talud &gt; 2m"/>
    <s v="Links AAN/Rechts GEM SBB"/>
    <n v="0.27"/>
    <s v="&lt;Null&gt;"/>
    <n v="-0.52"/>
    <s v="ja"/>
    <x v="2"/>
    <n v="-0.89"/>
    <n v="2021"/>
    <x v="596"/>
    <n v="134"/>
    <s v="Uitmaaien"/>
    <s v="maaien"/>
    <n v="1536"/>
    <n v="0.45"/>
    <s v="A: uitmaaien nat profiel &lt;= 30m minimaal één zijde bereikbaar, twee zijdig &gt;15m bereikbaar &lt;= 30m"/>
    <n v="457742"/>
    <s v="M03033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861"/>
    <s v="&lt;Null&gt;"/>
    <n v="0"/>
    <n v="0.23"/>
    <n v="2"/>
    <n v="2"/>
    <s v="Klasse A"/>
    <s v="Vrij toepasbaar"/>
    <s v="wegsloot"/>
    <s v="&lt;Null&gt;"/>
    <s v="Secundair"/>
    <s v="&lt;Null&gt;"/>
    <s v="Vrij verspreidbaar"/>
    <x v="1"/>
    <x v="1097"/>
    <n v="0.37"/>
    <n v="1.7"/>
    <s v="tot 2m"/>
    <s v="W18GR10_WBKK_D"/>
    <s v="baggeren en maaien"/>
    <s v="Wel werkstrook"/>
    <n v="-1.25"/>
    <n v="-1"/>
  </r>
  <r>
    <s v="AAN"/>
    <s v="AAN"/>
    <s v="AAN"/>
    <n v="0.2"/>
    <n v="0.09"/>
    <s v="&lt;Null&gt;"/>
    <x v="2"/>
    <x v="0"/>
    <n v="1.1299999999999999"/>
    <s v="alleen rechts"/>
    <s v="&lt;Null&gt;"/>
    <n v="1"/>
    <s v="GO 2021"/>
    <s v="3A: Erkend verwerker, &lt;=30m tweezijdig bereikbaar, of &lt;=15m één zijde bereikbaar"/>
    <n v="-0.75"/>
    <n v="-1.51"/>
    <n v="-1.33"/>
    <s v="&lt;=2meter"/>
    <n v="4.5"/>
    <s v="ja"/>
    <s v="W04563"/>
    <s v="B: maaien droog talud, &lt;= 15m één zijde bereikbaar, talud &gt; 2m"/>
    <s v="AAN"/>
    <n v="0.1"/>
    <s v="&lt;Null&gt;"/>
    <n v="-1.01"/>
    <s v="ja"/>
    <x v="3"/>
    <n v="-1.51"/>
    <n v="2021"/>
    <x v="915"/>
    <n v="56"/>
    <s v="Uitmaaien"/>
    <s v="maaien"/>
    <n v="1536"/>
    <n v="0.26"/>
    <s v="A: uitmaaien nat profiel &lt;= 30m minimaal één zijde bereikbaar, twee zijdig &gt;15m bereikbaar &lt;= 30m"/>
    <n v="457748"/>
    <s v="M03733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907"/>
    <s v="&lt;Null&gt;"/>
    <n v="0"/>
    <n v="0.18"/>
    <n v="1.9"/>
    <n v="1.9"/>
    <s v="Klasse B"/>
    <s v="Klasse Industrie"/>
    <s v="wegsloot"/>
    <s v="&lt;Null&gt;"/>
    <s v="Secundair"/>
    <s v="&lt;Null&gt;"/>
    <s v="Niet verspreidbaar"/>
    <x v="1"/>
    <x v="1098"/>
    <n v="0.26"/>
    <n v="0.8"/>
    <s v="tot 2m"/>
    <s v="W18GR10222"/>
    <s v="baggeren en maaien"/>
    <s v="Wel werkstrook"/>
    <n v="-1.25"/>
    <n v="-1"/>
  </r>
  <r>
    <s v="AAN"/>
    <s v="AAN"/>
    <s v="AAN"/>
    <n v="0.3"/>
    <n v="0.09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0.75"/>
    <n v="-1.51"/>
    <n v="-1.33"/>
    <s v="&lt;=2meter"/>
    <n v="4.5"/>
    <s v="ja"/>
    <s v="W04563"/>
    <s v="A: maaien droog talud, bereikbaar vanaf 2 zijden, talud &gt; 2m"/>
    <s v="AAN"/>
    <n v="0.1"/>
    <s v="&lt;Null&gt;"/>
    <n v="-1.01"/>
    <s v="ja"/>
    <x v="3"/>
    <n v="-1.51"/>
    <n v="2021"/>
    <x v="916"/>
    <n v="87"/>
    <s v="Uitmaaien"/>
    <s v="maaien"/>
    <n v="1536"/>
    <n v="0.26"/>
    <s v="A: uitmaaien nat profiel &lt;= 30m minimaal één zijde bereikbaar, twee zijdig &gt;15m bereikbaar &lt;= 30m"/>
    <n v="457749"/>
    <s v="M03733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907"/>
    <s v="&lt;Null&gt;"/>
    <n v="0"/>
    <n v="0.18"/>
    <n v="1.9"/>
    <n v="1.9"/>
    <s v="Klasse B"/>
    <s v="Klasse Industrie"/>
    <s v="wegsloot"/>
    <s v="&lt;Null&gt;"/>
    <s v="Secundair"/>
    <s v="&lt;Null&gt;"/>
    <s v="Niet verspreidbaar"/>
    <x v="1"/>
    <x v="992"/>
    <n v="0.26"/>
    <n v="0.8"/>
    <s v="tot 2m"/>
    <s v="W18GR10222"/>
    <s v="baggeren en maaien"/>
    <s v="Wel werkstrook"/>
    <n v="-1.25"/>
    <n v="-1"/>
  </r>
  <r>
    <s v="Links GEM/Rechts WSHD"/>
    <s v="Links GEM"/>
    <s v="Rechts WSHD"/>
    <n v="0.4"/>
    <n v="0.09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0.75"/>
    <n v="-1.51"/>
    <n v="-1.33"/>
    <s v="&lt;=2meter"/>
    <n v="4.5"/>
    <s v="ja"/>
    <s v="W04563"/>
    <s v="A: maaien droog talud, bereikbaar vanaf 2 zijden, talud &gt; 2m"/>
    <s v="Links GEM/Rechts WSHD"/>
    <n v="0.1"/>
    <s v="&lt;Null&gt;"/>
    <n v="-1.01"/>
    <s v="ja"/>
    <x v="3"/>
    <n v="-1.51"/>
    <n v="2021"/>
    <x v="136"/>
    <n v="108"/>
    <s v="Uitmaaien"/>
    <s v="maaien"/>
    <n v="1536"/>
    <n v="0.26"/>
    <s v="A: uitmaaien nat profiel &lt;= 30m minimaal één zijde bereikbaar, twee zijdig &gt;15m bereikbaar &lt;= 30m"/>
    <n v="457750"/>
    <s v="M03733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907"/>
    <s v="&lt;Null&gt;"/>
    <n v="0"/>
    <n v="0.18"/>
    <n v="1.9"/>
    <n v="1.9"/>
    <s v="Klasse B"/>
    <s v="Klasse Industrie"/>
    <s v="wegsloot"/>
    <s v="&lt;Null&gt;"/>
    <s v="Secundair"/>
    <s v="&lt;Null&gt;"/>
    <s v="Niet verspreidbaar"/>
    <x v="1"/>
    <x v="1050"/>
    <n v="0.26"/>
    <n v="0.8"/>
    <s v="tot 2m"/>
    <s v="W18GR10222"/>
    <s v="baggeren en maaien"/>
    <s v="Wel werkstrook"/>
    <n v="-1.25"/>
    <n v="-1"/>
  </r>
  <r>
    <s v="Links AAN/Rechts WSHD"/>
    <s v="Links AAN"/>
    <s v="Rechts WSHD"/>
    <n v="0.9"/>
    <n v="0.05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0.6"/>
    <n v="-1.34"/>
    <n v="-1.1599999999999999"/>
    <s v="&lt;=2meter"/>
    <n v="4"/>
    <s v="ja"/>
    <s v="W04564"/>
    <s v="B: maaien droog talud, &lt;= 15m één zijde bereikbaar, talud &gt; 2m"/>
    <s v="Links AAN/Rechts WSHD"/>
    <n v="0.06"/>
    <s v="&lt;Null&gt;"/>
    <n v="-0.99"/>
    <s v="ja"/>
    <x v="2"/>
    <n v="-1.34"/>
    <n v="2021"/>
    <x v="276"/>
    <n v="229"/>
    <s v="Uitmaaien"/>
    <s v="maaien"/>
    <n v="1536"/>
    <n v="0.14000000000000001"/>
    <s v="A: uitmaaien nat profiel &lt;= 30m minimaal één zijde bereikbaar, twee zijdig &gt;15m bereikbaar &lt;= 30m"/>
    <n v="457753"/>
    <s v="M03562"/>
    <s v="koppelen aan profiel 0351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1"/>
    <s v="&lt;Null&gt;"/>
    <n v="0"/>
    <n v="0.18"/>
    <n v="1.6"/>
    <n v="1.6"/>
    <s v="Klasse A"/>
    <s v="Klasse Industrie"/>
    <s v="wegsloot"/>
    <s v="&lt;Null&gt;"/>
    <s v="Secundair"/>
    <s v="&lt;Null&gt;"/>
    <s v="Verspreidbaar"/>
    <x v="1"/>
    <x v="1099"/>
    <n v="0.09"/>
    <n v="0.8"/>
    <s v="tot 2m"/>
    <s v="W18GR10152"/>
    <s v="baggeren en maaien"/>
    <s v="Wel werkstrook"/>
    <n v="-1.25"/>
    <n v="-1"/>
  </r>
  <r>
    <s v="Links WSHD/Rechts AAN"/>
    <s v="Links WSHD"/>
    <s v="Rechts AAN"/>
    <n v="2.8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9"/>
    <n v="-1.34"/>
    <s v="&lt;=2meter"/>
    <n v="4.5"/>
    <s v="ja"/>
    <s v="W04569"/>
    <s v="A: maaien droog talud, bereikbaar vanaf 2 zijden, talud &gt; 2m"/>
    <s v="Links WSHD/Rechts AAN"/>
    <n v="0.16"/>
    <s v="&lt;Null&gt;"/>
    <n v="-1.01"/>
    <s v="ja"/>
    <x v="0"/>
    <n v="-1.59"/>
    <n v="2021"/>
    <x v="917"/>
    <n v="514"/>
    <s v="Uitmaaien"/>
    <s v="maaien"/>
    <n v="1536"/>
    <n v="0.42"/>
    <s v="A: uitmaaien nat profiel &lt;= 30m minimaal één zijde bereikbaar, twee zijdig &gt;15m bereikbaar &lt;= 30m"/>
    <n v="457751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592"/>
    <s v="&lt;Null&gt;"/>
    <n v="0"/>
    <n v="0.25"/>
    <n v="1.7"/>
    <n v="1.7"/>
    <s v="Vrij toepasbaar"/>
    <s v="Vrij toepasbaar"/>
    <s v="wegsloot"/>
    <s v="&lt;Null&gt;"/>
    <s v="Secundair"/>
    <s v="&lt;Null&gt;"/>
    <s v="Vrij verspreidbaar"/>
    <x v="1"/>
    <x v="1100"/>
    <n v="0.34"/>
    <n v="1.1000000000000001"/>
    <s v="tot 2m"/>
    <s v="W18GR10074"/>
    <s v="baggeren en maaien"/>
    <s v="Wel werkstrook"/>
    <n v="-1.25"/>
    <n v="-1"/>
  </r>
  <r>
    <s v="Links WSHD/Rechts GEM SBB"/>
    <s v="Links WSHD"/>
    <s v="Rechts GEM SBB"/>
    <n v="0.5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9"/>
    <n v="-1.34"/>
    <s v="&lt;=2meter"/>
    <n v="4.5"/>
    <s v="ja"/>
    <s v="W04569"/>
    <s v="A: maaien droog talud, bereikbaar vanaf 2 zijden, talud &gt; 2m"/>
    <s v="Links WSHD/Rechts GEM SBB"/>
    <n v="0.16"/>
    <s v="&lt;Null&gt;"/>
    <n v="-1.01"/>
    <s v="ja"/>
    <x v="0"/>
    <n v="-1.59"/>
    <n v="2021"/>
    <x v="918"/>
    <n v="92"/>
    <s v="Uitmaaien"/>
    <s v="maaien"/>
    <n v="1536"/>
    <n v="0.42"/>
    <s v="A: uitmaaien nat profiel &lt;= 30m minimaal één zijde bereikbaar, twee zijdig &gt;15m bereikbaar &lt;= 30m"/>
    <n v="457752"/>
    <s v="M03045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92"/>
    <s v="&lt;Null&gt;"/>
    <n v="0"/>
    <n v="0.25"/>
    <n v="1.7"/>
    <n v="1.7"/>
    <s v="Vrij toepasbaar"/>
    <s v="Vrij toepasbaar"/>
    <s v="wegsloot"/>
    <s v="&lt;Null&gt;"/>
    <s v="Secundair"/>
    <s v="&lt;Null&gt;"/>
    <s v="Vrij verspreidbaar"/>
    <x v="1"/>
    <x v="1101"/>
    <n v="0.34"/>
    <n v="1.1000000000000001"/>
    <s v="tot 2m"/>
    <s v="W18GR10074"/>
    <s v="baggeren en maaien"/>
    <s v="Wel werkstrook"/>
    <n v="-1.25"/>
    <n v="-1"/>
  </r>
  <r>
    <s v="Links AAN/Rechts WSHD"/>
    <s v="Links AAN"/>
    <s v="Rechts WSHD"/>
    <n v="2.6"/>
    <n v="0.0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36"/>
    <n v="-1.27"/>
    <s v="&lt;=2meter"/>
    <n v="3.7"/>
    <s v="ja"/>
    <s v="W04571"/>
    <s v="A: maaien droog talud, bereikbaar vanaf 2 zijden, talud &gt; 2m"/>
    <s v="Links AAN/Rechts WSHD"/>
    <n v="0.05"/>
    <s v="&lt;Null&gt;"/>
    <n v="-1.02"/>
    <s v="ja"/>
    <x v="3"/>
    <n v="-1.36"/>
    <n v="2021"/>
    <x v="919"/>
    <n v="571"/>
    <s v="Uitmaaien"/>
    <s v="maaien"/>
    <n v="1536"/>
    <n v="0.22"/>
    <s v="A: uitmaaien nat profiel &lt;= 30m minimaal één zijde bereikbaar, twee zijdig &gt;15m bereikbaar &lt;= 30m"/>
    <n v="457760"/>
    <s v="M03355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102"/>
    <s v="&lt;Null&gt;"/>
    <n v="0"/>
    <n v="0.09"/>
    <n v="1.4"/>
    <n v="1.4"/>
    <s v="Klasse B"/>
    <s v="Klasse Industrie"/>
    <s v="wegsloot"/>
    <s v="&lt;Null&gt;"/>
    <s v="Secundair"/>
    <s v="&lt;Null&gt;"/>
    <s v="Niet verspreidbaar"/>
    <x v="1"/>
    <x v="1102"/>
    <n v="0.11"/>
    <n v="0.9"/>
    <s v="tot 2m"/>
    <s v="W18GR10118"/>
    <s v="baggeren en maaien"/>
    <s v="Wel werkstrook"/>
    <n v="-1.25"/>
    <n v="-1"/>
  </r>
  <r>
    <s v="Links AAN/Rechts GEM SBB"/>
    <s v="Links AAN"/>
    <s v="Rechts GEM SBB"/>
    <n v="3.2"/>
    <n v="0.09"/>
    <n v="0.35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36"/>
    <n v="-1.24"/>
    <s v="&lt;=2meter"/>
    <n v="5"/>
    <s v="ja"/>
    <s v="W05217"/>
    <s v="A: maaien droog talud, bereikbaar vanaf 2 zijden, talud &gt; 2m"/>
    <s v="Links AAN/Rechts GEM SBB"/>
    <n v="0.1"/>
    <n v="0.36"/>
    <n v="-0.98"/>
    <s v="ja"/>
    <x v="0"/>
    <n v="-1.36"/>
    <n v="2021"/>
    <x v="920"/>
    <n v="489"/>
    <s v="Uitmaaien"/>
    <s v="maaien"/>
    <n v="1536"/>
    <n v="0.37"/>
    <s v="A: uitmaaien nat profiel &lt;= 30m minimaal één zijde bereikbaar, twee zijdig &gt;15m bereikbaar &lt;= 30m"/>
    <n v="457754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18"/>
    <s v="&lt;Null&gt;"/>
    <n v="0"/>
    <n v="0.12"/>
    <n v="1.9"/>
    <n v="1.9"/>
    <s v="Klasse A"/>
    <s v="Vrij toepasbaar"/>
    <s v="wegsloot"/>
    <s v="&lt;Null&gt;"/>
    <s v="Secundair"/>
    <s v="&lt;Null&gt;"/>
    <s v="Vrij verspreidbaar"/>
    <x v="208"/>
    <x v="1103"/>
    <n v="0.11"/>
    <n v="1.3"/>
    <s v="tot 2m"/>
    <s v="W18GR10_WBKK_D"/>
    <s v="baggeren en maaien"/>
    <s v="Wel werkstrook"/>
    <n v="-1.25"/>
    <n v="-1"/>
  </r>
  <r>
    <s v="Links AAN/Rechts GEM SBB"/>
    <s v="Links AAN"/>
    <s v="Rechts GEM SBB"/>
    <n v="3.9"/>
    <n v="0.18"/>
    <n v="0.61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31"/>
    <n v="-1.1499999999999999"/>
    <s v="&lt;=2meter"/>
    <n v="5.7"/>
    <s v="ja"/>
    <s v="W05217"/>
    <s v="A: maaien droog talud, bereikbaar vanaf 2 zijden, talud &gt; 2m"/>
    <s v="Links AAN/Rechts GEM SBB"/>
    <n v="0.2"/>
    <n v="0.63"/>
    <n v="-0.99"/>
    <s v="ja"/>
    <x v="0"/>
    <n v="-1.31"/>
    <n v="2021"/>
    <x v="234"/>
    <n v="394"/>
    <s v="Uitmaaien"/>
    <s v="maaien"/>
    <n v="1536"/>
    <n v="0.45"/>
    <s v="A: uitmaaien nat profiel &lt;= 30m minimaal één zijde bereikbaar, twee zijdig &gt;15m bereikbaar &lt;= 30m"/>
    <n v="457755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19"/>
    <s v="&lt;Null&gt;"/>
    <n v="0"/>
    <n v="0.16"/>
    <n v="1.9"/>
    <n v="1.9"/>
    <s v="Klasse A"/>
    <s v="Vrij toepasbaar"/>
    <s v="wegsloot"/>
    <s v="&lt;Null&gt;"/>
    <s v="Secundair"/>
    <s v="&lt;Null&gt;"/>
    <s v="Vrij verspreidbaar"/>
    <x v="209"/>
    <x v="1104"/>
    <n v="0.06"/>
    <n v="2"/>
    <s v="2 tot 4m"/>
    <s v="W18GR10_WBKK_D"/>
    <s v="baggeren en maaien"/>
    <s v="Wel werkstrook"/>
    <n v="-1.25"/>
    <n v="-1"/>
  </r>
  <r>
    <s v="Links AAN/Rechts GEM SBB"/>
    <s v="Links AAN"/>
    <s v="Rechts GEM SBB"/>
    <n v="2.4"/>
    <n v="0.1"/>
    <n v="0.38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26"/>
    <n v="-1.1299999999999999"/>
    <s v="&lt;=2meter"/>
    <n v="5"/>
    <s v="ja"/>
    <s v="W05217"/>
    <s v="A: maaien droog talud, bereikbaar vanaf 2 zijden, talud &gt; 2m"/>
    <s v="Links AAN/Rechts GEM SBB"/>
    <n v="0.11"/>
    <n v="0.39"/>
    <n v="-1.01"/>
    <s v="ja"/>
    <x v="0"/>
    <n v="-1.26"/>
    <n v="2021"/>
    <x v="921"/>
    <n v="363"/>
    <s v="Uitmaaien"/>
    <s v="maaien"/>
    <n v="1536"/>
    <n v="0.25"/>
    <s v="A: uitmaaien nat profiel &lt;= 30m minimaal één zijde bereikbaar, twee zijdig &gt;15m bereikbaar &lt;= 30m"/>
    <n v="457756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20"/>
    <s v="&lt;Null&gt;"/>
    <n v="0"/>
    <n v="0.13"/>
    <n v="1.9"/>
    <n v="1.9"/>
    <s v="Klasse A"/>
    <s v="Vrij toepasbaar"/>
    <s v="wegsloot"/>
    <s v="&lt;Null&gt;"/>
    <s v="Secundair"/>
    <s v="&lt;Null&gt;"/>
    <s v="Vrij verspreidbaar"/>
    <x v="210"/>
    <x v="1105"/>
    <n v="0.01"/>
    <n v="1.3"/>
    <s v="tot 2m"/>
    <s v="W18GR10_WBKK_D"/>
    <s v="baggeren en maaien"/>
    <s v="Wel werkstrook"/>
    <n v="-1.25"/>
    <n v="-1"/>
  </r>
  <r>
    <s v="Links AAN/Rechts GEM SBB"/>
    <s v="Links AAN"/>
    <s v="Rechts GEM SBB"/>
    <n v="2.9"/>
    <n v="0.1"/>
    <n v="0.34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4"/>
    <n v="-1.2"/>
    <s v="&lt;=2meter"/>
    <n v="5.2"/>
    <s v="ja"/>
    <s v="W05217"/>
    <s v="A: maaien droog talud, bereikbaar vanaf 2 zijden, talud &gt; 2m"/>
    <s v="Links AAN/Rechts GEM SBB"/>
    <n v="0.11"/>
    <n v="0.35"/>
    <n v="-1.02"/>
    <s v="ja"/>
    <x v="0"/>
    <n v="-1.44"/>
    <n v="2021"/>
    <x v="922"/>
    <n v="387"/>
    <s v="Uitmaaien"/>
    <s v="maaien"/>
    <n v="1536"/>
    <n v="0.39"/>
    <s v="A: uitmaaien nat profiel &lt;= 30m minimaal één zijde bereikbaar, twee zijdig &gt;15m bereikbaar &lt;= 30m"/>
    <n v="457757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21"/>
    <s v="&lt;Null&gt;"/>
    <n v="0"/>
    <n v="0.24"/>
    <n v="1.9"/>
    <n v="1.9"/>
    <s v="Klasse A"/>
    <s v="Vrij toepasbaar"/>
    <s v="wegsloot"/>
    <s v="&lt;Null&gt;"/>
    <s v="Secundair"/>
    <s v="&lt;Null&gt;"/>
    <s v="Vrij verspreidbaar"/>
    <x v="211"/>
    <x v="1106"/>
    <n v="0.19"/>
    <n v="1.5"/>
    <s v="tot 2m"/>
    <s v="W18GR10_WBKK_D"/>
    <s v="baggeren en maaien"/>
    <s v="Wel werkstrook"/>
    <n v="-1.25"/>
    <n v="-1"/>
  </r>
  <r>
    <s v="Links AAN/Rechts GEM SBB"/>
    <s v="Links AAN"/>
    <s v="Rechts GEM SBB"/>
    <n v="1.6"/>
    <n v="0.05"/>
    <n v="0.23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39"/>
    <n v="-1.1200000000000001"/>
    <s v="&lt;=2meter"/>
    <n v="4.5999999999999996"/>
    <s v="ja"/>
    <s v="W05217"/>
    <s v="A: maaien droog talud, bereikbaar vanaf 2 zijden, talud &gt; 2m"/>
    <s v="Links AAN/Rechts GEM SBB"/>
    <n v="0.06"/>
    <n v="0.24"/>
    <n v="-1.01"/>
    <s v="ja"/>
    <x v="0"/>
    <n v="-1.39"/>
    <n v="2021"/>
    <x v="923"/>
    <n v="360"/>
    <s v="Uitmaaien"/>
    <s v="maaien"/>
    <n v="1536"/>
    <n v="0.18"/>
    <s v="A: uitmaaien nat profiel &lt;= 30m minimaal één zijde bereikbaar, twee zijdig &gt;15m bereikbaar &lt;= 30m"/>
    <n v="457758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22"/>
    <s v="&lt;Null&gt;"/>
    <n v="0"/>
    <n v="0.27"/>
    <n v="1.9"/>
    <n v="1.9"/>
    <s v="Klasse A"/>
    <s v="Vrij toepasbaar"/>
    <s v="wegsloot"/>
    <s v="&lt;Null&gt;"/>
    <s v="Secundair"/>
    <s v="&lt;Null&gt;"/>
    <s v="Vrij verspreidbaar"/>
    <x v="212"/>
    <x v="1107"/>
    <n v="0.14000000000000001"/>
    <n v="0.9"/>
    <s v="tot 2m"/>
    <s v="W18GR10_WBKK_D"/>
    <s v="baggeren en maaien"/>
    <s v="Wel werkstrook"/>
    <n v="-1.25"/>
    <n v="-1"/>
  </r>
  <r>
    <s v="Links AAN/Rechts GEM SBB"/>
    <s v="Links AAN"/>
    <s v="Rechts GEM SBB"/>
    <n v="1.5"/>
    <n v="0.06"/>
    <n v="0.35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33"/>
    <n v="-1.1499999999999999"/>
    <s v="&lt;=2meter"/>
    <n v="5"/>
    <s v="ja"/>
    <s v="W05217"/>
    <s v="A: maaien droog talud, bereikbaar vanaf 2 zijden, talud &gt; 2m"/>
    <s v="Links AAN/Rechts GEM SBB"/>
    <n v="7.0000000000000007E-2"/>
    <n v="0.36"/>
    <n v="-1.02"/>
    <s v="ja"/>
    <x v="0"/>
    <n v="-1.33"/>
    <n v="2021"/>
    <x v="924"/>
    <n v="227"/>
    <s v="Uitmaaien"/>
    <s v="maaien"/>
    <n v="1536"/>
    <n v="0.23"/>
    <s v="A: uitmaaien nat profiel &lt;= 30m minimaal één zijde bereikbaar, twee zijdig &gt;15m bereikbaar &lt;= 30m"/>
    <n v="457759"/>
    <s v="M03295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323"/>
    <s v="&lt;Null&gt;"/>
    <n v="0"/>
    <n v="0.18"/>
    <n v="1.9"/>
    <n v="1.9"/>
    <s v="Klasse A"/>
    <s v="Vrij toepasbaar"/>
    <s v="wegsloot"/>
    <s v="&lt;Null&gt;"/>
    <s v="Secundair"/>
    <s v="&lt;Null&gt;"/>
    <s v="Vrij verspreidbaar"/>
    <x v="213"/>
    <x v="1108"/>
    <n v="0.08"/>
    <n v="1.3"/>
    <s v="tot 2m"/>
    <s v="W18GR10_WBKK_D"/>
    <s v="baggeren en maaien"/>
    <s v="Wel werkstrook"/>
    <n v="-1.25"/>
    <n v="-1"/>
  </r>
  <r>
    <s v="Links AAN/Rechts GEM SBB"/>
    <s v="Links AAN"/>
    <s v="Rechts GEM SBB"/>
    <n v="2.8"/>
    <n v="0.4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69"/>
    <n v="-1.34"/>
    <s v="&lt;=2meter"/>
    <n v="6.1"/>
    <s v="ja"/>
    <s v="W05218"/>
    <s v="A: maaien droog talud, bereikbaar vanaf 2 zijden, talud &gt; 2m"/>
    <s v="Links AAN/Rechts GEM SBB"/>
    <n v="0.54"/>
    <s v="&lt;Null&gt;"/>
    <n v="-1.01"/>
    <s v="ja"/>
    <x v="0"/>
    <n v="-1.69"/>
    <n v="2021"/>
    <x v="925"/>
    <n v="252"/>
    <s v="Uitmaaien"/>
    <s v="maaien"/>
    <n v="1536"/>
    <n v="1.18"/>
    <s v="A: uitmaaien nat profiel &lt;= 30m minimaal één zijde bereikbaar, twee zijdig &gt;15m bereikbaar &lt;= 30m"/>
    <n v="457763"/>
    <s v="M0329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26"/>
    <s v="&lt;Null&gt;"/>
    <n v="0"/>
    <n v="0.35"/>
    <n v="2"/>
    <n v="2"/>
    <s v="Klasse A"/>
    <s v="Vrij toepasbaar"/>
    <s v="wegsloot"/>
    <s v="&lt;Null&gt;"/>
    <s v="Secundair"/>
    <s v="&lt;Null&gt;"/>
    <s v="Vrij verspreidbaar"/>
    <x v="1"/>
    <x v="1109"/>
    <n v="0.44"/>
    <n v="2.2000000000000002"/>
    <s v="2 tot 4m"/>
    <s v="W18GR10_WBKK_D"/>
    <s v="baggeren en maaien"/>
    <s v="Wel werkstrook"/>
    <n v="-1.25"/>
    <n v="-1"/>
  </r>
  <r>
    <s v="Links WSHD/Rechts AAN"/>
    <s v="Links WSHD"/>
    <s v="Rechts AAN"/>
    <n v="1.8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4"/>
    <s v="&lt;=2meter"/>
    <n v="6.5"/>
    <s v="ja"/>
    <s v="W05219"/>
    <s v="A: maaien droog talud, bereikbaar vanaf 2 zijden, talud &gt; 2m"/>
    <s v="Links WSHD/Rechts AAN"/>
    <n v="0.32"/>
    <s v="&lt;Null&gt;"/>
    <n v="-1"/>
    <s v="ja"/>
    <x v="0"/>
    <n v="-1.66"/>
    <n v="2021"/>
    <x v="926"/>
    <n v="199"/>
    <s v="Uitmaaien"/>
    <s v="maaien"/>
    <n v="1536"/>
    <n v="0.77"/>
    <s v="A: uitmaaien nat profiel &lt;= 30m minimaal één zijde bereikbaar, twee zijdig &gt;15m bereikbaar &lt;= 30m"/>
    <n v="457764"/>
    <s v="M03846"/>
    <s v="koppelen aan profiel 0054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54"/>
    <s v="&lt;Null&gt;"/>
    <n v="0"/>
    <n v="0.32"/>
    <n v="2.4"/>
    <n v="2.4"/>
    <s v="Klasse A"/>
    <s v="Klasse Industrie"/>
    <s v="wegsloot"/>
    <s v="&lt;Null&gt;"/>
    <s v="Secundair"/>
    <s v="&lt;Null&gt;"/>
    <s v="Verspreidbaar"/>
    <x v="1"/>
    <x v="1110"/>
    <n v="0.41"/>
    <n v="1.8"/>
    <s v="tot 2m"/>
    <s v="W18GR10_WBKK_A"/>
    <s v="baggeren en maaien"/>
    <s v="Wel werkstrook"/>
    <n v="-1.25"/>
    <n v="-1"/>
  </r>
  <r>
    <s v="Links WSHD/Rechts AAN"/>
    <s v="Links WSHD"/>
    <s v="Rechts AAN"/>
    <n v="1.7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3"/>
    <n v="-1.1599999999999999"/>
    <s v="&gt;2meter"/>
    <n v="7.1"/>
    <s v="ja"/>
    <s v="W05221"/>
    <s v="A: maaien droog talud, bereikbaar vanaf 2 zijden, talud &gt; 2m"/>
    <s v="Links WSHD/Rechts AAN"/>
    <n v="0.2"/>
    <s v="&lt;Null&gt;"/>
    <n v="-0.8"/>
    <s v="ja"/>
    <x v="0"/>
    <n v="-1.33"/>
    <n v="2021"/>
    <x v="927"/>
    <n v="190"/>
    <s v="Uitmaaien"/>
    <s v="maaien"/>
    <n v="1536"/>
    <n v="0.62"/>
    <s v="A: uitmaaien nat profiel &lt;= 30m minimaal één zijde bereikbaar, twee zijdig &gt;15m bereikbaar &lt;= 30m"/>
    <n v="457761"/>
    <s v="M0381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8"/>
    <s v="&lt;Null&gt;"/>
    <n v="0"/>
    <n v="0.17"/>
    <n v="2.7"/>
    <n v="2.7"/>
    <s v="Vrij toepasbaar"/>
    <s v="Vrij toepasbaar"/>
    <s v="wegsloot"/>
    <s v="&lt;Null&gt;"/>
    <s v="Secundair"/>
    <s v="&lt;Null&gt;"/>
    <s v="Vrij verspreidbaar"/>
    <x v="1"/>
    <x v="1111"/>
    <n v="0.23"/>
    <n v="1.8"/>
    <s v="tot 2m"/>
    <s v="W18GR10139"/>
    <s v="baggeren en maaien"/>
    <s v="Wel werkstrook"/>
    <n v="-1.1000000000000001"/>
    <n v="-0.85"/>
  </r>
  <r>
    <s v="Links WSHD/Rechts AAN"/>
    <s v="Links WSHD"/>
    <s v="Rechts AAN"/>
    <n v="1.3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2"/>
    <n v="-1.25"/>
    <s v="&gt;2meter"/>
    <n v="7.1"/>
    <s v="ja"/>
    <s v="W05221"/>
    <s v="A: maaien droog talud, bereikbaar vanaf 2 zijden, talud &gt; 2m"/>
    <s v="Links WSHD/Rechts AAN"/>
    <n v="0.18"/>
    <s v="&lt;Null&gt;"/>
    <n v="-0.8"/>
    <s v="ja"/>
    <x v="0"/>
    <n v="-1.42"/>
    <n v="2021"/>
    <x v="928"/>
    <n v="143"/>
    <s v="Uitmaaien"/>
    <s v="maaien"/>
    <n v="1536"/>
    <n v="0.8"/>
    <s v="A: uitmaaien nat profiel &lt;= 30m minimaal één zijde bereikbaar, twee zijdig &gt;15m bereikbaar &lt;= 30m"/>
    <n v="457762"/>
    <s v="M0381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185"/>
    <s v="&lt;Null&gt;"/>
    <n v="0"/>
    <n v="0.17"/>
    <n v="2.7"/>
    <n v="2.7"/>
    <s v="Vrij toepasbaar"/>
    <s v="Vrij toepasbaar"/>
    <s v="wegsloot"/>
    <s v="&lt;Null&gt;"/>
    <s v="Secundair"/>
    <s v="&lt;Null&gt;"/>
    <s v="Vrij verspreidbaar"/>
    <x v="1"/>
    <x v="1112"/>
    <n v="0.32"/>
    <n v="1.8"/>
    <s v="tot 2m"/>
    <s v="W18GR10139"/>
    <s v="baggeren en maaien"/>
    <s v="Wel werkstrook"/>
    <n v="-1.1000000000000001"/>
    <n v="-0.85"/>
  </r>
  <r>
    <s v="Links WSHD/Rechts AAN"/>
    <s v="Links WSHD"/>
    <s v="Rechts AAN"/>
    <n v="2.8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28"/>
    <s v="&gt;2meter"/>
    <n v="7.3"/>
    <s v="ja"/>
    <s v="W05221"/>
    <s v="A: maaien droog talud, bereikbaar vanaf 2 zijden, talud &gt; 2m"/>
    <s v="Links WSHD/Rechts AAN"/>
    <n v="0.18"/>
    <s v="&lt;Null&gt;"/>
    <n v="-0.81"/>
    <s v="ja"/>
    <x v="0"/>
    <n v="-1.45"/>
    <n v="2021"/>
    <x v="929"/>
    <n v="278"/>
    <s v="Uitmaaien"/>
    <s v="maaien"/>
    <n v="1536"/>
    <n v="0.69"/>
    <s v="A: uitmaaien nat profiel &lt;= 30m minimaal één zijde bereikbaar, twee zijdig &gt;15m bereikbaar &lt;= 30m"/>
    <n v="457765"/>
    <s v="M0381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6"/>
    <s v="&lt;Null&gt;"/>
    <n v="0"/>
    <n v="0.17"/>
    <n v="2.7"/>
    <n v="2.7"/>
    <s v="Vrij toepasbaar"/>
    <s v="Vrij toepasbaar"/>
    <s v="wegsloot"/>
    <s v="&lt;Null&gt;"/>
    <s v="Secundair"/>
    <s v="&lt;Null&gt;"/>
    <s v="Vrij verspreidbaar"/>
    <x v="1"/>
    <x v="1113"/>
    <n v="0.35"/>
    <n v="2"/>
    <s v="2 tot 4m"/>
    <s v="W18GR10139"/>
    <s v="baggeren en maaien"/>
    <s v="Wel werkstrook"/>
    <n v="-1.1000000000000001"/>
    <n v="-0.85"/>
  </r>
  <r>
    <s v="Links WSHD/Rechts AAN"/>
    <s v="Links WSHD"/>
    <s v="Rechts AAN"/>
    <n v="3.1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23"/>
    <s v="&gt;2meter"/>
    <n v="7"/>
    <s v="ja"/>
    <s v="W05221"/>
    <s v="A: maaien droog talud, bereikbaar vanaf 2 zijden, talud &gt; 2m"/>
    <s v="Links WSHD/Rechts AAN"/>
    <n v="0.17"/>
    <s v="&lt;Null&gt;"/>
    <n v="-0.8"/>
    <s v="ja"/>
    <x v="0"/>
    <n v="-1.39"/>
    <n v="2021"/>
    <x v="930"/>
    <n v="371"/>
    <s v="Uitmaaien"/>
    <s v="maaien"/>
    <n v="1536"/>
    <n v="0.63"/>
    <s v="A: uitmaaien nat profiel &lt;= 30m minimaal één zijde bereikbaar, twee zijdig &gt;15m bereikbaar &lt;= 30m"/>
    <n v="457766"/>
    <s v="M0381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7"/>
    <s v="&lt;Null&gt;"/>
    <n v="0"/>
    <n v="0.16"/>
    <n v="2.7"/>
    <n v="2.7"/>
    <s v="Vrij toepasbaar"/>
    <s v="Vrij toepasbaar"/>
    <s v="wegsloot"/>
    <s v="&lt;Null&gt;"/>
    <s v="Secundair"/>
    <s v="&lt;Null&gt;"/>
    <s v="Vrij verspreidbaar"/>
    <x v="1"/>
    <x v="1114"/>
    <n v="0.28999999999999998"/>
    <n v="1.7"/>
    <s v="tot 2m"/>
    <s v="W18GR10139"/>
    <s v="baggeren en maaien"/>
    <s v="Wel werkstrook"/>
    <n v="-1.1000000000000001"/>
    <n v="-0.85"/>
  </r>
  <r>
    <s v="Links WSHD/Rechts AAN"/>
    <s v="Links WSHD"/>
    <s v="Rechts AAN"/>
    <n v="5.0999999999999996"/>
    <n v="0.11"/>
    <n v="0.47"/>
    <x v="0"/>
    <x v="0"/>
    <n v="1.1299999999999999"/>
    <s v="bereikbaar"/>
    <s v="&lt;Null&gt;"/>
    <n v="0"/>
    <s v="GO 2021"/>
    <s v="1A: Op de kant, &lt;=30m tweezijdig bereikbaar, of &lt;=15m één zijde bereikbaar"/>
    <n v="-1.4"/>
    <n v="-1.1000000000000001"/>
    <n v="-1.04"/>
    <s v="&lt;=2meter"/>
    <n v="6.3"/>
    <s v="ja"/>
    <s v="W05224"/>
    <s v="A: maaien droog talud, bereikbaar vanaf 2 zijden, talud &gt; 2m"/>
    <s v="Links WSHD/Rechts AAN"/>
    <n v="0.12"/>
    <n v="0.48"/>
    <n v="-0.8"/>
    <s v="ja"/>
    <x v="0"/>
    <n v="-1.1000000000000001"/>
    <n v="2021"/>
    <x v="931"/>
    <n v="484"/>
    <s v="Uitmaaien"/>
    <s v="maaien"/>
    <n v="1536"/>
    <n v="0.48"/>
    <s v="A: uitmaaien nat profiel &lt;= 30m minimaal één zijde bereikbaar, twee zijdig &gt;15m bereikbaar &lt;= 30m"/>
    <n v="457767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55"/>
    <s v="&lt;Null&gt;"/>
    <n v="0"/>
    <n v="0.06"/>
    <n v="2.1"/>
    <n v="2.1"/>
    <s v="Vrij toepasbaar"/>
    <s v="Vrij toepasbaar"/>
    <s v="wegsloot"/>
    <s v="&lt;Null&gt;"/>
    <s v="Secundair"/>
    <s v="&lt;Null&gt;"/>
    <s v="Vrij verspreidbaar"/>
    <x v="214"/>
    <x v="1115"/>
    <n v="0"/>
    <n v="2.1"/>
    <s v="2 tot 4m"/>
    <s v="W18GR10195"/>
    <s v="baggeren en maaien"/>
    <s v="Wel werkstrook"/>
    <n v="-1.1000000000000001"/>
    <n v="-0.85"/>
  </r>
  <r>
    <s v="Links WSHD/Rechts AAN"/>
    <s v="Links WSHD"/>
    <s v="Rechts AAN"/>
    <n v="3.9"/>
    <n v="0.35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47"/>
    <n v="-1.22"/>
    <s v="&lt;=2meter"/>
    <n v="6.8"/>
    <s v="ja"/>
    <s v="W05224"/>
    <s v="A: maaien droog talud, bereikbaar vanaf 2 zijden, talud &gt; 2m"/>
    <s v="Links WSHD/Rechts AAN"/>
    <n v="0.4"/>
    <s v="&lt;Null&gt;"/>
    <n v="-0.81"/>
    <s v="ja"/>
    <x v="3"/>
    <n v="-1.47"/>
    <n v="2021"/>
    <x v="932"/>
    <n v="303"/>
    <s v="Uitmaaien"/>
    <s v="maaien"/>
    <n v="1536"/>
    <n v="1.1100000000000001"/>
    <s v="A: uitmaaien nat profiel &lt;= 30m minimaal één zijde bereikbaar, twee zijdig &gt;15m bereikbaar &lt;= 30m"/>
    <n v="457768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1"/>
    <s v="&lt;Null&gt;"/>
    <n v="0"/>
    <n v="0.25"/>
    <n v="2.1"/>
    <n v="2.1"/>
    <s v="Klasse B"/>
    <s v="Klasse Industrie"/>
    <s v="wegsloot"/>
    <s v="&lt;Null&gt;"/>
    <s v="Secundair"/>
    <s v="&lt;Null&gt;"/>
    <s v="Niet verspreidbaar"/>
    <x v="1"/>
    <x v="1116"/>
    <n v="0.37"/>
    <n v="2.6"/>
    <s v="2 tot 4m"/>
    <s v="W18GR10194"/>
    <s v="baggeren en maaien"/>
    <s v="Wel werkstrook"/>
    <n v="-1.1000000000000001"/>
    <n v="-0.85"/>
  </r>
  <r>
    <s v="Links WSHD/Rechts AAN"/>
    <s v="Links WSHD"/>
    <s v="Rechts AAN"/>
    <n v="4.5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3"/>
    <n v="-1.1599999999999999"/>
    <s v="&lt;=2meter"/>
    <n v="6.7"/>
    <s v="ja"/>
    <s v="W05224"/>
    <s v="A: maaien droog talud, bereikbaar vanaf 2 zijden, talud &gt; 2m"/>
    <s v="Links WSHD/Rechts AAN"/>
    <n v="0.26"/>
    <s v="&lt;Null&gt;"/>
    <n v="-0.8"/>
    <s v="ja"/>
    <x v="0"/>
    <n v="-1.3"/>
    <n v="2021"/>
    <x v="746"/>
    <n v="361"/>
    <s v="Uitmaaien"/>
    <s v="maaien"/>
    <n v="1536"/>
    <n v="0.92"/>
    <s v="A: uitmaaien nat profiel &lt;= 30m minimaal één zijde bereikbaar, twee zijdig &gt;15m bereikbaar &lt;= 30m"/>
    <n v="457769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2"/>
    <s v="&lt;Null&gt;"/>
    <n v="0"/>
    <n v="0.14000000000000001"/>
    <n v="2.1"/>
    <n v="2.1"/>
    <s v="Vrij toepasbaar"/>
    <s v="Vrij toepasbaar"/>
    <s v="wegsloot"/>
    <s v="&lt;Null&gt;"/>
    <s v="Secundair"/>
    <s v="&lt;Null&gt;"/>
    <s v="Vrij verspreidbaar"/>
    <x v="1"/>
    <x v="1117"/>
    <n v="0.2"/>
    <n v="2.5"/>
    <s v="2 tot 4m"/>
    <s v="W18GR10195"/>
    <s v="baggeren en maaien"/>
    <s v="Wel werkstrook"/>
    <n v="-1.1000000000000001"/>
    <n v="-0.85"/>
  </r>
  <r>
    <s v="Links WSHD/Rechts AAN"/>
    <s v="Links WSHD"/>
    <s v="Rechts AAN"/>
    <n v="2.1"/>
    <n v="0.64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51"/>
    <n v="-1.08"/>
    <s v="&lt;=2meter"/>
    <n v="6.7"/>
    <s v="ja"/>
    <s v="W05224"/>
    <s v="A: maaien droog talud, bereikbaar vanaf 2 zijden, talud &gt; 2m"/>
    <s v="Links WSHD/Rechts AAN"/>
    <n v="0.72"/>
    <s v="&lt;Null&gt;"/>
    <n v="-0.79"/>
    <s v="ja"/>
    <x v="3"/>
    <n v="-1.51"/>
    <n v="2021"/>
    <x v="933"/>
    <n v="169"/>
    <s v="Uitmaaien"/>
    <s v="maaien"/>
    <n v="1536"/>
    <n v="1.22"/>
    <s v="A: uitmaaien nat profiel &lt;= 30m minimaal één zijde bereikbaar, twee zijdig &gt;15m bereikbaar &lt;= 30m"/>
    <n v="457770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3"/>
    <s v="&lt;Null&gt;"/>
    <n v="0"/>
    <n v="0.43"/>
    <n v="2.1"/>
    <n v="2.1"/>
    <s v="Klasse B"/>
    <s v="Klasse Industrie"/>
    <s v="wegsloot"/>
    <s v="&lt;Null&gt;"/>
    <s v="Secundair"/>
    <s v="&lt;Null&gt;"/>
    <s v="Niet verspreidbaar"/>
    <x v="1"/>
    <x v="1118"/>
    <n v="0.41"/>
    <n v="2.5"/>
    <s v="2 tot 4m"/>
    <s v="W18GR10194"/>
    <s v="baggeren en maaien"/>
    <s v="Wel werkstrook"/>
    <n v="-1.1000000000000001"/>
    <n v="-0.85"/>
  </r>
  <r>
    <s v="Links WSHD/Rechts AAN"/>
    <s v="Links WSHD"/>
    <s v="Rechts AAN"/>
    <n v="0.6"/>
    <n v="0.3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2"/>
    <s v="&lt;=2meter"/>
    <n v="6.8"/>
    <s v="ja"/>
    <s v="W05224"/>
    <s v="A: maaien droog talud, bereikbaar vanaf 2 zijden, talud &gt; 2m"/>
    <s v="Links WSHD/Rechts AAN"/>
    <n v="0.4"/>
    <s v="&lt;Null&gt;"/>
    <n v="-0.81"/>
    <s v="ja"/>
    <x v="0"/>
    <n v="-1.47"/>
    <n v="2021"/>
    <x v="671"/>
    <n v="45"/>
    <s v="Uitmaaien"/>
    <s v="maaien"/>
    <n v="1536"/>
    <n v="1.1100000000000001"/>
    <s v="A: uitmaaien nat profiel &lt;= 30m minimaal één zijde bereikbaar, twee zijdig &gt;15m bereikbaar &lt;= 30m"/>
    <n v="459540"/>
    <s v="M03997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1"/>
    <s v="&lt;Null&gt;"/>
    <n v="0"/>
    <n v="0.25"/>
    <n v="2.1"/>
    <n v="2.1"/>
    <s v="Vrij toepasbaar"/>
    <s v="Vrij toepasbaar"/>
    <s v="wegsloot"/>
    <s v="&lt;Null&gt;"/>
    <s v="Secundair"/>
    <s v="&lt;Null&gt;"/>
    <s v="Vrij verspreidbaar"/>
    <x v="1"/>
    <x v="1119"/>
    <n v="0.37"/>
    <n v="2.6"/>
    <s v="2 tot 4m"/>
    <s v="W18GR10195"/>
    <s v="baggeren en maaien"/>
    <s v="Wel werkstrook"/>
    <n v="-1.1000000000000001"/>
    <n v="-0.85"/>
  </r>
  <r>
    <s v="Links AAN/Rechts WSHD"/>
    <s v="Links AAN"/>
    <s v="Rechts WSHD"/>
    <n v="3.1"/>
    <n v="0.26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64"/>
    <n v="-1.42"/>
    <s v="&lt;=2meter"/>
    <n v="6.1"/>
    <s v="ja"/>
    <s v="W05225"/>
    <s v="A: maaien droog talud, bereikbaar vanaf 2 zijden, talud &gt; 2m"/>
    <s v="Links AAN/Rechts WSHD"/>
    <n v="0.28999999999999998"/>
    <s v="&lt;Null&gt;"/>
    <n v="-1.01"/>
    <s v="ja"/>
    <x v="2"/>
    <n v="-1.64"/>
    <n v="2021"/>
    <x v="204"/>
    <n v="339"/>
    <s v="Uitmaaien"/>
    <s v="maaien"/>
    <n v="1536"/>
    <n v="0.75"/>
    <s v="A: uitmaaien nat profiel &lt;= 30m minimaal één zijde bereikbaar, twee zijdig &gt;15m bereikbaar &lt;= 30m"/>
    <n v="457771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429"/>
    <s v="&lt;Null&gt;"/>
    <n v="0"/>
    <n v="0.22"/>
    <n v="2.2000000000000002"/>
    <n v="2.2000000000000002"/>
    <s v="Klasse A"/>
    <s v="Klasse Industrie"/>
    <s v="wegsloot"/>
    <s v="&lt;Null&gt;"/>
    <s v="Secundair"/>
    <s v="&lt;Null&gt;"/>
    <s v="Verspreidbaar"/>
    <x v="1"/>
    <x v="1120"/>
    <n v="0.39"/>
    <n v="1.8"/>
    <s v="tot 2m"/>
    <s v="W18GR10_WBKK_A"/>
    <s v="baggeren en maaien"/>
    <s v="Wel werkstrook"/>
    <n v="-1.25"/>
    <n v="-1"/>
  </r>
  <r>
    <s v="Links AAN/Rechts WSHD"/>
    <s v="Links AAN"/>
    <s v="Rechts WSHD"/>
    <n v="0.8"/>
    <n v="0.28999999999999998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62"/>
    <n v="-1.33"/>
    <s v="&lt;=2meter"/>
    <n v="6"/>
    <s v="ja"/>
    <s v="W05225"/>
    <s v="B: maaien droog talud, &lt;= 15m één zijde bereikbaar, talud &gt; 2m"/>
    <s v="Links AAN/Rechts WSHD"/>
    <n v="0.33"/>
    <s v="&lt;Null&gt;"/>
    <n v="-0.97"/>
    <s v="ja"/>
    <x v="2"/>
    <n v="-1.62"/>
    <n v="2021"/>
    <x v="462"/>
    <n v="96"/>
    <s v="Uitmaaien"/>
    <s v="maaien"/>
    <n v="1536"/>
    <n v="0.68"/>
    <s v="A: uitmaaien nat profiel &lt;= 30m minimaal één zijde bereikbaar, twee zijdig &gt;15m bereikbaar &lt;= 30m"/>
    <n v="457772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121"/>
    <n v="0.37"/>
    <n v="1.6"/>
    <s v="tot 2m"/>
    <s v="W18GR10198"/>
    <s v="baggeren en maaien"/>
    <s v="Wel werkstrook"/>
    <n v="-1.25"/>
    <n v="-1"/>
  </r>
  <r>
    <s v="Links AAN/Rechts WSHD"/>
    <s v="Links AAN"/>
    <s v="Rechts WSHD"/>
    <n v="1.4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3"/>
    <s v="&lt;=2meter"/>
    <n v="6"/>
    <s v="ja"/>
    <s v="W05225"/>
    <s v="A: maaien droog talud, bereikbaar vanaf 2 zijden, talud &gt; 2m"/>
    <s v="Links AAN/Rechts WSHD"/>
    <n v="0.33"/>
    <s v="&lt;Null&gt;"/>
    <n v="-0.97"/>
    <s v="ja"/>
    <x v="0"/>
    <n v="-1.62"/>
    <n v="2021"/>
    <x v="934"/>
    <n v="181"/>
    <s v="Uitmaaien"/>
    <s v="maaien"/>
    <n v="1536"/>
    <n v="0.68"/>
    <s v="A: uitmaaien nat profiel &lt;= 30m minimaal één zijde bereikbaar, twee zijdig &gt;15m bereikbaar &lt;= 30m"/>
    <n v="457773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122"/>
    <n v="0.37"/>
    <n v="1.6"/>
    <s v="tot 2m"/>
    <s v="W18GR10_WBKK_A"/>
    <s v="baggeren en maaien"/>
    <s v="Wel werkstrook"/>
    <n v="-1.25"/>
    <n v="-1"/>
  </r>
  <r>
    <s v="Links AAN/Rechts WSHD"/>
    <s v="Links AAN"/>
    <s v="Rechts WSHD"/>
    <n v="3.9"/>
    <n v="0.2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7"/>
    <s v="&lt;=2meter"/>
    <n v="6.3"/>
    <s v="ja"/>
    <s v="W05225"/>
    <s v="A: maaien droog talud, bereikbaar vanaf 2 zijden, talud &gt; 2m"/>
    <s v="Links AAN/Rechts WSHD"/>
    <n v="0.28999999999999998"/>
    <s v="&lt;Null&gt;"/>
    <n v="-0.99"/>
    <s v="ja"/>
    <x v="0"/>
    <n v="-1.54"/>
    <n v="2021"/>
    <x v="935"/>
    <n v="389"/>
    <s v="Uitmaaien"/>
    <s v="maaien"/>
    <n v="1536"/>
    <n v="0.81"/>
    <s v="A: uitmaaien nat profiel &lt;= 30m minimaal één zijde bereikbaar, twee zijdig &gt;15m bereikbaar &lt;= 30m"/>
    <n v="457774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7"/>
    <s v="&lt;Null&gt;"/>
    <n v="0"/>
    <n v="0.17"/>
    <n v="2.2000000000000002"/>
    <n v="2.2000000000000002"/>
    <s v="Klasse A"/>
    <s v="Klasse Industrie"/>
    <s v="wegsloot"/>
    <s v="&lt;Null&gt;"/>
    <s v="Secundair"/>
    <s v="&lt;Null&gt;"/>
    <s v="Verspreidbaar"/>
    <x v="1"/>
    <x v="1123"/>
    <n v="0.28999999999999998"/>
    <n v="2"/>
    <s v="2 tot 4m"/>
    <s v="W18GR10_WBKK_A"/>
    <s v="baggeren en maaien"/>
    <s v="Wel werkstrook"/>
    <n v="-1.25"/>
    <n v="-1"/>
  </r>
  <r>
    <s v="Links AAN/Rechts WSHD"/>
    <s v="Links AAN"/>
    <s v="Rechts WSHD"/>
    <n v="0.1"/>
    <n v="0.2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2"/>
    <s v="&lt;=2meter"/>
    <n v="6.1"/>
    <s v="ja"/>
    <s v="W05225"/>
    <s v="A: maaien droog talud, bereikbaar vanaf 2 zijden, talud &gt; 2m"/>
    <s v="Links AAN/Rechts WSHD"/>
    <n v="0.28999999999999998"/>
    <s v="&lt;Null&gt;"/>
    <n v="-1.01"/>
    <s v="ja"/>
    <x v="0"/>
    <n v="-1.64"/>
    <n v="2021"/>
    <x v="936"/>
    <n v="15"/>
    <s v="Uitmaaien"/>
    <s v="maaien"/>
    <n v="1536"/>
    <n v="0.75"/>
    <s v="A: uitmaaien nat profiel &lt;= 30m minimaal één zijde bereikbaar, twee zijdig &gt;15m bereikbaar &lt;= 30m"/>
    <n v="457775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9"/>
    <s v="&lt;Null&gt;"/>
    <n v="0"/>
    <n v="0.22"/>
    <n v="2.2000000000000002"/>
    <n v="2.2000000000000002"/>
    <s v="Klasse A"/>
    <s v="Klasse Industrie"/>
    <s v="wegsloot"/>
    <s v="&lt;Null&gt;"/>
    <s v="Secundair"/>
    <s v="&lt;Null&gt;"/>
    <s v="Verspreidbaar"/>
    <x v="1"/>
    <x v="1124"/>
    <n v="0.39"/>
    <n v="1.8"/>
    <s v="tot 2m"/>
    <s v="W18GR10_WBKK_A"/>
    <s v="baggeren en maaien"/>
    <s v="Wel werkstrook"/>
    <n v="-1.25"/>
    <n v="-1"/>
  </r>
  <r>
    <s v="Links AAN/Rechts WSHD"/>
    <s v="Links AAN"/>
    <s v="Rechts WSHD"/>
    <n v="0.4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3"/>
    <s v="&lt;=2meter"/>
    <n v="6"/>
    <s v="ja"/>
    <s v="W05225"/>
    <s v="A: maaien droog talud, bereikbaar vanaf 2 zijden, talud &gt; 2m"/>
    <s v="Links AAN/Rechts WSHD"/>
    <n v="0.33"/>
    <s v="&lt;Null&gt;"/>
    <n v="-0.97"/>
    <s v="ja"/>
    <x v="0"/>
    <n v="-1.62"/>
    <n v="2021"/>
    <x v="498"/>
    <n v="49"/>
    <s v="Uitmaaien"/>
    <s v="maaien"/>
    <n v="1536"/>
    <n v="0.68"/>
    <s v="A: uitmaaien nat profiel &lt;= 30m minimaal één zijde bereikbaar, twee zijdig &gt;15m bereikbaar &lt;= 30m"/>
    <n v="457776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125"/>
    <n v="0.37"/>
    <n v="1.6"/>
    <s v="tot 2m"/>
    <s v="W18GR10198"/>
    <s v="baggeren en maaien"/>
    <s v="Wel werkstrook"/>
    <n v="-1.25"/>
    <n v="-1"/>
  </r>
  <r>
    <s v="Links AAN/Rechts WSHD"/>
    <s v="Links AAN"/>
    <s v="Rechts WSHD"/>
    <n v="1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3"/>
    <s v="&lt;=2meter"/>
    <n v="6"/>
    <s v="ja"/>
    <s v="W05225"/>
    <s v="A: maaien droog talud, bereikbaar vanaf 2 zijden, talud &gt; 2m"/>
    <s v="Links AAN/Rechts WSHD"/>
    <n v="0.33"/>
    <s v="&lt;Null&gt;"/>
    <n v="-0.97"/>
    <s v="ja"/>
    <x v="0"/>
    <n v="-1.62"/>
    <n v="2021"/>
    <x v="629"/>
    <n v="119"/>
    <s v="Uitmaaien"/>
    <s v="maaien"/>
    <n v="1536"/>
    <n v="0.68"/>
    <s v="A: uitmaaien nat profiel &lt;= 30m minimaal één zijde bereikbaar, twee zijdig &gt;15m bereikbaar &lt;= 30m"/>
    <n v="459541"/>
    <s v="M0375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126"/>
    <n v="0.37"/>
    <n v="1.6"/>
    <s v="tot 2m"/>
    <s v="W18GR10198"/>
    <s v="baggeren en maaien"/>
    <s v="Wel werkstrook"/>
    <n v="-1.25"/>
    <n v="-1"/>
  </r>
  <r>
    <s v="Links AAN/Rechts WSHD"/>
    <s v="Links AAN"/>
    <s v="Rechts WSHD"/>
    <n v="3.6"/>
    <n v="0.27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8"/>
    <n v="-1.38"/>
    <s v="&gt;2meter"/>
    <n v="8.1999999999999993"/>
    <s v="ja"/>
    <s v="W05229"/>
    <s v="A: maaien droog talud, bereikbaar vanaf 2 zijden, talud &gt; 2m"/>
    <s v="Links AAN/Rechts WSHD"/>
    <n v="0.31"/>
    <s v="&lt;Null&gt;"/>
    <n v="-0.95"/>
    <s v="ja"/>
    <x v="0"/>
    <n v="-1.58"/>
    <n v="2021"/>
    <x v="45"/>
    <n v="382"/>
    <s v="Uitmaaien"/>
    <s v="maaien"/>
    <n v="1536"/>
    <n v="0.84"/>
    <s v="A: uitmaaien nat profiel &lt;= 30m minimaal één zijde bereikbaar, twee zijdig &gt;15m bereikbaar &lt;= 30m"/>
    <n v="457777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6"/>
    <s v="&lt;Null&gt;"/>
    <n v="0"/>
    <n v="0.2"/>
    <n v="3.2"/>
    <n v="3.2"/>
    <s v="Vrij toepasbaar"/>
    <s v="Vrij toepasbaar"/>
    <s v="wegsloot"/>
    <s v="&lt;Null&gt;"/>
    <s v="Secundair"/>
    <s v="&lt;Null&gt;"/>
    <s v="Vrij verspreidbaar"/>
    <x v="1"/>
    <x v="1127"/>
    <n v="0.33"/>
    <n v="1.9"/>
    <s v="tot 2m"/>
    <s v="W18GR10260"/>
    <s v="baggeren en maaien"/>
    <s v="Wel werkstrook"/>
    <n v="-1.25"/>
    <n v="-1"/>
  </r>
  <r>
    <s v="Links AAN/Rechts WSHD"/>
    <s v="Links AAN"/>
    <s v="Rechts WSHD"/>
    <n v="3.4"/>
    <n v="0.2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1"/>
    <n v="-1.32"/>
    <s v="&gt;2meter"/>
    <n v="8.1"/>
    <s v="ja"/>
    <s v="W05229"/>
    <s v="A: maaien droog talud, bereikbaar vanaf 2 zijden, talud &gt; 2m"/>
    <s v="Links AAN/Rechts WSHD"/>
    <n v="0.28999999999999998"/>
    <s v="&lt;Null&gt;"/>
    <n v="-0.95"/>
    <s v="ja"/>
    <x v="0"/>
    <n v="-1.51"/>
    <n v="2021"/>
    <x v="937"/>
    <n v="381"/>
    <s v="Uitmaaien"/>
    <s v="maaien"/>
    <n v="1536"/>
    <n v="0.72"/>
    <s v="A: uitmaaien nat profiel &lt;= 30m minimaal één zijde bereikbaar, twee zijdig &gt;15m bereikbaar &lt;= 30m"/>
    <n v="457778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7"/>
    <s v="&lt;Null&gt;"/>
    <n v="0"/>
    <n v="0.19"/>
    <n v="3.2"/>
    <n v="3.2"/>
    <s v="Vrij toepasbaar"/>
    <s v="Vrij toepasbaar"/>
    <s v="wegsloot"/>
    <s v="&lt;Null&gt;"/>
    <s v="Secundair"/>
    <s v="&lt;Null&gt;"/>
    <s v="Vrij verspreidbaar"/>
    <x v="1"/>
    <x v="1128"/>
    <n v="0.26"/>
    <n v="1.8"/>
    <s v="tot 2m"/>
    <s v="W18GR10260"/>
    <s v="baggeren en maaien"/>
    <s v="Wel werkstrook"/>
    <n v="-1.25"/>
    <n v="-1"/>
  </r>
  <r>
    <s v="Links AAN/Rechts WSHD"/>
    <s v="Links AAN"/>
    <s v="Rechts WSHD"/>
    <n v="3.5"/>
    <n v="0.2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8"/>
    <n v="-1.35"/>
    <s v="&gt;2meter"/>
    <n v="8.1999999999999993"/>
    <s v="ja"/>
    <s v="W05229"/>
    <s v="A: maaien droog talud, bereikbaar vanaf 2 zijden, talud &gt; 2m"/>
    <s v="Links AAN/Rechts WSHD"/>
    <n v="0.28000000000000003"/>
    <s v="&lt;Null&gt;"/>
    <n v="-0.95"/>
    <s v="ja"/>
    <x v="0"/>
    <n v="-1.58"/>
    <n v="2021"/>
    <x v="461"/>
    <n v="373"/>
    <s v="Uitmaaien"/>
    <s v="maaien"/>
    <n v="1536"/>
    <n v="0.76"/>
    <s v="A: uitmaaien nat profiel &lt;= 30m minimaal één zijde bereikbaar, twee zijdig &gt;15m bereikbaar &lt;= 30m"/>
    <n v="457779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8"/>
    <s v="&lt;Null&gt;"/>
    <n v="0"/>
    <n v="0.23"/>
    <n v="3.2"/>
    <n v="3.2"/>
    <s v="Vrij toepasbaar"/>
    <s v="Vrij toepasbaar"/>
    <s v="wegsloot"/>
    <s v="&lt;Null&gt;"/>
    <s v="Secundair"/>
    <s v="&lt;Null&gt;"/>
    <s v="Vrij verspreidbaar"/>
    <x v="1"/>
    <x v="1129"/>
    <n v="0.33"/>
    <n v="1.9"/>
    <s v="tot 2m"/>
    <s v="W18GR10262"/>
    <s v="baggeren en maaien"/>
    <s v="Wel werkstrook"/>
    <n v="-1.25"/>
    <n v="-1"/>
  </r>
  <r>
    <s v="Links AAN/Rechts WSHD"/>
    <s v="Links AAN"/>
    <s v="Rechts WSHD"/>
    <n v="3.6"/>
    <n v="0.27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"/>
    <n v="-1.36"/>
    <s v="&gt;2meter"/>
    <n v="8.3000000000000007"/>
    <s v="ja"/>
    <s v="W05229"/>
    <s v="A: maaien droog talud, bereikbaar vanaf 2 zijden, talud &gt; 2m"/>
    <s v="Links AAN/Rechts WSHD"/>
    <n v="0.31"/>
    <s v="&lt;Null&gt;"/>
    <n v="-0.95"/>
    <s v="ja"/>
    <x v="0"/>
    <n v="-1.6"/>
    <n v="2021"/>
    <x v="938"/>
    <n v="360"/>
    <s v="Uitmaaien"/>
    <s v="maaien"/>
    <n v="1536"/>
    <n v="0.81"/>
    <s v="A: uitmaaien nat profiel &lt;= 30m minimaal één zijde bereikbaar, twee zijdig &gt;15m bereikbaar &lt;= 30m"/>
    <n v="457780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9"/>
    <s v="&lt;Null&gt;"/>
    <n v="0"/>
    <n v="0.24"/>
    <n v="3.2"/>
    <n v="3.2"/>
    <s v="Vrij toepasbaar"/>
    <s v="Vrij toepasbaar"/>
    <s v="wegsloot"/>
    <s v="&lt;Null&gt;"/>
    <s v="Secundair"/>
    <s v="&lt;Null&gt;"/>
    <s v="Vrij verspreidbaar"/>
    <x v="1"/>
    <x v="1130"/>
    <n v="0.35"/>
    <n v="2"/>
    <s v="2 tot 4m"/>
    <s v="W18GR10262"/>
    <s v="baggeren en maaien"/>
    <s v="Wel werkstrook"/>
    <n v="-1.25"/>
    <n v="-1"/>
  </r>
  <r>
    <s v="Links AAN/Rechts WSHD"/>
    <s v="Links AAN"/>
    <s v="Rechts WSHD"/>
    <n v="3.7"/>
    <n v="0.1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9"/>
    <n v="-1.35"/>
    <s v="&gt;2meter"/>
    <n v="8.1999999999999993"/>
    <s v="ja"/>
    <s v="W05229"/>
    <s v="A: maaien droog talud, bereikbaar vanaf 2 zijden, talud &gt; 2m"/>
    <s v="Links AAN/Rechts WSHD"/>
    <n v="0.18"/>
    <s v="&lt;Null&gt;"/>
    <n v="-0.95"/>
    <s v="ja"/>
    <x v="0"/>
    <n v="-1.49"/>
    <n v="2021"/>
    <x v="537"/>
    <n v="385"/>
    <s v="Uitmaaien"/>
    <s v="maaien"/>
    <n v="1536"/>
    <n v="0.69"/>
    <s v="A: uitmaaien nat profiel &lt;= 30m minimaal één zijde bereikbaar, twee zijdig &gt;15m bereikbaar &lt;= 30m"/>
    <n v="457781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80"/>
    <s v="&lt;Null&gt;"/>
    <n v="0"/>
    <n v="0.14000000000000001"/>
    <n v="3.2"/>
    <n v="3.2"/>
    <s v="Vrij toepasbaar"/>
    <s v="Vrij toepasbaar"/>
    <s v="wegsloot"/>
    <s v="&lt;Null&gt;"/>
    <s v="Secundair"/>
    <s v="&lt;Null&gt;"/>
    <s v="Vrij verspreidbaar"/>
    <x v="1"/>
    <x v="1131"/>
    <n v="0.24"/>
    <n v="1.9"/>
    <s v="tot 2m"/>
    <s v="W18GR10262"/>
    <s v="baggeren en maaien"/>
    <s v="Wel werkstrook"/>
    <n v="-1.25"/>
    <n v="-1"/>
  </r>
  <r>
    <s v="Links AAN/Rechts WSHD"/>
    <s v="Links AAN"/>
    <s v="Rechts WSHD"/>
    <n v="2.5"/>
    <n v="0.2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7"/>
    <n v="-1.39"/>
    <s v="&gt;2meter"/>
    <n v="8.4"/>
    <s v="ja"/>
    <s v="W05229"/>
    <s v="A: maaien droog talud, bereikbaar vanaf 2 zijden, talud &gt; 2m"/>
    <s v="Links AAN/Rechts WSHD"/>
    <n v="0.28999999999999998"/>
    <s v="&lt;Null&gt;"/>
    <n v="-0.93"/>
    <s v="ja"/>
    <x v="0"/>
    <n v="-1.57"/>
    <n v="2021"/>
    <x v="939"/>
    <n v="236"/>
    <s v="Uitmaaien"/>
    <s v="maaien"/>
    <n v="1536"/>
    <n v="0.92"/>
    <s v="A: uitmaaien nat profiel &lt;= 30m minimaal één zijde bereikbaar, twee zijdig &gt;15m bereikbaar &lt;= 30m"/>
    <n v="457782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81"/>
    <s v="&lt;Null&gt;"/>
    <n v="0"/>
    <n v="0.18"/>
    <n v="3.2"/>
    <n v="3.2"/>
    <s v="Vrij toepasbaar"/>
    <s v="Vrij toepasbaar"/>
    <s v="wegsloot"/>
    <s v="&lt;Null&gt;"/>
    <s v="Secundair"/>
    <s v="&lt;Null&gt;"/>
    <s v="Vrij verspreidbaar"/>
    <x v="1"/>
    <x v="1132"/>
    <n v="0.32"/>
    <n v="2.1"/>
    <s v="2 tot 4m"/>
    <s v="W18GR10262"/>
    <s v="baggeren en maaien"/>
    <s v="Wel werkstrook"/>
    <n v="-1.25"/>
    <n v="-1"/>
  </r>
  <r>
    <s v="Links AAN/Rechts WSHD"/>
    <s v="Links AAN"/>
    <s v="Rechts WSHD"/>
    <n v="2.1"/>
    <n v="0.1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"/>
    <n v="-1.37"/>
    <s v="&gt;2meter"/>
    <n v="8"/>
    <s v="ja"/>
    <s v="W05229"/>
    <s v="A: maaien droog talud, bereikbaar vanaf 2 zijden, talud &gt; 2m"/>
    <s v="Links AAN/Rechts WSHD"/>
    <n v="0.2"/>
    <s v="&lt;Null&gt;"/>
    <n v="-0.94"/>
    <s v="ja"/>
    <x v="0"/>
    <n v="-1.6"/>
    <n v="2021"/>
    <x v="940"/>
    <n v="241"/>
    <s v="Uitmaaien"/>
    <s v="maaien"/>
    <n v="1536"/>
    <n v="0.67"/>
    <s v="A: uitmaaien nat profiel &lt;= 30m minimaal één zijde bereikbaar, twee zijdig &gt;15m bereikbaar &lt;= 30m"/>
    <n v="457785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4"/>
    <s v="&lt;Null&gt;"/>
    <n v="0"/>
    <n v="0.23"/>
    <n v="3.2"/>
    <n v="3.2"/>
    <s v="Vrij toepasbaar"/>
    <s v="Vrij toepasbaar"/>
    <s v="wegsloot"/>
    <s v="&lt;Null&gt;"/>
    <s v="Secundair"/>
    <s v="&lt;Null&gt;"/>
    <s v="Vrij verspreidbaar"/>
    <x v="1"/>
    <x v="1133"/>
    <n v="0.35"/>
    <n v="1.7"/>
    <s v="tot 2m"/>
    <s v="W18GR10260"/>
    <s v="baggeren en maaien"/>
    <s v="Wel werkstrook"/>
    <n v="-1.25"/>
    <n v="-1"/>
  </r>
  <r>
    <s v="Links AAN/Rechts WSHD"/>
    <s v="Links AAN"/>
    <s v="Rechts WSHD"/>
    <n v="3.3"/>
    <n v="0.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4"/>
    <n v="-1.41"/>
    <s v="&gt;2meter"/>
    <n v="8"/>
    <s v="ja"/>
    <s v="W05229"/>
    <s v="A: maaien droog talud, bereikbaar vanaf 2 zijden, talud &gt; 2m"/>
    <s v="Links AAN/Rechts WSHD"/>
    <n v="0.23"/>
    <s v="&lt;Null&gt;"/>
    <n v="-0.94"/>
    <s v="ja"/>
    <x v="0"/>
    <n v="-1.54"/>
    <n v="2021"/>
    <x v="866"/>
    <n v="391"/>
    <s v="Uitmaaien"/>
    <s v="maaien"/>
    <n v="1536"/>
    <n v="0.74"/>
    <s v="A: uitmaaien nat profiel &lt;= 30m minimaal één zijde bereikbaar, twee zijdig &gt;15m bereikbaar &lt;= 30m"/>
    <n v="457786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5"/>
    <s v="&lt;Null&gt;"/>
    <n v="0"/>
    <n v="0.13"/>
    <n v="3.2"/>
    <n v="3.2"/>
    <s v="Vrij toepasbaar"/>
    <s v="Vrij toepasbaar"/>
    <s v="wegsloot"/>
    <s v="&lt;Null&gt;"/>
    <s v="Secundair"/>
    <s v="&lt;Null&gt;"/>
    <s v="Vrij verspreidbaar"/>
    <x v="1"/>
    <x v="1134"/>
    <n v="0.28999999999999998"/>
    <n v="1.7"/>
    <s v="tot 2m"/>
    <s v="W18GR10260"/>
    <s v="baggeren en maaien"/>
    <s v="Wel werkstrook"/>
    <n v="-1.25"/>
    <n v="-1"/>
  </r>
  <r>
    <s v="Links AAN/Rechts WSHD"/>
    <s v="Links AAN"/>
    <s v="Rechts WSHD"/>
    <n v="0.4"/>
    <n v="0.1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"/>
    <n v="-1.37"/>
    <s v="&gt;2meter"/>
    <n v="8"/>
    <s v="ja"/>
    <s v="W05229"/>
    <s v="A: maaien droog talud, bereikbaar vanaf 2 zijden, talud &gt; 2m"/>
    <s v="Links AAN/Rechts WSHD"/>
    <n v="0.2"/>
    <s v="&lt;Null&gt;"/>
    <n v="-0.94"/>
    <s v="ja"/>
    <x v="0"/>
    <n v="-1.6"/>
    <n v="2021"/>
    <x v="941"/>
    <n v="44"/>
    <s v="Uitmaaien"/>
    <s v="maaien"/>
    <n v="1536"/>
    <n v="0.67"/>
    <s v="A: uitmaaien nat profiel &lt;= 30m minimaal één zijde bereikbaar, twee zijdig &gt;15m bereikbaar &lt;= 30m"/>
    <n v="459542"/>
    <s v="M04565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74"/>
    <s v="&lt;Null&gt;"/>
    <n v="0"/>
    <n v="0.23"/>
    <n v="3.2"/>
    <n v="3.2"/>
    <s v="Vrij toepasbaar"/>
    <s v="Vrij toepasbaar"/>
    <s v="wegsloot"/>
    <s v="&lt;Null&gt;"/>
    <s v="Secundair"/>
    <s v="&lt;Null&gt;"/>
    <s v="Vrij verspreidbaar"/>
    <x v="1"/>
    <x v="1135"/>
    <n v="0.35"/>
    <n v="1.7"/>
    <s v="tot 2m"/>
    <s v="W18GR10259"/>
    <s v="baggeren en maaien"/>
    <s v="Wel werkstrook"/>
    <n v="-1.25"/>
    <n v="-1"/>
  </r>
  <r>
    <s v="Links WSHD/Rechts AAN"/>
    <s v="Links WSHD"/>
    <s v="Rechts AAN"/>
    <n v="1.3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7"/>
    <n v="-1.31"/>
    <s v="&gt;2meter"/>
    <n v="7.3"/>
    <s v="ja"/>
    <s v="W05233"/>
    <s v="A: maaien droog talud, bereikbaar vanaf 2 zijden, talud &gt; 2m"/>
    <s v="Links WSHD/Rechts AAN"/>
    <n v="0.26"/>
    <s v="&lt;Null&gt;"/>
    <n v="-0.97"/>
    <s v="ja"/>
    <x v="0"/>
    <n v="-1.7"/>
    <n v="2021"/>
    <x v="942"/>
    <n v="204"/>
    <s v="Uitmaaien"/>
    <s v="maaien"/>
    <n v="1536"/>
    <n v="0.52"/>
    <s v="A: uitmaaien nat profiel &lt;= 30m minimaal één zijde bereikbaar, twee zijdig &gt;15m bereikbaar &lt;= 30m"/>
    <n v="457783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5"/>
    <s v="&lt;Null&gt;"/>
    <n v="0"/>
    <n v="0.39"/>
    <n v="3"/>
    <n v="3"/>
    <s v="Klasse A"/>
    <s v="Klasse Industrie"/>
    <s v="wegsloot"/>
    <s v="&lt;Null&gt;"/>
    <s v="Secundair"/>
    <s v="&lt;Null&gt;"/>
    <s v="Verspreidbaar"/>
    <x v="1"/>
    <x v="1136"/>
    <n v="0.45"/>
    <n v="1.3"/>
    <s v="tot 2m"/>
    <s v="W18GR10_WBKK_A"/>
    <s v="baggeren en maaien"/>
    <s v="Wel werkstrook"/>
    <n v="-1.25"/>
    <n v="-1"/>
  </r>
  <r>
    <s v="Links WSHD/Rechts AAN"/>
    <s v="Links WSHD"/>
    <s v="Rechts AAN"/>
    <n v="2.8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59"/>
    <n v="-1.41"/>
    <s v="&gt;2meter"/>
    <n v="7.4"/>
    <s v="ja"/>
    <s v="W05233"/>
    <s v="A: maaien droog talud, bereikbaar vanaf 2 zijden, talud &gt; 2m"/>
    <s v="Links WSHD/Rechts AAN"/>
    <n v="0.18"/>
    <s v="&lt;Null&gt;"/>
    <n v="-0.97"/>
    <s v="ja"/>
    <x v="0"/>
    <n v="-1.59"/>
    <n v="2021"/>
    <x v="943"/>
    <n v="396"/>
    <s v="Uitmaaien"/>
    <s v="maaien"/>
    <n v="1536"/>
    <n v="0.56000000000000005"/>
    <s v="A: uitmaaien nat profiel &lt;= 30m minimaal één zijde bereikbaar, twee zijdig &gt;15m bereikbaar &lt;= 30m"/>
    <n v="457784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6"/>
    <s v="&lt;Null&gt;"/>
    <n v="0"/>
    <n v="0.18"/>
    <n v="3"/>
    <n v="3"/>
    <s v="Klasse A"/>
    <s v="Klasse Industrie"/>
    <s v="wegsloot"/>
    <s v="&lt;Null&gt;"/>
    <s v="Secundair"/>
    <s v="&lt;Null&gt;"/>
    <s v="Verspreidbaar"/>
    <x v="1"/>
    <x v="1137"/>
    <n v="0.34"/>
    <n v="1.4"/>
    <s v="tot 2m"/>
    <s v="W18GR10_WBKK_A"/>
    <s v="baggeren en maaien"/>
    <s v="Wel werkstrook"/>
    <n v="-1.25"/>
    <n v="-1"/>
  </r>
  <r>
    <s v="Links WSHD/Rechts AAN"/>
    <s v="Links WSHD"/>
    <s v="Rechts AAN"/>
    <n v="4.5"/>
    <n v="0.5799999999999999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95"/>
    <n v="-1.44"/>
    <s v="&gt;2meter"/>
    <n v="8.4"/>
    <s v="ja"/>
    <s v="W05233"/>
    <s v="A: maaien droog talud, bereikbaar vanaf 2 zijden, talud &gt; 2m"/>
    <s v="Links WSHD/Rechts AAN"/>
    <n v="0.66"/>
    <s v="&lt;Null&gt;"/>
    <n v="-0.97"/>
    <s v="ja"/>
    <x v="0"/>
    <n v="-1.95"/>
    <n v="2021"/>
    <x v="768"/>
    <n v="371"/>
    <s v="Uitmaaien"/>
    <s v="maaien"/>
    <n v="1536"/>
    <n v="1.39"/>
    <s v="A: uitmaaien nat profiel &lt;= 30m minimaal één zijde bereikbaar, twee zijdig &gt;15m bereikbaar &lt;= 30m"/>
    <n v="457787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7"/>
    <s v="&lt;Null&gt;"/>
    <n v="0"/>
    <n v="0.51"/>
    <n v="3"/>
    <n v="3"/>
    <s v="Klasse A"/>
    <s v="Klasse Industrie"/>
    <s v="wegsloot"/>
    <s v="&lt;Null&gt;"/>
    <s v="Secundair"/>
    <s v="&lt;Null&gt;"/>
    <s v="Verspreidbaar"/>
    <x v="1"/>
    <x v="1138"/>
    <n v="0.7"/>
    <n v="2.4"/>
    <s v="2 tot 4m"/>
    <s v="W18GR10_WBKK_A"/>
    <s v="baggeren en maaien"/>
    <s v="Wel werkstrook"/>
    <n v="-1.25"/>
    <n v="-1"/>
  </r>
  <r>
    <s v="Links WSHD/Rechts AAN"/>
    <s v="Links WSHD"/>
    <s v="Rechts AAN"/>
    <n v="3"/>
    <n v="0.4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68"/>
    <n v="-1.36"/>
    <s v="&gt;2meter"/>
    <n v="8.3000000000000007"/>
    <s v="ja"/>
    <s v="W05233"/>
    <s v="A: maaien droog talud, bereikbaar vanaf 2 zijden, talud &gt; 2m"/>
    <s v="Links WSHD/Rechts AAN"/>
    <n v="0.54"/>
    <s v="&lt;Null&gt;"/>
    <n v="-0.99"/>
    <s v="ja"/>
    <x v="0"/>
    <n v="-1.68"/>
    <n v="2021"/>
    <x v="944"/>
    <n v="257"/>
    <s v="Uitmaaien"/>
    <s v="maaien"/>
    <n v="1536"/>
    <n v="1.1299999999999999"/>
    <s v="A: uitmaaien nat profiel &lt;= 30m minimaal één zijde bereikbaar, twee zijdig &gt;15m bereikbaar &lt;= 30m"/>
    <n v="457788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8"/>
    <s v="&lt;Null&gt;"/>
    <n v="0"/>
    <n v="0.32"/>
    <n v="3"/>
    <n v="3"/>
    <s v="Klasse A"/>
    <s v="Klasse Industrie"/>
    <s v="wegsloot"/>
    <s v="&lt;Null&gt;"/>
    <s v="Secundair"/>
    <s v="&lt;Null&gt;"/>
    <s v="Verspreidbaar"/>
    <x v="1"/>
    <x v="1139"/>
    <n v="0.43"/>
    <n v="2.2999999999999998"/>
    <s v="2 tot 4m"/>
    <s v="W18GR10_WBKK_A"/>
    <s v="baggeren en maaien"/>
    <s v="Wel werkstrook"/>
    <n v="-1.25"/>
    <n v="-1"/>
  </r>
  <r>
    <s v="Links WSHD/Rechts AAN"/>
    <s v="Links WSHD"/>
    <s v="Rechts AAN"/>
    <n v="1.4"/>
    <n v="0.3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5"/>
    <n v="-1.65"/>
    <n v="-1.37"/>
    <s v="&gt;2meter"/>
    <n v="8"/>
    <s v="ja"/>
    <s v="W05233"/>
    <s v="B: maaien droog talud, &lt;= 15m één zijde bereikbaar, talud &gt; 2m"/>
    <s v="Links WSHD/Rechts AAN"/>
    <n v="0.44"/>
    <s v="&lt;Null&gt;"/>
    <n v="-1"/>
    <s v="ja"/>
    <x v="2"/>
    <n v="-1.65"/>
    <n v="2021"/>
    <x v="945"/>
    <n v="137"/>
    <s v="Uitmaaien"/>
    <s v="maaien"/>
    <n v="1536"/>
    <n v="1.03"/>
    <s v="A: uitmaaien nat profiel &lt;= 30m minimaal één zijde bereikbaar, twee zijdig &gt;15m bereikbaar &lt;= 30m"/>
    <n v="457789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1197"/>
    <s v="&lt;Null&gt;"/>
    <n v="0"/>
    <n v="0.28000000000000003"/>
    <n v="3"/>
    <n v="3"/>
    <s v="Klasse A"/>
    <s v="Klasse Industrie"/>
    <s v="wegsloot"/>
    <s v="&lt;Null&gt;"/>
    <s v="Secundair"/>
    <s v="&lt;Null&gt;"/>
    <s v="Verspreidbaar"/>
    <x v="1"/>
    <x v="1140"/>
    <n v="0.4"/>
    <n v="2"/>
    <s v="2 tot 4m"/>
    <s v="W18GR10145"/>
    <s v="baggeren en maaien"/>
    <s v="Wel werkstrook"/>
    <n v="-1.25"/>
    <n v="-1"/>
  </r>
  <r>
    <s v="Links WSHD/Rechts AAN"/>
    <s v="Links WSHD"/>
    <s v="Rechts AAN"/>
    <n v="0.4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7"/>
    <n v="-1.31"/>
    <s v="&gt;2meter"/>
    <n v="7.3"/>
    <s v="ja"/>
    <s v="W05233"/>
    <s v="A: maaien droog talud, bereikbaar vanaf 2 zijden, talud &gt; 2m"/>
    <s v="Links WSHD/Rechts AAN"/>
    <n v="0.26"/>
    <s v="&lt;Null&gt;"/>
    <n v="-0.97"/>
    <s v="ja"/>
    <x v="0"/>
    <n v="-1.7"/>
    <n v="2021"/>
    <x v="946"/>
    <n v="66"/>
    <s v="Uitmaaien"/>
    <s v="maaien"/>
    <n v="1536"/>
    <n v="0.52"/>
    <s v="A: uitmaaien nat profiel &lt;= 30m minimaal één zijde bereikbaar, twee zijdig &gt;15m bereikbaar &lt;= 30m"/>
    <n v="459543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5"/>
    <s v="&lt;Null&gt;"/>
    <n v="0"/>
    <n v="0.39"/>
    <n v="3"/>
    <n v="3"/>
    <s v="Klasse A"/>
    <s v="Klasse Wonen"/>
    <s v="wegsloot"/>
    <s v="&lt;Null&gt;"/>
    <s v="Secundair"/>
    <s v="&lt;Null&gt;"/>
    <s v="Verspreidbaar"/>
    <x v="1"/>
    <x v="1141"/>
    <n v="0.45"/>
    <n v="1.3"/>
    <s v="tot 2m"/>
    <s v="W18GR10141"/>
    <s v="baggeren en maaien"/>
    <s v="Wel werkstrook"/>
    <n v="-1.25"/>
    <n v="-1"/>
  </r>
  <r>
    <s v="Links WSHD/Rechts AAN"/>
    <s v="Links WSHD"/>
    <s v="Rechts AAN"/>
    <n v="0.7"/>
    <n v="0.3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5"/>
    <n v="-1.65"/>
    <n v="-1.37"/>
    <s v="&gt;2meter"/>
    <n v="8"/>
    <s v="ja"/>
    <s v="W05233"/>
    <s v="B: maaien droog talud, &lt;= 15m één zijde bereikbaar, talud &gt; 2m"/>
    <s v="Links WSHD/Rechts AAN"/>
    <n v="0.44"/>
    <s v="&lt;Null&gt;"/>
    <n v="-1"/>
    <s v="ja"/>
    <x v="2"/>
    <n v="-1.65"/>
    <n v="2021"/>
    <x v="947"/>
    <n v="70"/>
    <s v="Uitmaaien"/>
    <s v="maaien"/>
    <n v="1536"/>
    <n v="1.03"/>
    <s v="A: uitmaaien nat profiel &lt;= 30m minimaal één zijde bereikbaar, twee zijdig &gt;15m bereikbaar &lt;= 30m"/>
    <n v="459544"/>
    <s v="M03623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1197"/>
    <s v="&lt;Null&gt;"/>
    <n v="0"/>
    <n v="0.28000000000000003"/>
    <n v="3"/>
    <n v="3"/>
    <s v="Klasse A"/>
    <s v="Klasse Industrie"/>
    <s v="wegsloot"/>
    <s v="&lt;Null&gt;"/>
    <s v="Secundair"/>
    <s v="&lt;Null&gt;"/>
    <s v="Verspreidbaar"/>
    <x v="1"/>
    <x v="1142"/>
    <n v="0.4"/>
    <n v="2"/>
    <s v="2 tot 4m"/>
    <s v="W18GR10_WBKK_A"/>
    <s v="baggeren en maaien"/>
    <s v="Wel werkstrook"/>
    <n v="-1.25"/>
    <n v="-1"/>
  </r>
  <r>
    <s v="Links AAN/Rechts WSHD"/>
    <s v="Links AAN"/>
    <s v="Rechts WSHD"/>
    <n v="2.5"/>
    <n v="0.3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1"/>
    <n v="-1.36"/>
    <s v="&lt;=2meter"/>
    <n v="6.3"/>
    <s v="ja"/>
    <s v="W05234"/>
    <s v="A: maaien droog talud, bereikbaar vanaf 2 zijden, talud &gt; 2m"/>
    <s v="Links AAN/Rechts WSHD"/>
    <n v="0.35"/>
    <s v="&lt;Null&gt;"/>
    <n v="-0.94"/>
    <s v="ja"/>
    <x v="3"/>
    <n v="-1.61"/>
    <n v="2021"/>
    <x v="821"/>
    <n v="240"/>
    <s v="Uitmaaien"/>
    <s v="maaien"/>
    <n v="1536"/>
    <n v="0.81"/>
    <s v="A: uitmaaien nat profiel &lt;= 30m minimaal één zijde bereikbaar, twee zijdig &gt;15m bereikbaar &lt;= 30m"/>
    <n v="457794"/>
    <s v="M04007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85"/>
    <s v="&lt;Null&gt;"/>
    <n v="0"/>
    <n v="0.25"/>
    <n v="2.1"/>
    <n v="2.1"/>
    <s v="Klasse B"/>
    <s v="Klasse Industrie"/>
    <s v="wegsloot"/>
    <s v="&lt;Null&gt;"/>
    <s v="Secundair"/>
    <s v="&lt;Null&gt;"/>
    <s v="Niet verspreidbaar"/>
    <x v="1"/>
    <x v="1143"/>
    <n v="0.36"/>
    <n v="2.1"/>
    <s v="2 tot 4m"/>
    <s v="W18GR10192"/>
    <s v="baggeren en maaien"/>
    <s v="Wel werkstrook"/>
    <n v="-1.25"/>
    <n v="-1"/>
  </r>
  <r>
    <s v="Links AAN/Rechts WSHD"/>
    <s v="Links AAN"/>
    <s v="Rechts WSHD"/>
    <n v="2"/>
    <n v="0.15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37"/>
    <n v="-1.27"/>
    <s v="&lt;=2meter"/>
    <n v="5.6"/>
    <s v="ja"/>
    <s v="W05234"/>
    <s v="A: maaien droog talud, bereikbaar vanaf 2 zijden, talud &gt; 2m"/>
    <s v="Links AAN/Rechts WSHD"/>
    <n v="0.17"/>
    <s v="&lt;Null&gt;"/>
    <n v="-0.94"/>
    <s v="ja"/>
    <x v="3"/>
    <n v="-1.37"/>
    <n v="2021"/>
    <x v="948"/>
    <n v="284"/>
    <s v="Uitmaaien"/>
    <s v="maaien"/>
    <n v="1536"/>
    <n v="0.47"/>
    <s v="A: uitmaaien nat profiel &lt;= 30m minimaal één zijde bereikbaar, twee zijdig &gt;15m bereikbaar &lt;= 30m"/>
    <n v="457795"/>
    <s v="M04007"/>
    <s v="&lt;Null&gt;"/>
    <x v="0"/>
    <s v="Goeree-Overflakkee"/>
    <s v="Waterschap"/>
    <s v="Uitmaaien"/>
    <s v="&lt;Null&gt;"/>
    <s v="MeetpuntenGO2020-Baggercode199"/>
    <x v="0"/>
    <s v="&lt;Null&gt;"/>
    <s v="Perceel 3"/>
    <s v="Munnike Putseweg"/>
    <s v="A: uitmaaien en afvoeren plasberm, twee zijdig bereikbaar, of &lt;=15m één zijde bereikbaar"/>
    <n v="186"/>
    <s v="&lt;Null&gt;"/>
    <n v="0"/>
    <n v="0.1"/>
    <n v="2.1"/>
    <n v="2.1"/>
    <s v="Klasse B"/>
    <s v="Klasse Industrie"/>
    <s v="wegsloot"/>
    <s v="&lt;Null&gt;"/>
    <s v="Secundair"/>
    <s v="&lt;Null&gt;"/>
    <s v="Niet verspreidbaar"/>
    <x v="1"/>
    <x v="1144"/>
    <n v="0.12"/>
    <n v="1.4"/>
    <s v="tot 2m"/>
    <s v="W18GR10192"/>
    <s v="baggeren en maaien"/>
    <s v="Wel werkstrook"/>
    <n v="-1.25"/>
    <n v="-1"/>
  </r>
  <r>
    <s v="Links WSHD/Rechts AAN"/>
    <s v="Links WSHD"/>
    <s v="Rechts AAN"/>
    <n v="1.7"/>
    <n v="0.1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3"/>
    <s v="&lt;=2meter"/>
    <n v="5.4"/>
    <s v="ja"/>
    <s v="W05262"/>
    <s v="A: maaien droog talud, bereikbaar vanaf 2 zijden, talud &gt; 2m"/>
    <s v="Links WSHD/Rechts AAN"/>
    <n v="0.15"/>
    <s v="&lt;Null&gt;"/>
    <n v="-0.99"/>
    <s v="ja"/>
    <x v="0"/>
    <n v="-1.54"/>
    <n v="2021"/>
    <x v="120"/>
    <n v="343"/>
    <s v="Uitmaaien"/>
    <s v="maaien"/>
    <n v="1536"/>
    <n v="0.41"/>
    <s v="A: uitmaaien nat profiel &lt;= 30m minimaal één zijde bereikbaar, twee zijdig &gt;15m bereikbaar &lt;= 30m"/>
    <n v="457793"/>
    <s v="M801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823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145"/>
    <n v="0.28999999999999998"/>
    <n v="1"/>
    <s v="tot 2m"/>
    <s v="W18GR10066"/>
    <s v="baggeren en maaien"/>
    <s v="Wel werkstrook"/>
    <n v="-1.25"/>
    <n v="-1"/>
  </r>
  <r>
    <s v="Links WSHD/Rechts AAN"/>
    <s v="Links WSHD"/>
    <s v="Rechts AAN"/>
    <n v="2.7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2"/>
    <s v="&lt;=2meter"/>
    <n v="5.5"/>
    <s v="ja"/>
    <s v="W05262"/>
    <s v="A: maaien droog talud, bereikbaar vanaf 2 zijden, talud &gt; 2m"/>
    <s v="Links WSHD/Rechts AAN"/>
    <n v="0.14000000000000001"/>
    <s v="&lt;Null&gt;"/>
    <n v="-1.05"/>
    <s v="ja"/>
    <x v="0"/>
    <n v="-1.6"/>
    <n v="2021"/>
    <x v="949"/>
    <n v="487"/>
    <s v="Uitmaaien"/>
    <s v="maaien"/>
    <n v="1536"/>
    <n v="0.37"/>
    <s v="A: uitmaaien nat profiel &lt;= 30m minimaal één zijde bereikbaar, twee zijdig &gt;15m bereikbaar &lt;= 30m"/>
    <n v="457796"/>
    <s v="M80128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22"/>
    <s v="&lt;Null&gt;"/>
    <n v="0"/>
    <n v="0.4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146"/>
    <n v="0.35"/>
    <n v="1.1000000000000001"/>
    <s v="tot 2m"/>
    <s v="W18GR10066"/>
    <s v="baggeren en maaien"/>
    <s v="Wel werkstrook"/>
    <n v="-1.25"/>
    <n v="-1"/>
  </r>
  <r>
    <s v="Links WSHD/Rechts AAN"/>
    <s v="Links WSHD"/>
    <s v="Rechts AAN"/>
    <n v="1.3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5"/>
    <s v="&lt;=2meter"/>
    <n v="5.5"/>
    <s v="ja"/>
    <s v="W05262"/>
    <s v="A: maaien droog talud, bereikbaar vanaf 2 zijden, talud &gt; 2m"/>
    <s v="Links WSHD/Rechts AAN"/>
    <n v="0.18"/>
    <s v="&lt;Null&gt;"/>
    <n v="-1.01"/>
    <s v="ja"/>
    <x v="0"/>
    <n v="-1.57"/>
    <n v="2021"/>
    <x v="950"/>
    <n v="243"/>
    <s v="Uitmaaien"/>
    <s v="maaien"/>
    <n v="1536"/>
    <n v="0.49"/>
    <s v="A: uitmaaien nat profiel &lt;= 30m minimaal één zijde bereikbaar, twee zijdig &gt;15m bereikbaar &lt;= 30m"/>
    <n v="457797"/>
    <s v="M801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824"/>
    <s v="&lt;Null&gt;"/>
    <n v="0"/>
    <n v="0.2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074"/>
    <n v="0.32"/>
    <n v="1.1000000000000001"/>
    <s v="tot 2m"/>
    <s v="W18GR10067"/>
    <s v="baggeren en maaien"/>
    <s v="Wel werkstrook"/>
    <n v="-1.25"/>
    <n v="-1"/>
  </r>
  <r>
    <s v="Links WSHD/Rechts AAN"/>
    <s v="Links WSHD"/>
    <s v="Rechts AAN"/>
    <n v="0.8"/>
    <n v="0.18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4"/>
    <n v="-1.56"/>
    <n v="-1.3"/>
    <s v="&lt;=2meter"/>
    <n v="5"/>
    <s v="ja"/>
    <s v="W05271"/>
    <s v="A: maaien droog talud, bereikbaar vanaf 2 zijden, talud &gt; 2m"/>
    <s v="Links WSHD/Rechts AAN"/>
    <n v="0.2"/>
    <s v="&lt;Null&gt;"/>
    <n v="-1.04"/>
    <s v="ja"/>
    <x v="2"/>
    <n v="-1.56"/>
    <n v="2021"/>
    <x v="951"/>
    <n v="129"/>
    <s v="Uitmaaien"/>
    <s v="maaien"/>
    <n v="1536"/>
    <n v="0.5"/>
    <s v="A: uitmaaien nat profiel &lt;= 30m minimaal één zijde bereikbaar, twee zijdig &gt;15m bereikbaar &lt;= 30m"/>
    <n v="457790"/>
    <s v="M03000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9"/>
    <s v="&lt;Null&gt;"/>
    <n v="0"/>
    <n v="0.26"/>
    <n v="1.8"/>
    <n v="1.8"/>
    <s v="Klasse A"/>
    <s v="Klasse Industrie"/>
    <s v="wegsloot"/>
    <s v="&lt;Null&gt;"/>
    <s v="Secundair"/>
    <s v="&lt;Null&gt;"/>
    <s v="Verspreidbaar"/>
    <x v="1"/>
    <x v="1147"/>
    <n v="0.31"/>
    <n v="1.3"/>
    <s v="tot 2m"/>
    <s v="W18GR10052"/>
    <s v="baggeren en maaien"/>
    <s v="Wel werkstrook"/>
    <n v="-1.25"/>
    <n v="-1"/>
  </r>
  <r>
    <s v="Links WSHD/Rechts AAN"/>
    <s v="Links WSHD"/>
    <s v="Rechts AAN"/>
    <n v="2.6"/>
    <n v="0.1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6"/>
    <n v="-1.3"/>
    <s v="&lt;=2meter"/>
    <n v="5"/>
    <s v="ja"/>
    <s v="W05271"/>
    <s v="A: maaien droog talud, bereikbaar vanaf 2 zijden, talud &gt; 2m"/>
    <s v="Links WSHD/Rechts AAN"/>
    <n v="0.2"/>
    <s v="&lt;Null&gt;"/>
    <n v="-1.04"/>
    <s v="ja"/>
    <x v="0"/>
    <n v="-1.56"/>
    <n v="2021"/>
    <x v="48"/>
    <n v="400"/>
    <s v="Uitmaaien"/>
    <s v="maaien"/>
    <n v="1536"/>
    <n v="0.5"/>
    <s v="A: uitmaaien nat profiel &lt;= 30m minimaal één zijde bereikbaar, twee zijdig &gt;15m bereikbaar &lt;= 30m"/>
    <n v="457791"/>
    <s v="M03000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49"/>
    <s v="&lt;Null&gt;"/>
    <n v="0"/>
    <n v="0.26"/>
    <n v="1.8"/>
    <n v="1.8"/>
    <s v="Klasse A"/>
    <s v="Klasse Industrie"/>
    <s v="wegsloot"/>
    <s v="&lt;Null&gt;"/>
    <s v="Secundair"/>
    <s v="&lt;Null&gt;"/>
    <s v="Verspreidbaar"/>
    <x v="1"/>
    <x v="1100"/>
    <n v="0.31"/>
    <n v="1.3"/>
    <s v="tot 2m"/>
    <s v="W18GR10_WBKK_A"/>
    <s v="baggeren en maaien"/>
    <s v="Wel werkstrook"/>
    <n v="-1.25"/>
    <n v="-1"/>
  </r>
  <r>
    <s v="Links WSHD/Rechts AAN"/>
    <s v="Links WSHD"/>
    <s v="Rechts AAN"/>
    <n v="1.5"/>
    <n v="0.0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"/>
    <n v="-1.38"/>
    <s v="&lt;=2meter"/>
    <n v="4.7"/>
    <s v="ja"/>
    <s v="W05271"/>
    <s v="A: maaien droog talud, bereikbaar vanaf 2 zijden, talud &gt; 2m"/>
    <s v="Links WSHD/Rechts AAN"/>
    <n v="0.06"/>
    <s v="&lt;Null&gt;"/>
    <n v="-1.04"/>
    <s v="ja"/>
    <x v="0"/>
    <n v="-1.5"/>
    <n v="2021"/>
    <x v="790"/>
    <n v="276"/>
    <s v="Uitmaaien"/>
    <s v="maaien"/>
    <n v="1536"/>
    <n v="0.37"/>
    <s v="A: uitmaaien nat profiel &lt;= 30m minimaal één zijde bereikbaar, twee zijdig &gt;15m bereikbaar &lt;= 30m"/>
    <n v="457792"/>
    <s v="M03000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50"/>
    <s v="&lt;Null&gt;"/>
    <n v="0"/>
    <n v="0.12"/>
    <n v="1.8"/>
    <n v="1.8"/>
    <s v="Klasse A"/>
    <s v="Klasse Industrie"/>
    <s v="wegsloot"/>
    <s v="&lt;Null&gt;"/>
    <s v="Secundair"/>
    <s v="&lt;Null&gt;"/>
    <s v="Verspreidbaar"/>
    <x v="1"/>
    <x v="1148"/>
    <n v="0.25"/>
    <n v="1.1000000000000001"/>
    <s v="tot 2m"/>
    <s v="W18GR10_WBKK_A"/>
    <s v="baggeren en maaien"/>
    <s v="Wel werkstrook"/>
    <n v="-1.25"/>
    <n v="-1"/>
  </r>
  <r>
    <s v="Links AAN/Rechts WSHD"/>
    <s v="Links AAN"/>
    <s v="Rechts WSHD"/>
    <n v="0.4"/>
    <n v="0.2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55"/>
    <n v="-1.29"/>
    <s v="&lt;=2meter"/>
    <n v="6.4"/>
    <s v="ja"/>
    <s v="W05275"/>
    <s v="B: maaien droog talud, &lt;= 15m één zijde bereikbaar, talud &gt; 2m"/>
    <s v="Links AAN/Rechts WSHD"/>
    <n v="0.24"/>
    <s v="&lt;Null&gt;"/>
    <n v="-1.02"/>
    <s v="ja"/>
    <x v="2"/>
    <n v="-1.55"/>
    <n v="2021"/>
    <x v="567"/>
    <n v="50"/>
    <s v="Uitmaaien"/>
    <s v="maaien"/>
    <n v="1536"/>
    <n v="0.61"/>
    <s v="A: uitmaaien nat profiel &lt;= 30m minimaal één zijde bereikbaar, twee zijdig &gt;15m bereikbaar &lt;= 30m"/>
    <n v="457798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1219"/>
    <s v="&lt;Null&gt;"/>
    <n v="0"/>
    <n v="0.26"/>
    <n v="2.4"/>
    <n v="2.4"/>
    <s v="Klasse A"/>
    <s v="Vrij toepasbaar"/>
    <s v="wegsloot"/>
    <s v="&lt;Null&gt;"/>
    <s v="Secundair"/>
    <s v="&lt;Null&gt;"/>
    <s v="Vrij verspreidbaar"/>
    <x v="1"/>
    <x v="1149"/>
    <n v="0.3"/>
    <n v="1.7"/>
    <s v="tot 2m"/>
    <s v="W18GR10_WBKK_D"/>
    <s v="baggeren en maaien"/>
    <s v="Wel werkstrook"/>
    <n v="-1.25"/>
    <n v="-1"/>
  </r>
  <r>
    <s v="Links AAN/Rechts WSHD"/>
    <s v="Links AAN"/>
    <s v="Rechts WSHD"/>
    <n v="1.5"/>
    <n v="0.1400000000000000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34"/>
    <n v="-1.1200000000000001"/>
    <s v="&lt;=2meter"/>
    <n v="6.2"/>
    <s v="ja"/>
    <s v="W05275"/>
    <s v="B: maaien droog talud, &lt;= 15m één zijde bereikbaar, talud &gt; 2m"/>
    <s v="Links AAN/Rechts WSHD"/>
    <n v="0.16"/>
    <s v="&lt;Null&gt;"/>
    <n v="-0.99"/>
    <s v="ja"/>
    <x v="2"/>
    <n v="-1.34"/>
    <n v="2021"/>
    <x v="952"/>
    <n v="204"/>
    <s v="Uitmaaien"/>
    <s v="maaien"/>
    <n v="1536"/>
    <n v="0.28000000000000003"/>
    <s v="A: uitmaaien nat profiel &lt;= 30m minimaal één zijde bereikbaar, twee zijdig &gt;15m bereikbaar &lt;= 30m"/>
    <n v="457799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796"/>
    <s v="&lt;Null&gt;"/>
    <n v="0"/>
    <n v="0.22"/>
    <n v="2.4"/>
    <n v="2.4"/>
    <s v="Klasse A"/>
    <s v="Vrij toepasbaar"/>
    <s v="wegsloot"/>
    <s v="&lt;Null&gt;"/>
    <s v="Secundair"/>
    <s v="&lt;Null&gt;"/>
    <s v="Vrij verspreidbaar"/>
    <x v="1"/>
    <x v="1150"/>
    <n v="0.09"/>
    <n v="1.5"/>
    <s v="tot 2m"/>
    <s v="W18GR10_WBKK_D"/>
    <s v="baggeren en maaien"/>
    <s v="Wel werkstrook"/>
    <n v="-1.25"/>
    <n v="-1"/>
  </r>
  <r>
    <s v="Links AAN/Rechts WSHD"/>
    <s v="Links AAN"/>
    <s v="Rechts WSHD"/>
    <n v="0.5"/>
    <n v="0.1400000000000000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34"/>
    <n v="-1.1200000000000001"/>
    <s v="&lt;=2meter"/>
    <n v="6.2"/>
    <s v="ja"/>
    <s v="W05275"/>
    <s v="B: maaien droog talud, &lt;= 15m één zijde bereikbaar, talud &gt; 2m"/>
    <s v="Links AAN/Rechts WSHD"/>
    <n v="0.16"/>
    <s v="&lt;Null&gt;"/>
    <n v="-0.99"/>
    <s v="ja"/>
    <x v="2"/>
    <n v="-1.34"/>
    <n v="2021"/>
    <x v="953"/>
    <n v="65"/>
    <s v="Uitmaaien"/>
    <s v="maaien"/>
    <n v="1536"/>
    <n v="0.28000000000000003"/>
    <s v="A: uitmaaien nat profiel &lt;= 30m minimaal één zijde bereikbaar, twee zijdig &gt;15m bereikbaar &lt;= 30m"/>
    <n v="457800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796"/>
    <s v="&lt;Null&gt;"/>
    <n v="0"/>
    <n v="0.22"/>
    <n v="2.4"/>
    <n v="2.4"/>
    <s v="Klasse A"/>
    <s v="Vrij toepasbaar"/>
    <s v="wegsloot"/>
    <s v="&lt;Null&gt;"/>
    <s v="Secundair"/>
    <s v="&lt;Null&gt;"/>
    <s v="Vrij verspreidbaar"/>
    <x v="1"/>
    <x v="715"/>
    <n v="0.09"/>
    <n v="1.5"/>
    <s v="tot 2m"/>
    <s v="W18GR10_WBKK_D"/>
    <s v="baggeren en maaien"/>
    <s v="Wel werkstrook"/>
    <n v="-1.25"/>
    <n v="-1"/>
  </r>
  <r>
    <s v="Links AAN/Rechts WSHD"/>
    <s v="Links AAN"/>
    <s v="Rechts WSHD"/>
    <n v="0.6"/>
    <n v="0.2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37"/>
    <n v="-1.17"/>
    <s v="&lt;=2meter"/>
    <n v="6.5"/>
    <s v="ja"/>
    <s v="W05275"/>
    <s v="B: maaien droog talud, &lt;= 15m één zijde bereikbaar, talud &gt; 2m"/>
    <s v="Links AAN/Rechts WSHD"/>
    <n v="0.24"/>
    <s v="&lt;Null&gt;"/>
    <n v="-0.99"/>
    <s v="ja"/>
    <x v="2"/>
    <n v="-1.37"/>
    <n v="2021"/>
    <x v="954"/>
    <n v="65"/>
    <s v="Uitmaaien"/>
    <s v="maaien"/>
    <n v="1536"/>
    <n v="0.43"/>
    <s v="A: uitmaaien nat profiel &lt;= 30m minimaal één zijde bereikbaar, twee zijdig &gt;15m bereikbaar &lt;= 30m"/>
    <n v="457801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898"/>
    <s v="&lt;Null&gt;"/>
    <n v="0"/>
    <n v="0.2"/>
    <n v="2.4"/>
    <n v="2.4"/>
    <s v="Klasse A"/>
    <s v="Klasse Industrie"/>
    <s v="wegsloot"/>
    <s v="&lt;Null&gt;"/>
    <s v="Secundair"/>
    <s v="&lt;Null&gt;"/>
    <s v="Verspreidbaar"/>
    <x v="1"/>
    <x v="1151"/>
    <n v="0.12"/>
    <n v="1.8"/>
    <s v="tot 2m"/>
    <s v="W18GR10099"/>
    <s v="baggeren en maaien"/>
    <s v="Wel werkstrook"/>
    <n v="-1.25"/>
    <n v="-1"/>
  </r>
  <r>
    <s v="Links AAN/Rechts WSHD"/>
    <s v="Links AAN"/>
    <s v="Rechts WSHD"/>
    <n v="1.6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4"/>
    <n v="-1.1200000000000001"/>
    <s v="&lt;=2meter"/>
    <n v="6.2"/>
    <s v="ja"/>
    <s v="W05275"/>
    <s v="A: maaien droog talud, bereikbaar vanaf 2 zijden, talud &gt; 2m"/>
    <s v="Links AAN/Rechts WSHD"/>
    <n v="0.16"/>
    <s v="&lt;Null&gt;"/>
    <n v="-0.99"/>
    <s v="ja"/>
    <x v="0"/>
    <n v="-1.34"/>
    <n v="2021"/>
    <x v="955"/>
    <n v="208"/>
    <s v="Uitmaaien"/>
    <s v="maaien"/>
    <n v="1536"/>
    <n v="0.28000000000000003"/>
    <s v="A: uitmaaien nat profiel &lt;= 30m minimaal één zijde bereikbaar, twee zijdig &gt;15m bereikbaar &lt;= 30m"/>
    <n v="457802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796"/>
    <s v="&lt;Null&gt;"/>
    <n v="0"/>
    <n v="0.22"/>
    <n v="2.4"/>
    <n v="2.4"/>
    <s v="Klasse A"/>
    <s v="Vrij toepasbaar"/>
    <s v="wegsloot"/>
    <s v="&lt;Null&gt;"/>
    <s v="Secundair"/>
    <s v="&lt;Null&gt;"/>
    <s v="Vrij verspreidbaar"/>
    <x v="1"/>
    <x v="1152"/>
    <n v="0.09"/>
    <n v="1.5"/>
    <s v="tot 2m"/>
    <s v="W18GR10_WBKK_D"/>
    <s v="baggeren en maaien"/>
    <s v="Wel werkstrook"/>
    <n v="-1.25"/>
    <n v="-1"/>
  </r>
  <r>
    <s v="Links AAN/Rechts WSHD"/>
    <s v="Links AAN"/>
    <s v="Rechts WSHD"/>
    <n v="2.2999999999999998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7"/>
    <n v="-1.17"/>
    <s v="&lt;=2meter"/>
    <n v="6.5"/>
    <s v="ja"/>
    <s v="W05275"/>
    <s v="A: maaien droog talud, bereikbaar vanaf 2 zijden, talud &gt; 2m"/>
    <s v="Links AAN/Rechts WSHD"/>
    <n v="0.24"/>
    <s v="&lt;Null&gt;"/>
    <n v="-0.99"/>
    <s v="ja"/>
    <x v="0"/>
    <n v="-1.37"/>
    <n v="2021"/>
    <x v="956"/>
    <n v="251"/>
    <s v="Uitmaaien"/>
    <s v="maaien"/>
    <n v="1536"/>
    <n v="0.43"/>
    <s v="A: uitmaaien nat profiel &lt;= 30m minimaal één zijde bereikbaar, twee zijdig &gt;15m bereikbaar &lt;= 30m"/>
    <n v="457803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898"/>
    <s v="&lt;Null&gt;"/>
    <n v="0"/>
    <n v="0.2"/>
    <n v="2.4"/>
    <n v="2.4"/>
    <s v="Klasse A"/>
    <s v="Klasse Industrie"/>
    <s v="wegsloot"/>
    <s v="&lt;Null&gt;"/>
    <s v="Secundair"/>
    <s v="&lt;Null&gt;"/>
    <s v="Verspreidbaar"/>
    <x v="1"/>
    <x v="1153"/>
    <n v="0.12"/>
    <n v="1.8"/>
    <s v="tot 2m"/>
    <s v="W18GR10099"/>
    <s v="baggeren en maaien"/>
    <s v="Wel werkstrook"/>
    <n v="-1.25"/>
    <n v="-1"/>
  </r>
  <r>
    <s v="Links AAN/Rechts WSHD"/>
    <s v="Links AAN"/>
    <s v="Rechts WSHD"/>
    <n v="1.2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5"/>
    <n v="-1.29"/>
    <s v="&lt;=2meter"/>
    <n v="6.4"/>
    <s v="ja"/>
    <s v="W05275"/>
    <s v="A: maaien droog talud, bereikbaar vanaf 2 zijden, talud &gt; 2m"/>
    <s v="Links AAN/Rechts WSHD"/>
    <n v="0.24"/>
    <s v="&lt;Null&gt;"/>
    <n v="-1.02"/>
    <s v="ja"/>
    <x v="0"/>
    <n v="-1.55"/>
    <n v="2021"/>
    <x v="957"/>
    <n v="141"/>
    <s v="Uitmaaien"/>
    <s v="maaien"/>
    <n v="1536"/>
    <n v="0.61"/>
    <s v="A: uitmaaien nat profiel &lt;= 30m minimaal één zijde bereikbaar, twee zijdig &gt;15m bereikbaar &lt;= 30m"/>
    <n v="457804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1219"/>
    <s v="&lt;Null&gt;"/>
    <n v="0"/>
    <n v="0.26"/>
    <n v="2.4"/>
    <n v="2.4"/>
    <s v="Klasse A"/>
    <s v="Vrij toepasbaar"/>
    <s v="wegsloot"/>
    <s v="&lt;Null&gt;"/>
    <s v="Secundair"/>
    <s v="&lt;Null&gt;"/>
    <s v="Vrij verspreidbaar"/>
    <x v="1"/>
    <x v="1154"/>
    <n v="0.3"/>
    <n v="1.7"/>
    <s v="tot 2m"/>
    <s v="W18GR10_WBKK_D"/>
    <s v="baggeren en maaien"/>
    <s v="Wel werkstrook"/>
    <n v="-1.25"/>
    <n v="-1"/>
  </r>
  <r>
    <s v="Links AAN/Rechts GEM"/>
    <s v="Links AAN"/>
    <s v="Rechts GEM"/>
    <n v="0.5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7"/>
    <n v="-1.17"/>
    <s v="&lt;=2meter"/>
    <n v="6.5"/>
    <s v="ja"/>
    <s v="W05275"/>
    <s v="A: maaien droog talud, bereikbaar vanaf 2 zijden, talud &gt; 2m"/>
    <s v="Links AAN/Rechts GEM"/>
    <n v="0.24"/>
    <s v="&lt;Null&gt;"/>
    <n v="-0.99"/>
    <s v="ja"/>
    <x v="0"/>
    <n v="-1.37"/>
    <n v="2021"/>
    <x v="69"/>
    <n v="61"/>
    <s v="Uitmaaien"/>
    <s v="maaien"/>
    <n v="1536"/>
    <n v="0.43"/>
    <s v="A: uitmaaien nat profiel &lt;= 30m minimaal één zijde bereikbaar, twee zijdig &gt;15m bereikbaar &lt;= 30m"/>
    <n v="457805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898"/>
    <s v="&lt;Null&gt;"/>
    <n v="0"/>
    <n v="0.2"/>
    <n v="2.4"/>
    <n v="2.4"/>
    <s v="Klasse A"/>
    <s v="Klasse Industrie"/>
    <s v="wegsloot"/>
    <s v="&lt;Null&gt;"/>
    <s v="Secundair"/>
    <s v="&lt;Null&gt;"/>
    <s v="Verspreidbaar"/>
    <x v="1"/>
    <x v="1155"/>
    <n v="0.12"/>
    <n v="1.8"/>
    <s v="tot 2m"/>
    <s v="W18GR10099"/>
    <s v="baggeren en maaien"/>
    <s v="Wel werkstrook"/>
    <n v="-1.25"/>
    <n v="-1"/>
  </r>
  <r>
    <s v="WSHD"/>
    <s v="WSHD"/>
    <s v="WSHD"/>
    <n v="2.6"/>
    <n v="0.2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4"/>
    <n v="-1.74"/>
    <n v="-1.46"/>
    <s v="&gt;2meter"/>
    <n v="6.9"/>
    <s v="ja"/>
    <s v="W05276"/>
    <s v="A: maaien droog talud, bereikbaar vanaf 2 zijden, talud &gt; 2m"/>
    <s v="WSHD"/>
    <n v="0.31"/>
    <s v="&lt;Null&gt;"/>
    <n v="-1.02"/>
    <s v="ja"/>
    <x v="0"/>
    <n v="-1.74"/>
    <n v="2021"/>
    <x v="958"/>
    <n v="351"/>
    <s v="Uitmaaien"/>
    <s v="maaien"/>
    <n v="1536"/>
    <n v="0.81"/>
    <s v="A: uitmaaien nat profiel &lt;= 30m minimaal één zijde bereikbaar, twee zijdig &gt;15m bereikbaar &lt;= 30m"/>
    <n v="457807"/>
    <s v="M02989"/>
    <s v="koppelen aan profiel 1060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60"/>
    <s v="&lt;Null&gt;"/>
    <n v="0"/>
    <n v="0.28000000000000003"/>
    <n v="2.7"/>
    <n v="2.7"/>
    <s v="Klasse A"/>
    <s v="Klasse Industrie"/>
    <s v="wegsloot"/>
    <s v="&lt;Null&gt;"/>
    <s v="Secundair"/>
    <s v="&lt;Null&gt;"/>
    <s v="Verspreidbaar"/>
    <x v="1"/>
    <x v="1156"/>
    <n v="0.49"/>
    <n v="1.5"/>
    <s v="tot 2m"/>
    <s v="W18GR10046"/>
    <s v="baggeren en maaien"/>
    <s v="Wel werkstrook"/>
    <n v="-1.25"/>
    <n v="-1"/>
  </r>
  <r>
    <s v="Links WSHD/Rechts AAN"/>
    <s v="Links WSHD"/>
    <s v="Rechts AAN"/>
    <n v="1.3"/>
    <n v="0.3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"/>
    <n v="-1.47"/>
    <n v="-1.29"/>
    <s v="&lt;=2meter"/>
    <n v="7.2"/>
    <s v="ja"/>
    <s v="W07383"/>
    <s v="A: maaien droog talud, bereikbaar vanaf 2 zijden, talud &gt; 2m"/>
    <s v="Links WSHD/Rechts AAN"/>
    <n v="0.37"/>
    <s v="&lt;Null&gt;"/>
    <n v="-0.78"/>
    <s v="ja"/>
    <x v="0"/>
    <n v="-1.47"/>
    <n v="2021"/>
    <x v="959"/>
    <n v="112"/>
    <s v="Uitmaaien"/>
    <s v="maaien"/>
    <n v="1536"/>
    <n v="1.32"/>
    <s v="A: uitmaaien nat profiel &lt;= 30m minimaal één zijde bereikbaar, twee zijdig &gt;15m bereikbaar &lt;= 30m"/>
    <n v="457806"/>
    <s v="M80102"/>
    <s v="koppelen aan profiel 0288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288"/>
    <s v="&lt;Null&gt;"/>
    <n v="0"/>
    <n v="0.18"/>
    <n v="2.4"/>
    <n v="2.4"/>
    <s v="Vrij toepasbaar"/>
    <s v="Vrij toepasbaar"/>
    <s v="wegsloot"/>
    <s v="&lt;Null&gt;"/>
    <s v="Secundair"/>
    <s v="&lt;Null&gt;"/>
    <s v="Vrij verspreidbaar"/>
    <x v="1"/>
    <x v="1157"/>
    <n v="0.22"/>
    <n v="2.4"/>
    <s v="2 tot 4m"/>
    <s v="W18GR10136"/>
    <s v="baggeren en maaien"/>
    <s v="Wel werkstrook"/>
    <n v="-1.25"/>
    <n v="-1"/>
  </r>
  <r>
    <s v="Links WSHD/Rechts AAN"/>
    <s v="Links WSHD"/>
    <s v="Rechts AAN"/>
    <n v="2.8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"/>
    <s v="&lt;=2meter"/>
    <n v="5"/>
    <s v="ja"/>
    <s v="W07703"/>
    <s v="A: maaien droog talud, bereikbaar vanaf 2 zijden, talud &gt; 2m"/>
    <s v="Links WSHD/Rechts AAN"/>
    <n v="0.32"/>
    <s v="&lt;Null&gt;"/>
    <n v="-0.93"/>
    <s v="ja"/>
    <x v="0"/>
    <n v="-1.67"/>
    <n v="2021"/>
    <x v="960"/>
    <n v="373"/>
    <s v="Uitmaaien"/>
    <s v="maaien"/>
    <n v="1536"/>
    <n v="0.74"/>
    <s v="A: uitmaaien nat profiel &lt;= 30m minimaal één zijde bereikbaar, twee zijdig &gt;15m bereikbaar &lt;= 30m"/>
    <n v="457808"/>
    <s v="M03641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39"/>
    <s v="&lt;Null&gt;"/>
    <n v="0"/>
    <n v="0.37"/>
    <n v="1.8"/>
    <n v="1.8"/>
    <s v="Vrij toepasbaar"/>
    <s v="Vrij toepasbaar"/>
    <s v="wegsloot"/>
    <s v="&lt;Null&gt;"/>
    <s v="Secundair"/>
    <s v="&lt;Null&gt;"/>
    <s v="Vrij verspreidbaar"/>
    <x v="1"/>
    <x v="1158"/>
    <n v="0.42"/>
    <n v="1.5"/>
    <s v="tot 2m"/>
    <s v="W18GR10241"/>
    <s v="baggeren en maaien"/>
    <s v="Wel werkstrook"/>
    <n v="-1.25"/>
    <n v="-1"/>
  </r>
  <r>
    <s v="Links WSHD/Rechts AAN"/>
    <s v="Links WSHD"/>
    <s v="Rechts AAN"/>
    <n v="2.5"/>
    <n v="0.3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22"/>
    <s v="&lt;=2meter"/>
    <n v="5.2"/>
    <s v="ja"/>
    <s v="W07703"/>
    <s v="A: maaien droog talud, bereikbaar vanaf 2 zijden, talud &gt; 2m"/>
    <s v="Links WSHD/Rechts AAN"/>
    <n v="0.38"/>
    <s v="&lt;Null&gt;"/>
    <n v="-0.96"/>
    <s v="ja"/>
    <x v="0"/>
    <n v="-1.6"/>
    <n v="2021"/>
    <x v="961"/>
    <n v="290"/>
    <s v="Uitmaaien"/>
    <s v="maaien"/>
    <n v="1536"/>
    <n v="0.72"/>
    <s v="A: uitmaaien nat profiel &lt;= 30m minimaal één zijde bereikbaar, twee zijdig &gt;15m bereikbaar &lt;= 30m"/>
    <n v="457809"/>
    <s v="M03641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40"/>
    <s v="&lt;Null&gt;"/>
    <n v="0"/>
    <n v="0.38"/>
    <n v="1.8"/>
    <n v="1.8"/>
    <s v="Vrij toepasbaar"/>
    <s v="Vrij toepasbaar"/>
    <s v="wegsloot"/>
    <s v="&lt;Null&gt;"/>
    <s v="Secundair"/>
    <s v="&lt;Null&gt;"/>
    <s v="Vrij verspreidbaar"/>
    <x v="1"/>
    <x v="1159"/>
    <n v="0.35"/>
    <n v="1.7"/>
    <s v="tot 2m"/>
    <s v="W18GR10241"/>
    <s v="baggeren en maaien"/>
    <s v="Wel werkstrook"/>
    <n v="-1.25"/>
    <n v="-1"/>
  </r>
  <r>
    <s v="Links WSHD/Rechts AAN"/>
    <s v="Links WSHD"/>
    <s v="Rechts AAN"/>
    <n v="1.7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5"/>
    <s v="&lt;=2meter"/>
    <n v="5"/>
    <s v="ja"/>
    <s v="W07703"/>
    <s v="A: maaien droog talud, bereikbaar vanaf 2 zijden, talud &gt; 2m"/>
    <s v="Links WSHD/Rechts AAN"/>
    <n v="0.18"/>
    <s v="&lt;Null&gt;"/>
    <n v="-0.95"/>
    <s v="ja"/>
    <x v="0"/>
    <n v="-1.53"/>
    <n v="2021"/>
    <x v="962"/>
    <n v="222"/>
    <s v="Uitmaaien"/>
    <s v="maaien"/>
    <n v="1536"/>
    <n v="0"/>
    <s v="A: uitmaaien nat profiel &lt;= 30m minimaal één zijde bereikbaar, twee zijdig &gt;15m bereikbaar &lt;= 30m"/>
    <n v="457811"/>
    <s v="M03641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38"/>
    <s v="&lt;Null&gt;"/>
    <n v="0"/>
    <n v="0.18"/>
    <n v="1.8"/>
    <n v="1.8"/>
    <s v="Vrij toepasbaar"/>
    <s v="Vrij toepasbaar"/>
    <s v="wegsloot"/>
    <s v="&lt;Null&gt;"/>
    <s v="Secundair"/>
    <s v="&lt;Null&gt;"/>
    <s v="Vrij verspreidbaar"/>
    <x v="1"/>
    <x v="1160"/>
    <n v="0.28000000000000003"/>
    <n v="1.5"/>
    <s v="tot 2m"/>
    <s v="W18GR10241"/>
    <s v="baggeren en maaien"/>
    <s v="Wel werkstrook"/>
    <n v="-1.25"/>
    <n v="-1"/>
  </r>
  <r>
    <s v="Links AAN/Rechts WSHD"/>
    <s v="Links AAN"/>
    <s v="Rechts WSHD"/>
    <n v="4.5999999999999996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46"/>
    <s v="&lt;=2meter"/>
    <n v="6.8"/>
    <s v="ja"/>
    <s v="W07704"/>
    <s v="A: maaien droog talud, bereikbaar vanaf 2 zijden, talud &gt; 2m"/>
    <s v="Links AAN/Rechts WSHD"/>
    <n v="0.2"/>
    <s v="&lt;Null&gt;"/>
    <n v="-1.01"/>
    <s v="ja"/>
    <x v="0"/>
    <n v="-1.59"/>
    <n v="2021"/>
    <x v="963"/>
    <n v="456"/>
    <s v="Uitmaaien"/>
    <s v="maaien"/>
    <n v="1536"/>
    <n v="0.88"/>
    <s v="A: uitmaaien nat profiel &lt;= 30m minimaal één zijde bereikbaar, twee zijdig &gt;15m bereikbaar &lt;= 30m"/>
    <n v="457810"/>
    <s v="M0354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13"/>
    <s v="&lt;Null&gt;"/>
    <n v="0"/>
    <n v="0.13"/>
    <n v="2.4"/>
    <n v="2.4"/>
    <s v="Klasse A"/>
    <s v="Klasse Industrie"/>
    <s v="wegsloot"/>
    <s v="&lt;Null&gt;"/>
    <s v="Secundair"/>
    <s v="&lt;Null&gt;"/>
    <s v="Verspreidbaar"/>
    <x v="1"/>
    <x v="1161"/>
    <n v="0.34"/>
    <n v="2"/>
    <s v="2 tot 4m"/>
    <s v="W18GR10_WBKK_A"/>
    <s v="baggeren en maaien"/>
    <s v="Wel werkstrook"/>
    <n v="-1.25"/>
    <n v="-1"/>
  </r>
  <r>
    <s v="Links WSHD/Rechts AAN"/>
    <s v="Links WSHD"/>
    <s v="Rechts AAN"/>
    <n v="3.5"/>
    <n v="0.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3"/>
    <n v="-1.39"/>
    <s v="&lt;=2meter"/>
    <n v="6"/>
    <s v="ja"/>
    <s v="W07705"/>
    <s v="A: maaien droog talud, bereikbaar vanaf 2 zijden, talud &gt; 2m"/>
    <s v="Links WSHD/Rechts AAN"/>
    <n v="0.34"/>
    <s v="&lt;Null&gt;"/>
    <n v="-1.02"/>
    <s v="ja"/>
    <x v="0"/>
    <n v="-1.63"/>
    <n v="2021"/>
    <x v="964"/>
    <n v="333"/>
    <s v="Uitmaaien"/>
    <s v="maaien"/>
    <n v="1536"/>
    <n v="0.98"/>
    <s v="A: uitmaaien nat profiel &lt;= 30m minimaal één zijde bereikbaar, twee zijdig &gt;15m bereikbaar &lt;= 30m"/>
    <n v="457812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37"/>
    <s v="&lt;Null&gt;"/>
    <n v="0"/>
    <n v="0.24"/>
    <n v="2"/>
    <n v="2"/>
    <s v="Klasse A"/>
    <s v="Klasse Industrie"/>
    <s v="wegsloot"/>
    <s v="&lt;Null&gt;"/>
    <s v="Secundair"/>
    <s v="&lt;Null&gt;"/>
    <s v="Verspreidbaar"/>
    <x v="1"/>
    <x v="1162"/>
    <n v="0.38"/>
    <n v="2.1"/>
    <s v="2 tot 4m"/>
    <s v="W18GR10125"/>
    <s v="baggeren en maaien"/>
    <s v="Wel werkstrook"/>
    <n v="-1.25"/>
    <n v="-1"/>
  </r>
  <r>
    <s v="Links WSHD/Rechts AAN"/>
    <s v="Links WSHD"/>
    <s v="Rechts AAN"/>
    <n v="3.8"/>
    <n v="0.2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9"/>
    <n v="-1.42"/>
    <s v="&lt;=2meter"/>
    <n v="6.1"/>
    <s v="ja"/>
    <s v="W07705"/>
    <s v="A: maaien droog talud, bereikbaar vanaf 2 zijden, talud &gt; 2m"/>
    <s v="Links WSHD/Rechts AAN"/>
    <n v="0.28999999999999998"/>
    <s v="&lt;Null&gt;"/>
    <n v="-1"/>
    <s v="ja"/>
    <x v="0"/>
    <n v="-1.59"/>
    <n v="2021"/>
    <x v="350"/>
    <n v="343"/>
    <s v="Uitmaaien"/>
    <s v="maaien"/>
    <n v="1536"/>
    <n v="0.96"/>
    <s v="A: uitmaaien nat profiel &lt;= 30m minimaal één zijde bereikbaar, twee zijdig &gt;15m bereikbaar &lt;= 30m"/>
    <n v="457813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38"/>
    <s v="&lt;Null&gt;"/>
    <n v="0"/>
    <n v="0.17"/>
    <n v="2"/>
    <n v="2"/>
    <s v="Klasse A"/>
    <s v="Klasse Industrie"/>
    <s v="wegsloot"/>
    <s v="&lt;Null&gt;"/>
    <s v="Secundair"/>
    <s v="&lt;Null&gt;"/>
    <s v="Verspreidbaar"/>
    <x v="1"/>
    <x v="1163"/>
    <n v="0.34"/>
    <n v="2.2000000000000002"/>
    <s v="2 tot 4m"/>
    <s v="W18GR10125"/>
    <s v="baggeren en maaien"/>
    <s v="Wel werkstrook"/>
    <n v="-1.25"/>
    <n v="-1"/>
  </r>
  <r>
    <s v="Links WSHD/Rechts AAN"/>
    <s v="Links WSHD"/>
    <s v="Rechts AAN"/>
    <n v="1.7"/>
    <n v="0.09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58"/>
    <n v="-1.4"/>
    <s v="&lt;=2meter"/>
    <n v="5"/>
    <s v="ja"/>
    <s v="W07705"/>
    <s v="A: maaien droog talud, bereikbaar vanaf 2 zijden, talud &gt; 2m"/>
    <s v="Links WSHD/Rechts AAN"/>
    <n v="0.1"/>
    <s v="&lt;Null&gt;"/>
    <n v="-1.01"/>
    <s v="ja"/>
    <x v="0"/>
    <n v="-1.58"/>
    <n v="2021"/>
    <x v="117"/>
    <n v="316"/>
    <s v="Uitmaaien"/>
    <s v="maaien"/>
    <n v="1536"/>
    <n v="0.46"/>
    <s v="A: uitmaaien nat profiel &lt;= 30m minimaal één zijde bereikbaar, twee zijdig &gt;15m bereikbaar &lt;= 30m"/>
    <n v="457814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39"/>
    <s v="&lt;Null&gt;"/>
    <n v="0"/>
    <n v="0.18"/>
    <n v="2"/>
    <n v="2"/>
    <s v="Klasse A"/>
    <s v="Klasse Industrie"/>
    <s v="wegsloot"/>
    <s v="&lt;Null&gt;"/>
    <s v="Secundair"/>
    <s v="&lt;Null&gt;"/>
    <s v="Verspreidbaar"/>
    <x v="1"/>
    <x v="1164"/>
    <n v="0.33"/>
    <n v="1.1000000000000001"/>
    <s v="tot 2m"/>
    <s v="W18GR10125"/>
    <s v="baggeren en maaien"/>
    <s v="Wel werkstrook"/>
    <n v="-1.25"/>
    <n v="-1"/>
  </r>
  <r>
    <s v="Links WSHD/Rechts AAN"/>
    <s v="Links WSHD"/>
    <s v="Rechts AAN"/>
    <n v="2.6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3"/>
    <n v="-1.2"/>
    <s v="&lt;=2meter"/>
    <n v="6.3"/>
    <s v="ja"/>
    <s v="W07707"/>
    <s v="A: maaien droog talud, bereikbaar vanaf 2 zijden, talud &gt; 2m"/>
    <s v="Links WSHD/Rechts AAN"/>
    <n v="0.21"/>
    <s v="&lt;Null&gt;"/>
    <n v="-0.79"/>
    <s v="ja"/>
    <x v="0"/>
    <n v="-1.43"/>
    <n v="2021"/>
    <x v="184"/>
    <n v="325"/>
    <s v="Uitmaaien"/>
    <s v="maaien"/>
    <n v="1536"/>
    <n v="0.72"/>
    <s v="A: uitmaaien nat profiel &lt;= 30m minimaal één zijde bereikbaar, twee zijdig &gt;15m bereikbaar &lt;= 30m"/>
    <n v="457815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05"/>
    <s v="&lt;Null&gt;"/>
    <n v="0"/>
    <n v="0.23"/>
    <n v="2.4"/>
    <n v="2.4"/>
    <s v="Klasse A"/>
    <s v="Klasse Industrie"/>
    <s v="wegsloot"/>
    <s v="&lt;Null&gt;"/>
    <s v="Secundair"/>
    <s v="&lt;Null&gt;"/>
    <s v="Verspreidbaar"/>
    <x v="1"/>
    <x v="1165"/>
    <n v="0.33"/>
    <n v="1.6"/>
    <s v="tot 2m"/>
    <s v="W18GR10_WBKK_A"/>
    <s v="baggeren en maaien"/>
    <s v="Wel werkstrook"/>
    <n v="-1.1000000000000001"/>
    <n v="-0.85"/>
  </r>
  <r>
    <s v="Links WSHD/Rechts AAN"/>
    <s v="Links WSHD"/>
    <s v="Rechts AAN"/>
    <n v="2.2999999999999998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5"/>
    <n v="-1.25"/>
    <s v="&lt;=2meter"/>
    <n v="6.5"/>
    <s v="ja"/>
    <s v="W07707"/>
    <s v="A: maaien droog talud, bereikbaar vanaf 2 zijden, talud &gt; 2m"/>
    <s v="Links WSHD/Rechts AAN"/>
    <n v="0.25"/>
    <s v="&lt;Null&gt;"/>
    <n v="-0.86"/>
    <s v="ja"/>
    <x v="0"/>
    <n v="-1.5"/>
    <n v="2021"/>
    <x v="965"/>
    <n v="261"/>
    <s v="Uitmaaien"/>
    <s v="maaien"/>
    <n v="1536"/>
    <n v="0.83"/>
    <s v="A: uitmaaien nat profiel &lt;= 30m minimaal één zijde bereikbaar, twee zijdig &gt;15m bereikbaar &lt;= 30m"/>
    <n v="457816"/>
    <s v="M0382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06"/>
    <s v="&lt;Null&gt;"/>
    <n v="0"/>
    <n v="0.25"/>
    <n v="2.4"/>
    <n v="2.4"/>
    <s v="Klasse A"/>
    <s v="Klasse Industrie"/>
    <s v="wegsloot"/>
    <s v="&lt;Null&gt;"/>
    <s v="Secundair"/>
    <s v="&lt;Null&gt;"/>
    <s v="Verspreidbaar"/>
    <x v="1"/>
    <x v="1166"/>
    <n v="0.4"/>
    <n v="1.8"/>
    <s v="tot 2m"/>
    <s v="W18GR10_WBKK_A"/>
    <s v="baggeren en maaien"/>
    <s v="Wel werkstrook"/>
    <n v="-1.1000000000000001"/>
    <n v="-0.85"/>
  </r>
  <r>
    <s v="Links WSHD/Rechts AAN"/>
    <s v="Links WSHD"/>
    <s v="Rechts AAN"/>
    <n v="2.8"/>
    <n v="0.36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5"/>
    <n v="-1.6"/>
    <n v="-1.23"/>
    <s v="&lt;=2meter"/>
    <n v="6.6"/>
    <s v="ja"/>
    <s v="W07712"/>
    <s v="A: maaien droog talud, bereikbaar vanaf 2 zijden, talud &gt; 2m"/>
    <s v="Links WSHD/Rechts AAN"/>
    <n v="0.41"/>
    <s v="&lt;Null&gt;"/>
    <n v="-0.81"/>
    <s v="ja"/>
    <x v="3"/>
    <n v="-1.6"/>
    <n v="2021"/>
    <x v="966"/>
    <n v="294"/>
    <s v="Uitmaaien"/>
    <s v="maaien"/>
    <n v="1536"/>
    <n v="0.93"/>
    <s v="A: uitmaaien nat profiel &lt;= 30m minimaal één zijde bereikbaar, twee zijdig &gt;15m bereikbaar &lt;= 30m"/>
    <n v="457817"/>
    <s v="M0387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26"/>
    <s v="&lt;Null&gt;"/>
    <n v="0"/>
    <n v="0.37"/>
    <n v="2.4"/>
    <n v="2.4"/>
    <s v="Klasse B"/>
    <s v="Klasse Industrie"/>
    <s v="wegsloot"/>
    <s v="&lt;Null&gt;"/>
    <s v="Secundair"/>
    <s v="&lt;Null&gt;"/>
    <s v="Niet verspreidbaar"/>
    <x v="1"/>
    <x v="1167"/>
    <n v="0.5"/>
    <n v="1.9"/>
    <s v="tot 2m"/>
    <s v="W18GR10174"/>
    <s v="baggeren en maaien"/>
    <s v="Wel werkstrook"/>
    <n v="-1.1000000000000001"/>
    <n v="-0.85"/>
  </r>
  <r>
    <s v="Links AAN/Rechts GEM SBB"/>
    <s v="Links AAN"/>
    <s v="Rechts GEM SBB"/>
    <n v="2.7"/>
    <n v="0.1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2"/>
    <n v="-1.27"/>
    <s v="&lt;=2meter"/>
    <n v="5"/>
    <s v="ja"/>
    <s v="W07731"/>
    <s v="A: maaien droog talud, bereikbaar vanaf 2 zijden, talud &gt; 2m"/>
    <s v="Links AAN/Rechts GEM SBB"/>
    <n v="0.17"/>
    <s v="&lt;Null&gt;"/>
    <n v="-1"/>
    <s v="ja"/>
    <x v="0"/>
    <n v="-1.52"/>
    <n v="2021"/>
    <x v="169"/>
    <n v="443"/>
    <s v="Uitmaaien"/>
    <s v="maaien"/>
    <n v="1536"/>
    <n v="0.42"/>
    <s v="A: uitmaaien nat profiel &lt;= 30m minimaal één zijde bereikbaar, twee zijdig &gt;15m bereikbaar &lt;= 30m"/>
    <n v="457819"/>
    <s v="M03034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8"/>
    <s v="&lt;Null&gt;"/>
    <n v="0"/>
    <n v="0.25"/>
    <n v="1.9"/>
    <n v="1.9"/>
    <s v="Klasse A"/>
    <s v="Vrij toepasbaar"/>
    <s v="wegsloot"/>
    <s v="&lt;Null&gt;"/>
    <s v="Secundair"/>
    <s v="&lt;Null&gt;"/>
    <s v="Vrij verspreidbaar"/>
    <x v="1"/>
    <x v="1168"/>
    <n v="0.27"/>
    <n v="1.2"/>
    <s v="tot 2m"/>
    <s v="W18GR10_WBKK_D"/>
    <s v="baggeren en maaien"/>
    <s v="Wel werkstrook"/>
    <n v="-1.25"/>
    <n v="-1"/>
  </r>
  <r>
    <s v="Links AAN/Rechts GEM SBB"/>
    <s v="Links AAN"/>
    <s v="Rechts GEM SBB"/>
    <n v="2.6"/>
    <n v="0.1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63"/>
    <n v="-1.4"/>
    <s v="&gt;2meter"/>
    <n v="8.5"/>
    <s v="ja"/>
    <s v="W07733"/>
    <s v="A: maaien droog talud, bereikbaar vanaf 2 zijden, talud &gt; 2m"/>
    <s v="Links AAN/Rechts GEM SBB"/>
    <n v="0.17"/>
    <s v="&lt;Null&gt;"/>
    <n v="-1.0900000000000001"/>
    <s v="ja"/>
    <x v="0"/>
    <n v="-1.63"/>
    <n v="2021"/>
    <x v="456"/>
    <n v="248"/>
    <s v="Uitmaaien"/>
    <s v="maaien"/>
    <n v="1536"/>
    <n v="0.72"/>
    <s v="A: uitmaaien nat profiel &lt;= 30m minimaal één zijde bereikbaar, twee zijdig &gt;15m bereikbaar &lt;= 30m"/>
    <n v="457818"/>
    <s v="M0335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04"/>
    <s v="&lt;Null&gt;"/>
    <n v="0"/>
    <n v="0.23"/>
    <n v="3.2"/>
    <n v="3.2"/>
    <s v="Klasse A"/>
    <s v="Vrij toepasbaar"/>
    <s v="wegsloot"/>
    <s v="&lt;Null&gt;"/>
    <s v="Secundair"/>
    <s v="&lt;Null&gt;"/>
    <s v="Vrij verspreidbaar"/>
    <x v="1"/>
    <x v="1169"/>
    <n v="0.38"/>
    <n v="2.1"/>
    <s v="2 tot 4m"/>
    <s v="W18GR10_WBKK_D"/>
    <s v="baggeren en maaien"/>
    <s v="Wel werkstrook"/>
    <n v="-1.25"/>
    <n v="-1"/>
  </r>
  <r>
    <s v="Links AAN/Rechts GEM SBB"/>
    <s v="Links AAN"/>
    <s v="Rechts GEM SBB"/>
    <n v="1.6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3"/>
    <n v="-1.3"/>
    <s v="&gt;2meter"/>
    <n v="7.6"/>
    <s v="ja"/>
    <s v="W07733"/>
    <s v="A: maaien droog talud, bereikbaar vanaf 2 zijden, talud &gt; 2m"/>
    <s v="Links AAN/Rechts GEM SBB"/>
    <n v="0.08"/>
    <s v="&lt;Null&gt;"/>
    <n v="-1.03"/>
    <s v="ja"/>
    <x v="0"/>
    <n v="-1.43"/>
    <n v="2021"/>
    <x v="313"/>
    <n v="266"/>
    <s v="Uitmaaien"/>
    <s v="maaien"/>
    <n v="1536"/>
    <n v="0.28999999999999998"/>
    <s v="A: uitmaaien nat profiel &lt;= 30m minimaal één zijde bereikbaar, twee zijdig &gt;15m bereikbaar &lt;= 30m"/>
    <n v="457820"/>
    <s v="M03355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103"/>
    <s v="&lt;Null&gt;"/>
    <n v="0"/>
    <n v="0.13"/>
    <n v="3.2"/>
    <n v="3.2"/>
    <s v="Klasse A"/>
    <s v="Vrij toepasbaar"/>
    <s v="wegsloot"/>
    <s v="&lt;Null&gt;"/>
    <s v="Secundair"/>
    <s v="&lt;Null&gt;"/>
    <s v="Vrij verspreidbaar"/>
    <x v="1"/>
    <x v="1170"/>
    <n v="0.18"/>
    <n v="1.2"/>
    <s v="tot 2m"/>
    <s v="W18GR10_WBKK_D"/>
    <s v="baggeren en maaien"/>
    <s v="Wel werkstrook"/>
    <n v="-1.25"/>
    <n v="-1"/>
  </r>
  <r>
    <s v="Links WSHD/Rechts AAN"/>
    <s v="Links WSHD"/>
    <s v="Rechts AAN"/>
    <n v="0.4"/>
    <n v="0.1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0.72"/>
    <n v="-0.92"/>
    <n v="-0.87"/>
    <s v="&lt;=2meter"/>
    <n v="5.9"/>
    <s v="ja"/>
    <s v="W08492"/>
    <s v="B: maaien droog talud, &lt;= 15m één zijde bereikbaar, talud &gt; 2m"/>
    <s v="Links WSHD/Rechts AAN"/>
    <n v="0.11"/>
    <s v="&lt;Null&gt;"/>
    <n v="-0.72"/>
    <s v="ja"/>
    <x v="2"/>
    <n v="-0.92"/>
    <n v="2021"/>
    <x v="967"/>
    <n v="68"/>
    <s v="Uitmaaien"/>
    <s v="maaien"/>
    <n v="1536"/>
    <n v="0.16"/>
    <s v="A: uitmaaien nat profiel &lt;= 30m minimaal één zijde bereikbaar, twee zijdig &gt;15m bereikbaar &lt;= 30m"/>
    <n v="457822"/>
    <s v="M02981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6"/>
    <s v="&lt;Null&gt;"/>
    <n v="0"/>
    <n v="0.05"/>
    <n v="2.4"/>
    <n v="2.4"/>
    <s v="Vrij toepasbaar"/>
    <s v="Vrij toepasbaar"/>
    <s v="wegsloot"/>
    <s v="&lt;Null&gt;"/>
    <s v="Secundair"/>
    <s v="&lt;Null&gt;"/>
    <s v="Vrij verspreidbaar"/>
    <x v="1"/>
    <x v="1040"/>
    <n v="0.2"/>
    <n v="1.1000000000000001"/>
    <s v="tot 2m"/>
    <s v="W18GR10044"/>
    <s v="baggeren en maaien"/>
    <s v="Wel werkstrook"/>
    <n v="-1.25"/>
    <n v="-1"/>
  </r>
  <r>
    <s v="Links WSHD/Rechts AAN"/>
    <s v="Links WSHD"/>
    <s v="Rechts AAN"/>
    <n v="0.2"/>
    <s v="&lt;Null&gt;"/>
    <s v="&lt;Null&gt;"/>
    <x v="2"/>
    <x v="0"/>
    <n v="1.1299999999999999"/>
    <s v="bereikbaar"/>
    <s v="&lt;Null&gt;"/>
    <s v="&lt;Null&gt;"/>
    <s v="GO 2021"/>
    <s v="0: Invalide kenmerken"/>
    <n v="-1.2"/>
    <s v="&lt;Null&gt;"/>
    <s v="&lt;Null&gt;"/>
    <s v="&gt;2meter"/>
    <s v="&lt;Null&gt;"/>
    <s v="ja"/>
    <s v="W09285"/>
    <s v="A: maaien droog talud, bereikbaar vanaf 2 zijden, talud &lt;= 2m"/>
    <s v="Links WSHD/Rechts AAN"/>
    <n v="0.5"/>
    <n v="0.5"/>
    <s v="&lt;Null&gt;"/>
    <s v="nee"/>
    <x v="2"/>
    <s v="&lt;Null&gt;"/>
    <n v="2021"/>
    <x v="968"/>
    <n v="73"/>
    <s v="Uitmaaien"/>
    <s v="maaien"/>
    <s v="&lt;Null&gt;"/>
    <s v="&lt;Null&gt;"/>
    <s v="A: uitmaaien nat profiel &lt;= 30m minimaal één zijde bereikbaar, twee zijdig &gt;15m bereikbaar &lt;= 30m"/>
    <n v="457823"/>
    <s v="M03749"/>
    <s v="inschatting 0,5 m3/m1"/>
    <x v="0"/>
    <s v="Goeree-Overflakkee"/>
    <s v="Waterschap"/>
    <s v="Uitmaaien"/>
    <s v="&lt;Null&gt;"/>
    <s v="&lt;Null&gt;"/>
    <x v="0"/>
    <s v="&lt;Null&gt;"/>
    <s v="Perceel 3"/>
    <s v="Vroon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Klasse Industrie"/>
    <s v="wegsloot"/>
    <s v="&lt;Null&gt;"/>
    <s v="Secundair"/>
    <s v="&lt;Null&gt;"/>
    <s v="Verspreidbaar"/>
    <x v="215"/>
    <x v="1171"/>
    <s v="&lt;Null&gt;"/>
    <n v="0.5"/>
    <s v="tot 2m"/>
    <s v="W18GR10196"/>
    <s v="baggeren en maaien"/>
    <s v="Wel werkstrook"/>
    <n v="-1.25"/>
    <n v="-1"/>
  </r>
  <r>
    <s v="Links AAN/Rechts WSHD"/>
    <s v="Links AAN"/>
    <s v="Rechts WSHD"/>
    <n v="5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5"/>
    <n v="-1.58"/>
    <n v="-1.4"/>
    <s v="&gt;2meter"/>
    <n v="7.7"/>
    <s v="ja"/>
    <s v="W09289"/>
    <s v="A: maaien droog talud, bereikbaar vanaf 2 zijden, talud &gt; 2m"/>
    <s v="Links AAN/Rechts WSHD"/>
    <n v="0.24"/>
    <s v="&lt;Null&gt;"/>
    <n v="-1.06"/>
    <s v="ja"/>
    <x v="0"/>
    <n v="-1.58"/>
    <n v="2021"/>
    <x v="396"/>
    <n v="413"/>
    <s v="Uitmaaien"/>
    <s v="maaien"/>
    <n v="1536"/>
    <n v="0.92"/>
    <s v="A: uitmaaien nat profiel &lt;= 30m minimaal één zijde bereikbaar, twee zijdig &gt;15m bereikbaar &lt;= 30m"/>
    <n v="457821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54"/>
    <s v="&lt;Null&gt;"/>
    <n v="0"/>
    <n v="0.18"/>
    <n v="2.7"/>
    <n v="2.7"/>
    <s v="Vrij toepasbaar"/>
    <s v="Vrij toepasbaar"/>
    <s v="wegsloot"/>
    <s v="&lt;Null&gt;"/>
    <s v="Secundair"/>
    <s v="&lt;Null&gt;"/>
    <s v="Vrij verspreidbaar"/>
    <x v="1"/>
    <x v="1172"/>
    <n v="0.33"/>
    <n v="2.4"/>
    <s v="2 tot 4m"/>
    <s v="W18GR10055"/>
    <s v="baggeren en maaien"/>
    <s v="Wel werkstrook"/>
    <n v="-1.25"/>
    <n v="-1"/>
  </r>
  <r>
    <s v="Links AAN/Rechts WSHD"/>
    <s v="Links AAN"/>
    <s v="Rechts WSHD"/>
    <n v="2.6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5"/>
    <n v="-1.63"/>
    <n v="-1.47"/>
    <s v="&gt;2meter"/>
    <n v="6.9"/>
    <s v="ja"/>
    <s v="W09289"/>
    <s v="A: maaien droog talud, bereikbaar vanaf 2 zijden, talud &gt; 2m"/>
    <s v="Links AAN/Rechts WSHD"/>
    <n v="0.15"/>
    <s v="&lt;Null&gt;"/>
    <n v="-1.04"/>
    <s v="ja"/>
    <x v="0"/>
    <n v="-1.63"/>
    <n v="2021"/>
    <x v="314"/>
    <n v="330"/>
    <s v="Uitmaaien"/>
    <s v="maaien"/>
    <n v="1536"/>
    <n v="0.69"/>
    <s v="A: uitmaaien nat profiel &lt;= 30m minimaal één zijde bereikbaar, twee zijdig &gt;15m bereikbaar &lt;= 30m"/>
    <n v="457824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55"/>
    <s v="&lt;Null&gt;"/>
    <n v="0"/>
    <n v="0.16"/>
    <n v="2.7"/>
    <n v="2.7"/>
    <s v="Vrij toepasbaar"/>
    <s v="Vrij toepasbaar"/>
    <s v="wegsloot"/>
    <s v="&lt;Null&gt;"/>
    <s v="Secundair"/>
    <s v="&lt;Null&gt;"/>
    <s v="Vrij verspreidbaar"/>
    <x v="1"/>
    <x v="1173"/>
    <n v="0.38"/>
    <n v="1.6"/>
    <s v="tot 2m"/>
    <s v="W18GR10055"/>
    <s v="baggeren en maaien"/>
    <s v="Wel werkstrook"/>
    <n v="-1.25"/>
    <n v="-1"/>
  </r>
  <r>
    <s v="Links AAN/Rechts WSHD"/>
    <s v="Links AAN"/>
    <s v="Rechts WSHD"/>
    <n v="3.3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5"/>
    <n v="-1.28"/>
    <s v="&gt;2meter"/>
    <n v="7"/>
    <s v="ja"/>
    <s v="W09641"/>
    <s v="A: maaien droog talud, bereikbaar vanaf 2 zijden, talud &gt; 2m"/>
    <s v="Links AAN/Rechts WSHD"/>
    <n v="0.18"/>
    <s v="&lt;Null&gt;"/>
    <n v="-0.81"/>
    <s v="ja"/>
    <x v="0"/>
    <n v="-1.5"/>
    <n v="2021"/>
    <x v="969"/>
    <n v="389"/>
    <s v="Uitmaaien"/>
    <s v="maaien"/>
    <n v="1536"/>
    <n v="0.79"/>
    <s v="A: uitmaaien nat profiel &lt;= 30m minimaal één zijde bereikbaar, twee zijdig &gt;15m bereikbaar &lt;= 30m"/>
    <n v="457825"/>
    <s v="M03809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39"/>
    <s v="&lt;Null&gt;"/>
    <n v="0"/>
    <n v="0.22"/>
    <n v="2.7"/>
    <n v="2.7"/>
    <s v="Klasse A"/>
    <s v="Klasse Industrie"/>
    <s v="wegsloot"/>
    <s v="&lt;Null&gt;"/>
    <s v="Secundair"/>
    <s v="&lt;Null&gt;"/>
    <s v="Verspreidbaar"/>
    <x v="1"/>
    <x v="1174"/>
    <n v="0.4"/>
    <n v="1.7"/>
    <s v="tot 2m"/>
    <s v="W18GR10_WBKK_A"/>
    <s v="baggeren en maaien"/>
    <s v="Wel werkstrook"/>
    <n v="-1.1000000000000001"/>
    <n v="-0.85"/>
  </r>
  <r>
    <s v="Links WSHD/Rechts AAN"/>
    <s v="Links WSHD"/>
    <s v="Rechts AAN"/>
    <n v="2"/>
    <n v="0.27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25"/>
    <n v="-1.53"/>
    <n v="-1.27"/>
    <s v="&gt;2meter"/>
    <n v="7.2"/>
    <s v="ja"/>
    <s v="W09645"/>
    <s v="B: maaien droog talud, &lt;= 15m één zijde bereikbaar, talud &gt; 2m"/>
    <s v="Links WSHD/Rechts AAN"/>
    <n v="0.31"/>
    <s v="&lt;Null&gt;"/>
    <n v="-0.82"/>
    <s v="ja"/>
    <x v="2"/>
    <n v="-1.53"/>
    <n v="2021"/>
    <x v="970"/>
    <n v="206"/>
    <s v="Uitmaaien"/>
    <s v="maaien"/>
    <n v="1536"/>
    <n v="0.91"/>
    <s v="A: uitmaaien nat profiel &lt;= 30m minimaal één zijde bereikbaar, twee zijdig &gt;15m bereikbaar &lt;= 30m"/>
    <n v="457826"/>
    <s v="M03819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00"/>
    <s v="&lt;Null&gt;"/>
    <n v="0"/>
    <n v="0.26"/>
    <n v="2.7"/>
    <n v="2.7"/>
    <s v="Klasse A"/>
    <s v="Klasse Industrie"/>
    <s v="wegsloot"/>
    <s v="&lt;Null&gt;"/>
    <s v="Secundair"/>
    <s v="&lt;Null&gt;"/>
    <s v="Verspreidbaar"/>
    <x v="1"/>
    <x v="1175"/>
    <n v="0.43"/>
    <n v="1.9"/>
    <s v="tot 2m"/>
    <s v="W18GR10_WBKK_A"/>
    <s v="baggeren en maaien"/>
    <s v="Wel werkstrook"/>
    <n v="-1.1000000000000001"/>
    <n v="-0.85"/>
  </r>
  <r>
    <s v="Links WSHD/Rechts AAN"/>
    <s v="Links WSHD"/>
    <s v="Rechts AAN"/>
    <n v="2.2999999999999998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53"/>
    <n v="-1.27"/>
    <s v="&gt;2meter"/>
    <n v="7.2"/>
    <s v="ja"/>
    <s v="W09645"/>
    <s v="A: maaien droog talud, bereikbaar vanaf 2 zijden, talud &gt; 2m"/>
    <s v="Links WSHD/Rechts AAN"/>
    <n v="0.31"/>
    <s v="&lt;Null&gt;"/>
    <n v="-0.82"/>
    <s v="ja"/>
    <x v="0"/>
    <n v="-1.53"/>
    <n v="2021"/>
    <x v="971"/>
    <n v="238"/>
    <s v="Uitmaaien"/>
    <s v="maaien"/>
    <n v="1536"/>
    <n v="0.91"/>
    <s v="A: uitmaaien nat profiel &lt;= 30m minimaal één zijde bereikbaar, twee zijdig &gt;15m bereikbaar &lt;= 30m"/>
    <n v="457827"/>
    <s v="M03819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00"/>
    <s v="&lt;Null&gt;"/>
    <n v="0"/>
    <n v="0.26"/>
    <n v="2.7"/>
    <n v="2.7"/>
    <s v="Klasse A"/>
    <s v="Klasse Industrie"/>
    <s v="wegsloot"/>
    <s v="&lt;Null&gt;"/>
    <s v="Secundair"/>
    <s v="&lt;Null&gt;"/>
    <s v="Verspreidbaar"/>
    <x v="1"/>
    <x v="1176"/>
    <n v="0.43"/>
    <n v="1.9"/>
    <s v="tot 2m"/>
    <s v="W18GR10_WBKK_A"/>
    <s v="baggeren en maaien"/>
    <s v="Wel werkstrook"/>
    <n v="-1.1000000000000001"/>
    <n v="-0.85"/>
  </r>
  <r>
    <s v="Links AAN/Rechts WSHD"/>
    <s v="Links AAN"/>
    <s v="Rechts WSHD"/>
    <n v="2.8"/>
    <n v="0.18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55"/>
    <n v="-1.31"/>
    <s v="&lt;=2meter"/>
    <n v="5.6"/>
    <s v="ja"/>
    <s v="W09647"/>
    <s v="A: maaien droog talud, bereikbaar vanaf 2 zijden, talud &gt; 2m"/>
    <s v="Links AAN/Rechts WSHD"/>
    <n v="0.2"/>
    <s v="&lt;Null&gt;"/>
    <n v="-0.96"/>
    <s v="ja"/>
    <x v="3"/>
    <n v="-1.55"/>
    <n v="2021"/>
    <x v="972"/>
    <n v="437"/>
    <s v="Uitmaaien"/>
    <s v="maaien"/>
    <n v="1536"/>
    <n v="0.5"/>
    <s v="A: uitmaaien nat profiel &lt;= 30m minimaal één zijde bereikbaar, twee zijdig &gt;15m bereikbaar &lt;= 30m"/>
    <n v="457830"/>
    <s v="M03711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656"/>
    <s v="&lt;Null&gt;"/>
    <n v="0"/>
    <n v="0.24"/>
    <n v="2.2000000000000002"/>
    <n v="2.2000000000000002"/>
    <s v="Klasse B"/>
    <s v="Klasse Industrie"/>
    <s v="wegsloot"/>
    <s v="&lt;Null&gt;"/>
    <s v="Secundair"/>
    <s v="&lt;Null&gt;"/>
    <s v="Niet verspreidbaar"/>
    <x v="1"/>
    <x v="598"/>
    <n v="0.3"/>
    <n v="1.3"/>
    <s v="tot 2m"/>
    <s v="W18GR10217"/>
    <s v="baggeren en maaien"/>
    <s v="Wel werkstrook"/>
    <n v="-1.25"/>
    <n v="-1"/>
  </r>
  <r>
    <s v="Links AAN/Rechts WSHD"/>
    <s v="Links AAN"/>
    <s v="Rechts WSHD"/>
    <n v="3.5"/>
    <n v="0.32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39"/>
    <n v="-1.17"/>
    <s v="&lt;=2meter"/>
    <n v="6.7"/>
    <s v="ja"/>
    <s v="W09648"/>
    <s v="A: maaien droog talud, bereikbaar vanaf 2 zijden, talud &gt; 2m"/>
    <s v="Links AAN/Rechts WSHD"/>
    <n v="0.36"/>
    <s v="&lt;Null&gt;"/>
    <n v="-0.81"/>
    <s v="ja"/>
    <x v="3"/>
    <n v="-1.39"/>
    <n v="2021"/>
    <x v="116"/>
    <n v="279"/>
    <s v="Uitmaaien"/>
    <s v="maaien"/>
    <n v="1536"/>
    <n v="0.95"/>
    <s v="A: uitmaaien nat profiel &lt;= 30m minimaal één zijde bereikbaar, twee zijdig &gt;15m bereikbaar &lt;= 30m"/>
    <n v="457829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78"/>
    <s v="&lt;Null&gt;"/>
    <n v="0"/>
    <n v="0.22"/>
    <n v="2.1"/>
    <n v="2.1"/>
    <s v="Klasse B"/>
    <s v="Klasse Industrie"/>
    <s v="wegsloot"/>
    <s v="&lt;Null&gt;"/>
    <s v="Secundair"/>
    <s v="&lt;Null&gt;"/>
    <s v="Niet verspreidbaar"/>
    <x v="1"/>
    <x v="1177"/>
    <n v="0.28999999999999998"/>
    <n v="2.5"/>
    <s v="2 tot 4m"/>
    <s v="W18GR10191"/>
    <s v="baggeren en maaien"/>
    <s v="Wel werkstrook"/>
    <n v="-1.1000000000000001"/>
    <n v="-0.85"/>
  </r>
  <r>
    <s v="Links AAN/Rechts WSHD"/>
    <s v="Links AAN"/>
    <s v="Rechts WSHD"/>
    <n v="4.5"/>
    <n v="0.34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6"/>
    <n v="-1.23"/>
    <s v="&lt;=2meter"/>
    <n v="6.6"/>
    <s v="ja"/>
    <s v="W09648"/>
    <s v="A: maaien droog talud, bereikbaar vanaf 2 zijden, talud &gt; 2m"/>
    <s v="Links AAN/Rechts WSHD"/>
    <n v="0.38"/>
    <s v="&lt;Null&gt;"/>
    <n v="-0.81"/>
    <s v="ja"/>
    <x v="0"/>
    <n v="-1.46"/>
    <n v="2021"/>
    <x v="973"/>
    <n v="378"/>
    <s v="Uitmaaien"/>
    <s v="maaien"/>
    <n v="1536"/>
    <n v="0.99"/>
    <s v="A: uitmaaien nat profiel &lt;= 30m minimaal één zijde bereikbaar, twee zijdig &gt;15m bereikbaar &lt;= 30m"/>
    <n v="457831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77"/>
    <s v="&lt;Null&gt;"/>
    <n v="0"/>
    <n v="0.23"/>
    <n v="2.1"/>
    <n v="2.1"/>
    <s v="Klasse A"/>
    <s v="Klasse Wonen"/>
    <s v="wegsloot"/>
    <s v="&lt;Null&gt;"/>
    <s v="Secundair"/>
    <s v="&lt;Null&gt;"/>
    <s v="Verspreidbaar"/>
    <x v="1"/>
    <x v="1178"/>
    <n v="0.36"/>
    <n v="2.4"/>
    <s v="2 tot 4m"/>
    <s v="W18GR10190"/>
    <s v="baggeren en maaien"/>
    <s v="Wel werkstrook"/>
    <n v="-1.1000000000000001"/>
    <n v="-0.85"/>
  </r>
  <r>
    <s v="Links AAN/Rechts WSHD"/>
    <s v="Links AAN"/>
    <s v="Rechts WSHD"/>
    <n v="1.2"/>
    <n v="0.34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46"/>
    <n v="-1.23"/>
    <s v="&lt;=2meter"/>
    <n v="6.6"/>
    <s v="ja"/>
    <s v="W09648"/>
    <s v="A: maaien droog talud, bereikbaar vanaf 2 zijden, talud &gt; 2m"/>
    <s v="Links AAN/Rechts WSHD"/>
    <n v="0.38"/>
    <s v="&lt;Null&gt;"/>
    <n v="-0.81"/>
    <s v="ja"/>
    <x v="3"/>
    <n v="-1.46"/>
    <n v="2021"/>
    <x v="367"/>
    <n v="104"/>
    <s v="Uitmaaien"/>
    <s v="maaien"/>
    <n v="1536"/>
    <n v="0.99"/>
    <s v="A: uitmaaien nat profiel &lt;= 30m minimaal één zijde bereikbaar, twee zijdig &gt;15m bereikbaar &lt;= 30m"/>
    <n v="459545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77"/>
    <s v="&lt;Null&gt;"/>
    <n v="0"/>
    <n v="0.23"/>
    <n v="2.1"/>
    <n v="2.1"/>
    <s v="Klasse B"/>
    <s v="Klasse Industrie"/>
    <s v="wegsloot"/>
    <s v="&lt;Null&gt;"/>
    <s v="Secundair"/>
    <s v="&lt;Null&gt;"/>
    <s v="Niet verspreidbaar"/>
    <x v="1"/>
    <x v="1179"/>
    <n v="0.36"/>
    <n v="2.4"/>
    <s v="2 tot 4m"/>
    <s v="W18GR10191"/>
    <s v="baggeren en maaien"/>
    <s v="Wel werkstrook"/>
    <n v="-1.1000000000000001"/>
    <n v="-0.85"/>
  </r>
  <r>
    <s v="Links AAN/Rechts GEM SBB"/>
    <s v="Links AAN"/>
    <s v="Rechts GEM SBB"/>
    <n v="1.3"/>
    <n v="0.1"/>
    <n v="0.32"/>
    <x v="3"/>
    <x v="0"/>
    <n v="1.1299999999999999"/>
    <s v="alleen links"/>
    <s v="&lt;Null&gt;"/>
    <n v="0"/>
    <s v="GO 2021"/>
    <s v="1A: Op de kant, &lt;=30m tweezijdig bereikbaar, of &lt;=15m één zijde bereikbaar"/>
    <n v="-1.65"/>
    <n v="-1.37"/>
    <n v="-1.21"/>
    <s v="&lt;=2meter"/>
    <n v="4.9000000000000004"/>
    <s v="ja"/>
    <s v="W09652"/>
    <s v="B: maaien droog talud, &lt;= 15m één zijde bereikbaar, talud &gt; 2m"/>
    <s v="Links AAN/Rechts GEM SBB"/>
    <n v="0.11"/>
    <n v="0.33"/>
    <n v="-0.99"/>
    <s v="ja"/>
    <x v="0"/>
    <n v="-1.37"/>
    <n v="2021"/>
    <x v="523"/>
    <n v="185"/>
    <s v="Uitmaaien"/>
    <s v="maaien"/>
    <n v="1536"/>
    <n v="0.33"/>
    <s v="A: uitmaaien nat profiel &lt;= 30m minimaal één zijde bereikbaar, twee zijdig &gt;15m bereikbaar &lt;= 30m"/>
    <n v="457828"/>
    <s v="M03294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23"/>
    <s v="&lt;Null&gt;"/>
    <n v="0"/>
    <n v="0.16"/>
    <n v="1.8"/>
    <n v="1.8"/>
    <s v="Klasse A"/>
    <s v="Vrij toepasbaar"/>
    <s v="wegsloot"/>
    <s v="&lt;Null&gt;"/>
    <s v="Secundair"/>
    <s v="&lt;Null&gt;"/>
    <s v="Vrij verspreidbaar"/>
    <x v="216"/>
    <x v="1180"/>
    <n v="0.12"/>
    <n v="1.4"/>
    <s v="tot 2m"/>
    <s v="W18GR10_WBKK_D"/>
    <s v="baggeren en maaien"/>
    <s v="Wel werkstrook"/>
    <n v="-1.25"/>
    <n v="-1"/>
  </r>
  <r>
    <s v="Links AAN/Rechts GEM SBB"/>
    <s v="Links AAN"/>
    <s v="Rechts GEM SBB"/>
    <n v="2.2000000000000002"/>
    <n v="0.1"/>
    <n v="0.32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37"/>
    <n v="-1.21"/>
    <s v="&lt;=2meter"/>
    <n v="4.9000000000000004"/>
    <s v="ja"/>
    <s v="W09652"/>
    <s v="A: maaien droog talud, bereikbaar vanaf 2 zijden, talud &gt; 2m"/>
    <s v="Links AAN/Rechts GEM SBB"/>
    <n v="0.11"/>
    <n v="0.33"/>
    <n v="-0.99"/>
    <s v="ja"/>
    <x v="0"/>
    <n v="-1.37"/>
    <n v="2021"/>
    <x v="974"/>
    <n v="308"/>
    <s v="Uitmaaien"/>
    <s v="maaien"/>
    <n v="1536"/>
    <n v="0.33"/>
    <s v="A: uitmaaien nat profiel &lt;= 30m minimaal één zijde bereikbaar, twee zijdig &gt;15m bereikbaar &lt;= 30m"/>
    <n v="457832"/>
    <s v="M03294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223"/>
    <s v="&lt;Null&gt;"/>
    <n v="0"/>
    <n v="0.16"/>
    <n v="1.8"/>
    <n v="1.8"/>
    <s v="Klasse A"/>
    <s v="Vrij toepasbaar"/>
    <s v="wegsloot"/>
    <s v="&lt;Null&gt;"/>
    <s v="Secundair"/>
    <s v="&lt;Null&gt;"/>
    <s v="Vrij verspreidbaar"/>
    <x v="217"/>
    <x v="1181"/>
    <n v="0.12"/>
    <n v="1.4"/>
    <s v="tot 2m"/>
    <s v="W18GR10_WBKK_D"/>
    <s v="baggeren en maaien"/>
    <s v="Wel werkstrook"/>
    <n v="-1.25"/>
    <n v="-1"/>
  </r>
  <r>
    <s v="Links AAN/Rechts GEM SBB"/>
    <s v="Links AAN"/>
    <s v="Rechts GEM SBB"/>
    <n v="2.2000000000000002"/>
    <n v="0.1"/>
    <n v="0.25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5"/>
    <n v="-1.29"/>
    <s v="&lt;=2meter"/>
    <n v="4.7"/>
    <s v="ja"/>
    <s v="W09652"/>
    <s v="A: maaien droog talud, bereikbaar vanaf 2 zijden, talud &gt; 2m"/>
    <s v="Links AAN/Rechts GEM SBB"/>
    <n v="0.11"/>
    <n v="0.26"/>
    <n v="-1"/>
    <s v="ja"/>
    <x v="0"/>
    <n v="-1.45"/>
    <n v="2021"/>
    <x v="903"/>
    <n v="365"/>
    <s v="Uitmaaien"/>
    <s v="maaien"/>
    <n v="1536"/>
    <n v="0.36"/>
    <s v="A: uitmaaien nat profiel &lt;= 30m minimaal één zijde bereikbaar, twee zijdig &gt;15m bereikbaar &lt;= 30m"/>
    <n v="457833"/>
    <s v="M03294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24"/>
    <s v="&lt;Null&gt;"/>
    <n v="0"/>
    <n v="0.16"/>
    <n v="1.8"/>
    <n v="1.8"/>
    <s v="Klasse A"/>
    <s v="Vrij toepasbaar"/>
    <s v="wegsloot"/>
    <s v="&lt;Null&gt;"/>
    <s v="Secundair"/>
    <s v="&lt;Null&gt;"/>
    <s v="Vrij verspreidbaar"/>
    <x v="218"/>
    <x v="1182"/>
    <n v="0.2"/>
    <n v="1.2"/>
    <s v="tot 2m"/>
    <s v="W18GR10_WBKK_D"/>
    <s v="baggeren en maaien"/>
    <s v="Wel werkstrook"/>
    <n v="-1.25"/>
    <n v="-1"/>
  </r>
  <r>
    <s v="Links AAN/Rechts GEM SBB"/>
    <s v="Links AAN"/>
    <s v="Rechts GEM SBB"/>
    <n v="1.4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5"/>
    <n v="-1.33"/>
    <s v="&gt;2meter"/>
    <n v="7.6"/>
    <s v="ja"/>
    <s v="W09667"/>
    <s v="A: maaien droog talud, bereikbaar vanaf 2 zijden, talud &gt; 2m"/>
    <s v="Links AAN/Rechts GEM SBB"/>
    <n v="0.09"/>
    <s v="&lt;Null&gt;"/>
    <n v="-1.02"/>
    <s v="ja"/>
    <x v="0"/>
    <n v="-1.45"/>
    <n v="2021"/>
    <x v="975"/>
    <n v="235"/>
    <s v="Uitmaaien"/>
    <s v="maaien"/>
    <n v="1536"/>
    <n v="0.38"/>
    <s v="A: uitmaaien nat profiel &lt;= 30m minimaal één zijde bereikbaar, twee zijdig &gt;15m bereikbaar &lt;= 30m"/>
    <n v="457834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35"/>
    <s v="&lt;Null&gt;"/>
    <n v="0"/>
    <n v="0.12"/>
    <n v="3.2"/>
    <n v="3.2"/>
    <s v="Klasse A"/>
    <s v="Vrij toepasbaar"/>
    <s v="wegsloot"/>
    <s v="&lt;Null&gt;"/>
    <s v="Secundair"/>
    <s v="&lt;Null&gt;"/>
    <s v="Vrij verspreidbaar"/>
    <x v="1"/>
    <x v="781"/>
    <n v="0.2"/>
    <n v="1.2"/>
    <s v="tot 2m"/>
    <s v="W18GR10_WBKK_D"/>
    <s v="baggeren en maaien"/>
    <s v="Wel werkstrook"/>
    <n v="-1.25"/>
    <n v="-1"/>
  </r>
  <r>
    <s v="Links AAN/Rechts GEM SBB"/>
    <s v="Links AAN"/>
    <s v="Rechts GEM SBB"/>
    <n v="2.2000000000000002"/>
    <n v="0.0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7"/>
    <n v="-1.24"/>
    <s v="&gt;2meter"/>
    <n v="7.7"/>
    <s v="ja"/>
    <s v="W09667"/>
    <s v="A: maaien droog talud, bereikbaar vanaf 2 zijden, talud &gt; 2m"/>
    <s v="Links AAN/Rechts GEM SBB"/>
    <n v="0.06"/>
    <s v="&lt;Null&gt;"/>
    <n v="-1.05"/>
    <s v="ja"/>
    <x v="0"/>
    <n v="-1.37"/>
    <n v="2021"/>
    <x v="283"/>
    <n v="343"/>
    <s v="Uitmaaien"/>
    <s v="maaien"/>
    <n v="1536"/>
    <n v="0.22"/>
    <s v="A: uitmaaien nat profiel &lt;= 30m minimaal één zijde bereikbaar, twee zijdig &gt;15m bereikbaar &lt;= 30m"/>
    <n v="457835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36"/>
    <s v="&lt;Null&gt;"/>
    <n v="0"/>
    <n v="0.13"/>
    <n v="3.2"/>
    <n v="3.2"/>
    <s v="Klasse A"/>
    <s v="Vrij toepasbaar"/>
    <s v="wegsloot"/>
    <s v="&lt;Null&gt;"/>
    <s v="Secundair"/>
    <s v="&lt;Null&gt;"/>
    <s v="Vrij verspreidbaar"/>
    <x v="1"/>
    <x v="1183"/>
    <n v="0.12"/>
    <n v="1.3"/>
    <s v="tot 2m"/>
    <s v="W18GR10_WBKK_D"/>
    <s v="baggeren en maaien"/>
    <s v="Wel werkstrook"/>
    <n v="-1.25"/>
    <n v="-1"/>
  </r>
  <r>
    <s v="Links AAN/Rechts GEM SBB"/>
    <s v="Links AAN"/>
    <s v="Rechts GEM SBB"/>
    <n v="3.4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3"/>
    <n v="-1.29"/>
    <s v="&gt;2meter"/>
    <n v="8"/>
    <s v="ja"/>
    <s v="W09667"/>
    <s v="A: maaien droog talud, bereikbaar vanaf 2 zijden, talud &gt; 2m"/>
    <s v="Links AAN/Rechts GEM SBB"/>
    <n v="0.16"/>
    <s v="&lt;Null&gt;"/>
    <n v="-1"/>
    <s v="ja"/>
    <x v="0"/>
    <n v="-1.43"/>
    <n v="2021"/>
    <x v="976"/>
    <n v="421"/>
    <s v="Uitmaaien"/>
    <s v="maaien"/>
    <n v="1536"/>
    <n v="0.48"/>
    <s v="A: uitmaaien nat profiel &lt;= 30m minimaal één zijde bereikbaar, twee zijdig &gt;15m bereikbaar &lt;= 30m"/>
    <n v="457836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50"/>
    <s v="&lt;Null&gt;"/>
    <n v="0"/>
    <n v="0.14000000000000001"/>
    <n v="3.2"/>
    <n v="3.2"/>
    <s v="Klasse A"/>
    <s v="Vrij toepasbaar"/>
    <s v="wegsloot"/>
    <s v="&lt;Null&gt;"/>
    <s v="Secundair"/>
    <s v="&lt;Null&gt;"/>
    <s v="Vrij verspreidbaar"/>
    <x v="1"/>
    <x v="1184"/>
    <n v="0.18"/>
    <n v="1.6"/>
    <s v="tot 2m"/>
    <s v="W18GR10_WBKK_D"/>
    <s v="baggeren en maaien"/>
    <s v="Wel werkstrook"/>
    <n v="-1.25"/>
    <n v="-1"/>
  </r>
  <r>
    <s v="Links GEM/Rechts WSHD"/>
    <s v="Links GEM"/>
    <s v="Rechts WSHD"/>
    <n v="1.8"/>
    <n v="0.27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74"/>
    <n v="-1.46"/>
    <s v="&gt;2meter"/>
    <n v="6.9"/>
    <s v="ja"/>
    <s v="W11249"/>
    <s v="B: maaien droog talud, &lt;= 15m één zijde bereikbaar, talud &gt; 2m"/>
    <s v="Links GEM/Rechts WSHD"/>
    <n v="0.31"/>
    <s v="&lt;Null&gt;"/>
    <n v="-1.02"/>
    <s v="ja"/>
    <x v="2"/>
    <n v="-1.74"/>
    <n v="2021"/>
    <x v="694"/>
    <n v="238"/>
    <s v="Uitmaaien"/>
    <s v="maaien"/>
    <n v="1536"/>
    <n v="0.81"/>
    <s v="A: uitmaaien nat profiel &lt;= 30m minimaal één zijde bereikbaar, twee zijdig &gt;15m bereikbaar &lt;= 30m"/>
    <n v="457839"/>
    <s v="M02985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60"/>
    <s v="&lt;Null&gt;"/>
    <n v="0"/>
    <n v="0.28000000000000003"/>
    <n v="2.7"/>
    <n v="2.7"/>
    <s v="Klasse A"/>
    <s v="Klasse Industrie"/>
    <s v="wegsloot"/>
    <s v="&lt;Null&gt;"/>
    <s v="Secundair"/>
    <s v="&lt;Null&gt;"/>
    <s v="Verspreidbaar"/>
    <x v="1"/>
    <x v="635"/>
    <n v="0.49"/>
    <n v="1.5"/>
    <s v="tot 2m"/>
    <s v="W18GR10046"/>
    <s v="baggeren en maaien"/>
    <s v="Wel werkstrook"/>
    <n v="-1.25"/>
    <n v="-1"/>
  </r>
  <r>
    <s v="Links WSHD/Rechts AAN"/>
    <s v="Links WSHD"/>
    <s v="Rechts AAN"/>
    <n v="1.1000000000000001"/>
    <n v="0.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4"/>
    <n v="-0.39"/>
    <n v="-0.39"/>
    <s v="&lt;=2meter"/>
    <n v="8.6999999999999993"/>
    <s v="ja"/>
    <s v="W11250"/>
    <s v="A: maaien droog talud, bereikbaar vanaf 2 zijden, talud &gt; 2m"/>
    <s v="Links WSHD/Rechts AAN"/>
    <n v="0.56999999999999995"/>
    <s v="&lt;Null&gt;"/>
    <n v="0.5"/>
    <s v="ja"/>
    <x v="0"/>
    <n v="-0.39"/>
    <n v="2021"/>
    <x v="977"/>
    <n v="51"/>
    <s v="Uitmaaien"/>
    <s v="maaien"/>
    <n v="1536"/>
    <n v="0"/>
    <s v="A: uitmaaien nat profiel &lt;= 30m minimaal één zijde bereikbaar, twee zijdig &gt;15m bereikbaar &lt;= 30m"/>
    <n v="457837"/>
    <s v="M03067"/>
    <s v="hele wg baggeren, volume ingeschat 0,5 m3/m1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9"/>
    <s v="&lt;Null&gt;"/>
    <n v="0"/>
    <n v="0"/>
    <n v="2.2000000000000002"/>
    <n v="2.2000000000000002"/>
    <s v="Klasse A"/>
    <s v="Klasse Industrie"/>
    <s v="wegsloot"/>
    <s v="&lt;Null&gt;"/>
    <s v="Secundair"/>
    <s v="&lt;Null&gt;"/>
    <s v="Verspreidbaar"/>
    <x v="1"/>
    <x v="485"/>
    <n v="0.89"/>
    <n v="4.3"/>
    <s v="4 tot 8m"/>
    <s v="W18GR10_WBKK_A"/>
    <s v="baggeren en maaien"/>
    <s v="Wel werkstrook"/>
    <n v="-1.25"/>
    <n v="-1"/>
  </r>
  <r>
    <s v="Links WSHD/Rechts AAN"/>
    <s v="Links WSHD"/>
    <s v="Rechts AAN"/>
    <n v="1.2"/>
    <n v="0.5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4"/>
    <n v="-0.39"/>
    <n v="-0.39"/>
    <s v="&lt;=2meter"/>
    <n v="8.6999999999999993"/>
    <s v="ja"/>
    <s v="W11250"/>
    <s v="B: maaien droog talud, &lt;= 15m één zijde bereikbaar, talud &gt; 2m"/>
    <s v="Links WSHD/Rechts AAN"/>
    <n v="0.56999999999999995"/>
    <s v="&lt;Null&gt;"/>
    <n v="0.5"/>
    <s v="ja"/>
    <x v="2"/>
    <n v="-0.39"/>
    <n v="2021"/>
    <x v="50"/>
    <n v="55"/>
    <s v="Uitmaaien"/>
    <s v="maaien"/>
    <n v="1536"/>
    <n v="0"/>
    <s v="A: uitmaaien nat profiel &lt;= 30m minimaal één zijde bereikbaar, twee zijdig &gt;15m bereikbaar &lt;= 30m"/>
    <n v="457838"/>
    <s v="M03067"/>
    <s v="hele wg baggeren, volume ingeschat 0,5 m3/m1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9"/>
    <s v="&lt;Null&gt;"/>
    <n v="0"/>
    <n v="0"/>
    <n v="2.2000000000000002"/>
    <n v="2.2000000000000002"/>
    <s v="Klasse A"/>
    <s v="Klasse Industrie"/>
    <s v="wegsloot"/>
    <s v="&lt;Null&gt;"/>
    <s v="Secundair"/>
    <s v="&lt;Null&gt;"/>
    <s v="Verspreidbaar"/>
    <x v="1"/>
    <x v="1185"/>
    <n v="0.89"/>
    <n v="4.3"/>
    <s v="4 tot 8m"/>
    <s v="W18GR10_WBKK_A"/>
    <s v="baggeren en maaien"/>
    <s v="Wel werkstrook"/>
    <n v="-1.25"/>
    <n v="-1"/>
  </r>
  <r>
    <s v="Links WSHD/Rechts AAN"/>
    <s v="Links WSHD"/>
    <s v="Rechts AAN"/>
    <n v="2.2000000000000002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23"/>
    <n v="-1.1499999999999999"/>
    <s v="&lt;=2meter"/>
    <n v="6.2"/>
    <s v="ja"/>
    <s v="W11590"/>
    <s v="A: maaien droog talud, bereikbaar vanaf 2 zijden, talud &gt; 2m"/>
    <s v="Links WSHD/Rechts AAN"/>
    <n v="0.08"/>
    <s v="&lt;Null&gt;"/>
    <n v="-0.79"/>
    <s v="ja"/>
    <x v="0"/>
    <n v="-1.23"/>
    <n v="2021"/>
    <x v="978"/>
    <n v="311"/>
    <s v="Uitmaaien"/>
    <s v="maaien"/>
    <n v="1536"/>
    <n v="0.48"/>
    <s v="A: uitmaaien nat profiel &lt;= 30m minimaal één zijde bereikbaar, twee zijdig &gt;15m bereikbaar &lt;= 30m"/>
    <n v="457840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57"/>
    <s v="&lt;Null&gt;"/>
    <n v="0"/>
    <n v="0.08"/>
    <n v="2.4"/>
    <n v="2.4"/>
    <s v="Vrij toepasbaar"/>
    <s v="Vrij toepasbaar"/>
    <s v="wegsloot"/>
    <s v="&lt;Null&gt;"/>
    <s v="Secundair"/>
    <s v="&lt;Null&gt;"/>
    <s v="Vrij verspreidbaar"/>
    <x v="1"/>
    <x v="1186"/>
    <n v="0.13"/>
    <n v="1.4"/>
    <s v="tot 2m"/>
    <s v="W18GR10132"/>
    <s v="baggeren en maaien"/>
    <s v="Wel werkstrook"/>
    <n v="-1.1000000000000001"/>
    <n v="-0.85"/>
  </r>
  <r>
    <s v="Links WSHD/Rechts AAN"/>
    <s v="Links WSHD"/>
    <s v="Rechts AAN"/>
    <n v="1.7"/>
    <n v="0.1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7"/>
    <s v="&lt;=2meter"/>
    <n v="6.3"/>
    <s v="ja"/>
    <s v="W11590"/>
    <s v="A: maaien droog talud, bereikbaar vanaf 2 zijden, talud &gt; 2m"/>
    <s v="Links WSHD/Rechts AAN"/>
    <n v="0.15"/>
    <s v="&lt;Null&gt;"/>
    <n v="-0.77"/>
    <s v="ja"/>
    <x v="0"/>
    <n v="-1.39"/>
    <n v="2021"/>
    <x v="209"/>
    <n v="220"/>
    <s v="Uitmaaien"/>
    <s v="maaien"/>
    <n v="1536"/>
    <n v="0.64"/>
    <s v="A: uitmaaien nat profiel &lt;= 30m minimaal één zijde bereikbaar, twee zijdig &gt;15m bereikbaar &lt;= 30m"/>
    <n v="457841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4"/>
    <s v="&lt;Null&gt;"/>
    <n v="0"/>
    <n v="0.22"/>
    <n v="2.4"/>
    <n v="2.4"/>
    <s v="Vrij toepasbaar"/>
    <s v="Vrij toepasbaar"/>
    <s v="wegsloot"/>
    <s v="&lt;Null&gt;"/>
    <s v="Secundair"/>
    <s v="&lt;Null&gt;"/>
    <s v="Vrij verspreidbaar"/>
    <x v="1"/>
    <x v="1187"/>
    <n v="0.28999999999999998"/>
    <n v="1.5"/>
    <s v="tot 2m"/>
    <s v="W18GR10133"/>
    <s v="baggeren en maaien"/>
    <s v="Wel werkstrook"/>
    <n v="-1.1000000000000001"/>
    <n v="-0.85"/>
  </r>
  <r>
    <s v="Links WSHD/Rechts AAN"/>
    <s v="Links WSHD"/>
    <s v="Rechts AAN"/>
    <n v="3.6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4"/>
    <n v="-1.2"/>
    <s v="&lt;=2meter"/>
    <n v="6.7"/>
    <s v="ja"/>
    <s v="W11590"/>
    <s v="A: maaien droog talud, bereikbaar vanaf 2 zijden, talud &gt; 2m"/>
    <s v="Links WSHD/Rechts AAN"/>
    <n v="0.2"/>
    <s v="&lt;Null&gt;"/>
    <n v="-0.77"/>
    <s v="ja"/>
    <x v="0"/>
    <n v="-1.34"/>
    <n v="2021"/>
    <x v="164"/>
    <n v="375"/>
    <s v="Uitmaaien"/>
    <s v="maaien"/>
    <n v="1536"/>
    <n v="0.78"/>
    <s v="A: uitmaaien nat profiel &lt;= 30m minimaal één zijde bereikbaar, twee zijdig &gt;15m bereikbaar &lt;= 30m"/>
    <n v="457842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5"/>
    <s v="&lt;Null&gt;"/>
    <n v="0"/>
    <n v="0.14000000000000001"/>
    <n v="2.4"/>
    <n v="2.4"/>
    <s v="Vrij toepasbaar"/>
    <s v="Vrij toepasbaar"/>
    <s v="wegsloot"/>
    <s v="&lt;Null&gt;"/>
    <s v="Secundair"/>
    <s v="&lt;Null&gt;"/>
    <s v="Vrij verspreidbaar"/>
    <x v="1"/>
    <x v="1188"/>
    <n v="0.24"/>
    <n v="1.9"/>
    <s v="tot 2m"/>
    <s v="W18GR10133"/>
    <s v="baggeren en maaien"/>
    <s v="Wel werkstrook"/>
    <n v="-1.1000000000000001"/>
    <n v="-0.85"/>
  </r>
  <r>
    <s v="Links WSHD/Rechts AAN"/>
    <s v="Links WSHD"/>
    <s v="Rechts AAN"/>
    <n v="3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9"/>
    <s v="&lt;=2meter"/>
    <n v="6.7"/>
    <s v="ja"/>
    <s v="W11590"/>
    <s v="A: maaien droog talud, bereikbaar vanaf 2 zijden, talud &gt; 2m"/>
    <s v="Links WSHD/Rechts AAN"/>
    <n v="0.23"/>
    <s v="&lt;Null&gt;"/>
    <n v="-0.77"/>
    <s v="ja"/>
    <x v="0"/>
    <n v="-1.39"/>
    <n v="2021"/>
    <x v="979"/>
    <n v="314"/>
    <s v="Uitmaaien"/>
    <s v="maaien"/>
    <n v="1536"/>
    <n v="0.76"/>
    <s v="A: uitmaaien nat profiel &lt;= 30m minimaal één zijde bereikbaar, twee zijdig &gt;15m bereikbaar &lt;= 30m"/>
    <n v="457843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6"/>
    <s v="&lt;Null&gt;"/>
    <n v="0"/>
    <n v="0.2"/>
    <n v="2.4"/>
    <n v="2.4"/>
    <s v="Vrij toepasbaar"/>
    <s v="Vrij toepasbaar"/>
    <s v="wegsloot"/>
    <s v="&lt;Null&gt;"/>
    <s v="Secundair"/>
    <s v="&lt;Null&gt;"/>
    <s v="Vrij verspreidbaar"/>
    <x v="1"/>
    <x v="1189"/>
    <n v="0.28999999999999998"/>
    <n v="1.9"/>
    <s v="tot 2m"/>
    <s v="W18GR10133"/>
    <s v="baggeren en maaien"/>
    <s v="Wel werkstrook"/>
    <n v="-1.1000000000000001"/>
    <n v="-0.85"/>
  </r>
  <r>
    <s v="Links WSHD/Rechts AAN"/>
    <s v="Links WSHD"/>
    <s v="Rechts AAN"/>
    <n v="3.3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3"/>
    <n v="-1.18"/>
    <s v="&lt;=2meter"/>
    <n v="6.5"/>
    <s v="ja"/>
    <s v="W11590"/>
    <s v="A: maaien droog talud, bereikbaar vanaf 2 zijden, talud &gt; 2m"/>
    <s v="Links WSHD/Rechts AAN"/>
    <n v="0.18"/>
    <s v="&lt;Null&gt;"/>
    <n v="-0.78"/>
    <s v="ja"/>
    <x v="0"/>
    <n v="-1.33"/>
    <n v="2021"/>
    <x v="113"/>
    <n v="386"/>
    <s v="Uitmaaien"/>
    <s v="maaien"/>
    <n v="1536"/>
    <n v="0.75"/>
    <s v="A: uitmaaien nat profiel &lt;= 30m minimaal één zijde bereikbaar, twee zijdig &gt;15m bereikbaar &lt;= 30m"/>
    <n v="457844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7"/>
    <s v="&lt;Null&gt;"/>
    <n v="0"/>
    <n v="0.15"/>
    <n v="2.4"/>
    <n v="2.4"/>
    <s v="Vrij toepasbaar"/>
    <s v="Vrij toepasbaar"/>
    <s v="wegsloot"/>
    <s v="&lt;Null&gt;"/>
    <s v="Secundair"/>
    <s v="&lt;Null&gt;"/>
    <s v="Vrij verspreidbaar"/>
    <x v="1"/>
    <x v="1190"/>
    <n v="0.23"/>
    <n v="1.7"/>
    <s v="tot 2m"/>
    <s v="W18GR10132"/>
    <s v="baggeren en maaien"/>
    <s v="Wel werkstrook"/>
    <n v="-1.1000000000000001"/>
    <n v="-0.85"/>
  </r>
  <r>
    <s v="Links WSHD/Rechts AAN"/>
    <s v="Links WSHD"/>
    <s v="Rechts AAN"/>
    <n v="0.3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19"/>
    <s v="&lt;=2meter"/>
    <n v="6.7"/>
    <s v="ja"/>
    <s v="W11590"/>
    <s v="A: maaien droog talud, bereikbaar vanaf 2 zijden, talud &gt; 2m"/>
    <s v="Links WSHD/Rechts AAN"/>
    <n v="0.23"/>
    <s v="&lt;Null&gt;"/>
    <n v="-0.77"/>
    <s v="ja"/>
    <x v="0"/>
    <n v="-1.39"/>
    <n v="2021"/>
    <x v="980"/>
    <n v="37"/>
    <s v="Uitmaaien"/>
    <s v="maaien"/>
    <n v="1536"/>
    <n v="0.76"/>
    <s v="A: uitmaaien nat profiel &lt;= 30m minimaal één zijde bereikbaar, twee zijdig &gt;15m bereikbaar &lt;= 30m"/>
    <n v="459546"/>
    <s v="M0382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6"/>
    <s v="&lt;Null&gt;"/>
    <n v="0"/>
    <n v="0.2"/>
    <n v="2.4"/>
    <n v="2.4"/>
    <s v="Vrij toepasbaar"/>
    <s v="Vrij toepasbaar"/>
    <s v="wegsloot"/>
    <s v="&lt;Null&gt;"/>
    <s v="Secundair"/>
    <s v="&lt;Null&gt;"/>
    <s v="Vrij verspreidbaar"/>
    <x v="1"/>
    <x v="1045"/>
    <n v="0.28999999999999998"/>
    <n v="1.9"/>
    <s v="tot 2m"/>
    <s v="W18GR10132"/>
    <s v="baggeren en maaien"/>
    <s v="Wel werkstrook"/>
    <n v="-1.1000000000000001"/>
    <n v="-0.85"/>
  </r>
  <r>
    <s v="AAN"/>
    <s v="AAN"/>
    <s v="AAN"/>
    <n v="3.7"/>
    <n v="0.41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2"/>
    <n v="-2.46"/>
    <n v="-2.12"/>
    <s v="&gt;2meter"/>
    <n v="7.4"/>
    <s v="ja"/>
    <s v="W11593"/>
    <s v="A: maaien droog talud, bereikbaar vanaf 2 zijden, talud &gt; 2m"/>
    <s v="AAN"/>
    <n v="0.46"/>
    <s v="&lt;Null&gt;"/>
    <n v="-1.6"/>
    <s v="ja"/>
    <x v="0"/>
    <n v="-2.46"/>
    <n v="2021"/>
    <x v="612"/>
    <n v="373"/>
    <s v="Uitmaaien"/>
    <s v="maaien"/>
    <n v="1536"/>
    <n v="1.1000000000000001"/>
    <s v="A: uitmaaien nat profiel &lt;= 30m minimaal één zijde bereikbaar, twee zijdig &gt;15m bereikbaar &lt;= 30m"/>
    <n v="457845"/>
    <s v="M04033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2"/>
    <s v="&lt;Null&gt;"/>
    <n v="0"/>
    <n v="0.34"/>
    <n v="2.7"/>
    <n v="2.7"/>
    <s v="Klasse A"/>
    <s v="Vrij toepasbaar"/>
    <s v="wegsloot"/>
    <s v="&lt;Null&gt;"/>
    <s v="Secundair"/>
    <n v="-1.7"/>
    <s v="Vrij verspreidbaar"/>
    <x v="1"/>
    <x v="1191"/>
    <n v="0.76"/>
    <n v="2"/>
    <s v="2 tot 4m"/>
    <s v="W18GR10_WBKK_D"/>
    <s v="baggeren en maaien"/>
    <s v="Wel werkstrook"/>
    <s v="&lt;Null&gt;"/>
    <s v="&lt;Null&gt;"/>
  </r>
  <r>
    <s v="AAN"/>
    <s v="AAN"/>
    <s v="AAN"/>
    <n v="2.6"/>
    <n v="0.56999999999999995"/>
    <s v="&lt;Null&gt;"/>
    <x v="3"/>
    <x v="0"/>
    <n v="1.1299999999999999"/>
    <s v="alleen links"/>
    <s v="&lt;Null&gt;"/>
    <n v="0"/>
    <s v="GO 2021"/>
    <s v="1A: Op de kant, &lt;=30m tweezijdig bereikbaar, of &lt;=15m één zijde bereikbaar"/>
    <n v="-2"/>
    <n v="-2.5099999999999998"/>
    <n v="-2.0299999999999998"/>
    <s v="&gt;2meter"/>
    <n v="7.5"/>
    <s v="ja"/>
    <s v="W11593"/>
    <s v="B: maaien droog talud, &lt;= 15m één zijde bereikbaar, talud &gt; 2m"/>
    <s v="AAN"/>
    <n v="0.64"/>
    <s v="&lt;Null&gt;"/>
    <n v="-1.6"/>
    <s v="ja"/>
    <x v="0"/>
    <n v="-2.5099999999999998"/>
    <n v="2021"/>
    <x v="981"/>
    <n v="264"/>
    <s v="Uitmaaien"/>
    <s v="maaien"/>
    <n v="1536"/>
    <n v="1.1200000000000001"/>
    <s v="A: uitmaaien nat profiel &lt;= 30m minimaal één zijde bereikbaar, twee zijdig &gt;15m bereikbaar &lt;= 30m"/>
    <n v="457846"/>
    <s v="M04033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3"/>
    <s v="&lt;Null&gt;"/>
    <n v="0"/>
    <n v="0.48"/>
    <n v="2.7"/>
    <n v="2.7"/>
    <s v="Klasse A"/>
    <s v="Vrij toepasbaar"/>
    <s v="wegsloot"/>
    <s v="&lt;Null&gt;"/>
    <s v="Secundair"/>
    <n v="-1.7"/>
    <s v="Vrij verspreidbaar"/>
    <x v="1"/>
    <x v="1192"/>
    <n v="0.81"/>
    <n v="2"/>
    <s v="2 tot 4m"/>
    <s v="W18GR10_WBKK_D"/>
    <s v="baggeren en maaien"/>
    <s v="Wel werkstrook"/>
    <s v="&lt;Null&gt;"/>
    <s v="&lt;Null&gt;"/>
  </r>
  <r>
    <s v="Links AAN/Rechts WSHD"/>
    <s v="Links AAN"/>
    <s v="Rechts WSHD"/>
    <n v="1.5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7"/>
    <s v="&lt;=2meter"/>
    <n v="5.8"/>
    <s v="ja"/>
    <s v="W11594"/>
    <s v="A: maaien droog talud, bereikbaar vanaf 2 zijden, talud &gt; 2m"/>
    <s v="Links AAN/Rechts WSHD"/>
    <n v="0.21"/>
    <s v="&lt;Null&gt;"/>
    <n v="-1"/>
    <s v="ja"/>
    <x v="0"/>
    <n v="-1.62"/>
    <n v="2021"/>
    <x v="982"/>
    <n v="194"/>
    <s v="Uitmaaien"/>
    <s v="maaien"/>
    <n v="1536"/>
    <n v="0.66"/>
    <s v="A: uitmaaien nat profiel &lt;= 30m minimaal één zijde bereikbaar, twee zijdig &gt;15m bereikbaar &lt;= 30m"/>
    <n v="457847"/>
    <s v="M03754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189"/>
    <s v="&lt;Null&gt;"/>
    <n v="0"/>
    <n v="0.25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600"/>
    <n v="0.37"/>
    <n v="1.5"/>
    <s v="tot 2m"/>
    <s v="W18GR10200"/>
    <s v="baggeren en maaien"/>
    <s v="Wel werkstrook"/>
    <n v="-1.25"/>
    <n v="-1"/>
  </r>
  <r>
    <s v="Links AAN/Rechts WSHD"/>
    <s v="Links AAN"/>
    <s v="Rechts WSHD"/>
    <n v="2.9"/>
    <n v="0.3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7"/>
    <s v="&lt;=2meter"/>
    <n v="6.4"/>
    <s v="ja"/>
    <s v="W11594"/>
    <s v="A: maaien droog talud, bereikbaar vanaf 2 zijden, talud &gt; 2m"/>
    <s v="Links AAN/Rechts WSHD"/>
    <n v="0.42"/>
    <s v="&lt;Null&gt;"/>
    <n v="-0.98"/>
    <s v="ja"/>
    <x v="0"/>
    <n v="-1.66"/>
    <n v="2021"/>
    <x v="570"/>
    <n v="280"/>
    <s v="Uitmaaien"/>
    <s v="maaien"/>
    <n v="1536"/>
    <n v="1.02"/>
    <s v="A: uitmaaien nat profiel &lt;= 30m minimaal één zijde bereikbaar, twee zijdig &gt;15m bereikbaar &lt;= 30m"/>
    <n v="457852"/>
    <s v="M0375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2"/>
    <s v="&lt;Null&gt;"/>
    <n v="0"/>
    <n v="0.28999999999999998"/>
    <n v="2.2000000000000002"/>
    <n v="2.2000000000000002"/>
    <s v="Klasse A"/>
    <s v="Klasse Wonen"/>
    <s v="wegsloot"/>
    <s v="&lt;Null&gt;"/>
    <s v="Secundair"/>
    <s v="&lt;Null&gt;"/>
    <s v="Verspreidbaar"/>
    <x v="1"/>
    <x v="1193"/>
    <n v="0.41"/>
    <n v="2.1"/>
    <s v="2 tot 4m"/>
    <s v="W18GR10201"/>
    <s v="baggeren en maaien"/>
    <s v="Wel werkstrook"/>
    <n v="-1.25"/>
    <n v="-1"/>
  </r>
  <r>
    <s v="Links AAN/Rechts WSHD"/>
    <s v="Links AAN"/>
    <s v="Rechts WSHD"/>
    <n v="3.2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8"/>
    <s v="&lt;=2meter"/>
    <n v="6"/>
    <s v="ja"/>
    <s v="W11594"/>
    <s v="A: maaien droog talud, bereikbaar vanaf 2 zijden, talud &gt; 2m"/>
    <s v="Links AAN/Rechts WSHD"/>
    <n v="0.19"/>
    <s v="&lt;Null&gt;"/>
    <n v="-0.98"/>
    <s v="ja"/>
    <x v="0"/>
    <n v="-1.53"/>
    <n v="2021"/>
    <x v="983"/>
    <n v="379"/>
    <s v="Uitmaaien"/>
    <s v="maaien"/>
    <n v="1536"/>
    <n v="0.65"/>
    <s v="A: uitmaaien nat profiel &lt;= 30m minimaal één zijde bereikbaar, twee zijdig &gt;15m bereikbaar &lt;= 30m"/>
    <n v="457853"/>
    <s v="M0375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3"/>
    <s v="&lt;Null&gt;"/>
    <n v="0"/>
    <n v="0.15"/>
    <n v="2.2000000000000002"/>
    <n v="2.2000000000000002"/>
    <s v="Klasse A"/>
    <s v="Klasse Wonen"/>
    <s v="wegsloot"/>
    <s v="&lt;Null&gt;"/>
    <s v="Secundair"/>
    <s v="&lt;Null&gt;"/>
    <s v="Verspreidbaar"/>
    <x v="1"/>
    <x v="1194"/>
    <n v="0.28000000000000003"/>
    <n v="1.7"/>
    <s v="tot 2m"/>
    <s v="W18GR10201"/>
    <s v="baggeren en maaien"/>
    <s v="Wel werkstrook"/>
    <n v="-1.25"/>
    <n v="-1"/>
  </r>
  <r>
    <s v="Links AAN/Rechts WSHD"/>
    <s v="Links AAN"/>
    <s v="Rechts WSHD"/>
    <n v="3.4"/>
    <n v="0.4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34"/>
    <s v="&lt;=2meter"/>
    <n v="6.4"/>
    <s v="ja"/>
    <s v="W11594"/>
    <s v="A: maaien droog talud, bereikbaar vanaf 2 zijden, talud &gt; 2m"/>
    <s v="Links AAN/Rechts WSHD"/>
    <n v="0.51"/>
    <s v="&lt;Null&gt;"/>
    <n v="-0.98"/>
    <s v="ja"/>
    <x v="0"/>
    <n v="-1.69"/>
    <n v="2021"/>
    <x v="605"/>
    <n v="328"/>
    <s v="Uitmaaien"/>
    <s v="maaien"/>
    <n v="1536"/>
    <n v="0.97"/>
    <s v="A: uitmaaien nat profiel &lt;= 30m minimaal één zijde bereikbaar, twee zijdig &gt;15m bereikbaar &lt;= 30m"/>
    <n v="457854"/>
    <s v="M0375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1"/>
    <s v="&lt;Null&gt;"/>
    <n v="0"/>
    <n v="0.35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195"/>
    <n v="0.44"/>
    <n v="2.1"/>
    <s v="2 tot 4m"/>
    <s v="W18GR10200"/>
    <s v="baggeren en maaien"/>
    <s v="Wel werkstrook"/>
    <n v="-1.25"/>
    <n v="-1"/>
  </r>
  <r>
    <s v="Links AAN/Rechts WSHD"/>
    <s v="Links AAN"/>
    <s v="Rechts WSHD"/>
    <n v="1"/>
    <n v="0.3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7"/>
    <s v="&lt;=2meter"/>
    <n v="6.4"/>
    <s v="ja"/>
    <s v="W11594"/>
    <s v="A: maaien droog talud, bereikbaar vanaf 2 zijden, talud &gt; 2m"/>
    <s v="Links AAN/Rechts WSHD"/>
    <n v="0.42"/>
    <s v="&lt;Null&gt;"/>
    <n v="-0.98"/>
    <s v="ja"/>
    <x v="0"/>
    <n v="-1.66"/>
    <n v="2021"/>
    <x v="397"/>
    <n v="98"/>
    <s v="Uitmaaien"/>
    <s v="maaien"/>
    <n v="1536"/>
    <n v="1.02"/>
    <s v="A: uitmaaien nat profiel &lt;= 30m minimaal één zijde bereikbaar, twee zijdig &gt;15m bereikbaar &lt;= 30m"/>
    <n v="459547"/>
    <s v="M03754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2"/>
    <s v="&lt;Null&gt;"/>
    <n v="0"/>
    <n v="0.28999999999999998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196"/>
    <n v="0.41"/>
    <n v="2.1"/>
    <s v="2 tot 4m"/>
    <s v="W18GR10200"/>
    <s v="baggeren en maaien"/>
    <s v="Wel werkstrook"/>
    <n v="-1.25"/>
    <n v="-1"/>
  </r>
  <r>
    <s v="Links WSHD/Rechts AAN"/>
    <s v="Links WSHD"/>
    <s v="Rechts AAN"/>
    <n v="2.5"/>
    <n v="0.2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9"/>
    <n v="-1.37"/>
    <s v="&lt;=2meter"/>
    <n v="6.2"/>
    <s v="ja"/>
    <s v="W11595"/>
    <s v="A: maaien droog talud, bereikbaar vanaf 2 zijden, talud &gt; 2m"/>
    <s v="Links WSHD/Rechts AAN"/>
    <n v="0.31"/>
    <s v="&lt;Null&gt;"/>
    <n v="-1"/>
    <s v="ja"/>
    <x v="0"/>
    <n v="-1.69"/>
    <n v="2021"/>
    <x v="66"/>
    <n v="330"/>
    <s v="Uitmaaien"/>
    <s v="maaien"/>
    <n v="1536"/>
    <n v="0.65"/>
    <s v="A: uitmaaien nat profiel &lt;= 30m minimaal één zijde bereikbaar, twee zijdig &gt;15m bereikbaar &lt;= 30m"/>
    <n v="457848"/>
    <s v="M80073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78"/>
    <s v="&lt;Null&gt;"/>
    <n v="0"/>
    <n v="0.32"/>
    <n v="2.4"/>
    <n v="2.4"/>
    <s v="Vrij toepasbaar"/>
    <s v="Vrij toepasbaar"/>
    <s v="wegsloot"/>
    <s v="&lt;Null&gt;"/>
    <s v="Secundair"/>
    <s v="&lt;Null&gt;"/>
    <s v="Vrij verspreidbaar"/>
    <x v="1"/>
    <x v="1197"/>
    <n v="0.44"/>
    <n v="1.5"/>
    <s v="tot 2m"/>
    <s v="W18GR10231"/>
    <s v="baggeren en maaien"/>
    <s v="Wel werkstrook"/>
    <n v="-1.25"/>
    <n v="-1"/>
  </r>
  <r>
    <s v="Links WSHD/Rechts AAN"/>
    <s v="Links WSHD"/>
    <s v="Rechts AAN"/>
    <n v="2.1"/>
    <n v="0.2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1"/>
    <n v="-1.35"/>
    <s v="&lt;=2meter"/>
    <n v="6.3"/>
    <s v="ja"/>
    <s v="W11595"/>
    <s v="A: maaien droog talud, bereikbaar vanaf 2 zijden, talud &gt; 2m"/>
    <s v="Links WSHD/Rechts AAN"/>
    <n v="0.27"/>
    <s v="&lt;Null&gt;"/>
    <n v="-0.99"/>
    <s v="ja"/>
    <x v="0"/>
    <n v="-1.61"/>
    <n v="2021"/>
    <x v="984"/>
    <n v="257"/>
    <s v="Uitmaaien"/>
    <s v="maaien"/>
    <n v="1536"/>
    <n v="0.7"/>
    <s v="A: uitmaaien nat profiel &lt;= 30m minimaal één zijde bereikbaar, twee zijdig &gt;15m bereikbaar &lt;= 30m"/>
    <n v="457849"/>
    <s v="M80073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79"/>
    <s v="&lt;Null&gt;"/>
    <n v="0"/>
    <n v="0.26"/>
    <n v="2.4"/>
    <n v="2.4"/>
    <s v="Vrij toepasbaar"/>
    <s v="Vrij toepasbaar"/>
    <s v="wegsloot"/>
    <s v="&lt;Null&gt;"/>
    <s v="Secundair"/>
    <s v="&lt;Null&gt;"/>
    <s v="Vrij verspreidbaar"/>
    <x v="1"/>
    <x v="1198"/>
    <n v="0.36"/>
    <n v="1.6"/>
    <s v="tot 2m"/>
    <s v="W18GR10231"/>
    <s v="baggeren en maaien"/>
    <s v="Wel werkstrook"/>
    <n v="-1.25"/>
    <n v="-1"/>
  </r>
  <r>
    <s v="Links WSHD/Rechts AAN"/>
    <s v="Links WSHD"/>
    <s v="Rechts AAN"/>
    <n v="4.5999999999999996"/>
    <n v="0.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8"/>
    <n v="-1.4"/>
    <s v="&lt;=2meter"/>
    <n v="6.6"/>
    <s v="ja"/>
    <s v="W11595"/>
    <s v="A: maaien droog talud, bereikbaar vanaf 2 zijden, talud &gt; 2m"/>
    <s v="Links WSHD/Rechts AAN"/>
    <n v="0.34"/>
    <s v="&lt;Null&gt;"/>
    <n v="-0.95"/>
    <s v="ja"/>
    <x v="0"/>
    <n v="-1.68"/>
    <n v="2021"/>
    <x v="985"/>
    <n v="483"/>
    <s v="Uitmaaien"/>
    <s v="maaien"/>
    <n v="1536"/>
    <n v="1.03"/>
    <s v="A: uitmaaien nat profiel &lt;= 30m minimaal één zijde bereikbaar, twee zijdig &gt;15m bereikbaar &lt;= 30m"/>
    <n v="457850"/>
    <s v="M80073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80"/>
    <s v="&lt;Null&gt;"/>
    <n v="0"/>
    <n v="0.28000000000000003"/>
    <n v="2.4"/>
    <n v="2.4"/>
    <s v="Vrij toepasbaar"/>
    <s v="Vrij toepasbaar"/>
    <s v="wegsloot"/>
    <s v="&lt;Null&gt;"/>
    <s v="Secundair"/>
    <s v="&lt;Null&gt;"/>
    <s v="Vrij verspreidbaar"/>
    <x v="1"/>
    <x v="1199"/>
    <n v="0.43"/>
    <n v="1.9"/>
    <s v="tot 2m"/>
    <s v="W18GR10231"/>
    <s v="baggeren en maaien"/>
    <s v="Wel werkstrook"/>
    <n v="-1.25"/>
    <n v="-1"/>
  </r>
  <r>
    <s v="Links WSHD/Rechts AAN"/>
    <s v="Links WSHD"/>
    <s v="Rechts AAN"/>
    <n v="1.7"/>
    <n v="0.17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"/>
    <n v="-1.54"/>
    <s v="&lt;=2meter"/>
    <n v="6.3"/>
    <s v="ja"/>
    <s v="W11595"/>
    <s v="A: maaien droog talud, bereikbaar vanaf 2 zijden, talud &gt; 2m"/>
    <s v="Links WSHD/Rechts AAN"/>
    <n v="0.19"/>
    <s v="&lt;Null&gt;"/>
    <n v="-1.02"/>
    <s v="ja"/>
    <x v="0"/>
    <n v="-1.7"/>
    <n v="2021"/>
    <x v="800"/>
    <n v="208"/>
    <s v="Uitmaaien"/>
    <s v="maaien"/>
    <n v="1536"/>
    <n v="0.79"/>
    <s v="A: uitmaaien nat profiel &lt;= 30m minimaal één zijde bereikbaar, twee zijdig &gt;15m bereikbaar &lt;= 30m"/>
    <n v="457851"/>
    <s v="M80073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1243"/>
    <s v="&lt;Null&gt;"/>
    <n v="0"/>
    <n v="0.16"/>
    <n v="2.4"/>
    <n v="2.4"/>
    <s v="Vrij toepasbaar"/>
    <s v="Vrij toepasbaar"/>
    <s v="wegsloot"/>
    <s v="&lt;Null&gt;"/>
    <s v="Secundair"/>
    <s v="&lt;Null&gt;"/>
    <s v="Vrij verspreidbaar"/>
    <x v="1"/>
    <x v="1200"/>
    <n v="0.45"/>
    <n v="1.6"/>
    <s v="tot 2m"/>
    <s v="W18GR10231"/>
    <s v="baggeren en maaien"/>
    <s v="Wel werkstrook"/>
    <n v="-1.25"/>
    <n v="-1"/>
  </r>
  <r>
    <s v="Links AAN/Rechts WSHD"/>
    <s v="Links AAN"/>
    <s v="Rechts WSHD"/>
    <n v="1.8"/>
    <n v="0.3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4"/>
    <s v="&lt;=2meter"/>
    <n v="4"/>
    <s v="ja"/>
    <s v="W11596"/>
    <s v="A: maaien droog talud, bereikbaar vanaf 2 zijden, talud &lt;= 2m"/>
    <s v="Links AAN/Rechts WSHD"/>
    <n v="0.37"/>
    <s v="&lt;Null&gt;"/>
    <n v="-0.96"/>
    <s v="ja"/>
    <x v="0"/>
    <n v="-1.67"/>
    <n v="2021"/>
    <x v="986"/>
    <n v="179"/>
    <s v="Uitmaaien"/>
    <s v="maaien"/>
    <n v="1536"/>
    <n v="0.85"/>
    <s v="A: uitmaaien nat profiel &lt;= 30m minimaal één zijde bereikbaar, twee zijdig &gt;15m bereikbaar &lt;= 30m"/>
    <n v="457855"/>
    <s v="M0374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4"/>
    <s v="&lt;Null&gt;"/>
    <n v="0"/>
    <n v="0.27"/>
    <n v="1"/>
    <n v="1"/>
    <s v="Klasse A"/>
    <s v="Klasse Industrie"/>
    <s v="wegsloot"/>
    <s v="&lt;Null&gt;"/>
    <s v="Secundair"/>
    <s v="&lt;Null&gt;"/>
    <s v="Verspreidbaar"/>
    <x v="1"/>
    <x v="1201"/>
    <n v="0.42"/>
    <n v="2"/>
    <s v="2 tot 4m"/>
    <s v="W18GR10_WBKK_A"/>
    <s v="baggeren en maaien"/>
    <s v="Wel werkstrook"/>
    <n v="-1.25"/>
    <n v="-1"/>
  </r>
  <r>
    <s v="Links AAN/Rechts WSHD"/>
    <s v="Links AAN"/>
    <s v="Rechts WSHD"/>
    <n v="1.9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28"/>
    <s v="&lt;=2meter"/>
    <n v="5.7"/>
    <s v="ja"/>
    <s v="W11596"/>
    <s v="A: maaien droog talud, bereikbaar vanaf 2 zijden, talud &gt; 2m"/>
    <s v="Links AAN/Rechts WSHD"/>
    <n v="0.21"/>
    <s v="&lt;Null&gt;"/>
    <n v="-1"/>
    <s v="ja"/>
    <x v="0"/>
    <n v="-1.56"/>
    <n v="2021"/>
    <x v="18"/>
    <n v="271"/>
    <s v="Uitmaaien"/>
    <s v="maaien"/>
    <n v="1536"/>
    <n v="0.42"/>
    <s v="A: uitmaaien nat profiel &lt;= 30m minimaal één zijde bereikbaar, twee zijdig &gt;15m bereikbaar &lt;= 30m"/>
    <n v="457856"/>
    <s v="M0374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5"/>
    <s v="&lt;Null&gt;"/>
    <n v="0"/>
    <n v="0.28000000000000003"/>
    <n v="2.2000000000000002"/>
    <n v="2.2000000000000002"/>
    <s v="Klasse A"/>
    <s v="Klasse Industrie"/>
    <s v="wegsloot"/>
    <s v="&lt;Null&gt;"/>
    <s v="Secundair"/>
    <s v="&lt;Null&gt;"/>
    <s v="Verspreidbaar"/>
    <x v="1"/>
    <x v="329"/>
    <n v="0.31"/>
    <n v="1.4"/>
    <s v="tot 2m"/>
    <s v="W18GR10_WBKK_A"/>
    <s v="baggeren en maaien"/>
    <s v="Wel werkstrook"/>
    <n v="-1.25"/>
    <n v="-1"/>
  </r>
  <r>
    <s v="Links WSHD/Rechts AAN"/>
    <s v="Links WSHD"/>
    <s v="Rechts AAN"/>
    <n v="5"/>
    <n v="0.4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8"/>
    <n v="-1.4"/>
    <s v="&lt;=2meter"/>
    <n v="6.9"/>
    <s v="ja"/>
    <s v="W11597"/>
    <s v="A: maaien droog talud, bereikbaar vanaf 2 zijden, talud &gt; 2m"/>
    <s v="Links WSHD/Rechts AAN"/>
    <n v="0.51"/>
    <s v="&lt;Null&gt;"/>
    <n v="-0.96"/>
    <s v="ja"/>
    <x v="0"/>
    <n v="-1.68"/>
    <n v="2021"/>
    <x v="537"/>
    <n v="385"/>
    <s v="Uitmaaien"/>
    <s v="maaien"/>
    <n v="1536"/>
    <n v="0.89"/>
    <s v="A: uitmaaien nat profiel &lt;= 30m minimaal één zijde bereikbaar, twee zijdig &gt;15m bereikbaar &lt;= 30m"/>
    <n v="457857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549"/>
    <s v="&lt;Null&gt;"/>
    <n v="0"/>
    <n v="0.28000000000000003"/>
    <n v="2.2000000000000002"/>
    <n v="2.2000000000000002"/>
    <s v="Klasse A"/>
    <s v="Klasse Industrie"/>
    <s v="wegsloot"/>
    <s v="&lt;Null&gt;"/>
    <s v="Secundair"/>
    <s v="&lt;Null&gt;"/>
    <s v="Verspreidbaar"/>
    <x v="1"/>
    <x v="1202"/>
    <n v="0.43"/>
    <n v="2.6"/>
    <s v="2 tot 4m"/>
    <s v="W18GR10214"/>
    <s v="baggeren en maaien"/>
    <s v="Wel werkstrook"/>
    <n v="-1.25"/>
    <n v="-1"/>
  </r>
  <r>
    <s v="Links WSHD/Rechts AAN"/>
    <s v="Links WSHD"/>
    <s v="Rechts AAN"/>
    <n v="5.2"/>
    <n v="0.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8"/>
    <n v="-1.42"/>
    <s v="&lt;=2meter"/>
    <n v="7"/>
    <s v="ja"/>
    <s v="W11597"/>
    <s v="A: maaien droog talud, bereikbaar vanaf 2 zijden, talud &gt; 2m"/>
    <s v="Links WSHD/Rechts AAN"/>
    <n v="0.68"/>
    <s v="&lt;Null&gt;"/>
    <n v="-0.96"/>
    <s v="ja"/>
    <x v="0"/>
    <n v="-1.8"/>
    <n v="2021"/>
    <x v="987"/>
    <n v="388"/>
    <s v="Uitmaaien"/>
    <s v="maaien"/>
    <n v="1536"/>
    <n v="1.55"/>
    <s v="A: uitmaaien nat profiel &lt;= 30m minimaal één zijde bereikbaar, twee zijdig &gt;15m bereikbaar &lt;= 30m"/>
    <n v="457858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1"/>
    <s v="&lt;Null&gt;"/>
    <n v="0"/>
    <n v="0.38"/>
    <n v="2.2000000000000002"/>
    <n v="2.2000000000000002"/>
    <s v="Klasse A"/>
    <s v="Klasse Industrie"/>
    <s v="wegsloot"/>
    <s v="&lt;Null&gt;"/>
    <s v="Secundair"/>
    <s v="&lt;Null&gt;"/>
    <s v="Verspreidbaar"/>
    <x v="1"/>
    <x v="1203"/>
    <n v="0.55000000000000004"/>
    <n v="2.7"/>
    <s v="2 tot 4m"/>
    <s v="W18GR10214"/>
    <s v="baggeren en maaien"/>
    <s v="Wel werkstrook"/>
    <n v="-1.25"/>
    <n v="-1"/>
  </r>
  <r>
    <s v="Links WSHD/Rechts AAN"/>
    <s v="Links WSHD"/>
    <s v="Rechts AAN"/>
    <n v="5.2"/>
    <n v="0.4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7"/>
    <n v="-1.49"/>
    <s v="&lt;=2meter"/>
    <n v="7.1"/>
    <s v="ja"/>
    <s v="W11597"/>
    <s v="A: maaien droog talud, bereikbaar vanaf 2 zijden, talud &gt; 2m"/>
    <s v="Links WSHD/Rechts AAN"/>
    <n v="0.46"/>
    <s v="&lt;Null&gt;"/>
    <n v="-0.97"/>
    <s v="ja"/>
    <x v="3"/>
    <n v="-1.67"/>
    <n v="2021"/>
    <x v="743"/>
    <n v="372"/>
    <s v="Uitmaaien"/>
    <s v="maaien"/>
    <n v="1536"/>
    <n v="1.46"/>
    <s v="A: uitmaaien nat profiel &lt;= 30m minimaal één zijde bereikbaar, twee zijdig &gt;15m bereikbaar &lt;= 30m"/>
    <n v="457859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672"/>
    <s v="&lt;Null&gt;"/>
    <n v="0"/>
    <n v="0.18"/>
    <n v="2.2000000000000002"/>
    <n v="2.2000000000000002"/>
    <s v="Klasse A"/>
    <s v="Klasse Industrie"/>
    <s v="wegsloot"/>
    <s v="&lt;Null&gt;"/>
    <s v="Secundair"/>
    <s v="&lt;Null&gt;"/>
    <s v="Niet verspreidbaar"/>
    <x v="1"/>
    <x v="1204"/>
    <n v="0.42"/>
    <n v="2.8"/>
    <s v="2 tot 4m"/>
    <s v="W18GR10213"/>
    <s v="baggeren en maaien"/>
    <s v="Wel werkstrook"/>
    <n v="-1.25"/>
    <n v="-1"/>
  </r>
  <r>
    <s v="Links WSHD/Rechts AAN"/>
    <s v="Links WSHD"/>
    <s v="Rechts AAN"/>
    <n v="0.7"/>
    <n v="0.4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49"/>
    <s v="&lt;=2meter"/>
    <n v="7.1"/>
    <s v="ja"/>
    <s v="W11597"/>
    <s v="A: maaien droog talud, bereikbaar vanaf 2 zijden, talud &gt; 2m"/>
    <s v="Links WSHD/Rechts AAN"/>
    <n v="0.46"/>
    <s v="&lt;Null&gt;"/>
    <n v="-0.97"/>
    <s v="ja"/>
    <x v="0"/>
    <n v="-1.67"/>
    <n v="2021"/>
    <x v="988"/>
    <n v="53"/>
    <s v="Uitmaaien"/>
    <s v="maaien"/>
    <n v="1536"/>
    <n v="1.46"/>
    <s v="A: uitmaaien nat profiel &lt;= 30m minimaal één zijde bereikbaar, twee zijdig &gt;15m bereikbaar &lt;= 30m"/>
    <n v="459548"/>
    <s v="M05898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72"/>
    <s v="&lt;Null&gt;"/>
    <n v="0"/>
    <n v="0.18"/>
    <n v="2.2000000000000002"/>
    <n v="2.2000000000000002"/>
    <s v="Klasse A"/>
    <s v="Klasse Industrie"/>
    <s v="wegsloot"/>
    <s v="&lt;Null&gt;"/>
    <s v="Secundair"/>
    <s v="&lt;Null&gt;"/>
    <s v="Verspreidbaar"/>
    <x v="1"/>
    <x v="1205"/>
    <n v="0.42"/>
    <n v="2.8"/>
    <s v="2 tot 4m"/>
    <s v="W18GR10214"/>
    <s v="baggeren en maaien"/>
    <s v="Wel werkstrook"/>
    <n v="-1.25"/>
    <n v="-1"/>
  </r>
  <r>
    <s v="Links WSHD/Rechts AAN"/>
    <s v="Links WSHD"/>
    <s v="Rechts AAN"/>
    <n v="0.4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48"/>
    <n v="-1.2"/>
    <s v="&lt;=2meter"/>
    <n v="5.6"/>
    <s v="ja"/>
    <s v="W11599"/>
    <s v="A: maaien droog talud, bereikbaar vanaf 2 zijden, talud &gt; 2m"/>
    <s v="Links WSHD/Rechts AAN"/>
    <n v="0.23"/>
    <s v="&lt;Null&gt;"/>
    <n v="-0.96"/>
    <s v="ja"/>
    <x v="3"/>
    <n v="-1.48"/>
    <n v="2021"/>
    <x v="989"/>
    <n v="62"/>
    <s v="Uitmaaien"/>
    <s v="maaien"/>
    <n v="1536"/>
    <n v="0.45"/>
    <s v="A: uitmaaien nat profiel &lt;= 30m minimaal één zijde bereikbaar, twee zijdig &gt;15m bereikbaar &lt;= 30m"/>
    <n v="457860"/>
    <s v="M05214"/>
    <s v="koppelen aan profiel 0666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666"/>
    <s v="&lt;Null&gt;"/>
    <n v="0"/>
    <n v="0.28000000000000003"/>
    <n v="2.2000000000000002"/>
    <n v="2.2000000000000002"/>
    <s v="Klasse B"/>
    <s v="Klasse Industrie"/>
    <s v="wegsloot"/>
    <s v="&lt;Null&gt;"/>
    <s v="Secundair"/>
    <s v="&lt;Null&gt;"/>
    <s v="Niet verspreidbaar"/>
    <x v="1"/>
    <x v="1206"/>
    <n v="0.23"/>
    <n v="1.3"/>
    <s v="tot 2m"/>
    <s v="W18GR10216"/>
    <s v="baggeren en maaien"/>
    <s v="Wel werkstrook"/>
    <n v="-1.25"/>
    <n v="-1"/>
  </r>
  <r>
    <s v="Links AAN/Rechts WSHD"/>
    <s v="Links AAN"/>
    <s v="Rechts WSHD"/>
    <n v="0.7"/>
    <n v="0.09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48"/>
    <n v="-1.25"/>
    <s v="&lt;=2meter"/>
    <n v="5.3"/>
    <s v="ja"/>
    <s v="W11600"/>
    <s v="A: maaien droog talud, bereikbaar vanaf 2 zijden, talud &gt; 2m"/>
    <s v="Links AAN/Rechts WSHD"/>
    <n v="0.1"/>
    <s v="&lt;Null&gt;"/>
    <n v="-0.97"/>
    <s v="ja"/>
    <x v="3"/>
    <n v="-1.48"/>
    <n v="2021"/>
    <x v="990"/>
    <n v="146"/>
    <s v="Uitmaaien"/>
    <s v="maaien"/>
    <n v="1536"/>
    <n v="0.28000000000000003"/>
    <s v="A: uitmaaien nat profiel &lt;= 30m minimaal één zijde bereikbaar, twee zijdig &gt;15m bereikbaar &lt;= 30m"/>
    <n v="457865"/>
    <s v="M0371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62"/>
    <s v="&lt;Null&gt;"/>
    <n v="0"/>
    <n v="0.23"/>
    <n v="2.2000000000000002"/>
    <n v="2.2000000000000002"/>
    <s v="Klasse B"/>
    <s v="Klasse Industrie"/>
    <s v="wegsloot"/>
    <s v="&lt;Null&gt;"/>
    <s v="Secundair"/>
    <s v="&lt;Null&gt;"/>
    <s v="Niet verspreidbaar"/>
    <x v="1"/>
    <x v="1053"/>
    <n v="0.23"/>
    <n v="1"/>
    <s v="tot 2m"/>
    <s v="W18GR10217"/>
    <s v="baggeren en maaien"/>
    <s v="Wel werkstrook"/>
    <n v="-1.25"/>
    <n v="-1"/>
  </r>
  <r>
    <s v="Links AAN/Rechts WSHD"/>
    <s v="Links AAN"/>
    <s v="Rechts WSHD"/>
    <n v="2"/>
    <n v="0.18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51"/>
    <n v="-1.27"/>
    <s v="&lt;=2meter"/>
    <n v="5.6"/>
    <s v="ja"/>
    <s v="W11600"/>
    <s v="A: maaien droog talud, bereikbaar vanaf 2 zijden, talud &gt; 2m"/>
    <s v="Links AAN/Rechts WSHD"/>
    <n v="0.2"/>
    <s v="&lt;Null&gt;"/>
    <n v="-0.95"/>
    <s v="ja"/>
    <x v="3"/>
    <n v="-1.51"/>
    <n v="2021"/>
    <x v="991"/>
    <n v="304"/>
    <s v="Uitmaaien"/>
    <s v="maaien"/>
    <n v="1536"/>
    <n v="0.48"/>
    <s v="A: uitmaaien nat profiel &lt;= 30m minimaal één zijde bereikbaar, twee zijdig &gt;15m bereikbaar &lt;= 30m"/>
    <n v="457866"/>
    <s v="M03713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661"/>
    <s v="&lt;Null&gt;"/>
    <n v="0"/>
    <n v="0.24"/>
    <n v="2.2000000000000002"/>
    <n v="2.2000000000000002"/>
    <s v="Klasse B"/>
    <s v="Klasse Industrie"/>
    <s v="wegsloot"/>
    <s v="&lt;Null&gt;"/>
    <s v="Secundair"/>
    <s v="&lt;Null&gt;"/>
    <s v="Niet verspreidbaar"/>
    <x v="1"/>
    <x v="1207"/>
    <n v="0.26"/>
    <n v="1.3"/>
    <s v="tot 2m"/>
    <s v="W18GR10217"/>
    <s v="baggeren en maaien"/>
    <s v="Wel werkstrook"/>
    <n v="-1.25"/>
    <n v="-1"/>
  </r>
  <r>
    <s v="Links AAN/Rechts WSHD"/>
    <s v="Links AAN"/>
    <s v="Rechts WSHD"/>
    <n v="0.6"/>
    <n v="0.09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48"/>
    <n v="-1.25"/>
    <s v="&lt;=2meter"/>
    <n v="5.3"/>
    <s v="ja"/>
    <s v="W11600"/>
    <s v="A: maaien droog talud, bereikbaar vanaf 2 zijden, talud &gt; 2m"/>
    <s v="Links AAN/Rechts WSHD"/>
    <n v="0.1"/>
    <s v="&lt;Null&gt;"/>
    <n v="-0.97"/>
    <s v="ja"/>
    <x v="3"/>
    <n v="-1.48"/>
    <n v="2021"/>
    <x v="992"/>
    <n v="116"/>
    <s v="Uitmaaien"/>
    <s v="maaien"/>
    <n v="1536"/>
    <n v="0.28000000000000003"/>
    <s v="A: uitmaaien nat profiel &lt;= 30m minimaal één zijde bereikbaar, twee zijdig &gt;15m bereikbaar &lt;= 30m"/>
    <n v="459549"/>
    <s v="M0371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62"/>
    <s v="&lt;Null&gt;"/>
    <n v="0"/>
    <n v="0.23"/>
    <n v="2.2000000000000002"/>
    <n v="2.2000000000000002"/>
    <s v="Klasse B"/>
    <s v="Klasse Industrie"/>
    <s v="wegsloot"/>
    <s v="&lt;Null&gt;"/>
    <s v="Secundair"/>
    <s v="&lt;Null&gt;"/>
    <s v="Niet verspreidbaar"/>
    <x v="1"/>
    <x v="1208"/>
    <n v="0.23"/>
    <n v="1"/>
    <s v="tot 2m"/>
    <s v="W18GR10216"/>
    <s v="baggeren en maaien"/>
    <s v="Wel werkstrook"/>
    <n v="-1.25"/>
    <n v="-1"/>
  </r>
  <r>
    <s v="Links WSHD/Rechts AAN"/>
    <s v="Links WSHD"/>
    <s v="Rechts AAN"/>
    <n v="2.8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1"/>
    <s v="&gt;2meter"/>
    <n v="8.3000000000000007"/>
    <s v="ja"/>
    <s v="W11601"/>
    <s v="A: maaien droog talud, bereikbaar vanaf 2 zijden, talud &gt; 2m"/>
    <s v="Links WSHD/Rechts AAN"/>
    <n v="0.33"/>
    <s v="&lt;Null&gt;"/>
    <n v="-0.95"/>
    <s v="ja"/>
    <x v="0"/>
    <n v="-1.62"/>
    <n v="2021"/>
    <x v="993"/>
    <n v="277"/>
    <s v="Uitmaaien"/>
    <s v="maaien"/>
    <n v="1536"/>
    <n v="1.17"/>
    <s v="A: uitmaaien nat profiel &lt;= 30m minimaal één zijde bereikbaar, twee zijdig &gt;15m bereikbaar &lt;= 30m"/>
    <n v="457861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29"/>
    <s v="&lt;Null&gt;"/>
    <n v="0"/>
    <n v="0.21"/>
    <n v="3.2"/>
    <n v="3.2"/>
    <s v="Vrij toepasbaar"/>
    <s v="Vrij toepasbaar"/>
    <s v="wegsloot"/>
    <s v="&lt;Null&gt;"/>
    <s v="Secundair"/>
    <s v="&lt;Null&gt;"/>
    <s v="Vrij verspreidbaar"/>
    <x v="1"/>
    <x v="5"/>
    <n v="0.37"/>
    <n v="2"/>
    <s v="2 tot 4m"/>
    <s v="W18GR10263"/>
    <s v="baggeren en maaien"/>
    <s v="Wel werkstrook"/>
    <n v="-1.25"/>
    <n v="-1"/>
  </r>
  <r>
    <s v="Links WSHD/Rechts AAN"/>
    <s v="Links WSHD"/>
    <s v="Rechts AAN"/>
    <n v="3.6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6"/>
    <s v="&gt;2meter"/>
    <n v="8.1999999999999993"/>
    <s v="ja"/>
    <s v="W11601"/>
    <s v="A: maaien droog talud, bereikbaar vanaf 2 zijden, talud &gt; 2m"/>
    <s v="Links WSHD/Rechts AAN"/>
    <n v="0.24"/>
    <s v="&lt;Null&gt;"/>
    <n v="-0.95"/>
    <s v="ja"/>
    <x v="0"/>
    <n v="-1.54"/>
    <n v="2021"/>
    <x v="37"/>
    <n v="377"/>
    <s v="Uitmaaien"/>
    <s v="maaien"/>
    <n v="1536"/>
    <n v="0.86"/>
    <s v="A: uitmaaien nat profiel &lt;= 30m minimaal één zijde bereikbaar, twee zijdig &gt;15m bereikbaar &lt;= 30m"/>
    <n v="457862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0"/>
    <s v="&lt;Null&gt;"/>
    <n v="0"/>
    <n v="0.18"/>
    <n v="3.2"/>
    <n v="3.2"/>
    <s v="Vrij toepasbaar"/>
    <s v="Vrij toepasbaar"/>
    <s v="wegsloot"/>
    <s v="&lt;Null&gt;"/>
    <s v="Secundair"/>
    <s v="&lt;Null&gt;"/>
    <s v="Vrij verspreidbaar"/>
    <x v="1"/>
    <x v="1209"/>
    <n v="0.28999999999999998"/>
    <n v="1.9"/>
    <s v="tot 2m"/>
    <s v="W18GR10263"/>
    <s v="baggeren en maaien"/>
    <s v="Wel werkstrook"/>
    <n v="-1.25"/>
    <n v="-1"/>
  </r>
  <r>
    <s v="Links WSHD/Rechts AAN"/>
    <s v="Links WSHD"/>
    <s v="Rechts AAN"/>
    <n v="2.5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6"/>
    <s v="&gt;2meter"/>
    <n v="8"/>
    <s v="ja"/>
    <s v="W11601"/>
    <s v="A: maaien droog talud, bereikbaar vanaf 2 zijden, talud &gt; 2m"/>
    <s v="Links WSHD/Rechts AAN"/>
    <n v="0.2"/>
    <s v="&lt;Null&gt;"/>
    <n v="-0.95"/>
    <s v="ja"/>
    <x v="0"/>
    <n v="-1.56"/>
    <n v="2021"/>
    <x v="417"/>
    <n v="291"/>
    <s v="Uitmaaien"/>
    <s v="maaien"/>
    <n v="1536"/>
    <n v="0.69"/>
    <s v="A: uitmaaien nat profiel &lt;= 30m minimaal één zijde bereikbaar, twee zijdig &gt;15m bereikbaar &lt;= 30m"/>
    <n v="457863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1"/>
    <s v="&lt;Null&gt;"/>
    <n v="0"/>
    <n v="0.2"/>
    <n v="3.2"/>
    <n v="3.2"/>
    <s v="Vrij toepasbaar"/>
    <s v="Vrij toepasbaar"/>
    <s v="wegsloot"/>
    <s v="&lt;Null&gt;"/>
    <s v="Secundair"/>
    <s v="&lt;Null&gt;"/>
    <s v="Vrij verspreidbaar"/>
    <x v="1"/>
    <x v="1210"/>
    <n v="0.31"/>
    <n v="1.7"/>
    <s v="tot 2m"/>
    <s v="W18GR10263"/>
    <s v="baggeren en maaien"/>
    <s v="Wel werkstrook"/>
    <n v="-1.25"/>
    <n v="-1"/>
  </r>
  <r>
    <s v="Links WSHD/Rechts AAN"/>
    <s v="Links WSHD"/>
    <s v="Rechts AAN"/>
    <n v="3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5"/>
    <s v="&gt;2meter"/>
    <n v="7.9"/>
    <s v="ja"/>
    <s v="W11601"/>
    <s v="A: maaien droog talud, bereikbaar vanaf 2 zijden, talud &gt; 2m"/>
    <s v="Links WSHD/Rechts AAN"/>
    <n v="0.24"/>
    <s v="&lt;Null&gt;"/>
    <n v="-0.95"/>
    <s v="ja"/>
    <x v="0"/>
    <n v="-1.57"/>
    <n v="2021"/>
    <x v="994"/>
    <n v="380"/>
    <s v="Uitmaaien"/>
    <s v="maaien"/>
    <n v="1536"/>
    <n v="0.65"/>
    <s v="A: uitmaaien nat profiel &lt;= 30m minimaal één zijde bereikbaar, twee zijdig &gt;15m bereikbaar &lt;= 30m"/>
    <n v="457864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2"/>
    <s v="&lt;Null&gt;"/>
    <n v="0"/>
    <n v="0.22"/>
    <n v="3.2"/>
    <n v="3.2"/>
    <s v="Vrij toepasbaar"/>
    <s v="Vrij toepasbaar"/>
    <s v="wegsloot"/>
    <s v="&lt;Null&gt;"/>
    <s v="Secundair"/>
    <s v="&lt;Null&gt;"/>
    <s v="Vrij verspreidbaar"/>
    <x v="1"/>
    <x v="1211"/>
    <n v="0.32"/>
    <n v="1.6"/>
    <s v="tot 2m"/>
    <s v="W18GR10264"/>
    <s v="baggeren en maaien"/>
    <s v="Wel werkstrook"/>
    <n v="-1.25"/>
    <n v="-1"/>
  </r>
  <r>
    <s v="Links WSHD/Rechts AAN"/>
    <s v="Links WSHD"/>
    <s v="Rechts AAN"/>
    <n v="4.5"/>
    <n v="0.3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37"/>
    <s v="&gt;2meter"/>
    <n v="8.5"/>
    <s v="ja"/>
    <s v="W11601"/>
    <s v="A: maaien droog talud, bereikbaar vanaf 2 zijden, talud &gt; 2m"/>
    <s v="Links WSHD/Rechts AAN"/>
    <n v="0.38"/>
    <s v="&lt;Null&gt;"/>
    <n v="-0.95"/>
    <s v="ja"/>
    <x v="0"/>
    <n v="-1.69"/>
    <n v="2021"/>
    <x v="995"/>
    <n v="411"/>
    <s v="Uitmaaien"/>
    <s v="maaien"/>
    <n v="1536"/>
    <n v="0.94"/>
    <s v="A: uitmaaien nat profiel &lt;= 30m minimaal één zijde bereikbaar, twee zijdig &gt;15m bereikbaar &lt;= 30m"/>
    <n v="457867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3"/>
    <s v="&lt;Null&gt;"/>
    <n v="0"/>
    <n v="0.32"/>
    <n v="3.2"/>
    <n v="3.2"/>
    <s v="Vrij toepasbaar"/>
    <s v="Vrij toepasbaar"/>
    <s v="wegsloot"/>
    <s v="&lt;Null&gt;"/>
    <s v="Secundair"/>
    <s v="&lt;Null&gt;"/>
    <s v="Vrij verspreidbaar"/>
    <x v="1"/>
    <x v="1212"/>
    <n v="0.44"/>
    <n v="2.2000000000000002"/>
    <s v="2 tot 4m"/>
    <s v="W18GR10264"/>
    <s v="baggeren en maaien"/>
    <s v="Wel werkstrook"/>
    <n v="-1.25"/>
    <n v="-1"/>
  </r>
  <r>
    <s v="Links WSHD/Rechts AAN"/>
    <s v="Links WSHD"/>
    <s v="Rechts AAN"/>
    <n v="3.4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23"/>
    <s v="&gt;2meter"/>
    <n v="8.1"/>
    <s v="ja"/>
    <s v="W11601"/>
    <s v="A: maaien droog talud, bereikbaar vanaf 2 zijden, talud &gt; 2m"/>
    <s v="Links WSHD/Rechts AAN"/>
    <n v="0.26"/>
    <s v="&lt;Null&gt;"/>
    <n v="-0.97"/>
    <s v="ja"/>
    <x v="0"/>
    <n v="-1.51"/>
    <n v="2021"/>
    <x v="270"/>
    <n v="380"/>
    <s v="Uitmaaien"/>
    <s v="maaien"/>
    <n v="1536"/>
    <n v="0.59"/>
    <s v="A: uitmaaien nat profiel &lt;= 30m minimaal één zijde bereikbaar, twee zijdig &gt;15m bereikbaar &lt;= 30m"/>
    <n v="457868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799"/>
    <s v="&lt;Null&gt;"/>
    <n v="0"/>
    <n v="0.28000000000000003"/>
    <n v="3.2"/>
    <n v="3.2"/>
    <s v="Vrij toepasbaar"/>
    <s v="Vrij toepasbaar"/>
    <s v="wegsloot"/>
    <s v="&lt;Null&gt;"/>
    <s v="Secundair"/>
    <s v="&lt;Null&gt;"/>
    <s v="Vrij verspreidbaar"/>
    <x v="1"/>
    <x v="1213"/>
    <n v="0.26"/>
    <n v="1.8"/>
    <s v="tot 2m"/>
    <s v="W18GR10265"/>
    <s v="baggeren en maaien"/>
    <s v="Wel werkstrook"/>
    <n v="-1.25"/>
    <n v="-1"/>
  </r>
  <r>
    <s v="Links WSHD/Rechts AAN"/>
    <s v="Links WSHD"/>
    <s v="Rechts AAN"/>
    <n v="3.1"/>
    <n v="0.2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2"/>
    <s v="&gt;2meter"/>
    <n v="8.1999999999999993"/>
    <s v="ja"/>
    <s v="W11601"/>
    <s v="A: maaien droog talud, bereikbaar vanaf 2 zijden, talud &gt; 2m"/>
    <s v="Links WSHD/Rechts AAN"/>
    <n v="0.27"/>
    <s v="&lt;Null&gt;"/>
    <n v="-0.94"/>
    <s v="ja"/>
    <x v="0"/>
    <n v="-1.53"/>
    <n v="2021"/>
    <x v="480"/>
    <n v="324"/>
    <s v="Uitmaaien"/>
    <s v="maaien"/>
    <n v="1536"/>
    <n v="0.8"/>
    <s v="A: uitmaaien nat profiel &lt;= 30m minimaal één zijde bereikbaar, twee zijdig &gt;15m bereikbaar &lt;= 30m"/>
    <n v="457869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00"/>
    <s v="&lt;Null&gt;"/>
    <n v="0"/>
    <n v="0.21"/>
    <n v="3.2"/>
    <n v="3.2"/>
    <s v="Vrij toepasbaar"/>
    <s v="Vrij toepasbaar"/>
    <s v="wegsloot"/>
    <s v="&lt;Null&gt;"/>
    <s v="Secundair"/>
    <s v="&lt;Null&gt;"/>
    <s v="Vrij verspreidbaar"/>
    <x v="1"/>
    <x v="1214"/>
    <n v="0.28000000000000003"/>
    <n v="1.9"/>
    <s v="tot 2m"/>
    <s v="W18GR10265"/>
    <s v="baggeren en maaien"/>
    <s v="Wel werkstrook"/>
    <n v="-1.25"/>
    <n v="-1"/>
  </r>
  <r>
    <s v="Links WSHD/Rechts AAN"/>
    <s v="Links WSHD"/>
    <s v="Rechts AAN"/>
    <n v="1.5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43"/>
    <s v="&gt;2meter"/>
    <n v="7.8"/>
    <s v="ja"/>
    <s v="W11601"/>
    <s v="A: maaien droog talud, bereikbaar vanaf 2 zijden, talud &gt; 2m"/>
    <s v="Links WSHD/Rechts AAN"/>
    <n v="0.14000000000000001"/>
    <s v="&lt;Null&gt;"/>
    <n v="-1.03"/>
    <s v="ja"/>
    <x v="0"/>
    <n v="-1.55"/>
    <n v="2021"/>
    <x v="267"/>
    <n v="204"/>
    <s v="Uitmaaien"/>
    <s v="maaien"/>
    <n v="1536"/>
    <n v="0.64"/>
    <s v="A: uitmaaien nat profiel &lt;= 30m minimaal één zijde bereikbaar, twee zijdig &gt;15m bereikbaar &lt;= 30m"/>
    <n v="457870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1225"/>
    <s v="&lt;Null&gt;"/>
    <n v="0"/>
    <n v="0.12"/>
    <n v="3.2"/>
    <n v="3.2"/>
    <s v="Vrij toepasbaar"/>
    <s v="Vrij toepasbaar"/>
    <s v="wegsloot"/>
    <s v="&lt;Null&gt;"/>
    <s v="Secundair"/>
    <s v="&lt;Null&gt;"/>
    <s v="Vrij verspreidbaar"/>
    <x v="1"/>
    <x v="1215"/>
    <n v="0.3"/>
    <n v="1.5"/>
    <s v="tot 2m"/>
    <s v="W18GR10265"/>
    <s v="baggeren en maaien"/>
    <s v="Wel werkstrook"/>
    <n v="-1.25"/>
    <n v="-1"/>
  </r>
  <r>
    <s v="Links WSHD/Rechts AAN"/>
    <s v="Links WSHD"/>
    <s v="Rechts AAN"/>
    <n v="0.8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6"/>
    <s v="&gt;2meter"/>
    <n v="8"/>
    <s v="ja"/>
    <s v="W11601"/>
    <s v="A: maaien droog talud, bereikbaar vanaf 2 zijden, talud &gt; 2m"/>
    <s v="Links WSHD/Rechts AAN"/>
    <n v="0.2"/>
    <s v="&lt;Null&gt;"/>
    <n v="-0.95"/>
    <s v="ja"/>
    <x v="0"/>
    <n v="-1.56"/>
    <n v="2021"/>
    <x v="407"/>
    <n v="97"/>
    <s v="Uitmaaien"/>
    <s v="maaien"/>
    <n v="1536"/>
    <n v="0.69"/>
    <s v="A: uitmaaien nat profiel &lt;= 30m minimaal één zijde bereikbaar, twee zijdig &gt;15m bereikbaar &lt;= 30m"/>
    <n v="459550"/>
    <s v="M04566"/>
    <s v="&lt;Null&gt;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531"/>
    <s v="&lt;Null&gt;"/>
    <n v="0"/>
    <n v="0.2"/>
    <n v="3.2"/>
    <n v="3.2"/>
    <s v="Vrij toepasbaar"/>
    <s v="Vrij toepasbaar"/>
    <s v="wegsloot"/>
    <s v="&lt;Null&gt;"/>
    <s v="Secundair"/>
    <s v="&lt;Null&gt;"/>
    <s v="Vrij verspreidbaar"/>
    <x v="1"/>
    <x v="1216"/>
    <n v="0.31"/>
    <n v="1.7"/>
    <s v="tot 2m"/>
    <s v="W18GR10264"/>
    <s v="baggeren en maaien"/>
    <s v="Wel werkstrook"/>
    <n v="-1.25"/>
    <n v="-1"/>
  </r>
  <r>
    <s v="Links AAN/Rechts WSHD"/>
    <s v="Links AAN"/>
    <s v="Rechts WSHD"/>
    <n v="2.1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8"/>
    <n v="-1.1499999999999999"/>
    <s v="&lt;=2meter"/>
    <n v="6.5"/>
    <s v="ja"/>
    <s v="W11602"/>
    <s v="A: maaien droog talud, bereikbaar vanaf 2 zijden, talud &gt; 2m"/>
    <s v="Links AAN/Rechts WSHD"/>
    <n v="0.35"/>
    <s v="&lt;Null&gt;"/>
    <n v="-0.81"/>
    <s v="ja"/>
    <x v="0"/>
    <n v="-1.48"/>
    <n v="2021"/>
    <x v="996"/>
    <n v="232"/>
    <s v="Uitmaaien"/>
    <s v="maaien"/>
    <n v="1536"/>
    <n v="0.75"/>
    <s v="A: uitmaaien nat profiel &lt;= 30m minimaal één zijde bereikbaar, twee zijdig &gt;15m bereikbaar &lt;= 30m"/>
    <n v="457875"/>
    <s v="M03867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97"/>
    <s v="&lt;Null&gt;"/>
    <n v="0"/>
    <n v="0.33"/>
    <n v="2.4"/>
    <n v="2.4"/>
    <s v="Vrij toepasbaar"/>
    <s v="Vrij toepasbaar"/>
    <s v="wegsloot"/>
    <s v="&lt;Null&gt;"/>
    <s v="Secundair"/>
    <s v="&lt;Null&gt;"/>
    <s v="Vrij verspreidbaar"/>
    <x v="1"/>
    <x v="1217"/>
    <n v="0.38"/>
    <n v="1.8"/>
    <s v="tot 2m"/>
    <s v="W18GR10175"/>
    <s v="baggeren en maaien"/>
    <s v="Wel werkstrook"/>
    <n v="-1.1000000000000001"/>
    <n v="-0.85"/>
  </r>
  <r>
    <s v="Links AAN/Rechts WSHD"/>
    <s v="Links AAN"/>
    <s v="Rechts WSHD"/>
    <n v="2"/>
    <n v="0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2"/>
    <n v="-1.17"/>
    <s v="&lt;=2meter"/>
    <n v="6.6"/>
    <s v="ja"/>
    <s v="W11602"/>
    <s v="A: maaien droog talud, bereikbaar vanaf 2 zijden, talud &gt; 2m"/>
    <s v="Links AAN/Rechts WSHD"/>
    <n v="0.26"/>
    <s v="&lt;Null&gt;"/>
    <n v="-0.81"/>
    <s v="ja"/>
    <x v="0"/>
    <n v="-1.42"/>
    <n v="2021"/>
    <x v="997"/>
    <n v="210"/>
    <s v="Uitmaaien"/>
    <s v="maaien"/>
    <n v="1536"/>
    <n v="0.73"/>
    <s v="A: uitmaaien nat profiel &lt;= 30m minimaal één zijde bereikbaar, twee zijdig &gt;15m bereikbaar &lt;= 30m"/>
    <n v="457876"/>
    <s v="M03867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98"/>
    <s v="&lt;Null&gt;"/>
    <n v="0"/>
    <n v="0.25"/>
    <n v="2.4"/>
    <n v="2.4"/>
    <s v="Vrij toepasbaar"/>
    <s v="Vrij toepasbaar"/>
    <s v="wegsloot"/>
    <s v="&lt;Null&gt;"/>
    <s v="Secundair"/>
    <s v="&lt;Null&gt;"/>
    <s v="Vrij verspreidbaar"/>
    <x v="1"/>
    <x v="1218"/>
    <n v="0.32"/>
    <n v="1.9"/>
    <s v="tot 2m"/>
    <s v="W18GR10175"/>
    <s v="baggeren en maaien"/>
    <s v="Wel werkstrook"/>
    <n v="-1.1000000000000001"/>
    <n v="-0.85"/>
  </r>
  <r>
    <s v="Links AAN/Rechts WSHD"/>
    <s v="Links AAN"/>
    <s v="Rechts WSHD"/>
    <n v="2.7"/>
    <n v="0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9"/>
    <n v="-1.21"/>
    <s v="&lt;=2meter"/>
    <n v="6.6"/>
    <s v="ja"/>
    <s v="W11602"/>
    <s v="A: maaien droog talud, bereikbaar vanaf 2 zijden, talud &gt; 2m"/>
    <s v="Links AAN/Rechts WSHD"/>
    <n v="0.31"/>
    <s v="&lt;Null&gt;"/>
    <n v="-0.81"/>
    <s v="ja"/>
    <x v="0"/>
    <n v="-1.49"/>
    <n v="2021"/>
    <x v="998"/>
    <n v="288"/>
    <s v="Uitmaaien"/>
    <s v="maaien"/>
    <n v="1536"/>
    <n v="0.81"/>
    <s v="A: uitmaaien nat profiel &lt;= 30m minimaal één zijde bereikbaar, twee zijdig &gt;15m bereikbaar &lt;= 30m"/>
    <n v="457877"/>
    <s v="M03867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34"/>
    <s v="&lt;Null&gt;"/>
    <n v="0"/>
    <n v="0.28000000000000003"/>
    <n v="2.4"/>
    <n v="2.4"/>
    <s v="Klasse A"/>
    <s v="Klasse Industrie"/>
    <s v="wegsloot"/>
    <s v="&lt;Null&gt;"/>
    <s v="Secundair"/>
    <s v="&lt;Null&gt;"/>
    <s v="Verspreidbaar"/>
    <x v="1"/>
    <x v="1219"/>
    <n v="0.39"/>
    <n v="1.9"/>
    <s v="tot 2m"/>
    <s v="W18GR10_WBKK_A"/>
    <s v="baggeren en maaien"/>
    <s v="Wel werkstrook"/>
    <n v="-1.1000000000000001"/>
    <n v="-0.85"/>
  </r>
  <r>
    <s v="Links AAN/Rechts WSHD"/>
    <s v="Links AAN"/>
    <s v="Rechts WSHD"/>
    <n v="2.2999999999999998"/>
    <n v="0.4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58"/>
    <n v="-1.27"/>
    <s v="&lt;=2meter"/>
    <n v="6.8"/>
    <s v="ja"/>
    <s v="W11602"/>
    <s v="A: maaien droog talud, bereikbaar vanaf 2 zijden, talud &gt; 2m"/>
    <s v="Links AAN/Rechts WSHD"/>
    <n v="0.46"/>
    <s v="&lt;Null&gt;"/>
    <n v="-0.81"/>
    <s v="ja"/>
    <x v="0"/>
    <n v="-1.58"/>
    <n v="2021"/>
    <x v="613"/>
    <n v="216"/>
    <s v="Uitmaaien"/>
    <s v="maaien"/>
    <n v="1536"/>
    <n v="1.26"/>
    <s v="A: uitmaaien nat profiel &lt;= 30m minimaal één zijde bereikbaar, twee zijdig &gt;15m bereikbaar &lt;= 30m"/>
    <n v="457878"/>
    <s v="M03867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68"/>
    <s v="&lt;Null&gt;"/>
    <n v="0"/>
    <n v="0.31"/>
    <n v="2.4"/>
    <n v="2.4"/>
    <s v="Klasse A"/>
    <s v="Klasse Industrie"/>
    <s v="wegsloot"/>
    <s v="&lt;Null&gt;"/>
    <s v="Secundair"/>
    <s v="&lt;Null&gt;"/>
    <s v="Verspreidbaar"/>
    <x v="1"/>
    <x v="1220"/>
    <n v="0.48"/>
    <n v="2.1"/>
    <s v="2 tot 4m"/>
    <s v="W18GR10_WBKK_A"/>
    <s v="baggeren en maaien"/>
    <s v="Wel werkstrook"/>
    <n v="-1.1000000000000001"/>
    <n v="-0.85"/>
  </r>
  <r>
    <s v="Links AAN/Rechts WSHD"/>
    <s v="Links AAN"/>
    <s v="Rechts WSHD"/>
    <n v="0.5"/>
    <n v="0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2"/>
    <n v="-1.17"/>
    <s v="&lt;=2meter"/>
    <n v="6.6"/>
    <s v="ja"/>
    <s v="W11602"/>
    <s v="A: maaien droog talud, bereikbaar vanaf 2 zijden, talud &gt; 2m"/>
    <s v="Links AAN/Rechts WSHD"/>
    <n v="0.26"/>
    <s v="&lt;Null&gt;"/>
    <n v="-0.81"/>
    <s v="ja"/>
    <x v="0"/>
    <n v="-1.42"/>
    <n v="2021"/>
    <x v="793"/>
    <n v="51"/>
    <s v="Uitmaaien"/>
    <s v="maaien"/>
    <n v="1536"/>
    <n v="0.73"/>
    <s v="A: uitmaaien nat profiel &lt;= 30m minimaal één zijde bereikbaar, twee zijdig &gt;15m bereikbaar &lt;= 30m"/>
    <n v="459551"/>
    <s v="M03867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98"/>
    <s v="&lt;Null&gt;"/>
    <n v="0"/>
    <n v="0.25"/>
    <n v="2.4"/>
    <n v="2.4"/>
    <s v="Klasse A"/>
    <s v="Klasse Industrie"/>
    <s v="wegsloot"/>
    <s v="&lt;Null&gt;"/>
    <s v="Secundair"/>
    <s v="&lt;Null&gt;"/>
    <s v="Verspreidbaar"/>
    <x v="1"/>
    <x v="780"/>
    <n v="0.32"/>
    <n v="1.9"/>
    <s v="tot 2m"/>
    <s v="W18GR10_WBKK_A"/>
    <s v="baggeren en maaien"/>
    <s v="Wel werkstrook"/>
    <n v="-1.1000000000000001"/>
    <n v="-0.85"/>
  </r>
  <r>
    <s v="Links AAN/Rechts WSHD"/>
    <s v="Links AAN"/>
    <s v="Rechts WSHD"/>
    <n v="0.4"/>
    <n v="0.28000000000000003"/>
    <n v="0.62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04"/>
    <n v="-0.75"/>
    <s v="&lt;=2meter"/>
    <n v="5.8"/>
    <s v="ja"/>
    <s v="W11613"/>
    <s v="B: maaien droog talud, &lt;= 15m één zijde bereikbaar, talud &gt; 2m"/>
    <s v="Links AAN/Rechts WSHD"/>
    <n v="0.32"/>
    <n v="0.66"/>
    <n v="-0.47"/>
    <s v="ja"/>
    <x v="2"/>
    <n v="-1.04"/>
    <n v="2021"/>
    <x v="567"/>
    <n v="50"/>
    <s v="Uitmaaien"/>
    <s v="maaien"/>
    <n v="1536"/>
    <n v="0.62"/>
    <s v="A: uitmaaien nat profiel &lt;= 30m minimaal één zijde bereikbaar, twee zijdig &gt;15m bereikbaar &lt;= 30m"/>
    <n v="457871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638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219"/>
    <x v="651"/>
    <n v="0.56999999999999995"/>
    <n v="1.4"/>
    <s v="tot 2m"/>
    <s v="W18GR10071"/>
    <s v="baggeren en maaien"/>
    <s v="Wel werkstrook"/>
    <n v="-1.25"/>
    <n v="-1"/>
  </r>
  <r>
    <s v="Links AAN/Rechts WSHD"/>
    <s v="Links AAN"/>
    <s v="Rechts WSHD"/>
    <n v="1.2"/>
    <n v="0.1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7"/>
    <n v="-1.46"/>
    <s v="&lt;=2meter"/>
    <n v="6"/>
    <s v="ja"/>
    <s v="W11613"/>
    <s v="A: maaien droog talud, bereikbaar vanaf 2 zijden, talud &gt; 2m"/>
    <s v="Links AAN/Rechts WSHD"/>
    <n v="0.17"/>
    <s v="&lt;Null&gt;"/>
    <n v="-1.02"/>
    <s v="ja"/>
    <x v="0"/>
    <n v="-1.67"/>
    <n v="2021"/>
    <x v="999"/>
    <n v="145"/>
    <s v="Uitmaaien"/>
    <s v="maaien"/>
    <n v="1536"/>
    <n v="1.04"/>
    <s v="A: uitmaaien nat profiel &lt;= 30m minimaal één zijde bereikbaar, twee zijdig &gt;15m bereikbaar &lt;= 30m"/>
    <n v="457872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6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21"/>
    <n v="0.42"/>
    <n v="1.6"/>
    <s v="tot 2m"/>
    <s v="W18GR10070"/>
    <s v="baggeren en maaien"/>
    <s v="Wel werkstrook"/>
    <n v="-1.25"/>
    <n v="-1"/>
  </r>
  <r>
    <s v="Links AAN/Rechts WSHD"/>
    <s v="Links AAN"/>
    <s v="Rechts WSHD"/>
    <n v="2.8"/>
    <n v="0.1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6"/>
    <n v="-1.47"/>
    <s v="&lt;=2meter"/>
    <n v="5.9"/>
    <s v="ja"/>
    <s v="W11613"/>
    <s v="A: maaien droog talud, bereikbaar vanaf 2 zijden, talud &gt; 2m"/>
    <s v="Links AAN/Rechts WSHD"/>
    <n v="0.12"/>
    <s v="&lt;Null&gt;"/>
    <n v="-1.06"/>
    <s v="ja"/>
    <x v="0"/>
    <n v="-1.56"/>
    <n v="2021"/>
    <x v="1000"/>
    <n v="369"/>
    <s v="Uitmaaien"/>
    <s v="maaien"/>
    <n v="1536"/>
    <n v="0.68"/>
    <s v="A: uitmaaien nat profiel &lt;= 30m minimaal één zijde bereikbaar, twee zijdig &gt;15m bereikbaar &lt;= 30m"/>
    <n v="457873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7"/>
    <s v="&lt;Null&gt;"/>
    <n v="0"/>
    <n v="0.09"/>
    <n v="2.2000000000000002"/>
    <n v="2.2000000000000002"/>
    <s v="Klasse A"/>
    <s v="Klasse Industrie"/>
    <s v="wegsloot"/>
    <s v="&lt;Null&gt;"/>
    <s v="Secundair"/>
    <s v="&lt;Null&gt;"/>
    <s v="Verspreidbaar"/>
    <x v="1"/>
    <x v="1222"/>
    <n v="0.31"/>
    <n v="1.5"/>
    <s v="tot 2m"/>
    <s v="W18GR10071"/>
    <s v="baggeren en maaien"/>
    <s v="Wel werkstrook"/>
    <n v="-1.25"/>
    <n v="-1"/>
  </r>
  <r>
    <s v="Links AAN/Rechts WSHD"/>
    <s v="Links AAN"/>
    <s v="Rechts WSHD"/>
    <n v="1.2"/>
    <n v="0.28000000000000003"/>
    <n v="0.62"/>
    <x v="3"/>
    <x v="0"/>
    <n v="1.1299999999999999"/>
    <s v="bereikbaar"/>
    <s v="&lt;Null&gt;"/>
    <n v="0"/>
    <s v="GO 2021"/>
    <s v="1A: Op de kant, &lt;=30m tweezijdig bereikbaar, of &lt;=15m één zijde bereikbaar"/>
    <n v="-1.4"/>
    <n v="-1.04"/>
    <n v="-0.75"/>
    <s v="&lt;=2meter"/>
    <n v="5.8"/>
    <s v="ja"/>
    <s v="W11613"/>
    <s v="A: maaien droog talud, bereikbaar vanaf 2 zijden, talud &gt; 2m"/>
    <s v="Links AAN/Rechts WSHD"/>
    <n v="0.32"/>
    <n v="0.66"/>
    <n v="-0.47"/>
    <s v="ja"/>
    <x v="0"/>
    <n v="-1.04"/>
    <n v="2021"/>
    <x v="1001"/>
    <n v="175"/>
    <s v="Uitmaaien"/>
    <s v="maaien"/>
    <n v="1536"/>
    <n v="0.62"/>
    <s v="A: uitmaaien nat profiel &lt;= 30m minimaal één zijde bereikbaar, twee zijdig &gt;15m bereikbaar &lt;= 30m"/>
    <n v="457874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8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220"/>
    <x v="1223"/>
    <n v="0.56999999999999995"/>
    <n v="1.4"/>
    <s v="tot 2m"/>
    <s v="W18GR10071"/>
    <s v="baggeren en maaien"/>
    <s v="Wel werkstrook"/>
    <n v="-1.25"/>
    <n v="-1"/>
  </r>
  <r>
    <s v="Links AAN/Rechts WSHD"/>
    <s v="Links AAN"/>
    <s v="Rechts WSHD"/>
    <n v="1.1000000000000001"/>
    <n v="0.1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7"/>
    <n v="-1.46"/>
    <s v="&lt;=2meter"/>
    <n v="6"/>
    <s v="ja"/>
    <s v="W11613"/>
    <s v="A: maaien droog talud, bereikbaar vanaf 2 zijden, talud &gt; 2m"/>
    <s v="Links AAN/Rechts WSHD"/>
    <n v="0.17"/>
    <s v="&lt;Null&gt;"/>
    <n v="-1.02"/>
    <s v="ja"/>
    <x v="0"/>
    <n v="-1.67"/>
    <n v="2021"/>
    <x v="1002"/>
    <n v="140"/>
    <s v="Uitmaaien"/>
    <s v="maaien"/>
    <n v="1536"/>
    <n v="1.04"/>
    <s v="A: uitmaaien nat profiel &lt;= 30m minimaal één zijde bereikbaar, twee zijdig &gt;15m bereikbaar &lt;= 30m"/>
    <n v="459552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6"/>
    <s v="&lt;Null&gt;"/>
    <n v="0"/>
    <n v="0.21"/>
    <n v="2.2000000000000002"/>
    <n v="2.2000000000000002"/>
    <s v="Klasse A"/>
    <s v="Klasse Industrie"/>
    <s v="wegsloot"/>
    <s v="&lt;Null&gt;"/>
    <s v="Secundair"/>
    <s v="&lt;Null&gt;"/>
    <s v="Verspreidbaar"/>
    <x v="1"/>
    <x v="1224"/>
    <n v="0.42"/>
    <n v="1.6"/>
    <s v="tot 2m"/>
    <s v="W18GR10071"/>
    <s v="baggeren en maaien"/>
    <s v="Wel werkstrook"/>
    <n v="-1.25"/>
    <n v="-1"/>
  </r>
  <r>
    <s v="Links WSHD/Rechts AAN"/>
    <s v="Links WSHD"/>
    <s v="Rechts AAN"/>
    <n v="1.5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9"/>
    <s v="&lt;=2meter"/>
    <n v="4.8"/>
    <s v="ja"/>
    <s v="W11615"/>
    <s v="A: maaien droog talud, bereikbaar vanaf 2 zijden, talud &gt; 2m"/>
    <s v="Links WSHD/Rechts AAN"/>
    <n v="0.1"/>
    <s v="&lt;Null&gt;"/>
    <n v="-1.04"/>
    <s v="ja"/>
    <x v="0"/>
    <n v="-1.6"/>
    <n v="2021"/>
    <x v="1003"/>
    <n v="256"/>
    <s v="Uitmaaien"/>
    <s v="maaien"/>
    <n v="1536"/>
    <n v="0.44"/>
    <s v="A: uitmaaien nat profiel &lt;= 30m minimaal één zijde bereikbaar, twee zijdig &gt;15m bereikbaar &lt;= 30m"/>
    <n v="457879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999"/>
    <s v="&lt;Null&gt;"/>
    <n v="0"/>
    <n v="0.21"/>
    <n v="1.8"/>
    <n v="1.8"/>
    <s v="Vrij toepasbaar"/>
    <s v="Vrij toepasbaar"/>
    <s v="wegsloot"/>
    <s v="&lt;Null&gt;"/>
    <s v="Secundair"/>
    <s v="&lt;Null&gt;"/>
    <s v="Vrij verspreidbaar"/>
    <x v="1"/>
    <x v="1225"/>
    <n v="0.35"/>
    <n v="1.2"/>
    <s v="tot 2m"/>
    <s v="W18GR10053"/>
    <s v="baggeren en maaien"/>
    <s v="Wel werkstrook"/>
    <n v="-1.25"/>
    <n v="-1"/>
  </r>
  <r>
    <s v="Links WSHD/Rechts AAN"/>
    <s v="Links WSHD"/>
    <s v="Rechts AAN"/>
    <n v="1.8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23"/>
    <s v="&lt;=2meter"/>
    <n v="4.7"/>
    <s v="ja"/>
    <s v="W11615"/>
    <s v="A: maaien droog talud, bereikbaar vanaf 2 zijden, talud &gt; 2m"/>
    <s v="Links WSHD/Rechts AAN"/>
    <n v="0.09"/>
    <s v="&lt;Null&gt;"/>
    <n v="-1.02"/>
    <s v="ja"/>
    <x v="0"/>
    <n v="-1.58"/>
    <n v="2021"/>
    <x v="1004"/>
    <n v="331"/>
    <s v="Uitmaaien"/>
    <s v="maaien"/>
    <n v="1536"/>
    <n v="0.32"/>
    <s v="A: uitmaaien nat profiel &lt;= 30m minimaal één zijde bereikbaar, twee zijdig &gt;15m bereikbaar &lt;= 30m"/>
    <n v="457880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00"/>
    <s v="&lt;Null&gt;"/>
    <n v="0"/>
    <n v="0.35"/>
    <n v="1.8"/>
    <n v="1.8"/>
    <s v="Vrij toepasbaar"/>
    <s v="Vrij toepasbaar"/>
    <s v="wegsloot"/>
    <s v="&lt;Null&gt;"/>
    <s v="Secundair"/>
    <s v="&lt;Null&gt;"/>
    <s v="Vrij verspreidbaar"/>
    <x v="1"/>
    <x v="1226"/>
    <n v="0.33"/>
    <n v="1.1000000000000001"/>
    <s v="tot 2m"/>
    <s v="W18GR10053"/>
    <s v="baggeren en maaien"/>
    <s v="Wel werkstrook"/>
    <n v="-1.25"/>
    <n v="-1"/>
  </r>
  <r>
    <s v="Links GEM/Rechts WSHD"/>
    <s v="Links GEM"/>
    <s v="Rechts WSHD"/>
    <n v="3.3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9"/>
    <n v="-1.36"/>
    <s v="&gt;2meter"/>
    <n v="6.7"/>
    <s v="ja"/>
    <s v="W11618"/>
    <s v="A: maaien droog talud, bereikbaar vanaf 2 zijden, talud &gt; 2m"/>
    <s v="Links GEM/Rechts WSHD"/>
    <n v="0.23"/>
    <s v="&lt;Null&gt;"/>
    <n v="-1"/>
    <s v="ja"/>
    <x v="0"/>
    <n v="-1.49"/>
    <n v="2021"/>
    <x v="1005"/>
    <n v="439"/>
    <s v="Uitmaaien"/>
    <s v="maaien"/>
    <n v="1536"/>
    <n v="0.64"/>
    <s v="A: uitmaaien nat profiel &lt;= 30m minimaal één zijde bereikbaar, twee zijdig &gt;15m bereikbaar &lt;= 30m"/>
    <n v="457881"/>
    <s v="M0309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81"/>
    <s v="&lt;Null&gt;"/>
    <n v="0"/>
    <n v="0.13"/>
    <n v="2.6"/>
    <n v="2.6"/>
    <s v="Klasse A"/>
    <s v="Klasse Wonen"/>
    <s v="wegsloot"/>
    <s v="&lt;Null&gt;"/>
    <s v="Secundair"/>
    <s v="&lt;Null&gt;"/>
    <s v="Verspreidbaar"/>
    <x v="1"/>
    <x v="1227"/>
    <n v="0.24"/>
    <n v="1.5"/>
    <s v="tot 2m"/>
    <s v="W18GR10024"/>
    <s v="baggeren en maaien"/>
    <s v="Wel werkstrook"/>
    <n v="-1.25"/>
    <n v="-1"/>
  </r>
  <r>
    <s v="Links WSHD/Rechts AAN"/>
    <s v="Links WSHD"/>
    <s v="Rechts AAN"/>
    <n v="7"/>
    <n v="0.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9"/>
    <n v="-0.42"/>
    <n v="-0.42"/>
    <s v="&lt;=2meter"/>
    <n v="7.3"/>
    <s v="ja"/>
    <s v="W11619"/>
    <s v="B: maaien droog talud, &lt;= 15m één zijde bereikbaar, talud &gt; 2m"/>
    <s v="Links WSHD/Rechts AAN"/>
    <n v="0.34"/>
    <s v="&lt;Null&gt;"/>
    <n v="1.1599999999999999"/>
    <s v="ja"/>
    <x v="2"/>
    <n v="-0.42"/>
    <n v="2021"/>
    <x v="867"/>
    <n v="349"/>
    <s v="Uitmaaien"/>
    <s v="maaien"/>
    <n v="1536"/>
    <n v="0"/>
    <s v="A: uitmaaien nat profiel &lt;= 30m minimaal één zijde bereikbaar, twee zijdig &gt;15m bereikbaar &lt;= 30m"/>
    <n v="457882"/>
    <s v="M03194"/>
    <s v="hele wg baggeren, volume ingeschat 0,5 m3/m1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829"/>
    <s v="&lt;Null&gt;"/>
    <n v="0"/>
    <n v="0"/>
    <n v="1.7"/>
    <n v="1.7"/>
    <s v="Klasse B"/>
    <s v="Klasse Industrie"/>
    <s v="wegsloot"/>
    <s v="&lt;Null&gt;"/>
    <s v="Secundair"/>
    <s v="&lt;Null&gt;"/>
    <s v="Verspreidbaar"/>
    <x v="1"/>
    <x v="1228"/>
    <n v="1.58"/>
    <n v="4"/>
    <s v="4 tot 8m"/>
    <s v="W18GR10098"/>
    <s v="baggeren en maaien"/>
    <s v="Wel werkstrook"/>
    <n v="-1.25"/>
    <n v="-1"/>
  </r>
  <r>
    <s v="Links GEM/Rechts AAN"/>
    <s v="Links GEM"/>
    <s v="Rechts AAN"/>
    <n v="1.6"/>
    <n v="0.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9"/>
    <n v="-0.42"/>
    <n v="-0.42"/>
    <s v="&lt;=2meter"/>
    <n v="7.3"/>
    <s v="ja"/>
    <s v="W11619"/>
    <s v="B: maaien droog talud, &lt;= 15m één zijde bereikbaar, talud &gt; 2m"/>
    <s v="Links GEM/Rechts AAN"/>
    <n v="0.34"/>
    <s v="&lt;Null&gt;"/>
    <n v="1.1599999999999999"/>
    <s v="ja"/>
    <x v="2"/>
    <n v="-0.42"/>
    <n v="2021"/>
    <x v="1006"/>
    <n v="80"/>
    <s v="Uitmaaien"/>
    <s v="maaien"/>
    <n v="1536"/>
    <n v="0"/>
    <s v="A: uitmaaien nat profiel &lt;= 30m minimaal één zijde bereikbaar, twee zijdig &gt;15m bereikbaar &lt;= 30m"/>
    <n v="457883"/>
    <s v="M03194"/>
    <s v="hele wg baggeren, volume ingeschat 0,5 m3/m1"/>
    <x v="0"/>
    <s v="Goeree-Overflakkee"/>
    <s v="Waterschap"/>
    <s v="Uitmaaien"/>
    <s v="&lt;Null&gt;"/>
    <s v="MeetpuntenGO2020-Baggercode199"/>
    <x v="0"/>
    <s v="&lt;Null&gt;"/>
    <s v="Perceel 3"/>
    <s v="Boomvliet"/>
    <s v="A: uitmaaien en afvoeren plasberm, twee zijdig bereikbaar, of &lt;=15m één zijde bereikbaar"/>
    <n v="829"/>
    <s v="&lt;Null&gt;"/>
    <n v="0"/>
    <n v="0"/>
    <n v="1.7"/>
    <n v="1.7"/>
    <s v="Klasse B"/>
    <s v="Klasse Industrie"/>
    <s v="wegsloot"/>
    <s v="&lt;Null&gt;"/>
    <s v="Secundair"/>
    <s v="&lt;Null&gt;"/>
    <s v="Verspreidbaar"/>
    <x v="1"/>
    <x v="739"/>
    <n v="1.58"/>
    <n v="4"/>
    <s v="4 tot 8m"/>
    <s v="W18GR10098"/>
    <s v="baggeren en maaien"/>
    <s v="Wel werkstrook"/>
    <n v="-1.25"/>
    <n v="-1"/>
  </r>
  <r>
    <s v="Links AAN/Rechts WSHD"/>
    <s v="Links AAN"/>
    <s v="Rechts WSHD"/>
    <n v="0.8"/>
    <n v="0.31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1.71"/>
    <n v="-1.45"/>
    <s v="&lt;=2meter"/>
    <n v="6.5"/>
    <s v="ja"/>
    <s v="W11620"/>
    <s v="A: maaien droog talud, bereikbaar vanaf 2 zijden, talud &gt; 2m"/>
    <s v="Links AAN/Rechts WSHD"/>
    <n v="0.35"/>
    <s v="&lt;Null&gt;"/>
    <n v="-1.01"/>
    <s v="ja"/>
    <x v="2"/>
    <n v="-1.71"/>
    <n v="2021"/>
    <x v="918"/>
    <n v="92"/>
    <s v="Uitmaaien"/>
    <s v="maaien"/>
    <n v="1536"/>
    <n v="1.02"/>
    <s v="A: uitmaaien nat profiel &lt;= 30m minimaal één zijde bereikbaar, twee zijdig &gt;15m bereikbaar &lt;= 30m"/>
    <n v="457884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49"/>
    <s v="&lt;Null&gt;"/>
    <n v="0"/>
    <n v="0.26"/>
    <n v="2.4"/>
    <n v="2.4"/>
    <s v="Klasse A"/>
    <s v="Vrij toepasbaar"/>
    <s v="wegsloot"/>
    <s v="&lt;Null&gt;"/>
    <s v="Secundair"/>
    <s v="&lt;Null&gt;"/>
    <s v="Vrij verspreidbaar"/>
    <x v="1"/>
    <x v="1187"/>
    <n v="0.46"/>
    <n v="1.8"/>
    <s v="tot 2m"/>
    <s v="W18GR10_WBKK_D"/>
    <s v="baggeren en maaien"/>
    <s v="Wel werkstrook"/>
    <n v="-1.25"/>
    <n v="-1"/>
  </r>
  <r>
    <s v="Links AAN/Rechts WSHD"/>
    <s v="Links AAN"/>
    <s v="Rechts WSHD"/>
    <n v="2.1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71"/>
    <n v="-1.45"/>
    <s v="&lt;=2meter"/>
    <n v="6.5"/>
    <s v="ja"/>
    <s v="W11620"/>
    <s v="A: maaien droog talud, bereikbaar vanaf 2 zijden, talud &gt; 2m"/>
    <s v="Links AAN/Rechts WSHD"/>
    <n v="0.35"/>
    <s v="&lt;Null&gt;"/>
    <n v="-1.01"/>
    <s v="ja"/>
    <x v="0"/>
    <n v="-1.71"/>
    <n v="2021"/>
    <x v="431"/>
    <n v="236"/>
    <s v="Uitmaaien"/>
    <s v="maaien"/>
    <n v="1536"/>
    <n v="1.02"/>
    <s v="A: uitmaaien nat profiel &lt;= 30m minimaal één zijde bereikbaar, twee zijdig &gt;15m bereikbaar &lt;= 30m"/>
    <n v="457885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49"/>
    <s v="&lt;Null&gt;"/>
    <n v="0"/>
    <n v="0.26"/>
    <n v="2.4"/>
    <n v="2.4"/>
    <s v="Klasse A"/>
    <s v="Vrij toepasbaar"/>
    <s v="wegsloot"/>
    <s v="&lt;Null&gt;"/>
    <s v="Secundair"/>
    <s v="&lt;Null&gt;"/>
    <s v="Vrij verspreidbaar"/>
    <x v="1"/>
    <x v="946"/>
    <n v="0.46"/>
    <n v="1.8"/>
    <s v="tot 2m"/>
    <s v="W18GR10_WBKK_D"/>
    <s v="baggeren en maaien"/>
    <s v="Wel werkstrook"/>
    <n v="-1.25"/>
    <n v="-1"/>
  </r>
  <r>
    <s v="Links AAN/Rechts WSHD"/>
    <s v="Links AAN"/>
    <s v="Rechts WSHD"/>
    <n v="2.6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65"/>
    <n v="-1.48"/>
    <s v="&lt;=2meter"/>
    <n v="6"/>
    <s v="ja"/>
    <s v="W11620"/>
    <s v="A: maaien droog talud, bereikbaar vanaf 2 zijden, talud &gt; 2m"/>
    <s v="Links AAN/Rechts WSHD"/>
    <n v="0.16"/>
    <s v="&lt;Null&gt;"/>
    <n v="-1.02"/>
    <s v="ja"/>
    <x v="0"/>
    <n v="-1.65"/>
    <n v="2021"/>
    <x v="365"/>
    <n v="404"/>
    <s v="Uitmaaien"/>
    <s v="maaien"/>
    <n v="1536"/>
    <n v="0.61"/>
    <s v="A: uitmaaien nat profiel &lt;= 30m minimaal één zijde bereikbaar, twee zijdig &gt;15m bereikbaar &lt;= 30m"/>
    <n v="457886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94"/>
    <s v="&lt;Null&gt;"/>
    <n v="0"/>
    <n v="0.17"/>
    <n v="2.4"/>
    <n v="2.4"/>
    <s v="Klasse A"/>
    <s v="Vrij toepasbaar"/>
    <s v="wegsloot"/>
    <s v="&lt;Null&gt;"/>
    <s v="Secundair"/>
    <s v="&lt;Null&gt;"/>
    <s v="Vrij verspreidbaar"/>
    <x v="1"/>
    <x v="1229"/>
    <n v="0.4"/>
    <n v="1.3"/>
    <s v="tot 2m"/>
    <s v="W18GR10_WBKK_D"/>
    <s v="baggeren en maaien"/>
    <s v="Wel werkstrook"/>
    <n v="-1.25"/>
    <n v="-1"/>
  </r>
  <r>
    <s v="Links AAN/Rechts WSHD"/>
    <s v="Links AAN"/>
    <s v="Rechts WSHD"/>
    <n v="3.9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86"/>
    <n v="-1.6"/>
    <s v="&lt;=2meter"/>
    <n v="6.7"/>
    <s v="ja"/>
    <s v="W11620"/>
    <s v="A: maaien droog talud, bereikbaar vanaf 2 zijden, talud &gt; 2m"/>
    <s v="Links AAN/Rechts WSHD"/>
    <n v="0.35"/>
    <s v="&lt;Null&gt;"/>
    <n v="-1.02"/>
    <s v="ja"/>
    <x v="0"/>
    <n v="-1.86"/>
    <n v="2021"/>
    <x v="383"/>
    <n v="387"/>
    <s v="Uitmaaien"/>
    <s v="maaien"/>
    <n v="1536"/>
    <n v="1.17"/>
    <s v="A: uitmaaien nat profiel &lt;= 30m minimaal één zijde bereikbaar, twee zijdig &gt;15m bereikbaar &lt;= 30m"/>
    <n v="457887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95"/>
    <s v="&lt;Null&gt;"/>
    <n v="0"/>
    <n v="0.26"/>
    <n v="2.4"/>
    <n v="2.4"/>
    <s v="Klasse A"/>
    <s v="Vrij toepasbaar"/>
    <s v="wegsloot"/>
    <s v="&lt;Null&gt;"/>
    <s v="Secundair"/>
    <s v="&lt;Null&gt;"/>
    <s v="Vrij verspreidbaar"/>
    <x v="1"/>
    <x v="1230"/>
    <n v="0.61"/>
    <n v="2"/>
    <s v="2 tot 4m"/>
    <s v="W18GR10_WBKK_D"/>
    <s v="baggeren en maaien"/>
    <s v="Wel werkstrook"/>
    <n v="-1.25"/>
    <n v="-1"/>
  </r>
  <r>
    <s v="Links AAN/Rechts WSHD"/>
    <s v="Links AAN"/>
    <s v="Rechts WSHD"/>
    <n v="2.2000000000000002"/>
    <n v="0.4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85"/>
    <n v="-1.5"/>
    <s v="&lt;=2meter"/>
    <n v="6.8"/>
    <s v="ja"/>
    <s v="W11620"/>
    <s v="A: maaien droog talud, bereikbaar vanaf 2 zijden, talud &gt; 2m"/>
    <s v="Links AAN/Rechts WSHD"/>
    <n v="0.46"/>
    <s v="&lt;Null&gt;"/>
    <n v="-1.03"/>
    <s v="ja"/>
    <x v="0"/>
    <n v="-1.85"/>
    <n v="2021"/>
    <x v="377"/>
    <n v="213"/>
    <s v="Uitmaaien"/>
    <s v="maaien"/>
    <n v="1536"/>
    <n v="1.34"/>
    <s v="A: uitmaaien nat profiel &lt;= 30m minimaal één zijde bereikbaar, twee zijdig &gt;15m bereikbaar &lt;= 30m"/>
    <n v="457888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96"/>
    <s v="&lt;Null&gt;"/>
    <n v="0"/>
    <n v="0.35"/>
    <n v="2.4"/>
    <n v="2.4"/>
    <s v="Klasse A"/>
    <s v="Vrij toepasbaar"/>
    <s v="wegsloot"/>
    <s v="&lt;Null&gt;"/>
    <s v="Secundair"/>
    <s v="&lt;Null&gt;"/>
    <s v="Vrij verspreidbaar"/>
    <x v="1"/>
    <x v="1231"/>
    <n v="0.6"/>
    <n v="2.1"/>
    <s v="2 tot 4m"/>
    <s v="W18GR10_WBKK_D"/>
    <s v="baggeren en maaien"/>
    <s v="Wel werkstrook"/>
    <n v="-1.25"/>
    <n v="-1"/>
  </r>
  <r>
    <s v="Links AAN/Rechts WSHD"/>
    <s v="Links AAN"/>
    <s v="Rechts WSHD"/>
    <n v="5.8"/>
    <n v="0.9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2.3199999999999998"/>
    <n v="-2.04"/>
    <s v="&gt;2meter"/>
    <n v="16"/>
    <s v="ja"/>
    <s v="W11620"/>
    <s v="A: maaien droog talud, bereikbaar vanaf 2 zijden, talud &gt; 2m"/>
    <s v="Links AAN/Rechts WSHD"/>
    <n v="1.08"/>
    <s v="&lt;Null&gt;"/>
    <n v="-0.97"/>
    <s v="ja"/>
    <x v="0"/>
    <n v="-2.3199999999999998"/>
    <n v="2021"/>
    <x v="1007"/>
    <n v="178"/>
    <s v="Uitmaaien"/>
    <s v="maaien"/>
    <n v="1536"/>
    <n v="0.96"/>
    <s v="A: uitmaaien nat profiel &lt;= 30m minimaal één zijde bereikbaar, twee zijdig &gt;15m bereikbaar &lt;= 30m"/>
    <n v="457889"/>
    <s v="M03184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1286"/>
    <s v="&lt;Null&gt;"/>
    <n v="0"/>
    <n v="0.28000000000000003"/>
    <n v="4.8"/>
    <n v="4.8"/>
    <s v="Vrij toepasbaar"/>
    <s v="Vrij toepasbaar"/>
    <s v="wegsloot"/>
    <s v="&lt;Null&gt;"/>
    <s v="Secundair"/>
    <s v="&lt;Null&gt;"/>
    <s v="Vrij verspreidbaar"/>
    <x v="1"/>
    <x v="1232"/>
    <n v="1.07"/>
    <n v="6.5"/>
    <s v="4 tot 8m"/>
    <s v="W18GR10082"/>
    <s v="baggeren en maaien"/>
    <s v="Wel werkstrook"/>
    <n v="-1.25"/>
    <n v="-1"/>
  </r>
  <r>
    <s v="Links WSHD/Rechts AAN"/>
    <s v="Links WSHD"/>
    <s v="Rechts AAN"/>
    <n v="3.9"/>
    <n v="0.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05"/>
    <n v="-0.7"/>
    <n v="-0.7"/>
    <s v="&lt;=2meter"/>
    <n v="8.3000000000000007"/>
    <s v="ja"/>
    <s v="W13164"/>
    <s v="B: maaien droog talud, &lt;= 15m één zijde bereikbaar, talud &gt; 2m"/>
    <s v="Links WSHD/Rechts AAN"/>
    <n v="0.34"/>
    <s v="&lt;Null&gt;"/>
    <n v="0.26"/>
    <s v="ja"/>
    <x v="2"/>
    <n v="-0.7"/>
    <n v="2021"/>
    <x v="1008"/>
    <n v="223"/>
    <s v="Uitmaaien"/>
    <s v="maaien"/>
    <n v="1536"/>
    <n v="0"/>
    <s v="A: uitmaaien nat profiel &lt;= 30m minimaal één zijde bereikbaar, twee zijdig &gt;15m bereikbaar &lt;= 30m"/>
    <n v="457890"/>
    <s v="M0382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78"/>
    <s v="&lt;Null&gt;"/>
    <n v="0"/>
    <n v="0"/>
    <n v="2.4"/>
    <n v="2.4"/>
    <s v="Klasse A"/>
    <s v="Klasse Wonen"/>
    <s v="wegsloot"/>
    <s v="&lt;Null&gt;"/>
    <s v="Secundair"/>
    <s v="&lt;Null&gt;"/>
    <s v="Verspreidbaar"/>
    <x v="1"/>
    <x v="1233"/>
    <n v="0.96"/>
    <n v="3.5"/>
    <s v="2 tot 4m"/>
    <s v="W18GR10134"/>
    <s v="baggeren en maaien"/>
    <s v="Wel werkstrook"/>
    <n v="-1.1000000000000001"/>
    <n v="-0.85"/>
  </r>
  <r>
    <s v="Links WSHD/Rechts AAN"/>
    <s v="Links WSHD"/>
    <s v="Rechts AAN"/>
    <n v="2.1"/>
    <n v="0.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05"/>
    <n v="-0.7"/>
    <n v="-0.7"/>
    <s v="&lt;=2meter"/>
    <n v="8.3000000000000007"/>
    <s v="ja"/>
    <s v="W13164"/>
    <s v="A: maaien droog talud, bereikbaar vanaf 2 zijden, talud &gt; 2m"/>
    <s v="Links WSHD/Rechts AAN"/>
    <n v="0.34"/>
    <s v="&lt;Null&gt;"/>
    <n v="0.26"/>
    <s v="ja"/>
    <x v="0"/>
    <n v="-0.7"/>
    <n v="2021"/>
    <x v="1009"/>
    <n v="117"/>
    <s v="Uitmaaien"/>
    <s v="maaien"/>
    <n v="1536"/>
    <n v="0"/>
    <s v="A: uitmaaien nat profiel &lt;= 30m minimaal één zijde bereikbaar, twee zijdig &gt;15m bereikbaar &lt;= 30m"/>
    <n v="457891"/>
    <s v="M03825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78"/>
    <s v="&lt;Null&gt;"/>
    <n v="0"/>
    <n v="0"/>
    <n v="2.4"/>
    <n v="2.4"/>
    <s v="Klasse A"/>
    <s v="Klasse Wonen"/>
    <s v="wegsloot"/>
    <s v="&lt;Null&gt;"/>
    <s v="Secundair"/>
    <s v="&lt;Null&gt;"/>
    <s v="Verspreidbaar"/>
    <x v="1"/>
    <x v="1234"/>
    <n v="0.96"/>
    <n v="3.5"/>
    <s v="2 tot 4m"/>
    <s v="W18GR10134"/>
    <s v="baggeren en maaien"/>
    <s v="Wel werkstrook"/>
    <n v="-1.1000000000000001"/>
    <n v="-0.85"/>
  </r>
  <r>
    <s v="Links WSHD/Rechts AAN"/>
    <s v="Links WSHD"/>
    <s v="Rechts AAN"/>
    <n v="2.4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54"/>
    <n v="-1.21"/>
    <s v="&lt;=2meter"/>
    <n v="5.0999999999999996"/>
    <s v="ja"/>
    <s v="W13174"/>
    <s v="A: maaien droog talud, bereikbaar vanaf 2 zijden, talud &gt; 2m"/>
    <s v="Links WSHD/Rechts AAN"/>
    <n v="0.1"/>
    <s v="&lt;Null&gt;"/>
    <n v="-1.03"/>
    <s v="ja"/>
    <x v="0"/>
    <n v="-1.54"/>
    <n v="2021"/>
    <x v="1010"/>
    <n v="397"/>
    <s v="Uitmaaien"/>
    <s v="maaien"/>
    <n v="1536"/>
    <n v="0.33"/>
    <s v="A: uitmaaien nat profiel &lt;= 30m minimaal één zijde bereikbaar, twee zijdig &gt;15m bereikbaar &lt;= 30m"/>
    <n v="457895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38"/>
    <s v="&lt;Null&gt;"/>
    <n v="0"/>
    <n v="0.33"/>
    <n v="2"/>
    <n v="2"/>
    <s v="Klasse A"/>
    <s v="Klasse Wonen"/>
    <s v="wegsloot"/>
    <s v="&lt;Null&gt;"/>
    <s v="Secundair"/>
    <s v="&lt;Null&gt;"/>
    <s v="Verspreidbaar"/>
    <x v="1"/>
    <x v="1235"/>
    <n v="0.28999999999999998"/>
    <n v="1.2"/>
    <s v="tot 2m"/>
    <s v="W18GR10058"/>
    <s v="baggeren en maaien"/>
    <s v="Wel werkstrook"/>
    <n v="-1.25"/>
    <n v="-1"/>
  </r>
  <r>
    <s v="Links WSHD/Rechts AAN"/>
    <s v="Links WSHD"/>
    <s v="Rechts AAN"/>
    <n v="3.2"/>
    <n v="0.3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"/>
    <n v="-1.29"/>
    <s v="&lt;=2meter"/>
    <n v="5.7"/>
    <s v="ja"/>
    <s v="W13174"/>
    <s v="A: maaien droog talud, bereikbaar vanaf 2 zijden, talud &gt; 2m"/>
    <s v="Links WSHD/Rechts AAN"/>
    <n v="0.36"/>
    <s v="&lt;Null&gt;"/>
    <n v="-1.04"/>
    <s v="ja"/>
    <x v="0"/>
    <n v="-1.6"/>
    <n v="2021"/>
    <x v="1011"/>
    <n v="357"/>
    <s v="Uitmaaien"/>
    <s v="maaien"/>
    <n v="1536"/>
    <n v="0.74"/>
    <s v="A: uitmaaien nat profiel &lt;= 30m minimaal één zijde bereikbaar, twee zijdig &gt;15m bereikbaar &lt;= 30m"/>
    <n v="457896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39"/>
    <s v="&lt;Null&gt;"/>
    <n v="0"/>
    <n v="0.31"/>
    <n v="2"/>
    <n v="2"/>
    <s v="Klasse A"/>
    <s v="Klasse Wonen"/>
    <s v="wegsloot"/>
    <s v="&lt;Null&gt;"/>
    <s v="Secundair"/>
    <s v="&lt;Null&gt;"/>
    <s v="Verspreidbaar"/>
    <x v="1"/>
    <x v="1236"/>
    <n v="0.35"/>
    <n v="1.8"/>
    <s v="tot 2m"/>
    <s v="W18GR10058"/>
    <s v="baggeren en maaien"/>
    <s v="Wel werkstrook"/>
    <n v="-1.25"/>
    <n v="-1"/>
  </r>
  <r>
    <s v="Links WSHD/Rechts AAN"/>
    <s v="Links WSHD"/>
    <s v="Rechts AAN"/>
    <n v="3.4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"/>
    <n v="-1.36"/>
    <s v="&lt;=2meter"/>
    <n v="5.4"/>
    <s v="ja"/>
    <s v="W13174"/>
    <s v="A: maaien droog talud, bereikbaar vanaf 2 zijden, talud &gt; 2m"/>
    <s v="Links WSHD/Rechts AAN"/>
    <n v="0.23"/>
    <s v="&lt;Null&gt;"/>
    <n v="-1.03"/>
    <s v="ja"/>
    <x v="0"/>
    <n v="-1.6"/>
    <n v="2021"/>
    <x v="1012"/>
    <n v="453"/>
    <s v="Uitmaaien"/>
    <s v="maaien"/>
    <n v="1536"/>
    <n v="0.61"/>
    <s v="A: uitmaaien nat profiel &lt;= 30m minimaal één zijde bereikbaar, twee zijdig &gt;15m bereikbaar &lt;= 30m"/>
    <n v="457897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40"/>
    <s v="&lt;Null&gt;"/>
    <n v="0"/>
    <n v="0.24"/>
    <n v="2"/>
    <n v="2"/>
    <s v="Klasse A"/>
    <s v="Klasse Industrie"/>
    <s v="wegsloot"/>
    <s v="&lt;Null&gt;"/>
    <s v="Secundair"/>
    <s v="&lt;Null&gt;"/>
    <s v="Verspreidbaar"/>
    <x v="1"/>
    <x v="1237"/>
    <n v="0.35"/>
    <n v="1.5"/>
    <s v="tot 2m"/>
    <s v="W18GR10059"/>
    <s v="baggeren en maaien"/>
    <s v="Wel werkstrook"/>
    <n v="-1.25"/>
    <n v="-1"/>
  </r>
  <r>
    <s v="WSHD"/>
    <s v="WSHD"/>
    <s v="WSHD"/>
    <n v="0.5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"/>
    <n v="-1.36"/>
    <s v="&lt;=2meter"/>
    <n v="5.4"/>
    <s v="ja"/>
    <s v="W13174"/>
    <s v="A: maaien droog talud, bereikbaar vanaf 2 zijden, talud &gt; 2m"/>
    <s v="WSHD"/>
    <n v="0.23"/>
    <s v="&lt;Null&gt;"/>
    <n v="-1.03"/>
    <s v="ja"/>
    <x v="0"/>
    <n v="-1.6"/>
    <n v="2021"/>
    <x v="1013"/>
    <n v="69"/>
    <s v="Uitmaaien"/>
    <s v="maaien"/>
    <n v="1536"/>
    <n v="0.61"/>
    <s v="A: uitmaaien nat profiel &lt;= 30m minimaal één zijde bereikbaar, twee zijdig &gt;15m bereikbaar &lt;= 30m"/>
    <n v="457898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40"/>
    <s v="&lt;Null&gt;"/>
    <n v="0"/>
    <n v="0.24"/>
    <n v="2"/>
    <n v="2"/>
    <s v="Klasse A"/>
    <s v="Klasse Industrie"/>
    <s v="wegsloot"/>
    <s v="&lt;Null&gt;"/>
    <s v="Secundair"/>
    <s v="&lt;Null&gt;"/>
    <s v="Verspreidbaar"/>
    <x v="1"/>
    <x v="915"/>
    <n v="0.35"/>
    <n v="1.5"/>
    <s v="tot 2m"/>
    <s v="W18GR10059"/>
    <s v="baggeren en maaien"/>
    <s v="Wel werkstrook"/>
    <n v="-1.25"/>
    <n v="-1"/>
  </r>
  <r>
    <s v="Links WSHD/Rechts AAN"/>
    <s v="Links WSHD"/>
    <s v="Rechts AAN"/>
    <n v="1.6"/>
    <n v="0"/>
    <n v="1.32"/>
    <x v="0"/>
    <x v="0"/>
    <n v="1.1299999999999999"/>
    <s v="bereikbaar"/>
    <s v="&lt;Null&gt;"/>
    <n v="0"/>
    <s v="GO 2021"/>
    <s v="1A: Op de kant, &lt;=30m tweezijdig bereikbaar, of &lt;=15m één zijde bereikbaar"/>
    <n v="-1.55"/>
    <n v="-0.95"/>
    <n v="-0.95"/>
    <s v="&lt;=2meter"/>
    <n v="4.5999999999999996"/>
    <s v="ja"/>
    <s v="W13174"/>
    <s v="A: maaien droog talud, bereikbaar vanaf 2 zijden, talud &lt;= 2m"/>
    <s v="Links WSHD/Rechts AAN"/>
    <n v="0"/>
    <n v="1.32"/>
    <n v="0.25"/>
    <s v="ja"/>
    <x v="0"/>
    <n v="-0.95"/>
    <n v="2021"/>
    <x v="626"/>
    <n v="215"/>
    <s v="Uitmaaien"/>
    <s v="maaien"/>
    <n v="1536"/>
    <n v="0"/>
    <s v="A: uitmaaien nat profiel &lt;= 30m minimaal één zijde bereikbaar, twee zijdig &gt;15m bereikbaar &lt;= 30m"/>
    <n v="457899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37"/>
    <s v="&lt;Null&gt;"/>
    <n v="0"/>
    <n v="0"/>
    <n v="0"/>
    <n v="0"/>
    <s v="Klasse A"/>
    <s v="Klasse Wonen"/>
    <s v="wegsloot"/>
    <s v="&lt;Null&gt;"/>
    <s v="Secundair"/>
    <s v="&lt;Null&gt;"/>
    <s v="Verspreidbaar"/>
    <x v="221"/>
    <x v="672"/>
    <n v="1.2"/>
    <n v="1.5"/>
    <s v="tot 2m"/>
    <s v="W18GR10058"/>
    <s v="baggeren en maaien"/>
    <s v="Wel werkstrook"/>
    <n v="-1.25"/>
    <n v="-1"/>
  </r>
  <r>
    <s v="Links WSHD/Rechts AAN"/>
    <s v="Links WSHD"/>
    <s v="Rechts AAN"/>
    <n v="0.3"/>
    <n v="0.3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"/>
    <n v="-1.29"/>
    <s v="&lt;=2meter"/>
    <n v="5.7"/>
    <s v="ja"/>
    <s v="W13174"/>
    <s v="A: maaien droog talud, bereikbaar vanaf 2 zijden, talud &gt; 2m"/>
    <s v="Links WSHD/Rechts AAN"/>
    <n v="0.36"/>
    <s v="&lt;Null&gt;"/>
    <n v="-1.04"/>
    <s v="ja"/>
    <x v="0"/>
    <n v="-1.6"/>
    <n v="2021"/>
    <x v="1014"/>
    <n v="38"/>
    <s v="Uitmaaien"/>
    <s v="maaien"/>
    <n v="1536"/>
    <n v="0.74"/>
    <s v="A: uitmaaien nat profiel &lt;= 30m minimaal één zijde bereikbaar, twee zijdig &gt;15m bereikbaar &lt;= 30m"/>
    <n v="459553"/>
    <s v="M0302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39"/>
    <s v="&lt;Null&gt;"/>
    <n v="0"/>
    <n v="0.31"/>
    <n v="2"/>
    <n v="2"/>
    <s v="Klasse A"/>
    <s v="Klasse Industrie"/>
    <s v="wegsloot"/>
    <s v="&lt;Null&gt;"/>
    <s v="Secundair"/>
    <s v="&lt;Null&gt;"/>
    <s v="Verspreidbaar"/>
    <x v="1"/>
    <x v="1238"/>
    <n v="0.35"/>
    <n v="1.8"/>
    <s v="tot 2m"/>
    <s v="W18GR10059"/>
    <s v="baggeren en maaien"/>
    <s v="Wel werkstrook"/>
    <n v="-1.25"/>
    <n v="-1"/>
  </r>
  <r>
    <s v="Links WSHD/Rechts AAN"/>
    <s v="Links WSHD"/>
    <s v="Rechts AAN"/>
    <n v="2.5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39"/>
    <s v="&lt;=2meter"/>
    <n v="5.7"/>
    <s v="ja"/>
    <s v="W13476"/>
    <s v="A: maaien droog talud, bereikbaar vanaf 2 zijden, talud &gt; 2m"/>
    <s v="Links WSHD/Rechts AAN"/>
    <n v="0.2"/>
    <s v="&lt;Null&gt;"/>
    <n v="-0.98"/>
    <s v="ja"/>
    <x v="0"/>
    <n v="-1.65"/>
    <n v="2021"/>
    <x v="755"/>
    <n v="350"/>
    <s v="Uitmaaien"/>
    <s v="maaien"/>
    <n v="1536"/>
    <n v="0.52"/>
    <s v="A: uitmaaien nat profiel &lt;= 30m minimaal één zijde bereikbaar, twee zijdig &gt;15m bereikbaar &lt;= 30m"/>
    <n v="457892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4"/>
    <s v="&lt;Null&gt;"/>
    <n v="0"/>
    <n v="0.26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39"/>
    <n v="0.4"/>
    <n v="1.4"/>
    <s v="tot 2m"/>
    <s v="W18GR10203"/>
    <s v="baggeren en maaien"/>
    <s v="Wel werkstrook"/>
    <n v="-1.25"/>
    <n v="-1"/>
  </r>
  <r>
    <s v="Links WSHD/Rechts AAN"/>
    <s v="Links WSHD"/>
    <s v="Rechts AAN"/>
    <n v="3.6"/>
    <n v="0.3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3"/>
    <s v="&lt;=2meter"/>
    <n v="6.2"/>
    <s v="ja"/>
    <s v="W13476"/>
    <s v="A: maaien droog talud, bereikbaar vanaf 2 zijden, talud &gt; 2m"/>
    <s v="Links WSHD/Rechts AAN"/>
    <n v="0.4"/>
    <s v="&lt;Null&gt;"/>
    <n v="-0.95"/>
    <s v="ja"/>
    <x v="0"/>
    <n v="-1.66"/>
    <n v="2021"/>
    <x v="1015"/>
    <n v="378"/>
    <s v="Uitmaaien"/>
    <s v="maaien"/>
    <n v="1536"/>
    <n v="0.94"/>
    <s v="A: uitmaaien nat profiel &lt;= 30m minimaal één zijde bereikbaar, twee zijdig &gt;15m bereikbaar &lt;= 30m"/>
    <n v="457893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5"/>
    <s v="&lt;Null&gt;"/>
    <n v="0"/>
    <n v="0.3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40"/>
    <n v="0.41"/>
    <n v="1.9"/>
    <s v="tot 2m"/>
    <s v="W18GR10203"/>
    <s v="baggeren en maaien"/>
    <s v="Wel werkstrook"/>
    <n v="-1.25"/>
    <n v="-1"/>
  </r>
  <r>
    <s v="Links WSHD/Rechts AAN"/>
    <s v="Links WSHD"/>
    <s v="Rechts AAN"/>
    <n v="1.8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5"/>
    <s v="&lt;=2meter"/>
    <n v="5.9"/>
    <s v="ja"/>
    <s v="W13476"/>
    <s v="A: maaien droog talud, bereikbaar vanaf 2 zijden, talud &gt; 2m"/>
    <s v="Links WSHD/Rechts AAN"/>
    <n v="0.31"/>
    <s v="&lt;Null&gt;"/>
    <n v="-0.96"/>
    <s v="ja"/>
    <x v="0"/>
    <n v="-1.67"/>
    <n v="2021"/>
    <x v="827"/>
    <n v="220"/>
    <s v="Uitmaaien"/>
    <s v="maaien"/>
    <n v="1536"/>
    <n v="0.76"/>
    <s v="A: uitmaaien nat profiel &lt;= 30m minimaal één zijde bereikbaar, twee zijdig &gt;15m bereikbaar &lt;= 30m"/>
    <n v="457894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6"/>
    <s v="&lt;Null&gt;"/>
    <n v="0"/>
    <n v="0.3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900"/>
    <n v="0.42"/>
    <n v="1.6"/>
    <s v="tot 2m"/>
    <s v="W18GR10205"/>
    <s v="baggeren en maaien"/>
    <s v="Wel werkstrook"/>
    <n v="-1.25"/>
    <n v="-1"/>
  </r>
  <r>
    <s v="Links WSHD/Rechts AAN"/>
    <s v="Links WSHD"/>
    <s v="Rechts AAN"/>
    <n v="3.2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6"/>
    <s v="&lt;=2meter"/>
    <n v="6"/>
    <s v="ja"/>
    <s v="W13476"/>
    <s v="A: maaien droog talud, bereikbaar vanaf 2 zijden, talud &gt; 2m"/>
    <s v="Links WSHD/Rechts AAN"/>
    <n v="0.25"/>
    <s v="&lt;Null&gt;"/>
    <n v="-0.95"/>
    <s v="ja"/>
    <x v="0"/>
    <n v="-1.62"/>
    <n v="2021"/>
    <x v="37"/>
    <n v="377"/>
    <s v="Uitmaaien"/>
    <s v="maaien"/>
    <n v="1536"/>
    <n v="0.69"/>
    <s v="A: uitmaaien nat profiel &lt;= 30m minimaal één zijde bereikbaar, twee zijdig &gt;15m bereikbaar &lt;= 30m"/>
    <n v="457900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7"/>
    <s v="&lt;Null&gt;"/>
    <n v="0"/>
    <n v="0.26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41"/>
    <n v="0.37"/>
    <n v="1.7"/>
    <s v="tot 2m"/>
    <s v="W18GR10205"/>
    <s v="baggeren en maaien"/>
    <s v="Wel werkstrook"/>
    <n v="-1.25"/>
    <n v="-1"/>
  </r>
  <r>
    <s v="Links WSHD/Rechts AAN"/>
    <s v="Links WSHD"/>
    <s v="Rechts AAN"/>
    <n v="2.6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1"/>
    <s v="&lt;=2meter"/>
    <n v="5.9"/>
    <s v="ja"/>
    <s v="W13476"/>
    <s v="A: maaien droog talud, bereikbaar vanaf 2 zijden, talud &gt; 2m"/>
    <s v="Links WSHD/Rechts AAN"/>
    <n v="0.23"/>
    <s v="&lt;Null&gt;"/>
    <n v="-0.95"/>
    <s v="ja"/>
    <x v="0"/>
    <n v="-1.53"/>
    <n v="2021"/>
    <x v="79"/>
    <n v="329"/>
    <s v="Uitmaaien"/>
    <s v="maaien"/>
    <n v="1536"/>
    <n v="0.64"/>
    <s v="A: uitmaaien nat profiel &lt;= 30m minimaal één zijde bereikbaar, twee zijdig &gt;15m bereikbaar &lt;= 30m"/>
    <n v="457901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8"/>
    <s v="&lt;Null&gt;"/>
    <n v="0"/>
    <n v="0.2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42"/>
    <n v="0.28000000000000003"/>
    <n v="1.6"/>
    <s v="tot 2m"/>
    <s v="W18GR10205"/>
    <s v="baggeren en maaien"/>
    <s v="Wel werkstrook"/>
    <n v="-1.25"/>
    <n v="-1"/>
  </r>
  <r>
    <s v="Links WSHD/Rechts AAN"/>
    <s v="Links WSHD"/>
    <s v="Rechts AAN"/>
    <n v="3.9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4"/>
    <s v="&lt;=2meter"/>
    <n v="5.9"/>
    <s v="ja"/>
    <s v="W13476"/>
    <s v="A: maaien droog talud, bereikbaar vanaf 2 zijden, talud &gt; 2m"/>
    <s v="Links WSHD/Rechts AAN"/>
    <n v="0.23"/>
    <s v="&lt;Null&gt;"/>
    <n v="-0.95"/>
    <s v="ja"/>
    <x v="0"/>
    <n v="-1.56"/>
    <n v="2021"/>
    <x v="723"/>
    <n v="490"/>
    <s v="Uitmaaien"/>
    <s v="maaien"/>
    <n v="1536"/>
    <n v="0.59"/>
    <s v="A: uitmaaien nat profiel &lt;= 30m minimaal één zijde bereikbaar, twee zijdig &gt;15m bereikbaar &lt;= 30m"/>
    <n v="457902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9"/>
    <s v="&lt;Null&gt;"/>
    <n v="0"/>
    <n v="0.22"/>
    <n v="2.2000000000000002"/>
    <n v="2.2000000000000002"/>
    <s v="Klasse A"/>
    <s v="Klasse Wonen"/>
    <s v="wegsloot"/>
    <s v="&lt;Null&gt;"/>
    <s v="Secundair"/>
    <s v="&lt;Null&gt;"/>
    <s v="Verspreidbaar"/>
    <x v="1"/>
    <x v="1243"/>
    <n v="0.31"/>
    <n v="1.6"/>
    <s v="tot 2m"/>
    <s v="W18GR10208"/>
    <s v="baggeren en maaien"/>
    <s v="Wel werkstrook"/>
    <n v="-1.25"/>
    <n v="-1"/>
  </r>
  <r>
    <s v="Links WSHD/Rechts AAN"/>
    <s v="Links WSHD"/>
    <s v="Rechts AAN"/>
    <n v="0.2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1"/>
    <s v="&lt;=2meter"/>
    <n v="5.9"/>
    <s v="ja"/>
    <s v="W13476"/>
    <s v="A: maaien droog talud, bereikbaar vanaf 2 zijden, talud &gt; 2m"/>
    <s v="Links WSHD/Rechts AAN"/>
    <n v="0.23"/>
    <s v="&lt;Null&gt;"/>
    <n v="-0.95"/>
    <s v="ja"/>
    <x v="0"/>
    <n v="-1.53"/>
    <n v="2021"/>
    <x v="863"/>
    <n v="26"/>
    <s v="Uitmaaien"/>
    <s v="maaien"/>
    <n v="1536"/>
    <n v="0.64"/>
    <s v="A: uitmaaien nat profiel &lt;= 30m minimaal één zijde bereikbaar, twee zijdig &gt;15m bereikbaar &lt;= 30m"/>
    <n v="459554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8"/>
    <s v="&lt;Null&gt;"/>
    <n v="0"/>
    <n v="0.22"/>
    <n v="2.2000000000000002"/>
    <n v="2.2000000000000002"/>
    <s v="Klasse A"/>
    <s v="Klasse Wonen"/>
    <s v="wegsloot"/>
    <s v="&lt;Null&gt;"/>
    <s v="Secundair"/>
    <s v="&lt;Null&gt;"/>
    <s v="Verspreidbaar"/>
    <x v="1"/>
    <x v="1244"/>
    <n v="0.28000000000000003"/>
    <n v="1.6"/>
    <s v="tot 2m"/>
    <s v="W18GR10208"/>
    <s v="baggeren en maaien"/>
    <s v="Wel werkstrook"/>
    <n v="-1.25"/>
    <n v="-1"/>
  </r>
  <r>
    <s v="Links WSHD/Rechts AAN"/>
    <s v="Links WSHD"/>
    <s v="Rechts AAN"/>
    <n v="1.3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5"/>
    <s v="&lt;=2meter"/>
    <n v="5.9"/>
    <s v="ja"/>
    <s v="W13476"/>
    <s v="A: maaien droog talud, bereikbaar vanaf 2 zijden, talud &gt; 2m"/>
    <s v="Links WSHD/Rechts AAN"/>
    <n v="0.31"/>
    <s v="&lt;Null&gt;"/>
    <n v="-0.96"/>
    <s v="ja"/>
    <x v="0"/>
    <n v="-1.67"/>
    <n v="2021"/>
    <x v="148"/>
    <n v="165"/>
    <s v="Uitmaaien"/>
    <s v="maaien"/>
    <n v="1536"/>
    <n v="0.76"/>
    <s v="A: uitmaaien nat profiel &lt;= 30m minimaal één zijde bereikbaar, twee zijdig &gt;15m bereikbaar &lt;= 30m"/>
    <n v="459555"/>
    <s v="M0377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6"/>
    <s v="&lt;Null&gt;"/>
    <n v="0"/>
    <n v="0.3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45"/>
    <n v="0.42"/>
    <n v="1.6"/>
    <s v="tot 2m"/>
    <s v="W18GR10203"/>
    <s v="baggeren en maaien"/>
    <s v="Wel werkstrook"/>
    <n v="-1.25"/>
    <n v="-1"/>
  </r>
  <r>
    <s v="Links AAN/Rechts WSHD"/>
    <s v="Links AAN"/>
    <s v="Rechts WSHD"/>
    <n v="1"/>
    <n v="0.02"/>
    <n v="0.16"/>
    <x v="2"/>
    <x v="0"/>
    <n v="1.1299999999999999"/>
    <s v="alleen rechts"/>
    <s v="&lt;Null&gt;"/>
    <n v="0"/>
    <s v="GO 2021"/>
    <s v="3A: Erkend verwerker, &lt;=30m tweezijdig bereikbaar, of &lt;=15m één zijde bereikbaar"/>
    <n v="-1.4"/>
    <n v="-1.06"/>
    <n v="-1.02"/>
    <s v="&lt;=2meter"/>
    <n v="5.3"/>
    <s v="ja"/>
    <s v="W13478"/>
    <s v="B: maaien droog talud, &lt;= 15m één zijde bereikbaar, talud &gt; 2m"/>
    <s v="Links AAN/Rechts WSHD"/>
    <n v="0.02"/>
    <n v="0.16"/>
    <n v="-0.96"/>
    <s v="ja"/>
    <x v="3"/>
    <n v="-1.06"/>
    <n v="2021"/>
    <x v="1016"/>
    <n v="319"/>
    <s v="Uitmaaien"/>
    <s v="maaien"/>
    <n v="1536"/>
    <n v="0.04"/>
    <s v="A: uitmaaien nat profiel &lt;= 30m minimaal één zijde bereikbaar, twee zijdig &gt;15m bereikbaar &lt;= 30m"/>
    <n v="457903"/>
    <s v="M03668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947"/>
    <s v="&lt;Null&gt;"/>
    <n v="0"/>
    <n v="0.04"/>
    <n v="2.4"/>
    <n v="2.4"/>
    <s v="Klasse B"/>
    <s v="Klasse Industrie"/>
    <s v="wegsloot"/>
    <s v="&lt;Null&gt;"/>
    <s v="Secundair"/>
    <s v="&lt;Null&gt;"/>
    <s v="Niet verspreidbaar"/>
    <x v="222"/>
    <x v="1246"/>
    <n v="0.1"/>
    <n v="0.6"/>
    <s v="tot 2m"/>
    <s v="W18GR10229"/>
    <s v="baggeren en maaien"/>
    <s v="Wel werkstrook"/>
    <n v="-1.25"/>
    <n v="-1"/>
  </r>
  <r>
    <s v="Links AAN/Rechts WSHD"/>
    <s v="Links AAN"/>
    <s v="Rechts WSHD"/>
    <n v="0.8"/>
    <n v="0.09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4"/>
    <n v="-1.45"/>
    <n v="-1.25"/>
    <s v="&lt;=2meter"/>
    <n v="5.9"/>
    <s v="ja"/>
    <s v="W13478"/>
    <s v="B: maaien droog talud, &lt;= 15m één zijde bereikbaar, talud &gt; 2m"/>
    <s v="Links AAN/Rechts WSHD"/>
    <n v="0.1"/>
    <s v="&lt;Null&gt;"/>
    <n v="-1.03"/>
    <s v="ja"/>
    <x v="3"/>
    <n v="-1.45"/>
    <n v="2021"/>
    <x v="472"/>
    <n v="133"/>
    <s v="Uitmaaien"/>
    <s v="maaien"/>
    <n v="1536"/>
    <n v="0.33"/>
    <s v="A: uitmaaien nat profiel &lt;= 30m minimaal één zijde bereikbaar, twee zijdig &gt;15m bereikbaar &lt;= 30m"/>
    <n v="457904"/>
    <s v="M03668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1227"/>
    <s v="&lt;Null&gt;"/>
    <n v="0"/>
    <n v="0.2"/>
    <n v="2.4"/>
    <n v="2.4"/>
    <s v="Klasse B"/>
    <s v="Klasse Industrie"/>
    <s v="wegsloot"/>
    <s v="&lt;Null&gt;"/>
    <s v="Secundair"/>
    <s v="&lt;Null&gt;"/>
    <s v="Niet verspreidbaar"/>
    <x v="1"/>
    <x v="1247"/>
    <n v="0.2"/>
    <n v="1.2"/>
    <s v="tot 2m"/>
    <s v="W18GR10229"/>
    <s v="baggeren en maaien"/>
    <s v="Wel werkstrook"/>
    <n v="-1.25"/>
    <n v="-1"/>
  </r>
  <r>
    <s v="Links AAN/Rechts WSHD"/>
    <s v="Links AAN"/>
    <s v="Rechts WSHD"/>
    <n v="2.1"/>
    <n v="0.1400000000000000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"/>
    <n v="-1.28"/>
    <s v="&lt;=2meter"/>
    <n v="5.9"/>
    <s v="ja"/>
    <s v="W13478"/>
    <s v="A: maaien droog talud, bereikbaar vanaf 2 zijden, talud &gt; 2m"/>
    <s v="Links AAN/Rechts WSHD"/>
    <n v="0.16"/>
    <s v="&lt;Null&gt;"/>
    <n v="-0.99"/>
    <s v="ja"/>
    <x v="3"/>
    <n v="-1.5"/>
    <n v="2021"/>
    <x v="1017"/>
    <n v="350"/>
    <s v="Uitmaaien"/>
    <s v="maaien"/>
    <n v="1536"/>
    <n v="0.38"/>
    <s v="A: uitmaaien nat profiel &lt;= 30m minimaal één zijde bereikbaar, twee zijdig &gt;15m bereikbaar &lt;= 30m"/>
    <n v="457905"/>
    <s v="M03668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831"/>
    <s v="&lt;Null&gt;"/>
    <n v="0"/>
    <n v="0.22"/>
    <n v="2.4"/>
    <n v="2.4"/>
    <s v="Klasse B"/>
    <s v="Klasse Industrie"/>
    <s v="wegsloot"/>
    <s v="&lt;Null&gt;"/>
    <s v="Secundair"/>
    <s v="&lt;Null&gt;"/>
    <s v="Niet verspreidbaar"/>
    <x v="1"/>
    <x v="1248"/>
    <n v="0.25"/>
    <n v="1.2"/>
    <s v="tot 2m"/>
    <s v="W18GR10229"/>
    <s v="baggeren en maaien"/>
    <s v="Wel werkstrook"/>
    <n v="-1.25"/>
    <n v="-1"/>
  </r>
  <r>
    <s v="Links AAN/Rechts WSHD"/>
    <s v="Links AAN"/>
    <s v="Rechts WSHD"/>
    <n v="1.8"/>
    <n v="0.1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4"/>
    <n v="-1.19"/>
    <s v="&lt;=2meter"/>
    <n v="5.8"/>
    <s v="ja"/>
    <s v="W13478"/>
    <s v="A: maaien droog talud, bereikbaar vanaf 2 zijden, talud &gt; 2m"/>
    <s v="Links AAN/Rechts WSHD"/>
    <n v="0.12"/>
    <s v="&lt;Null&gt;"/>
    <n v="-0.97"/>
    <s v="ja"/>
    <x v="3"/>
    <n v="-1.4"/>
    <n v="2021"/>
    <x v="94"/>
    <n v="336"/>
    <s v="Uitmaaien"/>
    <s v="maaien"/>
    <n v="1536"/>
    <n v="0.3"/>
    <s v="A: uitmaaien nat profiel &lt;= 30m minimaal één zijde bereikbaar, twee zijdig &gt;15m bereikbaar &lt;= 30m"/>
    <n v="457906"/>
    <s v="M03668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832"/>
    <s v="&lt;Null&gt;"/>
    <n v="0"/>
    <n v="0.21"/>
    <n v="2.4"/>
    <n v="2.4"/>
    <s v="Klasse B"/>
    <s v="Klasse Industrie"/>
    <s v="wegsloot"/>
    <s v="&lt;Null&gt;"/>
    <s v="Secundair"/>
    <s v="&lt;Null&gt;"/>
    <s v="Niet verspreidbaar"/>
    <x v="1"/>
    <x v="1249"/>
    <n v="0.15"/>
    <n v="1.1000000000000001"/>
    <s v="tot 2m"/>
    <s v="W18GR10229"/>
    <s v="baggeren en maaien"/>
    <s v="Wel werkstrook"/>
    <n v="-1.25"/>
    <n v="-1"/>
  </r>
  <r>
    <s v="Links AAN/Rechts WSHD"/>
    <s v="Links AAN"/>
    <s v="Rechts WSHD"/>
    <n v="0.8"/>
    <n v="0.09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45"/>
    <n v="-1.25"/>
    <s v="&lt;=2meter"/>
    <n v="5.9"/>
    <s v="ja"/>
    <s v="W13478"/>
    <s v="A: maaien droog talud, bereikbaar vanaf 2 zijden, talud &gt; 2m"/>
    <s v="Links AAN/Rechts WSHD"/>
    <n v="0.1"/>
    <s v="&lt;Null&gt;"/>
    <n v="-1.03"/>
    <s v="ja"/>
    <x v="3"/>
    <n v="-1.45"/>
    <n v="2021"/>
    <x v="1018"/>
    <n v="139"/>
    <s v="Uitmaaien"/>
    <s v="maaien"/>
    <n v="1536"/>
    <n v="0.33"/>
    <s v="A: uitmaaien nat profiel &lt;= 30m minimaal één zijde bereikbaar, twee zijdig &gt;15m bereikbaar &lt;= 30m"/>
    <n v="457907"/>
    <s v="M03668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1227"/>
    <s v="&lt;Null&gt;"/>
    <n v="0"/>
    <n v="0.2"/>
    <n v="2.4"/>
    <n v="2.4"/>
    <s v="Klasse B"/>
    <s v="Klasse Industrie"/>
    <s v="wegsloot"/>
    <s v="&lt;Null&gt;"/>
    <s v="Secundair"/>
    <s v="&lt;Null&gt;"/>
    <s v="Niet verspreidbaar"/>
    <x v="1"/>
    <x v="1206"/>
    <n v="0.2"/>
    <n v="1.2"/>
    <s v="tot 2m"/>
    <s v="W18GR10229"/>
    <s v="baggeren en maaien"/>
    <s v="Wel werkstrook"/>
    <n v="-1.25"/>
    <n v="-1"/>
  </r>
  <r>
    <s v="Links WSHD/Rechts AAN"/>
    <s v="Links WSHD"/>
    <s v="Rechts AAN"/>
    <n v="3.1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61"/>
    <n v="-1.44"/>
    <s v="&lt;=2meter"/>
    <n v="6.3"/>
    <s v="ja"/>
    <s v="W13480"/>
    <s v="A: maaien droog talud, bereikbaar vanaf 2 zijden, talud &gt; 2m"/>
    <s v="Links WSHD/Rechts AAN"/>
    <n v="0.19"/>
    <s v="&lt;Null&gt;"/>
    <n v="-1"/>
    <s v="ja"/>
    <x v="0"/>
    <n v="-1.61"/>
    <n v="2021"/>
    <x v="1019"/>
    <n v="323"/>
    <s v="Uitmaaien"/>
    <s v="maaien"/>
    <n v="1536"/>
    <n v="0.81"/>
    <s v="A: uitmaaien nat profiel &lt;= 30m minimaal één zijde bereikbaar, twee zijdig &gt;15m bereikbaar &lt;= 30m"/>
    <n v="457911"/>
    <s v="M04585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05"/>
    <s v="&lt;Null&gt;"/>
    <n v="0"/>
    <n v="0.17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250"/>
    <n v="0.36"/>
    <n v="1.9"/>
    <s v="tot 2m"/>
    <s v="W18GR10273"/>
    <s v="baggeren en maaien"/>
    <s v="Wel werkstrook"/>
    <n v="-1.25"/>
    <n v="-1"/>
  </r>
  <r>
    <s v="Links WSHD/Rechts AAN"/>
    <s v="Links WSHD"/>
    <s v="Rechts AAN"/>
    <n v="2.5"/>
    <n v="0.13"/>
    <n v="0.22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2"/>
    <n v="-1.3"/>
    <s v="&lt;=2meter"/>
    <n v="5.7"/>
    <s v="ja"/>
    <s v="W13480"/>
    <s v="A: maaien droog talud, bereikbaar vanaf 2 zijden, talud &gt; 2m"/>
    <s v="Links WSHD/Rechts AAN"/>
    <n v="0.15"/>
    <n v="0.24"/>
    <n v="-0.96"/>
    <s v="ja"/>
    <x v="0"/>
    <n v="-1.52"/>
    <n v="2021"/>
    <x v="650"/>
    <n v="381"/>
    <s v="Uitmaaien"/>
    <s v="maaien"/>
    <n v="1536"/>
    <n v="0.45"/>
    <s v="A: uitmaaien nat profiel &lt;= 30m minimaal één zijde bereikbaar, twee zijdig &gt;15m bereikbaar &lt;= 30m"/>
    <n v="457912"/>
    <s v="M04585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06"/>
    <s v="&lt;Null&gt;"/>
    <n v="0"/>
    <n v="0.22"/>
    <n v="2.2000000000000002"/>
    <n v="2.2000000000000002"/>
    <s v="Vrij toepasbaar"/>
    <s v="Vrij toepasbaar"/>
    <s v="wegsloot"/>
    <s v="&lt;Null&gt;"/>
    <s v="Secundair"/>
    <s v="&lt;Null&gt;"/>
    <s v="Vrij verspreidbaar"/>
    <x v="223"/>
    <x v="32"/>
    <n v="0.27"/>
    <n v="1.3"/>
    <s v="tot 2m"/>
    <s v="W18GR10273"/>
    <s v="baggeren en maaien"/>
    <s v="Wel werkstrook"/>
    <n v="-1.25"/>
    <n v="-1"/>
  </r>
  <r>
    <s v="Links WSHD/Rechts AAN"/>
    <s v="Links WSHD"/>
    <s v="Rechts AAN"/>
    <n v="2.6"/>
    <n v="0.17"/>
    <n v="0.28999999999999998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49"/>
    <n v="-1.31"/>
    <s v="&lt;=2meter"/>
    <n v="5.8"/>
    <s v="ja"/>
    <s v="W13480"/>
    <s v="A: maaien droog talud, bereikbaar vanaf 2 zijden, talud &gt; 2m"/>
    <s v="Links WSHD/Rechts AAN"/>
    <n v="0.19"/>
    <n v="0.31"/>
    <n v="-0.97"/>
    <s v="ja"/>
    <x v="0"/>
    <n v="-1.49"/>
    <n v="2021"/>
    <x v="1020"/>
    <n v="378"/>
    <s v="Uitmaaien"/>
    <s v="maaien"/>
    <n v="1536"/>
    <n v="0.49"/>
    <s v="A: uitmaaien nat profiel &lt;= 30m minimaal één zijde bereikbaar, twee zijdig &gt;15m bereikbaar &lt;= 30m"/>
    <n v="457913"/>
    <s v="M04585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07"/>
    <s v="&lt;Null&gt;"/>
    <n v="0"/>
    <n v="0.18"/>
    <n v="2.2000000000000002"/>
    <n v="2.2000000000000002"/>
    <s v="Vrij toepasbaar"/>
    <s v="Vrij toepasbaar"/>
    <s v="wegsloot"/>
    <s v="&lt;Null&gt;"/>
    <s v="Secundair"/>
    <s v="&lt;Null&gt;"/>
    <s v="Vrij verspreidbaar"/>
    <x v="224"/>
    <x v="1251"/>
    <n v="0.24"/>
    <n v="1.4"/>
    <s v="tot 2m"/>
    <s v="W18GR10273"/>
    <s v="baggeren en maaien"/>
    <s v="Wel werkstrook"/>
    <n v="-1.25"/>
    <n v="-1"/>
  </r>
  <r>
    <s v="Links WSHD/Rechts AAN"/>
    <s v="Links WSHD"/>
    <s v="Rechts AAN"/>
    <n v="3"/>
    <n v="0.15"/>
    <n v="0.28999999999999998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48"/>
    <n v="-1.33"/>
    <s v="&lt;=2meter"/>
    <n v="6"/>
    <s v="ja"/>
    <s v="W13480"/>
    <s v="A: maaien droog talud, bereikbaar vanaf 2 zijden, talud &gt; 2m"/>
    <s v="Links WSHD/Rechts AAN"/>
    <n v="0.17"/>
    <n v="0.31"/>
    <n v="-0.97"/>
    <s v="ja"/>
    <x v="0"/>
    <n v="-1.48"/>
    <n v="2021"/>
    <x v="650"/>
    <n v="381"/>
    <s v="Uitmaaien"/>
    <s v="maaien"/>
    <n v="1536"/>
    <n v="0.54"/>
    <s v="A: uitmaaien nat profiel &lt;= 30m minimaal één zijde bereikbaar, twee zijdig &gt;15m bereikbaar &lt;= 30m"/>
    <n v="457914"/>
    <s v="M04585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08"/>
    <s v="&lt;Null&gt;"/>
    <n v="0"/>
    <n v="0.15"/>
    <n v="2.2000000000000002"/>
    <n v="2.2000000000000002"/>
    <s v="Vrij toepasbaar"/>
    <s v="Vrij toepasbaar"/>
    <s v="wegsloot"/>
    <s v="&lt;Null&gt;"/>
    <s v="Secundair"/>
    <s v="&lt;Null&gt;"/>
    <s v="Vrij verspreidbaar"/>
    <x v="225"/>
    <x v="1252"/>
    <n v="0.23"/>
    <n v="1.6"/>
    <s v="tot 2m"/>
    <s v="W18GR10275"/>
    <s v="baggeren en maaien"/>
    <s v="Wel werkstrook"/>
    <n v="-1.25"/>
    <n v="-1"/>
  </r>
  <r>
    <s v="Links WSHD/Rechts AAN"/>
    <s v="Links WSHD"/>
    <s v="Rechts AAN"/>
    <n v="1.5"/>
    <n v="0.11"/>
    <n v="0.19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2"/>
    <n v="-1.31"/>
    <s v="&lt;=2meter"/>
    <n v="5.5"/>
    <s v="ja"/>
    <s v="W13480"/>
    <s v="A: maaien droog talud, bereikbaar vanaf 2 zijden, talud &gt; 2m"/>
    <s v="Links WSHD/Rechts AAN"/>
    <n v="0.12"/>
    <n v="0.2"/>
    <n v="-0.98"/>
    <s v="ja"/>
    <x v="0"/>
    <n v="-1.52"/>
    <n v="2021"/>
    <x v="1021"/>
    <n v="276"/>
    <s v="Uitmaaien"/>
    <s v="maaien"/>
    <n v="1536"/>
    <n v="0.41"/>
    <s v="A: uitmaaien nat profiel &lt;= 30m minimaal één zijde bereikbaar, twee zijdig &gt;15m bereikbaar &lt;= 30m"/>
    <n v="457915"/>
    <s v="M04585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409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226"/>
    <x v="1253"/>
    <n v="0.27"/>
    <n v="1.1000000000000001"/>
    <s v="tot 2m"/>
    <s v="W18GR10275"/>
    <s v="baggeren en maaien"/>
    <s v="Wel werkstrook"/>
    <n v="-1.25"/>
    <n v="-1"/>
  </r>
  <r>
    <s v="Links AAN/Rechts GEM SBB"/>
    <s v="Links AAN"/>
    <s v="Rechts GEM SBB"/>
    <n v="0.9"/>
    <n v="0.14000000000000001"/>
    <n v="0.35"/>
    <x v="2"/>
    <x v="0"/>
    <n v="1.1299999999999999"/>
    <s v="alleen rechts"/>
    <s v="&lt;Null&gt;"/>
    <n v="0"/>
    <s v="GO 2021"/>
    <s v="2A: Niet direct op de kant, &lt;=30m tweezijdig bereikbaar, of &lt;=15m één zijde bereikbaar"/>
    <n v="-1.65"/>
    <n v="-1.47"/>
    <n v="-1.27"/>
    <s v="&lt;=2meter"/>
    <n v="5.7"/>
    <s v="ja"/>
    <s v="W13482"/>
    <s v="B: maaien droog talud, &lt;= 15m één zijde bereikbaar, talud &gt; 2m"/>
    <s v="Links AAN/Rechts GEM SBB"/>
    <n v="0.16"/>
    <n v="0.37"/>
    <n v="-1.01"/>
    <s v="ja"/>
    <x v="2"/>
    <n v="-1.47"/>
    <n v="2021"/>
    <x v="1022"/>
    <n v="81"/>
    <s v="Uitmaaien"/>
    <s v="maaien"/>
    <n v="1536"/>
    <n v="0.72"/>
    <s v="A: uitmaaien nat profiel &lt;= 30m minimaal één zijde bereikbaar, twee zijdig &gt;15m bereikbaar &lt;= 30m"/>
    <n v="457908"/>
    <s v="M03293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21"/>
    <s v="&lt;Null&gt;"/>
    <n v="0"/>
    <n v="0.2"/>
    <n v="1.8"/>
    <n v="1.8"/>
    <s v="Klasse A"/>
    <s v="Vrij toepasbaar"/>
    <s v="wegsloot"/>
    <s v="&lt;Null&gt;"/>
    <s v="Secundair"/>
    <s v="&lt;Null&gt;"/>
    <s v="Vrij verspreidbaar"/>
    <x v="227"/>
    <x v="1254"/>
    <n v="0.22"/>
    <n v="2.2000000000000002"/>
    <s v="2 tot 4m"/>
    <s v="W18GR10_WBKK_D"/>
    <s v="baggeren en maaien"/>
    <s v="Wel werkstrook"/>
    <n v="-1.25"/>
    <n v="-1"/>
  </r>
  <r>
    <s v="Links AAN/Rechts GEM SBB"/>
    <s v="Links AAN"/>
    <s v="Rechts GEM SBB"/>
    <n v="2.9"/>
    <n v="0.14000000000000001"/>
    <n v="0.35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7"/>
    <n v="-1.27"/>
    <s v="&lt;=2meter"/>
    <n v="5.7"/>
    <s v="ja"/>
    <s v="W13482"/>
    <s v="A: maaien droog talud, bereikbaar vanaf 2 zijden, talud &gt; 2m"/>
    <s v="Links AAN/Rechts GEM SBB"/>
    <n v="0.16"/>
    <n v="0.37"/>
    <n v="-1.01"/>
    <s v="ja"/>
    <x v="0"/>
    <n v="-1.47"/>
    <n v="2021"/>
    <x v="1023"/>
    <n v="268"/>
    <s v="Uitmaaien"/>
    <s v="maaien"/>
    <n v="1536"/>
    <n v="0.72"/>
    <s v="A: uitmaaien nat profiel &lt;= 30m minimaal één zijde bereikbaar, twee zijdig &gt;15m bereikbaar &lt;= 30m"/>
    <n v="457909"/>
    <s v="M0329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21"/>
    <s v="&lt;Null&gt;"/>
    <n v="0"/>
    <n v="0.2"/>
    <n v="1.8"/>
    <n v="1.8"/>
    <s v="Klasse A"/>
    <s v="Vrij toepasbaar"/>
    <s v="wegsloot"/>
    <s v="&lt;Null&gt;"/>
    <s v="Secundair"/>
    <s v="&lt;Null&gt;"/>
    <s v="Vrij verspreidbaar"/>
    <x v="228"/>
    <x v="1255"/>
    <n v="0.22"/>
    <n v="2.2000000000000002"/>
    <s v="2 tot 4m"/>
    <s v="W18GR10_WBKK_D"/>
    <s v="baggeren en maaien"/>
    <s v="Wel werkstrook"/>
    <n v="-1.25"/>
    <n v="-1"/>
  </r>
  <r>
    <s v="Links AAN/Rechts GEM SBB"/>
    <s v="Links AAN"/>
    <s v="Rechts GEM SBB"/>
    <n v="1.2"/>
    <n v="0.08"/>
    <n v="0.22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"/>
    <n v="-1.28"/>
    <s v="&lt;=2meter"/>
    <n v="4.5999999999999996"/>
    <s v="ja"/>
    <s v="W13482"/>
    <s v="A: maaien droog talud, bereikbaar vanaf 2 zijden, talud &gt; 2m"/>
    <s v="Links AAN/Rechts GEM SBB"/>
    <n v="0.09"/>
    <n v="0.23"/>
    <n v="-1.04"/>
    <s v="ja"/>
    <x v="0"/>
    <n v="-1.4"/>
    <n v="2021"/>
    <x v="1024"/>
    <n v="221"/>
    <s v="Uitmaaien"/>
    <s v="maaien"/>
    <n v="1536"/>
    <n v="0.31"/>
    <s v="A: uitmaaien nat profiel &lt;= 30m minimaal één zijde bereikbaar, twee zijdig &gt;15m bereikbaar &lt;= 30m"/>
    <n v="457910"/>
    <s v="M0329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170"/>
    <s v="&lt;Null&gt;"/>
    <n v="0"/>
    <n v="0.12"/>
    <n v="1.8"/>
    <n v="1.8"/>
    <s v="Klasse A"/>
    <s v="Vrij toepasbaar"/>
    <s v="wegsloot"/>
    <s v="&lt;Null&gt;"/>
    <s v="Secundair"/>
    <s v="&lt;Null&gt;"/>
    <s v="Vrij verspreidbaar"/>
    <x v="229"/>
    <x v="1256"/>
    <n v="0.15"/>
    <n v="1.1000000000000001"/>
    <s v="tot 2m"/>
    <s v="W18GR10_WBKK_D"/>
    <s v="baggeren en maaien"/>
    <s v="Wel werkstrook"/>
    <n v="-1.25"/>
    <n v="-1"/>
  </r>
  <r>
    <s v="Links WSHD/Rechts AAN"/>
    <s v="Links WSHD"/>
    <s v="Rechts AAN"/>
    <n v="2.5"/>
    <n v="0.23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2"/>
    <n v="-1.69"/>
    <n v="-1.36"/>
    <s v="&lt;=2meter"/>
    <n v="5"/>
    <s v="ja"/>
    <s v="W13484"/>
    <s v="A: maaien droog talud, bereikbaar vanaf 2 zijden, talud &gt; 2m"/>
    <s v="Links WSHD/Rechts AAN"/>
    <n v="0.26"/>
    <s v="&lt;Null&gt;"/>
    <n v="-0.92"/>
    <s v="ja"/>
    <x v="3"/>
    <n v="-1.69"/>
    <n v="2021"/>
    <x v="921"/>
    <n v="363"/>
    <s v="Uitmaaien"/>
    <s v="maaien"/>
    <n v="1536"/>
    <n v="0.64"/>
    <s v="A: uitmaaien nat profiel &lt;= 30m minimaal één zijde bereikbaar, twee zijdig &gt;15m bereikbaar &lt;= 30m"/>
    <n v="457918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97"/>
    <s v="&lt;Null&gt;"/>
    <n v="0"/>
    <n v="0.33"/>
    <n v="1.8"/>
    <n v="1.8"/>
    <s v="Klasse B"/>
    <s v="Klasse Industrie"/>
    <s v="wegsloot"/>
    <s v="&lt;Null&gt;"/>
    <s v="Secundair"/>
    <s v="&lt;Null&gt;"/>
    <s v="Niet verspreidbaar"/>
    <x v="1"/>
    <x v="1257"/>
    <n v="0.44"/>
    <n v="1.4"/>
    <s v="tot 2m"/>
    <s v="W18GR10246"/>
    <s v="baggeren en maaien"/>
    <s v="Wel werkstrook"/>
    <n v="-1.25"/>
    <n v="-1"/>
  </r>
  <r>
    <s v="Links WSHD/Rechts AAN"/>
    <s v="Links WSHD"/>
    <s v="Rechts AAN"/>
    <n v="3.6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9"/>
    <n v="-1.22"/>
    <s v="&lt;=2meter"/>
    <n v="6.5"/>
    <s v="ja"/>
    <s v="W13485"/>
    <s v="A: maaien droog talud, bereikbaar vanaf 2 zijden, talud &gt; 2m"/>
    <s v="Links WSHD/Rechts AAN"/>
    <n v="0.32"/>
    <s v="&lt;Null&gt;"/>
    <n v="-0.81"/>
    <s v="ja"/>
    <x v="0"/>
    <n v="-1.49"/>
    <n v="2021"/>
    <x v="342"/>
    <n v="396"/>
    <s v="Uitmaaien"/>
    <s v="maaien"/>
    <n v="1536"/>
    <n v="0.82"/>
    <s v="A: uitmaaien nat profiel &lt;= 30m minimaal één zijde bereikbaar, twee zijdig &gt;15m bereikbaar &lt;= 30m"/>
    <n v="457916"/>
    <s v="M0387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61"/>
    <s v="&lt;Null&gt;"/>
    <n v="0"/>
    <n v="0.27"/>
    <n v="2.4"/>
    <n v="2.4"/>
    <s v="Klasse A"/>
    <s v="Klasse Industrie"/>
    <s v="wegsloot"/>
    <s v="&lt;Null&gt;"/>
    <s v="Secundair"/>
    <s v="&lt;Null&gt;"/>
    <s v="Verspreidbaar"/>
    <x v="1"/>
    <x v="1258"/>
    <n v="0.39"/>
    <n v="1.8"/>
    <s v="tot 2m"/>
    <s v="W18GR10_WBKK_A"/>
    <s v="baggeren en maaien"/>
    <s v="Wel werkstrook"/>
    <n v="-1.1000000000000001"/>
    <n v="-0.85"/>
  </r>
  <r>
    <s v="Links WSHD/Rechts AAN"/>
    <s v="Links WSHD"/>
    <s v="Rechts AAN"/>
    <n v="2.1"/>
    <n v="0.3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6"/>
    <n v="-1.18"/>
    <s v="&lt;=2meter"/>
    <n v="6.6"/>
    <s v="ja"/>
    <s v="W13485"/>
    <s v="A: maaien droog talud, bereikbaar vanaf 2 zijden, talud &gt; 2m"/>
    <s v="Links WSHD/Rechts AAN"/>
    <n v="0.35"/>
    <s v="&lt;Null&gt;"/>
    <n v="-0.81"/>
    <s v="ja"/>
    <x v="0"/>
    <n v="-1.46"/>
    <n v="2021"/>
    <x v="1025"/>
    <n v="216"/>
    <s v="Uitmaaien"/>
    <s v="maaien"/>
    <n v="1536"/>
    <n v="0.78"/>
    <s v="A: uitmaaien nat profiel &lt;= 30m minimaal één zijde bereikbaar, twee zijdig &gt;15m bereikbaar &lt;= 30m"/>
    <n v="457917"/>
    <s v="M0387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62"/>
    <s v="&lt;Null&gt;"/>
    <n v="0"/>
    <n v="0.28000000000000003"/>
    <n v="2.4"/>
    <n v="2.4"/>
    <s v="Klasse A"/>
    <s v="Klasse Industrie"/>
    <s v="wegsloot"/>
    <s v="&lt;Null&gt;"/>
    <s v="Secundair"/>
    <s v="&lt;Null&gt;"/>
    <s v="Verspreidbaar"/>
    <x v="1"/>
    <x v="1259"/>
    <n v="0.36"/>
    <n v="1.9"/>
    <s v="tot 2m"/>
    <s v="W18GR10_WBKK_A"/>
    <s v="baggeren en maaien"/>
    <s v="Wel werkstrook"/>
    <n v="-1.1000000000000001"/>
    <n v="-0.85"/>
  </r>
  <r>
    <s v="Links AAN/Rechts WSHD"/>
    <s v="Links AAN"/>
    <s v="Rechts WSHD"/>
    <n v="2.6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17"/>
    <s v="&lt;=2meter"/>
    <n v="7.1"/>
    <s v="ja"/>
    <s v="W13486"/>
    <s v="A: maaien droog talud, bereikbaar vanaf 2 zijden, talud &gt; 2m"/>
    <s v="Links AAN/Rechts WSHD"/>
    <n v="0.35"/>
    <s v="&lt;Null&gt;"/>
    <n v="-0.81"/>
    <s v="ja"/>
    <x v="0"/>
    <n v="-1.45"/>
    <n v="2021"/>
    <x v="1025"/>
    <n v="216"/>
    <s v="Uitmaaien"/>
    <s v="maaien"/>
    <n v="1536"/>
    <n v="1"/>
    <s v="A: uitmaaien nat profiel &lt;= 30m minimaal één zijde bereikbaar, twee zijdig &gt;15m bereikbaar &lt;= 30m"/>
    <n v="457919"/>
    <s v="M03869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7"/>
    <s v="&lt;Null&gt;"/>
    <n v="0"/>
    <n v="0.28000000000000003"/>
    <n v="2.4"/>
    <n v="2.4"/>
    <s v="Klasse A"/>
    <s v="Klasse Industrie"/>
    <s v="wegsloot"/>
    <s v="&lt;Null&gt;"/>
    <s v="Secundair"/>
    <s v="&lt;Null&gt;"/>
    <s v="Verspreidbaar"/>
    <x v="1"/>
    <x v="1260"/>
    <n v="0.35"/>
    <n v="2.4"/>
    <s v="2 tot 4m"/>
    <s v="W18GR10_WBKK_A"/>
    <s v="baggeren en maaien"/>
    <s v="Wel werkstrook"/>
    <n v="-1.1000000000000001"/>
    <n v="-0.85"/>
  </r>
  <r>
    <s v="Links AAN/Rechts WSHD"/>
    <s v="Links AAN"/>
    <s v="Rechts WSHD"/>
    <n v="2.1"/>
    <n v="0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6"/>
    <n v="-1.35"/>
    <s v="&lt;=2meter"/>
    <n v="5.9"/>
    <s v="ja"/>
    <s v="W13499"/>
    <s v="A: maaien droog talud, bereikbaar vanaf 2 zijden, talud &gt; 2m"/>
    <s v="Links AAN/Rechts WSHD"/>
    <n v="0.31"/>
    <s v="&lt;Null&gt;"/>
    <n v="-1"/>
    <s v="ja"/>
    <x v="0"/>
    <n v="-1.6"/>
    <n v="2021"/>
    <x v="1026"/>
    <n v="196"/>
    <s v="Uitmaaien"/>
    <s v="maaien"/>
    <n v="1536"/>
    <n v="0.86"/>
    <s v="A: uitmaaien nat profiel &lt;= 30m minimaal één zijde bereikbaar, twee zijdig &gt;15m bereikbaar &lt;= 30m"/>
    <n v="457924"/>
    <s v="M02997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1061"/>
    <s v="&lt;Null&gt;"/>
    <n v="0"/>
    <n v="0.25"/>
    <n v="1.9"/>
    <n v="1.9"/>
    <s v="Klasse A"/>
    <s v="Vrij toepasbaar"/>
    <s v="wegsloot"/>
    <s v="&lt;Null&gt;"/>
    <s v="Secundair"/>
    <s v="&lt;Null&gt;"/>
    <s v="Vrij verspreidbaar"/>
    <x v="1"/>
    <x v="1261"/>
    <n v="0.35"/>
    <n v="2.1"/>
    <s v="2 tot 4m"/>
    <s v="W18GR10_WBKK_D"/>
    <s v="baggeren en maaien"/>
    <s v="Wel werkstrook"/>
    <n v="-1.25"/>
    <n v="-1"/>
  </r>
  <r>
    <s v="Links AAN/Rechts WSHD"/>
    <s v="Links AAN"/>
    <s v="Rechts WSHD"/>
    <n v="3.7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41"/>
    <s v="&lt;=2meter"/>
    <n v="5"/>
    <s v="ja"/>
    <s v="W13500"/>
    <s v="A: maaien droog talud, bereikbaar vanaf 2 zijden, talud &gt; 2m"/>
    <s v="Links AAN/Rechts WSHD"/>
    <n v="0.18"/>
    <s v="&lt;Null&gt;"/>
    <n v="-1.03"/>
    <s v="ja"/>
    <x v="0"/>
    <n v="-1.69"/>
    <n v="2021"/>
    <x v="1027"/>
    <n v="575"/>
    <s v="Uitmaaien"/>
    <s v="maaien"/>
    <n v="1536"/>
    <n v="0.59"/>
    <s v="A: uitmaaien nat profiel &lt;= 30m minimaal één zijde bereikbaar, twee zijdig &gt;15m bereikbaar &lt;= 30m"/>
    <n v="457925"/>
    <s v="M03135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4"/>
    <s v="&lt;Null&gt;"/>
    <n v="0"/>
    <n v="0.28000000000000003"/>
    <n v="1.9"/>
    <n v="1.9"/>
    <s v="Vrij toepasbaar"/>
    <s v="Vrij toepasbaar"/>
    <s v="wegsloot"/>
    <s v="&lt;Null&gt;"/>
    <s v="Secundair"/>
    <s v="&lt;Null&gt;"/>
    <s v="Vrij verspreidbaar"/>
    <x v="1"/>
    <x v="1262"/>
    <n v="0.44"/>
    <n v="1.3"/>
    <s v="tot 2m"/>
    <s v="W18GR10085"/>
    <s v="baggeren en maaien"/>
    <s v="Wel werkstrook"/>
    <n v="-1.25"/>
    <n v="-1"/>
  </r>
  <r>
    <s v="Links AAN/Rechts WSHD"/>
    <s v="Links AAN"/>
    <s v="Rechts WSHD"/>
    <n v="1.7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4"/>
    <s v="&lt;=2meter"/>
    <n v="4.7"/>
    <s v="ja"/>
    <s v="W13500"/>
    <s v="A: maaien droog talud, bereikbaar vanaf 2 zijden, talud &gt; 2m"/>
    <s v="Links AAN/Rechts WSHD"/>
    <n v="0.09"/>
    <s v="&lt;Null&gt;"/>
    <n v="-1.03"/>
    <s v="ja"/>
    <x v="0"/>
    <n v="-1.6"/>
    <n v="2021"/>
    <x v="120"/>
    <n v="343"/>
    <s v="Uitmaaien"/>
    <s v="maaien"/>
    <n v="1536"/>
    <n v="0.42"/>
    <s v="A: uitmaaien nat profiel &lt;= 30m minimaal één zijde bereikbaar, twee zijdig &gt;15m bereikbaar &lt;= 30m"/>
    <n v="457926"/>
    <s v="M03135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9"/>
    <s v="&lt;Null&gt;"/>
    <n v="0"/>
    <n v="0.2"/>
    <n v="1.9"/>
    <n v="1.9"/>
    <s v="Vrij toepasbaar"/>
    <s v="Vrij toepasbaar"/>
    <s v="wegsloot"/>
    <s v="&lt;Null&gt;"/>
    <s v="Secundair"/>
    <s v="&lt;Null&gt;"/>
    <s v="Vrij verspreidbaar"/>
    <x v="1"/>
    <x v="1263"/>
    <n v="0.35"/>
    <n v="1"/>
    <s v="tot 2m"/>
    <s v="W18GR10086"/>
    <s v="baggeren en maaien"/>
    <s v="Wel werkstrook"/>
    <n v="-1.25"/>
    <n v="-1"/>
  </r>
  <r>
    <s v="Links AAN/Rechts WSHD"/>
    <s v="Links AAN"/>
    <s v="Rechts WSHD"/>
    <n v="1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4"/>
    <s v="&lt;=2meter"/>
    <n v="4.5999999999999996"/>
    <s v="ja"/>
    <s v="W13500"/>
    <s v="A: maaien droog talud, bereikbaar vanaf 2 zijden, talud &gt; 2m"/>
    <s v="Links AAN/Rechts WSHD"/>
    <n v="0.08"/>
    <s v="&lt;Null&gt;"/>
    <n v="-1.02"/>
    <s v="ja"/>
    <x v="0"/>
    <n v="-1.63"/>
    <n v="2021"/>
    <x v="1028"/>
    <n v="223"/>
    <s v="Uitmaaien"/>
    <s v="maaien"/>
    <n v="1536"/>
    <n v="0.34"/>
    <s v="A: uitmaaien nat profiel &lt;= 30m minimaal één zijde bereikbaar, twee zijdig &gt;15m bereikbaar &lt;= 30m"/>
    <n v="457927"/>
    <s v="M03135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00"/>
    <s v="&lt;Null&gt;"/>
    <n v="0"/>
    <n v="0.23"/>
    <n v="1.9"/>
    <n v="1.9"/>
    <s v="Vrij toepasbaar"/>
    <s v="Vrij toepasbaar"/>
    <s v="wegsloot"/>
    <s v="&lt;Null&gt;"/>
    <s v="Secundair"/>
    <s v="&lt;Null&gt;"/>
    <s v="Vrij verspreidbaar"/>
    <x v="1"/>
    <x v="1264"/>
    <n v="0.38"/>
    <n v="0.9"/>
    <s v="tot 2m"/>
    <s v="W18GR10086"/>
    <s v="baggeren en maaien"/>
    <s v="Wel werkstrook"/>
    <n v="-1.25"/>
    <n v="-1"/>
  </r>
  <r>
    <s v="Links AAN/Rechts WSHD"/>
    <s v="Links AAN"/>
    <s v="Rechts WSHD"/>
    <n v="0.1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4"/>
    <s v="&lt;=2meter"/>
    <n v="4.7"/>
    <s v="ja"/>
    <s v="W13500"/>
    <s v="A: maaien droog talud, bereikbaar vanaf 2 zijden, talud &gt; 2m"/>
    <s v="Links AAN/Rechts WSHD"/>
    <n v="0.09"/>
    <s v="&lt;Null&gt;"/>
    <n v="-1.03"/>
    <s v="ja"/>
    <x v="0"/>
    <n v="-1.6"/>
    <n v="2021"/>
    <x v="1029"/>
    <n v="20"/>
    <s v="Uitmaaien"/>
    <s v="maaien"/>
    <n v="1536"/>
    <n v="0.42"/>
    <s v="A: uitmaaien nat profiel &lt;= 30m minimaal één zijde bereikbaar, twee zijdig &gt;15m bereikbaar &lt;= 30m"/>
    <n v="459556"/>
    <s v="M03135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9"/>
    <s v="&lt;Null&gt;"/>
    <n v="0"/>
    <n v="0.2"/>
    <n v="1.9"/>
    <n v="1.9"/>
    <s v="Vrij toepasbaar"/>
    <s v="Vrij toepasbaar"/>
    <s v="wegsloot"/>
    <s v="&lt;Null&gt;"/>
    <s v="Secundair"/>
    <s v="&lt;Null&gt;"/>
    <s v="Vrij verspreidbaar"/>
    <x v="1"/>
    <x v="1265"/>
    <n v="0.35"/>
    <n v="1"/>
    <s v="tot 2m"/>
    <s v="W18GR10085"/>
    <s v="baggeren en maaien"/>
    <s v="Wel werkstrook"/>
    <n v="-1.25"/>
    <n v="-1"/>
  </r>
  <r>
    <s v="Links WSHD/Rechts AAN"/>
    <s v="Links WSHD"/>
    <s v="Rechts AAN"/>
    <n v="1.1000000000000001"/>
    <n v="0.0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1.42"/>
    <n v="-1.32"/>
    <s v="&lt;=2meter"/>
    <n v="6"/>
    <s v="ja"/>
    <s v="W13501"/>
    <s v="A: maaien droog talud, bereikbaar vanaf 2 zijden, talud &gt; 2m"/>
    <s v="Links WSHD/Rechts AAN"/>
    <n v="0.09"/>
    <s v="&lt;Null&gt;"/>
    <n v="-0.98"/>
    <s v="ja"/>
    <x v="2"/>
    <n v="-1.42"/>
    <n v="2021"/>
    <x v="1030"/>
    <n v="156"/>
    <s v="Uitmaaien"/>
    <s v="maaien"/>
    <n v="1536"/>
    <n v="0.41"/>
    <s v="A: uitmaaien nat profiel &lt;= 30m minimaal één zijde bereikbaar, twee zijdig &gt;15m bereikbaar &lt;= 30m"/>
    <n v="457920"/>
    <s v="M02961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28"/>
    <s v="&lt;Null&gt;"/>
    <n v="0"/>
    <n v="0.1"/>
    <n v="2.2999999999999998"/>
    <n v="2.2999999999999998"/>
    <s v="Klasse B"/>
    <s v="Klasse Industrie"/>
    <s v="wegsloot"/>
    <s v="&lt;Null&gt;"/>
    <s v="Secundair"/>
    <s v="&lt;Null&gt;"/>
    <s v="Verspreidbaar"/>
    <x v="1"/>
    <x v="1266"/>
    <n v="0.17"/>
    <n v="1.4"/>
    <s v="tot 2m"/>
    <s v="W18GR10032"/>
    <s v="baggeren en maaien"/>
    <s v="Wel werkstrook"/>
    <n v="-1.25"/>
    <n v="-1"/>
  </r>
  <r>
    <s v="Links WSHD/Rechts AAN"/>
    <s v="Links WSHD"/>
    <s v="Rechts AAN"/>
    <n v="1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42"/>
    <n v="-1.32"/>
    <s v="&lt;=2meter"/>
    <n v="6"/>
    <s v="ja"/>
    <s v="W13501"/>
    <s v="A: maaien droog talud, bereikbaar vanaf 2 zijden, talud &gt; 2m"/>
    <s v="Links WSHD/Rechts AAN"/>
    <n v="0.09"/>
    <s v="&lt;Null&gt;"/>
    <n v="-0.98"/>
    <s v="ja"/>
    <x v="0"/>
    <n v="-1.42"/>
    <n v="2021"/>
    <x v="1031"/>
    <n v="142"/>
    <s v="Uitmaaien"/>
    <s v="maaien"/>
    <n v="1536"/>
    <n v="0.41"/>
    <s v="A: uitmaaien nat profiel &lt;= 30m minimaal één zijde bereikbaar, twee zijdig &gt;15m bereikbaar &lt;= 30m"/>
    <n v="457921"/>
    <s v="M02961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8"/>
    <s v="&lt;Null&gt;"/>
    <n v="0"/>
    <n v="0.1"/>
    <n v="2.2999999999999998"/>
    <n v="2.2999999999999998"/>
    <s v="Klasse A"/>
    <s v="Vrij toepasbaar"/>
    <s v="wegsloot"/>
    <s v="&lt;Null&gt;"/>
    <s v="Secundair"/>
    <s v="&lt;Null&gt;"/>
    <s v="Vrij verspreidbaar"/>
    <x v="1"/>
    <x v="1267"/>
    <n v="0.17"/>
    <n v="1.4"/>
    <s v="tot 2m"/>
    <s v="W18GR10_WBKK_D"/>
    <s v="baggeren en maaien"/>
    <s v="Wel werkstrook"/>
    <n v="-1.25"/>
    <n v="-1"/>
  </r>
  <r>
    <s v="Links WSHD/Rechts AAN"/>
    <s v="Links WSHD"/>
    <s v="Rechts AAN"/>
    <n v="1.1000000000000001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32"/>
    <n v="-1.1499999999999999"/>
    <s v="&lt;=2meter"/>
    <n v="5.6"/>
    <s v="ja"/>
    <s v="W13501"/>
    <s v="A: maaien droog talud, bereikbaar vanaf 2 zijden, talud &gt; 2m"/>
    <s v="Links WSHD/Rechts AAN"/>
    <n v="0.08"/>
    <s v="&lt;Null&gt;"/>
    <n v="-0.96"/>
    <s v="ja"/>
    <x v="0"/>
    <n v="-1.32"/>
    <n v="2021"/>
    <x v="1032"/>
    <n v="217"/>
    <s v="Uitmaaien"/>
    <s v="maaien"/>
    <n v="1536"/>
    <n v="0.24"/>
    <s v="A: uitmaaien nat profiel &lt;= 30m minimaal één zijde bereikbaar, twee zijdig &gt;15m bereikbaar &lt;= 30m"/>
    <n v="457922"/>
    <s v="M02961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7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1"/>
    <x v="1268"/>
    <n v="7.0000000000000007E-2"/>
    <n v="1"/>
    <s v="tot 2m"/>
    <s v="W18GR10_WBKK_D"/>
    <s v="baggeren en maaien"/>
    <s v="Wel werkstrook"/>
    <n v="-1.25"/>
    <n v="-1"/>
  </r>
  <r>
    <s v="AAN"/>
    <s v="AAN"/>
    <s v="AAN"/>
    <n v="1.3"/>
    <n v="7.0000000000000007E-2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1.32"/>
    <n v="-1.1499999999999999"/>
    <s v="&lt;=2meter"/>
    <n v="5.6"/>
    <s v="ja"/>
    <s v="W13501"/>
    <s v="A: maaien droog talud, bereikbaar vanaf 2 zijden, talud &gt; 2m"/>
    <s v="AAN"/>
    <n v="0.08"/>
    <s v="&lt;Null&gt;"/>
    <n v="-0.96"/>
    <s v="ja"/>
    <x v="2"/>
    <n v="-1.32"/>
    <n v="2021"/>
    <x v="1033"/>
    <n v="269"/>
    <s v="Uitmaaien"/>
    <s v="maaien"/>
    <n v="1536"/>
    <n v="0.24"/>
    <s v="A: uitmaaien nat profiel &lt;= 30m minimaal één zijde bereikbaar, twee zijdig &gt;15m bereikbaar &lt;= 30m"/>
    <n v="457923"/>
    <s v="M02961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7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1"/>
    <x v="1269"/>
    <n v="7.0000000000000007E-2"/>
    <n v="1"/>
    <s v="tot 2m"/>
    <s v="W18GR10_WBKK_D"/>
    <s v="baggeren en maaien"/>
    <s v="Wel werkstrook"/>
    <n v="-1.25"/>
    <n v="-1"/>
  </r>
  <r>
    <s v="Links WSHD/Rechts AAN"/>
    <s v="Links WSHD"/>
    <s v="Rechts AAN"/>
    <n v="0.7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42"/>
    <n v="-1.32"/>
    <s v="&lt;=2meter"/>
    <n v="6"/>
    <s v="ja"/>
    <s v="W13501"/>
    <s v="A: maaien droog talud, bereikbaar vanaf 2 zijden, talud &gt; 2m"/>
    <s v="Links WSHD/Rechts AAN"/>
    <n v="0.09"/>
    <s v="&lt;Null&gt;"/>
    <n v="-0.98"/>
    <s v="ja"/>
    <x v="0"/>
    <n v="-1.42"/>
    <n v="2021"/>
    <x v="1034"/>
    <n v="104"/>
    <s v="Uitmaaien"/>
    <s v="maaien"/>
    <n v="1536"/>
    <n v="0.41"/>
    <s v="A: uitmaaien nat profiel &lt;= 30m minimaal één zijde bereikbaar, twee zijdig &gt;15m bereikbaar &lt;= 30m"/>
    <n v="459557"/>
    <s v="M02961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8"/>
    <s v="&lt;Null&gt;"/>
    <n v="0"/>
    <n v="0.1"/>
    <n v="2.2999999999999998"/>
    <n v="2.2999999999999998"/>
    <s v="Klasse B"/>
    <s v="Klasse Industrie"/>
    <s v="wegsloot"/>
    <s v="&lt;Null&gt;"/>
    <s v="Secundair"/>
    <s v="&lt;Null&gt;"/>
    <s v="Verspreidbaar"/>
    <x v="1"/>
    <x v="1270"/>
    <n v="0.17"/>
    <n v="1.4"/>
    <s v="tot 2m"/>
    <s v="W18GR10032"/>
    <s v="baggeren en maaien"/>
    <s v="Wel werkstrook"/>
    <n v="-1.25"/>
    <n v="-1"/>
  </r>
  <r>
    <s v="Links WSHD/Rechts AAN"/>
    <s v="Links WSHD"/>
    <s v="Rechts AAN"/>
    <n v="2.9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7"/>
    <s v="&lt;=2meter"/>
    <n v="4.7"/>
    <s v="ja"/>
    <s v="W13503"/>
    <s v="A: maaien droog talud, bereikbaar vanaf 2 zijden, talud &gt; 2m"/>
    <s v="Links WSHD/Rechts AAN"/>
    <n v="0.11"/>
    <s v="&lt;Null&gt;"/>
    <n v="-1.03"/>
    <s v="ja"/>
    <x v="0"/>
    <n v="-1.55"/>
    <n v="2021"/>
    <x v="1035"/>
    <n v="525"/>
    <s v="Uitmaaien"/>
    <s v="maaien"/>
    <n v="1536"/>
    <n v="0.44"/>
    <s v="A: uitmaaien nat profiel &lt;= 30m minimaal één zijde bereikbaar, twee zijdig &gt;15m bereikbaar &lt;= 30m"/>
    <n v="457928"/>
    <s v="M03074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827"/>
    <s v="&lt;Null&gt;"/>
    <n v="0"/>
    <n v="0.18"/>
    <n v="1.8"/>
    <n v="1.8"/>
    <s v="Vrij toepasbaar"/>
    <s v="Vrij toepasbaar"/>
    <s v="wegsloot"/>
    <s v="&lt;Null&gt;"/>
    <s v="Secundair"/>
    <s v="&lt;Null&gt;"/>
    <s v="Vrij verspreidbaar"/>
    <x v="1"/>
    <x v="1271"/>
    <n v="0.3"/>
    <n v="1.1000000000000001"/>
    <s v="tot 2m"/>
    <s v="W18GR10061"/>
    <s v="baggeren en maaien"/>
    <s v="Wel werkstrook"/>
    <n v="-1.25"/>
    <n v="-1"/>
  </r>
  <r>
    <s v="Links WSHD/Rechts AAN"/>
    <s v="Links WSHD"/>
    <s v="Rechts AAN"/>
    <n v="2.5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7"/>
    <s v="&lt;=2meter"/>
    <n v="4.7"/>
    <s v="ja"/>
    <s v="W13503"/>
    <s v="A: maaien droog talud, bereikbaar vanaf 2 zijden, talud &gt; 2m"/>
    <s v="Links WSHD/Rechts AAN"/>
    <n v="0.1"/>
    <s v="&lt;Null&gt;"/>
    <n v="-1.01"/>
    <s v="ja"/>
    <x v="0"/>
    <n v="-1.53"/>
    <n v="2021"/>
    <x v="1036"/>
    <n v="458"/>
    <s v="Uitmaaien"/>
    <s v="maaien"/>
    <n v="1536"/>
    <n v="0.43"/>
    <s v="A: uitmaaien nat profiel &lt;= 30m minimaal één zijde bereikbaar, twee zijdig &gt;15m bereikbaar &lt;= 30m"/>
    <n v="457929"/>
    <s v="M03074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828"/>
    <s v="&lt;Null&gt;"/>
    <n v="0"/>
    <n v="0.16"/>
    <n v="1.8"/>
    <n v="1.8"/>
    <s v="Vrij toepasbaar"/>
    <s v="Vrij toepasbaar"/>
    <s v="wegsloot"/>
    <s v="&lt;Null&gt;"/>
    <s v="Secundair"/>
    <s v="&lt;Null&gt;"/>
    <s v="Vrij verspreidbaar"/>
    <x v="1"/>
    <x v="1272"/>
    <n v="0.28000000000000003"/>
    <n v="1.1000000000000001"/>
    <s v="tot 2m"/>
    <s v="W18GR10061"/>
    <s v="baggeren en maaien"/>
    <s v="Wel werkstrook"/>
    <n v="-1.25"/>
    <n v="-1"/>
  </r>
  <r>
    <s v="Links WSHD/Rechts AAN"/>
    <s v="Links WSHD"/>
    <s v="Rechts AAN"/>
    <n v="1.4"/>
    <n v="0"/>
    <n v="0.9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0.41"/>
    <n v="-0.41"/>
    <s v="&lt;=2meter"/>
    <n v="6.6"/>
    <s v="ja"/>
    <s v="W13504"/>
    <s v="B: maaien droog talud, &lt;= 15m één zijde bereikbaar, talud &lt;= 2m"/>
    <s v="Links WSHD/Rechts AAN"/>
    <n v="0"/>
    <n v="0.9"/>
    <n v="0.47"/>
    <s v="ja"/>
    <x v="2"/>
    <n v="-0.41"/>
    <n v="2021"/>
    <x v="1037"/>
    <n v="143"/>
    <s v="Uitmaaien"/>
    <s v="maaien"/>
    <n v="1536"/>
    <n v="0"/>
    <s v="A: uitmaaien nat profiel &lt;= 30m minimaal één zijde bereikbaar, twee zijdig &gt;15m bereikbaar &lt;= 30m"/>
    <n v="457930"/>
    <s v="M02969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4"/>
    <s v="&lt;Null&gt;"/>
    <n v="0"/>
    <n v="0"/>
    <n v="0.5"/>
    <n v="0.5"/>
    <s v="Vrij toepasbaar"/>
    <s v="Vrij toepasbaar"/>
    <s v="wegsloot"/>
    <s v="&lt;Null&gt;"/>
    <s v="Secundair"/>
    <s v="&lt;Null&gt;"/>
    <s v="Vrij verspreidbaar"/>
    <x v="230"/>
    <x v="672"/>
    <n v="0.88"/>
    <n v="2"/>
    <s v="2 tot 4m"/>
    <s v="W18GR10031"/>
    <s v="baggeren en maaien"/>
    <s v="Wel werkstrook"/>
    <n v="-1.25"/>
    <n v="-1"/>
  </r>
  <r>
    <s v="Links WSHD/Rechts AAN"/>
    <s v="Links WSHD"/>
    <s v="Rechts AAN"/>
    <n v="0.8"/>
    <n v="0.31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25"/>
    <n v="-1.45"/>
    <n v="-1.19"/>
    <s v="&lt;=2meter"/>
    <n v="7.2"/>
    <s v="ja"/>
    <s v="W14223"/>
    <s v="B: maaien droog talud, &lt;= 15m één zijde bereikbaar, talud &gt; 2m"/>
    <s v="Links WSHD/Rechts AAN"/>
    <n v="0.35"/>
    <s v="&lt;Null&gt;"/>
    <n v="-0.81"/>
    <s v="ja"/>
    <x v="2"/>
    <n v="-1.45"/>
    <n v="2021"/>
    <x v="200"/>
    <n v="66"/>
    <s v="Uitmaaien"/>
    <s v="maaien"/>
    <n v="1536"/>
    <n v="1.03"/>
    <s v="A: uitmaaien nat profiel &lt;= 30m minimaal één zijde bereikbaar, twee zijdig &gt;15m bereikbaar &lt;= 30m"/>
    <n v="457931"/>
    <s v="M03869"/>
    <s v="koppelen aan profiel 0015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5"/>
    <s v="&lt;Null&gt;"/>
    <n v="0"/>
    <n v="0.26"/>
    <n v="2.4"/>
    <n v="2.4"/>
    <s v="Vrij toepasbaar"/>
    <s v="Vrij toepasbaar"/>
    <s v="wegsloot"/>
    <s v="&lt;Null&gt;"/>
    <s v="Secundair"/>
    <s v="&lt;Null&gt;"/>
    <s v="Vrij verspreidbaar"/>
    <x v="1"/>
    <x v="1273"/>
    <n v="0.35"/>
    <n v="2.5"/>
    <s v="2 tot 4m"/>
    <s v="W18GR10173"/>
    <s v="baggeren en maaien"/>
    <s v="Wel werkstrook"/>
    <n v="-1.1000000000000001"/>
    <n v="-0.85"/>
  </r>
  <r>
    <s v="Links WSHD/Rechts AAN"/>
    <s v="Links WSHD"/>
    <s v="Rechts AAN"/>
    <n v="0.7"/>
    <n v="0.2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6"/>
    <n v="-0.5"/>
    <s v="&lt;=2meter"/>
    <n v="6.5"/>
    <s v="ja"/>
    <s v="W15113"/>
    <s v="B: maaien droog talud, &lt;= 15m één zijde bereikbaar, talud &gt; 2m"/>
    <s v="Links WSHD/Rechts AAN"/>
    <n v="0.23"/>
    <s v="&lt;Null&gt;"/>
    <n v="-0.95"/>
    <s v="ja"/>
    <x v="2"/>
    <n v="-1.56"/>
    <n v="2021"/>
    <x v="497"/>
    <n v="60"/>
    <s v="Uitmaaien"/>
    <s v="maaien"/>
    <n v="1536"/>
    <n v="0.59"/>
    <s v="A: uitmaaien nat profiel &lt;= 30m minimaal één zijde bereikbaar, twee zijdig &gt;15m bereikbaar &lt;= 30m"/>
    <n v="457932"/>
    <s v="M03778"/>
    <s v="profiel kopppelen met DP 439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9"/>
    <s v="&lt;Null&gt;"/>
    <n v="0"/>
    <n v="1.06"/>
    <n v="2.2000000000000002"/>
    <n v="2.2000000000000002"/>
    <s v="Klasse A"/>
    <s v="Klasse Wonen"/>
    <s v="wegsloot"/>
    <s v="&lt;Null&gt;"/>
    <s v="Secundair"/>
    <s v="&lt;Null&gt;"/>
    <s v="Verspreidbaar"/>
    <x v="1"/>
    <x v="1274"/>
    <n v="0.31"/>
    <n v="2.2000000000000002"/>
    <s v="2 tot 4m"/>
    <s v="W18GR10208"/>
    <s v="baggeren en maaien"/>
    <s v="Wel werkstrook"/>
    <n v="-1.25"/>
    <n v="-1"/>
  </r>
  <r>
    <s v="Links AAN/Rechts WSHD"/>
    <s v="Links AAN"/>
    <s v="Rechts WSHD"/>
    <n v="0.4"/>
    <s v="&lt;Null&gt;"/>
    <s v="&lt;Null&gt;"/>
    <x v="2"/>
    <x v="0"/>
    <n v="1.1299999999999999"/>
    <s v="alleen rechts"/>
    <s v="&lt;Null&gt;"/>
    <s v="&lt;Null&gt;"/>
    <s v="GO 2021"/>
    <s v="0: Invalide kenmerken"/>
    <n v="-1"/>
    <s v="&lt;Null&gt;"/>
    <s v="&lt;Null&gt;"/>
    <s v="&gt;2meter"/>
    <s v="&lt;Null&gt;"/>
    <s v="ja"/>
    <s v="W15115"/>
    <s v="B: maaien droog talud, &lt;= 15m één zijde bereikbaar, talud &lt;= 2m"/>
    <s v="Links AAN/Rechts WSHD"/>
    <n v="0.5"/>
    <n v="0.5"/>
    <s v="&lt;Null&gt;"/>
    <s v="nee"/>
    <x v="2"/>
    <s v="&lt;Null&gt;"/>
    <n v="2021"/>
    <x v="1038"/>
    <n v="82"/>
    <s v="Uitmaaien"/>
    <s v="maaien"/>
    <s v="&lt;Null&gt;"/>
    <s v="&lt;Null&gt;"/>
    <s v="A: uitmaaien nat profiel &lt;= 30m minimaal één zijde bereikbaar, twee zijdig &gt;15m bereikbaar &lt;= 30m"/>
    <n v="457933"/>
    <s v="M03629"/>
    <s v="inschatting 0,5 m3/m1"/>
    <x v="0"/>
    <s v="Goeree-Overflakkee"/>
    <s v="Waterschap"/>
    <s v="Uitmaaien"/>
    <s v="&lt;Null&gt;"/>
    <s v="&lt;Null&gt;"/>
    <x v="0"/>
    <s v="&lt;Null&gt;"/>
    <s v="Perceel 3"/>
    <s v="Armen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Vrij toepasbaar"/>
    <s v="wegsloot"/>
    <s v="&lt;Null&gt;"/>
    <s v="Secundair"/>
    <s v="&lt;Null&gt;"/>
    <s v="Vrij verspreidbaar"/>
    <x v="231"/>
    <x v="1275"/>
    <s v="&lt;Null&gt;"/>
    <n v="1"/>
    <s v="tot 2m"/>
    <s v="W18GR10_WBKK_D"/>
    <s v="baggeren en maaien"/>
    <s v="Wel werkstrook"/>
    <n v="-1.25"/>
    <n v="-1"/>
  </r>
  <r>
    <s v="Links WSHD/Rechts AAN"/>
    <s v="Links WSHD"/>
    <s v="Rechts AAN"/>
    <n v="4.0999999999999996"/>
    <n v="0.4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6"/>
    <n v="-1.51"/>
    <s v="&gt;2meter"/>
    <n v="10.3"/>
    <s v="ja"/>
    <s v="W15445"/>
    <s v="A: maaien droog talud, bereikbaar vanaf 2 zijden, talud &gt; 2m"/>
    <s v="Links WSHD/Rechts AAN"/>
    <n v="0.46"/>
    <s v="&lt;Null&gt;"/>
    <n v="-0.98"/>
    <s v="ja"/>
    <x v="0"/>
    <n v="-1.76"/>
    <n v="2021"/>
    <x v="1039"/>
    <n v="224"/>
    <s v="Uitmaaien"/>
    <s v="maaien"/>
    <n v="1536"/>
    <n v="2.21"/>
    <s v="A: uitmaaien nat profiel &lt;= 30m minimaal één zijde bereikbaar, twee zijdig &gt;15m bereikbaar &lt;= 30m"/>
    <n v="457934"/>
    <s v="M03627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788"/>
    <s v="&lt;Null&gt;"/>
    <n v="0"/>
    <n v="0.25"/>
    <n v="3.3"/>
    <n v="3.3"/>
    <s v="Klasse A"/>
    <s v="Klasse Industrie"/>
    <s v="wegsloot"/>
    <s v="&lt;Null&gt;"/>
    <s v="Secundair"/>
    <s v="&lt;Null&gt;"/>
    <s v="Verspreidbaar"/>
    <x v="1"/>
    <x v="1276"/>
    <n v="0.51"/>
    <n v="3.7"/>
    <s v="2 tot 4m"/>
    <s v="W18GR10144"/>
    <s v="baggeren en maaien"/>
    <s v="Wel werkstrook"/>
    <n v="-1.25"/>
    <n v="-1"/>
  </r>
  <r>
    <s v="Links WSHD/Rechts AAN"/>
    <s v="Links WSHD"/>
    <s v="Rechts AAN"/>
    <n v="3.1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42"/>
    <s v="&lt;=2meter"/>
    <n v="5.7"/>
    <s v="ja"/>
    <s v="W15446"/>
    <s v="A: maaien droog talud, bereikbaar vanaf 2 zijden, talud &gt; 2m"/>
    <s v="Links WSHD/Rechts AAN"/>
    <n v="0.11"/>
    <s v="&lt;Null&gt;"/>
    <n v="-1.01"/>
    <s v="ja"/>
    <x v="0"/>
    <n v="-1.5"/>
    <n v="2021"/>
    <x v="1040"/>
    <n v="349"/>
    <s v="Uitmaaien"/>
    <s v="maaien"/>
    <n v="1536"/>
    <n v="0.64"/>
    <s v="A: uitmaaien nat profiel &lt;= 30m minimaal één zijde bereikbaar, twee zijdig &gt;15m bereikbaar &lt;= 30m"/>
    <n v="457935"/>
    <s v="M03548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218"/>
    <s v="&lt;Null&gt;"/>
    <n v="0"/>
    <n v="0.08"/>
    <n v="2"/>
    <n v="2"/>
    <s v="Klasse A"/>
    <s v="Klasse Industrie"/>
    <s v="wegsloot"/>
    <s v="&lt;Null&gt;"/>
    <s v="Secundair"/>
    <s v="&lt;Null&gt;"/>
    <s v="Verspreidbaar"/>
    <x v="1"/>
    <x v="1277"/>
    <n v="0.25"/>
    <n v="1.8"/>
    <s v="tot 2m"/>
    <s v="W18GR10_WBKK_A"/>
    <s v="baggeren en maaien"/>
    <s v="Wel werkstrook"/>
    <n v="-1.25"/>
    <n v="-1"/>
  </r>
  <r>
    <s v="Links WSHD/Rechts AAN"/>
    <s v="Links WSHD"/>
    <s v="Rechts AAN"/>
    <n v="3.5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2"/>
    <s v="&lt;=2meter"/>
    <n v="5.7"/>
    <s v="ja"/>
    <s v="W15446"/>
    <s v="A: maaien droog talud, bereikbaar vanaf 2 zijden, talud &gt; 2m"/>
    <s v="Links WSHD/Rechts AAN"/>
    <n v="0.26"/>
    <s v="&lt;Null&gt;"/>
    <n v="-1.01"/>
    <s v="ja"/>
    <x v="0"/>
    <n v="-1.64"/>
    <n v="2021"/>
    <x v="1041"/>
    <n v="393"/>
    <s v="Uitmaaien"/>
    <s v="maaien"/>
    <n v="1536"/>
    <n v="0.85"/>
    <s v="A: uitmaaien nat profiel &lt;= 30m minimaal één zijde bereikbaar, twee zijdig &gt;15m bereikbaar &lt;= 30m"/>
    <n v="457936"/>
    <s v="M0354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19"/>
    <s v="&lt;Null&gt;"/>
    <n v="0"/>
    <n v="0.22"/>
    <n v="2"/>
    <n v="2"/>
    <s v="Klasse A"/>
    <s v="Klasse Industrie"/>
    <s v="wegsloot"/>
    <s v="&lt;Null&gt;"/>
    <s v="Secundair"/>
    <s v="&lt;Null&gt;"/>
    <s v="Verspreidbaar"/>
    <x v="1"/>
    <x v="1278"/>
    <n v="0.39"/>
    <n v="1.8"/>
    <s v="tot 2m"/>
    <s v="W18GR10_WBKK_A"/>
    <s v="baggeren en maaien"/>
    <s v="Wel werkstrook"/>
    <n v="-1.25"/>
    <n v="-1"/>
  </r>
  <r>
    <s v="Links WSHD/Rechts AAN"/>
    <s v="Links WSHD"/>
    <s v="Rechts AAN"/>
    <n v="1.6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5"/>
    <s v="&lt;=2meter"/>
    <n v="5.6"/>
    <s v="ja"/>
    <s v="W15446"/>
    <s v="A: maaien droog talud, bereikbaar vanaf 2 zijden, talud &gt; 2m"/>
    <s v="Links WSHD/Rechts AAN"/>
    <n v="0.32"/>
    <s v="&lt;Null&gt;"/>
    <n v="-1.02"/>
    <s v="ja"/>
    <x v="0"/>
    <n v="-1.62"/>
    <n v="2021"/>
    <x v="189"/>
    <n v="183"/>
    <s v="Uitmaaien"/>
    <s v="maaien"/>
    <n v="1536"/>
    <n v="0.79"/>
    <s v="A: uitmaaien nat profiel &lt;= 30m minimaal één zijde bereikbaar, twee zijdig &gt;15m bereikbaar &lt;= 30m"/>
    <n v="457937"/>
    <s v="M03548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220"/>
    <s v="&lt;Null&gt;"/>
    <n v="0"/>
    <n v="0.27"/>
    <n v="2"/>
    <n v="2"/>
    <s v="Klasse A"/>
    <s v="Klasse Industrie"/>
    <s v="wegsloot"/>
    <s v="&lt;Null&gt;"/>
    <s v="Secundair"/>
    <s v="&lt;Null&gt;"/>
    <s v="Verspreidbaar"/>
    <x v="1"/>
    <x v="1279"/>
    <n v="0.37"/>
    <n v="1.7"/>
    <s v="tot 2m"/>
    <s v="W18GR10_WBKK_A"/>
    <s v="baggeren en maaien"/>
    <s v="Wel werkstrook"/>
    <n v="-1.25"/>
    <n v="-1"/>
  </r>
  <r>
    <s v="Links WSHD/Rechts AAN"/>
    <s v="Links WSHD"/>
    <s v="Rechts AAN"/>
    <n v="1"/>
    <n v="0.1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"/>
    <n v="-1.42"/>
    <s v="&lt;=2meter"/>
    <n v="5.7"/>
    <s v="ja"/>
    <s v="W15446"/>
    <s v="B: maaien droog talud, &lt;= 15m één zijde bereikbaar, talud &gt; 2m"/>
    <s v="Links WSHD/Rechts AAN"/>
    <n v="0.11"/>
    <s v="&lt;Null&gt;"/>
    <n v="-1.01"/>
    <s v="ja"/>
    <x v="2"/>
    <n v="-1.5"/>
    <n v="2021"/>
    <x v="753"/>
    <n v="109"/>
    <s v="Uitmaaien"/>
    <s v="maaien"/>
    <n v="1536"/>
    <n v="0.64"/>
    <s v="A: uitmaaien nat profiel &lt;= 30m minimaal één zijde bereikbaar, twee zijdig &gt;15m bereikbaar &lt;= 30m"/>
    <n v="457938"/>
    <s v="M03548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18"/>
    <s v="&lt;Null&gt;"/>
    <n v="0"/>
    <n v="0.08"/>
    <n v="2"/>
    <n v="2"/>
    <s v="Klasse A"/>
    <s v="Klasse Industrie"/>
    <s v="wegsloot"/>
    <s v="&lt;Null&gt;"/>
    <s v="Secundair"/>
    <s v="&lt;Null&gt;"/>
    <s v="Verspreidbaar"/>
    <x v="1"/>
    <x v="1280"/>
    <n v="0.25"/>
    <n v="1.8"/>
    <s v="tot 2m"/>
    <s v="W18GR10_WBKK_A"/>
    <s v="baggeren en maaien"/>
    <s v="Wel werkstrook"/>
    <n v="-1.25"/>
    <n v="-1"/>
  </r>
  <r>
    <s v="Links WSHD/Rechts AAN"/>
    <s v="Links WSHD"/>
    <s v="Rechts AAN"/>
    <n v="2.5"/>
    <n v="0.2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62"/>
    <n v="-1.3"/>
    <s v="&lt;=2meter"/>
    <n v="4.8"/>
    <s v="ja"/>
    <s v="W15447"/>
    <s v="A: maaien droog talud, bereikbaar vanaf 2 zijden, talud &gt; 2m"/>
    <s v="Links WSHD/Rechts AAN"/>
    <n v="0.26"/>
    <s v="&lt;Null&gt;"/>
    <n v="-0.91"/>
    <s v="ja"/>
    <x v="0"/>
    <n v="-1.62"/>
    <n v="2021"/>
    <x v="1042"/>
    <n v="379"/>
    <s v="Uitmaaien"/>
    <s v="maaien"/>
    <n v="1536"/>
    <n v="0.54"/>
    <s v="A: uitmaaien nat profiel &lt;= 30m minimaal één zijde bereikbaar, twee zijdig &gt;15m bereikbaar &lt;= 30m"/>
    <n v="457939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681"/>
    <s v="&lt;Null&gt;"/>
    <n v="0"/>
    <n v="0.32"/>
    <n v="1.8"/>
    <n v="1.8"/>
    <s v="Klasse A"/>
    <s v="Klasse Industrie"/>
    <s v="wegsloot"/>
    <s v="&lt;Null&gt;"/>
    <s v="Secundair"/>
    <s v="&lt;Null&gt;"/>
    <s v="Verspreidbaar"/>
    <x v="1"/>
    <x v="1281"/>
    <n v="0.37"/>
    <n v="1.3"/>
    <s v="tot 2m"/>
    <s v="W18GR10244"/>
    <s v="baggeren en maaien"/>
    <s v="Wel werkstrook"/>
    <n v="-1.25"/>
    <n v="-1"/>
  </r>
  <r>
    <s v="Links WSHD/Rechts AAN"/>
    <s v="Links WSHD"/>
    <s v="Rechts AAN"/>
    <n v="2.8"/>
    <n v="0.2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67"/>
    <n v="-1.31"/>
    <s v="&lt;=2meter"/>
    <n v="4.8"/>
    <s v="ja"/>
    <s v="W15447"/>
    <s v="A: maaien droog talud, bereikbaar vanaf 2 zijden, talud &gt; 2m"/>
    <s v="Links WSHD/Rechts AAN"/>
    <n v="0.27"/>
    <s v="&lt;Null&gt;"/>
    <n v="-0.99"/>
    <s v="ja"/>
    <x v="0"/>
    <n v="-1.67"/>
    <n v="2021"/>
    <x v="1043"/>
    <n v="429"/>
    <s v="Uitmaaien"/>
    <s v="maaien"/>
    <n v="1536"/>
    <n v="0.56000000000000005"/>
    <s v="A: uitmaaien nat profiel &lt;= 30m minimaal één zijde bereikbaar, twee zijdig &gt;15m bereikbaar &lt;= 30m"/>
    <n v="457940"/>
    <s v="M03644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57"/>
    <s v="&lt;Null&gt;"/>
    <n v="0"/>
    <n v="0.36"/>
    <n v="1.8"/>
    <n v="1.8"/>
    <s v="Klasse A"/>
    <s v="Klasse Industrie"/>
    <s v="wegsloot"/>
    <s v="&lt;Null&gt;"/>
    <s v="Secundair"/>
    <s v="&lt;Null&gt;"/>
    <s v="Verspreidbaar"/>
    <x v="1"/>
    <x v="1282"/>
    <n v="0.42"/>
    <n v="1.3"/>
    <s v="tot 2m"/>
    <s v="W18GR10244"/>
    <s v="baggeren en maaien"/>
    <s v="Wel werkstrook"/>
    <n v="-1.25"/>
    <n v="-1"/>
  </r>
  <r>
    <s v="Links AAN/Rechts WSHD"/>
    <s v="Links AAN"/>
    <s v="Rechts WSHD"/>
    <n v="3.9"/>
    <n v="0.280000000000000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8"/>
    <n v="-1.49"/>
    <s v="&gt;2meter"/>
    <n v="7.9"/>
    <s v="ja"/>
    <s v="W15448"/>
    <s v="A: maaien droog talud, bereikbaar vanaf 2 zijden, talud &gt; 2m"/>
    <s v="Links AAN/Rechts WSHD"/>
    <n v="0.32"/>
    <s v="&lt;Null&gt;"/>
    <n v="-1.02"/>
    <s v="ja"/>
    <x v="0"/>
    <n v="-1.8"/>
    <n v="2021"/>
    <x v="1044"/>
    <n v="407"/>
    <s v="Uitmaaien"/>
    <s v="maaien"/>
    <n v="1536"/>
    <n v="1.1000000000000001"/>
    <s v="A: uitmaaien nat profiel &lt;= 30m minimaal één zijde bereikbaar, twee zijdig &gt;15m bereikbaar &lt;= 30m"/>
    <n v="457941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9"/>
    <s v="&lt;Null&gt;"/>
    <n v="0"/>
    <n v="0.31"/>
    <n v="3"/>
    <n v="3"/>
    <s v="Vrij toepasbaar"/>
    <s v="Vrij toepasbaar"/>
    <s v="wegsloot"/>
    <s v="&lt;Null&gt;"/>
    <s v="Secundair"/>
    <s v="&lt;Null&gt;"/>
    <s v="Vrij verspreidbaar"/>
    <x v="1"/>
    <x v="1283"/>
    <n v="0.55000000000000004"/>
    <n v="1.9"/>
    <s v="tot 2m"/>
    <s v="W18GR10147"/>
    <s v="baggeren en maaien"/>
    <s v="Wel werkstrook"/>
    <n v="-1.25"/>
    <n v="-1"/>
  </r>
  <r>
    <s v="Links AAN/Rechts WSHD"/>
    <s v="Links AAN"/>
    <s v="Rechts WSHD"/>
    <n v="3.6"/>
    <n v="0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5"/>
    <s v="&gt;2meter"/>
    <n v="7.9"/>
    <s v="ja"/>
    <s v="W15448"/>
    <s v="A: maaien droog talud, bereikbaar vanaf 2 zijden, talud &gt; 2m"/>
    <s v="Links AAN/Rechts WSHD"/>
    <n v="0.26"/>
    <s v="&lt;Null&gt;"/>
    <n v="-1.01"/>
    <s v="ja"/>
    <x v="0"/>
    <n v="-1.7"/>
    <n v="2021"/>
    <x v="1045"/>
    <n v="402"/>
    <s v="Uitmaaien"/>
    <s v="maaien"/>
    <n v="1536"/>
    <n v="1.01"/>
    <s v="A: uitmaaien nat profiel &lt;= 30m minimaal één zijde bereikbaar, twee zijdig &gt;15m bereikbaar &lt;= 30m"/>
    <n v="457942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00"/>
    <s v="&lt;Null&gt;"/>
    <n v="0"/>
    <n v="0.2"/>
    <n v="3"/>
    <n v="3"/>
    <s v="Vrij toepasbaar"/>
    <s v="Vrij toepasbaar"/>
    <s v="wegsloot"/>
    <s v="&lt;Null&gt;"/>
    <s v="Secundair"/>
    <s v="&lt;Null&gt;"/>
    <s v="Vrij verspreidbaar"/>
    <x v="1"/>
    <x v="1284"/>
    <n v="0.45"/>
    <n v="1.8"/>
    <s v="tot 2m"/>
    <s v="W18GR10147"/>
    <s v="baggeren en maaien"/>
    <s v="Wel werkstrook"/>
    <n v="-1.25"/>
    <n v="-1"/>
  </r>
  <r>
    <s v="Links AAN/Rechts WSHD"/>
    <s v="Links AAN"/>
    <s v="Rechts WSHD"/>
    <n v="4.7"/>
    <n v="0.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81"/>
    <n v="-1.43"/>
    <s v="&gt;2meter"/>
    <n v="8.1999999999999993"/>
    <s v="ja"/>
    <s v="W15448"/>
    <s v="A: maaien droog talud, bereikbaar vanaf 2 zijden, talud &gt; 2m"/>
    <s v="Links AAN/Rechts WSHD"/>
    <n v="0.56999999999999995"/>
    <s v="&lt;Null&gt;"/>
    <n v="-1.01"/>
    <s v="ja"/>
    <x v="0"/>
    <n v="-1.81"/>
    <n v="2021"/>
    <x v="1043"/>
    <n v="429"/>
    <s v="Uitmaaien"/>
    <s v="maaien"/>
    <n v="1536"/>
    <n v="1.33"/>
    <s v="A: uitmaaien nat profiel &lt;= 30m minimaal één zijde bereikbaar, twee zijdig &gt;15m bereikbaar &lt;= 30m"/>
    <n v="457943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5"/>
    <s v="&lt;Null&gt;"/>
    <n v="0"/>
    <n v="0.38"/>
    <n v="3"/>
    <n v="3"/>
    <s v="Vrij toepasbaar"/>
    <s v="Vrij toepasbaar"/>
    <s v="wegsloot"/>
    <s v="&lt;Null&gt;"/>
    <s v="Secundair"/>
    <s v="&lt;Null&gt;"/>
    <s v="Vrij verspreidbaar"/>
    <x v="1"/>
    <x v="1285"/>
    <n v="0.56000000000000005"/>
    <n v="2.2000000000000002"/>
    <s v="2 tot 4m"/>
    <s v="W18GR10149"/>
    <s v="baggeren en maaien"/>
    <s v="Wel werkstrook"/>
    <n v="-1.25"/>
    <n v="-1"/>
  </r>
  <r>
    <s v="Links AAN/Rechts WSHD"/>
    <s v="Links AAN"/>
    <s v="Rechts WSHD"/>
    <n v="2.7"/>
    <n v="0.5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41"/>
    <s v="&gt;2meter"/>
    <n v="8.8000000000000007"/>
    <s v="ja"/>
    <s v="W15448"/>
    <s v="A: maaien droog talud, bereikbaar vanaf 2 zijden, talud &gt; 2m"/>
    <s v="Links AAN/Rechts WSHD"/>
    <n v="0.61"/>
    <s v="&lt;Null&gt;"/>
    <n v="-1"/>
    <s v="ja"/>
    <x v="0"/>
    <n v="-1.67"/>
    <n v="2021"/>
    <x v="140"/>
    <n v="193"/>
    <s v="Uitmaaien"/>
    <s v="maaien"/>
    <n v="1536"/>
    <n v="1.61"/>
    <s v="A: uitmaaien nat profiel &lt;= 30m minimaal één zijde bereikbaar, twee zijdig &gt;15m bereikbaar &lt;= 30m"/>
    <n v="457944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6"/>
    <s v="&lt;Null&gt;"/>
    <n v="0"/>
    <n v="0.26"/>
    <n v="3"/>
    <n v="3"/>
    <s v="Vrij toepasbaar"/>
    <s v="Vrij toepasbaar"/>
    <s v="wegsloot"/>
    <s v="&lt;Null&gt;"/>
    <s v="Secundair"/>
    <s v="&lt;Null&gt;"/>
    <s v="Vrij verspreidbaar"/>
    <x v="1"/>
    <x v="1286"/>
    <n v="0.42"/>
    <n v="2.8"/>
    <s v="2 tot 4m"/>
    <s v="W18GR10149"/>
    <s v="baggeren en maaien"/>
    <s v="Wel werkstrook"/>
    <n v="-1.25"/>
    <n v="-1"/>
  </r>
  <r>
    <s v="Links AAN/Rechts WSHD"/>
    <s v="Links AAN"/>
    <s v="Rechts WSHD"/>
    <n v="3.6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9"/>
    <n v="-1.52"/>
    <s v="&gt;2meter"/>
    <n v="7.9"/>
    <s v="ja"/>
    <s v="W15448"/>
    <s v="A: maaien droog talud, bereikbaar vanaf 2 zijden, talud &gt; 2m"/>
    <s v="Links AAN/Rechts WSHD"/>
    <n v="0.33"/>
    <s v="&lt;Null&gt;"/>
    <n v="-1.01"/>
    <s v="ja"/>
    <x v="0"/>
    <n v="-1.79"/>
    <n v="2021"/>
    <x v="1046"/>
    <n v="381"/>
    <s v="Uitmaaien"/>
    <s v="maaien"/>
    <n v="1536"/>
    <n v="1.03"/>
    <s v="A: uitmaaien nat profiel &lt;= 30m minimaal één zijde bereikbaar, twee zijdig &gt;15m bereikbaar &lt;= 30m"/>
    <n v="457945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7"/>
    <s v="&lt;Null&gt;"/>
    <n v="0"/>
    <n v="0.27"/>
    <n v="3"/>
    <n v="3"/>
    <s v="Vrij toepasbaar"/>
    <s v="Vrij toepasbaar"/>
    <s v="wegsloot"/>
    <s v="&lt;Null&gt;"/>
    <s v="Secundair"/>
    <s v="&lt;Null&gt;"/>
    <s v="Vrij verspreidbaar"/>
    <x v="1"/>
    <x v="1287"/>
    <n v="0.54"/>
    <n v="1.9"/>
    <s v="tot 2m"/>
    <s v="W18GR10148"/>
    <s v="baggeren en maaien"/>
    <s v="Wel werkstrook"/>
    <n v="-1.25"/>
    <n v="-1"/>
  </r>
  <r>
    <s v="Links AAN/Rechts WSHD"/>
    <s v="Links AAN"/>
    <s v="Rechts WSHD"/>
    <n v="3.1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5"/>
    <n v="-1.47"/>
    <s v="&gt;2meter"/>
    <n v="7.7"/>
    <s v="ja"/>
    <s v="W15448"/>
    <s v="A: maaien droog talud, bereikbaar vanaf 2 zijden, talud &gt; 2m"/>
    <s v="Links AAN/Rechts WSHD"/>
    <n v="0.21"/>
    <s v="&lt;Null&gt;"/>
    <n v="-1"/>
    <s v="ja"/>
    <x v="0"/>
    <n v="-1.75"/>
    <n v="2021"/>
    <x v="1047"/>
    <n v="370"/>
    <s v="Uitmaaien"/>
    <s v="maaien"/>
    <n v="1536"/>
    <n v="0.87"/>
    <s v="A: uitmaaien nat profiel &lt;= 30m minimaal één zijde bereikbaar, twee zijdig &gt;15m bereikbaar &lt;= 30m"/>
    <n v="457946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8"/>
    <s v="&lt;Null&gt;"/>
    <n v="0"/>
    <n v="0.28000000000000003"/>
    <n v="3"/>
    <n v="3"/>
    <s v="Vrij toepasbaar"/>
    <s v="Vrij toepasbaar"/>
    <s v="wegsloot"/>
    <s v="&lt;Null&gt;"/>
    <s v="Secundair"/>
    <s v="&lt;Null&gt;"/>
    <s v="Vrij verspreidbaar"/>
    <x v="1"/>
    <x v="1288"/>
    <n v="0.5"/>
    <n v="1.7"/>
    <s v="tot 2m"/>
    <s v="W18GR10148"/>
    <s v="baggeren en maaien"/>
    <s v="Wel werkstrook"/>
    <n v="-1.25"/>
    <n v="-1"/>
  </r>
  <r>
    <s v="Links AAN/Rechts WSHD"/>
    <s v="Links AAN"/>
    <s v="Rechts WSHD"/>
    <n v="1.3"/>
    <n v="0.5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41"/>
    <s v="&gt;2meter"/>
    <n v="8.8000000000000007"/>
    <s v="ja"/>
    <s v="W15448"/>
    <s v="A: maaien droog talud, bereikbaar vanaf 2 zijden, talud &gt; 2m"/>
    <s v="Links AAN/Rechts WSHD"/>
    <n v="0.61"/>
    <s v="&lt;Null&gt;"/>
    <n v="-1"/>
    <s v="ja"/>
    <x v="0"/>
    <n v="-1.67"/>
    <n v="2021"/>
    <x v="1048"/>
    <n v="90"/>
    <s v="Uitmaaien"/>
    <s v="maaien"/>
    <n v="1536"/>
    <n v="1.61"/>
    <s v="A: uitmaaien nat profiel &lt;= 30m minimaal één zijde bereikbaar, twee zijdig &gt;15m bereikbaar &lt;= 30m"/>
    <n v="459558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296"/>
    <s v="&lt;Null&gt;"/>
    <n v="0"/>
    <n v="0.26"/>
    <n v="3"/>
    <n v="3"/>
    <s v="Vrij toepasbaar"/>
    <s v="Vrij toepasbaar"/>
    <s v="wegsloot"/>
    <s v="&lt;Null&gt;"/>
    <s v="Secundair"/>
    <s v="&lt;Null&gt;"/>
    <s v="Vrij verspreidbaar"/>
    <x v="1"/>
    <x v="1289"/>
    <n v="0.42"/>
    <n v="2.8"/>
    <s v="2 tot 4m"/>
    <s v="W18GR10148"/>
    <s v="baggeren en maaien"/>
    <s v="Wel werkstrook"/>
    <n v="-1.25"/>
    <n v="-1"/>
  </r>
  <r>
    <s v="Links AAN/Rechts WSHD"/>
    <s v="Links AAN"/>
    <s v="Rechts WSHD"/>
    <n v="2.6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8"/>
    <s v="&gt;2meter"/>
    <n v="6.8"/>
    <s v="ja"/>
    <s v="W15455"/>
    <s v="A: maaien droog talud, bereikbaar vanaf 2 zijden, talud &gt; 2m"/>
    <s v="Links AAN/Rechts WSHD"/>
    <n v="0.23"/>
    <s v="&lt;Null&gt;"/>
    <n v="-1.02"/>
    <s v="ja"/>
    <x v="0"/>
    <n v="-1.6"/>
    <n v="2021"/>
    <x v="791"/>
    <n v="347"/>
    <s v="Uitmaaien"/>
    <s v="maaien"/>
    <n v="1536"/>
    <n v="0.69"/>
    <s v="A: uitmaaien nat profiel &lt;= 30m minimaal één zijde bereikbaar, twee zijdig &gt;15m bereikbaar &lt;= 30m"/>
    <n v="457949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2"/>
    <s v="&lt;Null&gt;"/>
    <n v="0"/>
    <n v="0.22"/>
    <n v="2.7"/>
    <n v="2.7"/>
    <s v="Vrij toepasbaar"/>
    <s v="Vrij toepasbaar"/>
    <s v="wegsloot"/>
    <s v="&lt;Null&gt;"/>
    <s v="Secundair"/>
    <s v="&lt;Null&gt;"/>
    <s v="Vrij verspreidbaar"/>
    <x v="1"/>
    <x v="1290"/>
    <n v="0.35"/>
    <n v="1.5"/>
    <s v="tot 2m"/>
    <s v="W18GR10057"/>
    <s v="baggeren en maaien"/>
    <s v="Wel werkstrook"/>
    <n v="-1.25"/>
    <n v="-1"/>
  </r>
  <r>
    <s v="Links AAN/Rechts WSHD"/>
    <s v="Links AAN"/>
    <s v="Rechts WSHD"/>
    <n v="1.9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9"/>
    <s v="&gt;2meter"/>
    <n v="6.9"/>
    <s v="ja"/>
    <s v="W15455"/>
    <s v="A: maaien droog talud, bereikbaar vanaf 2 zijden, talud &gt; 2m"/>
    <s v="Links AAN/Rechts WSHD"/>
    <n v="0.15"/>
    <s v="&lt;Null&gt;"/>
    <n v="-1.03"/>
    <s v="ja"/>
    <x v="0"/>
    <n v="-1.58"/>
    <n v="2021"/>
    <x v="1049"/>
    <n v="235"/>
    <s v="Uitmaaien"/>
    <s v="maaien"/>
    <n v="1536"/>
    <n v="0.62"/>
    <s v="A: uitmaaien nat profiel &lt;= 30m minimaal één zijde bereikbaar, twee zijdig &gt;15m bereikbaar &lt;= 30m"/>
    <n v="457950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3"/>
    <s v="&lt;Null&gt;"/>
    <n v="0"/>
    <n v="0.19"/>
    <n v="2.7"/>
    <n v="2.7"/>
    <s v="Vrij toepasbaar"/>
    <s v="Vrij toepasbaar"/>
    <s v="wegsloot"/>
    <s v="&lt;Null&gt;"/>
    <s v="Secundair"/>
    <s v="&lt;Null&gt;"/>
    <s v="Vrij verspreidbaar"/>
    <x v="1"/>
    <x v="1291"/>
    <n v="0.33"/>
    <n v="1.6"/>
    <s v="tot 2m"/>
    <s v="W18GR10057"/>
    <s v="baggeren en maaien"/>
    <s v="Wel werkstrook"/>
    <n v="-1.25"/>
    <n v="-1"/>
  </r>
  <r>
    <s v="Links AAN/Rechts WSHD"/>
    <s v="Links AAN"/>
    <s v="Rechts WSHD"/>
    <n v="2.8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42"/>
    <s v="&gt;2meter"/>
    <n v="6.7"/>
    <s v="ja"/>
    <s v="W15455"/>
    <s v="A: maaien droog talud, bereikbaar vanaf 2 zijden, talud &gt; 2m"/>
    <s v="Links AAN/Rechts WSHD"/>
    <n v="0.19"/>
    <s v="&lt;Null&gt;"/>
    <n v="-1.03"/>
    <s v="ja"/>
    <x v="0"/>
    <n v="-1.65"/>
    <n v="2021"/>
    <x v="40"/>
    <n v="400"/>
    <s v="Uitmaaien"/>
    <s v="maaien"/>
    <n v="1536"/>
    <n v="0.67"/>
    <s v="A: uitmaaien nat profiel &lt;= 30m minimaal één zijde bereikbaar, twee zijdig &gt;15m bereikbaar &lt;= 30m"/>
    <n v="457951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4"/>
    <s v="&lt;Null&gt;"/>
    <n v="0"/>
    <n v="0.23"/>
    <n v="2.7"/>
    <n v="2.7"/>
    <s v="Vrij toepasbaar"/>
    <s v="Vrij toepasbaar"/>
    <s v="wegsloot"/>
    <s v="&lt;Null&gt;"/>
    <s v="Secundair"/>
    <s v="&lt;Null&gt;"/>
    <s v="Vrij verspreidbaar"/>
    <x v="1"/>
    <x v="1292"/>
    <n v="0.4"/>
    <n v="1.4"/>
    <s v="tot 2m"/>
    <s v="W18GR10056"/>
    <s v="baggeren en maaien"/>
    <s v="Wel werkstrook"/>
    <n v="-1.25"/>
    <n v="-1"/>
  </r>
  <r>
    <s v="Links AAN/Rechts WSHD"/>
    <s v="Links AAN"/>
    <s v="Rechts WSHD"/>
    <n v="2.5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8"/>
    <n v="-1.41"/>
    <s v="&gt;2meter"/>
    <n v="6.7"/>
    <s v="ja"/>
    <s v="W15455"/>
    <s v="A: maaien droog talud, bereikbaar vanaf 2 zijden, talud &gt; 2m"/>
    <s v="Links AAN/Rechts WSHD"/>
    <n v="0.18"/>
    <s v="&lt;Null&gt;"/>
    <n v="-1.03"/>
    <s v="ja"/>
    <x v="0"/>
    <n v="-1.68"/>
    <n v="2021"/>
    <x v="1050"/>
    <n v="352"/>
    <s v="Uitmaaien"/>
    <s v="maaien"/>
    <n v="1536"/>
    <n v="0.63"/>
    <s v="A: uitmaaien nat profiel &lt;= 30m minimaal één zijde bereikbaar, twee zijdig &gt;15m bereikbaar &lt;= 30m"/>
    <n v="457952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5"/>
    <s v="&lt;Null&gt;"/>
    <n v="0"/>
    <n v="0.27"/>
    <n v="2.7"/>
    <n v="2.7"/>
    <s v="Vrij toepasbaar"/>
    <s v="Vrij toepasbaar"/>
    <s v="wegsloot"/>
    <s v="&lt;Null&gt;"/>
    <s v="Secundair"/>
    <s v="&lt;Null&gt;"/>
    <s v="Vrij verspreidbaar"/>
    <x v="1"/>
    <x v="1293"/>
    <n v="0.43"/>
    <n v="1.4"/>
    <s v="tot 2m"/>
    <s v="W18GR10056"/>
    <s v="baggeren en maaien"/>
    <s v="Wel werkstrook"/>
    <n v="-1.25"/>
    <n v="-1"/>
  </r>
  <r>
    <s v="WSHD"/>
    <s v="WSHD"/>
    <s v="WSHD"/>
    <n v="0.2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8"/>
    <n v="-1.41"/>
    <s v="&gt;2meter"/>
    <n v="6.7"/>
    <s v="ja"/>
    <s v="W15455"/>
    <s v="A: maaien droog talud, bereikbaar vanaf 2 zijden, talud &gt; 2m"/>
    <s v="WSHD"/>
    <n v="0.18"/>
    <s v="&lt;Null&gt;"/>
    <n v="-1.03"/>
    <s v="ja"/>
    <x v="0"/>
    <n v="-1.68"/>
    <n v="2021"/>
    <x v="1051"/>
    <n v="34"/>
    <s v="Uitmaaien"/>
    <s v="maaien"/>
    <n v="1536"/>
    <n v="0.63"/>
    <s v="A: uitmaaien nat profiel &lt;= 30m minimaal één zijde bereikbaar, twee zijdig &gt;15m bereikbaar &lt;= 30m"/>
    <n v="457953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5"/>
    <s v="&lt;Null&gt;"/>
    <n v="0"/>
    <n v="0.27"/>
    <n v="2.7"/>
    <n v="2.7"/>
    <s v="Vrij toepasbaar"/>
    <s v="Vrij toepasbaar"/>
    <s v="wegsloot"/>
    <s v="&lt;Null&gt;"/>
    <s v="Secundair"/>
    <s v="&lt;Null&gt;"/>
    <s v="Vrij verspreidbaar"/>
    <x v="1"/>
    <x v="638"/>
    <n v="0.43"/>
    <n v="1.4"/>
    <s v="tot 2m"/>
    <s v="W18GR10056"/>
    <s v="baggeren en maaien"/>
    <s v="Wel werkstrook"/>
    <n v="-1.25"/>
    <n v="-1"/>
  </r>
  <r>
    <s v="Links AAN/Rechts WSHD"/>
    <s v="Links AAN"/>
    <s v="Rechts WSHD"/>
    <n v="1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9"/>
    <s v="&gt;2meter"/>
    <n v="6.9"/>
    <s v="ja"/>
    <s v="W15455"/>
    <s v="A: maaien droog talud, bereikbaar vanaf 2 zijden, talud &gt; 2m"/>
    <s v="Links AAN/Rechts WSHD"/>
    <n v="0.15"/>
    <s v="&lt;Null&gt;"/>
    <n v="-1.03"/>
    <s v="ja"/>
    <x v="0"/>
    <n v="-1.58"/>
    <n v="2021"/>
    <x v="1052"/>
    <n v="122"/>
    <s v="Uitmaaien"/>
    <s v="maaien"/>
    <n v="1536"/>
    <n v="0.62"/>
    <s v="A: uitmaaien nat profiel &lt;= 30m minimaal één zijde bereikbaar, twee zijdig &gt;15m bereikbaar &lt;= 30m"/>
    <n v="459559"/>
    <s v="M03006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3"/>
    <s v="&lt;Null&gt;"/>
    <n v="0"/>
    <n v="0.19"/>
    <n v="2.7"/>
    <n v="2.7"/>
    <s v="Vrij toepasbaar"/>
    <s v="Vrij toepasbaar"/>
    <s v="wegsloot"/>
    <s v="&lt;Null&gt;"/>
    <s v="Secundair"/>
    <s v="&lt;Null&gt;"/>
    <s v="Vrij verspreidbaar"/>
    <x v="1"/>
    <x v="1119"/>
    <n v="0.33"/>
    <n v="1.6"/>
    <s v="tot 2m"/>
    <s v="W18GR10056"/>
    <s v="baggeren en maaien"/>
    <s v="Wel werkstrook"/>
    <n v="-1.25"/>
    <n v="-1"/>
  </r>
  <r>
    <s v="AAN"/>
    <s v="AAN"/>
    <s v="AAN"/>
    <n v="2.1"/>
    <n v="0.1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8"/>
    <n v="-1.32"/>
    <s v="&lt;=2meter"/>
    <n v="4.8"/>
    <s v="ja"/>
    <s v="W15456"/>
    <s v="A: maaien droog talud, bereikbaar vanaf 2 zijden, talud &gt; 2m"/>
    <s v="AAN"/>
    <n v="0.12"/>
    <s v="&lt;Null&gt;"/>
    <n v="-1.02"/>
    <s v="ja"/>
    <x v="0"/>
    <n v="-1.48"/>
    <n v="2021"/>
    <x v="350"/>
    <n v="343"/>
    <s v="Uitmaaien"/>
    <s v="maaien"/>
    <n v="1536"/>
    <n v="0.42"/>
    <s v="A: uitmaaien nat profiel &lt;= 30m minimaal één zijde bereikbaar, twee zijdig &gt;15m bereikbaar &lt;= 30m"/>
    <n v="457947"/>
    <s v="M0299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1"/>
    <s v="&lt;Null&gt;"/>
    <n v="0"/>
    <n v="0.16"/>
    <n v="1.8"/>
    <n v="1.8"/>
    <s v="Klasse A"/>
    <s v="Klasse Industrie"/>
    <s v="wegsloot"/>
    <s v="&lt;Null&gt;"/>
    <s v="Secundair"/>
    <s v="&lt;Null&gt;"/>
    <s v="Verspreidbaar"/>
    <x v="1"/>
    <x v="1294"/>
    <n v="0.23"/>
    <n v="1.2"/>
    <s v="tot 2m"/>
    <s v="W18GR10048"/>
    <s v="baggeren en maaien"/>
    <s v="Wel werkstrook"/>
    <n v="-1.25"/>
    <n v="-1"/>
  </r>
  <r>
    <s v="AAN"/>
    <s v="AAN"/>
    <s v="AAN"/>
    <n v="1.2"/>
    <n v="0.0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39"/>
    <n v="-1.26"/>
    <s v="&lt;=2meter"/>
    <n v="4.5"/>
    <s v="ja"/>
    <s v="W15456"/>
    <s v="A: maaien droog talud, bereikbaar vanaf 2 zijden, talud &gt; 2m"/>
    <s v="AAN"/>
    <n v="0.06"/>
    <s v="&lt;Null&gt;"/>
    <n v="-1.03"/>
    <s v="ja"/>
    <x v="0"/>
    <n v="-1.39"/>
    <n v="2021"/>
    <x v="1053"/>
    <n v="259"/>
    <s v="Uitmaaien"/>
    <s v="maaien"/>
    <n v="1536"/>
    <n v="0.22"/>
    <s v="A: uitmaaien nat profiel &lt;= 30m minimaal één zijde bereikbaar, twee zijdig &gt;15m bereikbaar &lt;= 30m"/>
    <n v="457948"/>
    <s v="M0299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2"/>
    <s v="&lt;Null&gt;"/>
    <n v="0"/>
    <n v="0.13"/>
    <n v="1.8"/>
    <n v="1.8"/>
    <s v="Klasse A"/>
    <s v="Klasse Industrie"/>
    <s v="wegsloot"/>
    <s v="&lt;Null&gt;"/>
    <s v="Secundair"/>
    <s v="&lt;Null&gt;"/>
    <s v="Verspreidbaar"/>
    <x v="1"/>
    <x v="1101"/>
    <n v="0.14000000000000001"/>
    <n v="0.9"/>
    <s v="tot 2m"/>
    <s v="W18GR10048"/>
    <s v="baggeren en maaien"/>
    <s v="Wel werkstrook"/>
    <n v="-1.25"/>
    <n v="-1"/>
  </r>
  <r>
    <s v="Links WSHD/Rechts AAN"/>
    <s v="Links WSHD"/>
    <s v="Rechts AAN"/>
    <n v="1.3"/>
    <n v="7.0000000000000007E-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54"/>
    <n v="-1.37"/>
    <s v="&lt;=2meter"/>
    <n v="5.6"/>
    <s v="ja"/>
    <s v="W15457"/>
    <s v="A: maaien droog talud, bereikbaar vanaf 2 zijden, talud &gt; 2m"/>
    <s v="Links WSHD/Rechts AAN"/>
    <n v="0.08"/>
    <s v="&lt;Null&gt;"/>
    <n v="-1.05"/>
    <s v="ja"/>
    <x v="0"/>
    <n v="-1.54"/>
    <n v="2021"/>
    <x v="151"/>
    <n v="258"/>
    <s v="Uitmaaien"/>
    <s v="maaien"/>
    <n v="1536"/>
    <n v="0.35"/>
    <s v="A: uitmaaien nat profiel &lt;= 30m minimaal één zijde bereikbaar, twee zijdig &gt;15m bereikbaar &lt;= 30m"/>
    <n v="457954"/>
    <s v="M02960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4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1"/>
    <x v="1295"/>
    <n v="0.28999999999999998"/>
    <n v="1"/>
    <s v="tot 2m"/>
    <s v="W18GR10_WBKK_D"/>
    <s v="baggeren en maaien"/>
    <s v="Wel werkstrook"/>
    <n v="-1.25"/>
    <n v="-1"/>
  </r>
  <r>
    <s v="Links WSHD/Rechts AAN"/>
    <s v="Links WSHD"/>
    <s v="Rechts AAN"/>
    <n v="0.8"/>
    <n v="0.08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43"/>
    <n v="-1.31"/>
    <s v="&lt;=2meter"/>
    <n v="5.6"/>
    <s v="ja"/>
    <s v="W15457"/>
    <s v="A: maaien droog talud, bereikbaar vanaf 2 zijden, talud &gt; 2m"/>
    <s v="Links WSHD/Rechts AAN"/>
    <n v="0.09"/>
    <s v="&lt;Null&gt;"/>
    <n v="-1.05"/>
    <s v="ja"/>
    <x v="0"/>
    <n v="-1.43"/>
    <n v="2021"/>
    <x v="1054"/>
    <n v="170"/>
    <s v="Uitmaaien"/>
    <s v="maaien"/>
    <n v="1536"/>
    <n v="0.28999999999999998"/>
    <s v="A: uitmaaien nat profiel &lt;= 30m minimaal één zijde bereikbaar, twee zijdig &gt;15m bereikbaar &lt;= 30m"/>
    <n v="457955"/>
    <s v="M02960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5"/>
    <s v="&lt;Null&gt;"/>
    <n v="0"/>
    <n v="0.12"/>
    <n v="2.2999999999999998"/>
    <n v="2.2999999999999998"/>
    <s v="Klasse A"/>
    <s v="Vrij toepasbaar"/>
    <s v="wegsloot"/>
    <s v="&lt;Null&gt;"/>
    <s v="Secundair"/>
    <s v="&lt;Null&gt;"/>
    <s v="Vrij verspreidbaar"/>
    <x v="1"/>
    <x v="1296"/>
    <n v="0.18"/>
    <n v="1"/>
    <s v="tot 2m"/>
    <s v="W18GR10_WBKK_D"/>
    <s v="baggeren en maaien"/>
    <s v="Wel werkstrook"/>
    <n v="-1.25"/>
    <n v="-1"/>
  </r>
  <r>
    <s v="Links WSHD/Rechts AAN"/>
    <s v="Links WSHD"/>
    <s v="Rechts AAN"/>
    <n v="1"/>
    <n v="7.0000000000000007E-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54"/>
    <n v="-1.37"/>
    <s v="&lt;=2meter"/>
    <n v="5.6"/>
    <s v="ja"/>
    <s v="W15457"/>
    <s v="A: maaien droog talud, bereikbaar vanaf 2 zijden, talud &gt; 2m"/>
    <s v="Links WSHD/Rechts AAN"/>
    <n v="0.08"/>
    <s v="&lt;Null&gt;"/>
    <n v="-1.05"/>
    <s v="ja"/>
    <x v="0"/>
    <n v="-1.54"/>
    <n v="2021"/>
    <x v="1055"/>
    <n v="205"/>
    <s v="Uitmaaien"/>
    <s v="maaien"/>
    <n v="1536"/>
    <n v="0.35"/>
    <s v="A: uitmaaien nat profiel &lt;= 30m minimaal één zijde bereikbaar, twee zijdig &gt;15m bereikbaar &lt;= 30m"/>
    <n v="459841"/>
    <s v="M02960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44"/>
    <s v="&lt;Null&gt;"/>
    <n v="0"/>
    <n v="0.17"/>
    <n v="2.2999999999999998"/>
    <n v="2.2999999999999998"/>
    <s v="Klasse B"/>
    <s v="Klasse Industrie"/>
    <s v="wegsloot"/>
    <s v="&lt;Null&gt;"/>
    <s v="Secundair"/>
    <s v="&lt;Null&gt;"/>
    <s v="Verspreidbaar"/>
    <x v="1"/>
    <x v="1297"/>
    <n v="0.28999999999999998"/>
    <n v="1"/>
    <s v="tot 2m"/>
    <s v="W18GR10032"/>
    <s v="baggeren en maaien"/>
    <s v="Wel werkstrook"/>
    <n v="-1.25"/>
    <n v="-1"/>
  </r>
  <r>
    <s v="Links AAN/Rechts WSHD"/>
    <s v="Links AAN"/>
    <s v="Rechts WSHD"/>
    <n v="0.6"/>
    <n v="7.0000000000000007E-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5"/>
    <n v="-1.18"/>
    <s v="&lt;=2meter"/>
    <n v="4.7"/>
    <s v="ja"/>
    <s v="W15458"/>
    <s v="B: maaien droog talud, &lt;= 15m één zijde bereikbaar, talud &gt; 2m"/>
    <s v="Links AAN/Rechts WSHD"/>
    <n v="0.08"/>
    <s v="&lt;Null&gt;"/>
    <n v="-1"/>
    <s v="ja"/>
    <x v="2"/>
    <n v="-1.5"/>
    <n v="2021"/>
    <x v="1056"/>
    <n v="138"/>
    <s v="Uitmaaien"/>
    <s v="maaien"/>
    <n v="1536"/>
    <n v="0.25"/>
    <s v="A: uitmaaien nat profiel &lt;= 30m minimaal één zijde bereikbaar, twee zijdig &gt;15m bereikbaar &lt;= 30m"/>
    <n v="457956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HOEKVATENWEG"/>
    <s v="A: uitmaaien en afvoeren plasberm, twee zijdig bereikbaar, of &lt;=15m één zijde bereikbaar"/>
    <n v="975"/>
    <s v="&lt;Null&gt;"/>
    <n v="0"/>
    <n v="0.32"/>
    <n v="2"/>
    <n v="2"/>
    <s v="Vrij toepasbaar"/>
    <s v="Vrij toepasbaar"/>
    <s v="wegsloot"/>
    <s v="&lt;Null&gt;"/>
    <s v="Secundair"/>
    <s v="&lt;Null&gt;"/>
    <s v="Vrij verspreidbaar"/>
    <x v="1"/>
    <x v="1298"/>
    <n v="0.25"/>
    <n v="0.8"/>
    <s v="tot 2m"/>
    <s v="W18GR10025"/>
    <s v="baggeren en maaien"/>
    <s v="Wel werkstrook"/>
    <n v="-1.25"/>
    <n v="-1"/>
  </r>
  <r>
    <s v="Links AAN/Rechts WSHD"/>
    <s v="Links AAN"/>
    <s v="Rechts WSHD"/>
    <n v="4"/>
    <n v="0.2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63"/>
    <n v="-1.32"/>
    <s v="&lt;=2meter"/>
    <n v="5.3"/>
    <s v="ja"/>
    <s v="W15458"/>
    <s v="A: maaien droog talud, bereikbaar vanaf 2 zijden, talud &gt; 2m"/>
    <s v="Links AAN/Rechts WSHD"/>
    <n v="0.28999999999999998"/>
    <s v="&lt;Null&gt;"/>
    <n v="-0.99"/>
    <s v="ja"/>
    <x v="0"/>
    <n v="-1.63"/>
    <n v="2021"/>
    <x v="1057"/>
    <n v="569"/>
    <s v="Uitmaaien"/>
    <s v="maaien"/>
    <n v="1536"/>
    <n v="0.69"/>
    <s v="A: uitmaaien nat profiel &lt;= 30m minimaal één zijde bereikbaar, twee zijdig &gt;15m bereikbaar &lt;= 30m"/>
    <n v="457957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976"/>
    <s v="&lt;Null&gt;"/>
    <n v="0"/>
    <n v="0.31"/>
    <n v="2"/>
    <n v="2"/>
    <s v="Vrij toepasbaar"/>
    <s v="Vrij toepasbaar"/>
    <s v="wegsloot"/>
    <s v="&lt;Null&gt;"/>
    <s v="Secundair"/>
    <s v="&lt;Null&gt;"/>
    <s v="Vrij verspreidbaar"/>
    <x v="1"/>
    <x v="1299"/>
    <n v="0.38"/>
    <n v="1.4"/>
    <s v="tot 2m"/>
    <s v="W18GR10025"/>
    <s v="baggeren en maaien"/>
    <s v="Wel werkstrook"/>
    <n v="-1.25"/>
    <n v="-1"/>
  </r>
  <r>
    <s v="Links AAN/Rechts WSHD"/>
    <s v="Links AAN"/>
    <s v="Rechts WSHD"/>
    <n v="0.3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"/>
    <n v="-1.18"/>
    <s v="&lt;=2meter"/>
    <n v="4.7"/>
    <s v="ja"/>
    <s v="W15458"/>
    <s v="A: maaien droog talud, bereikbaar vanaf 2 zijden, talud &gt; 2m"/>
    <s v="Links AAN/Rechts WSHD"/>
    <n v="0.08"/>
    <s v="&lt;Null&gt;"/>
    <n v="-1"/>
    <s v="ja"/>
    <x v="0"/>
    <n v="-1.5"/>
    <n v="2021"/>
    <x v="1058"/>
    <n v="67"/>
    <s v="Uitmaaien"/>
    <s v="maaien"/>
    <n v="1536"/>
    <n v="0.25"/>
    <s v="A: uitmaaien nat profiel &lt;= 30m minimaal één zijde bereikbaar, twee zijdig &gt;15m bereikbaar &lt;= 30m"/>
    <n v="457958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HOEKVATENWEG"/>
    <s v="A: uitmaaien en afvoeren plasberm, twee zijdig bereikbaar, of &lt;=15m één zijde bereikbaar"/>
    <n v="975"/>
    <s v="&lt;Null&gt;"/>
    <n v="0"/>
    <n v="0.32"/>
    <n v="2"/>
    <n v="2"/>
    <s v="Vrij toepasbaar"/>
    <s v="Vrij toepasbaar"/>
    <s v="wegsloot"/>
    <s v="&lt;Null&gt;"/>
    <s v="Secundair"/>
    <s v="&lt;Null&gt;"/>
    <s v="Vrij verspreidbaar"/>
    <x v="1"/>
    <x v="1300"/>
    <n v="0.25"/>
    <n v="0.8"/>
    <s v="tot 2m"/>
    <s v="W18GR10025"/>
    <s v="baggeren en maaien"/>
    <s v="Wel werkstrook"/>
    <n v="-1.25"/>
    <n v="-1"/>
  </r>
  <r>
    <s v="Links WSHD/Rechts AAN"/>
    <s v="Links WSHD"/>
    <s v="Rechts AAN"/>
    <n v="3.6"/>
    <n v="0.2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3"/>
    <s v="&lt;=2meter"/>
    <n v="5"/>
    <s v="ja"/>
    <s v="W15459"/>
    <s v="A: maaien droog talud, bereikbaar vanaf 2 zijden, talud &gt; 2m"/>
    <s v="Links WSHD/Rechts AAN"/>
    <n v="0.27"/>
    <s v="&lt;Null&gt;"/>
    <n v="-1.01"/>
    <s v="ja"/>
    <x v="0"/>
    <n v="-1.6"/>
    <n v="2021"/>
    <x v="1059"/>
    <n v="515"/>
    <s v="Uitmaaien"/>
    <s v="maaien"/>
    <n v="1536"/>
    <n v="0.61"/>
    <s v="A: uitmaaien nat profiel &lt;= 30m minimaal één zijde bereikbaar, twee zijdig &gt;15m bereikbaar &lt;= 30m"/>
    <n v="457959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998"/>
    <s v="&lt;Null&gt;"/>
    <n v="0"/>
    <n v="0.27"/>
    <n v="1.8"/>
    <n v="1.8"/>
    <s v="Vrij toepasbaar"/>
    <s v="Vrij toepasbaar"/>
    <s v="wegsloot"/>
    <s v="&lt;Null&gt;"/>
    <s v="Secundair"/>
    <s v="&lt;Null&gt;"/>
    <s v="Vrij verspreidbaar"/>
    <x v="1"/>
    <x v="1301"/>
    <n v="0.35"/>
    <n v="1.4"/>
    <s v="tot 2m"/>
    <s v="W18GR10054"/>
    <s v="baggeren en maaien"/>
    <s v="Wel werkstrook"/>
    <n v="-1.25"/>
    <n v="-1"/>
  </r>
  <r>
    <s v="Links WSHD/Rechts AAN"/>
    <s v="Links WSHD"/>
    <s v="Rechts AAN"/>
    <n v="2.5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39"/>
    <s v="&lt;=2meter"/>
    <n v="4.7"/>
    <s v="ja"/>
    <s v="W15459"/>
    <s v="A: maaien droog talud, bereikbaar vanaf 2 zijden, talud &gt; 2m"/>
    <s v="Links WSHD/Rechts AAN"/>
    <n v="0.16"/>
    <s v="&lt;Null&gt;"/>
    <n v="-1"/>
    <s v="ja"/>
    <x v="0"/>
    <n v="-1.64"/>
    <n v="2021"/>
    <x v="963"/>
    <n v="456"/>
    <s v="Uitmaaien"/>
    <s v="maaien"/>
    <n v="1536"/>
    <n v="0.53"/>
    <s v="A: uitmaaien nat profiel &lt;= 30m minimaal één zijde bereikbaar, twee zijdig &gt;15m bereikbaar &lt;= 30m"/>
    <n v="457960"/>
    <s v="M03028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65"/>
    <s v="&lt;Null&gt;"/>
    <n v="0"/>
    <n v="0.25"/>
    <n v="1.8"/>
    <n v="1.8"/>
    <s v="Vrij toepasbaar"/>
    <s v="Vrij toepasbaar"/>
    <s v="wegsloot"/>
    <s v="&lt;Null&gt;"/>
    <s v="Secundair"/>
    <s v="&lt;Null&gt;"/>
    <s v="Vrij verspreidbaar"/>
    <x v="1"/>
    <x v="659"/>
    <n v="0.39"/>
    <n v="1.1000000000000001"/>
    <s v="tot 2m"/>
    <s v="W18GR10054"/>
    <s v="baggeren en maaien"/>
    <s v="Wel werkstrook"/>
    <n v="-1.25"/>
    <n v="-1"/>
  </r>
  <r>
    <s v="Links AAN/Rechts WSHD"/>
    <s v="Links AAN"/>
    <s v="Rechts WSHD"/>
    <n v="1.6"/>
    <n v="0.0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9"/>
    <n v="-1.44"/>
    <s v="&lt;=2meter"/>
    <n v="6"/>
    <s v="ja"/>
    <s v="W15462"/>
    <s v="A: maaien droog talud, bereikbaar vanaf 2 zijden, talud &gt; 2m"/>
    <s v="Links AAN/Rechts WSHD"/>
    <n v="0.1"/>
    <s v="&lt;Null&gt;"/>
    <n v="-1.04"/>
    <s v="ja"/>
    <x v="0"/>
    <n v="-1.59"/>
    <n v="2021"/>
    <x v="1060"/>
    <n v="251"/>
    <s v="Uitmaaien"/>
    <s v="maaien"/>
    <n v="1536"/>
    <n v="0.5"/>
    <s v="A: uitmaaien nat profiel &lt;= 30m minimaal één zijde bereikbaar, twee zijdig &gt;15m bereikbaar &lt;= 30m"/>
    <n v="457961"/>
    <s v="M0318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471"/>
    <s v="&lt;Null&gt;"/>
    <n v="0"/>
    <n v="0.15"/>
    <n v="2.4"/>
    <n v="2.4"/>
    <s v="Klasse A"/>
    <s v="Vrij toepasbaar"/>
    <s v="wegsloot"/>
    <s v="&lt;Null&gt;"/>
    <s v="Secundair"/>
    <s v="&lt;Null&gt;"/>
    <s v="Vrij verspreidbaar"/>
    <x v="1"/>
    <x v="1302"/>
    <n v="0.34"/>
    <n v="1.3"/>
    <s v="tot 2m"/>
    <s v="W18GR10_WBKK_D"/>
    <s v="baggeren en maaien"/>
    <s v="Wel werkstrook"/>
    <n v="-1.25"/>
    <n v="-1"/>
  </r>
  <r>
    <s v="Links AAN/Rechts WSHD"/>
    <s v="Links AAN"/>
    <s v="Rechts WSHD"/>
    <n v="2.1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1"/>
    <n v="-1.35"/>
    <s v="&lt;=2meter"/>
    <n v="5.8"/>
    <s v="ja"/>
    <s v="W15462"/>
    <s v="A: maaien droog talud, bereikbaar vanaf 2 zijden, talud &gt; 2m"/>
    <s v="Links AAN/Rechts WSHD"/>
    <n v="0.09"/>
    <s v="&lt;Null&gt;"/>
    <n v="-1.01"/>
    <s v="ja"/>
    <x v="0"/>
    <n v="-1.51"/>
    <n v="2021"/>
    <x v="44"/>
    <n v="388"/>
    <s v="Uitmaaien"/>
    <s v="maaien"/>
    <n v="1536"/>
    <n v="0.35"/>
    <s v="A: uitmaaien nat profiel &lt;= 30m minimaal één zijde bereikbaar, twee zijdig &gt;15m bereikbaar &lt;= 30m"/>
    <n v="457962"/>
    <s v="M03187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472"/>
    <s v="&lt;Null&gt;"/>
    <n v="0"/>
    <n v="0.16"/>
    <n v="2.4"/>
    <n v="2.4"/>
    <s v="Klasse A"/>
    <s v="Vrij toepasbaar"/>
    <s v="wegsloot"/>
    <s v="&lt;Null&gt;"/>
    <s v="Secundair"/>
    <s v="&lt;Null&gt;"/>
    <s v="Vrij verspreidbaar"/>
    <x v="1"/>
    <x v="1303"/>
    <n v="0.26"/>
    <n v="1.1000000000000001"/>
    <s v="tot 2m"/>
    <s v="W18GR10_WBKK_D"/>
    <s v="baggeren en maaien"/>
    <s v="Wel werkstrook"/>
    <n v="-1.25"/>
    <n v="-1"/>
  </r>
  <r>
    <s v="Links AAN/Rechts WSHD"/>
    <s v="Links AAN"/>
    <s v="Rechts WSHD"/>
    <n v="1.2"/>
    <n v="0.0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1"/>
    <n v="-1.29"/>
    <s v="&lt;=2meter"/>
    <n v="5.7"/>
    <s v="ja"/>
    <s v="W15462"/>
    <s v="A: maaien droog talud, bereikbaar vanaf 2 zijden, talud &gt; 2m"/>
    <s v="Links AAN/Rechts WSHD"/>
    <n v="0.06"/>
    <s v="&lt;Null&gt;"/>
    <n v="-1.03"/>
    <s v="ja"/>
    <x v="0"/>
    <n v="-1.51"/>
    <n v="2021"/>
    <x v="1061"/>
    <n v="248"/>
    <s v="Uitmaaien"/>
    <s v="maaien"/>
    <n v="1536"/>
    <n v="0.33"/>
    <s v="A: uitmaaien nat profiel &lt;= 30m minimaal één zijde bereikbaar, twee zijdig &gt;15m bereikbaar &lt;= 30m"/>
    <n v="457963"/>
    <s v="M03187"/>
    <s v="&lt;Null&gt;"/>
    <x v="0"/>
    <s v="Goeree-Overflakkee"/>
    <s v="Waterschap"/>
    <s v="Uitmaaien"/>
    <s v="&lt;Null&gt;"/>
    <s v="MeetpuntenGO2020-Baggercode199"/>
    <x v="0"/>
    <s v="&lt;Null&gt;"/>
    <s v="Perceel 3"/>
    <s v="Doornbosweg"/>
    <s v="A: uitmaaien en afvoeren plasberm, twee zijdig bereikbaar, of &lt;=15m één zijde bereikbaar"/>
    <n v="473"/>
    <s v="&lt;Null&gt;"/>
    <n v="0"/>
    <n v="0.22"/>
    <n v="2.4"/>
    <n v="2.4"/>
    <s v="Klasse A"/>
    <s v="Vrij toepasbaar"/>
    <s v="wegsloot"/>
    <s v="&lt;Null&gt;"/>
    <s v="Secundair"/>
    <s v="&lt;Null&gt;"/>
    <s v="Vrij verspreidbaar"/>
    <x v="1"/>
    <x v="1304"/>
    <n v="0.26"/>
    <n v="1"/>
    <s v="tot 2m"/>
    <s v="W18GR10_WBKK_D"/>
    <s v="baggeren en maaien"/>
    <s v="Wel werkstrook"/>
    <n v="-1.25"/>
    <n v="-1"/>
  </r>
  <r>
    <s v="Links GEM/Rechts AAN"/>
    <s v="Links GEM"/>
    <s v="Rechts AAN"/>
    <n v="1.6"/>
    <n v="0.1400000000000000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63"/>
    <n v="-1.39"/>
    <s v="&lt;=2meter"/>
    <n v="4.9000000000000004"/>
    <s v="ja"/>
    <s v="W15464"/>
    <s v="A: maaien droog talud, bereikbaar vanaf 2 zijden, talud &gt; 2m"/>
    <s v="Links GEM/Rechts AAN"/>
    <n v="0.16"/>
    <s v="&lt;Null&gt;"/>
    <n v="-1.04"/>
    <s v="ja"/>
    <x v="0"/>
    <n v="-1.63"/>
    <n v="2021"/>
    <x v="1062"/>
    <n v="272"/>
    <s v="Uitmaaien"/>
    <s v="maaien"/>
    <n v="1536"/>
    <n v="0.52"/>
    <s v="A: uitmaaien nat profiel &lt;= 30m minimaal één zijde bereikbaar, twee zijdig &gt;15m bereikbaar &lt;= 30m"/>
    <n v="457964"/>
    <s v="M80041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20"/>
    <s v="&lt;Null&gt;"/>
    <n v="0"/>
    <n v="0.24"/>
    <n v="1.9"/>
    <n v="1.9"/>
    <s v="Klasse A"/>
    <s v="Klasse Wonen"/>
    <s v="wegsloot"/>
    <s v="&lt;Null&gt;"/>
    <s v="Secundair"/>
    <s v="&lt;Null&gt;"/>
    <s v="Verspreidbaar"/>
    <x v="1"/>
    <x v="1305"/>
    <n v="0.38"/>
    <n v="1.2"/>
    <s v="tot 2m"/>
    <s v="W18GR10094"/>
    <s v="baggeren en maaien"/>
    <s v="Wel werkstrook"/>
    <n v="-1.25"/>
    <n v="-1"/>
  </r>
  <r>
    <s v="Links GEM/Rechts AAN"/>
    <s v="Links GEM"/>
    <s v="Rechts AAN"/>
    <n v="3.1"/>
    <n v="0.2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65"/>
    <n v="-1.33"/>
    <s v="&lt;=2meter"/>
    <n v="5.3"/>
    <s v="ja"/>
    <s v="W15464"/>
    <s v="A: maaien droog talud, bereikbaar vanaf 2 zijden, talud &gt; 2m"/>
    <s v="Links GEM/Rechts AAN"/>
    <n v="0.28999999999999998"/>
    <s v="&lt;Null&gt;"/>
    <n v="-1.06"/>
    <s v="ja"/>
    <x v="0"/>
    <n v="-1.65"/>
    <n v="2021"/>
    <x v="1063"/>
    <n v="385"/>
    <s v="Uitmaaien"/>
    <s v="maaien"/>
    <n v="1536"/>
    <n v="0.64"/>
    <s v="A: uitmaaien nat profiel &lt;= 30m minimaal één zijde bereikbaar, twee zijdig &gt;15m bereikbaar &lt;= 30m"/>
    <n v="457965"/>
    <s v="M80041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21"/>
    <s v="&lt;Null&gt;"/>
    <n v="0"/>
    <n v="0.32"/>
    <n v="1.9"/>
    <n v="1.9"/>
    <s v="Klasse A"/>
    <s v="Klasse Wonen"/>
    <s v="wegsloot"/>
    <s v="&lt;Null&gt;"/>
    <s v="Secundair"/>
    <s v="&lt;Null&gt;"/>
    <s v="Verspreidbaar"/>
    <x v="1"/>
    <x v="1306"/>
    <n v="0.4"/>
    <n v="1.6"/>
    <s v="tot 2m"/>
    <s v="W18GR10095"/>
    <s v="baggeren en maaien"/>
    <s v="Wel werkstrook"/>
    <n v="-1.25"/>
    <n v="-1"/>
  </r>
  <r>
    <s v="Links AAN/Rechts WSHD"/>
    <s v="Links AAN"/>
    <s v="Rechts WSHD"/>
    <n v="1.9"/>
    <n v="0.2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4"/>
    <n v="-1.33"/>
    <s v="&gt;2meter"/>
    <n v="6.4"/>
    <s v="ja"/>
    <s v="W16072"/>
    <s v="A: maaien droog talud, bereikbaar vanaf 2 zijden, talud &gt; 2m"/>
    <s v="Links AAN/Rechts WSHD"/>
    <n v="0.27"/>
    <s v="&lt;Null&gt;"/>
    <n v="-1"/>
    <s v="ja"/>
    <x v="3"/>
    <n v="-1.64"/>
    <n v="2021"/>
    <x v="1064"/>
    <n v="290"/>
    <s v="Uitmaaien"/>
    <s v="maaien"/>
    <n v="1536"/>
    <n v="0.6"/>
    <s v="A: uitmaaien nat profiel &lt;= 30m minimaal één zijde bereikbaar, twee zijdig &gt;15m bereikbaar &lt;= 30m"/>
    <n v="457969"/>
    <s v="M03125"/>
    <s v="koppelen aan profiel 0536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36"/>
    <s v="&lt;Null&gt;"/>
    <n v="0"/>
    <n v="0.31"/>
    <n v="2.6"/>
    <n v="2.6"/>
    <s v="Klasse B"/>
    <s v="Klasse Industrie"/>
    <s v="wegsloot"/>
    <s v="&lt;Null&gt;"/>
    <s v="Secundair"/>
    <s v="&lt;Null&gt;"/>
    <s v="Niet verspreidbaar"/>
    <x v="1"/>
    <x v="1307"/>
    <n v="0.39"/>
    <n v="1.3"/>
    <s v="tot 2m"/>
    <s v="W18GR10091"/>
    <s v="baggeren en maaien"/>
    <s v="Wel werkstrook"/>
    <n v="-1.25"/>
    <n v="-1"/>
  </r>
  <r>
    <s v="Links AAN/Rechts WSHD"/>
    <s v="Links AAN"/>
    <s v="Rechts WSHD"/>
    <n v="4.0999999999999996"/>
    <n v="0.3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73"/>
    <n v="-1.4"/>
    <s v="&lt;=2meter"/>
    <n v="6.1"/>
    <s v="ja"/>
    <s v="W16623"/>
    <s v="A: maaien droog talud, bereikbaar vanaf 2 zijden, talud &gt; 2m"/>
    <s v="Links AAN/Rechts WSHD"/>
    <n v="0.37"/>
    <s v="&lt;Null&gt;"/>
    <n v="-1.05"/>
    <s v="ja"/>
    <x v="0"/>
    <n v="-1.73"/>
    <n v="2021"/>
    <x v="1065"/>
    <n v="484"/>
    <s v="Uitmaaien"/>
    <s v="maaien"/>
    <n v="1536"/>
    <n v="0.86"/>
    <s v="A: uitmaaien nat profiel &lt;= 30m minimaal één zijde bereikbaar, twee zijdig &gt;15m bereikbaar &lt;= 30m"/>
    <n v="457970"/>
    <s v="M0305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5"/>
    <s v="&lt;Null&gt;"/>
    <n v="0"/>
    <n v="0.3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08"/>
    <n v="0.48"/>
    <n v="1.7"/>
    <s v="tot 2m"/>
    <s v="W18GR10070"/>
    <s v="baggeren en maaien"/>
    <s v="Wel werkstrook"/>
    <n v="-1.25"/>
    <n v="-1"/>
  </r>
  <r>
    <s v="Links WSHD/Rechts GEM SBB"/>
    <s v="Links WSHD"/>
    <s v="Rechts GEM SBB"/>
    <n v="1.8"/>
    <n v="0.14000000000000001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37"/>
    <n v="-1.18"/>
    <s v="&lt;=2meter"/>
    <n v="4.5"/>
    <s v="ja"/>
    <s v="W17053"/>
    <s v="B: maaien droog talud, &lt;= 15m één zijde bereikbaar, talud &gt; 2m"/>
    <s v="Links WSHD/Rechts GEM SBB"/>
    <n v="0.16"/>
    <s v="&lt;Null&gt;"/>
    <n v="-0.9"/>
    <s v="ja"/>
    <x v="3"/>
    <n v="-1.37"/>
    <n v="2021"/>
    <x v="1066"/>
    <n v="362"/>
    <s v="Uitmaaien"/>
    <s v="maaien"/>
    <n v="1536"/>
    <n v="0.31"/>
    <s v="A: uitmaaien nat profiel &lt;= 30m minimaal één zijde bereikbaar, twee zijdig &gt;15m bereikbaar &lt;= 30m"/>
    <n v="457966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98"/>
    <s v="&lt;Null&gt;"/>
    <n v="0"/>
    <n v="0.19"/>
    <n v="1.8"/>
    <n v="1.8"/>
    <s v="Klasse B"/>
    <s v="Klasse Industrie"/>
    <s v="wegsloot"/>
    <s v="&lt;Null&gt;"/>
    <s v="Secundair"/>
    <s v="&lt;Null&gt;"/>
    <s v="Niet verspreidbaar"/>
    <x v="1"/>
    <x v="1309"/>
    <n v="0.12"/>
    <n v="1"/>
    <s v="tot 2m"/>
    <s v="W18GR10251"/>
    <s v="baggeren en maaien"/>
    <s v="Wel werkstrook"/>
    <n v="-1.25"/>
    <n v="-1"/>
  </r>
  <r>
    <s v="Links WSHD/Rechts GEM SBB"/>
    <s v="Links WSHD"/>
    <s v="Rechts GEM SBB"/>
    <n v="1.4"/>
    <n v="7.0000000000000007E-2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21"/>
    <n v="-1.1299999999999999"/>
    <s v="&lt;=2meter"/>
    <n v="4.5"/>
    <s v="ja"/>
    <s v="W17053"/>
    <s v="B: maaien droog talud, &lt;= 15m één zijde bereikbaar, talud &gt; 2m"/>
    <s v="Links WSHD/Rechts GEM SBB"/>
    <n v="0.08"/>
    <s v="&lt;Null&gt;"/>
    <n v="-0.93"/>
    <s v="ja"/>
    <x v="3"/>
    <n v="-1.21"/>
    <n v="2021"/>
    <x v="775"/>
    <n v="287"/>
    <s v="Uitmaaien"/>
    <s v="maaien"/>
    <n v="1536"/>
    <n v="0.21"/>
    <s v="A: uitmaaien nat profiel &lt;= 30m minimaal één zijde bereikbaar, twee zijdig &gt;15m bereikbaar &lt;= 30m"/>
    <n v="457967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99"/>
    <s v="&lt;Null&gt;"/>
    <n v="0"/>
    <n v="0.08"/>
    <n v="1.8"/>
    <n v="1.8"/>
    <s v="Klasse B"/>
    <s v="Klasse Industrie"/>
    <s v="wegsloot"/>
    <s v="&lt;Null&gt;"/>
    <s v="Secundair"/>
    <s v="&lt;Null&gt;"/>
    <s v="Niet verspreidbaar"/>
    <x v="1"/>
    <x v="866"/>
    <n v="0.28000000000000003"/>
    <n v="1"/>
    <s v="tot 2m"/>
    <s v="W18GR10251"/>
    <s v="baggeren en maaien"/>
    <s v="Wel werkstrook"/>
    <n v="-1.25"/>
    <n v="-1"/>
  </r>
  <r>
    <s v="Links WSHD/Rechts GEM SBB"/>
    <s v="Links WSHD"/>
    <s v="Rechts GEM SBB"/>
    <n v="0.8"/>
    <n v="0.05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1499999999999999"/>
    <n v="-1.01"/>
    <s v="&lt;=2meter"/>
    <n v="4.0999999999999996"/>
    <s v="ja"/>
    <s v="W17053"/>
    <s v="B: maaien droog talud, &lt;= 15m één zijde bereikbaar, talud &gt; 2m"/>
    <s v="Links WSHD/Rechts GEM SBB"/>
    <n v="0.06"/>
    <s v="&lt;Null&gt;"/>
    <n v="-0.96"/>
    <s v="ja"/>
    <x v="3"/>
    <n v="-1.1499999999999999"/>
    <n v="2021"/>
    <x v="681"/>
    <n v="261"/>
    <s v="Uitmaaien"/>
    <s v="maaien"/>
    <n v="1536"/>
    <n v="0.08"/>
    <s v="A: uitmaaien nat profiel &lt;= 30m minimaal één zijde bereikbaar, twee zijdig &gt;15m bereikbaar &lt;= 30m"/>
    <n v="457968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00"/>
    <s v="&lt;Null&gt;"/>
    <n v="0"/>
    <n v="0.14000000000000001"/>
    <n v="1.8"/>
    <n v="1.8"/>
    <s v="Klasse B"/>
    <s v="Klasse Industrie"/>
    <s v="wegsloot"/>
    <s v="&lt;Null&gt;"/>
    <s v="Secundair"/>
    <s v="&lt;Null&gt;"/>
    <s v="Niet verspreidbaar"/>
    <x v="1"/>
    <x v="1310"/>
    <n v="0.19"/>
    <n v="0.6"/>
    <s v="tot 2m"/>
    <s v="W18GR10250"/>
    <s v="baggeren en maaien"/>
    <s v="Wel werkstrook"/>
    <n v="-1.25"/>
    <n v="-1"/>
  </r>
  <r>
    <s v="Links WSHD/Rechts GEM SBB"/>
    <s v="Links WSHD"/>
    <s v="Rechts GEM SBB"/>
    <n v="2.8"/>
    <n v="0.08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25"/>
    <n v="-1.1299999999999999"/>
    <s v="&lt;=2meter"/>
    <n v="4.5"/>
    <s v="ja"/>
    <s v="W17053"/>
    <s v="B: maaien droog talud, &lt;= 15m één zijde bereikbaar, talud &gt; 2m"/>
    <s v="Links WSHD/Rechts GEM SBB"/>
    <n v="0.09"/>
    <s v="&lt;Null&gt;"/>
    <n v="-1.03"/>
    <s v="ja"/>
    <x v="3"/>
    <n v="-1.25"/>
    <n v="2021"/>
    <x v="1067"/>
    <n v="561"/>
    <s v="Uitmaaien"/>
    <s v="maaien"/>
    <n v="1536"/>
    <n v="0.17"/>
    <s v="A: uitmaaien nat profiel &lt;= 30m minimaal één zijde bereikbaar, twee zijdig &gt;15m bereikbaar &lt;= 30m"/>
    <n v="457971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01"/>
    <s v="&lt;Null&gt;"/>
    <n v="0"/>
    <n v="0.12"/>
    <n v="1.8"/>
    <n v="1.8"/>
    <s v="Klasse B"/>
    <s v="Klasse Industrie"/>
    <s v="wegsloot"/>
    <s v="&lt;Null&gt;"/>
    <s v="Secundair"/>
    <s v="&lt;Null&gt;"/>
    <s v="Niet verspreidbaar"/>
    <x v="1"/>
    <x v="1311"/>
    <n v="0"/>
    <n v="1"/>
    <s v="tot 2m"/>
    <s v="W18GR10250"/>
    <s v="baggeren en maaien"/>
    <s v="Wel werkstrook"/>
    <n v="-1.25"/>
    <n v="-1"/>
  </r>
  <r>
    <s v="Links WSHD/Rechts GEM SBB"/>
    <s v="Links WSHD"/>
    <s v="Rechts GEM SBB"/>
    <n v="0.5"/>
    <n v="0.02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1399999999999999"/>
    <n v="-1.07"/>
    <s v="&lt;=2meter"/>
    <n v="4.0999999999999996"/>
    <s v="ja"/>
    <s v="W17053"/>
    <s v="B: maaien droog talud, &lt;= 15m één zijde bereikbaar, talud &gt; 2m"/>
    <s v="Links WSHD/Rechts GEM SBB"/>
    <n v="0.02"/>
    <s v="&lt;Null&gt;"/>
    <n v="-0.98"/>
    <s v="ja"/>
    <x v="3"/>
    <n v="-1.1399999999999999"/>
    <n v="2021"/>
    <x v="509"/>
    <n v="178"/>
    <s v="Uitmaaien"/>
    <s v="maaien"/>
    <n v="1536"/>
    <n v="0.04"/>
    <s v="A: uitmaaien nat profiel &lt;= 30m minimaal één zijde bereikbaar, twee zijdig &gt;15m bereikbaar &lt;= 30m"/>
    <n v="457972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1206"/>
    <s v="&lt;Null&gt;"/>
    <n v="0"/>
    <n v="7.0000000000000007E-2"/>
    <n v="1.8"/>
    <n v="1.8"/>
    <s v="Klasse B"/>
    <s v="Klasse Industrie"/>
    <s v="wegsloot"/>
    <s v="&lt;Null&gt;"/>
    <s v="Secundair"/>
    <s v="&lt;Null&gt;"/>
    <s v="Niet verspreidbaar"/>
    <x v="1"/>
    <x v="1312"/>
    <n v="0.16"/>
    <n v="0.6"/>
    <s v="tot 2m"/>
    <s v="W18GR10251"/>
    <s v="baggeren en maaien"/>
    <s v="Wel werkstrook"/>
    <n v="-1.25"/>
    <n v="-1"/>
  </r>
  <r>
    <s v="Links WSHD/Rechts GEM SBB"/>
    <s v="Links WSHD"/>
    <s v="Rechts GEM SBB"/>
    <n v="0.1"/>
    <n v="0.05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0.55000000000000004"/>
    <n v="-1.1499999999999999"/>
    <n v="-1.01"/>
    <s v="&lt;=2meter"/>
    <n v="4.0999999999999996"/>
    <s v="ja"/>
    <s v="W17053"/>
    <s v="B: maaien droog talud, &lt;= 15m één zijde bereikbaar, talud &gt; 2m"/>
    <s v="Links WSHD/Rechts GEM SBB"/>
    <n v="0.06"/>
    <s v="&lt;Null&gt;"/>
    <n v="-0.96"/>
    <s v="ja"/>
    <x v="3"/>
    <n v="-1.1499999999999999"/>
    <n v="2021"/>
    <x v="73"/>
    <n v="44"/>
    <s v="Uitmaaien"/>
    <s v="maaien"/>
    <n v="1536"/>
    <n v="0.08"/>
    <s v="A: uitmaaien nat profiel &lt;= 30m minimaal één zijde bereikbaar, twee zijdig &gt;15m bereikbaar &lt;= 30m"/>
    <n v="459842"/>
    <s v="M03637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00"/>
    <s v="&lt;Null&gt;"/>
    <n v="0"/>
    <n v="0.14000000000000001"/>
    <n v="1.8"/>
    <n v="1.8"/>
    <s v="Klasse B"/>
    <s v="Klasse Industrie"/>
    <s v="wegsloot"/>
    <s v="&lt;Null&gt;"/>
    <s v="Secundair"/>
    <s v="&lt;Null&gt;"/>
    <s v="Niet verspreidbaar"/>
    <x v="1"/>
    <x v="1313"/>
    <n v="0.19"/>
    <n v="0.6"/>
    <s v="tot 2m"/>
    <s v="W18GR10251"/>
    <s v="baggeren en maaien"/>
    <s v="Wel werkstrook"/>
    <n v="-1.25"/>
    <n v="-1"/>
  </r>
  <r>
    <s v="AAN"/>
    <s v="AAN"/>
    <s v="AAN"/>
    <n v="1.4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"/>
    <n v="-1.74"/>
    <n v="-1.36"/>
    <s v="&gt;2meter"/>
    <n v="6.3"/>
    <s v="ja"/>
    <s v="W17055"/>
    <s v="A: maaien droog talud, bereikbaar vanaf 2 zijden, talud &gt; 2m"/>
    <s v="AAN"/>
    <n v="0.2"/>
    <s v="&lt;Null&gt;"/>
    <n v="-1.01"/>
    <s v="ja"/>
    <x v="0"/>
    <n v="-1.74"/>
    <n v="2021"/>
    <x v="996"/>
    <n v="232"/>
    <s v="Uitmaaien"/>
    <s v="maaien"/>
    <n v="1536"/>
    <n v="0.53"/>
    <s v="A: uitmaaien nat profiel &lt;= 30m minimaal één zijde bereikbaar, twee zijdig &gt;15m bereikbaar &lt;= 30m"/>
    <n v="457973"/>
    <s v="M0304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89"/>
    <s v="&lt;Null&gt;"/>
    <n v="0"/>
    <n v="0.38"/>
    <n v="2.6"/>
    <n v="2.6"/>
    <s v="Vrij toepasbaar"/>
    <s v="Vrij toepasbaar"/>
    <s v="wegsloot"/>
    <s v="&lt;Null&gt;"/>
    <s v="Secundair"/>
    <s v="&lt;Null&gt;"/>
    <s v="Vrij verspreidbaar"/>
    <x v="1"/>
    <x v="282"/>
    <n v="0.49"/>
    <n v="1.2"/>
    <s v="tot 2m"/>
    <s v="W18GR10077"/>
    <s v="baggeren en maaien"/>
    <s v="Wel werkstrook"/>
    <n v="-1.25"/>
    <n v="-1"/>
  </r>
  <r>
    <s v="Links GEM SBB/Rechts WSHD"/>
    <s v="Links GEM SBB"/>
    <s v="Rechts WSHD"/>
    <n v="1.6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"/>
    <n v="-1.74"/>
    <n v="-1.36"/>
    <s v="&gt;2meter"/>
    <n v="6.3"/>
    <s v="ja"/>
    <s v="W17055"/>
    <s v="A: maaien droog talud, bereikbaar vanaf 2 zijden, talud &gt; 2m"/>
    <s v="Links GEM SBB/Rechts WSHD"/>
    <n v="0.2"/>
    <s v="&lt;Null&gt;"/>
    <n v="-1.01"/>
    <s v="ja"/>
    <x v="0"/>
    <n v="-1.74"/>
    <n v="2021"/>
    <x v="1023"/>
    <n v="268"/>
    <s v="Uitmaaien"/>
    <s v="maaien"/>
    <n v="1536"/>
    <n v="0.53"/>
    <s v="A: uitmaaien nat profiel &lt;= 30m minimaal één zijde bereikbaar, twee zijdig &gt;15m bereikbaar &lt;= 30m"/>
    <n v="457974"/>
    <s v="M0304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89"/>
    <s v="&lt;Null&gt;"/>
    <n v="0"/>
    <n v="0.38"/>
    <n v="2.6"/>
    <n v="2.6"/>
    <s v="Vrij toepasbaar"/>
    <s v="Vrij toepasbaar"/>
    <s v="wegsloot"/>
    <s v="&lt;Null&gt;"/>
    <s v="Secundair"/>
    <s v="&lt;Null&gt;"/>
    <s v="Vrij verspreidbaar"/>
    <x v="1"/>
    <x v="1314"/>
    <n v="0.49"/>
    <n v="1.2"/>
    <s v="tot 2m"/>
    <s v="W18GR10077"/>
    <s v="baggeren en maaien"/>
    <s v="Wel werkstrook"/>
    <n v="-1.25"/>
    <n v="-1"/>
  </r>
  <r>
    <s v="AAN"/>
    <s v="AAN"/>
    <s v="AAN"/>
    <n v="0.6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"/>
    <n v="-1.74"/>
    <n v="-1.36"/>
    <s v="&gt;2meter"/>
    <n v="6.3"/>
    <s v="ja"/>
    <s v="W17055"/>
    <s v="A: maaien droog talud, bereikbaar vanaf 2 zijden, talud &gt; 2m"/>
    <s v="AAN"/>
    <n v="0.2"/>
    <s v="&lt;Null&gt;"/>
    <n v="-1.01"/>
    <s v="ja"/>
    <x v="0"/>
    <n v="-1.74"/>
    <n v="2021"/>
    <x v="1068"/>
    <n v="104"/>
    <s v="Uitmaaien"/>
    <s v="maaien"/>
    <n v="1536"/>
    <n v="0.53"/>
    <s v="A: uitmaaien nat profiel &lt;= 30m minimaal één zijde bereikbaar, twee zijdig &gt;15m bereikbaar &lt;= 30m"/>
    <n v="459843"/>
    <s v="M0304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89"/>
    <s v="&lt;Null&gt;"/>
    <n v="0"/>
    <n v="0.38"/>
    <n v="2.6"/>
    <n v="2.6"/>
    <s v="Vrij toepasbaar"/>
    <s v="Vrij toepasbaar"/>
    <s v="wegsloot"/>
    <s v="&lt;Null&gt;"/>
    <s v="Secundair"/>
    <s v="&lt;Null&gt;"/>
    <s v="Vrij verspreidbaar"/>
    <x v="1"/>
    <x v="1315"/>
    <n v="0.49"/>
    <n v="1.2"/>
    <s v="tot 2m"/>
    <s v="W18GR10076"/>
    <s v="baggeren en maaien"/>
    <s v="Wel werkstrook"/>
    <n v="-1.25"/>
    <n v="-1"/>
  </r>
  <r>
    <s v="Links WSHD/Rechts AAN"/>
    <s v="Links WSHD"/>
    <s v="Rechts AAN"/>
    <n v="1.4"/>
    <n v="0.46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7"/>
    <n v="-1.36"/>
    <s v="&lt;=2meter"/>
    <n v="6.9"/>
    <s v="ja"/>
    <s v="W17056"/>
    <s v="B: maaien droog talud, &lt;= 15m één zijde bereikbaar, talud &gt; 2m"/>
    <s v="Links WSHD/Rechts AAN"/>
    <n v="0.52"/>
    <s v="&lt;Null&gt;"/>
    <n v="-1.03"/>
    <s v="ja"/>
    <x v="2"/>
    <n v="-1.7"/>
    <n v="2021"/>
    <x v="1069"/>
    <n v="130"/>
    <s v="Uitmaaien"/>
    <s v="maaien"/>
    <n v="1536"/>
    <n v="1.1299999999999999"/>
    <s v="A: uitmaaien nat profiel &lt;= 30m minimaal één zijde bereikbaar, twee zijdig &gt;15m bereikbaar &lt;= 30m"/>
    <n v="457975"/>
    <s v="M03095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38"/>
    <s v="&lt;Null&gt;"/>
    <n v="0"/>
    <n v="0.34"/>
    <n v="2.4"/>
    <n v="2.4"/>
    <s v="Klasse B"/>
    <s v="Klasse Industrie"/>
    <s v="wegsloot"/>
    <s v="&lt;Null&gt;"/>
    <s v="Secundair"/>
    <s v="&lt;Null&gt;"/>
    <s v="Verspreidbaar"/>
    <x v="1"/>
    <x v="73"/>
    <n v="0.45"/>
    <n v="2.1"/>
    <s v="2 tot 4m"/>
    <s v="W18GR10015"/>
    <s v="baggeren en maaien"/>
    <s v="Wel werkstrook"/>
    <n v="-1.25"/>
    <n v="-1"/>
  </r>
  <r>
    <s v="Links WSHD/Rechts AAN"/>
    <s v="Links WSHD"/>
    <s v="Rechts AAN"/>
    <n v="0.7"/>
    <n v="0.1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69"/>
    <n v="-1.42"/>
    <s v="&lt;=2meter"/>
    <n v="6.1"/>
    <s v="ja"/>
    <s v="W17056"/>
    <s v="B: maaien droog talud, &lt;= 15m één zijde bereikbaar, talud &gt; 2m"/>
    <s v="Links WSHD/Rechts AAN"/>
    <n v="0.21"/>
    <s v="&lt;Null&gt;"/>
    <n v="-0.99"/>
    <s v="ja"/>
    <x v="2"/>
    <n v="-1.69"/>
    <n v="2021"/>
    <x v="913"/>
    <n v="102"/>
    <s v="Uitmaaien"/>
    <s v="maaien"/>
    <n v="1536"/>
    <n v="0.64"/>
    <s v="A: uitmaaien nat profiel &lt;= 30m minimaal één zijde bereikbaar, twee zijdig &gt;15m bereikbaar &lt;= 30m"/>
    <n v="457976"/>
    <s v="M03095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30"/>
    <s v="&lt;Null&gt;"/>
    <n v="0"/>
    <n v="0.27"/>
    <n v="2.4"/>
    <n v="2.4"/>
    <s v="Klasse B"/>
    <s v="Klasse Industrie"/>
    <s v="wegsloot"/>
    <s v="&lt;Null&gt;"/>
    <s v="Secundair"/>
    <s v="&lt;Null&gt;"/>
    <s v="Verspreidbaar"/>
    <x v="1"/>
    <x v="1316"/>
    <n v="0.44"/>
    <n v="1.3"/>
    <s v="tot 2m"/>
    <s v="W18GR10015"/>
    <s v="baggeren en maaien"/>
    <s v="Wel werkstrook"/>
    <n v="-1.25"/>
    <n v="-1"/>
  </r>
  <r>
    <s v="Links WSHD/Rechts GEM"/>
    <s v="Links WSHD"/>
    <s v="Rechts GEM"/>
    <n v="1.6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42"/>
    <s v="&lt;=2meter"/>
    <n v="6.1"/>
    <s v="ja"/>
    <s v="W17056"/>
    <s v="A: maaien droog talud, bereikbaar vanaf 2 zijden, talud &gt; 2m"/>
    <s v="Links WSHD/Rechts GEM"/>
    <n v="0.21"/>
    <s v="&lt;Null&gt;"/>
    <n v="-0.99"/>
    <s v="ja"/>
    <x v="0"/>
    <n v="-1.69"/>
    <n v="2021"/>
    <x v="1070"/>
    <n v="248"/>
    <s v="Uitmaaien"/>
    <s v="maaien"/>
    <n v="1536"/>
    <n v="0.64"/>
    <s v="A: uitmaaien nat profiel &lt;= 30m minimaal één zijde bereikbaar, twee zijdig &gt;15m bereikbaar &lt;= 30m"/>
    <n v="457977"/>
    <s v="M03095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230"/>
    <s v="&lt;Null&gt;"/>
    <n v="0"/>
    <n v="0.27"/>
    <n v="2.4"/>
    <n v="2.4"/>
    <s v="Klasse A"/>
    <s v="Klasse Wonen"/>
    <s v="wegsloot"/>
    <s v="&lt;Null&gt;"/>
    <s v="Secundair"/>
    <s v="&lt;Null&gt;"/>
    <s v="Verspreidbaar"/>
    <x v="1"/>
    <x v="1317"/>
    <n v="0.44"/>
    <n v="1.3"/>
    <s v="tot 2m"/>
    <s v="W18GR10024"/>
    <s v="baggeren en maaien"/>
    <s v="Wel werkstrook"/>
    <n v="-1.25"/>
    <n v="-1"/>
  </r>
  <r>
    <s v="Links WSHD/Rechts AAN"/>
    <s v="Links WSHD"/>
    <s v="Rechts AAN"/>
    <n v="0.1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42"/>
    <s v="&lt;=2meter"/>
    <n v="6.1"/>
    <s v="ja"/>
    <s v="W17056"/>
    <s v="A: maaien droog talud, bereikbaar vanaf 2 zijden, talud &gt; 2m"/>
    <s v="Links WSHD/Rechts AAN"/>
    <n v="0.21"/>
    <s v="&lt;Null&gt;"/>
    <n v="-0.99"/>
    <s v="ja"/>
    <x v="0"/>
    <n v="-1.69"/>
    <n v="2021"/>
    <x v="1071"/>
    <n v="21"/>
    <s v="Uitmaaien"/>
    <s v="maaien"/>
    <n v="1536"/>
    <n v="0.64"/>
    <s v="A: uitmaaien nat profiel &lt;= 30m minimaal één zijde bereikbaar, twee zijdig &gt;15m bereikbaar &lt;= 30m"/>
    <n v="457978"/>
    <s v="M03095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30"/>
    <s v="&lt;Null&gt;"/>
    <n v="0"/>
    <n v="0.27"/>
    <n v="2.4"/>
    <n v="2.4"/>
    <s v="Klasse B"/>
    <s v="Klasse Industrie"/>
    <s v="wegsloot"/>
    <s v="&lt;Null&gt;"/>
    <s v="Secundair"/>
    <s v="&lt;Null&gt;"/>
    <s v="Verspreidbaar"/>
    <x v="1"/>
    <x v="1318"/>
    <n v="0.44"/>
    <n v="1.3"/>
    <s v="tot 2m"/>
    <s v="W18GR10015"/>
    <s v="baggeren en maaien"/>
    <s v="Wel werkstrook"/>
    <n v="-1.25"/>
    <n v="-1"/>
  </r>
  <r>
    <s v="Links WSHD/Rechts AAN"/>
    <s v="Links WSHD"/>
    <s v="Rechts AAN"/>
    <n v="2.9"/>
    <n v="0.2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6"/>
    <n v="-1.2"/>
    <s v="&lt;=2meter"/>
    <n v="6.6"/>
    <s v="ja"/>
    <s v="W17394"/>
    <s v="A: maaien droog talud, bereikbaar vanaf 2 zijden, talud &gt; 2m"/>
    <s v="Links WSHD/Rechts AAN"/>
    <n v="0.28000000000000003"/>
    <s v="&lt;Null&gt;"/>
    <n v="-0.81"/>
    <s v="ja"/>
    <x v="0"/>
    <n v="-1.46"/>
    <n v="2021"/>
    <x v="1072"/>
    <n v="306"/>
    <s v="Uitmaaien"/>
    <s v="maaien"/>
    <n v="1536"/>
    <n v="0.69"/>
    <s v="A: uitmaaien nat profiel &lt;= 30m minimaal één zijde bereikbaar, twee zijdig &gt;15m bereikbaar &lt;= 30m"/>
    <n v="457979"/>
    <s v="M03873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13"/>
    <s v="&lt;Null&gt;"/>
    <n v="0"/>
    <n v="0.26"/>
    <n v="2.4"/>
    <n v="2.4"/>
    <s v="Klasse A"/>
    <s v="Klasse Industrie"/>
    <s v="wegsloot"/>
    <s v="&lt;Null&gt;"/>
    <s v="Secundair"/>
    <s v="&lt;Null&gt;"/>
    <s v="Verspreidbaar"/>
    <x v="1"/>
    <x v="1319"/>
    <n v="0.36"/>
    <n v="1.9"/>
    <s v="tot 2m"/>
    <s v="W18GR10_WBKK_A"/>
    <s v="baggeren en maaien"/>
    <s v="Wel werkstrook"/>
    <n v="-1.1000000000000001"/>
    <n v="-0.85"/>
  </r>
  <r>
    <s v="Links WSHD/Rechts AAN"/>
    <s v="Links WSHD"/>
    <s v="Rechts AAN"/>
    <n v="4.5999999999999996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"/>
    <n v="-1.22"/>
    <s v="&lt;=2meter"/>
    <n v="6.3"/>
    <s v="ja"/>
    <s v="W17394"/>
    <s v="A: maaien droog talud, bereikbaar vanaf 2 zijden, talud &gt; 2m"/>
    <s v="Links WSHD/Rechts AAN"/>
    <n v="0.2"/>
    <s v="&lt;Null&gt;"/>
    <n v="-0.81"/>
    <s v="ja"/>
    <x v="0"/>
    <n v="-1.4"/>
    <n v="2021"/>
    <x v="1073"/>
    <n v="578"/>
    <s v="Uitmaaien"/>
    <s v="maaien"/>
    <n v="1536"/>
    <n v="0.61"/>
    <s v="A: uitmaaien nat profiel &lt;= 30m minimaal één zijde bereikbaar, twee zijdig &gt;15m bereikbaar &lt;= 30m"/>
    <n v="457980"/>
    <s v="M03873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14"/>
    <s v="&lt;Null&gt;"/>
    <n v="0"/>
    <n v="0.18"/>
    <n v="2.4"/>
    <n v="2.4"/>
    <s v="Klasse A"/>
    <s v="Klasse Industrie"/>
    <s v="wegsloot"/>
    <s v="&lt;Null&gt;"/>
    <s v="Secundair"/>
    <s v="&lt;Null&gt;"/>
    <s v="Verspreidbaar"/>
    <x v="1"/>
    <x v="1320"/>
    <n v="0.3"/>
    <n v="1.6"/>
    <s v="tot 2m"/>
    <s v="W18GR10_WBKK_A"/>
    <s v="baggeren en maaien"/>
    <s v="Wel werkstrook"/>
    <n v="-1.1000000000000001"/>
    <n v="-0.85"/>
  </r>
  <r>
    <s v="Links AAN/Rechts WSHD"/>
    <s v="Links AAN"/>
    <s v="Rechts WSHD"/>
    <n v="1.5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1"/>
    <s v="&lt;=2meter"/>
    <n v="4.9000000000000004"/>
    <s v="ja"/>
    <s v="W17396"/>
    <s v="A: maaien droog talud, bereikbaar vanaf 2 zijden, talud &gt; 2m"/>
    <s v="Links AAN/Rechts WSHD"/>
    <n v="0.19"/>
    <s v="&lt;Null&gt;"/>
    <n v="-0.98"/>
    <s v="ja"/>
    <x v="0"/>
    <n v="-1.62"/>
    <n v="2021"/>
    <x v="1070"/>
    <n v="248"/>
    <s v="Uitmaaien"/>
    <s v="maaien"/>
    <n v="1536"/>
    <n v="0.52"/>
    <s v="A: uitmaaien nat profiel &lt;= 30m minimaal één zijde bereikbaar, twee zijdig &gt;15m bereikbaar &lt;= 30m"/>
    <n v="457981"/>
    <s v="M03726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62"/>
    <s v="&lt;Null&gt;"/>
    <n v="0"/>
    <n v="0.31"/>
    <n v="1.9"/>
    <n v="1.9"/>
    <s v="Vrij toepasbaar"/>
    <s v="Vrij toepasbaar"/>
    <s v="wegsloot"/>
    <s v="&lt;Null&gt;"/>
    <s v="Secundair"/>
    <s v="&lt;Null&gt;"/>
    <s v="Vrij verspreidbaar"/>
    <x v="1"/>
    <x v="1321"/>
    <n v="0.37"/>
    <n v="1.2"/>
    <s v="tot 2m"/>
    <s v="W18GR10226"/>
    <s v="baggeren en maaien"/>
    <s v="Wel werkstrook"/>
    <n v="-1.25"/>
    <n v="-1"/>
  </r>
  <r>
    <s v="Links AAN/Rechts WSHD"/>
    <s v="Links AAN"/>
    <s v="Rechts WSHD"/>
    <n v="2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6"/>
    <s v="&lt;=2meter"/>
    <n v="5.3"/>
    <s v="ja"/>
    <s v="W17396"/>
    <s v="A: maaien droog talud, bereikbaar vanaf 2 zijden, talud &gt; 2m"/>
    <s v="Links AAN/Rechts WSHD"/>
    <n v="0.2"/>
    <s v="&lt;Null&gt;"/>
    <n v="-0.94"/>
    <s v="ja"/>
    <x v="0"/>
    <n v="-1.62"/>
    <n v="2021"/>
    <x v="528"/>
    <n v="245"/>
    <s v="Uitmaaien"/>
    <s v="maaien"/>
    <n v="1536"/>
    <n v="0.69"/>
    <s v="A: uitmaaien nat profiel &lt;= 30m minimaal één zijde bereikbaar, twee zijdig &gt;15m bereikbaar &lt;= 30m"/>
    <n v="457982"/>
    <s v="M03726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63"/>
    <s v="&lt;Null&gt;"/>
    <n v="0"/>
    <n v="0.26"/>
    <n v="1.9"/>
    <n v="1.9"/>
    <s v="Vrij toepasbaar"/>
    <s v="Vrij toepasbaar"/>
    <s v="wegsloot"/>
    <s v="&lt;Null&gt;"/>
    <s v="Secundair"/>
    <s v="&lt;Null&gt;"/>
    <s v="Vrij verspreidbaar"/>
    <x v="1"/>
    <x v="1322"/>
    <n v="0.37"/>
    <n v="1.6"/>
    <s v="tot 2m"/>
    <s v="W18GR10226"/>
    <s v="baggeren en maaien"/>
    <s v="Wel werkstrook"/>
    <n v="-1.25"/>
    <n v="-1"/>
  </r>
  <r>
    <s v="Links AAN/Rechts WSHD"/>
    <s v="Links AAN"/>
    <s v="Rechts WSHD"/>
    <n v="3.4"/>
    <n v="0.1400000000000000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3"/>
    <n v="-1.35"/>
    <s v="&lt;=2meter"/>
    <n v="5.4"/>
    <s v="ja"/>
    <s v="W17397"/>
    <s v="A: maaien droog talud, bereikbaar vanaf 2 zijden, talud &gt; 2m"/>
    <s v="Links AAN/Rechts WSHD"/>
    <n v="0.16"/>
    <s v="&lt;Null&gt;"/>
    <n v="-0.98"/>
    <s v="ja"/>
    <x v="3"/>
    <n v="-1.63"/>
    <n v="2021"/>
    <x v="1074"/>
    <n v="616"/>
    <s v="Uitmaaien"/>
    <s v="maaien"/>
    <n v="1536"/>
    <n v="0.4"/>
    <s v="A: uitmaaien nat profiel &lt;= 30m minimaal één zijde bereikbaar, twee zijdig &gt;15m bereikbaar &lt;= 30m"/>
    <n v="457983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22"/>
    <s v="&lt;Null&gt;"/>
    <n v="0"/>
    <n v="0.28000000000000003"/>
    <n v="2.2000000000000002"/>
    <n v="2.2000000000000002"/>
    <s v="Klasse B"/>
    <s v="Klasse Industrie"/>
    <s v="wegsloot"/>
    <s v="&lt;Null&gt;"/>
    <s v="Secundair"/>
    <s v="&lt;Null&gt;"/>
    <s v="Niet verspreidbaar"/>
    <x v="1"/>
    <x v="1323"/>
    <n v="0.38"/>
    <n v="1.1000000000000001"/>
    <s v="tot 2m"/>
    <s v="W18GR10218"/>
    <s v="baggeren en maaien"/>
    <s v="Wel werkstrook"/>
    <n v="-1.25"/>
    <n v="-1"/>
  </r>
  <r>
    <s v="WSHD"/>
    <s v="WSHD"/>
    <s v="WSHD"/>
    <n v="0.6"/>
    <n v="0.1400000000000000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63"/>
    <n v="-1.35"/>
    <s v="&lt;=2meter"/>
    <n v="5.4"/>
    <s v="ja"/>
    <s v="W17397"/>
    <s v="A: maaien droog talud, bereikbaar vanaf 2 zijden, talud &gt; 2m"/>
    <s v="WSHD"/>
    <n v="0.16"/>
    <s v="&lt;Null&gt;"/>
    <n v="-0.98"/>
    <s v="ja"/>
    <x v="3"/>
    <n v="-1.63"/>
    <n v="2021"/>
    <x v="1075"/>
    <n v="109"/>
    <s v="Uitmaaien"/>
    <s v="maaien"/>
    <n v="1536"/>
    <n v="0.4"/>
    <s v="A: uitmaaien nat profiel &lt;= 30m minimaal één zijde bereikbaar, twee zijdig &gt;15m bereikbaar &lt;= 30m"/>
    <n v="457984"/>
    <s v="M0374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22"/>
    <s v="&lt;Null&gt;"/>
    <n v="0"/>
    <n v="0.28000000000000003"/>
    <n v="2.2000000000000002"/>
    <n v="2.2000000000000002"/>
    <s v="Klasse B"/>
    <s v="Klasse Industrie"/>
    <s v="wegsloot"/>
    <s v="&lt;Null&gt;"/>
    <s v="Secundair"/>
    <s v="&lt;Null&gt;"/>
    <s v="Niet verspreidbaar"/>
    <x v="1"/>
    <x v="1324"/>
    <n v="0.38"/>
    <n v="1.1000000000000001"/>
    <s v="tot 2m"/>
    <s v="W18GR10218"/>
    <s v="baggeren en maaien"/>
    <s v="Wel werkstrook"/>
    <n v="-1.25"/>
    <n v="-1"/>
  </r>
  <r>
    <s v="Links AAN/Rechts WSHD"/>
    <s v="Links AAN"/>
    <s v="Rechts WSHD"/>
    <n v="0.8"/>
    <n v="0.08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5"/>
    <n v="-1.28"/>
    <n v="-1.24"/>
    <s v="&lt;=2meter"/>
    <n v="6.5"/>
    <s v="ja"/>
    <s v="W17399"/>
    <s v="B: maaien droog talud, &lt;= 15m één zijde bereikbaar, talud &gt; 2m"/>
    <s v="Links AAN/Rechts WSHD"/>
    <n v="0.09"/>
    <s v="&lt;Null&gt;"/>
    <n v="-0.82"/>
    <s v="ja"/>
    <x v="2"/>
    <n v="-1.28"/>
    <n v="2021"/>
    <x v="1076"/>
    <n v="88"/>
    <s v="Uitmaaien"/>
    <s v="maaien"/>
    <n v="1536"/>
    <n v="0.59"/>
    <s v="A: uitmaaien nat profiel &lt;= 30m minimaal één zijde bereikbaar, twee zijdig &gt;15m bereikbaar &lt;= 30m"/>
    <n v="457985"/>
    <s v="M0380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5"/>
    <s v="&lt;Null&gt;"/>
    <n v="0"/>
    <n v="0.04"/>
    <n v="2.4"/>
    <n v="2.4"/>
    <s v="Vrij toepasbaar"/>
    <s v="Vrij toepasbaar"/>
    <s v="wegsloot"/>
    <s v="&lt;Null&gt;"/>
    <s v="Secundair"/>
    <s v="&lt;Null&gt;"/>
    <s v="Vrij verspreidbaar"/>
    <x v="1"/>
    <x v="1041"/>
    <n v="0.18"/>
    <n v="1.8"/>
    <s v="tot 2m"/>
    <s v="W18GR10159"/>
    <s v="baggeren en maaien"/>
    <s v="Wel werkstrook"/>
    <n v="-1.1000000000000001"/>
    <n v="-0.85"/>
  </r>
  <r>
    <s v="Links AAN/Rechts WSHD"/>
    <s v="Links AAN"/>
    <s v="Rechts WSHD"/>
    <n v="1.8"/>
    <n v="0.0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5"/>
    <n v="-1.28"/>
    <n v="-1.24"/>
    <s v="&lt;=2meter"/>
    <n v="6.5"/>
    <s v="ja"/>
    <s v="W17399"/>
    <s v="A: maaien droog talud, bereikbaar vanaf 2 zijden, talud &gt; 2m"/>
    <s v="Links AAN/Rechts WSHD"/>
    <n v="0.09"/>
    <s v="&lt;Null&gt;"/>
    <n v="-0.82"/>
    <s v="ja"/>
    <x v="0"/>
    <n v="-1.28"/>
    <n v="2021"/>
    <x v="621"/>
    <n v="195"/>
    <s v="Uitmaaien"/>
    <s v="maaien"/>
    <n v="1536"/>
    <n v="0.59"/>
    <s v="A: uitmaaien nat profiel &lt;= 30m minimaal één zijde bereikbaar, twee zijdig &gt;15m bereikbaar &lt;= 30m"/>
    <n v="457986"/>
    <s v="M03808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5"/>
    <s v="&lt;Null&gt;"/>
    <n v="0"/>
    <n v="0.04"/>
    <n v="2.4"/>
    <n v="2.4"/>
    <s v="Vrij toepasbaar"/>
    <s v="Vrij toepasbaar"/>
    <s v="wegsloot"/>
    <s v="&lt;Null&gt;"/>
    <s v="Secundair"/>
    <s v="&lt;Null&gt;"/>
    <s v="Vrij verspreidbaar"/>
    <x v="1"/>
    <x v="1325"/>
    <n v="0.18"/>
    <n v="1.8"/>
    <s v="tot 2m"/>
    <s v="W18GR10159"/>
    <s v="baggeren en maaien"/>
    <s v="Wel werkstrook"/>
    <n v="-1.1000000000000001"/>
    <n v="-0.85"/>
  </r>
  <r>
    <s v="Links GEM SBB/Rechts WSHD"/>
    <s v="Links GEM SBB"/>
    <s v="Rechts WSHD"/>
    <n v="1.3"/>
    <n v="0.15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2"/>
    <n v="-1.64"/>
    <n v="-1.36"/>
    <s v="&lt;=2meter"/>
    <n v="4.7"/>
    <s v="ja"/>
    <s v="W17400"/>
    <s v="A: maaien droog talud, bereikbaar vanaf 2 zijden, talud &gt; 2m"/>
    <s v="Links GEM SBB/Rechts WSHD"/>
    <n v="0.17"/>
    <s v="&lt;Null&gt;"/>
    <n v="-0.98"/>
    <s v="ja"/>
    <x v="3"/>
    <n v="-1.64"/>
    <n v="2021"/>
    <x v="245"/>
    <n v="211"/>
    <s v="Uitmaaien"/>
    <s v="maaien"/>
    <n v="1536"/>
    <n v="0.51"/>
    <s v="A: uitmaaien nat profiel &lt;= 30m minimaal één zijde bereikbaar, twee zijdig &gt;15m bereikbaar &lt;= 30m"/>
    <n v="457988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677"/>
    <s v="&lt;Null&gt;"/>
    <n v="0"/>
    <n v="0.28000000000000003"/>
    <n v="1.8"/>
    <n v="1.8"/>
    <s v="Klasse B"/>
    <s v="Klasse Industrie"/>
    <s v="wegsloot"/>
    <s v="&lt;Null&gt;"/>
    <s v="Secundair"/>
    <s v="&lt;Null&gt;"/>
    <s v="Niet verspreidbaar"/>
    <x v="1"/>
    <x v="1326"/>
    <n v="0.39"/>
    <n v="1.2"/>
    <s v="tot 2m"/>
    <s v="W18GR10246"/>
    <s v="baggeren en maaien"/>
    <s v="Wel werkstrook"/>
    <n v="-1.25"/>
    <n v="-1"/>
  </r>
  <r>
    <s v="Links GEM/Rechts WSHD"/>
    <s v="Links GEM"/>
    <s v="Rechts WSHD"/>
    <n v="0.8"/>
    <n v="0.15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2"/>
    <n v="-1.64"/>
    <n v="-1.36"/>
    <s v="&lt;=2meter"/>
    <n v="4.7"/>
    <s v="ja"/>
    <s v="W17400"/>
    <s v="A: maaien droog talud, bereikbaar vanaf 2 zijden, talud &gt; 2m"/>
    <s v="Links GEM/Rechts WSHD"/>
    <n v="0.17"/>
    <s v="&lt;Null&gt;"/>
    <n v="-0.98"/>
    <s v="ja"/>
    <x v="3"/>
    <n v="-1.64"/>
    <n v="2021"/>
    <x v="1077"/>
    <n v="140"/>
    <s v="Uitmaaien"/>
    <s v="maaien"/>
    <n v="1536"/>
    <n v="0.51"/>
    <s v="A: uitmaaien nat profiel &lt;= 30m minimaal één zijde bereikbaar, twee zijdig &gt;15m bereikbaar &lt;= 30m"/>
    <n v="457989"/>
    <s v="M03646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677"/>
    <s v="&lt;Null&gt;"/>
    <n v="0"/>
    <n v="0.28000000000000003"/>
    <n v="1.8"/>
    <n v="1.8"/>
    <s v="Klasse B"/>
    <s v="Klasse Industrie"/>
    <s v="wegsloot"/>
    <s v="&lt;Null&gt;"/>
    <s v="Secundair"/>
    <s v="&lt;Null&gt;"/>
    <s v="Niet verspreidbaar"/>
    <x v="1"/>
    <x v="1327"/>
    <n v="0.39"/>
    <n v="1.2"/>
    <s v="tot 2m"/>
    <s v="W18GR10246"/>
    <s v="baggeren en maaien"/>
    <s v="Wel werkstrook"/>
    <n v="-1.25"/>
    <n v="-1"/>
  </r>
  <r>
    <s v="Links WSHD/Rechts AAN"/>
    <s v="Links WSHD"/>
    <s v="Rechts AAN"/>
    <n v="2.5"/>
    <n v="0.3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4"/>
    <s v="&lt;=2meter"/>
    <n v="6.1"/>
    <s v="ja"/>
    <s v="W17401"/>
    <s v="A: maaien droog talud, bereikbaar vanaf 2 zijden, talud &gt; 2m"/>
    <s v="Links WSHD/Rechts AAN"/>
    <n v="0.38"/>
    <s v="&lt;Null&gt;"/>
    <n v="-0.94"/>
    <s v="ja"/>
    <x v="0"/>
    <n v="-1.72"/>
    <n v="2021"/>
    <x v="790"/>
    <n v="276"/>
    <s v="Uitmaaien"/>
    <s v="maaien"/>
    <n v="1536"/>
    <n v="0.98"/>
    <s v="A: uitmaaien nat profiel &lt;= 30m minimaal één zijde bereikbaar, twee zijdig &gt;15m bereikbaar &lt;= 30m"/>
    <n v="457987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660"/>
    <s v="&lt;Null&gt;"/>
    <n v="0"/>
    <n v="0.3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28"/>
    <n v="0.47"/>
    <n v="1.8"/>
    <s v="tot 2m"/>
    <s v="W18GR10212"/>
    <s v="baggeren en maaien"/>
    <s v="Wel werkstrook"/>
    <n v="-1.25"/>
    <n v="-1"/>
  </r>
  <r>
    <s v="Links WSHD/Rechts AAN"/>
    <s v="Links WSHD"/>
    <s v="Rechts AAN"/>
    <n v="2.4"/>
    <n v="0.3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8"/>
    <s v="&lt;=2meter"/>
    <n v="6.6"/>
    <s v="ja"/>
    <s v="W17401"/>
    <s v="A: maaien droog talud, bereikbaar vanaf 2 zijden, talud &gt; 2m"/>
    <s v="Links WSHD/Rechts AAN"/>
    <n v="0.38"/>
    <s v="&lt;Null&gt;"/>
    <n v="-0.94"/>
    <s v="ja"/>
    <x v="0"/>
    <n v="-1.57"/>
    <n v="2021"/>
    <x v="769"/>
    <n v="208"/>
    <s v="Uitmaaien"/>
    <s v="maaien"/>
    <n v="1536"/>
    <n v="1.05"/>
    <s v="A: uitmaaien nat profiel &lt;= 30m minimaal één zijde bereikbaar, twee zijdig &gt;15m bereikbaar &lt;= 30m"/>
    <n v="457990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659"/>
    <s v="&lt;Null&gt;"/>
    <n v="0"/>
    <n v="0.19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29"/>
    <n v="0.32"/>
    <n v="2.2999999999999998"/>
    <s v="2 tot 4m"/>
    <s v="W18GR10212"/>
    <s v="baggeren en maaien"/>
    <s v="Wel werkstrook"/>
    <n v="-1.25"/>
    <n v="-1"/>
  </r>
  <r>
    <s v="Links WSHD/Rechts AAN"/>
    <s v="Links WSHD"/>
    <s v="Rechts AAN"/>
    <n v="1.2"/>
    <n v="0.3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2"/>
    <n v="-1.4"/>
    <s v="&lt;=2meter"/>
    <n v="6.1"/>
    <s v="ja"/>
    <s v="W17401"/>
    <s v="A: maaien droog talud, bereikbaar vanaf 2 zijden, talud &gt; 2m"/>
    <s v="Links WSHD/Rechts AAN"/>
    <n v="0.38"/>
    <s v="&lt;Null&gt;"/>
    <n v="-0.94"/>
    <s v="ja"/>
    <x v="0"/>
    <n v="-1.72"/>
    <n v="2021"/>
    <x v="1078"/>
    <n v="136"/>
    <s v="Uitmaaien"/>
    <s v="maaien"/>
    <n v="1536"/>
    <n v="0.98"/>
    <s v="A: uitmaaien nat profiel &lt;= 30m minimaal één zijde bereikbaar, twee zijdig &gt;15m bereikbaar &lt;= 30m"/>
    <n v="459844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60"/>
    <s v="&lt;Null&gt;"/>
    <n v="0"/>
    <n v="0.3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30"/>
    <n v="0.47"/>
    <n v="1.8"/>
    <s v="tot 2m"/>
    <s v="W18GR10220"/>
    <s v="baggeren en maaien"/>
    <s v="Wel werkstrook"/>
    <n v="-1.25"/>
    <n v="-1"/>
  </r>
  <r>
    <s v="Links AAN/Rechts WSHD"/>
    <s v="Links AAN"/>
    <s v="Rechts WSHD"/>
    <n v="1.3"/>
    <n v="0.1"/>
    <n v="0.35"/>
    <x v="2"/>
    <x v="0"/>
    <n v="1.1299999999999999"/>
    <s v="bereikbaar"/>
    <s v="&lt;Null&gt;"/>
    <n v="1"/>
    <s v="GO 2021"/>
    <s v="3A: Erkend verwerker, &lt;=30m tweezijdig bereikbaar, of &lt;=15m één zijde bereikbaar"/>
    <n v="-1.55"/>
    <n v="-1.29"/>
    <n v="-1.0900000000000001"/>
    <s v="&lt;=2meter"/>
    <n v="5.3"/>
    <s v="ja"/>
    <s v="W17403"/>
    <s v="A: maaien droog talud, bereikbaar vanaf 2 zijden, talud &gt; 2m"/>
    <s v="Links AAN/Rechts WSHD"/>
    <n v="0.11"/>
    <n v="0.36"/>
    <n v="-0.99"/>
    <s v="ja"/>
    <x v="3"/>
    <n v="-1.29"/>
    <n v="2021"/>
    <x v="681"/>
    <n v="261"/>
    <s v="Uitmaaien"/>
    <s v="maaien"/>
    <n v="1536"/>
    <n v="0.16"/>
    <s v="A: uitmaaien nat profiel &lt;= 30m minimaal één zijde bereikbaar, twee zijdig &gt;15m bereikbaar &lt;= 30m"/>
    <n v="457997"/>
    <s v="M03765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8"/>
    <s v="&lt;Null&gt;"/>
    <n v="0"/>
    <n v="0.2"/>
    <n v="2.2000000000000002"/>
    <n v="2.2000000000000002"/>
    <s v="Klasse B"/>
    <s v="Klasse Industrie"/>
    <s v="wegsloot"/>
    <s v="&lt;Null&gt;"/>
    <s v="Secundair"/>
    <s v="&lt;Null&gt;"/>
    <s v="Niet verspreidbaar"/>
    <x v="232"/>
    <x v="1331"/>
    <n v="0.04"/>
    <n v="1"/>
    <s v="tot 2m"/>
    <s v="W18GR10209"/>
    <s v="baggeren en maaien"/>
    <s v="Wel werkstrook"/>
    <n v="-1.25"/>
    <n v="-1"/>
  </r>
  <r>
    <s v="Links AAN/Rechts WSHD"/>
    <s v="Links AAN"/>
    <s v="Rechts WSHD"/>
    <n v="1"/>
    <n v="0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5"/>
    <s v="&gt;2meter"/>
    <n v="7.9"/>
    <s v="ja"/>
    <s v="W17406"/>
    <s v="A: maaien droog talud, bereikbaar vanaf 2 zijden, talud &gt; 2m"/>
    <s v="Links AAN/Rechts WSHD"/>
    <n v="0.26"/>
    <s v="&lt;Null&gt;"/>
    <n v="-1.01"/>
    <s v="ja"/>
    <x v="0"/>
    <n v="-1.7"/>
    <n v="2021"/>
    <x v="1079"/>
    <n v="107"/>
    <s v="Uitmaaien"/>
    <s v="maaien"/>
    <n v="1536"/>
    <n v="1.01"/>
    <s v="A: uitmaaien nat profiel &lt;= 30m minimaal één zijde bereikbaar, twee zijdig &gt;15m bereikbaar &lt;= 30m"/>
    <n v="457998"/>
    <s v="M03566"/>
    <s v="koppelen aan profiel 0300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300"/>
    <s v="&lt;Null&gt;"/>
    <n v="0"/>
    <n v="0.2"/>
    <n v="3"/>
    <n v="3"/>
    <s v="Vrij toepasbaar"/>
    <s v="Vrij toepasbaar"/>
    <s v="wegsloot"/>
    <s v="&lt;Null&gt;"/>
    <s v="Secundair"/>
    <s v="&lt;Null&gt;"/>
    <s v="Vrij verspreidbaar"/>
    <x v="1"/>
    <x v="1332"/>
    <n v="0.45"/>
    <n v="1.8"/>
    <s v="tot 2m"/>
    <s v="W18GR10147"/>
    <s v="baggeren en maaien"/>
    <s v="Wel werkstrook"/>
    <n v="-1.25"/>
    <n v="-1"/>
  </r>
  <r>
    <s v="Links AAN/Rechts WSHD"/>
    <s v="Links AAN"/>
    <s v="Rechts WSHD"/>
    <n v="2.2999999999999998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6"/>
    <n v="-1.35"/>
    <s v="&lt;=2meter"/>
    <n v="5.5"/>
    <s v="ja"/>
    <s v="W17418"/>
    <s v="A: maaien droog talud, bereikbaar vanaf 2 zijden, talud &gt; 2m"/>
    <s v="Links AAN/Rechts WSHD"/>
    <n v="0.16"/>
    <s v="&lt;Null&gt;"/>
    <n v="-1.04"/>
    <s v="ja"/>
    <x v="0"/>
    <n v="-1.46"/>
    <n v="2021"/>
    <x v="394"/>
    <n v="246"/>
    <s v="Uitmaaien"/>
    <s v="maaien"/>
    <n v="1536"/>
    <n v="0.6"/>
    <s v="A: uitmaaien nat profiel &lt;= 30m minimaal één zijde bereikbaar, twee zijdig &gt;15m bereikbaar &lt;= 30m"/>
    <n v="457991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5"/>
    <s v="&lt;Null&gt;"/>
    <n v="0"/>
    <n v="0.11"/>
    <n v="1.8"/>
    <n v="1.8"/>
    <s v="Klasse A"/>
    <s v="Klasse Wonen"/>
    <s v="wegsloot"/>
    <s v="&lt;Null&gt;"/>
    <s v="Secundair"/>
    <s v="&lt;Null&gt;"/>
    <s v="Verspreidbaar"/>
    <x v="1"/>
    <x v="1333"/>
    <n v="0.21"/>
    <n v="1.9"/>
    <s v="tot 2m"/>
    <s v="W18GR10063"/>
    <s v="baggeren en maaien"/>
    <s v="Wel werkstrook"/>
    <n v="-1.25"/>
    <n v="-1"/>
  </r>
  <r>
    <s v="Links AAN/Rechts WSHD"/>
    <s v="Links AAN"/>
    <s v="Rechts WSHD"/>
    <n v="1.9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4"/>
    <s v="&lt;=2meter"/>
    <n v="4.5999999999999996"/>
    <s v="ja"/>
    <s v="W17418"/>
    <s v="A: maaien droog talud, bereikbaar vanaf 2 zijden, talud &gt; 2m"/>
    <s v="Links AAN/Rechts WSHD"/>
    <n v="0.12"/>
    <s v="&lt;Null&gt;"/>
    <n v="-1.03"/>
    <s v="ja"/>
    <x v="0"/>
    <n v="-1.56"/>
    <n v="2021"/>
    <x v="1080"/>
    <n v="375"/>
    <s v="Uitmaaien"/>
    <s v="maaien"/>
    <n v="1536"/>
    <n v="0.34"/>
    <s v="A: uitmaaien nat profiel &lt;= 30m minimaal één zijde bereikbaar, twee zijdig &gt;15m bereikbaar &lt;= 30m"/>
    <n v="457992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6"/>
    <s v="&lt;Null&gt;"/>
    <n v="0"/>
    <n v="0.22"/>
    <n v="1.8"/>
    <n v="1.8"/>
    <s v="Vrij toepasbaar"/>
    <s v="Vrij toepasbaar"/>
    <s v="wegsloot"/>
    <s v="&lt;Null&gt;"/>
    <s v="Secundair"/>
    <s v="&lt;Null&gt;"/>
    <s v="Vrij verspreidbaar"/>
    <x v="1"/>
    <x v="1334"/>
    <n v="0.31"/>
    <n v="1"/>
    <s v="tot 2m"/>
    <s v="W18GR10064"/>
    <s v="baggeren en maaien"/>
    <s v="Wel werkstrook"/>
    <n v="-1.25"/>
    <n v="-1"/>
  </r>
  <r>
    <s v="Links AAN/Rechts WSHD"/>
    <s v="Links AAN"/>
    <s v="Rechts WSHD"/>
    <n v="2.7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6"/>
    <s v="&lt;=2meter"/>
    <n v="5"/>
    <s v="ja"/>
    <s v="W17418"/>
    <s v="A: maaien droog talud, bereikbaar vanaf 2 zijden, talud &gt; 2m"/>
    <s v="Links AAN/Rechts WSHD"/>
    <n v="0.23"/>
    <s v="&lt;Null&gt;"/>
    <n v="-1.05"/>
    <s v="ja"/>
    <x v="0"/>
    <n v="-1.6"/>
    <n v="2021"/>
    <x v="1081"/>
    <n v="384"/>
    <s v="Uitmaaien"/>
    <s v="maaien"/>
    <n v="1536"/>
    <n v="0.56999999999999995"/>
    <s v="A: uitmaaien nat profiel &lt;= 30m minimaal één zijde bereikbaar, twee zijdig &gt;15m bereikbaar &lt;= 30m"/>
    <n v="457993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7"/>
    <s v="&lt;Null&gt;"/>
    <n v="0"/>
    <n v="0.24"/>
    <n v="1.8"/>
    <n v="1.8"/>
    <s v="Vrij toepasbaar"/>
    <s v="Vrij toepasbaar"/>
    <s v="wegsloot"/>
    <s v="&lt;Null&gt;"/>
    <s v="Secundair"/>
    <s v="&lt;Null&gt;"/>
    <s v="Vrij verspreidbaar"/>
    <x v="1"/>
    <x v="1335"/>
    <n v="0.35"/>
    <n v="1.4"/>
    <s v="tot 2m"/>
    <s v="W18GR10064"/>
    <s v="baggeren en maaien"/>
    <s v="Wel werkstrook"/>
    <n v="-1.25"/>
    <n v="-1"/>
  </r>
  <r>
    <s v="WSHD"/>
    <s v="WSHD"/>
    <s v="WSHD"/>
    <n v="0.4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2"/>
    <s v="&lt;=2meter"/>
    <n v="5.2"/>
    <s v="ja"/>
    <s v="W17418"/>
    <s v="A: maaien droog talud, bereikbaar vanaf 2 zijden, talud &gt; 2m"/>
    <s v="WSHD"/>
    <n v="0.09"/>
    <s v="&lt;Null&gt;"/>
    <n v="-1.04"/>
    <s v="ja"/>
    <x v="0"/>
    <n v="-1.62"/>
    <n v="2021"/>
    <x v="1082"/>
    <n v="47"/>
    <s v="Uitmaaien"/>
    <s v="maaien"/>
    <n v="1536"/>
    <n v="0.56999999999999995"/>
    <s v="A: uitmaaien nat profiel &lt;= 30m minimaal één zijde bereikbaar, twee zijdig &gt;15m bereikbaar &lt;= 30m"/>
    <n v="457994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3"/>
    <s v="&lt;Null&gt;"/>
    <n v="0"/>
    <n v="0.2"/>
    <n v="1.8"/>
    <n v="1.8"/>
    <s v="Klasse A"/>
    <s v="Klasse Wonen"/>
    <s v="wegsloot"/>
    <s v="&lt;Null&gt;"/>
    <s v="Secundair"/>
    <s v="&lt;Null&gt;"/>
    <s v="Verspreidbaar"/>
    <x v="1"/>
    <x v="1336"/>
    <n v="0.37"/>
    <n v="1.6"/>
    <s v="tot 2m"/>
    <s v="W18GR10063"/>
    <s v="baggeren en maaien"/>
    <s v="Wel werkstrook"/>
    <n v="-1.25"/>
    <n v="-1"/>
  </r>
  <r>
    <s v="Links AAN/Rechts WSHD"/>
    <s v="Links AAN"/>
    <s v="Rechts WSHD"/>
    <n v="1.1000000000000001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2"/>
    <s v="&lt;=2meter"/>
    <n v="5.2"/>
    <s v="ja"/>
    <s v="W17418"/>
    <s v="A: maaien droog talud, bereikbaar vanaf 2 zijden, talud &gt; 2m"/>
    <s v="Links AAN/Rechts WSHD"/>
    <n v="0.09"/>
    <s v="&lt;Null&gt;"/>
    <n v="-1.04"/>
    <s v="ja"/>
    <x v="0"/>
    <n v="-1.62"/>
    <n v="2021"/>
    <x v="1037"/>
    <n v="143"/>
    <s v="Uitmaaien"/>
    <s v="maaien"/>
    <n v="1536"/>
    <n v="0.56999999999999995"/>
    <s v="A: uitmaaien nat profiel &lt;= 30m minimaal één zijde bereikbaar, twee zijdig &gt;15m bereikbaar &lt;= 30m"/>
    <n v="457995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3"/>
    <s v="&lt;Null&gt;"/>
    <n v="0"/>
    <n v="0.2"/>
    <n v="1.8"/>
    <n v="1.8"/>
    <s v="Klasse A"/>
    <s v="Klasse Wonen"/>
    <s v="wegsloot"/>
    <s v="&lt;Null&gt;"/>
    <s v="Secundair"/>
    <s v="&lt;Null&gt;"/>
    <s v="Verspreidbaar"/>
    <x v="1"/>
    <x v="1008"/>
    <n v="0.37"/>
    <n v="1.6"/>
    <s v="tot 2m"/>
    <s v="W18GR10063"/>
    <s v="baggeren en maaien"/>
    <s v="Wel werkstrook"/>
    <n v="-1.25"/>
    <n v="-1"/>
  </r>
  <r>
    <s v="Links AAN/Rechts WSHD"/>
    <s v="Links AAN"/>
    <s v="Rechts WSHD"/>
    <n v="2.2000000000000002"/>
    <n v="0.0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42"/>
    <s v="&lt;=2meter"/>
    <n v="4.7"/>
    <s v="ja"/>
    <s v="W17418"/>
    <s v="A: maaien droog talud, bereikbaar vanaf 2 zijden, talud &gt; 2m"/>
    <s v="Links AAN/Rechts WSHD"/>
    <n v="0.1"/>
    <s v="&lt;Null&gt;"/>
    <n v="-1.05"/>
    <s v="ja"/>
    <x v="0"/>
    <n v="-1.61"/>
    <n v="2021"/>
    <x v="1083"/>
    <n v="393"/>
    <s v="Uitmaaien"/>
    <s v="maaien"/>
    <n v="1536"/>
    <n v="0.46"/>
    <s v="A: uitmaaien nat profiel &lt;= 30m minimaal één zijde bereikbaar, twee zijdig &gt;15m bereikbaar &lt;= 30m"/>
    <n v="457996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4"/>
    <s v="&lt;Null&gt;"/>
    <n v="0"/>
    <n v="0.19"/>
    <n v="1.8"/>
    <n v="1.8"/>
    <s v="Klasse A"/>
    <s v="Klasse Wonen"/>
    <s v="wegsloot"/>
    <s v="&lt;Null&gt;"/>
    <s v="Secundair"/>
    <s v="&lt;Null&gt;"/>
    <s v="Verspreidbaar"/>
    <x v="1"/>
    <x v="1337"/>
    <n v="0.36"/>
    <n v="1.1000000000000001"/>
    <s v="tot 2m"/>
    <s v="W18GR10063"/>
    <s v="baggeren en maaien"/>
    <s v="Wel werkstrook"/>
    <n v="-1.25"/>
    <n v="-1"/>
  </r>
  <r>
    <s v="Links AAN/Rechts WSHD"/>
    <s v="Links AAN"/>
    <s v="Rechts WSHD"/>
    <n v="1.3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6"/>
    <n v="-1.35"/>
    <s v="&lt;=2meter"/>
    <n v="5.5"/>
    <s v="ja"/>
    <s v="W17418"/>
    <s v="A: maaien droog talud, bereikbaar vanaf 2 zijden, talud &gt; 2m"/>
    <s v="Links AAN/Rechts WSHD"/>
    <n v="0.16"/>
    <s v="&lt;Null&gt;"/>
    <n v="-1.04"/>
    <s v="ja"/>
    <x v="0"/>
    <n v="-1.46"/>
    <n v="2021"/>
    <x v="472"/>
    <n v="133"/>
    <s v="Uitmaaien"/>
    <s v="maaien"/>
    <n v="1536"/>
    <n v="0.6"/>
    <s v="A: uitmaaien nat profiel &lt;= 30m minimaal één zijde bereikbaar, twee zijdig &gt;15m bereikbaar &lt;= 30m"/>
    <n v="459845"/>
    <s v="M03069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15"/>
    <s v="&lt;Null&gt;"/>
    <n v="0"/>
    <n v="0.11"/>
    <n v="1.8"/>
    <n v="1.8"/>
    <s v="Vrij toepasbaar"/>
    <s v="Vrij toepasbaar"/>
    <s v="wegsloot"/>
    <s v="&lt;Null&gt;"/>
    <s v="Secundair"/>
    <s v="&lt;Null&gt;"/>
    <s v="Vrij verspreidbaar"/>
    <x v="1"/>
    <x v="1338"/>
    <n v="0.21"/>
    <n v="1.9"/>
    <s v="tot 2m"/>
    <s v="W18GR10064"/>
    <s v="baggeren en maaien"/>
    <s v="Wel werkstrook"/>
    <n v="-1.25"/>
    <n v="-1"/>
  </r>
  <r>
    <s v="Links AAN/Rechts WSHD"/>
    <s v="Links AAN"/>
    <s v="Rechts WSHD"/>
    <n v="2.5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2"/>
    <n v="-1.19"/>
    <s v="&lt;=2meter"/>
    <n v="4.9000000000000004"/>
    <s v="ja"/>
    <s v="W17419"/>
    <s v="A: maaien droog talud, bereikbaar vanaf 2 zijden, talud &gt; 2m"/>
    <s v="Links AAN/Rechts WSHD"/>
    <n v="7.0000000000000007E-2"/>
    <s v="&lt;Null&gt;"/>
    <n v="-1"/>
    <s v="ja"/>
    <x v="0"/>
    <n v="-1.32"/>
    <n v="2021"/>
    <x v="277"/>
    <n v="447"/>
    <s v="Uitmaaien"/>
    <s v="maaien"/>
    <n v="1536"/>
    <n v="0.23"/>
    <s v="A: uitmaaien nat profiel &lt;= 30m minimaal één zijde bereikbaar, twee zijdig &gt;15m bereikbaar &lt;= 30m"/>
    <n v="457999"/>
    <s v="M02963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62"/>
    <s v="&lt;Null&gt;"/>
    <n v="0"/>
    <n v="0.13"/>
    <n v="1.9"/>
    <n v="1.9"/>
    <s v="Klasse A"/>
    <s v="Vrij toepasbaar"/>
    <s v="wegsloot"/>
    <s v="&lt;Null&gt;"/>
    <s v="Secundair"/>
    <s v="&lt;Null&gt;"/>
    <s v="Vrij verspreidbaar"/>
    <x v="1"/>
    <x v="1339"/>
    <n v="7.0000000000000007E-2"/>
    <n v="1.1000000000000001"/>
    <s v="tot 2m"/>
    <s v="W18GR10_WBKK_D"/>
    <s v="baggeren en maaien"/>
    <s v="Wel werkstrook"/>
    <n v="-1.25"/>
    <n v="-1"/>
  </r>
  <r>
    <s v="Links AAN/Rechts WSHD"/>
    <s v="Links AAN"/>
    <s v="Rechts WSHD"/>
    <n v="2.1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29"/>
    <n v="-1.1200000000000001"/>
    <s v="&lt;=2meter"/>
    <n v="4.9000000000000004"/>
    <s v="ja"/>
    <s v="W17419"/>
    <s v="A: maaien droog talud, bereikbaar vanaf 2 zijden, talud &gt; 2m"/>
    <s v="Links AAN/Rechts WSHD"/>
    <n v="0.09"/>
    <s v="&lt;Null&gt;"/>
    <n v="-1.01"/>
    <s v="ja"/>
    <x v="0"/>
    <n v="-1.29"/>
    <n v="2021"/>
    <x v="650"/>
    <n v="381"/>
    <s v="Uitmaaien"/>
    <s v="maaien"/>
    <n v="1536"/>
    <n v="0.21"/>
    <s v="A: uitmaaien nat profiel &lt;= 30m minimaal één zijde bereikbaar, twee zijdig &gt;15m bereikbaar &lt;= 30m"/>
    <n v="458000"/>
    <s v="M02963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63"/>
    <s v="&lt;Null&gt;"/>
    <n v="0"/>
    <n v="0.17"/>
    <n v="1.9"/>
    <n v="1.9"/>
    <s v="Klasse A"/>
    <s v="Niet toepasbaar"/>
    <s v="wegsloot"/>
    <s v="&lt;Null&gt;"/>
    <s v="Secundair"/>
    <s v="&lt;Null&gt;"/>
    <s v="Verspreidbaar"/>
    <x v="1"/>
    <x v="1340"/>
    <n v="0.04"/>
    <n v="1.1000000000000001"/>
    <s v="tot 2m"/>
    <s v="W18GR10034"/>
    <s v="baggeren en maaien"/>
    <s v="Wel werkstrook"/>
    <n v="-1.25"/>
    <n v="-1"/>
  </r>
  <r>
    <s v="Links AAN/Rechts WSHD"/>
    <s v="Links AAN"/>
    <s v="Rechts WSHD"/>
    <n v="1.2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24"/>
    <n v="-1.08"/>
    <s v="&lt;=2meter"/>
    <n v="4.8"/>
    <s v="ja"/>
    <s v="W17419"/>
    <s v="A: maaien droog talud, bereikbaar vanaf 2 zijden, talud &gt; 2m"/>
    <s v="Links AAN/Rechts WSHD"/>
    <n v="0.05"/>
    <s v="&lt;Null&gt;"/>
    <n v="-1"/>
    <s v="ja"/>
    <x v="0"/>
    <n v="-1.24"/>
    <n v="2021"/>
    <x v="1084"/>
    <n v="233"/>
    <s v="Uitmaaien"/>
    <s v="maaien"/>
    <n v="1536"/>
    <n v="0.13"/>
    <s v="A: uitmaaien nat profiel &lt;= 30m minimaal één zijde bereikbaar, twee zijdig &gt;15m bereikbaar &lt;= 30m"/>
    <n v="458001"/>
    <s v="M02963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064"/>
    <s v="&lt;Null&gt;"/>
    <n v="0"/>
    <n v="0.16"/>
    <n v="1.9"/>
    <n v="1.9"/>
    <s v="Klasse A"/>
    <s v="Niet toepasbaar"/>
    <s v="wegsloot"/>
    <s v="&lt;Null&gt;"/>
    <s v="Secundair"/>
    <s v="&lt;Null&gt;"/>
    <s v="Verspreidbaar"/>
    <x v="1"/>
    <x v="1341"/>
    <n v="0.24"/>
    <n v="1"/>
    <s v="tot 2m"/>
    <s v="W18GR10034"/>
    <s v="baggeren en maaien"/>
    <s v="Wel werkstrook"/>
    <n v="-1.25"/>
    <n v="-1"/>
  </r>
  <r>
    <s v="Links AAN/Rechts WSHD"/>
    <s v="Links AAN"/>
    <s v="Rechts WSHD"/>
    <n v="0.9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9"/>
    <n v="-1.37"/>
    <s v="&lt;=2meter"/>
    <n v="5.6"/>
    <s v="ja"/>
    <s v="W17420"/>
    <s v="A: maaien droog talud, bereikbaar vanaf 2 zijden, talud &gt; 2m"/>
    <s v="Links AAN/Rechts WSHD"/>
    <n v="0.05"/>
    <s v="&lt;Null&gt;"/>
    <n v="-1.03"/>
    <s v="ja"/>
    <x v="0"/>
    <n v="-1.49"/>
    <n v="2021"/>
    <x v="955"/>
    <n v="208"/>
    <s v="Uitmaaien"/>
    <s v="maaien"/>
    <n v="1536"/>
    <n v="0.26"/>
    <s v="A: uitmaaien nat profiel &lt;= 30m minimaal één zijde bereikbaar, twee zijdig &gt;15m bereikbaar &lt;= 30m"/>
    <n v="458002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09"/>
    <s v="&lt;Null&gt;"/>
    <n v="0"/>
    <n v="0.12"/>
    <n v="2.4"/>
    <n v="2.4"/>
    <s v="Klasse A"/>
    <s v="Vrij toepasbaar"/>
    <s v="wegsloot"/>
    <s v="&lt;Null&gt;"/>
    <s v="Secundair"/>
    <s v="&lt;Null&gt;"/>
    <s v="Vrij verspreidbaar"/>
    <x v="1"/>
    <x v="701"/>
    <n v="0.24"/>
    <n v="0.9"/>
    <s v="tot 2m"/>
    <s v="W18GR10_WBKK_D"/>
    <s v="baggeren en maaien"/>
    <s v="Wel werkstrook"/>
    <n v="-1.25"/>
    <n v="-1"/>
  </r>
  <r>
    <s v="Links AAN/Rechts WSHD"/>
    <s v="Links AAN"/>
    <s v="Rechts WSHD"/>
    <n v="2.5"/>
    <n v="0.0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8"/>
    <n v="-1.3"/>
    <s v="&lt;=2meter"/>
    <n v="5.8"/>
    <s v="ja"/>
    <s v="W17420"/>
    <s v="A: maaien droog talud, bereikbaar vanaf 2 zijden, talud &gt; 2m"/>
    <s v="Links AAN/Rechts WSHD"/>
    <n v="0.06"/>
    <s v="&lt;Null&gt;"/>
    <n v="-1.03"/>
    <s v="ja"/>
    <x v="0"/>
    <n v="-1.48"/>
    <n v="2021"/>
    <x v="288"/>
    <n v="455"/>
    <s v="Uitmaaien"/>
    <s v="maaien"/>
    <n v="1536"/>
    <n v="0.33"/>
    <s v="A: uitmaaien nat profiel &lt;= 30m minimaal één zijde bereikbaar, twee zijdig &gt;15m bereikbaar &lt;= 30m"/>
    <n v="458003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06"/>
    <s v="&lt;Null&gt;"/>
    <n v="0"/>
    <n v="0.18"/>
    <n v="2.4"/>
    <n v="2.4"/>
    <s v="Klasse A"/>
    <s v="Vrij toepasbaar"/>
    <s v="wegsloot"/>
    <s v="&lt;Null&gt;"/>
    <s v="Secundair"/>
    <s v="&lt;Null&gt;"/>
    <s v="Vrij verspreidbaar"/>
    <x v="1"/>
    <x v="1342"/>
    <n v="0.23"/>
    <n v="1.1000000000000001"/>
    <s v="tot 2m"/>
    <s v="W18GR10_WBKK_D"/>
    <s v="baggeren en maaien"/>
    <s v="Wel werkstrook"/>
    <n v="-1.25"/>
    <n v="-1"/>
  </r>
  <r>
    <s v="Links AAN/Rechts WSHD"/>
    <s v="Links AAN"/>
    <s v="Rechts WSHD"/>
    <n v="1.9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8"/>
    <n v="-1.36"/>
    <s v="&lt;=2meter"/>
    <n v="5.7"/>
    <s v="ja"/>
    <s v="W17420"/>
    <s v="A: maaien droog talud, bereikbaar vanaf 2 zijden, talud &gt; 2m"/>
    <s v="Links AAN/Rechts WSHD"/>
    <n v="0.05"/>
    <s v="&lt;Null&gt;"/>
    <n v="-1.03"/>
    <s v="ja"/>
    <x v="0"/>
    <n v="-1.48"/>
    <n v="2021"/>
    <x v="1085"/>
    <n v="372"/>
    <s v="Uitmaaien"/>
    <s v="maaien"/>
    <n v="1536"/>
    <n v="0.28000000000000003"/>
    <s v="A: uitmaaien nat profiel &lt;= 30m minimaal één zijde bereikbaar, twee zijdig &gt;15m bereikbaar &lt;= 30m"/>
    <n v="458004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07"/>
    <s v="&lt;Null&gt;"/>
    <n v="0"/>
    <n v="0.12"/>
    <n v="2.4"/>
    <n v="2.4"/>
    <s v="Klasse A"/>
    <s v="Vrij toepasbaar"/>
    <s v="wegsloot"/>
    <s v="&lt;Null&gt;"/>
    <s v="Secundair"/>
    <s v="&lt;Null&gt;"/>
    <s v="Vrij verspreidbaar"/>
    <x v="1"/>
    <x v="1343"/>
    <n v="0.23"/>
    <n v="1"/>
    <s v="tot 2m"/>
    <s v="W18GR10_WBKK_D"/>
    <s v="baggeren en maaien"/>
    <s v="Wel werkstrook"/>
    <n v="-1.25"/>
    <n v="-1"/>
  </r>
  <r>
    <s v="Links AAN/Rechts WSHD"/>
    <s v="Links AAN"/>
    <s v="Rechts WSHD"/>
    <n v="1.8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7"/>
    <n v="-1.3"/>
    <s v="&lt;=2meter"/>
    <n v="5.7"/>
    <s v="ja"/>
    <s v="W17420"/>
    <s v="A: maaien droog talud, bereikbaar vanaf 2 zijden, talud &gt; 2m"/>
    <s v="Links AAN/Rechts WSHD"/>
    <n v="0.05"/>
    <s v="&lt;Null&gt;"/>
    <n v="-1.04"/>
    <s v="ja"/>
    <x v="0"/>
    <n v="-1.47"/>
    <n v="2021"/>
    <x v="773"/>
    <n v="351"/>
    <s v="Uitmaaien"/>
    <s v="maaien"/>
    <n v="1536"/>
    <n v="0.28000000000000003"/>
    <s v="A: uitmaaien nat profiel &lt;= 30m minimaal één zijde bereikbaar, twee zijdig &gt;15m bereikbaar &lt;= 30m"/>
    <n v="458005"/>
    <s v="M03192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08"/>
    <s v="&lt;Null&gt;"/>
    <n v="0"/>
    <n v="0.17"/>
    <n v="2.4"/>
    <n v="2.4"/>
    <s v="Klasse A"/>
    <s v="Vrij toepasbaar"/>
    <s v="wegsloot"/>
    <s v="&lt;Null&gt;"/>
    <s v="Secundair"/>
    <s v="&lt;Null&gt;"/>
    <s v="Vrij verspreidbaar"/>
    <x v="1"/>
    <x v="1344"/>
    <n v="0.22"/>
    <n v="1"/>
    <s v="tot 2m"/>
    <s v="W18GR10_WBKK_D"/>
    <s v="baggeren en maaien"/>
    <s v="Wel werkstrook"/>
    <n v="-1.25"/>
    <n v="-1"/>
  </r>
  <r>
    <s v="Links AAN/Rechts WSHD"/>
    <s v="Links AAN"/>
    <s v="Rechts WSHD"/>
    <n v="1.1000000000000001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41"/>
    <s v="&gt;2meter"/>
    <n v="6.4"/>
    <s v="ja"/>
    <s v="W17421"/>
    <s v="A: maaien droog talud, bereikbaar vanaf 2 zijden, talud &gt; 2m"/>
    <s v="Links AAN/Rechts WSHD"/>
    <n v="0.15"/>
    <s v="&lt;Null&gt;"/>
    <n v="-0.98"/>
    <s v="ja"/>
    <x v="0"/>
    <n v="-1.6"/>
    <n v="2021"/>
    <x v="674"/>
    <n v="184"/>
    <s v="Uitmaaien"/>
    <s v="maaien"/>
    <n v="1536"/>
    <n v="0.6"/>
    <s v="A: uitmaaien nat profiel &lt;= 30m minimaal één zijde bereikbaar, twee zijdig &gt;15m bereikbaar &lt;= 30m"/>
    <n v="458006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1229"/>
    <s v="&lt;Null&gt;"/>
    <n v="0"/>
    <n v="0.19"/>
    <n v="2.6"/>
    <n v="2.6"/>
    <s v="Vrij toepasbaar"/>
    <s v="Vrij toepasbaar"/>
    <s v="wegsloot"/>
    <s v="&lt;Null&gt;"/>
    <s v="Secundair"/>
    <s v="&lt;Null&gt;"/>
    <s v="Vrij verspreidbaar"/>
    <x v="1"/>
    <x v="1345"/>
    <n v="0.35"/>
    <n v="1.2"/>
    <s v="tot 2m"/>
    <s v="W18GR10007"/>
    <s v="baggeren en maaien"/>
    <s v="Wel werkstrook"/>
    <n v="-1.25"/>
    <n v="-1"/>
  </r>
  <r>
    <s v="Links AAN/Rechts WSHD"/>
    <s v="Links AAN"/>
    <s v="Rechts WSHD"/>
    <n v="0.5"/>
    <n v="0.08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4"/>
    <n v="-1.52"/>
    <n v="-1.34"/>
    <s v="&gt;2meter"/>
    <n v="5.9"/>
    <s v="ja"/>
    <s v="W17421"/>
    <s v="B: maaien droog talud, &lt;= 15m één zijde bereikbaar, talud &gt; 2m"/>
    <s v="Links AAN/Rechts WSHD"/>
    <n v="0.09"/>
    <s v="&lt;Null&gt;"/>
    <n v="-1.01"/>
    <s v="ja"/>
    <x v="3"/>
    <n v="-1.52"/>
    <n v="2021"/>
    <x v="386"/>
    <n v="156"/>
    <s v="Uitmaaien"/>
    <s v="maaien"/>
    <n v="1536"/>
    <n v="0.25"/>
    <s v="A: uitmaaien nat profiel &lt;= 30m minimaal één zijde bereikbaar, twee zijdig &gt;15m bereikbaar &lt;= 30m"/>
    <n v="458007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836"/>
    <s v="&lt;Null&gt;"/>
    <n v="0"/>
    <n v="0.18"/>
    <n v="2.6"/>
    <n v="2.6"/>
    <s v="Klasse B"/>
    <s v="Niet toepasbaar"/>
    <s v="wegsloot"/>
    <s v="&lt;Null&gt;"/>
    <s v="Secundair"/>
    <s v="&lt;Null&gt;"/>
    <s v="Niet verspreidbaar"/>
    <x v="1"/>
    <x v="758"/>
    <n v="0.27"/>
    <n v="0.7"/>
    <s v="tot 2m"/>
    <s v="W18GR10008"/>
    <s v="baggeren en maaien"/>
    <s v="Wel werkstrook"/>
    <n v="-1.25"/>
    <n v="-1"/>
  </r>
  <r>
    <s v="Links AAN/Rechts WSHD"/>
    <s v="Links AAN"/>
    <s v="Rechts WSHD"/>
    <n v="0.7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4"/>
    <s v="&gt;2meter"/>
    <n v="5.9"/>
    <s v="ja"/>
    <s v="W17421"/>
    <s v="A: maaien droog talud, bereikbaar vanaf 2 zijden, talud &gt; 2m"/>
    <s v="Links AAN/Rechts WSHD"/>
    <n v="0.09"/>
    <s v="&lt;Null&gt;"/>
    <n v="-1.01"/>
    <s v="ja"/>
    <x v="0"/>
    <n v="-1.52"/>
    <n v="2021"/>
    <x v="81"/>
    <n v="189"/>
    <s v="Uitmaaien"/>
    <s v="maaien"/>
    <n v="1536"/>
    <n v="0.25"/>
    <s v="A: uitmaaien nat profiel &lt;= 30m minimaal één zijde bereikbaar, twee zijdig &gt;15m bereikbaar &lt;= 30m"/>
    <n v="458008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836"/>
    <s v="&lt;Null&gt;"/>
    <n v="0"/>
    <n v="0.18"/>
    <n v="2.6"/>
    <n v="2.6"/>
    <s v="Klasse A"/>
    <s v="Klasse Industrie"/>
    <s v="wegsloot"/>
    <s v="&lt;Null&gt;"/>
    <s v="Secundair"/>
    <s v="&lt;Null&gt;"/>
    <s v="Verspreidbaar"/>
    <x v="1"/>
    <x v="1346"/>
    <n v="0.27"/>
    <n v="0.7"/>
    <s v="tot 2m"/>
    <s v="W18GR10_WBKK_A"/>
    <s v="baggeren en maaien"/>
    <s v="Wel werkstrook"/>
    <n v="-1.25"/>
    <n v="-1"/>
  </r>
  <r>
    <s v="Links AAN/Rechts WSHD"/>
    <s v="Links AAN"/>
    <s v="Rechts WSHD"/>
    <n v="1.7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8"/>
    <s v="&gt;2meter"/>
    <n v="6.3"/>
    <s v="ja"/>
    <s v="W17421"/>
    <s v="A: maaien droog talud, bereikbaar vanaf 2 zijden, talud &gt; 2m"/>
    <s v="Links AAN/Rechts WSHD"/>
    <n v="0.08"/>
    <s v="&lt;Null&gt;"/>
    <n v="-1.02"/>
    <s v="ja"/>
    <x v="0"/>
    <n v="-1.53"/>
    <n v="2021"/>
    <x v="1086"/>
    <n v="310"/>
    <s v="Uitmaaien"/>
    <s v="maaien"/>
    <n v="1536"/>
    <n v="0.39"/>
    <s v="A: uitmaaien nat profiel &lt;= 30m minimaal één zijde bereikbaar, twee zijdig &gt;15m bereikbaar &lt;= 30m"/>
    <n v="458009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2"/>
    <s v="&lt;Null&gt;"/>
    <n v="0"/>
    <n v="0.15"/>
    <n v="2.6"/>
    <n v="2.6"/>
    <s v="Vrij toepasbaar"/>
    <s v="Vrij toepasbaar"/>
    <s v="wegsloot"/>
    <s v="&lt;Null&gt;"/>
    <s v="Secundair"/>
    <s v="&lt;Null&gt;"/>
    <s v="Vrij verspreidbaar"/>
    <x v="1"/>
    <x v="689"/>
    <n v="0.28000000000000003"/>
    <n v="1.1000000000000001"/>
    <s v="tot 2m"/>
    <s v="W18GR10007"/>
    <s v="baggeren en maaien"/>
    <s v="Wel werkstrook"/>
    <n v="-1.25"/>
    <n v="-1"/>
  </r>
  <r>
    <s v="Links AAN/Rechts WSHD"/>
    <s v="Links AAN"/>
    <s v="Rechts WSHD"/>
    <n v="1.9"/>
    <n v="0.1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47"/>
    <s v="&gt;2meter"/>
    <n v="6.5"/>
    <s v="ja"/>
    <s v="W17421"/>
    <s v="A: maaien droog talud, bereikbaar vanaf 2 zijden, talud &gt; 2m"/>
    <s v="Links AAN/Rechts WSHD"/>
    <n v="0.14000000000000001"/>
    <s v="&lt;Null&gt;"/>
    <n v="-1.04"/>
    <s v="ja"/>
    <x v="0"/>
    <n v="-1.65"/>
    <n v="2021"/>
    <x v="1087"/>
    <n v="290"/>
    <s v="Uitmaaien"/>
    <s v="maaien"/>
    <n v="1536"/>
    <n v="0.57999999999999996"/>
    <s v="A: uitmaaien nat profiel &lt;= 30m minimaal één zijde bereikbaar, twee zijdig &gt;15m bereikbaar &lt;= 30m"/>
    <n v="458010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3"/>
    <s v="&lt;Null&gt;"/>
    <n v="0"/>
    <n v="0.18"/>
    <n v="2.6"/>
    <n v="2.6"/>
    <s v="Klasse A"/>
    <s v="Klasse Industrie"/>
    <s v="wegsloot"/>
    <s v="&lt;Null&gt;"/>
    <s v="Secundair"/>
    <s v="&lt;Null&gt;"/>
    <s v="Verspreidbaar"/>
    <x v="1"/>
    <x v="1347"/>
    <n v="0.4"/>
    <n v="1.3"/>
    <s v="tot 2m"/>
    <s v="W18GR10_WBKK_A"/>
    <s v="baggeren en maaien"/>
    <s v="Wel werkstrook"/>
    <n v="-1.25"/>
    <n v="-1"/>
  </r>
  <r>
    <s v="Links AAN/Rechts WSHD"/>
    <s v="Links AAN"/>
    <s v="Rechts WSHD"/>
    <n v="1.5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4"/>
    <s v="&gt;2meter"/>
    <n v="6.4"/>
    <s v="ja"/>
    <s v="W17421"/>
    <s v="A: maaien droog talud, bereikbaar vanaf 2 zijden, talud &gt; 2m"/>
    <s v="Links AAN/Rechts WSHD"/>
    <n v="0.15"/>
    <s v="&lt;Null&gt;"/>
    <n v="-1.03"/>
    <s v="ja"/>
    <x v="0"/>
    <n v="-1.6"/>
    <n v="2021"/>
    <x v="883"/>
    <n v="253"/>
    <s v="Uitmaaien"/>
    <s v="maaien"/>
    <n v="1536"/>
    <n v="0.47"/>
    <s v="A: uitmaaien nat profiel &lt;= 30m minimaal één zijde bereikbaar, twee zijdig &gt;15m bereikbaar &lt;= 30m"/>
    <n v="458011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66"/>
    <s v="&lt;Null&gt;"/>
    <n v="0"/>
    <n v="0.26"/>
    <n v="2.6"/>
    <n v="2.6"/>
    <s v="Klasse A"/>
    <s v="Klasse Wonen"/>
    <s v="wegsloot"/>
    <s v="&lt;Null&gt;"/>
    <s v="Secundair"/>
    <s v="&lt;Null&gt;"/>
    <s v="Verspreidbaar"/>
    <x v="1"/>
    <x v="1348"/>
    <n v="0.35"/>
    <n v="1.2"/>
    <s v="tot 2m"/>
    <s v="W18GR10006"/>
    <s v="baggeren en maaien"/>
    <s v="Wel werkstrook"/>
    <n v="-1.25"/>
    <n v="-1"/>
  </r>
  <r>
    <s v="Links AAN/Rechts WSHD"/>
    <s v="Links AAN"/>
    <s v="Rechts WSHD"/>
    <n v="0.1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4"/>
    <s v="&gt;2meter"/>
    <n v="6.4"/>
    <s v="ja"/>
    <s v="W17421"/>
    <s v="A: maaien droog talud, bereikbaar vanaf 2 zijden, talud &gt; 2m"/>
    <s v="Links AAN/Rechts WSHD"/>
    <n v="0.15"/>
    <s v="&lt;Null&gt;"/>
    <n v="-1.03"/>
    <s v="ja"/>
    <x v="0"/>
    <n v="-1.6"/>
    <n v="2021"/>
    <x v="1088"/>
    <n v="8"/>
    <s v="Uitmaaien"/>
    <s v="maaien"/>
    <n v="1536"/>
    <n v="0.47"/>
    <s v="A: uitmaaien nat profiel &lt;= 30m minimaal één zijde bereikbaar, twee zijdig &gt;15m bereikbaar &lt;= 30m"/>
    <n v="459846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66"/>
    <s v="&lt;Null&gt;"/>
    <n v="0"/>
    <n v="0.26"/>
    <n v="2.6"/>
    <n v="2.6"/>
    <s v="Klasse A"/>
    <s v="Klasse Industrie"/>
    <s v="wegsloot"/>
    <s v="&lt;Null&gt;"/>
    <s v="Secundair"/>
    <s v="&lt;Null&gt;"/>
    <s v="Verspreidbaar"/>
    <x v="1"/>
    <x v="1349"/>
    <n v="0.35"/>
    <n v="1.2"/>
    <s v="tot 2m"/>
    <s v="W18GR10_WBKK_A"/>
    <s v="baggeren en maaien"/>
    <s v="Wel werkstrook"/>
    <n v="-1.25"/>
    <n v="-1"/>
  </r>
  <r>
    <s v="Links AAN/Rechts WSHD"/>
    <s v="Links AAN"/>
    <s v="Rechts WSHD"/>
    <n v="0.3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8"/>
    <s v="&gt;2meter"/>
    <n v="6.3"/>
    <s v="ja"/>
    <s v="W17421"/>
    <s v="A: maaien droog talud, bereikbaar vanaf 2 zijden, talud &gt; 2m"/>
    <s v="Links AAN/Rechts WSHD"/>
    <n v="0.08"/>
    <s v="&lt;Null&gt;"/>
    <n v="-1.02"/>
    <s v="ja"/>
    <x v="0"/>
    <n v="-1.53"/>
    <n v="2021"/>
    <x v="1089"/>
    <n v="46"/>
    <s v="Uitmaaien"/>
    <s v="maaien"/>
    <n v="1536"/>
    <n v="0.39"/>
    <s v="A: uitmaaien nat profiel &lt;= 30m minimaal één zijde bereikbaar, twee zijdig &gt;15m bereikbaar &lt;= 30m"/>
    <n v="459847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2"/>
    <s v="&lt;Null&gt;"/>
    <n v="0"/>
    <n v="0.15"/>
    <n v="2.6"/>
    <n v="2.6"/>
    <s v="Klasse A"/>
    <s v="Klasse Industrie"/>
    <s v="wegsloot"/>
    <s v="&lt;Null&gt;"/>
    <s v="Secundair"/>
    <s v="&lt;Null&gt;"/>
    <s v="Verspreidbaar"/>
    <x v="1"/>
    <x v="1350"/>
    <n v="0.28000000000000003"/>
    <n v="1.1000000000000001"/>
    <s v="tot 2m"/>
    <s v="W18GR10_WBKK_A"/>
    <s v="baggeren en maaien"/>
    <s v="Wel werkstrook"/>
    <n v="-1.25"/>
    <n v="-1"/>
  </r>
  <r>
    <s v="Links AAN/Rechts WSHD"/>
    <s v="Links AAN"/>
    <s v="Rechts WSHD"/>
    <n v="0.6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41"/>
    <s v="&gt;2meter"/>
    <n v="6.4"/>
    <s v="ja"/>
    <s v="W17421"/>
    <s v="A: maaien droog talud, bereikbaar vanaf 2 zijden, talud &gt; 2m"/>
    <s v="Links AAN/Rechts WSHD"/>
    <n v="0.15"/>
    <s v="&lt;Null&gt;"/>
    <n v="-0.98"/>
    <s v="ja"/>
    <x v="0"/>
    <n v="-1.6"/>
    <n v="2021"/>
    <x v="588"/>
    <n v="103"/>
    <s v="Uitmaaien"/>
    <s v="maaien"/>
    <n v="1536"/>
    <n v="0.6"/>
    <s v="A: uitmaaien nat profiel &lt;= 30m minimaal één zijde bereikbaar, twee zijdig &gt;15m bereikbaar &lt;= 30m"/>
    <n v="459848"/>
    <s v="M03083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1229"/>
    <s v="&lt;Null&gt;"/>
    <n v="0"/>
    <n v="0.19"/>
    <n v="2.6"/>
    <n v="2.6"/>
    <s v="Klasse A"/>
    <s v="Klasse Industrie"/>
    <s v="wegsloot"/>
    <s v="&lt;Null&gt;"/>
    <s v="Secundair"/>
    <s v="&lt;Null&gt;"/>
    <s v="Verspreidbaar"/>
    <x v="1"/>
    <x v="1351"/>
    <n v="0.35"/>
    <n v="1.2"/>
    <s v="tot 2m"/>
    <s v="W18GR10_WBKK_A"/>
    <s v="baggeren en maaien"/>
    <s v="Wel werkstrook"/>
    <n v="-1.25"/>
    <n v="-1"/>
  </r>
  <r>
    <s v="Links AAN/Rechts GEM SBB"/>
    <s v="Links AAN"/>
    <s v="Rechts GEM SBB"/>
    <n v="1.8"/>
    <n v="0.19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1.47"/>
    <n v="-1.27"/>
    <s v="&lt;=2meter"/>
    <n v="5.7"/>
    <s v="ja"/>
    <s v="W17422"/>
    <s v="A: maaien droog talud, bereikbaar vanaf 2 zijden, talud &gt; 2m"/>
    <s v="Links AAN/Rechts GEM SBB"/>
    <n v="0.21"/>
    <s v="&lt;Null&gt;"/>
    <n v="-1.04"/>
    <s v="ja"/>
    <x v="2"/>
    <n v="-1.47"/>
    <n v="2021"/>
    <x v="1090"/>
    <n v="197"/>
    <s v="Uitmaaien"/>
    <s v="maaien"/>
    <n v="1536"/>
    <n v="0.51"/>
    <s v="A: uitmaaien nat profiel &lt;= 30m minimaal één zijde bereikbaar, twee zijdig &gt;15m bereikbaar &lt;= 30m"/>
    <n v="458012"/>
    <s v="M03035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0"/>
    <s v="&lt;Null&gt;"/>
    <n v="0"/>
    <n v="0.2"/>
    <n v="2"/>
    <n v="2"/>
    <s v="Klasse A"/>
    <s v="Vrij toepasbaar"/>
    <s v="wegsloot"/>
    <s v="&lt;Null&gt;"/>
    <s v="Secundair"/>
    <s v="&lt;Null&gt;"/>
    <s v="Vrij verspreidbaar"/>
    <x v="1"/>
    <x v="1352"/>
    <n v="0.22"/>
    <n v="1.8"/>
    <s v="tot 2m"/>
    <s v="W18GR10_WBKK_D"/>
    <s v="baggeren en maaien"/>
    <s v="Wel werkstrook"/>
    <n v="-1.25"/>
    <n v="-1"/>
  </r>
  <r>
    <s v="Links AAN/Rechts GEM SBB"/>
    <s v="Links AAN"/>
    <s v="Rechts GEM SBB"/>
    <n v="5.0999999999999996"/>
    <n v="0.36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53"/>
    <n v="-1.25"/>
    <s v="&lt;=2meter"/>
    <n v="6.2"/>
    <s v="ja"/>
    <s v="W17422"/>
    <s v="A: maaien droog talud, bereikbaar vanaf 2 zijden, talud &gt; 2m"/>
    <s v="Links AAN/Rechts GEM SBB"/>
    <n v="0.41"/>
    <s v="&lt;Null&gt;"/>
    <n v="-1.04"/>
    <s v="ja"/>
    <x v="0"/>
    <n v="-1.53"/>
    <n v="2021"/>
    <x v="1091"/>
    <n v="440"/>
    <s v="Uitmaaien"/>
    <s v="maaien"/>
    <n v="1536"/>
    <n v="0.76"/>
    <s v="A: uitmaaien nat profiel &lt;= 30m minimaal één zijde bereikbaar, twee zijdig &gt;15m bereikbaar &lt;= 30m"/>
    <n v="458013"/>
    <s v="M03035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649"/>
    <s v="&lt;Null&gt;"/>
    <n v="0"/>
    <n v="0.28000000000000003"/>
    <n v="2"/>
    <n v="2"/>
    <s v="Klasse A"/>
    <s v="Vrij toepasbaar"/>
    <s v="wegsloot"/>
    <s v="&lt;Null&gt;"/>
    <s v="Secundair"/>
    <s v="&lt;Null&gt;"/>
    <s v="Vrij verspreidbaar"/>
    <x v="1"/>
    <x v="1353"/>
    <n v="0.28000000000000003"/>
    <n v="2.2999999999999998"/>
    <s v="2 tot 4m"/>
    <s v="W18GR10_WBKK_D"/>
    <s v="baggeren en maaien"/>
    <s v="Wel werkstrook"/>
    <n v="-1.25"/>
    <n v="-1"/>
  </r>
  <r>
    <s v="Links AAN/Rechts GEM SBB"/>
    <s v="Links AAN"/>
    <s v="Rechts GEM SBB"/>
    <n v="2.4"/>
    <n v="0.24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2"/>
    <n v="-1.63"/>
    <n v="-1.31"/>
    <s v="&lt;=2meter"/>
    <n v="5.4"/>
    <s v="ja"/>
    <s v="W17422"/>
    <s v="A: maaien droog talud, bereikbaar vanaf 2 zijden, talud &gt; 2m"/>
    <s v="Links AAN/Rechts GEM SBB"/>
    <n v="0.27"/>
    <s v="&lt;Null&gt;"/>
    <n v="-1.03"/>
    <s v="ja"/>
    <x v="0"/>
    <n v="-1.63"/>
    <n v="2021"/>
    <x v="344"/>
    <n v="323"/>
    <s v="Uitmaaien"/>
    <s v="maaien"/>
    <n v="1536"/>
    <n v="0.6"/>
    <s v="A: uitmaaien nat profiel &lt;= 30m minimaal één zijde bereikbaar, twee zijdig &gt;15m bereikbaar &lt;= 30m"/>
    <n v="458014"/>
    <s v="M03035"/>
    <s v="&lt;Null&gt;"/>
    <x v="0"/>
    <s v="Goeree-Overflakkee"/>
    <s v="Waterschap"/>
    <s v="Uitmaaien"/>
    <s v="&lt;Null&gt;"/>
    <s v="MeetpuntenGO2020-Baggercode199"/>
    <x v="0"/>
    <s v="&lt;Null&gt;"/>
    <s v="Perceel 3"/>
    <s v="Diederikseweg"/>
    <s v="A: uitmaaien en afvoeren plasberm, twee zijdig bereikbaar, of &lt;=15m één zijde bereikbaar"/>
    <n v="639"/>
    <s v="&lt;Null&gt;"/>
    <n v="0"/>
    <n v="0.32"/>
    <n v="2"/>
    <n v="2"/>
    <s v="Klasse A"/>
    <s v="Vrij toepasbaar"/>
    <s v="wegsloot"/>
    <s v="&lt;Null&gt;"/>
    <s v="Secundair"/>
    <s v="&lt;Null&gt;"/>
    <s v="Vrij verspreidbaar"/>
    <x v="1"/>
    <x v="1354"/>
    <n v="0.38"/>
    <n v="1.5"/>
    <s v="tot 2m"/>
    <s v="W18GR10_WBKK_D"/>
    <s v="baggeren en maaien"/>
    <s v="Wel werkstrook"/>
    <n v="-1.25"/>
    <n v="-1"/>
  </r>
  <r>
    <s v="Links AAN/Rechts GEM SBB"/>
    <s v="Links AAN"/>
    <s v="Rechts GEM SBB"/>
    <n v="0.7"/>
    <n v="0.24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63"/>
    <n v="-1.31"/>
    <s v="&lt;=2meter"/>
    <n v="5.4"/>
    <s v="ja"/>
    <s v="W17422"/>
    <s v="B: maaien droog talud, &lt;= 15m één zijde bereikbaar, talud &gt; 2m"/>
    <s v="Links AAN/Rechts GEM SBB"/>
    <n v="0.27"/>
    <s v="&lt;Null&gt;"/>
    <n v="-1.03"/>
    <s v="ja"/>
    <x v="2"/>
    <n v="-1.63"/>
    <n v="2021"/>
    <x v="1092"/>
    <n v="92"/>
    <s v="Uitmaaien"/>
    <s v="maaien"/>
    <n v="1536"/>
    <n v="0.6"/>
    <s v="A: uitmaaien nat profiel &lt;= 30m minimaal één zijde bereikbaar, twee zijdig &gt;15m bereikbaar &lt;= 30m"/>
    <n v="458015"/>
    <s v="M03035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639"/>
    <s v="&lt;Null&gt;"/>
    <n v="0"/>
    <n v="0.32"/>
    <n v="2"/>
    <n v="2"/>
    <s v="Klasse A"/>
    <s v="Klasse Industrie"/>
    <s v="wegsloot"/>
    <s v="&lt;Null&gt;"/>
    <s v="Secundair"/>
    <s v="&lt;Null&gt;"/>
    <s v="Verspreidbaar"/>
    <x v="1"/>
    <x v="1355"/>
    <n v="0.38"/>
    <n v="1.5"/>
    <s v="tot 2m"/>
    <s v="W18GR10071"/>
    <s v="baggeren en maaien"/>
    <s v="Wel werkstrook"/>
    <n v="-1.25"/>
    <n v="-1"/>
  </r>
  <r>
    <s v="Links AAN/Rechts GEM SBB"/>
    <s v="Links AAN"/>
    <s v="Rechts GEM SBB"/>
    <n v="0.6"/>
    <n v="0.24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63"/>
    <n v="-1.31"/>
    <s v="&lt;=2meter"/>
    <n v="5.4"/>
    <s v="ja"/>
    <s v="W17422"/>
    <s v="B: maaien droog talud, &lt;= 15m één zijde bereikbaar, talud &gt; 2m"/>
    <s v="Links AAN/Rechts GEM SBB"/>
    <n v="0.27"/>
    <s v="&lt;Null&gt;"/>
    <n v="-1.03"/>
    <s v="ja"/>
    <x v="2"/>
    <n v="-1.63"/>
    <n v="2021"/>
    <x v="1093"/>
    <n v="76"/>
    <s v="Uitmaaien"/>
    <s v="maaien"/>
    <n v="1536"/>
    <n v="0.6"/>
    <s v="A: uitmaaien nat profiel &lt;= 30m minimaal één zijde bereikbaar, twee zijdig &gt;15m bereikbaar &lt;= 30m"/>
    <n v="459849"/>
    <s v="M03035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639"/>
    <s v="&lt;Null&gt;"/>
    <n v="0"/>
    <n v="0.32"/>
    <n v="2"/>
    <n v="2"/>
    <s v="Klasse A"/>
    <s v="Vrij toepasbaar"/>
    <s v="wegsloot"/>
    <s v="&lt;Null&gt;"/>
    <s v="Secundair"/>
    <s v="&lt;Null&gt;"/>
    <s v="Vrij verspreidbaar"/>
    <x v="1"/>
    <x v="1356"/>
    <n v="0.38"/>
    <n v="1.5"/>
    <s v="tot 2m"/>
    <s v="W18GR10_WBKK_D"/>
    <s v="baggeren en maaien"/>
    <s v="Wel werkstrook"/>
    <n v="-1.25"/>
    <n v="-1"/>
  </r>
  <r>
    <s v="Links AAN/Rechts WSHD"/>
    <s v="Links AAN"/>
    <s v="Rechts WSHD"/>
    <n v="2.4"/>
    <n v="0.39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0.55000000000000004"/>
    <n v="-1.56"/>
    <n v="-1.1399999999999999"/>
    <s v="&lt;=2meter"/>
    <n v="5.0999999999999996"/>
    <s v="ja"/>
    <s v="W18966"/>
    <s v="B: maaien droog talud, &lt;= 15m één zijde bereikbaar, talud &gt; 2m"/>
    <s v="Links AAN/Rechts WSHD"/>
    <n v="0.44"/>
    <s v="&lt;Null&gt;"/>
    <n v="-0.92"/>
    <s v="ja"/>
    <x v="3"/>
    <n v="-1.56"/>
    <n v="2021"/>
    <x v="321"/>
    <n v="302"/>
    <s v="Uitmaaien"/>
    <s v="maaien"/>
    <n v="1536"/>
    <n v="0.69"/>
    <s v="A: uitmaaien nat profiel &lt;= 30m minimaal één zijde bereikbaar, twee zijdig &gt;15m bereikbaar &lt;= 30m"/>
    <n v="458016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83"/>
    <s v="&lt;Null&gt;"/>
    <n v="0"/>
    <n v="0.42"/>
    <n v="1.8"/>
    <n v="1.8"/>
    <s v="Klasse B"/>
    <s v="Niet toepasbaar"/>
    <s v="wegsloot"/>
    <s v="&lt;Null&gt;"/>
    <s v="Secundair"/>
    <s v="&lt;Null&gt;"/>
    <s v="Niet verspreidbaar"/>
    <x v="1"/>
    <x v="1357"/>
    <n v="0.31"/>
    <n v="1.6"/>
    <s v="tot 2m"/>
    <s v="W18GR10248"/>
    <s v="baggeren en maaien"/>
    <s v="Wel werkstrook"/>
    <n v="-1.25"/>
    <n v="-1"/>
  </r>
  <r>
    <s v="Links AAN/Rechts WSHD"/>
    <s v="Links AAN"/>
    <s v="Rechts WSHD"/>
    <n v="1.6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38"/>
    <n v="-1.1599999999999999"/>
    <s v="&lt;=2meter"/>
    <n v="4.5"/>
    <s v="ja"/>
    <s v="W18966"/>
    <s v="A: maaien droog talud, bereikbaar vanaf 2 zijden, talud &gt; 2m"/>
    <s v="Links AAN/Rechts WSHD"/>
    <n v="0.12"/>
    <s v="&lt;Null&gt;"/>
    <n v="-0.94"/>
    <s v="ja"/>
    <x v="0"/>
    <n v="-1.38"/>
    <n v="2021"/>
    <x v="1094"/>
    <n v="322"/>
    <s v="Uitmaaien"/>
    <s v="maaien"/>
    <n v="1536"/>
    <n v="0.28999999999999998"/>
    <s v="A: uitmaaien nat profiel &lt;= 30m minimaal één zijde bereikbaar, twee zijdig &gt;15m bereikbaar &lt;= 30m"/>
    <n v="458017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84"/>
    <s v="&lt;Null&gt;"/>
    <n v="0"/>
    <n v="0.22"/>
    <n v="1.8"/>
    <n v="1.8"/>
    <s v="Klasse B"/>
    <s v="Klasse Industrie"/>
    <s v="wegsloot"/>
    <s v="&lt;Null&gt;"/>
    <s v="Secundair"/>
    <s v="&lt;Null&gt;"/>
    <s v="Verspreidbaar"/>
    <x v="1"/>
    <x v="1337"/>
    <n v="0.13"/>
    <n v="1"/>
    <s v="tot 2m"/>
    <s v="W18GR10247"/>
    <s v="baggeren en maaien"/>
    <s v="Wel werkstrook"/>
    <n v="-1.25"/>
    <n v="-1"/>
  </r>
  <r>
    <s v="Links AAN/Rechts WSHD"/>
    <s v="Links AAN"/>
    <s v="Rechts WSHD"/>
    <n v="1.3"/>
    <n v="0.19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0.55000000000000004"/>
    <n v="-1.56"/>
    <n v="-1.29"/>
    <s v="&lt;=2meter"/>
    <n v="4.9000000000000004"/>
    <s v="ja"/>
    <s v="W18966"/>
    <s v="A: maaien droog talud, bereikbaar vanaf 2 zijden, talud &gt; 2m"/>
    <s v="Links AAN/Rechts WSHD"/>
    <n v="0.21"/>
    <s v="&lt;Null&gt;"/>
    <n v="-0.93"/>
    <s v="ja"/>
    <x v="3"/>
    <n v="-1.56"/>
    <n v="2021"/>
    <x v="934"/>
    <n v="181"/>
    <s v="Uitmaaien"/>
    <s v="maaien"/>
    <n v="1536"/>
    <n v="0.51"/>
    <s v="A: uitmaaien nat profiel &lt;= 30m minimaal één zijde bereikbaar, twee zijdig &gt;15m bereikbaar &lt;= 30m"/>
    <n v="458018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96"/>
    <s v="&lt;Null&gt;"/>
    <n v="0"/>
    <n v="0.27"/>
    <n v="1.8"/>
    <n v="1.8"/>
    <s v="Klasse B"/>
    <s v="Klasse Industrie"/>
    <s v="wegsloot"/>
    <s v="&lt;Null&gt;"/>
    <s v="Secundair"/>
    <s v="&lt;Null&gt;"/>
    <s v="Niet verspreidbaar"/>
    <x v="1"/>
    <x v="1358"/>
    <n v="0.31"/>
    <n v="1.4"/>
    <s v="tot 2m"/>
    <s v="W18GR10246"/>
    <s v="baggeren en maaien"/>
    <s v="Wel werkstrook"/>
    <n v="-1.25"/>
    <n v="-1"/>
  </r>
  <r>
    <s v="Links AAN/Rechts WSHD"/>
    <s v="Links AAN"/>
    <s v="Rechts WSHD"/>
    <n v="1.9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9"/>
    <n v="-1.34"/>
    <s v="&lt;=2meter"/>
    <n v="5.2"/>
    <s v="ja"/>
    <s v="W18966"/>
    <s v="A: maaien droog talud, bereikbaar vanaf 2 zijden, talud &gt; 2m"/>
    <s v="Links AAN/Rechts WSHD"/>
    <n v="0.23"/>
    <s v="&lt;Null&gt;"/>
    <n v="-0.97"/>
    <s v="ja"/>
    <x v="0"/>
    <n v="-1.59"/>
    <n v="2021"/>
    <x v="286"/>
    <n v="223"/>
    <s v="Uitmaaien"/>
    <s v="maaien"/>
    <n v="1536"/>
    <n v="0.69"/>
    <s v="A: uitmaaien nat profiel &lt;= 30m minimaal één zijde bereikbaar, twee zijdig &gt;15m bereikbaar &lt;= 30m"/>
    <n v="458019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1204"/>
    <s v="&lt;Null&gt;"/>
    <n v="0"/>
    <n v="0.25"/>
    <n v="1.8"/>
    <n v="1.8"/>
    <s v="Klasse B"/>
    <s v="Klasse Industrie"/>
    <s v="wegsloot"/>
    <s v="&lt;Null&gt;"/>
    <s v="Secundair"/>
    <s v="&lt;Null&gt;"/>
    <s v="Verspreidbaar"/>
    <x v="1"/>
    <x v="1359"/>
    <n v="0.34"/>
    <n v="1.7"/>
    <s v="tot 2m"/>
    <s v="W18GR10247"/>
    <s v="baggeren en maaien"/>
    <s v="Wel werkstrook"/>
    <n v="-1.25"/>
    <n v="-1"/>
  </r>
  <r>
    <s v="Links AAN/Rechts WSHD"/>
    <s v="Links AAN"/>
    <s v="Rechts WSHD"/>
    <n v="2.1"/>
    <n v="0.3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6"/>
    <n v="-1.1399999999999999"/>
    <s v="&lt;=2meter"/>
    <n v="5.0999999999999996"/>
    <s v="ja"/>
    <s v="W18966"/>
    <s v="A: maaien droog talud, bereikbaar vanaf 2 zijden, talud &gt; 2m"/>
    <s v="Links AAN/Rechts WSHD"/>
    <n v="0.44"/>
    <s v="&lt;Null&gt;"/>
    <n v="-0.92"/>
    <s v="ja"/>
    <x v="0"/>
    <n v="-1.56"/>
    <n v="2021"/>
    <x v="1095"/>
    <n v="258"/>
    <s v="Uitmaaien"/>
    <s v="maaien"/>
    <n v="1536"/>
    <n v="0.69"/>
    <s v="A: uitmaaien nat profiel &lt;= 30m minimaal één zijde bereikbaar, twee zijdig &gt;15m bereikbaar &lt;= 30m"/>
    <n v="458020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83"/>
    <s v="&lt;Null&gt;"/>
    <n v="0"/>
    <n v="0.42"/>
    <n v="1.8"/>
    <n v="1.8"/>
    <s v="Klasse B"/>
    <s v="Klasse Industrie"/>
    <s v="wegsloot"/>
    <s v="&lt;Null&gt;"/>
    <s v="Secundair"/>
    <s v="&lt;Null&gt;"/>
    <s v="Verspreidbaar"/>
    <x v="1"/>
    <x v="1360"/>
    <n v="0.31"/>
    <n v="1.6"/>
    <s v="tot 2m"/>
    <s v="W18GR10247"/>
    <s v="baggeren en maaien"/>
    <s v="Wel werkstrook"/>
    <n v="-1.25"/>
    <n v="-1"/>
  </r>
  <r>
    <s v="Links AAN/Rechts WSHD"/>
    <s v="Links AAN"/>
    <s v="Rechts WSHD"/>
    <n v="1.1000000000000001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6"/>
    <n v="-1.29"/>
    <s v="&lt;=2meter"/>
    <n v="4.9000000000000004"/>
    <s v="ja"/>
    <s v="W18966"/>
    <s v="A: maaien droog talud, bereikbaar vanaf 2 zijden, talud &gt; 2m"/>
    <s v="Links AAN/Rechts WSHD"/>
    <n v="0.21"/>
    <s v="&lt;Null&gt;"/>
    <n v="-0.93"/>
    <s v="ja"/>
    <x v="0"/>
    <n v="-1.56"/>
    <n v="2021"/>
    <x v="172"/>
    <n v="162"/>
    <s v="Uitmaaien"/>
    <s v="maaien"/>
    <n v="1536"/>
    <n v="0.51"/>
    <s v="A: uitmaaien nat profiel &lt;= 30m minimaal één zijde bereikbaar, twee zijdig &gt;15m bereikbaar &lt;= 30m"/>
    <n v="459850"/>
    <s v="M03638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96"/>
    <s v="&lt;Null&gt;"/>
    <n v="0"/>
    <n v="0.27"/>
    <n v="1.8"/>
    <n v="1.8"/>
    <s v="Klasse B"/>
    <s v="Klasse Industrie"/>
    <s v="wegsloot"/>
    <s v="&lt;Null&gt;"/>
    <s v="Secundair"/>
    <s v="&lt;Null&gt;"/>
    <s v="Verspreidbaar"/>
    <x v="1"/>
    <x v="1361"/>
    <n v="0.31"/>
    <n v="1.4"/>
    <s v="tot 2m"/>
    <s v="W18GR10247"/>
    <s v="baggeren en maaien"/>
    <s v="Wel werkstrook"/>
    <n v="-1.25"/>
    <n v="-1"/>
  </r>
  <r>
    <s v="Links WSHD/Rechts AAN"/>
    <s v="Links WSHD"/>
    <s v="Rechts AAN"/>
    <n v="4.9000000000000004"/>
    <n v="0.6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4"/>
    <s v="&lt;=2meter"/>
    <n v="7.4"/>
    <s v="ja"/>
    <s v="W19296"/>
    <s v="A: maaien droog talud, bereikbaar vanaf 2 zijden, talud &gt; 2m"/>
    <s v="Links WSHD/Rechts AAN"/>
    <n v="0.76"/>
    <s v="&lt;Null&gt;"/>
    <n v="-0.97"/>
    <s v="ja"/>
    <x v="0"/>
    <n v="-1.7"/>
    <n v="2021"/>
    <x v="1096"/>
    <n v="316"/>
    <s v="Uitmaaien"/>
    <s v="maaien"/>
    <n v="1536"/>
    <n v="1.72"/>
    <s v="A: uitmaaien nat profiel &lt;= 30m minimaal één zijde bereikbaar, twee zijdig &gt;15m bereikbaar &lt;= 30m"/>
    <n v="458021"/>
    <s v="M03756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43"/>
    <s v="&lt;Null&gt;"/>
    <n v="0"/>
    <n v="0.3"/>
    <n v="2.2000000000000002"/>
    <n v="2.2000000000000002"/>
    <s v="Klasse A"/>
    <s v="Klasse Industrie"/>
    <s v="wegsloot"/>
    <s v="&lt;Null&gt;"/>
    <s v="Secundair"/>
    <s v="&lt;Null&gt;"/>
    <s v="Verspreidbaar"/>
    <x v="1"/>
    <x v="1362"/>
    <n v="0.45"/>
    <n v="3.1"/>
    <s v="2 tot 4m"/>
    <s v="W18GR10219"/>
    <s v="baggeren en maaien"/>
    <s v="Wel werkstrook"/>
    <n v="-1.25"/>
    <n v="-1"/>
  </r>
  <r>
    <s v="Links WSHD/Rechts AAN"/>
    <s v="Links WSHD"/>
    <s v="Rechts AAN"/>
    <n v="1.4"/>
    <n v="0.5699999999999999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4"/>
    <n v="-1.4"/>
    <s v="&lt;=2meter"/>
    <n v="7.2"/>
    <s v="ja"/>
    <s v="W19297"/>
    <s v="A: maaien droog talud, bereikbaar vanaf 2 zijden, talud &gt; 2m"/>
    <s v="Links WSHD/Rechts AAN"/>
    <n v="0.64"/>
    <s v="&lt;Null&gt;"/>
    <n v="-0.97"/>
    <s v="ja"/>
    <x v="0"/>
    <n v="-1.74"/>
    <n v="2021"/>
    <x v="1097"/>
    <n v="100"/>
    <s v="Uitmaaien"/>
    <s v="maaien"/>
    <n v="1536"/>
    <n v="1.6"/>
    <s v="A: uitmaaien nat profiel &lt;= 30m minimaal één zijde bereikbaar, twee zijdig &gt;15m bereikbaar &lt;= 30m"/>
    <n v="458022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21"/>
    <s v="&lt;Null&gt;"/>
    <n v="0"/>
    <n v="0.34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63"/>
    <n v="0.49"/>
    <n v="2.9"/>
    <s v="2 tot 4m"/>
    <s v="W18GR10220"/>
    <s v="baggeren en maaien"/>
    <s v="Wel werkstrook"/>
    <n v="-1.25"/>
    <n v="-1"/>
  </r>
  <r>
    <s v="Links WSHD/Rechts AAN"/>
    <s v="Links WSHD"/>
    <s v="Rechts AAN"/>
    <n v="4.5"/>
    <n v="0.3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42"/>
    <s v="&lt;=2meter"/>
    <n v="6.6"/>
    <s v="ja"/>
    <s v="W19297"/>
    <s v="A: maaien droog talud, bereikbaar vanaf 2 zijden, talud &gt; 2m"/>
    <s v="Links WSHD/Rechts AAN"/>
    <n v="0.35"/>
    <s v="&lt;Null&gt;"/>
    <n v="-0.94"/>
    <s v="ja"/>
    <x v="0"/>
    <n v="-1.65"/>
    <n v="2021"/>
    <x v="896"/>
    <n v="389"/>
    <s v="Uitmaaien"/>
    <s v="maaien"/>
    <n v="1536"/>
    <n v="1.1599999999999999"/>
    <s v="A: uitmaaien nat profiel &lt;= 30m minimaal één zijde bereikbaar, twee zijdig &gt;15m bereikbaar &lt;= 30m"/>
    <n v="458023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41"/>
    <s v="&lt;Null&gt;"/>
    <n v="0"/>
    <n v="0.2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64"/>
    <n v="0.4"/>
    <n v="2.2999999999999998"/>
    <s v="2 tot 4m"/>
    <s v="W18GR10220"/>
    <s v="baggeren en maaien"/>
    <s v="Wel werkstrook"/>
    <n v="-1.25"/>
    <n v="-1"/>
  </r>
  <r>
    <s v="Links WSHD/Rechts AAN"/>
    <s v="Links WSHD"/>
    <s v="Rechts AAN"/>
    <n v="3.2"/>
    <n v="0.5799999999999999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8"/>
    <n v="-1.42"/>
    <s v="&lt;=2meter"/>
    <n v="7"/>
    <s v="ja"/>
    <s v="W19297"/>
    <s v="A: maaien droog talud, bereikbaar vanaf 2 zijden, talud &gt; 2m"/>
    <s v="Links WSHD/Rechts AAN"/>
    <n v="0.66"/>
    <s v="&lt;Null&gt;"/>
    <n v="-0.99"/>
    <s v="ja"/>
    <x v="0"/>
    <n v="-1.78"/>
    <n v="2021"/>
    <x v="388"/>
    <n v="238"/>
    <s v="Uitmaaien"/>
    <s v="maaien"/>
    <n v="1536"/>
    <n v="1.54"/>
    <s v="A: uitmaaien nat profiel &lt;= 30m minimaal één zijde bereikbaar, twee zijdig &gt;15m bereikbaar &lt;= 30m"/>
    <n v="458024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42"/>
    <s v="&lt;Null&gt;"/>
    <n v="0"/>
    <n v="0.36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365"/>
    <n v="0.53"/>
    <n v="2.7"/>
    <s v="2 tot 4m"/>
    <s v="W18GR10220"/>
    <s v="baggeren en maaien"/>
    <s v="Wel werkstrook"/>
    <n v="-1.25"/>
    <n v="-1"/>
  </r>
  <r>
    <s v="Links WSHD/Rechts AAN"/>
    <s v="Links WSHD"/>
    <s v="Rechts AAN"/>
    <n v="0.3"/>
    <n v="0.5699999999999999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4"/>
    <n v="-1.4"/>
    <s v="&lt;=2meter"/>
    <n v="7.2"/>
    <s v="ja"/>
    <s v="W19297"/>
    <s v="A: maaien droog talud, bereikbaar vanaf 2 zijden, talud &gt; 2m"/>
    <s v="Links WSHD/Rechts AAN"/>
    <n v="0.64"/>
    <s v="&lt;Null&gt;"/>
    <n v="-0.97"/>
    <s v="ja"/>
    <x v="0"/>
    <n v="-1.74"/>
    <n v="2021"/>
    <x v="1098"/>
    <n v="24"/>
    <s v="Uitmaaien"/>
    <s v="maaien"/>
    <n v="1536"/>
    <n v="1.6"/>
    <s v="A: uitmaaien nat profiel &lt;= 30m minimaal één zijde bereikbaar, twee zijdig &gt;15m bereikbaar &lt;= 30m"/>
    <n v="459851"/>
    <s v="M0375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21"/>
    <s v="&lt;Null&gt;"/>
    <n v="0"/>
    <n v="0.34"/>
    <n v="2.2000000000000002"/>
    <n v="2.2000000000000002"/>
    <s v="Klasse A"/>
    <s v="Klasse Industrie"/>
    <s v="wegsloot"/>
    <s v="&lt;Null&gt;"/>
    <s v="Secundair"/>
    <s v="&lt;Null&gt;"/>
    <s v="Verspreidbaar"/>
    <x v="1"/>
    <x v="915"/>
    <n v="0.49"/>
    <n v="2.9"/>
    <s v="2 tot 4m"/>
    <s v="W18GR10219"/>
    <s v="baggeren en maaien"/>
    <s v="Wel werkstrook"/>
    <n v="-1.25"/>
    <n v="-1"/>
  </r>
  <r>
    <s v="Links WSHD/Rechts AAN"/>
    <s v="Links WSHD"/>
    <s v="Rechts AAN"/>
    <n v="2.2000000000000002"/>
    <n v="0.3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66"/>
    <n v="-1.42"/>
    <s v="&lt;=2meter"/>
    <n v="6.7"/>
    <s v="ja"/>
    <s v="W19299"/>
    <s v="A: maaien droog talud, bereikbaar vanaf 2 zijden, talud &gt; 2m"/>
    <s v="Links WSHD/Rechts AAN"/>
    <n v="0.43"/>
    <s v="&lt;Null&gt;"/>
    <n v="-0.97"/>
    <s v="ja"/>
    <x v="0"/>
    <n v="-1.66"/>
    <n v="2021"/>
    <x v="354"/>
    <n v="210"/>
    <s v="Uitmaaien"/>
    <s v="maaien"/>
    <n v="1536"/>
    <n v="1.1100000000000001"/>
    <s v="A: uitmaaien nat profiel &lt;= 30m minimaal één zijde bereikbaar, twee zijdig &gt;15m bereikbaar &lt;= 30m"/>
    <n v="458025"/>
    <s v="M0401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461"/>
    <s v="&lt;Null&gt;"/>
    <n v="0"/>
    <n v="0.24"/>
    <n v="2.2999999999999998"/>
    <n v="2.2999999999999998"/>
    <s v="Klasse A"/>
    <s v="Vrij toepasbaar"/>
    <s v="wegsloot"/>
    <s v="&lt;Null&gt;"/>
    <s v="Secundair"/>
    <s v="&lt;Null&gt;"/>
    <s v="Vrij verspreidbaar"/>
    <x v="1"/>
    <x v="1366"/>
    <n v="0.41"/>
    <n v="2.1"/>
    <s v="2 tot 4m"/>
    <s v="W18GR10_WBKK_D"/>
    <s v="baggeren en maaien"/>
    <s v="Wel werkstrook"/>
    <n v="-1.25"/>
    <n v="-1"/>
  </r>
  <r>
    <s v="Links WSHD/Rechts AAN"/>
    <s v="Links WSHD"/>
    <s v="Rechts AAN"/>
    <n v="1.9"/>
    <n v="0.25"/>
    <n v="0.32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4"/>
    <n v="-1.37"/>
    <s v="&lt;=2meter"/>
    <n v="6.4"/>
    <s v="ja"/>
    <s v="W19299"/>
    <s v="A: maaien droog talud, bereikbaar vanaf 2 zijden, talud &gt; 2m"/>
    <s v="Links WSHD/Rechts AAN"/>
    <n v="0.28000000000000003"/>
    <n v="0.35"/>
    <n v="-0.94"/>
    <s v="ja"/>
    <x v="0"/>
    <n v="-1.54"/>
    <n v="2021"/>
    <x v="354"/>
    <n v="210"/>
    <s v="Uitmaaien"/>
    <s v="maaien"/>
    <n v="1536"/>
    <n v="0.71"/>
    <s v="A: uitmaaien nat profiel &lt;= 30m minimaal één zijde bereikbaar, twee zijdig &gt;15m bereikbaar &lt;= 30m"/>
    <n v="458026"/>
    <s v="M0401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459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233"/>
    <x v="1271"/>
    <n v="0.28999999999999998"/>
    <n v="1.8"/>
    <s v="tot 2m"/>
    <s v="W18GR10_WBKK_D"/>
    <s v="baggeren en maaien"/>
    <s v="Wel werkstrook"/>
    <n v="-1.25"/>
    <n v="-1"/>
  </r>
  <r>
    <s v="Links WSHD/Rechts AAN"/>
    <s v="Links WSHD"/>
    <s v="Rechts AAN"/>
    <n v="3.1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65"/>
    <n v="-1.57"/>
    <n v="-1.4"/>
    <s v="&lt;=2meter"/>
    <n v="6.3"/>
    <s v="ja"/>
    <s v="W19299"/>
    <s v="A: maaien droog talud, bereikbaar vanaf 2 zijden, talud &gt; 2m"/>
    <s v="Links WSHD/Rechts AAN"/>
    <n v="0.19"/>
    <s v="&lt;Null&gt;"/>
    <n v="-0.97"/>
    <s v="ja"/>
    <x v="0"/>
    <n v="-1.57"/>
    <n v="2021"/>
    <x v="1066"/>
    <n v="362"/>
    <s v="Uitmaaien"/>
    <s v="maaien"/>
    <n v="1536"/>
    <n v="0.62"/>
    <s v="A: uitmaaien nat profiel &lt;= 30m minimaal één zijde bereikbaar, twee zijdig &gt;15m bereikbaar &lt;= 30m"/>
    <n v="458027"/>
    <s v="M0401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460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1"/>
    <x v="1367"/>
    <n v="0.32"/>
    <n v="1.7"/>
    <s v="tot 2m"/>
    <s v="W18GR10_WBKK_D"/>
    <s v="baggeren en maaien"/>
    <s v="Wel werkstrook"/>
    <n v="-1.25"/>
    <n v="-1"/>
  </r>
  <r>
    <s v="Links WSHD/Rechts AAN"/>
    <s v="Links WSHD"/>
    <s v="Rechts AAN"/>
    <n v="1"/>
    <n v="0.25"/>
    <n v="0.32"/>
    <x v="2"/>
    <x v="0"/>
    <n v="1.1299999999999999"/>
    <s v="bereikbaar"/>
    <s v="&lt;Null&gt;"/>
    <n v="0"/>
    <s v="GO 2021"/>
    <s v="2A: Niet direct op de kant, &lt;=30m tweezijdig bereikbaar, of &lt;=15m één zijde bereikbaar"/>
    <n v="-1.65"/>
    <n v="-1.54"/>
    <n v="-1.37"/>
    <s v="&lt;=2meter"/>
    <n v="6.4"/>
    <s v="ja"/>
    <s v="W19299"/>
    <s v="A: maaien droog talud, bereikbaar vanaf 2 zijden, talud &gt; 2m"/>
    <s v="Links WSHD/Rechts AAN"/>
    <n v="0.28000000000000003"/>
    <n v="0.35"/>
    <n v="-0.94"/>
    <s v="ja"/>
    <x v="2"/>
    <n v="-1.54"/>
    <n v="2021"/>
    <x v="599"/>
    <n v="111"/>
    <s v="Uitmaaien"/>
    <s v="maaien"/>
    <n v="1536"/>
    <n v="0.71"/>
    <s v="A: uitmaaien nat profiel &lt;= 30m minimaal één zijde bereikbaar, twee zijdig &gt;15m bereikbaar &lt;= 30m"/>
    <n v="458028"/>
    <s v="M0401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459"/>
    <s v="&lt;Null&gt;"/>
    <n v="0"/>
    <n v="0.17"/>
    <n v="2.2999999999999998"/>
    <n v="2.2999999999999998"/>
    <s v="Klasse A"/>
    <s v="Vrij toepasbaar"/>
    <s v="wegsloot"/>
    <s v="&lt;Null&gt;"/>
    <s v="Secundair"/>
    <s v="&lt;Null&gt;"/>
    <s v="Vrij verspreidbaar"/>
    <x v="234"/>
    <x v="1368"/>
    <n v="0.28999999999999998"/>
    <n v="1.8"/>
    <s v="tot 2m"/>
    <s v="W18GR10_WBKK_D"/>
    <s v="baggeren en maaien"/>
    <s v="Wel werkstrook"/>
    <n v="-1.25"/>
    <n v="-1"/>
  </r>
  <r>
    <s v="GEM SBB"/>
    <s v="GEM SBB"/>
    <s v="GEM SBB"/>
    <n v="1.3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1.99"/>
    <n v="-1.77"/>
    <s v="&gt;2meter"/>
    <n v="6.2"/>
    <s v="ja"/>
    <s v="W19301"/>
    <s v="A: maaien droog talud, bereikbaar vanaf 2 zijden, talud &gt; 2m"/>
    <s v="GEM SBB"/>
    <n v="0.11"/>
    <s v="&lt;Null&gt;"/>
    <n v="-1.6"/>
    <s v="ja"/>
    <x v="0"/>
    <n v="-1.99"/>
    <n v="2021"/>
    <x v="580"/>
    <n v="332"/>
    <s v="Uitmaaien"/>
    <s v="maaien"/>
    <n v="1536"/>
    <n v="0.21"/>
    <s v="A: uitmaaien nat profiel &lt;= 30m minimaal één zijde bereikbaar, twee zijdig &gt;15m bereikbaar &lt;= 30m"/>
    <n v="458029"/>
    <s v="M04036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9"/>
    <s v="&lt;Null&gt;"/>
    <n v="0"/>
    <n v="0.22"/>
    <n v="2.7"/>
    <n v="2.7"/>
    <s v="Klasse A"/>
    <s v="Vrij toepasbaar"/>
    <s v="wegsloot"/>
    <s v="&lt;Null&gt;"/>
    <s v="Secundair"/>
    <n v="-1.7"/>
    <s v="Vrij verspreidbaar"/>
    <x v="1"/>
    <x v="710"/>
    <n v="0.28999999999999998"/>
    <n v="0.8"/>
    <s v="tot 2m"/>
    <s v="W18GR10_WBKK_D"/>
    <s v="baggeren en maaien"/>
    <s v="Wel werkstrook"/>
    <s v="&lt;Null&gt;"/>
    <s v="&lt;Null&gt;"/>
  </r>
  <r>
    <s v="Links GEM SBB/Rechts WSHD"/>
    <s v="Links GEM SBB"/>
    <s v="Rechts WSHD"/>
    <n v="0.8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"/>
    <n v="-1.99"/>
    <n v="-1.77"/>
    <s v="&gt;2meter"/>
    <n v="6.2"/>
    <s v="ja"/>
    <s v="W19301"/>
    <s v="A: maaien droog talud, bereikbaar vanaf 2 zijden, talud &gt; 2m"/>
    <s v="Links GEM SBB/Rechts WSHD"/>
    <n v="0.11"/>
    <s v="&lt;Null&gt;"/>
    <n v="-1.6"/>
    <s v="ja"/>
    <x v="0"/>
    <n v="-1.99"/>
    <n v="2021"/>
    <x v="1099"/>
    <n v="189"/>
    <s v="Uitmaaien"/>
    <s v="maaien"/>
    <n v="1536"/>
    <n v="0.21"/>
    <s v="A: uitmaaien nat profiel &lt;= 30m minimaal één zijde bereikbaar, twee zijdig &gt;15m bereikbaar &lt;= 30m"/>
    <n v="458030"/>
    <s v="M04036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9"/>
    <s v="&lt;Null&gt;"/>
    <n v="0"/>
    <n v="0.22"/>
    <n v="2.7"/>
    <n v="2.7"/>
    <s v="Klasse A"/>
    <s v="Vrij toepasbaar"/>
    <s v="wegsloot"/>
    <s v="&lt;Null&gt;"/>
    <s v="Secundair"/>
    <n v="-1.7"/>
    <s v="Vrij verspreidbaar"/>
    <x v="1"/>
    <x v="1369"/>
    <n v="0.28999999999999998"/>
    <n v="0.8"/>
    <s v="tot 2m"/>
    <s v="W18GR10_WBKK_D"/>
    <s v="baggeren en maaien"/>
    <s v="Wel werkstrook"/>
    <s v="&lt;Null&gt;"/>
    <s v="&lt;Null&gt;"/>
  </r>
  <r>
    <s v="Links WSHD/Rechts AAN"/>
    <s v="Links WSHD"/>
    <s v="Rechts AAN"/>
    <n v="5.6"/>
    <n v="1.2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2"/>
    <n v="-1.45"/>
    <s v="&gt;2meter"/>
    <n v="11"/>
    <s v="ja"/>
    <s v="W19303"/>
    <s v="A: maaien droog talud, bereikbaar vanaf 2 zijden, talud &gt; 2m"/>
    <s v="Links WSHD/Rechts AAN"/>
    <n v="1.37"/>
    <s v="&lt;Null&gt;"/>
    <n v="-0.99"/>
    <s v="ja"/>
    <x v="0"/>
    <n v="-2"/>
    <n v="2021"/>
    <x v="1100"/>
    <n v="248"/>
    <s v="Uitmaaien"/>
    <s v="maaien"/>
    <n v="1536"/>
    <n v="3.05"/>
    <s v="A: uitmaaien nat profiel &lt;= 30m minimaal één zijde bereikbaar, twee zijdig &gt;15m bereikbaar &lt;= 30m"/>
    <n v="458031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0"/>
    <s v="&lt;Null&gt;"/>
    <n v="0"/>
    <n v="0.55000000000000004"/>
    <n v="3.3"/>
    <n v="3.3"/>
    <s v="Klasse A"/>
    <s v="Klasse Industrie"/>
    <s v="wegsloot"/>
    <s v="&lt;Null&gt;"/>
    <s v="Secundair"/>
    <s v="&lt;Null&gt;"/>
    <s v="Verspreidbaar"/>
    <x v="1"/>
    <x v="1370"/>
    <n v="0.75"/>
    <n v="4.5"/>
    <s v="4 tot 8m"/>
    <s v="W18GR10_WBKK_A"/>
    <s v="baggeren en maaien"/>
    <s v="Wel werkstrook"/>
    <n v="-1.25"/>
    <n v="-1"/>
  </r>
  <r>
    <s v="Links WSHD/Rechts AAN"/>
    <s v="Links WSHD"/>
    <s v="Rechts AAN"/>
    <n v="4.4000000000000004"/>
    <n v="0.57999999999999996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84"/>
    <n v="-1.47"/>
    <s v="&gt;2meter"/>
    <n v="9.5"/>
    <s v="ja"/>
    <s v="W19303"/>
    <s v="A: maaien droog talud, bereikbaar vanaf 2 zijden, talud &gt; 2m"/>
    <s v="Links WSHD/Rechts AAN"/>
    <n v="0.66"/>
    <s v="&lt;Null&gt;"/>
    <n v="-0.99"/>
    <s v="ja"/>
    <x v="0"/>
    <n v="-1.84"/>
    <n v="2021"/>
    <x v="966"/>
    <n v="294"/>
    <s v="Uitmaaien"/>
    <s v="maaien"/>
    <n v="1536"/>
    <n v="1.9"/>
    <s v="A: uitmaaien nat profiel &lt;= 30m minimaal één zijde bereikbaar, twee zijdig &gt;15m bereikbaar &lt;= 30m"/>
    <n v="458032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501"/>
    <s v="&lt;Null&gt;"/>
    <n v="0"/>
    <n v="0.37"/>
    <n v="3.3"/>
    <n v="3.3"/>
    <s v="Klasse A"/>
    <s v="Klasse Industrie"/>
    <s v="wegsloot"/>
    <s v="&lt;Null&gt;"/>
    <s v="Secundair"/>
    <s v="&lt;Null&gt;"/>
    <s v="Verspreidbaar"/>
    <x v="1"/>
    <x v="1371"/>
    <n v="0.59"/>
    <n v="3"/>
    <s v="2 tot 4m"/>
    <s v="W18GR10144"/>
    <s v="baggeren en maaien"/>
    <s v="Wel werkstrook"/>
    <n v="-1.25"/>
    <n v="-1"/>
  </r>
  <r>
    <s v="Links WSHD/Rechts AAN"/>
    <s v="Links WSHD"/>
    <s v="Rechts AAN"/>
    <n v="5.2"/>
    <n v="1.2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2"/>
    <n v="-1.45"/>
    <s v="&gt;2meter"/>
    <n v="11"/>
    <s v="ja"/>
    <s v="W19303"/>
    <s v="A: maaien droog talud, bereikbaar vanaf 2 zijden, talud &gt; 2m"/>
    <s v="Links WSHD/Rechts AAN"/>
    <n v="1.37"/>
    <s v="&lt;Null&gt;"/>
    <n v="-0.99"/>
    <s v="ja"/>
    <x v="0"/>
    <n v="-2"/>
    <n v="2021"/>
    <x v="1101"/>
    <n v="231"/>
    <s v="Uitmaaien"/>
    <s v="maaien"/>
    <n v="1536"/>
    <n v="3.05"/>
    <s v="A: uitmaaien nat profiel &lt;= 30m minimaal één zijde bereikbaar, twee zijdig &gt;15m bereikbaar &lt;= 30m"/>
    <n v="459852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500"/>
    <s v="&lt;Null&gt;"/>
    <n v="0"/>
    <n v="0.55000000000000004"/>
    <n v="3.3"/>
    <n v="3.3"/>
    <s v="Klasse A"/>
    <s v="Klasse Industrie"/>
    <s v="wegsloot"/>
    <s v="&lt;Null&gt;"/>
    <s v="Secundair"/>
    <s v="&lt;Null&gt;"/>
    <s v="Verspreidbaar"/>
    <x v="1"/>
    <x v="1372"/>
    <n v="0.75"/>
    <n v="4.5"/>
    <s v="4 tot 8m"/>
    <s v="W18GR10144"/>
    <s v="baggeren en maaien"/>
    <s v="Wel werkstrook"/>
    <n v="-1.25"/>
    <n v="-1"/>
  </r>
  <r>
    <s v="Links WSHD/Rechts AAN"/>
    <s v="Links WSHD"/>
    <s v="Rechts AAN"/>
    <n v="2.6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9"/>
    <n v="-1.25"/>
    <s v="&gt;2meter"/>
    <n v="6.9"/>
    <s v="ja"/>
    <s v="W19304"/>
    <s v="A: maaien droog talud, bereikbaar vanaf 2 zijden, talud &gt; 2m"/>
    <s v="Links WSHD/Rechts AAN"/>
    <n v="0.14000000000000001"/>
    <s v="&lt;Null&gt;"/>
    <n v="-0.76"/>
    <s v="ja"/>
    <x v="0"/>
    <n v="-1.39"/>
    <n v="2021"/>
    <x v="1102"/>
    <n v="324"/>
    <s v="Uitmaaien"/>
    <s v="maaien"/>
    <n v="1536"/>
    <n v="0.74"/>
    <s v="A: uitmaaien nat profiel &lt;= 30m minimaal één zijde bereikbaar, twee zijdig &gt;15m bereikbaar &lt;= 30m"/>
    <n v="458034"/>
    <s v="M0382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376"/>
    <s v="&lt;Null&gt;"/>
    <n v="0"/>
    <n v="0.14000000000000001"/>
    <n v="2.7"/>
    <n v="2.7"/>
    <s v="Klasse A"/>
    <s v="Klasse Industrie"/>
    <s v="wegsloot"/>
    <s v="&lt;Null&gt;"/>
    <s v="Secundair"/>
    <s v="&lt;Null&gt;"/>
    <s v="Verspreidbaar"/>
    <x v="1"/>
    <x v="1373"/>
    <n v="0.28999999999999998"/>
    <n v="1.6"/>
    <s v="tot 2m"/>
    <s v="W18GR10_WBKK_A"/>
    <s v="baggeren en maaien"/>
    <s v="Wel werkstrook"/>
    <n v="-1.1000000000000001"/>
    <n v="-0.85"/>
  </r>
  <r>
    <s v="Links AAN/Rechts WSHD"/>
    <s v="Links AAN"/>
    <s v="Rechts WSHD"/>
    <n v="0.7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"/>
    <n v="-1.42"/>
    <s v="&lt;=2meter"/>
    <n v="5.7"/>
    <s v="ja"/>
    <s v="W19305"/>
    <s v="A: maaien droog talud, bereikbaar vanaf 2 zijden, talud &gt; 2m"/>
    <s v="Links AAN/Rechts WSHD"/>
    <n v="0.11"/>
    <s v="&lt;Null&gt;"/>
    <n v="-1.01"/>
    <s v="ja"/>
    <x v="0"/>
    <n v="-1.5"/>
    <n v="2021"/>
    <x v="1103"/>
    <n v="78"/>
    <s v="Uitmaaien"/>
    <s v="maaien"/>
    <n v="1536"/>
    <n v="0.64"/>
    <s v="A: uitmaaien nat profiel &lt;= 30m minimaal één zijde bereikbaar, twee zijdig &gt;15m bereikbaar &lt;= 30m"/>
    <n v="458033"/>
    <s v="M03549"/>
    <s v="koppelen aan profiel 0218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18"/>
    <s v="&lt;Null&gt;"/>
    <n v="0"/>
    <n v="0.08"/>
    <n v="2"/>
    <n v="2"/>
    <s v="Vrij toepasbaar"/>
    <s v="Vrij toepasbaar"/>
    <s v="wegsloot"/>
    <s v="&lt;Null&gt;"/>
    <s v="Secundair"/>
    <s v="&lt;Null&gt;"/>
    <s v="Vrij verspreidbaar"/>
    <x v="1"/>
    <x v="1374"/>
    <n v="0.25"/>
    <n v="1.8"/>
    <s v="tot 2m"/>
    <s v="W18GR10131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1930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5"/>
    <s v="&lt;Null&gt;"/>
    <s v="&lt;Null&gt;"/>
    <x v="1"/>
    <s v="&lt;Null&gt;"/>
    <s v="Waterschap"/>
    <s v="&lt;Null&gt;"/>
    <s v="&lt;Null&gt;"/>
    <s v="&lt;Null&gt;"/>
    <x v="1"/>
    <s v="&lt;Null&gt;"/>
    <s v="Perceel 3"/>
    <s v="Westdijk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172"/>
    <s v="&lt;Null&gt;"/>
    <s v="&lt;Null&gt;"/>
    <s v="&lt;Null&gt;"/>
    <s v="&lt;Null&gt;"/>
  </r>
  <r>
    <s v="Links GEM/Rechts AAN"/>
    <s v="Links GEM"/>
    <s v="Rechts AAN"/>
    <n v="2.4"/>
    <n v="0.3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7"/>
    <s v="&lt;=2meter"/>
    <n v="5.0999999999999996"/>
    <s v="ja"/>
    <s v="W19325"/>
    <s v="A: maaien droog talud, bereikbaar vanaf 2 zijden, talud &gt; 2m"/>
    <s v="Links GEM/Rechts AAN"/>
    <n v="0.36"/>
    <s v="&lt;Null&gt;"/>
    <n v="-1.04"/>
    <s v="ja"/>
    <x v="0"/>
    <n v="-1.67"/>
    <n v="2021"/>
    <x v="163"/>
    <n v="346"/>
    <s v="Uitmaaien"/>
    <s v="maaien"/>
    <n v="1536"/>
    <n v="0.7"/>
    <s v="A: uitmaaien nat profiel &lt;= 30m minimaal één zijde bereikbaar, twee zijdig &gt;15m bereikbaar &lt;= 30m"/>
    <n v="458035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0"/>
    <s v="&lt;Null&gt;"/>
    <n v="0"/>
    <n v="0.3"/>
    <n v="1.9"/>
    <n v="1.9"/>
    <s v="Klasse A"/>
    <s v="Klasse Wonen"/>
    <s v="wegsloot"/>
    <s v="&lt;Null&gt;"/>
    <s v="Secundair"/>
    <s v="&lt;Null&gt;"/>
    <s v="Verspreidbaar"/>
    <x v="1"/>
    <x v="1375"/>
    <n v="0.42"/>
    <n v="1.4"/>
    <s v="tot 2m"/>
    <s v="W18GR10095"/>
    <s v="baggeren en maaien"/>
    <s v="Wel werkstrook"/>
    <n v="-1.25"/>
    <n v="-1"/>
  </r>
  <r>
    <s v="Links GEM/Rechts AAN"/>
    <s v="Links GEM"/>
    <s v="Rechts AAN"/>
    <n v="1.5"/>
    <n v="0.2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39"/>
    <s v="&lt;=2meter"/>
    <n v="5.0999999999999996"/>
    <s v="ja"/>
    <s v="W19325"/>
    <s v="A: maaien droog talud, bereikbaar vanaf 2 zijden, talud &gt; 2m"/>
    <s v="Links GEM/Rechts AAN"/>
    <n v="0.28000000000000003"/>
    <s v="&lt;Null&gt;"/>
    <n v="-1.06"/>
    <s v="ja"/>
    <x v="0"/>
    <n v="-1.71"/>
    <n v="2021"/>
    <x v="1104"/>
    <n v="212"/>
    <s v="Uitmaaien"/>
    <s v="maaien"/>
    <n v="1536"/>
    <n v="0.63"/>
    <s v="A: uitmaaien nat profiel &lt;= 30m minimaal één zijde bereikbaar, twee zijdig &gt;15m bereikbaar &lt;= 30m"/>
    <n v="458036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1"/>
    <s v="&lt;Null&gt;"/>
    <n v="0"/>
    <n v="0.32"/>
    <n v="1.9"/>
    <n v="1.9"/>
    <s v="Klasse A"/>
    <s v="Klasse Wonen"/>
    <s v="wegsloot"/>
    <s v="&lt;Null&gt;"/>
    <s v="Secundair"/>
    <s v="&lt;Null&gt;"/>
    <s v="Verspreidbaar"/>
    <x v="1"/>
    <x v="1376"/>
    <n v="0.46"/>
    <n v="1.4"/>
    <s v="tot 2m"/>
    <s v="W18GR10096"/>
    <s v="baggeren en maaien"/>
    <s v="Wel werkstrook"/>
    <n v="-1.25"/>
    <n v="-1"/>
  </r>
  <r>
    <s v="Links GEM/Rechts AAN"/>
    <s v="Links GEM"/>
    <s v="Rechts AAN"/>
    <n v="3.2"/>
    <n v="0.3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29"/>
    <s v="&lt;=2meter"/>
    <n v="5.6"/>
    <s v="ja"/>
    <s v="W19325"/>
    <s v="A: maaien droog talud, bereikbaar vanaf 2 zijden, talud &gt; 2m"/>
    <s v="Links GEM/Rechts AAN"/>
    <n v="0.37"/>
    <s v="&lt;Null&gt;"/>
    <n v="-1.06"/>
    <s v="ja"/>
    <x v="0"/>
    <n v="-1.58"/>
    <n v="2021"/>
    <x v="1105"/>
    <n v="332"/>
    <s v="Uitmaaien"/>
    <s v="maaien"/>
    <n v="1536"/>
    <n v="0.68"/>
    <s v="A: uitmaaien nat profiel &lt;= 30m minimaal één zijde bereikbaar, twee zijdig &gt;15m bereikbaar &lt;= 30m"/>
    <n v="458037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2"/>
    <s v="&lt;Null&gt;"/>
    <n v="0"/>
    <n v="0.28999999999999998"/>
    <n v="1.9"/>
    <n v="1.9"/>
    <s v="Klasse A"/>
    <s v="Klasse Wonen"/>
    <s v="wegsloot"/>
    <s v="&lt;Null&gt;"/>
    <s v="Secundair"/>
    <s v="&lt;Null&gt;"/>
    <s v="Verspreidbaar"/>
    <x v="1"/>
    <x v="1377"/>
    <n v="0.33"/>
    <n v="1.9"/>
    <s v="tot 2m"/>
    <s v="W18GR10096"/>
    <s v="baggeren en maaien"/>
    <s v="Wel werkstrook"/>
    <n v="-1.25"/>
    <n v="-1"/>
  </r>
  <r>
    <s v="Links GEM/Rechts AAN"/>
    <s v="Links GEM"/>
    <s v="Rechts AAN"/>
    <n v="1.4"/>
    <n v="0.2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39"/>
    <s v="&lt;=2meter"/>
    <n v="5.0999999999999996"/>
    <s v="ja"/>
    <s v="W19325"/>
    <s v="A: maaien droog talud, bereikbaar vanaf 2 zijden, talud &gt; 2m"/>
    <s v="Links GEM/Rechts AAN"/>
    <n v="0.28000000000000003"/>
    <s v="&lt;Null&gt;"/>
    <n v="-1.06"/>
    <s v="ja"/>
    <x v="0"/>
    <n v="-1.71"/>
    <n v="2021"/>
    <x v="1106"/>
    <n v="193"/>
    <s v="Uitmaaien"/>
    <s v="maaien"/>
    <n v="1536"/>
    <n v="0.63"/>
    <s v="A: uitmaaien nat profiel &lt;= 30m minimaal één zijde bereikbaar, twee zijdig &gt;15m bereikbaar &lt;= 30m"/>
    <n v="459853"/>
    <s v="M03124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1"/>
    <s v="&lt;Null&gt;"/>
    <n v="0"/>
    <n v="0.32"/>
    <n v="1.9"/>
    <n v="1.9"/>
    <s v="Klasse A"/>
    <s v="Klasse Wonen"/>
    <s v="wegsloot"/>
    <s v="&lt;Null&gt;"/>
    <s v="Secundair"/>
    <s v="&lt;Null&gt;"/>
    <s v="Verspreidbaar"/>
    <x v="1"/>
    <x v="1378"/>
    <n v="0.46"/>
    <n v="1.4"/>
    <s v="tot 2m"/>
    <s v="W18GR10095"/>
    <s v="baggeren en maaien"/>
    <s v="Wel werkstrook"/>
    <n v="-1.25"/>
    <n v="-1"/>
  </r>
  <r>
    <s v="Links AAN/Rechts GEM SBB"/>
    <s v="Links AAN"/>
    <s v="Rechts GEM SBB"/>
    <n v="3.3"/>
    <n v="0.2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7"/>
    <n v="-1.23"/>
    <s v="&lt;=2meter"/>
    <n v="5.8"/>
    <s v="ja"/>
    <s v="W19327"/>
    <s v="A: maaien droog talud, bereikbaar vanaf 2 zijden, talud &gt; 2m"/>
    <s v="Links AAN/Rechts GEM SBB"/>
    <n v="0.31"/>
    <s v="&lt;Null&gt;"/>
    <n v="-1.04"/>
    <s v="ja"/>
    <x v="0"/>
    <n v="-1.57"/>
    <n v="2021"/>
    <x v="1107"/>
    <n v="349"/>
    <s v="Uitmaaien"/>
    <s v="maaien"/>
    <n v="1536"/>
    <n v="0.59"/>
    <s v="A: uitmaaien nat profiel &lt;= 30m minimaal één zijde bereikbaar, twee zijdig &gt;15m bereikbaar &lt;= 30m"/>
    <n v="458038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543"/>
    <s v="&lt;Null&gt;"/>
    <n v="0"/>
    <n v="0.34"/>
    <n v="2"/>
    <n v="2"/>
    <s v="Vrij toepasbaar"/>
    <s v="Vrij toepasbaar"/>
    <s v="wegsloot"/>
    <s v="&lt;Null&gt;"/>
    <s v="Secundair"/>
    <s v="&lt;Null&gt;"/>
    <s v="Vrij verspreidbaar"/>
    <x v="1"/>
    <x v="1379"/>
    <n v="0.32"/>
    <n v="1.9"/>
    <s v="tot 2m"/>
    <s v="W18GR10079"/>
    <s v="baggeren en maaien"/>
    <s v="Wel werkstrook"/>
    <n v="-1.25"/>
    <n v="-1"/>
  </r>
  <r>
    <s v="GEM SBB"/>
    <s v="GEM SBB"/>
    <s v="GEM SBB"/>
    <n v="5.2"/>
    <n v="1.6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83"/>
    <n v="-1.24"/>
    <s v="&lt;=2meter"/>
    <n v="10.8"/>
    <s v="ja"/>
    <s v="W19327"/>
    <s v="A: maaien droog talud, bereikbaar vanaf 2 zijden, talud &gt; 2m"/>
    <s v="GEM SBB"/>
    <n v="1.85"/>
    <s v="&lt;Null&gt;"/>
    <n v="-0.96"/>
    <s v="ja"/>
    <x v="0"/>
    <n v="-1.83"/>
    <n v="2021"/>
    <x v="1108"/>
    <n v="151"/>
    <s v="Uitmaaien"/>
    <s v="maaien"/>
    <n v="1536"/>
    <n v="3.62"/>
    <s v="A: uitmaaien nat profiel &lt;= 30m minimaal één zijde bereikbaar, twee zijdig &gt;15m bereikbaar &lt;= 30m"/>
    <n v="458039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1183"/>
    <s v="&lt;Null&gt;"/>
    <n v="0"/>
    <n v="0.59"/>
    <n v="2"/>
    <n v="2"/>
    <s v="Klasse A"/>
    <s v="Vrij toepasbaar"/>
    <s v="wegsloot"/>
    <s v="&lt;Null&gt;"/>
    <s v="Secundair"/>
    <s v="&lt;Null&gt;"/>
    <s v="Vrij verspreidbaar"/>
    <x v="1"/>
    <x v="1380"/>
    <n v="0.57999999999999996"/>
    <n v="6.9"/>
    <s v="4 tot 8m"/>
    <s v="W18GR10_WBKK_D"/>
    <s v="baggeren en maaien"/>
    <s v="Wel werkstrook"/>
    <n v="-1.25"/>
    <n v="-1"/>
  </r>
  <r>
    <s v="Links AAN/Rechts GEM SBB"/>
    <s v="Links AAN"/>
    <s v="Rechts GEM SBB"/>
    <n v="2.9"/>
    <n v="1.83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2.04"/>
    <n v="-1.33"/>
    <s v="&lt;=2meter"/>
    <n v="9.6999999999999993"/>
    <s v="ja"/>
    <s v="W19327"/>
    <s v="B: maaien droog talud, &lt;= 15m één zijde bereikbaar, talud &gt; 2m"/>
    <s v="Links AAN/Rechts GEM SBB"/>
    <n v="2.0699999999999998"/>
    <s v="&lt;Null&gt;"/>
    <n v="-1.02"/>
    <s v="ja"/>
    <x v="2"/>
    <n v="-2.04"/>
    <n v="2021"/>
    <x v="588"/>
    <n v="103"/>
    <s v="Uitmaaien"/>
    <s v="maaien"/>
    <n v="1536"/>
    <n v="3.39"/>
    <s v="A: uitmaaien nat profiel &lt;= 30m minimaal één zijde bereikbaar, twee zijdig &gt;15m bereikbaar &lt;= 30m"/>
    <n v="458040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385"/>
    <s v="&lt;Null&gt;"/>
    <n v="0"/>
    <n v="0.71"/>
    <n v="2"/>
    <n v="2"/>
    <s v="Klasse A"/>
    <s v="Vrij toepasbaar"/>
    <s v="wegsloot"/>
    <s v="&lt;Null&gt;"/>
    <s v="Secundair"/>
    <s v="&lt;Null&gt;"/>
    <s v="Vrij verspreidbaar"/>
    <x v="1"/>
    <x v="1381"/>
    <n v="0.79"/>
    <n v="5.7"/>
    <s v="4 tot 8m"/>
    <s v="W18GR10_WBKK_D"/>
    <s v="baggeren en maaien"/>
    <s v="Wel werkstrook"/>
    <n v="-1.25"/>
    <n v="-1"/>
  </r>
  <r>
    <s v="Links AAN/Rechts GEM SBB"/>
    <s v="Links AAN"/>
    <s v="Rechts GEM SBB"/>
    <n v="0.6"/>
    <n v="0.27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57"/>
    <n v="-1.23"/>
    <s v="&lt;=2meter"/>
    <n v="5.8"/>
    <s v="ja"/>
    <s v="W19327"/>
    <s v="B: maaien droog talud, &lt;= 15m één zijde bereikbaar, talud &gt; 2m"/>
    <s v="Links AAN/Rechts GEM SBB"/>
    <n v="0.31"/>
    <s v="&lt;Null&gt;"/>
    <n v="-1.04"/>
    <s v="ja"/>
    <x v="2"/>
    <n v="-1.57"/>
    <n v="2021"/>
    <x v="1109"/>
    <n v="65"/>
    <s v="Uitmaaien"/>
    <s v="maaien"/>
    <n v="1536"/>
    <n v="0.59"/>
    <s v="A: uitmaaien nat profiel &lt;= 30m minimaal één zijde bereikbaar, twee zijdig &gt;15m bereikbaar &lt;= 30m"/>
    <n v="458041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Schenkeldijk"/>
    <s v="A: uitmaaien en afvoeren plasberm, twee zijdig bereikbaar, of &lt;=15m één zijde bereikbaar"/>
    <n v="543"/>
    <s v="&lt;Null&gt;"/>
    <n v="0"/>
    <n v="0.34"/>
    <n v="2"/>
    <n v="2"/>
    <s v="Vrij toepasbaar"/>
    <s v="Vrij toepasbaar"/>
    <s v="wegsloot"/>
    <s v="&lt;Null&gt;"/>
    <s v="Secundair"/>
    <s v="&lt;Null&gt;"/>
    <s v="Vrij verspreidbaar"/>
    <x v="1"/>
    <x v="1382"/>
    <n v="0.32"/>
    <n v="1.9"/>
    <s v="tot 2m"/>
    <s v="W18GR10079"/>
    <s v="baggeren en maaien"/>
    <s v="Wel werkstrook"/>
    <n v="-1.25"/>
    <n v="-1"/>
  </r>
  <r>
    <s v="Links AAN/Rechts GEM SBB"/>
    <s v="Links AAN"/>
    <s v="Rechts GEM SBB"/>
    <n v="1.5"/>
    <n v="0.13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2"/>
    <n v="-1.47"/>
    <n v="-1.28"/>
    <s v="&lt;=2meter"/>
    <n v="5.4"/>
    <s v="ja"/>
    <s v="W19327"/>
    <s v="A: maaien droog talud, bereikbaar vanaf 2 zijden, talud &gt; 2m"/>
    <s v="Links AAN/Rechts GEM SBB"/>
    <n v="0.15"/>
    <s v="&lt;Null&gt;"/>
    <n v="-1.02"/>
    <s v="ja"/>
    <x v="2"/>
    <n v="-1.47"/>
    <n v="2021"/>
    <x v="758"/>
    <n v="198"/>
    <s v="Uitmaaien"/>
    <s v="maaien"/>
    <n v="1536"/>
    <n v="0.5"/>
    <s v="A: uitmaaien nat profiel &lt;= 30m minimaal één zijde bereikbaar, twee zijdig &gt;15m bereikbaar &lt;= 30m"/>
    <n v="458042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542"/>
    <s v="&lt;Null&gt;"/>
    <n v="0"/>
    <n v="0.19"/>
    <n v="2"/>
    <n v="2"/>
    <s v="Vrij toepasbaar"/>
    <s v="Vrij toepasbaar"/>
    <s v="wegsloot"/>
    <s v="&lt;Null&gt;"/>
    <s v="Secundair"/>
    <s v="&lt;Null&gt;"/>
    <s v="Vrij verspreidbaar"/>
    <x v="1"/>
    <x v="1383"/>
    <n v="0.22"/>
    <n v="1.5"/>
    <s v="tot 2m"/>
    <s v="W18GR10079"/>
    <s v="baggeren en maaien"/>
    <s v="Wel werkstrook"/>
    <n v="-1.25"/>
    <n v="-1"/>
  </r>
  <r>
    <s v="GEM SBB"/>
    <s v="GEM SBB"/>
    <s v="GEM SBB"/>
    <n v="3.6"/>
    <n v="1.8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2.04"/>
    <n v="-1.33"/>
    <s v="&lt;=2meter"/>
    <n v="9.6999999999999993"/>
    <s v="ja"/>
    <s v="W19327"/>
    <s v="A: maaien droog talud, bereikbaar vanaf 2 zijden, talud &gt; 2m"/>
    <s v="GEM SBB"/>
    <n v="2.0699999999999998"/>
    <s v="&lt;Null&gt;"/>
    <n v="-1.02"/>
    <s v="ja"/>
    <x v="0"/>
    <n v="-2.04"/>
    <n v="2021"/>
    <x v="634"/>
    <n v="125"/>
    <s v="Uitmaaien"/>
    <s v="maaien"/>
    <n v="1536"/>
    <n v="3.39"/>
    <s v="A: uitmaaien nat profiel &lt;= 30m minimaal één zijde bereikbaar, twee zijdig &gt;15m bereikbaar &lt;= 30m"/>
    <n v="458043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85"/>
    <s v="&lt;Null&gt;"/>
    <n v="0"/>
    <n v="0.71"/>
    <n v="2"/>
    <n v="2"/>
    <s v="Klasse A"/>
    <s v="Vrij toepasbaar"/>
    <s v="wegsloot"/>
    <s v="&lt;Null&gt;"/>
    <s v="Secundair"/>
    <s v="&lt;Null&gt;"/>
    <s v="Vrij verspreidbaar"/>
    <x v="1"/>
    <x v="1384"/>
    <n v="0.79"/>
    <n v="5.7"/>
    <s v="4 tot 8m"/>
    <s v="W18GR10_WBKK_D"/>
    <s v="baggeren en maaien"/>
    <s v="Wel werkstrook"/>
    <n v="-1.25"/>
    <n v="-1"/>
  </r>
  <r>
    <s v="Links AAN/Rechts GEM SBB"/>
    <s v="Links AAN"/>
    <s v="Rechts GEM SBB"/>
    <n v="2.6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7"/>
    <n v="-1.28"/>
    <s v="&lt;=2meter"/>
    <n v="5.4"/>
    <s v="ja"/>
    <s v="W19327"/>
    <s v="A: maaien droog talud, bereikbaar vanaf 2 zijden, talud &gt; 2m"/>
    <s v="Links AAN/Rechts GEM SBB"/>
    <n v="0.15"/>
    <s v="&lt;Null&gt;"/>
    <n v="-1.02"/>
    <s v="ja"/>
    <x v="0"/>
    <n v="-1.47"/>
    <n v="2021"/>
    <x v="1110"/>
    <n v="344"/>
    <s v="Uitmaaien"/>
    <s v="maaien"/>
    <n v="1536"/>
    <n v="0.5"/>
    <s v="A: uitmaaien nat profiel &lt;= 30m minimaal één zijde bereikbaar, twee zijdig &gt;15m bereikbaar &lt;= 30m"/>
    <n v="458044"/>
    <s v="M03036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542"/>
    <s v="&lt;Null&gt;"/>
    <n v="0"/>
    <n v="0.19"/>
    <n v="2"/>
    <n v="2"/>
    <s v="Vrij toepasbaar"/>
    <s v="Vrij toepasbaar"/>
    <s v="wegsloot"/>
    <s v="&lt;Null&gt;"/>
    <s v="Secundair"/>
    <s v="&lt;Null&gt;"/>
    <s v="Vrij verspreidbaar"/>
    <x v="1"/>
    <x v="1385"/>
    <n v="0.22"/>
    <n v="1.5"/>
    <s v="tot 2m"/>
    <s v="W18GR10079"/>
    <s v="baggeren en maaien"/>
    <s v="Wel werkstrook"/>
    <n v="-1.25"/>
    <n v="-1"/>
  </r>
  <r>
    <s v="WSHD"/>
    <s v="WSHD"/>
    <s v="WSHD"/>
    <n v="0.4"/>
    <s v="&lt;Null&gt;"/>
    <s v="&lt;Null&gt;"/>
    <x v="3"/>
    <x v="0"/>
    <n v="1.1299999999999999"/>
    <s v="bereikbaar"/>
    <s v="&lt;Null&gt;"/>
    <s v="&lt;Null&gt;"/>
    <s v="GO 2021"/>
    <s v="0: Invalide kenmerken"/>
    <n v="-1.4"/>
    <s v="&lt;Null&gt;"/>
    <s v="&lt;Null&gt;"/>
    <s v="&gt;2meter"/>
    <s v="&lt;Null&gt;"/>
    <s v="ja"/>
    <s v="W20035"/>
    <s v="A: maaien droog talud, bereikbaar vanaf 2 zijden, talud &lt;= 2m"/>
    <s v="WSHD"/>
    <n v="0.5"/>
    <n v="0.5"/>
    <s v="&lt;Null&gt;"/>
    <s v="nee"/>
    <x v="0"/>
    <s v="&lt;Null&gt;"/>
    <n v="2021"/>
    <x v="654"/>
    <n v="59"/>
    <s v="Uitmaaien"/>
    <s v="maaien"/>
    <s v="&lt;Null&gt;"/>
    <s v="&lt;Null&gt;"/>
    <s v="A: uitmaaien nat profiel &lt;= 30m minimaal één zijde bereikbaar, twee zijdig &gt;15m bereikbaar &lt;= 30m"/>
    <n v="458045"/>
    <s v="M02990"/>
    <s v="inschatting 0,5 m3/m1"/>
    <x v="0"/>
    <s v="Goeree-Overflakkee"/>
    <s v="Waterschap"/>
    <s v="Uitmaaien"/>
    <s v="&lt;Null&gt;"/>
    <s v="&lt;Null&gt;"/>
    <x v="0"/>
    <s v="&lt;Null&gt;"/>
    <s v="Perceel 3"/>
    <s v="1e Stoof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Klasse Industrie"/>
    <s v="wegsloot"/>
    <s v="&lt;Null&gt;"/>
    <s v="Secundair"/>
    <s v="&lt;Null&gt;"/>
    <s v="Verspreidbaar"/>
    <x v="235"/>
    <x v="1386"/>
    <s v="&lt;Null&gt;"/>
    <n v="1.5"/>
    <s v="tot 2m"/>
    <s v="W18GR10046"/>
    <s v="baggeren en maaien"/>
    <s v="Wel werkstrook"/>
    <n v="-1.25"/>
    <n v="-1"/>
  </r>
  <r>
    <s v="WSHD"/>
    <s v="WSHD"/>
    <s v="WSHD"/>
    <n v="1.1000000000000001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8"/>
    <s v="&gt;2meter"/>
    <n v="8.1"/>
    <s v="ja"/>
    <s v="W20036"/>
    <s v="A: maaien droog talud, bereikbaar vanaf 2 zijden, talud &gt; 2m"/>
    <s v="WSHD"/>
    <n v="0.16"/>
    <s v="&lt;Null&gt;"/>
    <n v="-1"/>
    <s v="ja"/>
    <x v="0"/>
    <n v="-1.59"/>
    <n v="2021"/>
    <x v="990"/>
    <n v="146"/>
    <s v="Uitmaaien"/>
    <s v="maaien"/>
    <n v="1536"/>
    <n v="0.59"/>
    <s v="A: uitmaaien nat profiel &lt;= 30m minimaal één zijde bereikbaar, twee zijdig &gt;15m bereikbaar &lt;= 30m"/>
    <n v="458046"/>
    <s v="M02990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59"/>
    <s v="&lt;Null&gt;"/>
    <n v="0"/>
    <n v="0.21"/>
    <n v="3.3"/>
    <n v="3.3"/>
    <s v="Klasse A"/>
    <s v="Klasse Industrie"/>
    <s v="wegsloot"/>
    <s v="&lt;Null&gt;"/>
    <s v="Secundair"/>
    <s v="&lt;Null&gt;"/>
    <s v="Verspreidbaar"/>
    <x v="1"/>
    <x v="1387"/>
    <n v="0.34"/>
    <n v="1.5"/>
    <s v="tot 2m"/>
    <s v="W18GR10046"/>
    <s v="baggeren en maaien"/>
    <s v="Wel werkstrook"/>
    <n v="-1.25"/>
    <n v="-1"/>
  </r>
  <r>
    <s v="Links WSHD/Rechts AAN"/>
    <s v="Links WSHD"/>
    <s v="Rechts AAN"/>
    <n v="0.3"/>
    <n v="7.0000000000000007E-2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6"/>
    <n v="-1.49"/>
    <n v="-1.3"/>
    <s v="&lt;=2meter"/>
    <n v="4.0999999999999996"/>
    <s v="ja"/>
    <s v="W20822"/>
    <s v="B: maaien droog talud, &lt;= 15m één zijde bereikbaar, talud &gt; 2m"/>
    <s v="Links WSHD/Rechts AAN"/>
    <n v="0.08"/>
    <s v="&lt;Null&gt;"/>
    <n v="-1.01"/>
    <s v="ja"/>
    <x v="2"/>
    <n v="-1.49"/>
    <n v="2021"/>
    <x v="1111"/>
    <n v="84"/>
    <s v="Uitmaaien"/>
    <s v="maaien"/>
    <n v="1536"/>
    <n v="0.27"/>
    <s v="A: uitmaaien nat profiel &lt;= 30m minimaal één zijde bereikbaar, twee zijdig &gt;15m bereikbaar &lt;= 30m"/>
    <n v="458047"/>
    <s v="M03564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356"/>
    <s v="&lt;Null&gt;"/>
    <n v="0"/>
    <n v="0.19"/>
    <n v="1.6"/>
    <n v="1.6"/>
    <s v="Vrij toepasbaar"/>
    <s v="Vrij toepasbaar"/>
    <s v="wegsloot"/>
    <s v="&lt;Null&gt;"/>
    <s v="Secundair"/>
    <s v="&lt;Null&gt;"/>
    <s v="Vrij verspreidbaar"/>
    <x v="1"/>
    <x v="1388"/>
    <n v="0.24"/>
    <n v="0.8"/>
    <s v="tot 2m"/>
    <s v="W18GR10154"/>
    <s v="baggeren en maaien"/>
    <s v="Wel werkstrook"/>
    <n v="-1.25"/>
    <n v="-1"/>
  </r>
  <r>
    <s v="Links WSHD/Rechts AAN"/>
    <s v="Links WSHD"/>
    <s v="Rechts AAN"/>
    <n v="1"/>
    <n v="0.0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34"/>
    <n v="-1.1599999999999999"/>
    <s v="&lt;=2meter"/>
    <n v="4"/>
    <s v="ja"/>
    <s v="W20822"/>
    <s v="A: maaien droog talud, bereikbaar vanaf 2 zijden, talud &gt; 2m"/>
    <s v="Links WSHD/Rechts AAN"/>
    <n v="0.06"/>
    <s v="&lt;Null&gt;"/>
    <n v="-0.99"/>
    <s v="ja"/>
    <x v="0"/>
    <n v="-1.34"/>
    <n v="2021"/>
    <x v="1112"/>
    <n v="242"/>
    <s v="Uitmaaien"/>
    <s v="maaien"/>
    <n v="1536"/>
    <n v="0.14000000000000001"/>
    <s v="A: uitmaaien nat profiel &lt;= 30m minimaal één zijde bereikbaar, twee zijdig &gt;15m bereikbaar &lt;= 30m"/>
    <n v="458048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1"/>
    <s v="&lt;Null&gt;"/>
    <n v="0"/>
    <n v="0.18"/>
    <n v="1.6"/>
    <n v="1.6"/>
    <s v="Klasse A"/>
    <s v="Klasse Industrie"/>
    <s v="wegsloot"/>
    <s v="&lt;Null&gt;"/>
    <s v="Secundair"/>
    <s v="&lt;Null&gt;"/>
    <s v="Verspreidbaar"/>
    <x v="1"/>
    <x v="1389"/>
    <n v="0.09"/>
    <n v="0.8"/>
    <s v="tot 2m"/>
    <s v="W18GR10152"/>
    <s v="baggeren en maaien"/>
    <s v="Wel werkstrook"/>
    <n v="-1.25"/>
    <n v="-1"/>
  </r>
  <r>
    <s v="Links WSHD/Rechts AAN"/>
    <s v="Links WSHD"/>
    <s v="Rechts AAN"/>
    <n v="2.4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6"/>
    <n v="-1.28"/>
    <s v="&lt;=2meter"/>
    <n v="4.7"/>
    <s v="ja"/>
    <s v="W20822"/>
    <s v="A: maaien droog talud, bereikbaar vanaf 2 zijden, talud &gt; 2m"/>
    <s v="Links WSHD/Rechts AAN"/>
    <n v="0.24"/>
    <s v="&lt;Null&gt;"/>
    <n v="-1"/>
    <s v="ja"/>
    <x v="0"/>
    <n v="-1.6"/>
    <n v="2021"/>
    <x v="762"/>
    <n v="315"/>
    <s v="Uitmaaien"/>
    <s v="maaien"/>
    <n v="1536"/>
    <n v="0.57999999999999996"/>
    <s v="A: uitmaaien nat profiel &lt;= 30m minimaal één zijde bereikbaar, twee zijdig &gt;15m bereikbaar &lt;= 30m"/>
    <n v="458049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2"/>
    <s v="&lt;Null&gt;"/>
    <n v="0"/>
    <n v="0.32"/>
    <n v="1.6"/>
    <n v="1.6"/>
    <s v="Vrij toepasbaar"/>
    <s v="Vrij toepasbaar"/>
    <s v="wegsloot"/>
    <s v="&lt;Null&gt;"/>
    <s v="Secundair"/>
    <s v="&lt;Null&gt;"/>
    <s v="Vrij verspreidbaar"/>
    <x v="1"/>
    <x v="1390"/>
    <n v="0.35"/>
    <n v="1.5"/>
    <s v="tot 2m"/>
    <s v="W18GR10153"/>
    <s v="baggeren en maaien"/>
    <s v="Wel werkstrook"/>
    <n v="-1.25"/>
    <n v="-1"/>
  </r>
  <r>
    <s v="Links WSHD/Rechts AAN"/>
    <s v="Links WSHD"/>
    <s v="Rechts AAN"/>
    <n v="3"/>
    <n v="0.2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62"/>
    <n v="-1.31"/>
    <s v="&lt;=2meter"/>
    <n v="4.8"/>
    <s v="ja"/>
    <s v="W20822"/>
    <s v="A: maaien droog talud, bereikbaar vanaf 2 zijden, talud &gt; 2m"/>
    <s v="Links WSHD/Rechts AAN"/>
    <n v="0.28000000000000003"/>
    <s v="&lt;Null&gt;"/>
    <n v="-1.01"/>
    <s v="ja"/>
    <x v="0"/>
    <n v="-1.62"/>
    <n v="2021"/>
    <x v="1113"/>
    <n v="373"/>
    <s v="Uitmaaien"/>
    <s v="maaien"/>
    <n v="1536"/>
    <n v="0.64"/>
    <s v="A: uitmaaien nat profiel &lt;= 30m minimaal één zijde bereikbaar, twee zijdig &gt;15m bereikbaar &lt;= 30m"/>
    <n v="458050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3"/>
    <s v="&lt;Null&gt;"/>
    <n v="0"/>
    <n v="0.31"/>
    <n v="1.6"/>
    <n v="1.6"/>
    <s v="Vrij toepasbaar"/>
    <s v="Vrij toepasbaar"/>
    <s v="wegsloot"/>
    <s v="&lt;Null&gt;"/>
    <s v="Secundair"/>
    <s v="&lt;Null&gt;"/>
    <s v="Vrij verspreidbaar"/>
    <x v="1"/>
    <x v="1391"/>
    <n v="0.37"/>
    <n v="1.6"/>
    <s v="tot 2m"/>
    <s v="W18GR10153"/>
    <s v="baggeren en maaien"/>
    <s v="Wel werkstrook"/>
    <n v="-1.25"/>
    <n v="-1"/>
  </r>
  <r>
    <s v="Links WSHD/Rechts AAN"/>
    <s v="Links WSHD"/>
    <s v="Rechts AAN"/>
    <n v="1.4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49"/>
    <n v="-1.26"/>
    <s v="&lt;=2meter"/>
    <n v="4.5999999999999996"/>
    <s v="ja"/>
    <s v="W20822"/>
    <s v="A: maaien droog talud, bereikbaar vanaf 2 zijden, talud &gt; 2m"/>
    <s v="Links WSHD/Rechts AAN"/>
    <n v="0.23"/>
    <s v="&lt;Null&gt;"/>
    <n v="-1.01"/>
    <s v="ja"/>
    <x v="0"/>
    <n v="-1.49"/>
    <n v="2021"/>
    <x v="1114"/>
    <n v="206"/>
    <s v="Uitmaaien"/>
    <s v="maaien"/>
    <n v="1536"/>
    <n v="0.5"/>
    <s v="A: uitmaaien nat profiel &lt;= 30m minimaal één zijde bereikbaar, twee zijdig &gt;15m bereikbaar &lt;= 30m"/>
    <n v="458051"/>
    <s v="M03564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4"/>
    <s v="&lt;Null&gt;"/>
    <n v="0"/>
    <n v="0.23"/>
    <n v="1.6"/>
    <n v="1.6"/>
    <s v="Vrij toepasbaar"/>
    <s v="Vrij toepasbaar"/>
    <s v="wegsloot"/>
    <s v="&lt;Null&gt;"/>
    <s v="Secundair"/>
    <s v="&lt;Null&gt;"/>
    <s v="Vrij verspreidbaar"/>
    <x v="1"/>
    <x v="1392"/>
    <n v="0.24"/>
    <n v="1.4"/>
    <s v="tot 2m"/>
    <s v="W18GR10153"/>
    <s v="baggeren en maaien"/>
    <s v="Wel werkstrook"/>
    <n v="-1.25"/>
    <n v="-1"/>
  </r>
  <r>
    <s v="Links WSHD/Rechts AAN"/>
    <s v="Links WSHD"/>
    <s v="Rechts AAN"/>
    <n v="2.2999999999999998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53"/>
    <n v="-1.19"/>
    <s v="&lt;=2meter"/>
    <n v="4.4000000000000004"/>
    <s v="ja"/>
    <s v="W20822"/>
    <s v="A: maaien droog talud, bereikbaar vanaf 2 zijden, talud &gt; 2m"/>
    <s v="Links WSHD/Rechts AAN"/>
    <n v="0.17"/>
    <s v="&lt;Null&gt;"/>
    <n v="-1.03"/>
    <s v="ja"/>
    <x v="0"/>
    <n v="-1.53"/>
    <n v="2021"/>
    <x v="38"/>
    <n v="383"/>
    <s v="Uitmaaien"/>
    <s v="maaien"/>
    <n v="1536"/>
    <n v="0.39"/>
    <s v="A: uitmaaien nat profiel &lt;= 30m minimaal één zijde bereikbaar, twee zijdig &gt;15m bereikbaar &lt;= 30m"/>
    <n v="458052"/>
    <s v="M03564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5"/>
    <s v="&lt;Null&gt;"/>
    <n v="0"/>
    <n v="0.34"/>
    <n v="1.6"/>
    <n v="1.6"/>
    <s v="Vrij toepasbaar"/>
    <s v="Vrij toepasbaar"/>
    <s v="wegsloot"/>
    <s v="&lt;Null&gt;"/>
    <s v="Secundair"/>
    <s v="&lt;Null&gt;"/>
    <s v="Vrij verspreidbaar"/>
    <x v="1"/>
    <x v="831"/>
    <n v="0.28000000000000003"/>
    <n v="1.2"/>
    <s v="tot 2m"/>
    <s v="W18GR10154"/>
    <s v="baggeren en maaien"/>
    <s v="Wel werkstrook"/>
    <n v="-1.25"/>
    <n v="-1"/>
  </r>
  <r>
    <s v="Links WSHD/Rechts AAN"/>
    <s v="Links WSHD"/>
    <s v="Rechts AAN"/>
    <n v="1.2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49"/>
    <n v="-1.3"/>
    <s v="&lt;=2meter"/>
    <n v="4.0999999999999996"/>
    <s v="ja"/>
    <s v="W20822"/>
    <s v="A: maaien droog talud, bereikbaar vanaf 2 zijden, talud &gt; 2m"/>
    <s v="Links WSHD/Rechts AAN"/>
    <n v="0.08"/>
    <s v="&lt;Null&gt;"/>
    <n v="-1.01"/>
    <s v="ja"/>
    <x v="0"/>
    <n v="-1.49"/>
    <n v="2021"/>
    <x v="1115"/>
    <n v="296"/>
    <s v="Uitmaaien"/>
    <s v="maaien"/>
    <n v="1536"/>
    <n v="0.27"/>
    <s v="A: uitmaaien nat profiel &lt;= 30m minimaal één zijde bereikbaar, twee zijdig &gt;15m bereikbaar &lt;= 30m"/>
    <n v="458053"/>
    <s v="M03564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6"/>
    <s v="&lt;Null&gt;"/>
    <n v="0"/>
    <n v="0.19"/>
    <n v="1.6"/>
    <n v="1.6"/>
    <s v="Vrij toepasbaar"/>
    <s v="Vrij toepasbaar"/>
    <s v="wegsloot"/>
    <s v="&lt;Null&gt;"/>
    <s v="Secundair"/>
    <s v="&lt;Null&gt;"/>
    <s v="Vrij verspreidbaar"/>
    <x v="1"/>
    <x v="1393"/>
    <n v="0.24"/>
    <n v="0.8"/>
    <s v="tot 2m"/>
    <s v="W18GR10154"/>
    <s v="baggeren en maaien"/>
    <s v="Wel werkstrook"/>
    <n v="-1.25"/>
    <n v="-1"/>
  </r>
  <r>
    <s v="Links WSHD/Rechts AAN"/>
    <s v="Links WSHD"/>
    <s v="Rechts AAN"/>
    <n v="1.1000000000000001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49"/>
    <n v="-1.26"/>
    <s v="&lt;=2meter"/>
    <n v="4.5999999999999996"/>
    <s v="ja"/>
    <s v="W20822"/>
    <s v="A: maaien droog talud, bereikbaar vanaf 2 zijden, talud &gt; 2m"/>
    <s v="Links WSHD/Rechts AAN"/>
    <n v="0.23"/>
    <s v="&lt;Null&gt;"/>
    <n v="-1.01"/>
    <s v="ja"/>
    <x v="0"/>
    <n v="-1.49"/>
    <n v="2021"/>
    <x v="603"/>
    <n v="155"/>
    <s v="Uitmaaien"/>
    <s v="maaien"/>
    <n v="1536"/>
    <n v="0.5"/>
    <s v="A: uitmaaien nat profiel &lt;= 30m minimaal één zijde bereikbaar, twee zijdig &gt;15m bereikbaar &lt;= 30m"/>
    <n v="459854"/>
    <s v="M03564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4"/>
    <s v="&lt;Null&gt;"/>
    <n v="0"/>
    <n v="0.23"/>
    <n v="1.6"/>
    <n v="1.6"/>
    <s v="Vrij toepasbaar"/>
    <s v="Vrij toepasbaar"/>
    <s v="wegsloot"/>
    <s v="&lt;Null&gt;"/>
    <s v="Secundair"/>
    <s v="&lt;Null&gt;"/>
    <s v="Vrij verspreidbaar"/>
    <x v="1"/>
    <x v="1394"/>
    <n v="0.24"/>
    <n v="1.4"/>
    <s v="tot 2m"/>
    <s v="W18GR10154"/>
    <s v="baggeren en maaien"/>
    <s v="Wel werkstrook"/>
    <n v="-1.25"/>
    <n v="-1"/>
  </r>
  <r>
    <s v="Links WSHD/Rechts AAN"/>
    <s v="Links WSHD"/>
    <s v="Rechts AAN"/>
    <n v="0.2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6"/>
    <n v="-1.6"/>
    <n v="-1.28"/>
    <s v="&lt;=2meter"/>
    <n v="4.7"/>
    <s v="ja"/>
    <s v="W20822"/>
    <s v="A: maaien droog talud, bereikbaar vanaf 2 zijden, talud &gt; 2m"/>
    <s v="Links WSHD/Rechts AAN"/>
    <n v="0.24"/>
    <s v="&lt;Null&gt;"/>
    <n v="-1"/>
    <s v="ja"/>
    <x v="0"/>
    <n v="-1.6"/>
    <n v="2021"/>
    <x v="1116"/>
    <n v="25"/>
    <s v="Uitmaaien"/>
    <s v="maaien"/>
    <n v="1536"/>
    <n v="0.57999999999999996"/>
    <s v="A: uitmaaien nat profiel &lt;= 30m minimaal één zijde bereikbaar, twee zijdig &gt;15m bereikbaar &lt;= 30m"/>
    <n v="459855"/>
    <s v="M03565"/>
    <s v="&lt;Null&gt;"/>
    <x v="0"/>
    <s v="Goeree-Overflakkee"/>
    <s v="Waterschap"/>
    <s v="Uitmaaien"/>
    <s v="&lt;Null&gt;"/>
    <s v="MeetpuntenGO2020-Baggercode199"/>
    <x v="0"/>
    <s v="&lt;Null&gt;"/>
    <s v="Perceel 3"/>
    <s v="Kleiburgseweg"/>
    <s v="A: uitmaaien en afvoeren plasberm, twee zijdig bereikbaar, of &lt;=15m één zijde bereikbaar"/>
    <n v="352"/>
    <s v="&lt;Null&gt;"/>
    <n v="0"/>
    <n v="0.32"/>
    <n v="1.6"/>
    <n v="1.6"/>
    <s v="Klasse A"/>
    <s v="Klasse Industrie"/>
    <s v="wegsloot"/>
    <s v="&lt;Null&gt;"/>
    <s v="Secundair"/>
    <s v="&lt;Null&gt;"/>
    <s v="Verspreidbaar"/>
    <x v="1"/>
    <x v="1395"/>
    <n v="0.35"/>
    <n v="1.5"/>
    <s v="tot 2m"/>
    <s v="W18GR10152"/>
    <s v="baggeren en maaien"/>
    <s v="Wel werkstrook"/>
    <n v="-1.25"/>
    <n v="-1"/>
  </r>
  <r>
    <s v="Links AAN/Rechts WSHD"/>
    <s v="Links AAN"/>
    <s v="Rechts WSHD"/>
    <n v="1.5"/>
    <n v="0.2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3"/>
    <n v="-1.31"/>
    <s v="&lt;=2meter"/>
    <n v="5.6"/>
    <s v="ja"/>
    <s v="W21165"/>
    <s v="A: maaien droog talud, bereikbaar vanaf 2 zijden, talud &gt; 2m"/>
    <s v="Links AAN/Rechts WSHD"/>
    <n v="0.28999999999999998"/>
    <s v="&lt;Null&gt;"/>
    <n v="-0.99"/>
    <s v="ja"/>
    <x v="0"/>
    <n v="-1.53"/>
    <n v="2021"/>
    <x v="1117"/>
    <n v="180"/>
    <s v="Uitmaaien"/>
    <s v="maaien"/>
    <n v="1536"/>
    <n v="0.69"/>
    <s v="A: uitmaaien nat profiel &lt;= 30m minimaal één zijde bereikbaar, twee zijdig &gt;15m bereikbaar &lt;= 30m"/>
    <n v="458054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450"/>
    <s v="&lt;Null&gt;"/>
    <n v="0"/>
    <n v="0.22"/>
    <n v="2"/>
    <n v="2"/>
    <s v="Vrij toepasbaar"/>
    <s v="Vrij toepasbaar"/>
    <s v="wegsloot"/>
    <s v="&lt;Null&gt;"/>
    <s v="Secundair"/>
    <s v="&lt;Null&gt;"/>
    <s v="Vrij verspreidbaar"/>
    <x v="1"/>
    <x v="1396"/>
    <n v="0.28000000000000003"/>
    <n v="1.7"/>
    <s v="tot 2m"/>
    <s v="W18GR10128"/>
    <s v="baggeren en maaien"/>
    <s v="Wel werkstrook"/>
    <n v="-1.25"/>
    <n v="-1"/>
  </r>
  <r>
    <s v="Links AAN/Rechts WSHD"/>
    <s v="Links AAN"/>
    <s v="Rechts WSHD"/>
    <n v="2.2999999999999998"/>
    <n v="0.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9"/>
    <n v="-1.34"/>
    <s v="&lt;=2meter"/>
    <n v="5.5"/>
    <s v="ja"/>
    <s v="W21165"/>
    <s v="A: maaien droog talud, bereikbaar vanaf 2 zijden, talud &gt; 2m"/>
    <s v="Links AAN/Rechts WSHD"/>
    <n v="0.23"/>
    <s v="&lt;Null&gt;"/>
    <n v="-1.01"/>
    <s v="ja"/>
    <x v="0"/>
    <n v="-1.59"/>
    <n v="2021"/>
    <x v="961"/>
    <n v="290"/>
    <s v="Uitmaaien"/>
    <s v="maaien"/>
    <n v="1536"/>
    <n v="0.66"/>
    <s v="A: uitmaaien nat profiel &lt;= 30m minimaal één zijde bereikbaar, twee zijdig &gt;15m bereikbaar &lt;= 30m"/>
    <n v="458055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6"/>
    <s v="&lt;Null&gt;"/>
    <n v="0"/>
    <n v="0.25"/>
    <n v="2"/>
    <n v="2"/>
    <s v="Vrij toepasbaar"/>
    <s v="Vrij toepasbaar"/>
    <s v="wegsloot"/>
    <s v="&lt;Null&gt;"/>
    <s v="Secundair"/>
    <s v="&lt;Null&gt;"/>
    <s v="Vrij verspreidbaar"/>
    <x v="1"/>
    <x v="1397"/>
    <n v="0.34"/>
    <n v="1.6"/>
    <s v="tot 2m"/>
    <s v="W18GR10126"/>
    <s v="baggeren en maaien"/>
    <s v="Wel werkstrook"/>
    <n v="-1.25"/>
    <n v="-1"/>
  </r>
  <r>
    <s v="Links AAN/Rechts WSHD"/>
    <s v="Links AAN"/>
    <s v="Rechts WSHD"/>
    <n v="2.4"/>
    <n v="0.1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5"/>
    <n v="-1.39"/>
    <s v="&lt;=2meter"/>
    <n v="5.5"/>
    <s v="ja"/>
    <s v="W21165"/>
    <s v="A: maaien droog talud, bereikbaar vanaf 2 zijden, talud &gt; 2m"/>
    <s v="Links AAN/Rechts WSHD"/>
    <n v="0.12"/>
    <s v="&lt;Null&gt;"/>
    <n v="-0.98"/>
    <s v="ja"/>
    <x v="0"/>
    <n v="-1.55"/>
    <n v="2021"/>
    <x v="1118"/>
    <n v="297"/>
    <s v="Uitmaaien"/>
    <s v="maaien"/>
    <n v="1536"/>
    <n v="0.6"/>
    <s v="A: uitmaaien nat profiel &lt;= 30m minimaal één zijde bereikbaar, twee zijdig &gt;15m bereikbaar &lt;= 30m"/>
    <n v="458056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7"/>
    <s v="&lt;Null&gt;"/>
    <n v="0"/>
    <n v="0.16"/>
    <n v="2"/>
    <n v="2"/>
    <s v="Vrij toepasbaar"/>
    <s v="Vrij toepasbaar"/>
    <s v="wegsloot"/>
    <s v="&lt;Null&gt;"/>
    <s v="Secundair"/>
    <s v="&lt;Null&gt;"/>
    <s v="Vrij verspreidbaar"/>
    <x v="1"/>
    <x v="1398"/>
    <n v="0.3"/>
    <n v="1.6"/>
    <s v="tot 2m"/>
    <s v="W18GR10127"/>
    <s v="baggeren en maaien"/>
    <s v="Wel werkstrook"/>
    <n v="-1.25"/>
    <n v="-1"/>
  </r>
  <r>
    <s v="Links GEM/Rechts AAN"/>
    <s v="Links GEM"/>
    <s v="Rechts AAN"/>
    <n v="1.6"/>
    <n v="0.1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7"/>
    <n v="-1.32"/>
    <s v="&lt;=2meter"/>
    <n v="5.2"/>
    <s v="ja"/>
    <s v="W21165"/>
    <s v="A: maaien droog talud, bereikbaar vanaf 2 zijden, talud &gt; 2m"/>
    <s v="Links GEM/Rechts AAN"/>
    <n v="0.15"/>
    <s v="&lt;Null&gt;"/>
    <n v="-1.02"/>
    <s v="ja"/>
    <x v="0"/>
    <n v="-1.47"/>
    <n v="2021"/>
    <x v="1119"/>
    <n v="249"/>
    <s v="Uitmaaien"/>
    <s v="maaien"/>
    <n v="1536"/>
    <n v="0.48"/>
    <s v="A: uitmaaien nat profiel &lt;= 30m minimaal één zijde bereikbaar, twee zijdig &gt;15m bereikbaar &lt;= 30m"/>
    <n v="458057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718"/>
    <s v="&lt;Null&gt;"/>
    <n v="0"/>
    <n v="0.15"/>
    <n v="2"/>
    <n v="2"/>
    <s v="Vrij toepasbaar"/>
    <s v="Vrij toepasbaar"/>
    <s v="wegsloot"/>
    <s v="&lt;Null&gt;"/>
    <s v="Secundair"/>
    <s v="&lt;Null&gt;"/>
    <s v="Vrij verspreidbaar"/>
    <x v="1"/>
    <x v="1399"/>
    <n v="0.22"/>
    <n v="1.3"/>
    <s v="tot 2m"/>
    <s v="W18GR10126"/>
    <s v="baggeren en maaien"/>
    <s v="Wel werkstrook"/>
    <n v="-1.25"/>
    <n v="-1"/>
  </r>
  <r>
    <s v="Links GEM/Rechts AAN"/>
    <s v="Links GEM"/>
    <s v="Rechts AAN"/>
    <n v="2.1"/>
    <n v="0.0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7"/>
    <n v="-1.36"/>
    <s v="&lt;=2meter"/>
    <n v="5.3"/>
    <s v="ja"/>
    <s v="W21165"/>
    <s v="A: maaien droog talud, bereikbaar vanaf 2 zijden, talud &gt; 2m"/>
    <s v="Links GEM/Rechts AAN"/>
    <n v="0.09"/>
    <s v="&lt;Null&gt;"/>
    <n v="-1.02"/>
    <s v="ja"/>
    <x v="0"/>
    <n v="-1.57"/>
    <n v="2021"/>
    <x v="392"/>
    <n v="300"/>
    <s v="Uitmaaien"/>
    <s v="maaien"/>
    <n v="1536"/>
    <n v="0.51"/>
    <s v="A: uitmaaien nat profiel &lt;= 30m minimaal één zijde bereikbaar, twee zijdig &gt;15m bereikbaar &lt;= 30m"/>
    <n v="458058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719"/>
    <s v="&lt;Null&gt;"/>
    <n v="0"/>
    <n v="0.21"/>
    <n v="2"/>
    <n v="2"/>
    <s v="Vrij toepasbaar"/>
    <s v="Vrij toepasbaar"/>
    <s v="wegsloot"/>
    <s v="&lt;Null&gt;"/>
    <s v="Secundair"/>
    <s v="&lt;Null&gt;"/>
    <s v="Vrij verspreidbaar"/>
    <x v="1"/>
    <x v="1400"/>
    <n v="0.32"/>
    <n v="1.4"/>
    <s v="tot 2m"/>
    <s v="W18GR10126"/>
    <s v="baggeren en maaien"/>
    <s v="Wel werkstrook"/>
    <n v="-1.25"/>
    <n v="-1"/>
  </r>
  <r>
    <s v="Links AAN/Rechts WSHD"/>
    <s v="Links AAN"/>
    <s v="Rechts WSHD"/>
    <n v="1.5"/>
    <n v="0.1400000000000000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63"/>
    <n v="-1.38"/>
    <s v="&lt;=2meter"/>
    <n v="5"/>
    <s v="ja"/>
    <s v="W21165"/>
    <s v="A: maaien droog talud, bereikbaar vanaf 2 zijden, talud &gt; 2m"/>
    <s v="Links AAN/Rechts WSHD"/>
    <n v="0.16"/>
    <s v="&lt;Null&gt;"/>
    <n v="-1.02"/>
    <s v="ja"/>
    <x v="0"/>
    <n v="-1.63"/>
    <n v="2021"/>
    <x v="500"/>
    <n v="278"/>
    <s v="Uitmaaien"/>
    <s v="maaien"/>
    <n v="1536"/>
    <n v="0.44"/>
    <s v="A: uitmaaien nat profiel &lt;= 30m minimaal één zijde bereikbaar, twee zijdig &gt;15m bereikbaar &lt;= 30m"/>
    <n v="458059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1186"/>
    <s v="&lt;Null&gt;"/>
    <n v="0"/>
    <n v="0.25"/>
    <n v="2"/>
    <n v="2"/>
    <s v="Vrij toepasbaar"/>
    <s v="Vrij toepasbaar"/>
    <s v="wegsloot"/>
    <s v="&lt;Null&gt;"/>
    <s v="Secundair"/>
    <s v="&lt;Null&gt;"/>
    <s v="Vrij verspreidbaar"/>
    <x v="1"/>
    <x v="1401"/>
    <n v="0.38"/>
    <n v="1.1000000000000001"/>
    <s v="tot 2m"/>
    <s v="W18GR10127"/>
    <s v="baggeren en maaien"/>
    <s v="Wel werkstrook"/>
    <n v="-1.25"/>
    <n v="-1"/>
  </r>
  <r>
    <s v="Links AAN/Rechts WSHD"/>
    <s v="Links AAN"/>
    <s v="Rechts WSHD"/>
    <n v="0.6"/>
    <n v="0.0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7"/>
    <n v="-1.36"/>
    <s v="&lt;=2meter"/>
    <n v="5.3"/>
    <s v="ja"/>
    <s v="W21165"/>
    <s v="A: maaien droog talud, bereikbaar vanaf 2 zijden, talud &gt; 2m"/>
    <s v="Links AAN/Rechts WSHD"/>
    <n v="0.09"/>
    <s v="&lt;Null&gt;"/>
    <n v="-1.02"/>
    <s v="ja"/>
    <x v="0"/>
    <n v="-1.57"/>
    <n v="2021"/>
    <x v="636"/>
    <n v="93"/>
    <s v="Uitmaaien"/>
    <s v="maaien"/>
    <n v="1536"/>
    <n v="0.51"/>
    <s v="A: uitmaaien nat profiel &lt;= 30m minimaal één zijde bereikbaar, twee zijdig &gt;15m bereikbaar &lt;= 30m"/>
    <n v="458060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719"/>
    <s v="&lt;Null&gt;"/>
    <n v="0"/>
    <n v="0.21"/>
    <n v="2"/>
    <n v="2"/>
    <s v="Vrij toepasbaar"/>
    <s v="Vrij toepasbaar"/>
    <s v="wegsloot"/>
    <s v="&lt;Null&gt;"/>
    <s v="Secundair"/>
    <s v="&lt;Null&gt;"/>
    <s v="Vrij verspreidbaar"/>
    <x v="1"/>
    <x v="1402"/>
    <n v="0.32"/>
    <n v="1.4"/>
    <s v="tot 2m"/>
    <s v="W18GR10126"/>
    <s v="baggeren en maaien"/>
    <s v="Wel werkstrook"/>
    <n v="-1.25"/>
    <n v="-1"/>
  </r>
  <r>
    <s v="Links AAN/Rechts WSHD"/>
    <s v="Links AAN"/>
    <s v="Rechts WSHD"/>
    <n v="3.3"/>
    <n v="0.1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6"/>
    <n v="-1.37"/>
    <s v="&lt;=2meter"/>
    <n v="5.5"/>
    <s v="ja"/>
    <s v="W21165"/>
    <s v="A: maaien droog talud, bereikbaar vanaf 2 zijden, talud &gt; 2m"/>
    <s v="Links AAN/Rechts WSHD"/>
    <n v="0.12"/>
    <s v="&lt;Null&gt;"/>
    <n v="-0.99"/>
    <s v="ja"/>
    <x v="0"/>
    <n v="-1.46"/>
    <n v="2021"/>
    <x v="1120"/>
    <n v="419"/>
    <s v="Uitmaaien"/>
    <s v="maaien"/>
    <n v="1536"/>
    <n v="0.55000000000000004"/>
    <s v="A: uitmaaien nat profiel &lt;= 30m minimaal één zijde bereikbaar, twee zijdig &gt;15m bereikbaar &lt;= 30m"/>
    <n v="458061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40"/>
    <s v="&lt;Null&gt;"/>
    <n v="0"/>
    <n v="0.09"/>
    <n v="2"/>
    <n v="2"/>
    <s v="Vrij toepasbaar"/>
    <s v="Vrij toepasbaar"/>
    <s v="wegsloot"/>
    <s v="&lt;Null&gt;"/>
    <s v="Secundair"/>
    <s v="&lt;Null&gt;"/>
    <s v="Vrij verspreidbaar"/>
    <x v="1"/>
    <x v="1403"/>
    <n v="0.21"/>
    <n v="1.6"/>
    <s v="tot 2m"/>
    <s v="W18GR10128"/>
    <s v="baggeren en maaien"/>
    <s v="Wel werkstrook"/>
    <n v="-1.25"/>
    <n v="-1"/>
  </r>
  <r>
    <s v="Links AAN/Rechts WSHD"/>
    <s v="Links AAN"/>
    <s v="Rechts WSHD"/>
    <n v="1.9"/>
    <n v="0.1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7"/>
    <n v="-1.33"/>
    <s v="&lt;=2meter"/>
    <n v="5.6"/>
    <s v="ja"/>
    <s v="W21165"/>
    <s v="A: maaien droog talud, bereikbaar vanaf 2 zijden, talud &gt; 2m"/>
    <s v="Links AAN/Rechts WSHD"/>
    <n v="0.14000000000000001"/>
    <s v="&lt;Null&gt;"/>
    <n v="-0.99"/>
    <s v="ja"/>
    <x v="0"/>
    <n v="-1.47"/>
    <n v="2021"/>
    <x v="638"/>
    <n v="221"/>
    <s v="Uitmaaien"/>
    <s v="maaien"/>
    <n v="1536"/>
    <n v="0.59"/>
    <s v="A: uitmaaien nat profiel &lt;= 30m minimaal één zijde bereikbaar, twee zijdig &gt;15m bereikbaar &lt;= 30m"/>
    <n v="458062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41"/>
    <s v="&lt;Null&gt;"/>
    <n v="0"/>
    <n v="0.14000000000000001"/>
    <n v="2"/>
    <n v="2"/>
    <s v="Vrij toepasbaar"/>
    <s v="Vrij toepasbaar"/>
    <s v="wegsloot"/>
    <s v="&lt;Null&gt;"/>
    <s v="Secundair"/>
    <s v="&lt;Null&gt;"/>
    <s v="Vrij verspreidbaar"/>
    <x v="1"/>
    <x v="431"/>
    <n v="0.22"/>
    <n v="1.7"/>
    <s v="tot 2m"/>
    <s v="W18GR10128"/>
    <s v="baggeren en maaien"/>
    <s v="Wel werkstrook"/>
    <n v="-1.25"/>
    <n v="-1"/>
  </r>
  <r>
    <s v="Links AAN/Rechts WSHD"/>
    <s v="Links AAN"/>
    <s v="Rechts WSHD"/>
    <n v="1.9"/>
    <n v="0.1400000000000000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6"/>
    <n v="-1.35"/>
    <s v="&lt;=2meter"/>
    <n v="5.6"/>
    <s v="ja"/>
    <s v="W21165"/>
    <s v="A: maaien droog talud, bereikbaar vanaf 2 zijden, talud &gt; 2m"/>
    <s v="Links AAN/Rechts WSHD"/>
    <n v="0.16"/>
    <s v="&lt;Null&gt;"/>
    <n v="-1.01"/>
    <s v="ja"/>
    <x v="0"/>
    <n v="-1.46"/>
    <n v="2021"/>
    <x v="899"/>
    <n v="228"/>
    <s v="Uitmaaien"/>
    <s v="maaien"/>
    <n v="1536"/>
    <n v="0.61"/>
    <s v="A: uitmaaien nat profiel &lt;= 30m minimaal één zijde bereikbaar, twee zijdig &gt;15m bereikbaar &lt;= 30m"/>
    <n v="458063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42"/>
    <s v="&lt;Null&gt;"/>
    <n v="0"/>
    <n v="0.11"/>
    <n v="2"/>
    <n v="2"/>
    <s v="Vrij toepasbaar"/>
    <s v="Vrij toepasbaar"/>
    <s v="wegsloot"/>
    <s v="&lt;Null&gt;"/>
    <s v="Secundair"/>
    <s v="&lt;Null&gt;"/>
    <s v="Vrij verspreidbaar"/>
    <x v="1"/>
    <x v="1404"/>
    <n v="0.21"/>
    <n v="1.7"/>
    <s v="tot 2m"/>
    <s v="W18GR10129"/>
    <s v="baggeren en maaien"/>
    <s v="Wel werkstrook"/>
    <n v="-1.25"/>
    <n v="-1"/>
  </r>
  <r>
    <s v="Links AAN/Rechts WSHD"/>
    <s v="Links AAN"/>
    <s v="Rechts WSHD"/>
    <n v="1.3"/>
    <n v="0.1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47"/>
    <n v="-1.33"/>
    <s v="&lt;=2meter"/>
    <n v="5.6"/>
    <s v="ja"/>
    <s v="W21165"/>
    <s v="A: maaien droog talud, bereikbaar vanaf 2 zijden, talud &gt; 2m"/>
    <s v="Links AAN/Rechts WSHD"/>
    <n v="0.14000000000000001"/>
    <s v="&lt;Null&gt;"/>
    <n v="-0.99"/>
    <s v="ja"/>
    <x v="0"/>
    <n v="-1.47"/>
    <n v="2021"/>
    <x v="1121"/>
    <n v="149"/>
    <s v="Uitmaaien"/>
    <s v="maaien"/>
    <n v="1536"/>
    <n v="0.59"/>
    <s v="A: uitmaaien nat profiel &lt;= 30m minimaal één zijde bereikbaar, twee zijdig &gt;15m bereikbaar &lt;= 30m"/>
    <n v="459856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341"/>
    <s v="&lt;Null&gt;"/>
    <n v="0"/>
    <n v="0.14000000000000001"/>
    <n v="2"/>
    <n v="2"/>
    <s v="Vrij toepasbaar"/>
    <s v="Vrij toepasbaar"/>
    <s v="wegsloot"/>
    <s v="&lt;Null&gt;"/>
    <s v="Secundair"/>
    <s v="&lt;Null&gt;"/>
    <s v="Vrij verspreidbaar"/>
    <x v="1"/>
    <x v="1405"/>
    <n v="0.22"/>
    <n v="1.7"/>
    <s v="tot 2m"/>
    <s v="W18GR10129"/>
    <s v="baggeren en maaien"/>
    <s v="Wel werkstrook"/>
    <n v="-1.25"/>
    <n v="-1"/>
  </r>
  <r>
    <s v="Links AAN/Rechts WSHD"/>
    <s v="Links AAN"/>
    <s v="Rechts WSHD"/>
    <n v="1.6"/>
    <n v="0.26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3"/>
    <n v="-1.31"/>
    <s v="&lt;=2meter"/>
    <n v="5.6"/>
    <s v="ja"/>
    <s v="W21165"/>
    <s v="A: maaien droog talud, bereikbaar vanaf 2 zijden, talud &gt; 2m"/>
    <s v="Links AAN/Rechts WSHD"/>
    <n v="0.28999999999999998"/>
    <s v="&lt;Null&gt;"/>
    <n v="-0.99"/>
    <s v="ja"/>
    <x v="0"/>
    <n v="-1.53"/>
    <n v="2021"/>
    <x v="927"/>
    <n v="190"/>
    <s v="Uitmaaien"/>
    <s v="maaien"/>
    <n v="1536"/>
    <n v="0.69"/>
    <s v="A: uitmaaien nat profiel &lt;= 30m minimaal één zijde bereikbaar, twee zijdig &gt;15m bereikbaar &lt;= 30m"/>
    <n v="459857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450"/>
    <s v="&lt;Null&gt;"/>
    <n v="0"/>
    <n v="0.22"/>
    <n v="2"/>
    <n v="2"/>
    <s v="Vrij toepasbaar"/>
    <s v="Vrij toepasbaar"/>
    <s v="wegsloot"/>
    <s v="&lt;Null&gt;"/>
    <s v="Secundair"/>
    <s v="&lt;Null&gt;"/>
    <s v="Vrij verspreidbaar"/>
    <x v="1"/>
    <x v="1406"/>
    <n v="0.28000000000000003"/>
    <n v="1.7"/>
    <s v="tot 2m"/>
    <s v="W18GR10127"/>
    <s v="baggeren en maaien"/>
    <s v="Wel werkstrook"/>
    <n v="-1.25"/>
    <n v="-1"/>
  </r>
  <r>
    <s v="Links AAN/Rechts WSHD"/>
    <s v="Links AAN"/>
    <s v="Rechts WSHD"/>
    <n v="1.1000000000000001"/>
    <n v="0.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59"/>
    <n v="-1.34"/>
    <s v="&lt;=2meter"/>
    <n v="5.5"/>
    <s v="ja"/>
    <s v="W21165"/>
    <s v="A: maaien droog talud, bereikbaar vanaf 2 zijden, talud &gt; 2m"/>
    <s v="Links AAN/Rechts WSHD"/>
    <n v="0.23"/>
    <s v="&lt;Null&gt;"/>
    <n v="-1.01"/>
    <s v="ja"/>
    <x v="0"/>
    <n v="-1.59"/>
    <n v="2021"/>
    <x v="1122"/>
    <n v="141"/>
    <s v="Uitmaaien"/>
    <s v="maaien"/>
    <n v="1536"/>
    <n v="0.66"/>
    <s v="A: uitmaaien nat profiel &lt;= 30m minimaal één zijde bereikbaar, twee zijdig &gt;15m bereikbaar &lt;= 30m"/>
    <n v="459858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616"/>
    <s v="&lt;Null&gt;"/>
    <n v="0"/>
    <n v="0.25"/>
    <n v="2"/>
    <n v="2"/>
    <s v="Vrij toepasbaar"/>
    <s v="Vrij toepasbaar"/>
    <s v="wegsloot"/>
    <s v="&lt;Null&gt;"/>
    <s v="Secundair"/>
    <s v="&lt;Null&gt;"/>
    <s v="Vrij verspreidbaar"/>
    <x v="1"/>
    <x v="1407"/>
    <n v="0.34"/>
    <n v="1.6"/>
    <s v="tot 2m"/>
    <s v="W18GR10127"/>
    <s v="baggeren en maaien"/>
    <s v="Wel werkstrook"/>
    <n v="-1.25"/>
    <n v="-1"/>
  </r>
  <r>
    <s v="Links WSHD/Rechts AAN"/>
    <s v="Links WSHD"/>
    <s v="Rechts AAN"/>
    <n v="3.8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3"/>
    <n v="-1.1100000000000001"/>
    <s v="&lt;=2meter"/>
    <n v="5.8"/>
    <s v="ja"/>
    <s v="W21167"/>
    <s v="A: maaien droog talud, bereikbaar vanaf 2 zijden, talud &gt; 2m"/>
    <s v="Links WSHD/Rechts AAN"/>
    <n v="0.17"/>
    <s v="&lt;Null&gt;"/>
    <n v="-0.97"/>
    <s v="ja"/>
    <x v="0"/>
    <n v="-1.33"/>
    <n v="2021"/>
    <x v="1123"/>
    <n v="546"/>
    <s v="Uitmaaien"/>
    <s v="maaien"/>
    <n v="1536"/>
    <n v="0.32"/>
    <s v="A: uitmaaien nat profiel &lt;= 30m minimaal één zijde bereikbaar, twee zijdig &gt;15m bereikbaar &lt;= 30m"/>
    <n v="458064"/>
    <s v="M03780"/>
    <s v="ja baggeren, winterpeil aangepast (was gelijk aan leggerbod*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420"/>
    <s v="&lt;Null&gt;"/>
    <n v="0"/>
    <n v="0.2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08"/>
    <n v="0.33"/>
    <n v="1.4"/>
    <s v="tot 2m"/>
    <s v="W18GR10199"/>
    <s v="baggeren en maaien"/>
    <s v="Wel werkstrook"/>
    <n v="-1"/>
    <n v="-1"/>
  </r>
  <r>
    <s v="Links WSHD/Rechts AAN"/>
    <s v="Links WSHD"/>
    <s v="Rechts AAN"/>
    <n v="0.8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31"/>
    <s v="&lt;=2meter"/>
    <n v="4.9000000000000004"/>
    <s v="ja"/>
    <s v="W21170"/>
    <s v="A: maaien droog talud, bereikbaar vanaf 2 zijden, talud &gt; 2m"/>
    <s v="Links WSHD/Rechts AAN"/>
    <n v="0.19"/>
    <s v="&lt;Null&gt;"/>
    <n v="-0.98"/>
    <s v="ja"/>
    <x v="0"/>
    <n v="-1.62"/>
    <n v="2021"/>
    <x v="363"/>
    <n v="127"/>
    <s v="Uitmaaien"/>
    <s v="maaien"/>
    <n v="1536"/>
    <n v="0.52"/>
    <s v="A: uitmaaien nat profiel &lt;= 30m minimaal één zijde bereikbaar, twee zijdig &gt;15m bereikbaar &lt;= 30m"/>
    <n v="458065"/>
    <s v="M03726"/>
    <s v="koppelen aan profiel 0962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62"/>
    <s v="&lt;Null&gt;"/>
    <n v="0"/>
    <n v="0.31"/>
    <n v="1.9"/>
    <n v="1.9"/>
    <s v="Vrij toepasbaar"/>
    <s v="Vrij toepasbaar"/>
    <s v="wegsloot"/>
    <s v="&lt;Null&gt;"/>
    <s v="Secundair"/>
    <s v="&lt;Null&gt;"/>
    <s v="Vrij verspreidbaar"/>
    <x v="1"/>
    <x v="1409"/>
    <n v="0.37"/>
    <n v="1.2"/>
    <s v="tot 2m"/>
    <s v="W18GR10226"/>
    <s v="baggeren en maaien"/>
    <s v="Wel werkstrook"/>
    <n v="-1.25"/>
    <n v="-1"/>
  </r>
  <r>
    <s v="Links WSHD/Rechts AAN"/>
    <s v="Links WSHD"/>
    <s v="Rechts AAN"/>
    <n v="1.7"/>
    <n v="0.19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7"/>
    <n v="-1.43"/>
    <s v="&lt;=2meter"/>
    <n v="4.9000000000000004"/>
    <s v="ja"/>
    <s v="W21172"/>
    <s v="A: maaien droog talud, bereikbaar vanaf 2 zijden, talud &gt; 2m"/>
    <s v="Links WSHD/Rechts AAN"/>
    <n v="0.21"/>
    <s v="&lt;Null&gt;"/>
    <n v="-1.02"/>
    <s v="ja"/>
    <x v="2"/>
    <n v="-1.7"/>
    <n v="2021"/>
    <x v="394"/>
    <n v="246"/>
    <s v="Uitmaaien"/>
    <s v="maaien"/>
    <n v="1536"/>
    <n v="0.64"/>
    <s v="A: uitmaaien nat profiel &lt;= 30m minimaal één zijde bereikbaar, twee zijdig &gt;15m bereikbaar &lt;= 30m"/>
    <n v="458066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68"/>
    <s v="&lt;Null&gt;"/>
    <n v="0"/>
    <n v="0.27"/>
    <n v="1.8"/>
    <n v="1.8"/>
    <s v="Klasse A"/>
    <s v="Vrij toepasbaar"/>
    <s v="wegsloot"/>
    <s v="&lt;Null&gt;"/>
    <s v="Secundair"/>
    <s v="&lt;Null&gt;"/>
    <s v="Vrij verspreidbaar"/>
    <x v="1"/>
    <x v="1410"/>
    <n v="0.45"/>
    <n v="1.4"/>
    <s v="tot 2m"/>
    <s v="W18GR10_WBKK_D"/>
    <s v="baggeren en maaien"/>
    <s v="Wel werkstrook"/>
    <n v="-1.25"/>
    <n v="-1"/>
  </r>
  <r>
    <s v="Links WSHD/Rechts AAN"/>
    <s v="Links WSHD"/>
    <s v="Rechts AAN"/>
    <n v="1"/>
    <n v="0.2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28"/>
    <s v="&lt;=2meter"/>
    <n v="4.9000000000000004"/>
    <s v="ja"/>
    <s v="W21172"/>
    <s v="A: maaien droog talud, bereikbaar vanaf 2 zijden, talud &gt; 2m"/>
    <s v="Links WSHD/Rechts AAN"/>
    <n v="0.28999999999999998"/>
    <s v="&lt;Null&gt;"/>
    <n v="-0.99"/>
    <s v="ja"/>
    <x v="0"/>
    <n v="-1.63"/>
    <n v="2021"/>
    <x v="1124"/>
    <n v="149"/>
    <s v="Uitmaaien"/>
    <s v="maaien"/>
    <n v="1536"/>
    <n v="0.62"/>
    <s v="A: uitmaaien nat profiel &lt;= 30m minimaal één zijde bereikbaar, twee zijdig &gt;15m bereikbaar &lt;= 30m"/>
    <n v="458067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48"/>
    <s v="&lt;Null&gt;"/>
    <n v="0"/>
    <n v="0.35"/>
    <n v="1.8"/>
    <n v="1.8"/>
    <s v="Klasse A"/>
    <s v="Vrij toepasbaar"/>
    <s v="wegsloot"/>
    <s v="&lt;Null&gt;"/>
    <s v="Secundair"/>
    <s v="&lt;Null&gt;"/>
    <s v="Vrij verspreidbaar"/>
    <x v="1"/>
    <x v="1411"/>
    <n v="0.38"/>
    <n v="1.4"/>
    <s v="tot 2m"/>
    <s v="W18GR10_WBKK_D"/>
    <s v="baggeren en maaien"/>
    <s v="Wel werkstrook"/>
    <n v="-1.25"/>
    <n v="-1"/>
  </r>
  <r>
    <s v="Links WSHD/Rechts AAN"/>
    <s v="Links WSHD"/>
    <s v="Rechts AAN"/>
    <n v="2.6"/>
    <n v="0.2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28"/>
    <s v="&lt;=2meter"/>
    <n v="4.9000000000000004"/>
    <s v="ja"/>
    <s v="W21172"/>
    <s v="A: maaien droog talud, bereikbaar vanaf 2 zijden, talud &gt; 2m"/>
    <s v="Links WSHD/Rechts AAN"/>
    <n v="0.24"/>
    <s v="&lt;Null&gt;"/>
    <n v="-0.98"/>
    <s v="ja"/>
    <x v="0"/>
    <n v="-1.61"/>
    <n v="2021"/>
    <x v="1125"/>
    <n v="370"/>
    <s v="Uitmaaien"/>
    <s v="maaien"/>
    <n v="1536"/>
    <n v="0.65"/>
    <s v="A: uitmaaien nat profiel &lt;= 30m minimaal één zijde bereikbaar, twee zijdig &gt;15m bereikbaar &lt;= 30m"/>
    <n v="458068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omgaardweg"/>
    <s v="A: uitmaaien en afvoeren plasberm, twee zijdig bereikbaar, of &lt;=15m één zijde bereikbaar"/>
    <n v="849"/>
    <s v="&lt;Null&gt;"/>
    <n v="0"/>
    <n v="0.33"/>
    <n v="1.8"/>
    <n v="1.8"/>
    <s v="Klasse A"/>
    <s v="Vrij toepasbaar"/>
    <s v="wegsloot"/>
    <s v="&lt;Null&gt;"/>
    <s v="Secundair"/>
    <s v="&lt;Null&gt;"/>
    <s v="Vrij verspreidbaar"/>
    <x v="1"/>
    <x v="1412"/>
    <n v="0.36"/>
    <n v="1.4"/>
    <s v="tot 2m"/>
    <s v="W18GR10_WBKK_D"/>
    <s v="baggeren en maaien"/>
    <s v="Wel werkstrook"/>
    <n v="-1.25"/>
    <n v="-1"/>
  </r>
  <r>
    <s v="Links WSHD/Rechts AAN"/>
    <s v="Links WSHD"/>
    <s v="Rechts AAN"/>
    <n v="1.1000000000000001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6"/>
    <n v="-1.38"/>
    <s v="&lt;=2meter"/>
    <n v="4.5999999999999996"/>
    <s v="ja"/>
    <s v="W21172"/>
    <s v="A: maaien droog talud, bereikbaar vanaf 2 zijden, talud &gt; 2m"/>
    <s v="Links WSHD/Rechts AAN"/>
    <n v="0.21"/>
    <s v="&lt;Null&gt;"/>
    <n v="-1.03"/>
    <s v="ja"/>
    <x v="0"/>
    <n v="-1.76"/>
    <n v="2021"/>
    <x v="1126"/>
    <n v="197"/>
    <s v="Uitmaaien"/>
    <s v="maaien"/>
    <n v="1536"/>
    <n v="0.52"/>
    <s v="A: uitmaaien nat profiel &lt;= 30m minimaal één zijde bereikbaar, twee zijdig &gt;15m bereikbaar &lt;= 30m"/>
    <n v="458069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1233"/>
    <s v="&lt;Null&gt;"/>
    <n v="0"/>
    <n v="0.38"/>
    <n v="1.8"/>
    <n v="1.8"/>
    <s v="Klasse A"/>
    <s v="Vrij toepasbaar"/>
    <s v="wegsloot"/>
    <s v="&lt;Null&gt;"/>
    <s v="Secundair"/>
    <s v="&lt;Null&gt;"/>
    <s v="Vrij verspreidbaar"/>
    <x v="1"/>
    <x v="1413"/>
    <n v="0.51"/>
    <n v="1.1000000000000001"/>
    <s v="tot 2m"/>
    <s v="W18GR10_WBKK_D"/>
    <s v="baggeren en maaien"/>
    <s v="Wel werkstrook"/>
    <n v="-1.25"/>
    <n v="-1"/>
  </r>
  <r>
    <s v="Links WSHD/Rechts AAN"/>
    <s v="Links WSHD"/>
    <s v="Rechts AAN"/>
    <n v="0.6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43"/>
    <s v="&lt;=2meter"/>
    <n v="4.9000000000000004"/>
    <s v="ja"/>
    <s v="W21172"/>
    <s v="A: maaien droog talud, bereikbaar vanaf 2 zijden, talud &gt; 2m"/>
    <s v="Links WSHD/Rechts AAN"/>
    <n v="0.21"/>
    <s v="&lt;Null&gt;"/>
    <n v="-1.02"/>
    <s v="ja"/>
    <x v="0"/>
    <n v="-1.7"/>
    <n v="2021"/>
    <x v="1127"/>
    <n v="81"/>
    <s v="Uitmaaien"/>
    <s v="maaien"/>
    <n v="1536"/>
    <n v="0.64"/>
    <s v="A: uitmaaien nat profiel &lt;= 30m minimaal één zijde bereikbaar, twee zijdig &gt;15m bereikbaar &lt;= 30m"/>
    <n v="458070"/>
    <s v="M03655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868"/>
    <s v="&lt;Null&gt;"/>
    <n v="0"/>
    <n v="0.27"/>
    <n v="1.8"/>
    <n v="1.8"/>
    <s v="Klasse A"/>
    <s v="Vrij toepasbaar"/>
    <s v="wegsloot"/>
    <s v="&lt;Null&gt;"/>
    <s v="Secundair"/>
    <s v="&lt;Null&gt;"/>
    <s v="Vrij verspreidbaar"/>
    <x v="1"/>
    <x v="777"/>
    <n v="0.45"/>
    <n v="1.4"/>
    <s v="tot 2m"/>
    <s v="W18GR10_WBKK_D"/>
    <s v="baggeren en maaien"/>
    <s v="Wel werkstrook"/>
    <n v="-1.25"/>
    <n v="-1"/>
  </r>
  <r>
    <s v="Links WSHD/Rechts AAN"/>
    <s v="Links WSHD"/>
    <s v="Rechts AAN"/>
    <n v="1"/>
    <n v="0.25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4"/>
    <n v="-1.37"/>
    <s v="&lt;=2meter"/>
    <n v="6.4"/>
    <s v="ja"/>
    <s v="W21876"/>
    <s v="B: maaien droog talud, &lt;= 15m één zijde bereikbaar, talud &gt; 2m"/>
    <s v="Links WSHD/Rechts AAN"/>
    <n v="0.28000000000000003"/>
    <s v="&lt;Null&gt;"/>
    <n v="-0.94"/>
    <s v="ja"/>
    <x v="2"/>
    <n v="-1.54"/>
    <n v="2021"/>
    <x v="348"/>
    <n v="112"/>
    <s v="Uitmaaien"/>
    <s v="maaien"/>
    <n v="1536"/>
    <n v="0.71"/>
    <s v="A: uitmaaien nat profiel &lt;= 30m minimaal één zijde bereikbaar, twee zijdig &gt;15m bereikbaar &lt;= 30m"/>
    <n v="458073"/>
    <s v="M03791"/>
    <s v="koppelen aan profiel 0459"/>
    <x v="0"/>
    <s v="Goeree-Overflakkee"/>
    <s v="Waterschap"/>
    <s v="Uitmaaien"/>
    <s v="&lt;Null&gt;"/>
    <s v="MeetpuntenGO2020-Baggercode199"/>
    <x v="0"/>
    <s v="&lt;Null&gt;"/>
    <s v="Perceel 3"/>
    <s v="Oostmoersedijk"/>
    <s v="A: uitmaaien en afvoeren plasberm, twee zijdig bereikbaar, of &lt;=15m één zijde bereikbaar"/>
    <n v="459"/>
    <s v="&lt;Null&gt;"/>
    <n v="0"/>
    <n v="0.17"/>
    <n v="2.2999999999999998"/>
    <n v="2.2999999999999998"/>
    <s v="Klasse A"/>
    <s v="Klasse Wonen"/>
    <s v="wegsloot"/>
    <s v="&lt;Null&gt;"/>
    <s v="Secundair"/>
    <s v="&lt;Null&gt;"/>
    <s v="Verspreidbaar"/>
    <x v="1"/>
    <x v="914"/>
    <n v="0.28999999999999998"/>
    <n v="1.8"/>
    <s v="tot 2m"/>
    <s v="W18GR10208"/>
    <s v="baggeren en maaien"/>
    <s v="Wel werkstrook"/>
    <n v="-1.25"/>
    <n v="-1"/>
  </r>
  <r>
    <s v="Links AAN/Rechts WSHD"/>
    <s v="Links AAN"/>
    <s v="Rechts WSHD"/>
    <n v="4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33"/>
    <s v="&lt;=2meter"/>
    <n v="6.1"/>
    <s v="ja"/>
    <s v="W22299"/>
    <s v="A: maaien droog talud, bereikbaar vanaf 2 zijden, talud &gt; 2m"/>
    <s v="Links AAN/Rechts WSHD"/>
    <n v="0.21"/>
    <s v="&lt;Null&gt;"/>
    <n v="-1.03"/>
    <s v="ja"/>
    <x v="0"/>
    <n v="-1.6"/>
    <n v="2021"/>
    <x v="1128"/>
    <n v="469"/>
    <s v="Uitmaaien"/>
    <s v="maaien"/>
    <n v="1536"/>
    <n v="0.67"/>
    <s v="A: uitmaaien nat profiel &lt;= 30m minimaal één zijde bereikbaar, twee zijdig &gt;15m bereikbaar &lt;= 30m"/>
    <n v="458074"/>
    <s v="M03056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32"/>
    <s v="&lt;Null&gt;"/>
    <n v="0"/>
    <n v="0.27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14"/>
    <n v="0.35"/>
    <n v="1.7"/>
    <s v="tot 2m"/>
    <s v="W18GR10069"/>
    <s v="baggeren en maaien"/>
    <s v="Wel werkstrook"/>
    <n v="-1.25"/>
    <n v="-1"/>
  </r>
  <r>
    <s v="Links GEM PZH/Rechts WSHD"/>
    <s v="Links GEM PZH"/>
    <s v="Rechts WSHD"/>
    <n v="1.6"/>
    <n v="0.3"/>
    <n v="0.44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24"/>
    <n v="-1.1499999999999999"/>
    <s v="&lt;=2meter"/>
    <n v="7.3"/>
    <s v="ja"/>
    <s v="W22732"/>
    <s v="B: maaien droog talud, &lt;= 15m één zijde bereikbaar, talud &gt; 2m"/>
    <s v="Links GEM PZH/Rechts WSHD"/>
    <n v="0.34"/>
    <n v="0.48"/>
    <n v="-0.81"/>
    <s v="ja"/>
    <x v="2"/>
    <n v="-1.24"/>
    <n v="2021"/>
    <x v="385"/>
    <n v="126"/>
    <s v="Uitmaaien"/>
    <s v="maaien"/>
    <n v="1536"/>
    <n v="0.99"/>
    <s v="A: uitmaaien nat profiel &lt;= 30m minimaal één zijde bereikbaar, twee zijdig &gt;15m bereikbaar &lt;= 30m"/>
    <n v="457308"/>
    <s v="M03807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6"/>
    <s v="&lt;Null&gt;"/>
    <n v="0"/>
    <n v="0.09"/>
    <n v="2.4"/>
    <n v="2.4"/>
    <s v="Vrij toepasbaar"/>
    <s v="Vrij toepasbaar"/>
    <s v="wegsloot"/>
    <s v="&lt;Null&gt;"/>
    <s v="Secundair"/>
    <s v="&lt;Null&gt;"/>
    <s v="Vrij verspreidbaar"/>
    <x v="236"/>
    <x v="1415"/>
    <n v="0.14000000000000001"/>
    <n v="2.6"/>
    <s v="2 tot 4m"/>
    <s v="W18GR10159"/>
    <s v="baggeren en maaien"/>
    <s v="Wel werkstrook"/>
    <n v="-1.1000000000000001"/>
    <n v="-0.85"/>
  </r>
  <r>
    <s v="Links AAN/Rechts WSHD"/>
    <s v="Links AAN"/>
    <s v="Rechts WSHD"/>
    <n v="2.7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9"/>
    <n v="-1.24"/>
    <s v="&lt;=2meter"/>
    <n v="6.1"/>
    <s v="ja"/>
    <s v="W23038"/>
    <s v="A: maaien droog talud, bereikbaar vanaf 2 zijden, talud &gt; 2m"/>
    <s v="Links AAN/Rechts WSHD"/>
    <n v="0.21"/>
    <s v="&lt;Null&gt;"/>
    <n v="-0.81"/>
    <s v="ja"/>
    <x v="0"/>
    <n v="-1.49"/>
    <n v="2021"/>
    <x v="436"/>
    <n v="410"/>
    <s v="Uitmaaien"/>
    <s v="maaien"/>
    <n v="1536"/>
    <n v="0.59"/>
    <s v="A: uitmaaien nat profiel &lt;= 30m minimaal één zijde bereikbaar, twee zijdig &gt;15m bereikbaar &lt;= 30m"/>
    <n v="458071"/>
    <s v="M03809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40"/>
    <s v="&lt;Null&gt;"/>
    <n v="0"/>
    <n v="0.25"/>
    <n v="2.4"/>
    <n v="2.4"/>
    <s v="Klasse A"/>
    <s v="Klasse Industrie"/>
    <s v="wegsloot"/>
    <s v="&lt;Null&gt;"/>
    <s v="Secundair"/>
    <s v="&lt;Null&gt;"/>
    <s v="Verspreidbaar"/>
    <x v="1"/>
    <x v="426"/>
    <n v="0.39"/>
    <n v="1.3"/>
    <s v="tot 2m"/>
    <s v="W18GR10_WBKK_A"/>
    <s v="baggeren en maaien"/>
    <s v="Wel werkstrook"/>
    <n v="-1.1000000000000001"/>
    <n v="-0.85"/>
  </r>
  <r>
    <s v="Links AAN/Rechts WSHD"/>
    <s v="Links AAN"/>
    <s v="Rechts WSHD"/>
    <n v="4.5999999999999996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7"/>
    <n v="-1.29"/>
    <s v="&lt;=2meter"/>
    <n v="6.4"/>
    <s v="ja"/>
    <s v="W23038"/>
    <s v="A: maaien droog talud, bereikbaar vanaf 2 zijden, talud &gt; 2m"/>
    <s v="Links AAN/Rechts WSHD"/>
    <n v="0.15"/>
    <s v="&lt;Null&gt;"/>
    <n v="-0.82"/>
    <s v="ja"/>
    <x v="0"/>
    <n v="-1.47"/>
    <n v="2021"/>
    <x v="1129"/>
    <n v="540"/>
    <s v="Uitmaaien"/>
    <s v="maaien"/>
    <n v="1536"/>
    <n v="0.72"/>
    <s v="A: uitmaaien nat profiel &lt;= 30m minimaal één zijde bereikbaar, twee zijdig &gt;15m bereikbaar &lt;= 30m"/>
    <n v="458072"/>
    <s v="M03809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41"/>
    <s v="&lt;Null&gt;"/>
    <n v="0"/>
    <n v="0.18"/>
    <n v="2.4"/>
    <n v="2.4"/>
    <s v="Klasse A"/>
    <s v="Klasse Industrie"/>
    <s v="wegsloot"/>
    <s v="&lt;Null&gt;"/>
    <s v="Secundair"/>
    <s v="&lt;Null&gt;"/>
    <s v="Verspreidbaar"/>
    <x v="1"/>
    <x v="1416"/>
    <n v="0.37"/>
    <n v="1.7"/>
    <s v="tot 2m"/>
    <s v="W18GR10_WBKK_A"/>
    <s v="baggeren en maaien"/>
    <s v="Wel werkstrook"/>
    <n v="-1.1000000000000001"/>
    <n v="-0.85"/>
  </r>
  <r>
    <s v="Links WSHD/Rechts AAN"/>
    <s v="Links WSHD"/>
    <s v="Rechts AAN"/>
    <n v="3.3"/>
    <n v="0.2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4"/>
    <n v="-1.54"/>
    <s v="&lt;=2meter"/>
    <n v="6.5"/>
    <s v="ja"/>
    <s v="W23039"/>
    <s v="A: maaien droog talud, bereikbaar vanaf 2 zijden, talud &gt; 2m"/>
    <s v="Links WSHD/Rechts AAN"/>
    <n v="0.26"/>
    <s v="&lt;Null&gt;"/>
    <n v="-1.02"/>
    <s v="ja"/>
    <x v="0"/>
    <n v="-1.74"/>
    <n v="2021"/>
    <x v="1125"/>
    <n v="370"/>
    <s v="Uitmaaien"/>
    <s v="maaien"/>
    <n v="1536"/>
    <n v="0.93"/>
    <s v="A: uitmaaien nat profiel &lt;= 30m minimaal één zijde bereikbaar, twee zijdig &gt;15m bereikbaar &lt;= 30m"/>
    <n v="458075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0"/>
    <s v="&lt;Null&gt;"/>
    <n v="0"/>
    <n v="0.2"/>
    <n v="2.4"/>
    <n v="2.4"/>
    <s v="Klasse A"/>
    <s v="Klasse Industrie"/>
    <s v="wegsloot"/>
    <s v="&lt;Null&gt;"/>
    <s v="Secundair"/>
    <s v="&lt;Null&gt;"/>
    <s v="Verspreidbaar"/>
    <x v="1"/>
    <x v="1417"/>
    <n v="0.49"/>
    <n v="1.8"/>
    <s v="tot 2m"/>
    <s v="W18GR10_WBKK_A"/>
    <s v="baggeren en maaien"/>
    <s v="Wel werkstrook"/>
    <n v="-1.25"/>
    <n v="-1"/>
  </r>
  <r>
    <s v="Links WSHD/Rechts AAN"/>
    <s v="Links WSHD"/>
    <s v="Rechts AAN"/>
    <n v="1.7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9"/>
    <n v="-1.33"/>
    <s v="&lt;=2meter"/>
    <n v="6.3"/>
    <s v="ja"/>
    <s v="W23039"/>
    <s v="A: maaien droog talud, bereikbaar vanaf 2 zijden, talud &gt; 2m"/>
    <s v="Links WSHD/Rechts AAN"/>
    <n v="0.11"/>
    <s v="&lt;Null&gt;"/>
    <n v="-1.02"/>
    <s v="ja"/>
    <x v="0"/>
    <n v="-1.49"/>
    <n v="2021"/>
    <x v="1130"/>
    <n v="214"/>
    <s v="Uitmaaien"/>
    <s v="maaien"/>
    <n v="1536"/>
    <n v="0.54"/>
    <s v="A: uitmaaien nat profiel &lt;= 30m minimaal één zijde bereikbaar, twee zijdig &gt;15m bereikbaar &lt;= 30m"/>
    <n v="458076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1"/>
    <s v="&lt;Null&gt;"/>
    <n v="0"/>
    <n v="0.16"/>
    <n v="2.4"/>
    <n v="2.4"/>
    <s v="Klasse A"/>
    <s v="Klasse Industrie"/>
    <s v="wegsloot"/>
    <s v="&lt;Null&gt;"/>
    <s v="Secundair"/>
    <s v="&lt;Null&gt;"/>
    <s v="Verspreidbaar"/>
    <x v="1"/>
    <x v="1418"/>
    <n v="0.24"/>
    <n v="1.6"/>
    <s v="tot 2m"/>
    <s v="W18GR10_WBKK_A"/>
    <s v="baggeren en maaien"/>
    <s v="Wel werkstrook"/>
    <n v="-1.25"/>
    <n v="-1"/>
  </r>
  <r>
    <s v="Links WSHD/Rechts AAN"/>
    <s v="Links WSHD"/>
    <s v="Rechts AAN"/>
    <n v="1.4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9"/>
    <n v="-1.33"/>
    <s v="&lt;=2meter"/>
    <n v="6.3"/>
    <s v="ja"/>
    <s v="W23039"/>
    <s v="A: maaien droog talud, bereikbaar vanaf 2 zijden, talud &gt; 2m"/>
    <s v="Links WSHD/Rechts AAN"/>
    <n v="0.11"/>
    <s v="&lt;Null&gt;"/>
    <n v="-1.02"/>
    <s v="ja"/>
    <x v="0"/>
    <n v="-1.49"/>
    <n v="2021"/>
    <x v="1001"/>
    <n v="175"/>
    <s v="Uitmaaien"/>
    <s v="maaien"/>
    <n v="1536"/>
    <n v="0.54"/>
    <s v="A: uitmaaien nat profiel &lt;= 30m minimaal één zijde bereikbaar, twee zijdig &gt;15m bereikbaar &lt;= 30m"/>
    <n v="458077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1"/>
    <s v="&lt;Null&gt;"/>
    <n v="0"/>
    <n v="0.16"/>
    <n v="2.4"/>
    <n v="2.4"/>
    <s v="Klasse A"/>
    <s v="Klasse Industrie"/>
    <s v="wegsloot"/>
    <s v="&lt;Null&gt;"/>
    <s v="Secundair"/>
    <s v="&lt;Null&gt;"/>
    <s v="Verspreidbaar"/>
    <x v="1"/>
    <x v="1419"/>
    <n v="0.24"/>
    <n v="1.6"/>
    <s v="tot 2m"/>
    <s v="W18GR10176"/>
    <s v="baggeren en maaien"/>
    <s v="Wel werkstrook"/>
    <n v="-1.25"/>
    <n v="-1"/>
  </r>
  <r>
    <s v="Links WSHD/Rechts AAN"/>
    <s v="Links WSHD"/>
    <s v="Rechts AAN"/>
    <n v="0.9"/>
    <n v="0.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49"/>
    <n v="-1.33"/>
    <s v="&lt;=2meter"/>
    <n v="6.3"/>
    <s v="ja"/>
    <s v="W23039"/>
    <s v="B: maaien droog talud, &lt;= 15m één zijde bereikbaar, talud &gt; 2m"/>
    <s v="Links WSHD/Rechts AAN"/>
    <n v="0.11"/>
    <s v="&lt;Null&gt;"/>
    <n v="-1.02"/>
    <s v="ja"/>
    <x v="2"/>
    <n v="-1.49"/>
    <n v="2021"/>
    <x v="1131"/>
    <n v="116"/>
    <s v="Uitmaaien"/>
    <s v="maaien"/>
    <n v="1536"/>
    <n v="0.54"/>
    <s v="A: uitmaaien nat profiel &lt;= 30m minimaal één zijde bereikbaar, twee zijdig &gt;15m bereikbaar &lt;= 30m"/>
    <n v="458078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31"/>
    <s v="&lt;Null&gt;"/>
    <n v="0"/>
    <n v="0.16"/>
    <n v="2.4"/>
    <n v="2.4"/>
    <s v="Klasse A"/>
    <s v="Klasse Industrie"/>
    <s v="wegsloot"/>
    <s v="&lt;Null&gt;"/>
    <s v="Secundair"/>
    <s v="&lt;Null&gt;"/>
    <s v="Verspreidbaar"/>
    <x v="1"/>
    <x v="1420"/>
    <n v="0.24"/>
    <n v="1.6"/>
    <s v="tot 2m"/>
    <s v="W18GR10176"/>
    <s v="baggeren en maaien"/>
    <s v="Wel werkstrook"/>
    <n v="-1.25"/>
    <n v="-1"/>
  </r>
  <r>
    <s v="Links WSHD/Rechts AAN"/>
    <s v="Links WSHD"/>
    <s v="Rechts AAN"/>
    <n v="1.7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26"/>
    <s v="&lt;=2meter"/>
    <n v="6"/>
    <s v="ja"/>
    <s v="W23039"/>
    <s v="A: maaien droog talud, bereikbaar vanaf 2 zijden, talud &gt; 2m"/>
    <s v="Links WSHD/Rechts AAN"/>
    <n v="0.19"/>
    <s v="&lt;Null&gt;"/>
    <n v="-1.02"/>
    <s v="ja"/>
    <x v="0"/>
    <n v="-1.53"/>
    <n v="2021"/>
    <x v="1132"/>
    <n v="260"/>
    <s v="Uitmaaien"/>
    <s v="maaien"/>
    <n v="1536"/>
    <n v="0.43"/>
    <s v="A: uitmaaien nat profiel &lt;= 30m minimaal één zijde bereikbaar, twee zijdig &gt;15m bereikbaar &lt;= 30m"/>
    <n v="458079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29"/>
    <s v="&lt;Null&gt;"/>
    <n v="0"/>
    <n v="0.27"/>
    <n v="2.4"/>
    <n v="2.4"/>
    <s v="Klasse A"/>
    <s v="Klasse Industrie"/>
    <s v="wegsloot"/>
    <s v="&lt;Null&gt;"/>
    <s v="Secundair"/>
    <s v="&lt;Null&gt;"/>
    <s v="Verspreidbaar"/>
    <x v="1"/>
    <x v="1421"/>
    <n v="0.28000000000000003"/>
    <n v="1.3"/>
    <s v="tot 2m"/>
    <s v="W18GR10_WBKK_A"/>
    <s v="baggeren en maaien"/>
    <s v="Wel werkstrook"/>
    <n v="-1.25"/>
    <n v="-1"/>
  </r>
  <r>
    <s v="Links WSHD/Rechts AAN"/>
    <s v="Links WSHD"/>
    <s v="Rechts AAN"/>
    <n v="0.8"/>
    <n v="0.1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49"/>
    <n v="-1.33"/>
    <s v="&lt;=2meter"/>
    <n v="6.3"/>
    <s v="ja"/>
    <s v="W23039"/>
    <s v="B: maaien droog talud, &lt;= 15m één zijde bereikbaar, talud &gt; 2m"/>
    <s v="Links WSHD/Rechts AAN"/>
    <n v="0.11"/>
    <s v="&lt;Null&gt;"/>
    <n v="-1.02"/>
    <s v="ja"/>
    <x v="2"/>
    <n v="-1.49"/>
    <n v="2021"/>
    <x v="1133"/>
    <n v="94"/>
    <s v="Uitmaaien"/>
    <s v="maaien"/>
    <n v="1536"/>
    <n v="0.54"/>
    <s v="A: uitmaaien nat profiel &lt;= 30m minimaal één zijde bereikbaar, twee zijdig &gt;15m bereikbaar &lt;= 30m"/>
    <n v="458186"/>
    <s v="M03842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1"/>
    <s v="&lt;Null&gt;"/>
    <n v="0"/>
    <n v="0.16"/>
    <n v="2.4"/>
    <n v="2.4"/>
    <s v="Klasse A"/>
    <s v="Klasse Industrie"/>
    <s v="wegsloot"/>
    <s v="&lt;Null&gt;"/>
    <s v="Secundair"/>
    <s v="&lt;Null&gt;"/>
    <s v="Verspreidbaar"/>
    <x v="1"/>
    <x v="1422"/>
    <n v="0.24"/>
    <n v="1.6"/>
    <s v="tot 2m"/>
    <s v="W18GR10176"/>
    <s v="baggeren en maaien"/>
    <s v="Wel werkstrook"/>
    <n v="-1.25"/>
    <n v="-1"/>
  </r>
  <r>
    <s v="Links AAN/Rechts GEM SBB"/>
    <s v="Links AAN"/>
    <s v="Rechts GEM SBB"/>
    <n v="1.2"/>
    <n v="0.3"/>
    <n v="0.3"/>
    <x v="3"/>
    <x v="0"/>
    <n v="1.1299999999999999"/>
    <s v="bereikbaar"/>
    <s v="&lt;Null&gt;"/>
    <n v="0"/>
    <s v="GO 2021"/>
    <s v="1A: Op de kant, &lt;=30m tweezijdig bereikbaar, of &lt;=15m één zijde bereikbaar"/>
    <n v="-2.1"/>
    <n v="-1.4"/>
    <n v="-1.35"/>
    <s v="&gt;2meter"/>
    <n v="6.1"/>
    <s v="ja"/>
    <s v="W23045"/>
    <s v="A: maaien droog talud, bereikbaar vanaf 2 zijden, talud &gt; 2m"/>
    <s v="Links AAN/Rechts GEM SBB"/>
    <n v="0.34"/>
    <n v="0.34"/>
    <n v="-1.27"/>
    <s v="ja"/>
    <x v="0"/>
    <n v="-1.4"/>
    <n v="2021"/>
    <x v="1134"/>
    <n v="345"/>
    <s v="Uitmaaien"/>
    <s v="maaien"/>
    <n v="1536"/>
    <n v="0.06"/>
    <s v="A: uitmaaien nat profiel &lt;= 30m minimaal één zijde bereikbaar, twee zijdig &gt;15m bereikbaar &lt;= 30m"/>
    <n v="458080"/>
    <s v="M04032"/>
    <s v="geen profiel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51"/>
    <s v="&lt;Null&gt;"/>
    <n v="0"/>
    <n v="0.05"/>
    <n v="2.7"/>
    <n v="2.7"/>
    <s v="Klasse A"/>
    <s v="Vrij toepasbaar"/>
    <s v="wegsloot"/>
    <s v="&lt;Null&gt;"/>
    <s v="Secundair"/>
    <n v="-1.7"/>
    <s v="Vrij verspreidbaar"/>
    <x v="237"/>
    <x v="1423"/>
    <n v="0.13"/>
    <n v="0.7"/>
    <s v="tot 2m"/>
    <s v="W18GR10_WBKK_D"/>
    <s v="baggeren en maaien"/>
    <s v="Wel werkstrook"/>
    <s v="&lt;Null&gt;"/>
    <s v="&lt;Null&gt;"/>
  </r>
  <r>
    <s v="Links AAN/Rechts GEM SBB"/>
    <s v="Links AAN"/>
    <s v="Rechts GEM SBB"/>
    <n v="5.6"/>
    <n v="0.3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2.1"/>
    <n v="-2.2000000000000002"/>
    <n v="-1.91"/>
    <s v="&gt;2meter"/>
    <n v="7.4"/>
    <s v="ja"/>
    <s v="W23045"/>
    <s v="A: maaien droog talud, bereikbaar vanaf 2 zijden, talud &gt; 2m"/>
    <s v="Links AAN/Rechts GEM SBB"/>
    <n v="0.43"/>
    <s v="&lt;Null&gt;"/>
    <n v="-1.6"/>
    <s v="ja"/>
    <x v="0"/>
    <n v="-2.2000000000000002"/>
    <n v="2021"/>
    <x v="1135"/>
    <n v="564"/>
    <s v="Uitmaaien"/>
    <s v="maaien"/>
    <n v="1536"/>
    <n v="0.77"/>
    <s v="A: uitmaaien nat profiel &lt;= 30m minimaal één zijde bereikbaar, twee zijdig &gt;15m bereikbaar &lt;= 30m"/>
    <n v="458083"/>
    <s v="M04032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52"/>
    <s v="&lt;Null&gt;"/>
    <n v="0"/>
    <n v="0.28999999999999998"/>
    <n v="2.7"/>
    <n v="2.7"/>
    <s v="Klasse A"/>
    <s v="Vrij toepasbaar"/>
    <s v="wegsloot"/>
    <s v="&lt;Null&gt;"/>
    <s v="Secundair"/>
    <n v="-1.7"/>
    <s v="Vrij verspreidbaar"/>
    <x v="1"/>
    <x v="1424"/>
    <n v="0.5"/>
    <n v="2"/>
    <s v="2 tot 4m"/>
    <s v="W18GR10_WBKK_D"/>
    <s v="baggeren en maaien"/>
    <s v="Wel werkstrook"/>
    <s v="&lt;Null&gt;"/>
    <s v="&lt;Null&gt;"/>
  </r>
  <r>
    <s v="Links AAN/Rechts WSHD"/>
    <s v="Links AAN"/>
    <s v="Rechts WSHD"/>
    <n v="2"/>
    <n v="0.1"/>
    <n v="0.28999999999999998"/>
    <x v="3"/>
    <x v="0"/>
    <n v="1.1299999999999999"/>
    <s v="bereikbaar"/>
    <s v="&lt;Null&gt;"/>
    <n v="1"/>
    <s v="GO 2021"/>
    <s v="1A: Op de kant, &lt;=30m tweezijdig bereikbaar, of &lt;=15m één zijde bereikbaar"/>
    <n v="-1.4"/>
    <n v="-1.18"/>
    <n v="-1.02"/>
    <s v="&lt;=2meter"/>
    <n v="5.4"/>
    <s v="ja"/>
    <s v="W23046"/>
    <s v="A: maaien droog talud, bereikbaar vanaf 2 zijden, talud &gt; 2m"/>
    <s v="Links AAN/Rechts WSHD"/>
    <n v="0.11"/>
    <n v="0.3"/>
    <n v="-0.8"/>
    <s v="ja"/>
    <x v="0"/>
    <n v="-1.18"/>
    <n v="2021"/>
    <x v="1136"/>
    <n v="341"/>
    <s v="Uitmaaien"/>
    <s v="maaien"/>
    <n v="1536"/>
    <n v="0.26"/>
    <s v="A: uitmaaien nat profiel &lt;= 30m minimaal één zijde bereikbaar, twee zijdig &gt;15m bereikbaar &lt;= 30m"/>
    <n v="458081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59"/>
    <s v="&lt;Null&gt;"/>
    <n v="0"/>
    <n v="0.16"/>
    <n v="2.1"/>
    <n v="2.1"/>
    <s v="Vrij toepasbaar"/>
    <s v="Vrij toepasbaar"/>
    <s v="wegsloot"/>
    <s v="&lt;Null&gt;"/>
    <s v="Secundair"/>
    <s v="&lt;Null&gt;"/>
    <s v="Vrij verspreidbaar"/>
    <x v="238"/>
    <x v="1425"/>
    <n v="0.08"/>
    <n v="1.2"/>
    <s v="tot 2m"/>
    <s v="W18GR10189"/>
    <s v="baggeren en maaien"/>
    <s v="Wel werkstrook"/>
    <n v="-1.1000000000000001"/>
    <n v="-0.85"/>
  </r>
  <r>
    <s v="Links AAN/Rechts WSHD"/>
    <s v="Links AAN"/>
    <s v="Rechts WSHD"/>
    <n v="2.2000000000000002"/>
    <n v="0.09"/>
    <n v="0.24"/>
    <x v="3"/>
    <x v="0"/>
    <n v="1.1299999999999999"/>
    <s v="bereikbaar"/>
    <s v="&lt;Null&gt;"/>
    <n v="1"/>
    <s v="GO 2021"/>
    <s v="1A: Op de kant, &lt;=30m tweezijdig bereikbaar, of &lt;=15m één zijde bereikbaar"/>
    <n v="-1.4"/>
    <n v="-1.19"/>
    <n v="-1.01"/>
    <s v="&lt;=2meter"/>
    <n v="5.5"/>
    <s v="ja"/>
    <s v="W23046"/>
    <s v="A: maaien droog talud, bereikbaar vanaf 2 zijden, talud &gt; 2m"/>
    <s v="Links AAN/Rechts WSHD"/>
    <n v="0.1"/>
    <n v="0.25"/>
    <n v="-0.8"/>
    <s v="ja"/>
    <x v="0"/>
    <n v="-1.19"/>
    <n v="2021"/>
    <x v="204"/>
    <n v="339"/>
    <s v="Uitmaaien"/>
    <s v="maaien"/>
    <n v="1536"/>
    <n v="0.27"/>
    <s v="A: uitmaaien nat profiel &lt;= 30m minimaal één zijde bereikbaar, twee zijdig &gt;15m bereikbaar &lt;= 30m"/>
    <n v="458082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0"/>
    <s v="&lt;Null&gt;"/>
    <n v="0"/>
    <n v="0.18"/>
    <n v="2.1"/>
    <n v="2.1"/>
    <s v="Vrij toepasbaar"/>
    <s v="Vrij toepasbaar"/>
    <s v="wegsloot"/>
    <s v="&lt;Null&gt;"/>
    <s v="Secundair"/>
    <s v="&lt;Null&gt;"/>
    <s v="Vrij verspreidbaar"/>
    <x v="239"/>
    <x v="1426"/>
    <n v="0.09"/>
    <n v="1.3"/>
    <s v="tot 2m"/>
    <s v="W18GR10189"/>
    <s v="baggeren en maaien"/>
    <s v="Wel werkstrook"/>
    <n v="-1.1000000000000001"/>
    <n v="-0.85"/>
  </r>
  <r>
    <s v="Links AAN/Rechts WSHD"/>
    <s v="Links AAN"/>
    <s v="Rechts WSHD"/>
    <n v="1.5"/>
    <n v="0.1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34"/>
    <n v="-1.19"/>
    <s v="&lt;=2meter"/>
    <n v="5.5"/>
    <s v="ja"/>
    <s v="W23046"/>
    <s v="A: maaien droog talud, bereikbaar vanaf 2 zijden, talud &gt; 2m"/>
    <s v="Links AAN/Rechts WSHD"/>
    <n v="0.15"/>
    <s v="&lt;Null&gt;"/>
    <n v="-0.81"/>
    <s v="ja"/>
    <x v="0"/>
    <n v="-1.34"/>
    <n v="2021"/>
    <x v="1137"/>
    <n v="236"/>
    <s v="Uitmaaien"/>
    <s v="maaien"/>
    <n v="1536"/>
    <n v="0.46"/>
    <s v="A: uitmaaien nat profiel &lt;= 30m minimaal één zijde bereikbaar, twee zijdig &gt;15m bereikbaar &lt;= 30m"/>
    <n v="458084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4"/>
    <s v="&lt;Null&gt;"/>
    <n v="0"/>
    <n v="0.15"/>
    <n v="2.1"/>
    <n v="2.1"/>
    <s v="Vrij toepasbaar"/>
    <s v="Vrij toepasbaar"/>
    <s v="wegsloot"/>
    <s v="&lt;Null&gt;"/>
    <s v="Secundair"/>
    <s v="&lt;Null&gt;"/>
    <s v="Vrij verspreidbaar"/>
    <x v="1"/>
    <x v="1427"/>
    <n v="0.24"/>
    <n v="1.3"/>
    <s v="tot 2m"/>
    <s v="W18GR10189"/>
    <s v="baggeren en maaien"/>
    <s v="Wel werkstrook"/>
    <n v="-1.1000000000000001"/>
    <n v="-0.85"/>
  </r>
  <r>
    <s v="Links AAN/Rechts WSHD"/>
    <s v="Links AAN"/>
    <s v="Rechts WSHD"/>
    <n v="2.5"/>
    <n v="0.17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35"/>
    <n v="-1.2"/>
    <s v="&lt;=2meter"/>
    <n v="6.1"/>
    <s v="ja"/>
    <s v="W23046"/>
    <s v="A: maaien droog talud, bereikbaar vanaf 2 zijden, talud &gt; 2m"/>
    <s v="Links AAN/Rechts WSHD"/>
    <n v="0.19"/>
    <s v="&lt;Null&gt;"/>
    <n v="-0.81"/>
    <s v="ja"/>
    <x v="0"/>
    <n v="-1.35"/>
    <n v="2021"/>
    <x v="811"/>
    <n v="262"/>
    <s v="Uitmaaien"/>
    <s v="maaien"/>
    <n v="1536"/>
    <n v="0.61"/>
    <s v="A: uitmaaien nat profiel &lt;= 30m minimaal één zijde bereikbaar, twee zijdig &gt;15m bereikbaar &lt;= 30m"/>
    <n v="458085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5"/>
    <s v="&lt;Null&gt;"/>
    <n v="0"/>
    <n v="0.15"/>
    <n v="2.1"/>
    <n v="2.1"/>
    <s v="Klasse A"/>
    <s v="Klasse Wonen"/>
    <s v="wegsloot"/>
    <s v="&lt;Null&gt;"/>
    <s v="Secundair"/>
    <s v="&lt;Null&gt;"/>
    <s v="Verspreidbaar"/>
    <x v="1"/>
    <x v="1428"/>
    <n v="0.25"/>
    <n v="1.9"/>
    <s v="tot 2m"/>
    <s v="W18GR10190"/>
    <s v="baggeren en maaien"/>
    <s v="Wel werkstrook"/>
    <n v="-1.1000000000000001"/>
    <n v="-0.85"/>
  </r>
  <r>
    <s v="Links AAN/Rechts WSHD"/>
    <s v="Links AAN"/>
    <s v="Rechts WSHD"/>
    <n v="0.7"/>
    <n v="0.1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34"/>
    <n v="-1.19"/>
    <s v="&lt;=2meter"/>
    <n v="5.5"/>
    <s v="ja"/>
    <s v="W23046"/>
    <s v="A: maaien droog talud, bereikbaar vanaf 2 zijden, talud &gt; 2m"/>
    <s v="Links AAN/Rechts WSHD"/>
    <n v="0.15"/>
    <s v="&lt;Null&gt;"/>
    <n v="-0.81"/>
    <s v="ja"/>
    <x v="0"/>
    <n v="-1.34"/>
    <n v="2021"/>
    <x v="1138"/>
    <n v="115"/>
    <s v="Uitmaaien"/>
    <s v="maaien"/>
    <n v="1536"/>
    <n v="0.46"/>
    <s v="A: uitmaaien nat profiel &lt;= 30m minimaal één zijde bereikbaar, twee zijdig &gt;15m bereikbaar &lt;= 30m"/>
    <n v="459859"/>
    <s v="M03999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64"/>
    <s v="&lt;Null&gt;"/>
    <n v="0"/>
    <n v="0.15"/>
    <n v="2.1"/>
    <n v="2.1"/>
    <s v="Klasse A"/>
    <s v="Klasse Wonen"/>
    <s v="wegsloot"/>
    <s v="&lt;Null&gt;"/>
    <s v="Secundair"/>
    <s v="&lt;Null&gt;"/>
    <s v="Verspreidbaar"/>
    <x v="1"/>
    <x v="1429"/>
    <n v="0.24"/>
    <n v="1.3"/>
    <s v="tot 2m"/>
    <s v="W18GR10190"/>
    <s v="baggeren en maaien"/>
    <s v="Wel werkstrook"/>
    <n v="-1.1000000000000001"/>
    <n v="-0.85"/>
  </r>
  <r>
    <s v="Links WSHD/Rechts AAN"/>
    <s v="Links WSHD"/>
    <s v="Rechts AAN"/>
    <n v="1.3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8"/>
    <n v="-1.1200000000000001"/>
    <s v="&lt;=2meter"/>
    <n v="5.6"/>
    <s v="ja"/>
    <s v="W23047"/>
    <s v="A: maaien droog talud, bereikbaar vanaf 2 zijden, talud &gt; 2m"/>
    <s v="Links WSHD/Rechts AAN"/>
    <n v="0.19"/>
    <s v="&lt;Null&gt;"/>
    <n v="-0.83"/>
    <s v="ja"/>
    <x v="0"/>
    <n v="-1.38"/>
    <n v="2021"/>
    <x v="1139"/>
    <n v="200"/>
    <s v="Uitmaaien"/>
    <s v="maaien"/>
    <n v="1536"/>
    <n v="0.48"/>
    <s v="A: uitmaaien nat profiel &lt;= 30m minimaal één zijde bereikbaar, twee zijdig &gt;15m bereikbaar &lt;= 30m"/>
    <n v="458086"/>
    <s v="M0559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4"/>
    <s v="&lt;Null&gt;"/>
    <n v="0"/>
    <n v="0.26"/>
    <n v="2.2000000000000002"/>
    <n v="2.2000000000000002"/>
    <s v="Klasse A"/>
    <s v="Klasse Industrie"/>
    <s v="wegsloot"/>
    <s v="&lt;Null&gt;"/>
    <s v="Secundair"/>
    <s v="&lt;Null&gt;"/>
    <s v="Verspreidbaar"/>
    <x v="1"/>
    <x v="1430"/>
    <n v="0.28000000000000003"/>
    <n v="1.3"/>
    <s v="tot 2m"/>
    <s v="W18GR10197"/>
    <s v="baggeren en maaien"/>
    <s v="Wel werkstrook"/>
    <n v="-1.1000000000000001"/>
    <n v="-0.85"/>
  </r>
  <r>
    <s v="Links WSHD/Rechts AAN"/>
    <s v="Links WSHD"/>
    <s v="Rechts AAN"/>
    <n v="2.8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"/>
    <n v="-1.07"/>
    <s v="&lt;=2meter"/>
    <n v="5.7"/>
    <s v="ja"/>
    <s v="W23047"/>
    <s v="A: maaien droog talud, bereikbaar vanaf 2 zijden, talud &gt; 2m"/>
    <s v="Links WSHD/Rechts AAN"/>
    <n v="0.32"/>
    <s v="&lt;Null&gt;"/>
    <n v="-0.82"/>
    <s v="ja"/>
    <x v="0"/>
    <n v="-1.4"/>
    <n v="2021"/>
    <x v="1045"/>
    <n v="402"/>
    <s v="Uitmaaien"/>
    <s v="maaien"/>
    <n v="1536"/>
    <n v="0.51"/>
    <s v="A: uitmaaien nat profiel &lt;= 30m minimaal één zijde bereikbaar, twee zijdig &gt;15m bereikbaar &lt;= 30m"/>
    <n v="458087"/>
    <s v="M0559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15"/>
    <s v="&lt;Null&gt;"/>
    <n v="0"/>
    <n v="0.33"/>
    <n v="2.2000000000000002"/>
    <n v="2.2000000000000002"/>
    <s v="Klasse A"/>
    <s v="Klasse Industrie"/>
    <s v="wegsloot"/>
    <s v="&lt;Null&gt;"/>
    <s v="Secundair"/>
    <s v="&lt;Null&gt;"/>
    <s v="Verspreidbaar"/>
    <x v="1"/>
    <x v="1431"/>
    <n v="0.3"/>
    <n v="1.4"/>
    <s v="tot 2m"/>
    <s v="W18GR10197"/>
    <s v="baggeren en maaien"/>
    <s v="Wel werkstrook"/>
    <n v="-1.1000000000000001"/>
    <n v="-0.85"/>
  </r>
  <r>
    <s v="Links AAN/Rechts WSHD"/>
    <s v="Links AAN"/>
    <s v="Rechts WSHD"/>
    <n v="1.5"/>
    <n v="0.1400000000000000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55"/>
    <n v="-1.54"/>
    <n v="-1.29"/>
    <s v="&lt;=2meter"/>
    <n v="5.5"/>
    <s v="ja"/>
    <s v="W23050"/>
    <s v="A: maaien droog talud, bereikbaar vanaf 2 zijden, talud &gt; 2m"/>
    <s v="Links AAN/Rechts WSHD"/>
    <n v="0.16"/>
    <s v="&lt;Null&gt;"/>
    <n v="-0.99"/>
    <s v="ja"/>
    <x v="3"/>
    <n v="-1.54"/>
    <n v="2021"/>
    <x v="1140"/>
    <n v="254"/>
    <s v="Uitmaaien"/>
    <s v="maaien"/>
    <n v="1536"/>
    <n v="0.4"/>
    <s v="A: uitmaaien nat profiel &lt;= 30m minimaal één zijde bereikbaar, twee zijdig &gt;15m bereikbaar &lt;= 30m"/>
    <n v="458089"/>
    <s v="M03767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657"/>
    <s v="&lt;Null&gt;"/>
    <n v="0"/>
    <n v="0.25"/>
    <n v="2.2000000000000002"/>
    <n v="2.2000000000000002"/>
    <s v="Klasse B"/>
    <s v="Klasse Industrie"/>
    <s v="wegsloot"/>
    <s v="&lt;Null&gt;"/>
    <s v="Secundair"/>
    <s v="&lt;Null&gt;"/>
    <s v="Niet verspreidbaar"/>
    <x v="1"/>
    <x v="1432"/>
    <n v="0.28999999999999998"/>
    <n v="1.2"/>
    <s v="tot 2m"/>
    <s v="W18GR10209"/>
    <s v="baggeren en maaien"/>
    <s v="Wel werkstrook"/>
    <n v="-1.25"/>
    <n v="-1"/>
  </r>
  <r>
    <s v="Links AAN/Rechts WSHD"/>
    <s v="Links AAN"/>
    <s v="Rechts WSHD"/>
    <n v="2.5"/>
    <n v="0.2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55"/>
    <n v="-1.6"/>
    <n v="-1.3"/>
    <s v="&lt;=2meter"/>
    <n v="5.9"/>
    <s v="ja"/>
    <s v="W23050"/>
    <s v="A: maaien droog talud, bereikbaar vanaf 2 zijden, talud &gt; 2m"/>
    <s v="Links AAN/Rechts WSHD"/>
    <n v="0.25"/>
    <s v="&lt;Null&gt;"/>
    <n v="-0.99"/>
    <s v="ja"/>
    <x v="3"/>
    <n v="-1.6"/>
    <n v="2021"/>
    <x v="1141"/>
    <n v="312"/>
    <s v="Uitmaaien"/>
    <s v="maaien"/>
    <n v="1536"/>
    <n v="0.5"/>
    <s v="A: uitmaaien nat profiel &lt;= 30m minimaal één zijde bereikbaar, twee zijdig &gt;15m bereikbaar &lt;= 30m"/>
    <n v="458090"/>
    <s v="M03767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658"/>
    <s v="&lt;Null&gt;"/>
    <n v="0"/>
    <n v="0.3"/>
    <n v="2.2000000000000002"/>
    <n v="2.2000000000000002"/>
    <s v="Klasse B"/>
    <s v="Klasse Industrie"/>
    <s v="wegsloot"/>
    <s v="&lt;Null&gt;"/>
    <s v="Secundair"/>
    <s v="&lt;Null&gt;"/>
    <s v="Niet verspreidbaar"/>
    <x v="1"/>
    <x v="1433"/>
    <n v="0.35"/>
    <n v="1.6"/>
    <s v="tot 2m"/>
    <s v="W18GR10209"/>
    <s v="baggeren en maaien"/>
    <s v="Wel werkstrook"/>
    <n v="-1.25"/>
    <n v="-1"/>
  </r>
  <r>
    <s v="AAN"/>
    <s v="AAN"/>
    <s v="AAN"/>
    <n v="3.6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8"/>
    <n v="-0.91"/>
    <n v="-0.73"/>
    <s v="&lt;=2meter"/>
    <n v="6"/>
    <s v="ja"/>
    <s v="W23051"/>
    <s v="A: maaien droog talud, bereikbaar vanaf 2 zijden, talud &gt; 2m"/>
    <s v="AAN"/>
    <n v="0.18"/>
    <s v="&lt;Null&gt;"/>
    <n v="-0.46"/>
    <s v="ja"/>
    <x v="0"/>
    <n v="-0.91"/>
    <n v="2021"/>
    <x v="144"/>
    <n v="444"/>
    <s v="Uitmaaien"/>
    <s v="maaien"/>
    <n v="1536"/>
    <n v="0.53"/>
    <s v="A: uitmaaien nat profiel &lt;= 30m minimaal één zijde bereikbaar, twee zijdig &gt;15m bereikbaar &lt;= 30m"/>
    <n v="458088"/>
    <s v="M05212"/>
    <s v="&lt;Null&gt;"/>
    <x v="0"/>
    <s v="Goeree-Overflakkee"/>
    <s v="Waterschap"/>
    <s v="Uitmaaien"/>
    <s v="&lt;Null&gt;"/>
    <s v="MeetpuntenGO2020-Baggercode199"/>
    <x v="0"/>
    <s v="&lt;Null&gt;"/>
    <s v="Perceel 3"/>
    <s v="Johannispolderseweg"/>
    <s v="A: uitmaaien en afvoeren plasberm, twee zijdig bereikbaar, of &lt;=15m één zijde bereikbaar"/>
    <n v="960"/>
    <s v="&lt;Null&gt;"/>
    <n v="0"/>
    <n v="0.18"/>
    <n v="2.2000000000000002"/>
    <n v="2.2000000000000002"/>
    <s v="Klasse A"/>
    <s v="Klasse Industrie"/>
    <s v="wegsloot"/>
    <s v="&lt;Null&gt;"/>
    <s v="Secundair"/>
    <s v="&lt;Null&gt;"/>
    <s v="Verspreidbaar"/>
    <x v="1"/>
    <x v="1434"/>
    <n v="0.31"/>
    <n v="1.6"/>
    <s v="tot 2m"/>
    <s v="W18GR10254"/>
    <s v="baggeren en maaien"/>
    <s v="Wel werkstrook"/>
    <n v="-0.6"/>
    <n v="-0.4"/>
  </r>
  <r>
    <s v="AAN"/>
    <s v="AAN"/>
    <s v="AAN"/>
    <n v="1.9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8"/>
    <n v="-0.93"/>
    <n v="-0.76"/>
    <s v="&lt;=2meter"/>
    <n v="5.9"/>
    <s v="ja"/>
    <s v="W23051"/>
    <s v="A: maaien droog talud, bereikbaar vanaf 2 zijden, talud &gt; 2m"/>
    <s v="AAN"/>
    <n v="0.16"/>
    <s v="&lt;Null&gt;"/>
    <n v="-0.42"/>
    <s v="ja"/>
    <x v="0"/>
    <n v="-0.93"/>
    <n v="2021"/>
    <x v="1119"/>
    <n v="249"/>
    <s v="Uitmaaien"/>
    <s v="maaien"/>
    <n v="1536"/>
    <n v="0.5"/>
    <s v="A: uitmaaien nat profiel &lt;= 30m minimaal één zijde bereikbaar, twee zijdig &gt;15m bereikbaar &lt;= 30m"/>
    <n v="458091"/>
    <s v="M05212"/>
    <s v="&lt;Null&gt;"/>
    <x v="0"/>
    <s v="Goeree-Overflakkee"/>
    <s v="Waterschap"/>
    <s v="Uitmaaien"/>
    <s v="&lt;Null&gt;"/>
    <s v="MeetpuntenGO2020-Baggercode199"/>
    <x v="0"/>
    <s v="&lt;Null&gt;"/>
    <s v="Perceel 3"/>
    <s v="Brienensweg"/>
    <s v="A: uitmaaien en afvoeren plasberm, twee zijdig bereikbaar, of &lt;=15m één zijde bereikbaar"/>
    <n v="943"/>
    <s v="&lt;Null&gt;"/>
    <n v="0"/>
    <n v="0.17"/>
    <n v="2.2000000000000002"/>
    <n v="2.2000000000000002"/>
    <s v="Klasse A"/>
    <s v="Klasse Industrie"/>
    <s v="wegsloot"/>
    <s v="&lt;Null&gt;"/>
    <s v="Secundair"/>
    <s v="&lt;Null&gt;"/>
    <s v="Verspreidbaar"/>
    <x v="1"/>
    <x v="1347"/>
    <n v="0.33"/>
    <n v="1.5"/>
    <s v="tot 2m"/>
    <s v="W18GR10254"/>
    <s v="baggeren en maaien"/>
    <s v="Wel werkstrook"/>
    <n v="-0.6"/>
    <n v="-0.4"/>
  </r>
  <r>
    <s v="Links AAN/Rechts WSHD"/>
    <s v="Links AAN"/>
    <s v="Rechts WSHD"/>
    <n v="5.5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19"/>
    <s v="&lt;=2meter"/>
    <n v="7.2"/>
    <s v="ja"/>
    <s v="W23052"/>
    <s v="A: maaien droog talud, bereikbaar vanaf 2 zijden, talud &gt; 2m"/>
    <s v="Links AAN/Rechts WSHD"/>
    <n v="0.35"/>
    <s v="&lt;Null&gt;"/>
    <n v="-0.81"/>
    <s v="ja"/>
    <x v="0"/>
    <n v="-1.45"/>
    <n v="2021"/>
    <x v="1142"/>
    <n v="441"/>
    <s v="Uitmaaien"/>
    <s v="maaien"/>
    <n v="1536"/>
    <n v="1.03"/>
    <s v="A: uitmaaien nat profiel &lt;= 30m minimaal één zijde bereikbaar, twee zijdig &gt;15m bereikbaar &lt;= 30m"/>
    <n v="458092"/>
    <s v="M03869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5"/>
    <s v="&lt;Null&gt;"/>
    <n v="0"/>
    <n v="0.26"/>
    <n v="2.4"/>
    <n v="2.4"/>
    <s v="Vrij toepasbaar"/>
    <s v="Vrij toepasbaar"/>
    <s v="wegsloot"/>
    <s v="&lt;Null&gt;"/>
    <s v="Secundair"/>
    <s v="&lt;Null&gt;"/>
    <s v="Vrij verspreidbaar"/>
    <x v="1"/>
    <x v="1435"/>
    <n v="0.35"/>
    <n v="2.5"/>
    <s v="2 tot 4m"/>
    <s v="W18GR10173"/>
    <s v="baggeren en maaien"/>
    <s v="Wel werkstrook"/>
    <n v="-1.1000000000000001"/>
    <n v="-0.85"/>
  </r>
  <r>
    <s v="Links AAN/Rechts WSHD"/>
    <s v="Links AAN"/>
    <s v="Rechts WSHD"/>
    <n v="4.5"/>
    <n v="0.280000000000000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23"/>
    <s v="&lt;=2meter"/>
    <n v="6.6"/>
    <s v="ja"/>
    <s v="W23052"/>
    <s v="A: maaien droog talud, bereikbaar vanaf 2 zijden, talud &gt; 2m"/>
    <s v="Links AAN/Rechts WSHD"/>
    <n v="0.32"/>
    <s v="&lt;Null&gt;"/>
    <n v="-0.81"/>
    <s v="ja"/>
    <x v="0"/>
    <n v="-1.45"/>
    <n v="2021"/>
    <x v="1143"/>
    <n v="476"/>
    <s v="Uitmaaien"/>
    <s v="maaien"/>
    <n v="1536"/>
    <n v="0.84"/>
    <s v="A: uitmaaien nat profiel &lt;= 30m minimaal één zijde bereikbaar, twee zijdig &gt;15m bereikbaar &lt;= 30m"/>
    <n v="458093"/>
    <s v="M03869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weg"/>
    <s v="A: uitmaaien en afvoeren plasberm, twee zijdig bereikbaar, of &lt;=15m één zijde bereikbaar"/>
    <n v="16"/>
    <s v="&lt;Null&gt;"/>
    <n v="0"/>
    <n v="0.22"/>
    <n v="2.4"/>
    <n v="2.4"/>
    <s v="Vrij toepasbaar"/>
    <s v="Vrij toepasbaar"/>
    <s v="wegsloot"/>
    <s v="&lt;Null&gt;"/>
    <s v="Secundair"/>
    <s v="&lt;Null&gt;"/>
    <s v="Vrij verspreidbaar"/>
    <x v="1"/>
    <x v="1436"/>
    <n v="0.35"/>
    <n v="1.9"/>
    <s v="tot 2m"/>
    <s v="W18GR10173"/>
    <s v="baggeren en maaien"/>
    <s v="Wel werkstrook"/>
    <n v="-1.1000000000000001"/>
    <n v="-0.85"/>
  </r>
  <r>
    <s v="Links GEM/Rechts AAN"/>
    <s v="Links GEM"/>
    <s v="Rechts AAN"/>
    <n v="1.2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6"/>
    <s v="&lt;=2meter"/>
    <n v="5.0999999999999996"/>
    <s v="ja"/>
    <s v="W23062"/>
    <s v="A: maaien droog talud, bereikbaar vanaf 2 zijden, talud &gt; 2m"/>
    <s v="Links GEM/Rechts AAN"/>
    <n v="0.21"/>
    <s v="&lt;Null&gt;"/>
    <n v="-1.06"/>
    <s v="ja"/>
    <x v="0"/>
    <n v="-1.64"/>
    <n v="2021"/>
    <x v="1144"/>
    <n v="185"/>
    <s v="Uitmaaien"/>
    <s v="maaien"/>
    <n v="1536"/>
    <n v="0.59"/>
    <s v="A: uitmaaien nat profiel &lt;= 30m minimaal één zijde bereikbaar, twee zijdig &gt;15m bereikbaar &lt;= 30m"/>
    <n v="458094"/>
    <s v="M8004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3"/>
    <s v="&lt;Null&gt;"/>
    <n v="0"/>
    <n v="0.18"/>
    <n v="1.9"/>
    <n v="1.9"/>
    <s v="Klasse A"/>
    <s v="Klasse Wonen"/>
    <s v="wegsloot"/>
    <s v="&lt;Null&gt;"/>
    <s v="Secundair"/>
    <s v="&lt;Null&gt;"/>
    <s v="Verspreidbaar"/>
    <x v="1"/>
    <x v="1437"/>
    <n v="0.39"/>
    <n v="1.3"/>
    <s v="tot 2m"/>
    <s v="W18GR10097"/>
    <s v="baggeren en maaien"/>
    <s v="Wel werkstrook"/>
    <n v="-1.25"/>
    <n v="-1"/>
  </r>
  <r>
    <s v="Links GEM/Rechts AAN"/>
    <s v="Links GEM"/>
    <s v="Rechts AAN"/>
    <n v="1"/>
    <n v="0.0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41"/>
    <s v="&lt;=2meter"/>
    <n v="3"/>
    <s v="ja"/>
    <s v="W23062"/>
    <s v="A: maaien droog talud, bereikbaar vanaf 2 zijden, talud &lt;= 2m"/>
    <s v="Links GEM/Rechts AAN"/>
    <n v="0.09"/>
    <s v="&lt;Null&gt;"/>
    <n v="-1.08"/>
    <s v="ja"/>
    <x v="0"/>
    <n v="-1.53"/>
    <n v="2021"/>
    <x v="1145"/>
    <n v="175"/>
    <s v="Uitmaaien"/>
    <s v="maaien"/>
    <n v="1536"/>
    <n v="0.4"/>
    <s v="A: uitmaaien nat profiel &lt;= 30m minimaal één zijde bereikbaar, twee zijdig &gt;15m bereikbaar &lt;= 30m"/>
    <n v="458095"/>
    <s v="M80043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52"/>
    <s v="&lt;Null&gt;"/>
    <n v="0"/>
    <n v="0.12"/>
    <n v="0.9"/>
    <n v="0.9"/>
    <s v="Klasse A"/>
    <s v="Klasse Wonen"/>
    <s v="wegsloot"/>
    <s v="&lt;Null&gt;"/>
    <s v="Secundair"/>
    <s v="&lt;Null&gt;"/>
    <s v="Verspreidbaar"/>
    <x v="1"/>
    <x v="1438"/>
    <n v="0.28000000000000003"/>
    <n v="1.2"/>
    <s v="tot 2m"/>
    <s v="W18GR10097"/>
    <s v="baggeren en maaien"/>
    <s v="Wel werkstrook"/>
    <n v="-1.25"/>
    <n v="-1"/>
  </r>
  <r>
    <s v="Links GEM/Rechts AAN"/>
    <s v="Links GEM"/>
    <s v="Rechts AAN"/>
    <n v="1.1000000000000001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6"/>
    <s v="&lt;=2meter"/>
    <n v="5.0999999999999996"/>
    <s v="ja"/>
    <s v="W23062"/>
    <s v="A: maaien droog talud, bereikbaar vanaf 2 zijden, talud &gt; 2m"/>
    <s v="Links GEM/Rechts AAN"/>
    <n v="0.21"/>
    <s v="&lt;Null&gt;"/>
    <n v="-1.06"/>
    <s v="ja"/>
    <x v="0"/>
    <n v="-1.64"/>
    <n v="2021"/>
    <x v="9"/>
    <n v="168"/>
    <s v="Uitmaaien"/>
    <s v="maaien"/>
    <n v="1536"/>
    <n v="0.59"/>
    <s v="A: uitmaaien nat profiel &lt;= 30m minimaal één zijde bereikbaar, twee zijdig &gt;15m bereikbaar &lt;= 30m"/>
    <n v="459860"/>
    <s v="M80043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693"/>
    <s v="&lt;Null&gt;"/>
    <n v="0"/>
    <n v="0.18"/>
    <n v="1.9"/>
    <n v="1.9"/>
    <s v="Klasse A"/>
    <s v="Klasse Wonen"/>
    <s v="wegsloot"/>
    <s v="&lt;Null&gt;"/>
    <s v="Secundair"/>
    <s v="&lt;Null&gt;"/>
    <s v="Verspreidbaar"/>
    <x v="1"/>
    <x v="1439"/>
    <n v="0.39"/>
    <n v="1.3"/>
    <s v="tot 2m"/>
    <s v="W18GR10096"/>
    <s v="baggeren en maaien"/>
    <s v="Wel werkstrook"/>
    <n v="-1.25"/>
    <n v="-1"/>
  </r>
  <r>
    <s v="Links AAN/Rechts GEM SBB"/>
    <s v="Links AAN"/>
    <s v="Rechts GEM SBB"/>
    <n v="5.7"/>
    <n v="0.3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58"/>
    <n v="-1.2"/>
    <s v="&lt;=2meter"/>
    <n v="6"/>
    <s v="ja"/>
    <s v="W23067"/>
    <s v="A: maaien droog talud, bereikbaar vanaf 2 zijden, talud &gt; 2m"/>
    <s v="Links AAN/Rechts GEM SBB"/>
    <n v="0.41"/>
    <s v="&lt;Null&gt;"/>
    <n v="-1.01"/>
    <s v="ja"/>
    <x v="0"/>
    <n v="-1.58"/>
    <n v="2021"/>
    <x v="1146"/>
    <n v="515"/>
    <s v="Uitmaaien"/>
    <s v="maaien"/>
    <n v="1536"/>
    <n v="0.76"/>
    <s v="A: uitmaaien nat profiel &lt;= 30m minimaal één zijde bereikbaar, twee zijdig &gt;15m bereikbaar &lt;= 30m"/>
    <n v="458101"/>
    <s v="M0299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3"/>
    <s v="&lt;Null&gt;"/>
    <n v="0"/>
    <n v="0.38"/>
    <n v="1.9"/>
    <n v="1.9"/>
    <s v="Klasse A"/>
    <s v="Vrij toepasbaar"/>
    <s v="wegsloot"/>
    <s v="&lt;Null&gt;"/>
    <s v="Secundair"/>
    <s v="&lt;Null&gt;"/>
    <s v="Vrij verspreidbaar"/>
    <x v="1"/>
    <x v="1440"/>
    <n v="0.33"/>
    <n v="2.2000000000000002"/>
    <s v="2 tot 4m"/>
    <s v="W18GR10_WBKK_D"/>
    <s v="baggeren en maaien"/>
    <s v="Wel werkstrook"/>
    <n v="-1.25"/>
    <n v="-1"/>
  </r>
  <r>
    <s v="Links AAN/Rechts GEM SBB"/>
    <s v="Links AAN"/>
    <s v="Rechts GEM SBB"/>
    <n v="3.6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7"/>
    <n v="-1.18"/>
    <s v="&lt;=2meter"/>
    <n v="5.6"/>
    <s v="ja"/>
    <s v="W23067"/>
    <s v="A: maaien droog talud, bereikbaar vanaf 2 zijden, talud &gt; 2m"/>
    <s v="Links AAN/Rechts GEM SBB"/>
    <n v="0.2"/>
    <s v="&lt;Null&gt;"/>
    <n v="-1"/>
    <s v="ja"/>
    <x v="0"/>
    <n v="-1.37"/>
    <n v="2021"/>
    <x v="12"/>
    <n v="395"/>
    <s v="Uitmaaien"/>
    <s v="maaien"/>
    <n v="1536"/>
    <n v="0.46"/>
    <s v="A: uitmaaien nat profiel &lt;= 30m minimaal één zijde bereikbaar, twee zijdig &gt;15m bereikbaar &lt;= 30m"/>
    <n v="458102"/>
    <s v="M0299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1044"/>
    <s v="&lt;Null&gt;"/>
    <n v="0"/>
    <n v="0.19"/>
    <n v="1.9"/>
    <n v="1.9"/>
    <s v="Klasse A"/>
    <s v="Vrij toepasbaar"/>
    <s v="wegsloot"/>
    <s v="&lt;Null&gt;"/>
    <s v="Secundair"/>
    <s v="&lt;Null&gt;"/>
    <s v="Vrij verspreidbaar"/>
    <x v="1"/>
    <x v="1441"/>
    <n v="0.12"/>
    <n v="1.8"/>
    <s v="tot 2m"/>
    <s v="W18GR10_WBKK_D"/>
    <s v="baggeren en maaien"/>
    <s v="Wel werkstrook"/>
    <n v="-1.25"/>
    <n v="-1"/>
  </r>
  <r>
    <s v="Links AAN/Rechts GEM SBB"/>
    <s v="Links AAN"/>
    <s v="Rechts GEM SBB"/>
    <n v="5"/>
    <n v="0.3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6"/>
    <s v="&lt;=2meter"/>
    <n v="6.1"/>
    <s v="ja"/>
    <s v="W23068"/>
    <s v="A: maaien droog talud, bereikbaar vanaf 2 zijden, talud &gt; 2m"/>
    <s v="Links AAN/Rechts GEM SBB"/>
    <n v="0.41"/>
    <s v="&lt;Null&gt;"/>
    <n v="-1"/>
    <s v="ja"/>
    <x v="0"/>
    <n v="-1.59"/>
    <n v="2021"/>
    <x v="798"/>
    <n v="436"/>
    <s v="Uitmaaien"/>
    <s v="maaien"/>
    <n v="1536"/>
    <n v="1.1299999999999999"/>
    <s v="A: uitmaaien nat profiel &lt;= 30m minimaal één zijde bereikbaar, twee zijdig &gt;15m bereikbaar &lt;= 30m"/>
    <n v="458100"/>
    <s v="M03003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031"/>
    <s v="&lt;Null&gt;"/>
    <n v="0"/>
    <n v="0.23"/>
    <n v="1.9"/>
    <n v="1.9"/>
    <s v="Klasse A"/>
    <s v="Vrij toepasbaar"/>
    <s v="wegsloot"/>
    <s v="&lt;Null&gt;"/>
    <s v="Secundair"/>
    <s v="&lt;Null&gt;"/>
    <s v="Vrij verspreidbaar"/>
    <x v="1"/>
    <x v="1442"/>
    <n v="0.34"/>
    <n v="2.2999999999999998"/>
    <s v="2 tot 4m"/>
    <s v="W18GR10_WBKK_D"/>
    <s v="baggeren en maaien"/>
    <s v="Wel werkstrook"/>
    <n v="-1.25"/>
    <n v="-1"/>
  </r>
  <r>
    <s v="Links AAN/Rechts GEM SBB"/>
    <s v="Links AAN"/>
    <s v="Rechts GEM SBB"/>
    <n v="2.9"/>
    <n v="0.3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23"/>
    <s v="&lt;=2meter"/>
    <n v="5.6"/>
    <s v="ja"/>
    <s v="W23068"/>
    <s v="A: maaien droog talud, bereikbaar vanaf 2 zijden, talud &gt; 2m"/>
    <s v="Links AAN/Rechts GEM SBB"/>
    <n v="0.37"/>
    <s v="&lt;Null&gt;"/>
    <n v="-0.97"/>
    <s v="ja"/>
    <x v="0"/>
    <n v="-1.59"/>
    <n v="2021"/>
    <x v="480"/>
    <n v="324"/>
    <s v="Uitmaaien"/>
    <s v="maaien"/>
    <n v="1536"/>
    <n v="0.81"/>
    <s v="A: uitmaaien nat profiel &lt;= 30m minimaal één zijde bereikbaar, twee zijdig &gt;15m bereikbaar &lt;= 30m"/>
    <n v="458103"/>
    <s v="M03003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1030"/>
    <s v="&lt;Null&gt;"/>
    <n v="0"/>
    <n v="0.36"/>
    <n v="1.9"/>
    <n v="1.9"/>
    <s v="Klasse A"/>
    <s v="Vrij toepasbaar"/>
    <s v="wegsloot"/>
    <s v="&lt;Null&gt;"/>
    <s v="Secundair"/>
    <s v="&lt;Null&gt;"/>
    <s v="Vrij verspreidbaar"/>
    <x v="1"/>
    <x v="1443"/>
    <n v="0.34"/>
    <n v="1.8"/>
    <s v="tot 2m"/>
    <s v="W18GR10_WBKK_D"/>
    <s v="baggeren en maaien"/>
    <s v="Wel werkstrook"/>
    <n v="-1.25"/>
    <n v="-1"/>
  </r>
  <r>
    <s v="Links WSHD/Rechts AAN"/>
    <s v="Links WSHD"/>
    <s v="Rechts AAN"/>
    <n v="1.8"/>
    <n v="0.1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1"/>
    <s v="&lt;=2meter"/>
    <n v="4.4000000000000004"/>
    <s v="ja"/>
    <s v="W23070"/>
    <s v="A: maaien droog talud, bereikbaar vanaf 2 zijden, talud &gt; 2m"/>
    <s v="Links WSHD/Rechts AAN"/>
    <n v="0.15"/>
    <s v="&lt;Null&gt;"/>
    <n v="-1.01"/>
    <s v="ja"/>
    <x v="0"/>
    <n v="-1.57"/>
    <n v="2021"/>
    <x v="1050"/>
    <n v="352"/>
    <s v="Uitmaaien"/>
    <s v="maaien"/>
    <n v="1536"/>
    <n v="0.39"/>
    <s v="A: uitmaaien nat profiel &lt;= 30m minimaal één zijde bereikbaar, twee zijdig &gt;15m bereikbaar &lt;= 30m"/>
    <n v="458096"/>
    <s v="M03122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2"/>
    <s v="&lt;Null&gt;"/>
    <n v="0"/>
    <n v="0.26"/>
    <n v="1.7"/>
    <n v="1.7"/>
    <s v="Vrij toepasbaar"/>
    <s v="Vrij toepasbaar"/>
    <s v="wegsloot"/>
    <s v="&lt;Null&gt;"/>
    <s v="Secundair"/>
    <s v="&lt;Null&gt;"/>
    <s v="Vrij verspreidbaar"/>
    <x v="1"/>
    <x v="1444"/>
    <n v="0.32"/>
    <n v="1"/>
    <s v="tot 2m"/>
    <s v="W18GR10075"/>
    <s v="baggeren en maaien"/>
    <s v="Wel werkstrook"/>
    <n v="-1.25"/>
    <n v="-1"/>
  </r>
  <r>
    <s v="Links WSHD/Rechts AAN"/>
    <s v="Links WSHD"/>
    <s v="Rechts AAN"/>
    <n v="1.1000000000000001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4"/>
    <s v="&lt;=2meter"/>
    <n v="4.5999999999999996"/>
    <s v="ja"/>
    <s v="W23070"/>
    <s v="A: maaien droog talud, bereikbaar vanaf 2 zijden, talud &gt; 2m"/>
    <s v="Links WSHD/Rechts AAN"/>
    <n v="0.17"/>
    <s v="&lt;Null&gt;"/>
    <n v="-1.01"/>
    <s v="ja"/>
    <x v="0"/>
    <n v="-1.61"/>
    <n v="2021"/>
    <x v="1147"/>
    <n v="188"/>
    <s v="Uitmaaien"/>
    <s v="maaien"/>
    <n v="1536"/>
    <n v="0.47"/>
    <s v="A: uitmaaien nat profiel &lt;= 30m minimaal één zijde bereikbaar, twee zijdig &gt;15m bereikbaar &lt;= 30m"/>
    <n v="458097"/>
    <s v="M0312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591"/>
    <s v="&lt;Null&gt;"/>
    <n v="0"/>
    <n v="0.27"/>
    <n v="1.7"/>
    <n v="1.7"/>
    <s v="Vrij toepasbaar"/>
    <s v="Vrij toepasbaar"/>
    <s v="wegsloot"/>
    <s v="&lt;Null&gt;"/>
    <s v="Secundair"/>
    <s v="&lt;Null&gt;"/>
    <s v="Vrij verspreidbaar"/>
    <x v="1"/>
    <x v="1445"/>
    <n v="0.36"/>
    <n v="1.2"/>
    <s v="tot 2m"/>
    <s v="W18GR10074"/>
    <s v="baggeren en maaien"/>
    <s v="Wel werkstrook"/>
    <n v="-1.25"/>
    <n v="-1"/>
  </r>
  <r>
    <s v="Links WSHD/Rechts AAN"/>
    <s v="Links WSHD"/>
    <s v="Rechts AAN"/>
    <n v="1.1000000000000001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1"/>
    <s v="&lt;=2meter"/>
    <n v="4.7"/>
    <s v="ja"/>
    <s v="W23070"/>
    <s v="A: maaien droog talud, bereikbaar vanaf 2 zijden, talud &gt; 2m"/>
    <s v="Links WSHD/Rechts AAN"/>
    <n v="0.1"/>
    <s v="&lt;Null&gt;"/>
    <n v="-1"/>
    <s v="ja"/>
    <x v="0"/>
    <n v="-1.56"/>
    <n v="2021"/>
    <x v="1148"/>
    <n v="170"/>
    <s v="Uitmaaien"/>
    <s v="maaien"/>
    <n v="1536"/>
    <n v="0.41"/>
    <s v="A: uitmaaien nat profiel &lt;= 30m minimaal één zijde bereikbaar, twee zijdig &gt;15m bereikbaar &lt;= 30m"/>
    <n v="458098"/>
    <s v="M03122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1198"/>
    <s v="&lt;Null&gt;"/>
    <n v="0"/>
    <n v="0.25"/>
    <n v="1.7"/>
    <n v="1.7"/>
    <s v="Vrij toepasbaar"/>
    <s v="Vrij toepasbaar"/>
    <s v="wegsloot"/>
    <s v="&lt;Null&gt;"/>
    <s v="Secundair"/>
    <s v="&lt;Null&gt;"/>
    <s v="Vrij verspreidbaar"/>
    <x v="1"/>
    <x v="1446"/>
    <n v="0.31"/>
    <n v="1.3"/>
    <s v="tot 2m"/>
    <s v="W18GR10074"/>
    <s v="baggeren en maaien"/>
    <s v="Wel werkstrook"/>
    <n v="-1.25"/>
    <n v="-1"/>
  </r>
  <r>
    <s v="Links WSHD/Rechts AAN"/>
    <s v="Links WSHD"/>
    <s v="Rechts AAN"/>
    <n v="2.1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4"/>
    <s v="&lt;=2meter"/>
    <n v="4.5"/>
    <s v="ja"/>
    <s v="W23070"/>
    <s v="A: maaien droog talud, bereikbaar vanaf 2 zijden, talud &gt; 2m"/>
    <s v="Links WSHD/Rechts AAN"/>
    <n v="0.2"/>
    <s v="&lt;Null&gt;"/>
    <n v="-1.02"/>
    <s v="ja"/>
    <x v="0"/>
    <n v="-1.58"/>
    <n v="2021"/>
    <x v="1149"/>
    <n v="382"/>
    <s v="Uitmaaien"/>
    <s v="maaien"/>
    <n v="1536"/>
    <n v="0.46"/>
    <s v="A: uitmaaien nat profiel &lt;= 30m minimaal één zijde bereikbaar, twee zijdig &gt;15m bereikbaar &lt;= 30m"/>
    <n v="458099"/>
    <s v="M03122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1"/>
    <s v="&lt;Null&gt;"/>
    <n v="0"/>
    <n v="0.24"/>
    <n v="1.7"/>
    <n v="1.7"/>
    <s v="Vrij toepasbaar"/>
    <s v="Vrij toepasbaar"/>
    <s v="wegsloot"/>
    <s v="&lt;Null&gt;"/>
    <s v="Secundair"/>
    <s v="&lt;Null&gt;"/>
    <s v="Vrij verspreidbaar"/>
    <x v="1"/>
    <x v="1447"/>
    <n v="0.33"/>
    <n v="1.1000000000000001"/>
    <s v="tot 2m"/>
    <s v="W18GR10075"/>
    <s v="baggeren en maaien"/>
    <s v="Wel werkstrook"/>
    <n v="-1.25"/>
    <n v="-1"/>
  </r>
  <r>
    <s v="Links WSHD/Rechts AAN"/>
    <s v="Links WSHD"/>
    <s v="Rechts AAN"/>
    <n v="0.6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1"/>
    <s v="&lt;=2meter"/>
    <n v="4.7"/>
    <s v="ja"/>
    <s v="W23070"/>
    <s v="A: maaien droog talud, bereikbaar vanaf 2 zijden, talud &gt; 2m"/>
    <s v="Links WSHD/Rechts AAN"/>
    <n v="0.1"/>
    <s v="&lt;Null&gt;"/>
    <n v="-1"/>
    <s v="ja"/>
    <x v="0"/>
    <n v="-1.56"/>
    <n v="2021"/>
    <x v="571"/>
    <n v="89"/>
    <s v="Uitmaaien"/>
    <s v="maaien"/>
    <n v="1536"/>
    <n v="0.41"/>
    <s v="A: uitmaaien nat profiel &lt;= 30m minimaal één zijde bereikbaar, twee zijdig &gt;15m bereikbaar &lt;= 30m"/>
    <n v="459861"/>
    <s v="M03122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1198"/>
    <s v="&lt;Null&gt;"/>
    <n v="0"/>
    <n v="0.25"/>
    <n v="1.7"/>
    <n v="1.7"/>
    <s v="Vrij toepasbaar"/>
    <s v="Vrij toepasbaar"/>
    <s v="wegsloot"/>
    <s v="&lt;Null&gt;"/>
    <s v="Secundair"/>
    <s v="&lt;Null&gt;"/>
    <s v="Vrij verspreidbaar"/>
    <x v="1"/>
    <x v="1448"/>
    <n v="0.31"/>
    <n v="1.3"/>
    <s v="tot 2m"/>
    <s v="W18GR10075"/>
    <s v="baggeren en maaien"/>
    <s v="Wel werkstrook"/>
    <n v="-1.25"/>
    <n v="-1"/>
  </r>
  <r>
    <s v="Links WSHD/Rechts AAN"/>
    <s v="Links WSHD"/>
    <s v="Rechts AAN"/>
    <n v="2.8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42"/>
    <s v="&lt;=2meter"/>
    <n v="5.6"/>
    <s v="ja"/>
    <s v="W23071"/>
    <s v="A: maaien droog talud, bereikbaar vanaf 2 zijden, talud &gt; 2m"/>
    <s v="Links WSHD/Rechts AAN"/>
    <n v="0.11"/>
    <s v="&lt;Null&gt;"/>
    <n v="-1.03"/>
    <s v="ja"/>
    <x v="0"/>
    <n v="-1.63"/>
    <n v="2021"/>
    <x v="1150"/>
    <n v="469"/>
    <s v="Uitmaaien"/>
    <s v="maaien"/>
    <n v="1536"/>
    <n v="0.52"/>
    <s v="A: uitmaaien nat profiel &lt;= 30m minimaal één zijde bereikbaar, twee zijdig &gt;15m bereikbaar &lt;= 30m"/>
    <n v="458104"/>
    <s v="M0310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0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49"/>
    <n v="0.38"/>
    <n v="1.2"/>
    <s v="tot 2m"/>
    <s v="W18GR10067"/>
    <s v="baggeren en maaien"/>
    <s v="Wel werkstrook"/>
    <n v="-1.25"/>
    <n v="-1"/>
  </r>
  <r>
    <s v="Links WSHD/Rechts GEM SBB"/>
    <s v="Links WSHD"/>
    <s v="Rechts GEM SBB"/>
    <n v="0.6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42"/>
    <s v="&lt;=2meter"/>
    <n v="5.6"/>
    <s v="ja"/>
    <s v="W23071"/>
    <s v="A: maaien droog talud, bereikbaar vanaf 2 zijden, talud &gt; 2m"/>
    <s v="Links WSHD/Rechts GEM SBB"/>
    <n v="0.11"/>
    <s v="&lt;Null&gt;"/>
    <n v="-1.03"/>
    <s v="ja"/>
    <x v="0"/>
    <n v="-1.63"/>
    <n v="2021"/>
    <x v="918"/>
    <n v="92"/>
    <s v="Uitmaaien"/>
    <s v="maaien"/>
    <n v="1536"/>
    <n v="0.52"/>
    <s v="A: uitmaaien nat profiel &lt;= 30m minimaal één zijde bereikbaar, twee zijdig &gt;15m bereikbaar &lt;= 30m"/>
    <n v="458105"/>
    <s v="M03102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0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740"/>
    <n v="0.38"/>
    <n v="1.2"/>
    <s v="tot 2m"/>
    <s v="W18GR10067"/>
    <s v="baggeren en maaien"/>
    <s v="Wel werkstrook"/>
    <n v="-1.25"/>
    <n v="-1"/>
  </r>
  <r>
    <s v="Links AAN/Rechts GEM SBB"/>
    <s v="Links AAN"/>
    <s v="Rechts GEM SBB"/>
    <n v="7.4"/>
    <n v="0.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7"/>
    <n v="-1.56"/>
    <s v="&gt;2meter"/>
    <n v="10"/>
    <s v="ja"/>
    <s v="W23073"/>
    <s v="A: maaien droog talud, bereikbaar vanaf 2 zijden, talud &gt; 2m"/>
    <s v="Links AAN/Rechts GEM SBB"/>
    <n v="0.56999999999999995"/>
    <s v="&lt;Null&gt;"/>
    <n v="-1.01"/>
    <s v="ja"/>
    <x v="0"/>
    <n v="-1.77"/>
    <n v="2021"/>
    <x v="1151"/>
    <n v="412"/>
    <s v="Uitmaaien"/>
    <s v="maaien"/>
    <n v="1536"/>
    <n v="2.3199999999999998"/>
    <s v="A: uitmaaien nat profiel &lt;= 30m minimaal één zijde bereikbaar, twee zijdig &gt;15m bereikbaar &lt;= 30m"/>
    <n v="458106"/>
    <s v="M03358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73"/>
    <s v="&lt;Null&gt;"/>
    <n v="0"/>
    <n v="0.21"/>
    <n v="3.2"/>
    <n v="3.2"/>
    <s v="Klasse A"/>
    <s v="Vrij toepasbaar"/>
    <s v="wegsloot"/>
    <s v="&lt;Null&gt;"/>
    <s v="Secundair"/>
    <s v="&lt;Null&gt;"/>
    <s v="Vrij verspreidbaar"/>
    <x v="1"/>
    <x v="1450"/>
    <n v="0.52"/>
    <n v="3.6"/>
    <s v="2 tot 4m"/>
    <s v="W18GR10_WBKK_D"/>
    <s v="baggeren en maaien"/>
    <s v="Wel werkstrook"/>
    <n v="-1.25"/>
    <n v="-1"/>
  </r>
  <r>
    <s v="Links AAN/Rechts GEM SBB"/>
    <s v="Links AAN"/>
    <s v="Rechts GEM SBB"/>
    <n v="10.199999999999999"/>
    <n v="0.7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86"/>
    <n v="-1.59"/>
    <s v="&gt;2meter"/>
    <n v="10.199999999999999"/>
    <s v="ja"/>
    <s v="W23073"/>
    <s v="A: maaien droog talud, bereikbaar vanaf 2 zijden, talud &gt; 2m"/>
    <s v="Links AAN/Rechts GEM SBB"/>
    <n v="0.84"/>
    <s v="&lt;Null&gt;"/>
    <n v="-1.04"/>
    <s v="ja"/>
    <x v="0"/>
    <n v="-1.86"/>
    <n v="2021"/>
    <x v="1152"/>
    <n v="535"/>
    <s v="Uitmaaien"/>
    <s v="maaien"/>
    <n v="1536"/>
    <n v="2.5499999999999998"/>
    <s v="A: uitmaaien nat profiel &lt;= 30m minimaal één zijde bereikbaar, twee zijdig &gt;15m bereikbaar &lt;= 30m"/>
    <n v="458107"/>
    <s v="M03358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74"/>
    <s v="&lt;Null&gt;"/>
    <n v="0"/>
    <n v="0.27"/>
    <n v="3.2"/>
    <n v="3.2"/>
    <s v="Klasse A"/>
    <s v="Vrij toepasbaar"/>
    <s v="wegsloot"/>
    <s v="&lt;Null&gt;"/>
    <s v="Secundair"/>
    <s v="&lt;Null&gt;"/>
    <s v="Vrij verspreidbaar"/>
    <x v="1"/>
    <x v="1451"/>
    <n v="0.61"/>
    <n v="3.8"/>
    <s v="2 tot 4m"/>
    <s v="W18GR10_WBKK_D"/>
    <s v="baggeren en maaien"/>
    <s v="Wel werkstrook"/>
    <n v="-1.25"/>
    <n v="-1"/>
  </r>
  <r>
    <s v="Links WSHD/Rechts AAN"/>
    <s v="Links WSHD"/>
    <s v="Rechts AAN"/>
    <n v="1.7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48"/>
    <s v="&lt;=2meter"/>
    <n v="6.4"/>
    <s v="ja"/>
    <s v="W23074"/>
    <s v="A: maaien droog talud, bereikbaar vanaf 2 zijden, talud &gt; 2m"/>
    <s v="Links WSHD/Rechts AAN"/>
    <n v="0.1"/>
    <s v="&lt;Null&gt;"/>
    <n v="-1.02"/>
    <s v="ja"/>
    <x v="0"/>
    <n v="-1.57"/>
    <n v="2021"/>
    <x v="769"/>
    <n v="208"/>
    <s v="Uitmaaien"/>
    <s v="maaien"/>
    <n v="1536"/>
    <n v="0.72"/>
    <s v="A: uitmaaien nat profiel &lt;= 30m minimaal één zijde bereikbaar, twee zijdig &gt;15m bereikbaar &lt;= 30m"/>
    <n v="458108"/>
    <s v="M03351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68"/>
    <s v="&lt;Null&gt;"/>
    <n v="0"/>
    <n v="0.09"/>
    <n v="2.4"/>
    <n v="2.4"/>
    <s v="Klasse A"/>
    <s v="Klasse Industrie"/>
    <s v="wegsloot"/>
    <s v="&lt;Null&gt;"/>
    <s v="Secundair"/>
    <s v="&lt;Null&gt;"/>
    <s v="Verspreidbaar"/>
    <x v="1"/>
    <x v="1452"/>
    <n v="0.32"/>
    <n v="1.6"/>
    <s v="tot 2m"/>
    <s v="W18GR10119"/>
    <s v="baggeren en maaien"/>
    <s v="Wel werkstrook"/>
    <n v="-1.25"/>
    <n v="-1"/>
  </r>
  <r>
    <s v="Links WSHD/Rechts AAN"/>
    <s v="Links WSHD"/>
    <s v="Rechts AAN"/>
    <n v="2.9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46"/>
    <s v="&lt;=2meter"/>
    <n v="7.3"/>
    <s v="ja"/>
    <s v="W23074"/>
    <s v="A: maaien droog talud, bereikbaar vanaf 2 zijden, talud &gt; 2m"/>
    <s v="Links WSHD/Rechts AAN"/>
    <n v="0.2"/>
    <s v="&lt;Null&gt;"/>
    <n v="-1.02"/>
    <s v="ja"/>
    <x v="0"/>
    <n v="-1.56"/>
    <n v="2021"/>
    <x v="647"/>
    <n v="230"/>
    <s v="Uitmaaien"/>
    <s v="maaien"/>
    <n v="1536"/>
    <n v="1.0900000000000001"/>
    <s v="A: uitmaaien nat profiel &lt;= 30m minimaal één zijde bereikbaar, twee zijdig &gt;15m bereikbaar &lt;= 30m"/>
    <n v="458109"/>
    <s v="M03351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69"/>
    <s v="&lt;Null&gt;"/>
    <n v="0"/>
    <n v="0.1"/>
    <n v="2.4"/>
    <n v="2.4"/>
    <s v="Klasse A"/>
    <s v="Klasse Industrie"/>
    <s v="wegsloot"/>
    <s v="&lt;Null&gt;"/>
    <s v="Secundair"/>
    <s v="&lt;Null&gt;"/>
    <s v="Verspreidbaar"/>
    <x v="1"/>
    <x v="1453"/>
    <n v="0.31"/>
    <n v="2.5"/>
    <s v="2 tot 4m"/>
    <s v="W18GR10119"/>
    <s v="baggeren en maaien"/>
    <s v="Wel werkstrook"/>
    <n v="-1.25"/>
    <n v="-1"/>
  </r>
  <r>
    <s v="Links WSHD/Rechts AAN"/>
    <s v="Links WSHD"/>
    <s v="Rechts AAN"/>
    <n v="2.2999999999999998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42"/>
    <s v="&lt;=2meter"/>
    <n v="5.3"/>
    <s v="ja"/>
    <s v="W23076"/>
    <s v="A: maaien droog talud, bereikbaar vanaf 2 zijden, talud &gt; 2m"/>
    <s v="Links WSHD/Rechts AAN"/>
    <n v="0.14000000000000001"/>
    <s v="&lt;Null&gt;"/>
    <n v="-1.04"/>
    <s v="ja"/>
    <x v="0"/>
    <n v="-1.61"/>
    <n v="2021"/>
    <x v="1153"/>
    <n v="391"/>
    <s v="Uitmaaien"/>
    <s v="maaien"/>
    <n v="1536"/>
    <n v="0.56000000000000005"/>
    <s v="A: uitmaaien nat profiel &lt;= 30m minimaal één zijde bereikbaar, twee zijdig &gt;15m bereikbaar &lt;= 30m"/>
    <n v="458110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7"/>
    <s v="&lt;Null&gt;"/>
    <n v="0"/>
    <n v="0.19"/>
    <n v="2.1"/>
    <n v="2.1"/>
    <s v="Vrij toepasbaar"/>
    <s v="Vrij toepasbaar"/>
    <s v="wegsloot"/>
    <s v="&lt;Null&gt;"/>
    <s v="Secundair"/>
    <s v="&lt;Null&gt;"/>
    <s v="Vrij verspreidbaar"/>
    <x v="1"/>
    <x v="1454"/>
    <n v="0.36"/>
    <n v="1.2"/>
    <s v="tot 2m"/>
    <s v="W18GR10030"/>
    <s v="baggeren en maaien"/>
    <s v="Wel werkstrook"/>
    <n v="-1.25"/>
    <n v="-1"/>
  </r>
  <r>
    <s v="Links WSHD/Rechts AAN"/>
    <s v="Links WSHD"/>
    <s v="Rechts AAN"/>
    <n v="2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41"/>
    <s v="&lt;=2meter"/>
    <n v="5.2"/>
    <s v="ja"/>
    <s v="W23076"/>
    <s v="A: maaien droog talud, bereikbaar vanaf 2 zijden, talud &gt; 2m"/>
    <s v="Links WSHD/Rechts AAN"/>
    <n v="0.14000000000000001"/>
    <s v="&lt;Null&gt;"/>
    <n v="-1.03"/>
    <s v="ja"/>
    <x v="0"/>
    <n v="-1.65"/>
    <n v="2021"/>
    <x v="1154"/>
    <n v="363"/>
    <s v="Uitmaaien"/>
    <s v="maaien"/>
    <n v="1536"/>
    <n v="0.5"/>
    <s v="A: uitmaaien nat profiel &lt;= 30m minimaal één zijde bereikbaar, twee zijdig &gt;15m bereikbaar &lt;= 30m"/>
    <n v="458111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8"/>
    <s v="&lt;Null&gt;"/>
    <n v="0"/>
    <n v="0.24"/>
    <n v="2.1"/>
    <n v="2.1"/>
    <s v="Vrij toepasbaar"/>
    <s v="Vrij toepasbaar"/>
    <s v="wegsloot"/>
    <s v="&lt;Null&gt;"/>
    <s v="Secundair"/>
    <s v="&lt;Null&gt;"/>
    <s v="Vrij verspreidbaar"/>
    <x v="1"/>
    <x v="1455"/>
    <n v="0.4"/>
    <n v="1.1000000000000001"/>
    <s v="tot 2m"/>
    <s v="W18GR10030"/>
    <s v="baggeren en maaien"/>
    <s v="Wel werkstrook"/>
    <n v="-1.25"/>
    <n v="-1"/>
  </r>
  <r>
    <s v="Links WSHD/Rechts AAN"/>
    <s v="Links WSHD"/>
    <s v="Rechts AAN"/>
    <n v="0.9"/>
    <n v="0.0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8"/>
    <n v="-1.34"/>
    <s v="&lt;=2meter"/>
    <n v="5.3"/>
    <s v="ja"/>
    <s v="W23076"/>
    <s v="A: maaien droog talud, bereikbaar vanaf 2 zijden, talud &gt; 2m"/>
    <s v="Links WSHD/Rechts AAN"/>
    <n v="0.06"/>
    <s v="&lt;Null&gt;"/>
    <n v="-0.99"/>
    <s v="ja"/>
    <x v="0"/>
    <n v="-1.48"/>
    <n v="2021"/>
    <x v="1155"/>
    <n v="149"/>
    <s v="Uitmaaien"/>
    <s v="maaien"/>
    <n v="1536"/>
    <n v="0.39"/>
    <s v="A: uitmaaien nat profiel &lt;= 30m minimaal één zijde bereikbaar, twee zijdig &gt;15m bereikbaar &lt;= 30m"/>
    <n v="458112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256"/>
    <s v="&lt;Null&gt;"/>
    <n v="0"/>
    <n v="0.14000000000000001"/>
    <n v="2.1"/>
    <n v="2.1"/>
    <s v="Vrij toepasbaar"/>
    <s v="Vrij toepasbaar"/>
    <s v="wegsloot"/>
    <s v="&lt;Null&gt;"/>
    <s v="Secundair"/>
    <s v="&lt;Null&gt;"/>
    <s v="Vrij verspreidbaar"/>
    <x v="1"/>
    <x v="1456"/>
    <n v="0.23"/>
    <n v="1.2"/>
    <s v="tot 2m"/>
    <s v="W18GR10031"/>
    <s v="baggeren en maaien"/>
    <s v="Wel werkstrook"/>
    <n v="-1.25"/>
    <n v="-1"/>
  </r>
  <r>
    <s v="Links WSHD/Rechts AAN"/>
    <s v="Links WSHD"/>
    <s v="Rechts AAN"/>
    <n v="1.6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39"/>
    <s v="&lt;=2meter"/>
    <n v="5.2"/>
    <s v="ja"/>
    <s v="W23076"/>
    <s v="A: maaien droog talud, bereikbaar vanaf 2 zijden, talud &gt; 2m"/>
    <s v="Links WSHD/Rechts AAN"/>
    <n v="7.0000000000000007E-2"/>
    <s v="&lt;Null&gt;"/>
    <n v="-1.05"/>
    <s v="ja"/>
    <x v="0"/>
    <n v="-1.51"/>
    <n v="2021"/>
    <x v="469"/>
    <n v="285"/>
    <s v="Uitmaaien"/>
    <s v="maaien"/>
    <n v="1536"/>
    <n v="0.38"/>
    <s v="A: uitmaaien nat profiel &lt;= 30m minimaal één zijde bereikbaar, twee zijdig &gt;15m bereikbaar &lt;= 30m"/>
    <n v="458118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5"/>
    <s v="&lt;Null&gt;"/>
    <n v="0"/>
    <n v="0.12"/>
    <n v="2.1"/>
    <n v="2.1"/>
    <s v="Vrij toepasbaar"/>
    <s v="Vrij toepasbaar"/>
    <s v="wegsloot"/>
    <s v="&lt;Null&gt;"/>
    <s v="Secundair"/>
    <s v="&lt;Null&gt;"/>
    <s v="Vrij verspreidbaar"/>
    <x v="1"/>
    <x v="1457"/>
    <n v="0.26"/>
    <n v="1.1000000000000001"/>
    <s v="tot 2m"/>
    <s v="W18GR10031"/>
    <s v="baggeren en maaien"/>
    <s v="Wel werkstrook"/>
    <n v="-1.25"/>
    <n v="-1"/>
  </r>
  <r>
    <s v="Links WSHD/Rechts AAN"/>
    <s v="Links WSHD"/>
    <s v="Rechts AAN"/>
    <n v="1.7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6"/>
    <s v="&lt;=2meter"/>
    <n v="5.2"/>
    <s v="ja"/>
    <s v="W23076"/>
    <s v="A: maaien droog talud, bereikbaar vanaf 2 zijden, talud &gt; 2m"/>
    <s v="Links WSHD/Rechts AAN"/>
    <n v="0.1"/>
    <s v="&lt;Null&gt;"/>
    <n v="-1.05"/>
    <s v="ja"/>
    <x v="0"/>
    <n v="-1.52"/>
    <n v="2021"/>
    <x v="1156"/>
    <n v="318"/>
    <s v="Uitmaaien"/>
    <s v="maaien"/>
    <n v="1536"/>
    <n v="0.37"/>
    <s v="A: uitmaaien nat profiel &lt;= 30m minimaal één zijde bereikbaar, twee zijdig &gt;15m bereikbaar &lt;= 30m"/>
    <n v="458119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6"/>
    <s v="&lt;Null&gt;"/>
    <n v="0"/>
    <n v="0.16"/>
    <n v="2.1"/>
    <n v="2.1"/>
    <s v="Vrij toepasbaar"/>
    <s v="Vrij toepasbaar"/>
    <s v="wegsloot"/>
    <s v="&lt;Null&gt;"/>
    <s v="Secundair"/>
    <s v="&lt;Null&gt;"/>
    <s v="Vrij verspreidbaar"/>
    <x v="1"/>
    <x v="1187"/>
    <n v="0.27"/>
    <n v="1.1000000000000001"/>
    <s v="tot 2m"/>
    <s v="W18GR10031"/>
    <s v="baggeren en maaien"/>
    <s v="Wel werkstrook"/>
    <n v="-1.25"/>
    <n v="-1"/>
  </r>
  <r>
    <s v="Links WSHD/Rechts AAN"/>
    <s v="Links WSHD"/>
    <s v="Rechts AAN"/>
    <n v="0.3"/>
    <n v="0.0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6"/>
    <s v="&lt;=2meter"/>
    <n v="5.2"/>
    <s v="ja"/>
    <s v="W23076"/>
    <s v="A: maaien droog talud, bereikbaar vanaf 2 zijden, talud &gt; 2m"/>
    <s v="Links WSHD/Rechts AAN"/>
    <n v="0.1"/>
    <s v="&lt;Null&gt;"/>
    <n v="-1.05"/>
    <s v="ja"/>
    <x v="0"/>
    <n v="-1.52"/>
    <n v="2021"/>
    <x v="29"/>
    <n v="60"/>
    <s v="Uitmaaien"/>
    <s v="maaien"/>
    <n v="1536"/>
    <n v="0.37"/>
    <s v="A: uitmaaien nat profiel &lt;= 30m minimaal één zijde bereikbaar, twee zijdig &gt;15m bereikbaar &lt;= 30m"/>
    <n v="459862"/>
    <s v="M02968"/>
    <s v="&lt;Null&gt;"/>
    <x v="0"/>
    <s v="Goeree-Overflakkee"/>
    <s v="Waterschap"/>
    <s v="Uitmaaien"/>
    <s v="&lt;Null&gt;"/>
    <s v="MeetpuntenGO2020-Baggercode199"/>
    <x v="0"/>
    <s v="&lt;Null&gt;"/>
    <s v="Perceel 3"/>
    <s v="Ovenkeetweg"/>
    <s v="A: uitmaaien en afvoeren plasberm, twee zijdig bereikbaar, of &lt;=15m één zijde bereikbaar"/>
    <n v="1136"/>
    <s v="&lt;Null&gt;"/>
    <n v="0"/>
    <n v="0.16"/>
    <n v="2.1"/>
    <n v="2.1"/>
    <s v="Vrij toepasbaar"/>
    <s v="Vrij toepasbaar"/>
    <s v="wegsloot"/>
    <s v="&lt;Null&gt;"/>
    <s v="Secundair"/>
    <s v="&lt;Null&gt;"/>
    <s v="Vrij verspreidbaar"/>
    <x v="1"/>
    <x v="1458"/>
    <n v="0.27"/>
    <n v="1.1000000000000001"/>
    <s v="tot 2m"/>
    <s v="W18GR10030"/>
    <s v="baggeren en maaien"/>
    <s v="Wel werkstrook"/>
    <n v="-1.25"/>
    <n v="-1"/>
  </r>
  <r>
    <s v="Links WSHD/Rechts AAN"/>
    <s v="Links WSHD"/>
    <s v="Rechts AAN"/>
    <n v="4.2"/>
    <n v="0.2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2"/>
    <n v="-1.77"/>
    <n v="-1.44"/>
    <s v="&lt;=2meter"/>
    <n v="5.5"/>
    <s v="ja"/>
    <s v="W23077"/>
    <s v="A: maaien droog talud, bereikbaar vanaf 2 zijden, talud &gt; 2m"/>
    <s v="Links WSHD/Rechts AAN"/>
    <n v="0.25"/>
    <s v="&lt;Null&gt;"/>
    <n v="-1.04"/>
    <s v="ja"/>
    <x v="0"/>
    <n v="-1.77"/>
    <n v="2021"/>
    <x v="1157"/>
    <n v="469"/>
    <s v="Uitmaaien"/>
    <s v="maaien"/>
    <n v="1536"/>
    <n v="0.85"/>
    <s v="A: uitmaaien nat profiel &lt;= 30m minimaal één zijde bereikbaar, twee zijdig &gt;15m bereikbaar &lt;= 30m"/>
    <n v="458113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519"/>
    <s v="&lt;Null&gt;"/>
    <n v="0"/>
    <n v="0.33"/>
    <n v="1.9"/>
    <n v="1.9"/>
    <s v="Klasse A"/>
    <s v="Klasse Wonen"/>
    <s v="wegsloot"/>
    <s v="&lt;Null&gt;"/>
    <s v="Secundair"/>
    <s v="&lt;Null&gt;"/>
    <s v="Verspreidbaar"/>
    <x v="1"/>
    <x v="1459"/>
    <n v="0.52"/>
    <n v="1.8"/>
    <s v="tot 2m"/>
    <s v="W18GR10094"/>
    <s v="baggeren en maaien"/>
    <s v="Wel werkstrook"/>
    <n v="-1.25"/>
    <n v="-1"/>
  </r>
  <r>
    <s v="GEM SBB"/>
    <s v="GEM SBB"/>
    <s v="GEM SBB"/>
    <n v="1.5"/>
    <n v="0.33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42"/>
    <n v="-1.29"/>
    <s v="&lt;=2meter"/>
    <n v="7.8"/>
    <s v="ja"/>
    <s v="W23092"/>
    <s v="B: maaien droog talud, &lt;= 15m één zijde bereikbaar, talud &gt; 2m"/>
    <s v="GEM SBB"/>
    <n v="0.37"/>
    <s v="&lt;Null&gt;"/>
    <n v="-1.03"/>
    <s v="ja"/>
    <x v="2"/>
    <n v="-1.42"/>
    <n v="2021"/>
    <x v="1158"/>
    <n v="76"/>
    <s v="Uitmaaien"/>
    <s v="maaien"/>
    <n v="1536"/>
    <n v="1.31"/>
    <s v="A: uitmaaien nat profiel &lt;= 30m minimaal één zijde bereikbaar, twee zijdig &gt;15m bereikbaar &lt;= 30m"/>
    <n v="458114"/>
    <s v="M0303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86"/>
    <s v="&lt;Null&gt;"/>
    <n v="0"/>
    <n v="0.13"/>
    <n v="2"/>
    <n v="2"/>
    <s v="Klasse A"/>
    <s v="Vrij toepasbaar"/>
    <s v="wegsloot"/>
    <s v="&lt;Null&gt;"/>
    <s v="Secundair"/>
    <s v="&lt;Null&gt;"/>
    <s v="Vrij verspreidbaar"/>
    <x v="1"/>
    <x v="1460"/>
    <n v="0.17"/>
    <n v="3.9"/>
    <s v="2 tot 4m"/>
    <s v="W18GR10_WBKK_D"/>
    <s v="baggeren en maaien"/>
    <s v="Wel werkstrook"/>
    <n v="-1.25"/>
    <n v="-1"/>
  </r>
  <r>
    <s v="Links AAN/Rechts GEM SBB"/>
    <s v="Links AAN"/>
    <s v="Rechts GEM SBB"/>
    <n v="0"/>
    <n v="0.03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19"/>
    <n v="-1.05"/>
    <s v="&lt;=2meter"/>
    <n v="4.7"/>
    <s v="ja"/>
    <s v="W23092"/>
    <s v="B: maaien droog talud, &lt;= 15m één zijde bereikbaar, talud &gt; 2m"/>
    <s v="Links AAN/Rechts GEM SBB"/>
    <n v="0.03"/>
    <s v="&lt;Null&gt;"/>
    <n v="-1.04"/>
    <s v="ja"/>
    <x v="2"/>
    <n v="-1.19"/>
    <n v="2021"/>
    <x v="110"/>
    <n v="1"/>
    <s v="Uitmaaien"/>
    <s v="maaien"/>
    <n v="1536"/>
    <n v="0.06"/>
    <s v="A: uitmaaien nat profiel &lt;= 30m minimaal één zijde bereikbaar, twee zijdig &gt;15m bereikbaar &lt;= 30m"/>
    <n v="458115"/>
    <s v="M0303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07"/>
    <s v="&lt;Null&gt;"/>
    <n v="0"/>
    <n v="0.14000000000000001"/>
    <n v="2"/>
    <n v="2"/>
    <s v="Klasse A"/>
    <s v="Vrij toepasbaar"/>
    <s v="wegsloot"/>
    <s v="&lt;Null&gt;"/>
    <s v="Secundair"/>
    <s v="&lt;Null&gt;"/>
    <s v="Vrij verspreidbaar"/>
    <x v="1"/>
    <x v="1461"/>
    <n v="0.15"/>
    <n v="0.8"/>
    <s v="tot 2m"/>
    <s v="W18GR10_WBKK_D"/>
    <s v="baggeren en maaien"/>
    <s v="Wel werkstrook"/>
    <n v="-1.25"/>
    <n v="-1"/>
  </r>
  <r>
    <s v="Links AAN/Rechts GEM SBB"/>
    <s v="Links AAN"/>
    <s v="Rechts GEM SBB"/>
    <n v="1.3"/>
    <n v="0.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19"/>
    <n v="-1.05"/>
    <s v="&lt;=2meter"/>
    <n v="4.7"/>
    <s v="ja"/>
    <s v="W23092"/>
    <s v="A: maaien droog talud, bereikbaar vanaf 2 zijden, talud &gt; 2m"/>
    <s v="Links AAN/Rechts GEM SBB"/>
    <n v="0.03"/>
    <s v="&lt;Null&gt;"/>
    <n v="-1.04"/>
    <s v="ja"/>
    <x v="0"/>
    <n v="-1.19"/>
    <n v="2021"/>
    <x v="1016"/>
    <n v="319"/>
    <s v="Uitmaaien"/>
    <s v="maaien"/>
    <n v="1536"/>
    <n v="0.06"/>
    <s v="A: uitmaaien nat profiel &lt;= 30m minimaal één zijde bereikbaar, twee zijdig &gt;15m bereikbaar &lt;= 30m"/>
    <n v="458116"/>
    <s v="M0303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07"/>
    <s v="&lt;Null&gt;"/>
    <n v="0"/>
    <n v="0.14000000000000001"/>
    <n v="2"/>
    <n v="2"/>
    <s v="Klasse A"/>
    <s v="Vrij toepasbaar"/>
    <s v="wegsloot"/>
    <s v="&lt;Null&gt;"/>
    <s v="Secundair"/>
    <s v="&lt;Null&gt;"/>
    <s v="Vrij verspreidbaar"/>
    <x v="1"/>
    <x v="1462"/>
    <n v="0.15"/>
    <n v="0.8"/>
    <s v="tot 2m"/>
    <s v="W18GR10_WBKK_D"/>
    <s v="baggeren en maaien"/>
    <s v="Wel werkstrook"/>
    <n v="-1.25"/>
    <n v="-1"/>
  </r>
  <r>
    <s v="GEM SBB"/>
    <s v="GEM SBB"/>
    <s v="GEM SBB"/>
    <n v="5.5"/>
    <n v="0.3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2"/>
    <n v="-1.29"/>
    <s v="&lt;=2meter"/>
    <n v="7.8"/>
    <s v="ja"/>
    <s v="W23092"/>
    <s v="A: maaien droog talud, bereikbaar vanaf 2 zijden, talud &gt; 2m"/>
    <s v="GEM SBB"/>
    <n v="0.37"/>
    <s v="&lt;Null&gt;"/>
    <n v="-1.03"/>
    <s v="ja"/>
    <x v="0"/>
    <n v="-1.42"/>
    <n v="2021"/>
    <x v="1159"/>
    <n v="280"/>
    <s v="Uitmaaien"/>
    <s v="maaien"/>
    <n v="1536"/>
    <n v="1.31"/>
    <s v="A: uitmaaien nat profiel &lt;= 30m minimaal één zijde bereikbaar, twee zijdig &gt;15m bereikbaar &lt;= 30m"/>
    <n v="458117"/>
    <s v="M03037"/>
    <s v="&lt;Null&gt;"/>
    <x v="0"/>
    <s v="Goeree-Overflakkee"/>
    <s v="Waterschap"/>
    <s v="Uitmaaien"/>
    <s v="&lt;Null&gt;"/>
    <s v="MeetpuntenGO2020-Baggercode199"/>
    <x v="0"/>
    <s v="&lt;Null&gt;"/>
    <s v="Perceel 3"/>
    <s v="Westdijk"/>
    <s v="A: uitmaaien en afvoeren plasberm, twee zijdig bereikbaar, of &lt;=15m één zijde bereikbaar"/>
    <n v="386"/>
    <s v="&lt;Null&gt;"/>
    <n v="0"/>
    <n v="0.13"/>
    <n v="2"/>
    <n v="2"/>
    <s v="Klasse A"/>
    <s v="Vrij toepasbaar"/>
    <s v="wegsloot"/>
    <s v="&lt;Null&gt;"/>
    <s v="Secundair"/>
    <s v="&lt;Null&gt;"/>
    <s v="Vrij verspreidbaar"/>
    <x v="1"/>
    <x v="1463"/>
    <n v="0.17"/>
    <n v="3.9"/>
    <s v="2 tot 4m"/>
    <s v="W18GR10_WBKK_D"/>
    <s v="baggeren en maaien"/>
    <s v="Wel werkstrook"/>
    <n v="-1.25"/>
    <n v="-1"/>
  </r>
  <r>
    <s v="Links AAN/Rechts GEM SBB"/>
    <s v="Links AAN"/>
    <s v="Rechts GEM SBB"/>
    <n v="0.7"/>
    <n v="0.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19"/>
    <n v="-1.05"/>
    <s v="&lt;=2meter"/>
    <n v="4.7"/>
    <s v="ja"/>
    <s v="W23092"/>
    <s v="A: maaien droog talud, bereikbaar vanaf 2 zijden, talud &gt; 2m"/>
    <s v="Links AAN/Rechts GEM SBB"/>
    <n v="0.03"/>
    <s v="&lt;Null&gt;"/>
    <n v="-1.04"/>
    <s v="ja"/>
    <x v="0"/>
    <n v="-1.19"/>
    <n v="2021"/>
    <x v="747"/>
    <n v="172"/>
    <s v="Uitmaaien"/>
    <s v="maaien"/>
    <n v="1536"/>
    <n v="0.06"/>
    <s v="A: uitmaaien nat profiel &lt;= 30m minimaal één zijde bereikbaar, twee zijdig &gt;15m bereikbaar &lt;= 30m"/>
    <n v="459863"/>
    <s v="M03037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07"/>
    <s v="&lt;Null&gt;"/>
    <n v="0"/>
    <n v="0.14000000000000001"/>
    <n v="2"/>
    <n v="2"/>
    <s v="Klasse A"/>
    <s v="Klasse Wonen"/>
    <s v="wegsloot"/>
    <s v="&lt;Null&gt;"/>
    <s v="Secundair"/>
    <s v="&lt;Null&gt;"/>
    <s v="Verspreidbaar"/>
    <x v="1"/>
    <x v="1464"/>
    <n v="0.15"/>
    <n v="0.8"/>
    <s v="tot 2m"/>
    <s v="W18GR10080"/>
    <s v="baggeren en maaien"/>
    <s v="Wel werkstrook"/>
    <n v="-1.25"/>
    <n v="-1"/>
  </r>
  <r>
    <s v="Links WSHD/Rechts AAN"/>
    <s v="Links WSHD"/>
    <s v="Rechts AAN"/>
    <n v="2.5"/>
    <n v="0.4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88"/>
    <n v="-1.49"/>
    <s v="&lt;=2meter"/>
    <n v="5.3"/>
    <s v="ja"/>
    <s v="W23762"/>
    <s v="A: maaien droog talud, bereikbaar vanaf 2 zijden, talud &gt; 2m"/>
    <s v="Links WSHD/Rechts AAN"/>
    <n v="0.51"/>
    <s v="&lt;Null&gt;"/>
    <n v="-1.02"/>
    <s v="ja"/>
    <x v="0"/>
    <n v="-1.88"/>
    <n v="2021"/>
    <x v="981"/>
    <n v="264"/>
    <s v="Uitmaaien"/>
    <s v="maaien"/>
    <n v="1536"/>
    <n v="1.3"/>
    <s v="A: uitmaaien nat profiel &lt;= 30m minimaal één zijde bereikbaar, twee zijdig &gt;15m bereikbaar &lt;= 30m"/>
    <n v="458121"/>
    <s v="M03052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571"/>
    <s v="&lt;Null&gt;"/>
    <n v="0"/>
    <n v="0.39"/>
    <n v="1.7"/>
    <n v="1.7"/>
    <s v="Klasse A"/>
    <s v="Klasse Industrie"/>
    <s v="wegsloot"/>
    <s v="&lt;Null&gt;"/>
    <s v="Secundair"/>
    <s v="&lt;Null&gt;"/>
    <s v="Verspreidbaar"/>
    <x v="1"/>
    <x v="1465"/>
    <n v="0.63"/>
    <n v="1.9"/>
    <s v="tot 2m"/>
    <s v="W18GR10072"/>
    <s v="baggeren en maaien"/>
    <s v="Wel werkstrook"/>
    <n v="-1.25"/>
    <n v="-1"/>
  </r>
  <r>
    <s v="Links AAN/Rechts WSHD"/>
    <s v="Links AAN"/>
    <s v="Rechts WSHD"/>
    <n v="0.3"/>
    <n v="0.12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35"/>
    <n v="-1.52"/>
    <n v="-1.23"/>
    <s v="&gt;2meter"/>
    <n v="6.2"/>
    <s v="ja"/>
    <s v="W23764"/>
    <s v="B: maaien droog talud, &lt;= 15m één zijde bereikbaar, talud &gt; 2m"/>
    <s v="Links AAN/Rechts WSHD"/>
    <n v="0.14000000000000001"/>
    <s v="&lt;Null&gt;"/>
    <n v="-1"/>
    <s v="ja"/>
    <x v="3"/>
    <n v="-1.52"/>
    <n v="2021"/>
    <x v="1160"/>
    <n v="55"/>
    <s v="Uitmaaien"/>
    <s v="maaien"/>
    <n v="1536"/>
    <n v="0.36"/>
    <s v="A: uitmaaien nat profiel &lt;= 30m minimaal één zijde bereikbaar, twee zijdig &gt;15m bereikbaar &lt;= 30m"/>
    <n v="458122"/>
    <s v="M03126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35"/>
    <s v="&lt;Null&gt;"/>
    <n v="0"/>
    <n v="0.28999999999999998"/>
    <n v="2.6"/>
    <n v="2.6"/>
    <s v="Klasse B"/>
    <s v="Klasse Industrie"/>
    <s v="wegsloot"/>
    <s v="&lt;Null&gt;"/>
    <s v="Secundair"/>
    <s v="&lt;Null&gt;"/>
    <s v="Niet verspreidbaar"/>
    <x v="1"/>
    <x v="1466"/>
    <n v="0.27"/>
    <n v="1.1000000000000001"/>
    <s v="tot 2m"/>
    <s v="W18GR10091"/>
    <s v="baggeren en maaien"/>
    <s v="Wel werkstrook"/>
    <n v="-1.25"/>
    <n v="-1"/>
  </r>
  <r>
    <s v="Links AAN/Rechts WSHD"/>
    <s v="Links AAN"/>
    <s v="Rechts WSHD"/>
    <n v="0"/>
    <n v="0.12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35"/>
    <n v="-1.52"/>
    <n v="-1.23"/>
    <s v="&gt;2meter"/>
    <n v="6.2"/>
    <s v="ja"/>
    <s v="W23764"/>
    <s v="B: maaien droog talud, &lt;= 15m één zijde bereikbaar, talud &gt; 2m"/>
    <s v="Links AAN/Rechts WSHD"/>
    <n v="0.14000000000000001"/>
    <s v="&lt;Null&gt;"/>
    <n v="-1"/>
    <s v="ja"/>
    <x v="3"/>
    <n v="-1.52"/>
    <n v="2021"/>
    <x v="1161"/>
    <n v="5"/>
    <s v="Uitmaaien"/>
    <s v="maaien"/>
    <n v="1536"/>
    <n v="0.36"/>
    <s v="A: uitmaaien nat profiel &lt;= 30m minimaal één zijde bereikbaar, twee zijdig &gt;15m bereikbaar &lt;= 30m"/>
    <n v="459864"/>
    <s v="M03126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35"/>
    <s v="&lt;Null&gt;"/>
    <n v="0"/>
    <n v="0.28999999999999998"/>
    <n v="2.6"/>
    <n v="2.6"/>
    <s v="Klasse B"/>
    <s v="Klasse Industrie"/>
    <s v="wegsloot"/>
    <s v="&lt;Null&gt;"/>
    <s v="Secundair"/>
    <s v="&lt;Null&gt;"/>
    <s v="Niet verspreidbaar"/>
    <x v="1"/>
    <x v="112"/>
    <n v="0.27"/>
    <n v="1.1000000000000001"/>
    <s v="tot 2m"/>
    <s v="W18GR10091"/>
    <s v="baggeren en maaien"/>
    <s v="Wel werkstrook"/>
    <n v="-1.25"/>
    <n v="-1"/>
  </r>
  <r>
    <s v="Links AAN/Rechts WSHD"/>
    <s v="Links AAN"/>
    <s v="Rechts WSHD"/>
    <n v="2"/>
    <n v="0.1400000000000000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5"/>
    <n v="-1.21"/>
    <s v="&gt;2meter"/>
    <n v="6.2"/>
    <s v="ja"/>
    <s v="W24263"/>
    <s v="A: maaien droog talud, bereikbaar vanaf 2 zijden, talud &gt; 2m"/>
    <s v="Links AAN/Rechts WSHD"/>
    <n v="0.16"/>
    <s v="&lt;Null&gt;"/>
    <n v="-1.01"/>
    <s v="ja"/>
    <x v="3"/>
    <n v="-1.55"/>
    <n v="2021"/>
    <x v="686"/>
    <n v="359"/>
    <s v="Uitmaaien"/>
    <s v="maaien"/>
    <n v="1536"/>
    <n v="0.33"/>
    <s v="A: uitmaaien nat profiel &lt;= 30m minimaal één zijde bereikbaar, twee zijdig &gt;15m bereikbaar &lt;= 30m"/>
    <n v="458120"/>
    <s v="M03129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46"/>
    <s v="&lt;Null&gt;"/>
    <n v="0"/>
    <n v="0.34"/>
    <n v="2.6"/>
    <n v="2.6"/>
    <s v="Klasse B"/>
    <s v="Niet toepasbaar"/>
    <s v="wegsloot"/>
    <s v="&lt;Null&gt;"/>
    <s v="Secundair"/>
    <s v="&lt;Null&gt;"/>
    <s v="Niet verspreidbaar"/>
    <x v="1"/>
    <x v="1467"/>
    <n v="0.3"/>
    <n v="1.1000000000000001"/>
    <s v="tot 2m"/>
    <s v="W18GR10090"/>
    <s v="baggeren en maaien"/>
    <s v="Wel werkstrook"/>
    <n v="-1.25"/>
    <n v="-1"/>
  </r>
  <r>
    <s v="Links AAN/Rechts WSHD"/>
    <s v="Links AAN"/>
    <s v="Rechts WSHD"/>
    <n v="4.5"/>
    <n v="0.23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7"/>
    <n v="-1.39"/>
    <s v="&lt;=2meter"/>
    <n v="6.3"/>
    <s v="ja"/>
    <s v="W24925"/>
    <s v="A: maaien droog talud, bereikbaar vanaf 2 zijden, talud &gt; 2m"/>
    <s v="Links AAN/Rechts WSHD"/>
    <n v="0.26"/>
    <s v="&lt;Null&gt;"/>
    <n v="-0.97"/>
    <s v="ja"/>
    <x v="3"/>
    <n v="-1.57"/>
    <n v="2021"/>
    <x v="1162"/>
    <n v="430"/>
    <s v="Uitmaaien"/>
    <s v="maaien"/>
    <n v="1536"/>
    <n v="0.88"/>
    <s v="A: uitmaaien nat profiel &lt;= 30m minimaal één zijde bereikbaar, twee zijdig &gt;15m bereikbaar &lt;= 30m"/>
    <n v="458124"/>
    <s v="M04005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84"/>
    <s v="&lt;Null&gt;"/>
    <n v="0"/>
    <n v="0.18"/>
    <n v="2.1"/>
    <n v="2.1"/>
    <s v="Klasse B"/>
    <s v="Klasse Industrie"/>
    <s v="wegsloot"/>
    <s v="&lt;Null&gt;"/>
    <s v="Secundair"/>
    <s v="&lt;Null&gt;"/>
    <s v="Niet verspreidbaar"/>
    <x v="1"/>
    <x v="1468"/>
    <n v="0.32"/>
    <n v="2.1"/>
    <s v="2 tot 4m"/>
    <s v="W18GR10191"/>
    <s v="baggeren en maaien"/>
    <s v="Wel werkstrook"/>
    <n v="-1.25"/>
    <n v="-1"/>
  </r>
  <r>
    <s v="Links WSHD/Rechts AAN"/>
    <s v="Links WSHD"/>
    <s v="Rechts AAN"/>
    <n v="1.6"/>
    <n v="0.28000000000000003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8"/>
    <n v="-1.34"/>
    <s v="&lt;=2meter"/>
    <n v="6.4"/>
    <s v="ja"/>
    <s v="W24931"/>
    <s v="B: maaien droog talud, &lt;= 15m één zijde bereikbaar, talud &gt; 2m"/>
    <s v="Links WSHD/Rechts AAN"/>
    <n v="0.32"/>
    <s v="&lt;Null&gt;"/>
    <n v="-0.99"/>
    <s v="ja"/>
    <x v="2"/>
    <n v="-1.58"/>
    <n v="2021"/>
    <x v="1121"/>
    <n v="149"/>
    <s v="Uitmaaien"/>
    <s v="maaien"/>
    <n v="1536"/>
    <n v="0.84"/>
    <s v="A: uitmaaien nat profiel &lt;= 30m minimaal één zijde bereikbaar, twee zijdig &gt;15m bereikbaar &lt;= 30m"/>
    <n v="458123"/>
    <s v="M03779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421"/>
    <s v="&lt;Null&gt;"/>
    <n v="0"/>
    <n v="0.24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69"/>
    <n v="0.33"/>
    <n v="2.1"/>
    <s v="2 tot 4m"/>
    <s v="W18GR10199"/>
    <s v="baggeren en maaien"/>
    <s v="Wel werkstrook"/>
    <n v="-1.25"/>
    <n v="-1"/>
  </r>
  <r>
    <s v="Links WSHD/Rechts AAN"/>
    <s v="Links WSHD"/>
    <s v="Rechts AAN"/>
    <n v="2.2999999999999998"/>
    <n v="0.2800000000000000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4"/>
    <s v="&lt;=2meter"/>
    <n v="6.4"/>
    <s v="ja"/>
    <s v="W24931"/>
    <s v="A: maaien droog talud, bereikbaar vanaf 2 zijden, talud &gt; 2m"/>
    <s v="Links WSHD/Rechts AAN"/>
    <n v="0.32"/>
    <s v="&lt;Null&gt;"/>
    <n v="-0.99"/>
    <s v="ja"/>
    <x v="0"/>
    <n v="-1.58"/>
    <n v="2021"/>
    <x v="1163"/>
    <n v="218"/>
    <s v="Uitmaaien"/>
    <s v="maaien"/>
    <n v="1536"/>
    <n v="0.84"/>
    <s v="A: uitmaaien nat profiel &lt;= 30m minimaal één zijde bereikbaar, twee zijdig &gt;15m bereikbaar &lt;= 30m"/>
    <n v="458125"/>
    <s v="M0377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1"/>
    <s v="&lt;Null&gt;"/>
    <n v="0"/>
    <n v="0.24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70"/>
    <n v="0.33"/>
    <n v="2.1"/>
    <s v="2 tot 4m"/>
    <s v="W18GR10199"/>
    <s v="baggeren en maaien"/>
    <s v="Wel werkstrook"/>
    <n v="-1.25"/>
    <n v="-1"/>
  </r>
  <r>
    <s v="Links WSHD/Rechts AAN"/>
    <s v="Links WSHD"/>
    <s v="Rechts AAN"/>
    <n v="3.9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1"/>
    <s v="&lt;=2meter"/>
    <n v="6.2"/>
    <s v="ja"/>
    <s v="W24931"/>
    <s v="A: maaien droog talud, bereikbaar vanaf 2 zijden, talud &gt; 2m"/>
    <s v="Links WSHD/Rechts AAN"/>
    <n v="0.31"/>
    <s v="&lt;Null&gt;"/>
    <n v="-0.99"/>
    <s v="ja"/>
    <x v="0"/>
    <n v="-1.64"/>
    <n v="2021"/>
    <x v="1164"/>
    <n v="414"/>
    <s v="Uitmaaien"/>
    <s v="maaien"/>
    <n v="1536"/>
    <n v="0.84"/>
    <s v="A: uitmaaien nat profiel &lt;= 30m minimaal één zijde bereikbaar, twee zijdig &gt;15m bereikbaar &lt;= 30m"/>
    <n v="458126"/>
    <s v="M0377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2"/>
    <s v="&lt;Null&gt;"/>
    <n v="0"/>
    <n v="0.2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71"/>
    <n v="0.39"/>
    <n v="1.9"/>
    <s v="tot 2m"/>
    <s v="W18GR10202"/>
    <s v="baggeren en maaien"/>
    <s v="Wel werkstrook"/>
    <n v="-1.25"/>
    <n v="-1"/>
  </r>
  <r>
    <s v="Links WSHD/Rechts AAN"/>
    <s v="Links WSHD"/>
    <s v="Rechts AAN"/>
    <n v="3.7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8"/>
    <s v="&lt;=2meter"/>
    <n v="5.9"/>
    <s v="ja"/>
    <s v="W24931"/>
    <s v="A: maaien droog talud, bereikbaar vanaf 2 zijden, talud &gt; 2m"/>
    <s v="Links WSHD/Rechts AAN"/>
    <n v="0.19"/>
    <s v="&lt;Null&gt;"/>
    <n v="-0.98"/>
    <s v="ja"/>
    <x v="0"/>
    <n v="-1.57"/>
    <n v="2021"/>
    <x v="1165"/>
    <n v="465"/>
    <s v="Uitmaaien"/>
    <s v="maaien"/>
    <n v="1536"/>
    <n v="0.57999999999999996"/>
    <s v="A: uitmaaien nat profiel &lt;= 30m minimaal één zijde bereikbaar, twee zijdig &gt;15m bereikbaar &lt;= 30m"/>
    <n v="458127"/>
    <s v="M0377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32"/>
    <s v="&lt;Null&gt;"/>
    <n v="0"/>
    <n v="0.19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72"/>
    <n v="0.32"/>
    <n v="1.6"/>
    <s v="tot 2m"/>
    <s v="W18GR10202"/>
    <s v="baggeren en maaien"/>
    <s v="Wel werkstrook"/>
    <n v="-1.25"/>
    <n v="-1"/>
  </r>
  <r>
    <s v="Links WSHD/Rechts AAN"/>
    <s v="Links WSHD"/>
    <s v="Rechts AAN"/>
    <n v="0.4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4"/>
    <n v="-1.41"/>
    <s v="&lt;=2meter"/>
    <n v="6.2"/>
    <s v="ja"/>
    <s v="W24931"/>
    <s v="A: maaien droog talud, bereikbaar vanaf 2 zijden, talud &gt; 2m"/>
    <s v="Links WSHD/Rechts AAN"/>
    <n v="0.31"/>
    <s v="&lt;Null&gt;"/>
    <n v="-0.99"/>
    <s v="ja"/>
    <x v="0"/>
    <n v="-1.64"/>
    <n v="2021"/>
    <x v="733"/>
    <n v="41"/>
    <s v="Uitmaaien"/>
    <s v="maaien"/>
    <n v="1536"/>
    <n v="0.84"/>
    <s v="A: uitmaaien nat profiel &lt;= 30m minimaal één zijde bereikbaar, twee zijdig &gt;15m bereikbaar &lt;= 30m"/>
    <n v="459865"/>
    <s v="M0377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2"/>
    <s v="&lt;Null&gt;"/>
    <n v="0"/>
    <n v="0.2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473"/>
    <n v="0.39"/>
    <n v="1.9"/>
    <s v="tot 2m"/>
    <s v="W18GR10199"/>
    <s v="baggeren en maaien"/>
    <s v="Wel werkstrook"/>
    <n v="-1.25"/>
    <n v="-1"/>
  </r>
  <r>
    <s v="Links WSHD/Rechts AAN"/>
    <s v="Links WSHD"/>
    <s v="Rechts AAN"/>
    <n v="2.6"/>
    <n v="0.3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7"/>
    <s v="&lt;=2meter"/>
    <n v="5.6"/>
    <s v="ja"/>
    <s v="W24936"/>
    <s v="A: maaien droog talud, bereikbaar vanaf 2 zijden, talud &gt; 2m"/>
    <s v="Links WSHD/Rechts AAN"/>
    <n v="0.4"/>
    <s v="&lt;Null&gt;"/>
    <n v="-0.96"/>
    <s v="ja"/>
    <x v="0"/>
    <n v="-1.66"/>
    <n v="2021"/>
    <x v="550"/>
    <n v="249"/>
    <s v="Uitmaaien"/>
    <s v="maaien"/>
    <n v="1536"/>
    <n v="0.98"/>
    <s v="A: uitmaaien nat profiel &lt;= 30m minimaal één zijde bereikbaar, twee zijdig &gt;15m bereikbaar &lt;= 30m"/>
    <n v="458133"/>
    <s v="M03654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58"/>
    <s v="&lt;Null&gt;"/>
    <n v="0"/>
    <n v="0.28999999999999998"/>
    <n v="1.8"/>
    <n v="1.8"/>
    <s v="Vrij toepasbaar"/>
    <s v="Vrij toepasbaar"/>
    <s v="wegsloot"/>
    <s v="&lt;Null&gt;"/>
    <s v="Secundair"/>
    <s v="&lt;Null&gt;"/>
    <s v="Vrij verspreidbaar"/>
    <x v="1"/>
    <x v="415"/>
    <n v="0.41"/>
    <n v="2.1"/>
    <s v="2 tot 4m"/>
    <s v="W18GR10241"/>
    <s v="baggeren en maaien"/>
    <s v="Wel werkstrook"/>
    <n v="-1.25"/>
    <n v="-1"/>
  </r>
  <r>
    <s v="Links WSHD/Rechts AAN"/>
    <s v="Links WSHD"/>
    <s v="Rechts AAN"/>
    <n v="2"/>
    <n v="0.3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8"/>
    <n v="-1.49"/>
    <s v="&lt;=2meter"/>
    <n v="5.5"/>
    <s v="ja"/>
    <s v="W24936"/>
    <s v="A: maaien droog talud, bereikbaar vanaf 2 zijden, talud &gt; 2m"/>
    <s v="Links WSHD/Rechts AAN"/>
    <n v="0.42"/>
    <s v="&lt;Null&gt;"/>
    <n v="-0.93"/>
    <s v="ja"/>
    <x v="0"/>
    <n v="-1.78"/>
    <n v="2021"/>
    <x v="1139"/>
    <n v="200"/>
    <s v="Uitmaaien"/>
    <s v="maaien"/>
    <n v="1536"/>
    <n v="1.1299999999999999"/>
    <s v="A: uitmaaien nat profiel &lt;= 30m minimaal één zijde bereikbaar, twee zijdig &gt;15m bereikbaar &lt;= 30m"/>
    <n v="458134"/>
    <s v="M03654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759"/>
    <s v="&lt;Null&gt;"/>
    <n v="0"/>
    <n v="0.28999999999999998"/>
    <n v="1.8"/>
    <n v="1.8"/>
    <s v="Vrij toepasbaar"/>
    <s v="Vrij toepasbaar"/>
    <s v="wegsloot"/>
    <s v="&lt;Null&gt;"/>
    <s v="Secundair"/>
    <s v="&lt;Null&gt;"/>
    <s v="Vrij verspreidbaar"/>
    <x v="1"/>
    <x v="1474"/>
    <n v="0.53"/>
    <n v="2"/>
    <s v="2 tot 4m"/>
    <s v="W18GR10241"/>
    <s v="baggeren en maaien"/>
    <s v="Wel werkstrook"/>
    <n v="-1.25"/>
    <n v="-1"/>
  </r>
  <r>
    <s v="Links AAN/Rechts WSHD"/>
    <s v="Links AAN"/>
    <s v="Rechts WSHD"/>
    <n v="2.1"/>
    <n v="0.2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1"/>
    <s v="&lt;=2meter"/>
    <n v="5.7"/>
    <s v="ja"/>
    <s v="W24937"/>
    <s v="A: maaien droog talud, bereikbaar vanaf 2 zijden, talud &gt; 2m"/>
    <s v="Links AAN/Rechts WSHD"/>
    <n v="0.27"/>
    <s v="&lt;Null&gt;"/>
    <n v="-0.97"/>
    <s v="ja"/>
    <x v="0"/>
    <n v="-1.61"/>
    <n v="2021"/>
    <x v="1166"/>
    <n v="264"/>
    <s v="Uitmaaien"/>
    <s v="maaien"/>
    <n v="1536"/>
    <n v="0.65"/>
    <s v="A: uitmaaien nat profiel &lt;= 30m minimaal één zijde bereikbaar, twee zijdig &gt;15m bereikbaar &lt;= 30m"/>
    <n v="458128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6"/>
    <s v="&lt;Null&gt;"/>
    <n v="0"/>
    <n v="0.3"/>
    <n v="2.1"/>
    <n v="2.1"/>
    <s v="Klasse A"/>
    <s v="Klasse Industrie"/>
    <s v="wegsloot"/>
    <s v="&lt;Null&gt;"/>
    <s v="Secundair"/>
    <s v="&lt;Null&gt;"/>
    <s v="Verspreidbaar"/>
    <x v="1"/>
    <x v="1475"/>
    <n v="0.36"/>
    <n v="1.6"/>
    <s v="tot 2m"/>
    <s v="W18GR10_WBKK_A"/>
    <s v="baggeren en maaien"/>
    <s v="Wel werkstrook"/>
    <n v="-1.25"/>
    <n v="-1"/>
  </r>
  <r>
    <s v="Links AAN/Rechts WSHD"/>
    <s v="Links AAN"/>
    <s v="Rechts WSHD"/>
    <n v="2.9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5"/>
    <s v="&lt;=2meter"/>
    <n v="5.7"/>
    <s v="ja"/>
    <s v="W24937"/>
    <s v="A: maaien droog talud, bereikbaar vanaf 2 zijden, talud &gt; 2m"/>
    <s v="Links AAN/Rechts WSHD"/>
    <n v="0.18"/>
    <s v="&lt;Null&gt;"/>
    <n v="-0.97"/>
    <s v="ja"/>
    <x v="0"/>
    <n v="-1.56"/>
    <n v="2021"/>
    <x v="721"/>
    <n v="362"/>
    <s v="Uitmaaien"/>
    <s v="maaien"/>
    <n v="1536"/>
    <n v="0.6"/>
    <s v="A: uitmaaien nat profiel &lt;= 30m minimaal één zijde bereikbaar, twee zijdig &gt;15m bereikbaar &lt;= 30m"/>
    <n v="458129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7"/>
    <s v="&lt;Null&gt;"/>
    <n v="0"/>
    <n v="0.21"/>
    <n v="2.1"/>
    <n v="2.1"/>
    <s v="Klasse A"/>
    <s v="Klasse Industrie"/>
    <s v="wegsloot"/>
    <s v="&lt;Null&gt;"/>
    <s v="Secundair"/>
    <s v="&lt;Null&gt;"/>
    <s v="Verspreidbaar"/>
    <x v="1"/>
    <x v="1476"/>
    <n v="0.31"/>
    <n v="1.6"/>
    <s v="tot 2m"/>
    <s v="W18GR10_WBKK_A"/>
    <s v="baggeren en maaien"/>
    <s v="Wel werkstrook"/>
    <n v="-1.25"/>
    <n v="-1"/>
  </r>
  <r>
    <s v="Links AAN/Rechts WSHD"/>
    <s v="Links AAN"/>
    <s v="Rechts WSHD"/>
    <n v="2.6"/>
    <n v="0.1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28"/>
    <s v="&lt;=2meter"/>
    <n v="5.5"/>
    <s v="ja"/>
    <s v="W24937"/>
    <s v="A: maaien droog talud, bereikbaar vanaf 2 zijden, talud &gt; 2m"/>
    <s v="Links AAN/Rechts WSHD"/>
    <n v="0.2"/>
    <s v="&lt;Null&gt;"/>
    <n v="-0.97"/>
    <s v="ja"/>
    <x v="0"/>
    <n v="-1.55"/>
    <n v="2021"/>
    <x v="1047"/>
    <n v="370"/>
    <s v="Uitmaaien"/>
    <s v="maaien"/>
    <n v="1536"/>
    <n v="0.5"/>
    <s v="A: uitmaaien nat profiel &lt;= 30m minimaal één zijde bereikbaar, twee zijdig &gt;15m bereikbaar &lt;= 30m"/>
    <n v="458130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8"/>
    <s v="&lt;Null&gt;"/>
    <n v="0"/>
    <n v="0.27"/>
    <n v="2.1"/>
    <n v="2.1"/>
    <s v="Klasse A"/>
    <s v="Klasse Industrie"/>
    <s v="wegsloot"/>
    <s v="&lt;Null&gt;"/>
    <s v="Secundair"/>
    <s v="&lt;Null&gt;"/>
    <s v="Verspreidbaar"/>
    <x v="1"/>
    <x v="1477"/>
    <n v="0.3"/>
    <n v="1.4"/>
    <s v="tot 2m"/>
    <s v="W18GR10_WBKK_A"/>
    <s v="baggeren en maaien"/>
    <s v="Wel werkstrook"/>
    <n v="-1.25"/>
    <n v="-1"/>
  </r>
  <r>
    <s v="Links AAN/Rechts WSHD"/>
    <s v="Links AAN"/>
    <s v="Rechts WSHD"/>
    <n v="2.4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2"/>
    <s v="&lt;=2meter"/>
    <n v="5.9"/>
    <s v="ja"/>
    <s v="W24937"/>
    <s v="A: maaien droog talud, bereikbaar vanaf 2 zijden, talud &gt; 2m"/>
    <s v="Links AAN/Rechts WSHD"/>
    <n v="0.33"/>
    <s v="&lt;Null&gt;"/>
    <n v="-1.01"/>
    <s v="ja"/>
    <x v="0"/>
    <n v="-1.61"/>
    <n v="2021"/>
    <x v="892"/>
    <n v="272"/>
    <s v="Uitmaaien"/>
    <s v="maaien"/>
    <n v="1536"/>
    <n v="0.67"/>
    <s v="A: uitmaaien nat profiel &lt;= 30m minimaal één zijde bereikbaar, twee zijdig &gt;15m bereikbaar &lt;= 30m"/>
    <n v="458131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9"/>
    <s v="&lt;Null&gt;"/>
    <n v="0"/>
    <n v="0.28999999999999998"/>
    <n v="2.1"/>
    <n v="2.1"/>
    <s v="Klasse A"/>
    <s v="Klasse Industrie"/>
    <s v="wegsloot"/>
    <s v="&lt;Null&gt;"/>
    <s v="Secundair"/>
    <s v="&lt;Null&gt;"/>
    <s v="Verspreidbaar"/>
    <x v="1"/>
    <x v="200"/>
    <n v="0.36"/>
    <n v="1.8"/>
    <s v="tot 2m"/>
    <s v="W18GR10_WBKK_A"/>
    <s v="baggeren en maaien"/>
    <s v="Wel werkstrook"/>
    <n v="-1.25"/>
    <n v="-1"/>
  </r>
  <r>
    <s v="Links AAN/Rechts WSHD"/>
    <s v="Links AAN"/>
    <s v="Rechts WSHD"/>
    <n v="0.4"/>
    <n v="0.24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61"/>
    <n v="-1.31"/>
    <s v="&lt;=2meter"/>
    <n v="5.7"/>
    <s v="ja"/>
    <s v="W24937"/>
    <s v="B: maaien droog talud, &lt;= 15m één zijde bereikbaar, talud &gt; 2m"/>
    <s v="Links AAN/Rechts WSHD"/>
    <n v="0.27"/>
    <s v="&lt;Null&gt;"/>
    <n v="-0.97"/>
    <s v="ja"/>
    <x v="2"/>
    <n v="-1.61"/>
    <n v="2021"/>
    <x v="988"/>
    <n v="53"/>
    <s v="Uitmaaien"/>
    <s v="maaien"/>
    <n v="1536"/>
    <n v="0.65"/>
    <s v="A: uitmaaien nat profiel &lt;= 30m minimaal één zijde bereikbaar, twee zijdig &gt;15m bereikbaar &lt;= 30m"/>
    <n v="458132"/>
    <s v="M0362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96"/>
    <s v="&lt;Null&gt;"/>
    <n v="0"/>
    <n v="0.3"/>
    <n v="2.1"/>
    <n v="2.1"/>
    <s v="Vrij toepasbaar"/>
    <s v="Vrij toepasbaar"/>
    <s v="wegsloot"/>
    <s v="&lt;Null&gt;"/>
    <s v="Secundair"/>
    <s v="&lt;Null&gt;"/>
    <s v="Vrij verspreidbaar"/>
    <x v="1"/>
    <x v="1478"/>
    <n v="0.36"/>
    <n v="1.6"/>
    <s v="tot 2m"/>
    <s v="W18GR10143"/>
    <s v="baggeren en maaien"/>
    <s v="Wel werkstrook"/>
    <n v="-1.25"/>
    <n v="-1"/>
  </r>
  <r>
    <s v="AAN"/>
    <s v="AAN"/>
    <s v="AAN"/>
    <n v="2.6"/>
    <n v="0.19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33"/>
    <s v="&lt;=2meter"/>
    <n v="5.4"/>
    <s v="ja"/>
    <s v="W24948"/>
    <s v="A: maaien droog talud, bereikbaar vanaf 2 zijden, talud &gt; 2m"/>
    <s v="AAN"/>
    <n v="0.21"/>
    <s v="&lt;Null&gt;"/>
    <n v="-1.02"/>
    <s v="ja"/>
    <x v="0"/>
    <n v="-1.61"/>
    <n v="2021"/>
    <x v="1167"/>
    <n v="285"/>
    <s v="Uitmaaien"/>
    <s v="maaien"/>
    <n v="1536"/>
    <n v="0.68"/>
    <s v="A: uitmaaien nat profiel &lt;= 30m minimaal één zijde bereikbaar, twee zijdig &gt;15m bereikbaar &lt;= 30m"/>
    <n v="458135"/>
    <s v="M0299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5"/>
    <s v="&lt;Null&gt;"/>
    <n v="0"/>
    <n v="0.28000000000000003"/>
    <n v="1.8"/>
    <n v="1.8"/>
    <s v="Vrij toepasbaar"/>
    <s v="Vrij toepasbaar"/>
    <s v="wegsloot"/>
    <s v="&lt;Null&gt;"/>
    <s v="Secundair"/>
    <s v="&lt;Null&gt;"/>
    <s v="Vrij verspreidbaar"/>
    <x v="1"/>
    <x v="1479"/>
    <n v="0.36"/>
    <n v="1.8"/>
    <s v="tot 2m"/>
    <s v="W18GR10051"/>
    <s v="baggeren en maaien"/>
    <s v="Wel werkstrook"/>
    <n v="-1.25"/>
    <n v="-1"/>
  </r>
  <r>
    <s v="AAN"/>
    <s v="AAN"/>
    <s v="AAN"/>
    <n v="3"/>
    <n v="0.3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34"/>
    <s v="&lt;=2meter"/>
    <n v="5.5"/>
    <s v="ja"/>
    <s v="W24948"/>
    <s v="A: maaien droog talud, bereikbaar vanaf 2 zijden, talud &gt; 2m"/>
    <s v="AAN"/>
    <n v="0.35"/>
    <s v="&lt;Null&gt;"/>
    <n v="-1.03"/>
    <s v="ja"/>
    <x v="0"/>
    <n v="-1.65"/>
    <n v="2021"/>
    <x v="1168"/>
    <n v="313"/>
    <s v="Uitmaaien"/>
    <s v="maaien"/>
    <n v="1536"/>
    <n v="0.86"/>
    <s v="A: uitmaaien nat profiel &lt;= 30m minimaal één zijde bereikbaar, twee zijdig &gt;15m bereikbaar &lt;= 30m"/>
    <n v="458136"/>
    <s v="M0299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6"/>
    <s v="&lt;Null&gt;"/>
    <n v="0"/>
    <n v="0.31"/>
    <n v="1.8"/>
    <n v="1.8"/>
    <s v="Vrij toepasbaar"/>
    <s v="Vrij toepasbaar"/>
    <s v="wegsloot"/>
    <s v="&lt;Null&gt;"/>
    <s v="Secundair"/>
    <s v="&lt;Null&gt;"/>
    <s v="Vrij verspreidbaar"/>
    <x v="1"/>
    <x v="1480"/>
    <n v="0.4"/>
    <n v="1.9"/>
    <s v="tot 2m"/>
    <s v="W18GR10051"/>
    <s v="baggeren en maaien"/>
    <s v="Wel werkstrook"/>
    <n v="-1.25"/>
    <n v="-1"/>
  </r>
  <r>
    <s v="Links GEM SBB/Rechts WSHD"/>
    <s v="Links GEM SBB"/>
    <s v="Rechts WSHD"/>
    <n v="0.6"/>
    <n v="0.09"/>
    <n v="0.36"/>
    <x v="3"/>
    <x v="0"/>
    <n v="1.1299999999999999"/>
    <s v="bereikbaar"/>
    <s v="&lt;Null&gt;"/>
    <n v="0"/>
    <s v="GO 2021"/>
    <s v="1A: Op de kant, &lt;=30m tweezijdig bereikbaar, of &lt;=15m één zijde bereikbaar"/>
    <n v="-1.7"/>
    <n v="-1.33"/>
    <n v="-1"/>
    <s v="&lt;=2meter"/>
    <n v="3.1"/>
    <s v="ja"/>
    <s v="W24953"/>
    <s v="A: maaien droog talud, bereikbaar vanaf 2 zijden, talud &lt;= 2m"/>
    <s v="Links GEM SBB/Rechts WSHD"/>
    <n v="0.1"/>
    <n v="0.37"/>
    <n v="-0.84"/>
    <s v="ja"/>
    <x v="0"/>
    <n v="-1.33"/>
    <n v="2021"/>
    <x v="590"/>
    <n v="110"/>
    <s v="Uitmaaien"/>
    <s v="maaien"/>
    <n v="1536"/>
    <n v="0.32"/>
    <s v="A: uitmaaien nat profiel &lt;= 30m minimaal één zijde bereikbaar, twee zijdig &gt;15m bereikbaar &lt;= 30m"/>
    <n v="458137"/>
    <s v="M0310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79"/>
    <s v="&lt;Null&gt;"/>
    <n v="0"/>
    <n v="0.33"/>
    <n v="1"/>
    <n v="1"/>
    <s v="Klasse A"/>
    <s v="Klasse Industrie"/>
    <s v="wegsloot"/>
    <s v="&lt;Null&gt;"/>
    <s v="Secundair"/>
    <s v="&lt;Null&gt;"/>
    <s v="Verspreidbaar"/>
    <x v="240"/>
    <x v="1481"/>
    <n v="0.08"/>
    <n v="1.1000000000000001"/>
    <s v="tot 2m"/>
    <s v="W18GR10_WBKK_A"/>
    <s v="baggeren en maaien"/>
    <s v="Wel werkstrook"/>
    <n v="-1.25"/>
    <n v="-1"/>
  </r>
  <r>
    <s v="Links AAN/Rechts WSHD"/>
    <s v="Links AAN"/>
    <s v="Rechts WSHD"/>
    <n v="2"/>
    <n v="0.14000000000000001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"/>
    <n v="-1.67"/>
    <n v="-1.18"/>
    <s v="&gt;2meter"/>
    <n v="6.2"/>
    <s v="ja"/>
    <s v="W24953"/>
    <s v="A: maaien droog talud, bereikbaar vanaf 2 zijden, talud &gt; 2m"/>
    <s v="Links AAN/Rechts WSHD"/>
    <n v="0.16"/>
    <s v="&lt;Null&gt;"/>
    <n v="-1.02"/>
    <s v="ja"/>
    <x v="2"/>
    <n v="-1.67"/>
    <n v="2021"/>
    <x v="111"/>
    <n v="408"/>
    <s v="Uitmaaien"/>
    <s v="maaien"/>
    <n v="1536"/>
    <n v="0.39"/>
    <s v="A: uitmaaien nat profiel &lt;= 30m minimaal één zijde bereikbaar, twee zijdig &gt;15m bereikbaar &lt;= 30m"/>
    <n v="458138"/>
    <s v="M0310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3"/>
    <s v="&lt;Null&gt;"/>
    <n v="0"/>
    <n v="0.49"/>
    <n v="2.6"/>
    <n v="2.6"/>
    <s v="Klasse A"/>
    <s v="Klasse Industrie"/>
    <s v="wegsloot"/>
    <s v="&lt;Null&gt;"/>
    <s v="Secundair"/>
    <s v="&lt;Null&gt;"/>
    <s v="Verspreidbaar"/>
    <x v="1"/>
    <x v="1482"/>
    <n v="0.42"/>
    <n v="1"/>
    <s v="tot 2m"/>
    <s v="W18GR10023"/>
    <s v="baggeren en maaien"/>
    <s v="Wel werkstrook"/>
    <n v="-1.25"/>
    <n v="-1"/>
  </r>
  <r>
    <s v="Links AAN/Rechts WSHD"/>
    <s v="Links AAN"/>
    <s v="Rechts WSHD"/>
    <n v="2.2999999999999998"/>
    <n v="0.34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7"/>
    <n v="-1.89"/>
    <n v="-1.56"/>
    <s v="&gt;2meter"/>
    <n v="6.9"/>
    <s v="ja"/>
    <s v="W24953"/>
    <s v="A: maaien droog talud, bereikbaar vanaf 2 zijden, talud &gt; 2m"/>
    <s v="Links AAN/Rechts WSHD"/>
    <n v="0.38"/>
    <s v="&lt;Null&gt;"/>
    <n v="-1.05"/>
    <s v="ja"/>
    <x v="2"/>
    <n v="-1.89"/>
    <n v="2021"/>
    <x v="1023"/>
    <n v="268"/>
    <s v="Uitmaaien"/>
    <s v="maaien"/>
    <n v="1536"/>
    <n v="1.1299999999999999"/>
    <s v="A: uitmaaien nat profiel &lt;= 30m minimaal één zijde bereikbaar, twee zijdig &gt;15m bereikbaar &lt;= 30m"/>
    <n v="458139"/>
    <s v="M03100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754"/>
    <s v="&lt;Null&gt;"/>
    <n v="0"/>
    <n v="0.33"/>
    <n v="2.6"/>
    <n v="2.6"/>
    <s v="Klasse A"/>
    <s v="Klasse Industrie"/>
    <s v="wegsloot"/>
    <s v="&lt;Null&gt;"/>
    <s v="Secundair"/>
    <s v="&lt;Null&gt;"/>
    <s v="Verspreidbaar"/>
    <x v="1"/>
    <x v="1483"/>
    <n v="0.64"/>
    <n v="1.7"/>
    <s v="tot 2m"/>
    <s v="W18GR10023"/>
    <s v="baggeren en maaien"/>
    <s v="Wel werkstrook"/>
    <n v="-1.25"/>
    <n v="-1"/>
  </r>
  <r>
    <s v="Links AAN/Rechts WSHD"/>
    <s v="Links AAN"/>
    <s v="Rechts WSHD"/>
    <n v="0.7"/>
    <n v="0.09"/>
    <n v="0.36"/>
    <x v="2"/>
    <x v="0"/>
    <n v="1.1299999999999999"/>
    <s v="bereikbaar"/>
    <s v="&lt;Null&gt;"/>
    <n v="0"/>
    <s v="GO 2021"/>
    <s v="2A: Niet direct op de kant, &lt;=30m tweezijdig bereikbaar, of &lt;=15m één zijde bereikbaar"/>
    <n v="-1.7"/>
    <n v="-1.33"/>
    <n v="-1"/>
    <s v="&lt;=2meter"/>
    <n v="3.1"/>
    <s v="ja"/>
    <s v="W24953"/>
    <s v="A: maaien droog talud, bereikbaar vanaf 2 zijden, talud &lt;= 2m"/>
    <s v="Links AAN/Rechts WSHD"/>
    <n v="0.1"/>
    <n v="0.37"/>
    <n v="-0.84"/>
    <s v="ja"/>
    <x v="2"/>
    <n v="-1.33"/>
    <n v="2021"/>
    <x v="1169"/>
    <n v="133"/>
    <s v="Uitmaaien"/>
    <s v="maaien"/>
    <n v="1536"/>
    <n v="0.32"/>
    <s v="A: uitmaaien nat profiel &lt;= 30m minimaal één zijde bereikbaar, twee zijdig &gt;15m bereikbaar &lt;= 30m"/>
    <n v="458140"/>
    <s v="M0310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79"/>
    <s v="&lt;Null&gt;"/>
    <n v="0"/>
    <n v="0.33"/>
    <n v="1"/>
    <n v="1"/>
    <s v="Klasse A"/>
    <s v="Klasse Industrie"/>
    <s v="wegsloot"/>
    <s v="&lt;Null&gt;"/>
    <s v="Secundair"/>
    <s v="&lt;Null&gt;"/>
    <s v="Verspreidbaar"/>
    <x v="241"/>
    <x v="1484"/>
    <n v="0.08"/>
    <n v="1.1000000000000001"/>
    <s v="tot 2m"/>
    <s v="W18GR10023"/>
    <s v="baggeren en maaien"/>
    <s v="Wel werkstrook"/>
    <n v="-1.25"/>
    <n v="-1"/>
  </r>
  <r>
    <s v="Links AAN/Rechts WSHD"/>
    <s v="Links AAN"/>
    <s v="Rechts WSHD"/>
    <n v="0.4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31"/>
    <s v="&lt;=2meter"/>
    <n v="4.8"/>
    <s v="ja"/>
    <s v="W24954"/>
    <s v="A: maaien droog talud, bereikbaar vanaf 2 zijden, talud &gt; 2m"/>
    <s v="Links AAN/Rechts WSHD"/>
    <n v="0.11"/>
    <s v="&lt;Null&gt;"/>
    <n v="-1.03"/>
    <s v="ja"/>
    <x v="0"/>
    <n v="-1.56"/>
    <n v="2021"/>
    <x v="10"/>
    <n v="72"/>
    <s v="Uitmaaien"/>
    <s v="maaien"/>
    <n v="1536"/>
    <n v="0.39"/>
    <s v="A: uitmaaien nat profiel &lt;= 30m minimaal één zijde bereikbaar, twee zijdig &gt;15m bereikbaar &lt;= 30m"/>
    <n v="458143"/>
    <s v="M03073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26"/>
    <s v="&lt;Null&gt;"/>
    <n v="0"/>
    <n v="0.25"/>
    <n v="1.8"/>
    <n v="1.8"/>
    <s v="Klasse A"/>
    <s v="Niet toepasbaar"/>
    <s v="wegsloot"/>
    <s v="&lt;Null&gt;"/>
    <s v="Secundair"/>
    <s v="&lt;Null&gt;"/>
    <s v="Verspreidbaar"/>
    <x v="1"/>
    <x v="1485"/>
    <n v="0.31"/>
    <n v="1.1000000000000001"/>
    <s v="tot 2m"/>
    <s v="W18GR10062"/>
    <s v="baggeren en maaien"/>
    <s v="Wel werkstrook"/>
    <n v="-1.25"/>
    <n v="-1"/>
  </r>
  <r>
    <s v="Links AAN/Rechts WSHD"/>
    <s v="Links AAN"/>
    <s v="Rechts WSHD"/>
    <n v="1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4"/>
    <n v="-1.24"/>
    <s v="&gt;2meter"/>
    <n v="6.4"/>
    <s v="ja"/>
    <s v="W25735"/>
    <s v="A: maaien droog talud, bereikbaar vanaf 2 zijden, talud &gt; 2m"/>
    <s v="Links AAN/Rechts WSHD"/>
    <n v="0.23"/>
    <s v="&lt;Null&gt;"/>
    <n v="-1.01"/>
    <s v="ja"/>
    <x v="3"/>
    <n v="-1.54"/>
    <n v="2021"/>
    <x v="1155"/>
    <n v="149"/>
    <s v="Uitmaaien"/>
    <s v="maaien"/>
    <n v="1536"/>
    <n v="0.47"/>
    <s v="A: uitmaaien nat profiel &lt;= 30m minimaal één zijde bereikbaar, twee zijdig &gt;15m bereikbaar &lt;= 30m"/>
    <n v="458144"/>
    <s v="M03128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747"/>
    <s v="&lt;Null&gt;"/>
    <n v="0"/>
    <n v="0.3"/>
    <n v="2.6"/>
    <n v="2.6"/>
    <s v="Klasse B"/>
    <s v="Niet toepasbaar"/>
    <s v="wegsloot"/>
    <s v="&lt;Null&gt;"/>
    <s v="Secundair"/>
    <s v="&lt;Null&gt;"/>
    <s v="Niet verspreidbaar"/>
    <x v="1"/>
    <x v="1486"/>
    <n v="0.28999999999999998"/>
    <n v="1.3"/>
    <s v="tot 2m"/>
    <s v="W18GR10090"/>
    <s v="baggeren en maaien"/>
    <s v="Wel werkstrook"/>
    <n v="-1.25"/>
    <n v="-1"/>
  </r>
  <r>
    <s v="AAN"/>
    <s v="AAN"/>
    <s v="AAN"/>
    <n v="1"/>
    <n v="0.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0.75"/>
    <n v="-1.34"/>
    <n v="-1.08"/>
    <s v="&lt;=2meter"/>
    <n v="4.9000000000000004"/>
    <s v="ja"/>
    <s v="W26608"/>
    <s v="A: maaien droog talud, bereikbaar vanaf 2 zijden, talud &gt; 2m"/>
    <s v="AAN"/>
    <n v="0.11"/>
    <s v="&lt;Null&gt;"/>
    <n v="-0.96"/>
    <s v="ja"/>
    <x v="0"/>
    <n v="-1.34"/>
    <n v="2021"/>
    <x v="1170"/>
    <n v="161"/>
    <s v="Uitmaaien"/>
    <s v="maaien"/>
    <n v="1536"/>
    <n v="0.28000000000000003"/>
    <s v="A: uitmaaien nat profiel &lt;= 30m minimaal één zijde bereikbaar, twee zijdig &gt;15m bereikbaar &lt;= 30m"/>
    <n v="458141"/>
    <s v="M03728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847"/>
    <s v="&lt;Null&gt;"/>
    <n v="0"/>
    <n v="0.26"/>
    <n v="1.9"/>
    <n v="1.9"/>
    <s v="Klasse A"/>
    <s v="Klasse Industrie"/>
    <s v="wegsloot"/>
    <s v="&lt;Null&gt;"/>
    <s v="Secundair"/>
    <s v="&lt;Null&gt;"/>
    <s v="Verspreidbaar"/>
    <x v="1"/>
    <x v="1487"/>
    <n v="0.09"/>
    <n v="1.3"/>
    <s v="tot 2m"/>
    <s v="W18GR10224"/>
    <s v="baggeren en maaien"/>
    <s v="Wel werkstrook"/>
    <n v="-1.25"/>
    <n v="-1"/>
  </r>
  <r>
    <s v="Links WSHD/Rechts AAN"/>
    <s v="Links WSHD"/>
    <s v="Rechts AAN"/>
    <n v="0.5"/>
    <n v="0.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0.75"/>
    <n v="-1.34"/>
    <n v="-1.08"/>
    <s v="&lt;=2meter"/>
    <n v="4.9000000000000004"/>
    <s v="ja"/>
    <s v="W26608"/>
    <s v="A: maaien droog talud, bereikbaar vanaf 2 zijden, talud &gt; 2m"/>
    <s v="Links WSHD/Rechts AAN"/>
    <n v="0.11"/>
    <s v="&lt;Null&gt;"/>
    <n v="-0.96"/>
    <s v="ja"/>
    <x v="0"/>
    <n v="-1.34"/>
    <n v="2021"/>
    <x v="792"/>
    <n v="78"/>
    <s v="Uitmaaien"/>
    <s v="maaien"/>
    <n v="1536"/>
    <n v="0.28000000000000003"/>
    <s v="A: uitmaaien nat profiel &lt;= 30m minimaal één zijde bereikbaar, twee zijdig &gt;15m bereikbaar &lt;= 30m"/>
    <n v="458142"/>
    <s v="M03728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847"/>
    <s v="&lt;Null&gt;"/>
    <n v="0"/>
    <n v="0.26"/>
    <n v="1.9"/>
    <n v="1.9"/>
    <s v="Vrij toepasbaar"/>
    <s v="Vrij toepasbaar"/>
    <s v="wegsloot"/>
    <s v="&lt;Null&gt;"/>
    <s v="Secundair"/>
    <s v="&lt;Null&gt;"/>
    <s v="Vrij verspreidbaar"/>
    <x v="1"/>
    <x v="1488"/>
    <n v="0.09"/>
    <n v="1.3"/>
    <s v="tot 2m"/>
    <s v="W18GR10225"/>
    <s v="baggeren en maaien"/>
    <s v="Wel werkstrook"/>
    <n v="-1.25"/>
    <n v="-1"/>
  </r>
  <r>
    <s v="Links WSHD/Rechts AAN"/>
    <s v="Links WSHD"/>
    <s v="Rechts AAN"/>
    <n v="0.8"/>
    <n v="0.1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0.75"/>
    <n v="-1.34"/>
    <n v="-1.08"/>
    <s v="&lt;=2meter"/>
    <n v="4.9000000000000004"/>
    <s v="ja"/>
    <s v="W26608"/>
    <s v="B: maaien droog talud, &lt;= 15m één zijde bereikbaar, talud &gt; 2m"/>
    <s v="Links WSHD/Rechts AAN"/>
    <n v="0.11"/>
    <s v="&lt;Null&gt;"/>
    <n v="-0.96"/>
    <s v="ja"/>
    <x v="2"/>
    <n v="-1.34"/>
    <n v="2021"/>
    <x v="1171"/>
    <n v="122"/>
    <s v="Uitmaaien"/>
    <s v="maaien"/>
    <n v="1536"/>
    <n v="0.28000000000000003"/>
    <s v="A: uitmaaien nat profiel &lt;= 30m minimaal één zijde bereikbaar, twee zijdig &gt;15m bereikbaar &lt;= 30m"/>
    <n v="458145"/>
    <s v="M03728"/>
    <s v="&lt;Null&gt;"/>
    <x v="0"/>
    <s v="Goeree-Overflakkee"/>
    <s v="Waterschap"/>
    <s v="Uitmaaien"/>
    <s v="&lt;Null&gt;"/>
    <s v="MeetpuntenGO2020-Baggercode199"/>
    <x v="0"/>
    <s v="&lt;Null&gt;"/>
    <s v="Perceel 3"/>
    <s v="Adamsweg"/>
    <s v="A: uitmaaien en afvoeren plasberm, twee zijdig bereikbaar, of &lt;=15m één zijde bereikbaar"/>
    <n v="847"/>
    <s v="&lt;Null&gt;"/>
    <n v="0"/>
    <n v="0.26"/>
    <n v="1.9"/>
    <n v="1.9"/>
    <s v="Klasse A"/>
    <s v="Klasse Industrie"/>
    <s v="wegsloot"/>
    <s v="&lt;Null&gt;"/>
    <s v="Secundair"/>
    <s v="&lt;Null&gt;"/>
    <s v="Verspreidbaar"/>
    <x v="1"/>
    <x v="1083"/>
    <n v="0.09"/>
    <n v="1.3"/>
    <s v="tot 2m"/>
    <s v="W18GR10224"/>
    <s v="baggeren en maaien"/>
    <s v="Wel werkstrook"/>
    <n v="-1.25"/>
    <n v="-1"/>
  </r>
  <r>
    <s v="AAN"/>
    <s v="AAN"/>
    <s v="AAN"/>
    <n v="1.5"/>
    <n v="0.1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65"/>
    <n v="-1.27"/>
    <s v="&lt;=2meter"/>
    <n v="5.0999999999999996"/>
    <s v="ja"/>
    <s v="W26613"/>
    <s v="A: maaien droog talud, bereikbaar vanaf 2 zijden, talud &gt; 2m"/>
    <s v="AAN"/>
    <n v="0.21"/>
    <s v="&lt;Null&gt;"/>
    <n v="-1.01"/>
    <s v="ja"/>
    <x v="0"/>
    <n v="-1.65"/>
    <n v="2021"/>
    <x v="351"/>
    <n v="296"/>
    <s v="Uitmaaien"/>
    <s v="maaien"/>
    <n v="1536"/>
    <n v="0.41"/>
    <s v="A: uitmaaien nat profiel &lt;= 30m minimaal één zijde bereikbaar, twee zijdig &gt;15m bereikbaar &lt;= 30m"/>
    <n v="458146"/>
    <s v="M03117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8"/>
    <s v="&lt;Null&gt;"/>
    <n v="0"/>
    <n v="0.38"/>
    <n v="2.1"/>
    <n v="2.1"/>
    <s v="Vrij toepasbaar"/>
    <s v="Vrij toepasbaar"/>
    <s v="wegsloot"/>
    <s v="&lt;Null&gt;"/>
    <s v="Secundair"/>
    <s v="&lt;Null&gt;"/>
    <s v="Vrij verspreidbaar"/>
    <x v="1"/>
    <x v="1489"/>
    <n v="0.4"/>
    <n v="1"/>
    <s v="tot 2m"/>
    <s v="W18GR10078"/>
    <s v="baggeren en maaien"/>
    <s v="Wel werkstrook"/>
    <n v="-1.25"/>
    <n v="-1"/>
  </r>
  <r>
    <s v="Links AAN/Rechts WSHD"/>
    <s v="Links AAN"/>
    <s v="Rechts WSHD"/>
    <n v="1.6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3"/>
    <n v="-1.0900000000000001"/>
    <s v="&lt;=2meter"/>
    <n v="3.6"/>
    <s v="ja"/>
    <s v="W26614"/>
    <s v="A: maaien droog talud, bereikbaar vanaf 2 zijden, talud &gt; 2m"/>
    <s v="Links AAN/Rechts WSHD"/>
    <n v="0.08"/>
    <s v="&lt;Null&gt;"/>
    <n v="-1.02"/>
    <s v="ja"/>
    <x v="0"/>
    <n v="-1.43"/>
    <n v="2021"/>
    <x v="458"/>
    <n v="397"/>
    <s v="Uitmaaien"/>
    <s v="maaien"/>
    <n v="1536"/>
    <n v="0.17"/>
    <s v="A: uitmaaien nat profiel &lt;= 30m minimaal één zijde bereikbaar, twee zijdig &gt;15m bereikbaar &lt;= 30m"/>
    <n v="458147"/>
    <s v="M03354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144"/>
    <s v="&lt;Null&gt;"/>
    <n v="0"/>
    <n v="0.34"/>
    <n v="1.4"/>
    <n v="1.4"/>
    <s v="Klasse B"/>
    <s v="Klasse Industrie"/>
    <s v="wegsloot"/>
    <s v="&lt;Null&gt;"/>
    <s v="Secundair"/>
    <s v="&lt;Null&gt;"/>
    <s v="Verspreidbaar"/>
    <x v="1"/>
    <x v="1490"/>
    <n v="0.18"/>
    <n v="0.8"/>
    <s v="tot 2m"/>
    <s v="W18GR10116"/>
    <s v="baggeren en maaien"/>
    <s v="Wel werkstrook"/>
    <n v="-1.25"/>
    <n v="-1"/>
  </r>
  <r>
    <s v="Links AAN/Rechts WSHD"/>
    <s v="Links AAN"/>
    <s v="Rechts WSHD"/>
    <n v="0.8"/>
    <n v="7.0000000000000007E-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5"/>
    <n v="-1.26"/>
    <n v="-1.1499999999999999"/>
    <s v="&lt;=2meter"/>
    <n v="5.9"/>
    <s v="ja"/>
    <s v="W26945"/>
    <s v="B: maaien droog talud, &lt;= 15m één zijde bereikbaar, talud &gt; 2m"/>
    <s v="Links AAN/Rechts WSHD"/>
    <n v="0.08"/>
    <s v="&lt;Null&gt;"/>
    <n v="-0.81"/>
    <s v="ja"/>
    <x v="2"/>
    <n v="-1.26"/>
    <n v="2021"/>
    <x v="1172"/>
    <n v="135"/>
    <s v="Uitmaaien"/>
    <s v="maaien"/>
    <n v="1536"/>
    <n v="0.38"/>
    <s v="A: uitmaaien nat profiel &lt;= 30m minimaal één zijde bereikbaar, twee zijdig &gt;15m bereikbaar &lt;= 30m"/>
    <n v="458148"/>
    <s v="M0384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9"/>
    <s v="&lt;Null&gt;"/>
    <n v="0"/>
    <n v="0.11"/>
    <n v="2.4"/>
    <n v="2.4"/>
    <s v="Klasse A"/>
    <s v="Klasse Industrie"/>
    <s v="wegsloot"/>
    <s v="&lt;Null&gt;"/>
    <s v="Secundair"/>
    <s v="&lt;Null&gt;"/>
    <s v="Verspreidbaar"/>
    <x v="1"/>
    <x v="1491"/>
    <n v="0.16"/>
    <n v="1.2"/>
    <s v="tot 2m"/>
    <s v="W18GR10_WBKK_A"/>
    <s v="baggeren en maaien"/>
    <s v="Wel werkstrook"/>
    <n v="-1.1000000000000001"/>
    <n v="-0.85"/>
  </r>
  <r>
    <s v="Links AAN/Rechts WSHD"/>
    <s v="Links AAN"/>
    <s v="Rechts WSHD"/>
    <n v="1.9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33"/>
    <n v="-1.22"/>
    <s v="&lt;=2meter"/>
    <n v="6.2"/>
    <s v="ja"/>
    <s v="W26945"/>
    <s v="A: maaien droog talud, bereikbaar vanaf 2 zijden, talud &gt; 2m"/>
    <s v="Links AAN/Rechts WSHD"/>
    <n v="0.11"/>
    <s v="&lt;Null&gt;"/>
    <n v="-0.82"/>
    <s v="ja"/>
    <x v="0"/>
    <n v="-1.33"/>
    <n v="2021"/>
    <x v="1173"/>
    <n v="260"/>
    <s v="Uitmaaien"/>
    <s v="maaien"/>
    <n v="1536"/>
    <n v="0.56999999999999995"/>
    <s v="A: uitmaaien nat profiel &lt;= 30m minimaal één zijde bereikbaar, twee zijdig &gt;15m bereikbaar &lt;= 30m"/>
    <n v="458149"/>
    <s v="M0384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8"/>
    <s v="&lt;Null&gt;"/>
    <n v="0"/>
    <n v="0.11"/>
    <n v="2.4"/>
    <n v="2.4"/>
    <s v="Klasse A"/>
    <s v="Klasse Industrie"/>
    <s v="wegsloot"/>
    <s v="&lt;Null&gt;"/>
    <s v="Secundair"/>
    <s v="&lt;Null&gt;"/>
    <s v="Verspreidbaar"/>
    <x v="1"/>
    <x v="1492"/>
    <n v="0.23"/>
    <n v="1.5"/>
    <s v="tot 2m"/>
    <s v="W18GR10_WBKK_A"/>
    <s v="baggeren en maaien"/>
    <s v="Wel werkstrook"/>
    <n v="-1.1000000000000001"/>
    <n v="-0.85"/>
  </r>
  <r>
    <s v="Links AAN/Rechts WSHD"/>
    <s v="Links AAN"/>
    <s v="Rechts WSHD"/>
    <n v="1.1000000000000001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26"/>
    <n v="-1.1499999999999999"/>
    <s v="&lt;=2meter"/>
    <n v="5.9"/>
    <s v="ja"/>
    <s v="W26945"/>
    <s v="A: maaien droog talud, bereikbaar vanaf 2 zijden, talud &gt; 2m"/>
    <s v="Links AAN/Rechts WSHD"/>
    <n v="0.08"/>
    <s v="&lt;Null&gt;"/>
    <n v="-0.81"/>
    <s v="ja"/>
    <x v="0"/>
    <n v="-1.26"/>
    <n v="2021"/>
    <x v="1174"/>
    <n v="186"/>
    <s v="Uitmaaien"/>
    <s v="maaien"/>
    <n v="1536"/>
    <n v="0.38"/>
    <s v="A: uitmaaien nat profiel &lt;= 30m minimaal één zijde bereikbaar, twee zijdig &gt;15m bereikbaar &lt;= 30m"/>
    <n v="458150"/>
    <s v="M0384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9"/>
    <s v="&lt;Null&gt;"/>
    <n v="0"/>
    <n v="0.11"/>
    <n v="2.4"/>
    <n v="2.4"/>
    <s v="Klasse A"/>
    <s v="Klasse Industrie"/>
    <s v="wegsloot"/>
    <s v="&lt;Null&gt;"/>
    <s v="Secundair"/>
    <s v="&lt;Null&gt;"/>
    <s v="Verspreidbaar"/>
    <x v="1"/>
    <x v="905"/>
    <n v="0.16"/>
    <n v="1.2"/>
    <s v="tot 2m"/>
    <s v="W18GR10_WBKK_A"/>
    <s v="baggeren en maaien"/>
    <s v="Wel werkstrook"/>
    <n v="-1.1000000000000001"/>
    <n v="-0.85"/>
  </r>
  <r>
    <s v="Links AAN/Rechts WSHD"/>
    <s v="Links AAN"/>
    <s v="Rechts WSHD"/>
    <n v="3.6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51"/>
    <n v="-1.25"/>
    <s v="&lt;=2meter"/>
    <n v="6.3"/>
    <s v="ja"/>
    <s v="W26945"/>
    <s v="A: maaien droog talud, bereikbaar vanaf 2 zijden, talud &gt; 2m"/>
    <s v="Links AAN/Rechts WSHD"/>
    <n v="0.23"/>
    <s v="&lt;Null&gt;"/>
    <n v="-0.85"/>
    <s v="ja"/>
    <x v="0"/>
    <n v="-1.51"/>
    <n v="2021"/>
    <x v="1175"/>
    <n v="454"/>
    <s v="Uitmaaien"/>
    <s v="maaien"/>
    <n v="1536"/>
    <n v="0.7"/>
    <s v="A: uitmaaien nat profiel &lt;= 30m minimaal één zijde bereikbaar, twee zijdig &gt;15m bereikbaar &lt;= 30m"/>
    <n v="458151"/>
    <s v="M0384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50"/>
    <s v="&lt;Null&gt;"/>
    <n v="0"/>
    <n v="0.26"/>
    <n v="2.4"/>
    <n v="2.4"/>
    <s v="Klasse A"/>
    <s v="Klasse Industrie"/>
    <s v="wegsloot"/>
    <s v="&lt;Null&gt;"/>
    <s v="Secundair"/>
    <s v="&lt;Null&gt;"/>
    <s v="Verspreidbaar"/>
    <x v="1"/>
    <x v="1493"/>
    <n v="0.41"/>
    <n v="1.6"/>
    <s v="tot 2m"/>
    <s v="W18GR10_WBKK_A"/>
    <s v="baggeren en maaien"/>
    <s v="Wel werkstrook"/>
    <n v="-1.1000000000000001"/>
    <n v="-0.85"/>
  </r>
  <r>
    <s v="Links AAN/Rechts WSHD"/>
    <s v="Links AAN"/>
    <s v="Rechts WSHD"/>
    <n v="0.1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26"/>
    <n v="-1.1499999999999999"/>
    <s v="&lt;=2meter"/>
    <n v="5.9"/>
    <s v="ja"/>
    <s v="W26945"/>
    <s v="A: maaien droog talud, bereikbaar vanaf 2 zijden, talud &gt; 2m"/>
    <s v="Links AAN/Rechts WSHD"/>
    <n v="0.08"/>
    <s v="&lt;Null&gt;"/>
    <n v="-0.81"/>
    <s v="ja"/>
    <x v="0"/>
    <n v="-1.26"/>
    <n v="2021"/>
    <x v="1176"/>
    <n v="25"/>
    <s v="Uitmaaien"/>
    <s v="maaien"/>
    <n v="1536"/>
    <n v="0.38"/>
    <s v="A: uitmaaien nat profiel &lt;= 30m minimaal één zijde bereikbaar, twee zijdig &gt;15m bereikbaar &lt;= 30m"/>
    <n v="458152"/>
    <s v="M03844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39"/>
    <s v="&lt;Null&gt;"/>
    <n v="0"/>
    <n v="0.11"/>
    <n v="2.4"/>
    <n v="2.4"/>
    <s v="Klasse A"/>
    <s v="Klasse Industrie"/>
    <s v="wegsloot"/>
    <s v="&lt;Null&gt;"/>
    <s v="Secundair"/>
    <s v="&lt;Null&gt;"/>
    <s v="Verspreidbaar"/>
    <x v="1"/>
    <x v="1494"/>
    <n v="0.16"/>
    <n v="1.2"/>
    <s v="tot 2m"/>
    <s v="W18GR10_WBKK_A"/>
    <s v="baggeren en maaien"/>
    <s v="Wel werkstrook"/>
    <n v="-1.1000000000000001"/>
    <n v="-0.85"/>
  </r>
  <r>
    <s v="Links AAN/Rechts WSHD"/>
    <s v="Links AAN"/>
    <s v="Rechts WSHD"/>
    <n v="2"/>
    <n v="0.16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57"/>
    <n v="-1.26"/>
    <s v="&lt;=2meter"/>
    <n v="4.5"/>
    <s v="ja"/>
    <s v="W26946"/>
    <s v="A: maaien droog talud, bereikbaar vanaf 2 zijden, talud &gt; 2m"/>
    <s v="Links AAN/Rechts WSHD"/>
    <n v="0.18"/>
    <s v="&lt;Null&gt;"/>
    <n v="-0.94"/>
    <s v="ja"/>
    <x v="3"/>
    <n v="-1.57"/>
    <n v="2021"/>
    <x v="1010"/>
    <n v="397"/>
    <s v="Uitmaaien"/>
    <s v="maaien"/>
    <n v="1536"/>
    <n v="0.39"/>
    <s v="A: uitmaaien nat profiel &lt;= 30m minimaal één zijde bereikbaar, twee zijdig &gt;15m bereikbaar &lt;= 30m"/>
    <n v="458154"/>
    <s v="M03650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760"/>
    <s v="&lt;Null&gt;"/>
    <n v="0"/>
    <n v="0.31"/>
    <n v="1.8"/>
    <n v="1.8"/>
    <s v="Klasse B"/>
    <s v="Klasse Industrie"/>
    <s v="wegsloot"/>
    <s v="&lt;Null&gt;"/>
    <s v="Secundair"/>
    <s v="&lt;Null&gt;"/>
    <s v="Niet verspreidbaar"/>
    <x v="1"/>
    <x v="1495"/>
    <n v="0.32"/>
    <n v="1"/>
    <s v="tot 2m"/>
    <s v="W18GR10245"/>
    <s v="baggeren en maaien"/>
    <s v="Wel werkstrook"/>
    <n v="-1.25"/>
    <n v="-1"/>
  </r>
  <r>
    <s v="Links AAN/Rechts WSHD"/>
    <s v="Links AAN"/>
    <s v="Rechts WSHD"/>
    <n v="2.9"/>
    <n v="0.27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67"/>
    <n v="-1.34"/>
    <s v="&lt;=2meter"/>
    <n v="4.9000000000000004"/>
    <s v="ja"/>
    <s v="W26946"/>
    <s v="A: maaien droog talud, bereikbaar vanaf 2 zijden, talud &gt; 2m"/>
    <s v="Links AAN/Rechts WSHD"/>
    <n v="0.31"/>
    <s v="&lt;Null&gt;"/>
    <n v="-0.95"/>
    <s v="ja"/>
    <x v="3"/>
    <n v="-1.67"/>
    <n v="2021"/>
    <x v="1177"/>
    <n v="419"/>
    <s v="Uitmaaien"/>
    <s v="maaien"/>
    <n v="1536"/>
    <n v="0.77"/>
    <s v="A: uitmaaien nat profiel &lt;= 30m minimaal één zijde bereikbaar, twee zijdig &gt;15m bereikbaar &lt;= 30m"/>
    <n v="458155"/>
    <s v="M03650"/>
    <s v="&lt;Null&gt;"/>
    <x v="0"/>
    <s v="Goeree-Overflakkee"/>
    <s v="Waterschap"/>
    <s v="Uitmaaien"/>
    <s v="&lt;Null&gt;"/>
    <s v="MeetpuntenGO2020-Baggercode199"/>
    <x v="0"/>
    <s v="&lt;Null&gt;"/>
    <s v="Perceel 3"/>
    <s v="Eerste Groeneweg"/>
    <s v="A: uitmaaien en afvoeren plasberm, twee zijdig bereikbaar, of &lt;=15m één zijde bereikbaar"/>
    <n v="850"/>
    <s v="&lt;Null&gt;"/>
    <n v="0"/>
    <n v="0.33"/>
    <n v="1.8"/>
    <n v="1.8"/>
    <s v="Klasse B"/>
    <s v="Klasse Industrie"/>
    <s v="wegsloot"/>
    <s v="&lt;Null&gt;"/>
    <s v="Secundair"/>
    <s v="&lt;Null&gt;"/>
    <s v="Niet verspreidbaar"/>
    <x v="1"/>
    <x v="1496"/>
    <n v="0.42"/>
    <n v="1.4"/>
    <s v="tot 2m"/>
    <s v="W18GR10245"/>
    <s v="baggeren en maaien"/>
    <s v="Wel werkstrook"/>
    <n v="-1.25"/>
    <n v="-1"/>
  </r>
  <r>
    <s v="Links AAN/Rechts WSHD"/>
    <s v="Links AAN"/>
    <s v="Rechts WSHD"/>
    <n v="0.1"/>
    <n v="0.16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4"/>
    <n v="-1.57"/>
    <n v="-1.26"/>
    <s v="&lt;=2meter"/>
    <n v="4.5"/>
    <s v="ja"/>
    <s v="W26946"/>
    <s v="A: maaien droog talud, bereikbaar vanaf 2 zijden, talud &gt; 2m"/>
    <s v="Links AAN/Rechts WSHD"/>
    <n v="0.18"/>
    <s v="&lt;Null&gt;"/>
    <n v="-0.94"/>
    <s v="ja"/>
    <x v="3"/>
    <n v="-1.57"/>
    <n v="2021"/>
    <x v="809"/>
    <n v="18"/>
    <s v="Uitmaaien"/>
    <s v="maaien"/>
    <n v="1536"/>
    <n v="0.39"/>
    <s v="A: uitmaaien nat profiel &lt;= 30m minimaal één zijde bereikbaar, twee zijdig &gt;15m bereikbaar &lt;= 30m"/>
    <n v="458156"/>
    <s v="M03650"/>
    <s v="&lt;Null&gt;"/>
    <x v="0"/>
    <s v="Goeree-Overflakkee"/>
    <s v="Waterschap"/>
    <s v="Uitmaaien"/>
    <s v="&lt;Null&gt;"/>
    <s v="MeetpuntenGO2020-Baggercode199"/>
    <x v="0"/>
    <s v="&lt;Null&gt;"/>
    <s v="Perceel 3"/>
    <s v="Middelweg"/>
    <s v="A: uitmaaien en afvoeren plasberm, twee zijdig bereikbaar, of &lt;=15m één zijde bereikbaar"/>
    <n v="760"/>
    <s v="&lt;Null&gt;"/>
    <n v="0"/>
    <n v="0.31"/>
    <n v="1.8"/>
    <n v="1.8"/>
    <s v="Klasse B"/>
    <s v="Klasse Industrie"/>
    <s v="wegsloot"/>
    <s v="&lt;Null&gt;"/>
    <s v="Secundair"/>
    <s v="&lt;Null&gt;"/>
    <s v="Niet verspreidbaar"/>
    <x v="1"/>
    <x v="1497"/>
    <n v="0.32"/>
    <n v="1"/>
    <s v="tot 2m"/>
    <s v="W18GR10245"/>
    <s v="baggeren en maaien"/>
    <s v="Wel werkstrook"/>
    <n v="-1.25"/>
    <n v="-1"/>
  </r>
  <r>
    <s v="Links AAN/Rechts WSHD"/>
    <s v="Links AAN"/>
    <s v="Rechts WSHD"/>
    <n v="1.5"/>
    <n v="0.4"/>
    <s v="&lt;Null&gt;"/>
    <x v="2"/>
    <x v="0"/>
    <n v="1.1299999999999999"/>
    <s v="alleen rechts"/>
    <s v="&lt;Null&gt;"/>
    <n v="1"/>
    <s v="GO 2021"/>
    <s v="3A: Erkend verwerker, &lt;=30m tweezijdig bereikbaar, of &lt;=15m één zijde bereikbaar"/>
    <n v="-1.65"/>
    <n v="-1.56"/>
    <n v="-1.25"/>
    <s v="&gt;2meter"/>
    <n v="7.4"/>
    <s v="ja"/>
    <s v="W26948"/>
    <s v="B: maaien droog talud, &lt;= 15m één zijde bereikbaar, talud &gt; 2m"/>
    <s v="Links AAN/Rechts WSHD"/>
    <n v="0.45"/>
    <s v="&lt;Null&gt;"/>
    <n v="-0.98"/>
    <s v="ja"/>
    <x v="3"/>
    <n v="-1.56"/>
    <n v="2021"/>
    <x v="1108"/>
    <n v="151"/>
    <s v="Uitmaaien"/>
    <s v="maaien"/>
    <n v="1536"/>
    <n v="0.83"/>
    <s v="A: uitmaaien nat profiel &lt;= 30m minimaal één zijde bereikbaar, twee zijdig &gt;15m bereikbaar &lt;= 30m"/>
    <n v="458153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6"/>
    <s v="&lt;Null&gt;"/>
    <n v="0"/>
    <n v="0.31"/>
    <n v="2.7"/>
    <n v="2.7"/>
    <s v="Klasse B"/>
    <s v="Klasse Industrie"/>
    <s v="wegsloot"/>
    <s v="&lt;Null&gt;"/>
    <s v="Secundair"/>
    <s v="&lt;Null&gt;"/>
    <s v="Niet verspreidbaar"/>
    <x v="1"/>
    <x v="1498"/>
    <n v="0.31"/>
    <n v="2"/>
    <s v="2 tot 4m"/>
    <s v="W18GR10272"/>
    <s v="baggeren en maaien"/>
    <s v="Wel werkstrook"/>
    <n v="-1.25"/>
    <n v="-1"/>
  </r>
  <r>
    <s v="Links AAN/Rechts WSHD"/>
    <s v="Links AAN"/>
    <s v="Rechts WSHD"/>
    <n v="1"/>
    <n v="0.1"/>
    <n v="0.24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4"/>
    <n v="-1.27"/>
    <s v="&gt;2meter"/>
    <n v="6.5"/>
    <s v="ja"/>
    <s v="W26948"/>
    <s v="A: maaien droog talud, bereikbaar vanaf 2 zijden, talud &gt; 2m"/>
    <s v="Links AAN/Rechts WSHD"/>
    <n v="0.11"/>
    <n v="0.25"/>
    <n v="-1.01"/>
    <s v="ja"/>
    <x v="0"/>
    <n v="-1.44"/>
    <n v="2021"/>
    <x v="119"/>
    <n v="189"/>
    <s v="Uitmaaien"/>
    <s v="maaien"/>
    <n v="1536"/>
    <n v="0.3"/>
    <s v="A: uitmaaien nat profiel &lt;= 30m minimaal één zijde bereikbaar, twee zijdig &gt;15m bereikbaar &lt;= 30m"/>
    <n v="458157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2"/>
    <s v="&lt;Null&gt;"/>
    <n v="0"/>
    <n v="0.17"/>
    <n v="2.7"/>
    <n v="2.7"/>
    <s v="Klasse A"/>
    <s v="Klasse Industrie"/>
    <s v="wegsloot"/>
    <s v="&lt;Null&gt;"/>
    <s v="Secundair"/>
    <s v="&lt;Null&gt;"/>
    <s v="Verspreidbaar"/>
    <x v="242"/>
    <x v="1499"/>
    <n v="0.19"/>
    <n v="1.1000000000000001"/>
    <s v="tot 2m"/>
    <s v="W18GR10270"/>
    <s v="baggeren en maaien"/>
    <s v="Wel werkstrook"/>
    <n v="-1.25"/>
    <n v="-1"/>
  </r>
  <r>
    <s v="Links AAN/Rechts WSHD"/>
    <s v="Links AAN"/>
    <s v="Rechts WSHD"/>
    <n v="1.9"/>
    <n v="0.14000000000000001"/>
    <n v="0.31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2"/>
    <n v="-1.29"/>
    <s v="&gt;2meter"/>
    <n v="6.9"/>
    <s v="ja"/>
    <s v="W26948"/>
    <s v="A: maaien droog talud, bereikbaar vanaf 2 zijden, talud &gt; 2m"/>
    <s v="Links AAN/Rechts WSHD"/>
    <n v="0.16"/>
    <n v="0.33"/>
    <n v="-0.98"/>
    <s v="ja"/>
    <x v="0"/>
    <n v="-1.42"/>
    <n v="2021"/>
    <x v="579"/>
    <n v="254"/>
    <s v="Uitmaaien"/>
    <s v="maaien"/>
    <n v="1536"/>
    <n v="0.46"/>
    <s v="A: uitmaaien nat profiel &lt;= 30m minimaal één zijde bereikbaar, twee zijdig &gt;15m bereikbaar &lt;= 30m"/>
    <n v="458158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3"/>
    <s v="&lt;Null&gt;"/>
    <n v="0"/>
    <n v="0.13"/>
    <n v="2.7"/>
    <n v="2.7"/>
    <s v="Klasse A"/>
    <s v="Klasse Industrie"/>
    <s v="wegsloot"/>
    <s v="&lt;Null&gt;"/>
    <s v="Secundair"/>
    <s v="&lt;Null&gt;"/>
    <s v="Verspreidbaar"/>
    <x v="243"/>
    <x v="1500"/>
    <n v="0.17"/>
    <n v="1.5"/>
    <s v="tot 2m"/>
    <s v="W18GR10270"/>
    <s v="baggeren en maaien"/>
    <s v="Wel werkstrook"/>
    <n v="-1.25"/>
    <n v="-1"/>
  </r>
  <r>
    <s v="Links AAN/Rechts WSHD"/>
    <s v="Links AAN"/>
    <s v="Rechts WSHD"/>
    <n v="2.9"/>
    <n v="0.17"/>
    <n v="0.36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8"/>
    <n v="-1.28"/>
    <s v="&gt;2meter"/>
    <n v="6.9"/>
    <s v="ja"/>
    <s v="W26948"/>
    <s v="A: maaien droog talud, bereikbaar vanaf 2 zijden, talud &gt; 2m"/>
    <s v="Links AAN/Rechts WSHD"/>
    <n v="0.19"/>
    <n v="0.38"/>
    <n v="-0.99"/>
    <s v="ja"/>
    <x v="0"/>
    <n v="-1.48"/>
    <n v="2021"/>
    <x v="922"/>
    <n v="387"/>
    <s v="Uitmaaien"/>
    <s v="maaien"/>
    <n v="1536"/>
    <n v="0.45"/>
    <s v="A: uitmaaien nat profiel &lt;= 30m minimaal één zijde bereikbaar, twee zijdig &gt;15m bereikbaar &lt;= 30m"/>
    <n v="458159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4"/>
    <s v="&lt;Null&gt;"/>
    <n v="0"/>
    <n v="0.2"/>
    <n v="2.7"/>
    <n v="2.7"/>
    <s v="Klasse A"/>
    <s v="Klasse Industrie"/>
    <s v="wegsloot"/>
    <s v="&lt;Null&gt;"/>
    <s v="Secundair"/>
    <s v="&lt;Null&gt;"/>
    <s v="Verspreidbaar"/>
    <x v="244"/>
    <x v="1501"/>
    <n v="0.23"/>
    <n v="1.5"/>
    <s v="tot 2m"/>
    <s v="W18GR10271"/>
    <s v="baggeren en maaien"/>
    <s v="Wel werkstrook"/>
    <n v="-1.25"/>
    <n v="-1"/>
  </r>
  <r>
    <s v="Links AAN/Rechts WSHD"/>
    <s v="Links AAN"/>
    <s v="Rechts WSHD"/>
    <n v="1.8"/>
    <n v="0.25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65"/>
    <n v="-1.6"/>
    <n v="-1.37"/>
    <s v="&gt;2meter"/>
    <n v="7.1"/>
    <s v="ja"/>
    <s v="W26948"/>
    <s v="A: maaien droog talud, bereikbaar vanaf 2 zijden, talud &gt; 2m"/>
    <s v="Links AAN/Rechts WSHD"/>
    <n v="0.28000000000000003"/>
    <s v="&lt;Null&gt;"/>
    <n v="-0.97"/>
    <s v="ja"/>
    <x v="3"/>
    <n v="-1.6"/>
    <n v="2021"/>
    <x v="904"/>
    <n v="216"/>
    <s v="Uitmaaien"/>
    <s v="maaien"/>
    <n v="1536"/>
    <n v="0.72"/>
    <s v="A: uitmaaien nat profiel &lt;= 30m minimaal één zijde bereikbaar, twee zijdig &gt;15m bereikbaar &lt;= 30m"/>
    <n v="458160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5"/>
    <s v="&lt;Null&gt;"/>
    <n v="0"/>
    <n v="0.23"/>
    <n v="2.7"/>
    <n v="2.7"/>
    <s v="Klasse B"/>
    <s v="Klasse Industrie"/>
    <s v="wegsloot"/>
    <s v="&lt;Null&gt;"/>
    <s v="Secundair"/>
    <s v="&lt;Null&gt;"/>
    <s v="Niet verspreidbaar"/>
    <x v="1"/>
    <x v="1502"/>
    <n v="0.35"/>
    <n v="1.7"/>
    <s v="tot 2m"/>
    <s v="W18GR10272"/>
    <s v="baggeren en maaien"/>
    <s v="Wel werkstrook"/>
    <n v="-1.25"/>
    <n v="-1"/>
  </r>
  <r>
    <s v="Links AAN/Rechts WSHD"/>
    <s v="Links AAN"/>
    <s v="Rechts WSHD"/>
    <n v="2.4"/>
    <n v="0.4"/>
    <s v="&lt;Null&gt;"/>
    <x v="2"/>
    <x v="0"/>
    <n v="1.1299999999999999"/>
    <s v="bereikbaar"/>
    <s v="&lt;Null&gt;"/>
    <n v="1"/>
    <s v="GO 2021"/>
    <s v="3A: Erkend verwerker, &lt;=30m tweezijdig bereikbaar, of &lt;=15m één zijde bereikbaar"/>
    <n v="-1.65"/>
    <n v="-1.56"/>
    <n v="-1.25"/>
    <s v="&gt;2meter"/>
    <n v="7.4"/>
    <s v="ja"/>
    <s v="W26948"/>
    <s v="A: maaien droog talud, bereikbaar vanaf 2 zijden, talud &gt; 2m"/>
    <s v="Links AAN/Rechts WSHD"/>
    <n v="0.45"/>
    <s v="&lt;Null&gt;"/>
    <n v="-0.98"/>
    <s v="ja"/>
    <x v="3"/>
    <n v="-1.56"/>
    <n v="2021"/>
    <x v="975"/>
    <n v="235"/>
    <s v="Uitmaaien"/>
    <s v="maaien"/>
    <n v="1536"/>
    <n v="0.83"/>
    <s v="A: uitmaaien nat profiel &lt;= 30m minimaal één zijde bereikbaar, twee zijdig &gt;15m bereikbaar &lt;= 30m"/>
    <n v="458161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6"/>
    <s v="&lt;Null&gt;"/>
    <n v="0"/>
    <n v="0.31"/>
    <n v="2.7"/>
    <n v="2.7"/>
    <s v="Klasse B"/>
    <s v="Klasse Industrie"/>
    <s v="wegsloot"/>
    <s v="&lt;Null&gt;"/>
    <s v="Secundair"/>
    <s v="&lt;Null&gt;"/>
    <s v="Niet verspreidbaar"/>
    <x v="1"/>
    <x v="1503"/>
    <n v="0.31"/>
    <n v="2"/>
    <s v="2 tot 4m"/>
    <s v="W18GR10272"/>
    <s v="baggeren en maaien"/>
    <s v="Wel werkstrook"/>
    <n v="-1.25"/>
    <n v="-1"/>
  </r>
  <r>
    <s v="Links AAN/Rechts WSHD"/>
    <s v="Links AAN"/>
    <s v="Rechts WSHD"/>
    <n v="0.9"/>
    <n v="0.14000000000000001"/>
    <n v="0.31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42"/>
    <n v="-1.29"/>
    <s v="&gt;2meter"/>
    <n v="6.9"/>
    <s v="ja"/>
    <s v="W26948"/>
    <s v="A: maaien droog talud, bereikbaar vanaf 2 zijden, talud &gt; 2m"/>
    <s v="Links AAN/Rechts WSHD"/>
    <n v="0.16"/>
    <n v="0.33"/>
    <n v="-0.98"/>
    <s v="ja"/>
    <x v="0"/>
    <n v="-1.42"/>
    <n v="2021"/>
    <x v="1178"/>
    <n v="125"/>
    <s v="Uitmaaien"/>
    <s v="maaien"/>
    <n v="1536"/>
    <n v="0.46"/>
    <s v="A: uitmaaien nat profiel &lt;= 30m minimaal één zijde bereikbaar, twee zijdig &gt;15m bereikbaar &lt;= 30m"/>
    <n v="459866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3"/>
    <s v="&lt;Null&gt;"/>
    <n v="0"/>
    <n v="0.13"/>
    <n v="2.7"/>
    <n v="2.7"/>
    <s v="Klasse A"/>
    <s v="Klasse Industrie"/>
    <s v="wegsloot"/>
    <s v="&lt;Null&gt;"/>
    <s v="Secundair"/>
    <s v="&lt;Null&gt;"/>
    <s v="Verspreidbaar"/>
    <x v="245"/>
    <x v="1504"/>
    <n v="0.17"/>
    <n v="1.5"/>
    <s v="tot 2m"/>
    <s v="W18GR10271"/>
    <s v="baggeren en maaien"/>
    <s v="Wel werkstrook"/>
    <n v="-1.25"/>
    <n v="-1"/>
  </r>
  <r>
    <s v="Links AAN/Rechts WSHD"/>
    <s v="Links AAN"/>
    <s v="Rechts WSHD"/>
    <n v="1.3"/>
    <n v="0.2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6"/>
    <n v="-1.37"/>
    <s v="&gt;2meter"/>
    <n v="7.1"/>
    <s v="ja"/>
    <s v="W26948"/>
    <s v="A: maaien droog talud, bereikbaar vanaf 2 zijden, talud &gt; 2m"/>
    <s v="Links AAN/Rechts WSHD"/>
    <n v="0.28000000000000003"/>
    <s v="&lt;Null&gt;"/>
    <n v="-0.97"/>
    <s v="ja"/>
    <x v="0"/>
    <n v="-1.6"/>
    <n v="2021"/>
    <x v="1179"/>
    <n v="153"/>
    <s v="Uitmaaien"/>
    <s v="maaien"/>
    <n v="1536"/>
    <n v="0.72"/>
    <s v="A: uitmaaien nat profiel &lt;= 30m minimaal één zijde bereikbaar, twee zijdig &gt;15m bereikbaar &lt;= 30m"/>
    <n v="459867"/>
    <s v="M04576"/>
    <s v="&lt;Null&gt;"/>
    <x v="0"/>
    <s v="Goeree-Overflakkee"/>
    <s v="Waterschap"/>
    <s v="Uitmaaien"/>
    <s v="&lt;Null&gt;"/>
    <s v="MeetpuntenGO2020-Baggercode199"/>
    <x v="0"/>
    <s v="&lt;Null&gt;"/>
    <s v="Perceel 3"/>
    <s v="Vrouwtjesweg"/>
    <s v="A: uitmaaien en afvoeren plasberm, twee zijdig bereikbaar, of &lt;=15m één zijde bereikbaar"/>
    <n v="565"/>
    <s v="&lt;Null&gt;"/>
    <n v="0"/>
    <n v="0.23"/>
    <n v="2.7"/>
    <n v="2.7"/>
    <s v="Klasse A"/>
    <s v="Klasse Industrie"/>
    <s v="wegsloot"/>
    <s v="&lt;Null&gt;"/>
    <s v="Secundair"/>
    <s v="&lt;Null&gt;"/>
    <s v="Verspreidbaar"/>
    <x v="1"/>
    <x v="1505"/>
    <n v="0.35"/>
    <n v="1.7"/>
    <s v="tot 2m"/>
    <s v="W18GR10271"/>
    <s v="baggeren en maaien"/>
    <s v="Wel werkstrook"/>
    <n v="-1.25"/>
    <n v="-1"/>
  </r>
  <r>
    <s v="Links AAN/Rechts WSHD"/>
    <s v="Links AAN"/>
    <s v="Rechts WSHD"/>
    <n v="0.6"/>
    <n v="0.15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39"/>
    <n v="-1.23"/>
    <s v="&lt;=2meter"/>
    <n v="5.4"/>
    <s v="ja"/>
    <s v="W26949"/>
    <s v="A: maaien droog talud, bereikbaar vanaf 2 zijden, talud &gt; 2m"/>
    <s v="Links AAN/Rechts WSHD"/>
    <n v="0.17"/>
    <s v="&lt;Null&gt;"/>
    <n v="-0.96"/>
    <s v="ja"/>
    <x v="3"/>
    <n v="-1.39"/>
    <n v="2021"/>
    <x v="1180"/>
    <n v="101"/>
    <s v="Uitmaaien"/>
    <s v="maaien"/>
    <n v="1536"/>
    <n v="0.34"/>
    <s v="A: uitmaaien nat profiel &lt;= 30m minimaal één zijde bereikbaar, twee zijdig &gt;15m bereikbaar &lt;= 30m"/>
    <n v="458165"/>
    <s v="M03740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65"/>
    <s v="&lt;Null&gt;"/>
    <n v="0"/>
    <n v="0.16"/>
    <n v="2.2000000000000002"/>
    <n v="2.2000000000000002"/>
    <s v="Klasse B"/>
    <s v="Klasse Industrie"/>
    <s v="wegsloot"/>
    <s v="&lt;Null&gt;"/>
    <s v="Secundair"/>
    <s v="&lt;Null&gt;"/>
    <s v="Niet verspreidbaar"/>
    <x v="1"/>
    <x v="1506"/>
    <n v="0.14000000000000001"/>
    <n v="1.1000000000000001"/>
    <s v="tot 2m"/>
    <s v="W18GR10216"/>
    <s v="baggeren en maaien"/>
    <s v="Wel werkstrook"/>
    <n v="-1.25"/>
    <n v="-1"/>
  </r>
  <r>
    <s v="Links AAN/Rechts WSHD"/>
    <s v="Links AAN"/>
    <s v="Rechts WSHD"/>
    <n v="2.2999999999999998"/>
    <n v="0.2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4"/>
    <s v="&lt;=2meter"/>
    <n v="5.9"/>
    <s v="ja"/>
    <s v="W26950"/>
    <s v="A: maaien droog talud, bereikbaar vanaf 2 zijden, talud &gt; 2m"/>
    <s v="Links AAN/Rechts WSHD"/>
    <n v="0.25"/>
    <s v="&lt;Null&gt;"/>
    <n v="-0.96"/>
    <s v="ja"/>
    <x v="0"/>
    <n v="-1.57"/>
    <n v="2021"/>
    <x v="1181"/>
    <n v="293"/>
    <s v="Uitmaaien"/>
    <s v="maaien"/>
    <n v="1536"/>
    <n v="0.61"/>
    <s v="A: uitmaaien nat profiel &lt;= 30m minimaal één zijde bereikbaar, twee zijdig &gt;15m bereikbaar &lt;= 30m"/>
    <n v="458163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7"/>
    <s v="&lt;Null&gt;"/>
    <n v="0"/>
    <n v="0.2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07"/>
    <n v="0.32"/>
    <n v="1.6"/>
    <s v="tot 2m"/>
    <s v="W18GR10204"/>
    <s v="baggeren en maaien"/>
    <s v="Wel werkstrook"/>
    <n v="-1.25"/>
    <n v="-1"/>
  </r>
  <r>
    <s v="Links AAN/Rechts WSHD"/>
    <s v="Links AAN"/>
    <s v="Rechts WSHD"/>
    <n v="1.9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7"/>
    <n v="-1.35"/>
    <s v="&lt;=2meter"/>
    <n v="5.6"/>
    <s v="ja"/>
    <s v="W26950"/>
    <s v="A: maaien droog talud, bereikbaar vanaf 2 zijden, talud &gt; 2m"/>
    <s v="Links AAN/Rechts WSHD"/>
    <n v="0.19"/>
    <s v="&lt;Null&gt;"/>
    <n v="-0.99"/>
    <s v="ja"/>
    <x v="0"/>
    <n v="-1.67"/>
    <n v="2021"/>
    <x v="153"/>
    <n v="289"/>
    <s v="Uitmaaien"/>
    <s v="maaien"/>
    <n v="1536"/>
    <n v="0.57999999999999996"/>
    <s v="A: uitmaaien nat profiel &lt;= 30m minimaal één zijde bereikbaar, twee zijdig &gt;15m bereikbaar &lt;= 30m"/>
    <n v="458164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1190"/>
    <s v="&lt;Null&gt;"/>
    <n v="0"/>
    <n v="0.3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08"/>
    <n v="0.42"/>
    <n v="1.3"/>
    <s v="tot 2m"/>
    <s v="W18GR10204"/>
    <s v="baggeren en maaien"/>
    <s v="Wel werkstrook"/>
    <n v="-1.25"/>
    <n v="-1"/>
  </r>
  <r>
    <s v="Links AAN/Rechts WSHD"/>
    <s v="Links AAN"/>
    <s v="Rechts WSHD"/>
    <n v="1.5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3"/>
    <s v="&lt;=2meter"/>
    <n v="5.6"/>
    <s v="ja"/>
    <s v="W26950"/>
    <s v="A: maaien droog talud, bereikbaar vanaf 2 zijden, talud &gt; 2m"/>
    <s v="Links AAN/Rechts WSHD"/>
    <n v="0.18"/>
    <s v="&lt;Null&gt;"/>
    <n v="-0.95"/>
    <s v="ja"/>
    <x v="0"/>
    <n v="-1.55"/>
    <n v="2021"/>
    <x v="1182"/>
    <n v="237"/>
    <s v="Uitmaaien"/>
    <s v="maaien"/>
    <n v="1536"/>
    <n v="0.53"/>
    <s v="A: uitmaaien nat profiel &lt;= 30m minimaal één zijde bereikbaar, twee zijdig &gt;15m bereikbaar &lt;= 30m"/>
    <n v="458166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6"/>
    <s v="&lt;Null&gt;"/>
    <n v="0"/>
    <n v="0.22"/>
    <n v="2.2000000000000002"/>
    <n v="2.2000000000000002"/>
    <s v="Klasse A"/>
    <s v="Klasse Wonen"/>
    <s v="wegsloot"/>
    <s v="&lt;Null&gt;"/>
    <s v="Secundair"/>
    <s v="&lt;Null&gt;"/>
    <s v="Verspreidbaar"/>
    <x v="1"/>
    <x v="1509"/>
    <n v="0.3"/>
    <n v="1.3"/>
    <s v="tot 2m"/>
    <s v="W18GR10201"/>
    <s v="baggeren en maaien"/>
    <s v="Wel werkstrook"/>
    <n v="-1.25"/>
    <n v="-1"/>
  </r>
  <r>
    <s v="Links AAN/Rechts WSHD"/>
    <s v="Links AAN"/>
    <s v="Rechts WSHD"/>
    <n v="1.1000000000000001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3"/>
    <s v="&lt;=2meter"/>
    <n v="5.6"/>
    <s v="ja"/>
    <s v="W26950"/>
    <s v="A: maaien droog talud, bereikbaar vanaf 2 zijden, talud &gt; 2m"/>
    <s v="Links AAN/Rechts WSHD"/>
    <n v="0.18"/>
    <s v="&lt;Null&gt;"/>
    <n v="-0.95"/>
    <s v="ja"/>
    <x v="0"/>
    <n v="-1.55"/>
    <n v="2021"/>
    <x v="873"/>
    <n v="167"/>
    <s v="Uitmaaien"/>
    <s v="maaien"/>
    <n v="1536"/>
    <n v="0.53"/>
    <s v="A: uitmaaien nat profiel &lt;= 30m minimaal één zijde bereikbaar, twee zijdig &gt;15m bereikbaar &lt;= 30m"/>
    <n v="459868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46"/>
    <s v="&lt;Null&gt;"/>
    <n v="0"/>
    <n v="0.22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10"/>
    <n v="0.3"/>
    <n v="1.3"/>
    <s v="tot 2m"/>
    <s v="W18GR10204"/>
    <s v="baggeren en maaien"/>
    <s v="Wel werkstrook"/>
    <n v="-1.25"/>
    <n v="-1"/>
  </r>
  <r>
    <s v="Links WSHD/Rechts AAN"/>
    <s v="Links WSHD"/>
    <s v="Rechts AAN"/>
    <n v="1.5"/>
    <n v="0.26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1"/>
    <n v="-1.58"/>
    <n v="-1.34"/>
    <s v="&lt;=2meter"/>
    <n v="6.1"/>
    <s v="ja"/>
    <s v="W26967"/>
    <s v="B: maaien droog talud, &lt;= 15m één zijde bereikbaar, talud &gt; 2m"/>
    <s v="Links WSHD/Rechts AAN"/>
    <n v="0.28999999999999998"/>
    <s v="&lt;Null&gt;"/>
    <n v="-1.03"/>
    <s v="ja"/>
    <x v="3"/>
    <n v="-1.58"/>
    <n v="2021"/>
    <x v="1183"/>
    <n v="176"/>
    <s v="Uitmaaien"/>
    <s v="maaien"/>
    <n v="1536"/>
    <n v="0.69"/>
    <s v="A: uitmaaien nat profiel &lt;= 30m minimaal één zijde bereikbaar, twee zijdig &gt;15m bereikbaar &lt;= 30m"/>
    <n v="458162"/>
    <s v="M03035"/>
    <s v="koppelen aan profiel 0651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1"/>
    <s v="&lt;Null&gt;"/>
    <n v="0"/>
    <n v="0.24"/>
    <n v="2.2000000000000002"/>
    <n v="2.2000000000000002"/>
    <s v="Klasse B"/>
    <s v="Niet toepasbaar"/>
    <s v="wegsloot"/>
    <s v="&lt;Null&gt;"/>
    <s v="Secundair"/>
    <s v="&lt;Null&gt;"/>
    <s v="Verspreidbaar"/>
    <x v="1"/>
    <x v="1511"/>
    <n v="0.33"/>
    <n v="1.7"/>
    <s v="tot 2m"/>
    <s v="W18GR10065"/>
    <s v="baggeren en maaien"/>
    <s v="Wel werkstrook"/>
    <n v="-1.25"/>
    <n v="-1"/>
  </r>
  <r>
    <s v="Links WSHD/Rechts AAN"/>
    <s v="Links WSHD"/>
    <s v="Rechts AAN"/>
    <n v="1.1000000000000001"/>
    <n v="0.26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"/>
    <n v="-1.58"/>
    <n v="-1.34"/>
    <s v="&lt;=2meter"/>
    <n v="6.1"/>
    <s v="ja"/>
    <s v="W26967"/>
    <s v="B: maaien droog talud, &lt;= 15m één zijde bereikbaar, talud &gt; 2m"/>
    <s v="Links WSHD/Rechts AAN"/>
    <n v="0.28999999999999998"/>
    <s v="&lt;Null&gt;"/>
    <n v="-1.03"/>
    <s v="ja"/>
    <x v="2"/>
    <n v="-1.58"/>
    <n v="2021"/>
    <x v="1184"/>
    <n v="128"/>
    <s v="Uitmaaien"/>
    <s v="maaien"/>
    <n v="1536"/>
    <n v="0.69"/>
    <s v="A: uitmaaien nat profiel &lt;= 30m minimaal één zijde bereikbaar, twee zijdig &gt;15m bereikbaar &lt;= 30m"/>
    <n v="459869"/>
    <s v="M03035"/>
    <s v="koppelen aan profiel 0651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1"/>
    <s v="&lt;Null&gt;"/>
    <n v="0"/>
    <n v="0.24"/>
    <n v="2.2000000000000002"/>
    <n v="2.2000000000000002"/>
    <s v="Klasse A"/>
    <s v="Klasse Industrie"/>
    <s v="wegsloot"/>
    <s v="&lt;Null&gt;"/>
    <s v="Secundair"/>
    <s v="&lt;Null&gt;"/>
    <s v="Verspreidbaar"/>
    <x v="1"/>
    <x v="1512"/>
    <n v="0.33"/>
    <n v="1.7"/>
    <s v="tot 2m"/>
    <s v="W18GR10_WBKK_A"/>
    <s v="baggeren en maaien"/>
    <s v="Wel werkstrook"/>
    <n v="-1.25"/>
    <n v="-1"/>
  </r>
  <r>
    <s v="Links WSHD/Rechts AAN"/>
    <s v="Links WSHD"/>
    <s v="Rechts AAN"/>
    <n v="5.4"/>
    <n v="0.4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6"/>
    <n v="-1.67"/>
    <n v="-1.45"/>
    <s v="&gt;2meter"/>
    <n v="10.3"/>
    <s v="ja"/>
    <s v="W26970"/>
    <s v="A: maaien droog talud, bereikbaar vanaf 2 zijden, talud &gt; 2m"/>
    <s v="Links WSHD/Rechts AAN"/>
    <n v="0.54"/>
    <s v="&lt;Null&gt;"/>
    <n v="-1.06"/>
    <s v="ja"/>
    <x v="0"/>
    <n v="-1.67"/>
    <n v="2021"/>
    <x v="215"/>
    <n v="351"/>
    <s v="Uitmaaien"/>
    <s v="maaien"/>
    <n v="1536"/>
    <n v="1.55"/>
    <s v="A: uitmaaien nat profiel &lt;= 30m minimaal één zijde bereikbaar, twee zijdig &gt;15m bereikbaar &lt;= 30m"/>
    <n v="458167"/>
    <s v="M03129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44"/>
    <s v="&lt;Null&gt;"/>
    <n v="0"/>
    <n v="0.22"/>
    <n v="3.6"/>
    <n v="3.6"/>
    <s v="Klasse A"/>
    <s v="Vrij toepasbaar"/>
    <s v="wegsloot"/>
    <s v="&lt;Null&gt;"/>
    <s v="Secundair"/>
    <s v="&lt;Null&gt;"/>
    <s v="Vrij verspreidbaar"/>
    <x v="1"/>
    <x v="1513"/>
    <n v="0.42"/>
    <n v="3.1"/>
    <s v="2 tot 4m"/>
    <s v="W18GR10_WBKK_D"/>
    <s v="baggeren en maaien"/>
    <s v="Wel werkstrook"/>
    <n v="-1.25"/>
    <n v="-1"/>
  </r>
  <r>
    <s v="Links WSHD/Rechts AAN"/>
    <s v="Links WSHD"/>
    <s v="Rechts AAN"/>
    <n v="7.8"/>
    <n v="0.37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6"/>
    <n v="-1.66"/>
    <n v="-1.41"/>
    <s v="&gt;2meter"/>
    <n v="9.9"/>
    <s v="ja"/>
    <s v="W26970"/>
    <s v="A: maaien droog talud, bereikbaar vanaf 2 zijden, talud &gt; 2m"/>
    <s v="Links WSHD/Rechts AAN"/>
    <n v="0.42"/>
    <s v="&lt;Null&gt;"/>
    <n v="-1.04"/>
    <s v="ja"/>
    <x v="0"/>
    <n v="-1.66"/>
    <n v="2021"/>
    <x v="1185"/>
    <n v="576"/>
    <s v="Uitmaaien"/>
    <s v="maaien"/>
    <n v="1536"/>
    <n v="1.19"/>
    <s v="A: uitmaaien nat profiel &lt;= 30m minimaal één zijde bereikbaar, twee zijdig &gt;15m bereikbaar &lt;= 30m"/>
    <n v="458168"/>
    <s v="M03129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45"/>
    <s v="&lt;Null&gt;"/>
    <n v="0"/>
    <n v="0.25"/>
    <n v="3.6"/>
    <n v="3.6"/>
    <s v="Klasse A"/>
    <s v="Vrij toepasbaar"/>
    <s v="wegsloot"/>
    <s v="&lt;Null&gt;"/>
    <s v="Secundair"/>
    <s v="&lt;Null&gt;"/>
    <s v="Vrij verspreidbaar"/>
    <x v="1"/>
    <x v="1514"/>
    <n v="0.41"/>
    <n v="2.7"/>
    <s v="2 tot 4m"/>
    <s v="W18GR10_WBKK_D"/>
    <s v="baggeren en maaien"/>
    <s v="Wel werkstrook"/>
    <n v="-1.25"/>
    <n v="-1"/>
  </r>
  <r>
    <s v="Links WSHD/Rechts AAN"/>
    <s v="Links WSHD"/>
    <s v="Rechts AAN"/>
    <n v="1.7"/>
    <n v="0.48"/>
    <s v="&lt;Null&gt;"/>
    <x v="4"/>
    <x v="0"/>
    <n v="1.1299999999999999"/>
    <s v="bereikbaar"/>
    <s v="&lt;Null&gt;"/>
    <n v="0"/>
    <s v="GO 2021"/>
    <s v="1A: Op de kant, &lt;=30m tweezijdig bereikbaar, of &lt;=15m één zijde bereikbaar"/>
    <n v="-1.6"/>
    <n v="-1.67"/>
    <n v="-1.45"/>
    <s v="&gt;2meter"/>
    <n v="10.3"/>
    <s v="ja"/>
    <s v="W26970"/>
    <s v="A: maaien droog talud, bereikbaar vanaf 2 zijden, talud &gt; 2m"/>
    <s v="Links WSHD/Rechts AAN"/>
    <n v="0.54"/>
    <s v="&lt;Null&gt;"/>
    <n v="-1.06"/>
    <s v="ja"/>
    <x v="0"/>
    <n v="-1.67"/>
    <n v="2021"/>
    <x v="1186"/>
    <n v="112"/>
    <s v="Uitmaaien"/>
    <s v="maaien"/>
    <n v="1536"/>
    <n v="1.55"/>
    <s v="A: uitmaaien nat profiel &lt;= 30m minimaal één zijde bereikbaar, twee zijdig &gt;15m bereikbaar &lt;= 30m"/>
    <n v="459870"/>
    <s v="M03129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744"/>
    <s v="&lt;Null&gt;"/>
    <n v="0"/>
    <n v="0.22"/>
    <n v="3.6"/>
    <n v="3.6"/>
    <s v="Klasse A"/>
    <s v="Klasse Wonen"/>
    <s v="wegsloot"/>
    <s v="&lt;Null&gt;"/>
    <s v="Secundair"/>
    <s v="&lt;Null&gt;"/>
    <s v="Verspreidbaar"/>
    <x v="1"/>
    <x v="1515"/>
    <n v="0.42"/>
    <n v="3.1"/>
    <s v="2 tot 4m"/>
    <s v="W18GR10097"/>
    <s v="baggeren en maaien"/>
    <s v="Wel werkstrook"/>
    <n v="-1.25"/>
    <n v="-1"/>
  </r>
  <r>
    <s v="Links WSHD/Rechts AAN"/>
    <s v="Links WSHD"/>
    <s v="Rechts AAN"/>
    <n v="0"/>
    <n v="0.16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9"/>
    <n v="-1.66"/>
    <n v="-1.31"/>
    <s v="&lt;=2meter"/>
    <n v="5.3"/>
    <s v="ja"/>
    <s v="W28126"/>
    <s v="B: maaien droog talud, &lt;= 15m één zijde bereikbaar, talud &gt; 2m"/>
    <s v="Links WSHD/Rechts AAN"/>
    <n v="0.18"/>
    <s v="&lt;Null&gt;"/>
    <n v="-1.01"/>
    <s v="ja"/>
    <x v="2"/>
    <n v="-1.66"/>
    <n v="2021"/>
    <x v="1187"/>
    <n v="2"/>
    <s v="Uitmaaien"/>
    <s v="maaien"/>
    <n v="1536"/>
    <n v="0.51"/>
    <s v="A: uitmaaien nat profiel &lt;= 30m minimaal één zijde bereikbaar, twee zijdig &gt;15m bereikbaar &lt;= 30m"/>
    <n v="458169"/>
    <s v="M03131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55"/>
    <s v="&lt;Null&gt;"/>
    <n v="0"/>
    <n v="0.35"/>
    <n v="2.1"/>
    <n v="2.1"/>
    <s v="Klasse A"/>
    <s v="Klasse Wonen"/>
    <s v="wegsloot"/>
    <s v="&lt;Null&gt;"/>
    <s v="Secundair"/>
    <s v="&lt;Null&gt;"/>
    <s v="Verspreidbaar"/>
    <x v="1"/>
    <x v="1516"/>
    <n v="0.41"/>
    <n v="1.2"/>
    <s v="tot 2m"/>
    <s v="W18GR10088"/>
    <s v="baggeren en maaien"/>
    <s v="Wel werkstrook"/>
    <n v="-1.25"/>
    <n v="-1"/>
  </r>
  <r>
    <s v="Links WSHD/Rechts AAN"/>
    <s v="Links WSHD"/>
    <s v="Rechts AAN"/>
    <n v="0.5"/>
    <n v="0.5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0.9"/>
    <n v="-1.88"/>
    <n v="-1.46"/>
    <s v="&lt;=2meter"/>
    <n v="6.3"/>
    <s v="ja"/>
    <s v="W28126"/>
    <s v="B: maaien droog talud, &lt;= 15m één zijde bereikbaar, talud &gt; 2m"/>
    <s v="Links WSHD/Rechts AAN"/>
    <n v="0.67"/>
    <s v="&lt;Null&gt;"/>
    <n v="-1"/>
    <s v="ja"/>
    <x v="2"/>
    <n v="-1.88"/>
    <n v="2021"/>
    <x v="1188"/>
    <n v="49"/>
    <s v="Uitmaaien"/>
    <s v="maaien"/>
    <n v="1536"/>
    <n v="1.41"/>
    <s v="A: uitmaaien nat profiel &lt;= 30m minimaal één zijde bereikbaar, twee zijdig &gt;15m bereikbaar &lt;= 30m"/>
    <n v="458170"/>
    <s v="M03131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56"/>
    <s v="&lt;Null&gt;"/>
    <n v="0"/>
    <n v="0.42"/>
    <n v="2.1"/>
    <n v="2.1"/>
    <s v="Klasse A"/>
    <s v="Klasse Wonen"/>
    <s v="wegsloot"/>
    <s v="&lt;Null&gt;"/>
    <s v="Secundair"/>
    <s v="&lt;Null&gt;"/>
    <s v="Verspreidbaar"/>
    <x v="1"/>
    <x v="1517"/>
    <n v="0.63"/>
    <n v="2.2000000000000002"/>
    <s v="2 tot 4m"/>
    <s v="W18GR10088"/>
    <s v="baggeren en maaien"/>
    <s v="Wel werkstrook"/>
    <n v="-1.25"/>
    <n v="-1"/>
  </r>
  <r>
    <s v="Links WSHD/Rechts AAN"/>
    <s v="Links WSHD"/>
    <s v="Rechts AAN"/>
    <n v="2.7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59"/>
    <n v="-1.36"/>
    <s v="&lt;=2meter"/>
    <n v="5.6"/>
    <s v="ja"/>
    <s v="W28126"/>
    <s v="A: maaien droog talud, bereikbaar vanaf 2 zijden, talud &gt; 2m"/>
    <s v="Links WSHD/Rechts AAN"/>
    <n v="0.25"/>
    <s v="&lt;Null&gt;"/>
    <n v="-1.01"/>
    <s v="ja"/>
    <x v="0"/>
    <n v="-1.59"/>
    <n v="2021"/>
    <x v="322"/>
    <n v="364"/>
    <s v="Uitmaaien"/>
    <s v="maaien"/>
    <n v="1536"/>
    <n v="0.67"/>
    <s v="A: uitmaaien nat profiel &lt;= 30m minimaal één zijde bereikbaar, twee zijdig &gt;15m bereikbaar &lt;= 30m"/>
    <n v="458171"/>
    <s v="M03131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554"/>
    <s v="&lt;Null&gt;"/>
    <n v="0"/>
    <n v="0.23"/>
    <n v="2.1"/>
    <n v="2.1"/>
    <s v="Vrij toepasbaar"/>
    <s v="Vrij toepasbaar"/>
    <s v="wegsloot"/>
    <s v="&lt;Null&gt;"/>
    <s v="Secundair"/>
    <s v="&lt;Null&gt;"/>
    <s v="Vrij verspreidbaar"/>
    <x v="1"/>
    <x v="1518"/>
    <n v="0.34"/>
    <n v="1.5"/>
    <s v="tot 2m"/>
    <s v="W18GR10089"/>
    <s v="baggeren en maaien"/>
    <s v="Wel werkstrook"/>
    <n v="-1.25"/>
    <n v="-1"/>
  </r>
  <r>
    <s v="Links WSHD/Rechts AAN"/>
    <s v="Links WSHD"/>
    <s v="Rechts AAN"/>
    <n v="1.9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66"/>
    <n v="-1.31"/>
    <s v="&lt;=2meter"/>
    <n v="5.3"/>
    <s v="ja"/>
    <s v="W28126"/>
    <s v="A: maaien droog talud, bereikbaar vanaf 2 zijden, talud &gt; 2m"/>
    <s v="Links WSHD/Rechts AAN"/>
    <n v="0.18"/>
    <s v="&lt;Null&gt;"/>
    <n v="-1.01"/>
    <s v="ja"/>
    <x v="0"/>
    <n v="-1.66"/>
    <n v="2021"/>
    <x v="1189"/>
    <n v="312"/>
    <s v="Uitmaaien"/>
    <s v="maaien"/>
    <n v="1536"/>
    <n v="0.51"/>
    <s v="A: uitmaaien nat profiel &lt;= 30m minimaal één zijde bereikbaar, twee zijdig &gt;15m bereikbaar &lt;= 30m"/>
    <n v="458172"/>
    <s v="M03131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55"/>
    <s v="&lt;Null&gt;"/>
    <n v="0"/>
    <n v="0.35"/>
    <n v="2.1"/>
    <n v="2.1"/>
    <s v="Vrij toepasbaar"/>
    <s v="Vrij toepasbaar"/>
    <s v="wegsloot"/>
    <s v="&lt;Null&gt;"/>
    <s v="Secundair"/>
    <s v="&lt;Null&gt;"/>
    <s v="Vrij verspreidbaar"/>
    <x v="1"/>
    <x v="1519"/>
    <n v="0.41"/>
    <n v="1.2"/>
    <s v="tot 2m"/>
    <s v="W18GR10089"/>
    <s v="baggeren en maaien"/>
    <s v="Wel werkstrook"/>
    <n v="-1.25"/>
    <n v="-1"/>
  </r>
  <r>
    <s v="Links WSHD/Rechts AAN"/>
    <s v="Links WSHD"/>
    <s v="Rechts AAN"/>
    <n v="1.8"/>
    <n v="0.5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0.9"/>
    <n v="-1.88"/>
    <n v="-1.46"/>
    <s v="&lt;=2meter"/>
    <n v="6.3"/>
    <s v="ja"/>
    <s v="W28126"/>
    <s v="A: maaien droog talud, bereikbaar vanaf 2 zijden, talud &gt; 2m"/>
    <s v="Links WSHD/Rechts AAN"/>
    <n v="0.67"/>
    <s v="&lt;Null&gt;"/>
    <n v="-1"/>
    <s v="ja"/>
    <x v="0"/>
    <n v="-1.88"/>
    <n v="2021"/>
    <x v="1190"/>
    <n v="165"/>
    <s v="Uitmaaien"/>
    <s v="maaien"/>
    <n v="1536"/>
    <n v="1.41"/>
    <s v="A: uitmaaien nat profiel &lt;= 30m minimaal één zijde bereikbaar, twee zijdig &gt;15m bereikbaar &lt;= 30m"/>
    <n v="458173"/>
    <s v="M03131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556"/>
    <s v="&lt;Null&gt;"/>
    <n v="0"/>
    <n v="0.42"/>
    <n v="2.1"/>
    <n v="2.1"/>
    <s v="Klasse A"/>
    <s v="Klasse Wonen"/>
    <s v="wegsloot"/>
    <s v="&lt;Null&gt;"/>
    <s v="Secundair"/>
    <s v="&lt;Null&gt;"/>
    <s v="Verspreidbaar"/>
    <x v="1"/>
    <x v="1520"/>
    <n v="0.63"/>
    <n v="2.2000000000000002"/>
    <s v="2 tot 4m"/>
    <s v="W18GR10088"/>
    <s v="baggeren en maaien"/>
    <s v="Wel werkstrook"/>
    <n v="-1.25"/>
    <n v="-1"/>
  </r>
  <r>
    <s v="Links AAN/Rechts WSHD"/>
    <s v="Links AAN"/>
    <s v="Rechts WSHD"/>
    <n v="0.5"/>
    <s v="&lt;Null&gt;"/>
    <s v="&lt;Null&gt;"/>
    <x v="3"/>
    <x v="0"/>
    <n v="1.1299999999999999"/>
    <s v="bereikbaar"/>
    <s v="&lt;Null&gt;"/>
    <s v="&lt;Null&gt;"/>
    <s v="GO 2021"/>
    <s v="0: Invalide kenmerken"/>
    <n v="-0.35"/>
    <s v="&lt;Null&gt;"/>
    <s v="&lt;Null&gt;"/>
    <s v="&gt;2meter"/>
    <s v="&lt;Null&gt;"/>
    <s v="ja"/>
    <s v="W28579"/>
    <s v="A: maaien droog talud, bereikbaar vanaf 2 zijden, talud &lt;= 2m"/>
    <s v="Links AAN/Rechts WSHD"/>
    <n v="0.5"/>
    <n v="0.5"/>
    <s v="&lt;Null&gt;"/>
    <s v="nee"/>
    <x v="0"/>
    <s v="&lt;Null&gt;"/>
    <n v="2021"/>
    <x v="22"/>
    <n v="70"/>
    <s v="Uitmaaien"/>
    <s v="maaien"/>
    <s v="&lt;Null&gt;"/>
    <s v="&lt;Null&gt;"/>
    <s v="A: uitmaaien nat profiel &lt;= 30m minimaal één zijde bereikbaar, twee zijdig &gt;15m bereikbaar &lt;= 30m"/>
    <n v="458177"/>
    <s v="M03748"/>
    <s v="geschatte m3's opvoeren"/>
    <x v="0"/>
    <s v="Goeree-Overflakkee"/>
    <s v="Waterschap"/>
    <s v="Uitmaaien"/>
    <s v="&lt;Null&gt;"/>
    <s v="&lt;Null&gt;"/>
    <x v="0"/>
    <s v="&lt;Null&gt;"/>
    <s v="Perceel 3"/>
    <s v="Vroonweg"/>
    <s v="A: uitmaaien en afvoeren plasberm, twee zijdig bereikbaar, of &lt;=15m één zijde bereikbaar"/>
    <s v="&lt;Null&gt;"/>
    <s v="&lt;Null&gt;"/>
    <n v="0"/>
    <s v="&lt;Null&gt;"/>
    <s v="&lt;Null&gt;"/>
    <s v="&lt;Null&gt;"/>
    <s v="Klasse A"/>
    <s v="Klasse Industrie"/>
    <s v="wegsloot"/>
    <s v="&lt;Null&gt;"/>
    <s v="Secundair"/>
    <s v="&lt;Null&gt;"/>
    <s v="Verspreidbaar"/>
    <x v="246"/>
    <x v="1303"/>
    <s v="&lt;Null&gt;"/>
    <n v="1.5"/>
    <s v="tot 2m"/>
    <s v="W18GR10196"/>
    <s v="baggeren en maaien"/>
    <s v="Wel werkstrook"/>
    <n v="-1.1000000000000001"/>
    <n v="-0.85"/>
  </r>
  <r>
    <s v="Links AAN/Rechts WSHD"/>
    <s v="Links AAN"/>
    <s v="Rechts WSHD"/>
    <n v="1.8"/>
    <n v="0.1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6"/>
    <n v="-1.1399999999999999"/>
    <s v="&lt;=2meter"/>
    <n v="6.4"/>
    <s v="ja"/>
    <s v="W28580"/>
    <s v="A: maaien droog talud, bereikbaar vanaf 2 zijden, talud &gt; 2m"/>
    <s v="Links AAN/Rechts WSHD"/>
    <n v="0.14000000000000001"/>
    <s v="&lt;Null&gt;"/>
    <n v="-0.77"/>
    <s v="ja"/>
    <x v="0"/>
    <n v="-1.26"/>
    <n v="2021"/>
    <x v="1191"/>
    <n v="230"/>
    <s v="Uitmaaien"/>
    <s v="maaien"/>
    <n v="1536"/>
    <n v="0.55000000000000004"/>
    <s v="A: uitmaaien nat profiel &lt;= 30m minimaal één zijde bereikbaar, twee zijdig &gt;15m bereikbaar &lt;= 30m"/>
    <n v="458176"/>
    <s v="M0382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87"/>
    <s v="&lt;Null&gt;"/>
    <n v="0"/>
    <n v="0.12"/>
    <n v="2.4"/>
    <n v="2.4"/>
    <s v="Vrij toepasbaar"/>
    <s v="Vrij toepasbaar"/>
    <s v="wegsloot"/>
    <s v="&lt;Null&gt;"/>
    <s v="Secundair"/>
    <s v="&lt;Null&gt;"/>
    <s v="Vrij verspreidbaar"/>
    <x v="1"/>
    <x v="1521"/>
    <n v="0.16"/>
    <n v="1.6"/>
    <s v="tot 2m"/>
    <s v="W18GR10135"/>
    <s v="baggeren en maaien"/>
    <s v="Wel werkstrook"/>
    <n v="-1.1000000000000001"/>
    <n v="-0.85"/>
  </r>
  <r>
    <s v="Links AAN/Rechts WSHD"/>
    <s v="Links AAN"/>
    <s v="Rechts WSHD"/>
    <n v="2.7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8"/>
    <n v="-1.1200000000000001"/>
    <s v="&lt;=2meter"/>
    <n v="6.2"/>
    <s v="ja"/>
    <s v="W28580"/>
    <s v="A: maaien droog talud, bereikbaar vanaf 2 zijden, talud &gt; 2m"/>
    <s v="Links AAN/Rechts WSHD"/>
    <n v="0.15"/>
    <s v="&lt;Null&gt;"/>
    <n v="-0.77"/>
    <s v="ja"/>
    <x v="0"/>
    <n v="-1.28"/>
    <n v="2021"/>
    <x v="1153"/>
    <n v="391"/>
    <s v="Uitmaaien"/>
    <s v="maaien"/>
    <n v="1536"/>
    <n v="0.53"/>
    <s v="A: uitmaaien nat profiel &lt;= 30m minimaal één zijde bereikbaar, twee zijdig &gt;15m bereikbaar &lt;= 30m"/>
    <n v="458178"/>
    <s v="M0382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86"/>
    <s v="&lt;Null&gt;"/>
    <n v="0"/>
    <n v="0.16"/>
    <n v="2.4"/>
    <n v="2.4"/>
    <s v="Vrij toepasbaar"/>
    <s v="Vrij toepasbaar"/>
    <s v="wegsloot"/>
    <s v="&lt;Null&gt;"/>
    <s v="Secundair"/>
    <s v="&lt;Null&gt;"/>
    <s v="Vrij verspreidbaar"/>
    <x v="1"/>
    <x v="742"/>
    <n v="0.18"/>
    <n v="1.4"/>
    <s v="tot 2m"/>
    <s v="W18GR10135"/>
    <s v="baggeren en maaien"/>
    <s v="Wel werkstrook"/>
    <n v="-1.1000000000000001"/>
    <n v="-0.85"/>
  </r>
  <r>
    <s v="Links AAN/Rechts WSHD"/>
    <s v="Links AAN"/>
    <s v="Rechts WSHD"/>
    <n v="5"/>
    <n v="0.3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47"/>
    <n v="-1.29"/>
    <s v="&lt;=2meter"/>
    <n v="7.2"/>
    <s v="ja"/>
    <s v="W28580"/>
    <s v="A: maaien droog talud, bereikbaar vanaf 2 zijden, talud &gt; 2m"/>
    <s v="Links AAN/Rechts WSHD"/>
    <n v="0.37"/>
    <s v="&lt;Null&gt;"/>
    <n v="-0.78"/>
    <s v="ja"/>
    <x v="0"/>
    <n v="-1.47"/>
    <n v="2021"/>
    <x v="1192"/>
    <n v="416"/>
    <s v="Uitmaaien"/>
    <s v="maaien"/>
    <n v="1536"/>
    <n v="1.32"/>
    <s v="A: uitmaaien nat profiel &lt;= 30m minimaal één zijde bereikbaar, twee zijdig &gt;15m bereikbaar &lt;= 30m"/>
    <n v="458179"/>
    <s v="M0382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88"/>
    <s v="&lt;Null&gt;"/>
    <n v="0"/>
    <n v="0.18"/>
    <n v="2.4"/>
    <n v="2.4"/>
    <s v="Vrij toepasbaar"/>
    <s v="Vrij toepasbaar"/>
    <s v="wegsloot"/>
    <s v="&lt;Null&gt;"/>
    <s v="Secundair"/>
    <s v="&lt;Null&gt;"/>
    <s v="Vrij verspreidbaar"/>
    <x v="1"/>
    <x v="1522"/>
    <n v="0.37"/>
    <n v="2.4"/>
    <s v="2 tot 4m"/>
    <s v="W18GR10136"/>
    <s v="baggeren en maaien"/>
    <s v="Wel werkstrook"/>
    <n v="-1.1000000000000001"/>
    <n v="-0.85"/>
  </r>
  <r>
    <s v="Links AAN/Rechts WSHD"/>
    <s v="Links AAN"/>
    <s v="Rechts WSHD"/>
    <n v="1.4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31"/>
    <n v="-1.1299999999999999"/>
    <s v="&lt;=2meter"/>
    <n v="6.3"/>
    <s v="ja"/>
    <s v="W28580"/>
    <s v="A: maaien droog talud, bereikbaar vanaf 2 zijden, talud &gt; 2m"/>
    <s v="Links AAN/Rechts WSHD"/>
    <n v="0.12"/>
    <s v="&lt;Null&gt;"/>
    <n v="-0.8"/>
    <s v="ja"/>
    <x v="0"/>
    <n v="-1.31"/>
    <n v="2021"/>
    <x v="1193"/>
    <n v="190"/>
    <s v="Uitmaaien"/>
    <s v="maaien"/>
    <n v="1536"/>
    <n v="0.52"/>
    <s v="A: uitmaaien nat profiel &lt;= 30m minimaal één zijde bereikbaar, twee zijdig &gt;15m bereikbaar &lt;= 30m"/>
    <n v="458180"/>
    <s v="M03827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180"/>
    <s v="&lt;Null&gt;"/>
    <n v="0"/>
    <n v="0.18"/>
    <n v="2.4"/>
    <n v="2.4"/>
    <s v="Vrij toepasbaar"/>
    <s v="Vrij toepasbaar"/>
    <s v="wegsloot"/>
    <s v="&lt;Null&gt;"/>
    <s v="Secundair"/>
    <s v="&lt;Null&gt;"/>
    <s v="Vrij verspreidbaar"/>
    <x v="1"/>
    <x v="1523"/>
    <n v="0.21"/>
    <n v="1.5"/>
    <s v="tot 2m"/>
    <s v="W18GR10135"/>
    <s v="baggeren en maaien"/>
    <s v="Wel werkstrook"/>
    <n v="-1.1000000000000001"/>
    <n v="-0.85"/>
  </r>
  <r>
    <s v="Links AAN/Rechts WSHD"/>
    <s v="Links AAN"/>
    <s v="Rechts WSHD"/>
    <n v="1.5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"/>
    <n v="-1.62"/>
    <n v="-1.43"/>
    <s v="&gt;2meter"/>
    <n v="6.3"/>
    <s v="ja"/>
    <s v="W28581"/>
    <s v="A: maaien droog talud, bereikbaar vanaf 2 zijden, talud &gt; 2m"/>
    <s v="Links AAN/Rechts WSHD"/>
    <n v="0.09"/>
    <s v="&lt;Null&gt;"/>
    <n v="-1.01"/>
    <s v="ja"/>
    <x v="0"/>
    <n v="-1.62"/>
    <n v="2021"/>
    <x v="579"/>
    <n v="254"/>
    <s v="Uitmaaien"/>
    <s v="maaien"/>
    <n v="1536"/>
    <n v="0.45"/>
    <s v="A: uitmaaien nat profiel &lt;= 30m minimaal één zijde bereikbaar, twee zijdig &gt;15m bereikbaar &lt;= 30m"/>
    <n v="458174"/>
    <s v="M03116"/>
    <s v="&lt;Null&gt;"/>
    <x v="0"/>
    <s v="Goeree-Overflakkee"/>
    <s v="Waterschap"/>
    <s v="Uitmaaien"/>
    <s v="&lt;Null&gt;"/>
    <s v="MeetpuntenGO2020-Baggercode199"/>
    <x v="0"/>
    <s v="&lt;Null&gt;"/>
    <s v="Perceel 3"/>
    <s v="Blindeweg"/>
    <s v="A: uitmaaien en afvoeren plasberm, twee zijdig bereikbaar, of &lt;=15m één zijde bereikbaar"/>
    <n v="490"/>
    <s v="&lt;Null&gt;"/>
    <n v="0"/>
    <n v="0.19"/>
    <n v="2.6"/>
    <n v="2.6"/>
    <s v="Vrij toepasbaar"/>
    <s v="Vrij toepasbaar"/>
    <s v="wegsloot"/>
    <s v="&lt;Null&gt;"/>
    <s v="Secundair"/>
    <s v="&lt;Null&gt;"/>
    <s v="Vrij verspreidbaar"/>
    <x v="1"/>
    <x v="1524"/>
    <n v="0.37"/>
    <n v="1.2"/>
    <s v="tot 2m"/>
    <s v="W18GR10076"/>
    <s v="baggeren en maaien"/>
    <s v="Wel werkstrook"/>
    <n v="-1.25"/>
    <n v="-1"/>
  </r>
  <r>
    <s v="Links AAN/Rechts WSHD"/>
    <s v="Links AAN"/>
    <s v="Rechts WSHD"/>
    <n v="2.8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5"/>
    <n v="-1.72"/>
    <n v="-1.39"/>
    <s v="&gt;2meter"/>
    <n v="6.8"/>
    <s v="ja"/>
    <s v="W28581"/>
    <s v="A: maaien droog talud, bereikbaar vanaf 2 zijden, talud &gt; 2m"/>
    <s v="Links AAN/Rechts WSHD"/>
    <n v="0.34"/>
    <s v="&lt;Null&gt;"/>
    <n v="-1.02"/>
    <s v="ja"/>
    <x v="0"/>
    <n v="-1.72"/>
    <n v="2021"/>
    <x v="773"/>
    <n v="351"/>
    <s v="Uitmaaien"/>
    <s v="maaien"/>
    <n v="1536"/>
    <n v="0.84"/>
    <s v="A: uitmaaien nat profiel &lt;= 30m minimaal één zijde bereikbaar, twee zijdig &gt;15m bereikbaar &lt;= 30m"/>
    <n v="458175"/>
    <s v="M03116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491"/>
    <s v="&lt;Null&gt;"/>
    <n v="0"/>
    <n v="0.33"/>
    <n v="2.6"/>
    <n v="2.6"/>
    <s v="Vrij toepasbaar"/>
    <s v="Vrij toepasbaar"/>
    <s v="wegsloot"/>
    <s v="&lt;Null&gt;"/>
    <s v="Secundair"/>
    <s v="&lt;Null&gt;"/>
    <s v="Vrij verspreidbaar"/>
    <x v="1"/>
    <x v="1525"/>
    <n v="0.47"/>
    <n v="1.6"/>
    <s v="tot 2m"/>
    <s v="W18GR10076"/>
    <s v="baggeren en maaien"/>
    <s v="Wel werkstrook"/>
    <n v="-1.25"/>
    <n v="-1"/>
  </r>
  <r>
    <s v="Links WSHD/Rechts AAN"/>
    <s v="Links WSHD"/>
    <s v="Rechts AAN"/>
    <n v="2.7"/>
    <n v="0"/>
    <n v="0.5"/>
    <x v="0"/>
    <x v="0"/>
    <n v="1.1299999999999999"/>
    <s v="bereikbaar"/>
    <s v="&lt;Null&gt;"/>
    <n v="0"/>
    <s v="GO 2021"/>
    <s v="1A: Op de kant, &lt;=30m tweezijdig bereikbaar, of &lt;=15m één zijde bereikbaar"/>
    <n v="-1.2"/>
    <n v="-0.64"/>
    <n v="-0.64"/>
    <s v="&gt;2meter"/>
    <n v="10.3"/>
    <s v="ja"/>
    <s v="W28582"/>
    <s v="A: maaien droog talud, bereikbaar vanaf 2 zijden, talud &gt; 2m"/>
    <s v="Links WSHD/Rechts AAN"/>
    <n v="0"/>
    <n v="0.5"/>
    <n v="1.42"/>
    <s v="ja"/>
    <x v="0"/>
    <n v="-0.64"/>
    <n v="2021"/>
    <x v="921"/>
    <n v="363"/>
    <s v="Uitmaaien"/>
    <s v="maaien"/>
    <n v="1536"/>
    <n v="0"/>
    <s v="A: uitmaaien nat profiel &lt;= 30m minimaal één zijde bereikbaar, twee zijdig &gt;15m bereikbaar &lt;= 30m"/>
    <n v="458181"/>
    <s v="M03266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38"/>
    <s v="&lt;Null&gt;"/>
    <n v="0"/>
    <n v="0"/>
    <n v="2.8"/>
    <n v="2.8"/>
    <s v="Klasse A"/>
    <s v="Vrij toepasbaar"/>
    <s v="wegsloot"/>
    <s v="&lt;Null&gt;"/>
    <s v="Secundair"/>
    <s v="&lt;Null&gt;"/>
    <s v="Vrij verspreidbaar"/>
    <x v="247"/>
    <x v="672"/>
    <n v="2.06"/>
    <n v="1.5"/>
    <s v="tot 2m"/>
    <s v="W18GR10_WBKK_D"/>
    <s v="baggeren en maaien"/>
    <s v="Wel werkstrook"/>
    <n v="-1.1000000000000001"/>
    <n v="-0.9"/>
  </r>
  <r>
    <s v="Links AAN/Rechts WSHD"/>
    <s v="Links AAN"/>
    <s v="Rechts WSHD"/>
    <n v="2.2000000000000002"/>
    <n v="7.0000000000000007E-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2"/>
    <n v="-1.33"/>
    <n v="-1.08"/>
    <s v="&gt;2meter"/>
    <n v="6.9"/>
    <s v="ja"/>
    <s v="W28583"/>
    <s v="A: maaien droog talud, bereikbaar vanaf 2 zijden, talud &gt; 2m"/>
    <s v="Links AAN/Rechts WSHD"/>
    <n v="0.08"/>
    <s v="&lt;Null&gt;"/>
    <n v="-0.8"/>
    <s v="ja"/>
    <x v="0"/>
    <n v="-1.33"/>
    <n v="2021"/>
    <x v="1105"/>
    <n v="332"/>
    <s v="Uitmaaien"/>
    <s v="maaien"/>
    <n v="1536"/>
    <n v="0.46"/>
    <s v="A: uitmaaien nat profiel &lt;= 30m minimaal één zijde bereikbaar, twee zijdig &gt;15m bereikbaar &lt;= 30m"/>
    <n v="458182"/>
    <s v="M03266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27"/>
    <s v="&lt;Null&gt;"/>
    <n v="0"/>
    <n v="0.25"/>
    <n v="2.8"/>
    <n v="2.8"/>
    <s v="Vrij toepasbaar"/>
    <s v="Vrij toepasbaar"/>
    <s v="wegsloot"/>
    <s v="&lt;Null&gt;"/>
    <s v="Secundair"/>
    <s v="&lt;Null&gt;"/>
    <s v="Vrij verspreidbaar"/>
    <x v="1"/>
    <x v="1526"/>
    <n v="0.23"/>
    <n v="1.3"/>
    <s v="tot 2m"/>
    <s v="W18GR10111"/>
    <s v="baggeren en maaien"/>
    <s v="Wel werkstrook"/>
    <n v="-1.1000000000000001"/>
    <n v="-0.9"/>
  </r>
  <r>
    <s v="Links AAN/Rechts WSHD"/>
    <s v="Links AAN"/>
    <s v="Rechts WSHD"/>
    <n v="2.7"/>
    <n v="0.280000000000000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4"/>
    <s v="&lt;=2meter"/>
    <n v="6.5"/>
    <s v="ja"/>
    <s v="W28907"/>
    <s v="A: maaien droog talud, bereikbaar vanaf 2 zijden, talud &gt; 2m"/>
    <s v="Links AAN/Rechts WSHD"/>
    <n v="0.32"/>
    <s v="&lt;Null&gt;"/>
    <n v="-1"/>
    <s v="ja"/>
    <x v="0"/>
    <n v="-1.66"/>
    <n v="2021"/>
    <x v="1194"/>
    <n v="302"/>
    <s v="Uitmaaien"/>
    <s v="maaien"/>
    <n v="1536"/>
    <n v="0.77"/>
    <s v="A: uitmaaien nat profiel &lt;= 30m minimaal één zijde bereikbaar, twee zijdig &gt;15m bereikbaar &lt;= 30m"/>
    <n v="458183"/>
    <s v="M03846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54"/>
    <s v="&lt;Null&gt;"/>
    <n v="0"/>
    <n v="0.32"/>
    <n v="2.4"/>
    <n v="2.4"/>
    <s v="Klasse A"/>
    <s v="Klasse Industrie"/>
    <s v="wegsloot"/>
    <s v="&lt;Null&gt;"/>
    <s v="Secundair"/>
    <s v="&lt;Null&gt;"/>
    <s v="Verspreidbaar"/>
    <x v="1"/>
    <x v="1527"/>
    <n v="0.41"/>
    <n v="1.8"/>
    <s v="tot 2m"/>
    <s v="W18GR10_WBKK_A"/>
    <s v="baggeren en maaien"/>
    <s v="Wel werkstrook"/>
    <n v="-1.25"/>
    <n v="-1"/>
  </r>
  <r>
    <s v="Links AAN/Rechts WSHD"/>
    <s v="Links AAN"/>
    <s v="Rechts WSHD"/>
    <n v="3"/>
    <n v="0.14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8"/>
    <s v="&lt;=2meter"/>
    <n v="6.3"/>
    <s v="ja"/>
    <s v="W28907"/>
    <s v="A: maaien droog talud, bereikbaar vanaf 2 zijden, talud &gt; 2m"/>
    <s v="Links AAN/Rechts WSHD"/>
    <n v="0.16"/>
    <s v="&lt;Null&gt;"/>
    <n v="-1.01"/>
    <s v="ja"/>
    <x v="0"/>
    <n v="-1.47"/>
    <n v="2021"/>
    <x v="1080"/>
    <n v="375"/>
    <s v="Uitmaaien"/>
    <s v="maaien"/>
    <n v="1536"/>
    <n v="0.47"/>
    <s v="A: uitmaaien nat profiel &lt;= 30m minimaal één zijde bereikbaar, twee zijdig &gt;15m bereikbaar &lt;= 30m"/>
    <n v="458184"/>
    <s v="M03846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55"/>
    <s v="&lt;Null&gt;"/>
    <n v="0"/>
    <n v="0.19"/>
    <n v="2.4"/>
    <n v="2.4"/>
    <s v="Klasse A"/>
    <s v="Klasse Industrie"/>
    <s v="wegsloot"/>
    <s v="&lt;Null&gt;"/>
    <s v="Secundair"/>
    <s v="&lt;Null&gt;"/>
    <s v="Verspreidbaar"/>
    <x v="1"/>
    <x v="484"/>
    <n v="0.22"/>
    <n v="1.6"/>
    <s v="tot 2m"/>
    <s v="W18GR10_WBKK_A"/>
    <s v="baggeren en maaien"/>
    <s v="Wel werkstrook"/>
    <n v="-1.25"/>
    <n v="-1"/>
  </r>
  <r>
    <s v="Links AAN/Rechts WSHD"/>
    <s v="Links AAN"/>
    <s v="Rechts WSHD"/>
    <n v="6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32"/>
    <s v="&lt;=2meter"/>
    <n v="6.8"/>
    <s v="ja"/>
    <s v="W28907"/>
    <s v="A: maaien droog talud, bereikbaar vanaf 2 zijden, talud &gt; 2m"/>
    <s v="Links AAN/Rechts WSHD"/>
    <n v="0.24"/>
    <s v="&lt;Null&gt;"/>
    <n v="-1.02"/>
    <s v="ja"/>
    <x v="0"/>
    <n v="-1.57"/>
    <n v="2021"/>
    <x v="1195"/>
    <n v="574"/>
    <s v="Uitmaaien"/>
    <s v="maaien"/>
    <n v="1536"/>
    <n v="0.74"/>
    <s v="A: uitmaaien nat profiel &lt;= 30m minimaal één zijde bereikbaar, twee zijdig &gt;15m bereikbaar &lt;= 30m"/>
    <n v="458185"/>
    <s v="M03846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56"/>
    <s v="&lt;Null&gt;"/>
    <n v="0"/>
    <n v="0.25"/>
    <n v="2.4"/>
    <n v="2.4"/>
    <s v="Klasse A"/>
    <s v="Klasse Industrie"/>
    <s v="wegsloot"/>
    <s v="&lt;Null&gt;"/>
    <s v="Secundair"/>
    <s v="&lt;Null&gt;"/>
    <s v="Verspreidbaar"/>
    <x v="1"/>
    <x v="1528"/>
    <n v="0.32"/>
    <n v="2.1"/>
    <s v="2 tot 4m"/>
    <s v="W18GR10_WBKK_A"/>
    <s v="baggeren en maaien"/>
    <s v="Wel werkstrook"/>
    <n v="-1.25"/>
    <n v="-1"/>
  </r>
  <r>
    <s v="Links WSHD/Rechts AAN"/>
    <s v="Links WSHD"/>
    <s v="Rechts AAN"/>
    <n v="3.3"/>
    <n v="0.6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8"/>
    <n v="-1.85"/>
    <n v="-1.46"/>
    <s v="&gt;2meter"/>
    <n v="8.1999999999999993"/>
    <s v="ja"/>
    <s v="W28910"/>
    <s v="A: maaien droog talud, bereikbaar vanaf 2 zijden, talud &gt; 2m"/>
    <s v="Links WSHD/Rechts AAN"/>
    <n v="0.71"/>
    <s v="&lt;Null&gt;"/>
    <n v="-0.99"/>
    <s v="ja"/>
    <x v="0"/>
    <n v="-1.85"/>
    <n v="2021"/>
    <x v="47"/>
    <n v="303"/>
    <s v="Uitmaaien"/>
    <s v="maaien"/>
    <n v="1536"/>
    <n v="1.6"/>
    <s v="A: uitmaaien nat profiel &lt;= 30m minimaal één zijde bereikbaar, twee zijdig &gt;15m bereikbaar &lt;= 30m"/>
    <n v="458187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Poppendamseweg"/>
    <s v="A: uitmaaien en afvoeren plasberm, twee zijdig bereikbaar, of &lt;=15m één zijde bereikbaar"/>
    <n v="509"/>
    <s v="&lt;Null&gt;"/>
    <n v="0"/>
    <n v="0.39"/>
    <n v="3"/>
    <n v="3"/>
    <s v="Klasse A"/>
    <s v="Klasse Industrie"/>
    <s v="wegsloot"/>
    <s v="&lt;Null&gt;"/>
    <s v="Secundair"/>
    <s v="&lt;Null&gt;"/>
    <s v="Verspreidbaar"/>
    <x v="1"/>
    <x v="1529"/>
    <n v="0.6"/>
    <n v="2.2000000000000002"/>
    <s v="2 tot 4m"/>
    <s v="W18GR10145"/>
    <s v="baggeren en maaien"/>
    <s v="Wel werkstrook"/>
    <n v="-1.25"/>
    <n v="-1"/>
  </r>
  <r>
    <s v="Links WSHD/Rechts AAN"/>
    <s v="Links WSHD"/>
    <s v="Rechts AAN"/>
    <n v="1.5"/>
    <n v="0.63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8"/>
    <n v="-1.85"/>
    <n v="-1.46"/>
    <s v="&gt;2meter"/>
    <n v="8.1999999999999993"/>
    <s v="ja"/>
    <s v="W28910"/>
    <s v="B: maaien droog talud, &lt;= 15m één zijde bereikbaar, talud &gt; 2m"/>
    <s v="Links WSHD/Rechts AAN"/>
    <n v="0.71"/>
    <s v="&lt;Null&gt;"/>
    <n v="-0.99"/>
    <s v="ja"/>
    <x v="2"/>
    <n v="-1.85"/>
    <n v="2021"/>
    <x v="1018"/>
    <n v="139"/>
    <s v="Uitmaaien"/>
    <s v="maaien"/>
    <n v="1536"/>
    <n v="1.6"/>
    <s v="A: uitmaaien nat profiel &lt;= 30m minimaal één zijde bereikbaar, twee zijdig &gt;15m bereikbaar &lt;= 30m"/>
    <n v="458188"/>
    <s v="M0362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509"/>
    <s v="&lt;Null&gt;"/>
    <n v="0"/>
    <n v="0.39"/>
    <n v="3"/>
    <n v="3"/>
    <s v="Klasse A"/>
    <s v="Klasse Industrie"/>
    <s v="wegsloot"/>
    <s v="&lt;Null&gt;"/>
    <s v="Secundair"/>
    <s v="&lt;Null&gt;"/>
    <s v="Verspreidbaar"/>
    <x v="1"/>
    <x v="415"/>
    <n v="0.6"/>
    <n v="2.2000000000000002"/>
    <s v="2 tot 4m"/>
    <s v="W18GR10145"/>
    <s v="baggeren en maaien"/>
    <s v="Wel werkstrook"/>
    <n v="-1.25"/>
    <n v="-1"/>
  </r>
  <r>
    <s v="Links AAN/Rechts WSHD"/>
    <s v="Links AAN"/>
    <s v="Rechts WSHD"/>
    <n v="0.6"/>
    <n v="0.06"/>
    <n v="0.2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19"/>
    <n v="-1.0900000000000001"/>
    <s v="&gt;2meter"/>
    <n v="6.3"/>
    <s v="ja"/>
    <s v="W28911"/>
    <s v="A: maaien droog talud, bereikbaar vanaf 2 zijden, talud &gt; 2m"/>
    <s v="Links AAN/Rechts WSHD"/>
    <n v="7.0000000000000007E-2"/>
    <n v="0.21"/>
    <n v="-0.97"/>
    <s v="ja"/>
    <x v="3"/>
    <n v="-1.19"/>
    <n v="2021"/>
    <x v="1196"/>
    <n v="122"/>
    <s v="Uitmaaien"/>
    <s v="maaien"/>
    <n v="1536"/>
    <n v="0.12"/>
    <s v="A: uitmaaien nat profiel &lt;= 30m minimaal één zijde bereikbaar, twee zijdig &gt;15m bereikbaar &lt;= 30m"/>
    <n v="458189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8"/>
    <s v="&lt;Null&gt;"/>
    <n v="0"/>
    <n v="0.1"/>
    <n v="2.7"/>
    <n v="2.7"/>
    <s v="Klasse B"/>
    <s v="Klasse Industrie"/>
    <s v="wegsloot"/>
    <s v="&lt;Null&gt;"/>
    <s v="Secundair"/>
    <s v="&lt;Null&gt;"/>
    <s v="Niet verspreidbaar"/>
    <x v="248"/>
    <x v="1530"/>
    <n v="0.22"/>
    <n v="1"/>
    <s v="tot 2m"/>
    <s v="W18GR10137"/>
    <s v="baggeren en maaien"/>
    <s v="Wel werkstrook"/>
    <n v="-1.25"/>
    <n v="-1"/>
  </r>
  <r>
    <s v="Links AAN/Rechts WSHD"/>
    <s v="Links AAN"/>
    <s v="Rechts WSHD"/>
    <n v="1.1000000000000001"/>
    <n v="7.0000000000000007E-2"/>
    <n v="0.19"/>
    <x v="3"/>
    <x v="0"/>
    <n v="1.1299999999999999"/>
    <s v="bereikbaar"/>
    <s v="&lt;Null&gt;"/>
    <n v="0"/>
    <s v="GO 2021"/>
    <s v="1A: Op de kant, &lt;=30m tweezijdig bereikbaar, of &lt;=15m één zijde bereikbaar"/>
    <n v="-1.4"/>
    <n v="-1.1499999999999999"/>
    <n v="-0.96"/>
    <s v="&gt;2meter"/>
    <n v="6.1"/>
    <s v="ja"/>
    <s v="W28911"/>
    <s v="A: maaien droog talud, bereikbaar vanaf 2 zijden, talud &gt; 2m"/>
    <s v="Links AAN/Rechts WSHD"/>
    <n v="0.08"/>
    <n v="0.2"/>
    <n v="-0.9"/>
    <s v="ja"/>
    <x v="0"/>
    <n v="-1.1499999999999999"/>
    <n v="2021"/>
    <x v="1197"/>
    <n v="267"/>
    <s v="Uitmaaien"/>
    <s v="maaien"/>
    <n v="1536"/>
    <n v="0.11"/>
    <s v="A: uitmaaien nat profiel &lt;= 30m minimaal één zijde bereikbaar, twee zijdig &gt;15m bereikbaar &lt;= 30m"/>
    <n v="458190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9"/>
    <s v="&lt;Null&gt;"/>
    <n v="0"/>
    <n v="0.19"/>
    <n v="2.7"/>
    <n v="2.7"/>
    <s v="Klasse A"/>
    <s v="Klasse Industrie"/>
    <s v="wegsloot"/>
    <s v="&lt;Null&gt;"/>
    <s v="Secundair"/>
    <s v="&lt;Null&gt;"/>
    <s v="Verspreidbaar"/>
    <x v="249"/>
    <x v="1531"/>
    <n v="0.25"/>
    <n v="0.8"/>
    <s v="tot 2m"/>
    <s v="W18GR10138"/>
    <s v="baggeren en maaien"/>
    <s v="Wel werkstrook"/>
    <n v="-1.25"/>
    <n v="-1"/>
  </r>
  <r>
    <s v="Links AAN/Rechts WSHD"/>
    <s v="Links AAN"/>
    <s v="Rechts WSHD"/>
    <n v="3.5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4"/>
    <n v="-1.3"/>
    <s v="&gt;2meter"/>
    <n v="7.5"/>
    <s v="ja"/>
    <s v="W28911"/>
    <s v="A: maaien droog talud, bereikbaar vanaf 2 zijden, talud &gt; 2m"/>
    <s v="Links AAN/Rechts WSHD"/>
    <n v="0.19"/>
    <s v="&lt;Null&gt;"/>
    <n v="-0.97"/>
    <s v="ja"/>
    <x v="0"/>
    <n v="-1.44"/>
    <n v="2021"/>
    <x v="1198"/>
    <n v="317"/>
    <s v="Uitmaaien"/>
    <s v="maaien"/>
    <n v="1536"/>
    <n v="0.71"/>
    <s v="A: uitmaaien nat profiel &lt;= 30m minimaal één zijde bereikbaar, twee zijdig &gt;15m bereikbaar &lt;= 30m"/>
    <n v="458191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63"/>
    <s v="&lt;Null&gt;"/>
    <n v="0"/>
    <n v="0.14000000000000001"/>
    <n v="2.7"/>
    <n v="2.7"/>
    <s v="Klasse A"/>
    <s v="Klasse Industrie"/>
    <s v="wegsloot"/>
    <s v="&lt;Null&gt;"/>
    <s v="Secundair"/>
    <s v="&lt;Null&gt;"/>
    <s v="Verspreidbaar"/>
    <x v="1"/>
    <x v="1532"/>
    <n v="0.19"/>
    <n v="2.2000000000000002"/>
    <s v="2 tot 4m"/>
    <s v="W18GR10_WBKK_A"/>
    <s v="baggeren en maaien"/>
    <s v="Wel werkstrook"/>
    <n v="-1.25"/>
    <n v="-1"/>
  </r>
  <r>
    <s v="Links AAN/Rechts WSHD"/>
    <s v="Links AAN"/>
    <s v="Rechts WSHD"/>
    <n v="1.3"/>
    <n v="0.1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33"/>
    <n v="-1.1100000000000001"/>
    <s v="&gt;2meter"/>
    <n v="6.3"/>
    <s v="ja"/>
    <s v="W28911"/>
    <s v="A: maaien droog talud, bereikbaar vanaf 2 zijden, talud &gt; 2m"/>
    <s v="Links AAN/Rechts WSHD"/>
    <n v="0.12"/>
    <s v="&lt;Null&gt;"/>
    <n v="-0.97"/>
    <s v="ja"/>
    <x v="3"/>
    <n v="-1.33"/>
    <n v="2021"/>
    <x v="313"/>
    <n v="266"/>
    <s v="Uitmaaien"/>
    <s v="maaien"/>
    <n v="1536"/>
    <n v="0.21"/>
    <s v="A: uitmaaien nat profiel &lt;= 30m minimaal één zijde bereikbaar, twee zijdig &gt;15m bereikbaar &lt;= 30m"/>
    <n v="458192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64"/>
    <s v="&lt;Null&gt;"/>
    <n v="0"/>
    <n v="0.22"/>
    <n v="2.7"/>
    <n v="2.7"/>
    <s v="Klasse B"/>
    <s v="Klasse Industrie"/>
    <s v="wegsloot"/>
    <s v="&lt;Null&gt;"/>
    <s v="Secundair"/>
    <s v="&lt;Null&gt;"/>
    <s v="Niet verspreidbaar"/>
    <x v="1"/>
    <x v="1533"/>
    <n v="0.08"/>
    <n v="1"/>
    <s v="tot 2m"/>
    <s v="W18GR10137"/>
    <s v="baggeren en maaien"/>
    <s v="Wel werkstrook"/>
    <n v="-1.25"/>
    <n v="-1"/>
  </r>
  <r>
    <s v="Links AAN/Rechts WSHD"/>
    <s v="Links AAN"/>
    <s v="Rechts WSHD"/>
    <n v="1.2"/>
    <n v="0.06"/>
    <n v="0.18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23"/>
    <n v="-1.08"/>
    <s v="&gt;2meter"/>
    <n v="6.3"/>
    <s v="ja"/>
    <s v="W28911"/>
    <s v="A: maaien droog talud, bereikbaar vanaf 2 zijden, talud &gt; 2m"/>
    <s v="Links AAN/Rechts WSHD"/>
    <n v="7.0000000000000007E-2"/>
    <n v="0.19"/>
    <n v="-0.95"/>
    <s v="ja"/>
    <x v="3"/>
    <n v="-1.23"/>
    <n v="2021"/>
    <x v="796"/>
    <n v="244"/>
    <s v="Uitmaaien"/>
    <s v="maaien"/>
    <n v="1536"/>
    <n v="0.14000000000000001"/>
    <s v="A: uitmaaien nat profiel &lt;= 30m minimaal één zijde bereikbaar, twee zijdig &gt;15m bereikbaar &lt;= 30m"/>
    <n v="458193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65"/>
    <s v="&lt;Null&gt;"/>
    <n v="0"/>
    <n v="0.15"/>
    <n v="2.7"/>
    <n v="2.7"/>
    <s v="Klasse B"/>
    <s v="Klasse Industrie"/>
    <s v="wegsloot"/>
    <s v="&lt;Null&gt;"/>
    <s v="Secundair"/>
    <s v="&lt;Null&gt;"/>
    <s v="Niet verspreidbaar"/>
    <x v="250"/>
    <x v="1534"/>
    <n v="0.28000000000000003"/>
    <n v="1"/>
    <s v="tot 2m"/>
    <s v="W18GR10137"/>
    <s v="baggeren en maaien"/>
    <s v="Wel werkstrook"/>
    <n v="-1.25"/>
    <n v="-1"/>
  </r>
  <r>
    <s v="Links AAN/Rechts WSHD"/>
    <s v="Links AAN"/>
    <s v="Rechts WSHD"/>
    <n v="0.6"/>
    <n v="0.06"/>
    <n v="0.2"/>
    <x v="3"/>
    <x v="0"/>
    <n v="1.1299999999999999"/>
    <s v="bereikbaar"/>
    <s v="&lt;Null&gt;"/>
    <n v="0"/>
    <s v="GO 2021"/>
    <s v="1A: Op de kant, &lt;=30m tweezijdig bereikbaar, of &lt;=15m één zijde bereikbaar"/>
    <n v="-1.4"/>
    <n v="-1.19"/>
    <n v="-1.0900000000000001"/>
    <s v="&gt;2meter"/>
    <n v="6.3"/>
    <s v="ja"/>
    <s v="W28911"/>
    <s v="A: maaien droog talud, bereikbaar vanaf 2 zijden, talud &gt; 2m"/>
    <s v="Links AAN/Rechts WSHD"/>
    <n v="7.0000000000000007E-2"/>
    <n v="0.21"/>
    <n v="-0.97"/>
    <s v="ja"/>
    <x v="0"/>
    <n v="-1.19"/>
    <n v="2021"/>
    <x v="795"/>
    <n v="114"/>
    <s v="Uitmaaien"/>
    <s v="maaien"/>
    <n v="1536"/>
    <n v="0.12"/>
    <s v="A: uitmaaien nat profiel &lt;= 30m minimaal één zijde bereikbaar, twee zijdig &gt;15m bereikbaar &lt;= 30m"/>
    <n v="459871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68"/>
    <s v="&lt;Null&gt;"/>
    <n v="0"/>
    <n v="0.1"/>
    <n v="2.7"/>
    <n v="2.7"/>
    <s v="Klasse A"/>
    <s v="Klasse Industrie"/>
    <s v="wegsloot"/>
    <s v="&lt;Null&gt;"/>
    <s v="Secundair"/>
    <s v="&lt;Null&gt;"/>
    <s v="Verspreidbaar"/>
    <x v="251"/>
    <x v="1029"/>
    <n v="0.22"/>
    <n v="1"/>
    <s v="tot 2m"/>
    <s v="W18GR10138"/>
    <s v="baggeren en maaien"/>
    <s v="Wel werkstrook"/>
    <n v="-1.25"/>
    <n v="-1"/>
  </r>
  <r>
    <s v="Links AAN/Rechts WSHD"/>
    <s v="Links AAN"/>
    <s v="Rechts WSHD"/>
    <n v="0.5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33"/>
    <n v="-1.1100000000000001"/>
    <s v="&gt;2meter"/>
    <n v="6.3"/>
    <s v="ja"/>
    <s v="W28911"/>
    <s v="A: maaien droog talud, bereikbaar vanaf 2 zijden, talud &gt; 2m"/>
    <s v="Links AAN/Rechts WSHD"/>
    <n v="0.12"/>
    <s v="&lt;Null&gt;"/>
    <n v="-0.97"/>
    <s v="ja"/>
    <x v="0"/>
    <n v="-1.33"/>
    <n v="2021"/>
    <x v="1199"/>
    <n v="108"/>
    <s v="Uitmaaien"/>
    <s v="maaien"/>
    <n v="1536"/>
    <n v="0.21"/>
    <s v="A: uitmaaien nat profiel &lt;= 30m minimaal één zijde bereikbaar, twee zijdig &gt;15m bereikbaar &lt;= 30m"/>
    <n v="459872"/>
    <s v="M03816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464"/>
    <s v="&lt;Null&gt;"/>
    <n v="0"/>
    <n v="0.22"/>
    <n v="2.7"/>
    <n v="2.7"/>
    <s v="Klasse A"/>
    <s v="Klasse Industrie"/>
    <s v="wegsloot"/>
    <s v="&lt;Null&gt;"/>
    <s v="Secundair"/>
    <s v="&lt;Null&gt;"/>
    <s v="Verspreidbaar"/>
    <x v="1"/>
    <x v="1535"/>
    <n v="0.08"/>
    <n v="1"/>
    <s v="tot 2m"/>
    <s v="W18GR10_WBKK_A"/>
    <s v="baggeren en maaien"/>
    <s v="Wel werkstrook"/>
    <n v="-1.25"/>
    <n v="-1"/>
  </r>
  <r>
    <s v="Links WSHD/Rechts AAN"/>
    <s v="Links WSHD"/>
    <s v="Rechts AAN"/>
    <n v="2.7"/>
    <n v="0.27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3"/>
    <n v="-1.45"/>
    <n v="-1.21"/>
    <s v="&lt;=2meter"/>
    <n v="6.3"/>
    <s v="ja"/>
    <s v="W28912"/>
    <s v="A: maaien droog talud, bereikbaar vanaf 2 zijden, talud &gt; 2m"/>
    <s v="Links WSHD/Rechts AAN"/>
    <n v="0.31"/>
    <s v="&lt;Null&gt;"/>
    <n v="-0.81"/>
    <s v="ja"/>
    <x v="3"/>
    <n v="-1.45"/>
    <n v="2021"/>
    <x v="1200"/>
    <n v="255"/>
    <s v="Uitmaaien"/>
    <s v="maaien"/>
    <n v="1536"/>
    <n v="0.86"/>
    <s v="A: uitmaaien nat profiel &lt;= 30m minimaal één zijde bereikbaar, twee zijdig &gt;15m bereikbaar &lt;= 30m"/>
    <n v="458194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70"/>
    <s v="&lt;Null&gt;"/>
    <n v="0"/>
    <n v="0.24"/>
    <n v="2.1"/>
    <n v="2.1"/>
    <s v="Klasse B"/>
    <s v="Klasse Industrie"/>
    <s v="wegsloot"/>
    <s v="&lt;Null&gt;"/>
    <s v="Secundair"/>
    <s v="&lt;Null&gt;"/>
    <s v="Niet verspreidbaar"/>
    <x v="1"/>
    <x v="1536"/>
    <n v="0.35"/>
    <n v="2.1"/>
    <s v="2 tot 4m"/>
    <s v="W18GR10194"/>
    <s v="baggeren en maaien"/>
    <s v="Wel werkstrook"/>
    <n v="-1.1000000000000001"/>
    <s v="&lt;Null&gt;"/>
  </r>
  <r>
    <s v="Links WSHD/Rechts AAN"/>
    <s v="Links WSHD"/>
    <s v="Rechts AAN"/>
    <n v="3.5"/>
    <n v="0.3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55"/>
    <n v="-1.26"/>
    <s v="&lt;=2meter"/>
    <n v="6.3"/>
    <s v="ja"/>
    <s v="W28912"/>
    <s v="A: maaien droog talud, bereikbaar vanaf 2 zijden, talud &gt; 2m"/>
    <s v="Links WSHD/Rechts AAN"/>
    <n v="0.37"/>
    <s v="&lt;Null&gt;"/>
    <n v="-0.81"/>
    <s v="ja"/>
    <x v="0"/>
    <n v="-1.55"/>
    <n v="2021"/>
    <x v="391"/>
    <n v="333"/>
    <s v="Uitmaaien"/>
    <s v="maaien"/>
    <n v="1536"/>
    <n v="0.95"/>
    <s v="A: uitmaaien nat profiel &lt;= 30m minimaal één zijde bereikbaar, twee zijdig &gt;15m bereikbaar &lt;= 30m"/>
    <n v="458195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ZANTENSWEG"/>
    <s v="A: uitmaaien en afvoeren plasberm, twee zijdig bereikbaar, of &lt;=15m één zijde bereikbaar"/>
    <n v="171"/>
    <s v="&lt;Null&gt;"/>
    <n v="0"/>
    <n v="0.28999999999999998"/>
    <n v="2.1"/>
    <n v="2.1"/>
    <s v="Klasse A"/>
    <s v="Klasse Wonen"/>
    <s v="wegsloot"/>
    <s v="&lt;Null&gt;"/>
    <s v="Secundair"/>
    <s v="&lt;Null&gt;"/>
    <s v="Verspreidbaar"/>
    <x v="1"/>
    <x v="1537"/>
    <n v="0.45"/>
    <n v="2.1"/>
    <s v="2 tot 4m"/>
    <s v="W18GR10193"/>
    <s v="baggeren en maaien"/>
    <s v="Wel werkstrook"/>
    <n v="-1.1000000000000001"/>
    <s v="&lt;Null&gt;"/>
  </r>
  <r>
    <s v="Links WSHD/Rechts AAN"/>
    <s v="Links WSHD"/>
    <s v="Rechts AAN"/>
    <n v="1.5"/>
    <n v="0.2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3"/>
    <n v="-1.45"/>
    <n v="-1.21"/>
    <s v="&lt;=2meter"/>
    <n v="6.3"/>
    <s v="ja"/>
    <s v="W28912"/>
    <s v="A: maaien droog talud, bereikbaar vanaf 2 zijden, talud &gt; 2m"/>
    <s v="Links WSHD/Rechts AAN"/>
    <n v="0.31"/>
    <s v="&lt;Null&gt;"/>
    <n v="-0.81"/>
    <s v="ja"/>
    <x v="0"/>
    <n v="-1.45"/>
    <n v="2021"/>
    <x v="1201"/>
    <n v="147"/>
    <s v="Uitmaaien"/>
    <s v="maaien"/>
    <n v="1536"/>
    <n v="0.86"/>
    <s v="A: uitmaaien nat profiel &lt;= 30m minimaal één zijde bereikbaar, twee zijdig &gt;15m bereikbaar &lt;= 30m"/>
    <n v="460161"/>
    <s v="M04000"/>
    <s v="&lt;Null&gt;"/>
    <x v="0"/>
    <s v="Goeree-Overflakkee"/>
    <s v="Waterschap"/>
    <s v="Uitmaaien"/>
    <s v="&lt;Null&gt;"/>
    <s v="MeetpuntenGO2020-Baggercode199"/>
    <x v="0"/>
    <s v="&lt;Null&gt;"/>
    <s v="Perceel 3"/>
    <s v="Maaijgroversweg"/>
    <s v="A: uitmaaien en afvoeren plasberm, twee zijdig bereikbaar, of &lt;=15m één zijde bereikbaar"/>
    <n v="170"/>
    <s v="&lt;Null&gt;"/>
    <n v="0"/>
    <n v="0.24"/>
    <n v="2.1"/>
    <n v="2.1"/>
    <s v="Klasse A"/>
    <s v="Klasse Wonen"/>
    <s v="wegsloot"/>
    <s v="&lt;Null&gt;"/>
    <s v="Secundair"/>
    <s v="&lt;Null&gt;"/>
    <s v="Verspreidbaar"/>
    <x v="1"/>
    <x v="1538"/>
    <n v="0.35"/>
    <n v="2.1"/>
    <s v="2 tot 4m"/>
    <s v="W18GR10193"/>
    <s v="baggeren en maaien"/>
    <s v="Wel werkstrook"/>
    <n v="-1.1000000000000001"/>
    <s v="&lt;Null&gt;"/>
  </r>
  <r>
    <s v="Links WSHD/Rechts AAN"/>
    <s v="Links WSHD"/>
    <s v="Rechts AAN"/>
    <n v="2.9"/>
    <n v="0.2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33"/>
    <s v="&lt;=2meter"/>
    <n v="5.5"/>
    <s v="ja"/>
    <s v="W28913"/>
    <s v="A: maaien droog talud, bereikbaar vanaf 2 zijden, talud &gt; 2m"/>
    <s v="Links WSHD/Rechts AAN"/>
    <n v="0.28999999999999998"/>
    <s v="&lt;Null&gt;"/>
    <n v="-0.99"/>
    <s v="ja"/>
    <x v="0"/>
    <n v="-1.65"/>
    <n v="2021"/>
    <x v="343"/>
    <n v="319"/>
    <s v="Uitmaaien"/>
    <s v="maaien"/>
    <n v="1536"/>
    <n v="0.74"/>
    <s v="A: uitmaaien nat profiel &lt;= 30m minimaal één zijde bereikbaar, twee zijdig &gt;15m bereikbaar &lt;= 30m"/>
    <n v="458197"/>
    <s v="M03727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09"/>
    <s v="&lt;Null&gt;"/>
    <n v="0"/>
    <n v="0.32"/>
    <n v="1.9"/>
    <n v="1.9"/>
    <s v="Vrij toepasbaar"/>
    <s v="Vrij toepasbaar"/>
    <s v="wegsloot"/>
    <s v="&lt;Null&gt;"/>
    <s v="Secundair"/>
    <s v="&lt;Null&gt;"/>
    <s v="Vrij verspreidbaar"/>
    <x v="1"/>
    <x v="1539"/>
    <n v="0.4"/>
    <n v="1.8"/>
    <s v="tot 2m"/>
    <s v="W18GR10225"/>
    <s v="baggeren en maaien"/>
    <s v="Wel werkstrook"/>
    <n v="-1.25"/>
    <n v="-1"/>
  </r>
  <r>
    <s v="Links WSHD/Rechts AAN"/>
    <s v="Links WSHD"/>
    <s v="Rechts AAN"/>
    <n v="3.1"/>
    <n v="0.2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7"/>
    <n v="-1.29"/>
    <s v="&lt;=2meter"/>
    <n v="5.4"/>
    <s v="ja"/>
    <s v="W28913"/>
    <s v="A: maaien droog talud, bereikbaar vanaf 2 zijden, talud &gt; 2m"/>
    <s v="Links WSHD/Rechts AAN"/>
    <n v="0.25"/>
    <s v="&lt;Null&gt;"/>
    <n v="-0.91"/>
    <s v="ja"/>
    <x v="0"/>
    <n v="-1.57"/>
    <n v="2021"/>
    <x v="322"/>
    <n v="364"/>
    <s v="Uitmaaien"/>
    <s v="maaien"/>
    <n v="1536"/>
    <n v="0.74"/>
    <s v="A: uitmaaien nat profiel &lt;= 30m minimaal één zijde bereikbaar, twee zijdig &gt;15m bereikbaar &lt;= 30m"/>
    <n v="458198"/>
    <s v="M03727"/>
    <s v="&lt;Null&gt;"/>
    <x v="0"/>
    <s v="Goeree-Overflakkee"/>
    <s v="Waterschap"/>
    <s v="Uitmaaien"/>
    <s v="&lt;Null&gt;"/>
    <s v="MeetpuntenGO2020-Baggercode199"/>
    <x v="0"/>
    <s v="&lt;Null&gt;"/>
    <s v="Perceel 3"/>
    <s v="Bolletjesweg"/>
    <s v="A: uitmaaien en afvoeren plasberm, twee zijdig bereikbaar, of &lt;=15m één zijde bereikbaar"/>
    <n v="910"/>
    <s v="&lt;Null&gt;"/>
    <n v="0"/>
    <n v="0.28000000000000003"/>
    <n v="1.9"/>
    <n v="1.9"/>
    <s v="Vrij toepasbaar"/>
    <s v="Vrij toepasbaar"/>
    <s v="wegsloot"/>
    <s v="&lt;Null&gt;"/>
    <s v="Secundair"/>
    <s v="&lt;Null&gt;"/>
    <s v="Vrij verspreidbaar"/>
    <x v="1"/>
    <x v="1518"/>
    <n v="0.32"/>
    <n v="1.7"/>
    <s v="tot 2m"/>
    <s v="W18GR10225"/>
    <s v="baggeren en maaien"/>
    <s v="Wel werkstrook"/>
    <n v="-1.25"/>
    <n v="-1"/>
  </r>
  <r>
    <s v="Links WSHD/Rechts AAN"/>
    <s v="Links WSHD"/>
    <s v="Rechts AAN"/>
    <n v="9.9"/>
    <n v="1.92"/>
    <s v="&lt;Null&gt;"/>
    <x v="2"/>
    <x v="0"/>
    <n v="1.1299999999999999"/>
    <s v="alleen links"/>
    <s v="&lt;Null&gt;"/>
    <n v="0"/>
    <s v="GO 2021"/>
    <s v="2B: Niet direct op de kant, &gt;15m &lt;=30m één zijde bereikbaar, of &lt;=30m tweezijdig niet bereikbaar"/>
    <n v="-1.55"/>
    <n v="-1.78"/>
    <n v="-1.58"/>
    <s v="&lt;=2meter"/>
    <n v="16.899999999999999"/>
    <s v="ja"/>
    <s v="W28916"/>
    <s v="D: maaien droog talud, &gt; 15m één zijde bereikbaar, talud &gt; 2m"/>
    <s v="Links WSHD/Rechts AAN"/>
    <n v="2.17"/>
    <s v="&lt;Null&gt;"/>
    <n v="-0.98"/>
    <s v="ja"/>
    <x v="2"/>
    <n v="-1.78"/>
    <n v="2021"/>
    <x v="794"/>
    <n v="148"/>
    <s v="Uitmaaien"/>
    <s v="maaien"/>
    <n v="1536"/>
    <n v="8.68"/>
    <s v="C: uitmaaien nat profiel, &gt; 15m één zijde bereikbaar, &gt; 30m één zijde of twee zijdig bereikbaar"/>
    <n v="458199"/>
    <s v="M03762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C: uitmaaien en afvoeren plasberm, &gt;15m één zijde bereikbaar"/>
    <n v="525"/>
    <s v="&lt;Null&gt;"/>
    <n v="0"/>
    <n v="0.2"/>
    <n v="1.8"/>
    <n v="1.7"/>
    <s v="Klasse A"/>
    <s v="Klasse Industrie"/>
    <s v="wegsloot"/>
    <s v="&lt;Null&gt;"/>
    <s v="Secundair"/>
    <s v="&lt;Null&gt;"/>
    <s v="Verspreidbaar"/>
    <x v="1"/>
    <x v="1540"/>
    <n v="0.53"/>
    <n v="13.4"/>
    <s v="8m of meer"/>
    <s v="W18GR10211"/>
    <s v="baggeren en maaien"/>
    <s v="Wel werkstrook"/>
    <n v="-1.25"/>
    <n v="-1"/>
  </r>
  <r>
    <s v="WSHD"/>
    <s v="WSHD"/>
    <s v="WSHD"/>
    <n v="5.9"/>
    <n v="1.9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78"/>
    <n v="-1.58"/>
    <s v="&lt;=2meter"/>
    <n v="16.899999999999999"/>
    <s v="ja"/>
    <s v="W28916"/>
    <s v="A: maaien droog talud, bereikbaar vanaf 2 zijden, talud &gt; 2m"/>
    <s v="WSHD"/>
    <n v="2.17"/>
    <s v="&lt;Null&gt;"/>
    <n v="-0.98"/>
    <s v="ja"/>
    <x v="0"/>
    <n v="-1.78"/>
    <n v="2021"/>
    <x v="1076"/>
    <n v="88"/>
    <s v="Uitmaaien"/>
    <s v="maaien"/>
    <n v="1536"/>
    <n v="8.68"/>
    <s v="A: uitmaaien nat profiel &lt;= 30m minimaal één zijde bereikbaar, twee zijdig &gt;15m bereikbaar &lt;= 30m"/>
    <n v="458200"/>
    <s v="M03762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25"/>
    <s v="&lt;Null&gt;"/>
    <n v="0"/>
    <n v="0.2"/>
    <n v="1.8"/>
    <n v="1.7"/>
    <s v="Vrij toepasbaar"/>
    <s v="Vrij toepasbaar"/>
    <s v="wegsloot"/>
    <s v="&lt;Null&gt;"/>
    <s v="Secundair"/>
    <s v="&lt;Null&gt;"/>
    <s v="Vrij verspreidbaar"/>
    <x v="1"/>
    <x v="1541"/>
    <n v="0.53"/>
    <n v="13.4"/>
    <s v="8m of meer"/>
    <s v="W18GR10210"/>
    <s v="baggeren en maaien"/>
    <s v="Wel werkstrook"/>
    <n v="-1.25"/>
    <n v="-1"/>
  </r>
  <r>
    <s v="Links WSHD/Rechts AAN"/>
    <s v="Links WSHD"/>
    <s v="Rechts AAN"/>
    <n v="1.2"/>
    <n v="1.9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78"/>
    <n v="-1.58"/>
    <s v="&lt;=2meter"/>
    <n v="16.899999999999999"/>
    <s v="ja"/>
    <s v="W28916"/>
    <s v="A: maaien droog talud, bereikbaar vanaf 2 zijden, talud &gt; 2m"/>
    <s v="Links WSHD/Rechts AAN"/>
    <n v="2.17"/>
    <s v="&lt;Null&gt;"/>
    <n v="-0.98"/>
    <s v="ja"/>
    <x v="0"/>
    <n v="-1.78"/>
    <n v="2021"/>
    <x v="1202"/>
    <n v="19"/>
    <s v="Uitmaaien"/>
    <s v="maaien"/>
    <n v="1536"/>
    <n v="8.68"/>
    <s v="A: uitmaaien nat profiel &lt;= 30m minimaal één zijde bereikbaar, twee zijdig &gt;15m bereikbaar &lt;= 30m"/>
    <n v="458201"/>
    <s v="M03762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25"/>
    <s v="&lt;Null&gt;"/>
    <n v="0"/>
    <n v="0.2"/>
    <n v="1.8"/>
    <n v="1.7"/>
    <s v="Klasse A"/>
    <s v="Klasse Industrie"/>
    <s v="wegsloot"/>
    <s v="&lt;Null&gt;"/>
    <s v="Secundair"/>
    <s v="&lt;Null&gt;"/>
    <s v="Verspreidbaar"/>
    <x v="1"/>
    <x v="1542"/>
    <n v="0.53"/>
    <n v="13.4"/>
    <s v="8m of meer"/>
    <s v="W18GR10211"/>
    <s v="baggeren en maaien"/>
    <s v="Wel werkstrook"/>
    <n v="-1.25"/>
    <n v="-1"/>
  </r>
  <r>
    <s v="Links AAN/Rechts WSHD"/>
    <s v="Links AAN"/>
    <s v="Rechts WSHD"/>
    <n v="1.5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55"/>
    <n v="-1.57"/>
    <n v="-1.34"/>
    <s v="&lt;=2meter"/>
    <n v="5.9"/>
    <s v="ja"/>
    <s v="W28917"/>
    <s v="A: maaien droog talud, bereikbaar vanaf 2 zijden, talud &gt; 2m"/>
    <s v="Links AAN/Rechts WSHD"/>
    <n v="0.23"/>
    <s v="&lt;Null&gt;"/>
    <n v="-0.98"/>
    <s v="ja"/>
    <x v="3"/>
    <n v="-1.57"/>
    <n v="2021"/>
    <x v="1203"/>
    <n v="183"/>
    <s v="Uitmaaien"/>
    <s v="maaien"/>
    <n v="1536"/>
    <n v="0.55000000000000004"/>
    <s v="A: uitmaaien nat profiel &lt;= 30m minimaal één zijde bereikbaar, twee zijdig &gt;15m bereikbaar &lt;= 30m"/>
    <n v="458196"/>
    <s v="M03763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27"/>
    <s v="&lt;Null&gt;"/>
    <n v="0"/>
    <n v="0.23"/>
    <n v="2.2000000000000002"/>
    <n v="2.2000000000000002"/>
    <s v="Klasse B"/>
    <s v="Klasse Industrie"/>
    <s v="wegsloot"/>
    <s v="&lt;Null&gt;"/>
    <s v="Secundair"/>
    <s v="&lt;Null&gt;"/>
    <s v="Niet verspreidbaar"/>
    <x v="1"/>
    <x v="1543"/>
    <n v="0.32"/>
    <n v="1.6"/>
    <s v="tot 2m"/>
    <s v="W18GR10209"/>
    <s v="baggeren en maaien"/>
    <s v="Wel werkstrook"/>
    <n v="-1.25"/>
    <n v="-1"/>
  </r>
  <r>
    <s v="Links AAN/Rechts WSHD"/>
    <s v="Links AAN"/>
    <s v="Rechts WSHD"/>
    <n v="4.8"/>
    <n v="0.9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2.04"/>
    <n v="-1.52"/>
    <s v="&gt;2meter"/>
    <n v="11.6"/>
    <s v="ja"/>
    <s v="W28918"/>
    <s v="B: maaien droog talud, &lt;= 15m één zijde bereikbaar, talud &gt; 2m"/>
    <s v="Links AAN/Rechts WSHD"/>
    <n v="1.03"/>
    <s v="&lt;Null&gt;"/>
    <n v="-1.05"/>
    <s v="ja"/>
    <x v="2"/>
    <n v="-2.04"/>
    <n v="2021"/>
    <x v="1204"/>
    <n v="230"/>
    <s v="Uitmaaien"/>
    <s v="maaien"/>
    <n v="1536"/>
    <n v="2.65"/>
    <s v="A: uitmaaien nat profiel &lt;= 30m minimaal één zijde bereikbaar, twee zijdig &gt;15m bereikbaar &lt;= 30m"/>
    <n v="458202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2"/>
    <s v="&lt;Null&gt;"/>
    <n v="0"/>
    <n v="0.52"/>
    <n v="3.7"/>
    <n v="3.7"/>
    <s v="Klasse A"/>
    <s v="Vrij toepasbaar"/>
    <s v="wegsloot"/>
    <s v="&lt;Null&gt;"/>
    <s v="Secundair"/>
    <s v="&lt;Null&gt;"/>
    <s v="Vrij verspreidbaar"/>
    <x v="1"/>
    <x v="1544"/>
    <n v="0.79"/>
    <n v="4.2"/>
    <s v="4 tot 8m"/>
    <s v="W18GR10_WBKK_D"/>
    <s v="baggeren en maaien"/>
    <s v="Wel werkstrook"/>
    <n v="-1.25"/>
    <s v="&lt;Null&gt;"/>
  </r>
  <r>
    <s v="Links AAN/Rechts WSHD"/>
    <s v="Links AAN"/>
    <s v="Rechts WSHD"/>
    <n v="0.9"/>
    <n v="0.5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2.0299999999999998"/>
    <n v="-1.66"/>
    <s v="&gt;2meter"/>
    <n v="9.6999999999999993"/>
    <s v="ja"/>
    <s v="W28918"/>
    <s v="B: maaien droog talud, &lt;= 15m één zijde bereikbaar, talud &gt; 2m"/>
    <s v="Links AAN/Rechts WSHD"/>
    <n v="0.59"/>
    <s v="&lt;Null&gt;"/>
    <n v="-1.02"/>
    <s v="ja"/>
    <x v="2"/>
    <n v="-2.0299999999999998"/>
    <n v="2021"/>
    <x v="482"/>
    <n v="80"/>
    <s v="Uitmaaien"/>
    <s v="maaien"/>
    <n v="1536"/>
    <n v="1.9"/>
    <s v="A: uitmaaien nat profiel &lt;= 30m minimaal één zijde bereikbaar, twee zijdig &gt;15m bereikbaar &lt;= 30m"/>
    <n v="458203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Sint Pietersweg"/>
    <s v="A: uitmaaien en afvoeren plasberm, twee zijdig bereikbaar, of &lt;=15m één zijde bereikbaar"/>
    <n v="23"/>
    <s v="&lt;Null&gt;"/>
    <n v="0"/>
    <n v="0.37"/>
    <n v="3.7"/>
    <n v="3.7"/>
    <s v="Klasse A"/>
    <s v="Vrij toepasbaar"/>
    <s v="wegsloot"/>
    <s v="&lt;Null&gt;"/>
    <s v="Secundair"/>
    <s v="&lt;Null&gt;"/>
    <s v="Vrij verspreidbaar"/>
    <x v="1"/>
    <x v="1545"/>
    <n v="0.78"/>
    <n v="2.2999999999999998"/>
    <s v="2 tot 4m"/>
    <s v="W18GR10_WBKK_D"/>
    <s v="baggeren en maaien"/>
    <s v="Wel werkstrook"/>
    <n v="-1.25"/>
    <s v="&lt;Null&gt;"/>
  </r>
  <r>
    <s v="Links AAN/Rechts WSHD"/>
    <s v="Links AAN"/>
    <s v="Rechts WSHD"/>
    <n v="1.7"/>
    <n v="0.85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86"/>
    <n v="-1.56"/>
    <s v="&gt;2meter"/>
    <n v="11.8"/>
    <s v="ja"/>
    <s v="W28918"/>
    <s v="B: maaien droog talud, &lt;= 15m één zijde bereikbaar, talud &gt; 2m"/>
    <s v="Links AAN/Rechts WSHD"/>
    <n v="0.96"/>
    <s v="&lt;Null&gt;"/>
    <n v="-1.02"/>
    <s v="ja"/>
    <x v="2"/>
    <n v="-1.86"/>
    <n v="2021"/>
    <x v="1205"/>
    <n v="77"/>
    <s v="Uitmaaien"/>
    <s v="maaien"/>
    <n v="1536"/>
    <n v="2.95"/>
    <s v="A: uitmaaien nat profiel &lt;= 30m minimaal één zijde bereikbaar, twee zijdig &gt;15m bereikbaar &lt;= 30m"/>
    <n v="458204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9"/>
    <s v="&lt;Null&gt;"/>
    <n v="0"/>
    <n v="0.3"/>
    <n v="3.7"/>
    <n v="3.7"/>
    <s v="Klasse A"/>
    <s v="Vrij toepasbaar"/>
    <s v="wegsloot"/>
    <s v="&lt;Null&gt;"/>
    <s v="Secundair"/>
    <s v="&lt;Null&gt;"/>
    <s v="Vrij verspreidbaar"/>
    <x v="1"/>
    <x v="1546"/>
    <n v="0.61"/>
    <n v="4.4000000000000004"/>
    <s v="4 tot 8m"/>
    <s v="W18GR10_WBKK_D"/>
    <s v="baggeren en maaien"/>
    <s v="Wel werkstrook"/>
    <n v="-1.25"/>
    <s v="&lt;Null&gt;"/>
  </r>
  <r>
    <s v="Links AAN/Rechts WSHD"/>
    <s v="Links AAN"/>
    <s v="Rechts WSHD"/>
    <n v="1.2"/>
    <n v="0.85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1.86"/>
    <n v="-1.56"/>
    <s v="&gt;2meter"/>
    <n v="11.8"/>
    <s v="ja"/>
    <s v="W28918"/>
    <s v="B: maaien droog talud, &lt;= 15m één zijde bereikbaar, talud &gt; 2m"/>
    <s v="Links AAN/Rechts WSHD"/>
    <n v="0.96"/>
    <s v="&lt;Null&gt;"/>
    <n v="-1.02"/>
    <s v="ja"/>
    <x v="2"/>
    <n v="-1.86"/>
    <n v="2021"/>
    <x v="432"/>
    <n v="54"/>
    <s v="Uitmaaien"/>
    <s v="maaien"/>
    <n v="1536"/>
    <n v="2.95"/>
    <s v="A: uitmaaien nat profiel &lt;= 30m minimaal één zijde bereikbaar, twee zijdig &gt;15m bereikbaar &lt;= 30m"/>
    <n v="458205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9"/>
    <s v="&lt;Null&gt;"/>
    <n v="0"/>
    <n v="0.3"/>
    <n v="3.7"/>
    <n v="3.7"/>
    <s v="Klasse A"/>
    <s v="Vrij toepasbaar"/>
    <s v="wegsloot"/>
    <s v="&lt;Null&gt;"/>
    <s v="Secundair"/>
    <s v="&lt;Null&gt;"/>
    <s v="Vrij verspreidbaar"/>
    <x v="1"/>
    <x v="1547"/>
    <n v="0.61"/>
    <n v="4.4000000000000004"/>
    <s v="4 tot 8m"/>
    <s v="W18GR10_WBKK_D"/>
    <s v="baggeren en maaien"/>
    <s v="Wel werkstrook"/>
    <n v="-1.25"/>
    <s v="&lt;Null&gt;"/>
  </r>
  <r>
    <s v="Links AAN/Rechts WSHD"/>
    <s v="Links AAN"/>
    <s v="Rechts WSHD"/>
    <n v="1.9"/>
    <n v="1.100000000000000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4"/>
    <n v="-2.1"/>
    <n v="-1.58"/>
    <s v="&gt;2meter"/>
    <n v="10.4"/>
    <s v="ja"/>
    <s v="W28918"/>
    <s v="B: maaien droog talud, &lt;= 15m één zijde bereikbaar, talud &gt; 2m"/>
    <s v="Links AAN/Rechts WSHD"/>
    <n v="1.24"/>
    <s v="&lt;Null&gt;"/>
    <n v="-1.03"/>
    <s v="ja"/>
    <x v="2"/>
    <n v="-2.1"/>
    <n v="2021"/>
    <x v="1206"/>
    <n v="126"/>
    <s v="Uitmaaien"/>
    <s v="maaien"/>
    <n v="1536"/>
    <n v="2.4900000000000002"/>
    <s v="A: uitmaaien nat profiel &lt;= 30m minimaal één zijde bereikbaar, twee zijdig &gt;15m bereikbaar &lt;= 30m"/>
    <n v="458206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"/>
    <s v="&lt;Null&gt;"/>
    <n v="0"/>
    <n v="0.52"/>
    <n v="3.7"/>
    <n v="3.7"/>
    <s v="Klasse A"/>
    <s v="Vrij toepasbaar"/>
    <s v="wegsloot"/>
    <s v="&lt;Null&gt;"/>
    <s v="Secundair"/>
    <s v="&lt;Null&gt;"/>
    <s v="Vrij verspreidbaar"/>
    <x v="1"/>
    <x v="1548"/>
    <n v="0.85"/>
    <n v="3"/>
    <s v="2 tot 4m"/>
    <s v="W18GR10_WBKK_D"/>
    <s v="baggeren en maaien"/>
    <s v="Wel werkstrook"/>
    <n v="-1.25"/>
    <s v="&lt;Null&gt;"/>
  </r>
  <r>
    <s v="Links AAN/Rechts WSHD"/>
    <s v="Links AAN"/>
    <s v="Rechts WSHD"/>
    <n v="5.0999999999999996"/>
    <n v="0.7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2.5099999999999998"/>
    <n v="-2.16"/>
    <s v="&gt;2meter"/>
    <n v="10.3"/>
    <s v="ja"/>
    <s v="W28918"/>
    <s v="A: maaien droog talud, bereikbaar vanaf 2 zijden, talud &gt; 2m"/>
    <s v="Links AAN/Rechts WSHD"/>
    <n v="0.86"/>
    <s v="&lt;Null&gt;"/>
    <n v="-1.54"/>
    <s v="ja"/>
    <x v="0"/>
    <n v="-2.5099999999999998"/>
    <n v="2021"/>
    <x v="470"/>
    <n v="350"/>
    <s v="Uitmaaien"/>
    <s v="maaien"/>
    <n v="1536"/>
    <n v="2.41"/>
    <s v="A: uitmaaien nat profiel &lt;= 30m minimaal één zijde bereikbaar, twee zijdig &gt;15m bereikbaar &lt;= 30m"/>
    <n v="458207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Verbindingsdijk"/>
    <s v="A: uitmaaien en afvoeren plasberm, twee zijdig bereikbaar, of &lt;=15m één zijde bereikbaar"/>
    <n v="7"/>
    <s v="&lt;Null&gt;"/>
    <n v="0"/>
    <n v="0.35"/>
    <n v="3.7"/>
    <n v="3.7"/>
    <s v="Klasse A"/>
    <s v="Vrij toepasbaar"/>
    <s v="wegsloot"/>
    <s v="&lt;Null&gt;"/>
    <s v="Secundair"/>
    <s v="&lt;Null&gt;"/>
    <s v="Vrij verspreidbaar"/>
    <x v="1"/>
    <x v="1549"/>
    <n v="1.26"/>
    <n v="2.9"/>
    <s v="2 tot 4m"/>
    <s v="W18GR10_WBKK_D"/>
    <s v="baggeren en maaien"/>
    <s v="Wel werkstrook"/>
    <n v="-1.25"/>
    <s v="&lt;Null&gt;"/>
  </r>
  <r>
    <s v="Links AAN/Rechts WSHD"/>
    <s v="Links AAN"/>
    <s v="Rechts WSHD"/>
    <n v="3.4"/>
    <n v="1.100000000000000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2.1"/>
    <n v="-1.58"/>
    <s v="&gt;2meter"/>
    <n v="10.4"/>
    <s v="ja"/>
    <s v="W28918"/>
    <s v="A: maaien droog talud, bereikbaar vanaf 2 zijden, talud &gt; 2m"/>
    <s v="Links AAN/Rechts WSHD"/>
    <n v="1.24"/>
    <s v="&lt;Null&gt;"/>
    <n v="-1.03"/>
    <s v="ja"/>
    <x v="0"/>
    <n v="-2.1"/>
    <n v="2021"/>
    <x v="323"/>
    <n v="225"/>
    <s v="Uitmaaien"/>
    <s v="maaien"/>
    <n v="1536"/>
    <n v="2.4900000000000002"/>
    <s v="A: uitmaaien nat profiel &lt;= 30m minimaal één zijde bereikbaar, twee zijdig &gt;15m bereikbaar &lt;= 30m"/>
    <n v="458208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8"/>
    <s v="&lt;Null&gt;"/>
    <n v="0"/>
    <n v="0.52"/>
    <n v="3.7"/>
    <n v="3.7"/>
    <s v="Klasse A"/>
    <s v="Vrij toepasbaar"/>
    <s v="wegsloot"/>
    <s v="&lt;Null&gt;"/>
    <s v="Secundair"/>
    <s v="&lt;Null&gt;"/>
    <s v="Vrij verspreidbaar"/>
    <x v="1"/>
    <x v="1550"/>
    <n v="0.85"/>
    <n v="3"/>
    <s v="2 tot 4m"/>
    <s v="W18GR10_WBKK_D"/>
    <s v="baggeren en maaien"/>
    <s v="Wel werkstrook"/>
    <n v="-1.25"/>
    <s v="&lt;Null&gt;"/>
  </r>
  <r>
    <s v="Links AAN/Rechts WSHD"/>
    <s v="Links AAN"/>
    <s v="Rechts WSHD"/>
    <n v="4.3"/>
    <n v="0.8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86"/>
    <n v="-1.56"/>
    <s v="&gt;2meter"/>
    <n v="11.8"/>
    <s v="ja"/>
    <s v="W28918"/>
    <s v="A: maaien droog talud, bereikbaar vanaf 2 zijden, talud &gt; 2m"/>
    <s v="Links AAN/Rechts WSHD"/>
    <n v="0.96"/>
    <s v="&lt;Null&gt;"/>
    <n v="-1.02"/>
    <s v="ja"/>
    <x v="0"/>
    <n v="-1.86"/>
    <n v="2021"/>
    <x v="1207"/>
    <n v="195"/>
    <s v="Uitmaaien"/>
    <s v="maaien"/>
    <n v="1536"/>
    <n v="2.95"/>
    <s v="A: uitmaaien nat profiel &lt;= 30m minimaal één zijde bereikbaar, twee zijdig &gt;15m bereikbaar &lt;= 30m"/>
    <n v="458209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9"/>
    <s v="&lt;Null&gt;"/>
    <n v="0"/>
    <n v="0.3"/>
    <n v="3.7"/>
    <n v="3.7"/>
    <s v="Klasse A"/>
    <s v="Vrij toepasbaar"/>
    <s v="wegsloot"/>
    <s v="&lt;Null&gt;"/>
    <s v="Secundair"/>
    <s v="&lt;Null&gt;"/>
    <s v="Vrij verspreidbaar"/>
    <x v="1"/>
    <x v="1551"/>
    <n v="0.61"/>
    <n v="4.4000000000000004"/>
    <s v="4 tot 8m"/>
    <s v="W18GR10_WBKK_D"/>
    <s v="baggeren en maaien"/>
    <s v="Wel werkstrook"/>
    <n v="-1.25"/>
    <s v="&lt;Null&gt;"/>
  </r>
  <r>
    <s v="Links AAN/Rechts GEM"/>
    <s v="Links AAN"/>
    <s v="Rechts GEM"/>
    <n v="3.3"/>
    <n v="1.0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2.12"/>
    <n v="-1.55"/>
    <s v="&gt;2meter"/>
    <n v="10"/>
    <s v="ja"/>
    <s v="W28918"/>
    <s v="A: maaien droog talud, bereikbaar vanaf 2 zijden, talud &gt; 2m"/>
    <s v="Links AAN/Rechts GEM"/>
    <n v="1.21"/>
    <s v="&lt;Null&gt;"/>
    <n v="-1.04"/>
    <s v="ja"/>
    <x v="0"/>
    <n v="-2.12"/>
    <n v="2021"/>
    <x v="1208"/>
    <n v="257"/>
    <s v="Uitmaaien"/>
    <s v="maaien"/>
    <n v="1536"/>
    <n v="2.27"/>
    <s v="A: uitmaaien nat profiel &lt;= 30m minimaal één zijde bereikbaar, twee zijdig &gt;15m bereikbaar &lt;= 30m"/>
    <n v="458210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10"/>
    <s v="&lt;Null&gt;"/>
    <n v="0"/>
    <n v="0.56999999999999995"/>
    <n v="3.7"/>
    <n v="3.7"/>
    <s v="Klasse A"/>
    <s v="Vrij toepasbaar"/>
    <s v="wegsloot"/>
    <s v="&lt;Null&gt;"/>
    <s v="Secundair"/>
    <s v="&lt;Null&gt;"/>
    <s v="Vrij verspreidbaar"/>
    <x v="1"/>
    <x v="974"/>
    <n v="0.87"/>
    <n v="2.6"/>
    <s v="2 tot 4m"/>
    <s v="W18GR10_WBKK_D"/>
    <s v="baggeren en maaien"/>
    <s v="Wel werkstrook"/>
    <n v="-1.25"/>
    <s v="&lt;Null&gt;"/>
  </r>
  <r>
    <s v="Links AAN/Rechts WSHD"/>
    <s v="Links AAN"/>
    <s v="Rechts WSHD"/>
    <n v="1.3"/>
    <n v="0.5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2.0299999999999998"/>
    <n v="-1.66"/>
    <s v="&gt;2meter"/>
    <n v="9.6999999999999993"/>
    <s v="ja"/>
    <s v="W28918"/>
    <s v="A: maaien droog talud, bereikbaar vanaf 2 zijden, talud &gt; 2m"/>
    <s v="Links AAN/Rechts WSHD"/>
    <n v="0.59"/>
    <s v="&lt;Null&gt;"/>
    <n v="-1.02"/>
    <s v="ja"/>
    <x v="0"/>
    <n v="-2.0299999999999998"/>
    <n v="2021"/>
    <x v="1209"/>
    <n v="112"/>
    <s v="Uitmaaien"/>
    <s v="maaien"/>
    <n v="1536"/>
    <n v="1.9"/>
    <s v="A: uitmaaien nat profiel &lt;= 30m minimaal één zijde bereikbaar, twee zijdig &gt;15m bereikbaar &lt;= 30m"/>
    <n v="458211"/>
    <s v="M03851"/>
    <s v="&lt;Null&gt;"/>
    <x v="0"/>
    <s v="Goeree-Overflakkee"/>
    <s v="Waterschap"/>
    <s v="Uitmaaien"/>
    <s v="&lt;Null&gt;"/>
    <s v="MeetpuntenGO2020-Baggercode199"/>
    <x v="0"/>
    <s v="&lt;Null&gt;"/>
    <s v="Perceel 3"/>
    <s v="Sint Pietersweg"/>
    <s v="A: uitmaaien en afvoeren plasberm, twee zijdig bereikbaar, of &lt;=15m één zijde bereikbaar"/>
    <n v="23"/>
    <s v="&lt;Null&gt;"/>
    <n v="0"/>
    <n v="0.37"/>
    <n v="3.7"/>
    <n v="3.7"/>
    <s v="Klasse A"/>
    <s v="Vrij toepasbaar"/>
    <s v="wegsloot"/>
    <s v="&lt;Null&gt;"/>
    <s v="Secundair"/>
    <s v="&lt;Null&gt;"/>
    <s v="Vrij verspreidbaar"/>
    <x v="1"/>
    <x v="1552"/>
    <n v="0.78"/>
    <n v="2.2999999999999998"/>
    <s v="2 tot 4m"/>
    <s v="W18GR10_WBKK_D"/>
    <s v="baggeren en maaien"/>
    <s v="Wel werkstrook"/>
    <n v="-1.25"/>
    <s v="&lt;Null&gt;"/>
  </r>
  <r>
    <s v="Links AAN/Rechts WSHD"/>
    <s v="Links AAN"/>
    <s v="Rechts WSHD"/>
    <n v="1.4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9"/>
    <n v="-1.23"/>
    <s v="&gt;2meter"/>
    <n v="6.1"/>
    <s v="ja"/>
    <s v="W28936"/>
    <s v="A: maaien droog talud, bereikbaar vanaf 2 zijden, talud &gt; 2m"/>
    <s v="Links AAN/Rechts WSHD"/>
    <n v="0.05"/>
    <s v="&lt;Null&gt;"/>
    <n v="-1.04"/>
    <s v="ja"/>
    <x v="0"/>
    <n v="-1.39"/>
    <n v="2021"/>
    <x v="1210"/>
    <n v="358"/>
    <s v="Uitmaaien"/>
    <s v="maaien"/>
    <n v="1536"/>
    <n v="0.19"/>
    <s v="A: uitmaaien nat profiel &lt;= 30m minimaal één zijde bereikbaar, twee zijdig &gt;15m bereikbaar &lt;= 30m"/>
    <n v="458216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329"/>
    <s v="&lt;Null&gt;"/>
    <n v="0"/>
    <n v="0.16"/>
    <n v="2.7"/>
    <n v="2.7"/>
    <s v="Klasse A"/>
    <s v="Klasse Industrie"/>
    <s v="wegsloot"/>
    <s v="&lt;Null&gt;"/>
    <s v="Secundair"/>
    <s v="&lt;Null&gt;"/>
    <s v="Verspreidbaar"/>
    <x v="1"/>
    <x v="1553"/>
    <n v="0.14000000000000001"/>
    <n v="0.8"/>
    <s v="tot 2m"/>
    <s v="W18GR10083"/>
    <s v="baggeren en maaien"/>
    <s v="Wel werkstrook"/>
    <n v="-1.25"/>
    <n v="-1"/>
  </r>
  <r>
    <s v="Links AAN/Rechts WSHD"/>
    <s v="Links AAN"/>
    <s v="Rechts WSHD"/>
    <n v="1.8"/>
    <n v="0.0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"/>
    <n v="-1.26"/>
    <s v="&gt;2meter"/>
    <n v="6.2"/>
    <s v="ja"/>
    <s v="W28936"/>
    <s v="A: maaien droog talud, bereikbaar vanaf 2 zijden, talud &gt; 2m"/>
    <s v="Links AAN/Rechts WSHD"/>
    <n v="0.06"/>
    <s v="&lt;Null&gt;"/>
    <n v="-1.04"/>
    <s v="ja"/>
    <x v="0"/>
    <n v="-1.4"/>
    <n v="2021"/>
    <x v="601"/>
    <n v="393"/>
    <s v="Uitmaaien"/>
    <s v="maaien"/>
    <n v="1536"/>
    <n v="0.21"/>
    <s v="A: uitmaaien nat profiel &lt;= 30m minimaal één zijde bereikbaar, twee zijdig &gt;15m bereikbaar &lt;= 30m"/>
    <n v="458217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0"/>
    <s v="&lt;Null&gt;"/>
    <n v="0"/>
    <n v="0.14000000000000001"/>
    <n v="2.7"/>
    <n v="2.7"/>
    <s v="Klasse A"/>
    <s v="Klasse Industrie"/>
    <s v="wegsloot"/>
    <s v="&lt;Null&gt;"/>
    <s v="Secundair"/>
    <s v="&lt;Null&gt;"/>
    <s v="Verspreidbaar"/>
    <x v="1"/>
    <x v="1554"/>
    <n v="0.15"/>
    <n v="0.9"/>
    <s v="tot 2m"/>
    <s v="W18GR10083"/>
    <s v="baggeren en maaien"/>
    <s v="Wel werkstrook"/>
    <n v="-1.25"/>
    <n v="-1"/>
  </r>
  <r>
    <s v="Links AAN/Rechts WSHD"/>
    <s v="Links AAN"/>
    <s v="Rechts WSHD"/>
    <n v="0.9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6"/>
    <n v="-1.21"/>
    <s v="&gt;2meter"/>
    <n v="6.3"/>
    <s v="ja"/>
    <s v="W28936"/>
    <s v="A: maaien droog talud, bereikbaar vanaf 2 zijden, talud &gt; 2m"/>
    <s v="Links AAN/Rechts WSHD"/>
    <n v="0.08"/>
    <s v="&lt;Null&gt;"/>
    <n v="-1.03"/>
    <s v="ja"/>
    <x v="0"/>
    <n v="-1.36"/>
    <n v="2021"/>
    <x v="836"/>
    <n v="177"/>
    <s v="Uitmaaien"/>
    <s v="maaien"/>
    <n v="1536"/>
    <n v="0.21"/>
    <s v="A: uitmaaien nat profiel &lt;= 30m minimaal één zijde bereikbaar, twee zijdig &gt;15m bereikbaar &lt;= 30m"/>
    <n v="458218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1"/>
    <s v="&lt;Null&gt;"/>
    <n v="0"/>
    <n v="0.15"/>
    <n v="2.7"/>
    <n v="2.7"/>
    <s v="Klasse A"/>
    <s v="Klasse Industrie"/>
    <s v="wegsloot"/>
    <s v="&lt;Null&gt;"/>
    <s v="Secundair"/>
    <s v="&lt;Null&gt;"/>
    <s v="Verspreidbaar"/>
    <x v="1"/>
    <x v="1555"/>
    <n v="0.11"/>
    <n v="1"/>
    <s v="tot 2m"/>
    <s v="W18GR10083"/>
    <s v="baggeren en maaien"/>
    <s v="Wel werkstrook"/>
    <n v="-1.25"/>
    <n v="-1"/>
  </r>
  <r>
    <s v="Links AAN/Rechts WSHD"/>
    <s v="Links AAN"/>
    <s v="Rechts WSHD"/>
    <n v="1.6"/>
    <n v="0.0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46"/>
    <n v="-1.25"/>
    <s v="&gt;2meter"/>
    <n v="6.2"/>
    <s v="ja"/>
    <s v="W28936"/>
    <s v="A: maaien droog talud, bereikbaar vanaf 2 zijden, talud &gt; 2m"/>
    <s v="Links AAN/Rechts WSHD"/>
    <n v="0.09"/>
    <s v="&lt;Null&gt;"/>
    <n v="-1.04"/>
    <s v="ja"/>
    <x v="0"/>
    <n v="-1.46"/>
    <n v="2021"/>
    <x v="1211"/>
    <n v="354"/>
    <s v="Uitmaaien"/>
    <s v="maaien"/>
    <n v="1536"/>
    <n v="0.24"/>
    <s v="A: uitmaaien nat profiel &lt;= 30m minimaal één zijde bereikbaar, twee zijdig &gt;15m bereikbaar &lt;= 30m"/>
    <n v="458219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2"/>
    <s v="&lt;Null&gt;"/>
    <n v="0"/>
    <n v="0.21"/>
    <n v="2.7"/>
    <n v="2.7"/>
    <s v="Vrij toepasbaar"/>
    <s v="Vrij toepasbaar"/>
    <s v="wegsloot"/>
    <s v="&lt;Null&gt;"/>
    <s v="Secundair"/>
    <s v="&lt;Null&gt;"/>
    <s v="Vrij verspreidbaar"/>
    <x v="1"/>
    <x v="1556"/>
    <n v="0.21"/>
    <n v="0.9"/>
    <s v="tot 2m"/>
    <s v="W18GR10084"/>
    <s v="baggeren en maaien"/>
    <s v="Wel werkstrook"/>
    <n v="-1.25"/>
    <n v="-1"/>
  </r>
  <r>
    <s v="Links AAN/Rechts WSHD"/>
    <s v="Links AAN"/>
    <s v="Rechts WSHD"/>
    <n v="1.2"/>
    <n v="0.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3"/>
    <n v="-1.26"/>
    <s v="&gt;2meter"/>
    <n v="6.2"/>
    <s v="ja"/>
    <s v="W28936"/>
    <s v="A: maaien droog talud, bereikbaar vanaf 2 zijden, talud &gt; 2m"/>
    <s v="Links AAN/Rechts WSHD"/>
    <n v="0.03"/>
    <s v="&lt;Null&gt;"/>
    <n v="-1.04"/>
    <s v="ja"/>
    <x v="0"/>
    <n v="-1.33"/>
    <n v="2021"/>
    <x v="1212"/>
    <n v="263"/>
    <s v="Uitmaaien"/>
    <s v="maaien"/>
    <n v="1536"/>
    <n v="0.17"/>
    <s v="A: uitmaaien nat profiel &lt;= 30m minimaal één zijde bereikbaar, twee zijdig &gt;15m bereikbaar &lt;= 30m"/>
    <n v="458220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3"/>
    <s v="&lt;Null&gt;"/>
    <n v="0"/>
    <n v="7.0000000000000007E-2"/>
    <n v="2.7"/>
    <n v="2.7"/>
    <s v="Vrij toepasbaar"/>
    <s v="Vrij toepasbaar"/>
    <s v="wegsloot"/>
    <s v="&lt;Null&gt;"/>
    <s v="Secundair"/>
    <s v="&lt;Null&gt;"/>
    <s v="Vrij verspreidbaar"/>
    <x v="1"/>
    <x v="1051"/>
    <n v="0.08"/>
    <n v="0.9"/>
    <s v="tot 2m"/>
    <s v="W18GR10084"/>
    <s v="baggeren en maaien"/>
    <s v="Wel werkstrook"/>
    <n v="-1.25"/>
    <n v="-1"/>
  </r>
  <r>
    <s v="Links AAN/Rechts WSHD"/>
    <s v="Links AAN"/>
    <s v="Rechts WSHD"/>
    <n v="0.9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36"/>
    <n v="-1.21"/>
    <s v="&gt;2meter"/>
    <n v="6.3"/>
    <s v="ja"/>
    <s v="W28936"/>
    <s v="A: maaien droog talud, bereikbaar vanaf 2 zijden, talud &gt; 2m"/>
    <s v="Links AAN/Rechts WSHD"/>
    <n v="0.08"/>
    <s v="&lt;Null&gt;"/>
    <n v="-1.03"/>
    <s v="ja"/>
    <x v="0"/>
    <n v="-1.36"/>
    <n v="2021"/>
    <x v="1213"/>
    <n v="189"/>
    <s v="Uitmaaien"/>
    <s v="maaien"/>
    <n v="1536"/>
    <n v="0.21"/>
    <s v="A: uitmaaien nat profiel &lt;= 30m minimaal één zijde bereikbaar, twee zijdig &gt;15m bereikbaar &lt;= 30m"/>
    <n v="460162"/>
    <s v="M03138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331"/>
    <s v="&lt;Null&gt;"/>
    <n v="0"/>
    <n v="0.15"/>
    <n v="2.7"/>
    <n v="2.7"/>
    <s v="Vrij toepasbaar"/>
    <s v="Vrij toepasbaar"/>
    <s v="wegsloot"/>
    <s v="&lt;Null&gt;"/>
    <s v="Secundair"/>
    <s v="&lt;Null&gt;"/>
    <s v="Vrij verspreidbaar"/>
    <x v="1"/>
    <x v="1557"/>
    <n v="0.11"/>
    <n v="1"/>
    <s v="tot 2m"/>
    <s v="W18GR10084"/>
    <s v="baggeren en maaien"/>
    <s v="Wel werkstrook"/>
    <n v="-1.25"/>
    <n v="-1"/>
  </r>
  <r>
    <s v="Links WSHD/Rechts AAN"/>
    <s v="Links WSHD"/>
    <s v="Rechts AAN"/>
    <n v="0.7"/>
    <n v="0.16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24"/>
    <n v="-0.88"/>
    <s v="&gt;2meter"/>
    <n v="7.3"/>
    <s v="ja"/>
    <s v="W28937"/>
    <s v="B: maaien droog talud, &lt;= 15m één zijde bereikbaar, talud &gt; 2m"/>
    <s v="Links WSHD/Rechts AAN"/>
    <n v="0.18"/>
    <s v="&lt;Null&gt;"/>
    <n v="-0.83"/>
    <s v="ja"/>
    <x v="2"/>
    <n v="-1.24"/>
    <n v="2021"/>
    <x v="1214"/>
    <n v="147"/>
    <s v="Uitmaaien"/>
    <s v="maaien"/>
    <n v="1536"/>
    <n v="0.23"/>
    <s v="A: uitmaaien nat profiel &lt;= 30m minimaal één zijde bereikbaar, twee zijdig &gt;15m bereikbaar &lt;= 30m"/>
    <n v="458212"/>
    <s v="M03182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1"/>
    <s v="&lt;Null&gt;"/>
    <n v="0"/>
    <n v="0.36"/>
    <n v="3.2"/>
    <n v="3.2"/>
    <s v="Klasse A"/>
    <s v="Vrij toepasbaar"/>
    <s v="wegsloot"/>
    <s v="&lt;Null&gt;"/>
    <s v="Secundair"/>
    <s v="&lt;Null&gt;"/>
    <s v="Vrij verspreidbaar"/>
    <x v="1"/>
    <x v="1558"/>
    <n v="0.41"/>
    <n v="0.9"/>
    <s v="tot 2m"/>
    <s v="W18GR10_WBKK_D"/>
    <s v="baggeren en maaien"/>
    <s v="Wel werkstrook"/>
    <n v="-1.25"/>
    <n v="-1"/>
  </r>
  <r>
    <s v="Links WSHD/Rechts AAN"/>
    <s v="Links WSHD"/>
    <s v="Rechts AAN"/>
    <n v="7.5"/>
    <n v="0.49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73"/>
    <n v="-1.51"/>
    <s v="&gt;2meter"/>
    <n v="10.199999999999999"/>
    <s v="ja"/>
    <s v="W28937"/>
    <s v="A: maaien droog talud, bereikbaar vanaf 2 zijden, talud &gt; 2m"/>
    <s v="Links WSHD/Rechts AAN"/>
    <n v="0.55000000000000004"/>
    <s v="&lt;Null&gt;"/>
    <n v="-1.02"/>
    <s v="ja"/>
    <x v="0"/>
    <n v="-1.73"/>
    <n v="2021"/>
    <x v="890"/>
    <n v="394"/>
    <s v="Uitmaaien"/>
    <s v="maaien"/>
    <n v="1536"/>
    <n v="2.2200000000000002"/>
    <s v="A: uitmaaien nat profiel &lt;= 30m minimaal één zijde bereikbaar, twee zijdig &gt;15m bereikbaar &lt;= 30m"/>
    <n v="458213"/>
    <s v="M03182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2"/>
    <s v="&lt;Null&gt;"/>
    <n v="0"/>
    <n v="0.22"/>
    <n v="3.2"/>
    <n v="3.2"/>
    <s v="Klasse A"/>
    <s v="Vrij toepasbaar"/>
    <s v="wegsloot"/>
    <s v="&lt;Null&gt;"/>
    <s v="Secundair"/>
    <s v="&lt;Null&gt;"/>
    <s v="Vrij verspreidbaar"/>
    <x v="1"/>
    <x v="1559"/>
    <n v="0.48"/>
    <n v="3.8"/>
    <s v="2 tot 4m"/>
    <s v="W18GR10_WBKK_D"/>
    <s v="baggeren en maaien"/>
    <s v="Wel werkstrook"/>
    <n v="-1.25"/>
    <n v="-1"/>
  </r>
  <r>
    <s v="Links WSHD/Rechts AAN"/>
    <s v="Links WSHD"/>
    <s v="Rechts AAN"/>
    <n v="3.9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59"/>
    <n v="-1.42"/>
    <s v="&gt;2meter"/>
    <n v="8.3000000000000007"/>
    <s v="ja"/>
    <s v="W28937"/>
    <s v="A: maaien droog talud, bereikbaar vanaf 2 zijden, talud &gt; 2m"/>
    <s v="Links WSHD/Rechts AAN"/>
    <n v="0.18"/>
    <s v="&lt;Null&gt;"/>
    <n v="-1"/>
    <s v="ja"/>
    <x v="0"/>
    <n v="-1.59"/>
    <n v="2021"/>
    <x v="1215"/>
    <n v="411"/>
    <s v="Uitmaaien"/>
    <s v="maaien"/>
    <n v="1536"/>
    <n v="0.89"/>
    <s v="A: uitmaaien nat profiel &lt;= 30m minimaal één zijde bereikbaar, twee zijdig &gt;15m bereikbaar &lt;= 30m"/>
    <n v="458214"/>
    <s v="M03182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3"/>
    <s v="&lt;Null&gt;"/>
    <n v="0"/>
    <n v="0.17"/>
    <n v="3.2"/>
    <n v="3.2"/>
    <s v="Klasse A"/>
    <s v="Vrij toepasbaar"/>
    <s v="wegsloot"/>
    <s v="&lt;Null&gt;"/>
    <s v="Secundair"/>
    <s v="&lt;Null&gt;"/>
    <s v="Vrij verspreidbaar"/>
    <x v="1"/>
    <x v="1501"/>
    <n v="0.34"/>
    <n v="1.9"/>
    <s v="tot 2m"/>
    <s v="W18GR10_WBKK_D"/>
    <s v="baggeren en maaien"/>
    <s v="Wel werkstrook"/>
    <n v="-1.25"/>
    <n v="-1"/>
  </r>
  <r>
    <s v="Links WSHD/Rechts AAN"/>
    <s v="Links WSHD"/>
    <s v="Rechts AAN"/>
    <n v="0.4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24"/>
    <n v="-0.88"/>
    <s v="&gt;2meter"/>
    <n v="7.3"/>
    <s v="ja"/>
    <s v="W28937"/>
    <s v="A: maaien droog talud, bereikbaar vanaf 2 zijden, talud &gt; 2m"/>
    <s v="Links WSHD/Rechts AAN"/>
    <n v="0.18"/>
    <s v="&lt;Null&gt;"/>
    <n v="-0.83"/>
    <s v="ja"/>
    <x v="0"/>
    <n v="-1.24"/>
    <n v="2021"/>
    <x v="1216"/>
    <n v="93"/>
    <s v="Uitmaaien"/>
    <s v="maaien"/>
    <n v="1536"/>
    <n v="0.23"/>
    <s v="A: uitmaaien nat profiel &lt;= 30m minimaal één zijde bereikbaar, twee zijdig &gt;15m bereikbaar &lt;= 30m"/>
    <n v="458215"/>
    <s v="M03182"/>
    <s v="&lt;Null&gt;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31"/>
    <s v="&lt;Null&gt;"/>
    <n v="0"/>
    <n v="0.36"/>
    <n v="3.2"/>
    <n v="3.2"/>
    <s v="Klasse A"/>
    <s v="Vrij toepasbaar"/>
    <s v="wegsloot"/>
    <s v="&lt;Null&gt;"/>
    <s v="Secundair"/>
    <s v="&lt;Null&gt;"/>
    <s v="Vrij verspreidbaar"/>
    <x v="1"/>
    <x v="1560"/>
    <n v="0.41"/>
    <n v="0.9"/>
    <s v="tot 2m"/>
    <s v="W18GR10_WBKK_D"/>
    <s v="baggeren en maaien"/>
    <s v="Wel werkstrook"/>
    <n v="-1.25"/>
    <n v="-1"/>
  </r>
  <r>
    <s v="Links GEM SBB/Rechts AAN"/>
    <s v="Links GEM SBB"/>
    <s v="Rechts AAN"/>
    <n v="3.7"/>
    <n v="0.4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61"/>
    <n v="-1.31"/>
    <s v="&gt;2meter"/>
    <n v="7.4"/>
    <s v="ja"/>
    <s v="W28938"/>
    <s v="A: maaien droog talud, bereikbaar vanaf 2 zijden, talud &gt; 2m"/>
    <s v="Links GEM SBB/Rechts AAN"/>
    <n v="0.45"/>
    <s v="&lt;Null&gt;"/>
    <n v="-1.02"/>
    <s v="ja"/>
    <x v="0"/>
    <n v="-1.61"/>
    <n v="2021"/>
    <x v="1217"/>
    <n v="354"/>
    <s v="Uitmaaien"/>
    <s v="maaien"/>
    <n v="1536"/>
    <n v="0.93"/>
    <s v="A: uitmaaien nat profiel &lt;= 30m minimaal één zijde bereikbaar, twee zijdig &gt;15m bereikbaar &lt;= 30m"/>
    <n v="458221"/>
    <s v="M02959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1"/>
    <s v="&lt;Null&gt;"/>
    <n v="0"/>
    <n v="0.3"/>
    <n v="2.7"/>
    <n v="2.7"/>
    <s v="Klasse A"/>
    <s v="Vrij toepasbaar"/>
    <s v="wegsloot"/>
    <s v="&lt;Null&gt;"/>
    <s v="Secundair"/>
    <s v="&lt;Null&gt;"/>
    <s v="Vrij verspreidbaar"/>
    <x v="1"/>
    <x v="1561"/>
    <n v="0.36"/>
    <n v="2.1"/>
    <s v="2 tot 4m"/>
    <s v="W18GR10_WBKK_D"/>
    <s v="baggeren en maaien"/>
    <s v="Wel werkstrook"/>
    <n v="-1.25"/>
    <n v="-1"/>
  </r>
  <r>
    <s v="Links GEM SBB/Rechts AAN"/>
    <s v="Links GEM SBB"/>
    <s v="Rechts AAN"/>
    <n v="4.5"/>
    <n v="0.43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5"/>
    <n v="-1.4"/>
    <s v="&gt;2meter"/>
    <n v="9.6999999999999993"/>
    <s v="ja"/>
    <s v="W28938"/>
    <s v="A: maaien droog talud, bereikbaar vanaf 2 zijden, talud &gt; 2m"/>
    <s v="Links GEM SBB/Rechts AAN"/>
    <n v="0.49"/>
    <s v="&lt;Null&gt;"/>
    <n v="-1.04"/>
    <s v="ja"/>
    <x v="0"/>
    <n v="-1.75"/>
    <n v="2021"/>
    <x v="297"/>
    <n v="409"/>
    <s v="Uitmaaien"/>
    <s v="maaien"/>
    <n v="1536"/>
    <n v="1.0900000000000001"/>
    <s v="A: uitmaaien nat profiel &lt;= 30m minimaal één zijde bereikbaar, twee zijdig &gt;15m bereikbaar &lt;= 30m"/>
    <n v="458222"/>
    <s v="M02959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2"/>
    <s v="&lt;Null&gt;"/>
    <n v="0"/>
    <n v="0.35"/>
    <n v="3.8"/>
    <n v="3.8"/>
    <s v="Klasse A"/>
    <s v="Vrij toepasbaar"/>
    <s v="wegsloot"/>
    <s v="&lt;Null&gt;"/>
    <s v="Secundair"/>
    <s v="&lt;Null&gt;"/>
    <s v="Vrij verspreidbaar"/>
    <x v="1"/>
    <x v="1562"/>
    <n v="0.5"/>
    <n v="2.2000000000000002"/>
    <s v="2 tot 4m"/>
    <s v="W18GR10_WBKK_D"/>
    <s v="baggeren en maaien"/>
    <s v="Wel werkstrook"/>
    <n v="-1.25"/>
    <n v="-1"/>
  </r>
  <r>
    <s v="Links GEM PZH/Rechts AAN"/>
    <s v="Links GEM PZH"/>
    <s v="Rechts AAN"/>
    <n v="1.8"/>
    <n v="0.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5"/>
    <n v="-1.5"/>
    <s v="&gt;2meter"/>
    <n v="10.199999999999999"/>
    <s v="ja"/>
    <s v="W28938"/>
    <s v="A: maaien droog talud, bereikbaar vanaf 2 zijden, talud &gt; 2m"/>
    <s v="Links GEM PZH/Rechts AAN"/>
    <n v="0.23"/>
    <s v="&lt;Null&gt;"/>
    <n v="-1.05"/>
    <s v="ja"/>
    <x v="0"/>
    <n v="-1.75"/>
    <n v="2021"/>
    <x v="1218"/>
    <n v="133"/>
    <s v="Uitmaaien"/>
    <s v="maaien"/>
    <n v="1536"/>
    <n v="0.92"/>
    <s v="A: uitmaaien nat profiel &lt;= 30m minimaal één zijde bereikbaar, twee zijdig &gt;15m bereikbaar &lt;= 30m"/>
    <n v="458223"/>
    <s v="M02959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3"/>
    <s v="&lt;Null&gt;"/>
    <n v="0"/>
    <n v="0.25"/>
    <n v="3.8"/>
    <n v="3.8"/>
    <s v="Klasse A"/>
    <s v="Vrij toepasbaar"/>
    <s v="wegsloot"/>
    <s v="&lt;Null&gt;"/>
    <s v="Secundair"/>
    <s v="&lt;Null&gt;"/>
    <s v="Vrij verspreidbaar"/>
    <x v="1"/>
    <x v="1563"/>
    <n v="0.5"/>
    <n v="2.7"/>
    <s v="2 tot 4m"/>
    <s v="W18GR10_WBKK_D"/>
    <s v="baggeren en maaien"/>
    <s v="Wel werkstrook"/>
    <n v="-1.25"/>
    <n v="-1"/>
  </r>
  <r>
    <s v="Links GEM SBB/Rechts AAN"/>
    <s v="Links GEM SBB"/>
    <s v="Rechts AAN"/>
    <n v="1.3"/>
    <n v="0.2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5"/>
    <n v="-1.5"/>
    <s v="&gt;2meter"/>
    <n v="10.199999999999999"/>
    <s v="ja"/>
    <s v="W28938"/>
    <s v="A: maaien droog talud, bereikbaar vanaf 2 zijden, talud &gt; 2m"/>
    <s v="Links GEM SBB/Rechts AAN"/>
    <n v="0.23"/>
    <s v="&lt;Null&gt;"/>
    <n v="-1.05"/>
    <s v="ja"/>
    <x v="0"/>
    <n v="-1.75"/>
    <n v="2021"/>
    <x v="636"/>
    <n v="93"/>
    <s v="Uitmaaien"/>
    <s v="maaien"/>
    <n v="1536"/>
    <n v="0.92"/>
    <s v="A: uitmaaien nat profiel &lt;= 30m minimaal één zijde bereikbaar, twee zijdig &gt;15m bereikbaar &lt;= 30m"/>
    <n v="458224"/>
    <s v="M02959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3"/>
    <s v="&lt;Null&gt;"/>
    <n v="0"/>
    <n v="0.25"/>
    <n v="3.8"/>
    <n v="3.8"/>
    <s v="Klasse A"/>
    <s v="Vrij toepasbaar"/>
    <s v="wegsloot"/>
    <s v="&lt;Null&gt;"/>
    <s v="Secundair"/>
    <s v="&lt;Null&gt;"/>
    <s v="Vrij verspreidbaar"/>
    <x v="1"/>
    <x v="4"/>
    <n v="0.5"/>
    <n v="2.7"/>
    <s v="2 tot 4m"/>
    <s v="W18GR10_WBKK_D"/>
    <s v="baggeren en maaien"/>
    <s v="Wel werkstrook"/>
    <n v="-1.25"/>
    <n v="-1"/>
  </r>
  <r>
    <s v="Links GEM SBB/Rechts WSHD"/>
    <s v="Links GEM SBB"/>
    <s v="Rechts WSHD"/>
    <n v="1.1000000000000001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2"/>
    <s v="&lt;=2meter"/>
    <n v="4.9000000000000004"/>
    <s v="ja"/>
    <s v="W28939"/>
    <s v="A: maaien droog talud, bereikbaar vanaf 2 zijden, talud &gt; 2m"/>
    <s v="Links GEM SBB/Rechts WSHD"/>
    <n v="0.11"/>
    <s v="&lt;Null&gt;"/>
    <n v="-1.04"/>
    <s v="ja"/>
    <x v="0"/>
    <n v="-1.52"/>
    <n v="2021"/>
    <x v="1219"/>
    <n v="177"/>
    <s v="Uitmaaien"/>
    <s v="maaien"/>
    <n v="1536"/>
    <n v="0.39"/>
    <s v="A: uitmaaien nat profiel &lt;= 30m minimaal één zijde bereikbaar, twee zijdig &gt;15m bereikbaar &lt;= 30m"/>
    <n v="458225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6"/>
    <s v="&lt;Null&gt;"/>
    <n v="0"/>
    <n v="0.2"/>
    <n v="1.9"/>
    <n v="1.9"/>
    <s v="Klasse A"/>
    <s v="Klasse Industrie"/>
    <s v="wegsloot"/>
    <s v="&lt;Null&gt;"/>
    <s v="Secundair"/>
    <s v="&lt;Null&gt;"/>
    <s v="Verspreidbaar"/>
    <x v="1"/>
    <x v="1564"/>
    <n v="0.27"/>
    <n v="1.2"/>
    <s v="tot 2m"/>
    <s v="W18GR10093"/>
    <s v="baggeren en maaien"/>
    <s v="Wel werkstrook"/>
    <n v="-1.25"/>
    <n v="-1"/>
  </r>
  <r>
    <s v="Links AAN/Rechts WSHD"/>
    <s v="Links AAN"/>
    <s v="Rechts WSHD"/>
    <n v="1.8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3"/>
    <n v="-1.36"/>
    <s v="&lt;=2meter"/>
    <n v="4.9000000000000004"/>
    <s v="ja"/>
    <s v="W28939"/>
    <s v="A: maaien droog talud, bereikbaar vanaf 2 zijden, talud &gt; 2m"/>
    <s v="Links AAN/Rechts WSHD"/>
    <n v="0.15"/>
    <s v="&lt;Null&gt;"/>
    <n v="-1.02"/>
    <s v="ja"/>
    <x v="0"/>
    <n v="-1.63"/>
    <n v="2021"/>
    <x v="1220"/>
    <n v="304"/>
    <s v="Uitmaaien"/>
    <s v="maaien"/>
    <n v="1536"/>
    <n v="0.5"/>
    <s v="A: uitmaaien nat profiel &lt;= 30m minimaal één zijde bereikbaar, twee zijdig &gt;15m bereikbaar &lt;= 30m"/>
    <n v="458226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7"/>
    <s v="&lt;Null&gt;"/>
    <n v="0"/>
    <n v="0.27"/>
    <n v="1.9"/>
    <n v="1.9"/>
    <s v="Klasse A"/>
    <s v="Klasse Industrie"/>
    <s v="wegsloot"/>
    <s v="&lt;Null&gt;"/>
    <s v="Secundair"/>
    <s v="&lt;Null&gt;"/>
    <s v="Verspreidbaar"/>
    <x v="1"/>
    <x v="1565"/>
    <n v="0.38"/>
    <n v="1.2"/>
    <s v="tot 2m"/>
    <s v="W18GR10093"/>
    <s v="baggeren en maaien"/>
    <s v="Wel werkstrook"/>
    <n v="-1.25"/>
    <n v="-1"/>
  </r>
  <r>
    <s v="Links AAN/Rechts WSHD"/>
    <s v="Links AAN"/>
    <s v="Rechts WSHD"/>
    <n v="1.3"/>
    <n v="0.1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2"/>
    <s v="&lt;=2meter"/>
    <n v="5"/>
    <s v="ja"/>
    <s v="W28939"/>
    <s v="A: maaien droog talud, bereikbaar vanaf 2 zijden, talud &gt; 2m"/>
    <s v="Links AAN/Rechts WSHD"/>
    <n v="0.14000000000000001"/>
    <s v="&lt;Null&gt;"/>
    <n v="-1.02"/>
    <s v="ja"/>
    <x v="0"/>
    <n v="-1.55"/>
    <n v="2021"/>
    <x v="1221"/>
    <n v="212"/>
    <s v="Uitmaaien"/>
    <s v="maaien"/>
    <n v="1536"/>
    <n v="0.45"/>
    <s v="A: uitmaaien nat profiel &lt;= 30m minimaal één zijde bereikbaar, twee zijdig &gt;15m bereikbaar &lt;= 30m"/>
    <n v="458227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518"/>
    <s v="&lt;Null&gt;"/>
    <n v="0"/>
    <n v="0.23"/>
    <n v="1.9"/>
    <n v="1.9"/>
    <s v="Klasse A"/>
    <s v="Klasse Wonen"/>
    <s v="wegsloot"/>
    <s v="&lt;Null&gt;"/>
    <s v="Secundair"/>
    <s v="&lt;Null&gt;"/>
    <s v="Verspreidbaar"/>
    <x v="1"/>
    <x v="1566"/>
    <n v="0.3"/>
    <n v="1.2"/>
    <s v="tot 2m"/>
    <s v="W18GR10094"/>
    <s v="baggeren en maaien"/>
    <s v="Wel werkstrook"/>
    <n v="-1.25"/>
    <n v="-1"/>
  </r>
  <r>
    <s v="Links AAN/Rechts WSHD"/>
    <s v="Links AAN"/>
    <s v="Rechts WSHD"/>
    <n v="1"/>
    <n v="7.0000000000000007E-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5"/>
    <s v="&lt;=2meter"/>
    <n v="4.7"/>
    <s v="ja"/>
    <s v="W28939"/>
    <s v="A: maaien droog talud, bereikbaar vanaf 2 zijden, talud &gt; 2m"/>
    <s v="Links AAN/Rechts WSHD"/>
    <n v="0.08"/>
    <s v="&lt;Null&gt;"/>
    <n v="-1"/>
    <s v="ja"/>
    <x v="0"/>
    <n v="-1.59"/>
    <n v="2021"/>
    <x v="25"/>
    <n v="207"/>
    <s v="Uitmaaien"/>
    <s v="maaien"/>
    <n v="1536"/>
    <n v="0.34"/>
    <s v="A: uitmaaien nat profiel &lt;= 30m minimaal één zijde bereikbaar, twee zijdig &gt;15m bereikbaar &lt;= 30m"/>
    <n v="458228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1199"/>
    <s v="&lt;Null&gt;"/>
    <n v="0"/>
    <n v="0.24"/>
    <n v="1.9"/>
    <n v="1.9"/>
    <s v="Klasse A"/>
    <s v="Klasse Industrie"/>
    <s v="wegsloot"/>
    <s v="&lt;Null&gt;"/>
    <s v="Secundair"/>
    <s v="&lt;Null&gt;"/>
    <s v="Verspreidbaar"/>
    <x v="1"/>
    <x v="1567"/>
    <n v="0.34"/>
    <n v="1"/>
    <s v="tot 2m"/>
    <s v="W18GR10093"/>
    <s v="baggeren en maaien"/>
    <s v="Wel werkstrook"/>
    <n v="-1.25"/>
    <n v="-1"/>
  </r>
  <r>
    <s v="Links AAN/Rechts WSHD"/>
    <s v="Links AAN"/>
    <s v="Rechts WSHD"/>
    <n v="1.1000000000000001"/>
    <n v="0.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32"/>
    <s v="&lt;=2meter"/>
    <n v="4.9000000000000004"/>
    <s v="ja"/>
    <s v="W28939"/>
    <s v="A: maaien droog talud, bereikbaar vanaf 2 zijden, talud &gt; 2m"/>
    <s v="Links AAN/Rechts WSHD"/>
    <n v="0.11"/>
    <s v="&lt;Null&gt;"/>
    <n v="-1.04"/>
    <s v="ja"/>
    <x v="0"/>
    <n v="-1.52"/>
    <n v="2021"/>
    <x v="1144"/>
    <n v="185"/>
    <s v="Uitmaaien"/>
    <s v="maaien"/>
    <n v="1536"/>
    <n v="0.39"/>
    <s v="A: uitmaaien nat profiel &lt;= 30m minimaal één zijde bereikbaar, twee zijdig &gt;15m bereikbaar &lt;= 30m"/>
    <n v="458229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6"/>
    <s v="&lt;Null&gt;"/>
    <n v="0"/>
    <n v="0.2"/>
    <n v="1.9"/>
    <n v="1.9"/>
    <s v="Klasse A"/>
    <s v="Klasse Industrie"/>
    <s v="wegsloot"/>
    <s v="&lt;Null&gt;"/>
    <s v="Secundair"/>
    <s v="&lt;Null&gt;"/>
    <s v="Verspreidbaar"/>
    <x v="1"/>
    <x v="1568"/>
    <n v="0.27"/>
    <n v="1.2"/>
    <s v="tot 2m"/>
    <s v="W18GR10093"/>
    <s v="baggeren en maaien"/>
    <s v="Wel werkstrook"/>
    <n v="-1.25"/>
    <n v="-1"/>
  </r>
  <r>
    <s v="Links AAN/Rechts WSHD"/>
    <s v="Links AAN"/>
    <s v="Rechts WSHD"/>
    <n v="0.4"/>
    <n v="0.1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4"/>
    <n v="-1.52"/>
    <n v="-1.32"/>
    <s v="&lt;=2meter"/>
    <n v="4.9000000000000004"/>
    <s v="ja"/>
    <s v="W28939"/>
    <s v="A: maaien droog talud, bereikbaar vanaf 2 zijden, talud &gt; 2m"/>
    <s v="Links AAN/Rechts WSHD"/>
    <n v="0.11"/>
    <s v="&lt;Null&gt;"/>
    <n v="-1.04"/>
    <s v="ja"/>
    <x v="3"/>
    <n v="-1.52"/>
    <n v="2021"/>
    <x v="1222"/>
    <n v="59"/>
    <s v="Uitmaaien"/>
    <s v="maaien"/>
    <n v="1536"/>
    <n v="0.39"/>
    <s v="A: uitmaaien nat profiel &lt;= 30m minimaal één zijde bereikbaar, twee zijdig &gt;15m bereikbaar &lt;= 30m"/>
    <n v="458230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6"/>
    <s v="&lt;Null&gt;"/>
    <n v="0"/>
    <n v="0.2"/>
    <n v="1.9"/>
    <n v="1.9"/>
    <s v="Klasse B"/>
    <s v="Klasse Industrie"/>
    <s v="wegsloot"/>
    <s v="&lt;Null&gt;"/>
    <s v="Secundair"/>
    <s v="&lt;Null&gt;"/>
    <s v="Niet verspreidbaar"/>
    <x v="1"/>
    <x v="1569"/>
    <n v="0.27"/>
    <n v="1.2"/>
    <s v="tot 2m"/>
    <s v="W18GR10092"/>
    <s v="baggeren en maaien"/>
    <s v="Wel werkstrook"/>
    <n v="-1.25"/>
    <n v="-1"/>
  </r>
  <r>
    <s v="Links AAN/Rechts WSHD"/>
    <s v="Links AAN"/>
    <s v="Rechts WSHD"/>
    <n v="0.6"/>
    <n v="0.1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2"/>
    <s v="&lt;=2meter"/>
    <n v="5"/>
    <s v="ja"/>
    <s v="W28939"/>
    <s v="A: maaien droog talud, bereikbaar vanaf 2 zijden, talud &gt; 2m"/>
    <s v="Links AAN/Rechts WSHD"/>
    <n v="0.14000000000000001"/>
    <s v="&lt;Null&gt;"/>
    <n v="-1.02"/>
    <s v="ja"/>
    <x v="0"/>
    <n v="-1.55"/>
    <n v="2021"/>
    <x v="1216"/>
    <n v="93"/>
    <s v="Uitmaaien"/>
    <s v="maaien"/>
    <n v="1536"/>
    <n v="0.45"/>
    <s v="A: uitmaaien nat profiel &lt;= 30m minimaal één zijde bereikbaar, twee zijdig &gt;15m bereikbaar &lt;= 30m"/>
    <n v="460163"/>
    <s v="M03123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518"/>
    <s v="&lt;Null&gt;"/>
    <n v="0"/>
    <n v="0.23"/>
    <n v="1.9"/>
    <n v="1.9"/>
    <s v="Klasse A"/>
    <s v="Klasse Industrie"/>
    <s v="wegsloot"/>
    <s v="&lt;Null&gt;"/>
    <s v="Secundair"/>
    <s v="&lt;Null&gt;"/>
    <s v="Verspreidbaar"/>
    <x v="1"/>
    <x v="1570"/>
    <n v="0.3"/>
    <n v="1.2"/>
    <s v="tot 2m"/>
    <s v="W18GR10093"/>
    <s v="baggeren en maaien"/>
    <s v="Wel werkstrook"/>
    <n v="-1.25"/>
    <n v="-1"/>
  </r>
  <r>
    <s v="Links WSHD/Rechts AAN"/>
    <s v="Links WSHD"/>
    <s v="Rechts AAN"/>
    <n v="3.1"/>
    <n v="0.3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69"/>
    <n v="-1.47"/>
    <s v="&gt;2meter"/>
    <n v="9.6999999999999993"/>
    <s v="ja"/>
    <s v="W28940"/>
    <s v="A: maaien droog talud, bereikbaar vanaf 2 zijden, talud &gt; 2m"/>
    <s v="Links WSHD/Rechts AAN"/>
    <n v="0.37"/>
    <s v="&lt;Null&gt;"/>
    <n v="-1.05"/>
    <s v="ja"/>
    <x v="0"/>
    <n v="-1.69"/>
    <n v="2021"/>
    <x v="690"/>
    <n v="249"/>
    <s v="Uitmaaien"/>
    <s v="maaien"/>
    <n v="1536"/>
    <n v="1.22"/>
    <s v="A: uitmaaien nat profiel &lt;= 30m minimaal één zijde bereikbaar, twee zijdig &gt;15m bereikbaar &lt;= 30m"/>
    <n v="458231"/>
    <s v="M03133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557"/>
    <s v="&lt;Null&gt;"/>
    <n v="0"/>
    <n v="0.22"/>
    <n v="3.6"/>
    <n v="3.6"/>
    <s v="Klasse A"/>
    <s v="Vrij toepasbaar"/>
    <s v="wegsloot"/>
    <s v="&lt;Null&gt;"/>
    <s v="Secundair"/>
    <s v="&lt;Null&gt;"/>
    <s v="Vrij verspreidbaar"/>
    <x v="1"/>
    <x v="879"/>
    <n v="0.44"/>
    <n v="2.5"/>
    <s v="2 tot 4m"/>
    <s v="W18GR10_WBKK_D"/>
    <s v="baggeren en maaien"/>
    <s v="Wel werkstrook"/>
    <n v="-1.25"/>
    <n v="-1"/>
  </r>
  <r>
    <s v="Links WSHD/Rechts AAN"/>
    <s v="Links WSHD"/>
    <s v="Rechts AAN"/>
    <n v="4.2"/>
    <n v="0.3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"/>
    <n v="-1.62"/>
    <n v="-1.47"/>
    <s v="&gt;2meter"/>
    <n v="10"/>
    <s v="ja"/>
    <s v="W28940"/>
    <s v="A: maaien droog talud, bereikbaar vanaf 2 zijden, talud &gt; 2m"/>
    <s v="Links WSHD/Rechts AAN"/>
    <n v="0.41"/>
    <s v="&lt;Null&gt;"/>
    <n v="-1.04"/>
    <s v="ja"/>
    <x v="0"/>
    <n v="-1.62"/>
    <n v="2021"/>
    <x v="1223"/>
    <n v="303"/>
    <s v="Uitmaaien"/>
    <s v="maaien"/>
    <n v="1536"/>
    <n v="1.38"/>
    <s v="A: uitmaaien nat profiel &lt;= 30m minimaal één zijde bereikbaar, twee zijdig &gt;15m bereikbaar &lt;= 30m"/>
    <n v="458232"/>
    <s v="M03133"/>
    <s v="&lt;Null&gt;"/>
    <x v="0"/>
    <s v="Goeree-Overflakkee"/>
    <s v="Waterschap"/>
    <s v="Uitmaaien"/>
    <s v="&lt;Null&gt;"/>
    <s v="MeetpuntenGO2020-Baggercode199"/>
    <x v="0"/>
    <s v="&lt;Null&gt;"/>
    <s v="Perceel 3"/>
    <s v="Geldersedijk"/>
    <s v="A: uitmaaien en afvoeren plasberm, twee zijdig bereikbaar, of &lt;=15m één zijde bereikbaar"/>
    <n v="558"/>
    <s v="&lt;Null&gt;"/>
    <n v="0"/>
    <n v="0.15"/>
    <n v="3.6"/>
    <n v="3.6"/>
    <s v="Klasse A"/>
    <s v="Vrij toepasbaar"/>
    <s v="wegsloot"/>
    <s v="&lt;Null&gt;"/>
    <s v="Secundair"/>
    <s v="&lt;Null&gt;"/>
    <s v="Vrij verspreidbaar"/>
    <x v="1"/>
    <x v="1571"/>
    <n v="0.37"/>
    <n v="2.8"/>
    <s v="2 tot 4m"/>
    <s v="W18GR10_WBKK_D"/>
    <s v="baggeren en maaien"/>
    <s v="Wel werkstrook"/>
    <n v="-1.25"/>
    <n v="-1"/>
  </r>
  <r>
    <s v="Links AAN/Rechts WSHD"/>
    <s v="Links AAN"/>
    <s v="Rechts WSHD"/>
    <n v="3.8"/>
    <n v="0.2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35"/>
    <s v="&lt;=2meter"/>
    <n v="6.4"/>
    <s v="ja"/>
    <s v="W29693"/>
    <s v="A: maaien droog talud, bereikbaar vanaf 2 zijden, talud &gt; 2m"/>
    <s v="Links AAN/Rechts WSHD"/>
    <n v="0.26"/>
    <s v="&lt;Null&gt;"/>
    <n v="-1.03"/>
    <s v="ja"/>
    <x v="0"/>
    <n v="-1.66"/>
    <n v="2021"/>
    <x v="1143"/>
    <n v="476"/>
    <s v="Uitmaaien"/>
    <s v="maaien"/>
    <n v="1536"/>
    <n v="0.69"/>
    <s v="A: uitmaaien nat profiel &lt;= 30m minimaal één zijde bereikbaar, twee zijdig &gt;15m bereikbaar &lt;= 30m"/>
    <n v="458233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9"/>
    <s v="&lt;Null&gt;"/>
    <n v="0"/>
    <n v="0.31"/>
    <n v="2.4"/>
    <n v="2.4"/>
    <s v="Klasse A"/>
    <s v="Klasse Industrie"/>
    <s v="wegsloot"/>
    <s v="&lt;Null&gt;"/>
    <s v="Secundair"/>
    <s v="&lt;Null&gt;"/>
    <s v="Verspreidbaar"/>
    <x v="1"/>
    <x v="1572"/>
    <n v="0.41"/>
    <n v="1.6"/>
    <s v="tot 2m"/>
    <s v="W18GR10043"/>
    <s v="baggeren en maaien"/>
    <s v="Wel werkstrook"/>
    <n v="-1.25"/>
    <n v="-1"/>
  </r>
  <r>
    <s v="Links AAN/Rechts WSHD"/>
    <s v="Links AAN"/>
    <s v="Rechts WSHD"/>
    <n v="2.9"/>
    <n v="0.2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6"/>
    <n v="-1.4"/>
    <s v="&lt;=2meter"/>
    <n v="6.5"/>
    <s v="ja"/>
    <s v="W29693"/>
    <s v="A: maaien droog talud, bereikbaar vanaf 2 zijden, talud &gt; 2m"/>
    <s v="Links AAN/Rechts WSHD"/>
    <n v="0.24"/>
    <s v="&lt;Null&gt;"/>
    <n v="-1.01"/>
    <s v="ja"/>
    <x v="0"/>
    <n v="-1.66"/>
    <n v="2021"/>
    <x v="1224"/>
    <n v="340"/>
    <s v="Uitmaaien"/>
    <s v="maaien"/>
    <n v="1536"/>
    <n v="0.78"/>
    <s v="A: uitmaaien nat profiel &lt;= 30m minimaal één zijde bereikbaar, twee zijdig &gt;15m bereikbaar &lt;= 30m"/>
    <n v="458234"/>
    <s v="M02982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100"/>
    <s v="&lt;Null&gt;"/>
    <n v="0"/>
    <n v="0.26"/>
    <n v="2.4"/>
    <n v="2.4"/>
    <s v="Klasse A"/>
    <s v="Klasse Industrie"/>
    <s v="wegsloot"/>
    <s v="&lt;Null&gt;"/>
    <s v="Secundair"/>
    <s v="&lt;Null&gt;"/>
    <s v="Verspreidbaar"/>
    <x v="1"/>
    <x v="1573"/>
    <n v="0.41"/>
    <n v="1.7"/>
    <s v="tot 2m"/>
    <s v="W18GR10043"/>
    <s v="baggeren en maaien"/>
    <s v="Wel werkstrook"/>
    <n v="-1.25"/>
    <n v="-1"/>
  </r>
  <r>
    <s v="Links GEM SBB/Rechts WSHD"/>
    <s v="Links GEM SBB"/>
    <s v="Rechts WSHD"/>
    <n v="3.5"/>
    <n v="0.2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0.45"/>
    <n v="-1.62"/>
    <n v="-1.38"/>
    <s v="&lt;=2meter"/>
    <n v="5.9"/>
    <s v="ja"/>
    <s v="W30517"/>
    <s v="B: maaien droog talud, &lt;= 15m één zijde bereikbaar, talud &gt; 2m"/>
    <s v="Links GEM SBB/Rechts WSHD"/>
    <n v="0.24"/>
    <s v="&lt;Null&gt;"/>
    <n v="-0.97"/>
    <s v="ja"/>
    <x v="2"/>
    <n v="-1.62"/>
    <n v="2021"/>
    <x v="327"/>
    <n v="435"/>
    <s v="Uitmaaien"/>
    <s v="maaien"/>
    <n v="1536"/>
    <n v="0.62"/>
    <s v="A: uitmaaien nat profiel &lt;= 30m minimaal één zijde bereikbaar, twee zijdig &gt;15m bereikbaar &lt;= 30m"/>
    <n v="458235"/>
    <s v="M03673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12"/>
    <s v="&lt;Null&gt;"/>
    <n v="0"/>
    <n v="0.24"/>
    <n v="2.2000000000000002"/>
    <n v="2.2000000000000002"/>
    <s v="Klasse A"/>
    <s v="Klasse Industrie"/>
    <s v="wegsloot"/>
    <s v="&lt;Null&gt;"/>
    <s v="Secundair"/>
    <s v="&lt;Null&gt;"/>
    <s v="Verspreidbaar"/>
    <x v="1"/>
    <x v="903"/>
    <n v="0.37"/>
    <n v="1.6"/>
    <s v="tot 2m"/>
    <s v="W18GR10219"/>
    <s v="baggeren en maaien"/>
    <s v="Wel werkstrook"/>
    <n v="-1.25"/>
    <n v="-1"/>
  </r>
  <r>
    <s v="Links GEM/Rechts WSHD"/>
    <s v="Links GEM"/>
    <s v="Rechts WSHD"/>
    <n v="10.5"/>
    <n v="0"/>
    <n v="1.5"/>
    <x v="3"/>
    <x v="0"/>
    <n v="1.1299999999999999"/>
    <s v="bereikbaar"/>
    <s v="&lt;Null&gt;"/>
    <n v="0"/>
    <s v="GO 2021"/>
    <s v="1A: Op de kant, &lt;=30m tweezijdig bereikbaar, of &lt;=15m één zijde bereikbaar"/>
    <n v="-1.4"/>
    <n v="-0.66"/>
    <n v="-0.66"/>
    <s v="&lt;=2meter"/>
    <n v="10.8"/>
    <s v="ja"/>
    <s v="W30519"/>
    <s v="A: maaien droog talud, bereikbaar vanaf 2 zijden, talud &gt; 2m"/>
    <s v="Links GEM/Rechts WSHD"/>
    <n v="0"/>
    <n v="1.5"/>
    <n v="0.44"/>
    <s v="ja"/>
    <x v="0"/>
    <n v="-0.66"/>
    <n v="2021"/>
    <x v="867"/>
    <n v="349"/>
    <s v="Uitmaaien"/>
    <s v="maaien"/>
    <n v="1536"/>
    <n v="0"/>
    <s v="A: uitmaaien nat profiel &lt;= 30m minimaal één zijde bereikbaar, twee zijdig &gt;15m bereikbaar &lt;= 30m"/>
    <n v="458236"/>
    <s v="M03093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846"/>
    <s v="&lt;Null&gt;"/>
    <n v="0"/>
    <n v="0"/>
    <n v="2.4"/>
    <n v="2.4"/>
    <s v="Klasse A"/>
    <s v="Vrij toepasbaar"/>
    <s v="wegsloot"/>
    <s v="&lt;Null&gt;"/>
    <s v="Secundair"/>
    <s v="&lt;Null&gt;"/>
    <s v="Vrij verspreidbaar"/>
    <x v="252"/>
    <x v="672"/>
    <n v="1.1000000000000001"/>
    <n v="6"/>
    <s v="4 tot 8m"/>
    <s v="W18GR10_WBKK_D"/>
    <s v="baggeren en maaien"/>
    <s v="Wel werkstrook"/>
    <n v="-1.25"/>
    <n v="-1"/>
  </r>
  <r>
    <s v="Links AAN/Rechts WSHD"/>
    <s v="Links AAN"/>
    <s v="Rechts WSHD"/>
    <n v="1.8"/>
    <n v="0.1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63"/>
    <n v="-1.4"/>
    <s v="&lt;=2meter"/>
    <n v="5.6"/>
    <s v="ja"/>
    <s v="W30520"/>
    <s v="A: maaien droog talud, bereikbaar vanaf 2 zijden, talud &gt; 2m"/>
    <s v="Links AAN/Rechts WSHD"/>
    <n v="0.14000000000000001"/>
    <s v="&lt;Null&gt;"/>
    <n v="-1"/>
    <s v="ja"/>
    <x v="0"/>
    <n v="-1.63"/>
    <n v="2021"/>
    <x v="783"/>
    <n v="298"/>
    <s v="Uitmaaien"/>
    <s v="maaien"/>
    <n v="1536"/>
    <n v="0.56000000000000005"/>
    <s v="A: uitmaaien nat profiel &lt;= 30m minimaal één zijde bereikbaar, twee zijdig &gt;15m bereikbaar &lt;= 30m"/>
    <n v="458238"/>
    <s v="M03059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751"/>
    <s v="&lt;Null&gt;"/>
    <n v="0"/>
    <n v="0.2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74"/>
    <n v="0.38"/>
    <n v="1.2"/>
    <s v="tot 2m"/>
    <s v="W18GR10068"/>
    <s v="baggeren en maaien"/>
    <s v="Wel werkstrook"/>
    <n v="-1.25"/>
    <n v="-1"/>
  </r>
  <r>
    <s v="Links AAN/Rechts WSHD"/>
    <s v="Links AAN"/>
    <s v="Rechts WSHD"/>
    <n v="1.3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"/>
    <n v="-1.39"/>
    <s v="&lt;=2meter"/>
    <n v="5.8"/>
    <s v="ja"/>
    <s v="W30520"/>
    <s v="A: maaien droog talud, bereikbaar vanaf 2 zijden, talud &gt; 2m"/>
    <s v="Links AAN/Rechts WSHD"/>
    <n v="7.0000000000000007E-2"/>
    <s v="&lt;Null&gt;"/>
    <n v="-0.99"/>
    <s v="ja"/>
    <x v="0"/>
    <n v="-1.5"/>
    <n v="2021"/>
    <x v="1225"/>
    <n v="181"/>
    <s v="Uitmaaien"/>
    <s v="maaien"/>
    <n v="1536"/>
    <n v="0.5"/>
    <s v="A: uitmaaien nat profiel &lt;= 30m minimaal één zijde bereikbaar, twee zijdig &gt;15m bereikbaar &lt;= 30m"/>
    <n v="458239"/>
    <s v="M03059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210"/>
    <s v="&lt;Null&gt;"/>
    <n v="0"/>
    <n v="0.1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775"/>
    <n v="0.25"/>
    <n v="1.4"/>
    <s v="tot 2m"/>
    <s v="W18GR10068"/>
    <s v="baggeren en maaien"/>
    <s v="Wel werkstrook"/>
    <n v="-1.25"/>
    <n v="-1"/>
  </r>
  <r>
    <s v="Links GEM SBB/Rechts WSHD"/>
    <s v="Links GEM SBB"/>
    <s v="Rechts WSHD"/>
    <n v="0.5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0.55000000000000004"/>
    <n v="-1.5"/>
    <n v="-1.39"/>
    <s v="&lt;=2meter"/>
    <n v="5.8"/>
    <s v="ja"/>
    <s v="W30520"/>
    <s v="A: maaien droog talud, bereikbaar vanaf 2 zijden, talud &gt; 2m"/>
    <s v="Links GEM SBB/Rechts WSHD"/>
    <n v="7.0000000000000007E-2"/>
    <s v="&lt;Null&gt;"/>
    <n v="-0.99"/>
    <s v="ja"/>
    <x v="0"/>
    <n v="-1.5"/>
    <n v="2021"/>
    <x v="1226"/>
    <n v="75"/>
    <s v="Uitmaaien"/>
    <s v="maaien"/>
    <n v="1536"/>
    <n v="0.5"/>
    <s v="A: uitmaaien nat profiel &lt;= 30m minimaal één zijde bereikbaar, twee zijdig &gt;15m bereikbaar &lt;= 30m"/>
    <n v="458240"/>
    <s v="M03059"/>
    <s v="&lt;Null&gt;"/>
    <x v="0"/>
    <s v="Goeree-Overflakkee"/>
    <s v="Waterschap"/>
    <s v="Uitmaaien"/>
    <s v="&lt;Null&gt;"/>
    <s v="MeetpuntenGO2020-Baggercode199"/>
    <x v="0"/>
    <s v="&lt;Null&gt;"/>
    <s v="Perceel 3"/>
    <s v="Haveloozeweg"/>
    <s v="A: uitmaaien en afvoeren plasberm, twee zijdig bereikbaar, of &lt;=15m één zijde bereikbaar"/>
    <n v="1210"/>
    <s v="&lt;Null&gt;"/>
    <n v="0"/>
    <n v="0.1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75"/>
    <n v="0.25"/>
    <n v="1.4"/>
    <s v="tot 2m"/>
    <s v="W18GR10068"/>
    <s v="baggeren en maaien"/>
    <s v="Wel werkstrook"/>
    <n v="-1.25"/>
    <n v="-1"/>
  </r>
  <r>
    <s v="Links WSHD/Rechts AAN"/>
    <s v="Links WSHD"/>
    <s v="Rechts AAN"/>
    <n v="3.1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6"/>
    <n v="-1.28"/>
    <s v="&lt;=2meter"/>
    <n v="5.2"/>
    <s v="ja"/>
    <s v="W30522"/>
    <s v="A: maaien droog talud, bereikbaar vanaf 2 zijden, talud &gt; 2m"/>
    <s v="Links WSHD/Rechts AAN"/>
    <n v="0.19"/>
    <s v="&lt;Null&gt;"/>
    <n v="-1.03"/>
    <s v="ja"/>
    <x v="0"/>
    <n v="-1.6"/>
    <n v="2021"/>
    <x v="1227"/>
    <n v="569"/>
    <s v="Uitmaaien"/>
    <s v="maaien"/>
    <n v="1536"/>
    <n v="0.44"/>
    <s v="A: uitmaaien nat profiel &lt;= 30m minimaal één zijde bereikbaar, twee zijdig &gt;15m bereikbaar &lt;= 30m"/>
    <n v="458241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7"/>
    <s v="&lt;Null&gt;"/>
    <n v="0"/>
    <n v="0.32"/>
    <n v="2.1"/>
    <n v="2.1"/>
    <s v="Vrij toepasbaar"/>
    <s v="Vrij toepasbaar"/>
    <s v="wegsloot"/>
    <s v="&lt;Null&gt;"/>
    <s v="Secundair"/>
    <s v="&lt;Null&gt;"/>
    <s v="Vrij verspreidbaar"/>
    <x v="1"/>
    <x v="1576"/>
    <n v="0.35"/>
    <n v="1.1000000000000001"/>
    <s v="tot 2m"/>
    <s v="W18GR10078"/>
    <s v="baggeren en maaien"/>
    <s v="Wel werkstrook"/>
    <n v="-1.25"/>
    <n v="-1"/>
  </r>
  <r>
    <s v="Links AAN/Rechts WSHD"/>
    <s v="Links AAN"/>
    <s v="Rechts WSHD"/>
    <n v="0.6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1399999999999999"/>
    <n v="-1.04"/>
    <s v="&gt;2meter"/>
    <n v="6.3"/>
    <s v="ja"/>
    <s v="W30523"/>
    <s v="A: maaien droog talud, bereikbaar vanaf 2 zijden, talud &gt; 2m"/>
    <s v="Links AAN/Rechts WSHD"/>
    <n v="0.05"/>
    <s v="&lt;Null&gt;"/>
    <n v="-0.78"/>
    <s v="ja"/>
    <x v="0"/>
    <n v="-1.1399999999999999"/>
    <n v="2021"/>
    <x v="1228"/>
    <n v="182"/>
    <s v="Uitmaaien"/>
    <s v="maaien"/>
    <n v="1536"/>
    <n v="0.11"/>
    <s v="A: uitmaaien nat profiel &lt;= 30m minimaal één zijde bereikbaar, twee zijdig &gt;15m bereikbaar &lt;= 30m"/>
    <n v="458237"/>
    <s v="M03269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1052"/>
    <s v="&lt;Null&gt;"/>
    <n v="0"/>
    <n v="0.1"/>
    <n v="2.8"/>
    <n v="2.8"/>
    <s v="Vrij toepasbaar"/>
    <s v="Vrij toepasbaar"/>
    <s v="wegsloot"/>
    <s v="&lt;Null&gt;"/>
    <s v="Secundair"/>
    <s v="&lt;Null&gt;"/>
    <s v="Vrij verspreidbaar"/>
    <x v="1"/>
    <x v="962"/>
    <n v="0.04"/>
    <n v="0.7"/>
    <s v="tot 2m"/>
    <s v="W18GR10111"/>
    <s v="baggeren en maaien"/>
    <s v="Wel werkstrook"/>
    <n v="-1.1000000000000001"/>
    <n v="-0.9"/>
  </r>
  <r>
    <s v="Links AAN/Rechts WSHD"/>
    <s v="Links AAN"/>
    <s v="Rechts WSHD"/>
    <n v="4.5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49"/>
    <n v="-1.23"/>
    <s v="&gt;2meter"/>
    <n v="7.5"/>
    <s v="ja"/>
    <s v="W30861"/>
    <s v="A: maaien droog talud, bereikbaar vanaf 2 zijden, talud &gt; 2m"/>
    <s v="Links AAN/Rechts WSHD"/>
    <n v="0.34"/>
    <s v="&lt;Null&gt;"/>
    <n v="-0.83"/>
    <s v="ja"/>
    <x v="0"/>
    <n v="-1.49"/>
    <n v="2021"/>
    <x v="212"/>
    <n v="405"/>
    <s v="Uitmaaien"/>
    <s v="maaien"/>
    <n v="1536"/>
    <n v="1.01"/>
    <s v="A: uitmaaien nat profiel &lt;= 30m minimaal één zijde bereikbaar, twee zijdig &gt;15m bereikbaar &lt;= 30m"/>
    <n v="458246"/>
    <s v="M03821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349"/>
    <s v="&lt;Null&gt;"/>
    <n v="0"/>
    <n v="0.26"/>
    <n v="2.7"/>
    <n v="2.7"/>
    <s v="Klasse A"/>
    <s v="Klasse Industrie"/>
    <s v="wegsloot"/>
    <s v="&lt;Null&gt;"/>
    <s v="Secundair"/>
    <s v="&lt;Null&gt;"/>
    <s v="Verspreidbaar"/>
    <x v="1"/>
    <x v="1577"/>
    <n v="0.39"/>
    <n v="2.2000000000000002"/>
    <s v="2 tot 4m"/>
    <s v="W18GR10_WBKK_A"/>
    <s v="baggeren en maaien"/>
    <s v="Wel werkstrook"/>
    <n v="-1.1000000000000001"/>
    <n v="-0.85"/>
  </r>
  <r>
    <s v="Links AAN/Rechts WSHD"/>
    <s v="Links AAN"/>
    <s v="Rechts WSHD"/>
    <n v="4.2"/>
    <n v="0.3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66"/>
    <n v="-1.29"/>
    <s v="&gt;2meter"/>
    <n v="6.9"/>
    <s v="ja"/>
    <s v="W30861"/>
    <s v="A: maaien droog talud, bereikbaar vanaf 2 zijden, talud &gt; 2m"/>
    <s v="Links AAN/Rechts WSHD"/>
    <n v="0.36"/>
    <s v="&lt;Null&gt;"/>
    <n v="-0.83"/>
    <s v="ja"/>
    <x v="0"/>
    <n v="-1.66"/>
    <n v="2021"/>
    <x v="1229"/>
    <n v="529"/>
    <s v="Uitmaaien"/>
    <s v="maaien"/>
    <n v="1536"/>
    <n v="0.96"/>
    <s v="A: uitmaaien nat profiel &lt;= 30m minimaal één zijde bereikbaar, twee zijdig &gt;15m bereikbaar &lt;= 30m"/>
    <n v="458247"/>
    <s v="M03821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350"/>
    <s v="&lt;Null&gt;"/>
    <n v="0"/>
    <n v="0.37"/>
    <n v="2.7"/>
    <n v="2.7"/>
    <s v="Klasse A"/>
    <s v="Klasse Industrie"/>
    <s v="wegsloot"/>
    <s v="&lt;Null&gt;"/>
    <s v="Secundair"/>
    <s v="&lt;Null&gt;"/>
    <s v="Verspreidbaar"/>
    <x v="1"/>
    <x v="1578"/>
    <n v="0.56000000000000005"/>
    <n v="1.6"/>
    <s v="tot 2m"/>
    <s v="W18GR10_WBKK_A"/>
    <s v="baggeren en maaien"/>
    <s v="Wel werkstrook"/>
    <n v="-1.1000000000000001"/>
    <n v="-0.85"/>
  </r>
  <r>
    <s v="Links AAN/Rechts WSHD"/>
    <s v="Links AAN"/>
    <s v="Rechts WSHD"/>
    <n v="3.9"/>
    <n v="0.2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1.2"/>
    <n v="-1.48"/>
    <n v="-1.2"/>
    <s v="&lt;=2meter"/>
    <n v="5.6"/>
    <s v="ja"/>
    <s v="W30864"/>
    <s v="A: maaien droog talud, bereikbaar vanaf 2 zijden, talud &gt; 2m"/>
    <s v="Links AAN/Rechts WSHD"/>
    <n v="0.23"/>
    <s v="&lt;Null&gt;"/>
    <n v="-0.96"/>
    <s v="ja"/>
    <x v="3"/>
    <n v="-1.48"/>
    <n v="2021"/>
    <x v="1230"/>
    <n v="606"/>
    <s v="Uitmaaien"/>
    <s v="maaien"/>
    <n v="1536"/>
    <n v="0.45"/>
    <s v="A: uitmaaien nat profiel &lt;= 30m minimaal één zijde bereikbaar, twee zijdig &gt;15m bereikbaar &lt;= 30m"/>
    <n v="458242"/>
    <s v="M03737"/>
    <s v="&lt;Null&gt;"/>
    <x v="0"/>
    <s v="Goeree-Overflakkee"/>
    <s v="Waterschap"/>
    <s v="Uitmaaien"/>
    <s v="&lt;Null&gt;"/>
    <s v="MeetpuntenGO2020-Baggercode199"/>
    <x v="0"/>
    <s v="&lt;Null&gt;"/>
    <s v="Perceel 3"/>
    <s v="Potterweg"/>
    <s v="A: uitmaaien en afvoeren plasberm, twee zijdig bereikbaar, of &lt;=15m één zijde bereikbaar"/>
    <n v="666"/>
    <s v="&lt;Null&gt;"/>
    <n v="0"/>
    <n v="0.28000000000000003"/>
    <n v="2.2000000000000002"/>
    <n v="2.2000000000000002"/>
    <s v="Klasse B"/>
    <s v="Klasse Industrie"/>
    <s v="wegsloot"/>
    <s v="&lt;Null&gt;"/>
    <s v="Secundair"/>
    <s v="&lt;Null&gt;"/>
    <s v="Niet verspreidbaar"/>
    <x v="1"/>
    <x v="1579"/>
    <n v="0.23"/>
    <n v="1.3"/>
    <s v="tot 2m"/>
    <s v="W18GR10216"/>
    <s v="baggeren en maaien"/>
    <s v="Wel werkstrook"/>
    <n v="-1.25"/>
    <n v="-1"/>
  </r>
  <r>
    <s v="Links WSHD/Rechts AAN"/>
    <s v="Links WSHD"/>
    <s v="Rechts AAN"/>
    <n v="1.6"/>
    <n v="0.3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65"/>
    <n v="-1.61"/>
    <n v="-1.42"/>
    <s v="&lt;=2meter"/>
    <n v="6.8"/>
    <s v="ja"/>
    <s v="W30865"/>
    <s v="A: maaien droog talud, bereikbaar vanaf 2 zijden, talud &gt; 2m"/>
    <s v="Links WSHD/Rechts AAN"/>
    <n v="0.42"/>
    <s v="&lt;Null&gt;"/>
    <n v="-0.97"/>
    <s v="ja"/>
    <x v="0"/>
    <n v="-1.61"/>
    <n v="2021"/>
    <x v="282"/>
    <n v="145"/>
    <s v="Uitmaaien"/>
    <s v="maaien"/>
    <n v="1536"/>
    <n v="1.1299999999999999"/>
    <s v="A: uitmaaien nat profiel &lt;= 30m minimaal één zijde bereikbaar, twee zijdig &gt;15m bereikbaar &lt;= 30m"/>
    <n v="458243"/>
    <s v="M04013"/>
    <s v="&lt;Null&gt;"/>
    <x v="0"/>
    <s v="Goeree-Overflakkee"/>
    <s v="Waterschap"/>
    <s v="Uitmaaien"/>
    <s v="&lt;Null&gt;"/>
    <s v="MeetpuntenGO2020-Baggercode199"/>
    <x v="0"/>
    <s v="&lt;Null&gt;"/>
    <s v="Perceel 3"/>
    <s v="Oudelandsedijk"/>
    <s v="A: uitmaaien en afvoeren plasberm, twee zijdig bereikbaar, of &lt;=15m één zijde bereikbaar"/>
    <n v="289"/>
    <s v="&lt;Null&gt;"/>
    <n v="0"/>
    <n v="0.19"/>
    <n v="2.2999999999999998"/>
    <n v="2.2999999999999998"/>
    <s v="Klasse A"/>
    <s v="Vrij toepasbaar"/>
    <s v="wegsloot"/>
    <s v="&lt;Null&gt;"/>
    <s v="Secundair"/>
    <s v="&lt;Null&gt;"/>
    <s v="Vrij verspreidbaar"/>
    <x v="1"/>
    <x v="1580"/>
    <n v="0.36"/>
    <n v="2.2000000000000002"/>
    <s v="2 tot 4m"/>
    <s v="W18GR10_WBKK_D"/>
    <s v="baggeren en maaien"/>
    <s v="Wel werkstrook"/>
    <n v="-1.25"/>
    <n v="-1"/>
  </r>
  <r>
    <s v="Links WSHD/Rechts AAN"/>
    <s v="Links WSHD"/>
    <s v="Rechts AAN"/>
    <n v="0.4"/>
    <n v="0.18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55"/>
    <n v="-1.63"/>
    <n v="-1.34"/>
    <s v="&lt;=2meter"/>
    <n v="5.7"/>
    <s v="ja"/>
    <s v="W30869"/>
    <s v="A: maaien droog talud, bereikbaar vanaf 2 zijden, talud &gt; 2m"/>
    <s v="Links WSHD/Rechts AAN"/>
    <n v="0.2"/>
    <s v="&lt;Null&gt;"/>
    <n v="-0.99"/>
    <s v="ja"/>
    <x v="2"/>
    <n v="-1.63"/>
    <n v="2021"/>
    <x v="1231"/>
    <n v="54"/>
    <s v="Uitmaaien"/>
    <s v="maaien"/>
    <n v="1536"/>
    <n v="0.54"/>
    <s v="A: uitmaaien nat profiel &lt;= 30m minimaal één zijde bereikbaar, twee zijdig &gt;15m bereikbaar &lt;= 30m"/>
    <n v="458244"/>
    <s v="M03759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7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581"/>
    <n v="0.38"/>
    <n v="1.4"/>
    <s v="tot 2m"/>
    <s v="W18GR10211"/>
    <s v="baggeren en maaien"/>
    <s v="Wel werkstrook"/>
    <n v="-1.25"/>
    <n v="-1"/>
  </r>
  <r>
    <s v="Links WSHD/Rechts AAN"/>
    <s v="Links WSHD"/>
    <s v="Rechts AAN"/>
    <n v="1.4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3"/>
    <n v="-1.34"/>
    <s v="&lt;=2meter"/>
    <n v="5.7"/>
    <s v="ja"/>
    <s v="W30869"/>
    <s v="A: maaien droog talud, bereikbaar vanaf 2 zijden, talud &gt; 2m"/>
    <s v="Links WSHD/Rechts AAN"/>
    <n v="0.2"/>
    <s v="&lt;Null&gt;"/>
    <n v="-0.99"/>
    <s v="ja"/>
    <x v="0"/>
    <n v="-1.63"/>
    <n v="2021"/>
    <x v="1232"/>
    <n v="202"/>
    <s v="Uitmaaien"/>
    <s v="maaien"/>
    <n v="1536"/>
    <n v="0.54"/>
    <s v="A: uitmaaien nat profiel &lt;= 30m minimaal één zijde bereikbaar, twee zijdig &gt;15m bereikbaar &lt;= 30m"/>
    <n v="458245"/>
    <s v="M03759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76"/>
    <s v="&lt;Null&gt;"/>
    <n v="0"/>
    <n v="0.28999999999999998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582"/>
    <n v="0.38"/>
    <n v="1.4"/>
    <s v="tot 2m"/>
    <s v="W18GR10212"/>
    <s v="baggeren en maaien"/>
    <s v="Wel werkstrook"/>
    <n v="-1.25"/>
    <n v="-1"/>
  </r>
  <r>
    <s v="Links WSHD/Rechts AAN"/>
    <s v="Links WSHD"/>
    <s v="Rechts AAN"/>
    <n v="1"/>
    <n v="0.1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3"/>
    <n v="-1.34"/>
    <s v="&lt;=2meter"/>
    <n v="5.7"/>
    <s v="ja"/>
    <s v="W30869"/>
    <s v="A: maaien droog talud, bereikbaar vanaf 2 zijden, talud &gt; 2m"/>
    <s v="Links WSHD/Rechts AAN"/>
    <n v="0.2"/>
    <s v="&lt;Null&gt;"/>
    <n v="-0.99"/>
    <s v="ja"/>
    <x v="0"/>
    <n v="-1.63"/>
    <n v="2021"/>
    <x v="464"/>
    <n v="137"/>
    <s v="Uitmaaien"/>
    <s v="maaien"/>
    <n v="1536"/>
    <n v="0.54"/>
    <s v="A: uitmaaien nat profiel &lt;= 30m minimaal één zijde bereikbaar, twee zijdig &gt;15m bereikbaar &lt;= 30m"/>
    <n v="460164"/>
    <s v="M03759"/>
    <s v="&lt;Null&gt;"/>
    <x v="0"/>
    <s v="Goeree-Overflakkee"/>
    <s v="Waterschap"/>
    <s v="Uitmaaien"/>
    <s v="&lt;Null&gt;"/>
    <s v="MeetpuntenGO2020-Baggercode199"/>
    <x v="0"/>
    <s v="&lt;Null&gt;"/>
    <s v="Perceel 3"/>
    <s v="Geerweg"/>
    <s v="A: uitmaaien en afvoeren plasberm, twee zijdig bereikbaar, of &lt;=15m één zijde bereikbaar"/>
    <n v="576"/>
    <s v="&lt;Null&gt;"/>
    <n v="0"/>
    <n v="0.28999999999999998"/>
    <n v="2.2000000000000002"/>
    <n v="2.2000000000000002"/>
    <s v="Klasse A"/>
    <s v="Klasse Industrie"/>
    <s v="wegsloot"/>
    <s v="&lt;Null&gt;"/>
    <s v="Secundair"/>
    <s v="&lt;Null&gt;"/>
    <s v="Verspreidbaar"/>
    <x v="1"/>
    <x v="1583"/>
    <n v="0.38"/>
    <n v="1.4"/>
    <s v="tot 2m"/>
    <s v="W18GR10211"/>
    <s v="baggeren en maaien"/>
    <s v="Wel werkstrook"/>
    <n v="-1.25"/>
    <n v="-1"/>
  </r>
  <r>
    <s v="Links AAN/Rechts GEM SBB"/>
    <s v="Links AAN"/>
    <s v="Rechts GEM SBB"/>
    <n v="3.8"/>
    <n v="0.3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49"/>
    <s v="&gt;2meter"/>
    <n v="8.6"/>
    <s v="ja"/>
    <s v="W30882"/>
    <s v="A: maaien droog talud, bereikbaar vanaf 2 zijden, talud &gt; 2m"/>
    <s v="Links AAN/Rechts GEM SBB"/>
    <n v="0.42"/>
    <s v="&lt;Null&gt;"/>
    <n v="-1.01"/>
    <s v="ja"/>
    <x v="0"/>
    <n v="-1.71"/>
    <n v="2021"/>
    <x v="711"/>
    <n v="343"/>
    <s v="Uitmaaien"/>
    <s v="maaien"/>
    <n v="1536"/>
    <n v="1.28"/>
    <s v="A: uitmaaien nat profiel &lt;= 30m minimaal één zijde bereikbaar, twee zijdig &gt;15m bereikbaar &lt;= 30m"/>
    <n v="458248"/>
    <s v="M03360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63"/>
    <s v="&lt;Null&gt;"/>
    <n v="0"/>
    <n v="0.22"/>
    <n v="3.2"/>
    <n v="3.2"/>
    <s v="Klasse A"/>
    <s v="Vrij toepasbaar"/>
    <s v="wegsloot"/>
    <s v="&lt;Null&gt;"/>
    <s v="Secundair"/>
    <s v="&lt;Null&gt;"/>
    <s v="Vrij verspreidbaar"/>
    <x v="1"/>
    <x v="1584"/>
    <n v="0.46"/>
    <n v="2.2000000000000002"/>
    <s v="2 tot 4m"/>
    <s v="W18GR10_WBKK_D"/>
    <s v="baggeren en maaien"/>
    <s v="Wel werkstrook"/>
    <n v="-1.25"/>
    <n v="-1"/>
  </r>
  <r>
    <s v="Links AAN/Rechts GEM SBB"/>
    <s v="Links AAN"/>
    <s v="Rechts GEM SBB"/>
    <n v="3.9"/>
    <n v="0.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51"/>
    <s v="&gt;2meter"/>
    <n v="8.9"/>
    <s v="ja"/>
    <s v="W30882"/>
    <s v="A: maaien droog talud, bereikbaar vanaf 2 zijden, talud &gt; 2m"/>
    <s v="Links AAN/Rechts GEM SBB"/>
    <n v="0.34"/>
    <s v="&lt;Null&gt;"/>
    <n v="-0.99"/>
    <s v="ja"/>
    <x v="0"/>
    <n v="-1.73"/>
    <n v="2021"/>
    <x v="1233"/>
    <n v="325"/>
    <s v="Uitmaaien"/>
    <s v="maaien"/>
    <n v="1536"/>
    <n v="1.33"/>
    <s v="A: uitmaaien nat profiel &lt;= 30m minimaal één zijde bereikbaar, twee zijdig &gt;15m bereikbaar &lt;= 30m"/>
    <n v="458249"/>
    <s v="M03360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64"/>
    <s v="&lt;Null&gt;"/>
    <n v="0"/>
    <n v="0.22"/>
    <n v="3.2"/>
    <n v="3.2"/>
    <s v="Klasse A"/>
    <s v="Vrij toepasbaar"/>
    <s v="wegsloot"/>
    <s v="&lt;Null&gt;"/>
    <s v="Secundair"/>
    <s v="&lt;Null&gt;"/>
    <s v="Vrij verspreidbaar"/>
    <x v="1"/>
    <x v="1585"/>
    <n v="0.48"/>
    <n v="2.4"/>
    <s v="2 tot 4m"/>
    <s v="W18GR10_WBKK_D"/>
    <s v="baggeren en maaien"/>
    <s v="Wel werkstrook"/>
    <n v="-1.25"/>
    <n v="-1"/>
  </r>
  <r>
    <s v="Links AAN/Rechts GEM SBB"/>
    <s v="Links AAN"/>
    <s v="Rechts GEM SBB"/>
    <n v="2.4"/>
    <n v="0.5699999999999999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36"/>
    <s v="&lt;=2meter"/>
    <n v="5.6"/>
    <s v="ja"/>
    <s v="W30882"/>
    <s v="A: maaien droog talud, bereikbaar vanaf 2 zijden, talud &gt; 2m"/>
    <s v="Links AAN/Rechts GEM SBB"/>
    <n v="0.64"/>
    <s v="&lt;Null&gt;"/>
    <n v="-0.96"/>
    <s v="ja"/>
    <x v="0"/>
    <n v="-1.73"/>
    <n v="2021"/>
    <x v="674"/>
    <n v="184"/>
    <s v="Uitmaaien"/>
    <s v="maaien"/>
    <n v="1536"/>
    <n v="1.35"/>
    <s v="A: uitmaaien nat profiel &lt;= 30m minimaal één zijde bereikbaar, twee zijdig &gt;15m bereikbaar &lt;= 30m"/>
    <n v="458250"/>
    <s v="M03360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65"/>
    <s v="&lt;Null&gt;"/>
    <n v="0"/>
    <n v="0.37"/>
    <n v="1.5"/>
    <n v="1.5"/>
    <s v="Klasse A"/>
    <s v="Vrij toepasbaar"/>
    <s v="wegsloot"/>
    <s v="&lt;Null&gt;"/>
    <s v="Secundair"/>
    <s v="&lt;Null&gt;"/>
    <s v="Vrij verspreidbaar"/>
    <x v="1"/>
    <x v="1586"/>
    <n v="0.48"/>
    <n v="2.6"/>
    <s v="2 tot 4m"/>
    <s v="W18GR10_WBKK_D"/>
    <s v="baggeren en maaien"/>
    <s v="Wel werkstrook"/>
    <n v="-1.25"/>
    <n v="-1"/>
  </r>
  <r>
    <s v="Links AAN/Rechts GEM SBB"/>
    <s v="Links AAN"/>
    <s v="Rechts GEM SBB"/>
    <n v="2.8"/>
    <n v="0.3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5"/>
    <n v="-1.5"/>
    <s v="&gt;2meter"/>
    <n v="9.4"/>
    <s v="ja"/>
    <s v="W30882"/>
    <s v="A: maaien droog talud, bereikbaar vanaf 2 zijden, talud &gt; 2m"/>
    <s v="Links AAN/Rechts GEM SBB"/>
    <n v="0.41"/>
    <s v="&lt;Null&gt;"/>
    <n v="-1.08"/>
    <s v="ja"/>
    <x v="0"/>
    <n v="-1.65"/>
    <n v="2021"/>
    <x v="1234"/>
    <n v="189"/>
    <s v="Uitmaaien"/>
    <s v="maaien"/>
    <n v="1536"/>
    <n v="1.42"/>
    <s v="A: uitmaaien nat profiel &lt;= 30m minimaal één zijde bereikbaar, twee zijdig &gt;15m bereikbaar &lt;= 30m"/>
    <n v="458251"/>
    <s v="M03360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163"/>
    <s v="&lt;Null&gt;"/>
    <n v="0"/>
    <n v="0.15"/>
    <n v="3.2"/>
    <n v="3.2"/>
    <s v="Klasse A"/>
    <s v="Vrij toepasbaar"/>
    <s v="wegsloot"/>
    <s v="&lt;Null&gt;"/>
    <s v="Secundair"/>
    <s v="&lt;Null&gt;"/>
    <s v="Vrij verspreidbaar"/>
    <x v="1"/>
    <x v="1587"/>
    <n v="0.4"/>
    <n v="3"/>
    <s v="2 tot 4m"/>
    <s v="W18GR10_WBKK_D"/>
    <s v="baggeren en maaien"/>
    <s v="Wel werkstrook"/>
    <n v="-1.25"/>
    <n v="-1"/>
  </r>
  <r>
    <s v="Links AAN/Rechts GEM SBB"/>
    <s v="Links AAN"/>
    <s v="Rechts GEM SBB"/>
    <n v="1.8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1"/>
    <n v="-1.25"/>
    <s v="&gt;2meter"/>
    <n v="7.8"/>
    <s v="ja"/>
    <s v="W30883"/>
    <s v="A: maaien droog talud, bereikbaar vanaf 2 zijden, talud &gt; 2m"/>
    <s v="Links AAN/Rechts GEM SBB"/>
    <n v="0.18"/>
    <s v="&lt;Null&gt;"/>
    <n v="-1.01"/>
    <s v="ja"/>
    <x v="0"/>
    <n v="-1.41"/>
    <n v="2021"/>
    <x v="811"/>
    <n v="262"/>
    <s v="Uitmaaien"/>
    <s v="maaien"/>
    <n v="1536"/>
    <n v="0.45"/>
    <s v="A: uitmaaien nat profiel &lt;= 30m minimaal één zijde bereikbaar, twee zijdig &gt;15m bereikbaar &lt;= 30m"/>
    <n v="458252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8"/>
    <s v="&lt;Null&gt;"/>
    <n v="0"/>
    <n v="0.16"/>
    <n v="3.2"/>
    <n v="3.2"/>
    <s v="Klasse A"/>
    <s v="Vrij toepasbaar"/>
    <s v="wegsloot"/>
    <s v="&lt;Null&gt;"/>
    <s v="Secundair"/>
    <s v="&lt;Null&gt;"/>
    <s v="Vrij verspreidbaar"/>
    <x v="1"/>
    <x v="1588"/>
    <n v="0.16"/>
    <n v="1.4"/>
    <s v="tot 2m"/>
    <s v="W18GR10_WBKK_D"/>
    <s v="baggeren en maaien"/>
    <s v="Wel werkstrook"/>
    <n v="-1.25"/>
    <n v="-1"/>
  </r>
  <r>
    <s v="Links AAN/Rechts GEM SBB"/>
    <s v="Links AAN"/>
    <s v="Rechts GEM SBB"/>
    <n v="2.2999999999999998"/>
    <n v="0.0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"/>
    <n v="-1.27"/>
    <s v="&gt;2meter"/>
    <n v="7.6"/>
    <s v="ja"/>
    <s v="W30883"/>
    <s v="A: maaien droog talud, bereikbaar vanaf 2 zijden, talud &gt; 2m"/>
    <s v="Links AAN/Rechts GEM SBB"/>
    <n v="0.06"/>
    <s v="&lt;Null&gt;"/>
    <n v="-0.97"/>
    <s v="ja"/>
    <x v="0"/>
    <n v="-1.4"/>
    <n v="2021"/>
    <x v="1235"/>
    <n v="378"/>
    <s v="Uitmaaien"/>
    <s v="maaien"/>
    <n v="1536"/>
    <n v="0.3"/>
    <s v="A: uitmaaien nat profiel &lt;= 30m minimaal één zijde bereikbaar, twee zijdig &gt;15m bereikbaar &lt;= 30m"/>
    <n v="458253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9"/>
    <s v="&lt;Null&gt;"/>
    <n v="0"/>
    <n v="0.13"/>
    <n v="3.2"/>
    <n v="3.2"/>
    <s v="Klasse A"/>
    <s v="Vrij toepasbaar"/>
    <s v="wegsloot"/>
    <s v="&lt;Null&gt;"/>
    <s v="Secundair"/>
    <s v="&lt;Null&gt;"/>
    <s v="Vrij verspreidbaar"/>
    <x v="1"/>
    <x v="1499"/>
    <n v="0.15"/>
    <n v="1.2"/>
    <s v="tot 2m"/>
    <s v="W18GR10_WBKK_D"/>
    <s v="baggeren en maaien"/>
    <s v="Wel werkstrook"/>
    <n v="-1.25"/>
    <n v="-1"/>
  </r>
  <r>
    <s v="Links AAN/Rechts GEM SBB"/>
    <s v="Links AAN"/>
    <s v="Rechts GEM SBB"/>
    <n v="2.9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6"/>
    <n v="-1.4"/>
    <s v="&gt;2meter"/>
    <n v="7.9"/>
    <s v="ja"/>
    <s v="W30883"/>
    <s v="A: maaien droog talud, bereikbaar vanaf 2 zijden, talud &gt; 2m"/>
    <s v="Links AAN/Rechts GEM SBB"/>
    <n v="0.05"/>
    <s v="&lt;Null&gt;"/>
    <n v="-1.03"/>
    <s v="ja"/>
    <x v="0"/>
    <n v="-1.56"/>
    <n v="2021"/>
    <x v="1236"/>
    <n v="381"/>
    <s v="Uitmaaien"/>
    <s v="maaien"/>
    <n v="1536"/>
    <n v="0.55000000000000004"/>
    <s v="A: uitmaaien nat profiel &lt;= 30m minimaal één zijde bereikbaar, twee zijdig &gt;15m bereikbaar &lt;= 30m"/>
    <n v="458254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20"/>
    <s v="&lt;Null&gt;"/>
    <n v="0"/>
    <n v="0.16"/>
    <n v="3.2"/>
    <n v="3.2"/>
    <s v="Klasse A"/>
    <s v="Vrij toepasbaar"/>
    <s v="wegsloot"/>
    <s v="&lt;Null&gt;"/>
    <s v="Secundair"/>
    <s v="&lt;Null&gt;"/>
    <s v="Vrij verspreidbaar"/>
    <x v="1"/>
    <x v="1589"/>
    <n v="0.31"/>
    <n v="1.5"/>
    <s v="tot 2m"/>
    <s v="W18GR10_WBKK_D"/>
    <s v="baggeren en maaien"/>
    <s v="Wel werkstrook"/>
    <n v="-1.25"/>
    <n v="-1"/>
  </r>
  <r>
    <s v="Links AAN/Rechts GEM SBB"/>
    <s v="Links AAN"/>
    <s v="Rechts GEM SBB"/>
    <n v="3.7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1"/>
    <n v="-1.49"/>
    <s v="&gt;2meter"/>
    <n v="8.4"/>
    <s v="ja"/>
    <s v="W30883"/>
    <s v="A: maaien droog talud, bereikbaar vanaf 2 zijden, talud &gt; 2m"/>
    <s v="Links AAN/Rechts GEM SBB"/>
    <n v="0.15"/>
    <s v="&lt;Null&gt;"/>
    <n v="-0.99"/>
    <s v="ja"/>
    <x v="0"/>
    <n v="-1.61"/>
    <n v="2021"/>
    <x v="930"/>
    <n v="371"/>
    <s v="Uitmaaien"/>
    <s v="maaien"/>
    <n v="1536"/>
    <n v="0.89"/>
    <s v="A: uitmaaien nat profiel &lt;= 30m minimaal één zijde bereikbaar, twee zijdig &gt;15m bereikbaar &lt;= 30m"/>
    <n v="458255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21"/>
    <s v="&lt;Null&gt;"/>
    <n v="0"/>
    <n v="0.12"/>
    <n v="3.2"/>
    <n v="3.2"/>
    <s v="Klasse A"/>
    <s v="Vrij toepasbaar"/>
    <s v="wegsloot"/>
    <s v="&lt;Null&gt;"/>
    <s v="Secundair"/>
    <s v="&lt;Null&gt;"/>
    <s v="Vrij verspreidbaar"/>
    <x v="1"/>
    <x v="1590"/>
    <n v="0.36"/>
    <n v="2"/>
    <s v="2 tot 4m"/>
    <s v="W18GR10_WBKK_D"/>
    <s v="baggeren en maaien"/>
    <s v="Wel werkstrook"/>
    <n v="-1.25"/>
    <n v="-1"/>
  </r>
  <r>
    <s v="Links AAN/Rechts GEM SBB"/>
    <s v="Links AAN"/>
    <s v="Rechts GEM SBB"/>
    <n v="6.2"/>
    <n v="0.25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81"/>
    <n v="-1.66"/>
    <s v="&gt;2meter"/>
    <n v="9.1999999999999993"/>
    <s v="ja"/>
    <s v="W30883"/>
    <s v="A: maaien droog talud, bereikbaar vanaf 2 zijden, talud &gt; 2m"/>
    <s v="Links AAN/Rechts GEM SBB"/>
    <n v="0.28000000000000003"/>
    <s v="&lt;Null&gt;"/>
    <n v="-1"/>
    <s v="ja"/>
    <x v="0"/>
    <n v="-1.81"/>
    <n v="2021"/>
    <x v="1237"/>
    <n v="443"/>
    <s v="Uitmaaien"/>
    <s v="maaien"/>
    <n v="1536"/>
    <n v="1.71"/>
    <s v="A: uitmaaien nat profiel &lt;= 30m minimaal één zijde bereikbaar, twee zijdig &gt;15m bereikbaar &lt;= 30m"/>
    <n v="458256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22"/>
    <s v="&lt;Null&gt;"/>
    <n v="0"/>
    <n v="0.15"/>
    <n v="3.2"/>
    <n v="3.2"/>
    <s v="Klasse A"/>
    <s v="Vrij toepasbaar"/>
    <s v="wegsloot"/>
    <s v="&lt;Null&gt;"/>
    <s v="Secundair"/>
    <s v="&lt;Null&gt;"/>
    <s v="Vrij verspreidbaar"/>
    <x v="1"/>
    <x v="684"/>
    <n v="0.56000000000000005"/>
    <n v="2.8"/>
    <s v="2 tot 4m"/>
    <s v="W18GR10_WBKK_D"/>
    <s v="baggeren en maaien"/>
    <s v="Wel werkstrook"/>
    <n v="-1.25"/>
    <n v="-1"/>
  </r>
  <r>
    <s v="AAN"/>
    <s v="AAN"/>
    <s v="AAN"/>
    <n v="1.5"/>
    <n v="0.3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1599999999999999"/>
    <s v="&gt;2meter"/>
    <n v="8"/>
    <s v="ja"/>
    <s v="W30883"/>
    <s v="A: maaien droog talud, bereikbaar vanaf 2 zijden, talud &gt; 2m"/>
    <s v="AAN"/>
    <n v="0.38"/>
    <s v="&lt;Null&gt;"/>
    <n v="-1.05"/>
    <s v="ja"/>
    <x v="0"/>
    <n v="-1.59"/>
    <n v="2021"/>
    <x v="1106"/>
    <n v="193"/>
    <s v="Uitmaaien"/>
    <s v="maaien"/>
    <n v="1536"/>
    <n v="0.47"/>
    <s v="A: uitmaaien nat profiel &lt;= 30m minimaal één zijde bereikbaar, twee zijdig &gt;15m bereikbaar &lt;= 30m"/>
    <n v="458257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Molendijk"/>
    <s v="A: uitmaaien en afvoeren plasberm, twee zijdig bereikbaar, of &lt;=15m één zijde bereikbaar"/>
    <n v="1158"/>
    <s v="&lt;Null&gt;"/>
    <n v="0"/>
    <n v="0.43"/>
    <n v="3.2"/>
    <n v="3.2"/>
    <s v="Klasse A"/>
    <s v="Vrij toepasbaar"/>
    <s v="wegsloot"/>
    <s v="&lt;Null&gt;"/>
    <s v="Secundair"/>
    <s v="&lt;Null&gt;"/>
    <s v="Vrij verspreidbaar"/>
    <x v="1"/>
    <x v="1591"/>
    <n v="0.34"/>
    <n v="1.6"/>
    <s v="tot 2m"/>
    <s v="W18GR10_WBKK_D"/>
    <s v="baggeren en maaien"/>
    <s v="Wel werkstrook"/>
    <n v="-1.25"/>
    <n v="-1"/>
  </r>
  <r>
    <s v="AAN"/>
    <s v="AAN"/>
    <s v="AAN"/>
    <n v="0.3"/>
    <n v="0.1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41"/>
    <n v="-1.25"/>
    <s v="&gt;2meter"/>
    <n v="7.8"/>
    <s v="ja"/>
    <s v="W30883"/>
    <s v="A: maaien droog talud, bereikbaar vanaf 2 zijden, talud &gt; 2m"/>
    <s v="AAN"/>
    <n v="0.18"/>
    <s v="&lt;Null&gt;"/>
    <n v="-1.01"/>
    <s v="ja"/>
    <x v="0"/>
    <n v="-1.41"/>
    <n v="2021"/>
    <x v="1238"/>
    <n v="41"/>
    <s v="Uitmaaien"/>
    <s v="maaien"/>
    <n v="1536"/>
    <n v="0.45"/>
    <s v="A: uitmaaien nat profiel &lt;= 30m minimaal één zijde bereikbaar, twee zijdig &gt;15m bereikbaar &lt;= 30m"/>
    <n v="458258"/>
    <s v="M03345"/>
    <s v="&lt;Null&gt;"/>
    <x v="0"/>
    <s v="Goeree-Overflakkee"/>
    <s v="Waterschap"/>
    <s v="Uitmaaien"/>
    <s v="&lt;Null&gt;"/>
    <s v="MeetpuntenGO2020-Baggercode199"/>
    <x v="0"/>
    <s v="&lt;Null&gt;"/>
    <s v="Perceel 3"/>
    <s v="Wellestrijpsedijk"/>
    <s v="A: uitmaaien en afvoeren plasberm, twee zijdig bereikbaar, of &lt;=15m één zijde bereikbaar"/>
    <n v="18"/>
    <s v="&lt;Null&gt;"/>
    <n v="0"/>
    <n v="0.16"/>
    <n v="3.2"/>
    <n v="3.2"/>
    <s v="Klasse A"/>
    <s v="Vrij toepasbaar"/>
    <s v="wegsloot"/>
    <s v="&lt;Null&gt;"/>
    <s v="Secundair"/>
    <s v="&lt;Null&gt;"/>
    <s v="Vrij verspreidbaar"/>
    <x v="1"/>
    <x v="1592"/>
    <n v="0.16"/>
    <n v="1.4"/>
    <s v="tot 2m"/>
    <s v="W18GR10_WBKK_D"/>
    <s v="baggeren en maaien"/>
    <s v="Wel werkstrook"/>
    <n v="-1.25"/>
    <n v="-1"/>
  </r>
  <r>
    <s v="Links AAN/Rechts WSHD"/>
    <s v="Links AAN"/>
    <s v="Rechts WSHD"/>
    <n v="2.2000000000000002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4"/>
    <s v="&lt;=2meter"/>
    <n v="4.7"/>
    <s v="ja"/>
    <s v="W30888"/>
    <s v="A: maaien droog talud, bereikbaar vanaf 2 zijden, talud &gt; 2m"/>
    <s v="Links AAN/Rechts WSHD"/>
    <n v="0.12"/>
    <s v="&lt;Null&gt;"/>
    <n v="-1.05"/>
    <s v="ja"/>
    <x v="0"/>
    <n v="-1.53"/>
    <n v="2021"/>
    <x v="1239"/>
    <n v="335"/>
    <s v="Uitmaaien"/>
    <s v="maaien"/>
    <n v="1536"/>
    <n v="0.52"/>
    <s v="A: uitmaaien nat profiel &lt;= 30m minimaal één zijde bereikbaar, twee zijdig &gt;15m bereikbaar &lt;= 30m"/>
    <n v="458263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65"/>
    <s v="&lt;Null&gt;"/>
    <n v="0"/>
    <n v="0.13"/>
    <n v="1.7"/>
    <n v="1.7"/>
    <s v="Klasse A"/>
    <s v="Klasse Industrie"/>
    <s v="wegsloot"/>
    <s v="&lt;Null&gt;"/>
    <s v="Secundair"/>
    <s v="&lt;Null&gt;"/>
    <s v="Verspreidbaar"/>
    <x v="1"/>
    <x v="1249"/>
    <n v="0.28000000000000003"/>
    <n v="1.3"/>
    <s v="tot 2m"/>
    <s v="W18GR10_WBKK_A"/>
    <s v="baggeren en maaien"/>
    <s v="Wel werkstrook"/>
    <n v="-1.25"/>
    <n v="-1"/>
  </r>
  <r>
    <s v="Links AAN/Rechts WSHD"/>
    <s v="Links AAN"/>
    <s v="Rechts WSHD"/>
    <n v="2.2999999999999998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9"/>
    <s v="&lt;=2meter"/>
    <n v="4.5999999999999996"/>
    <s v="ja"/>
    <s v="W30888"/>
    <s v="A: maaien droog talud, bereikbaar vanaf 2 zijden, talud &gt; 2m"/>
    <s v="Links AAN/Rechts WSHD"/>
    <n v="0.12"/>
    <s v="&lt;Null&gt;"/>
    <n v="-1.03"/>
    <s v="ja"/>
    <x v="0"/>
    <n v="-1.54"/>
    <n v="2021"/>
    <x v="763"/>
    <n v="379"/>
    <s v="Uitmaaien"/>
    <s v="maaien"/>
    <n v="1536"/>
    <n v="0.5"/>
    <s v="A: uitmaaien nat profiel &lt;= 30m minimaal één zijde bereikbaar, twee zijdig &gt;15m bereikbaar &lt;= 30m"/>
    <n v="458264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66"/>
    <s v="&lt;Null&gt;"/>
    <n v="0"/>
    <n v="0.15"/>
    <n v="1.7"/>
    <n v="1.7"/>
    <s v="Klasse A"/>
    <s v="Klasse Industrie"/>
    <s v="wegsloot"/>
    <s v="&lt;Null&gt;"/>
    <s v="Secundair"/>
    <s v="&lt;Null&gt;"/>
    <s v="Verspreidbaar"/>
    <x v="1"/>
    <x v="1593"/>
    <n v="0.28999999999999998"/>
    <n v="1.2"/>
    <s v="tot 2m"/>
    <s v="W18GR10_WBKK_A"/>
    <s v="baggeren en maaien"/>
    <s v="Wel werkstrook"/>
    <n v="-1.25"/>
    <n v="-1"/>
  </r>
  <r>
    <s v="Links AAN/Rechts WSHD"/>
    <s v="Links AAN"/>
    <s v="Rechts WSHD"/>
    <n v="3"/>
    <n v="0.1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"/>
    <n v="-1.43"/>
    <s v="&lt;=2meter"/>
    <n v="4.9000000000000004"/>
    <s v="ja"/>
    <s v="W30888"/>
    <s v="A: maaien droog talud, bereikbaar vanaf 2 zijden, talud &gt; 2m"/>
    <s v="Links AAN/Rechts WSHD"/>
    <n v="0.15"/>
    <s v="&lt;Null&gt;"/>
    <n v="-1.03"/>
    <s v="ja"/>
    <x v="0"/>
    <n v="-1.6"/>
    <n v="2021"/>
    <x v="459"/>
    <n v="406"/>
    <s v="Uitmaaien"/>
    <s v="maaien"/>
    <n v="1536"/>
    <n v="0.61"/>
    <s v="A: uitmaaien nat profiel &lt;= 30m minimaal één zijde bereikbaar, twee zijdig &gt;15m bereikbaar &lt;= 30m"/>
    <n v="458265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67"/>
    <s v="&lt;Null&gt;"/>
    <n v="0"/>
    <n v="0.17"/>
    <n v="1.7"/>
    <n v="1.7"/>
    <s v="Klasse A"/>
    <s v="Klasse Industrie"/>
    <s v="wegsloot"/>
    <s v="&lt;Null&gt;"/>
    <s v="Secundair"/>
    <s v="&lt;Null&gt;"/>
    <s v="Verspreidbaar"/>
    <x v="1"/>
    <x v="1594"/>
    <n v="0.35"/>
    <n v="1.5"/>
    <s v="tot 2m"/>
    <s v="W18GR10_WBKK_A"/>
    <s v="baggeren en maaien"/>
    <s v="Wel werkstrook"/>
    <n v="-1.25"/>
    <n v="-1"/>
  </r>
  <r>
    <s v="Links WSHD/Rechts AAN"/>
    <s v="Links WSHD"/>
    <s v="Rechts AAN"/>
    <n v="4.3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43"/>
    <s v="&lt;=2meter"/>
    <n v="6.6"/>
    <s v="ja"/>
    <s v="W30889"/>
    <s v="A: maaien droog talud, bereikbaar vanaf 2 zijden, talud &gt; 2m"/>
    <s v="Links WSHD/Rechts AAN"/>
    <n v="0.33"/>
    <s v="&lt;Null&gt;"/>
    <n v="-1.03"/>
    <s v="ja"/>
    <x v="0"/>
    <n v="-1.7"/>
    <n v="2021"/>
    <x v="1240"/>
    <n v="482"/>
    <s v="Uitmaaien"/>
    <s v="maaien"/>
    <n v="1536"/>
    <n v="0.9"/>
    <s v="A: uitmaaien nat profiel &lt;= 30m minimaal één zijde bereikbaar, twee zijdig &gt;15m bereikbaar &lt;= 30m"/>
    <n v="458259"/>
    <s v="M02985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7"/>
    <s v="&lt;Null&gt;"/>
    <n v="0"/>
    <n v="0.27"/>
    <n v="2.4"/>
    <n v="2.4"/>
    <s v="Vrij toepasbaar"/>
    <s v="Vrij toepasbaar"/>
    <s v="wegsloot"/>
    <s v="&lt;Null&gt;"/>
    <s v="Secundair"/>
    <s v="&lt;Null&gt;"/>
    <s v="Vrij verspreidbaar"/>
    <x v="1"/>
    <x v="1595"/>
    <n v="0.45"/>
    <n v="1.8"/>
    <s v="tot 2m"/>
    <s v="W18GR10044"/>
    <s v="baggeren en maaien"/>
    <s v="Wel werkstrook"/>
    <n v="-1.25"/>
    <n v="-1"/>
  </r>
  <r>
    <s v="Links WSHD/Rechts AAN"/>
    <s v="Links WSHD"/>
    <s v="Rechts AAN"/>
    <n v="2.2000000000000002"/>
    <n v="0.2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46"/>
    <s v="&lt;=2meter"/>
    <n v="6.5"/>
    <s v="ja"/>
    <s v="W30889"/>
    <s v="A: maaien droog talud, bereikbaar vanaf 2 zijden, talud &gt; 2m"/>
    <s v="Links WSHD/Rechts AAN"/>
    <n v="0.27"/>
    <s v="&lt;Null&gt;"/>
    <n v="-1.02"/>
    <s v="ja"/>
    <x v="0"/>
    <n v="-1.73"/>
    <n v="2021"/>
    <x v="602"/>
    <n v="262"/>
    <s v="Uitmaaien"/>
    <s v="maaien"/>
    <n v="1536"/>
    <n v="0.88"/>
    <s v="A: uitmaaien nat profiel &lt;= 30m minimaal één zijde bereikbaar, twee zijdig &gt;15m bereikbaar &lt;= 30m"/>
    <n v="458260"/>
    <s v="M02985"/>
    <s v="&lt;Null&gt;"/>
    <x v="0"/>
    <s v="Goeree-Overflakkee"/>
    <s v="Waterschap"/>
    <s v="Uitmaaien"/>
    <s v="&lt;Null&gt;"/>
    <s v="MeetpuntenGO2020-Baggercode199"/>
    <x v="0"/>
    <s v="&lt;Null&gt;"/>
    <s v="Perceel 3"/>
    <s v="West Havendijk"/>
    <s v="A: uitmaaien en afvoeren plasberm, twee zijdig bereikbaar, of &lt;=15m één zijde bereikbaar"/>
    <n v="1098"/>
    <s v="&lt;Null&gt;"/>
    <n v="0"/>
    <n v="0.27"/>
    <n v="2.4"/>
    <n v="2.4"/>
    <s v="Vrij toepasbaar"/>
    <s v="Vrij toepasbaar"/>
    <s v="wegsloot"/>
    <s v="&lt;Null&gt;"/>
    <s v="Secundair"/>
    <s v="&lt;Null&gt;"/>
    <s v="Vrij verspreidbaar"/>
    <x v="1"/>
    <x v="1596"/>
    <n v="0.48"/>
    <n v="1.7"/>
    <s v="tot 2m"/>
    <s v="W18GR10044"/>
    <s v="baggeren en maaien"/>
    <s v="Wel werkstrook"/>
    <n v="-1.25"/>
    <n v="-1"/>
  </r>
  <r>
    <s v="Links AAN/Rechts GEM SBB"/>
    <s v="Links AAN"/>
    <s v="Rechts GEM SBB"/>
    <n v="2.1"/>
    <n v="0.27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2"/>
    <n v="-1.39"/>
    <n v="-1.1000000000000001"/>
    <s v="&gt;2meter"/>
    <n v="8"/>
    <s v="ja"/>
    <s v="W30891"/>
    <s v="B: maaien droog talud, &lt;= 15m één zijde bereikbaar, talud &gt; 2m"/>
    <s v="Links AAN/Rechts GEM SBB"/>
    <n v="0.31"/>
    <s v="&lt;Null&gt;"/>
    <n v="-1"/>
    <s v="ja"/>
    <x v="3"/>
    <n v="-1.39"/>
    <n v="2021"/>
    <x v="1241"/>
    <n v="260"/>
    <s v="Uitmaaien"/>
    <s v="maaien"/>
    <n v="1536"/>
    <n v="0.41"/>
    <s v="A: uitmaaien nat profiel &lt;= 30m minimaal één zijde bereikbaar, twee zijdig &gt;15m bereikbaar &lt;= 30m"/>
    <n v="458261"/>
    <s v="M03349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67"/>
    <s v="&lt;Null&gt;"/>
    <n v="0"/>
    <n v="0.28999999999999998"/>
    <n v="3.2"/>
    <n v="3.2"/>
    <s v="Klasse B"/>
    <s v="Klasse Industrie"/>
    <s v="wegsloot"/>
    <s v="&lt;Null&gt;"/>
    <s v="Secundair"/>
    <s v="&lt;Null&gt;"/>
    <s v="Niet verspreidbaar"/>
    <x v="1"/>
    <x v="1597"/>
    <n v="0.14000000000000001"/>
    <n v="1.6"/>
    <s v="tot 2m"/>
    <s v="W18GR10120"/>
    <s v="baggeren en maaien"/>
    <s v="Wel werkstrook"/>
    <n v="-1.25"/>
    <n v="-1"/>
  </r>
  <r>
    <s v="Links AAN/Rechts WSHD"/>
    <s v="Links AAN"/>
    <s v="Rechts WSHD"/>
    <n v="0.8"/>
    <n v="0.27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2"/>
    <n v="-1.39"/>
    <n v="-1.1000000000000001"/>
    <s v="&gt;2meter"/>
    <n v="8"/>
    <s v="ja"/>
    <s v="W30891"/>
    <s v="B: maaien droog talud, &lt;= 15m één zijde bereikbaar, talud &gt; 2m"/>
    <s v="Links AAN/Rechts WSHD"/>
    <n v="0.31"/>
    <s v="&lt;Null&gt;"/>
    <n v="-1"/>
    <s v="ja"/>
    <x v="3"/>
    <n v="-1.39"/>
    <n v="2021"/>
    <x v="1242"/>
    <n v="105"/>
    <s v="Uitmaaien"/>
    <s v="maaien"/>
    <n v="1536"/>
    <n v="0.41"/>
    <s v="A: uitmaaien nat profiel &lt;= 30m minimaal één zijde bereikbaar, twee zijdig &gt;15m bereikbaar &lt;= 30m"/>
    <n v="458262"/>
    <s v="M03349"/>
    <s v="&lt;Null&gt;"/>
    <x v="0"/>
    <s v="Goeree-Overflakkee"/>
    <s v="Waterschap"/>
    <s v="Uitmaaien"/>
    <s v="&lt;Null&gt;"/>
    <s v="MeetpuntenGO2020-Baggercode199"/>
    <x v="0"/>
    <s v="&lt;Null&gt;"/>
    <s v="Perceel 3"/>
    <s v="Korteweg"/>
    <s v="A: uitmaaien en afvoeren plasberm, twee zijdig bereikbaar, of &lt;=15m één zijde bereikbaar"/>
    <n v="67"/>
    <s v="&lt;Null&gt;"/>
    <n v="0"/>
    <n v="0.28999999999999998"/>
    <n v="3.2"/>
    <n v="3.2"/>
    <s v="Klasse B"/>
    <s v="Klasse Industrie"/>
    <s v="wegsloot"/>
    <s v="&lt;Null&gt;"/>
    <s v="Secundair"/>
    <s v="&lt;Null&gt;"/>
    <s v="Niet verspreidbaar"/>
    <x v="1"/>
    <x v="1598"/>
    <n v="0.14000000000000001"/>
    <n v="1.6"/>
    <s v="tot 2m"/>
    <s v="W18GR10120"/>
    <s v="baggeren en maaien"/>
    <s v="Wel werkstrook"/>
    <n v="-1.25"/>
    <n v="-1"/>
  </r>
  <r>
    <s v="Links AAN/Rechts WSHD"/>
    <s v="Links AAN"/>
    <s v="Rechts WSHD"/>
    <n v="0.3"/>
    <n v="0.02"/>
    <s v="&lt;Null&gt;"/>
    <x v="2"/>
    <x v="0"/>
    <n v="1.1299999999999999"/>
    <s v="alleen rechts"/>
    <s v="&lt;Null&gt;"/>
    <n v="1"/>
    <s v="GO 2021"/>
    <s v="2A: Niet direct op de kant, &lt;=30m tweezijdig bereikbaar, of &lt;=15m één zijde bereikbaar"/>
    <n v="-1.2"/>
    <n v="-0.97"/>
    <n v="-0.89"/>
    <s v="&gt;2meter"/>
    <n v="9.3000000000000007"/>
    <s v="ja"/>
    <s v="W32014"/>
    <s v="B: maaien droog talud, &lt;= 15m één zijde bereikbaar, talud &gt; 2m"/>
    <s v="Links AAN/Rechts WSHD"/>
    <n v="0.02"/>
    <s v="&lt;Null&gt;"/>
    <n v="-0.91"/>
    <s v="ja"/>
    <x v="2"/>
    <n v="-0.97"/>
    <n v="2021"/>
    <x v="1243"/>
    <n v="106"/>
    <s v="Uitmaaien"/>
    <s v="maaien"/>
    <n v="1536"/>
    <n v="0.01"/>
    <s v="A: uitmaaien nat profiel &lt;= 30m minimaal één zijde bereikbaar, twee zijdig &gt;15m bereikbaar &lt;= 30m"/>
    <n v="458266"/>
    <s v="M02993"/>
    <s v="&lt;Null&gt;"/>
    <x v="0"/>
    <s v="Goeree-Overflakkee"/>
    <s v="Waterschap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092"/>
    <s v="&lt;Null&gt;"/>
    <n v="0"/>
    <n v="0.08"/>
    <n v="4.4000000000000004"/>
    <n v="4.4000000000000004"/>
    <s v="Klasse A"/>
    <s v="Klasse Industrie"/>
    <s v="wegsloot"/>
    <s v="&lt;Null&gt;"/>
    <s v="Secundair"/>
    <s v="&lt;Null&gt;"/>
    <s v="Verspreidbaar"/>
    <x v="1"/>
    <x v="796"/>
    <n v="0.06"/>
    <n v="0.5"/>
    <s v="tot 2m"/>
    <s v="W18GR10029"/>
    <s v="baggeren en maaien"/>
    <s v="Wel werkstrook"/>
    <n v="-1.25"/>
    <n v="-1"/>
  </r>
  <r>
    <s v="Links AAN/Rechts WSHD"/>
    <s v="Links AAN"/>
    <s v="Rechts WSHD"/>
    <n v="1.3"/>
    <n v="0.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3"/>
    <n v="-1.1200000000000001"/>
    <s v="&lt;=2meter"/>
    <n v="5.6"/>
    <s v="ja"/>
    <s v="W32433"/>
    <s v="A: maaien droog talud, bereikbaar vanaf 2 zijden, talud &gt; 2m"/>
    <s v="Links AAN/Rechts WSHD"/>
    <n v="0.03"/>
    <s v="&lt;Null&gt;"/>
    <n v="-1"/>
    <s v="ja"/>
    <x v="0"/>
    <n v="-1.23"/>
    <n v="2021"/>
    <x v="1244"/>
    <n v="334"/>
    <s v="Uitmaaien"/>
    <s v="maaien"/>
    <n v="1536"/>
    <n v="0.12"/>
    <s v="A: uitmaaien nat profiel &lt;= 30m minimaal één zijde bereikbaar, twee zijdig &gt;15m bereikbaar &lt;= 30m"/>
    <n v="458267"/>
    <s v="M0383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27"/>
    <s v="&lt;Null&gt;"/>
    <n v="0"/>
    <n v="0.11"/>
    <n v="2.4"/>
    <n v="2.4"/>
    <s v="Klasse A"/>
    <s v="Klasse Industrie"/>
    <s v="wegsloot"/>
    <s v="&lt;Null&gt;"/>
    <s v="Secundair"/>
    <s v="&lt;Null&gt;"/>
    <s v="Verspreidbaar"/>
    <x v="1"/>
    <x v="1599"/>
    <n v="0.23"/>
    <n v="0.8"/>
    <s v="tot 2m"/>
    <s v="W18GR10_WBKK_A"/>
    <s v="baggeren en maaien"/>
    <s v="Wel werkstrook"/>
    <n v="-1.25"/>
    <n v="-1"/>
  </r>
  <r>
    <s v="Links AAN/Rechts WSHD"/>
    <s v="Links AAN"/>
    <s v="Rechts WSHD"/>
    <n v="0.8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4"/>
    <n v="-1.06"/>
    <s v="&lt;=2meter"/>
    <n v="5.8"/>
    <s v="ja"/>
    <s v="W32433"/>
    <s v="A: maaien droog talud, bereikbaar vanaf 2 zijden, talud &gt; 2m"/>
    <s v="Links AAN/Rechts WSHD"/>
    <n v="7.0000000000000007E-2"/>
    <s v="&lt;Null&gt;"/>
    <n v="-0.99"/>
    <s v="ja"/>
    <x v="0"/>
    <n v="-1.24"/>
    <n v="2021"/>
    <x v="39"/>
    <n v="158"/>
    <s v="Uitmaaien"/>
    <s v="maaien"/>
    <n v="1536"/>
    <n v="0.13"/>
    <s v="A: uitmaaien nat profiel &lt;= 30m minimaal één zijde bereikbaar, twee zijdig &gt;15m bereikbaar &lt;= 30m"/>
    <n v="458268"/>
    <s v="M0383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228"/>
    <s v="&lt;Null&gt;"/>
    <n v="0"/>
    <n v="0.18"/>
    <n v="2.4"/>
    <n v="2.4"/>
    <s v="Klasse A"/>
    <s v="Klasse Industrie"/>
    <s v="wegsloot"/>
    <s v="&lt;Null&gt;"/>
    <s v="Secundair"/>
    <s v="&lt;Null&gt;"/>
    <s v="Verspreidbaar"/>
    <x v="1"/>
    <x v="1600"/>
    <n v="0.25"/>
    <n v="1"/>
    <s v="tot 2m"/>
    <s v="W18GR10_WBKK_A"/>
    <s v="baggeren en maaien"/>
    <s v="Wel werkstrook"/>
    <n v="-1.25"/>
    <n v="-1"/>
  </r>
  <r>
    <s v="Links AAN/Rechts WSHD"/>
    <s v="Links AAN"/>
    <s v="Rechts WSHD"/>
    <n v="1"/>
    <n v="0.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"/>
    <n v="-1.26"/>
    <n v="-1.17"/>
    <s v="&lt;=2meter"/>
    <n v="5.8"/>
    <s v="ja"/>
    <s v="W32433"/>
    <s v="A: maaien droog talud, bereikbaar vanaf 2 zijden, talud &gt; 2m"/>
    <s v="Links AAN/Rechts WSHD"/>
    <n v="0.03"/>
    <s v="&lt;Null&gt;"/>
    <n v="-1.03"/>
    <s v="ja"/>
    <x v="0"/>
    <n v="-1.26"/>
    <n v="2021"/>
    <x v="1245"/>
    <n v="204"/>
    <s v="Uitmaaien"/>
    <s v="maaien"/>
    <n v="1536"/>
    <n v="0.13"/>
    <s v="A: uitmaaien nat profiel &lt;= 30m minimaal één zijde bereikbaar, twee zijdig &gt;15m bereikbaar &lt;= 30m"/>
    <n v="458269"/>
    <s v="M03830"/>
    <s v="&lt;Null&gt;"/>
    <x v="0"/>
    <s v="Goeree-Overflakkee"/>
    <s v="Waterschap"/>
    <s v="Uitmaaien"/>
    <s v="&lt;Null&gt;"/>
    <s v="MeetpuntenGO2020-Baggercode199"/>
    <x v="0"/>
    <s v="&lt;Null&gt;"/>
    <s v="Perceel 3"/>
    <s v="Armenweg"/>
    <s v="A: uitmaaien en afvoeren plasberm, twee zijdig bereikbaar, of &lt;=15m één zijde bereikbaar"/>
    <n v="1167"/>
    <s v="&lt;Null&gt;"/>
    <n v="0"/>
    <n v="0.09"/>
    <n v="2.4"/>
    <n v="2.4"/>
    <s v="Klasse A"/>
    <s v="Klasse Industrie"/>
    <s v="wegsloot"/>
    <s v="&lt;Null&gt;"/>
    <s v="Secundair"/>
    <s v="&lt;Null&gt;"/>
    <s v="Verspreidbaar"/>
    <x v="1"/>
    <x v="1601"/>
    <n v="0.01"/>
    <n v="1"/>
    <s v="tot 2m"/>
    <s v="W18GR10_WBKK_A"/>
    <s v="baggeren en maaien"/>
    <s v="Wel werkstrook"/>
    <n v="-1.25"/>
    <n v="-1"/>
  </r>
  <r>
    <s v="Links WSHD/Rechts AAN"/>
    <s v="Links WSHD"/>
    <s v="Rechts AAN"/>
    <n v="1.7"/>
    <n v="0.25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54"/>
    <n v="-0.5"/>
    <s v="&lt;=2meter"/>
    <n v="6.5"/>
    <s v="ja"/>
    <s v="W32434"/>
    <s v="B: maaien droog talud, &lt;= 15m één zijde bereikbaar, talud &gt; 2m"/>
    <s v="Links WSHD/Rechts AAN"/>
    <n v="0.28000000000000003"/>
    <s v="&lt;Null&gt;"/>
    <n v="-0.94"/>
    <s v="ja"/>
    <x v="2"/>
    <n v="-1.54"/>
    <n v="2021"/>
    <x v="1246"/>
    <n v="157"/>
    <s v="Uitmaaien"/>
    <s v="maaien"/>
    <n v="1536"/>
    <n v="0.71"/>
    <s v="A: uitmaaien nat profiel &lt;= 30m minimaal één zijde bereikbaar, twee zijdig &gt;15m bereikbaar &lt;= 30m"/>
    <n v="458270"/>
    <s v="M03776"/>
    <s v="koppelen aan profiel 0440"/>
    <x v="0"/>
    <s v="Goeree-Overflakkee"/>
    <s v="Waterschap"/>
    <s v="Uitmaaien"/>
    <s v="&lt;Null&gt;"/>
    <s v="MeetpuntenGO2020-Baggercode199"/>
    <x v="0"/>
    <s v="&lt;Null&gt;"/>
    <s v="Perceel 3"/>
    <s v="Oostmoersedijk"/>
    <s v="A: uitmaaien en afvoeren plasberm, twee zijdig bereikbaar, of &lt;=15m één zijde bereikbaar"/>
    <n v="459"/>
    <s v="&lt;Null&gt;"/>
    <n v="0"/>
    <n v="1.04"/>
    <n v="2.2000000000000002"/>
    <n v="2.2000000000000002"/>
    <s v="Klasse A"/>
    <s v="Klasse Wonen"/>
    <s v="wegsloot"/>
    <s v="&lt;Null&gt;"/>
    <s v="Secundair"/>
    <s v="&lt;Null&gt;"/>
    <s v="Verspreidbaar"/>
    <x v="1"/>
    <x v="788"/>
    <n v="0.28999999999999998"/>
    <n v="2.2000000000000002"/>
    <s v="2 tot 4m"/>
    <s v="W18GR10208"/>
    <s v="baggeren en maaien"/>
    <s v="Wel werkstrook"/>
    <n v="-1.25"/>
    <n v="-1"/>
  </r>
  <r>
    <s v="Links WSHD/Rechts AAN"/>
    <s v="Links WSHD"/>
    <s v="Rechts AAN"/>
    <n v="2.9"/>
    <n v="0.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85"/>
    <n v="-1.48"/>
    <s v="&lt;=2meter"/>
    <n v="6"/>
    <s v="ja"/>
    <s v="W32792"/>
    <s v="A: maaien droog talud, bereikbaar vanaf 2 zijden, talud &gt; 2m"/>
    <s v="Links WSHD/Rechts AAN"/>
    <n v="0.56999999999999995"/>
    <s v="&lt;Null&gt;"/>
    <n v="-0.99"/>
    <s v="ja"/>
    <x v="0"/>
    <n v="-1.85"/>
    <n v="2021"/>
    <x v="18"/>
    <n v="271"/>
    <s v="Uitmaaien"/>
    <s v="maaien"/>
    <n v="1536"/>
    <n v="1.48"/>
    <s v="A: uitmaaien nat profiel &lt;= 30m minimaal één zijde bereikbaar, twee zijdig &gt;15m bereikbaar &lt;= 30m"/>
    <n v="458271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449"/>
    <s v="&lt;Null&gt;"/>
    <n v="0"/>
    <n v="0.37"/>
    <n v="2"/>
    <n v="2"/>
    <s v="Vrij toepasbaar"/>
    <s v="Vrij toepasbaar"/>
    <s v="wegsloot"/>
    <s v="&lt;Null&gt;"/>
    <s v="Secundair"/>
    <s v="&lt;Null&gt;"/>
    <s v="Vrij verspreidbaar"/>
    <x v="1"/>
    <x v="1602"/>
    <n v="0.6"/>
    <n v="2.1"/>
    <s v="2 tot 4m"/>
    <s v="W18GR10124"/>
    <s v="baggeren en maaien"/>
    <s v="Wel werkstrook"/>
    <n v="-1.25"/>
    <n v="-1"/>
  </r>
  <r>
    <s v="Links WSHD/Rechts AAN"/>
    <s v="Links WSHD"/>
    <s v="Rechts AAN"/>
    <n v="0.7"/>
    <n v="0.35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74"/>
    <n v="-1.4"/>
    <s v="&lt;=2meter"/>
    <n v="5.5"/>
    <s v="ja"/>
    <s v="W32792"/>
    <s v="A: maaien droog talud, bereikbaar vanaf 2 zijden, talud &gt; 2m"/>
    <s v="Links WSHD/Rechts AAN"/>
    <n v="0.4"/>
    <s v="&lt;Null&gt;"/>
    <n v="-0.99"/>
    <s v="ja"/>
    <x v="0"/>
    <n v="-1.74"/>
    <n v="2021"/>
    <x v="678"/>
    <n v="87"/>
    <s v="Uitmaaien"/>
    <s v="maaien"/>
    <n v="1536"/>
    <n v="0.97"/>
    <s v="A: uitmaaien nat profiel &lt;= 30m minimaal één zijde bereikbaar, twee zijdig &gt;15m bereikbaar &lt;= 30m"/>
    <n v="458272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448"/>
    <s v="&lt;Null&gt;"/>
    <n v="0"/>
    <n v="0.34"/>
    <n v="2"/>
    <n v="2"/>
    <s v="Vrij toepasbaar"/>
    <s v="Vrij toepasbaar"/>
    <s v="wegsloot"/>
    <s v="&lt;Null&gt;"/>
    <s v="Secundair"/>
    <s v="&lt;Null&gt;"/>
    <s v="Vrij verspreidbaar"/>
    <x v="1"/>
    <x v="1253"/>
    <n v="0.49"/>
    <n v="1.6"/>
    <s v="tot 2m"/>
    <s v="W18GR10124"/>
    <s v="baggeren en maaien"/>
    <s v="Wel werkstrook"/>
    <n v="-1.25"/>
    <n v="-1"/>
  </r>
  <r>
    <s v="Links WSHD/Rechts AAN"/>
    <s v="Links WSHD"/>
    <s v="Rechts AAN"/>
    <n v="0.7"/>
    <n v="0.35"/>
    <s v="&lt;Null&gt;"/>
    <x v="2"/>
    <x v="0"/>
    <n v="1.1299999999999999"/>
    <s v="bereikbaar"/>
    <s v="&lt;Null&gt;"/>
    <n v="1"/>
    <s v="GO 2021"/>
    <s v="2A: Niet direct op de kant, &lt;=30m tweezijdig bereikbaar, of &lt;=15m één zijde bereikbaar"/>
    <n v="-1.4"/>
    <n v="-1.74"/>
    <n v="-1.4"/>
    <s v="&lt;=2meter"/>
    <n v="5.5"/>
    <s v="ja"/>
    <s v="W32792"/>
    <s v="A: maaien droog talud, bereikbaar vanaf 2 zijden, talud &gt; 2m"/>
    <s v="Links WSHD/Rechts AAN"/>
    <n v="0.4"/>
    <s v="&lt;Null&gt;"/>
    <n v="-0.99"/>
    <s v="ja"/>
    <x v="2"/>
    <n v="-1.74"/>
    <n v="2021"/>
    <x v="72"/>
    <n v="82"/>
    <s v="Uitmaaien"/>
    <s v="maaien"/>
    <n v="1536"/>
    <n v="0.97"/>
    <s v="A: uitmaaien nat profiel &lt;= 30m minimaal één zijde bereikbaar, twee zijdig &gt;15m bereikbaar &lt;= 30m"/>
    <n v="458273"/>
    <s v="M03557"/>
    <s v="&lt;Null&gt;"/>
    <x v="0"/>
    <s v="Goeree-Overflakkee"/>
    <s v="Waterschap"/>
    <s v="Uitmaaien"/>
    <s v="&lt;Null&gt;"/>
    <s v="MeetpuntenGO2020-Baggercode199"/>
    <x v="0"/>
    <s v="&lt;Null&gt;"/>
    <s v="Perceel 3"/>
    <s v="Kladstaartweg"/>
    <s v="A: uitmaaien en afvoeren plasberm, twee zijdig bereikbaar, of &lt;=15m één zijde bereikbaar"/>
    <n v="448"/>
    <s v="&lt;Null&gt;"/>
    <n v="0"/>
    <n v="0.34"/>
    <n v="2"/>
    <n v="2"/>
    <s v="Vrij toepasbaar"/>
    <s v="Vrij toepasbaar"/>
    <s v="wegsloot"/>
    <s v="&lt;Null&gt;"/>
    <s v="Secundair"/>
    <s v="&lt;Null&gt;"/>
    <s v="Vrij verspreidbaar"/>
    <x v="1"/>
    <x v="1603"/>
    <n v="0.49"/>
    <n v="1.6"/>
    <s v="tot 2m"/>
    <s v="W18GR10124"/>
    <s v="baggeren en maaien"/>
    <s v="Wel werkstrook"/>
    <n v="-1.25"/>
    <n v="-1"/>
  </r>
  <r>
    <s v="Links AAN/Rechts WSHD"/>
    <s v="Links AAN"/>
    <s v="Rechts WSHD"/>
    <n v="4.0999999999999996"/>
    <n v="0.3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73"/>
    <n v="-1.45"/>
    <s v="&lt;=2meter"/>
    <n v="6.5"/>
    <s v="ja"/>
    <s v="W32793"/>
    <s v="A: maaien droog talud, bereikbaar vanaf 2 zijden, talud &gt; 2m"/>
    <s v="Links AAN/Rechts WSHD"/>
    <n v="0.37"/>
    <s v="&lt;Null&gt;"/>
    <n v="-0.98"/>
    <s v="ja"/>
    <x v="0"/>
    <n v="-1.73"/>
    <n v="2021"/>
    <x v="461"/>
    <n v="373"/>
    <s v="Uitmaaien"/>
    <s v="maaien"/>
    <n v="1536"/>
    <n v="1.02"/>
    <s v="A: uitmaaien nat profiel &lt;= 30m minimaal één zijde bereikbaar, twee zijdig &gt;15m bereikbaar &lt;= 30m"/>
    <n v="458274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2"/>
    <s v="&lt;Null&gt;"/>
    <n v="0"/>
    <n v="0.2800000000000000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604"/>
    <n v="0.48"/>
    <n v="2.2000000000000002"/>
    <s v="2 tot 4m"/>
    <s v="W18GR10206"/>
    <s v="baggeren en maaien"/>
    <s v="Wel werkstrook"/>
    <n v="-1.25"/>
    <n v="-1"/>
  </r>
  <r>
    <s v="Links AAN/Rechts WSHD"/>
    <s v="Links AAN"/>
    <s v="Rechts WSHD"/>
    <n v="3.7"/>
    <n v="0.280000000000000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7"/>
    <s v="&lt;=2meter"/>
    <n v="6.3"/>
    <s v="ja"/>
    <s v="W32793"/>
    <s v="A: maaien droog talud, bereikbaar vanaf 2 zijden, talud &gt; 2m"/>
    <s v="Links AAN/Rechts WSHD"/>
    <n v="0.32"/>
    <s v="&lt;Null&gt;"/>
    <n v="-0.95"/>
    <s v="ja"/>
    <x v="0"/>
    <n v="-1.58"/>
    <n v="2021"/>
    <x v="1085"/>
    <n v="372"/>
    <s v="Uitmaaien"/>
    <s v="maaien"/>
    <n v="1536"/>
    <n v="0.81"/>
    <s v="A: uitmaaien nat profiel &lt;= 30m minimaal één zijde bereikbaar, twee zijdig &gt;15m bereikbaar &lt;= 30m"/>
    <n v="458275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3"/>
    <s v="&lt;Null&gt;"/>
    <n v="0"/>
    <n v="0.21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605"/>
    <n v="0.33"/>
    <n v="2"/>
    <s v="2 tot 4m"/>
    <s v="W18GR10206"/>
    <s v="baggeren en maaien"/>
    <s v="Wel werkstrook"/>
    <n v="-1.25"/>
    <n v="-1"/>
  </r>
  <r>
    <s v="Links AAN/Rechts WSHD"/>
    <s v="Links AAN"/>
    <s v="Rechts WSHD"/>
    <n v="2.2999999999999998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1"/>
    <s v="&lt;=2meter"/>
    <n v="6.1"/>
    <s v="ja"/>
    <s v="W32793"/>
    <s v="A: maaien droog talud, bereikbaar vanaf 2 zijden, talud &gt; 2m"/>
    <s v="Links AAN/Rechts WSHD"/>
    <n v="0.33"/>
    <s v="&lt;Null&gt;"/>
    <n v="-0.97"/>
    <s v="ja"/>
    <x v="0"/>
    <n v="-1.59"/>
    <n v="2021"/>
    <x v="305"/>
    <n v="254"/>
    <s v="Uitmaaien"/>
    <s v="maaien"/>
    <n v="1536"/>
    <n v="0.71"/>
    <s v="A: uitmaaien nat profiel &lt;= 30m minimaal één zijde bereikbaar, twee zijdig &gt;15m bereikbaar &lt;= 30m"/>
    <n v="458276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4"/>
    <s v="&lt;Null&gt;"/>
    <n v="0"/>
    <n v="0.28000000000000003"/>
    <n v="2.2000000000000002"/>
    <n v="2.2000000000000002"/>
    <s v="Klasse A"/>
    <s v="Klasse Industrie"/>
    <s v="wegsloot"/>
    <s v="&lt;Null&gt;"/>
    <s v="Secundair"/>
    <s v="&lt;Null&gt;"/>
    <s v="Verspreidbaar"/>
    <x v="1"/>
    <x v="1606"/>
    <n v="0.34"/>
    <n v="1.8"/>
    <s v="tot 2m"/>
    <s v="W18GR10207"/>
    <s v="baggeren en maaien"/>
    <s v="Wel werkstrook"/>
    <n v="-1.25"/>
    <n v="-1"/>
  </r>
  <r>
    <s v="Links AAN/Rechts WSHD"/>
    <s v="Links AAN"/>
    <s v="Rechts WSHD"/>
    <n v="4.2"/>
    <n v="0.28000000000000003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62"/>
    <n v="-1.4"/>
    <s v="&lt;=2meter"/>
    <n v="6.5"/>
    <s v="ja"/>
    <s v="W32793"/>
    <s v="A: maaien droog talud, bereikbaar vanaf 2 zijden, talud &gt; 2m"/>
    <s v="Links AAN/Rechts WSHD"/>
    <n v="0.32"/>
    <s v="&lt;Null&gt;"/>
    <n v="-0.95"/>
    <s v="ja"/>
    <x v="0"/>
    <n v="-1.62"/>
    <n v="2021"/>
    <x v="650"/>
    <n v="381"/>
    <s v="Uitmaaien"/>
    <s v="maaien"/>
    <n v="1536"/>
    <n v="0.91"/>
    <s v="A: uitmaaien nat profiel &lt;= 30m minimaal één zijde bereikbaar, twee zijdig &gt;15m bereikbaar &lt;= 30m"/>
    <n v="458277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5"/>
    <s v="&lt;Null&gt;"/>
    <n v="0"/>
    <n v="0.22"/>
    <n v="2.2000000000000002"/>
    <n v="2.2000000000000002"/>
    <s v="Klasse A"/>
    <s v="Klasse Industrie"/>
    <s v="wegsloot"/>
    <s v="&lt;Null&gt;"/>
    <s v="Secundair"/>
    <s v="&lt;Null&gt;"/>
    <s v="Verspreidbaar"/>
    <x v="1"/>
    <x v="1607"/>
    <n v="0.37"/>
    <n v="2.2000000000000002"/>
    <s v="2 tot 4m"/>
    <s v="W18GR10207"/>
    <s v="baggeren en maaien"/>
    <s v="Wel werkstrook"/>
    <n v="-1.25"/>
    <n v="-1"/>
  </r>
  <r>
    <s v="Links AAN/Rechts WSHD"/>
    <s v="Links AAN"/>
    <s v="Rechts WSHD"/>
    <n v="2.8"/>
    <n v="0.2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3"/>
    <s v="&lt;=2meter"/>
    <n v="6.2"/>
    <s v="ja"/>
    <s v="W32793"/>
    <s v="A: maaien droog talud, bereikbaar vanaf 2 zijden, talud &gt; 2m"/>
    <s v="Links AAN/Rechts WSHD"/>
    <n v="0.25"/>
    <s v="&lt;Null&gt;"/>
    <n v="-0.95"/>
    <s v="ja"/>
    <x v="0"/>
    <n v="-1.54"/>
    <n v="2021"/>
    <x v="737"/>
    <n v="298"/>
    <s v="Uitmaaien"/>
    <s v="maaien"/>
    <n v="1536"/>
    <n v="0.72"/>
    <s v="A: uitmaaien nat profiel &lt;= 30m minimaal één zijde bereikbaar, twee zijdig &gt;15m bereikbaar &lt;= 30m"/>
    <n v="458278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6"/>
    <s v="&lt;Null&gt;"/>
    <n v="0"/>
    <n v="0.21"/>
    <n v="2.2000000000000002"/>
    <n v="2.2000000000000002"/>
    <s v="Klasse A"/>
    <s v="Klasse Industrie"/>
    <s v="wegsloot"/>
    <s v="&lt;Null&gt;"/>
    <s v="Secundair"/>
    <s v="&lt;Null&gt;"/>
    <s v="Verspreidbaar"/>
    <x v="1"/>
    <x v="1608"/>
    <n v="0.28999999999999998"/>
    <n v="1.9"/>
    <s v="tot 2m"/>
    <s v="W18GR10207"/>
    <s v="baggeren en maaien"/>
    <s v="Wel werkstrook"/>
    <n v="-1.25"/>
    <n v="-1"/>
  </r>
  <r>
    <s v="Links AAN/Rechts WSHD"/>
    <s v="Links AAN"/>
    <s v="Rechts WSHD"/>
    <n v="1"/>
    <n v="0.28999999999999998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31"/>
    <s v="&lt;=2meter"/>
    <n v="6.1"/>
    <s v="ja"/>
    <s v="W32793"/>
    <s v="A: maaien droog talud, bereikbaar vanaf 2 zijden, talud &gt; 2m"/>
    <s v="Links AAN/Rechts WSHD"/>
    <n v="0.33"/>
    <s v="&lt;Null&gt;"/>
    <n v="-0.97"/>
    <s v="ja"/>
    <x v="0"/>
    <n v="-1.59"/>
    <n v="2021"/>
    <x v="992"/>
    <n v="116"/>
    <s v="Uitmaaien"/>
    <s v="maaien"/>
    <n v="1536"/>
    <n v="0.71"/>
    <s v="A: uitmaaien nat profiel &lt;= 30m minimaal één zijde bereikbaar, twee zijdig &gt;15m bereikbaar &lt;= 30m"/>
    <n v="460165"/>
    <s v="M03772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54"/>
    <s v="&lt;Null&gt;"/>
    <n v="0"/>
    <n v="0.28000000000000003"/>
    <n v="2.2000000000000002"/>
    <n v="2.2000000000000002"/>
    <s v="Vrij toepasbaar"/>
    <s v="Vrij toepasbaar"/>
    <s v="wegsloot"/>
    <s v="&lt;Null&gt;"/>
    <s v="Secundair"/>
    <s v="&lt;Null&gt;"/>
    <s v="Vrij verspreidbaar"/>
    <x v="1"/>
    <x v="1609"/>
    <n v="0.34"/>
    <n v="1.8"/>
    <s v="tot 2m"/>
    <s v="W18GR10206"/>
    <s v="baggeren en maaien"/>
    <s v="Wel werkstrook"/>
    <n v="-1.25"/>
    <n v="-1"/>
  </r>
  <r>
    <s v="Links WSHD/Rechts AAN"/>
    <s v="Links WSHD"/>
    <s v="Rechts AAN"/>
    <n v="3.5"/>
    <n v="0.15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19"/>
    <s v="&lt;=2meter"/>
    <n v="6.1"/>
    <s v="ja"/>
    <s v="W32794"/>
    <s v="A: maaien droog talud, bereikbaar vanaf 2 zijden, talud &gt; 2m"/>
    <s v="Links WSHD/Rechts AAN"/>
    <n v="0.17"/>
    <s v="&lt;Null&gt;"/>
    <n v="-0.82"/>
    <s v="ja"/>
    <x v="0"/>
    <n v="-1.45"/>
    <n v="2021"/>
    <x v="1247"/>
    <n v="493"/>
    <s v="Uitmaaien"/>
    <s v="maaien"/>
    <n v="1536"/>
    <n v="0.61"/>
    <s v="A: uitmaaien nat profiel &lt;= 30m minimaal één zijde bereikbaar, twee zijdig &gt;15m bereikbaar &lt;= 30m"/>
    <n v="458279"/>
    <s v="M0385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15"/>
    <s v="&lt;Null&gt;"/>
    <n v="0"/>
    <n v="0.26"/>
    <n v="2.4"/>
    <n v="2.4"/>
    <s v="Klasse A"/>
    <s v="Klasse Industrie"/>
    <s v="wegsloot"/>
    <s v="&lt;Null&gt;"/>
    <s v="Secundair"/>
    <s v="&lt;Null&gt;"/>
    <s v="Verspreidbaar"/>
    <x v="1"/>
    <x v="1610"/>
    <n v="0.35"/>
    <n v="1.4"/>
    <s v="tot 2m"/>
    <s v="W18GR10_WBKK_A"/>
    <s v="baggeren en maaien"/>
    <s v="Wel werkstrook"/>
    <n v="-1.1000000000000001"/>
    <n v="-0.85"/>
  </r>
  <r>
    <s v="Links WSHD/Rechts AAN"/>
    <s v="Links WSHD"/>
    <s v="Rechts AAN"/>
    <n v="1.8"/>
    <n v="0.2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22"/>
    <s v="&lt;=2meter"/>
    <n v="6.5"/>
    <s v="ja"/>
    <s v="W32794"/>
    <s v="A: maaien droog talud, bereikbaar vanaf 2 zijden, talud &gt; 2m"/>
    <s v="Links WSHD/Rechts AAN"/>
    <n v="0.27"/>
    <s v="&lt;Null&gt;"/>
    <n v="-0.81"/>
    <s v="ja"/>
    <x v="0"/>
    <n v="-1.45"/>
    <n v="2021"/>
    <x v="621"/>
    <n v="195"/>
    <s v="Uitmaaien"/>
    <s v="maaien"/>
    <n v="1536"/>
    <n v="0.74"/>
    <s v="A: uitmaaien nat profiel &lt;= 30m minimaal één zijde bereikbaar, twee zijdig &gt;15m bereikbaar &lt;= 30m"/>
    <n v="458280"/>
    <s v="M0385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3"/>
    <s v="&lt;Null&gt;"/>
    <n v="0"/>
    <n v="0.23"/>
    <n v="2.4"/>
    <n v="2.4"/>
    <s v="Klasse A"/>
    <s v="Klasse Industrie"/>
    <s v="wegsloot"/>
    <s v="&lt;Null&gt;"/>
    <s v="Secundair"/>
    <s v="&lt;Null&gt;"/>
    <s v="Verspreidbaar"/>
    <x v="1"/>
    <x v="1611"/>
    <n v="0.35"/>
    <n v="1.8"/>
    <s v="tot 2m"/>
    <s v="W18GR10_WBKK_A"/>
    <s v="baggeren en maaien"/>
    <s v="Wel werkstrook"/>
    <n v="-1.1000000000000001"/>
    <n v="-0.85"/>
  </r>
  <r>
    <s v="Links WSHD/Rechts AAN"/>
    <s v="Links WSHD"/>
    <s v="Rechts AAN"/>
    <n v="4.3"/>
    <n v="0.28999999999999998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8"/>
    <n v="-1.1599999999999999"/>
    <s v="&lt;=2meter"/>
    <n v="6.5"/>
    <s v="ja"/>
    <s v="W32794"/>
    <s v="A: maaien droog talud, bereikbaar vanaf 2 zijden, talud &gt; 2m"/>
    <s v="Links WSHD/Rechts AAN"/>
    <n v="0.33"/>
    <s v="&lt;Null&gt;"/>
    <n v="-0.81"/>
    <s v="ja"/>
    <x v="0"/>
    <n v="-1.48"/>
    <n v="2021"/>
    <x v="1248"/>
    <n v="474"/>
    <s v="Uitmaaien"/>
    <s v="maaien"/>
    <n v="1536"/>
    <n v="0.73"/>
    <s v="A: uitmaaien nat profiel &lt;= 30m minimaal één zijde bereikbaar, twee zijdig &gt;15m bereikbaar &lt;= 30m"/>
    <n v="458281"/>
    <s v="M0385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4"/>
    <s v="&lt;Null&gt;"/>
    <n v="0"/>
    <n v="0.32"/>
    <n v="2.4"/>
    <n v="2.4"/>
    <s v="Klasse A"/>
    <s v="Klasse Industrie"/>
    <s v="wegsloot"/>
    <s v="&lt;Null&gt;"/>
    <s v="Secundair"/>
    <s v="&lt;Null&gt;"/>
    <s v="Verspreidbaar"/>
    <x v="1"/>
    <x v="1612"/>
    <n v="0.38"/>
    <n v="1.8"/>
    <s v="tot 2m"/>
    <s v="W18GR10_WBKK_A"/>
    <s v="baggeren en maaien"/>
    <s v="Wel werkstrook"/>
    <n v="-1.1000000000000001"/>
    <n v="-0.85"/>
  </r>
  <r>
    <s v="WSHD"/>
    <s v="WSHD"/>
    <s v="WSHD"/>
    <n v="1"/>
    <n v="0.2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5"/>
    <n v="-1.22"/>
    <s v="&lt;=2meter"/>
    <n v="6.5"/>
    <s v="ja"/>
    <s v="W32794"/>
    <s v="A: maaien droog talud, bereikbaar vanaf 2 zijden, talud &gt; 2m"/>
    <s v="WSHD"/>
    <n v="0.27"/>
    <s v="&lt;Null&gt;"/>
    <n v="-0.81"/>
    <s v="ja"/>
    <x v="0"/>
    <n v="-1.45"/>
    <n v="2021"/>
    <x v="1249"/>
    <n v="108"/>
    <s v="Uitmaaien"/>
    <s v="maaien"/>
    <n v="1536"/>
    <n v="0.74"/>
    <s v="A: uitmaaien nat profiel &lt;= 30m minimaal één zijde bereikbaar, twee zijdig &gt;15m bereikbaar &lt;= 30m"/>
    <n v="458282"/>
    <s v="M03850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233"/>
    <s v="&lt;Null&gt;"/>
    <n v="0"/>
    <n v="0.23"/>
    <n v="2.4"/>
    <n v="2.4"/>
    <s v="Vrij toepasbaar"/>
    <s v="Vrij toepasbaar"/>
    <s v="wegsloot"/>
    <s v="&lt;Null&gt;"/>
    <s v="Secundair"/>
    <s v="&lt;Null&gt;"/>
    <s v="Vrij verspreidbaar"/>
    <x v="1"/>
    <x v="1613"/>
    <n v="0.35"/>
    <n v="1.8"/>
    <s v="tot 2m"/>
    <s v="W18GR10188"/>
    <s v="baggeren en maaien"/>
    <s v="Wel werkstrook"/>
    <n v="-1.1000000000000001"/>
    <n v="-0.85"/>
  </r>
  <r>
    <s v="GEM SBB"/>
    <s v="GEM SBB"/>
    <s v="GEM SBB"/>
    <n v="1.8"/>
    <n v="0.0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76"/>
    <n v="-1.7"/>
    <s v="&gt;2meter"/>
    <n v="6.3"/>
    <s v="ja"/>
    <s v="W32796"/>
    <s v="A: maaien droog talud, bereikbaar vanaf 2 zijden, talud &gt; 2m"/>
    <s v="GEM SBB"/>
    <n v="0.05"/>
    <s v="&lt;Null&gt;"/>
    <n v="-1.56"/>
    <s v="ja"/>
    <x v="0"/>
    <n v="-1.76"/>
    <n v="2021"/>
    <x v="234"/>
    <n v="394"/>
    <s v="Uitmaaien"/>
    <s v="maaien"/>
    <n v="1536"/>
    <n v="0.11"/>
    <s v="A: uitmaaien nat profiel &lt;= 30m minimaal één zijde bereikbaar, twee zijdig &gt;15m bereikbaar &lt;= 30m"/>
    <n v="458283"/>
    <s v="M04038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40"/>
    <s v="&lt;Null&gt;"/>
    <n v="0"/>
    <n v="0.06"/>
    <n v="2.7"/>
    <n v="2.7"/>
    <s v="Klasse A"/>
    <s v="Vrij toepasbaar"/>
    <s v="wegsloot"/>
    <s v="&lt;Null&gt;"/>
    <s v="Secundair"/>
    <n v="-1.7"/>
    <s v="Vrij verspreidbaar"/>
    <x v="1"/>
    <x v="1614"/>
    <n v="0.06"/>
    <n v="0.9"/>
    <s v="tot 2m"/>
    <s v="W18GR10_WBKK_D"/>
    <s v="baggeren en maaien"/>
    <s v="Wel werkstrook"/>
    <s v="&lt;Null&gt;"/>
    <s v="&lt;Null&gt;"/>
  </r>
  <r>
    <s v="GEM SBB"/>
    <s v="GEM SBB"/>
    <s v="GEM SBB"/>
    <n v="0.5"/>
    <n v="0.06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"/>
    <n v="-1.85"/>
    <n v="-1.69"/>
    <s v="&gt;2meter"/>
    <n v="6.1"/>
    <s v="ja"/>
    <s v="W32796"/>
    <s v="A: maaien droog talud, bereikbaar vanaf 2 zijden, talud &gt; 2m"/>
    <s v="GEM SBB"/>
    <n v="7.0000000000000007E-2"/>
    <s v="&lt;Null&gt;"/>
    <n v="-1.56"/>
    <s v="ja"/>
    <x v="0"/>
    <n v="-1.85"/>
    <n v="2021"/>
    <x v="1250"/>
    <n v="139"/>
    <s v="Uitmaaien"/>
    <s v="maaien"/>
    <n v="1536"/>
    <n v="0.12"/>
    <s v="A: uitmaaien nat profiel &lt;= 30m minimaal één zijde bereikbaar, twee zijdig &gt;15m bereikbaar &lt;= 30m"/>
    <n v="458284"/>
    <s v="M04038"/>
    <s v="&lt;Null&gt;"/>
    <x v="0"/>
    <s v="Goeree-Overflakkee"/>
    <s v="Waterschap"/>
    <s v="Uitmaaien"/>
    <s v="&lt;Null&gt;"/>
    <s v="MeetpuntenGO2020-Baggercode199"/>
    <x v="0"/>
    <s v="&lt;Null&gt;"/>
    <s v="Perceel 3"/>
    <s v="Noordlandsedijk"/>
    <s v="A: uitmaaien en afvoeren plasberm, twee zijdig bereikbaar, of &lt;=15m één zijde bereikbaar"/>
    <n v="1160"/>
    <s v="&lt;Null&gt;"/>
    <n v="0"/>
    <n v="0.16"/>
    <n v="2.7"/>
    <n v="2.7"/>
    <s v="Klasse A"/>
    <s v="Vrij toepasbaar"/>
    <s v="wegsloot"/>
    <s v="&lt;Null&gt;"/>
    <s v="Secundair"/>
    <n v="-1.7"/>
    <s v="Vrij verspreidbaar"/>
    <x v="1"/>
    <x v="1615"/>
    <n v="0.15"/>
    <n v="0.7"/>
    <s v="tot 2m"/>
    <s v="W18GR10_WBKK_D"/>
    <s v="baggeren en maaien"/>
    <s v="Wel werkstrook"/>
    <s v="&lt;Null&gt;"/>
    <s v="&lt;Null&gt;"/>
  </r>
  <r>
    <s v="Links AAN/Rechts WSHD"/>
    <s v="Links AAN"/>
    <s v="Rechts WSHD"/>
    <n v="1.1000000000000001"/>
    <n v="0.24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2"/>
    <s v="&gt;2meter"/>
    <n v="8.1999999999999993"/>
    <s v="ja"/>
    <s v="W32797"/>
    <s v="A: maaien droog talud, bereikbaar vanaf 2 zijden, talud &gt; 2m"/>
    <s v="Links AAN/Rechts WSHD"/>
    <n v="0.27"/>
    <s v="&lt;Null&gt;"/>
    <n v="-0.94"/>
    <s v="ja"/>
    <x v="0"/>
    <n v="-1.53"/>
    <n v="2021"/>
    <x v="1009"/>
    <n v="117"/>
    <s v="Uitmaaien"/>
    <s v="maaien"/>
    <n v="1536"/>
    <n v="0.8"/>
    <s v="A: uitmaaien nat profiel &lt;= 30m minimaal één zijde bereikbaar, twee zijdig &gt;15m bereikbaar &lt;= 30m"/>
    <n v="458287"/>
    <s v="M04566"/>
    <s v="koppelen aan profiel 0800"/>
    <x v="0"/>
    <s v="Goeree-Overflakkee"/>
    <s v="Waterschap"/>
    <s v="Uitmaaien"/>
    <s v="&lt;Null&gt;"/>
    <s v="MeetpuntenGO2020-Baggercode199"/>
    <x v="0"/>
    <s v="&lt;Null&gt;"/>
    <s v="Perceel 3"/>
    <s v="PIERSWEG"/>
    <s v="A: uitmaaien en afvoeren plasberm, twee zijdig bereikbaar, of &lt;=15m één zijde bereikbaar"/>
    <n v="800"/>
    <s v="&lt;Null&gt;"/>
    <n v="0"/>
    <n v="0.21"/>
    <n v="3.2"/>
    <n v="3.2"/>
    <s v="Vrij toepasbaar"/>
    <s v="Vrij toepasbaar"/>
    <s v="wegsloot"/>
    <s v="&lt;Null&gt;"/>
    <s v="Secundair"/>
    <s v="&lt;Null&gt;"/>
    <s v="Vrij verspreidbaar"/>
    <x v="1"/>
    <x v="1445"/>
    <n v="0.28000000000000003"/>
    <n v="1.9"/>
    <s v="tot 2m"/>
    <s v="W18GR10259"/>
    <s v="baggeren en maaien"/>
    <s v="Wel werkstrook"/>
    <n v="-1.25"/>
    <n v="-1"/>
  </r>
  <r>
    <s v="Links WSHD/Rechts AAN"/>
    <s v="Links WSHD"/>
    <s v="Rechts AAN"/>
    <n v="3.8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4"/>
    <n v="-1.18"/>
    <s v="&gt;2meter"/>
    <n v="6.9"/>
    <s v="ja"/>
    <s v="W32799"/>
    <s v="A: maaien droog talud, bereikbaar vanaf 2 zijden, talud &gt; 2m"/>
    <s v="Links WSHD/Rechts AAN"/>
    <n v="0.23"/>
    <s v="&lt;Null&gt;"/>
    <n v="-0.82"/>
    <s v="ja"/>
    <x v="0"/>
    <n v="-1.4"/>
    <n v="2021"/>
    <x v="1251"/>
    <n v="479"/>
    <s v="Uitmaaien"/>
    <s v="maaien"/>
    <n v="1536"/>
    <n v="0.67"/>
    <s v="A: uitmaaien nat profiel &lt;= 30m minimaal één zijde bereikbaar, twee zijdig &gt;15m bereikbaar &lt;= 30m"/>
    <n v="458285"/>
    <s v="M03821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37"/>
    <s v="&lt;Null&gt;"/>
    <n v="0"/>
    <n v="0.22"/>
    <n v="2.7"/>
    <n v="2.7"/>
    <s v="Klasse A"/>
    <s v="Klasse Industrie"/>
    <s v="wegsloot"/>
    <s v="&lt;Null&gt;"/>
    <s v="Secundair"/>
    <s v="&lt;Null&gt;"/>
    <s v="Verspreidbaar"/>
    <x v="1"/>
    <x v="1616"/>
    <n v="0.3"/>
    <n v="1.6"/>
    <s v="tot 2m"/>
    <s v="W18GR10_WBKK_A"/>
    <s v="baggeren en maaien"/>
    <s v="Wel werkstrook"/>
    <n v="-1.1000000000000001"/>
    <n v="-0.85"/>
  </r>
  <r>
    <s v="Links WSHD/Rechts AAN"/>
    <s v="Links WSHD"/>
    <s v="Rechts AAN"/>
    <n v="2.1"/>
    <n v="0.17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25"/>
    <n v="-1.37"/>
    <n v="-1.17"/>
    <s v="&gt;2meter"/>
    <n v="7"/>
    <s v="ja"/>
    <s v="W32799"/>
    <s v="A: maaien droog talud, bereikbaar vanaf 2 zijden, talud &gt; 2m"/>
    <s v="Links WSHD/Rechts AAN"/>
    <n v="0.19"/>
    <s v="&lt;Null&gt;"/>
    <n v="-0.85"/>
    <s v="ja"/>
    <x v="0"/>
    <n v="-1.37"/>
    <n v="2021"/>
    <x v="528"/>
    <n v="245"/>
    <s v="Uitmaaien"/>
    <s v="maaien"/>
    <n v="1536"/>
    <n v="0.59"/>
    <s v="A: uitmaaien nat profiel &lt;= 30m minimaal één zijde bereikbaar, twee zijdig &gt;15m bereikbaar &lt;= 30m"/>
    <n v="458286"/>
    <s v="M03821"/>
    <s v="&lt;Null&gt;"/>
    <x v="0"/>
    <s v="Goeree-Overflakkee"/>
    <s v="Waterschap"/>
    <s v="Uitmaaien"/>
    <s v="&lt;Null&gt;"/>
    <s v="MeetpuntenGO2020-Baggercode199"/>
    <x v="0"/>
    <s v="&lt;Null&gt;"/>
    <s v="Perceel 3"/>
    <s v="Korteweegje"/>
    <s v="A: uitmaaien en afvoeren plasberm, twee zijdig bereikbaar, of &lt;=15m één zijde bereikbaar"/>
    <n v="238"/>
    <s v="&lt;Null&gt;"/>
    <n v="0"/>
    <n v="0.2"/>
    <n v="2.7"/>
    <n v="2.7"/>
    <s v="Klasse A"/>
    <s v="Klasse Industrie"/>
    <s v="wegsloot"/>
    <s v="&lt;Null&gt;"/>
    <s v="Secundair"/>
    <s v="&lt;Null&gt;"/>
    <s v="Verspreidbaar"/>
    <x v="1"/>
    <x v="1617"/>
    <n v="0.27"/>
    <n v="1.7"/>
    <s v="tot 2m"/>
    <s v="W18GR10_WBKK_A"/>
    <s v="baggeren en maaien"/>
    <s v="Wel werkstrook"/>
    <n v="-1.1000000000000001"/>
    <n v="-0.85"/>
  </r>
  <r>
    <s v="Links WSHD/Rechts AAN"/>
    <s v="Links WSHD"/>
    <s v="Rechts AAN"/>
    <n v="1"/>
    <n v="0.3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1.4"/>
    <n v="-1.69"/>
    <n v="-1.34"/>
    <s v="&lt;=2meter"/>
    <n v="6"/>
    <s v="ja"/>
    <s v="W32806"/>
    <s v="B: maaien droog talud, &lt;= 15m één zijde bereikbaar, talud &gt; 2m"/>
    <s v="Links WSHD/Rechts AAN"/>
    <n v="0.34"/>
    <s v="&lt;Null&gt;"/>
    <n v="-1.05"/>
    <s v="ja"/>
    <x v="3"/>
    <n v="-1.69"/>
    <n v="2021"/>
    <x v="1250"/>
    <n v="139"/>
    <s v="Uitmaaien"/>
    <s v="maaien"/>
    <n v="1536"/>
    <n v="0.69"/>
    <s v="A: uitmaaien nat profiel &lt;= 30m minimaal één zijde bereikbaar, twee zijdig &gt;15m bereikbaar &lt;= 30m"/>
    <n v="458288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2"/>
    <s v="&lt;Null&gt;"/>
    <n v="0"/>
    <n v="0.35"/>
    <n v="2.2000000000000002"/>
    <n v="2.2000000000000002"/>
    <s v="Klasse B"/>
    <s v="Niet toepasbaar"/>
    <s v="wegsloot"/>
    <s v="&lt;Null&gt;"/>
    <s v="Secundair"/>
    <s v="&lt;Null&gt;"/>
    <s v="Verspreidbaar"/>
    <x v="1"/>
    <x v="1618"/>
    <n v="0.44"/>
    <n v="1.5"/>
    <s v="tot 2m"/>
    <s v="W18GR10065"/>
    <s v="baggeren en maaien"/>
    <s v="Wel werkstrook"/>
    <n v="-1.25"/>
    <n v="-1"/>
  </r>
  <r>
    <s v="Links WSHD/Rechts AAN"/>
    <s v="Links WSHD"/>
    <s v="Rechts AAN"/>
    <n v="0.9"/>
    <n v="0.2"/>
    <s v="&lt;Null&gt;"/>
    <x v="2"/>
    <x v="0"/>
    <n v="1.1299999999999999"/>
    <s v="alleen links"/>
    <s v="&lt;Null&gt;"/>
    <n v="0"/>
    <s v="GO 2021"/>
    <s v="3A: Erkend verwerker, &lt;=30m tweezijdig bereikbaar, of &lt;=15m één zijde bereikbaar"/>
    <n v="-1.4"/>
    <n v="-1.51"/>
    <n v="-1.31"/>
    <s v="&lt;=2meter"/>
    <n v="6"/>
    <s v="ja"/>
    <s v="W32806"/>
    <s v="B: maaien droog talud, &lt;= 15m één zijde bereikbaar, talud &gt; 2m"/>
    <s v="Links WSHD/Rechts AAN"/>
    <n v="0.23"/>
    <s v="&lt;Null&gt;"/>
    <n v="-1.04"/>
    <s v="ja"/>
    <x v="3"/>
    <n v="-1.51"/>
    <n v="2021"/>
    <x v="787"/>
    <n v="109"/>
    <s v="Uitmaaien"/>
    <s v="maaien"/>
    <n v="1536"/>
    <n v="0.56999999999999995"/>
    <s v="A: uitmaaien nat profiel &lt;= 30m minimaal één zijde bereikbaar, twee zijdig &gt;15m bereikbaar &lt;= 30m"/>
    <n v="458289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3"/>
    <s v="&lt;Null&gt;"/>
    <n v="0"/>
    <n v="0.2"/>
    <n v="2.2000000000000002"/>
    <n v="2.2000000000000002"/>
    <s v="Klasse B"/>
    <s v="Niet toepasbaar"/>
    <s v="wegsloot"/>
    <s v="&lt;Null&gt;"/>
    <s v="Secundair"/>
    <s v="&lt;Null&gt;"/>
    <s v="Verspreidbaar"/>
    <x v="1"/>
    <x v="7"/>
    <n v="0.26"/>
    <n v="1.6"/>
    <s v="tot 2m"/>
    <s v="W18GR10065"/>
    <s v="baggeren en maaien"/>
    <s v="Wel werkstrook"/>
    <n v="-1.25"/>
    <n v="-1"/>
  </r>
  <r>
    <s v="Links WSHD/Rechts AAN"/>
    <s v="Links WSHD"/>
    <s v="Rechts AAN"/>
    <n v="1.7"/>
    <n v="0.2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34"/>
    <s v="&lt;=2meter"/>
    <n v="6.1"/>
    <s v="ja"/>
    <s v="W32806"/>
    <s v="A: maaien droog talud, bereikbaar vanaf 2 zijden, talud &gt; 2m"/>
    <s v="Links WSHD/Rechts AAN"/>
    <n v="0.28999999999999998"/>
    <s v="&lt;Null&gt;"/>
    <n v="-1.03"/>
    <s v="ja"/>
    <x v="0"/>
    <n v="-1.58"/>
    <n v="2021"/>
    <x v="149"/>
    <n v="201"/>
    <s v="Uitmaaien"/>
    <s v="maaien"/>
    <n v="1536"/>
    <n v="0.69"/>
    <s v="A: uitmaaien nat profiel &lt;= 30m minimaal één zijde bereikbaar, twee zijdig &gt;15m bereikbaar &lt;= 30m"/>
    <n v="458290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1"/>
    <s v="&lt;Null&gt;"/>
    <n v="0"/>
    <n v="0.24"/>
    <n v="2.2000000000000002"/>
    <n v="2.2000000000000002"/>
    <s v="Klasse B"/>
    <s v="Niet toepasbaar"/>
    <s v="wegsloot"/>
    <s v="&lt;Null&gt;"/>
    <s v="Secundair"/>
    <s v="&lt;Null&gt;"/>
    <s v="Verspreidbaar"/>
    <x v="1"/>
    <x v="1619"/>
    <n v="0.33"/>
    <n v="1.7"/>
    <s v="tot 2m"/>
    <s v="W18GR10065"/>
    <s v="baggeren en maaien"/>
    <s v="Wel werkstrook"/>
    <n v="-1.25"/>
    <n v="-1"/>
  </r>
  <r>
    <s v="Links WSHD/Rechts AAN"/>
    <s v="Links WSHD"/>
    <s v="Rechts AAN"/>
    <n v="1.3"/>
    <n v="0.3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69"/>
    <n v="-1.34"/>
    <s v="&lt;=2meter"/>
    <n v="6"/>
    <s v="ja"/>
    <s v="W32806"/>
    <s v="A: maaien droog talud, bereikbaar vanaf 2 zijden, talud &gt; 2m"/>
    <s v="Links WSHD/Rechts AAN"/>
    <n v="0.34"/>
    <s v="&lt;Null&gt;"/>
    <n v="-1.05"/>
    <s v="ja"/>
    <x v="0"/>
    <n v="-1.69"/>
    <n v="2021"/>
    <x v="1252"/>
    <n v="176"/>
    <s v="Uitmaaien"/>
    <s v="maaien"/>
    <n v="1536"/>
    <n v="0.69"/>
    <s v="A: uitmaaien nat profiel &lt;= 30m minimaal één zijde bereikbaar, twee zijdig &gt;15m bereikbaar &lt;= 30m"/>
    <n v="458291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2"/>
    <s v="&lt;Null&gt;"/>
    <n v="0"/>
    <n v="0.35"/>
    <n v="2.2000000000000002"/>
    <n v="2.2000000000000002"/>
    <s v="Klasse B"/>
    <s v="Niet toepasbaar"/>
    <s v="wegsloot"/>
    <s v="&lt;Null&gt;"/>
    <s v="Secundair"/>
    <s v="&lt;Null&gt;"/>
    <s v="Verspreidbaar"/>
    <x v="1"/>
    <x v="1620"/>
    <n v="0.44"/>
    <n v="1.5"/>
    <s v="tot 2m"/>
    <s v="W18GR10065"/>
    <s v="baggeren en maaien"/>
    <s v="Wel werkstrook"/>
    <n v="-1.25"/>
    <n v="-1"/>
  </r>
  <r>
    <s v="Links WSHD/Rechts AAN"/>
    <s v="Links WSHD"/>
    <s v="Rechts AAN"/>
    <n v="2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31"/>
    <s v="&lt;=2meter"/>
    <n v="6"/>
    <s v="ja"/>
    <s v="W32806"/>
    <s v="A: maaien droog talud, bereikbaar vanaf 2 zijden, talud &gt; 2m"/>
    <s v="Links WSHD/Rechts AAN"/>
    <n v="0.23"/>
    <s v="&lt;Null&gt;"/>
    <n v="-1.04"/>
    <s v="ja"/>
    <x v="0"/>
    <n v="-1.51"/>
    <n v="2021"/>
    <x v="1253"/>
    <n v="251"/>
    <s v="Uitmaaien"/>
    <s v="maaien"/>
    <n v="1536"/>
    <n v="0.56999999999999995"/>
    <s v="A: uitmaaien nat profiel &lt;= 30m minimaal één zijde bereikbaar, twee zijdig &gt;15m bereikbaar &lt;= 30m"/>
    <n v="458292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3"/>
    <s v="&lt;Null&gt;"/>
    <n v="0"/>
    <n v="0.2"/>
    <n v="2.2000000000000002"/>
    <n v="2.2000000000000002"/>
    <s v="Klasse A"/>
    <s v="Klasse Industrie"/>
    <s v="wegsloot"/>
    <s v="&lt;Null&gt;"/>
    <s v="Secundair"/>
    <s v="&lt;Null&gt;"/>
    <s v="Verspreidbaar"/>
    <x v="1"/>
    <x v="1621"/>
    <n v="0.26"/>
    <n v="1.6"/>
    <s v="tot 2m"/>
    <s v="W18GR10_WBKK_A"/>
    <s v="baggeren en maaien"/>
    <s v="Wel werkstrook"/>
    <n v="-1.25"/>
    <n v="-1"/>
  </r>
  <r>
    <s v="Links WSHD/Rechts AAN"/>
    <s v="Links WSHD"/>
    <s v="Rechts AAN"/>
    <n v="1.7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"/>
    <n v="-1.4"/>
    <s v="&lt;=2meter"/>
    <n v="5.5"/>
    <s v="ja"/>
    <s v="W32806"/>
    <s v="A: maaien droog talud, bereikbaar vanaf 2 zijden, talud &gt; 2m"/>
    <s v="Links WSHD/Rechts AAN"/>
    <n v="0.11"/>
    <s v="&lt;Null&gt;"/>
    <n v="-1.05"/>
    <s v="ja"/>
    <x v="0"/>
    <n v="-1.7"/>
    <n v="2021"/>
    <x v="85"/>
    <n v="300"/>
    <s v="Uitmaaien"/>
    <s v="maaien"/>
    <n v="1536"/>
    <n v="0.41"/>
    <s v="A: uitmaaien nat profiel &lt;= 30m minimaal één zijde bereikbaar, twee zijdig &gt;15m bereikbaar &lt;= 30m"/>
    <n v="458293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4"/>
    <s v="&lt;Null&gt;"/>
    <n v="0"/>
    <n v="0.3"/>
    <n v="2.2000000000000002"/>
    <n v="2.2000000000000002"/>
    <s v="Klasse A"/>
    <s v="Klasse Industrie"/>
    <s v="wegsloot"/>
    <s v="&lt;Null&gt;"/>
    <s v="Secundair"/>
    <s v="&lt;Null&gt;"/>
    <s v="Verspreidbaar"/>
    <x v="1"/>
    <x v="1622"/>
    <n v="0.45"/>
    <n v="1.1000000000000001"/>
    <s v="tot 2m"/>
    <s v="W18GR10_WBKK_A"/>
    <s v="baggeren en maaien"/>
    <s v="Wel werkstrook"/>
    <n v="-1.25"/>
    <n v="-1"/>
  </r>
  <r>
    <s v="Links WSHD/Rechts AAN"/>
    <s v="Links WSHD"/>
    <s v="Rechts AAN"/>
    <n v="1.2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39"/>
    <s v="&lt;=2meter"/>
    <n v="5.6"/>
    <s v="ja"/>
    <s v="W32806"/>
    <s v="A: maaien droog talud, bereikbaar vanaf 2 zijden, talud &gt; 2m"/>
    <s v="Links WSHD/Rechts AAN"/>
    <n v="0.16"/>
    <s v="&lt;Null&gt;"/>
    <n v="-0.96"/>
    <s v="ja"/>
    <x v="0"/>
    <n v="-1.71"/>
    <n v="2021"/>
    <x v="1254"/>
    <n v="196"/>
    <s v="Uitmaaien"/>
    <s v="maaien"/>
    <n v="1536"/>
    <n v="0.61"/>
    <s v="A: uitmaaien nat profiel &lt;= 30m minimaal één zijde bereikbaar, twee zijdig &gt;15m bereikbaar &lt;= 30m"/>
    <n v="458294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11"/>
    <s v="&lt;Null&gt;"/>
    <n v="0"/>
    <n v="0.32"/>
    <n v="2.2000000000000002"/>
    <n v="2.2000000000000002"/>
    <s v="Klasse A"/>
    <s v="Klasse Industrie"/>
    <s v="wegsloot"/>
    <s v="&lt;Null&gt;"/>
    <s v="Secundair"/>
    <s v="&lt;Null&gt;"/>
    <s v="Verspreidbaar"/>
    <x v="1"/>
    <x v="1623"/>
    <n v="0.46"/>
    <n v="1.2"/>
    <s v="tot 2m"/>
    <s v="W18GR10_WBKK_A"/>
    <s v="baggeren en maaien"/>
    <s v="Wel werkstrook"/>
    <n v="-1.25"/>
    <n v="-1"/>
  </r>
  <r>
    <s v="Links WSHD/Rechts AAN"/>
    <s v="Links WSHD"/>
    <s v="Rechts AAN"/>
    <n v="0.4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39"/>
    <s v="&lt;=2meter"/>
    <n v="5.6"/>
    <s v="ja"/>
    <s v="W32806"/>
    <s v="A: maaien droog talud, bereikbaar vanaf 2 zijden, talud &gt; 2m"/>
    <s v="Links WSHD/Rechts AAN"/>
    <n v="0.16"/>
    <s v="&lt;Null&gt;"/>
    <n v="-0.96"/>
    <s v="ja"/>
    <x v="0"/>
    <n v="-1.71"/>
    <n v="2021"/>
    <x v="69"/>
    <n v="61"/>
    <s v="Uitmaaien"/>
    <s v="maaien"/>
    <n v="1536"/>
    <n v="0.61"/>
    <s v="A: uitmaaien nat profiel &lt;= 30m minimaal één zijde bereikbaar, twee zijdig &gt;15m bereikbaar &lt;= 30m"/>
    <n v="458295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11"/>
    <s v="&lt;Null&gt;"/>
    <n v="0"/>
    <n v="0.32"/>
    <n v="2.2000000000000002"/>
    <n v="2.2000000000000002"/>
    <s v="Klasse A"/>
    <s v="Klasse Industrie"/>
    <s v="wegsloot"/>
    <s v="&lt;Null&gt;"/>
    <s v="Secundair"/>
    <s v="&lt;Null&gt;"/>
    <s v="Verspreidbaar"/>
    <x v="1"/>
    <x v="1624"/>
    <n v="0.46"/>
    <n v="1.2"/>
    <s v="tot 2m"/>
    <s v="W18GR10_WBKK_A"/>
    <s v="baggeren en maaien"/>
    <s v="Wel werkstrook"/>
    <n v="-1.25"/>
    <n v="-1"/>
  </r>
  <r>
    <s v="WSHD"/>
    <s v="WSHD"/>
    <s v="WSHD"/>
    <n v="0.5"/>
    <n v="0.1400000000000000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71"/>
    <n v="-1.39"/>
    <s v="&lt;=2meter"/>
    <n v="5.6"/>
    <s v="ja"/>
    <s v="W32806"/>
    <s v="A: maaien droog talud, bereikbaar vanaf 2 zijden, talud &gt; 2m"/>
    <s v="WSHD"/>
    <n v="0.16"/>
    <s v="&lt;Null&gt;"/>
    <n v="-0.96"/>
    <s v="ja"/>
    <x v="0"/>
    <n v="-1.71"/>
    <n v="2021"/>
    <x v="1255"/>
    <n v="86"/>
    <s v="Uitmaaien"/>
    <s v="maaien"/>
    <n v="1536"/>
    <n v="0.61"/>
    <s v="A: uitmaaien nat profiel &lt;= 30m minimaal één zijde bereikbaar, twee zijdig &gt;15m bereikbaar &lt;= 30m"/>
    <n v="458296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1211"/>
    <s v="&lt;Null&gt;"/>
    <n v="0"/>
    <n v="0.32"/>
    <n v="2.2000000000000002"/>
    <n v="2.2000000000000002"/>
    <s v="Klasse A"/>
    <s v="Klasse Industrie"/>
    <s v="wegsloot"/>
    <s v="&lt;Null&gt;"/>
    <s v="Secundair"/>
    <s v="&lt;Null&gt;"/>
    <s v="Verspreidbaar"/>
    <x v="1"/>
    <x v="1625"/>
    <n v="0.46"/>
    <n v="1.2"/>
    <s v="tot 2m"/>
    <s v="W18GR10_WBKK_A"/>
    <s v="baggeren en maaien"/>
    <s v="Wel werkstrook"/>
    <n v="-1.25"/>
    <n v="-1"/>
  </r>
  <r>
    <s v="Links WSHD/Rechts AAN"/>
    <s v="Links WSHD"/>
    <s v="Rechts AAN"/>
    <n v="0.1"/>
    <n v="0.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1"/>
    <n v="-1.31"/>
    <s v="&lt;=2meter"/>
    <n v="6"/>
    <s v="ja"/>
    <s v="W32806"/>
    <s v="A: maaien droog talud, bereikbaar vanaf 2 zijden, talud &gt; 2m"/>
    <s v="Links WSHD/Rechts AAN"/>
    <n v="0.23"/>
    <s v="&lt;Null&gt;"/>
    <n v="-1.04"/>
    <s v="ja"/>
    <x v="0"/>
    <n v="-1.51"/>
    <n v="2021"/>
    <x v="1256"/>
    <n v="7"/>
    <s v="Uitmaaien"/>
    <s v="maaien"/>
    <n v="1536"/>
    <n v="0.56999999999999995"/>
    <s v="A: uitmaaien nat profiel &lt;= 30m minimaal één zijde bereikbaar, twee zijdig &gt;15m bereikbaar &lt;= 30m"/>
    <n v="460166"/>
    <s v="M03067"/>
    <s v="&lt;Null&gt;"/>
    <x v="0"/>
    <s v="Goeree-Overflakkee"/>
    <s v="Waterschap"/>
    <s v="Uitmaaien"/>
    <s v="&lt;Null&gt;"/>
    <s v="MeetpuntenGO2020-Baggercode199"/>
    <x v="0"/>
    <s v="&lt;Null&gt;"/>
    <s v="Perceel 3"/>
    <s v="Philipshoofjesweg"/>
    <s v="A: uitmaaien en afvoeren plasberm, twee zijdig bereikbaar, of &lt;=15m één zijde bereikbaar"/>
    <n v="653"/>
    <s v="&lt;Null&gt;"/>
    <n v="0"/>
    <n v="0.2"/>
    <n v="2.2000000000000002"/>
    <n v="2.2000000000000002"/>
    <s v="Klasse B"/>
    <s v="Niet toepasbaar"/>
    <s v="wegsloot"/>
    <s v="&lt;Null&gt;"/>
    <s v="Secundair"/>
    <s v="&lt;Null&gt;"/>
    <s v="Verspreidbaar"/>
    <x v="1"/>
    <x v="1626"/>
    <n v="0.26"/>
    <n v="1.6"/>
    <s v="tot 2m"/>
    <s v="W18GR10065"/>
    <s v="baggeren en maaien"/>
    <s v="Wel werkstrook"/>
    <n v="-1.25"/>
    <n v="-1"/>
  </r>
  <r>
    <s v="Links AAN/Rechts WSHD"/>
    <s v="Links AAN"/>
    <s v="Rechts WSHD"/>
    <n v="0.5"/>
    <n v="0.17"/>
    <s v="&lt;Null&gt;"/>
    <x v="2"/>
    <x v="0"/>
    <n v="1.1299999999999999"/>
    <s v="bereikbaar"/>
    <s v="&lt;Null&gt;"/>
    <n v="0"/>
    <s v="GO 2021"/>
    <s v="2A: Niet direct op de kant, &lt;=30m tweezijdig bereikbaar, of &lt;=15m één zijde bereikbaar"/>
    <n v="-1.4"/>
    <n v="-1.59"/>
    <n v="-1.24"/>
    <s v="&lt;=2meter"/>
    <n v="4.8"/>
    <s v="ja"/>
    <s v="W32807"/>
    <s v="A: maaien droog talud, bereikbaar vanaf 2 zijden, talud &gt; 2m"/>
    <s v="Links AAN/Rechts WSHD"/>
    <n v="0.19"/>
    <s v="&lt;Null&gt;"/>
    <n v="-1.03"/>
    <s v="ja"/>
    <x v="2"/>
    <n v="-1.59"/>
    <n v="2021"/>
    <x v="1257"/>
    <n v="90"/>
    <s v="Uitmaaien"/>
    <s v="maaien"/>
    <n v="1536"/>
    <n v="0.39"/>
    <s v="A: uitmaaien nat profiel &lt;= 30m minimaal één zijde bereikbaar, twee zijdig &gt;15m bereikbaar &lt;= 30m"/>
    <n v="458297"/>
    <s v="M0299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8"/>
    <s v="&lt;Null&gt;"/>
    <n v="0"/>
    <n v="0.35"/>
    <n v="1.8"/>
    <n v="1.8"/>
    <s v="Klasse A"/>
    <s v="Klasse Industrie"/>
    <s v="wegsloot"/>
    <s v="&lt;Null&gt;"/>
    <s v="Secundair"/>
    <s v="&lt;Null&gt;"/>
    <s v="Verspreidbaar"/>
    <x v="1"/>
    <x v="1324"/>
    <n v="0.34"/>
    <n v="1.2"/>
    <s v="tot 2m"/>
    <s v="W18GR10052"/>
    <s v="baggeren en maaien"/>
    <s v="Wel werkstrook"/>
    <n v="-1.25"/>
    <n v="-1"/>
  </r>
  <r>
    <s v="Links AAN/Rechts WSHD"/>
    <s v="Links AAN"/>
    <s v="Rechts WSHD"/>
    <n v="2.2000000000000002"/>
    <n v="0.11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2"/>
    <n v="-1.28"/>
    <s v="&lt;=2meter"/>
    <n v="4.7"/>
    <s v="ja"/>
    <s v="W32807"/>
    <s v="A: maaien droog talud, bereikbaar vanaf 2 zijden, talud &gt; 2m"/>
    <s v="Links AAN/Rechts WSHD"/>
    <n v="0.12"/>
    <s v="&lt;Null&gt;"/>
    <n v="-1.01"/>
    <s v="ja"/>
    <x v="0"/>
    <n v="-1.52"/>
    <n v="2021"/>
    <x v="1258"/>
    <n v="406"/>
    <s v="Uitmaaien"/>
    <s v="maaien"/>
    <n v="1536"/>
    <n v="0.39"/>
    <s v="A: uitmaaien nat profiel &lt;= 30m minimaal één zijde bereikbaar, twee zijdig &gt;15m bereikbaar &lt;= 30m"/>
    <n v="458298"/>
    <s v="M0299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7"/>
    <s v="&lt;Null&gt;"/>
    <n v="0"/>
    <n v="0.24"/>
    <n v="1.8"/>
    <n v="1.8"/>
    <s v="Klasse A"/>
    <s v="Klasse Industrie"/>
    <s v="wegsloot"/>
    <s v="&lt;Null&gt;"/>
    <s v="Secundair"/>
    <s v="&lt;Null&gt;"/>
    <s v="Verspreidbaar"/>
    <x v="1"/>
    <x v="1627"/>
    <n v="0.27"/>
    <n v="1.1000000000000001"/>
    <s v="tot 2m"/>
    <s v="W18GR10052"/>
    <s v="baggeren en maaien"/>
    <s v="Wel werkstrook"/>
    <n v="-1.25"/>
    <n v="-1"/>
  </r>
  <r>
    <s v="Links AAN/Rechts WSHD"/>
    <s v="Links AAN"/>
    <s v="Rechts WSHD"/>
    <n v="0.6"/>
    <n v="0.17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4"/>
    <n v="-1.59"/>
    <n v="-1.24"/>
    <s v="&lt;=2meter"/>
    <n v="4.8"/>
    <s v="ja"/>
    <s v="W32807"/>
    <s v="A: maaien droog talud, bereikbaar vanaf 2 zijden, talud &gt; 2m"/>
    <s v="Links AAN/Rechts WSHD"/>
    <n v="0.19"/>
    <s v="&lt;Null&gt;"/>
    <n v="-1.03"/>
    <s v="ja"/>
    <x v="0"/>
    <n v="-1.59"/>
    <n v="2021"/>
    <x v="588"/>
    <n v="103"/>
    <s v="Uitmaaien"/>
    <s v="maaien"/>
    <n v="1536"/>
    <n v="0.39"/>
    <s v="A: uitmaaien nat profiel &lt;= 30m minimaal één zijde bereikbaar, twee zijdig &gt;15m bereikbaar &lt;= 30m"/>
    <n v="458305"/>
    <s v="M02999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1048"/>
    <s v="&lt;Null&gt;"/>
    <n v="0"/>
    <n v="0.35"/>
    <n v="1.8"/>
    <n v="1.8"/>
    <s v="Klasse A"/>
    <s v="Klasse Industrie"/>
    <s v="wegsloot"/>
    <s v="&lt;Null&gt;"/>
    <s v="Secundair"/>
    <s v="&lt;Null&gt;"/>
    <s v="Verspreidbaar"/>
    <x v="1"/>
    <x v="1504"/>
    <n v="0.34"/>
    <n v="1.2"/>
    <s v="tot 2m"/>
    <s v="W18GR10052"/>
    <s v="baggeren en maaien"/>
    <s v="Wel werkstrook"/>
    <n v="-1.25"/>
    <n v="-1"/>
  </r>
  <r>
    <s v="Links AAN/Rechts WSHD"/>
    <s v="Links AAN"/>
    <s v="Rechts WSHD"/>
    <n v="0.8"/>
    <n v="0.09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2"/>
    <n v="-1.43"/>
    <n v="-1.22"/>
    <s v="&lt;=2meter"/>
    <n v="4.9000000000000004"/>
    <s v="ja"/>
    <s v="W32808"/>
    <s v="B: maaien droog talud, &lt;= 15m één zijde bereikbaar, talud &gt; 2m"/>
    <s v="Links AAN/Rechts WSHD"/>
    <n v="0.1"/>
    <s v="&lt;Null&gt;"/>
    <n v="-0.99"/>
    <s v="ja"/>
    <x v="0"/>
    <n v="-1.43"/>
    <n v="2021"/>
    <x v="1259"/>
    <n v="169"/>
    <s v="Uitmaaien"/>
    <s v="maaien"/>
    <n v="1536"/>
    <n v="0.28999999999999998"/>
    <s v="A: uitmaaien nat profiel &lt;= 30m minimaal één zijde bereikbaar, twee zijdig &gt;15m bereikbaar &lt;= 30m"/>
    <n v="458299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1e Stoofweg"/>
    <s v="A: uitmaaien en afvoeren plasberm, twee zijdig bereikbaar, of &lt;=15m één zijde bereikbaar"/>
    <n v="977"/>
    <s v="&lt;Null&gt;"/>
    <n v="0"/>
    <n v="0.21"/>
    <n v="2"/>
    <n v="2"/>
    <s v="Klasse A"/>
    <s v="Klasse Industrie"/>
    <s v="wegsloot"/>
    <s v="&lt;Null&gt;"/>
    <s v="Secundair"/>
    <s v="&lt;Null&gt;"/>
    <s v="Verspreidbaar"/>
    <x v="1"/>
    <x v="1628"/>
    <n v="0.18"/>
    <n v="1"/>
    <s v="tot 2m"/>
    <s v="W18GR10_WBKK_A"/>
    <s v="baggeren en maaien"/>
    <s v="Wel werkstrook"/>
    <n v="-1.25"/>
    <n v="-1"/>
  </r>
  <r>
    <s v="Links AAN/Rechts WSHD"/>
    <s v="Links AAN"/>
    <s v="Rechts WSHD"/>
    <n v="1.7"/>
    <n v="0.03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2"/>
    <n v="-1.31"/>
    <n v="-1.19"/>
    <s v="&lt;=2meter"/>
    <n v="4.9000000000000004"/>
    <s v="ja"/>
    <s v="W32808"/>
    <s v="B: maaien droog talud, &lt;= 15m één zijde bereikbaar, talud &gt; 2m"/>
    <s v="Links AAN/Rechts WSHD"/>
    <n v="0.03"/>
    <s v="&lt;Null&gt;"/>
    <n v="-1.03"/>
    <s v="ja"/>
    <x v="0"/>
    <n v="-1.31"/>
    <n v="2021"/>
    <x v="1260"/>
    <n v="340"/>
    <s v="Uitmaaien"/>
    <s v="maaien"/>
    <n v="1536"/>
    <n v="0.18"/>
    <s v="A: uitmaaien nat profiel &lt;= 30m minimaal één zijde bereikbaar, twee zijdig &gt;15m bereikbaar &lt;= 30m"/>
    <n v="458300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53"/>
    <s v="&lt;Null&gt;"/>
    <n v="0"/>
    <n v="0.12"/>
    <n v="2"/>
    <n v="2"/>
    <s v="Klasse A"/>
    <s v="Klasse Industrie"/>
    <s v="wegsloot"/>
    <s v="&lt;Null&gt;"/>
    <s v="Secundair"/>
    <s v="&lt;Null&gt;"/>
    <s v="Verspreidbaar"/>
    <x v="1"/>
    <x v="989"/>
    <n v="0.06"/>
    <n v="1"/>
    <s v="tot 2m"/>
    <s v="W18GR10_WBKK_A"/>
    <s v="baggeren en maaien"/>
    <s v="Wel werkstrook"/>
    <n v="-1.25"/>
    <n v="-1"/>
  </r>
  <r>
    <s v="Links AAN/Rechts WSHD"/>
    <s v="Links AAN"/>
    <s v="Rechts WSHD"/>
    <n v="1.4"/>
    <n v="0.04"/>
    <s v="&lt;Null&gt;"/>
    <x v="3"/>
    <x v="0"/>
    <n v="1.1299999999999999"/>
    <s v="alleen links"/>
    <s v="&lt;Null&gt;"/>
    <n v="1"/>
    <s v="GO 2021"/>
    <s v="1A: Op de kant, &lt;=30m tweezijdig bereikbaar, of &lt;=15m één zijde bereikbaar"/>
    <n v="-1.2"/>
    <n v="-1.36"/>
    <n v="-1.21"/>
    <s v="&lt;=2meter"/>
    <n v="4.9000000000000004"/>
    <s v="ja"/>
    <s v="W32808"/>
    <s v="B: maaien droog talud, &lt;= 15m één zijde bereikbaar, talud &gt; 2m"/>
    <s v="Links AAN/Rechts WSHD"/>
    <n v="0.05"/>
    <s v="&lt;Null&gt;"/>
    <n v="-1.03"/>
    <s v="ja"/>
    <x v="0"/>
    <n v="-1.36"/>
    <n v="2021"/>
    <x v="892"/>
    <n v="272"/>
    <s v="Uitmaaien"/>
    <s v="maaien"/>
    <n v="1536"/>
    <n v="0.22"/>
    <s v="A: uitmaaien nat profiel &lt;= 30m minimaal één zijde bereikbaar, twee zijdig &gt;15m bereikbaar &lt;= 30m"/>
    <n v="458301"/>
    <s v="M03027"/>
    <s v="&lt;Null&gt;"/>
    <x v="0"/>
    <s v="Goeree-Overflakkee"/>
    <s v="Waterschap"/>
    <s v="Uitmaaien"/>
    <s v="&lt;Null&gt;"/>
    <s v="MeetpuntenGO2020-Baggercode199"/>
    <x v="0"/>
    <s v="&lt;Null&gt;"/>
    <s v="Perceel 3"/>
    <s v="Bustelweg"/>
    <s v="A: uitmaaien en afvoeren plasberm, twee zijdig bereikbaar, of &lt;=15m één zijde bereikbaar"/>
    <n v="1054"/>
    <s v="&lt;Null&gt;"/>
    <n v="0"/>
    <n v="0.15"/>
    <n v="2"/>
    <n v="2"/>
    <s v="Klasse A"/>
    <s v="Klasse Industrie"/>
    <s v="wegsloot"/>
    <s v="&lt;Null&gt;"/>
    <s v="Secundair"/>
    <s v="&lt;Null&gt;"/>
    <s v="Verspreidbaar"/>
    <x v="1"/>
    <x v="1629"/>
    <n v="0.11"/>
    <n v="1"/>
    <s v="tot 2m"/>
    <s v="W18GR10_WBKK_A"/>
    <s v="baggeren en maaien"/>
    <s v="Wel werkstrook"/>
    <n v="-1.25"/>
    <n v="-1"/>
  </r>
  <r>
    <s v="Links WSHD/Rechts AAN"/>
    <s v="Links WSHD"/>
    <s v="Rechts AAN"/>
    <n v="1.9"/>
    <n v="0.1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4"/>
    <n v="-1.32"/>
    <s v="&lt;=2meter"/>
    <n v="4.5999999999999996"/>
    <s v="ja"/>
    <s v="W32809"/>
    <s v="A: maaien droog talud, bereikbaar vanaf 2 zijden, talud &gt; 2m"/>
    <s v="Links WSHD/Rechts AAN"/>
    <n v="0.12"/>
    <s v="&lt;Null&gt;"/>
    <n v="-1.02"/>
    <s v="ja"/>
    <x v="0"/>
    <n v="-1.54"/>
    <n v="2021"/>
    <x v="1261"/>
    <n v="318"/>
    <s v="Uitmaaien"/>
    <s v="maaien"/>
    <n v="1536"/>
    <n v="0.43"/>
    <s v="A: uitmaaien nat profiel &lt;= 30m minimaal één zijde bereikbaar, twee zijdig &gt;15m bereikbaar &lt;= 30m"/>
    <n v="458302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Smalle Blokweg"/>
    <s v="A: uitmaaien en afvoeren plasberm, twee zijdig bereikbaar, of &lt;=15m één zijde bereikbaar"/>
    <n v="268"/>
    <s v="&lt;Null&gt;"/>
    <n v="0"/>
    <n v="0.22"/>
    <n v="1.7"/>
    <n v="1.7"/>
    <s v="Klasse A"/>
    <s v="Klasse Industrie"/>
    <s v="wegsloot"/>
    <s v="&lt;Null&gt;"/>
    <s v="Secundair"/>
    <s v="&lt;Null&gt;"/>
    <s v="Verspreidbaar"/>
    <x v="1"/>
    <x v="1630"/>
    <n v="0.28999999999999998"/>
    <n v="1.2"/>
    <s v="tot 2m"/>
    <s v="W18GR10_WBKK_A"/>
    <s v="baggeren en maaien"/>
    <s v="Wel werkstrook"/>
    <n v="-1.25"/>
    <n v="-1"/>
  </r>
  <r>
    <s v="Links WSHD/Rechts AAN"/>
    <s v="Links WSHD"/>
    <s v="Rechts AAN"/>
    <n v="0.9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6"/>
    <s v="&lt;=2meter"/>
    <n v="4.0999999999999996"/>
    <s v="ja"/>
    <s v="W32809"/>
    <s v="A: maaien droog talud, bereikbaar vanaf 2 zijden, talud &gt; 2m"/>
    <s v="Links WSHD/Rechts AAN"/>
    <n v="0.08"/>
    <s v="&lt;Null&gt;"/>
    <n v="-1.02"/>
    <s v="ja"/>
    <x v="0"/>
    <n v="-1.55"/>
    <n v="2021"/>
    <x v="1262"/>
    <n v="253"/>
    <s v="Uitmaaien"/>
    <s v="maaien"/>
    <n v="1536"/>
    <n v="0.26"/>
    <s v="A: uitmaaien nat profiel &lt;= 30m minimaal één zijde bereikbaar, twee zijdig &gt;15m bereikbaar &lt;= 30m"/>
    <n v="458303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269"/>
    <s v="&lt;Null&gt;"/>
    <n v="0"/>
    <n v="0.19"/>
    <n v="1.7"/>
    <n v="1.7"/>
    <s v="Klasse A"/>
    <s v="Klasse Industrie"/>
    <s v="wegsloot"/>
    <s v="&lt;Null&gt;"/>
    <s v="Secundair"/>
    <s v="&lt;Null&gt;"/>
    <s v="Verspreidbaar"/>
    <x v="1"/>
    <x v="1631"/>
    <n v="0.3"/>
    <n v="0.7"/>
    <s v="tot 2m"/>
    <s v="W18GR10_WBKK_A"/>
    <s v="baggeren en maaien"/>
    <s v="Wel werkstrook"/>
    <n v="-1.25"/>
    <n v="-1"/>
  </r>
  <r>
    <s v="Links WSHD/Rechts AAN"/>
    <s v="Links WSHD"/>
    <s v="Rechts AAN"/>
    <n v="1.8"/>
    <n v="0.0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3"/>
    <n v="-1.38"/>
    <s v="&lt;=2meter"/>
    <n v="4.5"/>
    <s v="ja"/>
    <s v="W32809"/>
    <s v="A: maaien droog talud, bereikbaar vanaf 2 zijden, talud &gt; 2m"/>
    <s v="Links WSHD/Rechts AAN"/>
    <n v="7.0000000000000007E-2"/>
    <s v="&lt;Null&gt;"/>
    <n v="-1.02"/>
    <s v="ja"/>
    <x v="0"/>
    <n v="-1.53"/>
    <n v="2021"/>
    <x v="215"/>
    <n v="351"/>
    <s v="Uitmaaien"/>
    <s v="maaien"/>
    <n v="1536"/>
    <n v="0.33"/>
    <s v="A: uitmaaien nat profiel &lt;= 30m minimaal één zijde bereikbaar, twee zijdig &gt;15m bereikbaar &lt;= 30m"/>
    <n v="458304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5"/>
    <s v="&lt;Null&gt;"/>
    <n v="0"/>
    <n v="0.15"/>
    <n v="1.7"/>
    <n v="1.7"/>
    <s v="Klasse A"/>
    <s v="Klasse Industrie"/>
    <s v="wegsloot"/>
    <s v="&lt;Null&gt;"/>
    <s v="Secundair"/>
    <s v="&lt;Null&gt;"/>
    <s v="Verspreidbaar"/>
    <x v="1"/>
    <x v="1632"/>
    <n v="0.28000000000000003"/>
    <n v="1"/>
    <s v="tot 2m"/>
    <s v="W18GR10081"/>
    <s v="baggeren en maaien"/>
    <s v="Wel werkstrook"/>
    <n v="-1.25"/>
    <n v="-1"/>
  </r>
  <r>
    <s v="Links WSHD/Rechts AAN"/>
    <s v="Links WSHD"/>
    <s v="Rechts AAN"/>
    <n v="1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8"/>
    <n v="-1.29"/>
    <s v="&lt;=2meter"/>
    <n v="4.2"/>
    <s v="ja"/>
    <s v="W32809"/>
    <s v="A: maaien droog talud, bereikbaar vanaf 2 zijden, talud &gt; 2m"/>
    <s v="Links WSHD/Rechts AAN"/>
    <n v="0.08"/>
    <s v="&lt;Null&gt;"/>
    <n v="-1.02"/>
    <s v="ja"/>
    <x v="0"/>
    <n v="-1.58"/>
    <n v="2021"/>
    <x v="7"/>
    <n v="242"/>
    <s v="Uitmaaien"/>
    <s v="maaien"/>
    <n v="1536"/>
    <n v="0.24"/>
    <s v="A: uitmaaien nat profiel &lt;= 30m minimaal één zijde bereikbaar, twee zijdig &gt;15m bereikbaar &lt;= 30m"/>
    <n v="458306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396"/>
    <s v="&lt;Null&gt;"/>
    <n v="0"/>
    <n v="0.28999999999999998"/>
    <n v="1.7"/>
    <n v="1.7"/>
    <s v="Klasse A"/>
    <s v="Klasse Industrie"/>
    <s v="wegsloot"/>
    <s v="&lt;Null&gt;"/>
    <s v="Secundair"/>
    <s v="&lt;Null&gt;"/>
    <s v="Verspreidbaar"/>
    <x v="1"/>
    <x v="1633"/>
    <n v="0.33"/>
    <n v="0.8"/>
    <s v="tot 2m"/>
    <s v="W18GR10081"/>
    <s v="baggeren en maaien"/>
    <s v="Wel werkstrook"/>
    <n v="-1.25"/>
    <n v="-1"/>
  </r>
  <r>
    <s v="Links WSHD/Rechts AAN"/>
    <s v="Links WSHD"/>
    <s v="Rechts AAN"/>
    <n v="0.2"/>
    <n v="7.0000000000000007E-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55"/>
    <n v="-1.36"/>
    <s v="&lt;=2meter"/>
    <n v="4.0999999999999996"/>
    <s v="ja"/>
    <s v="W32809"/>
    <s v="A: maaien droog talud, bereikbaar vanaf 2 zijden, talud &gt; 2m"/>
    <s v="Links WSHD/Rechts AAN"/>
    <n v="0.08"/>
    <s v="&lt;Null&gt;"/>
    <n v="-1.02"/>
    <s v="ja"/>
    <x v="0"/>
    <n v="-1.55"/>
    <n v="2021"/>
    <x v="1263"/>
    <n v="58"/>
    <s v="Uitmaaien"/>
    <s v="maaien"/>
    <n v="1536"/>
    <n v="0.26"/>
    <s v="A: uitmaaien nat profiel &lt;= 30m minimaal één zijde bereikbaar, twee zijdig &gt;15m bereikbaar &lt;= 30m"/>
    <n v="460167"/>
    <s v="M03134"/>
    <s v="&lt;Null&gt;"/>
    <x v="0"/>
    <s v="Goeree-Overflakkee"/>
    <s v="Waterschap"/>
    <s v="Uitmaaien"/>
    <s v="&lt;Null&gt;"/>
    <s v="MeetpuntenGO2020-Baggercode199"/>
    <x v="0"/>
    <s v="&lt;Null&gt;"/>
    <s v="Perceel 3"/>
    <s v="Lageweg"/>
    <s v="A: uitmaaien en afvoeren plasberm, twee zijdig bereikbaar, of &lt;=15m één zijde bereikbaar"/>
    <n v="269"/>
    <s v="&lt;Null&gt;"/>
    <n v="0"/>
    <n v="0.19"/>
    <n v="1.7"/>
    <n v="1.7"/>
    <s v="Klasse A"/>
    <s v="Klasse Industrie"/>
    <s v="wegsloot"/>
    <s v="&lt;Null&gt;"/>
    <s v="Secundair"/>
    <s v="&lt;Null&gt;"/>
    <s v="Verspreidbaar"/>
    <x v="1"/>
    <x v="1634"/>
    <n v="0.3"/>
    <n v="0.7"/>
    <s v="tot 2m"/>
    <s v="W18GR10081"/>
    <s v="baggeren en maaien"/>
    <s v="Wel werkstrook"/>
    <n v="-1.25"/>
    <n v="-1"/>
  </r>
  <r>
    <s v="AAN"/>
    <s v="AAN"/>
    <s v="AAN"/>
    <n v="5.6"/>
    <n v="0.15"/>
    <s v="&lt;Null&gt;"/>
    <x v="0"/>
    <x v="0"/>
    <n v="1.1299999999999999"/>
    <s v="alleen rechts"/>
    <s v="&lt;Null&gt;"/>
    <n v="0"/>
    <s v="GO 2021"/>
    <s v="1A: Op de kant, &lt;=30m tweezijdig bereikbaar, of &lt;=15m één zijde bereikbaar"/>
    <n v="-1"/>
    <n v="-1.61"/>
    <n v="-1.39"/>
    <s v="&lt;=2meter"/>
    <n v="4.5"/>
    <s v="ja"/>
    <s v="W32811"/>
    <s v="B: maaien droog talud, &lt;= 15m één zijde bereikbaar, talud &gt; 2m"/>
    <s v="AAN"/>
    <n v="0.17"/>
    <s v="&lt;Null&gt;"/>
    <n v="-1.02"/>
    <s v="ja"/>
    <x v="0"/>
    <n v="-1.61"/>
    <n v="2021"/>
    <x v="1264"/>
    <n v="751"/>
    <s v="Uitmaaien"/>
    <s v="maaien"/>
    <n v="1536"/>
    <n v="0.6"/>
    <s v="A: uitmaaien nat profiel &lt;= 30m minimaal één zijde bereikbaar, twee zijdig &gt;15m bereikbaar &lt;= 30m"/>
    <n v="458308"/>
    <s v="M03360"/>
    <s v="&lt;Null&gt;"/>
    <x v="0"/>
    <s v="Goeree-Overflakkee"/>
    <s v="Waterschap"/>
    <s v="Uitmaaien"/>
    <s v="&lt;Null&gt;"/>
    <s v="MeetpuntenGO2020-Baggercode199"/>
    <x v="0"/>
    <s v="&lt;Null&gt;"/>
    <s v="Perceel 3"/>
    <s v="Duivenwaardsedijk"/>
    <s v="A: uitmaaien en afvoeren plasberm, twee zijdig bereikbaar, of &lt;=15m één zijde bereikbaar"/>
    <n v="66"/>
    <s v="&lt;Null&gt;"/>
    <n v="0"/>
    <n v="0.22"/>
    <n v="1.5"/>
    <n v="1.5"/>
    <s v="Klasse A"/>
    <s v="Vrij toepasbaar"/>
    <s v="wegsloot"/>
    <s v="&lt;Null&gt;"/>
    <s v="Secundair"/>
    <s v="&lt;Null&gt;"/>
    <s v="Vrij verspreidbaar"/>
    <x v="1"/>
    <x v="1635"/>
    <n v="0.36"/>
    <n v="1.5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67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7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Staak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_WBKK_C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691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98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Zuidelijke Rand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23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69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1"/>
    <s v="&lt;Null&gt;"/>
    <s v="&lt;Null&gt;"/>
    <x v="1"/>
    <s v="&lt;Null&gt;"/>
    <s v="Waterschap"/>
    <s v="&lt;Null&gt;"/>
    <s v="&lt;Null&gt;"/>
    <s v="&lt;Null&gt;"/>
    <x v="1"/>
    <s v="&lt;Null&gt;"/>
    <s v="Perceel 3"/>
    <s v="Eerste Groene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240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69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8"/>
    <s v="&lt;Null&gt;"/>
    <s v="&lt;Null&gt;"/>
    <x v="1"/>
    <s v="&lt;Null&gt;"/>
    <s v="Waterschap"/>
    <s v="&lt;Null&gt;"/>
    <s v="&lt;Null&gt;"/>
    <s v="&lt;Null&gt;"/>
    <x v="1"/>
    <s v="&lt;Null&gt;"/>
    <s v="Perceel 3"/>
    <s v="Eerste Groeneweg"/>
    <s v="&lt;Null&gt;"/>
    <s v="&lt;Null&gt;"/>
    <s v="&lt;Null&gt;"/>
    <n v="0"/>
    <s v="&lt;Null&gt;"/>
    <s v="&lt;Null&gt;"/>
    <s v="&lt;Null&gt;"/>
    <s v="Klasse A"/>
    <s v="Klasse Wonen"/>
    <s v="wegsloot"/>
    <s v="kunstwerkvak"/>
    <s v="&lt;Null&gt;"/>
    <s v="&lt;Null&gt;"/>
    <s v="Verspreidbaar"/>
    <x v="1"/>
    <x v="1"/>
    <s v="&lt;Null&gt;"/>
    <s v="&lt;Null&gt;"/>
    <s v="&lt;Null&gt;"/>
    <s v="W18GR10239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69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9"/>
    <s v="&lt;Null&gt;"/>
    <s v="&lt;Null&gt;"/>
    <x v="1"/>
    <s v="&lt;Null&gt;"/>
    <s v="Waterschap"/>
    <s v="&lt;Null&gt;"/>
    <s v="&lt;Null&gt;"/>
    <s v="&lt;Null&gt;"/>
    <x v="1"/>
    <s v="&lt;Null&gt;"/>
    <s v="Perceel 3"/>
    <s v="Tweede Groeneweg"/>
    <s v="&lt;Null&gt;"/>
    <s v="&lt;Null&gt;"/>
    <s v="&lt;Null&gt;"/>
    <n v="0"/>
    <s v="&lt;Null&gt;"/>
    <s v="&lt;Null&gt;"/>
    <s v="&lt;Null&gt;"/>
    <s v="Klasse B"/>
    <s v="Niet toepasbaar"/>
    <s v="wegsloot"/>
    <s v="kunstwerkvak"/>
    <s v="&lt;Null&gt;"/>
    <s v="&lt;Null&gt;"/>
    <s v="Niet verspreidbaar"/>
    <x v="1"/>
    <x v="1"/>
    <s v="&lt;Null&gt;"/>
    <s v="&lt;Null&gt;"/>
    <s v="&lt;Null&gt;"/>
    <s v="W18GR10248"/>
    <s v="&lt;Null&gt;"/>
    <s v="&lt;Null&gt;"/>
    <s v="&lt;Null&gt;"/>
    <s v="&lt;Null&gt;"/>
  </r>
  <r>
    <s v="Links AAN/Rechts WSHD"/>
    <s v="Links AAN"/>
    <s v="Rechts WSHD"/>
    <n v="0.3"/>
    <n v="0.04"/>
    <s v="&lt;Null&gt;"/>
    <x v="2"/>
    <x v="0"/>
    <n v="1.1299999999999999"/>
    <s v="bereikbaar"/>
    <s v="&lt;Null&gt;"/>
    <n v="0"/>
    <s v="GO 2021"/>
    <s v="3A: Erkend verwerker, &lt;=30m tweezijdig bereikbaar, of &lt;=15m één zijde bereikbaar"/>
    <n v="-0.55000000000000004"/>
    <n v="-1.1100000000000001"/>
    <n v="-1.05"/>
    <s v="&lt;=2meter"/>
    <n v="4.4000000000000004"/>
    <s v="ja"/>
    <s v="W42696"/>
    <s v="A: maaien droog talud, bereikbaar vanaf 2 zijden, talud &gt; 2m"/>
    <s v="Links AAN/Rechts WSHD"/>
    <n v="0.05"/>
    <s v="&lt;Null&gt;"/>
    <n v="-0.98"/>
    <s v="ja"/>
    <x v="3"/>
    <n v="-1.1100000000000001"/>
    <n v="2021"/>
    <x v="1265"/>
    <n v="74"/>
    <s v="Uitmaaien"/>
    <s v="maaien"/>
    <n v="1536"/>
    <n v="7.0000000000000007E-2"/>
    <s v="A: uitmaaien nat profiel &lt;= 30m minimaal één zijde bereikbaar, twee zijdig &gt;15m bereikbaar &lt;= 30m"/>
    <n v="458309"/>
    <s v="M05434"/>
    <s v="&lt;Null&gt;"/>
    <x v="0"/>
    <s v="Goeree-Overflakkee"/>
    <s v="Waterschap"/>
    <s v="Uitmaaien"/>
    <s v="&lt;Null&gt;"/>
    <s v="MeetpuntenGO2020-Baggercode199"/>
    <x v="0"/>
    <s v="&lt;Null&gt;"/>
    <s v="Perceel 3"/>
    <s v="Tweede Groeneweg"/>
    <s v="A: uitmaaien en afvoeren plasberm, twee zijdig bereikbaar, of &lt;=15m één zijde bereikbaar"/>
    <n v="574"/>
    <s v="&lt;Null&gt;"/>
    <n v="0"/>
    <n v="0.06"/>
    <n v="1.8"/>
    <n v="1.8"/>
    <s v="Klasse B"/>
    <s v="Niet toepasbaar"/>
    <s v="wegsloot"/>
    <s v="&lt;Null&gt;"/>
    <s v="Secundair"/>
    <s v="&lt;Null&gt;"/>
    <s v="Niet verspreidbaar"/>
    <x v="1"/>
    <x v="1636"/>
    <n v="0.13"/>
    <n v="0.8"/>
    <s v="tot 2m"/>
    <s v="W18GR10248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73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2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17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88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3"/>
    <s v="&lt;Null&gt;"/>
    <s v="&lt;Null&gt;"/>
    <x v="1"/>
    <s v="&lt;Null&gt;"/>
    <s v="Waterschap"/>
    <s v="&lt;Null&gt;"/>
    <s v="&lt;Null&gt;"/>
    <s v="&lt;Null&gt;"/>
    <x v="1"/>
    <s v="&lt;Null&gt;"/>
    <s v="Perceel 3"/>
    <s v="Ovenkeet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03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292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3"/>
    <s v="&lt;Null&gt;"/>
    <s v="&lt;Null&gt;"/>
    <x v="1"/>
    <s v="&lt;Null&gt;"/>
    <s v="Waterschap"/>
    <s v="&lt;Null&gt;"/>
    <s v="&lt;Null&gt;"/>
    <s v="&lt;Null&gt;"/>
    <x v="1"/>
    <s v="&lt;Null&gt;"/>
    <s v="Perceel 3"/>
    <s v="Havelooze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023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05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1"/>
    <s v="&lt;Null&gt;"/>
    <s v="&lt;Null&gt;"/>
    <x v="1"/>
    <s v="&lt;Null&gt;"/>
    <s v="Gemeente Goeree-Overflakkee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032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07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7"/>
    <s v="&lt;Null&gt;"/>
    <s v="&lt;Null&gt;"/>
    <x v="1"/>
    <s v="&lt;Null&gt;"/>
    <s v="Waterschap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Links GEM SBB/Rechts AAN"/>
    <s v="Links GEM SBB"/>
    <s v="Rechts AAN"/>
    <n v="0.7"/>
    <n v="0.3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8"/>
    <n v="-1.1599999999999999"/>
    <s v="&gt;2meter"/>
    <n v="7.1"/>
    <s v="ja"/>
    <s v="W43077"/>
    <s v="A: maaien droog talud, bereikbaar vanaf 2 zijden, talud &gt; 2m"/>
    <s v="Links GEM SBB/Rechts AAN"/>
    <n v="0.35"/>
    <s v="&lt;Null&gt;"/>
    <n v="-0.99"/>
    <s v="ja"/>
    <x v="0"/>
    <n v="-1.48"/>
    <n v="2021"/>
    <x v="1266"/>
    <n v="73"/>
    <s v="Uitmaaien"/>
    <s v="maaien"/>
    <n v="1536"/>
    <n v="0.61"/>
    <s v="A: uitmaaien nat profiel &lt;= 30m minimaal één zijde bereikbaar, twee zijdig &gt;15m bereikbaar &lt;= 30m"/>
    <n v="458307"/>
    <s v="M05466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0"/>
    <s v="&lt;Null&gt;"/>
    <n v="0"/>
    <n v="0.32"/>
    <n v="2.7"/>
    <n v="2.7"/>
    <s v="Klasse A"/>
    <s v="Vrij toepasbaar"/>
    <s v="wegsloot"/>
    <s v="&lt;Null&gt;"/>
    <s v="Secundair"/>
    <s v="&lt;Null&gt;"/>
    <s v="Vrij verspreidbaar"/>
    <x v="1"/>
    <x v="1637"/>
    <n v="0.23"/>
    <n v="1.8"/>
    <s v="tot 2m"/>
    <s v="W18GR10_WBKK_D"/>
    <s v="baggeren en maaien"/>
    <s v="Wel werkstrook"/>
    <n v="-1.25"/>
    <n v="-1"/>
  </r>
  <r>
    <s v="Links GEM SBB/Rechts AAN"/>
    <s v="Links GEM SBB"/>
    <s v="Rechts AAN"/>
    <n v="3"/>
    <n v="0.31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48"/>
    <n v="-1.1599999999999999"/>
    <s v="&gt;2meter"/>
    <n v="7.1"/>
    <s v="ja"/>
    <s v="W43077"/>
    <s v="B: maaien droog talud, &lt;= 15m één zijde bereikbaar, talud &gt; 2m"/>
    <s v="Links GEM SBB/Rechts AAN"/>
    <n v="0.35"/>
    <s v="&lt;Null&gt;"/>
    <n v="-0.99"/>
    <s v="ja"/>
    <x v="2"/>
    <n v="-1.48"/>
    <n v="2021"/>
    <x v="536"/>
    <n v="339"/>
    <s v="Uitmaaien"/>
    <s v="maaien"/>
    <n v="1536"/>
    <n v="0.61"/>
    <s v="A: uitmaaien nat profiel &lt;= 30m minimaal één zijde bereikbaar, twee zijdig &gt;15m bereikbaar &lt;= 30m"/>
    <n v="458310"/>
    <s v="M05466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0"/>
    <s v="&lt;Null&gt;"/>
    <n v="0"/>
    <n v="0.32"/>
    <n v="2.7"/>
    <n v="2.7"/>
    <s v="Klasse A"/>
    <s v="Vrij toepasbaar"/>
    <s v="wegsloot"/>
    <s v="&lt;Null&gt;"/>
    <s v="Secundair"/>
    <s v="&lt;Null&gt;"/>
    <s v="Vrij verspreidbaar"/>
    <x v="1"/>
    <x v="1638"/>
    <n v="0.23"/>
    <n v="1.8"/>
    <s v="tot 2m"/>
    <s v="W18GR10_WBKK_D"/>
    <s v="baggeren en maaien"/>
    <s v="Wel werkstrook"/>
    <n v="-1.25"/>
    <n v="-1"/>
  </r>
  <r>
    <s v="Links GEM SBB/Rechts AAN"/>
    <s v="Links GEM SBB"/>
    <s v="Rechts AAN"/>
    <n v="2"/>
    <n v="0.31"/>
    <s v="&lt;Null&gt;"/>
    <x v="0"/>
    <x v="0"/>
    <n v="1.1299999999999999"/>
    <s v="bereikbaar"/>
    <s v="&lt;Null&gt;"/>
    <n v="1"/>
    <s v="GO 2021"/>
    <s v="1A: Op de kant, &lt;=30m tweezijdig bereikbaar, of &lt;=15m één zijde bereikbaar"/>
    <n v="-1.4"/>
    <n v="-1.49"/>
    <n v="-1.1599999999999999"/>
    <s v="&gt;2meter"/>
    <n v="7.2"/>
    <s v="ja"/>
    <s v="W43077"/>
    <s v="A: maaien droog talud, bereikbaar vanaf 2 zijden, talud &gt; 2m"/>
    <s v="Links GEM SBB/Rechts AAN"/>
    <n v="0.35"/>
    <s v="&lt;Null&gt;"/>
    <n v="-0.97"/>
    <s v="ja"/>
    <x v="0"/>
    <n v="-1.49"/>
    <n v="2021"/>
    <x v="782"/>
    <n v="215"/>
    <s v="Uitmaaien"/>
    <s v="maaien"/>
    <n v="1536"/>
    <n v="0.61"/>
    <s v="A: uitmaaien nat profiel &lt;= 30m minimaal één zijde bereikbaar, twee zijdig &gt;15m bereikbaar &lt;= 30m"/>
    <n v="458311"/>
    <s v="M05466"/>
    <s v="&lt;Null&gt;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29"/>
    <s v="&lt;Null&gt;"/>
    <n v="0"/>
    <n v="0.33"/>
    <n v="2.7"/>
    <n v="2.7"/>
    <s v="Klasse A"/>
    <s v="Vrij toepasbaar"/>
    <s v="wegsloot"/>
    <s v="&lt;Null&gt;"/>
    <s v="Secundair"/>
    <s v="&lt;Null&gt;"/>
    <s v="Vrij verspreidbaar"/>
    <x v="1"/>
    <x v="1639"/>
    <n v="0.24"/>
    <n v="1.9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10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0"/>
    <s v="&lt;Null&gt;"/>
    <s v="&lt;Null&gt;"/>
    <x v="1"/>
    <s v="&lt;Null&gt;"/>
    <s v="Waterschap"/>
    <s v="&lt;Null&gt;"/>
    <s v="&lt;Null&gt;"/>
    <s v="&lt;Null&gt;"/>
    <x v="1"/>
    <s v="&lt;Null&gt;"/>
    <s v="Perceel 3"/>
    <s v="Philipshoofjesweg"/>
    <s v="&lt;Null&gt;"/>
    <s v="&lt;Null&gt;"/>
    <s v="&lt;Null&gt;"/>
    <n v="0"/>
    <s v="&lt;Null&gt;"/>
    <s v="&lt;Null&gt;"/>
    <s v="&lt;Null&gt;"/>
    <s v="Klasse A"/>
    <s v="Niet toepasbaar"/>
    <s v="wegsloot"/>
    <s v="kunstwerkvak"/>
    <s v="&lt;Null&gt;"/>
    <s v="&lt;Null&gt;"/>
    <s v="Verspreidbaar"/>
    <x v="1"/>
    <x v="1"/>
    <s v="&lt;Null&gt;"/>
    <s v="&lt;Null&gt;"/>
    <s v="&lt;Null&gt;"/>
    <s v="W18GR10062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34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7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61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1"/>
    <s v="&lt;Null&gt;"/>
    <s v="&lt;Null&gt;"/>
    <x v="1"/>
    <s v="&lt;Null&gt;"/>
    <s v="Waterschap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AAN"/>
    <s v="AAN"/>
    <s v="AAN"/>
    <n v="0.7"/>
    <n v="0.08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2"/>
    <n v="-1.43"/>
    <n v="-1.31"/>
    <s v="&lt;=2meter"/>
    <n v="5.6"/>
    <s v="ja"/>
    <s v="W43618"/>
    <s v="B: maaien droog talud, &lt;= 15m één zijde bereikbaar, talud &gt; 2m"/>
    <s v="AAN"/>
    <n v="0.09"/>
    <s v="&lt;Null&gt;"/>
    <n v="-1.05"/>
    <s v="ja"/>
    <x v="2"/>
    <n v="-1.43"/>
    <n v="2021"/>
    <x v="1122"/>
    <n v="141"/>
    <s v="Uitmaaien"/>
    <s v="maaien"/>
    <n v="1536"/>
    <n v="0.28999999999999998"/>
    <s v="A: uitmaaien nat profiel &lt;= 30m minimaal één zijde bereikbaar, twee zijdig &gt;15m bereikbaar &lt;= 30m"/>
    <n v="458312"/>
    <s v="M05491"/>
    <s v="koppelen aan profiel 1145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5"/>
    <s v="&lt;Null&gt;"/>
    <n v="0"/>
    <n v="0.12"/>
    <n v="2.2999999999999998"/>
    <n v="2.2999999999999998"/>
    <s v="Klasse A"/>
    <s v="Vrij toepasbaar"/>
    <s v="wegsloot"/>
    <s v="&lt;Null&gt;"/>
    <s v="Secundair"/>
    <s v="&lt;Null&gt;"/>
    <s v="Vrij verspreidbaar"/>
    <x v="1"/>
    <x v="1640"/>
    <n v="0.18"/>
    <n v="1"/>
    <s v="tot 2m"/>
    <s v="W18GR10_WBKK_D"/>
    <s v="baggeren en maaien"/>
    <s v="Wel werkstrook"/>
    <n v="-1.25"/>
    <n v="-1"/>
  </r>
  <r>
    <s v="Links GEM PZH/Rechts AAN"/>
    <s v="Links GEM PZH"/>
    <s v="Rechts AAN"/>
    <n v="0.4"/>
    <n v="0.08"/>
    <s v="&lt;Null&gt;"/>
    <x v="2"/>
    <x v="0"/>
    <n v="1.1299999999999999"/>
    <s v="alleen links"/>
    <s v="&lt;Null&gt;"/>
    <n v="1"/>
    <s v="GO 2021"/>
    <s v="2A: Niet direct op de kant, &lt;=30m tweezijdig bereikbaar, of &lt;=15m één zijde bereikbaar"/>
    <n v="-1.2"/>
    <n v="-1.43"/>
    <n v="-1.31"/>
    <s v="&lt;=2meter"/>
    <n v="5.6"/>
    <s v="ja"/>
    <s v="W43618"/>
    <s v="B: maaien droog talud, &lt;= 15m één zijde bereikbaar, talud &gt; 2m"/>
    <s v="Links GEM PZH/Rechts AAN"/>
    <n v="0.09"/>
    <s v="&lt;Null&gt;"/>
    <n v="-1.05"/>
    <s v="ja"/>
    <x v="2"/>
    <n v="-1.43"/>
    <n v="2021"/>
    <x v="1048"/>
    <n v="90"/>
    <s v="Uitmaaien"/>
    <s v="maaien"/>
    <n v="1536"/>
    <n v="0.28999999999999998"/>
    <s v="A: uitmaaien nat profiel &lt;= 30m minimaal één zijde bereikbaar, twee zijdig &gt;15m bereikbaar &lt;= 30m"/>
    <n v="458313"/>
    <s v="M05491"/>
    <s v="koppelen aan profiel 1145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45"/>
    <s v="&lt;Null&gt;"/>
    <n v="0"/>
    <n v="0.12"/>
    <n v="2.2999999999999998"/>
    <n v="2.2999999999999998"/>
    <s v="Klasse A"/>
    <s v="Vrij toepasbaar"/>
    <s v="wegsloot"/>
    <s v="&lt;Null&gt;"/>
    <s v="Secundair"/>
    <s v="&lt;Null&gt;"/>
    <s v="Vrij verspreidbaar"/>
    <x v="1"/>
    <x v="1641"/>
    <n v="0.18"/>
    <n v="1"/>
    <s v="tot 2m"/>
    <s v="W18GR10_WBKK_D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62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4"/>
    <s v="&lt;Null&gt;"/>
    <s v="&lt;Null&gt;"/>
    <x v="1"/>
    <s v="&lt;Null&gt;"/>
    <s v="Waterschap"/>
    <s v="&lt;Null&gt;"/>
    <s v="&lt;Null&gt;"/>
    <s v="&lt;Null&gt;"/>
    <x v="1"/>
    <s v="&lt;Null&gt;"/>
    <s v="Perceel 3"/>
    <s v="Boomvliet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098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62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1"/>
    <s v="&lt;Null&gt;"/>
    <s v="&lt;Null&gt;"/>
    <x v="1"/>
    <s v="&lt;Null&gt;"/>
    <s v="Waterschap"/>
    <s v="&lt;Null&gt;"/>
    <s v="&lt;Null&gt;"/>
    <s v="&lt;Null&gt;"/>
    <x v="1"/>
    <s v="&lt;Null&gt;"/>
    <s v="Perceel 3"/>
    <s v="Boomvliet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099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393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67"/>
    <s v="&lt;Null&gt;"/>
    <s v="&lt;Null&gt;"/>
    <x v="1"/>
    <s v="&lt;Null&gt;"/>
    <s v="Waterschap"/>
    <s v="&lt;Null&gt;"/>
    <s v="&lt;Null&gt;"/>
    <s v="&lt;Null&gt;"/>
    <x v="1"/>
    <s v="&lt;Null&gt;"/>
    <s v="Perceel 3"/>
    <s v="Gelderse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486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4"/>
    <s v="&lt;Null&gt;"/>
    <s v="&lt;Null&gt;"/>
    <x v="1"/>
    <s v="&lt;Null&gt;"/>
    <s v="Waterschap"/>
    <s v="&lt;Null&gt;"/>
    <s v="&lt;Null&gt;"/>
    <s v="&lt;Null&gt;"/>
    <x v="1"/>
    <s v="&lt;Null&gt;"/>
    <s v="Perceel 3"/>
    <s v="Ovenkeet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032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68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7"/>
    <s v="&lt;Null&gt;"/>
    <s v="&lt;Null&gt;"/>
    <x v="1"/>
    <s v="&lt;Null&gt;"/>
    <s v="Waterschap"/>
    <s v="&lt;Null&gt;"/>
    <s v="&lt;Null&gt;"/>
    <s v="&lt;Null&gt;"/>
    <x v="1"/>
    <s v="&lt;Null&gt;"/>
    <s v="Perceel 3"/>
    <s v="Armen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136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692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0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175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69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3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175"/>
    <s v="&lt;Null&gt;"/>
    <s v="&lt;Null&gt;"/>
    <s v="&lt;Null&gt;"/>
    <s v="&lt;Null&gt;"/>
  </r>
  <r>
    <s v="Links WSHD/Rechts AAN"/>
    <s v="Links WSHD"/>
    <s v="Rechts AAN"/>
    <n v="1.1000000000000001"/>
    <n v="0.14000000000000001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5"/>
    <n v="-1.39"/>
    <n v="-1.26"/>
    <s v="&lt;=2meter"/>
    <n v="5.8"/>
    <s v="ja"/>
    <s v="W44704"/>
    <s v="B: maaien droog talud, &lt;= 15m één zijde bereikbaar, talud &gt; 2m"/>
    <s v="Links WSHD/Rechts AAN"/>
    <n v="0.16"/>
    <s v="&lt;Null&gt;"/>
    <n v="-0.83"/>
    <s v="ja"/>
    <x v="2"/>
    <n v="-1.39"/>
    <n v="2021"/>
    <x v="999"/>
    <n v="145"/>
    <s v="Uitmaaien"/>
    <s v="maaien"/>
    <n v="1536"/>
    <n v="0.53"/>
    <s v="A: uitmaaien nat profiel &lt;= 30m minimaal één zijde bereikbaar, twee zijdig &gt;15m bereikbaar &lt;= 30m"/>
    <n v="458314"/>
    <s v="M05599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423"/>
    <s v="&lt;Null&gt;"/>
    <n v="0"/>
    <n v="0.13"/>
    <n v="2.2000000000000002"/>
    <n v="2.2000000000000002"/>
    <s v="Klasse A"/>
    <s v="Klasse Industrie"/>
    <s v="wegsloot"/>
    <s v="&lt;Null&gt;"/>
    <s v="Secundair"/>
    <s v="&lt;Null&gt;"/>
    <s v="Verspreidbaar"/>
    <x v="1"/>
    <x v="682"/>
    <n v="0.28999999999999998"/>
    <n v="1.5"/>
    <s v="tot 2m"/>
    <s v="W18GR10197"/>
    <s v="baggeren en maaien"/>
    <s v="Wel werkstrook"/>
    <n v="-1.1000000000000001"/>
    <n v="-0.85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72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5"/>
    <s v="&lt;Null&gt;"/>
    <s v="&lt;Null&gt;"/>
    <x v="1"/>
    <s v="&lt;Null&gt;"/>
    <s v="Waterschap"/>
    <s v="&lt;Null&gt;"/>
    <s v="&lt;Null&gt;"/>
    <s v="&lt;Null&gt;"/>
    <x v="1"/>
    <s v="&lt;Null&gt;"/>
    <s v="Perceel 3"/>
    <s v="Bolletjes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225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72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0"/>
    <s v="&lt;Null&gt;"/>
    <s v="&lt;Null&gt;"/>
    <x v="1"/>
    <s v="&lt;Null&gt;"/>
    <s v="Waterschap"/>
    <s v="&lt;Null&gt;"/>
    <s v="&lt;Null&gt;"/>
    <s v="&lt;Null&gt;"/>
    <x v="1"/>
    <s v="&lt;Null&gt;"/>
    <s v="Perceel 3"/>
    <s v="Duivenwaardse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_WBKK_A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75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95"/>
    <s v="&lt;Null&gt;"/>
    <s v="&lt;Null&gt;"/>
    <x v="1"/>
    <s v="&lt;Null&gt;"/>
    <s v="Waterschap"/>
    <s v="&lt;Null&gt;"/>
    <s v="&lt;Null&gt;"/>
    <s v="&lt;Null&gt;"/>
    <x v="1"/>
    <s v="&lt;Null&gt;"/>
    <s v="Perceel 3"/>
    <s v="Munnike Puts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19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75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8"/>
    <s v="&lt;Null&gt;"/>
    <s v="&lt;Null&gt;"/>
    <x v="1"/>
    <s v="&lt;Null&gt;"/>
    <s v="Waterschap"/>
    <s v="&lt;Null&gt;"/>
    <s v="&lt;Null&gt;"/>
    <s v="&lt;Null&gt;"/>
    <x v="1"/>
    <s v="&lt;Null&gt;"/>
    <s v="Perceel 3"/>
    <s v="Potter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214"/>
    <s v="&lt;Null&gt;"/>
    <s v="&lt;Null&gt;"/>
    <s v="&lt;Null&gt;"/>
    <s v="&lt;Null&gt;"/>
  </r>
  <r>
    <s v="Links WSHD/Rechts AAN"/>
    <s v="Links WSHD"/>
    <s v="Rechts AAN"/>
    <n v="0.9"/>
    <n v="0.12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47"/>
    <n v="-1.22"/>
    <s v="&lt;=2meter"/>
    <n v="4.8"/>
    <s v="ja"/>
    <s v="W44874"/>
    <s v="B: maaien droog talud, &lt;= 15m één zijde bereikbaar, talud &gt; 2m"/>
    <s v="Links WSHD/Rechts AAN"/>
    <n v="0.14000000000000001"/>
    <s v="&lt;Null&gt;"/>
    <n v="-1.01"/>
    <s v="ja"/>
    <x v="2"/>
    <n v="-1.47"/>
    <n v="2021"/>
    <x v="786"/>
    <n v="151"/>
    <s v="Uitmaaien"/>
    <s v="maaien"/>
    <n v="1536"/>
    <n v="0.31"/>
    <s v="A: uitmaaien nat profiel &lt;= 30m minimaal één zijde bereikbaar, twee zijdig &gt;15m bereikbaar &lt;= 30m"/>
    <n v="458315"/>
    <s v="M05982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4"/>
    <s v="&lt;Null&gt;"/>
    <n v="0"/>
    <n v="0.25"/>
    <n v="1.8"/>
    <n v="1.8"/>
    <s v="Klasse A"/>
    <s v="Klasse Industrie"/>
    <s v="wegsloot"/>
    <s v="&lt;Null&gt;"/>
    <s v="Secundair"/>
    <s v="&lt;Null&gt;"/>
    <s v="Verspreidbaar"/>
    <x v="1"/>
    <x v="890"/>
    <n v="0.22"/>
    <n v="1.2"/>
    <s v="tot 2m"/>
    <s v="W18GR10_WBKK_A"/>
    <s v="baggeren en maaien"/>
    <s v="Wel werkstrook"/>
    <n v="-1.25"/>
    <n v="-1"/>
  </r>
  <r>
    <s v="Links WSHD/Rechts AAN"/>
    <s v="Links WSHD"/>
    <s v="Rechts AAN"/>
    <n v="0.6"/>
    <n v="0.04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1"/>
    <n v="-1.17"/>
    <s v="&lt;=2meter"/>
    <n v="4.5"/>
    <s v="ja"/>
    <s v="W44874"/>
    <s v="A: maaien droog talud, bereikbaar vanaf 2 zijden, talud &gt; 2m"/>
    <s v="Links WSHD/Rechts AAN"/>
    <n v="0.05"/>
    <s v="&lt;Null&gt;"/>
    <n v="-0.98"/>
    <s v="ja"/>
    <x v="0"/>
    <n v="-1.41"/>
    <n v="2021"/>
    <x v="928"/>
    <n v="143"/>
    <s v="Uitmaaien"/>
    <s v="maaien"/>
    <n v="1536"/>
    <n v="0.25"/>
    <s v="A: uitmaaien nat profiel &lt;= 30m minimaal één zijde bereikbaar, twee zijdig &gt;15m bereikbaar &lt;= 30m"/>
    <n v="458316"/>
    <s v="M05982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1226"/>
    <s v="&lt;Null&gt;"/>
    <n v="0"/>
    <n v="0.24"/>
    <n v="1.8"/>
    <n v="1.8"/>
    <s v="Klasse A"/>
    <s v="Klasse Industrie"/>
    <s v="wegsloot"/>
    <s v="&lt;Null&gt;"/>
    <s v="Secundair"/>
    <s v="&lt;Null&gt;"/>
    <s v="Verspreidbaar"/>
    <x v="1"/>
    <x v="1642"/>
    <n v="0.16"/>
    <n v="0.9"/>
    <s v="tot 2m"/>
    <s v="W18GR10_WBKK_A"/>
    <s v="baggeren en maaien"/>
    <s v="Wel werkstrook"/>
    <n v="-1.25"/>
    <n v="-1"/>
  </r>
  <r>
    <s v="Links WSHD/Rechts AAN"/>
    <s v="Links WSHD"/>
    <s v="Rechts AAN"/>
    <n v="0.6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2"/>
    <s v="&lt;=2meter"/>
    <n v="4.8"/>
    <s v="ja"/>
    <s v="W44874"/>
    <s v="A: maaien droog talud, bereikbaar vanaf 2 zijden, talud &gt; 2m"/>
    <s v="Links WSHD/Rechts AAN"/>
    <n v="0.14000000000000001"/>
    <s v="&lt;Null&gt;"/>
    <n v="-1.01"/>
    <s v="ja"/>
    <x v="0"/>
    <n v="-1.47"/>
    <n v="2021"/>
    <x v="407"/>
    <n v="97"/>
    <s v="Uitmaaien"/>
    <s v="maaien"/>
    <n v="1536"/>
    <n v="0.31"/>
    <s v="A: uitmaaien nat profiel &lt;= 30m minimaal één zijde bereikbaar, twee zijdig &gt;15m bereikbaar &lt;= 30m"/>
    <n v="458317"/>
    <s v="M05982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4"/>
    <s v="&lt;Null&gt;"/>
    <n v="0"/>
    <n v="0.25"/>
    <n v="1.8"/>
    <n v="1.8"/>
    <s v="Klasse A"/>
    <s v="Klasse Industrie"/>
    <s v="wegsloot"/>
    <s v="&lt;Null&gt;"/>
    <s v="Secundair"/>
    <s v="&lt;Null&gt;"/>
    <s v="Verspreidbaar"/>
    <x v="1"/>
    <x v="1643"/>
    <n v="0.22"/>
    <n v="1.2"/>
    <s v="tot 2m"/>
    <s v="W18GR10_WBKK_A"/>
    <s v="baggeren en maaien"/>
    <s v="Wel werkstrook"/>
    <n v="-1.25"/>
    <n v="-1"/>
  </r>
  <r>
    <s v="Links WSHD/Rechts AAN"/>
    <s v="Links WSHD"/>
    <s v="Rechts AAN"/>
    <n v="0.2"/>
    <n v="0.12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4"/>
    <n v="-1.47"/>
    <n v="-1.22"/>
    <s v="&lt;=2meter"/>
    <n v="4.8"/>
    <s v="ja"/>
    <s v="W44874"/>
    <s v="A: maaien droog talud, bereikbaar vanaf 2 zijden, talud &gt; 2m"/>
    <s v="Links WSHD/Rechts AAN"/>
    <n v="0.14000000000000001"/>
    <s v="&lt;Null&gt;"/>
    <n v="-1.01"/>
    <s v="ja"/>
    <x v="0"/>
    <n v="-1.47"/>
    <n v="2021"/>
    <x v="1267"/>
    <n v="35"/>
    <s v="Uitmaaien"/>
    <s v="maaien"/>
    <n v="1536"/>
    <n v="0.31"/>
    <s v="A: uitmaaien nat profiel &lt;= 30m minimaal één zijde bereikbaar, twee zijdig &gt;15m bereikbaar &lt;= 30m"/>
    <n v="460168"/>
    <s v="M05982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4"/>
    <s v="&lt;Null&gt;"/>
    <n v="0"/>
    <n v="0.25"/>
    <n v="1.8"/>
    <n v="1.8"/>
    <s v="Klasse A"/>
    <s v="Klasse Industrie"/>
    <s v="wegsloot"/>
    <s v="&lt;Null&gt;"/>
    <s v="Secundair"/>
    <s v="&lt;Null&gt;"/>
    <s v="Verspreidbaar"/>
    <x v="1"/>
    <x v="1644"/>
    <n v="0.22"/>
    <n v="1.2"/>
    <s v="tot 2m"/>
    <s v="W18GR10060"/>
    <s v="baggeren en maaien"/>
    <s v="Wel werkstrook"/>
    <n v="-1.25"/>
    <n v="-1"/>
  </r>
  <r>
    <s v="Links WSHD/Rechts AAN"/>
    <s v="Links WSHD"/>
    <s v="Rechts AAN"/>
    <n v="0.4"/>
    <n v="0.12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4"/>
    <n v="-1.47"/>
    <n v="-1.22"/>
    <s v="&lt;=2meter"/>
    <n v="4.8"/>
    <s v="ja"/>
    <s v="W44874"/>
    <s v="B: maaien droog talud, &lt;= 15m één zijde bereikbaar, talud &gt; 2m"/>
    <s v="Links WSHD/Rechts AAN"/>
    <n v="0.14000000000000001"/>
    <s v="&lt;Null&gt;"/>
    <n v="-1.01"/>
    <s v="ja"/>
    <x v="2"/>
    <n v="-1.47"/>
    <n v="2021"/>
    <x v="591"/>
    <n v="75"/>
    <s v="Uitmaaien"/>
    <s v="maaien"/>
    <n v="1536"/>
    <n v="0.31"/>
    <s v="A: uitmaaien nat profiel &lt;= 30m minimaal één zijde bereikbaar, twee zijdig &gt;15m bereikbaar &lt;= 30m"/>
    <n v="460169"/>
    <s v="M05982"/>
    <s v="&lt;Null&gt;"/>
    <x v="0"/>
    <s v="Goeree-Overflakkee"/>
    <s v="Waterschap"/>
    <s v="Uitmaaien"/>
    <s v="&lt;Null&gt;"/>
    <s v="MeetpuntenGO2020-Baggercode199"/>
    <x v="0"/>
    <s v="&lt;Null&gt;"/>
    <s v="Perceel 3"/>
    <s v="Monnikenweg"/>
    <s v="A: uitmaaien en afvoeren plasberm, twee zijdig bereikbaar, of &lt;=15m één zijde bereikbaar"/>
    <n v="914"/>
    <s v="&lt;Null&gt;"/>
    <n v="0"/>
    <n v="0.25"/>
    <n v="1.8"/>
    <n v="1.8"/>
    <s v="Klasse A"/>
    <s v="Klasse Industrie"/>
    <s v="wegsloot"/>
    <s v="&lt;Null&gt;"/>
    <s v="Secundair"/>
    <s v="&lt;Null&gt;"/>
    <s v="Verspreidbaar"/>
    <x v="1"/>
    <x v="703"/>
    <n v="0.22"/>
    <n v="1.2"/>
    <s v="tot 2m"/>
    <s v="W18GR10060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487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1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05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610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7"/>
    <s v="&lt;Null&gt;"/>
    <s v="&lt;Null&gt;"/>
    <x v="1"/>
    <s v="&lt;Null&gt;"/>
    <s v="Waterschap"/>
    <s v="&lt;Null&gt;"/>
    <s v="&lt;Null&gt;"/>
    <s v="&lt;Null&gt;"/>
    <x v="1"/>
    <s v="&lt;Null&gt;"/>
    <s v="Perceel 3"/>
    <s v="Maaijgrovers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19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4610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6"/>
    <s v="&lt;Null&gt;"/>
    <s v="&lt;Null&gt;"/>
    <x v="1"/>
    <s v="&lt;Null&gt;"/>
    <s v="Waterschap"/>
    <s v="&lt;Null&gt;"/>
    <s v="&lt;Null&gt;"/>
    <s v="&lt;Null&gt;"/>
    <x v="1"/>
    <s v="&lt;Null&gt;"/>
    <s v="Perceel 3"/>
    <s v="Maaijgroversweg"/>
    <s v="&lt;Null&gt;"/>
    <s v="&lt;Null&gt;"/>
    <s v="&lt;Null&gt;"/>
    <n v="0"/>
    <s v="&lt;Null&gt;"/>
    <s v="&lt;Null&gt;"/>
    <s v="&lt;Null&gt;"/>
    <s v="Klasse A"/>
    <s v="Klasse Wonen"/>
    <s v="wegsloot"/>
    <s v="kunstwerkvak"/>
    <s v="&lt;Null&gt;"/>
    <s v="&lt;Null&gt;"/>
    <s v="Verspreidbaar"/>
    <x v="1"/>
    <x v="1"/>
    <s v="&lt;Null&gt;"/>
    <s v="&lt;Null&gt;"/>
    <s v="&lt;Null&gt;"/>
    <s v="W18GR10190"/>
    <s v="&lt;Null&gt;"/>
    <s v="&lt;Null&gt;"/>
    <s v="&lt;Null&gt;"/>
    <s v="&lt;Null&gt;"/>
  </r>
  <r>
    <s v="Links AAN/Rechts WSHD"/>
    <s v="Links AAN"/>
    <s v="Rechts WSHD"/>
    <n v="1.4"/>
    <n v="0.2"/>
    <s v="&lt;Null&gt;"/>
    <x v="3"/>
    <x v="0"/>
    <n v="1.1299999999999999"/>
    <s v="bereikbaar"/>
    <s v="&lt;Null&gt;"/>
    <n v="0"/>
    <s v="GO 2021"/>
    <s v="1A: Op de kant, &lt;=30m tweezijdig bereikbaar, of &lt;=15m één zijde bereikbaar"/>
    <n v="-1.25"/>
    <n v="-1.51"/>
    <n v="-1.25"/>
    <s v="&lt;=2meter"/>
    <n v="6.3"/>
    <s v="ja"/>
    <s v="W46236"/>
    <s v="A: maaien droog talud, bereikbaar vanaf 2 zijden, talud &gt; 2m"/>
    <s v="Links AAN/Rechts WSHD"/>
    <n v="0.23"/>
    <s v="&lt;Null&gt;"/>
    <n v="-0.85"/>
    <s v="ja"/>
    <x v="0"/>
    <n v="-1.51"/>
    <n v="2021"/>
    <x v="1268"/>
    <n v="172"/>
    <s v="Uitmaaien"/>
    <s v="maaien"/>
    <n v="1536"/>
    <n v="0.7"/>
    <s v="A: uitmaaien nat profiel &lt;= 30m minimaal één zijde bereikbaar, twee zijdig &gt;15m bereikbaar &lt;= 30m"/>
    <n v="458318"/>
    <s v="M05940"/>
    <s v="koppelen aan profiel 0150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50"/>
    <s v="&lt;Null&gt;"/>
    <n v="0"/>
    <n v="0.26"/>
    <n v="2.4"/>
    <n v="2.4"/>
    <s v="Klasse A"/>
    <s v="Klasse Industrie"/>
    <s v="wegsloot"/>
    <s v="&lt;Null&gt;"/>
    <s v="Secundair"/>
    <s v="&lt;Null&gt;"/>
    <s v="Verspreidbaar"/>
    <x v="1"/>
    <x v="1645"/>
    <n v="0.41"/>
    <n v="1.6"/>
    <s v="tot 2m"/>
    <s v="W18GR10_WBKK_A"/>
    <s v="baggeren en maaien"/>
    <s v="Wel werkstrook"/>
    <n v="-1.1000000000000001"/>
    <s v="&lt;Null&gt;"/>
  </r>
  <r>
    <s v="Links AAN/Rechts WSHD"/>
    <s v="Links AAN"/>
    <s v="Rechts WSHD"/>
    <n v="1.4"/>
    <n v="0.24"/>
    <s v="&lt;Null&gt;"/>
    <x v="2"/>
    <x v="0"/>
    <n v="1.1299999999999999"/>
    <s v="alleen rechts"/>
    <s v="&lt;Null&gt;"/>
    <n v="0"/>
    <s v="GO 2021"/>
    <s v="3A: Erkend verwerker, &lt;=30m tweezijdig bereikbaar, of &lt;=15m één zijde bereikbaar"/>
    <n v="-1.25"/>
    <n v="-1.1499999999999999"/>
    <n v="-0.9"/>
    <s v="&lt;=2meter"/>
    <n v="6.8"/>
    <s v="ja"/>
    <s v="W46238"/>
    <s v="B: maaien droog talud, &lt;= 15m één zijde bereikbaar, talud &gt; 2m"/>
    <s v="Links AAN/Rechts WSHD"/>
    <n v="0.27"/>
    <s v="&lt;Null&gt;"/>
    <n v="-0.81"/>
    <s v="ja"/>
    <x v="3"/>
    <n v="-1.1499999999999999"/>
    <n v="2021"/>
    <x v="596"/>
    <n v="134"/>
    <s v="Uitmaaien"/>
    <s v="maaien"/>
    <n v="1536"/>
    <n v="0.39"/>
    <s v="A: uitmaaien nat profiel &lt;= 30m minimaal één zijde bereikbaar, twee zijdig &gt;15m bereikbaar &lt;= 30m"/>
    <n v="458319"/>
    <s v="M05639"/>
    <s v="&lt;Null&gt;"/>
    <x v="0"/>
    <s v="Goeree-Overflakkee"/>
    <s v="Waterschap"/>
    <s v="Uitmaaien"/>
    <s v="&lt;Null&gt;"/>
    <s v="MeetpuntenGO2020-Baggercode199"/>
    <x v="0"/>
    <s v="&lt;Null&gt;"/>
    <s v="Perceel 3"/>
    <s v="Groeneweg"/>
    <s v="A: uitmaaien en afvoeren plasberm, twee zijdig bereikbaar, of &lt;=15m één zijde bereikbaar"/>
    <n v="189"/>
    <s v="&lt;Null&gt;"/>
    <n v="0"/>
    <n v="0.25"/>
    <n v="2.4"/>
    <n v="2.4"/>
    <s v="Klasse A"/>
    <s v="Niet toepasbaar"/>
    <s v="wegsloot"/>
    <s v="&lt;Null&gt;"/>
    <s v="Secundair"/>
    <s v="&lt;Null&gt;"/>
    <s v="Verspreidbaar"/>
    <x v="1"/>
    <x v="1097"/>
    <n v="0.05"/>
    <n v="2.1"/>
    <s v="2 tot 4m"/>
    <s v="W18GR10187"/>
    <s v="baggeren en maaien"/>
    <s v="Wel werkstrook"/>
    <n v="-1.1000000000000001"/>
    <s v="&lt;Null&gt;"/>
  </r>
  <r>
    <s v="Links AAN/Rechts GEM PZH"/>
    <s v="Links AAN"/>
    <s v="Rechts GEM PZH"/>
    <n v="1.8"/>
    <n v="0.2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4"/>
    <n v="-1.75"/>
    <n v="-1.5"/>
    <s v="&gt;2meter"/>
    <n v="10.199999999999999"/>
    <s v="ja"/>
    <s v="W51335"/>
    <s v="A: maaien droog talud, bereikbaar vanaf 2 zijden, talud &gt; 2m"/>
    <s v="Links AAN/Rechts GEM PZH"/>
    <n v="0.23"/>
    <s v="&lt;Null&gt;"/>
    <n v="-1.05"/>
    <s v="ja"/>
    <x v="0"/>
    <n v="-1.75"/>
    <n v="2021"/>
    <x v="472"/>
    <n v="133"/>
    <s v="Uitmaaien"/>
    <s v="maaien"/>
    <n v="1536"/>
    <n v="0.92"/>
    <s v="A: uitmaaien nat profiel &lt;= 30m minimaal één zijde bereikbaar, twee zijdig &gt;15m bereikbaar &lt;= 30m"/>
    <n v="458320"/>
    <s v="M02959"/>
    <s v="koppelen aan profiel 1133"/>
    <x v="0"/>
    <s v="Goeree-Overflakkee"/>
    <s v="Waterschap"/>
    <s v="Uitmaaien"/>
    <s v="&lt;Null&gt;"/>
    <s v="MeetpuntenGO2020-Baggercode199"/>
    <x v="0"/>
    <s v="&lt;Null&gt;"/>
    <s v="Perceel 3"/>
    <s v="Noorddijk"/>
    <s v="A: uitmaaien en afvoeren plasberm, twee zijdig bereikbaar, of &lt;=15m één zijde bereikbaar"/>
    <n v="1133"/>
    <s v="&lt;Null&gt;"/>
    <n v="0"/>
    <n v="0.25"/>
    <n v="3.8"/>
    <n v="3.8"/>
    <s v="Klasse A"/>
    <s v="Vrij toepasbaar"/>
    <s v="sloot"/>
    <s v="&lt;Null&gt;"/>
    <s v="Secundair"/>
    <s v="&lt;Null&gt;"/>
    <s v="Vrij verspreidbaar"/>
    <x v="1"/>
    <x v="1646"/>
    <n v="0.5"/>
    <n v="2.7"/>
    <s v="2 tot 4m"/>
    <s v="W18GR10_WBKK_D"/>
    <s v="baggeren en maaien"/>
    <s v="Wel werkstrook"/>
    <n v="-1.25"/>
    <n v="-1"/>
  </r>
  <r>
    <s v="Links AAN/Rechts GEM PZH"/>
    <s v="Links AAN"/>
    <s v="Rechts GEM PZH"/>
    <n v="11.1"/>
    <n v="0.45"/>
    <s v="&lt;Null&gt;"/>
    <x v="1"/>
    <x v="0"/>
    <n v="1.1299999999999999"/>
    <s v="&lt;Null&gt;"/>
    <s v="&lt;Null&gt;"/>
    <n v="1"/>
    <s v="GO 2021"/>
    <s v="0: LET OP, GEEN WBO INFORMATIE BIJ TOL"/>
    <n v="-1.88"/>
    <n v="-2.08"/>
    <n v="-1.93"/>
    <s v="&gt;2meter"/>
    <n v="16.399999999999999"/>
    <s v="nee"/>
    <s v="W51338"/>
    <s v="A: maaien droog talud, bereikbaar vanaf 2 zijden, talud &gt; 2m"/>
    <s v="Links AAN/Rechts GEM PZH"/>
    <n v="0.51"/>
    <s v="&lt;Null&gt;"/>
    <n v="-1.06"/>
    <s v="ja"/>
    <x v="4"/>
    <n v="-2.08"/>
    <n v="2021"/>
    <x v="96"/>
    <n v="397"/>
    <s v="Uitmaaien"/>
    <s v="maaien"/>
    <n v="1536"/>
    <n v="4.22"/>
    <s v="A: uitmaaien nat profiel &lt;= 30m minimaal één zijde bereikbaar, twee zijdig &gt;15m bereikbaar &lt;= 30m"/>
    <n v="456657"/>
    <s v="M02980"/>
    <s v="hele wg niet baggeren"/>
    <x v="0"/>
    <s v="Goeree-Overflakkee"/>
    <s v="Provincie Zuid-Holland"/>
    <s v="Uitmaaien"/>
    <s v="&lt;Null&gt;"/>
    <s v="MeetpuntenGO2020-Baggercode199"/>
    <x v="2"/>
    <s v="&lt;Null&gt;"/>
    <s v="Perceel 3"/>
    <s v="Staakweg"/>
    <s v="AAARG! plasbermpost fout"/>
    <n v="1151"/>
    <s v="niet baggeren, wel maaien"/>
    <n v="0"/>
    <n v="0.15"/>
    <n v="5.4"/>
    <n v="5.4"/>
    <s v="&lt;Null&gt;"/>
    <s v="&lt;Null&gt;"/>
    <s v="sloot"/>
    <s v="&lt;Null&gt;"/>
    <s v="Secundair"/>
    <s v="&lt;Null&gt;"/>
    <s v="&lt;Null&gt;"/>
    <x v="1"/>
    <x v="1647"/>
    <n v="0.83"/>
    <n v="5.6"/>
    <s v="4 tot 8m"/>
    <s v="&lt;Null&gt;"/>
    <s v="maaien"/>
    <s v="Wel werkstrook"/>
    <n v="-1.25"/>
    <s v="&lt;Null&gt;"/>
  </r>
  <r>
    <s v="Links AAN/Rechts GEM PZH"/>
    <s v="Links AAN"/>
    <s v="Rechts GEM PZH"/>
    <n v="7.1"/>
    <n v="0.16"/>
    <s v="&lt;Null&gt;"/>
    <x v="1"/>
    <x v="0"/>
    <n v="1.1299999999999999"/>
    <s v="&lt;Null&gt;"/>
    <s v="&lt;Null&gt;"/>
    <n v="1"/>
    <s v="GO 2021"/>
    <s v="0: Invalide kenmerken"/>
    <n v="-1.58"/>
    <n v="-1.78"/>
    <n v="-1.78"/>
    <s v="&gt;2meter"/>
    <n v="16.2"/>
    <s v="nee"/>
    <s v="W51338"/>
    <s v="A: maaien droog talud, bereikbaar vanaf 2 zijden, talud &gt; 2m"/>
    <s v="Links AAN/Rechts GEM PZH"/>
    <n v="0.18"/>
    <s v="&lt;Null&gt;"/>
    <n v="-1.06"/>
    <s v="ja"/>
    <x v="0"/>
    <n v="-1.78"/>
    <n v="2021"/>
    <x v="1269"/>
    <n v="265"/>
    <s v="Uitmaaien"/>
    <s v="maaien"/>
    <n v="1536"/>
    <n v="3.3"/>
    <s v="A: uitmaaien nat profiel &lt;= 30m minimaal één zijde bereikbaar, twee zijdig &gt;15m bereikbaar &lt;= 30m"/>
    <n v="456658"/>
    <s v="M02980"/>
    <s v="acc"/>
    <x v="0"/>
    <s v="Goeree-Overflakkee"/>
    <s v="Provincie Zuid-Holland"/>
    <s v="Uitmaaien"/>
    <s v="&lt;Null&gt;"/>
    <s v="MeetpuntenGO2020-Baggercode199"/>
    <x v="2"/>
    <s v="&lt;Null&gt;"/>
    <s v="Perceel 3"/>
    <s v="Staakweg"/>
    <s v="AAARG! plasbermpost fout"/>
    <n v="1152"/>
    <s v="niet baggeren, wel maaien"/>
    <n v="0"/>
    <n v="0"/>
    <n v="5.4"/>
    <n v="5.4"/>
    <s v="Klasse A"/>
    <s v="Vrij toepasbaar"/>
    <s v="sloot"/>
    <s v="&lt;Null&gt;"/>
    <s v="Secundair"/>
    <s v="&lt;Null&gt;"/>
    <s v="Vrij verspreidbaar"/>
    <x v="1"/>
    <x v="1648"/>
    <n v="0.53"/>
    <n v="5.4"/>
    <s v="4 tot 8m"/>
    <s v="W18GR10_WBKK_D"/>
    <s v="maaien"/>
    <s v="Wel werkstrook"/>
    <n v="-1.25"/>
    <s v="&lt;Null&gt;"/>
  </r>
  <r>
    <s v="Links AAN/Rechts GEM PZH"/>
    <s v="Links AAN"/>
    <s v="Rechts GEM PZH"/>
    <n v="7.1"/>
    <n v="0.31"/>
    <s v="&lt;Null&gt;"/>
    <x v="1"/>
    <x v="0"/>
    <n v="1.1299999999999999"/>
    <s v="&lt;Null&gt;"/>
    <s v="&lt;Null&gt;"/>
    <n v="1"/>
    <s v="GO 2021"/>
    <s v="0: Invalide kenmerken"/>
    <n v="-1.62"/>
    <n v="-1.82"/>
    <n v="-1.74"/>
    <s v="&gt;2meter"/>
    <n v="16.5"/>
    <s v="nee"/>
    <s v="W51338"/>
    <s v="A: maaien droog talud, bereikbaar vanaf 2 zijden, talud &gt; 2m"/>
    <s v="Links AAN/Rechts GEM PZH"/>
    <n v="0.35"/>
    <s v="&lt;Null&gt;"/>
    <n v="-1.05"/>
    <s v="ja"/>
    <x v="0"/>
    <n v="-1.82"/>
    <n v="2021"/>
    <x v="1270"/>
    <n v="250"/>
    <s v="Uitmaaien"/>
    <s v="maaien"/>
    <n v="1536"/>
    <n v="3.43"/>
    <s v="A: uitmaaien nat profiel &lt;= 30m minimaal één zijde bereikbaar, twee zijdig &gt;15m bereikbaar &lt;= 30m"/>
    <n v="456668"/>
    <s v="M02980"/>
    <s v="acc"/>
    <x v="0"/>
    <s v="Goeree-Overflakkee"/>
    <s v="Provincie Zuid-Holland"/>
    <s v="Uitmaaien"/>
    <s v="&lt;Null&gt;"/>
    <s v="MeetpuntenGO2020-Baggercode199"/>
    <x v="2"/>
    <s v="&lt;Null&gt;"/>
    <s v="Perceel 3"/>
    <s v="Noorddijk"/>
    <s v="AAARG! plasbermpost fout"/>
    <n v="1149"/>
    <s v="niet baggeren, wel maaien"/>
    <n v="0"/>
    <n v="0.08"/>
    <n v="5.4"/>
    <n v="5.4"/>
    <s v="Klasse A"/>
    <s v="Vrij toepasbaar"/>
    <s v="sloot"/>
    <s v="&lt;Null&gt;"/>
    <s v="Secundair"/>
    <s v="&lt;Null&gt;"/>
    <s v="Vrij verspreidbaar"/>
    <x v="1"/>
    <x v="579"/>
    <n v="0.56999999999999995"/>
    <n v="5.7"/>
    <s v="4 tot 8m"/>
    <s v="W18GR10_WBKK_D"/>
    <s v="maaien"/>
    <s v="Wel werkstrook"/>
    <n v="-1.25"/>
    <s v="&lt;Null&gt;"/>
  </r>
  <r>
    <s v="Links AAN/Rechts GEM PZH"/>
    <s v="Links AAN"/>
    <s v="Rechts GEM PZH"/>
    <n v="12"/>
    <n v="0.74"/>
    <s v="&lt;Null&gt;"/>
    <x v="1"/>
    <x v="0"/>
    <n v="1.1299999999999999"/>
    <s v="&lt;Null&gt;"/>
    <s v="&lt;Null&gt;"/>
    <n v="1"/>
    <s v="GO 2021"/>
    <s v="0: LET OP, GEEN WBO INFORMATIE BIJ TOL"/>
    <n v="-1.95"/>
    <n v="-2.15"/>
    <n v="-2.02"/>
    <s v="&gt;2meter"/>
    <n v="16.5"/>
    <s v="nee"/>
    <s v="W51338"/>
    <s v="A: maaien droog talud, bereikbaar vanaf 2 zijden, talud &gt; 2m"/>
    <s v="Links AAN/Rechts GEM PZH"/>
    <n v="0.84"/>
    <s v="&lt;Null&gt;"/>
    <n v="-1.04"/>
    <s v="ja"/>
    <x v="4"/>
    <n v="-2.15"/>
    <n v="2021"/>
    <x v="1271"/>
    <n v="422"/>
    <s v="Uitmaaien"/>
    <s v="maaien"/>
    <n v="1536"/>
    <n v="4.87"/>
    <s v="A: uitmaaien nat profiel &lt;= 30m minimaal één zijde bereikbaar, twee zijdig &gt;15m bereikbaar &lt;= 30m"/>
    <n v="456669"/>
    <s v="M02980"/>
    <s v="hele wg niet baggeren"/>
    <x v="0"/>
    <s v="Goeree-Overflakkee"/>
    <s v="Provincie Zuid-Holland"/>
    <s v="Uitmaaien"/>
    <s v="&lt;Null&gt;"/>
    <s v="MeetpuntenGO2020-Baggercode199"/>
    <x v="2"/>
    <s v="&lt;Null&gt;"/>
    <s v="Perceel 3"/>
    <s v="Staakweg"/>
    <s v="AAARG! plasbermpost fout"/>
    <n v="1150"/>
    <s v="niet baggeren, wel maaien"/>
    <n v="0"/>
    <n v="0.13"/>
    <n v="5.4"/>
    <n v="5.4"/>
    <s v="&lt;Null&gt;"/>
    <s v="&lt;Null&gt;"/>
    <s v="sloot"/>
    <s v="&lt;Null&gt;"/>
    <s v="Secundair"/>
    <s v="&lt;Null&gt;"/>
    <s v="&lt;Null&gt;"/>
    <x v="1"/>
    <x v="1649"/>
    <n v="0.9"/>
    <n v="5.7"/>
    <s v="4 tot 8m"/>
    <s v="&lt;Null&gt;"/>
    <s v="maaien"/>
    <s v="Wel werkstrook"/>
    <n v="-1.25"/>
    <s v="&lt;Null&gt;"/>
  </r>
  <r>
    <s v="Links AAN/Rechts GEM PZH"/>
    <s v="Links AAN"/>
    <s v="Rechts GEM PZH"/>
    <n v="4.5"/>
    <n v="0.38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09"/>
    <n v="-2.29"/>
    <n v="-2.13"/>
    <s v="&gt;2meter"/>
    <n v="16.7"/>
    <s v="ja"/>
    <s v="W51338"/>
    <s v="A: maaien droog talud, bereikbaar vanaf 2 zijden, talud &gt; 2m"/>
    <s v="Links AAN/Rechts GEM PZH"/>
    <n v="0.43"/>
    <s v="&lt;Null&gt;"/>
    <n v="-1.06"/>
    <s v="ja"/>
    <x v="0"/>
    <n v="-2.29"/>
    <n v="2021"/>
    <x v="190"/>
    <n v="152"/>
    <s v="Uitmaaien"/>
    <s v="maaien"/>
    <n v="1536"/>
    <n v="5.94"/>
    <s v="A: uitmaaien nat profiel &lt;= 30m minimaal één zijde bereikbaar, twee zijdig &gt;15m bereikbaar &lt;= 30m"/>
    <n v="458324"/>
    <s v="M02980"/>
    <s v="&lt;Null&gt;"/>
    <x v="0"/>
    <s v="Goeree-Overflakkee"/>
    <s v="Provincie Zuid-Holland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16"/>
    <s v="&lt;Null&gt;"/>
    <n v="0"/>
    <n v="0.16"/>
    <n v="5.4"/>
    <n v="5.4"/>
    <s v="Klasse A"/>
    <s v="Vrij toepasbaar"/>
    <s v="sloot"/>
    <s v="&lt;Null&gt;"/>
    <s v="Secundair"/>
    <s v="&lt;Null&gt;"/>
    <s v="Vrij verspreidbaar"/>
    <x v="1"/>
    <x v="1650"/>
    <n v="1.04"/>
    <n v="5.9"/>
    <s v="4 tot 8m"/>
    <s v="W18GR10_WBKK_D"/>
    <s v="baggeren en maaien"/>
    <s v="Wel werkstrook"/>
    <n v="-1.25"/>
    <s v="&lt;Null&gt;"/>
  </r>
  <r>
    <s v="Links AAN/Rechts GEM PZH"/>
    <s v="Links AAN"/>
    <s v="Rechts GEM PZH"/>
    <n v="15.5"/>
    <n v="0.45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21"/>
    <n v="-2.41"/>
    <n v="-2.34"/>
    <s v="&gt;2meter"/>
    <n v="17.100000000000001"/>
    <s v="ja"/>
    <s v="W51347"/>
    <s v="A: maaien droog talud, bereikbaar vanaf 2 zijden, talud &gt; 2m"/>
    <s v="Links AAN/Rechts GEM PZH"/>
    <n v="0.51"/>
    <s v="&lt;Null&gt;"/>
    <n v="-1.04"/>
    <s v="ja"/>
    <x v="0"/>
    <n v="-2.41"/>
    <n v="2021"/>
    <x v="1272"/>
    <n v="492"/>
    <s v="Uitmaaien"/>
    <s v="maaien"/>
    <n v="1536"/>
    <n v="6.63"/>
    <s v="A: uitmaaien nat profiel &lt;= 30m minimaal één zijde bereikbaar, twee zijdig &gt;15m bereikbaar &lt;= 30m"/>
    <n v="458325"/>
    <s v="M02980"/>
    <s v="hele wg baggeren"/>
    <x v="0"/>
    <s v="Goeree-Overflakkee"/>
    <s v="Provincie Zuid-Holland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07"/>
    <s v="&lt;Null&gt;"/>
    <n v="0"/>
    <n v="7.0000000000000007E-2"/>
    <n v="5.4"/>
    <n v="5.4"/>
    <s v="Klasse A"/>
    <s v="Vrij toepasbaar"/>
    <s v="sloot"/>
    <s v="&lt;Null&gt;"/>
    <s v="Secundair"/>
    <s v="&lt;Null&gt;"/>
    <s v="Vrij verspreidbaar"/>
    <x v="1"/>
    <x v="1651"/>
    <n v="1.1599999999999999"/>
    <n v="6.3"/>
    <s v="4 tot 8m"/>
    <s v="W18GR10_WBKK_D"/>
    <s v="baggeren en maaien"/>
    <s v="Wel werkstrook"/>
    <n v="-1.25"/>
    <s v="&lt;Null&gt;"/>
  </r>
  <r>
    <s v="Links AAN/Rechts GEM PZH"/>
    <s v="Links AAN"/>
    <s v="Rechts GEM PZH"/>
    <n v="6"/>
    <n v="0.3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87"/>
    <n v="-2.0699999999999998"/>
    <n v="-1.91"/>
    <s v="&gt;2meter"/>
    <n v="17.100000000000001"/>
    <s v="ja"/>
    <s v="W51351"/>
    <s v="A: maaien droog talud, bereikbaar vanaf 2 zijden, talud &gt; 2m"/>
    <s v="Links AAN/Rechts GEM PZH"/>
    <n v="0.35"/>
    <s v="&lt;Null&gt;"/>
    <n v="-1.05"/>
    <s v="ja"/>
    <x v="0"/>
    <n v="-2.0699999999999998"/>
    <n v="2021"/>
    <x v="1234"/>
    <n v="189"/>
    <s v="Uitmaaien"/>
    <s v="maaien"/>
    <n v="1536"/>
    <n v="4.82"/>
    <s v="A: uitmaaien nat profiel &lt;= 30m minimaal één zijde bereikbaar, twee zijdig &gt;15m bereikbaar &lt;= 30m"/>
    <n v="458321"/>
    <s v="M03018"/>
    <s v="hele wg baggeren"/>
    <x v="0"/>
    <s v="Goeree-Overflakkee"/>
    <s v="Provincie Zuid-Holland"/>
    <s v="Uitmaaien"/>
    <s v="&lt;Null&gt;"/>
    <s v="MeetpuntenGO2020-Baggercode199"/>
    <x v="0"/>
    <s v="&lt;Null&gt;"/>
    <s v="Perceel 3"/>
    <s v="2e Stoofweg"/>
    <s v="A: uitmaaien en afvoeren plasberm, twee zijdig bereikbaar, of &lt;=15m één zijde bereikbaar"/>
    <n v="1108"/>
    <s v="&lt;Null&gt;"/>
    <n v="0"/>
    <n v="0.16"/>
    <n v="5.4"/>
    <n v="5.4"/>
    <s v="Klasse A"/>
    <s v="Vrij toepasbaar"/>
    <s v="sloot"/>
    <s v="&lt;Null&gt;"/>
    <s v="Secundair"/>
    <s v="&lt;Null&gt;"/>
    <s v="Vrij verspreidbaar"/>
    <x v="1"/>
    <x v="514"/>
    <n v="0.82"/>
    <n v="6.3"/>
    <s v="4 tot 8m"/>
    <s v="W18GR10_WBKK_D"/>
    <s v="baggeren en maaien"/>
    <s v="Wel werkstrook"/>
    <n v="-1.25"/>
    <s v="&lt;Null&gt;"/>
  </r>
  <r>
    <s v="Links AAN/Rechts GEM PZH"/>
    <s v="Links AAN"/>
    <s v="Rechts GEM PZH"/>
    <n v="11.2"/>
    <n v="0.63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1.71"/>
    <n v="-2"/>
    <n v="-1.97"/>
    <s v="&gt;2meter"/>
    <n v="17"/>
    <s v="ja"/>
    <s v="W51351"/>
    <s v="A: maaien droog talud, bereikbaar vanaf 2 zijden, talud &gt; 2m"/>
    <s v="Links AAN/Rechts GEM PZH"/>
    <n v="0.71"/>
    <s v="&lt;Null&gt;"/>
    <n v="-1.03"/>
    <s v="ja"/>
    <x v="0"/>
    <n v="-2"/>
    <n v="2021"/>
    <x v="337"/>
    <n v="367"/>
    <s v="Uitmaaien"/>
    <s v="maaien"/>
    <n v="1536"/>
    <n v="5.08"/>
    <s v="A: uitmaaien nat profiel &lt;= 30m minimaal één zijde bereikbaar, twee zijdig &gt;15m bereikbaar &lt;= 30m"/>
    <n v="458322"/>
    <s v="M03018"/>
    <s v="hele wg baggeren"/>
    <x v="0"/>
    <s v="Goeree-Overflakkee"/>
    <s v="Provincie Zuid-Holland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09"/>
    <s v="&lt;Null&gt;"/>
    <n v="0"/>
    <n v="0.03"/>
    <n v="5.4"/>
    <n v="5.4"/>
    <s v="Klasse A"/>
    <s v="Vrij toepasbaar"/>
    <s v="sloot"/>
    <s v="&lt;Null&gt;"/>
    <s v="Secundair"/>
    <s v="&lt;Null&gt;"/>
    <s v="Vrij verspreidbaar"/>
    <x v="1"/>
    <x v="1652"/>
    <n v="0.75"/>
    <n v="6.1"/>
    <s v="4 tot 8m"/>
    <s v="W18GR10_WBKK_D"/>
    <s v="baggeren en maaien"/>
    <s v="Wel werkstrook"/>
    <n v="-1.25"/>
    <s v="&lt;Null&gt;"/>
  </r>
  <r>
    <s v="Links AAN/Rechts GEM PZH"/>
    <s v="Links AAN"/>
    <s v="Rechts GEM PZH"/>
    <n v="5.7"/>
    <n v="1.31"/>
    <s v="&lt;Null&gt;"/>
    <x v="3"/>
    <x v="0"/>
    <n v="1.1299999999999999"/>
    <s v="bereikbaar"/>
    <s v="&lt;Null&gt;"/>
    <n v="1"/>
    <s v="GO 2021"/>
    <s v="1A: Op de kant, &lt;=30m tweezijdig bereikbaar, of &lt;=15m één zijde bereikbaar"/>
    <n v="-2.0299999999999998"/>
    <n v="-2.23"/>
    <n v="-1.7"/>
    <s v="&gt;2meter"/>
    <n v="15"/>
    <s v="ja"/>
    <s v="W51351"/>
    <s v="A: maaien droog talud, bereikbaar vanaf 2 zijden, talud &gt; 2m"/>
    <s v="Links AAN/Rechts GEM PZH"/>
    <n v="1.48"/>
    <s v="&lt;Null&gt;"/>
    <n v="-0.99"/>
    <s v="ja"/>
    <x v="0"/>
    <n v="-2.23"/>
    <n v="2021"/>
    <x v="387"/>
    <n v="273"/>
    <s v="Uitmaaien"/>
    <s v="maaien"/>
    <n v="1536"/>
    <n v="4.07"/>
    <s v="A: uitmaaien nat profiel &lt;= 30m minimaal één zijde bereikbaar, twee zijdig &gt;15m bereikbaar &lt;= 30m"/>
    <n v="458323"/>
    <s v="M03018"/>
    <s v="&lt;Null&gt;"/>
    <x v="0"/>
    <s v="Goeree-Overflakkee"/>
    <s v="Provincie Zuid-Holland"/>
    <s v="Uitmaaien"/>
    <s v="&lt;Null&gt;"/>
    <s v="MeetpuntenGO2020-Baggercode199"/>
    <x v="0"/>
    <s v="&lt;Null&gt;"/>
    <s v="Perceel 3"/>
    <s v="Staakweg"/>
    <s v="A: uitmaaien en afvoeren plasberm, twee zijdig bereikbaar, of &lt;=15m één zijde bereikbaar"/>
    <n v="1110"/>
    <s v="&lt;Null&gt;"/>
    <n v="0"/>
    <n v="0.53"/>
    <n v="5.4"/>
    <n v="5.4"/>
    <s v="Klasse A"/>
    <s v="Vrij toepasbaar"/>
    <s v="sloot"/>
    <s v="&lt;Null&gt;"/>
    <s v="Secundair"/>
    <s v="&lt;Null&gt;"/>
    <s v="Vrij verspreidbaar"/>
    <x v="1"/>
    <x v="1653"/>
    <n v="0.98"/>
    <n v="4.2"/>
    <s v="4 tot 8m"/>
    <s v="W18GR10_WBKK_D"/>
    <s v="baggeren en maaien"/>
    <s v="Wel werkstrook"/>
    <n v="-1.25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5167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7"/>
    <s v="&lt;Null&gt;"/>
    <s v="&lt;Null&gt;"/>
    <x v="1"/>
    <s v="&lt;Null&gt;"/>
    <s v="Waterschap"/>
    <s v="&lt;Null&gt;"/>
    <s v="&lt;Null&gt;"/>
    <s v="&lt;Null&gt;"/>
    <x v="1"/>
    <s v="&lt;Null&gt;"/>
    <s v="Perceel 3"/>
    <s v="Potter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214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5173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8"/>
    <s v="&lt;Null&gt;"/>
    <s v="&lt;Null&gt;"/>
    <x v="1"/>
    <s v="&lt;Null&gt;"/>
    <s v="Provincie Zuid-Holland"/>
    <s v="&lt;Null&gt;"/>
    <s v="&lt;Null&gt;"/>
    <s v="&lt;Null&gt;"/>
    <x v="1"/>
    <s v="&lt;Null&gt;"/>
    <s v="Perceel 3"/>
    <s v="Noord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5174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9"/>
    <s v="&lt;Null&gt;"/>
    <s v="&lt;Null&gt;"/>
    <x v="1"/>
    <s v="&lt;Null&gt;"/>
    <s v="Waterschap"/>
    <s v="&lt;Null&gt;"/>
    <s v="&lt;Null&gt;"/>
    <s v="&lt;Null&gt;"/>
    <x v="1"/>
    <s v="&lt;Null&gt;"/>
    <s v="Perceel 3"/>
    <s v="Stratensweg"/>
    <s v="&lt;Null&gt;"/>
    <s v="&lt;Null&gt;"/>
    <s v="&lt;Null&gt;"/>
    <n v="0"/>
    <s v="&lt;Null&gt;"/>
    <s v="&lt;Null&gt;"/>
    <s v="&lt;Null&gt;"/>
    <s v="Klasse A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_WBKK_A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5178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2"/>
    <s v="&lt;Null&gt;"/>
    <s v="&lt;Null&gt;"/>
    <x v="1"/>
    <s v="&lt;Null&gt;"/>
    <s v="Waterschap"/>
    <s v="&lt;Null&gt;"/>
    <s v="&lt;Null&gt;"/>
    <s v="&lt;Null&gt;"/>
    <x v="1"/>
    <s v="&lt;Null&gt;"/>
    <s v="Perceel 3"/>
    <s v="Oudelandsedijk"/>
    <s v="&lt;Null&gt;"/>
    <s v="&lt;Null&gt;"/>
    <s v="&lt;Null&gt;"/>
    <n v="0"/>
    <s v="&lt;Null&gt;"/>
    <s v="&lt;Null&gt;"/>
    <s v="&lt;Null&gt;"/>
    <s v="Klasse A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5476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485"/>
    <s v="&lt;Null&gt;"/>
    <s v="&lt;Null&gt;"/>
    <x v="1"/>
    <s v="&lt;Null&gt;"/>
    <s v="Waterschap"/>
    <s v="&lt;Null&gt;"/>
    <s v="&lt;Null&gt;"/>
    <s v="&lt;Null&gt;"/>
    <x v="1"/>
    <s v="&lt;Null&gt;"/>
    <s v="Perceel 3"/>
    <s v="Eerste Groen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245"/>
    <s v="&lt;Null&gt;"/>
    <s v="&lt;Null&gt;"/>
    <s v="&lt;Null&gt;"/>
    <s v="&lt;Null&gt;"/>
  </r>
  <r>
    <s v="Links WSHD/Rechts AAN"/>
    <s v="Links WSHD"/>
    <s v="Rechts AAN"/>
    <n v="0.9"/>
    <n v="0.16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55"/>
    <n v="-1.74"/>
    <n v="-1.37"/>
    <s v="&lt;=2meter"/>
    <n v="5"/>
    <s v="ja"/>
    <s v="W54765"/>
    <s v="B: maaien droog talud, &lt;= 15m één zijde bereikbaar, talud &gt; 2m"/>
    <s v="Links WSHD/Rechts AAN"/>
    <n v="0.18"/>
    <s v="&lt;Null&gt;"/>
    <n v="-1.03"/>
    <s v="ja"/>
    <x v="2"/>
    <n v="-1.74"/>
    <n v="2021"/>
    <x v="784"/>
    <n v="171"/>
    <s v="Uitmaaien"/>
    <s v="maaien"/>
    <n v="1536"/>
    <n v="0.46"/>
    <s v="A: uitmaaien nat profiel &lt;= 30m minimaal één zijde bereikbaar, twee zijdig &gt;15m bereikbaar &lt;= 30m"/>
    <n v="458326"/>
    <s v="M0303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15"/>
    <s v="&lt;Null&gt;"/>
    <n v="0"/>
    <n v="0.37"/>
    <n v="2"/>
    <n v="2"/>
    <s v="Klasse A"/>
    <s v="Klasse Industrie"/>
    <s v="wegsloot"/>
    <s v="&lt;Null&gt;"/>
    <s v="Secundair"/>
    <s v="&lt;Null&gt;"/>
    <s v="Verspreidbaar"/>
    <x v="1"/>
    <x v="1654"/>
    <n v="0.49"/>
    <n v="1.1000000000000001"/>
    <s v="tot 2m"/>
    <s v="W18GR10_WBKK_A"/>
    <s v="baggeren en maaien"/>
    <s v="Wel werkstrook"/>
    <n v="-1.25"/>
    <n v="-1"/>
  </r>
  <r>
    <s v="Links WSHD/Rechts AAN"/>
    <s v="Links WSHD"/>
    <s v="Rechts AAN"/>
    <n v="2.2000000000000002"/>
    <n v="0.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65"/>
    <n v="-1.28"/>
    <s v="&lt;=2meter"/>
    <n v="4.9000000000000004"/>
    <s v="ja"/>
    <s v="W54765"/>
    <s v="A: maaien droog talud, bereikbaar vanaf 2 zijden, talud &gt; 2m"/>
    <s v="Links WSHD/Rechts AAN"/>
    <n v="0.11"/>
    <s v="&lt;Null&gt;"/>
    <n v="-1.02"/>
    <s v="ja"/>
    <x v="0"/>
    <n v="-1.65"/>
    <n v="2021"/>
    <x v="1273"/>
    <n v="442"/>
    <s v="Uitmaaien"/>
    <s v="maaien"/>
    <n v="1536"/>
    <n v="0.36"/>
    <s v="A: uitmaaien nat profiel &lt;= 30m minimaal één zijde bereikbaar, twee zijdig &gt;15m bereikbaar &lt;= 30m"/>
    <n v="458327"/>
    <s v="M0303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16"/>
    <s v="&lt;Null&gt;"/>
    <n v="0"/>
    <n v="0.37"/>
    <n v="2"/>
    <n v="2"/>
    <s v="Klasse A"/>
    <s v="Klasse Industrie"/>
    <s v="wegsloot"/>
    <s v="&lt;Null&gt;"/>
    <s v="Secundair"/>
    <s v="&lt;Null&gt;"/>
    <s v="Verspreidbaar"/>
    <x v="1"/>
    <x v="1322"/>
    <n v="0.4"/>
    <n v="1"/>
    <s v="tot 2m"/>
    <s v="W18GR10_WBKK_A"/>
    <s v="baggeren en maaien"/>
    <s v="Wel werkstrook"/>
    <n v="-1.25"/>
    <n v="-1"/>
  </r>
  <r>
    <s v="Links WSHD/Rechts AAN"/>
    <s v="Links WSHD"/>
    <s v="Rechts AAN"/>
    <n v="0.9"/>
    <n v="0.16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5"/>
    <n v="-1.74"/>
    <n v="-1.37"/>
    <s v="&lt;=2meter"/>
    <n v="5"/>
    <s v="ja"/>
    <s v="W54765"/>
    <s v="A: maaien droog talud, bereikbaar vanaf 2 zijden, talud &gt; 2m"/>
    <s v="Links WSHD/Rechts AAN"/>
    <n v="0.18"/>
    <s v="&lt;Null&gt;"/>
    <n v="-1.03"/>
    <s v="ja"/>
    <x v="0"/>
    <n v="-1.74"/>
    <n v="2021"/>
    <x v="1274"/>
    <n v="171"/>
    <s v="Uitmaaien"/>
    <s v="maaien"/>
    <n v="1536"/>
    <n v="0.46"/>
    <s v="A: uitmaaien nat profiel &lt;= 30m minimaal één zijde bereikbaar, twee zijdig &gt;15m bereikbaar &lt;= 30m"/>
    <n v="458328"/>
    <s v="M03031"/>
    <s v="&lt;Null&gt;"/>
    <x v="0"/>
    <s v="Goeree-Overflakkee"/>
    <s v="Waterschap"/>
    <s v="Uitmaaien"/>
    <s v="&lt;Null&gt;"/>
    <s v="MeetpuntenGO2020-Baggercode199"/>
    <x v="0"/>
    <s v="&lt;Null&gt;"/>
    <s v="Perceel 3"/>
    <s v="Vroonweg"/>
    <s v="A: uitmaaien en afvoeren plasberm, twee zijdig bereikbaar, of &lt;=15m één zijde bereikbaar"/>
    <n v="915"/>
    <s v="&lt;Null&gt;"/>
    <n v="0"/>
    <n v="0.37"/>
    <n v="2"/>
    <n v="2"/>
    <s v="Klasse A"/>
    <s v="Klasse Industrie"/>
    <s v="wegsloot"/>
    <s v="&lt;Null&gt;"/>
    <s v="Secundair"/>
    <s v="&lt;Null&gt;"/>
    <s v="Verspreidbaar"/>
    <x v="1"/>
    <x v="1623"/>
    <n v="0.49"/>
    <n v="1.1000000000000001"/>
    <s v="tot 2m"/>
    <s v="W18GR10_WBKK_A"/>
    <s v="baggeren en maaien"/>
    <s v="Wel werkstrook"/>
    <n v="-1.25"/>
    <n v="-1"/>
  </r>
  <r>
    <s v="Links AAN/Rechts WSHD"/>
    <s v="Links AAN"/>
    <s v="Rechts WSHD"/>
    <n v="0.9"/>
    <s v="&lt;Null&gt;"/>
    <s v="&lt;Null&gt;"/>
    <x v="2"/>
    <x v="0"/>
    <n v="1.1299999999999999"/>
    <s v="alleen rechts"/>
    <s v="&lt;Null&gt;"/>
    <s v="&lt;Null&gt;"/>
    <s v="GO 2021"/>
    <s v="0: Invalide kenmerken"/>
    <n v="-1.55"/>
    <s v="&lt;Null&gt;"/>
    <s v="&lt;Null&gt;"/>
    <s v="&gt;2meter"/>
    <s v="&lt;Null&gt;"/>
    <s v="ja"/>
    <s v="W81636"/>
    <s v="B: maaien droog talud, &lt;= 15m één zijde bereikbaar, talud &lt;= 2m"/>
    <s v="Links AAN/Rechts WSHD"/>
    <n v="0.5"/>
    <n v="0.5"/>
    <s v="&lt;Null&gt;"/>
    <s v="nee"/>
    <x v="2"/>
    <s v="&lt;Null&gt;"/>
    <n v="2021"/>
    <x v="441"/>
    <n v="186"/>
    <s v="Uitmaaien"/>
    <s v="maaien"/>
    <s v="&lt;Null&gt;"/>
    <s v="&lt;Null&gt;"/>
    <s v="A: uitmaaien nat profiel &lt;= 30m minimaal één zijde bereikbaar, twee zijdig &gt;15m bereikbaar &lt;= 30m"/>
    <n v="458329"/>
    <s v="M33943"/>
    <s v="inschatting 0,5 m3/m1"/>
    <x v="0"/>
    <s v="Goeree-Overflakkee"/>
    <s v="Waterschap"/>
    <s v="Uitmaaien"/>
    <s v="&lt;Null&gt;"/>
    <s v="&lt;Null&gt;"/>
    <x v="0"/>
    <s v="&lt;Null&gt;"/>
    <s v="Perceel 3"/>
    <s v="Geerweg"/>
    <s v="A: uitmaaien en afvoeren plasberm, twee zijdig bereikbaar, of &lt;=15m één zijde bereikbaar"/>
    <s v="&lt;Null&gt;"/>
    <s v="&lt;Null&gt;"/>
    <n v="0"/>
    <s v="&lt;Null&gt;"/>
    <s v="&lt;Null&gt;"/>
    <s v="&lt;Null&gt;"/>
    <s v="Vrij toepasbaar"/>
    <s v="Vrij toepasbaar"/>
    <s v="wegsloot"/>
    <s v="&lt;Null&gt;"/>
    <s v="Secundair"/>
    <s v="&lt;Null&gt;"/>
    <s v="Vrij verspreidbaar"/>
    <x v="253"/>
    <x v="1655"/>
    <s v="&lt;Null&gt;"/>
    <n v="1"/>
    <s v="tot 2m"/>
    <s v="W18GR10210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81643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43"/>
    <s v="&lt;Null&gt;"/>
    <s v="&lt;Null&gt;"/>
    <x v="1"/>
    <s v="&lt;Null&gt;"/>
    <s v="Waterschap"/>
    <s v="&lt;Null&gt;"/>
    <s v="&lt;Null&gt;"/>
    <s v="&lt;Null&gt;"/>
    <x v="1"/>
    <s v="&lt;Null&gt;"/>
    <s v="Perceel 3"/>
    <s v="Kleiburgse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147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83239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08"/>
    <s v="&lt;Null&gt;"/>
    <s v="&lt;Null&gt;"/>
    <x v="1"/>
    <s v="&lt;Null&gt;"/>
    <s v="Waterschap"/>
    <s v="&lt;Null&gt;"/>
    <s v="&lt;Null&gt;"/>
    <s v="&lt;Null&gt;"/>
    <x v="1"/>
    <s v="&lt;Null&gt;"/>
    <s v="Perceel 3"/>
    <s v="Kort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120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85797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7"/>
    <s v="&lt;Null&gt;"/>
    <s v="&lt;Null&gt;"/>
    <x v="1"/>
    <s v="&lt;Null&gt;"/>
    <s v="Waterschap"/>
    <s v="&lt;Null&gt;"/>
    <s v="&lt;Null&gt;"/>
    <s v="&lt;Null&gt;"/>
    <x v="1"/>
    <s v="&lt;Null&gt;"/>
    <s v="Perceel 3"/>
    <s v="Vroon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205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8708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59"/>
    <s v="&lt;Null&gt;"/>
    <s v="&lt;Null&gt;"/>
    <x v="1"/>
    <s v="&lt;Null&gt;"/>
    <s v="Waterschap"/>
    <s v="&lt;Null&gt;"/>
    <s v="&lt;Null&gt;"/>
    <s v="&lt;Null&gt;"/>
    <x v="1"/>
    <s v="&lt;Null&gt;"/>
    <s v="Perceel 3"/>
    <s v="1e Stoofweg"/>
    <s v="&lt;Null&gt;"/>
    <s v="&lt;Null&gt;"/>
    <s v="&lt;Null&gt;"/>
    <n v="0"/>
    <s v="&lt;Null&gt;"/>
    <s v="&lt;Null&gt;"/>
    <s v="&lt;Null&gt;"/>
    <s v="Vrij toepasbaar"/>
    <s v="Vrij toepasbaar"/>
    <s v="wegsloot"/>
    <s v="kunstwerkvak"/>
    <s v="&lt;Null&gt;"/>
    <s v="&lt;Null&gt;"/>
    <s v="Vrij verspreidbaar"/>
    <x v="1"/>
    <x v="1"/>
    <s v="&lt;Null&gt;"/>
    <s v="&lt;Null&gt;"/>
    <s v="&lt;Null&gt;"/>
    <s v="W18GR10051"/>
    <s v="&lt;Null&gt;"/>
    <s v="&lt;Null&gt;"/>
    <s v="&lt;Null&gt;"/>
    <s v="&lt;Null&gt;"/>
  </r>
  <r>
    <s v="Links AAN/Rechts WSHD"/>
    <s v="Links AAN"/>
    <s v="Rechts WSHD"/>
    <n v="0.4"/>
    <n v="7.0000000000000007E-2"/>
    <s v="&lt;Null&gt;"/>
    <x v="2"/>
    <x v="0"/>
    <n v="1.1299999999999999"/>
    <s v="alleen rechts"/>
    <s v="&lt;Null&gt;"/>
    <n v="0"/>
    <s v="GO 2021"/>
    <s v="2A: Niet direct op de kant, &lt;=30m tweezijdig bereikbaar, of &lt;=15m één zijde bereikbaar"/>
    <n v="-1.2"/>
    <n v="-1.43"/>
    <n v="-1.0900000000000001"/>
    <s v="&lt;=2meter"/>
    <n v="3.6"/>
    <s v="ja"/>
    <s v="W88374"/>
    <s v="B: maaien droog talud, &lt;= 15m één zijde bereikbaar, talud &gt; 2m"/>
    <s v="Links AAN/Rechts WSHD"/>
    <n v="0.08"/>
    <s v="&lt;Null&gt;"/>
    <n v="-1.02"/>
    <s v="ja"/>
    <x v="2"/>
    <n v="-1.43"/>
    <n v="2021"/>
    <x v="1275"/>
    <n v="92"/>
    <s v="Uitmaaien"/>
    <s v="maaien"/>
    <n v="1536"/>
    <n v="0.17"/>
    <s v="A: uitmaaien nat profiel &lt;= 30m minimaal één zijde bereikbaar, twee zijdig &gt;15m bereikbaar &lt;= 30m"/>
    <n v="458330"/>
    <s v="M80054"/>
    <s v="koppelen aan profiel 0144"/>
    <x v="0"/>
    <s v="Goeree-Overflakkee"/>
    <s v="Waterschap"/>
    <s v="Uitmaaien"/>
    <s v="&lt;Null&gt;"/>
    <s v="MeetpuntenGO2020-Baggercode199"/>
    <x v="0"/>
    <s v="&lt;Null&gt;"/>
    <s v="Perceel 3"/>
    <s v="Zuiddijk"/>
    <s v="A: uitmaaien en afvoeren plasberm, twee zijdig bereikbaar, of &lt;=15m één zijde bereikbaar"/>
    <n v="144"/>
    <s v="&lt;Null&gt;"/>
    <n v="0"/>
    <n v="0.34"/>
    <n v="1.4"/>
    <n v="1.4"/>
    <s v="Klasse B"/>
    <s v="Klasse Industrie"/>
    <s v="wegsloot"/>
    <s v="&lt;Null&gt;"/>
    <s v="Secundair"/>
    <s v="&lt;Null&gt;"/>
    <s v="Verspreidbaar"/>
    <x v="1"/>
    <x v="1656"/>
    <n v="0.18"/>
    <n v="0.8"/>
    <s v="tot 2m"/>
    <s v="W18GR10116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88375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70"/>
    <s v="&lt;Null&gt;"/>
    <s v="&lt;Null&gt;"/>
    <x v="1"/>
    <s v="&lt;Null&gt;"/>
    <s v="Waterschap"/>
    <s v="&lt;Null&gt;"/>
    <s v="&lt;Null&gt;"/>
    <s v="&lt;Null&gt;"/>
    <x v="1"/>
    <s v="&lt;Null&gt;"/>
    <s v="Perceel 3"/>
    <s v="Kort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Verspreidbaar"/>
    <x v="1"/>
    <x v="1"/>
    <s v="&lt;Null&gt;"/>
    <s v="&lt;Null&gt;"/>
    <s v="&lt;Null&gt;"/>
    <s v="W18GR10116"/>
    <s v="&lt;Null&gt;"/>
    <s v="&lt;Null&gt;"/>
    <s v="&lt;Null&gt;"/>
    <s v="&lt;Null&gt;"/>
  </r>
  <r>
    <s v="Links WSHD/Rechts AAN"/>
    <s v="Links WSHD"/>
    <s v="Rechts AAN"/>
    <n v="1.7"/>
    <n v="0.39"/>
    <s v="&lt;Null&gt;"/>
    <x v="2"/>
    <x v="0"/>
    <n v="1.1299999999999999"/>
    <s v="alleen links"/>
    <s v="&lt;Null&gt;"/>
    <n v="0"/>
    <s v="GO 2021"/>
    <s v="2A: Niet direct op de kant, &lt;=30m tweezijdig bereikbaar, of &lt;=15m één zijde bereikbaar"/>
    <n v="-1.5"/>
    <n v="-1.55"/>
    <n v="-1.23"/>
    <s v="&gt;2meter"/>
    <n v="8.4"/>
    <s v="ja"/>
    <s v="W98607"/>
    <s v="B: maaien droog talud, &lt;= 15m één zijde bereikbaar, talud &gt; 2m"/>
    <s v="Links WSHD/Rechts AAN"/>
    <n v="0.44"/>
    <s v="&lt;Null&gt;"/>
    <n v="-0.97"/>
    <s v="ja"/>
    <x v="2"/>
    <n v="-1.55"/>
    <n v="2021"/>
    <x v="1276"/>
    <n v="144"/>
    <s v="Uitmaaien"/>
    <s v="maaien"/>
    <n v="1536"/>
    <n v="0.86"/>
    <s v="A: uitmaaien nat profiel &lt;= 30m minimaal één zijde bereikbaar, twee zijdig &gt;15m bereikbaar &lt;= 30m"/>
    <n v="458331"/>
    <s v="M0363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62"/>
    <s v="&lt;Null&gt;"/>
    <n v="0"/>
    <n v="0.32"/>
    <n v="3"/>
    <n v="3"/>
    <s v="Klasse A"/>
    <s v="Klasse Wonen"/>
    <s v="wegsloot"/>
    <s v="&lt;Null&gt;"/>
    <s v="Secundair"/>
    <s v="&lt;Null&gt;"/>
    <s v="Verspreidbaar"/>
    <x v="1"/>
    <x v="1657"/>
    <n v="0.3"/>
    <n v="2.4"/>
    <s v="2 tot 4m"/>
    <s v="W18GR10141"/>
    <s v="baggeren en maaien"/>
    <s v="Wel werkstrook"/>
    <n v="-1.25"/>
    <n v="-1"/>
  </r>
  <r>
    <s v="Links WSHD/Rechts AAN"/>
    <s v="Links WSHD"/>
    <s v="Rechts AAN"/>
    <n v="1.4"/>
    <n v="0.11"/>
    <s v="&lt;Null&gt;"/>
    <x v="0"/>
    <x v="0"/>
    <n v="1.1299999999999999"/>
    <s v="bereikbaar"/>
    <s v="&lt;Null&gt;"/>
    <n v="0"/>
    <s v="GO 2021"/>
    <s v="1A: Op de kant, &lt;=30m tweezijdig bereikbaar, of &lt;=15m één zijde bereikbaar"/>
    <n v="-1.5"/>
    <n v="-1.52"/>
    <n v="-1.44"/>
    <s v="&gt;2meter"/>
    <n v="7"/>
    <s v="ja"/>
    <s v="W98607"/>
    <s v="A: maaien droog talud, bereikbaar vanaf 2 zijden, talud &gt; 2m"/>
    <s v="Links WSHD/Rechts AAN"/>
    <n v="0.12"/>
    <s v="&lt;Null&gt;"/>
    <n v="-0.97"/>
    <s v="ja"/>
    <x v="0"/>
    <n v="-1.52"/>
    <n v="2021"/>
    <x v="1277"/>
    <n v="181"/>
    <s v="Uitmaaien"/>
    <s v="maaien"/>
    <n v="1536"/>
    <n v="0.6"/>
    <s v="A: uitmaaien nat profiel &lt;= 30m minimaal één zijde bereikbaar, twee zijdig &gt;15m bereikbaar &lt;= 30m"/>
    <n v="458332"/>
    <s v="M03631"/>
    <s v="&lt;Null&gt;"/>
    <x v="0"/>
    <s v="Goeree-Overflakkee"/>
    <s v="Waterschap"/>
    <s v="Uitmaaien"/>
    <s v="&lt;Null&gt;"/>
    <s v="MeetpuntenGO2020-Baggercode199"/>
    <x v="0"/>
    <s v="&lt;Null&gt;"/>
    <s v="Perceel 3"/>
    <s v="Stratensweg"/>
    <s v="A: uitmaaien en afvoeren plasberm, twee zijdig bereikbaar, of &lt;=15m één zijde bereikbaar"/>
    <n v="403"/>
    <s v="&lt;Null&gt;"/>
    <n v="0"/>
    <n v="0.08"/>
    <n v="2.7"/>
    <n v="2.7"/>
    <s v="Klasse A"/>
    <s v="Klasse Industrie"/>
    <s v="wegsloot"/>
    <s v="&lt;Null&gt;"/>
    <s v="Secundair"/>
    <s v="&lt;Null&gt;"/>
    <s v="Verspreidbaar"/>
    <x v="1"/>
    <x v="1658"/>
    <n v="0.27"/>
    <n v="1.6"/>
    <s v="tot 2m"/>
    <s v="W18GR10_WBKK_A"/>
    <s v="baggeren en maaien"/>
    <s v="Wel werkstrook"/>
    <n v="-1.25"/>
    <n v="-1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98608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30"/>
    <s v="&lt;Null&gt;"/>
    <s v="&lt;Null&gt;"/>
    <x v="1"/>
    <s v="&lt;Null&gt;"/>
    <s v="Waterschap"/>
    <s v="&lt;Null&gt;"/>
    <s v="&lt;Null&gt;"/>
    <s v="&lt;Null&gt;"/>
    <x v="1"/>
    <s v="&lt;Null&gt;"/>
    <s v="Perceel 3"/>
    <s v="Stratensweg"/>
    <s v="&lt;Null&gt;"/>
    <s v="&lt;Null&gt;"/>
    <s v="&lt;Null&gt;"/>
    <n v="0"/>
    <s v="&lt;Null&gt;"/>
    <s v="&lt;Null&gt;"/>
    <s v="&lt;Null&gt;"/>
    <s v="Klasse A"/>
    <s v="Klasse Wonen"/>
    <s v="wegsloot"/>
    <s v="kunstwerkvak"/>
    <s v="&lt;Null&gt;"/>
    <s v="&lt;Null&gt;"/>
    <s v="Verspreidbaar"/>
    <x v="1"/>
    <x v="1"/>
    <s v="&lt;Null&gt;"/>
    <s v="&lt;Null&gt;"/>
    <s v="&lt;Null&gt;"/>
    <s v="W18GR1014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W9892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82"/>
    <s v="&lt;Null&gt;"/>
    <s v="&lt;Null&gt;"/>
    <x v="1"/>
    <s v="&lt;Null&gt;"/>
    <s v="Waterschap"/>
    <s v="&lt;Null&gt;"/>
    <s v="&lt;Null&gt;"/>
    <s v="&lt;Null&gt;"/>
    <x v="1"/>
    <s v="&lt;Null&gt;"/>
    <s v="Perceel 3"/>
    <s v="Munnike Putseweg"/>
    <s v="&lt;Null&gt;"/>
    <s v="&lt;Null&gt;"/>
    <s v="&lt;Null&gt;"/>
    <n v="0"/>
    <s v="&lt;Null&gt;"/>
    <s v="&lt;Null&gt;"/>
    <s v="&lt;Null&gt;"/>
    <s v="Klasse B"/>
    <s v="Klasse Industrie"/>
    <s v="wegsloot"/>
    <s v="kunstwerkvak"/>
    <s v="&lt;Null&gt;"/>
    <s v="&lt;Null&gt;"/>
    <s v="Niet verspreidbaar"/>
    <x v="1"/>
    <x v="1"/>
    <s v="&lt;Null&gt;"/>
    <s v="&lt;Null&gt;"/>
    <s v="&lt;Null&gt;"/>
    <s v="W18GR10191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X01764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26"/>
    <s v="&lt;Null&gt;"/>
    <s v="&lt;Null&gt;"/>
    <x v="1"/>
    <s v="&lt;Null&gt;"/>
    <s v="Waterschap"/>
    <s v="&lt;Null&gt;"/>
    <s v="&lt;Null&gt;"/>
    <s v="&lt;Null&gt;"/>
    <x v="1"/>
    <s v="&lt;Null&gt;"/>
    <s v="Perceel 3"/>
    <s v="van Pallandt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  <r>
    <s v="&lt;Null&gt;"/>
    <s v="&lt;Null&gt;"/>
    <s v="&lt;Null&gt;"/>
    <s v="&lt;Null&gt;"/>
    <s v="&lt;Null&gt;"/>
    <s v="&lt;Null&gt;"/>
    <x v="1"/>
    <x v="0"/>
    <n v="1.1299999999999999"/>
    <s v="&lt;Null&gt;"/>
    <s v="&lt;Null&gt;"/>
    <s v="&lt;Null&gt;"/>
    <s v="GO 2021"/>
    <s v="&lt;Null&gt;"/>
    <s v="&lt;Null&gt;"/>
    <s v="&lt;Null&gt;"/>
    <s v="&lt;Null&gt;"/>
    <s v="&lt;Null&gt;"/>
    <s v="&lt;Null&gt;"/>
    <s v="&lt;Null&gt;"/>
    <s v="X51350"/>
    <s v="&lt;Null&gt;"/>
    <s v="&lt;Null&gt;"/>
    <s v="&lt;Null&gt;"/>
    <s v="&lt;Null&gt;"/>
    <s v="&lt;Null&gt;"/>
    <s v="&lt;Null&gt;"/>
    <x v="1"/>
    <s v="&lt;Null&gt;"/>
    <n v="2021"/>
    <x v="1"/>
    <s v="&lt;Null&gt;"/>
    <s v="&lt;Null&gt;"/>
    <s v="&lt;Null&gt;"/>
    <s v="&lt;Null&gt;"/>
    <s v="&lt;Null&gt;"/>
    <s v="&lt;Null&gt;"/>
    <n v="460511"/>
    <s v="&lt;Null&gt;"/>
    <s v="&lt;Null&gt;"/>
    <x v="1"/>
    <s v="&lt;Null&gt;"/>
    <s v="Provincie Zuid-Holland"/>
    <s v="&lt;Null&gt;"/>
    <s v="&lt;Null&gt;"/>
    <s v="&lt;Null&gt;"/>
    <x v="1"/>
    <s v="&lt;Null&gt;"/>
    <s v="Perceel 3"/>
    <s v="2e Stoofweg"/>
    <s v="&lt;Null&gt;"/>
    <s v="&lt;Null&gt;"/>
    <s v="&lt;Null&gt;"/>
    <n v="0"/>
    <s v="&lt;Null&gt;"/>
    <s v="&lt;Null&gt;"/>
    <s v="&lt;Null&gt;"/>
    <s v="Klasse A"/>
    <s v="Vrij toepasbaar"/>
    <s v="sloot"/>
    <s v="kunstwerkvak"/>
    <s v="&lt;Null&gt;"/>
    <s v="&lt;Null&gt;"/>
    <s v="Vrij verspreidbaar"/>
    <x v="1"/>
    <x v="1"/>
    <s v="&lt;Null&gt;"/>
    <s v="&lt;Null&gt;"/>
    <s v="&lt;Null&gt;"/>
    <s v="W18GR10_WBKK_D"/>
    <s v="&lt;Null&gt;"/>
    <s v="&lt;Null&gt;"/>
    <s v="&lt;Null&gt;"/>
    <s v="&lt;Null&gt;"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832">
  <r>
    <x v="0"/>
    <s v="GO 2021"/>
    <s v="1A: Op de kant, &lt;=30m tweezijdig bereikbaar, of &lt;=15m één zijde bereikbaar"/>
    <s v="Duiker &lt;= 25m"/>
    <n v="0.5"/>
    <s v="W13480"/>
    <x v="0"/>
    <s v="&lt;Null&gt;"/>
    <x v="0"/>
    <n v="10.35"/>
    <n v="92015"/>
    <s v="&lt;Null&gt;"/>
    <s v="Waterschap"/>
    <s v="Waterschap"/>
    <x v="0"/>
    <s v="Perceel 3"/>
    <s v="Vrouwtjesweg"/>
    <s v="&lt;Null&gt;"/>
    <n v="116"/>
    <n v="2021"/>
    <s v="Vrij toepasbaar"/>
    <s v="Vrij toepasbaar"/>
    <n v="92015"/>
    <s v="Vrij verspreidbaar"/>
    <n v="1"/>
    <x v="0"/>
    <s v="W18GR10275"/>
  </r>
  <r>
    <x v="0"/>
    <s v="GO 2021"/>
    <s v="1A: Op de kant, &lt;=30m tweezijdig bereikbaar, of &lt;=15m één zijde bereikbaar"/>
    <s v="Duiker &lt;= 25m"/>
    <n v="0.5"/>
    <s v="W26948"/>
    <x v="0"/>
    <s v="&lt;Null&gt;"/>
    <x v="1"/>
    <n v="9"/>
    <n v="92422"/>
    <s v="&lt;Null&gt;"/>
    <s v="Vergunninghouder"/>
    <s v="Waterschap"/>
    <x v="0"/>
    <s v="Perceel 3"/>
    <s v="Vrouwtjesweg"/>
    <s v="&lt;Null&gt;"/>
    <n v="116"/>
    <n v="2021"/>
    <s v="Klasse A"/>
    <s v="Klasse Industrie"/>
    <n v="92422"/>
    <s v="Verspreidbaar"/>
    <n v="0.9"/>
    <x v="0"/>
    <s v="W18GR10270"/>
  </r>
  <r>
    <x v="0"/>
    <s v="GO 2021"/>
    <s v="1A: Op de kant, &lt;=30m tweezijdig bereikbaar, of &lt;=15m één zijde bereikbaar"/>
    <s v="Duiker &gt; 25m"/>
    <n v="0.5"/>
    <s v="D30862"/>
    <x v="0"/>
    <s v="&lt;Null&gt;"/>
    <x v="2"/>
    <n v="34.880000000000003"/>
    <n v="92651"/>
    <s v="&lt;Null&gt;"/>
    <s v="Vergunninghouder"/>
    <s v="Waterschap"/>
    <x v="0"/>
    <s v="Perceel 3"/>
    <s v="Zeedijk"/>
    <s v="&lt;Null&gt;"/>
    <n v="95"/>
    <n v="2021"/>
    <s v="Klasse A"/>
    <s v="Vrij toepasbaar"/>
    <n v="92651"/>
    <s v="Vrij verspreidbaar"/>
    <n v="3.4"/>
    <x v="0"/>
    <s v="W18GR10_WBKK_D"/>
  </r>
  <r>
    <x v="0"/>
    <s v="GO 2021"/>
    <s v="1A: Op de kant, &lt;=30m tweezijdig bereikbaar, of &lt;=15m één zijde bereikbaar"/>
    <s v="Duiker &lt;= 25m"/>
    <n v="0.5"/>
    <s v="T68525"/>
    <x v="0"/>
    <s v="&lt;Null&gt;"/>
    <x v="3"/>
    <n v="7"/>
    <n v="92059"/>
    <s v="&lt;Null&gt;"/>
    <s v="Vergunninghouder"/>
    <s v="Waterschap"/>
    <x v="0"/>
    <s v="Perceel 3"/>
    <s v="Nieuwstraat"/>
    <s v="&lt;Null&gt;"/>
    <n v="117"/>
    <n v="2021"/>
    <s v="Klasse B"/>
    <s v="Klasse Industrie"/>
    <n v="92059"/>
    <s v="Verspreidbaar"/>
    <n v="0.7"/>
    <x v="0"/>
    <s v="W18GR10268"/>
  </r>
  <r>
    <x v="0"/>
    <s v="GO 2021"/>
    <s v="1A: Op de kant, &lt;=30m tweezijdig bereikbaar, of &lt;=15m één zijde bereikbaar"/>
    <s v="Duiker &lt;= 25m"/>
    <n v="0.5"/>
    <s v="W13480"/>
    <x v="0"/>
    <s v="&lt;Null&gt;"/>
    <x v="4"/>
    <n v="10.53"/>
    <n v="92016"/>
    <s v="&lt;Null&gt;"/>
    <s v="Waterschap"/>
    <s v="Waterschap"/>
    <x v="0"/>
    <s v="Perceel 3"/>
    <s v="Vrouwtjesweg"/>
    <s v="&lt;Null&gt;"/>
    <n v="116"/>
    <n v="2021"/>
    <s v="Vrij toepasbaar"/>
    <s v="Vrij toepasbaar"/>
    <n v="92016"/>
    <s v="Vrij verspreidbaar"/>
    <n v="1"/>
    <x v="0"/>
    <s v="W18GR10273"/>
  </r>
  <r>
    <x v="0"/>
    <s v="GO 2021"/>
    <s v="2A: Niet direct op de kant, &lt;=30m tweezijdig bereikbaar, of &lt;=15m één zijde bereikbaar"/>
    <s v="Duiker &lt;= 25m"/>
    <n v="0.5"/>
    <s v="W26948"/>
    <x v="1"/>
    <s v="&lt;Null&gt;"/>
    <x v="5"/>
    <n v="15"/>
    <n v="91999"/>
    <s v="&lt;Null&gt;"/>
    <s v="Vergunninghouder"/>
    <s v="Waterschap"/>
    <x v="0"/>
    <s v="Perceel 3"/>
    <s v="Vrouwtjesweg"/>
    <s v="&lt;Null&gt;"/>
    <n v="116"/>
    <n v="2021"/>
    <s v="Klasse B"/>
    <s v="Klasse Industrie"/>
    <n v="91999"/>
    <s v="Niet verspreidbaar"/>
    <n v="1.5"/>
    <x v="0"/>
    <s v="W18GR10272"/>
  </r>
  <r>
    <x v="0"/>
    <s v="GO 2021"/>
    <s v="1A: Op de kant, &lt;=30m tweezijdig bereikbaar, of &lt;=15m één zijde bereikbaar"/>
    <s v="Duiker &lt;= 25m"/>
    <n v="0.5"/>
    <s v="W11601"/>
    <x v="0"/>
    <s v="&lt;Null&gt;"/>
    <x v="6"/>
    <n v="10.6"/>
    <n v="92368"/>
    <s v="&lt;Null&gt;"/>
    <s v="Waterschap"/>
    <s v="Waterschap"/>
    <x v="0"/>
    <s v="Perceel 3"/>
    <s v="PIERSWEG"/>
    <s v="&lt;Null&gt;"/>
    <n v="133"/>
    <n v="2021"/>
    <s v="Vrij toepasbaar"/>
    <s v="Vrij toepasbaar"/>
    <n v="92368"/>
    <s v="Vrij verspreidbaar"/>
    <n v="1"/>
    <x v="0"/>
    <s v="W18GR10264"/>
  </r>
  <r>
    <x v="0"/>
    <s v="GO 2021"/>
    <s v="1A: Op de kant, &lt;=30m tweezijdig bereikbaar, of &lt;=15m één zijde bereikbaar"/>
    <s v="Duiker &lt;= 25m"/>
    <n v="0.5"/>
    <s v="W05229"/>
    <x v="0"/>
    <s v="&lt;Null&gt;"/>
    <x v="7"/>
    <n v="11"/>
    <n v="92593"/>
    <s v="&lt;Null&gt;"/>
    <s v="Vergunninghouder"/>
    <s v="Waterschap"/>
    <x v="0"/>
    <s v="Perceel 3"/>
    <s v="PIERSWEG"/>
    <s v="&lt;Null&gt;"/>
    <n v="133"/>
    <n v="2021"/>
    <s v="Vrij toepasbaar"/>
    <s v="Vrij toepasbaar"/>
    <n v="92593"/>
    <s v="Vrij verspreidbaar"/>
    <n v="1.1000000000000001"/>
    <x v="0"/>
    <s v="W18GR10262"/>
  </r>
  <r>
    <x v="0"/>
    <s v="GO 2021"/>
    <s v="1A: Op de kant, &lt;=30m tweezijdig bereikbaar, of &lt;=15m één zijde bereikbaar"/>
    <s v="Duiker &lt;= 25m"/>
    <n v="0.5"/>
    <s v="W05229"/>
    <x v="0"/>
    <s v="&lt;Null&gt;"/>
    <x v="8"/>
    <n v="17.91"/>
    <n v="92063"/>
    <s v="&lt;Null&gt;"/>
    <s v="Vergunninghouder"/>
    <s v="Waterschap"/>
    <x v="0"/>
    <s v="Perceel 3"/>
    <s v="PIERSWEG"/>
    <s v="&lt;Null&gt;"/>
    <n v="313"/>
    <n v="2021"/>
    <s v="Vrij toepasbaar"/>
    <s v="Vrij toepasbaar"/>
    <n v="92063"/>
    <s v="Vrij verspreidbaar"/>
    <n v="1.8"/>
    <x v="0"/>
    <s v="W18GR10260"/>
  </r>
  <r>
    <x v="0"/>
    <s v="GO 2021"/>
    <s v="1A: Op de kant, &lt;=30m tweezijdig bereikbaar, of &lt;=15m één zijde bereikbaar"/>
    <s v="Duiker &lt;= 25m"/>
    <n v="0.5"/>
    <s v="W11601"/>
    <x v="0"/>
    <s v="&lt;Null&gt;"/>
    <x v="9"/>
    <n v="12.11"/>
    <n v="92099"/>
    <s v="&lt;Null&gt;"/>
    <s v="Waterschap"/>
    <s v="Waterschap"/>
    <x v="0"/>
    <s v="Perceel 3"/>
    <s v="PIERSWEG"/>
    <s v="&lt;Null&gt;"/>
    <n v="135"/>
    <n v="2021"/>
    <s v="Vrij toepasbaar"/>
    <s v="Vrij toepasbaar"/>
    <n v="92099"/>
    <s v="Vrij verspreidbaar"/>
    <n v="1.2"/>
    <x v="0"/>
    <s v="W18GR10265"/>
  </r>
  <r>
    <x v="0"/>
    <s v="GO 2021"/>
    <s v="1A: Op de kant, &lt;=30m tweezijdig bereikbaar, of &lt;=15m één zijde bereikbaar"/>
    <s v="Duiker &lt;= 25m"/>
    <n v="0.5"/>
    <s v="W26948"/>
    <x v="0"/>
    <s v="&lt;Null&gt;"/>
    <x v="10"/>
    <n v="12.32"/>
    <n v="92017"/>
    <s v="&lt;Null&gt;"/>
    <s v="Vergunninghouder"/>
    <s v="Waterschap"/>
    <x v="0"/>
    <s v="Perceel 3"/>
    <s v="Vrouwtjesweg"/>
    <s v="&lt;Null&gt;"/>
    <n v="117"/>
    <n v="2021"/>
    <s v="Klasse A"/>
    <s v="Klasse Industrie"/>
    <n v="92017"/>
    <s v="Verspreidbaar"/>
    <n v="1.2"/>
    <x v="0"/>
    <s v="W18GR10271"/>
  </r>
  <r>
    <x v="0"/>
    <s v="GO 2021"/>
    <s v="1A: Op de kant, &lt;=30m tweezijdig bereikbaar, of &lt;=15m één zijde bereikbaar"/>
    <s v="Duiker &lt;= 25m"/>
    <n v="0.5"/>
    <s v="W05229"/>
    <x v="0"/>
    <s v="&lt;Null&gt;"/>
    <x v="11"/>
    <n v="10.6"/>
    <n v="92076"/>
    <s v="&lt;Null&gt;"/>
    <s v="Vergunninghouder"/>
    <s v="Waterschap"/>
    <x v="0"/>
    <s v="Perceel 3"/>
    <s v="PIERSWEG"/>
    <s v="&lt;Null&gt;"/>
    <n v="185"/>
    <n v="2021"/>
    <s v="Vrij toepasbaar"/>
    <s v="Vrij toepasbaar"/>
    <n v="92076"/>
    <s v="Vrij verspreidbaar"/>
    <n v="1"/>
    <x v="0"/>
    <s v="W18GR10259"/>
  </r>
  <r>
    <x v="0"/>
    <s v="GO 2021"/>
    <s v="1A: Op de kant, &lt;=30m tweezijdig bereikbaar, of &lt;=15m één zijde bereikbaar"/>
    <s v="Duiker &lt;= 25m"/>
    <n v="0.5"/>
    <s v="D30862"/>
    <x v="0"/>
    <s v="&lt;Null&gt;"/>
    <x v="12"/>
    <n v="12.11"/>
    <n v="92640"/>
    <s v="&lt;Null&gt;"/>
    <s v="Vergunninghouder"/>
    <s v="Waterschap"/>
    <x v="0"/>
    <s v="Perceel 3"/>
    <s v="Zeedijk"/>
    <s v="&lt;Null&gt;"/>
    <n v="92"/>
    <n v="2021"/>
    <s v="Klasse A"/>
    <s v="Vrij toepasbaar"/>
    <n v="92640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6"/>
    <s v="H05571"/>
    <x v="0"/>
    <s v="&lt;Null&gt;"/>
    <x v="13"/>
    <n v="10"/>
    <n v="92074"/>
    <s v="&lt;Null&gt;"/>
    <s v="Vergunninghouder"/>
    <s v="Waterschap"/>
    <x v="0"/>
    <s v="Perceel 3"/>
    <s v="Lieve Vrouwepoldersedijk"/>
    <s v="&lt;Null&gt;"/>
    <n v="290"/>
    <n v="2021"/>
    <s v="Klasse A"/>
    <s v="Niet toepasbaar"/>
    <n v="92074"/>
    <s v="Verspreidbaar"/>
    <n v="1.4"/>
    <x v="0"/>
    <s v="W18GR10281"/>
  </r>
  <r>
    <x v="0"/>
    <s v="GO 2021"/>
    <s v="1A: Op de kant, &lt;=30m tweezijdig bereikbaar, of &lt;=15m één zijde bereikbaar"/>
    <s v="Duiker &lt;= 25m"/>
    <n v="0.5"/>
    <s v="W11601"/>
    <x v="0"/>
    <s v="&lt;Null&gt;"/>
    <x v="14"/>
    <n v="10.7"/>
    <n v="92061"/>
    <s v="&lt;Null&gt;"/>
    <s v="Waterschap"/>
    <s v="Waterschap"/>
    <x v="0"/>
    <s v="Perceel 3"/>
    <s v="PIERSWEG"/>
    <s v="&lt;Null&gt;"/>
    <n v="133"/>
    <n v="2021"/>
    <s v="Vrij toepasbaar"/>
    <s v="Vrij toepasbaar"/>
    <n v="92061"/>
    <s v="Vrij verspreidbaar"/>
    <n v="1.1000000000000001"/>
    <x v="0"/>
    <s v="W18GR10265"/>
  </r>
  <r>
    <x v="0"/>
    <s v="GO 2021"/>
    <s v="1A: Op de kant, &lt;=30m tweezijdig bereikbaar, of &lt;=15m één zijde bereikbaar"/>
    <s v="Duiker &lt;= 25m"/>
    <n v="0.5"/>
    <s v="W11601"/>
    <x v="0"/>
    <s v="&lt;Null&gt;"/>
    <x v="15"/>
    <n v="11.77"/>
    <n v="91963"/>
    <s v="&lt;Null&gt;"/>
    <s v="Waterschap"/>
    <s v="Waterschap"/>
    <x v="0"/>
    <s v="Perceel 3"/>
    <s v="PIERSWEG"/>
    <s v="&lt;Null&gt;"/>
    <n v="133"/>
    <n v="2021"/>
    <s v="Vrij toepasbaar"/>
    <s v="Vrij toepasbaar"/>
    <n v="91963"/>
    <s v="Vrij verspreidbaar"/>
    <n v="1.2"/>
    <x v="0"/>
    <s v="W18GR10265"/>
  </r>
  <r>
    <x v="0"/>
    <s v="GO 2021"/>
    <s v="1A: Op de kant, &lt;=30m tweezijdig bereikbaar, of &lt;=15m één zijde bereikbaar"/>
    <s v="Duiker &lt;= 25m"/>
    <n v="0.5"/>
    <s v="W05229"/>
    <x v="0"/>
    <s v="&lt;Null&gt;"/>
    <x v="16"/>
    <n v="12.12"/>
    <n v="92088"/>
    <s v="&lt;Null&gt;"/>
    <s v="Vergunninghouder"/>
    <s v="Waterschap"/>
    <x v="0"/>
    <s v="Perceel 3"/>
    <s v="PIERSWEG"/>
    <s v="&lt;Null&gt;"/>
    <n v="133"/>
    <n v="2021"/>
    <s v="Vrij toepasbaar"/>
    <s v="Vrij toepasbaar"/>
    <n v="92088"/>
    <s v="Vrij verspreidbaar"/>
    <n v="1.2"/>
    <x v="0"/>
    <s v="W18GR10260"/>
  </r>
  <r>
    <x v="0"/>
    <s v="GO 2021"/>
    <s v="1A: Op de kant, &lt;=30m tweezijdig bereikbaar, of &lt;=15m één zijde bereikbaar"/>
    <s v="Duiker &lt;= 25m"/>
    <n v="0.5"/>
    <s v="T31587"/>
    <x v="0"/>
    <s v="&lt;Null&gt;"/>
    <x v="17"/>
    <n v="7.2"/>
    <n v="92440"/>
    <s v="&lt;Null&gt;"/>
    <s v="Vergunninghouder"/>
    <s v="Waterschap"/>
    <x v="0"/>
    <s v="Perceel 3"/>
    <s v="Zeedijk"/>
    <s v="&lt;Null&gt;"/>
    <n v="228"/>
    <n v="2021"/>
    <s v="Klasse A"/>
    <s v="Vrij toepasbaar"/>
    <n v="92440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0.5"/>
    <s v="D30863"/>
    <x v="0"/>
    <s v="&lt;Null&gt;"/>
    <x v="18"/>
    <n v="14.57"/>
    <n v="92441"/>
    <s v="&lt;Null&gt;"/>
    <s v="Vergunninghouder"/>
    <s v="Waterschap"/>
    <x v="0"/>
    <s v="Perceel 3"/>
    <s v="Zeedijk"/>
    <s v="&lt;Null&gt;"/>
    <n v="265"/>
    <n v="2021"/>
    <s v="Klasse A"/>
    <s v="Vrij toepasbaar"/>
    <n v="92441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32793"/>
    <x v="0"/>
    <s v="&lt;Null&gt;"/>
    <x v="19"/>
    <n v="12.65"/>
    <n v="91953"/>
    <s v="&lt;Null&gt;"/>
    <s v="Waterschap"/>
    <s v="Waterschap"/>
    <x v="0"/>
    <s v="Perceel 3"/>
    <s v="Vroonweg"/>
    <s v="&lt;Null&gt;"/>
    <n v="91"/>
    <n v="2021"/>
    <s v="Klasse A"/>
    <s v="Klasse Industrie"/>
    <n v="91953"/>
    <s v="Verspreidbaar"/>
    <n v="1.2"/>
    <x v="0"/>
    <s v="W18GR10207"/>
  </r>
  <r>
    <x v="0"/>
    <s v="GO 2021"/>
    <s v="1A: Op de kant, &lt;=30m tweezijdig bereikbaar, of &lt;=15m één zijde bereikbaar"/>
    <s v="Duiker &lt;= 25m"/>
    <n v="0.5"/>
    <s v="W32793"/>
    <x v="0"/>
    <s v="&lt;Null&gt;"/>
    <x v="20"/>
    <n v="12.18"/>
    <n v="92438"/>
    <s v="&lt;Null&gt;"/>
    <s v="Waterschap"/>
    <s v="Waterschap"/>
    <x v="0"/>
    <s v="Perceel 3"/>
    <s v="Vroonweg"/>
    <s v="&lt;Null&gt;"/>
    <n v="91"/>
    <n v="2021"/>
    <s v="Klasse A"/>
    <s v="Klasse Industrie"/>
    <n v="92438"/>
    <s v="Verspreidbaar"/>
    <n v="1.2"/>
    <x v="0"/>
    <s v="W18GR10207"/>
  </r>
  <r>
    <x v="0"/>
    <s v="GO 2021"/>
    <s v="1A: Op de kant, &lt;=30m tweezijdig bereikbaar, of &lt;=15m één zijde bereikbaar"/>
    <s v="Duiker &lt;= 25m"/>
    <n v="0.5"/>
    <s v="W11601"/>
    <x v="0"/>
    <s v="&lt;Null&gt;"/>
    <x v="21"/>
    <n v="12.85"/>
    <n v="92366"/>
    <s v="&lt;Null&gt;"/>
    <s v="Vergunninghouder"/>
    <s v="Waterschap"/>
    <x v="0"/>
    <s v="Perceel 3"/>
    <s v="PIERSWEG"/>
    <s v="&lt;Null&gt;"/>
    <n v="133"/>
    <n v="2021"/>
    <s v="Vrij toepasbaar"/>
    <s v="Vrij toepasbaar"/>
    <n v="92366"/>
    <s v="Vrij verspreidbaar"/>
    <n v="1.3"/>
    <x v="0"/>
    <s v="W18GR10263"/>
  </r>
  <r>
    <x v="0"/>
    <s v="GO 2021"/>
    <s v="1A: Op de kant, &lt;=30m tweezijdig bereikbaar, of &lt;=15m één zijde bereikbaar"/>
    <s v="Duiker &lt;= 25m"/>
    <n v="0.8"/>
    <s v="H05572"/>
    <x v="0"/>
    <s v="&lt;Null&gt;"/>
    <x v="22"/>
    <n v="19.2"/>
    <n v="92241"/>
    <s v="&lt;Null&gt;"/>
    <s v="Vergunninghouder"/>
    <s v="Waterschap"/>
    <x v="0"/>
    <s v="Perceel 3"/>
    <s v="Lieve Vrouwepoldersedijk"/>
    <s v="&lt;Null&gt;"/>
    <n v="116"/>
    <n v="2021"/>
    <s v="Klasse A"/>
    <s v="Vrij toepasbaar"/>
    <n v="92241"/>
    <s v="Vrij verspreidbaar"/>
    <n v="4.8"/>
    <x v="0"/>
    <s v="W18GR10_WBKK_D"/>
  </r>
  <r>
    <x v="0"/>
    <s v="GO 2021"/>
    <s v="1A: Op de kant, &lt;=30m tweezijdig bereikbaar, of &lt;=15m één zijde bereikbaar"/>
    <s v="Duiker &lt;= 25m"/>
    <n v="0.5"/>
    <s v="W05229"/>
    <x v="0"/>
    <s v="&lt;Null&gt;"/>
    <x v="23"/>
    <n v="12.41"/>
    <n v="91960"/>
    <s v="&lt;Null&gt;"/>
    <s v="Vergunninghouder"/>
    <s v="Waterschap"/>
    <x v="0"/>
    <s v="Perceel 3"/>
    <s v="PIERSWEG"/>
    <s v="&lt;Null&gt;"/>
    <n v="133"/>
    <n v="2021"/>
    <s v="Vrij toepasbaar"/>
    <s v="Vrij toepasbaar"/>
    <n v="91960"/>
    <s v="Vrij verspreidbaar"/>
    <n v="1.2"/>
    <x v="0"/>
    <s v="W18GR10262"/>
  </r>
  <r>
    <x v="0"/>
    <s v="GO 2021"/>
    <s v="1A: Op de kant, &lt;=30m tweezijdig bereikbaar, of &lt;=15m één zijde bereikbaar"/>
    <s v="Duiker &lt;= 25m"/>
    <n v="0.5"/>
    <s v="D23037"/>
    <x v="0"/>
    <s v="&lt;Null&gt;"/>
    <x v="24"/>
    <n v="14.4"/>
    <n v="92315"/>
    <s v="&lt;Null&gt;"/>
    <s v="Vergunninghouder"/>
    <s v="Waterschap"/>
    <x v="0"/>
    <s v="Perceel 3"/>
    <s v="Zeedijk"/>
    <s v="&lt;Null&gt;"/>
    <n v="253"/>
    <n v="2021"/>
    <s v="Klasse A"/>
    <s v="Vrij toepasbaar"/>
    <n v="92315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D23037"/>
    <x v="0"/>
    <s v="&lt;Null&gt;"/>
    <x v="25"/>
    <n v="22"/>
    <n v="92142"/>
    <s v="&lt;Null&gt;"/>
    <s v="Vergunninghouder"/>
    <s v="Waterschap"/>
    <x v="0"/>
    <s v="Perceel 3"/>
    <s v="Zeedijk"/>
    <s v="&lt;Null&gt;"/>
    <n v="103"/>
    <n v="2021"/>
    <s v="Klasse A"/>
    <s v="Vrij toepasbaar"/>
    <n v="92142"/>
    <s v="Vrij verspreidbaar"/>
    <n v="2.2000000000000002"/>
    <x v="0"/>
    <s v="W18GR10_WBKK_D"/>
  </r>
  <r>
    <x v="0"/>
    <s v="GO 2021"/>
    <s v="1A: Op de kant, &lt;=30m tweezijdig bereikbaar, of &lt;=15m één zijde bereikbaar"/>
    <s v="Duiker &lt;= 25m"/>
    <n v="0.8"/>
    <s v="H13636"/>
    <x v="0"/>
    <s v="&lt;Null&gt;"/>
    <x v="26"/>
    <n v="12.67"/>
    <n v="92113"/>
    <s v="&lt;Null&gt;"/>
    <s v="Waterschap"/>
    <s v="Waterschap"/>
    <x v="0"/>
    <s v="Perceel 3"/>
    <s v="POLDERWEG BRIENENS"/>
    <s v="&lt;Null&gt;"/>
    <n v="135"/>
    <n v="2021"/>
    <s v="Klasse A"/>
    <s v="Vrij toepasbaar"/>
    <n v="92113"/>
    <s v="Vrij verspreidbaar"/>
    <n v="3.2"/>
    <x v="0"/>
    <s v="W18GR10_WBKK_D"/>
  </r>
  <r>
    <x v="0"/>
    <s v="GO 2021"/>
    <s v="1A: Op de kant, &lt;=30m tweezijdig bereikbaar, of &lt;=15m één zijde bereikbaar"/>
    <s v="Duiker &lt;= 25m"/>
    <n v="0.7"/>
    <s v="H32953"/>
    <x v="0"/>
    <s v="&lt;Null&gt;"/>
    <x v="27"/>
    <n v="12.05"/>
    <n v="92621"/>
    <s v="&lt;Null&gt;"/>
    <s v="Vergunninghouder"/>
    <s v="Waterschap"/>
    <x v="0"/>
    <s v="Perceel 3"/>
    <s v="POLDERWEG BRIENENS"/>
    <s v="&lt;Null&gt;"/>
    <n v="226"/>
    <n v="2021"/>
    <s v="Klasse A"/>
    <s v="Klasse Industrie"/>
    <n v="92621"/>
    <s v="Verspreidbaar"/>
    <n v="2.2999999999999998"/>
    <x v="0"/>
    <s v="W18GR10256"/>
  </r>
  <r>
    <x v="0"/>
    <s v="GO 2021"/>
    <s v="1A: Op de kant, &lt;=30m tweezijdig bereikbaar, of &lt;=15m één zijde bereikbaar"/>
    <s v="Duiker &lt;= 25m"/>
    <n v="0.5"/>
    <s v="W26950"/>
    <x v="0"/>
    <s v="&lt;Null&gt;"/>
    <x v="28"/>
    <n v="10.16"/>
    <n v="92189"/>
    <s v="&lt;Null&gt;"/>
    <s v="Waterschap"/>
    <s v="Waterschap"/>
    <x v="0"/>
    <s v="Perceel 3"/>
    <s v="Vroonweg"/>
    <s v="&lt;Null&gt;"/>
    <n v="91"/>
    <n v="2021"/>
    <s v="Vrij toepasbaar"/>
    <s v="Vrij toepasbaar"/>
    <n v="92189"/>
    <s v="Vrij verspreidbaar"/>
    <n v="1"/>
    <x v="0"/>
    <s v="W18GR10204"/>
  </r>
  <r>
    <x v="0"/>
    <s v="GO 2021"/>
    <s v="1A: Op de kant, &lt;=30m tweezijdig bereikbaar, of &lt;=15m één zijde bereikbaar"/>
    <s v="Duiker &lt;= 25m"/>
    <n v="0.5"/>
    <s v="W28916"/>
    <x v="0"/>
    <s v="&lt;Null&gt;"/>
    <x v="29"/>
    <n v="14.4"/>
    <n v="92246"/>
    <s v="&lt;Null&gt;"/>
    <s v="Waterschap"/>
    <s v="Waterschap"/>
    <x v="0"/>
    <s v="Perceel 3"/>
    <s v="Geerweg"/>
    <s v="&lt;Null&gt;"/>
    <n v="198"/>
    <n v="2021"/>
    <s v="Klasse A"/>
    <s v="Klasse Industrie"/>
    <n v="92246"/>
    <s v="Verspreidbaar"/>
    <n v="1.4"/>
    <x v="0"/>
    <s v="W18GR10211"/>
  </r>
  <r>
    <x v="0"/>
    <s v="GO 2021"/>
    <s v="1A: Op de kant, &lt;=30m tweezijdig bereikbaar, of &lt;=15m één zijde bereikbaar"/>
    <s v="Duiker &lt;= 25m"/>
    <n v="0.5"/>
    <s v="W11597"/>
    <x v="0"/>
    <s v="&lt;Null&gt;"/>
    <x v="30"/>
    <n v="12.22"/>
    <n v="92043"/>
    <s v="&lt;Null&gt;"/>
    <s v="Vergunninghouder"/>
    <s v="Waterschap"/>
    <x v="0"/>
    <s v="Perceel 3"/>
    <s v="Potterweg"/>
    <s v="&lt;Null&gt;"/>
    <n v="96"/>
    <n v="2021"/>
    <s v="Klasse A"/>
    <s v="Klasse Industrie"/>
    <n v="92043"/>
    <s v="Verspreidbaar"/>
    <n v="1.2"/>
    <x v="0"/>
    <s v="W18GR10214"/>
  </r>
  <r>
    <x v="0"/>
    <s v="GO 2021"/>
    <s v="2A: Niet direct op de kant, &lt;=30m tweezijdig bereikbaar, of &lt;=15m één zijde bereikbaar"/>
    <s v="Duiker &lt;= 25m"/>
    <n v="0.5"/>
    <s v="W11600"/>
    <x v="1"/>
    <s v="&lt;Null&gt;"/>
    <x v="31"/>
    <n v="12.36"/>
    <n v="91979"/>
    <s v="&lt;Null&gt;"/>
    <s v="Waterschap"/>
    <s v="Waterschap"/>
    <x v="0"/>
    <s v="Perceel 3"/>
    <s v="Potterweg"/>
    <s v="&lt;Null&gt;"/>
    <n v="100"/>
    <n v="2021"/>
    <s v="Klasse B"/>
    <s v="Klasse Industrie"/>
    <n v="91979"/>
    <s v="Niet verspreidbaar"/>
    <n v="1.2"/>
    <x v="0"/>
    <s v="W18GR10216"/>
  </r>
  <r>
    <x v="0"/>
    <s v="GO 2021"/>
    <s v="1A: Op de kant, &lt;=30m tweezijdig bereikbaar, of &lt;=15m één zijde bereikbaar"/>
    <s v="Duiker &lt;= 25m"/>
    <n v="0.5"/>
    <s v="D05212"/>
    <x v="0"/>
    <s v="&lt;Null&gt;"/>
    <x v="32"/>
    <n v="14"/>
    <n v="92418"/>
    <s v="&lt;Null&gt;"/>
    <s v="Vergunninghouder"/>
    <s v="Waterschap"/>
    <x v="0"/>
    <s v="Perceel 3"/>
    <s v="Oudelandsedijk"/>
    <s v="&lt;Null&gt;"/>
    <n v="192"/>
    <n v="2021"/>
    <s v="Klasse A"/>
    <s v="Vrij toepasbaar"/>
    <n v="92418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13476"/>
    <x v="0"/>
    <s v="&lt;Null&gt;"/>
    <x v="33"/>
    <n v="9.6"/>
    <n v="92375"/>
    <s v="&lt;Null&gt;"/>
    <s v="Vergunninghouder"/>
    <s v="Waterschap"/>
    <x v="0"/>
    <s v="Perceel 3"/>
    <s v="Vroonweg"/>
    <s v="&lt;Null&gt;"/>
    <n v="93"/>
    <n v="2021"/>
    <s v="Vrij toepasbaar"/>
    <s v="Vrij toepasbaar"/>
    <n v="92375"/>
    <s v="Vrij verspreidbaar"/>
    <n v="0.9"/>
    <x v="0"/>
    <s v="W18GR10205"/>
  </r>
  <r>
    <x v="0"/>
    <s v="GO 2021"/>
    <s v="2A: Niet direct op de kant, &lt;=30m tweezijdig bereikbaar, of &lt;=15m één zijde bereikbaar"/>
    <s v="Duiker &lt;= 25m"/>
    <n v="0.5"/>
    <s v="W11599"/>
    <x v="1"/>
    <s v="&lt;Null&gt;"/>
    <x v="34"/>
    <n v="12.17"/>
    <n v="92245"/>
    <s v="&lt;Null&gt;"/>
    <s v="Vergunninghouder"/>
    <s v="Waterschap"/>
    <x v="0"/>
    <s v="Perceel 3"/>
    <s v="Oudelandsedijk"/>
    <s v="&lt;Null&gt;"/>
    <n v="134"/>
    <n v="2021"/>
    <s v="Klasse B"/>
    <s v="Klasse Industrie"/>
    <n v="92245"/>
    <s v="Niet verspreidbaar"/>
    <n v="1.2"/>
    <x v="0"/>
    <s v="W18GR10216"/>
  </r>
  <r>
    <x v="0"/>
    <s v="GO 2021"/>
    <s v="1A: Op de kant, &lt;=30m tweezijdig bereikbaar, of &lt;=15m één zijde bereikbaar"/>
    <s v="Duiker &lt;= 25m"/>
    <n v="0.5"/>
    <s v="T05216"/>
    <x v="0"/>
    <s v="&lt;Null&gt;"/>
    <x v="35"/>
    <n v="12.39"/>
    <n v="91872"/>
    <s v="&lt;Null&gt;"/>
    <s v="Vergunninghouder"/>
    <s v="Waterschap"/>
    <x v="0"/>
    <s v="Perceel 3"/>
    <s v="Oostmoersedijk"/>
    <s v="&lt;Null&gt;"/>
    <n v="91"/>
    <n v="2021"/>
    <s v="Klasse A"/>
    <s v="Vrij toepasbaar"/>
    <n v="91872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T05216"/>
    <x v="0"/>
    <s v="&lt;Null&gt;"/>
    <x v="36"/>
    <n v="16.8"/>
    <n v="92255"/>
    <s v="&lt;Null&gt;"/>
    <s v="Vergunninghouder"/>
    <s v="Waterschap"/>
    <x v="0"/>
    <s v="Perceel 3"/>
    <s v="Potterweg"/>
    <s v="&lt;Null&gt;"/>
    <n v="156"/>
    <n v="2021"/>
    <s v="Klasse A"/>
    <s v="Vrij toepasbaar"/>
    <n v="92255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5"/>
    <s v="W11597"/>
    <x v="0"/>
    <s v="&lt;Null&gt;"/>
    <x v="37"/>
    <n v="12.1"/>
    <n v="92053"/>
    <s v="&lt;Null&gt;"/>
    <s v="Waterschap"/>
    <s v="Waterschap"/>
    <x v="0"/>
    <s v="Perceel 3"/>
    <s v="Oudelandsedijk"/>
    <s v="&lt;Null&gt;"/>
    <n v="96"/>
    <n v="2021"/>
    <s v="Klasse A"/>
    <s v="Klasse Industrie"/>
    <n v="92053"/>
    <s v="Verspreidbaar"/>
    <n v="1.2"/>
    <x v="0"/>
    <s v="W18GR10214"/>
  </r>
  <r>
    <x v="0"/>
    <s v="GO 2021"/>
    <s v="1A: Op de kant, &lt;=30m tweezijdig bereikbaar, of &lt;=15m één zijde bereikbaar"/>
    <s v="Duiker &lt;= 25m"/>
    <n v="0.6"/>
    <s v="W28912"/>
    <x v="0"/>
    <s v="&lt;Null&gt;"/>
    <x v="38"/>
    <n v="15.1"/>
    <n v="92649"/>
    <s v="&lt;Null&gt;"/>
    <s v="Vergunninghouder"/>
    <s v="Waterschap"/>
    <x v="0"/>
    <s v="Perceel 3"/>
    <s v="ZANTENSWEG"/>
    <s v="&lt;Null&gt;"/>
    <n v="45"/>
    <n v="2021"/>
    <s v="Klasse A"/>
    <s v="Klasse Wonen"/>
    <n v="92649"/>
    <s v="Verspreidbaar"/>
    <n v="2.1"/>
    <x v="0"/>
    <s v="W18GR10193"/>
  </r>
  <r>
    <x v="0"/>
    <s v="GO 2021"/>
    <s v="2A: Niet direct op de kant, &lt;=30m tweezijdig bereikbaar, of &lt;=15m één zijde bereikbaar"/>
    <s v="Duiker &lt;= 25m"/>
    <n v="0.5"/>
    <s v="W24925"/>
    <x v="1"/>
    <s v="&lt;Null&gt;"/>
    <x v="39"/>
    <n v="15"/>
    <n v="92146"/>
    <s v="&lt;Null&gt;"/>
    <s v="Vergunninghouder"/>
    <s v="Waterschap"/>
    <x v="0"/>
    <s v="Perceel 3"/>
    <s v="ZANTENSWEG"/>
    <s v="&lt;Null&gt;"/>
    <n v="92"/>
    <n v="2021"/>
    <s v="Klasse B"/>
    <s v="Klasse Industrie"/>
    <n v="92146"/>
    <s v="Niet verspreidbaar"/>
    <n v="1.5"/>
    <x v="0"/>
    <s v="W18GR10191"/>
  </r>
  <r>
    <x v="0"/>
    <s v="GO 2021"/>
    <s v="1A: Op de kant, &lt;=30m tweezijdig bereikbaar, of &lt;=15m één zijde bereikbaar"/>
    <s v="Duiker &lt;= 25m"/>
    <n v="0.5"/>
    <s v="W24931"/>
    <x v="0"/>
    <s v="&lt;Null&gt;"/>
    <x v="40"/>
    <n v="14"/>
    <n v="92073"/>
    <s v="&lt;Null&gt;"/>
    <s v="Waterschap"/>
    <s v="Waterschap"/>
    <x v="0"/>
    <s v="Perceel 3"/>
    <s v="Vroonweg"/>
    <s v="&lt;Null&gt;"/>
    <n v="91"/>
    <n v="2021"/>
    <s v="Vrij toepasbaar"/>
    <s v="Vrij toepasbaar"/>
    <n v="92073"/>
    <s v="Vrij verspreidbaar"/>
    <n v="1.4"/>
    <x v="0"/>
    <s v="W18GR10202"/>
  </r>
  <r>
    <x v="0"/>
    <s v="GO 2021"/>
    <s v="1A: Op de kant, &lt;=30m tweezijdig bereikbaar, of &lt;=15m één zijde bereikbaar"/>
    <s v="Duiker &lt;= 25m"/>
    <n v="0.5"/>
    <s v="W24931"/>
    <x v="0"/>
    <s v="&lt;Null&gt;"/>
    <x v="41"/>
    <n v="14"/>
    <n v="92227"/>
    <s v="&lt;Null&gt;"/>
    <s v="Waterschap"/>
    <s v="Waterschap"/>
    <x v="0"/>
    <s v="Perceel 3"/>
    <s v="Vroonweg"/>
    <s v="&lt;Null&gt;"/>
    <n v="91"/>
    <n v="2021"/>
    <s v="Vrij toepasbaar"/>
    <s v="Vrij toepasbaar"/>
    <n v="92227"/>
    <s v="Vrij verspreidbaar"/>
    <n v="1.4"/>
    <x v="0"/>
    <s v="W18GR10202"/>
  </r>
  <r>
    <x v="0"/>
    <s v="GO 2021"/>
    <s v="1A: Op de kant, &lt;=30m tweezijdig bereikbaar, of &lt;=15m één zijde bereikbaar"/>
    <s v="Duiker &lt;= 25m"/>
    <n v="0.5"/>
    <s v="W11594"/>
    <x v="0"/>
    <s v="&lt;Null&gt;"/>
    <x v="42"/>
    <n v="10"/>
    <n v="91930"/>
    <s v="&lt;Null&gt;"/>
    <s v="Vergunninghouder"/>
    <s v="Waterschap"/>
    <x v="0"/>
    <s v="Perceel 3"/>
    <s v="Vroonweg"/>
    <s v="&lt;Null&gt;"/>
    <n v="91"/>
    <n v="2021"/>
    <s v="Klasse A"/>
    <s v="Klasse Wonen"/>
    <n v="91930"/>
    <s v="Verspreidbaar"/>
    <n v="1"/>
    <x v="0"/>
    <s v="W18GR10201"/>
  </r>
  <r>
    <x v="0"/>
    <s v="GO 2021"/>
    <s v="1A: Op de kant, &lt;=30m tweezijdig bereikbaar, of &lt;=15m één zijde bereikbaar"/>
    <s v="Duiker &lt;= 25m"/>
    <n v="0.5"/>
    <s v="T27714"/>
    <x v="0"/>
    <s v="&lt;Null&gt;"/>
    <x v="43"/>
    <n v="15"/>
    <n v="92221"/>
    <s v="&lt;Null&gt;"/>
    <s v="Vergunninghouder"/>
    <s v="Waterschap"/>
    <x v="0"/>
    <s v="Perceel 3"/>
    <s v="Munnike Putseweg"/>
    <s v="&lt;Null&gt;"/>
    <n v="91"/>
    <n v="2021"/>
    <s v="Klasse A"/>
    <s v="Klasse Wonen"/>
    <n v="92221"/>
    <s v="Verspreidbaar"/>
    <n v="1.5"/>
    <x v="0"/>
    <s v="W18GR10193"/>
  </r>
  <r>
    <x v="0"/>
    <s v="GO 2021"/>
    <s v="2A: Niet direct op de kant, &lt;=30m tweezijdig bereikbaar, of &lt;=15m één zijde bereikbaar"/>
    <s v="Duiker &lt;= 25m"/>
    <n v="0.5"/>
    <s v="W05234"/>
    <x v="1"/>
    <s v="&lt;Null&gt;"/>
    <x v="44"/>
    <n v="12"/>
    <n v="92054"/>
    <s v="&lt;Null&gt;"/>
    <s v="Vergunninghouder"/>
    <s v="Waterschap"/>
    <x v="0"/>
    <s v="Perceel 3"/>
    <s v="Munnike Putseweg"/>
    <s v="&lt;Null&gt;"/>
    <n v="91"/>
    <n v="2021"/>
    <s v="Klasse B"/>
    <s v="Klasse Industrie"/>
    <n v="92054"/>
    <s v="Niet verspreidbaar"/>
    <n v="1.2"/>
    <x v="0"/>
    <s v="W18GR10192"/>
  </r>
  <r>
    <x v="0"/>
    <s v="GO 2021"/>
    <s v="1A: Op de kant, &lt;=30m tweezijdig bereikbaar, of &lt;=15m één zijde bereikbaar"/>
    <s v="Duiker &lt;= 25m"/>
    <n v="0.5"/>
    <s v="W13476"/>
    <x v="0"/>
    <s v="&lt;Null&gt;"/>
    <x v="45"/>
    <n v="14"/>
    <n v="91927"/>
    <s v="&lt;Null&gt;"/>
    <s v="Vergunninghouder"/>
    <s v="Waterschap"/>
    <x v="0"/>
    <s v="Perceel 3"/>
    <s v="Vroonweg"/>
    <s v="&lt;Null&gt;"/>
    <n v="91"/>
    <n v="2021"/>
    <s v="Vrij toepasbaar"/>
    <s v="Vrij toepasbaar"/>
    <n v="91927"/>
    <s v="Vrij verspreidbaar"/>
    <n v="1.4"/>
    <x v="0"/>
    <s v="W18GR10203"/>
  </r>
  <r>
    <x v="0"/>
    <s v="GO 2021"/>
    <s v="1B: Op de kant, &gt;15 m één zijde bereikbaar, of &gt;30m één zijde of tweezijdig bereikbaar"/>
    <s v="Duiker &lt;= 25m"/>
    <n v="1.75"/>
    <s v="H17564"/>
    <x v="0"/>
    <n v="2"/>
    <x v="46"/>
    <n v="13.33"/>
    <n v="92294"/>
    <s v="&lt;Null&gt;"/>
    <s v="Waterschap"/>
    <s v="Waterschap"/>
    <x v="0"/>
    <s v="Perceel 3"/>
    <s v="Vroonweg"/>
    <s v="&lt;Null&gt;"/>
    <n v="184"/>
    <n v="2021"/>
    <s v="Klasse A"/>
    <s v="Vrij toepasbaar"/>
    <n v="92294"/>
    <s v="Vrij verspreidbaar"/>
    <n v="16"/>
    <x v="1"/>
    <s v="W18GR10_WBKK_D"/>
  </r>
  <r>
    <x v="0"/>
    <s v="GO 2021"/>
    <s v="1A: Op de kant, &lt;=30m tweezijdig bereikbaar, of &lt;=15m één zijde bereikbaar"/>
    <s v="Duiker &lt;= 25m"/>
    <n v="0.5"/>
    <s v="W17401"/>
    <x v="0"/>
    <s v="&lt;Null&gt;"/>
    <x v="47"/>
    <n v="14.4"/>
    <n v="92501"/>
    <s v="&lt;Null&gt;"/>
    <s v="Waterschap"/>
    <s v="Waterschap"/>
    <x v="0"/>
    <s v="Perceel 3"/>
    <s v="Potterweg"/>
    <s v="&lt;Null&gt;"/>
    <n v="97"/>
    <n v="2021"/>
    <s v="Vrij toepasbaar"/>
    <s v="Vrij toepasbaar"/>
    <n v="92501"/>
    <s v="Vrij verspreidbaar"/>
    <n v="1.4"/>
    <x v="0"/>
    <s v="W18GR10220"/>
  </r>
  <r>
    <x v="0"/>
    <s v="GO 2021"/>
    <s v="2A: Niet direct op de kant, &lt;=30m tweezijdig bereikbaar, of &lt;=15m één zijde bereikbaar"/>
    <s v="Duiker &lt;= 25m"/>
    <n v="0.5"/>
    <s v="W09647"/>
    <x v="1"/>
    <s v="&lt;Null&gt;"/>
    <x v="48"/>
    <n v="14.4"/>
    <n v="92161"/>
    <s v="&lt;Null&gt;"/>
    <s v="Waterschap"/>
    <s v="Waterschap"/>
    <x v="0"/>
    <s v="Perceel 3"/>
    <s v="Adamsweg"/>
    <s v="&lt;Null&gt;"/>
    <n v="95"/>
    <n v="2021"/>
    <s v="Klasse B"/>
    <s v="Klasse Industrie"/>
    <n v="92161"/>
    <s v="Niet verspreidbaar"/>
    <n v="1.4"/>
    <x v="0"/>
    <s v="W18GR10217"/>
  </r>
  <r>
    <x v="0"/>
    <s v="GO 2021"/>
    <s v="1A: Op de kant, &lt;=30m tweezijdig bereikbaar, of &lt;=15m één zijde bereikbaar"/>
    <s v="Duiker &lt;= 25m"/>
    <n v="0.5"/>
    <s v="W17401"/>
    <x v="0"/>
    <s v="&lt;Null&gt;"/>
    <x v="49"/>
    <n v="24.4"/>
    <n v="92047"/>
    <s v="&lt;Null&gt;"/>
    <s v="Waterschap"/>
    <s v="Waterschap"/>
    <x v="0"/>
    <s v="Perceel 3"/>
    <s v="Geerweg"/>
    <s v="&lt;Null&gt;"/>
    <n v="96"/>
    <n v="2021"/>
    <s v="Vrij toepasbaar"/>
    <s v="Vrij toepasbaar"/>
    <n v="92047"/>
    <s v="Vrij verspreidbaar"/>
    <n v="2.4"/>
    <x v="0"/>
    <s v="W18GR10212"/>
  </r>
  <r>
    <x v="0"/>
    <s v="GO 2021"/>
    <s v="1A: Op de kant, &lt;=30m tweezijdig bereikbaar, of &lt;=15m één zijde bereikbaar"/>
    <s v="Duiker &lt;= 25m"/>
    <n v="0.9"/>
    <s v="H32956"/>
    <x v="0"/>
    <s v="&lt;Null&gt;"/>
    <x v="50"/>
    <n v="16.559999999999999"/>
    <n v="92646"/>
    <s v="&lt;Null&gt;"/>
    <s v="Waterschap"/>
    <s v="Waterschap"/>
    <x v="0"/>
    <s v="Perceel 3"/>
    <s v="de Perdamusweg"/>
    <s v="&lt;Null&gt;"/>
    <n v="55"/>
    <n v="2021"/>
    <s v="Klasse A"/>
    <s v="Vrij toepasbaar"/>
    <n v="92646"/>
    <s v="Vrij verspreidbaar"/>
    <n v="5.3"/>
    <x v="0"/>
    <s v="W18GR10_WBKK_D"/>
  </r>
  <r>
    <x v="0"/>
    <s v="GO 2021"/>
    <s v="2A: Niet direct op de kant, &lt;=30m tweezijdig bereikbaar, of &lt;=15m één zijde bereikbaar"/>
    <s v="Duiker &lt;= 25m"/>
    <n v="0.5"/>
    <s v="W17397"/>
    <x v="1"/>
    <s v="&lt;Null&gt;"/>
    <x v="51"/>
    <n v="12"/>
    <n v="92299"/>
    <s v="&lt;Null&gt;"/>
    <s v="Waterschap"/>
    <s v="Waterschap"/>
    <x v="0"/>
    <s v="Perceel 3"/>
    <s v="Potterweg"/>
    <s v="&lt;Null&gt;"/>
    <n v="96"/>
    <n v="2021"/>
    <s v="Klasse B"/>
    <s v="Klasse Industrie"/>
    <n v="92299"/>
    <s v="Niet verspreidbaar"/>
    <n v="1.2"/>
    <x v="0"/>
    <s v="W18GR10218"/>
  </r>
  <r>
    <x v="0"/>
    <s v="GO 2021"/>
    <s v="2A: Niet direct op de kant, &lt;=30m tweezijdig bereikbaar, of &lt;=15m één zijde bereikbaar"/>
    <s v="Duiker &lt;= 25m"/>
    <n v="0.5"/>
    <s v="W17397"/>
    <x v="1"/>
    <s v="&lt;Null&gt;"/>
    <x v="52"/>
    <n v="14.4"/>
    <n v="91535"/>
    <s v="&lt;Null&gt;"/>
    <s v="Waterschap"/>
    <s v="Waterschap"/>
    <x v="0"/>
    <s v="Perceel 3"/>
    <s v="Potterweg"/>
    <s v="&lt;Null&gt;"/>
    <n v="96"/>
    <n v="2021"/>
    <s v="Klasse B"/>
    <s v="Klasse Industrie"/>
    <n v="91535"/>
    <s v="Niet verspreidbaar"/>
    <n v="1.4"/>
    <x v="0"/>
    <s v="W18GR10218"/>
  </r>
  <r>
    <x v="0"/>
    <s v="GO 2021"/>
    <s v="1A: Op de kant, &lt;=30m tweezijdig bereikbaar, of &lt;=15m één zijde bereikbaar"/>
    <s v="Duiker &lt;= 25m"/>
    <n v="0.5"/>
    <s v="T21877"/>
    <x v="0"/>
    <s v="&lt;Null&gt;"/>
    <x v="53"/>
    <n v="15.1"/>
    <n v="92645"/>
    <s v="&lt;Null&gt;"/>
    <s v="Vergunninghouder"/>
    <s v="Waterschap"/>
    <x v="0"/>
    <s v="Perceel 3"/>
    <s v="de Perdamusweg"/>
    <s v="&lt;Null&gt;"/>
    <n v="173"/>
    <n v="2021"/>
    <s v="Klasse A"/>
    <s v="Vrij toepasbaar"/>
    <n v="92645"/>
    <s v="Vrij verspreidbaar"/>
    <n v="1.5"/>
    <x v="0"/>
    <s v="W18GR10_WBKK_D"/>
  </r>
  <r>
    <x v="0"/>
    <s v="GO 2021"/>
    <s v="2A: Niet direct op de kant, &lt;=30m tweezijdig bereikbaar, of &lt;=15m één zijde bereikbaar"/>
    <s v="Duiker &lt;= 25m"/>
    <n v="0.5"/>
    <s v="W11600"/>
    <x v="1"/>
    <s v="&lt;Null&gt;"/>
    <x v="54"/>
    <n v="12.15"/>
    <n v="92064"/>
    <s v="&lt;Null&gt;"/>
    <s v="Waterschap"/>
    <s v="Waterschap"/>
    <x v="0"/>
    <s v="Perceel 3"/>
    <s v="Geerweg"/>
    <s v="&lt;Null&gt;"/>
    <n v="96"/>
    <n v="2021"/>
    <s v="Klasse B"/>
    <s v="Klasse Industrie"/>
    <n v="92064"/>
    <s v="Niet verspreidbaar"/>
    <n v="1.2"/>
    <x v="0"/>
    <s v="W18GR10217"/>
  </r>
  <r>
    <x v="0"/>
    <s v="GO 2021"/>
    <s v="2A: Niet direct op de kant, &lt;=30m tweezijdig bereikbaar, of &lt;=15m één zijde bereikbaar"/>
    <s v="Duiker &lt;= 25m"/>
    <n v="0.5"/>
    <s v="W13484"/>
    <x v="1"/>
    <s v="&lt;Null&gt;"/>
    <x v="55"/>
    <n v="12.57"/>
    <n v="92533"/>
    <s v="&lt;Null&gt;"/>
    <s v="Vergunninghouder"/>
    <s v="Waterschap"/>
    <x v="0"/>
    <s v="Perceel 3"/>
    <s v="Tweede Groeneweg"/>
    <s v="&lt;Null&gt;"/>
    <n v="195"/>
    <n v="2021"/>
    <s v="Klasse B"/>
    <s v="Klasse Industrie"/>
    <n v="92533"/>
    <s v="Niet verspreidbaar"/>
    <n v="1.2"/>
    <x v="0"/>
    <s v="W18GR10246"/>
  </r>
  <r>
    <x v="0"/>
    <s v="GO 2021"/>
    <s v="2A: Niet direct op de kant, &lt;=30m tweezijdig bereikbaar, of &lt;=15m één zijde bereikbaar"/>
    <s v="Duiker &lt;= 25m"/>
    <n v="0.5"/>
    <s v="W26946"/>
    <x v="1"/>
    <s v="&lt;Null&gt;"/>
    <x v="56"/>
    <n v="9.6999999999999993"/>
    <n v="92534"/>
    <s v="&lt;Null&gt;"/>
    <s v="Waterschap"/>
    <s v="Waterschap"/>
    <x v="0"/>
    <s v="Perceel 3"/>
    <s v="Middelweg"/>
    <s v="&lt;Null&gt;"/>
    <n v="197"/>
    <n v="2021"/>
    <s v="Klasse B"/>
    <s v="Klasse Industrie"/>
    <n v="92534"/>
    <s v="Niet verspreidbaar"/>
    <n v="1"/>
    <x v="0"/>
    <s v="W18GR10245"/>
  </r>
  <r>
    <x v="0"/>
    <s v="GO 2021"/>
    <s v="1A: Op de kant, &lt;=30m tweezijdig bereikbaar, of &lt;=15m één zijde bereikbaar"/>
    <s v="Duiker &lt;= 25m"/>
    <n v="0.5"/>
    <s v="W15447"/>
    <x v="0"/>
    <s v="&lt;Null&gt;"/>
    <x v="57"/>
    <n v="10.51"/>
    <n v="92535"/>
    <s v="&lt;Null&gt;"/>
    <s v="Vergunninghouder"/>
    <s v="Waterschap"/>
    <x v="0"/>
    <s v="Perceel 3"/>
    <s v="Middelweg"/>
    <s v="&lt;Null&gt;"/>
    <n v="197"/>
    <n v="2021"/>
    <s v="Klasse A"/>
    <s v="Klasse Industrie"/>
    <n v="92535"/>
    <s v="Verspreidbaar"/>
    <n v="1"/>
    <x v="0"/>
    <s v="W18GR10244"/>
  </r>
  <r>
    <x v="0"/>
    <s v="GO 2021"/>
    <s v="1A: Op de kant, &lt;=30m tweezijdig bereikbaar, of &lt;=15m één zijde bereikbaar"/>
    <s v="Duiker &lt;= 25m"/>
    <n v="0.5"/>
    <s v="T14222"/>
    <x v="0"/>
    <s v="&lt;Null&gt;"/>
    <x v="58"/>
    <n v="6"/>
    <n v="91916"/>
    <s v="&lt;Null&gt;"/>
    <s v="Waterschap"/>
    <s v="Waterschap"/>
    <x v="0"/>
    <s v="Perceel 3"/>
    <s v="Oudelandsedijk"/>
    <s v="&lt;Null&gt;"/>
    <n v="109"/>
    <n v="2021"/>
    <s v="Klasse A"/>
    <s v="Vrij toepasbaar"/>
    <n v="91916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11595"/>
    <x v="0"/>
    <s v="&lt;Null&gt;"/>
    <x v="59"/>
    <n v="12.65"/>
    <n v="92060"/>
    <s v="&lt;Null&gt;"/>
    <s v="Waterschap"/>
    <s v="Waterschap"/>
    <x v="0"/>
    <s v="Perceel 3"/>
    <s v="Boomgaardweg"/>
    <s v="&lt;Null&gt;"/>
    <n v="206"/>
    <n v="2021"/>
    <s v="Vrij toepasbaar"/>
    <s v="Vrij toepasbaar"/>
    <n v="92060"/>
    <s v="Vrij verspreidbaar"/>
    <n v="1.2"/>
    <x v="0"/>
    <s v="W18GR10231"/>
  </r>
  <r>
    <x v="0"/>
    <s v="GO 2021"/>
    <s v="1A: Op de kant, &lt;=30m tweezijdig bereikbaar, of &lt;=15m één zijde bereikbaar"/>
    <s v="Duiker &lt;= 25m"/>
    <n v="0.5"/>
    <s v="W11594"/>
    <x v="0"/>
    <s v="&lt;Null&gt;"/>
    <x v="60"/>
    <n v="14"/>
    <n v="91920"/>
    <s v="&lt;Null&gt;"/>
    <s v="Vergunninghouder"/>
    <s v="Waterschap"/>
    <x v="0"/>
    <s v="Perceel 3"/>
    <s v="Vroonweg"/>
    <s v="&lt;Null&gt;"/>
    <n v="91"/>
    <n v="2021"/>
    <s v="Vrij toepasbaar"/>
    <s v="Vrij toepasbaar"/>
    <n v="91920"/>
    <s v="Vrij verspreidbaar"/>
    <n v="1.4"/>
    <x v="0"/>
    <s v="W18GR10200"/>
  </r>
  <r>
    <x v="0"/>
    <s v="GO 2021"/>
    <s v="1A: Op de kant, &lt;=30m tweezijdig bereikbaar, of &lt;=15m één zijde bereikbaar"/>
    <s v="Duiker &lt;= 25m"/>
    <n v="0.5"/>
    <s v="W19296"/>
    <x v="0"/>
    <s v="&lt;Null&gt;"/>
    <x v="61"/>
    <n v="14.4"/>
    <n v="91925"/>
    <s v="&lt;Null&gt;"/>
    <s v="Waterschap"/>
    <s v="Waterschap"/>
    <x v="0"/>
    <s v="Perceel 3"/>
    <s v="Potterweg"/>
    <s v="&lt;Null&gt;"/>
    <n v="100"/>
    <n v="2021"/>
    <s v="Klasse A"/>
    <s v="Klasse Industrie"/>
    <n v="91925"/>
    <s v="Verspreidbaar"/>
    <n v="1.4"/>
    <x v="0"/>
    <s v="W18GR10219"/>
  </r>
  <r>
    <x v="0"/>
    <s v="GO 2021"/>
    <s v="1A: Op de kant, &lt;=30m tweezijdig bereikbaar, of &lt;=15m één zijde bereikbaar"/>
    <s v="Duiker &lt;= 25m"/>
    <n v="0.8"/>
    <s v="H07876"/>
    <x v="0"/>
    <s v="&lt;Null&gt;"/>
    <x v="62"/>
    <n v="12.26"/>
    <n v="92654"/>
    <s v="&lt;Null&gt;"/>
    <s v="Vergunninghouder"/>
    <s v="Waterschap"/>
    <x v="0"/>
    <s v="Perceel 3"/>
    <s v="Bolletjesweg"/>
    <s v="&lt;Null&gt;"/>
    <n v="109"/>
    <n v="2021"/>
    <s v="Klasse A"/>
    <s v="Klasse Wonen"/>
    <n v="92654"/>
    <s v="Verspreidbaar"/>
    <n v="3.1"/>
    <x v="0"/>
    <s v="W18GR10238"/>
  </r>
  <r>
    <x v="0"/>
    <s v="GO 2021"/>
    <s v="1A: Op de kant, &lt;=30m tweezijdig bereikbaar, of &lt;=15m één zijde bereikbaar"/>
    <s v="Duiker &lt;= 25m"/>
    <n v="0.5"/>
    <s v="W21172"/>
    <x v="0"/>
    <s v="&lt;Null&gt;"/>
    <x v="63"/>
    <n v="10.66"/>
    <n v="92536"/>
    <s v="&lt;Null&gt;"/>
    <s v="Waterschap"/>
    <s v="Waterschap"/>
    <x v="0"/>
    <s v="Perceel 3"/>
    <s v="Bolletjesweg"/>
    <s v="&lt;Null&gt;"/>
    <n v="109"/>
    <n v="2021"/>
    <s v="Klasse A"/>
    <s v="Vrij toepasbaar"/>
    <n v="92536"/>
    <s v="Vrij verspreidbaar"/>
    <n v="1"/>
    <x v="0"/>
    <s v="W18GR10_WBKK_D"/>
  </r>
  <r>
    <x v="0"/>
    <s v="GO 2021"/>
    <s v="2A: Niet direct op de kant, &lt;=30m tweezijdig bereikbaar, of &lt;=15m één zijde bereikbaar"/>
    <s v="Duiker &lt;= 25m"/>
    <n v="0.5"/>
    <s v="D17395"/>
    <x v="1"/>
    <s v="&lt;Null&gt;"/>
    <x v="64"/>
    <n v="14.4"/>
    <n v="92427"/>
    <s v="&lt;Null&gt;"/>
    <s v="Waterschap"/>
    <s v="Waterschap"/>
    <x v="0"/>
    <s v="Perceel 3"/>
    <s v="Oudelandsedijk"/>
    <s v="&lt;Null&gt;"/>
    <n v="220"/>
    <n v="2021"/>
    <s v="Klasse A"/>
    <s v="Vrij toepasbaar"/>
    <n v="92427"/>
    <s v="Vrij verspreidbaar"/>
    <n v="1.4"/>
    <x v="0"/>
    <s v="W18GR10_WBKK_D"/>
  </r>
  <r>
    <x v="0"/>
    <s v="GO 2021"/>
    <s v="2A: Niet direct op de kant, &lt;=30m tweezijdig bereikbaar, of &lt;=15m één zijde bereikbaar"/>
    <s v="Duiker &lt;= 25m"/>
    <n v="0.5"/>
    <s v="W05224"/>
    <x v="1"/>
    <s v="&lt;Null&gt;"/>
    <x v="65"/>
    <n v="9"/>
    <n v="92085"/>
    <s v="&lt;Null&gt;"/>
    <s v="Vergunninghouder"/>
    <s v="Waterschap"/>
    <x v="0"/>
    <s v="Perceel 3"/>
    <s v="Maaijgroversweg"/>
    <s v="&lt;Null&gt;"/>
    <n v="92"/>
    <n v="2021"/>
    <s v="Klasse B"/>
    <s v="Klasse Industrie"/>
    <n v="92085"/>
    <s v="Niet verspreidbaar"/>
    <n v="0.9"/>
    <x v="0"/>
    <s v="W18GR10194"/>
  </r>
  <r>
    <x v="0"/>
    <s v="GO 2021"/>
    <s v="1A: Op de kant, &lt;=30m tweezijdig bereikbaar, of &lt;=15m één zijde bereikbaar"/>
    <s v="Duiker &lt;= 25m"/>
    <n v="0.5"/>
    <s v="W09648"/>
    <x v="0"/>
    <s v="&lt;Null&gt;"/>
    <x v="66"/>
    <n v="15"/>
    <n v="92647"/>
    <s v="&lt;Null&gt;"/>
    <s v="Waterschap"/>
    <s v="Waterschap"/>
    <x v="0"/>
    <s v="Perceel 3"/>
    <s v="Maaijgroversweg"/>
    <s v="&lt;Null&gt;"/>
    <n v="92"/>
    <n v="2021"/>
    <s v="Klasse A"/>
    <s v="Klasse Wonen"/>
    <n v="92647"/>
    <s v="Verspreidbaar"/>
    <n v="1.5"/>
    <x v="0"/>
    <s v="W18GR10190"/>
  </r>
  <r>
    <x v="0"/>
    <s v="GO 2021"/>
    <s v="1A: Op de kant, &lt;=30m tweezijdig bereikbaar, of &lt;=15m één zijde bereikbaar"/>
    <s v="Duiker &lt;= 25m"/>
    <n v="0.8"/>
    <s v="H31030"/>
    <x v="0"/>
    <s v="&lt;Null&gt;"/>
    <x v="67"/>
    <n v="9"/>
    <n v="92164"/>
    <s v="&lt;Null&gt;"/>
    <s v="Vergunninghouder"/>
    <s v="Waterschap"/>
    <x v="0"/>
    <s v="Perceel 3"/>
    <s v="Noordlandsedijk"/>
    <s v="&lt;Null&gt;"/>
    <n v="273"/>
    <n v="2021"/>
    <s v="Klasse A"/>
    <s v="Klasse Industrie"/>
    <n v="92164"/>
    <s v="Verspreidbaar"/>
    <n v="2.2999999999999998"/>
    <x v="0"/>
    <s v="W18GR10162"/>
  </r>
  <r>
    <x v="0"/>
    <s v="GO 2021"/>
    <s v="1A: Op de kant, &lt;=30m tweezijdig bereikbaar, of &lt;=15m één zijde bereikbaar"/>
    <s v="Duiker &lt;= 25m"/>
    <n v="0.5"/>
    <s v="T08468"/>
    <x v="0"/>
    <s v="&lt;Null&gt;"/>
    <x v="68"/>
    <n v="13.4"/>
    <n v="92169"/>
    <s v="&lt;Null&gt;"/>
    <s v="Vergunninghouder"/>
    <s v="Waterschap"/>
    <x v="0"/>
    <s v="Perceel 3"/>
    <s v="Noordlandsedijk"/>
    <s v="&lt;Null&gt;"/>
    <n v="173"/>
    <n v="2021"/>
    <s v="Klasse A"/>
    <s v="Vrij toepasbaar"/>
    <n v="92169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5"/>
    <s v="W05225"/>
    <x v="0"/>
    <s v="&lt;Null&gt;"/>
    <x v="69"/>
    <n v="11.93"/>
    <n v="92067"/>
    <s v="&lt;Null&gt;"/>
    <s v="Waterschap"/>
    <s v="Waterschap"/>
    <x v="0"/>
    <s v="Perceel 3"/>
    <s v="Vroonweg"/>
    <s v="&lt;Null&gt;"/>
    <n v="91"/>
    <n v="2021"/>
    <s v="Klasse A"/>
    <s v="Klasse Industrie"/>
    <n v="92067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5"/>
    <s v="W30517"/>
    <x v="1"/>
    <s v="&lt;Null&gt;"/>
    <x v="70"/>
    <n v="10"/>
    <n v="92353"/>
    <s v="&lt;Null&gt;"/>
    <s v="Waterschap"/>
    <s v="Waterschap"/>
    <x v="0"/>
    <s v="Perceel 3"/>
    <s v="Potterweg"/>
    <s v="&lt;Null&gt;"/>
    <n v="96"/>
    <n v="2021"/>
    <s v="Klasse A"/>
    <s v="Klasse Industrie"/>
    <n v="92353"/>
    <s v="Verspreidbaar"/>
    <n v="1"/>
    <x v="0"/>
    <s v="W18GR10219"/>
  </r>
  <r>
    <x v="0"/>
    <s v="GO 2021"/>
    <s v="1A: Op de kant, &lt;=30m tweezijdig bereikbaar, of &lt;=15m één zijde bereikbaar"/>
    <s v="Duiker &lt;= 25m"/>
    <n v="0.5"/>
    <s v="W21172"/>
    <x v="0"/>
    <s v="&lt;Null&gt;"/>
    <x v="71"/>
    <n v="12.2"/>
    <n v="92537"/>
    <s v="&lt;Null&gt;"/>
    <s v="Waterschap"/>
    <s v="Waterschap"/>
    <x v="0"/>
    <s v="Perceel 3"/>
    <s v="Boomgaardweg"/>
    <s v="&lt;Null&gt;"/>
    <n v="109"/>
    <n v="2021"/>
    <s v="Klasse A"/>
    <s v="Vrij toepasbaar"/>
    <n v="92537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T08468"/>
    <x v="0"/>
    <s v="&lt;Null&gt;"/>
    <x v="72"/>
    <n v="15.85"/>
    <n v="92414"/>
    <s v="&lt;Null&gt;"/>
    <s v="Vergunninghouder"/>
    <s v="Waterschap"/>
    <x v="0"/>
    <s v="Perceel 3"/>
    <s v="Noordlandsedijk"/>
    <s v="&lt;Null&gt;"/>
    <n v="170"/>
    <n v="2021"/>
    <s v="Klasse A"/>
    <s v="Vrij toepasbaar"/>
    <n v="92414"/>
    <s v="Vrij verspreidbaar"/>
    <n v="1.6"/>
    <x v="0"/>
    <s v="W18GR10_WBKK_D"/>
  </r>
  <r>
    <x v="0"/>
    <s v="GO 2021"/>
    <s v="2A: Niet direct op de kant, &lt;=30m tweezijdig bereikbaar, of &lt;=15m één zijde bereikbaar"/>
    <s v="Duiker &lt;= 25m"/>
    <n v="0.6"/>
    <s v="W13484"/>
    <x v="1"/>
    <s v="&lt;Null&gt;"/>
    <x v="73"/>
    <n v="10.34"/>
    <n v="92168"/>
    <s v="&lt;Null&gt;"/>
    <s v="Waterschap"/>
    <s v="Waterschap"/>
    <x v="0"/>
    <s v="Perceel 3"/>
    <s v="Tweede Groeneweg"/>
    <s v="&lt;Null&gt;"/>
    <n v="90"/>
    <n v="2021"/>
    <s v="Klasse B"/>
    <s v="Klasse Industrie"/>
    <n v="92168"/>
    <s v="Niet verspreidbaar"/>
    <n v="1.5"/>
    <x v="0"/>
    <s v="W18GR10246"/>
  </r>
  <r>
    <x v="0"/>
    <s v="GO 2021"/>
    <s v="1A: Op de kant, &lt;=30m tweezijdig bereikbaar, of &lt;=15m één zijde bereikbaar"/>
    <s v="Duiker &lt;= 25m"/>
    <n v="0.5"/>
    <s v="T29685"/>
    <x v="0"/>
    <s v="&lt;Null&gt;"/>
    <x v="74"/>
    <n v="12.45"/>
    <n v="92093"/>
    <s v="&lt;Null&gt;"/>
    <s v="Vergunninghouder"/>
    <s v="Waterschap"/>
    <x v="0"/>
    <s v="Perceel 3"/>
    <s v="Armenweg"/>
    <s v="&lt;Null&gt;"/>
    <n v="83"/>
    <n v="2021"/>
    <s v="Klasse A"/>
    <s v="Klasse Industrie"/>
    <n v="92093"/>
    <s v="Verspreidbaar"/>
    <n v="1.2"/>
    <x v="0"/>
    <s v="W18GR10138"/>
  </r>
  <r>
    <x v="0"/>
    <s v="GO 2021"/>
    <s v="2A: Niet direct op de kant, &lt;=30m tweezijdig bereikbaar, of &lt;=15m één zijde bereikbaar"/>
    <s v="Duiker &lt;= 25m"/>
    <n v="0.5"/>
    <s v="W17053"/>
    <x v="1"/>
    <s v="&lt;Null&gt;"/>
    <x v="75"/>
    <n v="7"/>
    <n v="91967"/>
    <s v="&lt;Null&gt;"/>
    <s v="Staatsbosbeheer"/>
    <s v="Waterschap"/>
    <x v="0"/>
    <s v="Perceel 3"/>
    <s v="Tweede Groeneweg"/>
    <s v="&lt;Null&gt;"/>
    <n v="97"/>
    <n v="2021"/>
    <s v="Klasse B"/>
    <s v="Klasse Industrie"/>
    <n v="91967"/>
    <s v="Niet verspreidbaar"/>
    <n v="0.7"/>
    <x v="0"/>
    <s v="W18GR10250"/>
  </r>
  <r>
    <x v="0"/>
    <s v="GO 2021"/>
    <s v="2A: Niet direct op de kant, &lt;=30m tweezijdig bereikbaar, of &lt;=15m één zijde bereikbaar"/>
    <s v="Duiker &lt;= 25m"/>
    <n v="0.8"/>
    <s v="H09799"/>
    <x v="1"/>
    <s v="&lt;Null&gt;"/>
    <x v="76"/>
    <n v="19.2"/>
    <n v="91857"/>
    <s v="&lt;Null&gt;"/>
    <s v="Vergunninghouder"/>
    <s v="Waterschap"/>
    <x v="0"/>
    <s v="Perceel 3"/>
    <s v="Eerste Groeneweg"/>
    <s v="&lt;Null&gt;"/>
    <n v="112"/>
    <n v="2021"/>
    <s v="Klasse A"/>
    <s v="Klasse Wonen"/>
    <n v="91857"/>
    <s v="Verspreidbaar"/>
    <n v="4.8"/>
    <x v="0"/>
    <s v="W18GR10239"/>
  </r>
  <r>
    <x v="0"/>
    <s v="GO 2021"/>
    <s v="1A: Op de kant, &lt;=30m tweezijdig bereikbaar, of &lt;=15m één zijde bereikbaar"/>
    <s v="Duiker &lt;= 25m"/>
    <n v="1.5"/>
    <s v="H15614"/>
    <x v="0"/>
    <s v="&lt;Null&gt;"/>
    <x v="77"/>
    <n v="15.21"/>
    <n v="92405"/>
    <s v="&lt;Null&gt;"/>
    <s v="Vergunninghouder"/>
    <s v="Waterschap"/>
    <x v="0"/>
    <s v="Perceel 3"/>
    <s v="Zuidelijke Randweg"/>
    <s v="&lt;Null&gt;"/>
    <n v="109"/>
    <n v="2021"/>
    <s v="Klasse A"/>
    <s v="Vrij toepasbaar"/>
    <n v="92405"/>
    <s v="Vrij verspreidbaar"/>
    <n v="13.4"/>
    <x v="0"/>
    <s v="W18GR10_WBKK_D"/>
  </r>
  <r>
    <x v="0"/>
    <s v="GO 2021"/>
    <s v="2A: Niet direct op de kant, &lt;=30m tweezijdig bereikbaar, of &lt;=15m één zijde bereikbaar"/>
    <s v="Duiker &lt;= 25m"/>
    <n v="0.5"/>
    <s v="W05225"/>
    <x v="1"/>
    <s v="&lt;Null&gt;"/>
    <x v="78"/>
    <n v="12.5"/>
    <n v="92045"/>
    <s v="&lt;Null&gt;"/>
    <s v="Waterschap"/>
    <s v="Waterschap"/>
    <x v="0"/>
    <s v="Perceel 3"/>
    <s v="Vroonweg"/>
    <s v="&lt;Null&gt;"/>
    <n v="91"/>
    <n v="2021"/>
    <s v="Klasse A"/>
    <s v="Klasse Industrie"/>
    <n v="92045"/>
    <s v="Verspreidbaar"/>
    <n v="1.2"/>
    <x v="0"/>
    <s v="W18GR10198"/>
  </r>
  <r>
    <x v="0"/>
    <s v="GO 2021"/>
    <s v="1A: Op de kant, &lt;=30m tweezijdig bereikbaar, of &lt;=15m één zijde bereikbaar"/>
    <s v="Duiker &lt;= 25m"/>
    <n v="0.5"/>
    <s v="W18966"/>
    <x v="0"/>
    <s v="&lt;Null&gt;"/>
    <x v="79"/>
    <n v="14.55"/>
    <n v="91866"/>
    <s v="&lt;Null&gt;"/>
    <s v="Waterschap"/>
    <s v="Waterschap"/>
    <x v="0"/>
    <s v="Perceel 3"/>
    <s v="Tweede Groeneweg"/>
    <s v="&lt;Null&gt;"/>
    <n v="96"/>
    <n v="2021"/>
    <s v="Klasse B"/>
    <s v="Klasse Industrie"/>
    <n v="91866"/>
    <s v="Verspreidbaar"/>
    <n v="1.4"/>
    <x v="0"/>
    <s v="W18GR10247"/>
  </r>
  <r>
    <x v="0"/>
    <s v="GO 2021"/>
    <s v="2A: Niet direct op de kant, &lt;=30m tweezijdig bereikbaar, of &lt;=15m één zijde bereikbaar"/>
    <s v="Duiker &lt;= 25m"/>
    <n v="0.4"/>
    <s v="W17053"/>
    <x v="1"/>
    <s v="&lt;Null&gt;"/>
    <x v="80"/>
    <n v="9"/>
    <n v="92325"/>
    <s v="&lt;Null&gt;"/>
    <s v="Waterschap"/>
    <s v="Waterschap"/>
    <x v="0"/>
    <s v="Perceel 3"/>
    <s v="Tweede Groeneweg"/>
    <s v="&lt;Null&gt;"/>
    <n v="96"/>
    <n v="2021"/>
    <s v="Klasse B"/>
    <s v="Klasse Industrie"/>
    <n v="92325"/>
    <s v="Niet verspreidbaar"/>
    <n v="0.6"/>
    <x v="0"/>
    <s v="W18GR10251"/>
  </r>
  <r>
    <x v="0"/>
    <s v="GO 2021"/>
    <s v="2A: Niet direct op de kant, &lt;=30m tweezijdig bereikbaar, of &lt;=15m één zijde bereikbaar"/>
    <s v="Duiker &lt;= 25m"/>
    <n v="0.6"/>
    <s v="H09799"/>
    <x v="1"/>
    <s v="&lt;Null&gt;"/>
    <x v="81"/>
    <n v="11.3"/>
    <n v="92305"/>
    <s v="&lt;Null&gt;"/>
    <s v="Vergunninghouder"/>
    <s v="Waterschap"/>
    <x v="0"/>
    <s v="Perceel 3"/>
    <s v="Eerste Groeneweg"/>
    <s v="&lt;Null&gt;"/>
    <n v="110"/>
    <n v="2021"/>
    <s v="Klasse A"/>
    <s v="Klasse Industrie"/>
    <n v="92305"/>
    <s v="Verspreidbaar"/>
    <n v="1.6"/>
    <x v="0"/>
    <s v="W18GR10240"/>
  </r>
  <r>
    <x v="0"/>
    <s v="GO 2021"/>
    <s v="1A: Op de kant, &lt;=30m tweezijdig bereikbaar, of &lt;=15m één zijde bereikbaar"/>
    <s v="Duiker &lt;= 25m"/>
    <n v="0.5"/>
    <s v="W24936"/>
    <x v="0"/>
    <s v="&lt;Null&gt;"/>
    <x v="82"/>
    <n v="12.44"/>
    <n v="92531"/>
    <s v="&lt;Null&gt;"/>
    <s v="Waterschap"/>
    <s v="Waterschap"/>
    <x v="0"/>
    <s v="Perceel 3"/>
    <s v="Eerste Groeneweg"/>
    <s v="&lt;Null&gt;"/>
    <n v="109"/>
    <n v="2021"/>
    <s v="Vrij toepasbaar"/>
    <s v="Vrij toepasbaar"/>
    <n v="92531"/>
    <s v="Vrij verspreidbaar"/>
    <n v="1.2"/>
    <x v="0"/>
    <s v="W18GR10241"/>
  </r>
  <r>
    <x v="0"/>
    <s v="GO 2021"/>
    <s v="2A: Niet direct op de kant, &lt;=30m tweezijdig bereikbaar, of &lt;=15m één zijde bereikbaar"/>
    <s v="Duiker &lt;= 25m"/>
    <n v="0.7"/>
    <s v="H09799"/>
    <x v="1"/>
    <s v="&lt;Null&gt;"/>
    <x v="83"/>
    <n v="11.65"/>
    <n v="92379"/>
    <s v="&lt;Null&gt;"/>
    <s v="Vergunninghouder"/>
    <s v="Waterschap"/>
    <x v="0"/>
    <s v="Perceel 3"/>
    <s v="Eerste Groeneweg"/>
    <s v="&lt;Null&gt;"/>
    <n v="110"/>
    <n v="2021"/>
    <s v="Klasse A"/>
    <s v="Klasse Wonen"/>
    <n v="92379"/>
    <s v="Verspreidbaar"/>
    <n v="2.2000000000000002"/>
    <x v="0"/>
    <s v="W18GR10239"/>
  </r>
  <r>
    <x v="0"/>
    <s v="GO 2021"/>
    <s v="1A: Op de kant, &lt;=30m tweezijdig bereikbaar, of &lt;=15m één zijde bereikbaar"/>
    <s v="Duiker &lt;= 25m"/>
    <n v="0.5"/>
    <s v="W11595"/>
    <x v="0"/>
    <s v="&lt;Null&gt;"/>
    <x v="84"/>
    <n v="12.14"/>
    <n v="92540"/>
    <s v="&lt;Null&gt;"/>
    <s v="Waterschap"/>
    <s v="Waterschap"/>
    <x v="0"/>
    <s v="Perceel 3"/>
    <s v="Boomgaardweg"/>
    <s v="&lt;Null&gt;"/>
    <n v="208"/>
    <n v="2021"/>
    <s v="Vrij toepasbaar"/>
    <s v="Vrij toepasbaar"/>
    <n v="92540"/>
    <s v="Vrij verspreidbaar"/>
    <n v="1.2"/>
    <x v="0"/>
    <s v="W18GR10231"/>
  </r>
  <r>
    <x v="0"/>
    <s v="GO 2021"/>
    <s v="1A: Op de kant, &lt;=30m tweezijdig bereikbaar, of &lt;=15m één zijde bereikbaar"/>
    <s v="Duiker &lt;= 25m"/>
    <n v="0.5"/>
    <s v="W11595"/>
    <x v="0"/>
    <s v="&lt;Null&gt;"/>
    <x v="85"/>
    <n v="16.98"/>
    <n v="92538"/>
    <s v="&lt;Null&gt;"/>
    <s v="Waterschap"/>
    <s v="Waterschap"/>
    <x v="0"/>
    <s v="Perceel 3"/>
    <s v="Boomgaardweg"/>
    <s v="&lt;Null&gt;"/>
    <n v="208"/>
    <n v="2021"/>
    <s v="Vrij toepasbaar"/>
    <s v="Vrij toepasbaar"/>
    <n v="92538"/>
    <s v="Vrij verspreidbaar"/>
    <n v="1.7"/>
    <x v="0"/>
    <s v="W18GR10231"/>
  </r>
  <r>
    <x v="0"/>
    <s v="GO 2021"/>
    <s v="2A: Niet direct op de kant, &lt;=30m tweezijdig bereikbaar, of &lt;=15m één zijde bereikbaar"/>
    <s v="Duiker &lt;= 25m"/>
    <n v="0.5"/>
    <s v="W13478"/>
    <x v="1"/>
    <s v="&lt;Null&gt;"/>
    <x v="86"/>
    <n v="12.55"/>
    <n v="92541"/>
    <s v="&lt;Null&gt;"/>
    <s v="Waterschap"/>
    <s v="Waterschap"/>
    <x v="0"/>
    <s v="Perceel 3"/>
    <s v="Boomgaardweg"/>
    <s v="&lt;Null&gt;"/>
    <n v="208"/>
    <n v="2021"/>
    <s v="Klasse B"/>
    <s v="Klasse Industrie"/>
    <n v="92541"/>
    <s v="Niet verspreidbaar"/>
    <n v="1.2"/>
    <x v="0"/>
    <s v="W18GR10229"/>
  </r>
  <r>
    <x v="0"/>
    <s v="GO 2021"/>
    <s v="1A: Op de kant, &lt;=30m tweezijdig bereikbaar, of &lt;=15m één zijde bereikbaar"/>
    <s v="Duiker &lt;= 25m"/>
    <n v="1"/>
    <s v="H19456"/>
    <x v="0"/>
    <s v="&lt;Null&gt;"/>
    <x v="87"/>
    <n v="12.3"/>
    <n v="92491"/>
    <s v="&lt;Null&gt;"/>
    <s v="Vergunninghouder"/>
    <s v="Waterschap"/>
    <x v="0"/>
    <s v="Perceel 3"/>
    <s v="Groeneweg"/>
    <s v="&lt;Null&gt;"/>
    <n v="98"/>
    <n v="2021"/>
    <s v="Klasse A"/>
    <s v="Vrij toepasbaar"/>
    <n v="92491"/>
    <s v="Vrij verspreidbaar"/>
    <n v="4.8"/>
    <x v="0"/>
    <s v="W18GR10_WBKK_D"/>
  </r>
  <r>
    <x v="0"/>
    <s v="GO 2021"/>
    <s v="1A: Op de kant, &lt;=30m tweezijdig bereikbaar, of &lt;=15m één zijde bereikbaar"/>
    <s v="Duiker &lt;= 25m"/>
    <n v="0.5"/>
    <s v="W23046"/>
    <x v="0"/>
    <s v="&lt;Null&gt;"/>
    <x v="88"/>
    <n v="11"/>
    <n v="92254"/>
    <s v="&lt;Null&gt;"/>
    <s v="Vergunninghouder"/>
    <s v="Waterschap"/>
    <x v="0"/>
    <s v="Perceel 3"/>
    <s v="Maaijgroversweg"/>
    <s v="&lt;Null&gt;"/>
    <n v="255"/>
    <n v="2021"/>
    <s v="Vrij toepasbaar"/>
    <s v="Vrij toepasbaar"/>
    <n v="92254"/>
    <s v="Vrij verspreidbaar"/>
    <n v="1.1000000000000001"/>
    <x v="0"/>
    <s v="W18GR10189"/>
  </r>
  <r>
    <x v="0"/>
    <s v="GO 2021"/>
    <s v="1A: Op de kant, &lt;=30m tweezijdig bereikbaar, of &lt;=15m één zijde bereikbaar"/>
    <s v="Duiker &lt;= 25m"/>
    <n v="0.5"/>
    <s v="H29066"/>
    <x v="0"/>
    <s v="&lt;Null&gt;"/>
    <x v="89"/>
    <n v="12.14"/>
    <n v="92443"/>
    <s v="&lt;Null&gt;"/>
    <s v="Waterschap"/>
    <s v="Waterschap"/>
    <x v="0"/>
    <s v="Perceel 3"/>
    <s v="Armenweg"/>
    <s v="&lt;Null&gt;"/>
    <n v="168"/>
    <n v="2021"/>
    <s v="Klasse A"/>
    <s v="Vrij toepasbaar"/>
    <n v="92443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5"/>
    <s v="W22732"/>
    <x v="1"/>
    <s v="&lt;Null&gt;"/>
    <x v="90"/>
    <n v="13.6"/>
    <n v="91940"/>
    <s v="&lt;Null&gt;"/>
    <s v="Waterschap"/>
    <s v="Waterschap"/>
    <x v="0"/>
    <s v="Perceel 3"/>
    <s v="Groeneweg"/>
    <s v="&lt;Null&gt;"/>
    <n v="98"/>
    <n v="2021"/>
    <s v="Vrij toepasbaar"/>
    <s v="Vrij toepasbaar"/>
    <n v="91940"/>
    <s v="Vrij verspreidbaar"/>
    <n v="1.3"/>
    <x v="0"/>
    <s v="W18GR10159"/>
  </r>
  <r>
    <x v="0"/>
    <s v="GO 2021"/>
    <s v="1A: Op de kant, &lt;=30m tweezijdig bereikbaar, of &lt;=15m één zijde bereikbaar"/>
    <s v="Duiker &lt;= 25m"/>
    <n v="0.5"/>
    <s v="W17399"/>
    <x v="0"/>
    <s v="&lt;Null&gt;"/>
    <x v="91"/>
    <n v="8.3000000000000007"/>
    <n v="92451"/>
    <s v="&lt;Null&gt;"/>
    <s v="Vergunninghouder"/>
    <s v="Waterschap"/>
    <x v="0"/>
    <s v="Perceel 3"/>
    <s v="Groeneweg"/>
    <s v="&lt;Null&gt;"/>
    <n v="108"/>
    <n v="2021"/>
    <s v="Vrij toepasbaar"/>
    <s v="Vrij toepasbaar"/>
    <n v="92451"/>
    <s v="Vrij verspreidbaar"/>
    <n v="0.8"/>
    <x v="0"/>
    <s v="W18GR10159"/>
  </r>
  <r>
    <x v="0"/>
    <s v="GO 2021"/>
    <s v="1A: Op de kant, &lt;=30m tweezijdig bereikbaar, of &lt;=15m één zijde bereikbaar"/>
    <s v="Duiker &lt;= 25m"/>
    <n v="0.5"/>
    <s v="W23047"/>
    <x v="0"/>
    <s v="&lt;Null&gt;"/>
    <x v="92"/>
    <n v="10"/>
    <n v="92077"/>
    <s v="&lt;Null&gt;"/>
    <s v="Waterschap"/>
    <s v="Waterschap"/>
    <x v="0"/>
    <s v="Perceel 3"/>
    <s v="Vroonweg"/>
    <s v="&lt;Null&gt;"/>
    <n v="92"/>
    <n v="2021"/>
    <s v="Klasse A"/>
    <s v="Klasse Industrie"/>
    <n v="92077"/>
    <s v="Verspreidbaar"/>
    <n v="1"/>
    <x v="0"/>
    <s v="W18GR10197"/>
  </r>
  <r>
    <x v="0"/>
    <s v="GO 2021"/>
    <s v="2B: Niet direct op de kant, &gt;15m &lt;=30m één zijde bereikbaar, of &lt;=30m tweezijdig niet bereikbaar"/>
    <s v="Duiker &lt;= 25m"/>
    <n v="2"/>
    <s v="H32955"/>
    <x v="1"/>
    <n v="1.5"/>
    <x v="93"/>
    <n v="8"/>
    <n v="91928"/>
    <s v="&lt;Null&gt;"/>
    <s v="Vergunninghouder"/>
    <s v="Waterschap"/>
    <x v="0"/>
    <s v="Perceel 3"/>
    <s v="Molendijk"/>
    <s v="&lt;Null&gt;"/>
    <n v="133"/>
    <n v="2021"/>
    <s v="Klasse A"/>
    <s v="Vrij toepasbaar"/>
    <n v="91928"/>
    <s v="Vrij verspreidbaar"/>
    <n v="12.6"/>
    <x v="2"/>
    <s v="W18GR10_WBKK_D"/>
  </r>
  <r>
    <x v="0"/>
    <s v="GO 2021"/>
    <s v="1A: Op de kant, &lt;=30m tweezijdig bereikbaar, of &lt;=15m één zijde bereikbaar"/>
    <s v="Duiker &lt;= 25m"/>
    <n v="0.7"/>
    <s v="T08464"/>
    <x v="0"/>
    <s v="&lt;Null&gt;"/>
    <x v="94"/>
    <n v="12"/>
    <n v="92308"/>
    <s v="&lt;Null&gt;"/>
    <s v="Vergunninghouder"/>
    <s v="Waterschap"/>
    <x v="0"/>
    <s v="Perceel 3"/>
    <s v="Maaijgroversweg"/>
    <s v="&lt;Null&gt;"/>
    <n v="194"/>
    <n v="2021"/>
    <s v="Klasse A"/>
    <s v="Vrij toepasbaar"/>
    <n v="92308"/>
    <s v="Vrij verspreidbaar"/>
    <n v="2.2999999999999998"/>
    <x v="0"/>
    <s v="W18GR10_WBKK_D"/>
  </r>
  <r>
    <x v="0"/>
    <s v="GO 2021"/>
    <s v="2A: Niet direct op de kant, &lt;=30m tweezijdig bereikbaar, of &lt;=15m één zijde bereikbaar"/>
    <s v="Duiker &lt;= 25m"/>
    <n v="0.5"/>
    <s v="W05225"/>
    <x v="1"/>
    <s v="&lt;Null&gt;"/>
    <x v="95"/>
    <n v="22"/>
    <n v="91895"/>
    <s v="&lt;Null&gt;"/>
    <s v="Waterschap"/>
    <s v="Waterschap"/>
    <x v="0"/>
    <s v="Perceel 3"/>
    <s v="Vroonweg"/>
    <s v="&lt;Null&gt;"/>
    <n v="91"/>
    <n v="2021"/>
    <s v="Klasse A"/>
    <s v="Klasse Industrie"/>
    <n v="91895"/>
    <s v="Verspreidbaar"/>
    <n v="2.2000000000000002"/>
    <x v="0"/>
    <s v="W18GR10198"/>
  </r>
  <r>
    <x v="0"/>
    <s v="GO 2021"/>
    <s v="3A: Erkend verwerker, &lt;=30m tweezijdig bereikbaar, of &lt;=15m één zijde bereikbaar"/>
    <s v="Duiker &lt;= 25m"/>
    <n v="0.5"/>
    <s v="T14231"/>
    <x v="2"/>
    <s v="&lt;Null&gt;"/>
    <x v="96"/>
    <n v="16"/>
    <n v="91900"/>
    <s v="&lt;Null&gt;"/>
    <s v="Provincie Zuid-Holland"/>
    <s v="Waterschap"/>
    <x v="0"/>
    <s v="Perceel 3"/>
    <s v="Langeweg"/>
    <s v="&lt;Null&gt;"/>
    <n v="188"/>
    <n v="2021"/>
    <s v="Klasse A"/>
    <s v="Niet toepasbaar"/>
    <n v="91900"/>
    <s v="Verspreidbaar"/>
    <n v="1.6"/>
    <x v="0"/>
    <s v="W18GR10165"/>
  </r>
  <r>
    <x v="0"/>
    <s v="GO 2021"/>
    <s v="1B: Op de kant, &gt;15 m één zijde bereikbaar, of &gt;30m één zijde of tweezijdig bereikbaar"/>
    <s v="Duiker &lt;= 25m"/>
    <n v="2.25"/>
    <s v="H32950"/>
    <x v="0"/>
    <n v="2.5"/>
    <x v="97"/>
    <n v="15.5"/>
    <n v="91903"/>
    <s v="&lt;Null&gt;"/>
    <s v="Waterschap"/>
    <s v="Waterschap"/>
    <x v="0"/>
    <s v="Perceel 3"/>
    <s v="Stratensweg"/>
    <s v="&lt;Null&gt;"/>
    <n v="109"/>
    <n v="2021"/>
    <s v="Klasse A"/>
    <s v="Vrij toepasbaar"/>
    <n v="91903"/>
    <s v="Vrij verspreidbaar"/>
    <n v="30.8"/>
    <x v="2"/>
    <s v="W18GR10_WBKK_D"/>
  </r>
  <r>
    <x v="0"/>
    <s v="GO 2021"/>
    <s v="2A: Niet direct op de kant, &lt;=30m tweezijdig bereikbaar, of &lt;=15m één zijde bereikbaar"/>
    <s v="Duiker &lt;= 25m"/>
    <n v="0.5"/>
    <s v="W98607"/>
    <x v="1"/>
    <s v="&lt;Null&gt;"/>
    <x v="98"/>
    <n v="10.73"/>
    <n v="91901"/>
    <s v="&lt;Null&gt;"/>
    <s v="Waterschap"/>
    <s v="Waterschap"/>
    <x v="0"/>
    <s v="Perceel 3"/>
    <s v="Stratensweg"/>
    <s v="&lt;Null&gt;"/>
    <n v="175"/>
    <n v="2021"/>
    <s v="Klasse A"/>
    <s v="Klasse Wonen"/>
    <n v="91901"/>
    <s v="Verspreidbaar"/>
    <n v="1.1000000000000001"/>
    <x v="0"/>
    <s v="W18GR10141"/>
  </r>
  <r>
    <x v="0"/>
    <s v="GO 2021"/>
    <s v="1A: Op de kant, &lt;=30m tweezijdig bereikbaar, of &lt;=15m één zijde bereikbaar"/>
    <s v="Duiker &lt;= 25m"/>
    <n v="0.5"/>
    <s v="W28911"/>
    <x v="0"/>
    <s v="&lt;Null&gt;"/>
    <x v="99"/>
    <n v="12"/>
    <n v="91884"/>
    <s v="&lt;Null&gt;"/>
    <s v="Vergunninghouder"/>
    <s v="Waterschap"/>
    <x v="0"/>
    <s v="Perceel 3"/>
    <s v="Armenweg"/>
    <s v="&lt;Null&gt;"/>
    <n v="265"/>
    <n v="2021"/>
    <s v="Klasse A"/>
    <s v="Klasse Industrie"/>
    <n v="91884"/>
    <s v="Verspreidbaar"/>
    <n v="1.2"/>
    <x v="0"/>
    <s v="W18GR10138"/>
  </r>
  <r>
    <x v="0"/>
    <s v="GO 2021"/>
    <s v="2A: Niet direct op de kant, &lt;=30m tweezijdig bereikbaar, of &lt;=15m één zijde bereikbaar"/>
    <s v="Duiker &lt;= 25m"/>
    <n v="0.5"/>
    <s v="W28911"/>
    <x v="1"/>
    <s v="&lt;Null&gt;"/>
    <x v="100"/>
    <n v="12.32"/>
    <n v="92632"/>
    <s v="&lt;Null&gt;"/>
    <s v="Waterschap"/>
    <s v="Waterschap"/>
    <x v="0"/>
    <s v="Perceel 3"/>
    <s v="Armenweg"/>
    <s v="&lt;Null&gt;"/>
    <n v="262"/>
    <n v="2021"/>
    <s v="Klasse B"/>
    <s v="Klasse Industrie"/>
    <n v="92632"/>
    <s v="Niet verspreidbaar"/>
    <n v="1.2"/>
    <x v="0"/>
    <s v="W18GR10137"/>
  </r>
  <r>
    <x v="0"/>
    <s v="GO 2021"/>
    <s v="1A: Op de kant, &lt;=30m tweezijdig bereikbaar, of &lt;=15m één zijde bereikbaar"/>
    <s v="Duiker &lt;= 25m"/>
    <n v="0.7"/>
    <s v="H17562"/>
    <x v="0"/>
    <s v="&lt;Null&gt;"/>
    <x v="101"/>
    <n v="16"/>
    <n v="91941"/>
    <s v="&lt;Null&gt;"/>
    <s v="Waterschap"/>
    <s v="Waterschap"/>
    <x v="0"/>
    <s v="Perceel 3"/>
    <s v="Groeneweg"/>
    <s v="&lt;Null&gt;"/>
    <n v="187"/>
    <n v="2021"/>
    <s v="Klasse A"/>
    <s v="Vrij toepasbaar"/>
    <n v="91941"/>
    <s v="Vrij verspreidbaar"/>
    <n v="3.1"/>
    <x v="0"/>
    <s v="W18GR10_WBKK_D"/>
  </r>
  <r>
    <x v="0"/>
    <s v="GO 2021"/>
    <s v="1A: Op de kant, &lt;=30m tweezijdig bereikbaar, of &lt;=15m één zijde bereikbaar"/>
    <s v="Duiker &lt;= 25m"/>
    <n v="0.5"/>
    <s v="W13164"/>
    <x v="0"/>
    <s v="&lt;Null&gt;"/>
    <x v="102"/>
    <n v="10.6"/>
    <n v="92267"/>
    <s v="&lt;Null&gt;"/>
    <s v="Vergunninghouder"/>
    <s v="Waterschap"/>
    <x v="0"/>
    <s v="Perceel 3"/>
    <s v="Stratensweg"/>
    <s v="&lt;Null&gt;"/>
    <n v="117"/>
    <n v="2021"/>
    <s v="Klasse A"/>
    <s v="Klasse Wonen"/>
    <n v="92267"/>
    <s v="Verspreidbaar"/>
    <n v="1"/>
    <x v="0"/>
    <s v="W18GR10134"/>
  </r>
  <r>
    <x v="0"/>
    <s v="GO 2021"/>
    <s v="1A: Op de kant, &lt;=30m tweezijdig bereikbaar, of &lt;=15m één zijde bereikbaar"/>
    <s v="Duiker &lt;= 25m"/>
    <n v="0.5"/>
    <s v="W26945"/>
    <x v="0"/>
    <s v="&lt;Null&gt;"/>
    <x v="103"/>
    <n v="10.7"/>
    <n v="91904"/>
    <s v="&lt;Null&gt;"/>
    <s v="Waterschap"/>
    <s v="Waterschap"/>
    <x v="0"/>
    <s v="Perceel 3"/>
    <s v="Groeneweg"/>
    <s v="&lt;Null&gt;"/>
    <n v="106"/>
    <n v="2021"/>
    <s v="Klasse A"/>
    <s v="Klasse Industrie"/>
    <n v="91904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11602"/>
    <x v="0"/>
    <s v="&lt;Null&gt;"/>
    <x v="104"/>
    <n v="13"/>
    <n v="92233"/>
    <s v="&lt;Null&gt;"/>
    <s v="Vergunninghouder"/>
    <s v="Waterschap"/>
    <x v="0"/>
    <s v="Perceel 3"/>
    <s v="Duivenwaardseweg"/>
    <s v="&lt;Null&gt;"/>
    <n v="151"/>
    <n v="2021"/>
    <s v="Klasse A"/>
    <s v="Klasse Industrie"/>
    <n v="92233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11602"/>
    <x v="0"/>
    <s v="&lt;Null&gt;"/>
    <x v="105"/>
    <n v="11.7"/>
    <n v="92069"/>
    <s v="&lt;Null&gt;"/>
    <s v="Vergunninghouder"/>
    <s v="Waterschap"/>
    <x v="0"/>
    <s v="Perceel 3"/>
    <s v="Duivenwaardseweg"/>
    <s v="&lt;Null&gt;"/>
    <n v="191"/>
    <n v="2021"/>
    <s v="Klasse A"/>
    <s v="Klasse Industrie"/>
    <n v="92069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32794"/>
    <x v="0"/>
    <s v="&lt;Null&gt;"/>
    <x v="106"/>
    <n v="10"/>
    <n v="92024"/>
    <s v="&lt;Null&gt;"/>
    <s v="Vergunninghouder"/>
    <s v="Waterschap"/>
    <x v="0"/>
    <s v="Perceel 3"/>
    <s v="Groeneweg"/>
    <s v="&lt;Null&gt;"/>
    <n v="107"/>
    <n v="2021"/>
    <s v="Klasse A"/>
    <s v="Klasse Industrie"/>
    <n v="92024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23038"/>
    <x v="0"/>
    <s v="&lt;Null&gt;"/>
    <x v="107"/>
    <n v="14"/>
    <n v="92276"/>
    <s v="&lt;Null&gt;"/>
    <s v="Vergunninghouder"/>
    <s v="Waterschap"/>
    <x v="0"/>
    <s v="Perceel 3"/>
    <s v="Groeneweg"/>
    <s v="&lt;Null&gt;"/>
    <n v="107"/>
    <n v="2021"/>
    <s v="Klasse A"/>
    <s v="Klasse Industrie"/>
    <n v="92276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32794"/>
    <x v="0"/>
    <s v="&lt;Null&gt;"/>
    <x v="108"/>
    <n v="14"/>
    <n v="92124"/>
    <s v="&lt;Null&gt;"/>
    <s v="Waterschap"/>
    <s v="Waterschap"/>
    <x v="0"/>
    <s v="Perceel 3"/>
    <s v="Groeneweg"/>
    <s v="&lt;Null&gt;"/>
    <n v="107"/>
    <n v="2021"/>
    <s v="Klasse A"/>
    <s v="Klasse Industrie"/>
    <n v="92124"/>
    <s v="Verspreidbaar"/>
    <n v="1.4"/>
    <x v="0"/>
    <s v="W18GR10_WBKK_A"/>
  </r>
  <r>
    <x v="0"/>
    <s v="GO 2021"/>
    <s v="1A: Op de kant, &lt;=30m tweezijdig bereikbaar, of &lt;=15m één zijde bereikbaar"/>
    <s v="Duiker &lt;= 25m"/>
    <n v="0.8"/>
    <s v="H19456"/>
    <x v="0"/>
    <s v="&lt;Null&gt;"/>
    <x v="109"/>
    <n v="12.08"/>
    <n v="91922"/>
    <s v="&lt;Null&gt;"/>
    <s v="Waterschap"/>
    <s v="Waterschap"/>
    <x v="0"/>
    <s v="Perceel 3"/>
    <s v="Korteweegje"/>
    <s v="&lt;Null&gt;"/>
    <n v="100"/>
    <n v="2021"/>
    <s v="Klasse A"/>
    <s v="Vrij toepasbaar"/>
    <n v="91922"/>
    <s v="Vrij verspreidbaar"/>
    <n v="3"/>
    <x v="0"/>
    <s v="W18GR10_WBKK_D"/>
  </r>
  <r>
    <x v="0"/>
    <s v="GO 2021"/>
    <s v="1A: Op de kant, &lt;=30m tweezijdig bereikbaar, of &lt;=15m één zijde bereikbaar"/>
    <s v="Duiker &lt;= 25m"/>
    <n v="0.5"/>
    <s v="W32799"/>
    <x v="0"/>
    <s v="&lt;Null&gt;"/>
    <x v="110"/>
    <n v="10.7"/>
    <n v="92381"/>
    <s v="&lt;Null&gt;"/>
    <s v="Vergunninghouder"/>
    <s v="Waterschap"/>
    <x v="0"/>
    <s v="Perceel 3"/>
    <s v="Korteweegje"/>
    <s v="&lt;Null&gt;"/>
    <n v="186"/>
    <n v="2021"/>
    <s v="Klasse A"/>
    <s v="Klasse Industrie"/>
    <n v="92381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32799"/>
    <x v="0"/>
    <s v="&lt;Null&gt;"/>
    <x v="111"/>
    <n v="14.4"/>
    <n v="92354"/>
    <s v="&lt;Null&gt;"/>
    <s v="Waterschap"/>
    <s v="Waterschap"/>
    <x v="0"/>
    <s v="Perceel 3"/>
    <s v="Korteweegje"/>
    <s v="&lt;Null&gt;"/>
    <n v="186"/>
    <n v="2021"/>
    <s v="Klasse A"/>
    <s v="Klasse Industrie"/>
    <n v="92354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05221"/>
    <x v="0"/>
    <s v="&lt;Null&gt;"/>
    <x v="112"/>
    <n v="14.4"/>
    <n v="92421"/>
    <s v="&lt;Null&gt;"/>
    <s v="Vergunninghouder"/>
    <s v="Waterschap"/>
    <x v="0"/>
    <s v="Perceel 3"/>
    <s v="Armenweg"/>
    <s v="&lt;Null&gt;"/>
    <n v="42"/>
    <n v="2021"/>
    <s v="Vrij toepasbaar"/>
    <s v="Vrij toepasbaar"/>
    <n v="92421"/>
    <s v="Vrij verspreidbaar"/>
    <n v="1.4"/>
    <x v="0"/>
    <s v="W18GR10139"/>
  </r>
  <r>
    <x v="0"/>
    <s v="GO 2021"/>
    <s v="1A: Op de kant, &lt;=30m tweezijdig bereikbaar, of &lt;=15m één zijde bereikbaar"/>
    <s v="Duiker &lt;= 25m"/>
    <n v="0.5"/>
    <s v="W07707"/>
    <x v="0"/>
    <s v="&lt;Null&gt;"/>
    <x v="113"/>
    <n v="14.35"/>
    <n v="92460"/>
    <s v="&lt;Null&gt;"/>
    <s v="Vergunninghouder"/>
    <s v="Waterschap"/>
    <x v="0"/>
    <s v="Perceel 3"/>
    <s v="Groeneweg"/>
    <s v="&lt;Null&gt;"/>
    <n v="108"/>
    <n v="2021"/>
    <s v="Klasse A"/>
    <s v="Klasse Industrie"/>
    <n v="92460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32794"/>
    <x v="0"/>
    <s v="&lt;Null&gt;"/>
    <x v="114"/>
    <n v="14.4"/>
    <n v="92346"/>
    <s v="&lt;Null&gt;"/>
    <s v="Waterschap"/>
    <s v="Waterschap"/>
    <x v="0"/>
    <s v="Perceel 3"/>
    <s v="Groeneweg"/>
    <s v="&lt;Null&gt;"/>
    <n v="107"/>
    <n v="2021"/>
    <s v="Klasse A"/>
    <s v="Klasse Industrie"/>
    <n v="92346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T12359"/>
    <x v="0"/>
    <s v="&lt;Null&gt;"/>
    <x v="115"/>
    <n v="9.8000000000000007"/>
    <n v="92411"/>
    <s v="&lt;Null&gt;"/>
    <s v="Vergunninghouder"/>
    <s v="Waterschap"/>
    <x v="0"/>
    <s v="Perceel 3"/>
    <s v="Molendijk"/>
    <s v="&lt;Null&gt;"/>
    <n v="32"/>
    <n v="2021"/>
    <s v="Vrij toepasbaar"/>
    <s v="Vrij toepasbaar"/>
    <n v="92411"/>
    <s v="Vrij verspreidbaar"/>
    <n v="1"/>
    <x v="0"/>
    <s v="W18GR10167"/>
  </r>
  <r>
    <x v="0"/>
    <s v="GO 2021"/>
    <s v="1A: Op de kant, &lt;=30m tweezijdig bereikbaar, of &lt;=15m één zijde bereikbaar"/>
    <s v="Duiker &lt;= 25m"/>
    <n v="0.5"/>
    <s v="W13485"/>
    <x v="0"/>
    <s v="&lt;Null&gt;"/>
    <x v="116"/>
    <n v="13.05"/>
    <n v="92112"/>
    <s v="&lt;Null&gt;"/>
    <s v="Vergunninghouder"/>
    <s v="Waterschap"/>
    <x v="0"/>
    <s v="Perceel 3"/>
    <s v="Duivenwaardseweg"/>
    <s v="&lt;Null&gt;"/>
    <n v="169"/>
    <n v="2021"/>
    <s v="Klasse A"/>
    <s v="Klasse Industrie"/>
    <n v="92112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11602"/>
    <x v="0"/>
    <s v="&lt;Null&gt;"/>
    <x v="117"/>
    <n v="14.4"/>
    <n v="91974"/>
    <s v="&lt;Null&gt;"/>
    <s v="Waterschap"/>
    <s v="Waterschap"/>
    <x v="0"/>
    <s v="Perceel 3"/>
    <s v="Duivenwaardseweg"/>
    <s v="&lt;Null&gt;"/>
    <n v="170"/>
    <n v="2021"/>
    <s v="Vrij toepasbaar"/>
    <s v="Vrij toepasbaar"/>
    <n v="91974"/>
    <s v="Vrij verspreidbaar"/>
    <n v="1.4"/>
    <x v="0"/>
    <s v="W18GR10175"/>
  </r>
  <r>
    <x v="0"/>
    <s v="GO 2021"/>
    <s v="0: Invalide kenmerken"/>
    <s v="Duiker &lt;= 25m"/>
    <n v="0.5"/>
    <s v="W15115"/>
    <x v="1"/>
    <s v="&lt;Null&gt;"/>
    <x v="118"/>
    <n v="13.15"/>
    <n v="92096"/>
    <s v="&lt;Null&gt;"/>
    <s v="Waterschap"/>
    <s v="Waterschap"/>
    <x v="0"/>
    <s v="Perceel 3"/>
    <s v="Armenweg"/>
    <s v="&lt;Null&gt;"/>
    <n v="165"/>
    <n v="2021"/>
    <s v="Klasse A"/>
    <s v="Vrij toepasbaar"/>
    <n v="92096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5"/>
    <s v="W15448"/>
    <x v="0"/>
    <s v="&lt;Null&gt;"/>
    <x v="119"/>
    <n v="9.86"/>
    <n v="92048"/>
    <s v="&lt;Null&gt;"/>
    <s v="Waterschap"/>
    <s v="Waterschap"/>
    <x v="0"/>
    <s v="Perceel 3"/>
    <s v="Kleiburgseweg"/>
    <s v="&lt;Null&gt;"/>
    <n v="38"/>
    <n v="2021"/>
    <s v="Vrij toepasbaar"/>
    <s v="Vrij toepasbaar"/>
    <n v="92048"/>
    <s v="Vrij verspreidbaar"/>
    <n v="1"/>
    <x v="0"/>
    <s v="W18GR10149"/>
  </r>
  <r>
    <x v="0"/>
    <s v="GO 2021"/>
    <s v="1A: Op de kant, &lt;=30m tweezijdig bereikbaar, of &lt;=15m één zijde bereikbaar"/>
    <s v="Duiker &lt;= 25m"/>
    <n v="0.56000000000000005"/>
    <s v="W28580"/>
    <x v="0"/>
    <s v="&lt;Null&gt;"/>
    <x v="120"/>
    <n v="10.6"/>
    <n v="92040"/>
    <s v="&lt;Null&gt;"/>
    <s v="Waterschap"/>
    <s v="Waterschap"/>
    <x v="0"/>
    <s v="Perceel 3"/>
    <s v="Armenweg"/>
    <s v="&lt;Null&gt;"/>
    <n v="119"/>
    <n v="2021"/>
    <s v="Vrij toepasbaar"/>
    <s v="Vrij toepasbaar"/>
    <n v="92040"/>
    <s v="Vrij verspreidbaar"/>
    <n v="1.3"/>
    <x v="0"/>
    <s v="W18GR10135"/>
  </r>
  <r>
    <x v="0"/>
    <s v="GO 2021"/>
    <s v="1A: Op de kant, &lt;=30m tweezijdig bereikbaar, of &lt;=15m één zijde bereikbaar"/>
    <s v="Duiker &lt;= 25m"/>
    <n v="0.5"/>
    <s v="W28580"/>
    <x v="0"/>
    <s v="&lt;Null&gt;"/>
    <x v="121"/>
    <n v="10.6"/>
    <n v="92364"/>
    <s v="&lt;Null&gt;"/>
    <s v="Waterschap"/>
    <s v="Waterschap"/>
    <x v="0"/>
    <s v="Perceel 3"/>
    <s v="Armenweg"/>
    <s v="&lt;Null&gt;"/>
    <n v="123"/>
    <n v="2021"/>
    <s v="Vrij toepasbaar"/>
    <s v="Vrij toepasbaar"/>
    <n v="92364"/>
    <s v="Vrij verspreidbaar"/>
    <n v="1"/>
    <x v="0"/>
    <s v="W18GR10135"/>
  </r>
  <r>
    <x v="0"/>
    <s v="GO 2021"/>
    <s v="1A: Op de kant, &lt;=30m tweezijdig bereikbaar, of &lt;=15m één zijde bereikbaar"/>
    <s v="Duiker &lt;= 25m"/>
    <n v="1"/>
    <s v="H05557"/>
    <x v="0"/>
    <s v="&lt;Null&gt;"/>
    <x v="122"/>
    <n v="15.07"/>
    <n v="92182"/>
    <s v="&lt;Null&gt;"/>
    <s v="Vergunninghouder"/>
    <s v="Waterschap"/>
    <x v="0"/>
    <s v="Perceel 3"/>
    <s v="Poppendamseweg"/>
    <s v="&lt;Null&gt;"/>
    <n v="94"/>
    <n v="2021"/>
    <s v="Klasse A"/>
    <s v="Klasse Wonen"/>
    <n v="92182"/>
    <s v="Verspreidbaar"/>
    <n v="5.9"/>
    <x v="0"/>
    <s v="W18GR10146"/>
  </r>
  <r>
    <x v="0"/>
    <s v="GO 2021"/>
    <s v="1A: Op de kant, &lt;=30m tweezijdig bereikbaar, of &lt;=15m één zijde bereikbaar"/>
    <s v="Duiker &lt;= 25m"/>
    <n v="1"/>
    <s v="H05557"/>
    <x v="0"/>
    <s v="&lt;Null&gt;"/>
    <x v="123"/>
    <n v="7"/>
    <n v="91985"/>
    <s v="&lt;Null&gt;"/>
    <s v="Vergunninghouder"/>
    <s v="Waterschap"/>
    <x v="0"/>
    <s v="Perceel 3"/>
    <s v="Poppendamseweg"/>
    <s v="&lt;Null&gt;"/>
    <n v="93"/>
    <n v="2021"/>
    <s v="Klasse A"/>
    <s v="Klasse Industrie"/>
    <n v="91985"/>
    <s v="Verspreidbaar"/>
    <n v="2.7"/>
    <x v="0"/>
    <s v="W18GR10145"/>
  </r>
  <r>
    <x v="0"/>
    <s v="GO 2021"/>
    <s v="1A: Op de kant, &lt;=30m tweezijdig bereikbaar, of &lt;=15m één zijde bereikbaar"/>
    <s v="Duiker &lt;= 25m"/>
    <n v="0.5"/>
    <s v="T23745"/>
    <x v="0"/>
    <s v="&lt;Null&gt;"/>
    <x v="124"/>
    <n v="12.2"/>
    <n v="92044"/>
    <s v="&lt;Null&gt;"/>
    <s v="Vergunninghouder"/>
    <s v="Waterschap"/>
    <x v="0"/>
    <s v="Perceel 3"/>
    <s v="Groeneweg"/>
    <s v="&lt;Null&gt;"/>
    <n v="110"/>
    <n v="2021"/>
    <s v="Klasse A"/>
    <s v="Klasse Industrie"/>
    <n v="92044"/>
    <s v="Verspreidbaar"/>
    <n v="1.2"/>
    <x v="0"/>
    <s v="W18GR10185"/>
  </r>
  <r>
    <x v="0"/>
    <s v="GO 2021"/>
    <s v="1A: Op de kant, &lt;=30m tweezijdig bereikbaar, of &lt;=15m één zijde bereikbaar"/>
    <s v="Duiker &lt;= 25m"/>
    <n v="0.7"/>
    <s v="H32947"/>
    <x v="0"/>
    <s v="&lt;Null&gt;"/>
    <x v="125"/>
    <n v="19.2"/>
    <n v="91871"/>
    <s v="&lt;Null&gt;"/>
    <s v="Waterschap"/>
    <s v="Waterschap"/>
    <x v="0"/>
    <s v="Perceel 3"/>
    <s v="Groeneweg"/>
    <s v="&lt;Null&gt;"/>
    <n v="199"/>
    <n v="2021"/>
    <s v="Klasse B"/>
    <s v="Klasse Industrie"/>
    <n v="91871"/>
    <s v="Verspreidbaar"/>
    <n v="3.7"/>
    <x v="0"/>
    <s v="W18GR10180"/>
  </r>
  <r>
    <x v="0"/>
    <s v="GO 2021"/>
    <s v="1A: Op de kant, &lt;=30m tweezijdig bereikbaar, of &lt;=15m één zijde bereikbaar"/>
    <s v="Duiker &lt;= 25m"/>
    <n v="0.5"/>
    <s v="W11590"/>
    <x v="0"/>
    <s v="&lt;Null&gt;"/>
    <x v="126"/>
    <n v="12.53"/>
    <n v="91958"/>
    <s v="&lt;Null&gt;"/>
    <s v="Waterschap"/>
    <s v="Waterschap"/>
    <x v="0"/>
    <s v="Perceel 3"/>
    <s v="Armenweg"/>
    <s v="&lt;Null&gt;"/>
    <n v="117"/>
    <n v="2021"/>
    <s v="Vrij toepasbaar"/>
    <s v="Vrij toepasbaar"/>
    <n v="91958"/>
    <s v="Vrij verspreidbaar"/>
    <n v="1.2"/>
    <x v="0"/>
    <s v="W18GR10132"/>
  </r>
  <r>
    <x v="0"/>
    <s v="GO 2021"/>
    <s v="1A: Op de kant, &lt;=30m tweezijdig bereikbaar, of &lt;=15m één zijde bereikbaar"/>
    <s v="Duiker &lt;= 25m"/>
    <n v="0.5"/>
    <s v="W11590"/>
    <x v="0"/>
    <s v="&lt;Null&gt;"/>
    <x v="127"/>
    <n v="10.55"/>
    <n v="92075"/>
    <s v="&lt;Null&gt;"/>
    <s v="Vergunninghouder"/>
    <s v="Waterschap"/>
    <x v="0"/>
    <s v="Perceel 3"/>
    <s v="Armenweg"/>
    <s v="&lt;Null&gt;"/>
    <n v="119"/>
    <n v="2021"/>
    <s v="Vrij toepasbaar"/>
    <s v="Vrij toepasbaar"/>
    <n v="92075"/>
    <s v="Vrij verspreidbaar"/>
    <n v="1"/>
    <x v="0"/>
    <s v="W18GR10133"/>
  </r>
  <r>
    <x v="0"/>
    <s v="GO 2021"/>
    <s v="2A: Niet direct op de kant, &lt;=30m tweezijdig bereikbaar, of &lt;=15m één zijde bereikbaar"/>
    <s v="Duiker &lt;= 25m"/>
    <n v="0.4"/>
    <s v="W13164"/>
    <x v="1"/>
    <s v="&lt;Null&gt;"/>
    <x v="128"/>
    <n v="9.6"/>
    <n v="92089"/>
    <s v="&lt;Null&gt;"/>
    <s v="Vergunninghouder"/>
    <s v="Waterschap"/>
    <x v="0"/>
    <s v="Perceel 3"/>
    <s v="Armenweg"/>
    <s v="&lt;Null&gt;"/>
    <n v="118"/>
    <n v="2021"/>
    <s v="Klasse A"/>
    <s v="Klasse Wonen"/>
    <n v="92089"/>
    <s v="Verspreidbaar"/>
    <n v="0.6"/>
    <x v="0"/>
    <s v="W18GR10134"/>
  </r>
  <r>
    <x v="0"/>
    <s v="GO 2021"/>
    <s v="1A: Op de kant, &lt;=30m tweezijdig bereikbaar, of &lt;=15m één zijde bereikbaar"/>
    <s v="Duiker &lt;= 25m"/>
    <n v="0.5"/>
    <s v="W26945"/>
    <x v="0"/>
    <s v="&lt;Null&gt;"/>
    <x v="129"/>
    <n v="13.57"/>
    <n v="92068"/>
    <s v="&lt;Null&gt;"/>
    <s v="Waterschap"/>
    <s v="Waterschap"/>
    <x v="0"/>
    <s v="Perceel 3"/>
    <s v="Groeneweg"/>
    <s v="&lt;Null&gt;"/>
    <n v="108"/>
    <n v="2021"/>
    <s v="Klasse A"/>
    <s v="Klasse Industrie"/>
    <n v="92068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11590"/>
    <x v="0"/>
    <s v="&lt;Null&gt;"/>
    <x v="130"/>
    <n v="10.6"/>
    <n v="92401"/>
    <s v="&lt;Null&gt;"/>
    <s v="Vergunninghouder"/>
    <s v="Waterschap"/>
    <x v="0"/>
    <s v="Perceel 3"/>
    <s v="Armenweg"/>
    <s v="&lt;Null&gt;"/>
    <n v="121"/>
    <n v="2021"/>
    <s v="Vrij toepasbaar"/>
    <s v="Vrij toepasbaar"/>
    <n v="92401"/>
    <s v="Vrij verspreidbaar"/>
    <n v="1"/>
    <x v="0"/>
    <s v="W18GR10132"/>
  </r>
  <r>
    <x v="0"/>
    <s v="GO 2021"/>
    <s v="2A: Niet direct op de kant, &lt;=30m tweezijdig bereikbaar, of &lt;=15m één zijde bereikbaar"/>
    <s v="Duiker &lt;= 25m"/>
    <n v="0.6"/>
    <s v="H19460"/>
    <x v="1"/>
    <s v="&lt;Null&gt;"/>
    <x v="131"/>
    <n v="12"/>
    <n v="92359"/>
    <s v="&lt;Null&gt;"/>
    <s v="Vergunninghouder"/>
    <s v="Waterschap"/>
    <x v="0"/>
    <s v="Perceel 3"/>
    <s v="Groeneweg"/>
    <s v="&lt;Null&gt;"/>
    <n v="108"/>
    <n v="2021"/>
    <s v="Klasse A"/>
    <s v="Klasse Industrie"/>
    <n v="92359"/>
    <s v="Verspreidbaar"/>
    <n v="1.7"/>
    <x v="0"/>
    <s v="W18GR10185"/>
  </r>
  <r>
    <x v="0"/>
    <s v="GO 2021"/>
    <s v="2A: Niet direct op de kant, &lt;=30m tweezijdig bereikbaar, of &lt;=15m één zijde bereikbaar"/>
    <s v="Duiker &lt;= 25m"/>
    <n v="0.5"/>
    <s v="W26945"/>
    <x v="1"/>
    <s v="&lt;Null&gt;"/>
    <x v="132"/>
    <n v="16"/>
    <n v="91844"/>
    <s v="&lt;Null&gt;"/>
    <s v="Vergunninghouder"/>
    <s v="Waterschap"/>
    <x v="0"/>
    <s v="Perceel 3"/>
    <s v="Groeneweg"/>
    <s v="&lt;Null&gt;"/>
    <n v="112"/>
    <n v="2021"/>
    <s v="Klasse A"/>
    <s v="Klasse Industrie"/>
    <n v="91844"/>
    <s v="Verspreidbaar"/>
    <n v="1.6"/>
    <x v="0"/>
    <s v="W18GR10_WBKK_A"/>
  </r>
  <r>
    <x v="0"/>
    <s v="GO 2021"/>
    <s v="1A: Op de kant, &lt;=30m tweezijdig bereikbaar, of &lt;=15m één zijde bereikbaar"/>
    <s v="Duiker &lt;= 25m"/>
    <n v="0.5"/>
    <s v="W11590"/>
    <x v="0"/>
    <s v="&lt;Null&gt;"/>
    <x v="133"/>
    <n v="12"/>
    <n v="92090"/>
    <s v="&lt;Null&gt;"/>
    <s v="Waterschap"/>
    <s v="Waterschap"/>
    <x v="0"/>
    <s v="Perceel 3"/>
    <s v="Armenweg"/>
    <s v="&lt;Null&gt;"/>
    <n v="119"/>
    <n v="2021"/>
    <s v="Vrij toepasbaar"/>
    <s v="Vrij toepasbaar"/>
    <n v="92090"/>
    <s v="Vrij verspreidbaar"/>
    <n v="1.2"/>
    <x v="0"/>
    <s v="W18GR10133"/>
  </r>
  <r>
    <x v="0"/>
    <s v="GO 2021"/>
    <s v="2A: Niet direct op de kant, &lt;=30m tweezijdig bereikbaar, of &lt;=15m één zijde bereikbaar"/>
    <s v="Duiker &lt;= 25m"/>
    <n v="0.5"/>
    <s v="W05233"/>
    <x v="1"/>
    <s v="&lt;Null&gt;"/>
    <x v="134"/>
    <n v="15.15"/>
    <n v="92251"/>
    <s v="&lt;Null&gt;"/>
    <s v="Vergunninghouder"/>
    <s v="Waterschap"/>
    <x v="0"/>
    <s v="Perceel 3"/>
    <s v="Stratensweg"/>
    <s v="&lt;Null&gt;"/>
    <n v="197"/>
    <n v="2021"/>
    <s v="Klasse A"/>
    <s v="Klasse Industrie"/>
    <n v="92251"/>
    <s v="Verspreidbaar"/>
    <n v="1.5"/>
    <x v="0"/>
    <s v="W18GR10145"/>
  </r>
  <r>
    <x v="0"/>
    <s v="GO 2021"/>
    <s v="1A: Op de kant, &lt;=30m tweezijdig bereikbaar, of &lt;=15m één zijde bereikbaar"/>
    <s v="Duiker &lt;= 25m"/>
    <n v="0.5"/>
    <s v="W21165"/>
    <x v="0"/>
    <s v="&lt;Null&gt;"/>
    <x v="135"/>
    <n v="12.06"/>
    <n v="92463"/>
    <s v="&lt;Null&gt;"/>
    <s v="Waterschap"/>
    <s v="Waterschap"/>
    <x v="0"/>
    <s v="Perceel 3"/>
    <s v="Kladstaartweg"/>
    <s v="&lt;Null&gt;"/>
    <n v="199"/>
    <n v="2021"/>
    <s v="Vrij toepasbaar"/>
    <s v="Vrij toepasbaar"/>
    <n v="92463"/>
    <s v="Vrij verspreidbaar"/>
    <n v="1.2"/>
    <x v="0"/>
    <s v="W18GR10128"/>
  </r>
  <r>
    <x v="0"/>
    <s v="GO 2021"/>
    <s v="1A: Op de kant, &lt;=30m tweezijdig bereikbaar, of &lt;=15m één zijde bereikbaar"/>
    <s v="Duiker &lt;= 25m"/>
    <n v="0.5"/>
    <s v="W32792"/>
    <x v="0"/>
    <s v="&lt;Null&gt;"/>
    <x v="136"/>
    <n v="9.9499999999999993"/>
    <n v="92066"/>
    <s v="&lt;Null&gt;"/>
    <s v="Vergunninghouder"/>
    <s v="Waterschap"/>
    <x v="0"/>
    <s v="Perceel 3"/>
    <s v="Kladstaartweg"/>
    <s v="&lt;Null&gt;"/>
    <n v="193"/>
    <n v="2021"/>
    <s v="Vrij toepasbaar"/>
    <s v="Vrij toepasbaar"/>
    <n v="92066"/>
    <s v="Vrij verspreidbaar"/>
    <n v="1"/>
    <x v="0"/>
    <s v="W18GR10124"/>
  </r>
  <r>
    <x v="0"/>
    <s v="GO 2021"/>
    <s v="1A: Op de kant, &lt;=30m tweezijdig bereikbaar, of &lt;=15m één zijde bereikbaar"/>
    <s v="Duiker &lt;= 25m"/>
    <n v="0.5"/>
    <s v="T21874"/>
    <x v="0"/>
    <s v="&lt;Null&gt;"/>
    <x v="137"/>
    <n v="12"/>
    <n v="92188"/>
    <s v="&lt;Null&gt;"/>
    <s v="Vergunninghouder"/>
    <s v="Waterschap"/>
    <x v="0"/>
    <s v="Perceel 3"/>
    <s v="Duivenwaardsedijk"/>
    <s v="&lt;Null&gt;"/>
    <n v="142"/>
    <n v="2021"/>
    <s v="Klasse A"/>
    <s v="Vrij toepasbaar"/>
    <n v="92188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5"/>
    <s v="W23039"/>
    <x v="1"/>
    <s v="&lt;Null&gt;"/>
    <x v="138"/>
    <n v="16"/>
    <n v="91906"/>
    <s v="&lt;Null&gt;"/>
    <s v="Waterschap"/>
    <s v="Waterschap"/>
    <x v="0"/>
    <s v="Perceel 3"/>
    <s v="Groeneweg"/>
    <s v="&lt;Null&gt;"/>
    <n v="144"/>
    <n v="2021"/>
    <s v="Klasse A"/>
    <s v="Klasse Industrie"/>
    <n v="91906"/>
    <s v="Verspreidbaar"/>
    <n v="1.6"/>
    <x v="0"/>
    <s v="W18GR10176"/>
  </r>
  <r>
    <x v="0"/>
    <s v="GO 2021"/>
    <s v="2A: Niet direct op de kant, &lt;=30m tweezijdig bereikbaar, of &lt;=15m één zijde bereikbaar"/>
    <s v="Duiker &lt;= 25m"/>
    <n v="0.5"/>
    <s v="W23039"/>
    <x v="1"/>
    <s v="&lt;Null&gt;"/>
    <x v="139"/>
    <n v="12.3"/>
    <n v="92523"/>
    <s v="&lt;Null&gt;"/>
    <s v="Waterschap"/>
    <s v="Waterschap"/>
    <x v="0"/>
    <s v="Perceel 3"/>
    <s v="Groeneweg"/>
    <s v="&lt;Null&gt;"/>
    <n v="144"/>
    <n v="2021"/>
    <s v="Klasse A"/>
    <s v="Klasse Industrie"/>
    <n v="92523"/>
    <s v="Verspreidbaar"/>
    <n v="1.2"/>
    <x v="0"/>
    <s v="W18GR10176"/>
  </r>
  <r>
    <x v="0"/>
    <s v="GO 2021"/>
    <s v="1A: Op de kant, &lt;=30m tweezijdig bereikbaar, of &lt;=15m één zijde bereikbaar"/>
    <s v="Duiker &lt;= 25m"/>
    <n v="0.5"/>
    <s v="W19305"/>
    <x v="0"/>
    <s v="&lt;Null&gt;"/>
    <x v="140"/>
    <n v="10.6"/>
    <n v="91998"/>
    <s v="&lt;Null&gt;"/>
    <s v="Waterschap"/>
    <s v="Waterschap"/>
    <x v="0"/>
    <s v="Perceel 3"/>
    <s v="Armenweg"/>
    <s v="&lt;Null&gt;"/>
    <n v="121"/>
    <n v="2021"/>
    <s v="Vrij toepasbaar"/>
    <s v="Vrij toepasbaar"/>
    <n v="91998"/>
    <s v="Vrij verspreidbaar"/>
    <n v="1"/>
    <x v="0"/>
    <s v="W18GR10131"/>
  </r>
  <r>
    <x v="0"/>
    <s v="GO 2021"/>
    <s v="1A: Op de kant, &lt;=30m tweezijdig bereikbaar, of &lt;=15m één zijde bereikbaar"/>
    <s v="Duiker &lt;= 25m"/>
    <n v="2.25"/>
    <s v="H31021"/>
    <x v="0"/>
    <n v="2.5"/>
    <x v="141"/>
    <n v="11.35"/>
    <n v="91988"/>
    <s v="&lt;Null&gt;"/>
    <s v="Waterschap"/>
    <s v="Waterschap"/>
    <x v="0"/>
    <s v="Perceel 3"/>
    <s v="Armenweg"/>
    <s v="&lt;Null&gt;"/>
    <n v="211"/>
    <n v="2021"/>
    <s v="Klasse A"/>
    <s v="Klasse Industrie"/>
    <n v="91988"/>
    <s v="Verspreidbaar"/>
    <n v="22.6"/>
    <x v="2"/>
    <s v="W18GR10177"/>
  </r>
  <r>
    <x v="0"/>
    <s v="GO 2021"/>
    <s v="1A: Op de kant, &lt;=30m tweezijdig bereikbaar, of &lt;=15m één zijde bereikbaar"/>
    <s v="Duiker &lt;= 25m"/>
    <n v="0.6"/>
    <s v="H31025"/>
    <x v="0"/>
    <s v="&lt;Null&gt;"/>
    <x v="142"/>
    <n v="10"/>
    <n v="91841"/>
    <s v="&lt;Null&gt;"/>
    <s v="Vergunninghouder"/>
    <s v="Waterschap"/>
    <x v="0"/>
    <s v="Perceel 3"/>
    <s v="Kladstaartweg"/>
    <s v="&lt;Null&gt;"/>
    <n v="121"/>
    <n v="2021"/>
    <s v="Vrij toepasbaar"/>
    <s v="Vrij toepasbaar"/>
    <n v="91841"/>
    <s v="Vrij verspreidbaar"/>
    <n v="1.4"/>
    <x v="0"/>
    <s v="W18GR10131"/>
  </r>
  <r>
    <x v="0"/>
    <s v="GO 2021"/>
    <s v="1A: Op de kant, &lt;=30m tweezijdig bereikbaar, of &lt;=15m één zijde bereikbaar"/>
    <s v="Duiker &lt;= 25m"/>
    <n v="0.5"/>
    <s v="W07705"/>
    <x v="0"/>
    <s v="&lt;Null&gt;"/>
    <x v="143"/>
    <n v="12.45"/>
    <n v="92442"/>
    <s v="&lt;Null&gt;"/>
    <s v="Vergunninghouder"/>
    <s v="Waterschap"/>
    <x v="0"/>
    <s v="Perceel 3"/>
    <s v="Kladstaartweg"/>
    <s v="&lt;Null&gt;"/>
    <n v="198"/>
    <n v="2021"/>
    <s v="Klasse A"/>
    <s v="Klasse Industrie"/>
    <n v="92442"/>
    <s v="Verspreidbaar"/>
    <n v="1.2"/>
    <x v="0"/>
    <s v="W18GR10125"/>
  </r>
  <r>
    <x v="0"/>
    <s v="GO 2021"/>
    <s v="2A: Niet direct op de kant, &lt;=30m tweezijdig bereikbaar, of &lt;=15m één zijde bereikbaar"/>
    <s v="Duiker &lt;= 25m"/>
    <n v="0.5"/>
    <s v="W32792"/>
    <x v="1"/>
    <s v="&lt;Null&gt;"/>
    <x v="144"/>
    <n v="12.26"/>
    <n v="92012"/>
    <s v="&lt;Null&gt;"/>
    <s v="Waterschap"/>
    <s v="Waterschap"/>
    <x v="0"/>
    <s v="Perceel 3"/>
    <s v="Kladstaartweg"/>
    <s v="&lt;Null&gt;"/>
    <n v="198"/>
    <n v="2021"/>
    <s v="Vrij toepasbaar"/>
    <s v="Vrij toepasbaar"/>
    <n v="92012"/>
    <s v="Vrij verspreidbaar"/>
    <n v="1.2"/>
    <x v="0"/>
    <s v="W18GR10124"/>
  </r>
  <r>
    <x v="0"/>
    <s v="GO 2021"/>
    <s v="1A: Op de kant, &lt;=30m tweezijdig bereikbaar, of &lt;=15m één zijde bereikbaar"/>
    <s v="Duiker &lt;= 25m"/>
    <n v="0.5"/>
    <s v="W21165"/>
    <x v="0"/>
    <s v="&lt;Null&gt;"/>
    <x v="145"/>
    <n v="12"/>
    <n v="91984"/>
    <s v="&lt;Null&gt;"/>
    <s v="Waterschap"/>
    <s v="Waterschap"/>
    <x v="0"/>
    <s v="Perceel 3"/>
    <s v="Kladstaartweg"/>
    <s v="&lt;Null&gt;"/>
    <n v="198"/>
    <n v="2021"/>
    <s v="Vrij toepasbaar"/>
    <s v="Vrij toepasbaar"/>
    <n v="91984"/>
    <s v="Vrij verspreidbaar"/>
    <n v="1.2"/>
    <x v="0"/>
    <s v="W18GR10127"/>
  </r>
  <r>
    <x v="0"/>
    <s v="GO 2021"/>
    <s v="1A: Op de kant, &lt;=30m tweezijdig bereikbaar, of &lt;=15m één zijde bereikbaar"/>
    <s v="Duiker &lt;= 25m"/>
    <n v="0.5"/>
    <s v="W15448"/>
    <x v="0"/>
    <s v="&lt;Null&gt;"/>
    <x v="146"/>
    <n v="12.3"/>
    <n v="91978"/>
    <s v="&lt;Null&gt;"/>
    <s v="Waterschap"/>
    <s v="Waterschap"/>
    <x v="0"/>
    <s v="Perceel 3"/>
    <s v="Kleiburgseweg"/>
    <s v="&lt;Null&gt;"/>
    <n v="199"/>
    <n v="2021"/>
    <s v="Vrij toepasbaar"/>
    <s v="Vrij toepasbaar"/>
    <n v="91978"/>
    <s v="Vrij verspreidbaar"/>
    <n v="1.2"/>
    <x v="0"/>
    <s v="W18GR10148"/>
  </r>
  <r>
    <x v="0"/>
    <s v="GO 2021"/>
    <s v="1A: Op de kant, &lt;=30m tweezijdig bereikbaar, of &lt;=15m één zijde bereikbaar"/>
    <s v="Duiker &lt;= 25m"/>
    <n v="0.5"/>
    <s v="W20822"/>
    <x v="0"/>
    <s v="&lt;Null&gt;"/>
    <x v="147"/>
    <n v="16.8"/>
    <n v="91848"/>
    <s v="&lt;Null&gt;"/>
    <s v="Vergunninghouder"/>
    <s v="Waterschap"/>
    <x v="0"/>
    <s v="Perceel 3"/>
    <s v="Kleiburgseweg"/>
    <s v="&lt;Null&gt;"/>
    <n v="20"/>
    <n v="2021"/>
    <s v="Vrij toepasbaar"/>
    <s v="Vrij toepasbaar"/>
    <n v="91848"/>
    <s v="Vrij verspreidbaar"/>
    <n v="1.6"/>
    <x v="0"/>
    <s v="W18GR10153"/>
  </r>
  <r>
    <x v="0"/>
    <s v="GO 2021"/>
    <s v="1A: Op de kant, &lt;=30m tweezijdig bereikbaar, of &lt;=15m één zijde bereikbaar"/>
    <s v="Duiker &lt;= 25m"/>
    <n v="0.5"/>
    <s v="W15448"/>
    <x v="0"/>
    <s v="&lt;Null&gt;"/>
    <x v="148"/>
    <n v="12.56"/>
    <n v="92295"/>
    <s v="&lt;Null&gt;"/>
    <s v="Waterschap"/>
    <s v="Waterschap"/>
    <x v="0"/>
    <s v="Perceel 3"/>
    <s v="Kleiburgseweg"/>
    <s v="&lt;Null&gt;"/>
    <n v="199"/>
    <n v="2021"/>
    <s v="Vrij toepasbaar"/>
    <s v="Vrij toepasbaar"/>
    <n v="92295"/>
    <s v="Vrij verspreidbaar"/>
    <n v="1.2"/>
    <x v="0"/>
    <s v="W18GR10147"/>
  </r>
  <r>
    <x v="0"/>
    <s v="GO 2021"/>
    <s v="1A: Op de kant, &lt;=30m tweezijdig bereikbaar, of &lt;=15m één zijde bereikbaar"/>
    <s v="Duiker &lt;= 25m"/>
    <n v="0.5"/>
    <s v="W20822"/>
    <x v="0"/>
    <s v="&lt;Null&gt;"/>
    <x v="149"/>
    <n v="12.58"/>
    <n v="92062"/>
    <s v="&lt;Null&gt;"/>
    <s v="Vergunninghouder"/>
    <s v="Waterschap"/>
    <x v="0"/>
    <s v="Perceel 3"/>
    <s v="Kleiburgseweg"/>
    <s v="&lt;Null&gt;"/>
    <n v="21"/>
    <n v="2021"/>
    <s v="Vrij toepasbaar"/>
    <s v="Vrij toepasbaar"/>
    <n v="92062"/>
    <s v="Vrij verspreidbaar"/>
    <n v="1.2"/>
    <x v="0"/>
    <s v="W18GR10154"/>
  </r>
  <r>
    <x v="0"/>
    <s v="GO 2021"/>
    <s v="1A: Op de kant, &lt;=30m tweezijdig bereikbaar, of &lt;=15m één zijde bereikbaar"/>
    <s v="Duiker &lt;= 25m"/>
    <n v="0.5"/>
    <s v="W20822"/>
    <x v="0"/>
    <s v="&lt;Null&gt;"/>
    <x v="150"/>
    <n v="14.4"/>
    <n v="92331"/>
    <s v="&lt;Null&gt;"/>
    <s v="Vergunninghouder"/>
    <s v="Waterschap"/>
    <x v="0"/>
    <s v="Perceel 3"/>
    <s v="Kleiburgseweg"/>
    <s v="&lt;Null&gt;"/>
    <n v="20"/>
    <n v="2021"/>
    <s v="Vrij toepasbaar"/>
    <s v="Vrij toepasbaar"/>
    <n v="92331"/>
    <s v="Vrij verspreidbaar"/>
    <n v="1.4"/>
    <x v="0"/>
    <s v="W18GR10154"/>
  </r>
  <r>
    <x v="0"/>
    <s v="GO 2021"/>
    <s v="1A: Op de kant, &lt;=30m tweezijdig bereikbaar, of &lt;=15m één zijde bereikbaar"/>
    <s v="Duiker &lt;= 25m"/>
    <n v="0.5"/>
    <s v="W20822"/>
    <x v="0"/>
    <s v="&lt;Null&gt;"/>
    <x v="151"/>
    <n v="12"/>
    <n v="92357"/>
    <s v="&lt;Null&gt;"/>
    <s v="Vergunninghouder"/>
    <s v="Waterschap"/>
    <x v="0"/>
    <s v="Perceel 3"/>
    <s v="Kleiburgseweg"/>
    <s v="&lt;Null&gt;"/>
    <n v="200"/>
    <n v="2021"/>
    <s v="Vrij toepasbaar"/>
    <s v="Vrij toepasbaar"/>
    <n v="92357"/>
    <s v="Vrij verspreidbaar"/>
    <n v="1.2"/>
    <x v="0"/>
    <s v="W18GR10154"/>
  </r>
  <r>
    <x v="0"/>
    <s v="GO 2021"/>
    <s v="1A: Op de kant, &lt;=30m tweezijdig bereikbaar, of &lt;=15m één zijde bereikbaar"/>
    <s v="Duiker &lt;= 25m"/>
    <n v="0.5"/>
    <s v="W17406"/>
    <x v="0"/>
    <s v="&lt;Null&gt;"/>
    <x v="152"/>
    <n v="12.3"/>
    <n v="92181"/>
    <s v="&lt;Null&gt;"/>
    <s v="Vergunninghouder"/>
    <s v="Waterschap"/>
    <x v="0"/>
    <s v="Perceel 3"/>
    <s v="Poppendamseweg"/>
    <s v="&lt;Null&gt;"/>
    <n v="142"/>
    <n v="2021"/>
    <s v="Vrij toepasbaar"/>
    <s v="Vrij toepasbaar"/>
    <n v="92181"/>
    <s v="Vrij verspreidbaar"/>
    <n v="1.2"/>
    <x v="0"/>
    <s v="W18GR10147"/>
  </r>
  <r>
    <x v="0"/>
    <s v="GO 2021"/>
    <s v="2A: Niet direct op de kant, &lt;=30m tweezijdig bereikbaar, of &lt;=15m één zijde bereikbaar"/>
    <s v="Duiker &lt;= 25m"/>
    <n v="0.5"/>
    <s v="W23039"/>
    <x v="1"/>
    <s v="&lt;Null&gt;"/>
    <x v="153"/>
    <n v="14"/>
    <n v="91862"/>
    <s v="&lt;Null&gt;"/>
    <s v="Waterschap"/>
    <s v="Waterschap"/>
    <x v="0"/>
    <s v="Perceel 3"/>
    <s v="Duivenwaardsedijk"/>
    <s v="&lt;Null&gt;"/>
    <n v="138"/>
    <n v="2021"/>
    <s v="Klasse A"/>
    <s v="Klasse Industrie"/>
    <n v="91862"/>
    <s v="Verspreidbaar"/>
    <n v="1.4"/>
    <x v="0"/>
    <s v="W18GR10176"/>
  </r>
  <r>
    <x v="0"/>
    <s v="GO 2021"/>
    <s v="1A: Op de kant, &lt;=30m tweezijdig bereikbaar, of &lt;=15m één zijde bereikbaar"/>
    <s v="Duiker &lt;= 25m"/>
    <n v="0.5"/>
    <s v="W05219"/>
    <x v="0"/>
    <s v="&lt;Null&gt;"/>
    <x v="154"/>
    <n v="12.13"/>
    <n v="92434"/>
    <s v="&lt;Null&gt;"/>
    <s v="Waterschap"/>
    <s v="Waterschap"/>
    <x v="0"/>
    <s v="Perceel 3"/>
    <s v="Duivenwaardsedijk"/>
    <s v="&lt;Null&gt;"/>
    <n v="150"/>
    <n v="2021"/>
    <s v="Klasse A"/>
    <s v="Klasse Industrie"/>
    <n v="92434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28907"/>
    <x v="0"/>
    <s v="&lt;Null&gt;"/>
    <x v="155"/>
    <n v="12.23"/>
    <n v="92435"/>
    <s v="&lt;Null&gt;"/>
    <s v="Waterschap"/>
    <s v="Waterschap"/>
    <x v="0"/>
    <s v="Perceel 3"/>
    <s v="Groeneweg"/>
    <s v="&lt;Null&gt;"/>
    <n v="145"/>
    <n v="2021"/>
    <s v="Klasse A"/>
    <s v="Klasse Industrie"/>
    <n v="92435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28907"/>
    <x v="0"/>
    <s v="&lt;Null&gt;"/>
    <x v="156"/>
    <n v="11.5"/>
    <n v="92522"/>
    <s v="&lt;Null&gt;"/>
    <s v="Waterschap"/>
    <s v="Waterschap"/>
    <x v="0"/>
    <s v="Perceel 3"/>
    <s v="Groeneweg"/>
    <s v="&lt;Null&gt;"/>
    <n v="145"/>
    <n v="2021"/>
    <s v="Klasse A"/>
    <s v="Klasse Industrie"/>
    <n v="92522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1"/>
    <s v="H32957"/>
    <x v="0"/>
    <s v="&lt;Null&gt;"/>
    <x v="157"/>
    <n v="11.8"/>
    <n v="92013"/>
    <s v="&lt;Null&gt;"/>
    <s v="Vergunninghouder"/>
    <s v="Waterschap"/>
    <x v="0"/>
    <s v="Perceel 3"/>
    <s v="Kladstaartweg"/>
    <s v="&lt;Null&gt;"/>
    <n v="198"/>
    <n v="2021"/>
    <s v="Vrij toepasbaar"/>
    <s v="Vrij toepasbaar"/>
    <n v="92013"/>
    <s v="Vrij verspreidbaar"/>
    <n v="4.5999999999999996"/>
    <x v="0"/>
    <s v="W18GR10123"/>
  </r>
  <r>
    <x v="0"/>
    <s v="GO 2021"/>
    <s v="1A: Op de kant, &lt;=30m tweezijdig bereikbaar, of &lt;=15m één zijde bereikbaar"/>
    <s v="Duiker &lt;= 25m"/>
    <n v="0.5"/>
    <s v="W13482"/>
    <x v="0"/>
    <s v="&lt;Null&gt;"/>
    <x v="158"/>
    <n v="12.4"/>
    <n v="91902"/>
    <s v="&lt;Null&gt;"/>
    <s v="Staatsbosbeheer"/>
    <s v="Waterschap"/>
    <x v="0"/>
    <s v="Perceel 3"/>
    <s v="Oudelandsedijk"/>
    <s v="&lt;Null&gt;"/>
    <n v="205"/>
    <n v="2021"/>
    <s v="Klasse A"/>
    <s v="Vrij toepasbaar"/>
    <n v="91902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09652"/>
    <x v="0"/>
    <s v="&lt;Null&gt;"/>
    <x v="159"/>
    <n v="14.4"/>
    <n v="92006"/>
    <s v="&lt;Null&gt;"/>
    <s v="Vergunninghouder"/>
    <s v="Waterschap"/>
    <x v="0"/>
    <s v="Perceel 3"/>
    <s v="Oudelandsedijk"/>
    <s v="&lt;Null&gt;"/>
    <n v="200"/>
    <n v="2021"/>
    <s v="Klasse A"/>
    <s v="Vrij toepasbaar"/>
    <n v="92006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05217"/>
    <x v="0"/>
    <s v="&lt;Null&gt;"/>
    <x v="160"/>
    <n v="14.85"/>
    <n v="92520"/>
    <s v="&lt;Null&gt;"/>
    <s v="Vergunninghouder"/>
    <s v="Waterschap"/>
    <x v="0"/>
    <s v="Perceel 3"/>
    <s v="Oudelandsedijk"/>
    <s v="&lt;Null&gt;"/>
    <n v="205"/>
    <n v="2021"/>
    <s v="Klasse A"/>
    <s v="Vrij toepasbaar"/>
    <n v="92520"/>
    <s v="Vrij verspreidbaar"/>
    <n v="1.5"/>
    <x v="0"/>
    <s v="W18GR10_WBKK_D"/>
  </r>
  <r>
    <x v="0"/>
    <s v="GO 2021"/>
    <s v="1A: Op de kant, &lt;=30m tweezijdig bereikbaar, of &lt;=15m één zijde bereikbaar"/>
    <s v="Duiker &lt;= 25m"/>
    <n v="0.5"/>
    <s v="W05217"/>
    <x v="0"/>
    <s v="&lt;Null&gt;"/>
    <x v="161"/>
    <n v="12.75"/>
    <n v="92519"/>
    <s v="&lt;Null&gt;"/>
    <s v="Vergunninghouder"/>
    <s v="Waterschap"/>
    <x v="0"/>
    <s v="Perceel 3"/>
    <s v="Oudelandsedijk"/>
    <s v="&lt;Null&gt;"/>
    <n v="217"/>
    <n v="2021"/>
    <s v="Klasse A"/>
    <s v="Vrij toepasbaar"/>
    <n v="92519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5"/>
    <s v="W21165"/>
    <x v="0"/>
    <s v="&lt;Null&gt;"/>
    <x v="162"/>
    <n v="12.65"/>
    <n v="92383"/>
    <s v="&lt;Null&gt;"/>
    <s v="Waterschap"/>
    <s v="Waterschap"/>
    <x v="0"/>
    <s v="Perceel 3"/>
    <s v="Kladstaartweg"/>
    <s v="&lt;Null&gt;"/>
    <n v="196"/>
    <n v="2021"/>
    <s v="Vrij toepasbaar"/>
    <s v="Vrij toepasbaar"/>
    <n v="92383"/>
    <s v="Vrij verspreidbaar"/>
    <n v="1.2"/>
    <x v="0"/>
    <s v="W18GR10126"/>
  </r>
  <r>
    <x v="0"/>
    <s v="GO 2021"/>
    <s v="1A: Op de kant, &lt;=30m tweezijdig bereikbaar, of &lt;=15m één zijde bereikbaar"/>
    <s v="Duiker &lt;= 25m"/>
    <n v="0.7"/>
    <s v="H05558"/>
    <x v="0"/>
    <s v="&lt;Null&gt;"/>
    <x v="163"/>
    <n v="12"/>
    <n v="91528"/>
    <s v="&lt;Null&gt;"/>
    <s v="Vergunninghouder"/>
    <s v="Waterschap"/>
    <x v="0"/>
    <s v="Perceel 3"/>
    <s v="Duivenwaardsedijk"/>
    <s v="&lt;Null&gt;"/>
    <n v="195"/>
    <n v="2021"/>
    <s v="Klasse A"/>
    <s v="Vrij toepasbaar"/>
    <n v="91528"/>
    <s v="Vrij verspreidbaar"/>
    <n v="2.2999999999999998"/>
    <x v="0"/>
    <s v="W18GR10_WBKK_D"/>
  </r>
  <r>
    <x v="0"/>
    <s v="GO 2021"/>
    <s v="2A: Niet direct op de kant, &lt;=30m tweezijdig bereikbaar, of &lt;=15m één zijde bereikbaar"/>
    <s v="Duiker &lt;= 25m"/>
    <n v="0.4"/>
    <s v="T10415"/>
    <x v="1"/>
    <s v="&lt;Null&gt;"/>
    <x v="164"/>
    <n v="20"/>
    <n v="91992"/>
    <s v="&lt;Null&gt;"/>
    <s v="Vergunninghouder"/>
    <s v="Waterschap"/>
    <x v="0"/>
    <s v="Perceel 3"/>
    <s v="Duivenwaardsedijk"/>
    <s v="&lt;Null&gt;"/>
    <n v="130"/>
    <n v="2021"/>
    <s v="Klasse A"/>
    <s v="Klasse Industrie"/>
    <n v="91992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05218"/>
    <x v="0"/>
    <s v="&lt;Null&gt;"/>
    <x v="165"/>
    <n v="12"/>
    <n v="91526"/>
    <s v="&lt;Null&gt;"/>
    <s v="Vergunninghouder"/>
    <s v="Waterschap"/>
    <x v="0"/>
    <s v="Perceel 3"/>
    <s v="Duivenwaardsedijk"/>
    <s v="&lt;Null&gt;"/>
    <n v="220"/>
    <n v="2021"/>
    <s v="Klasse A"/>
    <s v="Vrij toepasbaar"/>
    <n v="91526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20822"/>
    <x v="0"/>
    <s v="&lt;Null&gt;"/>
    <x v="166"/>
    <n v="14.4"/>
    <n v="92150"/>
    <s v="&lt;Null&gt;"/>
    <s v="Vergunninghouder"/>
    <s v="Waterschap"/>
    <x v="0"/>
    <s v="Perceel 3"/>
    <s v="Kleiburgseweg"/>
    <s v="&lt;Null&gt;"/>
    <n v="18"/>
    <n v="2021"/>
    <s v="Vrij toepasbaar"/>
    <s v="Vrij toepasbaar"/>
    <n v="92150"/>
    <s v="Vrij verspreidbaar"/>
    <n v="1.4"/>
    <x v="0"/>
    <s v="W18GR10153"/>
  </r>
  <r>
    <x v="0"/>
    <s v="GO 2021"/>
    <s v="1A: Op de kant, &lt;=30m tweezijdig bereikbaar, of &lt;=15m één zijde bereikbaar"/>
    <s v="Duiker &lt;= 25m"/>
    <n v="0.5"/>
    <s v="W05217"/>
    <x v="0"/>
    <s v="&lt;Null&gt;"/>
    <x v="167"/>
    <n v="12.14"/>
    <n v="92525"/>
    <s v="&lt;Null&gt;"/>
    <s v="Vergunninghouder"/>
    <s v="Waterschap"/>
    <x v="0"/>
    <s v="Perceel 3"/>
    <s v="Oudelandsedijk"/>
    <s v="&lt;Null&gt;"/>
    <n v="155"/>
    <n v="2021"/>
    <s v="Klasse A"/>
    <s v="Vrij toepasbaar"/>
    <n v="92525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05217"/>
    <x v="0"/>
    <s v="&lt;Null&gt;"/>
    <x v="168"/>
    <n v="12.24"/>
    <n v="92527"/>
    <s v="&lt;Null&gt;"/>
    <s v="Vergunninghouder"/>
    <s v="Waterschap"/>
    <x v="0"/>
    <s v="Perceel 3"/>
    <s v="Oudelandsedijk"/>
    <s v="&lt;Null&gt;"/>
    <n v="35"/>
    <n v="2021"/>
    <s v="Klasse A"/>
    <s v="Vrij toepasbaar"/>
    <n v="92527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5"/>
    <s v="W07712"/>
    <x v="1"/>
    <s v="&lt;Null&gt;"/>
    <x v="169"/>
    <n v="9.6"/>
    <n v="92423"/>
    <s v="&lt;Null&gt;"/>
    <s v="Vergunninghouder"/>
    <s v="Waterschap"/>
    <x v="0"/>
    <s v="Perceel 3"/>
    <s v="Duivenwaardseweg"/>
    <s v="&lt;Null&gt;"/>
    <n v="170"/>
    <n v="2021"/>
    <s v="Klasse B"/>
    <s v="Klasse Industrie"/>
    <n v="92423"/>
    <s v="Niet verspreidbaar"/>
    <n v="0.9"/>
    <x v="0"/>
    <s v="W18GR10174"/>
  </r>
  <r>
    <x v="0"/>
    <s v="GO 2021"/>
    <s v="1A: Op de kant, &lt;=30m tweezijdig bereikbaar, of &lt;=15m één zijde bereikbaar"/>
    <s v="Duiker &lt;= 25m"/>
    <n v="0.5"/>
    <s v="T06586"/>
    <x v="0"/>
    <s v="&lt;Null&gt;"/>
    <x v="170"/>
    <n v="10"/>
    <n v="92183"/>
    <s v="&lt;Null&gt;"/>
    <s v="Vergunninghouder"/>
    <s v="Waterschap"/>
    <x v="0"/>
    <s v="Perceel 3"/>
    <s v="Westdijk"/>
    <s v="&lt;Null&gt;"/>
    <n v="170"/>
    <n v="2021"/>
    <s v="Vrij toepasbaar"/>
    <s v="Vrij toepasbaar"/>
    <n v="92183"/>
    <s v="Vrij verspreidbaar"/>
    <n v="1"/>
    <x v="0"/>
    <s v="W18GR10168"/>
  </r>
  <r>
    <x v="0"/>
    <s v="GO 2021"/>
    <s v="1A: Op de kant, &lt;=30m tweezijdig bereikbaar, of &lt;=15m één zijde bereikbaar"/>
    <s v="Duiker &lt;= 25m"/>
    <n v="0.7"/>
    <s v="W28918"/>
    <x v="0"/>
    <s v="&lt;Null&gt;"/>
    <x v="171"/>
    <n v="18"/>
    <n v="92290"/>
    <s v="&lt;Null&gt;"/>
    <s v="Waterschap"/>
    <s v="Waterschap"/>
    <x v="0"/>
    <s v="Perceel 3"/>
    <s v="Duivenwaardsedijk"/>
    <s v="&lt;Null&gt;"/>
    <n v="268"/>
    <n v="2021"/>
    <s v="Klasse A"/>
    <s v="Vrij toepasbaar"/>
    <n v="92290"/>
    <s v="Vrij verspreidbaar"/>
    <n v="3.5"/>
    <x v="0"/>
    <s v="W18GR10_WBKK_D"/>
  </r>
  <r>
    <x v="0"/>
    <s v="GO 2021"/>
    <s v="2A: Niet direct op de kant, &lt;=30m tweezijdig bereikbaar, of &lt;=15m één zijde bereikbaar"/>
    <s v="Duiker &lt;= 25m"/>
    <n v="0.7"/>
    <s v="W28918"/>
    <x v="1"/>
    <s v="&lt;Null&gt;"/>
    <x v="172"/>
    <n v="18"/>
    <n v="92285"/>
    <s v="&lt;Null&gt;"/>
    <s v="Vergunninghouder"/>
    <s v="Waterschap"/>
    <x v="0"/>
    <s v="Perceel 3"/>
    <s v="Duivenwaardsedijk"/>
    <s v="&lt;Null&gt;"/>
    <n v="259"/>
    <n v="2021"/>
    <s v="Klasse A"/>
    <s v="Vrij toepasbaar"/>
    <n v="92285"/>
    <s v="Vrij verspreidbaar"/>
    <n v="3.5"/>
    <x v="0"/>
    <s v="W18GR10_WBKK_D"/>
  </r>
  <r>
    <x v="0"/>
    <s v="GO 2021"/>
    <s v="2A: Niet direct op de kant, &lt;=30m tweezijdig bereikbaar, of &lt;=15m één zijde bereikbaar"/>
    <s v="Duiker &lt;= 25m"/>
    <n v="0.7"/>
    <s v="W28918"/>
    <x v="1"/>
    <s v="&lt;Null&gt;"/>
    <x v="173"/>
    <n v="20"/>
    <n v="92349"/>
    <s v="&lt;Null&gt;"/>
    <s v="Vergunninghouder"/>
    <s v="Waterschap"/>
    <x v="0"/>
    <s v="Perceel 3"/>
    <s v="Duivenwaardsedijk"/>
    <s v="&lt;Null&gt;"/>
    <n v="246"/>
    <n v="2021"/>
    <s v="Klasse A"/>
    <s v="Vrij toepasbaar"/>
    <n v="92349"/>
    <s v="Vrij verspreidbaar"/>
    <n v="3.8"/>
    <x v="0"/>
    <s v="W18GR10_WBKK_D"/>
  </r>
  <r>
    <x v="0"/>
    <s v="GO 2021"/>
    <s v="1A: Op de kant, &lt;=30m tweezijdig bereikbaar, of &lt;=15m één zijde bereikbaar"/>
    <s v="Duiker &lt;= 25m"/>
    <n v="0.5"/>
    <s v="W23052"/>
    <x v="0"/>
    <s v="&lt;Null&gt;"/>
    <x v="174"/>
    <n v="12.29"/>
    <n v="91957"/>
    <s v="&lt;Null&gt;"/>
    <s v="Waterschap"/>
    <s v="Waterschap"/>
    <x v="0"/>
    <s v="Perceel 3"/>
    <s v="Duivenwaardseweg"/>
    <s v="&lt;Null&gt;"/>
    <n v="170"/>
    <n v="2021"/>
    <s v="Vrij toepasbaar"/>
    <s v="Vrij toepasbaar"/>
    <n v="91957"/>
    <s v="Vrij verspreidbaar"/>
    <n v="1.2"/>
    <x v="0"/>
    <s v="W18GR10173"/>
  </r>
  <r>
    <x v="0"/>
    <s v="GO 2021"/>
    <s v="2A: Niet direct op de kant, &lt;=30m tweezijdig bereikbaar, of &lt;=15m één zijde bereikbaar"/>
    <s v="Duiker &lt;= 25m"/>
    <n v="0.5"/>
    <s v="W13478"/>
    <x v="1"/>
    <s v="&lt;Null&gt;"/>
    <x v="175"/>
    <n v="12.71"/>
    <n v="92532"/>
    <s v="&lt;Null&gt;"/>
    <s v="Waterschap"/>
    <s v="Waterschap"/>
    <x v="0"/>
    <s v="Perceel 3"/>
    <s v="Boomgaardweg"/>
    <s v="&lt;Null&gt;"/>
    <n v="207"/>
    <n v="2021"/>
    <s v="Klasse B"/>
    <s v="Klasse Industrie"/>
    <n v="92532"/>
    <s v="Niet verspreidbaar"/>
    <n v="1.2"/>
    <x v="0"/>
    <s v="W18GR10229"/>
  </r>
  <r>
    <x v="0"/>
    <s v="GO 2021"/>
    <s v="2A: Niet direct op de kant, &lt;=30m tweezijdig bereikbaar, of &lt;=15m één zijde bereikbaar"/>
    <s v="Duiker &lt;= 25m"/>
    <n v="0.6"/>
    <s v="H29065"/>
    <x v="1"/>
    <s v="&lt;Null&gt;"/>
    <x v="176"/>
    <n v="18.829999999999998"/>
    <n v="92337"/>
    <s v="&lt;Null&gt;"/>
    <s v="Gemeente Goeree-Overflakkee"/>
    <s v="Waterschap"/>
    <x v="0"/>
    <s v="Perceel 3"/>
    <s v="Korendreef"/>
    <s v="&lt;Null&gt;"/>
    <n v="22"/>
    <n v="2021"/>
    <s v="Klasse A"/>
    <s v="Klasse Industrie"/>
    <n v="92337"/>
    <s v="Verspreidbaar"/>
    <n v="2.7"/>
    <x v="0"/>
    <s v="W18GR10233"/>
  </r>
  <r>
    <x v="0"/>
    <s v="GO 2021"/>
    <s v="1A: Op de kant, &lt;=30m tweezijdig bereikbaar, of &lt;=15m één zijde bereikbaar"/>
    <s v="Duiker &lt;= 25m"/>
    <n v="0.5"/>
    <s v="T19300"/>
    <x v="0"/>
    <s v="&lt;Null&gt;"/>
    <x v="177"/>
    <n v="9.6"/>
    <n v="92393"/>
    <s v="&lt;Null&gt;"/>
    <s v="Vergunninghouder"/>
    <s v="Waterschap"/>
    <x v="0"/>
    <s v="Perceel 3"/>
    <s v="Zuidelijke Randweg"/>
    <s v="&lt;Null&gt;"/>
    <n v="203"/>
    <n v="2021"/>
    <s v="Vrij toepasbaar"/>
    <s v="Vrij toepasbaar"/>
    <n v="92393"/>
    <s v="Vrij verspreidbaar"/>
    <n v="0.9"/>
    <x v="0"/>
    <s v="W18GR10232"/>
  </r>
  <r>
    <x v="0"/>
    <s v="GO 2021"/>
    <s v="2A: Niet direct op de kant, &lt;=30m tweezijdig bereikbaar, of &lt;=15m één zijde bereikbaar"/>
    <s v="Duiker &lt;= 25m"/>
    <n v="0.6"/>
    <s v="H09799"/>
    <x v="1"/>
    <s v="&lt;Null&gt;"/>
    <x v="178"/>
    <n v="12.48"/>
    <n v="91911"/>
    <s v="&lt;Null&gt;"/>
    <s v="Vergunninghouder"/>
    <s v="Waterschap"/>
    <x v="0"/>
    <s v="Perceel 3"/>
    <s v="Eerste Groeneweg"/>
    <s v="&lt;Null&gt;"/>
    <n v="112"/>
    <n v="2021"/>
    <s v="Klasse A"/>
    <s v="Klasse Industrie"/>
    <n v="91911"/>
    <s v="Verspreidbaar"/>
    <n v="1.8"/>
    <x v="0"/>
    <s v="W18GR10240"/>
  </r>
  <r>
    <x v="0"/>
    <s v="GO 2021"/>
    <s v="0: Invalide kenmerken"/>
    <s v="Duiker &lt;= 25m"/>
    <n v="0.5"/>
    <s v="T27709"/>
    <x v="1"/>
    <s v="&lt;Null&gt;"/>
    <x v="179"/>
    <n v="10.199999999999999"/>
    <n v="92008"/>
    <s v="&lt;Null&gt;"/>
    <s v="Staatsbosbeheer"/>
    <s v="Waterschap"/>
    <x v="0"/>
    <s v="Perceel 3"/>
    <s v="Langeweg"/>
    <s v="&lt;Null&gt;"/>
    <n v="40"/>
    <n v="2021"/>
    <s v="Klasse A"/>
    <s v="Vrij toepasbaar"/>
    <n v="92008"/>
    <s v="Vrij verspreidbaar"/>
    <n v="1"/>
    <x v="0"/>
    <s v="W18GR10_WBKK_D"/>
  </r>
  <r>
    <x v="0"/>
    <s v="GO 2021"/>
    <s v="0: Invalide kenmerken"/>
    <s v="Duiker &lt;= 25m"/>
    <n v="0.5"/>
    <s v="T27709"/>
    <x v="1"/>
    <s v="&lt;Null&gt;"/>
    <x v="180"/>
    <n v="10"/>
    <n v="92293"/>
    <s v="&lt;Null&gt;"/>
    <s v="Staatsbosbeheer"/>
    <s v="Waterschap"/>
    <x v="0"/>
    <s v="Perceel 3"/>
    <s v="Langeweg"/>
    <s v="&lt;Null&gt;"/>
    <n v="12"/>
    <n v="2021"/>
    <s v="Klasse A"/>
    <s v="Vrij toepasbaar"/>
    <n v="92293"/>
    <s v="Vrij verspreidbaar"/>
    <n v="1"/>
    <x v="0"/>
    <s v="W18GR10_WBKK_D"/>
  </r>
  <r>
    <x v="0"/>
    <s v="GO 2021"/>
    <s v="2A: Niet direct op de kant, &lt;=30m tweezijdig bereikbaar, of &lt;=15m één zijde bereikbaar"/>
    <s v="Duiker &lt;= 25m"/>
    <n v="1.5"/>
    <s v="H93482"/>
    <x v="1"/>
    <s v="&lt;Null&gt;"/>
    <x v="181"/>
    <n v="12.25"/>
    <n v="92176"/>
    <s v="&lt;Null&gt;"/>
    <s v="Staatsbosbeheer"/>
    <s v="Waterschap"/>
    <x v="0"/>
    <s v="Perceel 3"/>
    <s v="Zuidelijke Randweg"/>
    <s v="&lt;Null&gt;"/>
    <n v="109"/>
    <n v="2021"/>
    <s v="Klasse A"/>
    <s v="Vrij toepasbaar"/>
    <n v="92176"/>
    <s v="Vrij verspreidbaar"/>
    <n v="10.8"/>
    <x v="0"/>
    <s v="W18GR10_WBKK_D"/>
  </r>
  <r>
    <x v="0"/>
    <s v="GO 2021"/>
    <s v="2A: Niet direct op de kant, &lt;=30m tweezijdig bereikbaar, of &lt;=15m één zijde bereikbaar"/>
    <s v="Duiker &lt;= 25m"/>
    <n v="0.5"/>
    <s v="W44704"/>
    <x v="1"/>
    <s v="&lt;Null&gt;"/>
    <x v="182"/>
    <n v="13.54"/>
    <n v="92108"/>
    <s v="&lt;Null&gt;"/>
    <s v="Vergunninghouder"/>
    <s v="Waterschap"/>
    <x v="0"/>
    <s v="Perceel 3"/>
    <s v="Vroonweg"/>
    <s v="&lt;Null&gt;"/>
    <n v="100"/>
    <n v="2021"/>
    <s v="Klasse A"/>
    <s v="Klasse Industrie"/>
    <n v="92108"/>
    <s v="Verspreidbaar"/>
    <n v="1.3"/>
    <x v="0"/>
    <s v="W18GR10197"/>
  </r>
  <r>
    <x v="0"/>
    <s v="GO 2021"/>
    <s v="1A: Op de kant, &lt;=30m tweezijdig bereikbaar, of &lt;=15m één zijde bereikbaar"/>
    <s v="Duiker &lt;= 25m"/>
    <n v="0.6"/>
    <s v="W05224"/>
    <x v="0"/>
    <s v="&lt;Null&gt;"/>
    <x v="183"/>
    <n v="17"/>
    <n v="92247"/>
    <s v="&lt;Null&gt;"/>
    <s v="Vergunninghouder"/>
    <s v="Waterschap"/>
    <x v="0"/>
    <s v="Perceel 3"/>
    <s v="Maaijgroversweg"/>
    <s v="&lt;Null&gt;"/>
    <n v="80"/>
    <n v="2021"/>
    <s v="Vrij toepasbaar"/>
    <s v="Vrij toepasbaar"/>
    <n v="92247"/>
    <s v="Vrij verspreidbaar"/>
    <n v="2.4"/>
    <x v="0"/>
    <s v="W18GR10195"/>
  </r>
  <r>
    <x v="0"/>
    <s v="GO 2021"/>
    <s v="1A: Op de kant, &lt;=30m tweezijdig bereikbaar, of &lt;=15m één zijde bereikbaar"/>
    <s v="Duiker &lt;= 25m"/>
    <n v="0.3"/>
    <s v="T27708"/>
    <x v="0"/>
    <s v="&lt;Null&gt;"/>
    <x v="184"/>
    <n v="14.68"/>
    <n v="92306"/>
    <s v="&lt;Null&gt;"/>
    <s v="Vergunninghouder"/>
    <s v="Waterschap"/>
    <x v="0"/>
    <s v="Perceel 3"/>
    <s v="Oudelandsedijk"/>
    <s v="&lt;Null&gt;"/>
    <n v="117"/>
    <n v="2021"/>
    <s v="Klasse A"/>
    <s v="Vrij toepasbaar"/>
    <n v="92306"/>
    <s v="Vrij verspreidbaar"/>
    <n v="0.5"/>
    <x v="0"/>
    <s v="W18GR10_WBKK_D"/>
  </r>
  <r>
    <x v="0"/>
    <s v="GO 2021"/>
    <s v="2A: Niet direct op de kant, &lt;=30m tweezijdig bereikbaar, of &lt;=15m één zijde bereikbaar"/>
    <s v="Duiker &lt;= 25m"/>
    <n v="0.6"/>
    <s v="W17397"/>
    <x v="1"/>
    <s v="&lt;Null&gt;"/>
    <x v="185"/>
    <n v="14.87"/>
    <n v="92242"/>
    <s v="&lt;Null&gt;"/>
    <s v="Waterschap"/>
    <s v="Waterschap"/>
    <x v="0"/>
    <s v="Perceel 3"/>
    <s v="Potterweg"/>
    <s v="&lt;Null&gt;"/>
    <n v="96"/>
    <n v="2021"/>
    <s v="Klasse B"/>
    <s v="Klasse Industrie"/>
    <n v="92242"/>
    <s v="Niet verspreidbaar"/>
    <n v="2.1"/>
    <x v="0"/>
    <s v="W18GR10218"/>
  </r>
  <r>
    <x v="0"/>
    <s v="GO 2021"/>
    <s v="1A: Op de kant, &lt;=30m tweezijdig bereikbaar, of &lt;=15m één zijde bereikbaar"/>
    <s v="Duiker &lt;= 25m"/>
    <n v="1"/>
    <s v="H32956"/>
    <x v="0"/>
    <s v="&lt;Null&gt;"/>
    <x v="186"/>
    <n v="12"/>
    <n v="92644"/>
    <s v="&lt;Null&gt;"/>
    <s v="Vergunninghouder"/>
    <s v="Waterschap"/>
    <x v="0"/>
    <s v="Perceel 3"/>
    <s v="Noordlandsedijk"/>
    <s v="&lt;Null&gt;"/>
    <n v="85"/>
    <n v="2021"/>
    <s v="Klasse A"/>
    <s v="Vrij toepasbaar"/>
    <n v="92644"/>
    <s v="Vrij verspreidbaar"/>
    <n v="4.7"/>
    <x v="0"/>
    <s v="W18GR10_WBKK_D"/>
  </r>
  <r>
    <x v="0"/>
    <s v="GO 2021"/>
    <s v="1A: Op de kant, &lt;=30m tweezijdig bereikbaar, of &lt;=15m één zijde bereikbaar"/>
    <s v="Duiker &lt;= 25m"/>
    <n v="0.5"/>
    <s v="W32796"/>
    <x v="0"/>
    <s v="&lt;Null&gt;"/>
    <x v="187"/>
    <n v="10"/>
    <n v="92256"/>
    <s v="&lt;Null&gt;"/>
    <s v="Staatsbosbeheer"/>
    <s v="Waterschap"/>
    <x v="0"/>
    <s v="Perceel 3"/>
    <s v="Noordlandsedijk"/>
    <s v="&lt;Null&gt;"/>
    <n v="257"/>
    <n v="2021"/>
    <s v="Klasse A"/>
    <s v="Vrij toepasbaar"/>
    <n v="92256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6"/>
    <s v="W32793"/>
    <x v="0"/>
    <s v="&lt;Null&gt;"/>
    <x v="188"/>
    <n v="17.48"/>
    <n v="92154"/>
    <s v="&lt;Null&gt;"/>
    <s v="Waterschap"/>
    <s v="Waterschap"/>
    <x v="0"/>
    <s v="Perceel 3"/>
    <s v="Vroonweg"/>
    <s v="&lt;Null&gt;"/>
    <n v="91"/>
    <n v="2021"/>
    <s v="Vrij toepasbaar"/>
    <s v="Vrij toepasbaar"/>
    <n v="92154"/>
    <s v="Vrij verspreidbaar"/>
    <n v="2.5"/>
    <x v="0"/>
    <s v="W18GR10206"/>
  </r>
  <r>
    <x v="0"/>
    <s v="GO 2021"/>
    <s v="1A: Op de kant, &lt;=30m tweezijdig bereikbaar, of &lt;=15m één zijde bereikbaar"/>
    <s v="Duiker &lt;= 25m"/>
    <n v="0.5"/>
    <s v="W05229"/>
    <x v="0"/>
    <s v="&lt;Null&gt;"/>
    <x v="189"/>
    <n v="12.1"/>
    <n v="92370"/>
    <s v="&lt;Null&gt;"/>
    <s v="Vergunninghouder"/>
    <s v="Waterschap"/>
    <x v="0"/>
    <s v="Perceel 3"/>
    <s v="PIERSWEG"/>
    <s v="&lt;Null&gt;"/>
    <n v="133"/>
    <n v="2021"/>
    <s v="Vrij toepasbaar"/>
    <s v="Vrij toepasbaar"/>
    <n v="92370"/>
    <s v="Vrij verspreidbaar"/>
    <n v="1.2"/>
    <x v="0"/>
    <s v="W18GR10262"/>
  </r>
  <r>
    <x v="0"/>
    <s v="GO 2021"/>
    <s v="2A: Niet direct op de kant, &lt;=30m tweezijdig bereikbaar, of &lt;=15m één zijde bereikbaar"/>
    <s v="Duiker &lt;= 25m"/>
    <n v="0.6"/>
    <s v="W26948"/>
    <x v="1"/>
    <s v="&lt;Null&gt;"/>
    <x v="190"/>
    <n v="17.25"/>
    <n v="91993"/>
    <s v="&lt;Null&gt;"/>
    <s v="Vergunninghouder"/>
    <s v="Waterschap"/>
    <x v="0"/>
    <s v="Perceel 3"/>
    <s v="Vrouwtjesweg"/>
    <s v="&lt;Null&gt;"/>
    <n v="116"/>
    <n v="2021"/>
    <s v="Klasse B"/>
    <s v="Klasse Industrie"/>
    <n v="91993"/>
    <s v="Niet verspreidbaar"/>
    <n v="2.4"/>
    <x v="0"/>
    <s v="W18GR10272"/>
  </r>
  <r>
    <x v="0"/>
    <s v="GO 2021"/>
    <s v="1A: Op de kant, &lt;=30m tweezijdig bereikbaar, of &lt;=15m één zijde bereikbaar"/>
    <s v="Duiker &lt;= 25m"/>
    <n v="0.5"/>
    <s v="T21871"/>
    <x v="0"/>
    <s v="&lt;Null&gt;"/>
    <x v="191"/>
    <n v="6"/>
    <n v="92407"/>
    <s v="&lt;Null&gt;"/>
    <s v="Vergunninghouder"/>
    <s v="Waterschap"/>
    <x v="0"/>
    <s v="Perceel 3"/>
    <s v="Poppendamseweg"/>
    <s v="&lt;Null&gt;"/>
    <n v="198"/>
    <n v="2021"/>
    <s v="Klasse A"/>
    <s v="Vrij toepasbaar"/>
    <n v="92407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21165"/>
    <x v="0"/>
    <s v="&lt;Null&gt;"/>
    <x v="192"/>
    <n v="12.53"/>
    <n v="92351"/>
    <s v="&lt;Null&gt;"/>
    <s v="Waterschap"/>
    <s v="Waterschap"/>
    <x v="0"/>
    <s v="Perceel 3"/>
    <s v="Kladstaartweg"/>
    <s v="&lt;Null&gt;"/>
    <n v="199"/>
    <n v="2021"/>
    <s v="Vrij toepasbaar"/>
    <s v="Vrij toepasbaar"/>
    <n v="92351"/>
    <s v="Vrij verspreidbaar"/>
    <n v="1.2"/>
    <x v="0"/>
    <s v="W18GR10129"/>
  </r>
  <r>
    <x v="0"/>
    <s v="GO 2021"/>
    <s v="2A: Niet direct op de kant, &lt;=30m tweezijdig bereikbaar, of &lt;=15m één zijde bereikbaar"/>
    <s v="Duiker &lt;= 25m"/>
    <n v="0.5"/>
    <s v="D44759"/>
    <x v="1"/>
    <s v="&lt;Null&gt;"/>
    <x v="193"/>
    <n v="11.61"/>
    <n v="92626"/>
    <s v="&lt;Null&gt;"/>
    <s v="Vergunninghouder"/>
    <s v="Waterschap"/>
    <x v="0"/>
    <s v="Perceel 3"/>
    <s v="Oudelandsedijk"/>
    <s v="&lt;Null&gt;"/>
    <n v="302"/>
    <n v="2021"/>
    <s v="Vrij toepasbaar"/>
    <s v="Vrij toepasbaar"/>
    <n v="92626"/>
    <s v="Vrij verspreidbaar"/>
    <n v="1.1000000000000001"/>
    <x v="0"/>
    <s v="W18GR10253"/>
  </r>
  <r>
    <x v="0"/>
    <s v="GO 2021"/>
    <s v="1A: Op de kant, &lt;=30m tweezijdig bereikbaar, of &lt;=15m één zijde bereikbaar"/>
    <s v="Duiker &lt;= 25m"/>
    <n v="0.5"/>
    <s v="W26948"/>
    <x v="0"/>
    <s v="&lt;Null&gt;"/>
    <x v="194"/>
    <n v="11.23"/>
    <n v="92260"/>
    <s v="&lt;Null&gt;"/>
    <s v="Vergunninghouder"/>
    <s v="Waterschap"/>
    <x v="0"/>
    <s v="Perceel 3"/>
    <s v="Vrouwtjesweg"/>
    <s v="&lt;Null&gt;"/>
    <n v="116"/>
    <n v="2021"/>
    <s v="Klasse A"/>
    <s v="Klasse Industrie"/>
    <n v="92260"/>
    <s v="Verspreidbaar"/>
    <n v="1.1000000000000001"/>
    <x v="0"/>
    <s v="W18GR10270"/>
  </r>
  <r>
    <x v="0"/>
    <s v="GO 2021"/>
    <s v="1A: Op de kant, &lt;=30m tweezijdig bereikbaar, of &lt;=15m één zijde bereikbaar"/>
    <s v="Duiker &lt;= 25m"/>
    <n v="0.25"/>
    <s v="W21167"/>
    <x v="0"/>
    <s v="&lt;Null&gt;"/>
    <x v="195"/>
    <n v="11.43"/>
    <n v="92210"/>
    <s v="&lt;Null&gt;"/>
    <s v="Waterschap"/>
    <s v="Waterschap"/>
    <x v="0"/>
    <s v="Perceel 3"/>
    <s v="ZANTENSWEG"/>
    <s v="&lt;Null&gt;"/>
    <n v="91"/>
    <n v="2021"/>
    <s v="Vrij toepasbaar"/>
    <s v="Vrij toepasbaar"/>
    <n v="92210"/>
    <s v="Vrij verspreidbaar"/>
    <n v="0.3"/>
    <x v="0"/>
    <s v="W18GR10199"/>
  </r>
  <r>
    <x v="0"/>
    <s v="GO 2021"/>
    <s v="1A: Op de kant, &lt;=30m tweezijdig bereikbaar, of &lt;=15m één zijde bereikbaar"/>
    <s v="Duiker &lt;= 25m"/>
    <n v="0.5"/>
    <s v="T23752"/>
    <x v="0"/>
    <s v="&lt;Null&gt;"/>
    <x v="196"/>
    <n v="11.63"/>
    <n v="92539"/>
    <s v="&lt;Null&gt;"/>
    <s v="Vergunninghouder"/>
    <s v="Waterschap"/>
    <x v="0"/>
    <s v="Perceel 3"/>
    <s v="Middelweg"/>
    <s v="&lt;Null&gt;"/>
    <n v="61"/>
    <n v="2021"/>
    <s v="Klasse A"/>
    <s v="Vrij toepasbaar"/>
    <n v="92539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3"/>
    <s v="W28582"/>
    <x v="0"/>
    <s v="&lt;Null&gt;"/>
    <x v="197"/>
    <n v="8.61"/>
    <n v="92101"/>
    <s v="&lt;Null&gt;"/>
    <s v="Waterschap"/>
    <s v="Waterschap"/>
    <x v="0"/>
    <s v="Perceel 3"/>
    <s v="Oudelandsedijk"/>
    <s v="&lt;Null&gt;"/>
    <n v="212"/>
    <n v="2021"/>
    <s v="Klasse A"/>
    <s v="Vrij toepasbaar"/>
    <n v="92101"/>
    <s v="Vrij verspreidbaar"/>
    <n v="0.3"/>
    <x v="0"/>
    <s v="W18GR10_WBKK_D"/>
  </r>
  <r>
    <x v="0"/>
    <s v="GO 2021"/>
    <s v="1A: Op de kant, &lt;=30m tweezijdig bereikbaar, of &lt;=15m één zijde bereikbaar"/>
    <s v="Duiker &lt;= 25m"/>
    <n v="0.5"/>
    <s v="W15462"/>
    <x v="0"/>
    <s v="&lt;Null&gt;"/>
    <x v="198"/>
    <n v="11.99"/>
    <n v="92398"/>
    <s v="&lt;Null&gt;"/>
    <s v="Waterschap"/>
    <s v="Waterschap"/>
    <x v="0"/>
    <s v="Perceel 3"/>
    <s v="Doornbosweg"/>
    <s v="&lt;Null&gt;"/>
    <n v="205"/>
    <n v="2021"/>
    <s v="Klasse A"/>
    <s v="Vrij toepasbaar"/>
    <n v="92398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2.25"/>
    <s v="H23233"/>
    <x v="0"/>
    <n v="2.5"/>
    <x v="199"/>
    <n v="10.8"/>
    <n v="91880"/>
    <s v="&lt;Null&gt;"/>
    <s v="Waterschap"/>
    <s v="Waterschap"/>
    <x v="0"/>
    <s v="Perceel 3"/>
    <s v="Geldersedijk"/>
    <s v="&lt;Null&gt;"/>
    <n v="205"/>
    <n v="2021"/>
    <s v="Klasse A"/>
    <s v="Vrij toepasbaar"/>
    <n v="91880"/>
    <s v="Vrij verspreidbaar"/>
    <n v="21.5"/>
    <x v="2"/>
    <s v="W18GR10_WBKK_D"/>
  </r>
  <r>
    <x v="0"/>
    <s v="GO 2021"/>
    <s v="1A: Op de kant, &lt;=30m tweezijdig bereikbaar, of &lt;=15m één zijde bereikbaar"/>
    <s v="Duiker &lt;= 25m"/>
    <n v="0.5"/>
    <s v="W05275"/>
    <x v="0"/>
    <s v="&lt;Null&gt;"/>
    <x v="200"/>
    <n v="11.79"/>
    <n v="91873"/>
    <s v="&lt;Null&gt;"/>
    <s v="Waterschap"/>
    <s v="Waterschap"/>
    <x v="0"/>
    <s v="Perceel 3"/>
    <s v="Boomvliet"/>
    <s v="&lt;Null&gt;"/>
    <n v="185"/>
    <n v="2021"/>
    <s v="Klasse A"/>
    <s v="Vrij toepasbaar"/>
    <n v="91873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15"/>
    <s v="W28937"/>
    <x v="1"/>
    <s v="&lt;Null&gt;"/>
    <x v="201"/>
    <n v="6.99"/>
    <n v="92177"/>
    <s v="&lt;Null&gt;"/>
    <s v="Waterschap"/>
    <s v="Waterschap"/>
    <x v="0"/>
    <s v="Perceel 3"/>
    <s v="Zuiddijk"/>
    <s v="&lt;Null&gt;"/>
    <n v="108"/>
    <n v="2021"/>
    <s v="Klasse A"/>
    <s v="Vrij toepasbaar"/>
    <n v="92177"/>
    <s v="Vrij verspreidbaar"/>
    <n v="0.1"/>
    <x v="0"/>
    <s v="W18GR10_WBKK_D"/>
  </r>
  <r>
    <x v="0"/>
    <s v="GO 2021"/>
    <s v="1A: Op de kant, &lt;=30m tweezijdig bereikbaar, of &lt;=15m één zijde bereikbaar"/>
    <s v="Duiker &lt;= 25m"/>
    <n v="0.5"/>
    <s v="T16207"/>
    <x v="0"/>
    <s v="&lt;Null&gt;"/>
    <x v="202"/>
    <n v="9.59"/>
    <n v="92416"/>
    <s v="&lt;Null&gt;"/>
    <s v="Waterschap"/>
    <s v="Waterschap"/>
    <x v="0"/>
    <s v="Perceel 3"/>
    <s v="Haveloozeweg"/>
    <s v="&lt;Null&gt;"/>
    <n v="91"/>
    <n v="2021"/>
    <s v="Klasse A"/>
    <s v="Vrij toepasbaar"/>
    <n v="92416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H32967"/>
    <x v="0"/>
    <s v="&lt;Null&gt;"/>
    <x v="203"/>
    <n v="9.73"/>
    <n v="92518"/>
    <s v="&lt;Null&gt;"/>
    <s v="Vergunninghouder"/>
    <s v="Waterschap"/>
    <x v="0"/>
    <s v="Perceel 3"/>
    <s v="Blindeweg"/>
    <s v="&lt;Null&gt;"/>
    <n v="188"/>
    <n v="2021"/>
    <s v="Klasse A"/>
    <s v="Vrij toepasbaar"/>
    <n v="92518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W23062"/>
    <x v="0"/>
    <s v="&lt;Null&gt;"/>
    <x v="204"/>
    <n v="12.34"/>
    <n v="91918"/>
    <s v="&lt;Null&gt;"/>
    <s v="Vergunninghouder"/>
    <s v="Waterschap"/>
    <x v="0"/>
    <s v="Perceel 3"/>
    <s v="Haveloozeweg"/>
    <s v="&lt;Null&gt;"/>
    <n v="99"/>
    <n v="2021"/>
    <s v="Klasse A"/>
    <s v="Klasse Wonen"/>
    <n v="91918"/>
    <s v="Verspreidbaar"/>
    <n v="1.2"/>
    <x v="0"/>
    <s v="W18GR10096"/>
  </r>
  <r>
    <x v="0"/>
    <s v="GO 2021"/>
    <s v="0: Invalide kenmerken"/>
    <s v="Duiker &lt;= 25m"/>
    <n v="0.5"/>
    <s v="T06606"/>
    <x v="0"/>
    <s v="&lt;Null&gt;"/>
    <x v="205"/>
    <n v="12.4"/>
    <n v="92327"/>
    <s v="&lt;Null&gt;"/>
    <s v="Staatsbosbeheer"/>
    <s v="Waterschap"/>
    <x v="0"/>
    <s v="Perceel 3"/>
    <s v="Burg C Zaaijerlaan"/>
    <s v="&lt;Null&gt;"/>
    <n v="88"/>
    <n v="2021"/>
    <s v="Vrij toepasbaar"/>
    <s v="Vrij toepasbaar"/>
    <n v="92327"/>
    <s v="Vrij verspreidbaar"/>
    <n v="1.2"/>
    <x v="0"/>
    <s v="W18GR10009"/>
  </r>
  <r>
    <x v="0"/>
    <s v="GO 2021"/>
    <s v="1A: Op de kant, &lt;=30m tweezijdig bereikbaar, of &lt;=15m één zijde bereikbaar"/>
    <s v="Duiker &lt;= 25m"/>
    <n v="0.5"/>
    <s v="W09289"/>
    <x v="0"/>
    <s v="&lt;Null&gt;"/>
    <x v="206"/>
    <n v="12.3"/>
    <n v="92363"/>
    <s v="&lt;Null&gt;"/>
    <s v="Waterschap"/>
    <s v="Waterschap"/>
    <x v="0"/>
    <s v="Perceel 3"/>
    <s v="Vroonweg"/>
    <s v="&lt;Null&gt;"/>
    <n v="98"/>
    <n v="2021"/>
    <s v="Vrij toepasbaar"/>
    <s v="Vrij toepasbaar"/>
    <n v="92363"/>
    <s v="Vrij verspreidbaar"/>
    <n v="1.2"/>
    <x v="0"/>
    <s v="W18GR10055"/>
  </r>
  <r>
    <x v="0"/>
    <s v="GO 2021"/>
    <s v="1A: Op de kant, &lt;=30m tweezijdig bereikbaar, of &lt;=15m één zijde bereikbaar"/>
    <s v="Duiker &lt;= 25m"/>
    <n v="0.5"/>
    <s v="W29693"/>
    <x v="0"/>
    <s v="&lt;Null&gt;"/>
    <x v="207"/>
    <n v="5.03"/>
    <n v="92248"/>
    <s v="&lt;Null&gt;"/>
    <s v="Waterschap"/>
    <s v="Waterschap"/>
    <x v="0"/>
    <s v="Perceel 3"/>
    <s v="2e Stoofweg"/>
    <s v="&lt;Null&gt;"/>
    <n v="98"/>
    <n v="2021"/>
    <s v="Klasse A"/>
    <s v="Klasse Industrie"/>
    <n v="92248"/>
    <s v="Verspreidbaar"/>
    <n v="0.5"/>
    <x v="0"/>
    <s v="W18GR10043"/>
  </r>
  <r>
    <x v="0"/>
    <s v="GO 2021"/>
    <s v="1A: Op de kant, &lt;=30m tweezijdig bereikbaar, of &lt;=15m één zijde bereikbaar"/>
    <s v="Duiker &lt;= 25m"/>
    <n v="0.5"/>
    <s v="W17055"/>
    <x v="0"/>
    <s v="&lt;Null&gt;"/>
    <x v="208"/>
    <n v="10"/>
    <n v="92137"/>
    <s v="&lt;Null&gt;"/>
    <s v="Vergunninghouder"/>
    <s v="Waterschap"/>
    <x v="0"/>
    <s v="Perceel 3"/>
    <s v="Lageweg"/>
    <s v="&lt;Null&gt;"/>
    <n v="98"/>
    <n v="2021"/>
    <s v="Vrij toepasbaar"/>
    <s v="Vrij toepasbaar"/>
    <n v="92137"/>
    <s v="Vrij verspreidbaar"/>
    <n v="1"/>
    <x v="0"/>
    <s v="W18GR10077"/>
  </r>
  <r>
    <x v="0"/>
    <s v="GO 2021"/>
    <s v="1A: Op de kant, &lt;=30m tweezijdig bereikbaar, of &lt;=15m één zijde bereikbaar"/>
    <s v="Duiker &lt;= 25m"/>
    <n v="0.8"/>
    <s v="W05262"/>
    <x v="0"/>
    <s v="&lt;Null&gt;"/>
    <x v="209"/>
    <n v="9"/>
    <n v="92261"/>
    <s v="&lt;Null&gt;"/>
    <s v="Waterschap"/>
    <s v="Waterschap"/>
    <x v="0"/>
    <s v="Perceel 3"/>
    <s v="Philipshoofjesweg"/>
    <s v="&lt;Null&gt;"/>
    <n v="99"/>
    <n v="2021"/>
    <s v="Vrij toepasbaar"/>
    <s v="Vrij toepasbaar"/>
    <n v="92261"/>
    <s v="Vrij verspreidbaar"/>
    <n v="2.2999999999999998"/>
    <x v="0"/>
    <s v="W18GR10066"/>
  </r>
  <r>
    <x v="0"/>
    <s v="GO 2021"/>
    <s v="2A: Niet direct op de kant, &lt;=30m tweezijdig bereikbaar, of &lt;=15m één zijde bereikbaar"/>
    <s v="Duiker &lt;= 25m"/>
    <n v="0.5"/>
    <s v="W24953"/>
    <x v="1"/>
    <s v="&lt;Null&gt;"/>
    <x v="210"/>
    <n v="10.55"/>
    <n v="91970"/>
    <s v="&lt;Null&gt;"/>
    <s v="Vergunninghouder"/>
    <s v="Waterschap"/>
    <x v="0"/>
    <s v="Perceel 3"/>
    <s v="Armenweg"/>
    <s v="&lt;Null&gt;"/>
    <n v="195"/>
    <n v="2021"/>
    <s v="Klasse A"/>
    <s v="Klasse Industrie"/>
    <n v="91970"/>
    <s v="Verspreidbaar"/>
    <n v="1"/>
    <x v="0"/>
    <s v="W18GR10023"/>
  </r>
  <r>
    <x v="0"/>
    <s v="GO 2021"/>
    <s v="1A: Op de kant, &lt;=30m tweezijdig bereikbaar, of &lt;=15m één zijde bereikbaar"/>
    <s v="Duiker &lt;= 25m"/>
    <n v="0.5"/>
    <s v="W23076"/>
    <x v="0"/>
    <s v="&lt;Null&gt;"/>
    <x v="211"/>
    <n v="9.3000000000000007"/>
    <n v="92578"/>
    <s v="&lt;Null&gt;"/>
    <s v="Waterschap"/>
    <s v="Waterschap"/>
    <x v="0"/>
    <s v="Perceel 3"/>
    <s v="Ovenkeetweg"/>
    <s v="&lt;Null&gt;"/>
    <n v="187"/>
    <n v="2021"/>
    <s v="Vrij toepasbaar"/>
    <s v="Vrij toepasbaar"/>
    <n v="92578"/>
    <s v="Vrij verspreidbaar"/>
    <n v="0.9"/>
    <x v="0"/>
    <s v="W18GR10030"/>
  </r>
  <r>
    <x v="0"/>
    <s v="GO 2021"/>
    <s v="1A: Op de kant, &lt;=30m tweezijdig bereikbaar, of &lt;=15m één zijde bereikbaar"/>
    <s v="Duiker &lt;= 25m"/>
    <n v="0.5"/>
    <s v="T13502"/>
    <x v="0"/>
    <s v="&lt;Null&gt;"/>
    <x v="212"/>
    <n v="9.83"/>
    <n v="92127"/>
    <s v="&lt;Null&gt;"/>
    <s v="Vergunninghouder"/>
    <s v="Waterschap"/>
    <x v="0"/>
    <s v="Perceel 3"/>
    <s v="Noorddijk"/>
    <s v="&lt;Null&gt;"/>
    <n v="12"/>
    <n v="2021"/>
    <s v="Klasse A"/>
    <s v="Vrij toepasbaar"/>
    <n v="92127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H19473"/>
    <x v="0"/>
    <s v="&lt;Null&gt;"/>
    <x v="213"/>
    <n v="11.68"/>
    <n v="92170"/>
    <s v="&lt;Null&gt;"/>
    <s v="Vergunninghouder"/>
    <s v="Waterschap"/>
    <x v="0"/>
    <s v="Perceel 3"/>
    <s v="Bustelweg"/>
    <s v="&lt;Null&gt;"/>
    <n v="100"/>
    <n v="2021"/>
    <s v="Klasse A"/>
    <s v="Vrij toepasbaar"/>
    <n v="92170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3"/>
    <s v="W30519"/>
    <x v="0"/>
    <s v="&lt;Null&gt;"/>
    <x v="214"/>
    <n v="12.03"/>
    <n v="92506"/>
    <s v="&lt;Null&gt;"/>
    <s v="Vergunninghouder"/>
    <s v="Waterschap"/>
    <x v="0"/>
    <s v="Perceel 3"/>
    <s v="Philipshoofjesweg"/>
    <s v="&lt;Null&gt;"/>
    <n v="75"/>
    <n v="2021"/>
    <s v="Klasse A"/>
    <s v="Vrij toepasbaar"/>
    <n v="92506"/>
    <s v="Vrij verspreidbaar"/>
    <n v="0.4"/>
    <x v="0"/>
    <s v="W18GR10_WBKK_D"/>
  </r>
  <r>
    <x v="0"/>
    <s v="GO 2021"/>
    <s v="1A: Op de kant, &lt;=30m tweezijdig bereikbaar, of &lt;=15m één zijde bereikbaar"/>
    <s v="Duiker &lt;= 25m"/>
    <n v="0.5"/>
    <s v="T21184"/>
    <x v="0"/>
    <s v="&lt;Null&gt;"/>
    <x v="215"/>
    <n v="9.6"/>
    <n v="92258"/>
    <s v="&lt;Null&gt;"/>
    <s v="Vergunninghouder"/>
    <s v="Waterschap"/>
    <x v="0"/>
    <s v="Perceel 3"/>
    <s v="Oudelandsedijk"/>
    <s v="&lt;Null&gt;"/>
    <n v="98"/>
    <n v="2021"/>
    <s v="Klasse A"/>
    <s v="Vrij toepasbaar"/>
    <n v="92258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W09289"/>
    <x v="0"/>
    <s v="&lt;Null&gt;"/>
    <x v="216"/>
    <n v="12.28"/>
    <n v="92007"/>
    <s v="&lt;Null&gt;"/>
    <s v="Waterschap"/>
    <s v="Waterschap"/>
    <x v="0"/>
    <s v="Perceel 3"/>
    <s v="Vroonweg"/>
    <s v="&lt;Null&gt;"/>
    <n v="100"/>
    <n v="2021"/>
    <s v="Vrij toepasbaar"/>
    <s v="Vrij toepasbaar"/>
    <n v="92007"/>
    <s v="Vrij verspreidbaar"/>
    <n v="1.2"/>
    <x v="0"/>
    <s v="W18GR10055"/>
  </r>
  <r>
    <x v="0"/>
    <s v="GO 2021"/>
    <s v="1A: Op de kant, &lt;=30m tweezijdig bereikbaar, of &lt;=15m één zijde bereikbaar"/>
    <s v="Duiker &lt;= 25m"/>
    <n v="3"/>
    <s v="H15636"/>
    <x v="0"/>
    <n v="2.5"/>
    <x v="217"/>
    <n v="10"/>
    <n v="91936"/>
    <s v="&lt;Null&gt;"/>
    <s v="Vergunninghouder"/>
    <s v="Waterschap"/>
    <x v="0"/>
    <s v="Perceel 3"/>
    <s v="2e Stoofweg"/>
    <s v="&lt;Null&gt;"/>
    <n v="100"/>
    <n v="2021"/>
    <s v="Vrij toepasbaar"/>
    <s v="Vrij toepasbaar"/>
    <n v="91936"/>
    <s v="Vrij verspreidbaar"/>
    <n v="35.299999999999997"/>
    <x v="2"/>
    <s v="W18GR10036"/>
  </r>
  <r>
    <x v="0"/>
    <s v="GO 2021"/>
    <s v="1A: Op de kant, &lt;=30m tweezijdig bereikbaar, of &lt;=15m één zijde bereikbaar"/>
    <s v="Duiker &lt;= 25m"/>
    <n v="0.5"/>
    <s v="T25731"/>
    <x v="0"/>
    <s v="&lt;Null&gt;"/>
    <x v="218"/>
    <n v="13.68"/>
    <n v="92656"/>
    <s v="&lt;Null&gt;"/>
    <s v="Vergunninghouder"/>
    <s v="Waterschap"/>
    <x v="0"/>
    <s v="Perceel 3"/>
    <s v="Burg C Zaaijerlaan"/>
    <s v="&lt;Null&gt;"/>
    <n v="100"/>
    <n v="2021"/>
    <s v="Klasse A"/>
    <s v="Klasse Industrie"/>
    <n v="92656"/>
    <s v="Verspreidbaar"/>
    <n v="1.3"/>
    <x v="0"/>
    <s v="W18GR10012"/>
  </r>
  <r>
    <x v="0"/>
    <s v="GO 2021"/>
    <s v="1A: Op de kant, &lt;=30m tweezijdig bereikbaar, of &lt;=15m één zijde bereikbaar"/>
    <s v="Duiker &lt;= 25m"/>
    <n v="0.5"/>
    <s v="T05272"/>
    <x v="0"/>
    <s v="&lt;Null&gt;"/>
    <x v="219"/>
    <n v="10.47"/>
    <n v="92175"/>
    <s v="&lt;Null&gt;"/>
    <s v="Waterschap"/>
    <s v="Waterschap"/>
    <x v="0"/>
    <s v="Perceel 3"/>
    <s v="Haveloozeweg"/>
    <s v="&lt;Null&gt;"/>
    <n v="107"/>
    <n v="2021"/>
    <s v="Klasse A"/>
    <s v="Vrij toepasbaar"/>
    <n v="92175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W23070"/>
    <x v="0"/>
    <s v="&lt;Null&gt;"/>
    <x v="220"/>
    <n v="12.35"/>
    <n v="92409"/>
    <s v="&lt;Null&gt;"/>
    <s v="Waterschap"/>
    <s v="Waterschap"/>
    <x v="0"/>
    <s v="Perceel 3"/>
    <s v="Lageweg"/>
    <s v="&lt;Null&gt;"/>
    <n v="223"/>
    <n v="2021"/>
    <s v="Vrij toepasbaar"/>
    <s v="Vrij toepasbaar"/>
    <n v="92409"/>
    <s v="Vrij verspreidbaar"/>
    <n v="1.2"/>
    <x v="0"/>
    <s v="W18GR10075"/>
  </r>
  <r>
    <x v="0"/>
    <s v="GO 2021"/>
    <s v="1A: Op de kant, &lt;=30m tweezijdig bereikbaar, of &lt;=15m één zijde bereikbaar"/>
    <s v="Duiker &lt;= 25m"/>
    <n v="0.8"/>
    <s v="H21354"/>
    <x v="0"/>
    <s v="&lt;Null&gt;"/>
    <x v="221"/>
    <n v="7"/>
    <n v="92130"/>
    <s v="&lt;Null&gt;"/>
    <s v="Vergunninghouder"/>
    <s v="Waterschap"/>
    <x v="0"/>
    <s v="Perceel 3"/>
    <s v="Oudelandsedijk"/>
    <s v="&lt;Null&gt;"/>
    <n v="115"/>
    <n v="2021"/>
    <s v="Klasse A"/>
    <s v="Vrij toepasbaar"/>
    <n v="92130"/>
    <s v="Vrij verspreidbaar"/>
    <n v="1.8"/>
    <x v="0"/>
    <s v="W18GR10_WBKK_D"/>
  </r>
  <r>
    <x v="0"/>
    <s v="GO 2021"/>
    <s v="1A: Op de kant, &lt;=30m tweezijdig bereikbaar, of &lt;=15m één zijde bereikbaar"/>
    <s v="Duiker &lt;= 25m"/>
    <n v="0.6"/>
    <s v="H21354"/>
    <x v="0"/>
    <s v="&lt;Null&gt;"/>
    <x v="222"/>
    <n v="12"/>
    <n v="92417"/>
    <s v="&lt;Null&gt;"/>
    <s v="Vergunninghouder"/>
    <s v="Waterschap"/>
    <x v="0"/>
    <s v="Perceel 3"/>
    <s v="Oudelandsedijk"/>
    <s v="&lt;Null&gt;"/>
    <n v="212"/>
    <n v="2021"/>
    <s v="Klasse A"/>
    <s v="Vrij toepasbaar"/>
    <n v="92417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5"/>
    <s v="W30882"/>
    <x v="0"/>
    <s v="&lt;Null&gt;"/>
    <x v="223"/>
    <n v="16.8"/>
    <n v="92212"/>
    <s v="&lt;Null&gt;"/>
    <s v="Vergunninghouder"/>
    <s v="Waterschap"/>
    <x v="0"/>
    <s v="Perceel 3"/>
    <s v="Wellestrijpsedijk"/>
    <s v="&lt;Null&gt;"/>
    <n v="106"/>
    <n v="2021"/>
    <s v="Klasse A"/>
    <s v="Vrij toepasbaar"/>
    <n v="92212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6"/>
    <s v="H07887"/>
    <x v="0"/>
    <s v="&lt;Null&gt;"/>
    <x v="224"/>
    <n v="12.35"/>
    <n v="92635"/>
    <s v="&lt;Null&gt;"/>
    <s v="Vergunninghouder"/>
    <s v="Waterschap"/>
    <x v="0"/>
    <s v="Perceel 3"/>
    <s v="Oudelandsedijk"/>
    <s v="&lt;Null&gt;"/>
    <n v="200"/>
    <n v="2021"/>
    <s v="Klasse A"/>
    <s v="Vrij toepasbaar"/>
    <n v="92635"/>
    <s v="Vrij verspreidbaar"/>
    <n v="1.7"/>
    <x v="0"/>
    <s v="W18GR10_WBKK_D"/>
  </r>
  <r>
    <x v="0"/>
    <s v="GO 2021"/>
    <s v="2A: Niet direct op de kant, &lt;=30m tweezijdig bereikbaar, of &lt;=15m één zijde bereikbaar"/>
    <s v="Duiker &lt;= 25m"/>
    <n v="0.6"/>
    <s v="H07887"/>
    <x v="1"/>
    <s v="&lt;Null&gt;"/>
    <x v="225"/>
    <n v="17.79"/>
    <n v="91952"/>
    <s v="&lt;Null&gt;"/>
    <s v="Vergunninghouder"/>
    <s v="Waterschap"/>
    <x v="0"/>
    <s v="Perceel 3"/>
    <s v="Zuiddijk"/>
    <s v="&lt;Null&gt;"/>
    <n v="20"/>
    <n v="2021"/>
    <s v="Klasse A"/>
    <s v="Vrij toepasbaar"/>
    <n v="91952"/>
    <s v="Vrij verspreidbaar"/>
    <n v="2.5"/>
    <x v="0"/>
    <s v="W18GR10_WBKK_D"/>
  </r>
  <r>
    <x v="0"/>
    <s v="GO 2021"/>
    <s v="1A: Op de kant, &lt;=30m tweezijdig bereikbaar, of &lt;=15m één zijde bereikbaar"/>
    <s v="Duiker &lt;= 25m"/>
    <n v="0.6"/>
    <s v="H07887"/>
    <x v="0"/>
    <s v="&lt;Null&gt;"/>
    <x v="226"/>
    <n v="12"/>
    <n v="91849"/>
    <s v="&lt;Null&gt;"/>
    <s v="Vergunninghouder"/>
    <s v="Waterschap"/>
    <x v="0"/>
    <s v="Perceel 3"/>
    <s v="Zuiddijk"/>
    <s v="&lt;Null&gt;"/>
    <n v="205"/>
    <n v="2021"/>
    <s v="Klasse A"/>
    <s v="Vrij toepasbaar"/>
    <n v="91849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6"/>
    <s v="H07887"/>
    <x v="0"/>
    <s v="&lt;Null&gt;"/>
    <x v="227"/>
    <n v="12"/>
    <n v="92110"/>
    <s v="&lt;Null&gt;"/>
    <s v="Vergunninghouder"/>
    <s v="Waterschap"/>
    <x v="0"/>
    <s v="Perceel 3"/>
    <s v="Oudelandsedijk"/>
    <s v="&lt;Null&gt;"/>
    <n v="28"/>
    <n v="2021"/>
    <s v="Klasse A"/>
    <s v="Vrij toepasbaar"/>
    <n v="92110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5"/>
    <s v="W30882"/>
    <x v="0"/>
    <s v="&lt;Null&gt;"/>
    <x v="228"/>
    <n v="16.8"/>
    <n v="92328"/>
    <s v="&lt;Null&gt;"/>
    <s v="Vergunninghouder"/>
    <s v="Waterschap"/>
    <x v="0"/>
    <s v="Perceel 3"/>
    <s v="Wellestrijpsedijk"/>
    <s v="&lt;Null&gt;"/>
    <n v="100"/>
    <n v="2021"/>
    <s v="Klasse A"/>
    <s v="Vrij toepasbaar"/>
    <n v="92328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8"/>
    <s v="H32971"/>
    <x v="0"/>
    <s v="&lt;Null&gt;"/>
    <x v="229"/>
    <n v="12.2"/>
    <n v="92115"/>
    <s v="&lt;Null&gt;"/>
    <s v="Vergunninghouder"/>
    <s v="Waterschap"/>
    <x v="0"/>
    <s v="Perceel 3"/>
    <s v="Oudelandsedijk"/>
    <s v="&lt;Null&gt;"/>
    <n v="157"/>
    <n v="2021"/>
    <s v="Klasse A"/>
    <s v="Klasse Industrie"/>
    <n v="92115"/>
    <s v="Verspreidbaar"/>
    <n v="3.1"/>
    <x v="0"/>
    <s v="W18GR10113"/>
  </r>
  <r>
    <x v="0"/>
    <s v="GO 2021"/>
    <s v="1A: Op de kant, &lt;=30m tweezijdig bereikbaar, of &lt;=15m één zijde bereikbaar"/>
    <s v="Duiker &lt;= 25m"/>
    <n v="0.8"/>
    <s v="H32971"/>
    <x v="0"/>
    <s v="&lt;Null&gt;"/>
    <x v="230"/>
    <n v="11.82"/>
    <n v="92631"/>
    <s v="&lt;Null&gt;"/>
    <s v="Vergunninghouder"/>
    <s v="Waterschap"/>
    <x v="0"/>
    <s v="Perceel 3"/>
    <s v="Oudelandsedijk"/>
    <s v="&lt;Null&gt;"/>
    <n v="160"/>
    <n v="2021"/>
    <s v="Klasse A"/>
    <s v="Vrij toepasbaar"/>
    <n v="92631"/>
    <s v="Vrij verspreidbaar"/>
    <n v="3"/>
    <x v="0"/>
    <s v="W18GR10_WBKK_D"/>
  </r>
  <r>
    <x v="0"/>
    <s v="GO 2021"/>
    <s v="1A: Op de kant, &lt;=30m tweezijdig bereikbaar, of &lt;=15m één zijde bereikbaar"/>
    <s v="Duiker &lt;= 25m"/>
    <n v="0.6"/>
    <s v="H42806"/>
    <x v="0"/>
    <s v="&lt;Null&gt;"/>
    <x v="231"/>
    <n v="12"/>
    <n v="92021"/>
    <s v="&lt;Null&gt;"/>
    <s v="Vergunninghouder"/>
    <s v="Waterschap"/>
    <x v="0"/>
    <s v="Perceel 3"/>
    <s v="Oudelandsedijk"/>
    <s v="&lt;Null&gt;"/>
    <n v="208"/>
    <n v="2021"/>
    <s v="Klasse A"/>
    <s v="Vrij toepasbaar"/>
    <n v="92021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5"/>
    <s v="W30889"/>
    <x v="0"/>
    <s v="&lt;Null&gt;"/>
    <x v="232"/>
    <n v="12"/>
    <n v="92429"/>
    <s v="&lt;Null&gt;"/>
    <s v="Waterschap"/>
    <s v="Waterschap"/>
    <x v="0"/>
    <s v="Perceel 3"/>
    <s v="West Havendijk"/>
    <s v="&lt;Null&gt;"/>
    <n v="83"/>
    <n v="2021"/>
    <s v="Vrij toepasbaar"/>
    <s v="Vrij toepasbaar"/>
    <n v="92429"/>
    <s v="Vrij verspreidbaar"/>
    <n v="1.2"/>
    <x v="0"/>
    <s v="W18GR10044"/>
  </r>
  <r>
    <x v="0"/>
    <s v="GO 2021"/>
    <s v="2A: Niet direct op de kant, &lt;=30m tweezijdig bereikbaar, of &lt;=15m één zijde bereikbaar"/>
    <s v="Duiker &lt;= 25m"/>
    <n v="0.5"/>
    <s v="D15461"/>
    <x v="1"/>
    <s v="&lt;Null&gt;"/>
    <x v="233"/>
    <n v="14.4"/>
    <n v="92000"/>
    <s v="&lt;Null&gt;"/>
    <s v="Vergunninghouder"/>
    <s v="Waterschap"/>
    <x v="0"/>
    <s v="Perceel 3"/>
    <s v="West Havendijk"/>
    <s v="&lt;Null&gt;"/>
    <n v="173"/>
    <n v="2021"/>
    <s v="Klasse A"/>
    <s v="Vrij toepasbaar"/>
    <n v="92000"/>
    <s v="Vrij verspreidbaar"/>
    <n v="1.4"/>
    <x v="0"/>
    <s v="W18GR10_WBKK_D"/>
  </r>
  <r>
    <x v="0"/>
    <s v="GO 2021"/>
    <s v="2A: Niet direct op de kant, &lt;=30m tweezijdig bereikbaar, of &lt;=15m één zijde bereikbaar"/>
    <s v="Duiker &lt;= 25m"/>
    <n v="0.6"/>
    <s v="W11249"/>
    <x v="1"/>
    <s v="&lt;Null&gt;"/>
    <x v="234"/>
    <n v="20"/>
    <n v="92215"/>
    <s v="&lt;Null&gt;"/>
    <s v="Waterschap"/>
    <s v="Waterschap"/>
    <x v="0"/>
    <s v="Perceel 3"/>
    <s v="1e Stoofweg"/>
    <s v="&lt;Null&gt;"/>
    <n v="95"/>
    <n v="2021"/>
    <s v="Klasse A"/>
    <s v="Klasse Industrie"/>
    <n v="92215"/>
    <s v="Verspreidbaar"/>
    <n v="2.8"/>
    <x v="0"/>
    <s v="W18GR10046"/>
  </r>
  <r>
    <x v="0"/>
    <s v="GO 2021"/>
    <s v="1A: Op de kant, &lt;=30m tweezijdig bereikbaar, of &lt;=15m één zijde bereikbaar"/>
    <s v="Duiker &lt;= 25m"/>
    <n v="0.5"/>
    <s v="W28126"/>
    <x v="0"/>
    <s v="&lt;Null&gt;"/>
    <x v="235"/>
    <n v="12.13"/>
    <n v="92490"/>
    <s v="&lt;Null&gt;"/>
    <s v="Waterschap"/>
    <s v="Waterschap"/>
    <x v="0"/>
    <s v="Perceel 3"/>
    <s v="Blindeweg"/>
    <s v="&lt;Null&gt;"/>
    <n v="275"/>
    <n v="2021"/>
    <s v="Vrij toepasbaar"/>
    <s v="Vrij toepasbaar"/>
    <n v="92490"/>
    <s v="Vrij verspreidbaar"/>
    <n v="1.2"/>
    <x v="0"/>
    <s v="W18GR10089"/>
  </r>
  <r>
    <x v="0"/>
    <s v="GO 2021"/>
    <s v="2A: Niet direct op de kant, &lt;=30m tweezijdig bereikbaar, of &lt;=15m één zijde bereikbaar"/>
    <s v="Duiker &lt;= 25m"/>
    <n v="0.5"/>
    <s v="W05275"/>
    <x v="1"/>
    <s v="&lt;Null&gt;"/>
    <x v="236"/>
    <n v="11.5"/>
    <n v="92107"/>
    <s v="&lt;Null&gt;"/>
    <s v="Vergunninghouder"/>
    <s v="Waterschap"/>
    <x v="0"/>
    <s v="Perceel 3"/>
    <s v="Boomvliet"/>
    <s v="&lt;Null&gt;"/>
    <n v="205"/>
    <n v="2021"/>
    <s v="Klasse A"/>
    <s v="Klasse Industrie"/>
    <n v="92107"/>
    <s v="Verspreidbaar"/>
    <n v="1.1000000000000001"/>
    <x v="0"/>
    <s v="W18GR10099"/>
  </r>
  <r>
    <x v="0"/>
    <s v="GO 2021"/>
    <s v="2A: Niet direct op de kant, &lt;=30m tweezijdig bereikbaar, of &lt;=15m één zijde bereikbaar"/>
    <s v="Duiker &lt;= 25m"/>
    <n v="0.5"/>
    <s v="W05275"/>
    <x v="1"/>
    <s v="&lt;Null&gt;"/>
    <x v="237"/>
    <n v="11.5"/>
    <n v="91896"/>
    <s v="&lt;Null&gt;"/>
    <s v="Vergunninghouder"/>
    <s v="Waterschap"/>
    <x v="0"/>
    <s v="Perceel 3"/>
    <s v="Boomvliet"/>
    <s v="&lt;Null&gt;"/>
    <n v="194"/>
    <n v="2021"/>
    <s v="Klasse A"/>
    <s v="Vrij toepasbaar"/>
    <n v="91896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6"/>
    <s v="W26970"/>
    <x v="0"/>
    <s v="&lt;Null&gt;"/>
    <x v="238"/>
    <n v="12.25"/>
    <n v="92454"/>
    <s v="&lt;Null&gt;"/>
    <s v="Gemeente Goeree-Overflakkee"/>
    <s v="Waterschap"/>
    <x v="0"/>
    <s v="Perceel 3"/>
    <s v="Geldersedijk"/>
    <s v="&lt;Null&gt;"/>
    <n v="194"/>
    <n v="2021"/>
    <s v="Klasse A"/>
    <s v="Klasse Wonen"/>
    <n v="92454"/>
    <s v="Verspreidbaar"/>
    <n v="1.7"/>
    <x v="0"/>
    <s v="W18GR10097"/>
  </r>
  <r>
    <x v="0"/>
    <s v="GO 2021"/>
    <s v="1A: Op de kant, &lt;=30m tweezijdig bereikbaar, of &lt;=15m één zijde bereikbaar"/>
    <s v="Duiker &lt;= 25m"/>
    <n v="0.3"/>
    <s v="W17420"/>
    <x v="0"/>
    <s v="&lt;Null&gt;"/>
    <x v="239"/>
    <n v="6"/>
    <n v="92404"/>
    <s v="&lt;Null&gt;"/>
    <s v="Waterschap"/>
    <s v="Waterschap"/>
    <x v="0"/>
    <s v="Perceel 3"/>
    <s v="Geldersedijk"/>
    <s v="&lt;Null&gt;"/>
    <n v="190"/>
    <n v="2021"/>
    <s v="Klasse A"/>
    <s v="Vrij toepasbaar"/>
    <n v="92404"/>
    <s v="Vrij verspreidbaar"/>
    <n v="0.2"/>
    <x v="0"/>
    <s v="W18GR10_WBKK_D"/>
  </r>
  <r>
    <x v="0"/>
    <s v="GO 2021"/>
    <s v="1A: Op de kant, &lt;=30m tweezijdig bereikbaar, of &lt;=15m één zijde bereikbaar"/>
    <s v="Duiker &lt;= 25m"/>
    <n v="0.6"/>
    <s v="W17420"/>
    <x v="0"/>
    <s v="&lt;Null&gt;"/>
    <x v="240"/>
    <n v="12"/>
    <n v="92433"/>
    <s v="&lt;Null&gt;"/>
    <s v="Waterschap"/>
    <s v="Waterschap"/>
    <x v="0"/>
    <s v="Perceel 3"/>
    <s v="Geldersedijk"/>
    <s v="&lt;Null&gt;"/>
    <n v="190"/>
    <n v="2021"/>
    <s v="Klasse A"/>
    <s v="Vrij toepasbaar"/>
    <n v="92433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6"/>
    <s v="W17420"/>
    <x v="0"/>
    <s v="&lt;Null&gt;"/>
    <x v="241"/>
    <n v="12.5"/>
    <n v="92479"/>
    <s v="&lt;Null&gt;"/>
    <s v="Vergunninghouder"/>
    <s v="Waterschap"/>
    <x v="0"/>
    <s v="Perceel 3"/>
    <s v="Geldersedijk"/>
    <s v="&lt;Null&gt;"/>
    <n v="190"/>
    <n v="2021"/>
    <s v="Klasse A"/>
    <s v="Vrij toepasbaar"/>
    <n v="92479"/>
    <s v="Vrij verspreidbaar"/>
    <n v="1.8"/>
    <x v="0"/>
    <s v="W18GR10_WBKK_D"/>
  </r>
  <r>
    <x v="0"/>
    <s v="GO 2021"/>
    <s v="1A: Op de kant, &lt;=30m tweezijdig bereikbaar, of &lt;=15m één zijde bereikbaar"/>
    <s v="Duiker &lt;= 25m"/>
    <n v="0.5"/>
    <s v="W11620"/>
    <x v="0"/>
    <s v="&lt;Null&gt;"/>
    <x v="242"/>
    <n v="16.8"/>
    <n v="91878"/>
    <s v="&lt;Null&gt;"/>
    <s v="Vergunninghouder"/>
    <s v="Waterschap"/>
    <x v="0"/>
    <s v="Perceel 3"/>
    <s v="Zuiddijk"/>
    <s v="&lt;Null&gt;"/>
    <n v="153"/>
    <n v="2021"/>
    <s v="Klasse A"/>
    <s v="Vrij toepasbaar"/>
    <n v="91878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5"/>
    <s v="W23074"/>
    <x v="0"/>
    <s v="&lt;Null&gt;"/>
    <x v="243"/>
    <n v="12"/>
    <n v="92004"/>
    <s v="&lt;Null&gt;"/>
    <s v="Waterschap"/>
    <s v="Waterschap"/>
    <x v="0"/>
    <s v="Perceel 3"/>
    <s v="Korteweg"/>
    <s v="&lt;Null&gt;"/>
    <n v="205"/>
    <n v="2021"/>
    <s v="Klasse A"/>
    <s v="Klasse Industrie"/>
    <n v="92004"/>
    <s v="Verspreidbaar"/>
    <n v="1.2"/>
    <x v="0"/>
    <s v="W18GR10119"/>
  </r>
  <r>
    <x v="0"/>
    <s v="GO 2021"/>
    <s v="2A: Niet direct op de kant, &lt;=30m tweezijdig bereikbaar, of &lt;=15m één zijde bereikbaar"/>
    <s v="Duiker &lt;= 25m"/>
    <n v="0.5"/>
    <s v="W04571"/>
    <x v="1"/>
    <s v="&lt;Null&gt;"/>
    <x v="244"/>
    <n v="14.4"/>
    <n v="92369"/>
    <s v="&lt;Null&gt;"/>
    <s v="Vergunninghouder"/>
    <s v="Waterschap"/>
    <x v="0"/>
    <s v="Perceel 3"/>
    <s v="Korteweg"/>
    <s v="&lt;Null&gt;"/>
    <n v="204"/>
    <n v="2021"/>
    <s v="Klasse B"/>
    <s v="Klasse Industrie"/>
    <n v="92369"/>
    <s v="Niet verspreidbaar"/>
    <n v="1.4"/>
    <x v="0"/>
    <s v="W18GR10118"/>
  </r>
  <r>
    <x v="0"/>
    <s v="GO 2021"/>
    <s v="1A: Op de kant, &lt;=30m tweezijdig bereikbaar, of &lt;=15m één zijde bereikbaar"/>
    <s v="Duiker &lt;= 25m"/>
    <n v="0.5"/>
    <s v="T09663"/>
    <x v="0"/>
    <s v="&lt;Null&gt;"/>
    <x v="245"/>
    <n v="12.13"/>
    <n v="92223"/>
    <s v="&lt;Null&gt;"/>
    <s v="Vergunninghouder"/>
    <s v="Waterschap"/>
    <x v="0"/>
    <s v="Perceel 3"/>
    <s v="Geldersedijk"/>
    <s v="&lt;Null&gt;"/>
    <n v="95"/>
    <n v="2021"/>
    <s v="Klasse A"/>
    <s v="Vrij toepasbaar"/>
    <n v="92223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23073"/>
    <x v="0"/>
    <s v="&lt;Null&gt;"/>
    <x v="246"/>
    <n v="12"/>
    <n v="92032"/>
    <s v="&lt;Null&gt;"/>
    <s v="Vergunninghouder"/>
    <s v="Waterschap"/>
    <x v="0"/>
    <s v="Perceel 3"/>
    <s v="Wellestrijpsedijk"/>
    <s v="&lt;Null&gt;"/>
    <n v="258"/>
    <n v="2021"/>
    <s v="Klasse A"/>
    <s v="Vrij toepasbaar"/>
    <n v="92032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17420"/>
    <x v="0"/>
    <s v="&lt;Null&gt;"/>
    <x v="247"/>
    <n v="12.65"/>
    <n v="92594"/>
    <s v="&lt;Null&gt;"/>
    <s v="Waterschap"/>
    <s v="Waterschap"/>
    <x v="0"/>
    <s v="Perceel 3"/>
    <s v="Geldersedijk"/>
    <s v="&lt;Null&gt;"/>
    <n v="190"/>
    <n v="2021"/>
    <s v="Klasse A"/>
    <s v="Vrij toepasbaar"/>
    <n v="92594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7"/>
    <s v="H13654"/>
    <x v="0"/>
    <s v="&lt;Null&gt;"/>
    <x v="248"/>
    <n v="14.7"/>
    <n v="92605"/>
    <s v="&lt;Null&gt;"/>
    <s v="Waterschap"/>
    <s v="Waterschap"/>
    <x v="0"/>
    <s v="Perceel 3"/>
    <s v="Geldersedijk"/>
    <s v="&lt;Null&gt;"/>
    <n v="188"/>
    <n v="2021"/>
    <s v="Klasse A"/>
    <s v="Vrij toepasbaar"/>
    <n v="92605"/>
    <s v="Vrij verspreidbaar"/>
    <n v="2.8"/>
    <x v="0"/>
    <s v="W18GR10_WBKK_D"/>
  </r>
  <r>
    <x v="0"/>
    <s v="GO 2021"/>
    <s v="1A: Op de kant, &lt;=30m tweezijdig bereikbaar, of &lt;=15m één zijde bereikbaar"/>
    <s v="Duiker &lt;= 25m"/>
    <n v="0.6"/>
    <s v="H07887"/>
    <x v="0"/>
    <s v="&lt;Null&gt;"/>
    <x v="249"/>
    <n v="14"/>
    <n v="92072"/>
    <s v="&lt;Null&gt;"/>
    <s v="Vergunninghouder"/>
    <s v="Waterschap"/>
    <x v="0"/>
    <s v="Perceel 3"/>
    <s v="Oudelandsedijk"/>
    <s v="&lt;Null&gt;"/>
    <n v="206"/>
    <n v="2021"/>
    <s v="Klasse B"/>
    <s v="Niet toepasbaar"/>
    <n v="92072"/>
    <s v="Verspreidbaar"/>
    <n v="2"/>
    <x v="0"/>
    <s v="W18GR10115"/>
  </r>
  <r>
    <x v="0"/>
    <s v="GO 2021"/>
    <s v="1A: Op de kant, &lt;=30m tweezijdig bereikbaar, of &lt;=15m één zijde bereikbaar"/>
    <s v="Duiker &lt;= 25m"/>
    <n v="0.7"/>
    <s v="T25733"/>
    <x v="0"/>
    <s v="&lt;Null&gt;"/>
    <x v="250"/>
    <n v="12.75"/>
    <n v="92171"/>
    <s v="&lt;Null&gt;"/>
    <s v="Vergunninghouder"/>
    <s v="Waterschap"/>
    <x v="0"/>
    <s v="Perceel 3"/>
    <s v="Geldersedijk"/>
    <s v="&lt;Null&gt;"/>
    <n v="120"/>
    <n v="2021"/>
    <s v="Vrij toepasbaar"/>
    <s v="Vrij toepasbaar"/>
    <n v="92171"/>
    <s v="Vrij verspreidbaar"/>
    <n v="2.5"/>
    <x v="0"/>
    <s v="W18GR10082"/>
  </r>
  <r>
    <x v="0"/>
    <s v="GO 2021"/>
    <s v="1A: Op de kant, &lt;=30m tweezijdig bereikbaar, of &lt;=15m één zijde bereikbaar"/>
    <s v="Duiker &lt;= 25m"/>
    <n v="0.5"/>
    <s v="W28936"/>
    <x v="0"/>
    <s v="&lt;Null&gt;"/>
    <x v="251"/>
    <n v="12.35"/>
    <n v="92480"/>
    <s v="&lt;Null&gt;"/>
    <s v="Vergunninghouder"/>
    <s v="Waterschap"/>
    <x v="0"/>
    <s v="Perceel 3"/>
    <s v="Smalle Blokweg"/>
    <s v="&lt;Null&gt;"/>
    <n v="100"/>
    <n v="2021"/>
    <s v="Klasse A"/>
    <s v="Klasse Industrie"/>
    <n v="92480"/>
    <s v="Verspreidbaar"/>
    <n v="1.2"/>
    <x v="0"/>
    <s v="W18GR10083"/>
  </r>
  <r>
    <x v="0"/>
    <s v="GO 2021"/>
    <s v="1A: Op de kant, &lt;=30m tweezijdig bereikbaar, of &lt;=15m één zijde bereikbaar"/>
    <s v="Duiker &lt;= 25m"/>
    <n v="0.5"/>
    <s v="W09667"/>
    <x v="0"/>
    <s v="&lt;Null&gt;"/>
    <x v="252"/>
    <n v="10"/>
    <n v="92392"/>
    <s v="&lt;Null&gt;"/>
    <s v="Vergunninghouder"/>
    <s v="Waterschap"/>
    <x v="0"/>
    <s v="Perceel 3"/>
    <s v="Wellestrijpsedijk"/>
    <s v="&lt;Null&gt;"/>
    <n v="112"/>
    <n v="2021"/>
    <s v="Klasse A"/>
    <s v="Vrij toepasbaar"/>
    <n v="92392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6"/>
    <s v="H05592"/>
    <x v="0"/>
    <s v="&lt;Null&gt;"/>
    <x v="253"/>
    <n v="12"/>
    <n v="92655"/>
    <s v="&lt;Null&gt;"/>
    <s v="Vergunninghouder"/>
    <s v="Waterschap"/>
    <x v="0"/>
    <s v="Perceel 3"/>
    <s v="Oudelandsedijk"/>
    <s v="&lt;Null&gt;"/>
    <n v="145"/>
    <n v="2021"/>
    <s v="Klasse A"/>
    <s v="Vrij toepasbaar"/>
    <n v="92655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7"/>
    <s v="H01289"/>
    <x v="0"/>
    <s v="&lt;Null&gt;"/>
    <x v="254"/>
    <n v="11.92"/>
    <n v="92528"/>
    <s v="&lt;Null&gt;"/>
    <s v="Vergunninghouder"/>
    <s v="Waterschap"/>
    <x v="0"/>
    <s v="Perceel 3"/>
    <s v="Haveloozeweg"/>
    <s v="&lt;Null&gt;"/>
    <n v="99"/>
    <n v="2021"/>
    <s v="Klasse A"/>
    <s v="Klasse Industrie"/>
    <n v="92528"/>
    <s v="Verspreidbaar"/>
    <n v="2.2999999999999998"/>
    <x v="0"/>
    <s v="W18GR10_WBKK_A"/>
  </r>
  <r>
    <x v="0"/>
    <s v="GO 2021"/>
    <s v="1A: Op de kant, &lt;=30m tweezijdig bereikbaar, of &lt;=15m één zijde bereikbaar"/>
    <s v="Duiker &lt;= 25m"/>
    <n v="0.5"/>
    <s v="W19325"/>
    <x v="0"/>
    <s v="&lt;Null&gt;"/>
    <x v="255"/>
    <n v="11.9"/>
    <n v="92082"/>
    <s v="&lt;Null&gt;"/>
    <s v="Vergunninghouder"/>
    <s v="Waterschap"/>
    <x v="0"/>
    <s v="Perceel 3"/>
    <s v="Haveloozeweg"/>
    <s v="&lt;Null&gt;"/>
    <n v="99"/>
    <n v="2021"/>
    <s v="Klasse A"/>
    <s v="Klasse Wonen"/>
    <n v="92082"/>
    <s v="Verspreidbaar"/>
    <n v="1.2"/>
    <x v="0"/>
    <s v="W18GR10095"/>
  </r>
  <r>
    <x v="0"/>
    <s v="GO 2021"/>
    <s v="2A: Niet direct op de kant, &lt;=30m tweezijdig bereikbaar, of &lt;=15m één zijde bereikbaar"/>
    <s v="Duiker &lt;= 25m"/>
    <n v="0.5"/>
    <s v="T19920"/>
    <x v="1"/>
    <s v="&lt;Null&gt;"/>
    <x v="256"/>
    <n v="12.25"/>
    <n v="92513"/>
    <s v="&lt;Null&gt;"/>
    <s v="Vergunninghouder"/>
    <s v="Waterschap"/>
    <x v="0"/>
    <s v="Perceel 3"/>
    <s v="Lageweg"/>
    <s v="&lt;Null&gt;"/>
    <n v="100"/>
    <n v="2021"/>
    <s v="Klasse B"/>
    <s v="Klasse Industrie"/>
    <n v="92513"/>
    <s v="Niet verspreidbaar"/>
    <n v="1.2"/>
    <x v="0"/>
    <s v="W18GR10092"/>
  </r>
  <r>
    <x v="0"/>
    <s v="GO 2021"/>
    <s v="2A: Niet direct op de kant, &lt;=30m tweezijdig bereikbaar, of &lt;=15m één zijde bereikbaar"/>
    <s v="Duiker &lt;= 25m"/>
    <n v="0.5"/>
    <s v="W43077"/>
    <x v="1"/>
    <s v="&lt;Null&gt;"/>
    <x v="257"/>
    <n v="3"/>
    <n v="92080"/>
    <s v="&lt;Null&gt;"/>
    <s v="Staatsbosbeheer"/>
    <s v="Waterschap"/>
    <x v="0"/>
    <s v="Perceel 3"/>
    <s v="Noorddijk"/>
    <s v="&lt;Null&gt;"/>
    <n v="233"/>
    <n v="2021"/>
    <s v="Klasse A"/>
    <s v="Vrij toepasbaar"/>
    <n v="92080"/>
    <s v="Vrij verspreidbaar"/>
    <n v="0.3"/>
    <x v="0"/>
    <s v="W18GR10_WBKK_D"/>
  </r>
  <r>
    <x v="0"/>
    <s v="GO 2021"/>
    <s v="2A: Niet direct op de kant, &lt;=30m tweezijdig bereikbaar, of &lt;=15m één zijde bereikbaar"/>
    <s v="Duiker &lt;= 25m"/>
    <n v="0.6"/>
    <s v="H13652"/>
    <x v="1"/>
    <s v="&lt;Null&gt;"/>
    <x v="258"/>
    <n v="10"/>
    <n v="92317"/>
    <s v="&lt;Null&gt;"/>
    <s v="Vergunninghouder"/>
    <s v="Waterschap"/>
    <x v="0"/>
    <s v="Perceel 3"/>
    <s v="West Havendijk"/>
    <s v="&lt;Null&gt;"/>
    <n v="98"/>
    <n v="2021"/>
    <s v="Vrij toepasbaar"/>
    <s v="Vrij toepasbaar"/>
    <n v="92317"/>
    <s v="Vrij verspreidbaar"/>
    <n v="1.4"/>
    <x v="0"/>
    <s v="W18GR10040"/>
  </r>
  <r>
    <x v="0"/>
    <s v="GO 2021"/>
    <s v="1A: Op de kant, &lt;=30m tweezijdig bereikbaar, of &lt;=15m één zijde bereikbaar"/>
    <s v="Duiker &lt;= 25m"/>
    <n v="0.5"/>
    <s v="W29693"/>
    <x v="0"/>
    <s v="&lt;Null&gt;"/>
    <x v="259"/>
    <n v="15.05"/>
    <n v="92623"/>
    <s v="&lt;Null&gt;"/>
    <s v="Waterschap"/>
    <s v="Waterschap"/>
    <x v="0"/>
    <s v="Perceel 3"/>
    <s v="West Havendijk"/>
    <s v="&lt;Null&gt;"/>
    <n v="98"/>
    <n v="2021"/>
    <s v="Klasse A"/>
    <s v="Klasse Industrie"/>
    <n v="92623"/>
    <s v="Verspreidbaar"/>
    <n v="1.5"/>
    <x v="0"/>
    <s v="W18GR10043"/>
  </r>
  <r>
    <x v="0"/>
    <s v="GO 2021"/>
    <s v="1A: Op de kant, &lt;=30m tweezijdig bereikbaar, of &lt;=15m één zijde bereikbaar"/>
    <s v="Duiker &lt;= 25m"/>
    <n v="0.5"/>
    <s v="W30889"/>
    <x v="0"/>
    <s v="&lt;Null&gt;"/>
    <x v="260"/>
    <n v="11.35"/>
    <n v="92615"/>
    <s v="&lt;Null&gt;"/>
    <s v="Waterschap"/>
    <s v="Waterschap"/>
    <x v="0"/>
    <s v="Perceel 3"/>
    <s v="2e Stoofweg"/>
    <s v="&lt;Null&gt;"/>
    <n v="98"/>
    <n v="2021"/>
    <s v="Vrij toepasbaar"/>
    <s v="Vrij toepasbaar"/>
    <n v="92615"/>
    <s v="Vrij verspreidbaar"/>
    <n v="1.1000000000000001"/>
    <x v="0"/>
    <s v="W18GR10044"/>
  </r>
  <r>
    <x v="0"/>
    <s v="GO 2021"/>
    <s v="1A: Op de kant, &lt;=30m tweezijdig bereikbaar, of &lt;=15m één zijde bereikbaar"/>
    <s v="Duiker &lt;= 25m"/>
    <n v="0.5"/>
    <s v="W29693"/>
    <x v="0"/>
    <s v="&lt;Null&gt;"/>
    <x v="261"/>
    <n v="12.25"/>
    <n v="92622"/>
    <s v="&lt;Null&gt;"/>
    <s v="Waterschap"/>
    <s v="Waterschap"/>
    <x v="0"/>
    <s v="Perceel 3"/>
    <s v="2e Stoofweg"/>
    <s v="&lt;Null&gt;"/>
    <n v="98"/>
    <n v="2021"/>
    <s v="Klasse A"/>
    <s v="Klasse Industrie"/>
    <n v="92622"/>
    <s v="Verspreidbaar"/>
    <n v="1.2"/>
    <x v="0"/>
    <s v="W18GR10043"/>
  </r>
  <r>
    <x v="0"/>
    <s v="GO 2021"/>
    <s v="1A: Op de kant, &lt;=30m tweezijdig bereikbaar, of &lt;=15m één zijde bereikbaar"/>
    <s v="Duiker &lt;= 25m"/>
    <n v="0.5"/>
    <s v="W30889"/>
    <x v="0"/>
    <s v="&lt;Null&gt;"/>
    <x v="262"/>
    <n v="10"/>
    <n v="92281"/>
    <s v="&lt;Null&gt;"/>
    <s v="Waterschap"/>
    <s v="Waterschap"/>
    <x v="0"/>
    <s v="Perceel 3"/>
    <s v="2e Stoofweg"/>
    <s v="&lt;Null&gt;"/>
    <n v="85"/>
    <n v="2021"/>
    <s v="Vrij toepasbaar"/>
    <s v="Vrij toepasbaar"/>
    <n v="92281"/>
    <s v="Vrij verspreidbaar"/>
    <n v="1"/>
    <x v="0"/>
    <s v="W18GR10044"/>
  </r>
  <r>
    <x v="0"/>
    <s v="GO 2021"/>
    <s v="2A: Niet direct op de kant, &lt;=30m tweezijdig bereikbaar, of &lt;=15m één zijde bereikbaar"/>
    <s v="Duiker &lt;= 25m"/>
    <n v="1.5"/>
    <s v="W11249"/>
    <x v="1"/>
    <s v="&lt;Null&gt;"/>
    <x v="263"/>
    <n v="21.57"/>
    <n v="91924"/>
    <s v="&lt;Null&gt;"/>
    <s v="Waterschap"/>
    <s v="Waterschap"/>
    <x v="0"/>
    <s v="Perceel 3"/>
    <s v="1e Stoofweg"/>
    <s v="&lt;Null&gt;"/>
    <n v="278"/>
    <n v="2021"/>
    <s v="Klasse A"/>
    <s v="Klasse Industrie"/>
    <n v="91924"/>
    <s v="Verspreidbaar"/>
    <n v="19.100000000000001"/>
    <x v="0"/>
    <s v="W18GR10046"/>
  </r>
  <r>
    <x v="0"/>
    <s v="GO 2021"/>
    <s v="2A: Niet direct op de kant, &lt;=30m tweezijdig bereikbaar, of &lt;=15m één zijde bereikbaar"/>
    <s v="Duiker &lt;= 25m"/>
    <n v="0.5"/>
    <s v="T19920"/>
    <x v="1"/>
    <s v="&lt;Null&gt;"/>
    <x v="264"/>
    <n v="12.56"/>
    <n v="92515"/>
    <s v="&lt;Null&gt;"/>
    <s v="Vergunninghouder"/>
    <s v="Waterschap"/>
    <x v="0"/>
    <s v="Perceel 3"/>
    <s v="Blindeweg"/>
    <s v="&lt;Null&gt;"/>
    <n v="98"/>
    <n v="2021"/>
    <s v="Klasse B"/>
    <s v="Klasse Industrie"/>
    <n v="92515"/>
    <s v="Niet verspreidbaar"/>
    <n v="1.2"/>
    <x v="0"/>
    <s v="W18GR10091"/>
  </r>
  <r>
    <x v="0"/>
    <s v="GO 2021"/>
    <s v="1A: Op de kant, &lt;=30m tweezijdig bereikbaar, of &lt;=15m één zijde bereikbaar"/>
    <s v="Duiker &lt;= 25m"/>
    <n v="0.5"/>
    <s v="W17421"/>
    <x v="0"/>
    <s v="&lt;Null&gt;"/>
    <x v="265"/>
    <n v="13"/>
    <n v="92173"/>
    <s v="&lt;Null&gt;"/>
    <s v="Vergunninghouder"/>
    <s v="Waterschap"/>
    <x v="0"/>
    <s v="Perceel 3"/>
    <s v="Vroonweg"/>
    <s v="&lt;Null&gt;"/>
    <n v="98"/>
    <n v="2021"/>
    <s v="Klasse A"/>
    <s v="Klasse Wonen"/>
    <n v="92173"/>
    <s v="Verspreidbaar"/>
    <n v="1.3"/>
    <x v="0"/>
    <s v="W18GR10006"/>
  </r>
  <r>
    <x v="0"/>
    <s v="GO 2021"/>
    <s v="1A: Op de kant, &lt;=30m tweezijdig bereikbaar, of &lt;=15m één zijde bereikbaar"/>
    <s v="Duiker &lt;= 25m"/>
    <n v="1"/>
    <s v="H17577"/>
    <x v="0"/>
    <s v="&lt;Null&gt;"/>
    <x v="266"/>
    <n v="10.84"/>
    <n v="92216"/>
    <s v="&lt;Null&gt;"/>
    <s v="Staatsbosbeheer"/>
    <s v="Waterschap"/>
    <x v="0"/>
    <s v="Perceel 3"/>
    <s v="Armenweg"/>
    <s v="&lt;Null&gt;"/>
    <n v="196"/>
    <n v="2021"/>
    <s v="Klasse A"/>
    <s v="Vrij toepasbaar"/>
    <n v="92216"/>
    <s v="Vrij verspreidbaar"/>
    <n v="4.3"/>
    <x v="0"/>
    <s v="W18GR10_WBKK_D"/>
  </r>
  <r>
    <x v="0"/>
    <s v="GO 2021"/>
    <s v="1A: Op de kant, &lt;=30m tweezijdig bereikbaar, of &lt;=15m één zijde bereikbaar"/>
    <s v="Duiker &lt;= 25m"/>
    <n v="0.5"/>
    <s v="W23070"/>
    <x v="0"/>
    <s v="&lt;Null&gt;"/>
    <x v="267"/>
    <n v="10.6"/>
    <n v="92134"/>
    <s v="&lt;Null&gt;"/>
    <s v="Vergunninghouder"/>
    <s v="Waterschap"/>
    <x v="0"/>
    <s v="Perceel 3"/>
    <s v="Lageweg"/>
    <s v="&lt;Null&gt;"/>
    <n v="200"/>
    <n v="2021"/>
    <s v="Vrij toepasbaar"/>
    <s v="Vrij toepasbaar"/>
    <n v="92134"/>
    <s v="Vrij verspreidbaar"/>
    <n v="1"/>
    <x v="0"/>
    <s v="W18GR10075"/>
  </r>
  <r>
    <x v="0"/>
    <s v="GO 2021"/>
    <s v="1A: Op de kant, &lt;=30m tweezijdig bereikbaar, of &lt;=15m één zijde bereikbaar"/>
    <s v="Duiker &lt;= 25m"/>
    <n v="0.5"/>
    <s v="W23070"/>
    <x v="0"/>
    <s v="&lt;Null&gt;"/>
    <x v="268"/>
    <n v="10.6"/>
    <n v="91950"/>
    <s v="&lt;Null&gt;"/>
    <s v="Waterschap"/>
    <s v="Waterschap"/>
    <x v="0"/>
    <s v="Perceel 3"/>
    <s v="Lageweg"/>
    <s v="&lt;Null&gt;"/>
    <n v="200"/>
    <n v="2021"/>
    <s v="Vrij toepasbaar"/>
    <s v="Vrij toepasbaar"/>
    <n v="91950"/>
    <s v="Vrij verspreidbaar"/>
    <n v="1"/>
    <x v="0"/>
    <s v="W18GR10075"/>
  </r>
  <r>
    <x v="0"/>
    <s v="GO 2021"/>
    <s v="1A: Op de kant, &lt;=30m tweezijdig bereikbaar, of &lt;=15m één zijde bereikbaar"/>
    <s v="Duiker &lt;= 25m"/>
    <n v="0.6"/>
    <s v="T16621"/>
    <x v="0"/>
    <s v="&lt;Null&gt;"/>
    <x v="269"/>
    <n v="14.95"/>
    <n v="92582"/>
    <s v="&lt;Null&gt;"/>
    <s v="Vergunninghouder"/>
    <s v="Waterschap"/>
    <x v="0"/>
    <s v="Perceel 3"/>
    <s v="2e Stoofweg"/>
    <s v="&lt;Null&gt;"/>
    <n v="98"/>
    <n v="2021"/>
    <s v="Klasse A"/>
    <s v="Klasse Industrie"/>
    <n v="92582"/>
    <s v="Verspreidbaar"/>
    <n v="2.1"/>
    <x v="0"/>
    <s v="W18GR10029"/>
  </r>
  <r>
    <x v="0"/>
    <s v="GO 2021"/>
    <s v="1A: Op de kant, &lt;=30m tweezijdig bereikbaar, of &lt;=15m één zijde bereikbaar"/>
    <s v="Duiker &lt;= 25m"/>
    <n v="0.5"/>
    <s v="T32013"/>
    <x v="0"/>
    <s v="&lt;Null&gt;"/>
    <x v="270"/>
    <n v="11.9"/>
    <n v="92587"/>
    <s v="&lt;Null&gt;"/>
    <s v="Vergunninghouder"/>
    <s v="Waterschap"/>
    <x v="0"/>
    <s v="Perceel 3"/>
    <s v="2e Stoofweg"/>
    <s v="&lt;Null&gt;"/>
    <n v="95"/>
    <n v="2021"/>
    <s v="Klasse A"/>
    <s v="Klasse Industrie"/>
    <n v="92587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T20037"/>
    <x v="0"/>
    <s v="&lt;Null&gt;"/>
    <x v="271"/>
    <n v="10.75"/>
    <n v="92467"/>
    <s v="&lt;Null&gt;"/>
    <s v="Vergunninghouder"/>
    <s v="Waterschap"/>
    <x v="0"/>
    <s v="Perceel 3"/>
    <s v="Vroonweg"/>
    <s v="&lt;Null&gt;"/>
    <n v="75"/>
    <n v="2021"/>
    <s v="Klasse A"/>
    <s v="Klasse Industrie"/>
    <n v="92467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17421"/>
    <x v="0"/>
    <s v="&lt;Null&gt;"/>
    <x v="272"/>
    <n v="11.1"/>
    <n v="92468"/>
    <s v="&lt;Null&gt;"/>
    <s v="Waterschap"/>
    <s v="Waterschap"/>
    <x v="0"/>
    <s v="Perceel 3"/>
    <s v="Monnikenweg"/>
    <s v="&lt;Null&gt;"/>
    <n v="110"/>
    <n v="2021"/>
    <s v="Klasse A"/>
    <s v="Klasse Industrie"/>
    <n v="92468"/>
    <s v="Verspreidbaar"/>
    <n v="1.1000000000000001"/>
    <x v="0"/>
    <s v="W18GR10_WBKK_A"/>
  </r>
  <r>
    <x v="0"/>
    <s v="GO 2021"/>
    <s v="2A: Niet direct op de kant, &lt;=30m tweezijdig bereikbaar, of &lt;=15m één zijde bereikbaar"/>
    <s v="Duiker &lt;= 25m"/>
    <n v="0.5"/>
    <s v="W17056"/>
    <x v="1"/>
    <s v="&lt;Null&gt;"/>
    <x v="273"/>
    <n v="14"/>
    <n v="92266"/>
    <s v="&lt;Null&gt;"/>
    <s v="Vergunninghouder"/>
    <s v="Waterschap"/>
    <x v="0"/>
    <s v="Perceel 3"/>
    <s v="Philipshoofjesweg"/>
    <s v="&lt;Null&gt;"/>
    <n v="102"/>
    <n v="2021"/>
    <s v="Klasse B"/>
    <s v="Klasse Industrie"/>
    <n v="92266"/>
    <s v="Verspreidbaar"/>
    <n v="1.4"/>
    <x v="0"/>
    <s v="W18GR10015"/>
  </r>
  <r>
    <x v="0"/>
    <s v="GO 2021"/>
    <s v="1A: Op de kant, &lt;=30m tweezijdig bereikbaar, of &lt;=15m één zijde bereikbaar"/>
    <s v="Duiker &lt;= 25m"/>
    <n v="4"/>
    <s v="H07884"/>
    <x v="0"/>
    <n v="2.75"/>
    <x v="274"/>
    <n v="10.48"/>
    <n v="92033"/>
    <s v="&lt;Null&gt;"/>
    <s v="Waterschap"/>
    <s v="Waterschap"/>
    <x v="0"/>
    <s v="Perceel 3"/>
    <s v="Philipshoofjesweg"/>
    <s v="&lt;Null&gt;"/>
    <n v="191"/>
    <n v="2021"/>
    <s v="Klasse A"/>
    <s v="Vrij toepasbaar"/>
    <n v="92033"/>
    <s v="Vrij verspreidbaar"/>
    <n v="65.900000000000006"/>
    <x v="1"/>
    <s v="W18GR10_WBKK_D"/>
  </r>
  <r>
    <x v="0"/>
    <s v="GO 2021"/>
    <s v="1A: Op de kant, &lt;=30m tweezijdig bereikbaar, of &lt;=15m één zijde bereikbaar"/>
    <s v="Duiker &lt;= 25m"/>
    <n v="0.5"/>
    <s v="W05262"/>
    <x v="0"/>
    <s v="&lt;Null&gt;"/>
    <x v="275"/>
    <n v="10.6"/>
    <n v="92399"/>
    <s v="&lt;Null&gt;"/>
    <s v="Waterschap"/>
    <s v="Waterschap"/>
    <x v="0"/>
    <s v="Perceel 3"/>
    <s v="Armenweg"/>
    <s v="&lt;Null&gt;"/>
    <n v="103"/>
    <n v="2021"/>
    <s v="Vrij toepasbaar"/>
    <s v="Vrij toepasbaar"/>
    <n v="92399"/>
    <s v="Vrij verspreidbaar"/>
    <n v="1"/>
    <x v="0"/>
    <s v="W18GR10066"/>
  </r>
  <r>
    <x v="0"/>
    <s v="GO 2021"/>
    <s v="1A: Op de kant, &lt;=30m tweezijdig bereikbaar, of &lt;=15m één zijde bereikbaar"/>
    <s v="Duiker &lt;= 25m"/>
    <n v="0.5"/>
    <s v="W11618"/>
    <x v="0"/>
    <s v="&lt;Null&gt;"/>
    <x v="276"/>
    <n v="12.04"/>
    <n v="92466"/>
    <s v="&lt;Null&gt;"/>
    <s v="Waterschap"/>
    <s v="Waterschap"/>
    <x v="0"/>
    <s v="Perceel 3"/>
    <s v="Armenweg"/>
    <s v="&lt;Null&gt;"/>
    <n v="235"/>
    <n v="2021"/>
    <s v="Klasse A"/>
    <s v="Klasse Wonen"/>
    <n v="92466"/>
    <s v="Verspreidbaar"/>
    <n v="1.2"/>
    <x v="0"/>
    <s v="W18GR10024"/>
  </r>
  <r>
    <x v="0"/>
    <s v="GO 2021"/>
    <s v="1A: Op de kant, &lt;=30m tweezijdig bereikbaar, of &lt;=15m één zijde bereikbaar"/>
    <s v="Duiker &lt;= 25m"/>
    <n v="0.5"/>
    <s v="W03743"/>
    <x v="0"/>
    <s v="&lt;Null&gt;"/>
    <x v="277"/>
    <n v="12.4"/>
    <n v="92624"/>
    <s v="&lt;Null&gt;"/>
    <s v="Vergunninghouder"/>
    <s v="Waterschap"/>
    <x v="0"/>
    <s v="Perceel 3"/>
    <s v="2e Stoofweg"/>
    <s v="&lt;Null&gt;"/>
    <n v="98"/>
    <n v="2021"/>
    <s v="Klasse B"/>
    <s v="Klasse Industrie"/>
    <n v="92624"/>
    <s v="Verspreidbaar"/>
    <n v="1.2"/>
    <x v="0"/>
    <s v="W18GR10027"/>
  </r>
  <r>
    <x v="0"/>
    <s v="GO 2021"/>
    <s v="2A: Niet direct op de kant, &lt;=30m tweezijdig bereikbaar, of &lt;=15m één zijde bereikbaar"/>
    <s v="Duiker &lt;= 25m"/>
    <n v="0.5"/>
    <s v="W03743"/>
    <x v="1"/>
    <s v="&lt;Null&gt;"/>
    <x v="278"/>
    <n v="19.75"/>
    <n v="92616"/>
    <s v="&lt;Null&gt;"/>
    <s v="Vergunninghouder"/>
    <s v="Waterschap"/>
    <x v="0"/>
    <s v="Perceel 3"/>
    <s v="2e Stoofweg"/>
    <s v="&lt;Null&gt;"/>
    <n v="96"/>
    <n v="2021"/>
    <s v="Klasse B"/>
    <s v="Klasse Industrie"/>
    <n v="92616"/>
    <s v="Verspreidbaar"/>
    <n v="1.9"/>
    <x v="0"/>
    <s v="W18GR10027"/>
  </r>
  <r>
    <x v="0"/>
    <s v="GO 2021"/>
    <s v="1A: Op de kant, &lt;=30m tweezijdig bereikbaar, of &lt;=15m één zijde bereikbaar"/>
    <s v="Duiker &lt;= 25m"/>
    <n v="0.5"/>
    <s v="T32013"/>
    <x v="0"/>
    <s v="&lt;Null&gt;"/>
    <x v="279"/>
    <n v="14.65"/>
    <n v="92588"/>
    <s v="&lt;Null&gt;"/>
    <s v="Vergunninghouder"/>
    <s v="Waterschap"/>
    <x v="0"/>
    <s v="Perceel 3"/>
    <s v="2e Stoofweg"/>
    <s v="&lt;Null&gt;"/>
    <n v="97"/>
    <n v="2021"/>
    <s v="Klasse A"/>
    <s v="Klasse Industrie"/>
    <n v="92588"/>
    <s v="Verspreidbaar"/>
    <n v="1.4"/>
    <x v="0"/>
    <s v="W18GR10_WBKK_A"/>
  </r>
  <r>
    <x v="0"/>
    <s v="GO 2021"/>
    <s v="2A: Niet direct op de kant, &lt;=30m tweezijdig bereikbaar, of &lt;=15m één zijde bereikbaar"/>
    <s v="Duiker &lt;= 25m"/>
    <n v="0.5"/>
    <s v="W00191"/>
    <x v="1"/>
    <s v="&lt;Null&gt;"/>
    <x v="280"/>
    <n v="9.8000000000000007"/>
    <n v="92172"/>
    <s v="&lt;Null&gt;"/>
    <s v="Vergunninghouder"/>
    <s v="Waterschap"/>
    <x v="0"/>
    <s v="Perceel 3"/>
    <s v="Vroonweg"/>
    <s v="&lt;Null&gt;"/>
    <n v="97"/>
    <n v="2021"/>
    <s v="Klasse A"/>
    <s v="Klasse Wonen"/>
    <n v="92172"/>
    <s v="Verspreidbaar"/>
    <n v="1"/>
    <x v="0"/>
    <s v="W18GR10006"/>
  </r>
  <r>
    <x v="0"/>
    <s v="GO 2021"/>
    <s v="2A: Niet direct op de kant, &lt;=30m tweezijdig bereikbaar, of &lt;=15m één zijde bereikbaar"/>
    <s v="Duiker &lt;= 25m"/>
    <n v="0.75"/>
    <s v="H29081"/>
    <x v="1"/>
    <s v="&lt;Null&gt;"/>
    <x v="281"/>
    <n v="14.84"/>
    <n v="92028"/>
    <s v="&lt;Null&gt;"/>
    <s v="Vergunninghouder"/>
    <s v="Waterschap"/>
    <x v="0"/>
    <s v="Perceel 3"/>
    <s v="Philipshoofjesweg"/>
    <s v="&lt;Null&gt;"/>
    <n v="97"/>
    <n v="2021"/>
    <s v="Klasse A"/>
    <s v="Klasse Industrie"/>
    <n v="92028"/>
    <s v="Verspreidbaar"/>
    <n v="3.3"/>
    <x v="0"/>
    <s v="W18GR10018"/>
  </r>
  <r>
    <x v="0"/>
    <s v="GO 2021"/>
    <s v="2A: Niet direct op de kant, &lt;=30m tweezijdig bereikbaar, of &lt;=15m één zijde bereikbaar"/>
    <s v="Duiker &lt;= 25m"/>
    <n v="0.5"/>
    <s v="W17056"/>
    <x v="1"/>
    <s v="&lt;Null&gt;"/>
    <x v="282"/>
    <n v="9"/>
    <n v="91995"/>
    <s v="&lt;Null&gt;"/>
    <s v="Vergunninghouder"/>
    <s v="Waterschap"/>
    <x v="0"/>
    <s v="Perceel 3"/>
    <s v="Philipshoofjesweg"/>
    <s v="&lt;Null&gt;"/>
    <n v="100"/>
    <n v="2021"/>
    <s v="Klasse B"/>
    <s v="Klasse Industrie"/>
    <n v="91995"/>
    <s v="Verspreidbaar"/>
    <n v="0.9"/>
    <x v="0"/>
    <s v="W18GR10015"/>
  </r>
  <r>
    <x v="0"/>
    <s v="GO 2021"/>
    <s v="1A: Op de kant, &lt;=30m tweezijdig bereikbaar, of &lt;=15m één zijde bereikbaar"/>
    <s v="Duiker &lt;= 25m"/>
    <n v="0.9"/>
    <s v="H27130"/>
    <x v="0"/>
    <s v="&lt;Null&gt;"/>
    <x v="283"/>
    <n v="7.5"/>
    <n v="92145"/>
    <s v="&lt;Null&gt;"/>
    <s v="Vergunninghouder"/>
    <s v="Waterschap"/>
    <x v="0"/>
    <s v="Perceel 3"/>
    <s v="Haveloozeweg"/>
    <s v="&lt;Null&gt;"/>
    <n v="99"/>
    <n v="2021"/>
    <s v="Klasse A"/>
    <s v="Klasse Industrie"/>
    <n v="92145"/>
    <s v="Verspreidbaar"/>
    <n v="2.4"/>
    <x v="0"/>
    <s v="W18GR10023"/>
  </r>
  <r>
    <x v="0"/>
    <s v="GO 2021"/>
    <s v="1A: Op de kant, &lt;=30m tweezijdig bereikbaar, of &lt;=15m één zijde bereikbaar"/>
    <s v="Duiker &lt;= 25m"/>
    <n v="0.5"/>
    <s v="W23077"/>
    <x v="0"/>
    <s v="&lt;Null&gt;"/>
    <x v="284"/>
    <n v="12"/>
    <n v="92220"/>
    <s v="&lt;Null&gt;"/>
    <s v="Waterschap"/>
    <s v="Waterschap"/>
    <x v="0"/>
    <s v="Perceel 3"/>
    <s v="Armenweg"/>
    <s v="&lt;Null&gt;"/>
    <n v="99"/>
    <n v="2021"/>
    <s v="Klasse A"/>
    <s v="Klasse Wonen"/>
    <n v="92220"/>
    <s v="Verspreidbaar"/>
    <n v="1.2"/>
    <x v="0"/>
    <s v="W18GR10094"/>
  </r>
  <r>
    <x v="0"/>
    <s v="GO 2021"/>
    <s v="2A: Niet direct op de kant, &lt;=30m tweezijdig bereikbaar, of &lt;=15m één zijde bereikbaar"/>
    <s v="Duiker &lt;= 25m"/>
    <n v="1"/>
    <s v="W24953"/>
    <x v="1"/>
    <s v="&lt;Null&gt;"/>
    <x v="285"/>
    <n v="9"/>
    <n v="91868"/>
    <s v="&lt;Null&gt;"/>
    <s v="Vergunninghouder"/>
    <s v="Waterschap"/>
    <x v="0"/>
    <s v="Perceel 3"/>
    <s v="Haveloozeweg"/>
    <s v="&lt;Null&gt;"/>
    <n v="98"/>
    <n v="2021"/>
    <s v="Klasse A"/>
    <s v="Klasse Industrie"/>
    <n v="91868"/>
    <s v="Verspreidbaar"/>
    <n v="3.5"/>
    <x v="0"/>
    <s v="W18GR10023"/>
  </r>
  <r>
    <x v="0"/>
    <s v="GO 2021"/>
    <s v="1A: Op de kant, &lt;=30m tweezijdig bereikbaar, of &lt;=15m één zijde bereikbaar"/>
    <s v="Duiker &lt;= 25m"/>
    <n v="0.5"/>
    <s v="W23077"/>
    <x v="0"/>
    <s v="&lt;Null&gt;"/>
    <x v="286"/>
    <n v="11.75"/>
    <n v="92595"/>
    <s v="&lt;Null&gt;"/>
    <s v="Waterschap"/>
    <s v="Waterschap"/>
    <x v="0"/>
    <s v="Perceel 3"/>
    <s v="Armenweg"/>
    <s v="&lt;Null&gt;"/>
    <n v="99"/>
    <n v="2021"/>
    <s v="Klasse A"/>
    <s v="Klasse Wonen"/>
    <n v="92595"/>
    <s v="Verspreidbaar"/>
    <n v="1.2"/>
    <x v="0"/>
    <s v="W18GR10094"/>
  </r>
  <r>
    <x v="0"/>
    <s v="GO 2021"/>
    <s v="1A: Op de kant, &lt;=30m tweezijdig bereikbaar, of &lt;=15m één zijde bereikbaar"/>
    <s v="Duiker &lt;= 25m"/>
    <n v="0.5"/>
    <s v="W28939"/>
    <x v="0"/>
    <s v="&lt;Null&gt;"/>
    <x v="287"/>
    <n v="10.6"/>
    <n v="92350"/>
    <s v="&lt;Null&gt;"/>
    <s v="Waterschap"/>
    <s v="Waterschap"/>
    <x v="0"/>
    <s v="Perceel 3"/>
    <s v="Lageweg"/>
    <s v="&lt;Null&gt;"/>
    <n v="257"/>
    <n v="2021"/>
    <s v="Klasse A"/>
    <s v="Klasse Industrie"/>
    <n v="92350"/>
    <s v="Verspreidbaar"/>
    <n v="1"/>
    <x v="0"/>
    <s v="W18GR10093"/>
  </r>
  <r>
    <x v="0"/>
    <s v="GO 2021"/>
    <s v="1A: Op de kant, &lt;=30m tweezijdig bereikbaar, of &lt;=15m één zijde bereikbaar"/>
    <s v="Duiker &lt;= 25m"/>
    <n v="0.5"/>
    <s v="W23070"/>
    <x v="0"/>
    <s v="&lt;Null&gt;"/>
    <x v="288"/>
    <n v="10.6"/>
    <n v="92191"/>
    <s v="&lt;Null&gt;"/>
    <s v="Vergunninghouder"/>
    <s v="Waterschap"/>
    <x v="0"/>
    <s v="Perceel 3"/>
    <s v="Lageweg"/>
    <s v="&lt;Null&gt;"/>
    <n v="197"/>
    <n v="2021"/>
    <s v="Vrij toepasbaar"/>
    <s v="Vrij toepasbaar"/>
    <n v="92191"/>
    <s v="Vrij verspreidbaar"/>
    <n v="1"/>
    <x v="0"/>
    <s v="W18GR10075"/>
  </r>
  <r>
    <x v="0"/>
    <s v="GO 2021"/>
    <s v="1A: Op de kant, &lt;=30m tweezijdig bereikbaar, of &lt;=15m één zijde bereikbaar"/>
    <s v="Duiker &lt;= 25m"/>
    <n v="0.5"/>
    <s v="W30522"/>
    <x v="0"/>
    <s v="&lt;Null&gt;"/>
    <x v="289"/>
    <n v="13"/>
    <n v="92136"/>
    <s v="&lt;Null&gt;"/>
    <s v="Vergunninghouder"/>
    <s v="Waterschap"/>
    <x v="0"/>
    <s v="Perceel 3"/>
    <s v="Lageweg"/>
    <s v="&lt;Null&gt;"/>
    <n v="98"/>
    <n v="2021"/>
    <s v="Vrij toepasbaar"/>
    <s v="Vrij toepasbaar"/>
    <n v="92136"/>
    <s v="Vrij verspreidbaar"/>
    <n v="1.3"/>
    <x v="0"/>
    <s v="W18GR10078"/>
  </r>
  <r>
    <x v="0"/>
    <s v="GO 2021"/>
    <s v="1A: Op de kant, &lt;=30m tweezijdig bereikbaar, of &lt;=15m één zijde bereikbaar"/>
    <s v="Duiker &lt;= 25m"/>
    <n v="0.5"/>
    <s v="W30522"/>
    <x v="0"/>
    <s v="&lt;Null&gt;"/>
    <x v="290"/>
    <n v="10"/>
    <n v="92156"/>
    <s v="&lt;Null&gt;"/>
    <s v="Vergunninghouder"/>
    <s v="Waterschap"/>
    <x v="0"/>
    <s v="Perceel 3"/>
    <s v="Lageweg"/>
    <s v="&lt;Null&gt;"/>
    <n v="98"/>
    <n v="2021"/>
    <s v="Vrij toepasbaar"/>
    <s v="Vrij toepasbaar"/>
    <n v="92156"/>
    <s v="Vrij verspreidbaar"/>
    <n v="1"/>
    <x v="0"/>
    <s v="W18GR10078"/>
  </r>
  <r>
    <x v="0"/>
    <s v="GO 2021"/>
    <s v="1A: Op de kant, &lt;=30m tweezijdig bereikbaar, of &lt;=15m één zijde bereikbaar"/>
    <s v="Duiker &lt;= 25m"/>
    <n v="0.5"/>
    <s v="W32809"/>
    <x v="0"/>
    <s v="&lt;Null&gt;"/>
    <x v="291"/>
    <n v="11.57"/>
    <n v="92481"/>
    <s v="&lt;Null&gt;"/>
    <s v="Waterschap"/>
    <s v="Waterschap"/>
    <x v="0"/>
    <s v="Perceel 3"/>
    <s v="Lageweg"/>
    <s v="&lt;Null&gt;"/>
    <n v="15"/>
    <n v="2021"/>
    <s v="Klasse A"/>
    <s v="Klasse Industrie"/>
    <n v="92481"/>
    <s v="Verspreidbaar"/>
    <n v="1.1000000000000001"/>
    <x v="0"/>
    <s v="W18GR10081"/>
  </r>
  <r>
    <x v="0"/>
    <s v="GO 2021"/>
    <s v="1A: Op de kant, &lt;=30m tweezijdig bereikbaar, of &lt;=15m één zijde bereikbaar"/>
    <s v="Duiker &lt;= 25m"/>
    <n v="0.5"/>
    <s v="W13500"/>
    <x v="0"/>
    <s v="&lt;Null&gt;"/>
    <x v="292"/>
    <n v="10.6"/>
    <n v="92297"/>
    <s v="&lt;Null&gt;"/>
    <s v="Waterschap"/>
    <s v="Waterschap"/>
    <x v="0"/>
    <s v="Perceel 3"/>
    <s v="Lageweg"/>
    <s v="&lt;Null&gt;"/>
    <n v="208"/>
    <n v="2021"/>
    <s v="Vrij toepasbaar"/>
    <s v="Vrij toepasbaar"/>
    <n v="92297"/>
    <s v="Vrij verspreidbaar"/>
    <n v="1"/>
    <x v="0"/>
    <s v="W18GR10086"/>
  </r>
  <r>
    <x v="0"/>
    <s v="GO 2021"/>
    <s v="1A: Op de kant, &lt;=30m tweezijdig bereikbaar, of &lt;=15m één zijde bereikbaar"/>
    <s v="Duiker &lt;= 25m"/>
    <n v="0.5"/>
    <s v="W30888"/>
    <x v="0"/>
    <s v="&lt;Null&gt;"/>
    <x v="293"/>
    <n v="10.6"/>
    <n v="92106"/>
    <s v="&lt;Null&gt;"/>
    <s v="Waterschap"/>
    <s v="Waterschap"/>
    <x v="0"/>
    <s v="Perceel 3"/>
    <s v="Smalle Blokweg"/>
    <s v="&lt;Null&gt;"/>
    <n v="97"/>
    <n v="2021"/>
    <s v="Klasse A"/>
    <s v="Klasse Industrie"/>
    <n v="92106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30883"/>
    <x v="0"/>
    <s v="&lt;Null&gt;"/>
    <x v="294"/>
    <n v="14.4"/>
    <n v="91948"/>
    <s v="&lt;Null&gt;"/>
    <s v="Vergunninghouder"/>
    <s v="Waterschap"/>
    <x v="0"/>
    <s v="Perceel 3"/>
    <s v="Wellestrijpsedijk"/>
    <s v="&lt;Null&gt;"/>
    <n v="112"/>
    <n v="2021"/>
    <s v="Klasse A"/>
    <s v="Vrij toepasbaar"/>
    <n v="91948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30888"/>
    <x v="0"/>
    <s v="&lt;Null&gt;"/>
    <x v="295"/>
    <n v="10.6"/>
    <n v="92081"/>
    <s v="&lt;Null&gt;"/>
    <s v="Waterschap"/>
    <s v="Waterschap"/>
    <x v="0"/>
    <s v="Perceel 3"/>
    <s v="Smalle Blokweg"/>
    <s v="&lt;Null&gt;"/>
    <n v="98"/>
    <n v="2021"/>
    <s v="Klasse A"/>
    <s v="Klasse Industrie"/>
    <n v="92081"/>
    <s v="Verspreidbaar"/>
    <n v="1"/>
    <x v="0"/>
    <s v="W18GR10_WBKK_A"/>
  </r>
  <r>
    <x v="0"/>
    <s v="GO 2021"/>
    <s v="1A: Op de kant, &lt;=30m tweezijdig bereikbaar, of &lt;=15m één zijde bereikbaar"/>
    <s v="Duiker &lt;= 25m"/>
    <n v="0.7"/>
    <s v="H19477"/>
    <x v="0"/>
    <s v="&lt;Null&gt;"/>
    <x v="296"/>
    <n v="12"/>
    <n v="92323"/>
    <s v="&lt;Null&gt;"/>
    <s v="Vergunninghouder"/>
    <s v="Waterschap"/>
    <x v="0"/>
    <s v="Perceel 3"/>
    <s v="Haveloozeweg"/>
    <s v="&lt;Null&gt;"/>
    <n v="99"/>
    <n v="2021"/>
    <s v="Klasse A"/>
    <s v="Klasse Industrie"/>
    <n v="92323"/>
    <s v="Verspreidbaar"/>
    <n v="2.2999999999999998"/>
    <x v="0"/>
    <s v="W18GR10_WBKK_A"/>
  </r>
  <r>
    <x v="0"/>
    <s v="GO 2021"/>
    <s v="1A: Op de kant, &lt;=30m tweezijdig bereikbaar, of &lt;=15m één zijde bereikbaar"/>
    <s v="Duiker &lt;= 25m"/>
    <n v="0.6"/>
    <s v="H13649"/>
    <x v="0"/>
    <s v="&lt;Null&gt;"/>
    <x v="297"/>
    <n v="9.1999999999999993"/>
    <n v="92010"/>
    <s v="&lt;Null&gt;"/>
    <s v="Vergunninghouder"/>
    <s v="Waterschap"/>
    <x v="0"/>
    <s v="Perceel 3"/>
    <s v="Ovenkeetweg"/>
    <s v="&lt;Null&gt;"/>
    <n v="187"/>
    <n v="2021"/>
    <s v="Klasse A"/>
    <s v="Klasse Industrie"/>
    <n v="92010"/>
    <s v="Verspreidbaar"/>
    <n v="1.3"/>
    <x v="0"/>
    <s v="W18GR10_WBKK_A"/>
  </r>
  <r>
    <x v="0"/>
    <s v="GO 2021"/>
    <s v="2A: Niet direct op de kant, &lt;=30m tweezijdig bereikbaar, of &lt;=15m één zijde bereikbaar"/>
    <s v="Duiker &lt;= 25m"/>
    <n v="0.32"/>
    <s v="W13504"/>
    <x v="1"/>
    <s v="&lt;Null&gt;"/>
    <x v="298"/>
    <n v="13.15"/>
    <n v="91859"/>
    <s v="&lt;Null&gt;"/>
    <s v="Waterschap"/>
    <s v="Waterschap"/>
    <x v="0"/>
    <s v="Perceel 3"/>
    <s v="Ovenkeetweg"/>
    <s v="&lt;Null&gt;"/>
    <n v="180"/>
    <n v="2021"/>
    <s v="Vrij toepasbaar"/>
    <s v="Vrij toepasbaar"/>
    <n v="91859"/>
    <s v="Vrij verspreidbaar"/>
    <n v="0.5"/>
    <x v="0"/>
    <s v="W18GR10031"/>
  </r>
  <r>
    <x v="0"/>
    <s v="GO 2021"/>
    <s v="1A: Op de kant, &lt;=30m tweezijdig bereikbaar, of &lt;=15m één zijde bereikbaar"/>
    <s v="Duiker &lt;= 25m"/>
    <n v="0.6"/>
    <s v="H13649"/>
    <x v="0"/>
    <s v="&lt;Null&gt;"/>
    <x v="299"/>
    <n v="12.26"/>
    <n v="92568"/>
    <s v="&lt;Null&gt;"/>
    <s v="Vergunninghouder"/>
    <s v="Waterschap"/>
    <x v="0"/>
    <s v="Perceel 3"/>
    <s v="Ovenkeetweg"/>
    <s v="&lt;Null&gt;"/>
    <n v="187"/>
    <n v="2021"/>
    <s v="Klasse A"/>
    <s v="Klasse Industrie"/>
    <n v="92568"/>
    <s v="Verspreidbaar"/>
    <n v="1.7"/>
    <x v="0"/>
    <s v="W18GR10_WBKK_A"/>
  </r>
  <r>
    <x v="0"/>
    <s v="GO 2021"/>
    <s v="1A: Op de kant, &lt;=30m tweezijdig bereikbaar, of &lt;=15m één zijde bereikbaar"/>
    <s v="Duiker &lt;= 25m"/>
    <n v="0.5"/>
    <s v="W23076"/>
    <x v="0"/>
    <s v="&lt;Null&gt;"/>
    <x v="300"/>
    <n v="10.1"/>
    <n v="92579"/>
    <s v="&lt;Null&gt;"/>
    <s v="Vergunninghouder"/>
    <s v="Waterschap"/>
    <x v="0"/>
    <s v="Perceel 3"/>
    <s v="Ovenkeetweg"/>
    <s v="&lt;Null&gt;"/>
    <n v="187"/>
    <n v="2021"/>
    <s v="Vrij toepasbaar"/>
    <s v="Vrij toepasbaar"/>
    <n v="92579"/>
    <s v="Vrij verspreidbaar"/>
    <n v="1"/>
    <x v="0"/>
    <s v="W18GR10030"/>
  </r>
  <r>
    <x v="0"/>
    <s v="GO 2021"/>
    <s v="1A: Op de kant, &lt;=30m tweezijdig bereikbaar, of &lt;=15m één zijde bereikbaar"/>
    <s v="Duiker &lt;= 25m"/>
    <n v="0.5"/>
    <s v="W32807"/>
    <x v="0"/>
    <s v="&lt;Null&gt;"/>
    <x v="301"/>
    <n v="12"/>
    <n v="92179"/>
    <s v="&lt;Null&gt;"/>
    <s v="Waterschap"/>
    <s v="Waterschap"/>
    <x v="0"/>
    <s v="Perceel 3"/>
    <s v="1e Stoofweg"/>
    <s v="&lt;Null&gt;"/>
    <n v="97"/>
    <n v="2021"/>
    <s v="Klasse A"/>
    <s v="Klasse Industrie"/>
    <n v="92179"/>
    <s v="Verspreidbaar"/>
    <n v="1.2"/>
    <x v="0"/>
    <s v="W18GR10052"/>
  </r>
  <r>
    <x v="0"/>
    <s v="GO 2021"/>
    <s v="1A: Op de kant, &lt;=30m tweezijdig bereikbaar, of &lt;=15m één zijde bereikbaar"/>
    <s v="Duiker &lt;= 25m"/>
    <n v="0.5"/>
    <s v="W11615"/>
    <x v="0"/>
    <s v="&lt;Null&gt;"/>
    <x v="302"/>
    <n v="10"/>
    <n v="91894"/>
    <s v="&lt;Null&gt;"/>
    <s v="Waterschap"/>
    <s v="Waterschap"/>
    <x v="0"/>
    <s v="Perceel 3"/>
    <s v="1e Stoofweg"/>
    <s v="&lt;Null&gt;"/>
    <n v="98"/>
    <n v="2021"/>
    <s v="Vrij toepasbaar"/>
    <s v="Vrij toepasbaar"/>
    <n v="91894"/>
    <s v="Vrij verspreidbaar"/>
    <n v="1"/>
    <x v="0"/>
    <s v="W18GR10053"/>
  </r>
  <r>
    <x v="0"/>
    <s v="GO 2021"/>
    <s v="1A: Op de kant, &lt;=30m tweezijdig bereikbaar, of &lt;=15m één zijde bereikbaar"/>
    <s v="Duiker &lt;= 25m"/>
    <n v="0.5"/>
    <s v="W24948"/>
    <x v="0"/>
    <s v="&lt;Null&gt;"/>
    <x v="303"/>
    <n v="14.4"/>
    <n v="91926"/>
    <s v="&lt;Null&gt;"/>
    <s v="Waterschap"/>
    <s v="Waterschap"/>
    <x v="0"/>
    <s v="Perceel 3"/>
    <s v="1e Stoofweg"/>
    <s v="&lt;Null&gt;"/>
    <n v="97"/>
    <n v="2021"/>
    <s v="Vrij toepasbaar"/>
    <s v="Vrij toepasbaar"/>
    <n v="91926"/>
    <s v="Vrij verspreidbaar"/>
    <n v="1.4"/>
    <x v="0"/>
    <s v="W18GR10051"/>
  </r>
  <r>
    <x v="0"/>
    <s v="GO 2021"/>
    <s v="1A: Op de kant, &lt;=30m tweezijdig bereikbaar, of &lt;=15m één zijde bereikbaar"/>
    <s v="Duiker &lt;= 25m"/>
    <n v="0.5"/>
    <s v="W15455"/>
    <x v="0"/>
    <s v="&lt;Null&gt;"/>
    <x v="304"/>
    <n v="12.31"/>
    <n v="91530"/>
    <s v="&lt;Null&gt;"/>
    <s v="Waterschap"/>
    <s v="Waterschap"/>
    <x v="0"/>
    <s v="Perceel 3"/>
    <s v="Vroonweg"/>
    <s v="&lt;Null&gt;"/>
    <n v="140"/>
    <n v="2021"/>
    <s v="Vrij toepasbaar"/>
    <s v="Vrij toepasbaar"/>
    <n v="91530"/>
    <s v="Vrij verspreidbaar"/>
    <n v="1.2"/>
    <x v="0"/>
    <s v="W18GR10056"/>
  </r>
  <r>
    <x v="0"/>
    <s v="GO 2021"/>
    <s v="1A: Op de kant, &lt;=30m tweezijdig bereikbaar, of &lt;=15m één zijde bereikbaar"/>
    <s v="Duiker &lt;= 25m"/>
    <n v="0.5"/>
    <s v="W13174"/>
    <x v="0"/>
    <s v="&lt;Null&gt;"/>
    <x v="305"/>
    <n v="12.3"/>
    <n v="92617"/>
    <s v="&lt;Null&gt;"/>
    <s v="Waterschap"/>
    <s v="Waterschap"/>
    <x v="0"/>
    <s v="Perceel 3"/>
    <s v="Vroonweg"/>
    <s v="&lt;Null&gt;"/>
    <n v="97"/>
    <n v="2021"/>
    <s v="Klasse A"/>
    <s v="Klasse Industrie"/>
    <n v="92617"/>
    <s v="Verspreidbaar"/>
    <n v="1.2"/>
    <x v="0"/>
    <s v="W18GR10059"/>
  </r>
  <r>
    <x v="0"/>
    <s v="GO 2021"/>
    <s v="1A: Op de kant, &lt;=30m tweezijdig bereikbaar, of &lt;=15m één zijde bereikbaar"/>
    <s v="Duiker &lt;= 25m"/>
    <n v="0.5"/>
    <s v="W17418"/>
    <x v="0"/>
    <s v="&lt;Null&gt;"/>
    <x v="306"/>
    <n v="10.6"/>
    <n v="92165"/>
    <s v="&lt;Null&gt;"/>
    <s v="Waterschap"/>
    <s v="Waterschap"/>
    <x v="0"/>
    <s v="Perceel 3"/>
    <s v="Philipshoofjesweg"/>
    <s v="&lt;Null&gt;"/>
    <n v="100"/>
    <n v="2021"/>
    <s v="Klasse A"/>
    <s v="Klasse Wonen"/>
    <n v="92165"/>
    <s v="Verspreidbaar"/>
    <n v="1"/>
    <x v="0"/>
    <s v="W18GR10063"/>
  </r>
  <r>
    <x v="0"/>
    <s v="GO 2021"/>
    <s v="1A: Op de kant, &lt;=30m tweezijdig bereikbaar, of &lt;=15m één zijde bereikbaar"/>
    <s v="Duiker &lt;= 25m"/>
    <n v="0.5"/>
    <s v="W32806"/>
    <x v="0"/>
    <s v="&lt;Null&gt;"/>
    <x v="307"/>
    <n v="10.6"/>
    <n v="91877"/>
    <s v="&lt;Null&gt;"/>
    <s v="Vergunninghouder"/>
    <s v="Waterschap"/>
    <x v="0"/>
    <s v="Perceel 3"/>
    <s v="Philipshoofjesweg"/>
    <s v="&lt;Null&gt;"/>
    <n v="100"/>
    <n v="2021"/>
    <s v="Klasse A"/>
    <s v="Klasse Industrie"/>
    <n v="91877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T30886"/>
    <x v="0"/>
    <s v="&lt;Null&gt;"/>
    <x v="308"/>
    <n v="8"/>
    <n v="92259"/>
    <s v="&lt;Null&gt;"/>
    <s v="Waterschap"/>
    <s v="Waterschap"/>
    <x v="0"/>
    <s v="Perceel 3"/>
    <s v="Haveloozeweg"/>
    <s v="&lt;Null&gt;"/>
    <n v="105"/>
    <n v="2021"/>
    <s v="Klasse A"/>
    <s v="Vrij toepasbaar"/>
    <n v="92259"/>
    <s v="Vrij verspreidbaar"/>
    <n v="0.8"/>
    <x v="0"/>
    <s v="W18GR10_WBKK_D"/>
  </r>
  <r>
    <x v="0"/>
    <s v="GO 2021"/>
    <s v="1A: Op de kant, &lt;=30m tweezijdig bereikbaar, of &lt;=15m één zijde bereikbaar"/>
    <s v="Duiker &lt;= 25m"/>
    <n v="0.7"/>
    <s v="H19477"/>
    <x v="0"/>
    <s v="&lt;Null&gt;"/>
    <x v="309"/>
    <n v="12.45"/>
    <n v="92597"/>
    <s v="&lt;Null&gt;"/>
    <s v="Vergunninghouder"/>
    <s v="Waterschap"/>
    <x v="0"/>
    <s v="Perceel 3"/>
    <s v="Haveloozeweg"/>
    <s v="&lt;Null&gt;"/>
    <n v="99"/>
    <n v="2021"/>
    <s v="Klasse A"/>
    <s v="Klasse Industrie"/>
    <n v="92597"/>
    <s v="Verspreidbaar"/>
    <n v="2.4"/>
    <x v="0"/>
    <s v="W18GR10_WBKK_A"/>
  </r>
  <r>
    <x v="0"/>
    <s v="GO 2021"/>
    <s v="1A: Op de kant, &lt;=30m tweezijdig bereikbaar, of &lt;=15m één zijde bereikbaar"/>
    <s v="Duiker &lt;= 25m"/>
    <n v="0.7"/>
    <s v="H25119"/>
    <x v="0"/>
    <s v="&lt;Null&gt;"/>
    <x v="310"/>
    <n v="12"/>
    <n v="91843"/>
    <s v="&lt;Null&gt;"/>
    <s v="Vergunninghouder"/>
    <s v="Waterschap"/>
    <x v="0"/>
    <s v="Perceel 3"/>
    <s v="Bustelweg"/>
    <s v="&lt;Null&gt;"/>
    <n v="5"/>
    <n v="2021"/>
    <s v="Klasse A"/>
    <s v="Klasse Industrie"/>
    <n v="91843"/>
    <s v="Verspreidbaar"/>
    <n v="2.2999999999999998"/>
    <x v="0"/>
    <s v="W18GR10_WBKK_A"/>
  </r>
  <r>
    <x v="0"/>
    <s v="GO 2021"/>
    <s v="1A: Op de kant, &lt;=30m tweezijdig bereikbaar, of &lt;=15m één zijde bereikbaar"/>
    <s v="Duiker &lt;= 25m"/>
    <n v="0.5"/>
    <s v="W32808"/>
    <x v="0"/>
    <s v="&lt;Null&gt;"/>
    <x v="311"/>
    <n v="10.6"/>
    <n v="92562"/>
    <s v="&lt;Null&gt;"/>
    <s v="Waterschap"/>
    <s v="Waterschap"/>
    <x v="0"/>
    <s v="Perceel 3"/>
    <s v="Bustelweg"/>
    <s v="&lt;Null&gt;"/>
    <n v="180"/>
    <n v="2021"/>
    <s v="Klasse A"/>
    <s v="Klasse Industrie"/>
    <n v="92562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32808"/>
    <x v="0"/>
    <s v="&lt;Null&gt;"/>
    <x v="312"/>
    <n v="12.5"/>
    <n v="92581"/>
    <s v="&lt;Null&gt;"/>
    <s v="Waterschap"/>
    <s v="Waterschap"/>
    <x v="0"/>
    <s v="Perceel 3"/>
    <s v="Bustelweg"/>
    <s v="&lt;Null&gt;"/>
    <n v="193"/>
    <n v="2021"/>
    <s v="Klasse A"/>
    <s v="Klasse Industrie"/>
    <n v="92581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05271"/>
    <x v="0"/>
    <s v="&lt;Null&gt;"/>
    <x v="313"/>
    <n v="12.4"/>
    <n v="92569"/>
    <s v="&lt;Null&gt;"/>
    <s v="Vergunninghouder"/>
    <s v="Waterschap"/>
    <x v="0"/>
    <s v="Perceel 3"/>
    <s v="Bustelweg"/>
    <s v="&lt;Null&gt;"/>
    <n v="196"/>
    <n v="2021"/>
    <s v="Klasse A"/>
    <s v="Klasse Industrie"/>
    <n v="92569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32808"/>
    <x v="0"/>
    <s v="&lt;Null&gt;"/>
    <x v="314"/>
    <n v="10.6"/>
    <n v="92377"/>
    <s v="&lt;Null&gt;"/>
    <s v="Waterschap"/>
    <s v="Waterschap"/>
    <x v="0"/>
    <s v="Perceel 3"/>
    <s v="1e Stoofweg"/>
    <s v="&lt;Null&gt;"/>
    <n v="196"/>
    <n v="2021"/>
    <s v="Klasse A"/>
    <s v="Klasse Industrie"/>
    <n v="92377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32808"/>
    <x v="0"/>
    <s v="&lt;Null&gt;"/>
    <x v="315"/>
    <n v="10.6"/>
    <n v="92249"/>
    <s v="&lt;Null&gt;"/>
    <s v="Waterschap"/>
    <s v="Waterschap"/>
    <x v="0"/>
    <s v="Perceel 3"/>
    <s v="1e Stoofweg"/>
    <s v="&lt;Null&gt;"/>
    <n v="194"/>
    <n v="2021"/>
    <s v="Klasse A"/>
    <s v="Klasse Industrie"/>
    <n v="92249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15458"/>
    <x v="0"/>
    <s v="&lt;Null&gt;"/>
    <x v="316"/>
    <n v="9.6"/>
    <n v="92250"/>
    <s v="&lt;Null&gt;"/>
    <s v="Waterschap"/>
    <s v="Waterschap"/>
    <x v="0"/>
    <s v="Perceel 3"/>
    <s v="1e Stoofweg"/>
    <s v="&lt;Null&gt;"/>
    <n v="196"/>
    <n v="2021"/>
    <s v="Vrij toepasbaar"/>
    <s v="Vrij toepasbaar"/>
    <n v="92250"/>
    <s v="Vrij verspreidbaar"/>
    <n v="0.9"/>
    <x v="0"/>
    <s v="W18GR10025"/>
  </r>
  <r>
    <x v="0"/>
    <s v="GO 2021"/>
    <s v="1A: Op de kant, &lt;=30m tweezijdig bereikbaar, of &lt;=15m één zijde bereikbaar"/>
    <s v="Duiker &lt;= 25m"/>
    <n v="0.5"/>
    <s v="W11615"/>
    <x v="0"/>
    <s v="&lt;Null&gt;"/>
    <x v="317"/>
    <n v="9.6"/>
    <n v="92559"/>
    <s v="&lt;Null&gt;"/>
    <s v="Waterschap"/>
    <s v="Waterschap"/>
    <x v="0"/>
    <s v="Perceel 3"/>
    <s v="1e Stoofweg"/>
    <s v="&lt;Null&gt;"/>
    <n v="95"/>
    <n v="2021"/>
    <s v="Vrij toepasbaar"/>
    <s v="Vrij toepasbaar"/>
    <n v="92559"/>
    <s v="Vrij verspreidbaar"/>
    <n v="0.9"/>
    <x v="0"/>
    <s v="W18GR10053"/>
  </r>
  <r>
    <x v="0"/>
    <s v="GO 2021"/>
    <s v="1A: Op de kant, &lt;=30m tweezijdig bereikbaar, of &lt;=15m één zijde bereikbaar"/>
    <s v="Duiker &lt;= 25m"/>
    <n v="0.5"/>
    <s v="W15458"/>
    <x v="0"/>
    <s v="&lt;Null&gt;"/>
    <x v="318"/>
    <n v="10.6"/>
    <n v="92372"/>
    <s v="&lt;Null&gt;"/>
    <s v="Waterschap"/>
    <s v="Waterschap"/>
    <x v="0"/>
    <s v="Perceel 3"/>
    <s v="HOEKVATENWEG"/>
    <s v="&lt;Null&gt;"/>
    <n v="196"/>
    <n v="2021"/>
    <s v="Vrij toepasbaar"/>
    <s v="Vrij toepasbaar"/>
    <n v="92372"/>
    <s v="Vrij verspreidbaar"/>
    <n v="1"/>
    <x v="0"/>
    <s v="W18GR10025"/>
  </r>
  <r>
    <x v="0"/>
    <s v="GO 2021"/>
    <s v="2A: Niet direct op de kant, &lt;=30m tweezijdig bereikbaar, of &lt;=15m één zijde bereikbaar"/>
    <s v="Duiker &lt;= 25m"/>
    <n v="0.5"/>
    <s v="T10435"/>
    <x v="1"/>
    <s v="&lt;Null&gt;"/>
    <x v="319"/>
    <n v="12.78"/>
    <n v="92439"/>
    <s v="&lt;Null&gt;"/>
    <s v="Vergunninghouder"/>
    <s v="Waterschap"/>
    <x v="0"/>
    <s v="Perceel 3"/>
    <s v="Monnikenweg"/>
    <s v="&lt;Null&gt;"/>
    <n v="101"/>
    <n v="2021"/>
    <s v="Klasse A"/>
    <s v="Klasse Industrie"/>
    <n v="92439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44874"/>
    <x v="0"/>
    <s v="&lt;Null&gt;"/>
    <x v="320"/>
    <n v="13"/>
    <n v="91852"/>
    <s v="&lt;Null&gt;"/>
    <s v="Vergunninghouder"/>
    <s v="Waterschap"/>
    <x v="0"/>
    <s v="Perceel 3"/>
    <s v="Monnikenweg"/>
    <s v="&lt;Null&gt;"/>
    <n v="15"/>
    <n v="2021"/>
    <s v="Klasse A"/>
    <s v="Klasse Industrie"/>
    <n v="91852"/>
    <s v="Verspreidbaar"/>
    <n v="1.3"/>
    <x v="0"/>
    <s v="W18GR10_WBKK_A"/>
  </r>
  <r>
    <x v="0"/>
    <s v="GO 2021"/>
    <s v="1A: Op de kant, &lt;=30m tweezijdig bereikbaar, of &lt;=15m één zijde bereikbaar"/>
    <s v="Duiker &lt;= 25m"/>
    <n v="2"/>
    <s v="H05600"/>
    <x v="0"/>
    <s v="&lt;Null&gt;"/>
    <x v="321"/>
    <n v="15.5"/>
    <n v="91949"/>
    <s v="&lt;Null&gt;"/>
    <s v="Waterschap"/>
    <s v="Waterschap"/>
    <x v="0"/>
    <s v="Perceel 3"/>
    <s v="Monnikenweg"/>
    <s v="&lt;Null&gt;"/>
    <n v="270"/>
    <n v="2021"/>
    <s v="Klasse A"/>
    <s v="Vrij toepasbaar"/>
    <n v="91949"/>
    <s v="Vrij verspreidbaar"/>
    <n v="24.3"/>
    <x v="0"/>
    <s v="W18GR10_WBKK_D"/>
  </r>
  <r>
    <x v="0"/>
    <s v="GO 2021"/>
    <s v="1A: Op de kant, &lt;=30m tweezijdig bereikbaar, of &lt;=15m één zijde bereikbaar"/>
    <s v="Duiker &lt;= 25m"/>
    <n v="0.5"/>
    <s v="W13503"/>
    <x v="0"/>
    <s v="&lt;Null&gt;"/>
    <x v="322"/>
    <n v="10.6"/>
    <n v="92117"/>
    <s v="&lt;Null&gt;"/>
    <s v="Vergunninghouder"/>
    <s v="Waterschap"/>
    <x v="0"/>
    <s v="Perceel 3"/>
    <s v="Monnikenweg"/>
    <s v="&lt;Null&gt;"/>
    <n v="17"/>
    <n v="2021"/>
    <s v="Vrij toepasbaar"/>
    <s v="Vrij toepasbaar"/>
    <n v="92117"/>
    <s v="Vrij verspreidbaar"/>
    <n v="1"/>
    <x v="0"/>
    <s v="W18GR10061"/>
  </r>
  <r>
    <x v="0"/>
    <s v="GO 2021"/>
    <s v="1A: Op de kant, &lt;=30m tweezijdig bereikbaar, of &lt;=15m één zijde bereikbaar"/>
    <s v="Duiker &lt;= 25m"/>
    <n v="0.5"/>
    <s v="W05262"/>
    <x v="0"/>
    <s v="&lt;Null&gt;"/>
    <x v="323"/>
    <n v="10.6"/>
    <n v="91531"/>
    <s v="&lt;Null&gt;"/>
    <s v="Waterschap"/>
    <s v="Waterschap"/>
    <x v="0"/>
    <s v="Perceel 3"/>
    <s v="Philipshoofjesweg"/>
    <s v="&lt;Null&gt;"/>
    <n v="99"/>
    <n v="2021"/>
    <s v="Vrij toepasbaar"/>
    <s v="Vrij toepasbaar"/>
    <n v="91531"/>
    <s v="Vrij verspreidbaar"/>
    <n v="1"/>
    <x v="0"/>
    <s v="W18GR10066"/>
  </r>
  <r>
    <x v="0"/>
    <s v="GO 2021"/>
    <s v="1A: Op de kant, &lt;=30m tweezijdig bereikbaar, of &lt;=15m één zijde bereikbaar"/>
    <s v="Duiker &lt;= 25m"/>
    <n v="0.5"/>
    <s v="T26969"/>
    <x v="0"/>
    <s v="&lt;Null&gt;"/>
    <x v="324"/>
    <n v="9.6"/>
    <n v="91966"/>
    <s v="&lt;Null&gt;"/>
    <s v="Vergunninghouder"/>
    <s v="Waterschap"/>
    <x v="0"/>
    <s v="Perceel 3"/>
    <s v="Philipshoofjesweg"/>
    <s v="&lt;Null&gt;"/>
    <n v="195"/>
    <n v="2021"/>
    <s v="Klasse A"/>
    <s v="Vrij toepasbaar"/>
    <n v="91966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W30520"/>
    <x v="0"/>
    <s v="&lt;Null&gt;"/>
    <x v="325"/>
    <n v="13.05"/>
    <n v="92599"/>
    <s v="&lt;Null&gt;"/>
    <s v="Staatsbosbeheer"/>
    <s v="Waterschap"/>
    <x v="0"/>
    <s v="Perceel 3"/>
    <s v="Haveloozeweg"/>
    <s v="&lt;Null&gt;"/>
    <n v="271"/>
    <n v="2021"/>
    <s v="Vrij toepasbaar"/>
    <s v="Vrij toepasbaar"/>
    <n v="92599"/>
    <s v="Vrij verspreidbaar"/>
    <n v="1.3"/>
    <x v="0"/>
    <s v="W18GR10068"/>
  </r>
  <r>
    <x v="0"/>
    <s v="GO 2021"/>
    <s v="1A: Op de kant, &lt;=30m tweezijdig bereikbaar, of &lt;=15m één zijde bereikbaar"/>
    <s v="Duiker &lt;= 25m"/>
    <n v="0.5"/>
    <s v="W04569"/>
    <x v="0"/>
    <s v="&lt;Null&gt;"/>
    <x v="326"/>
    <n v="12.5"/>
    <n v="92469"/>
    <s v="&lt;Null&gt;"/>
    <s v="Vergunninghouder"/>
    <s v="Waterschap"/>
    <x v="0"/>
    <s v="Perceel 3"/>
    <s v="Armenweg"/>
    <s v="&lt;Null&gt;"/>
    <n v="99"/>
    <n v="2021"/>
    <s v="Vrij toepasbaar"/>
    <s v="Vrij toepasbaar"/>
    <n v="92469"/>
    <s v="Vrij verspreidbaar"/>
    <n v="1.2"/>
    <x v="0"/>
    <s v="W18GR10074"/>
  </r>
  <r>
    <x v="0"/>
    <s v="GO 2021"/>
    <s v="1A: Op de kant, &lt;=30m tweezijdig bereikbaar, of &lt;=15m één zijde bereikbaar"/>
    <s v="Duiker &lt;= 25m"/>
    <n v="0.5"/>
    <s v="W22299"/>
    <x v="0"/>
    <s v="&lt;Null&gt;"/>
    <x v="327"/>
    <n v="14.02"/>
    <n v="92600"/>
    <s v="&lt;Null&gt;"/>
    <s v="Staatsbosbeheer"/>
    <s v="Waterschap"/>
    <x v="0"/>
    <s v="Perceel 3"/>
    <s v="Haveloozeweg"/>
    <s v="&lt;Null&gt;"/>
    <n v="110"/>
    <n v="2021"/>
    <s v="Vrij toepasbaar"/>
    <s v="Vrij toepasbaar"/>
    <n v="92600"/>
    <s v="Vrij verspreidbaar"/>
    <n v="1.4"/>
    <x v="0"/>
    <s v="W18GR10069"/>
  </r>
  <r>
    <x v="0"/>
    <s v="GO 2021"/>
    <s v="1A: Op de kant, &lt;=30m tweezijdig bereikbaar, of &lt;=15m één zijde bereikbaar"/>
    <s v="Duiker &lt;= 25m"/>
    <n v="0.5"/>
    <s v="W15456"/>
    <x v="0"/>
    <s v="&lt;Null&gt;"/>
    <x v="328"/>
    <n v="12.75"/>
    <n v="92138"/>
    <s v="&lt;Null&gt;"/>
    <s v="Vergunninghouder"/>
    <s v="Waterschap"/>
    <x v="0"/>
    <s v="Perceel 3"/>
    <s v="1e Stoofweg"/>
    <s v="&lt;Null&gt;"/>
    <n v="97"/>
    <n v="2021"/>
    <s v="Klasse A"/>
    <s v="Klasse Industrie"/>
    <n v="92138"/>
    <s v="Verspreidbaar"/>
    <n v="1.3"/>
    <x v="0"/>
    <s v="W18GR10048"/>
  </r>
  <r>
    <x v="0"/>
    <s v="GO 2021"/>
    <s v="1A: Op de kant, &lt;=30m tweezijdig bereikbaar, of &lt;=15m één zijde bereikbaar"/>
    <s v="Duiker &lt;= 25m"/>
    <n v="0.5"/>
    <s v="T29692"/>
    <x v="0"/>
    <s v="&lt;Null&gt;"/>
    <x v="329"/>
    <n v="11.35"/>
    <n v="92565"/>
    <s v="&lt;Null&gt;"/>
    <s v="Waterschap"/>
    <s v="Waterschap"/>
    <x v="0"/>
    <s v="Perceel 3"/>
    <s v="1e Stoofweg"/>
    <s v="&lt;Null&gt;"/>
    <n v="97"/>
    <n v="2021"/>
    <s v="Vrij toepasbaar"/>
    <s v="Vrij toepasbaar"/>
    <n v="92565"/>
    <s v="Vrij verspreidbaar"/>
    <n v="1.1000000000000001"/>
    <x v="0"/>
    <s v="W18GR10050"/>
  </r>
  <r>
    <x v="0"/>
    <s v="GO 2021"/>
    <s v="1A: Op de kant, &lt;=30m tweezijdig bereikbaar, of &lt;=15m één zijde bereikbaar"/>
    <s v="Duiker &lt;= 25m"/>
    <n v="0.5"/>
    <s v="W15456"/>
    <x v="0"/>
    <s v="&lt;Null&gt;"/>
    <x v="330"/>
    <n v="10.25"/>
    <n v="92571"/>
    <s v="&lt;Null&gt;"/>
    <s v="Vergunninghouder"/>
    <s v="Waterschap"/>
    <x v="0"/>
    <s v="Perceel 3"/>
    <s v="1e Stoofweg"/>
    <s v="&lt;Null&gt;"/>
    <n v="248"/>
    <n v="2021"/>
    <s v="Klasse A"/>
    <s v="Klasse Industrie"/>
    <n v="92571"/>
    <s v="Verspreidbaar"/>
    <n v="1"/>
    <x v="0"/>
    <s v="W18GR10048"/>
  </r>
  <r>
    <x v="0"/>
    <s v="GO 2021"/>
    <s v="3A: Erkend verwerker, &lt;=30m tweezijdig bereikbaar, of &lt;=15m één zijde bereikbaar"/>
    <s v="Duiker &lt;= 25m"/>
    <n v="0.5"/>
    <s v="W26967"/>
    <x v="2"/>
    <s v="&lt;Null&gt;"/>
    <x v="331"/>
    <n v="11.35"/>
    <n v="92570"/>
    <s v="&lt;Null&gt;"/>
    <s v="Vergunninghouder"/>
    <s v="Waterschap"/>
    <x v="0"/>
    <s v="Perceel 3"/>
    <s v="Philipshoofjesweg"/>
    <s v="&lt;Null&gt;"/>
    <n v="90"/>
    <n v="2021"/>
    <s v="Klasse B"/>
    <s v="Niet toepasbaar"/>
    <n v="92570"/>
    <s v="Verspreidbaar"/>
    <n v="1.1000000000000001"/>
    <x v="0"/>
    <s v="W18GR10065"/>
  </r>
  <r>
    <x v="0"/>
    <s v="GO 2021"/>
    <s v="3A: Erkend verwerker, &lt;=30m tweezijdig bereikbaar, of &lt;=15m één zijde bereikbaar"/>
    <s v="Duiker &lt;= 25m"/>
    <n v="0.5"/>
    <s v="W26967"/>
    <x v="2"/>
    <s v="&lt;Null&gt;"/>
    <x v="332"/>
    <n v="11"/>
    <n v="92457"/>
    <s v="&lt;Null&gt;"/>
    <s v="Vergunninghouder"/>
    <s v="Waterschap"/>
    <x v="0"/>
    <s v="Perceel 3"/>
    <s v="Philipshoofjesweg"/>
    <s v="&lt;Null&gt;"/>
    <n v="94"/>
    <n v="2021"/>
    <s v="Klasse B"/>
    <s v="Niet toepasbaar"/>
    <n v="92457"/>
    <s v="Verspreidbaar"/>
    <n v="1.1000000000000001"/>
    <x v="0"/>
    <s v="W18GR10065"/>
  </r>
  <r>
    <x v="0"/>
    <s v="GO 2021"/>
    <s v="1A: Op de kant, &lt;=30m tweezijdig bereikbaar, of &lt;=15m één zijde bereikbaar"/>
    <s v="Duiker &lt;= 25m"/>
    <n v="0.5"/>
    <s v="T29692"/>
    <x v="0"/>
    <s v="&lt;Null&gt;"/>
    <x v="333"/>
    <n v="14.4"/>
    <n v="91851"/>
    <s v="&lt;Null&gt;"/>
    <s v="Vergunninghouder"/>
    <s v="Waterschap"/>
    <x v="0"/>
    <s v="Perceel 3"/>
    <s v="1e Stoofweg"/>
    <s v="&lt;Null&gt;"/>
    <n v="85"/>
    <n v="2021"/>
    <s v="Vrij toepasbaar"/>
    <s v="Vrij toepasbaar"/>
    <n v="91851"/>
    <s v="Vrij verspreidbaar"/>
    <n v="1.4"/>
    <x v="0"/>
    <s v="W18GR10050"/>
  </r>
  <r>
    <x v="0"/>
    <s v="GO 2021"/>
    <s v="1A: Op de kant, &lt;=30m tweezijdig bereikbaar, of &lt;=15m één zijde bereikbaar"/>
    <s v="Duiker &lt;= 25m"/>
    <n v="0.5"/>
    <s v="W16623"/>
    <x v="0"/>
    <s v="&lt;Null&gt;"/>
    <x v="334"/>
    <n v="11.7"/>
    <n v="92607"/>
    <s v="&lt;Null&gt;"/>
    <s v="Vergunninghouder"/>
    <s v="Waterschap"/>
    <x v="0"/>
    <s v="Perceel 3"/>
    <s v="Haveloozeweg"/>
    <s v="&lt;Null&gt;"/>
    <n v="100"/>
    <n v="2021"/>
    <s v="Vrij toepasbaar"/>
    <s v="Vrij toepasbaar"/>
    <n v="92607"/>
    <s v="Vrij verspreidbaar"/>
    <n v="1.1000000000000001"/>
    <x v="0"/>
    <s v="W18GR10070"/>
  </r>
  <r>
    <x v="0"/>
    <s v="GO 2021"/>
    <s v="1A: Op de kant, &lt;=30m tweezijdig bereikbaar, of &lt;=15m één zijde bereikbaar"/>
    <s v="Duiker &lt;= 25m"/>
    <n v="0.7"/>
    <s v="H19477"/>
    <x v="0"/>
    <s v="&lt;Null&gt;"/>
    <x v="335"/>
    <n v="12.05"/>
    <n v="92612"/>
    <s v="&lt;Null&gt;"/>
    <s v="Vergunninghouder"/>
    <s v="Waterschap"/>
    <x v="0"/>
    <s v="Perceel 3"/>
    <s v="Haveloozeweg"/>
    <s v="&lt;Null&gt;"/>
    <n v="100"/>
    <n v="2021"/>
    <s v="Klasse A"/>
    <s v="Klasse Industrie"/>
    <n v="92612"/>
    <s v="Verspreidbaar"/>
    <n v="2.2999999999999998"/>
    <x v="0"/>
    <s v="W18GR10_WBKK_A"/>
  </r>
  <r>
    <x v="0"/>
    <s v="GO 2021"/>
    <s v="1A: Op de kant, &lt;=30m tweezijdig bereikbaar, of &lt;=15m één zijde bereikbaar"/>
    <s v="Duiker &lt;= 25m"/>
    <n v="1.5"/>
    <s v="H29077"/>
    <x v="0"/>
    <s v="&lt;Null&gt;"/>
    <x v="336"/>
    <n v="10"/>
    <n v="92274"/>
    <s v="&lt;Null&gt;"/>
    <s v="Vergunninghouder"/>
    <s v="Waterschap"/>
    <x v="0"/>
    <s v="Perceel 3"/>
    <s v="Smalle Blokweg"/>
    <s v="&lt;Null&gt;"/>
    <n v="98"/>
    <n v="2021"/>
    <s v="Klasse A"/>
    <s v="Klasse Industrie"/>
    <n v="92274"/>
    <s v="Verspreidbaar"/>
    <n v="8.8000000000000007"/>
    <x v="0"/>
    <s v="W18GR10_WBKK_A"/>
  </r>
  <r>
    <x v="0"/>
    <s v="GO 2021"/>
    <s v="1A: Op de kant, &lt;=30m tweezijdig bereikbaar, of &lt;=15m één zijde bereikbaar"/>
    <s v="Duiker &lt;= 25m"/>
    <n v="1.5"/>
    <s v="H29077"/>
    <x v="0"/>
    <s v="&lt;Null&gt;"/>
    <x v="337"/>
    <n v="10"/>
    <n v="92452"/>
    <s v="&lt;Null&gt;"/>
    <s v="Vergunninghouder"/>
    <s v="Waterschap"/>
    <x v="0"/>
    <s v="Perceel 3"/>
    <s v="Smalle Blokweg"/>
    <s v="&lt;Null&gt;"/>
    <n v="98"/>
    <n v="2021"/>
    <s v="Klasse A"/>
    <s v="Klasse Industrie"/>
    <n v="92452"/>
    <s v="Verspreidbaar"/>
    <n v="8.8000000000000007"/>
    <x v="0"/>
    <s v="W18GR10_WBKK_A"/>
  </r>
  <r>
    <x v="0"/>
    <s v="GO 2021"/>
    <s v="1A: Op de kant, &lt;=30m tweezijdig bereikbaar, of &lt;=15m één zijde bereikbaar"/>
    <s v="Duiker &lt;= 25m"/>
    <n v="1.5"/>
    <s v="H29077"/>
    <x v="0"/>
    <s v="&lt;Null&gt;"/>
    <x v="338"/>
    <n v="10"/>
    <n v="91891"/>
    <s v="&lt;Null&gt;"/>
    <s v="Vergunninghouder"/>
    <s v="Waterschap"/>
    <x v="0"/>
    <s v="Perceel 3"/>
    <s v="Smalle Blokweg"/>
    <s v="&lt;Null&gt;"/>
    <n v="98"/>
    <n v="2021"/>
    <s v="Klasse A"/>
    <s v="Klasse Industrie"/>
    <n v="91891"/>
    <s v="Verspreidbaar"/>
    <n v="8.8000000000000007"/>
    <x v="0"/>
    <s v="W18GR10_WBKK_A"/>
  </r>
  <r>
    <x v="0"/>
    <s v="GO 2021"/>
    <s v="2A: Niet direct op de kant, &lt;=30m tweezijdig bereikbaar, of &lt;=15m één zijde bereikbaar"/>
    <s v="Duiker &lt;= 25m"/>
    <n v="0.5"/>
    <s v="W19327"/>
    <x v="1"/>
    <s v="&lt;Null&gt;"/>
    <x v="339"/>
    <n v="16.600000000000001"/>
    <n v="92608"/>
    <s v="&lt;Null&gt;"/>
    <s v="Vergunninghouder"/>
    <s v="Waterschap"/>
    <x v="0"/>
    <s v="Perceel 3"/>
    <s v="Schenkeldijk"/>
    <s v="&lt;Null&gt;"/>
    <n v="221"/>
    <n v="2021"/>
    <s v="Klasse A"/>
    <s v="Vrij toepasbaar"/>
    <n v="92608"/>
    <s v="Vrij verspreidbaar"/>
    <n v="1.6"/>
    <x v="0"/>
    <s v="W18GR10_WBKK_D"/>
  </r>
  <r>
    <x v="0"/>
    <s v="GO 2021"/>
    <s v="2A: Niet direct op de kant, &lt;=30m tweezijdig bereikbaar, of &lt;=15m één zijde bereikbaar"/>
    <s v="Duiker &lt;= 25m"/>
    <n v="0.5"/>
    <s v="W23092"/>
    <x v="1"/>
    <s v="&lt;Null&gt;"/>
    <x v="340"/>
    <n v="12"/>
    <n v="91850"/>
    <s v="&lt;Null&gt;"/>
    <s v="Staatsbosbeheer"/>
    <s v="Waterschap"/>
    <x v="0"/>
    <s v="Perceel 3"/>
    <s v="Westdijk"/>
    <s v="&lt;Null&gt;"/>
    <n v="212"/>
    <n v="2021"/>
    <s v="Klasse A"/>
    <s v="Vrij toepasbaar"/>
    <n v="91850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T16621"/>
    <x v="0"/>
    <s v="&lt;Null&gt;"/>
    <x v="341"/>
    <n v="16.7"/>
    <n v="92585"/>
    <s v="&lt;Null&gt;"/>
    <s v="Vergunninghouder"/>
    <s v="Waterschap"/>
    <x v="0"/>
    <s v="Perceel 3"/>
    <s v="2e Stoofweg"/>
    <s v="&lt;Null&gt;"/>
    <n v="98"/>
    <n v="2021"/>
    <s v="Klasse A"/>
    <s v="Klasse Industrie"/>
    <n v="92585"/>
    <s v="Verspreidbaar"/>
    <n v="1.6"/>
    <x v="0"/>
    <s v="W18GR10029"/>
  </r>
  <r>
    <x v="0"/>
    <s v="GO 2021"/>
    <s v="2A: Niet direct op de kant, &lt;=30m tweezijdig bereikbaar, of &lt;=15m één zijde bereikbaar"/>
    <s v="Duiker &lt;= 25m"/>
    <n v="0.5"/>
    <s v="W17422"/>
    <x v="1"/>
    <s v="&lt;Null&gt;"/>
    <x v="342"/>
    <n v="14.4"/>
    <n v="92051"/>
    <s v="&lt;Null&gt;"/>
    <s v="Staatsbosbeheer"/>
    <s v="Waterschap"/>
    <x v="0"/>
    <s v="Perceel 3"/>
    <s v="Philipshoofjesweg"/>
    <s v="&lt;Null&gt;"/>
    <n v="169"/>
    <n v="2021"/>
    <s v="Klasse A"/>
    <s v="Vrij toepasbaar"/>
    <n v="92051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17422"/>
    <x v="0"/>
    <s v="&lt;Null&gt;"/>
    <x v="343"/>
    <n v="12"/>
    <n v="91975"/>
    <s v="&lt;Null&gt;"/>
    <s v="Vergunninghouder"/>
    <s v="Waterschap"/>
    <x v="0"/>
    <s v="Perceel 3"/>
    <s v="Diederikseweg"/>
    <s v="&lt;Null&gt;"/>
    <n v="170"/>
    <n v="2021"/>
    <s v="Klasse A"/>
    <s v="Vrij toepasbaar"/>
    <n v="91975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5"/>
    <s v="W11613"/>
    <x v="1"/>
    <s v="&lt;Null&gt;"/>
    <x v="344"/>
    <n v="12.05"/>
    <n v="92601"/>
    <s v="&lt;Null&gt;"/>
    <s v="Vergunninghouder"/>
    <s v="Waterschap"/>
    <x v="0"/>
    <s v="Perceel 3"/>
    <s v="Westdijk"/>
    <s v="&lt;Null&gt;"/>
    <n v="98"/>
    <n v="2021"/>
    <s v="Klasse A"/>
    <s v="Klasse Industrie"/>
    <n v="92601"/>
    <s v="Verspreidbaar"/>
    <n v="1.2"/>
    <x v="0"/>
    <s v="W18GR10071"/>
  </r>
  <r>
    <x v="0"/>
    <s v="GO 2021"/>
    <s v="2A: Niet direct op de kant, &lt;=30m tweezijdig bereikbaar, of &lt;=15m één zijde bereikbaar"/>
    <s v="Duiker &lt;= 25m"/>
    <n v="0.5"/>
    <s v="W11613"/>
    <x v="1"/>
    <s v="&lt;Null&gt;"/>
    <x v="345"/>
    <n v="10.45"/>
    <n v="92602"/>
    <s v="&lt;Null&gt;"/>
    <s v="Vergunninghouder"/>
    <s v="Waterschap"/>
    <x v="0"/>
    <s v="Perceel 3"/>
    <s v="Westdijk"/>
    <s v="&lt;Null&gt;"/>
    <n v="98"/>
    <n v="2021"/>
    <s v="Klasse A"/>
    <s v="Klasse Industrie"/>
    <n v="92602"/>
    <s v="Verspreidbaar"/>
    <n v="1"/>
    <x v="0"/>
    <s v="W18GR10071"/>
  </r>
  <r>
    <x v="0"/>
    <s v="GO 2021"/>
    <s v="1A: Op de kant, &lt;=30m tweezijdig bereikbaar, of &lt;=15m één zijde bereikbaar"/>
    <s v="Duiker &lt;= 25m"/>
    <n v="0.6"/>
    <s v="W13500"/>
    <x v="0"/>
    <s v="&lt;Null&gt;"/>
    <x v="346"/>
    <n v="11.9"/>
    <n v="92482"/>
    <s v="&lt;Null&gt;"/>
    <s v="Vergunninghouder"/>
    <s v="Waterschap"/>
    <x v="0"/>
    <s v="Perceel 3"/>
    <s v="Smalle Blokweg"/>
    <s v="&lt;Null&gt;"/>
    <n v="206"/>
    <n v="2021"/>
    <s v="Vrij toepasbaar"/>
    <s v="Vrij toepasbaar"/>
    <n v="92482"/>
    <s v="Vrij verspreidbaar"/>
    <n v="1.7"/>
    <x v="0"/>
    <s v="W18GR10085"/>
  </r>
  <r>
    <x v="0"/>
    <s v="GO 2021"/>
    <s v="1A: Op de kant, &lt;=30m tweezijdig bereikbaar, of &lt;=15m één zijde bereikbaar"/>
    <s v="Duiker &lt;= 25m"/>
    <n v="0.5"/>
    <s v="T49644"/>
    <x v="0"/>
    <s v="&lt;Null&gt;"/>
    <x v="347"/>
    <n v="13"/>
    <n v="92119"/>
    <s v="&lt;Null&gt;"/>
    <s v="Gemeente Goeree-Overflakkee"/>
    <s v="Waterschap"/>
    <x v="0"/>
    <s v="Perceel 3"/>
    <s v="Vroonweg"/>
    <s v="&lt;Null&gt;"/>
    <n v="189"/>
    <n v="2021"/>
    <s v="Vrij toepasbaar"/>
    <s v="Vrij toepasbaar"/>
    <n v="92119"/>
    <s v="Vrij verspreidbaar"/>
    <n v="1.3"/>
    <x v="0"/>
    <s v="W18GR10005"/>
  </r>
  <r>
    <x v="0"/>
    <s v="GO 2021"/>
    <s v="1A: Op de kant, &lt;=30m tweezijdig bereikbaar, of &lt;=15m één zijde bereikbaar"/>
    <s v="Duiker &lt;= 25m"/>
    <n v="0.6"/>
    <s v="D15461"/>
    <x v="0"/>
    <s v="&lt;Null&gt;"/>
    <x v="348"/>
    <n v="21.88"/>
    <n v="92345"/>
    <s v="&lt;Null&gt;"/>
    <s v="Waterschap"/>
    <s v="Waterschap"/>
    <x v="0"/>
    <s v="Perceel 3"/>
    <s v="West Havendijk"/>
    <s v="&lt;Null&gt;"/>
    <n v="173"/>
    <n v="2021"/>
    <s v="Vrij toepasbaar"/>
    <s v="Vrij toepasbaar"/>
    <n v="92345"/>
    <s v="Vrij verspreidbaar"/>
    <n v="3.1"/>
    <x v="0"/>
    <s v="W18GR10042"/>
  </r>
  <r>
    <x v="0"/>
    <s v="GO 2021"/>
    <s v="0: Invalide kenmerken"/>
    <s v="Duiker &lt;= 25m"/>
    <n v="0.6"/>
    <s v="W20035"/>
    <x v="0"/>
    <s v="&lt;Null&gt;"/>
    <x v="349"/>
    <n v="12.67"/>
    <n v="92271"/>
    <s v="&lt;Null&gt;"/>
    <s v="Waterschap"/>
    <s v="Waterschap"/>
    <x v="0"/>
    <s v="Perceel 3"/>
    <s v="1e Stoofweg"/>
    <s v="&lt;Null&gt;"/>
    <n v="173"/>
    <n v="2021"/>
    <s v="Klasse A"/>
    <s v="Klasse Industrie"/>
    <n v="92271"/>
    <s v="Verspreidbaar"/>
    <n v="1.8"/>
    <x v="0"/>
    <s v="W18GR10046"/>
  </r>
  <r>
    <x v="0"/>
    <s v="GO 2021"/>
    <s v="1A: Op de kant, &lt;=30m tweezijdig bereikbaar, of &lt;=15m één zijde bereikbaar"/>
    <s v="Duiker &lt;= 25m"/>
    <n v="0.5"/>
    <s v="T24946"/>
    <x v="0"/>
    <s v="&lt;Null&gt;"/>
    <x v="350"/>
    <n v="9.58"/>
    <n v="91996"/>
    <s v="&lt;Null&gt;"/>
    <s v="Vergunninghouder"/>
    <s v="Waterschap"/>
    <x v="0"/>
    <s v="Perceel 3"/>
    <s v="Bustelweg"/>
    <s v="&lt;Null&gt;"/>
    <n v="279"/>
    <n v="2021"/>
    <s v="Klasse A"/>
    <s v="Vrij toepasbaar"/>
    <n v="91996"/>
    <s v="Vrij verspreidbaar"/>
    <n v="0.9"/>
    <x v="0"/>
    <s v="W18GR10_WBKK_D"/>
  </r>
  <r>
    <x v="0"/>
    <s v="GO 2021"/>
    <s v="2A: Niet direct op de kant, &lt;=30m tweezijdig bereikbaar, of &lt;=15m één zijde bereikbaar"/>
    <s v="Duiker &lt;= 25m"/>
    <n v="0.6"/>
    <s v="T10435"/>
    <x v="1"/>
    <s v="&lt;Null&gt;"/>
    <x v="351"/>
    <n v="12.4"/>
    <n v="92396"/>
    <s v="&lt;Null&gt;"/>
    <s v="Waterschap"/>
    <s v="Waterschap"/>
    <x v="0"/>
    <s v="Perceel 3"/>
    <s v="Monnikenweg"/>
    <s v="&lt;Null&gt;"/>
    <n v="99"/>
    <n v="2021"/>
    <s v="Klasse A"/>
    <s v="Klasse Industrie"/>
    <n v="92396"/>
    <s v="Verspreidbaar"/>
    <n v="1.8"/>
    <x v="0"/>
    <s v="W18GR10_WBKK_A"/>
  </r>
  <r>
    <x v="0"/>
    <s v="GO 2021"/>
    <s v="0: Invalide kenmerken"/>
    <s v="Duiker &lt;= 25m"/>
    <n v="0.32"/>
    <s v="T36431"/>
    <x v="0"/>
    <s v="&lt;Null&gt;"/>
    <x v="352"/>
    <n v="11.23"/>
    <n v="92166"/>
    <s v="&lt;Null&gt;"/>
    <s v="Waterschap"/>
    <s v="Waterschap"/>
    <x v="0"/>
    <s v="Perceel 3"/>
    <s v="West Havendijk"/>
    <s v="&lt;Null&gt;"/>
    <n v="259"/>
    <n v="2021"/>
    <s v="Vrij toepasbaar"/>
    <s v="Vrij toepasbaar"/>
    <n v="92166"/>
    <s v="Vrij verspreidbaar"/>
    <n v="0.5"/>
    <x v="0"/>
    <s v="W18GR10002"/>
  </r>
  <r>
    <x v="0"/>
    <s v="GO 2021"/>
    <s v="1A: Op de kant, &lt;=30m tweezijdig bereikbaar, of &lt;=15m één zijde bereikbaar"/>
    <s v="Duiker &lt;= 25m"/>
    <n v="0.5"/>
    <s v="W17418"/>
    <x v="0"/>
    <s v="&lt;Null&gt;"/>
    <x v="353"/>
    <n v="9.6"/>
    <n v="92304"/>
    <s v="&lt;Null&gt;"/>
    <s v="Waterschap"/>
    <s v="Waterschap"/>
    <x v="0"/>
    <s v="Perceel 3"/>
    <s v="Philipshoofjesweg"/>
    <s v="&lt;Null&gt;"/>
    <n v="101"/>
    <n v="2021"/>
    <s v="Klasse A"/>
    <s v="Klasse Wonen"/>
    <n v="92304"/>
    <s v="Verspreidbaar"/>
    <n v="0.9"/>
    <x v="0"/>
    <s v="W18GR10063"/>
  </r>
  <r>
    <x v="0"/>
    <s v="GO 2021"/>
    <s v="2A: Niet direct op de kant, &lt;=30m tweezijdig bereikbaar, of &lt;=15m één zijde bereikbaar"/>
    <s v="Duiker &lt;= 25m"/>
    <n v="1.4"/>
    <s v="H17577"/>
    <x v="1"/>
    <n v="1.2"/>
    <x v="354"/>
    <n v="3"/>
    <n v="91919"/>
    <s v="&lt;Null&gt;"/>
    <s v="Vergunninghouder"/>
    <s v="Waterschap"/>
    <x v="0"/>
    <s v="Perceel 3"/>
    <s v="Haveloozeweg"/>
    <s v="&lt;Null&gt;"/>
    <n v="16"/>
    <n v="2021"/>
    <s v="Klasse A"/>
    <s v="Vrij toepasbaar"/>
    <n v="91919"/>
    <s v="Vrij verspreidbaar"/>
    <n v="2.2999999999999998"/>
    <x v="2"/>
    <s v="W18GR10_WBKK_D"/>
  </r>
  <r>
    <x v="0"/>
    <s v="GO 2021"/>
    <s v="3A: Erkend verwerker, &lt;=30m tweezijdig bereikbaar, of &lt;=15m één zijde bereikbaar"/>
    <s v="Duiker &lt;= 25m"/>
    <n v="0.5"/>
    <s v="W32806"/>
    <x v="2"/>
    <s v="&lt;Null&gt;"/>
    <x v="355"/>
    <n v="11.23"/>
    <n v="91847"/>
    <s v="&lt;Null&gt;"/>
    <s v="Vergunninghouder"/>
    <s v="Waterschap"/>
    <x v="0"/>
    <s v="Perceel 3"/>
    <s v="Philipshoofjesweg"/>
    <s v="&lt;Null&gt;"/>
    <n v="99"/>
    <n v="2021"/>
    <s v="Klasse B"/>
    <s v="Niet toepasbaar"/>
    <n v="91847"/>
    <s v="Verspreidbaar"/>
    <n v="1.1000000000000001"/>
    <x v="0"/>
    <s v="W18GR10065"/>
  </r>
  <r>
    <x v="0"/>
    <s v="GO 2021"/>
    <s v="0: Invalide kenmerken"/>
    <s v="Duiker &lt;= 25m"/>
    <n v="0.7"/>
    <s v="T07752"/>
    <x v="0"/>
    <s v="&lt;Null&gt;"/>
    <x v="356"/>
    <n v="13.1"/>
    <n v="92406"/>
    <s v="&lt;Null&gt;"/>
    <s v="Waterschap"/>
    <s v="Waterschap"/>
    <x v="0"/>
    <s v="Perceel 3"/>
    <s v="van Pallandtweg"/>
    <s v="&lt;Null&gt;"/>
    <n v="133"/>
    <n v="2021"/>
    <s v="Vrij toepasbaar"/>
    <s v="Vrij toepasbaar"/>
    <n v="92406"/>
    <s v="Vrij verspreidbaar"/>
    <n v="2.5"/>
    <x v="0"/>
    <s v="W18GR10257"/>
  </r>
  <r>
    <x v="0"/>
    <s v="GO 2021"/>
    <s v="1A: Op de kant, &lt;=30m tweezijdig bereikbaar, of &lt;=15m één zijde bereikbaar"/>
    <s v="Duiker &lt;= 25m"/>
    <n v="0.5"/>
    <s v="W26948"/>
    <x v="0"/>
    <s v="&lt;Null&gt;"/>
    <x v="357"/>
    <n v="9"/>
    <n v="92298"/>
    <s v="&lt;Null&gt;"/>
    <s v="Vergunninghouder"/>
    <s v="Waterschap"/>
    <x v="0"/>
    <s v="Perceel 3"/>
    <s v="Vrouwtjesweg"/>
    <s v="&lt;Null&gt;"/>
    <n v="116"/>
    <n v="2021"/>
    <s v="Klasse A"/>
    <s v="Klasse Industrie"/>
    <n v="92298"/>
    <s v="Verspreidbaar"/>
    <n v="0.9"/>
    <x v="0"/>
    <s v="W18GR10271"/>
  </r>
  <r>
    <x v="0"/>
    <s v="GO 2021"/>
    <s v="1A: Op de kant, &lt;=30m tweezijdig bereikbaar, of &lt;=15m één zijde bereikbaar"/>
    <s v="Duiker &lt;= 25m"/>
    <n v="0.5"/>
    <s v="T27703"/>
    <x v="0"/>
    <s v="&lt;Null&gt;"/>
    <x v="358"/>
    <n v="9.6"/>
    <n v="92505"/>
    <s v="&lt;Null&gt;"/>
    <s v="Vergunninghouder"/>
    <s v="Waterschap"/>
    <x v="0"/>
    <s v="Perceel 3"/>
    <s v="Dijkhof"/>
    <s v="&lt;Null&gt;"/>
    <n v="220"/>
    <n v="2021"/>
    <s v="Klasse B"/>
    <s v="Klasse Industrie"/>
    <n v="92505"/>
    <s v="Verspreidbaar"/>
    <n v="0.9"/>
    <x v="0"/>
    <s v="W18GR10280"/>
  </r>
  <r>
    <x v="0"/>
    <s v="GO 2021"/>
    <s v="1A: Op de kant, &lt;=30m tweezijdig bereikbaar, of &lt;=15m één zijde bereikbaar"/>
    <s v="Duiker &lt;= 25m"/>
    <n v="0.5"/>
    <s v="W11601"/>
    <x v="0"/>
    <s v="&lt;Null&gt;"/>
    <x v="359"/>
    <n v="10.86"/>
    <n v="92078"/>
    <s v="&lt;Null&gt;"/>
    <s v="Waterschap"/>
    <s v="Waterschap"/>
    <x v="0"/>
    <s v="Perceel 3"/>
    <s v="PIERSWEG"/>
    <s v="&lt;Null&gt;"/>
    <n v="133"/>
    <n v="2021"/>
    <s v="Vrij toepasbaar"/>
    <s v="Vrij toepasbaar"/>
    <n v="92078"/>
    <s v="Vrij verspreidbaar"/>
    <n v="1.1000000000000001"/>
    <x v="0"/>
    <s v="W18GR10264"/>
  </r>
  <r>
    <x v="0"/>
    <s v="GO 2021"/>
    <s v="1A: Op de kant, &lt;=30m tweezijdig bereikbaar, of &lt;=15m één zijde bereikbaar"/>
    <s v="Duiker &lt;= 25m"/>
    <n v="0.5"/>
    <s v="D30862"/>
    <x v="0"/>
    <s v="&lt;Null&gt;"/>
    <x v="360"/>
    <n v="12.04"/>
    <n v="92641"/>
    <s v="&lt;Null&gt;"/>
    <s v="Vergunninghouder"/>
    <s v="Waterschap"/>
    <x v="0"/>
    <s v="Perceel 3"/>
    <s v="POLDERWEG BRIENENS"/>
    <s v="&lt;Null&gt;"/>
    <n v="92"/>
    <n v="2021"/>
    <s v="Klasse A"/>
    <s v="Vrij toepasbaar"/>
    <n v="92641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13476"/>
    <x v="0"/>
    <s v="&lt;Null&gt;"/>
    <x v="361"/>
    <n v="12"/>
    <n v="92336"/>
    <s v="&lt;Null&gt;"/>
    <s v="Vergunninghouder"/>
    <s v="Waterschap"/>
    <x v="0"/>
    <s v="Perceel 3"/>
    <s v="Vroonweg"/>
    <s v="&lt;Null&gt;"/>
    <n v="91"/>
    <n v="2021"/>
    <s v="Klasse A"/>
    <s v="Klasse Wonen"/>
    <n v="92336"/>
    <s v="Verspreidbaar"/>
    <n v="1.2"/>
    <x v="0"/>
    <s v="W18GR10208"/>
  </r>
  <r>
    <x v="0"/>
    <s v="GO 2021"/>
    <s v="2A: Niet direct op de kant, &lt;=30m tweezijdig bereikbaar, of &lt;=15m één zijde bereikbaar"/>
    <s v="Duiker &lt;= 25m"/>
    <n v="0.4"/>
    <s v="W32434"/>
    <x v="1"/>
    <s v="&lt;Null&gt;"/>
    <x v="362"/>
    <n v="11.54"/>
    <n v="91981"/>
    <s v="&lt;Null&gt;"/>
    <s v="Waterschap"/>
    <s v="Waterschap"/>
    <x v="0"/>
    <s v="Perceel 3"/>
    <s v="Oostmoersedijk"/>
    <s v="&lt;Null&gt;"/>
    <n v="92"/>
    <n v="2021"/>
    <s v="Klasse A"/>
    <s v="Klasse Wonen"/>
    <n v="91981"/>
    <s v="Verspreidbaar"/>
    <n v="0.7"/>
    <x v="0"/>
    <s v="W18GR10208"/>
  </r>
  <r>
    <x v="0"/>
    <s v="GO 2021"/>
    <s v="2A: Niet direct op de kant, &lt;=30m tweezijdig bereikbaar, of &lt;=15m één zijde bereikbaar"/>
    <s v="Duiker &lt;= 25m"/>
    <n v="0.6"/>
    <s v="D17565"/>
    <x v="1"/>
    <s v="&lt;Null&gt;"/>
    <x v="363"/>
    <n v="18.38"/>
    <n v="92432"/>
    <s v="&lt;Null&gt;"/>
    <s v="Waterschap"/>
    <s v="Waterschap"/>
    <x v="0"/>
    <s v="Perceel 3"/>
    <s v="van Pallandtweg"/>
    <s v="&lt;Null&gt;"/>
    <n v="225"/>
    <n v="2021"/>
    <s v="Vrij toepasbaar"/>
    <s v="Vrij toepasbaar"/>
    <n v="92432"/>
    <s v="Vrij verspreidbaar"/>
    <n v="2.6"/>
    <x v="0"/>
    <s v="W18GR10257"/>
  </r>
  <r>
    <x v="0"/>
    <s v="GO 2021"/>
    <s v="1A: Op de kant, &lt;=30m tweezijdig bereikbaar, of &lt;=15m één zijde bereikbaar"/>
    <s v="Duiker &lt;= 25m"/>
    <n v="0.8"/>
    <s v="H05574"/>
    <x v="0"/>
    <s v="&lt;Null&gt;"/>
    <x v="364"/>
    <n v="12.2"/>
    <n v="92057"/>
    <s v="&lt;Null&gt;"/>
    <s v="Vergunninghouder"/>
    <s v="Waterschap"/>
    <x v="0"/>
    <s v="Perceel 3"/>
    <s v="POLDERWEG BRIENENS"/>
    <s v="&lt;Null&gt;"/>
    <n v="225"/>
    <n v="2021"/>
    <s v="Klasse A"/>
    <s v="Klasse Industrie"/>
    <n v="92057"/>
    <s v="Verspreidbaar"/>
    <n v="3.1"/>
    <x v="0"/>
    <s v="W18GR10255"/>
  </r>
  <r>
    <x v="0"/>
    <s v="GO 2021"/>
    <s v="1A: Op de kant, &lt;=30m tweezijdig bereikbaar, of &lt;=15m één zijde bereikbaar"/>
    <s v="Duiker &lt;= 25m"/>
    <n v="0.5"/>
    <s v="T18081"/>
    <x v="0"/>
    <s v="&lt;Null&gt;"/>
    <x v="365"/>
    <n v="10"/>
    <n v="91908"/>
    <s v="&lt;Null&gt;"/>
    <s v="Vergunninghouder"/>
    <s v="Waterschap"/>
    <x v="0"/>
    <s v="Perceel 3"/>
    <s v="Brienensweg"/>
    <s v="&lt;Null&gt;"/>
    <n v="227"/>
    <n v="2021"/>
    <s v="Klasse A"/>
    <s v="Vrij toepasbaar"/>
    <n v="91908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3"/>
    <s v="T10420"/>
    <x v="0"/>
    <s v="&lt;Null&gt;"/>
    <x v="366"/>
    <n v="11.8"/>
    <n v="91986"/>
    <s v="&lt;Null&gt;"/>
    <s v="Vergunninghouder"/>
    <s v="Waterschap"/>
    <x v="0"/>
    <s v="Perceel 3"/>
    <s v="Zeedijk"/>
    <s v="&lt;Null&gt;"/>
    <n v="152"/>
    <n v="2021"/>
    <s v="Klasse A"/>
    <s v="Vrij toepasbaar"/>
    <n v="91986"/>
    <s v="Vrij verspreidbaar"/>
    <n v="0.4"/>
    <x v="0"/>
    <s v="W18GR10_WBKK_D"/>
  </r>
  <r>
    <x v="0"/>
    <s v="GO 2021"/>
    <s v="1A: Op de kant, &lt;=30m tweezijdig bereikbaar, of &lt;=15m één zijde bereikbaar"/>
    <s v="Duiker &lt;= 25m"/>
    <n v="0.5"/>
    <s v="W13476"/>
    <x v="0"/>
    <s v="&lt;Null&gt;"/>
    <x v="367"/>
    <n v="12.38"/>
    <n v="92661"/>
    <s v="&lt;Null&gt;"/>
    <s v="Vergunninghouder"/>
    <s v="Waterschap"/>
    <x v="0"/>
    <s v="Perceel 3"/>
    <s v="Vroonweg"/>
    <s v="&lt;Null&gt;"/>
    <n v="91"/>
    <n v="2021"/>
    <s v="Vrij toepasbaar"/>
    <s v="Vrij toepasbaar"/>
    <n v="92661"/>
    <s v="Vrij verspreidbaar"/>
    <n v="1.2"/>
    <x v="0"/>
    <s v="W18GR10205"/>
  </r>
  <r>
    <x v="0"/>
    <s v="GO 2021"/>
    <s v="2A: Niet direct op de kant, &lt;=30m tweezijdig bereikbaar, of &lt;=15m één zijde bereikbaar"/>
    <s v="Duiker &lt;= 25m"/>
    <n v="0.5"/>
    <s v="W17403"/>
    <x v="1"/>
    <s v="&lt;Null&gt;"/>
    <x v="368"/>
    <n v="15.98"/>
    <n v="91914"/>
    <s v="&lt;Null&gt;"/>
    <s v="Waterschap"/>
    <s v="Waterschap"/>
    <x v="0"/>
    <s v="Perceel 3"/>
    <s v="Vroonweg"/>
    <s v="&lt;Null&gt;"/>
    <n v="28"/>
    <n v="2021"/>
    <s v="Klasse B"/>
    <s v="Klasse Industrie"/>
    <n v="91914"/>
    <s v="Niet verspreidbaar"/>
    <n v="1.6"/>
    <x v="0"/>
    <s v="W18GR10209"/>
  </r>
  <r>
    <x v="0"/>
    <s v="GO 2021"/>
    <s v="1A: Op de kant, &lt;=30m tweezijdig bereikbaar, of &lt;=15m één zijde bereikbaar"/>
    <s v="Duiker &lt;= 25m"/>
    <n v="0.7"/>
    <s v="H11772"/>
    <x v="0"/>
    <s v="&lt;Null&gt;"/>
    <x v="369"/>
    <n v="15"/>
    <n v="92097"/>
    <s v="&lt;Null&gt;"/>
    <s v="Vergunninghouder"/>
    <s v="Waterschap"/>
    <x v="0"/>
    <s v="Perceel 3"/>
    <s v="Geerweg"/>
    <s v="&lt;Null&gt;"/>
    <n v="197"/>
    <n v="2021"/>
    <s v="Klasse A"/>
    <s v="Vrij toepasbaar"/>
    <n v="92097"/>
    <s v="Vrij verspreidbaar"/>
    <n v="2.9"/>
    <x v="0"/>
    <s v="W18GR10_WBKK_D"/>
  </r>
  <r>
    <x v="0"/>
    <s v="GO 2021"/>
    <s v="2A: Niet direct op de kant, &lt;=30m tweezijdig bereikbaar, of &lt;=15m één zijde bereikbaar"/>
    <s v="Duiker &lt;= 25m"/>
    <n v="0.5"/>
    <s v="W23050"/>
    <x v="1"/>
    <s v="&lt;Null&gt;"/>
    <x v="370"/>
    <n v="12.9"/>
    <n v="92046"/>
    <s v="&lt;Null&gt;"/>
    <s v="Vergunninghouder"/>
    <s v="Waterschap"/>
    <x v="0"/>
    <s v="Perceel 3"/>
    <s v="Geerweg"/>
    <s v="&lt;Null&gt;"/>
    <n v="198"/>
    <n v="2021"/>
    <s v="Klasse B"/>
    <s v="Klasse Industrie"/>
    <n v="92046"/>
    <s v="Niet verspreidbaar"/>
    <n v="1.3"/>
    <x v="0"/>
    <s v="W18GR10209"/>
  </r>
  <r>
    <x v="0"/>
    <s v="GO 2021"/>
    <s v="1A: Op de kant, &lt;=30m tweezijdig bereikbaar, of &lt;=15m één zijde bereikbaar"/>
    <s v="Duiker &lt;= 25m"/>
    <n v="0.5"/>
    <s v="D05228"/>
    <x v="0"/>
    <s v="&lt;Null&gt;"/>
    <x v="371"/>
    <n v="12.85"/>
    <n v="92253"/>
    <s v="&lt;Null&gt;"/>
    <s v="Vergunninghouder"/>
    <s v="Waterschap"/>
    <x v="0"/>
    <s v="Perceel 3"/>
    <s v="Brienensweg"/>
    <s v="&lt;Null&gt;"/>
    <n v="136"/>
    <n v="2021"/>
    <s v="Klasse A"/>
    <s v="Vrij toepasbaar"/>
    <n v="92253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5"/>
    <s v="W32793"/>
    <x v="0"/>
    <s v="&lt;Null&gt;"/>
    <x v="372"/>
    <n v="13.75"/>
    <n v="92365"/>
    <s v="&lt;Null&gt;"/>
    <s v="Waterschap"/>
    <s v="Waterschap"/>
    <x v="0"/>
    <s v="Perceel 3"/>
    <s v="Vroonweg"/>
    <s v="&lt;Null&gt;"/>
    <n v="91"/>
    <n v="2021"/>
    <s v="Vrij toepasbaar"/>
    <s v="Vrij toepasbaar"/>
    <n v="92365"/>
    <s v="Vrij verspreidbaar"/>
    <n v="1.4"/>
    <x v="0"/>
    <s v="W18GR10206"/>
  </r>
  <r>
    <x v="0"/>
    <s v="GO 2021"/>
    <s v="1A: Op de kant, &lt;=30m tweezijdig bereikbaar, of &lt;=15m één zijde bereikbaar"/>
    <s v="Duiker &lt;= 25m"/>
    <n v="0.5"/>
    <s v="W11597"/>
    <x v="0"/>
    <s v="&lt;Null&gt;"/>
    <x v="373"/>
    <n v="20"/>
    <n v="92118"/>
    <s v="&lt;Null&gt;"/>
    <s v="Waterschap"/>
    <s v="Waterschap"/>
    <x v="0"/>
    <s v="Perceel 3"/>
    <s v="Potterweg"/>
    <s v="&lt;Null&gt;"/>
    <n v="96"/>
    <n v="2021"/>
    <s v="Klasse A"/>
    <s v="Klasse Industrie"/>
    <n v="92118"/>
    <s v="Verspreidbaar"/>
    <n v="2"/>
    <x v="0"/>
    <s v="W18GR10214"/>
  </r>
  <r>
    <x v="0"/>
    <s v="GO 2021"/>
    <s v="2A: Niet direct op de kant, &lt;=30m tweezijdig bereikbaar, of &lt;=15m één zijde bereikbaar"/>
    <s v="Duiker &lt;= 25m"/>
    <n v="0.5"/>
    <s v="W26608"/>
    <x v="1"/>
    <s v="&lt;Null&gt;"/>
    <x v="374"/>
    <n v="12"/>
    <n v="92424"/>
    <s v="&lt;Null&gt;"/>
    <s v="Waterschap"/>
    <s v="Waterschap"/>
    <x v="0"/>
    <s v="Perceel 3"/>
    <s v="Adamsweg"/>
    <s v="&lt;Null&gt;"/>
    <n v="204"/>
    <n v="2021"/>
    <s v="Klasse A"/>
    <s v="Klasse Industrie"/>
    <n v="92424"/>
    <s v="Verspreidbaar"/>
    <n v="1.2"/>
    <x v="0"/>
    <s v="W18GR10224"/>
  </r>
  <r>
    <x v="0"/>
    <s v="GO 2021"/>
    <s v="2A: Niet direct op de kant, &lt;=30m tweezijdig bereikbaar, of &lt;=15m één zijde bereikbaar"/>
    <s v="Duiker &lt;= 25m"/>
    <n v="0.5"/>
    <s v="W26608"/>
    <x v="1"/>
    <s v="&lt;Null&gt;"/>
    <x v="375"/>
    <n v="16.8"/>
    <n v="92638"/>
    <s v="&lt;Null&gt;"/>
    <s v="Vergunninghouder"/>
    <s v="Waterschap"/>
    <x v="0"/>
    <s v="Perceel 3"/>
    <s v="Adamsweg"/>
    <s v="&lt;Null&gt;"/>
    <n v="210"/>
    <n v="2021"/>
    <s v="Klasse A"/>
    <s v="Klasse Industrie"/>
    <n v="92638"/>
    <s v="Verspreidbaar"/>
    <n v="1.6"/>
    <x v="0"/>
    <s v="W18GR10224"/>
  </r>
  <r>
    <x v="0"/>
    <s v="GO 2021"/>
    <s v="2A: Niet direct op de kant, &lt;=30m tweezijdig bereikbaar, of &lt;=15m één zijde bereikbaar"/>
    <s v="Duiker &lt;= 25m"/>
    <n v="0.5"/>
    <s v="D17395"/>
    <x v="1"/>
    <s v="&lt;Null&gt;"/>
    <x v="376"/>
    <n v="14"/>
    <n v="92292"/>
    <s v="&lt;Null&gt;"/>
    <s v="Staatsbosbeheer"/>
    <s v="Waterschap"/>
    <x v="0"/>
    <s v="Perceel 3"/>
    <s v="Bolletjesweg"/>
    <s v="&lt;Null&gt;"/>
    <n v="218"/>
    <n v="2021"/>
    <s v="Klasse A"/>
    <s v="Vrij toepasbaar"/>
    <n v="92292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24931"/>
    <x v="0"/>
    <s v="&lt;Null&gt;"/>
    <x v="377"/>
    <n v="11.36"/>
    <n v="92403"/>
    <s v="&lt;Null&gt;"/>
    <s v="Waterschap"/>
    <s v="Waterschap"/>
    <x v="0"/>
    <s v="Perceel 3"/>
    <s v="Vroonweg"/>
    <s v="&lt;Null&gt;"/>
    <n v="91"/>
    <n v="2021"/>
    <s v="Vrij toepasbaar"/>
    <s v="Vrij toepasbaar"/>
    <n v="92403"/>
    <s v="Vrij verspreidbaar"/>
    <n v="1.1000000000000001"/>
    <x v="0"/>
    <s v="W18GR10202"/>
  </r>
  <r>
    <x v="0"/>
    <s v="GO 2021"/>
    <s v="1A: Op de kant, &lt;=30m tweezijdig bereikbaar, of &lt;=15m één zijde bereikbaar"/>
    <s v="Duiker &lt;= 25m"/>
    <n v="0.5"/>
    <s v="W11594"/>
    <x v="0"/>
    <s v="&lt;Null&gt;"/>
    <x v="378"/>
    <n v="11.96"/>
    <n v="92312"/>
    <s v="&lt;Null&gt;"/>
    <s v="Waterschap"/>
    <s v="Waterschap"/>
    <x v="0"/>
    <s v="Perceel 3"/>
    <s v="Vroonweg"/>
    <s v="&lt;Null&gt;"/>
    <n v="269"/>
    <n v="2021"/>
    <s v="Klasse A"/>
    <s v="Klasse Wonen"/>
    <n v="92312"/>
    <s v="Verspreidbaar"/>
    <n v="1.2"/>
    <x v="0"/>
    <s v="W18GR10201"/>
  </r>
  <r>
    <x v="0"/>
    <s v="GO 2021"/>
    <s v="1A: Op de kant, &lt;=30m tweezijdig bereikbaar, of &lt;=15m één zijde bereikbaar"/>
    <s v="Duiker &lt;= 25m"/>
    <n v="0.5"/>
    <s v="T08469"/>
    <x v="0"/>
    <s v="&lt;Null&gt;"/>
    <x v="379"/>
    <n v="12.37"/>
    <n v="92105"/>
    <s v="&lt;Null&gt;"/>
    <s v="Vergunninghouder"/>
    <s v="Waterschap"/>
    <x v="0"/>
    <s v="Perceel 3"/>
    <s v="Adamsweg"/>
    <s v="&lt;Null&gt;"/>
    <n v="204"/>
    <n v="2021"/>
    <s v="Klasse A"/>
    <s v="Klasse Wonen"/>
    <n v="92105"/>
    <s v="Verspreidbaar"/>
    <n v="1.2"/>
    <x v="0"/>
    <s v="W18GR10221"/>
  </r>
  <r>
    <x v="0"/>
    <s v="GO 2021"/>
    <s v="2A: Niet direct op de kant, &lt;=30m tweezijdig bereikbaar, of &lt;=15m één zijde bereikbaar"/>
    <s v="Duiker &lt;= 25m"/>
    <n v="0.5"/>
    <s v="W17400"/>
    <x v="1"/>
    <s v="&lt;Null&gt;"/>
    <x v="380"/>
    <n v="10"/>
    <n v="92319"/>
    <s v="&lt;Null&gt;"/>
    <s v="Waterschap"/>
    <s v="Waterschap"/>
    <x v="0"/>
    <s v="Perceel 3"/>
    <s v="Tweede Groeneweg"/>
    <s v="&lt;Null&gt;"/>
    <n v="192"/>
    <n v="2021"/>
    <s v="Klasse B"/>
    <s v="Klasse Industrie"/>
    <n v="92319"/>
    <s v="Niet verspreidbaar"/>
    <n v="1"/>
    <x v="0"/>
    <s v="W18GR10246"/>
  </r>
  <r>
    <x v="0"/>
    <s v="GO 2021"/>
    <s v="1A: Op de kant, &lt;=30m tweezijdig bereikbaar, of &lt;=15m één zijde bereikbaar"/>
    <s v="Duiker &lt;= 25m"/>
    <n v="0.5"/>
    <s v="W21172"/>
    <x v="0"/>
    <s v="&lt;Null&gt;"/>
    <x v="381"/>
    <n v="12.53"/>
    <n v="92544"/>
    <s v="&lt;Null&gt;"/>
    <s v="Vergunninghouder"/>
    <s v="Waterschap"/>
    <x v="0"/>
    <s v="Perceel 3"/>
    <s v="Boomgaardweg"/>
    <s v="&lt;Null&gt;"/>
    <n v="150"/>
    <n v="2021"/>
    <s v="Klasse A"/>
    <s v="Vrij toepasbaar"/>
    <n v="92544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5"/>
    <s v="W05225"/>
    <x v="1"/>
    <s v="&lt;Null&gt;"/>
    <x v="382"/>
    <n v="14.24"/>
    <n v="92092"/>
    <s v="&lt;Null&gt;"/>
    <s v="Waterschap"/>
    <s v="Waterschap"/>
    <x v="0"/>
    <s v="Perceel 3"/>
    <s v="ZANTENSWEG"/>
    <s v="&lt;Null&gt;"/>
    <n v="91"/>
    <n v="2021"/>
    <s v="Klasse A"/>
    <s v="Klasse Industrie"/>
    <n v="92092"/>
    <s v="Verspreidbaar"/>
    <n v="1.4"/>
    <x v="0"/>
    <s v="W18GR10_WBKK_A"/>
  </r>
  <r>
    <x v="0"/>
    <s v="GO 2021"/>
    <s v="2A: Niet direct op de kant, &lt;=30m tweezijdig bereikbaar, of &lt;=15m één zijde bereikbaar"/>
    <s v="Duiker &lt;= 25m"/>
    <n v="0.5"/>
    <s v="D17395"/>
    <x v="1"/>
    <s v="&lt;Null&gt;"/>
    <x v="383"/>
    <n v="7"/>
    <n v="91854"/>
    <s v="&lt;Null&gt;"/>
    <s v="Staatsbosbeheer"/>
    <s v="Waterschap"/>
    <x v="0"/>
    <s v="Perceel 3"/>
    <s v="Oudelandsedijk"/>
    <s v="&lt;Null&gt;"/>
    <n v="244"/>
    <n v="2021"/>
    <s v="Klasse A"/>
    <s v="Vrij toepasbaar"/>
    <n v="91854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0.5"/>
    <s v="W05224"/>
    <x v="0"/>
    <s v="&lt;Null&gt;"/>
    <x v="384"/>
    <n v="10"/>
    <n v="91899"/>
    <s v="&lt;Null&gt;"/>
    <s v="Vergunninghouder"/>
    <s v="Waterschap"/>
    <x v="0"/>
    <s v="Perceel 3"/>
    <s v="Maaijgroversweg"/>
    <s v="&lt;Null&gt;"/>
    <n v="91"/>
    <n v="2021"/>
    <s v="Vrij toepasbaar"/>
    <s v="Vrij toepasbaar"/>
    <n v="91899"/>
    <s v="Vrij verspreidbaar"/>
    <n v="1"/>
    <x v="0"/>
    <s v="W18GR10195"/>
  </r>
  <r>
    <x v="0"/>
    <s v="GO 2021"/>
    <s v="1A: Op de kant, &lt;=30m tweezijdig bereikbaar, of &lt;=15m één zijde bereikbaar"/>
    <s v="Duiker &lt;= 25m"/>
    <n v="0.7"/>
    <s v="W23046"/>
    <x v="0"/>
    <s v="&lt;Null&gt;"/>
    <x v="385"/>
    <n v="12"/>
    <n v="91946"/>
    <s v="&lt;Null&gt;"/>
    <s v="Vergunninghouder"/>
    <s v="Waterschap"/>
    <x v="0"/>
    <s v="Perceel 3"/>
    <s v="Maaijgroversweg"/>
    <s v="&lt;Null&gt;"/>
    <n v="91"/>
    <n v="2021"/>
    <s v="Klasse A"/>
    <s v="Klasse Wonen"/>
    <n v="91946"/>
    <s v="Verspreidbaar"/>
    <n v="2.2999999999999998"/>
    <x v="0"/>
    <s v="W18GR10190"/>
  </r>
  <r>
    <x v="0"/>
    <s v="GO 2021"/>
    <s v="1A: Op de kant, &lt;=30m tweezijdig bereikbaar, of &lt;=15m één zijde bereikbaar"/>
    <s v="Duiker &lt;= 25m"/>
    <n v="0.5"/>
    <s v="W11593"/>
    <x v="0"/>
    <s v="&lt;Null&gt;"/>
    <x v="386"/>
    <n v="11"/>
    <n v="92348"/>
    <s v="&lt;Null&gt;"/>
    <s v="Vergunninghouder"/>
    <s v="Waterschap"/>
    <x v="0"/>
    <s v="Perceel 3"/>
    <s v="Noordlandsedijk"/>
    <s v="&lt;Null&gt;"/>
    <n v="92"/>
    <n v="2021"/>
    <s v="Klasse A"/>
    <s v="Vrij toepasbaar"/>
    <n v="92348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5"/>
    <s v="W11594"/>
    <x v="0"/>
    <s v="&lt;Null&gt;"/>
    <x v="387"/>
    <n v="12.48"/>
    <n v="91977"/>
    <s v="&lt;Null&gt;"/>
    <s v="Vergunninghouder"/>
    <s v="Waterschap"/>
    <x v="0"/>
    <s v="Perceel 3"/>
    <s v="ZANTENSWEG"/>
    <s v="&lt;Null&gt;"/>
    <n v="85"/>
    <n v="2021"/>
    <s v="Vrij toepasbaar"/>
    <s v="Vrij toepasbaar"/>
    <n v="91977"/>
    <s v="Vrij verspreidbaar"/>
    <n v="1.2"/>
    <x v="0"/>
    <s v="W18GR10200"/>
  </r>
  <r>
    <x v="0"/>
    <s v="GO 2021"/>
    <s v="1A: Op de kant, &lt;=30m tweezijdig bereikbaar, of &lt;=15m één zijde bereikbaar"/>
    <s v="Duiker &lt;= 25m"/>
    <n v="0.6"/>
    <s v="H15620"/>
    <x v="0"/>
    <s v="&lt;Null&gt;"/>
    <x v="388"/>
    <n v="19.48"/>
    <n v="92660"/>
    <s v="&lt;Null&gt;"/>
    <s v="Staatsbosbeheer"/>
    <s v="Waterschap"/>
    <x v="0"/>
    <s v="Perceel 3"/>
    <s v="Potterweg"/>
    <s v="&lt;Null&gt;"/>
    <n v="101"/>
    <n v="2021"/>
    <s v="Klasse A"/>
    <s v="Vrij toepasbaar"/>
    <n v="92660"/>
    <s v="Vrij verspreidbaar"/>
    <n v="2.8"/>
    <x v="0"/>
    <s v="W18GR10_WBKK_D"/>
  </r>
  <r>
    <x v="0"/>
    <s v="GO 2021"/>
    <s v="1A: Op de kant, &lt;=30m tweezijdig bereikbaar, of &lt;=15m één zijde bereikbaar"/>
    <s v="Duiker &lt;= 25m"/>
    <n v="0.7"/>
    <s v="W09648"/>
    <x v="0"/>
    <s v="&lt;Null&gt;"/>
    <x v="389"/>
    <n v="6.67"/>
    <n v="91945"/>
    <s v="&lt;Null&gt;"/>
    <s v="Waterschap"/>
    <s v="Waterschap"/>
    <x v="0"/>
    <s v="Perceel 3"/>
    <s v="Maaijgroversweg"/>
    <s v="&lt;Null&gt;"/>
    <n v="195"/>
    <n v="2021"/>
    <s v="Klasse A"/>
    <s v="Klasse Wonen"/>
    <n v="91945"/>
    <s v="Verspreidbaar"/>
    <n v="1.3"/>
    <x v="0"/>
    <s v="W18GR10190"/>
  </r>
  <r>
    <x v="0"/>
    <s v="GO 2021"/>
    <s v="3A: Erkend verwerker, &lt;=30m tweezijdig bereikbaar, of &lt;=15m één zijde bereikbaar"/>
    <s v="Duiker &lt;= 25m"/>
    <n v="0.5"/>
    <s v="W18966"/>
    <x v="2"/>
    <s v="&lt;Null&gt;"/>
    <x v="390"/>
    <n v="14"/>
    <n v="92003"/>
    <s v="&lt;Null&gt;"/>
    <s v="Waterschap"/>
    <s v="Waterschap"/>
    <x v="0"/>
    <s v="Perceel 3"/>
    <s v="Tweede Groeneweg"/>
    <s v="&lt;Null&gt;"/>
    <n v="96"/>
    <n v="2021"/>
    <s v="Klasse B"/>
    <s v="Niet toepasbaar"/>
    <n v="92003"/>
    <s v="Niet verspreidbaar"/>
    <n v="1.4"/>
    <x v="0"/>
    <s v="W18GR10248"/>
  </r>
  <r>
    <x v="0"/>
    <s v="GO 2021"/>
    <s v="1A: Op de kant, &lt;=30m tweezijdig bereikbaar, of &lt;=15m één zijde bereikbaar"/>
    <s v="Duiker &lt;= 25m"/>
    <n v="0.5"/>
    <s v="W18966"/>
    <x v="0"/>
    <s v="&lt;Null&gt;"/>
    <x v="391"/>
    <n v="9.1199999999999992"/>
    <n v="91867"/>
    <s v="&lt;Null&gt;"/>
    <s v="Waterschap"/>
    <s v="Waterschap"/>
    <x v="0"/>
    <s v="Perceel 3"/>
    <s v="Tweede Groeneweg"/>
    <s v="&lt;Null&gt;"/>
    <n v="96"/>
    <n v="2021"/>
    <s v="Klasse B"/>
    <s v="Klasse Industrie"/>
    <n v="91867"/>
    <s v="Verspreidbaar"/>
    <n v="0.9"/>
    <x v="0"/>
    <s v="W18GR10247"/>
  </r>
  <r>
    <x v="0"/>
    <s v="GO 2021"/>
    <s v="2A: Niet direct op de kant, &lt;=30m tweezijdig bereikbaar, of &lt;=15m één zijde bereikbaar"/>
    <s v="Duiker &lt;= 25m"/>
    <n v="0.5"/>
    <s v="W13478"/>
    <x v="1"/>
    <s v="&lt;Null&gt;"/>
    <x v="392"/>
    <n v="8.68"/>
    <n v="92545"/>
    <s v="&lt;Null&gt;"/>
    <s v="Waterschap"/>
    <s v="Waterschap"/>
    <x v="0"/>
    <s v="Perceel 3"/>
    <s v="Boomgaardweg"/>
    <s v="&lt;Null&gt;"/>
    <n v="208"/>
    <n v="2021"/>
    <s v="Klasse B"/>
    <s v="Klasse Industrie"/>
    <n v="92545"/>
    <s v="Niet verspreidbaar"/>
    <n v="0.9"/>
    <x v="0"/>
    <s v="W18GR10229"/>
  </r>
  <r>
    <x v="0"/>
    <s v="GO 2021"/>
    <s v="1A: Op de kant, &lt;=30m tweezijdig bereikbaar, of &lt;=15m één zijde bereikbaar"/>
    <s v="Duiker &lt;= 25m"/>
    <n v="0.5"/>
    <s v="W23046"/>
    <x v="0"/>
    <s v="&lt;Null&gt;"/>
    <x v="393"/>
    <n v="16"/>
    <n v="92335"/>
    <s v="&lt;Null&gt;"/>
    <s v="Waterschap"/>
    <s v="Waterschap"/>
    <x v="0"/>
    <s v="Perceel 3"/>
    <s v="Maaijgroversweg"/>
    <s v="&lt;Null&gt;"/>
    <n v="92"/>
    <n v="2021"/>
    <s v="Vrij toepasbaar"/>
    <s v="Vrij toepasbaar"/>
    <n v="92335"/>
    <s v="Vrij verspreidbaar"/>
    <n v="1.6"/>
    <x v="0"/>
    <s v="W18GR10189"/>
  </r>
  <r>
    <x v="0"/>
    <s v="GO 2021"/>
    <s v="1A: Op de kant, &lt;=30m tweezijdig bereikbaar, of &lt;=15m één zijde bereikbaar"/>
    <s v="Duiker &lt;= 25m"/>
    <n v="0.5"/>
    <s v="W32794"/>
    <x v="0"/>
    <s v="&lt;Null&gt;"/>
    <x v="394"/>
    <n v="10"/>
    <n v="92456"/>
    <s v="&lt;Null&gt;"/>
    <s v="Waterschap"/>
    <s v="Waterschap"/>
    <x v="0"/>
    <s v="Perceel 3"/>
    <s v="Groeneweg"/>
    <s v="&lt;Null&gt;"/>
    <n v="125"/>
    <n v="2021"/>
    <s v="Vrij toepasbaar"/>
    <s v="Vrij toepasbaar"/>
    <n v="92456"/>
    <s v="Vrij verspreidbaar"/>
    <n v="1"/>
    <x v="0"/>
    <s v="W18GR10188"/>
  </r>
  <r>
    <x v="0"/>
    <s v="GO 2021"/>
    <s v="1A: Op de kant, &lt;=30m tweezijdig bereikbaar, of &lt;=15m één zijde bereikbaar"/>
    <s v="Duiker &lt;= 25m"/>
    <n v="0.5"/>
    <s v="W23047"/>
    <x v="0"/>
    <s v="&lt;Null&gt;"/>
    <x v="395"/>
    <n v="10"/>
    <n v="91915"/>
    <s v="&lt;Null&gt;"/>
    <s v="Waterschap"/>
    <s v="Waterschap"/>
    <x v="0"/>
    <s v="Perceel 3"/>
    <s v="Vroonweg"/>
    <s v="&lt;Null&gt;"/>
    <n v="92"/>
    <n v="2021"/>
    <s v="Klasse A"/>
    <s v="Klasse Industrie"/>
    <n v="91915"/>
    <s v="Verspreidbaar"/>
    <n v="1"/>
    <x v="0"/>
    <s v="W18GR10197"/>
  </r>
  <r>
    <x v="0"/>
    <s v="GO 2021"/>
    <s v="1A: Op de kant, &lt;=30m tweezijdig bereikbaar, of &lt;=15m één zijde bereikbaar"/>
    <s v="Duiker &lt;= 25m"/>
    <n v="0.7"/>
    <s v="H15615"/>
    <x v="0"/>
    <s v="&lt;Null&gt;"/>
    <x v="396"/>
    <n v="13"/>
    <n v="92111"/>
    <s v="&lt;Null&gt;"/>
    <s v="Vergunninghouder"/>
    <s v="Waterschap"/>
    <x v="0"/>
    <s v="Perceel 3"/>
    <s v="Maaijgroversweg"/>
    <s v="&lt;Null&gt;"/>
    <n v="107"/>
    <n v="2021"/>
    <s v="Klasse A"/>
    <s v="Vrij toepasbaar"/>
    <n v="92111"/>
    <s v="Vrij verspreidbaar"/>
    <n v="2.5"/>
    <x v="0"/>
    <s v="W18GR10_WBKK_D"/>
  </r>
  <r>
    <x v="0"/>
    <s v="GO 2021"/>
    <s v="2A: Niet direct op de kant, &lt;=30m tweezijdig bereikbaar, of &lt;=15m één zijde bereikbaar"/>
    <s v="Duiker &lt;= 25m"/>
    <n v="1"/>
    <s v="H21333"/>
    <x v="1"/>
    <s v="&lt;Null&gt;"/>
    <x v="397"/>
    <n v="12.42"/>
    <n v="92041"/>
    <s v="&lt;Null&gt;"/>
    <s v="Vergunninghouder"/>
    <s v="Waterschap"/>
    <x v="0"/>
    <s v="Perceel 3"/>
    <s v="Langeweg"/>
    <s v="&lt;Null&gt;"/>
    <n v="93"/>
    <n v="2021"/>
    <s v="Klasse A"/>
    <s v="Vrij toepasbaar"/>
    <n v="92041"/>
    <s v="Vrij verspreidbaar"/>
    <n v="4.9000000000000004"/>
    <x v="0"/>
    <s v="W18GR10_WBKK_D"/>
  </r>
  <r>
    <x v="0"/>
    <s v="GO 2021"/>
    <s v="2A: Niet direct op de kant, &lt;=30m tweezijdig bereikbaar, of &lt;=15m één zijde bereikbaar"/>
    <s v="Duiker &lt;= 25m"/>
    <n v="0.5"/>
    <s v="W98607"/>
    <x v="1"/>
    <s v="&lt;Null&gt;"/>
    <x v="398"/>
    <n v="10.6"/>
    <n v="91905"/>
    <s v="&lt;Null&gt;"/>
    <s v="Vergunninghouder"/>
    <s v="Waterschap"/>
    <x v="0"/>
    <s v="Perceel 3"/>
    <s v="Stratensweg"/>
    <s v="&lt;Null&gt;"/>
    <n v="198"/>
    <n v="2021"/>
    <s v="Klasse A"/>
    <s v="Klasse Wonen"/>
    <n v="91905"/>
    <s v="Verspreidbaar"/>
    <n v="1"/>
    <x v="0"/>
    <s v="W18GR10141"/>
  </r>
  <r>
    <x v="0"/>
    <s v="GO 2021"/>
    <s v="2A: Niet direct op de kant, &lt;=30m tweezijdig bereikbaar, of &lt;=15m één zijde bereikbaar"/>
    <s v="Duiker &lt;= 25m"/>
    <n v="0.5"/>
    <s v="W28911"/>
    <x v="1"/>
    <s v="&lt;Null&gt;"/>
    <x v="399"/>
    <n v="12"/>
    <n v="91858"/>
    <s v="&lt;Null&gt;"/>
    <s v="Waterschap"/>
    <s v="Waterschap"/>
    <x v="0"/>
    <s v="Perceel 3"/>
    <s v="Armenweg"/>
    <s v="&lt;Null&gt;"/>
    <n v="262"/>
    <n v="2021"/>
    <s v="Klasse B"/>
    <s v="Klasse Industrie"/>
    <n v="91858"/>
    <s v="Niet verspreidbaar"/>
    <n v="1.2"/>
    <x v="0"/>
    <s v="W18GR10137"/>
  </r>
  <r>
    <x v="0"/>
    <s v="GO 2021"/>
    <s v="1A: Op de kant, &lt;=30m tweezijdig bereikbaar, of &lt;=15m één zijde bereikbaar"/>
    <s v="Duiker &lt;= 25m"/>
    <n v="0.5"/>
    <s v="T29680"/>
    <x v="0"/>
    <s v="&lt;Null&gt;"/>
    <x v="400"/>
    <n v="9.6"/>
    <n v="92159"/>
    <s v="&lt;Null&gt;"/>
    <s v="Vergunninghouder"/>
    <s v="Waterschap"/>
    <x v="0"/>
    <s v="Perceel 3"/>
    <s v="Armenweg"/>
    <s v="&lt;Null&gt;"/>
    <n v="195"/>
    <n v="2021"/>
    <s v="Klasse A"/>
    <s v="Vrij toepasbaar"/>
    <n v="92159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W19304"/>
    <x v="0"/>
    <s v="&lt;Null&gt;"/>
    <x v="401"/>
    <n v="14.4"/>
    <n v="92199"/>
    <s v="&lt;Null&gt;"/>
    <s v="Waterschap"/>
    <s v="Waterschap"/>
    <x v="0"/>
    <s v="Perceel 3"/>
    <s v="Stratensweg"/>
    <s v="&lt;Null&gt;"/>
    <n v="195"/>
    <n v="2021"/>
    <s v="Klasse A"/>
    <s v="Klasse Industrie"/>
    <n v="92199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13486"/>
    <x v="0"/>
    <s v="&lt;Null&gt;"/>
    <x v="402"/>
    <n v="12.32"/>
    <n v="92376"/>
    <s v="&lt;Null&gt;"/>
    <s v="Waterschap"/>
    <s v="Waterschap"/>
    <x v="0"/>
    <s v="Perceel 3"/>
    <s v="Duivenwaardseweg"/>
    <s v="&lt;Null&gt;"/>
    <n v="170"/>
    <n v="2021"/>
    <s v="Klasse A"/>
    <s v="Klasse Industrie"/>
    <n v="92376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5"/>
    <s v="W04564"/>
    <x v="1"/>
    <s v="&lt;Null&gt;"/>
    <x v="403"/>
    <n v="14.05"/>
    <n v="92052"/>
    <s v="&lt;Null&gt;"/>
    <s v="Waterschap"/>
    <s v="Waterschap"/>
    <x v="0"/>
    <s v="Perceel 3"/>
    <s v="Kleiburgseweg"/>
    <s v="&lt;Null&gt;"/>
    <n v="180"/>
    <n v="2021"/>
    <s v="Klasse A"/>
    <s v="Klasse Industrie"/>
    <n v="92052"/>
    <s v="Verspreidbaar"/>
    <n v="1.4"/>
    <x v="0"/>
    <s v="W18GR10152"/>
  </r>
  <r>
    <x v="0"/>
    <s v="GO 2021"/>
    <s v="1A: Op de kant, &lt;=30m tweezijdig bereikbaar, of &lt;=15m één zijde bereikbaar"/>
    <s v="Duiker &lt;= 25m"/>
    <n v="0.5"/>
    <s v="W24937"/>
    <x v="0"/>
    <s v="&lt;Null&gt;"/>
    <x v="404"/>
    <n v="10.6"/>
    <n v="92039"/>
    <s v="&lt;Null&gt;"/>
    <s v="Vergunninghouder"/>
    <s v="Waterschap"/>
    <x v="0"/>
    <s v="Perceel 3"/>
    <s v="Stratensweg"/>
    <s v="&lt;Null&gt;"/>
    <n v="197"/>
    <n v="2021"/>
    <s v="Klasse A"/>
    <s v="Klasse Industrie"/>
    <n v="92039"/>
    <s v="Verspreidbaar"/>
    <n v="1"/>
    <x v="0"/>
    <s v="W18GR10_WBKK_A"/>
  </r>
  <r>
    <x v="0"/>
    <s v="GO 2021"/>
    <s v="1A: Op de kant, &lt;=30m tweezijdig bereikbaar, of &lt;=15m één zijde bereikbaar"/>
    <s v="Duiker &lt;= 25m"/>
    <n v="0.6"/>
    <s v="H25102"/>
    <x v="0"/>
    <s v="&lt;Null&gt;"/>
    <x v="405"/>
    <n v="14"/>
    <n v="92132"/>
    <s v="&lt;Null&gt;"/>
    <s v="Vergunninghouder"/>
    <s v="Waterschap"/>
    <x v="0"/>
    <s v="Perceel 3"/>
    <s v="Groeneweg"/>
    <s v="&lt;Null&gt;"/>
    <n v="108"/>
    <n v="2021"/>
    <s v="Klasse A"/>
    <s v="Klasse Industrie"/>
    <n v="92132"/>
    <s v="Verspreidbaar"/>
    <n v="2"/>
    <x v="0"/>
    <s v="W18GR10_WBKK_A"/>
  </r>
  <r>
    <x v="0"/>
    <s v="GO 2021"/>
    <s v="1A: Op de kant, &lt;=30m tweezijdig bereikbaar, of &lt;=15m één zijde bereikbaar"/>
    <s v="Duiker &lt;= 25m"/>
    <n v="0.5"/>
    <s v="W11590"/>
    <x v="0"/>
    <s v="&lt;Null&gt;"/>
    <x v="406"/>
    <n v="12"/>
    <n v="92338"/>
    <s v="&lt;Null&gt;"/>
    <s v="Waterschap"/>
    <s v="Waterschap"/>
    <x v="0"/>
    <s v="Perceel 3"/>
    <s v="Armenweg"/>
    <s v="&lt;Null&gt;"/>
    <n v="117"/>
    <n v="2021"/>
    <s v="Vrij toepasbaar"/>
    <s v="Vrij toepasbaar"/>
    <n v="92338"/>
    <s v="Vrij verspreidbaar"/>
    <n v="1.2"/>
    <x v="0"/>
    <s v="W18GR10132"/>
  </r>
  <r>
    <x v="0"/>
    <s v="GO 2021"/>
    <s v="1A: Op de kant, &lt;=30m tweezijdig bereikbaar, of &lt;=15m één zijde bereikbaar"/>
    <s v="Duiker &lt;= 25m"/>
    <n v="0.5"/>
    <s v="W24937"/>
    <x v="0"/>
    <s v="&lt;Null&gt;"/>
    <x v="407"/>
    <n v="12.45"/>
    <n v="92425"/>
    <s v="&lt;Null&gt;"/>
    <s v="Waterschap"/>
    <s v="Waterschap"/>
    <x v="0"/>
    <s v="Perceel 3"/>
    <s v="Stratensweg"/>
    <s v="&lt;Null&gt;"/>
    <n v="197"/>
    <n v="2021"/>
    <s v="Klasse A"/>
    <s v="Klasse Industrie"/>
    <n v="92425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07705"/>
    <x v="0"/>
    <s v="&lt;Null&gt;"/>
    <x v="408"/>
    <n v="11.9"/>
    <n v="92567"/>
    <s v="&lt;Null&gt;"/>
    <s v="Vergunninghouder"/>
    <s v="Waterschap"/>
    <x v="0"/>
    <s v="Perceel 3"/>
    <s v="Kladstaartweg"/>
    <s v="&lt;Null&gt;"/>
    <n v="197"/>
    <n v="2021"/>
    <s v="Klasse A"/>
    <s v="Klasse Industrie"/>
    <n v="92567"/>
    <s v="Verspreidbaar"/>
    <n v="1.2"/>
    <x v="0"/>
    <s v="W18GR10125"/>
  </r>
  <r>
    <x v="0"/>
    <s v="GO 2021"/>
    <s v="1A: Op de kant, &lt;=30m tweezijdig bereikbaar, of &lt;=15m één zijde bereikbaar"/>
    <s v="Duiker &lt;= 25m"/>
    <n v="0.5"/>
    <s v="W23039"/>
    <x v="0"/>
    <s v="&lt;Null&gt;"/>
    <x v="409"/>
    <n v="13.2"/>
    <n v="92279"/>
    <s v="&lt;Null&gt;"/>
    <s v="Waterschap"/>
    <s v="Waterschap"/>
    <x v="0"/>
    <s v="Perceel 3"/>
    <s v="Groeneweg"/>
    <s v="&lt;Null&gt;"/>
    <n v="144"/>
    <n v="2021"/>
    <s v="Klasse A"/>
    <s v="Klasse Industrie"/>
    <n v="92279"/>
    <s v="Verspreidbaar"/>
    <n v="1.3"/>
    <x v="0"/>
    <s v="W18GR10176"/>
  </r>
  <r>
    <x v="0"/>
    <s v="GO 2021"/>
    <s v="1A: Op de kant, &lt;=30m tweezijdig bereikbaar, of &lt;=15m één zijde bereikbaar"/>
    <s v="Duiker &lt;= 25m"/>
    <n v="0.5"/>
    <s v="H31025"/>
    <x v="0"/>
    <s v="&lt;Null&gt;"/>
    <x v="410"/>
    <n v="12"/>
    <n v="92324"/>
    <s v="&lt;Null&gt;"/>
    <s v="Waterschap"/>
    <s v="Waterschap"/>
    <x v="0"/>
    <s v="Perceel 3"/>
    <s v="Kladstaartweg"/>
    <s v="&lt;Null&gt;"/>
    <n v="120"/>
    <n v="2021"/>
    <s v="Vrij toepasbaar"/>
    <s v="Vrij toepasbaar"/>
    <n v="92324"/>
    <s v="Vrij verspreidbaar"/>
    <n v="1.2"/>
    <x v="0"/>
    <s v="W18GR10131"/>
  </r>
  <r>
    <x v="0"/>
    <s v="GO 2021"/>
    <s v="1A: Op de kant, &lt;=30m tweezijdig bereikbaar, of &lt;=15m één zijde bereikbaar"/>
    <s v="Duiker &lt;= 25m"/>
    <n v="0.5"/>
    <s v="W07705"/>
    <x v="0"/>
    <s v="&lt;Null&gt;"/>
    <x v="411"/>
    <n v="12.03"/>
    <n v="92445"/>
    <s v="&lt;Null&gt;"/>
    <s v="Vergunninghouder"/>
    <s v="Waterschap"/>
    <x v="0"/>
    <s v="Perceel 3"/>
    <s v="Kladstaartweg"/>
    <s v="&lt;Null&gt;"/>
    <n v="198"/>
    <n v="2021"/>
    <s v="Klasse A"/>
    <s v="Klasse Industrie"/>
    <n v="92445"/>
    <s v="Verspreidbaar"/>
    <n v="1.2"/>
    <x v="0"/>
    <s v="W18GR10125"/>
  </r>
  <r>
    <x v="0"/>
    <s v="GO 2021"/>
    <s v="1A: Op de kant, &lt;=30m tweezijdig bereikbaar, of &lt;=15m één zijde bereikbaar"/>
    <s v="Duiker &lt;= 25m"/>
    <n v="0.5"/>
    <s v="W21165"/>
    <x v="0"/>
    <s v="&lt;Null&gt;"/>
    <x v="412"/>
    <n v="12.17"/>
    <n v="92446"/>
    <s v="&lt;Null&gt;"/>
    <s v="Waterschap"/>
    <s v="Waterschap"/>
    <x v="0"/>
    <s v="Perceel 3"/>
    <s v="Kladstaartweg"/>
    <s v="&lt;Null&gt;"/>
    <n v="198"/>
    <n v="2021"/>
    <s v="Vrij toepasbaar"/>
    <s v="Vrij toepasbaar"/>
    <n v="92446"/>
    <s v="Vrij verspreidbaar"/>
    <n v="1.2"/>
    <x v="0"/>
    <s v="W18GR10128"/>
  </r>
  <r>
    <x v="0"/>
    <s v="GO 2021"/>
    <s v="1A: Op de kant, &lt;=30m tweezijdig bereikbaar, of &lt;=15m één zijde bereikbaar"/>
    <s v="Duiker &lt;= 25m"/>
    <n v="0.5"/>
    <s v="W20822"/>
    <x v="0"/>
    <s v="&lt;Null&gt;"/>
    <x v="413"/>
    <n v="16.420000000000002"/>
    <n v="92070"/>
    <s v="&lt;Null&gt;"/>
    <s v="Vergunninghouder"/>
    <s v="Waterschap"/>
    <x v="0"/>
    <s v="Perceel 3"/>
    <s v="Kleiburgseweg"/>
    <s v="&lt;Null&gt;"/>
    <n v="18"/>
    <n v="2021"/>
    <s v="Vrij toepasbaar"/>
    <s v="Vrij toepasbaar"/>
    <n v="92070"/>
    <s v="Vrij verspreidbaar"/>
    <n v="1.6"/>
    <x v="0"/>
    <s v="W18GR10153"/>
  </r>
  <r>
    <x v="0"/>
    <s v="GO 2021"/>
    <s v="1A: Op de kant, &lt;=30m tweezijdig bereikbaar, of &lt;=15m één zijde bereikbaar"/>
    <s v="Duiker &lt;= 25m"/>
    <n v="0.5"/>
    <s v="W15448"/>
    <x v="0"/>
    <s v="&lt;Null&gt;"/>
    <x v="414"/>
    <n v="13"/>
    <n v="91983"/>
    <s v="&lt;Null&gt;"/>
    <s v="Waterschap"/>
    <s v="Waterschap"/>
    <x v="0"/>
    <s v="Perceel 3"/>
    <s v="Kleiburgseweg"/>
    <s v="&lt;Null&gt;"/>
    <n v="199"/>
    <n v="2021"/>
    <s v="Vrij toepasbaar"/>
    <s v="Vrij toepasbaar"/>
    <n v="91983"/>
    <s v="Vrij verspreidbaar"/>
    <n v="1.3"/>
    <x v="0"/>
    <s v="W18GR10147"/>
  </r>
  <r>
    <x v="0"/>
    <s v="GO 2021"/>
    <s v="1A: Op de kant, &lt;=30m tweezijdig bereikbaar, of &lt;=15m één zijde bereikbaar"/>
    <s v="Duiker &lt;= 25m"/>
    <n v="1.5"/>
    <s v="H23217"/>
    <x v="0"/>
    <n v="1.6"/>
    <x v="415"/>
    <n v="5.94"/>
    <n v="92509"/>
    <s v="&lt;Null&gt;"/>
    <s v="Waterschap"/>
    <s v="Waterschap"/>
    <x v="0"/>
    <s v="Perceel 3"/>
    <s v="Poppendamseweg"/>
    <s v="&lt;Null&gt;"/>
    <n v="188"/>
    <n v="2021"/>
    <s v="Klasse A"/>
    <s v="Klasse Wonen"/>
    <n v="92509"/>
    <s v="Verspreidbaar"/>
    <n v="5.2"/>
    <x v="2"/>
    <s v="W18GR10155"/>
  </r>
  <r>
    <x v="0"/>
    <s v="GO 2021"/>
    <s v="1A: Op de kant, &lt;=30m tweezijdig bereikbaar, of &lt;=15m één zijde bereikbaar"/>
    <s v="Duiker &lt;= 25m"/>
    <n v="0.5"/>
    <s v="W09652"/>
    <x v="0"/>
    <s v="&lt;Null&gt;"/>
    <x v="416"/>
    <n v="11.85"/>
    <n v="92400"/>
    <s v="&lt;Null&gt;"/>
    <s v="Vergunninghouder"/>
    <s v="Waterschap"/>
    <x v="0"/>
    <s v="Perceel 3"/>
    <s v="Zuiddijk"/>
    <s v="&lt;Null&gt;"/>
    <n v="25"/>
    <n v="2021"/>
    <s v="Klasse A"/>
    <s v="Vrij toepasbaar"/>
    <n v="92400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H31024"/>
    <x v="0"/>
    <s v="&lt;Null&gt;"/>
    <x v="417"/>
    <n v="12.05"/>
    <n v="92391"/>
    <s v="&lt;Null&gt;"/>
    <s v="Vergunninghouder"/>
    <s v="Waterschap"/>
    <x v="0"/>
    <s v="Perceel 3"/>
    <s v="Kladstaartweg"/>
    <s v="&lt;Null&gt;"/>
    <n v="19"/>
    <n v="2021"/>
    <s v="Klasse A"/>
    <s v="Klasse Wonen"/>
    <n v="92391"/>
    <s v="Verspreidbaar"/>
    <n v="1.2"/>
    <x v="0"/>
    <s v="W18GR10122"/>
  </r>
  <r>
    <x v="0"/>
    <s v="GO 2021"/>
    <s v="1A: Op de kant, &lt;=30m tweezijdig bereikbaar, of &lt;=15m één zijde bereikbaar"/>
    <s v="Duiker &lt;= 25m"/>
    <n v="0.5"/>
    <s v="H32957"/>
    <x v="0"/>
    <s v="&lt;Null&gt;"/>
    <x v="418"/>
    <n v="12.4"/>
    <n v="92389"/>
    <s v="&lt;Null&gt;"/>
    <s v="Vergunninghouder"/>
    <s v="Waterschap"/>
    <x v="0"/>
    <s v="Perceel 3"/>
    <s v="Kladstaartweg"/>
    <s v="&lt;Null&gt;"/>
    <n v="198"/>
    <n v="2021"/>
    <s v="Vrij toepasbaar"/>
    <s v="Vrij toepasbaar"/>
    <n v="92389"/>
    <s v="Vrij verspreidbaar"/>
    <n v="1.2"/>
    <x v="0"/>
    <s v="W18GR10123"/>
  </r>
  <r>
    <x v="0"/>
    <s v="GO 2021"/>
    <s v="1A: Op de kant, &lt;=30m tweezijdig bereikbaar, of &lt;=15m één zijde bereikbaar"/>
    <s v="Duiker &lt;= 25m"/>
    <n v="0.6"/>
    <s v="W28918"/>
    <x v="0"/>
    <s v="&lt;Null&gt;"/>
    <x v="419"/>
    <n v="20.51"/>
    <n v="92209"/>
    <s v="&lt;Null&gt;"/>
    <s v="Vergunninghouder"/>
    <s v="Waterschap"/>
    <x v="0"/>
    <s v="Perceel 3"/>
    <s v="Verbindingsdijk"/>
    <s v="&lt;Null&gt;"/>
    <n v="262"/>
    <n v="2021"/>
    <s v="Klasse A"/>
    <s v="Vrij toepasbaar"/>
    <n v="92209"/>
    <s v="Vrij verspreidbaar"/>
    <n v="2.9"/>
    <x v="0"/>
    <s v="W18GR10_WBKK_D"/>
  </r>
  <r>
    <x v="0"/>
    <s v="GO 2021"/>
    <s v="2A: Niet direct op de kant, &lt;=30m tweezijdig bereikbaar, of &lt;=15m één zijde bereikbaar"/>
    <s v="Duiker &lt;= 25m"/>
    <n v="0.5"/>
    <s v="W13478"/>
    <x v="1"/>
    <s v="&lt;Null&gt;"/>
    <x v="420"/>
    <n v="12.45"/>
    <n v="92547"/>
    <s v="&lt;Null&gt;"/>
    <s v="Vergunninghouder"/>
    <s v="Waterschap"/>
    <x v="0"/>
    <s v="Perceel 3"/>
    <s v="Boomgaardweg"/>
    <s v="&lt;Null&gt;"/>
    <n v="206"/>
    <n v="2021"/>
    <s v="Klasse B"/>
    <s v="Klasse Industrie"/>
    <n v="92547"/>
    <s v="Niet verspreidbaar"/>
    <n v="1.2"/>
    <x v="0"/>
    <s v="W18GR10229"/>
  </r>
  <r>
    <x v="0"/>
    <s v="GO 2021"/>
    <s v="2A: Niet direct op de kant, &lt;=30m tweezijdig bereikbaar, of &lt;=15m één zijde bereikbaar"/>
    <s v="Duiker &lt;= 25m"/>
    <n v="0.3"/>
    <s v="W05225"/>
    <x v="1"/>
    <s v="&lt;Null&gt;"/>
    <x v="421"/>
    <n v="6.85"/>
    <n v="92190"/>
    <s v="&lt;Null&gt;"/>
    <s v="Waterschap"/>
    <s v="Waterschap"/>
    <x v="0"/>
    <s v="Perceel 3"/>
    <s v="Vroonweg"/>
    <s v="&lt;Null&gt;"/>
    <n v="91"/>
    <n v="2021"/>
    <s v="Klasse A"/>
    <s v="Klasse Industrie"/>
    <n v="92190"/>
    <s v="Verspreidbaar"/>
    <n v="0.2"/>
    <x v="0"/>
    <s v="W18GR10198"/>
  </r>
  <r>
    <x v="0"/>
    <s v="GO 2021"/>
    <s v="1A: Op de kant, &lt;=30m tweezijdig bereikbaar, of &lt;=15m één zijde bereikbaar"/>
    <s v="Duiker &lt;= 25m"/>
    <n v="0.9"/>
    <s v="H31030"/>
    <x v="0"/>
    <s v="&lt;Null&gt;"/>
    <x v="422"/>
    <n v="13"/>
    <n v="91870"/>
    <s v="&lt;Null&gt;"/>
    <s v="Vergunninghouder"/>
    <s v="Waterschap"/>
    <x v="0"/>
    <s v="Perceel 3"/>
    <s v="Krommeweegje"/>
    <s v="&lt;Null&gt;"/>
    <n v="223"/>
    <n v="2021"/>
    <s v="Klasse A"/>
    <s v="Klasse Industrie"/>
    <n v="91870"/>
    <s v="Verspreidbaar"/>
    <n v="4.0999999999999996"/>
    <x v="0"/>
    <s v="W18GR10162"/>
  </r>
  <r>
    <x v="0"/>
    <s v="GO 2021"/>
    <s v="1A: Op de kant, &lt;=30m tweezijdig bereikbaar, of &lt;=15m één zijde bereikbaar"/>
    <s v="Duiker &lt;= 25m"/>
    <n v="0.2"/>
    <s v="T20025"/>
    <x v="0"/>
    <s v="&lt;Null&gt;"/>
    <x v="423"/>
    <n v="8.2899999999999991"/>
    <n v="92495"/>
    <s v="&lt;Null&gt;"/>
    <s v="Vergunninghouder"/>
    <s v="Waterschap"/>
    <x v="0"/>
    <s v="Perceel 3"/>
    <s v="Duivenwaardsedijk"/>
    <s v="&lt;Null&gt;"/>
    <n v="171"/>
    <n v="2021"/>
    <s v="Klasse A"/>
    <s v="Vrij toepasbaar"/>
    <n v="92495"/>
    <s v="Vrij verspreidbaar"/>
    <n v="0.1"/>
    <x v="0"/>
    <s v="W18GR10_WBKK_D"/>
  </r>
  <r>
    <x v="0"/>
    <s v="GO 2021"/>
    <s v="2A: Niet direct op de kant, &lt;=30m tweezijdig bereikbaar, of &lt;=15m één zijde bereikbaar"/>
    <s v="Duiker &lt;= 25m"/>
    <n v="0.38"/>
    <s v="T18089"/>
    <x v="1"/>
    <s v="&lt;Null&gt;"/>
    <x v="424"/>
    <n v="10.14"/>
    <n v="92121"/>
    <s v="&lt;Null&gt;"/>
    <s v="Vergunninghouder"/>
    <s v="Waterschap"/>
    <x v="0"/>
    <s v="Perceel 3"/>
    <s v="Duivenwaardsedijk"/>
    <s v="&lt;Null&gt;"/>
    <n v="337"/>
    <n v="2021"/>
    <s v="Klasse A"/>
    <s v="Vrij toepasbaar"/>
    <n v="92121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32792"/>
    <x v="0"/>
    <s v="&lt;Null&gt;"/>
    <x v="425"/>
    <n v="10.57"/>
    <n v="92207"/>
    <s v="&lt;Null&gt;"/>
    <s v="Waterschap"/>
    <s v="Waterschap"/>
    <x v="0"/>
    <s v="Perceel 3"/>
    <s v="Kladstaartweg"/>
    <s v="&lt;Null&gt;"/>
    <n v="108"/>
    <n v="2021"/>
    <s v="Vrij toepasbaar"/>
    <s v="Vrij toepasbaar"/>
    <n v="92207"/>
    <s v="Vrij verspreidbaar"/>
    <n v="1"/>
    <x v="0"/>
    <s v="W18GR10124"/>
  </r>
  <r>
    <x v="0"/>
    <s v="GO 2021"/>
    <s v="1A: Op de kant, &lt;=30m tweezijdig bereikbaar, of &lt;=15m één zijde bereikbaar"/>
    <s v="Duiker &lt;= 25m"/>
    <n v="0.5"/>
    <s v="H05576"/>
    <x v="0"/>
    <s v="&lt;Null&gt;"/>
    <x v="426"/>
    <n v="7.47"/>
    <n v="91533"/>
    <s v="&lt;Null&gt;"/>
    <s v="Waterschap"/>
    <s v="Waterschap"/>
    <x v="0"/>
    <s v="Perceel 3"/>
    <s v="van Pallandtweg"/>
    <s v="&lt;Null&gt;"/>
    <n v="220"/>
    <n v="2021"/>
    <s v="Klasse A"/>
    <s v="Klasse Industrie"/>
    <n v="91533"/>
    <s v="Verspreidbaar"/>
    <n v="0.7"/>
    <x v="0"/>
    <s v="W18GR10258"/>
  </r>
  <r>
    <x v="0"/>
    <s v="GO 2021"/>
    <s v="1A: Op de kant, &lt;=30m tweezijdig bereikbaar, of &lt;=15m één zijde bereikbaar"/>
    <s v="Duiker &lt;= 25m"/>
    <n v="0.3"/>
    <s v="T10420"/>
    <x v="0"/>
    <s v="&lt;Null&gt;"/>
    <x v="427"/>
    <n v="8.08"/>
    <n v="92313"/>
    <s v="&lt;Null&gt;"/>
    <s v="Vergunninghouder"/>
    <s v="Waterschap"/>
    <x v="0"/>
    <s v="Perceel 3"/>
    <s v="Zeedijk"/>
    <s v="&lt;Null&gt;"/>
    <n v="350"/>
    <n v="2021"/>
    <s v="Klasse A"/>
    <s v="Vrij toepasbaar"/>
    <n v="92313"/>
    <s v="Vrij verspreidbaar"/>
    <n v="0.3"/>
    <x v="0"/>
    <s v="W18GR10_WBKK_D"/>
  </r>
  <r>
    <x v="0"/>
    <s v="GO 2021"/>
    <s v="1A: Op de kant, &lt;=30m tweezijdig bereikbaar, of &lt;=15m één zijde bereikbaar"/>
    <s v="Duiker &lt;= 25m"/>
    <n v="0.5"/>
    <s v="W17394"/>
    <x v="0"/>
    <s v="&lt;Null&gt;"/>
    <x v="428"/>
    <n v="12.19"/>
    <n v="92494"/>
    <s v="&lt;Null&gt;"/>
    <s v="Vergunninghouder"/>
    <s v="Waterschap"/>
    <x v="0"/>
    <s v="Perceel 3"/>
    <s v="Duivenwaardseweg"/>
    <s v="&lt;Null&gt;"/>
    <n v="169"/>
    <n v="2021"/>
    <s v="Klasse A"/>
    <s v="Klasse Industrie"/>
    <n v="92494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30520"/>
    <x v="0"/>
    <s v="&lt;Null&gt;"/>
    <x v="429"/>
    <n v="10.69"/>
    <n v="92415"/>
    <s v="&lt;Null&gt;"/>
    <s v="Waterschap"/>
    <s v="Waterschap"/>
    <x v="0"/>
    <s v="Perceel 3"/>
    <s v="Haveloozeweg"/>
    <s v="&lt;Null&gt;"/>
    <n v="102"/>
    <n v="2021"/>
    <s v="Vrij toepasbaar"/>
    <s v="Vrij toepasbaar"/>
    <n v="92415"/>
    <s v="Vrij verspreidbaar"/>
    <n v="1"/>
    <x v="0"/>
    <s v="W18GR10068"/>
  </r>
  <r>
    <x v="0"/>
    <s v="GO 2021"/>
    <s v="1A: Op de kant, &lt;=30m tweezijdig bereikbaar, of &lt;=15m één zijde bereikbaar"/>
    <s v="Duiker &lt;= 25m"/>
    <n v="0.5"/>
    <s v="H19473"/>
    <x v="0"/>
    <s v="&lt;Null&gt;"/>
    <x v="430"/>
    <n v="15.23"/>
    <n v="92022"/>
    <s v="&lt;Null&gt;"/>
    <s v="Vergunninghouder"/>
    <s v="Waterschap"/>
    <x v="0"/>
    <s v="Perceel 3"/>
    <s v="Noorddijk"/>
    <s v="&lt;Null&gt;"/>
    <n v="100"/>
    <n v="2021"/>
    <s v="Klasse A"/>
    <s v="Vrij toepasbaar"/>
    <n v="92022"/>
    <s v="Vrij verspreidbaar"/>
    <n v="1.5"/>
    <x v="0"/>
    <s v="W18GR10_WBKK_D"/>
  </r>
  <r>
    <x v="0"/>
    <s v="GO 2021"/>
    <s v="1A: Op de kant, &lt;=30m tweezijdig bereikbaar, of &lt;=15m één zijde bereikbaar"/>
    <s v="Duiker &lt;= 25m"/>
    <n v="0.5"/>
    <s v="T24949"/>
    <x v="0"/>
    <s v="&lt;Null&gt;"/>
    <x v="431"/>
    <n v="11.98"/>
    <n v="92574"/>
    <s v="&lt;Null&gt;"/>
    <s v="Vergunninghouder"/>
    <s v="Waterschap"/>
    <x v="0"/>
    <s v="Perceel 3"/>
    <s v="Westdijk"/>
    <s v="&lt;Null&gt;"/>
    <n v="272"/>
    <n v="2021"/>
    <s v="Vrij toepasbaar"/>
    <s v="Vrij toepasbaar"/>
    <n v="92574"/>
    <s v="Vrij verspreidbaar"/>
    <n v="1.2"/>
    <x v="0"/>
    <s v="W18GR10035"/>
  </r>
  <r>
    <x v="0"/>
    <s v="GO 2021"/>
    <s v="1A: Op de kant, &lt;=30m tweezijdig bereikbaar, of &lt;=15m één zijde bereikbaar"/>
    <s v="Duiker &lt;= 25m"/>
    <s v="&lt;Null&gt;"/>
    <s v="T05267"/>
    <x v="0"/>
    <s v="&lt;Null&gt;"/>
    <x v="432"/>
    <n v="11.23"/>
    <n v="92326"/>
    <s v="&lt;Null&gt;"/>
    <s v="Vergunninghouder"/>
    <s v="Waterschap"/>
    <x v="0"/>
    <s v="Perceel 3"/>
    <s v="Haveloozeweg"/>
    <s v="&lt;Null&gt;"/>
    <n v="190"/>
    <n v="2021"/>
    <s v="Klasse A"/>
    <s v="Vrij toepasbaar"/>
    <n v="92326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5"/>
    <s v="T05278"/>
    <x v="0"/>
    <s v="&lt;Null&gt;"/>
    <x v="433"/>
    <n v="7.2"/>
    <n v="92303"/>
    <s v="&lt;Null&gt;"/>
    <s v="Waterschap"/>
    <s v="Waterschap"/>
    <x v="0"/>
    <s v="Perceel 3"/>
    <s v="Blindeweg"/>
    <s v="&lt;Null&gt;"/>
    <n v="95"/>
    <n v="2021"/>
    <s v="Klasse A"/>
    <s v="Vrij toepasbaar"/>
    <n v="92303"/>
    <s v="Vrij verspreidbaar"/>
    <n v="0.7"/>
    <x v="0"/>
    <s v="W18GR10_WBKK_D"/>
  </r>
  <r>
    <x v="0"/>
    <s v="GO 2021"/>
    <s v="2A: Niet direct op de kant, &lt;=30m tweezijdig bereikbaar, of &lt;=15m één zijde bereikbaar"/>
    <s v="Duiker &lt;= 25m"/>
    <n v="0.7"/>
    <s v="W43618"/>
    <x v="1"/>
    <s v="&lt;Null&gt;"/>
    <x v="434"/>
    <n v="22"/>
    <n v="92232"/>
    <s v="&lt;Null&gt;"/>
    <s v="Vergunninghouder"/>
    <s v="Waterschap"/>
    <x v="0"/>
    <s v="Perceel 3"/>
    <s v="Noorddijk"/>
    <s v="&lt;Null&gt;"/>
    <n v="100"/>
    <n v="2021"/>
    <s v="Klasse A"/>
    <s v="Vrij toepasbaar"/>
    <n v="92232"/>
    <s v="Vrij verspreidbaar"/>
    <n v="4.2"/>
    <x v="0"/>
    <s v="W18GR10_WBKK_D"/>
  </r>
  <r>
    <x v="0"/>
    <s v="GO 2021"/>
    <s v="1A: Op de kant, &lt;=30m tweezijdig bereikbaar, of &lt;=15m één zijde bereikbaar"/>
    <s v="Duiker &lt;= 25m"/>
    <n v="0.8"/>
    <s v="H21354"/>
    <x v="0"/>
    <s v="&lt;Null&gt;"/>
    <x v="435"/>
    <n v="8"/>
    <n v="92264"/>
    <s v="&lt;Null&gt;"/>
    <s v="Vergunninghouder"/>
    <s v="Waterschap"/>
    <x v="0"/>
    <s v="Perceel 3"/>
    <s v="Oudelandsedijk"/>
    <s v="&lt;Null&gt;"/>
    <n v="213"/>
    <n v="2021"/>
    <s v="Klasse A"/>
    <s v="Vrij toepasbaar"/>
    <n v="92264"/>
    <s v="Vrij verspreidbaar"/>
    <n v="2"/>
    <x v="0"/>
    <s v="W18GR10_WBKK_D"/>
  </r>
  <r>
    <x v="0"/>
    <s v="GO 2021"/>
    <s v="1A: Op de kant, &lt;=30m tweezijdig bereikbaar, of &lt;=15m één zijde bereikbaar"/>
    <s v="Duiker &lt;= 25m"/>
    <n v="0.8"/>
    <s v="H07890"/>
    <x v="0"/>
    <s v="&lt;Null&gt;"/>
    <x v="436"/>
    <n v="10"/>
    <n v="92027"/>
    <s v="&lt;Null&gt;"/>
    <s v="Vergunninghouder"/>
    <s v="Waterschap"/>
    <x v="0"/>
    <s v="Perceel 3"/>
    <s v="Oudelandsedijk"/>
    <s v="&lt;Null&gt;"/>
    <n v="105"/>
    <n v="2021"/>
    <s v="Vrij toepasbaar"/>
    <s v="Vrij toepasbaar"/>
    <n v="92027"/>
    <s v="Vrij verspreidbaar"/>
    <n v="2.5"/>
    <x v="0"/>
    <s v="W18GR10102"/>
  </r>
  <r>
    <x v="0"/>
    <s v="GO 2021"/>
    <s v="1A: Op de kant, &lt;=30m tweezijdig bereikbaar, of &lt;=15m één zijde bereikbaar"/>
    <s v="Duiker &lt;= 25m"/>
    <n v="0.32"/>
    <s v="T09663"/>
    <x v="0"/>
    <s v="&lt;Null&gt;"/>
    <x v="437"/>
    <n v="9.6"/>
    <n v="92428"/>
    <s v="&lt;Null&gt;"/>
    <s v="Vergunninghouder"/>
    <s v="Waterschap"/>
    <x v="0"/>
    <s v="Perceel 3"/>
    <s v="Zuiddijk"/>
    <s v="&lt;Null&gt;"/>
    <n v="243"/>
    <n v="2021"/>
    <s v="Klasse A"/>
    <s v="Vrij toepasbaar"/>
    <n v="92428"/>
    <s v="Vrij verspreidbaar"/>
    <n v="0.4"/>
    <x v="0"/>
    <s v="W18GR10_WBKK_D"/>
  </r>
  <r>
    <x v="0"/>
    <s v="GO 2021"/>
    <s v="1A: Op de kant, &lt;=30m tweezijdig bereikbaar, of &lt;=15m één zijde bereikbaar"/>
    <s v="Duiker &lt;= 25m"/>
    <n v="0.5"/>
    <s v="W09667"/>
    <x v="0"/>
    <s v="&lt;Null&gt;"/>
    <x v="438"/>
    <n v="9"/>
    <n v="92343"/>
    <s v="&lt;Null&gt;"/>
    <s v="Vergunninghouder"/>
    <s v="Waterschap"/>
    <x v="0"/>
    <s v="Perceel 3"/>
    <s v="Wellestrijpsedijk"/>
    <s v="&lt;Null&gt;"/>
    <n v="112"/>
    <n v="2021"/>
    <s v="Klasse A"/>
    <s v="Vrij toepasbaar"/>
    <n v="92343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T28128"/>
    <x v="0"/>
    <s v="&lt;Null&gt;"/>
    <x v="439"/>
    <n v="14.79"/>
    <n v="92516"/>
    <s v="&lt;Null&gt;"/>
    <s v="Vergunninghouder"/>
    <s v="Waterschap"/>
    <x v="0"/>
    <s v="Perceel 3"/>
    <s v="Blindeweg"/>
    <s v="&lt;Null&gt;"/>
    <n v="102"/>
    <n v="2021"/>
    <s v="Klasse A"/>
    <s v="Klasse Wonen"/>
    <n v="92516"/>
    <s v="Verspreidbaar"/>
    <n v="1.5"/>
    <x v="0"/>
    <s v="W18GR10088"/>
  </r>
  <r>
    <x v="0"/>
    <s v="GO 2021"/>
    <s v="1A: Op de kant, &lt;=30m tweezijdig bereikbaar, of &lt;=15m één zijde bereikbaar"/>
    <s v="Duiker &lt;= 25m"/>
    <n v="0.5"/>
    <s v="T21891"/>
    <x v="0"/>
    <s v="&lt;Null&gt;"/>
    <x v="440"/>
    <n v="7.55"/>
    <n v="92476"/>
    <s v="&lt;Null&gt;"/>
    <s v="Vergunninghouder"/>
    <s v="Waterschap"/>
    <x v="0"/>
    <s v="Perceel 3"/>
    <s v="Monnikenweg"/>
    <s v="&lt;Null&gt;"/>
    <n v="100"/>
    <n v="2021"/>
    <s v="Klasse A"/>
    <s v="Vrij toepasbaar"/>
    <n v="92476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0.5"/>
    <s v="W17421"/>
    <x v="0"/>
    <s v="&lt;Null&gt;"/>
    <x v="441"/>
    <n v="12.55"/>
    <n v="92470"/>
    <s v="&lt;Null&gt;"/>
    <s v="Waterschap"/>
    <s v="Waterschap"/>
    <x v="0"/>
    <s v="Perceel 3"/>
    <s v="Vroonweg"/>
    <s v="&lt;Null&gt;"/>
    <n v="97"/>
    <n v="2021"/>
    <s v="Klasse A"/>
    <s v="Klasse Industrie"/>
    <n v="92470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17421"/>
    <x v="0"/>
    <s v="&lt;Null&gt;"/>
    <x v="442"/>
    <n v="10.25"/>
    <n v="92471"/>
    <s v="&lt;Null&gt;"/>
    <s v="Vergunninghouder"/>
    <s v="Waterschap"/>
    <x v="0"/>
    <s v="Perceel 3"/>
    <s v="Monnikenweg"/>
    <s v="&lt;Null&gt;"/>
    <n v="92"/>
    <n v="2021"/>
    <s v="Klasse A"/>
    <s v="Klasse Industrie"/>
    <n v="92471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17056"/>
    <x v="0"/>
    <s v="&lt;Null&gt;"/>
    <x v="443"/>
    <n v="20"/>
    <n v="92508"/>
    <s v="&lt;Null&gt;"/>
    <s v="Waterschap"/>
    <s v="Waterschap"/>
    <x v="0"/>
    <s v="Perceel 3"/>
    <s v="Philipshoofjesweg"/>
    <s v="&lt;Null&gt;"/>
    <n v="115"/>
    <n v="2021"/>
    <s v="Klasse B"/>
    <s v="Klasse Industrie"/>
    <n v="92508"/>
    <s v="Verspreidbaar"/>
    <n v="2"/>
    <x v="0"/>
    <s v="W18GR10015"/>
  </r>
  <r>
    <x v="0"/>
    <s v="GO 2021"/>
    <s v="1A: Op de kant, &lt;=30m tweezijdig bereikbaar, of &lt;=15m één zijde bereikbaar"/>
    <s v="Duiker &lt;= 25m"/>
    <n v="0.5"/>
    <s v="W30520"/>
    <x v="0"/>
    <s v="&lt;Null&gt;"/>
    <x v="444"/>
    <n v="14.4"/>
    <n v="92502"/>
    <s v="&lt;Null&gt;"/>
    <s v="Vergunninghouder"/>
    <s v="Waterschap"/>
    <x v="0"/>
    <s v="Perceel 3"/>
    <s v="Armenweg"/>
    <s v="&lt;Null&gt;"/>
    <n v="100"/>
    <n v="2021"/>
    <s v="Vrij toepasbaar"/>
    <s v="Vrij toepasbaar"/>
    <n v="92502"/>
    <s v="Vrij verspreidbaar"/>
    <n v="1.4"/>
    <x v="0"/>
    <s v="W18GR10068"/>
  </r>
  <r>
    <x v="0"/>
    <s v="GO 2021"/>
    <s v="1A: Op de kant, &lt;=30m tweezijdig bereikbaar, of &lt;=15m één zijde bereikbaar"/>
    <s v="Duiker &lt;= 25m"/>
    <n v="0.5"/>
    <s v="T16621"/>
    <x v="0"/>
    <s v="&lt;Null&gt;"/>
    <x v="445"/>
    <n v="16.649999999999999"/>
    <n v="92583"/>
    <s v="&lt;Null&gt;"/>
    <s v="Vergunninghouder"/>
    <s v="Waterschap"/>
    <x v="0"/>
    <s v="Perceel 3"/>
    <s v="2e Stoofweg"/>
    <s v="&lt;Null&gt;"/>
    <n v="98"/>
    <n v="2021"/>
    <s v="Klasse A"/>
    <s v="Klasse Industrie"/>
    <n v="92583"/>
    <s v="Verspreidbaar"/>
    <n v="1.6"/>
    <x v="0"/>
    <s v="W18GR10029"/>
  </r>
  <r>
    <x v="0"/>
    <s v="GO 2021"/>
    <s v="0: Invalide kenmerken"/>
    <s v="Duiker &lt;= 25m"/>
    <n v="0.4"/>
    <s v="T20038"/>
    <x v="1"/>
    <s v="&lt;Null&gt;"/>
    <x v="446"/>
    <n v="8.5"/>
    <n v="91876"/>
    <s v="&lt;Null&gt;"/>
    <s v="Waterschap"/>
    <s v="Waterschap"/>
    <x v="0"/>
    <s v="Perceel 3"/>
    <s v="Burg C Zaaijerlaan"/>
    <s v="&lt;Null&gt;"/>
    <n v="190"/>
    <n v="2021"/>
    <s v="Klasse A"/>
    <s v="Klasse Industrie"/>
    <n v="91876"/>
    <s v="Verspreidbaar"/>
    <n v="0.5"/>
    <x v="0"/>
    <s v="W18GR10012"/>
  </r>
  <r>
    <x v="0"/>
    <s v="GO 2021"/>
    <s v="2A: Niet direct op de kant, &lt;=30m tweezijdig bereikbaar, of &lt;=15m één zijde bereikbaar"/>
    <s v="Duiker &lt;= 25m"/>
    <n v="0.5"/>
    <s v="W17056"/>
    <x v="1"/>
    <s v="&lt;Null&gt;"/>
    <x v="447"/>
    <n v="19"/>
    <n v="91964"/>
    <s v="&lt;Null&gt;"/>
    <s v="Vergunninghouder"/>
    <s v="Waterschap"/>
    <x v="0"/>
    <s v="Perceel 3"/>
    <s v="Philipshoofjesweg"/>
    <s v="&lt;Null&gt;"/>
    <n v="98"/>
    <n v="2021"/>
    <s v="Klasse B"/>
    <s v="Klasse Industrie"/>
    <n v="91964"/>
    <s v="Verspreidbaar"/>
    <n v="1.9"/>
    <x v="0"/>
    <s v="W18GR10015"/>
  </r>
  <r>
    <x v="0"/>
    <s v="GO 2021"/>
    <s v="2A: Niet direct op de kant, &lt;=30m tweezijdig bereikbaar, of &lt;=15m één zijde bereikbaar"/>
    <s v="Duiker &lt;= 25m"/>
    <n v="0.5"/>
    <s v="W17056"/>
    <x v="1"/>
    <s v="&lt;Null&gt;"/>
    <x v="448"/>
    <n v="9"/>
    <n v="92334"/>
    <s v="&lt;Null&gt;"/>
    <s v="Vergunninghouder"/>
    <s v="Waterschap"/>
    <x v="0"/>
    <s v="Perceel 3"/>
    <s v="Philipshoofjesweg"/>
    <s v="&lt;Null&gt;"/>
    <n v="99"/>
    <n v="2021"/>
    <s v="Klasse B"/>
    <s v="Klasse Industrie"/>
    <n v="92334"/>
    <s v="Verspreidbaar"/>
    <n v="0.9"/>
    <x v="0"/>
    <s v="W18GR10015"/>
  </r>
  <r>
    <x v="0"/>
    <s v="GO 2021"/>
    <s v="2A: Niet direct op de kant, &lt;=30m tweezijdig bereikbaar, of &lt;=15m één zijde bereikbaar"/>
    <s v="Duiker &lt;= 25m"/>
    <n v="0.5"/>
    <s v="W28939"/>
    <x v="1"/>
    <s v="&lt;Null&gt;"/>
    <x v="449"/>
    <n v="10.6"/>
    <n v="92288"/>
    <s v="&lt;Null&gt;"/>
    <s v="Waterschap"/>
    <s v="Waterschap"/>
    <x v="0"/>
    <s v="Perceel 3"/>
    <s v="Lageweg"/>
    <s v="&lt;Null&gt;"/>
    <n v="232"/>
    <n v="2021"/>
    <s v="Klasse B"/>
    <s v="Klasse Industrie"/>
    <n v="92288"/>
    <s v="Niet verspreidbaar"/>
    <n v="1"/>
    <x v="0"/>
    <s v="W18GR10092"/>
  </r>
  <r>
    <x v="0"/>
    <s v="GO 2021"/>
    <s v="1A: Op de kant, &lt;=30m tweezijdig bereikbaar, of &lt;=15m één zijde bereikbaar"/>
    <s v="Duiker &lt;= 25m"/>
    <n v="0.5"/>
    <s v="W13500"/>
    <x v="0"/>
    <s v="&lt;Null&gt;"/>
    <x v="450"/>
    <n v="12.4"/>
    <n v="92316"/>
    <s v="&lt;Null&gt;"/>
    <s v="Waterschap"/>
    <s v="Waterschap"/>
    <x v="0"/>
    <s v="Perceel 3"/>
    <s v="Lageweg"/>
    <s v="&lt;Null&gt;"/>
    <n v="225"/>
    <n v="2021"/>
    <s v="Vrij toepasbaar"/>
    <s v="Vrij toepasbaar"/>
    <n v="92316"/>
    <s v="Vrij verspreidbaar"/>
    <n v="1.2"/>
    <x v="0"/>
    <s v="W18GR10086"/>
  </r>
  <r>
    <x v="0"/>
    <s v="GO 2021"/>
    <s v="1A: Op de kant, &lt;=30m tweezijdig bereikbaar, of &lt;=15m één zijde bereikbaar"/>
    <s v="Duiker &lt;= 25m"/>
    <n v="0.5"/>
    <s v="W13500"/>
    <x v="0"/>
    <s v="&lt;Null&gt;"/>
    <x v="451"/>
    <n v="11.6"/>
    <n v="92483"/>
    <s v="&lt;Null&gt;"/>
    <s v="Waterschap"/>
    <s v="Waterschap"/>
    <x v="0"/>
    <s v="Perceel 3"/>
    <s v="Lageweg"/>
    <s v="&lt;Null&gt;"/>
    <n v="216"/>
    <n v="2021"/>
    <s v="Vrij toepasbaar"/>
    <s v="Vrij toepasbaar"/>
    <n v="92483"/>
    <s v="Vrij verspreidbaar"/>
    <n v="1.1000000000000001"/>
    <x v="0"/>
    <s v="W18GR10086"/>
  </r>
  <r>
    <x v="0"/>
    <s v="GO 2021"/>
    <s v="1A: Op de kant, &lt;=30m tweezijdig bereikbaar, of &lt;=15m één zijde bereikbaar"/>
    <s v="Duiker &lt;= 25m"/>
    <n v="0.5"/>
    <s v="W13500"/>
    <x v="0"/>
    <s v="&lt;Null&gt;"/>
    <x v="452"/>
    <n v="10.6"/>
    <n v="92420"/>
    <s v="&lt;Null&gt;"/>
    <s v="Waterschap"/>
    <s v="Waterschap"/>
    <x v="0"/>
    <s v="Perceel 3"/>
    <s v="Lageweg"/>
    <s v="&lt;Null&gt;"/>
    <n v="205"/>
    <n v="2021"/>
    <s v="Vrij toepasbaar"/>
    <s v="Vrij toepasbaar"/>
    <n v="92420"/>
    <s v="Vrij verspreidbaar"/>
    <n v="1"/>
    <x v="0"/>
    <s v="W18GR10085"/>
  </r>
  <r>
    <x v="0"/>
    <s v="GO 2021"/>
    <s v="1A: Op de kant, &lt;=30m tweezijdig bereikbaar, of &lt;=15m één zijde bereikbaar"/>
    <s v="Duiker &lt;= 25m"/>
    <n v="0.5"/>
    <s v="W32809"/>
    <x v="0"/>
    <s v="&lt;Null&gt;"/>
    <x v="453"/>
    <n v="12.02"/>
    <n v="92592"/>
    <s v="&lt;Null&gt;"/>
    <s v="Waterschap"/>
    <s v="Waterschap"/>
    <x v="0"/>
    <s v="Perceel 3"/>
    <s v="Smalle Blokweg"/>
    <s v="&lt;Null&gt;"/>
    <n v="206"/>
    <n v="2021"/>
    <s v="Klasse A"/>
    <s v="Klasse Industrie"/>
    <n v="92592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28936"/>
    <x v="0"/>
    <s v="&lt;Null&gt;"/>
    <x v="454"/>
    <n v="11.85"/>
    <n v="92484"/>
    <s v="&lt;Null&gt;"/>
    <s v="Waterschap"/>
    <s v="Waterschap"/>
    <x v="0"/>
    <s v="Perceel 3"/>
    <s v="Smalle Blokweg"/>
    <s v="&lt;Null&gt;"/>
    <n v="98"/>
    <n v="2021"/>
    <s v="Vrij toepasbaar"/>
    <s v="Vrij toepasbaar"/>
    <n v="92484"/>
    <s v="Vrij verspreidbaar"/>
    <n v="1.2"/>
    <x v="0"/>
    <s v="W18GR10084"/>
  </r>
  <r>
    <x v="0"/>
    <s v="GO 2021"/>
    <s v="1A: Op de kant, &lt;=30m tweezijdig bereikbaar, of &lt;=15m één zijde bereikbaar"/>
    <s v="Duiker &lt;= 25m"/>
    <n v="0.5"/>
    <s v="W30888"/>
    <x v="0"/>
    <s v="&lt;Null&gt;"/>
    <x v="455"/>
    <n v="15.4"/>
    <n v="92310"/>
    <s v="&lt;Null&gt;"/>
    <s v="Waterschap"/>
    <s v="Waterschap"/>
    <x v="0"/>
    <s v="Perceel 3"/>
    <s v="Smalle Blokweg"/>
    <s v="&lt;Null&gt;"/>
    <n v="108"/>
    <n v="2021"/>
    <s v="Klasse A"/>
    <s v="Klasse Industrie"/>
    <n v="92310"/>
    <s v="Verspreidbaar"/>
    <n v="1.5"/>
    <x v="0"/>
    <s v="W18GR10_WBKK_A"/>
  </r>
  <r>
    <x v="0"/>
    <s v="GO 2021"/>
    <s v="1A: Op de kant, &lt;=30m tweezijdig bereikbaar, of &lt;=15m één zijde bereikbaar"/>
    <s v="Duiker &lt;= 25m"/>
    <n v="0.5"/>
    <s v="W30883"/>
    <x v="0"/>
    <s v="&lt;Null&gt;"/>
    <x v="456"/>
    <n v="14.4"/>
    <n v="92147"/>
    <s v="&lt;Null&gt;"/>
    <s v="Vergunninghouder"/>
    <s v="Waterschap"/>
    <x v="0"/>
    <s v="Perceel 3"/>
    <s v="Wellestrijpsedijk"/>
    <s v="&lt;Null&gt;"/>
    <n v="92"/>
    <n v="2021"/>
    <s v="Klasse A"/>
    <s v="Vrij toepasbaar"/>
    <n v="92147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32806"/>
    <x v="0"/>
    <s v="&lt;Null&gt;"/>
    <x v="457"/>
    <n v="10.6"/>
    <n v="91861"/>
    <s v="&lt;Null&gt;"/>
    <s v="Waterschap"/>
    <s v="Waterschap"/>
    <x v="0"/>
    <s v="Perceel 3"/>
    <s v="Philipshoofjesweg"/>
    <s v="&lt;Null&gt;"/>
    <n v="100"/>
    <n v="2021"/>
    <s v="Klasse A"/>
    <s v="Klasse Industrie"/>
    <n v="91861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T32016"/>
    <x v="0"/>
    <s v="&lt;Null&gt;"/>
    <x v="458"/>
    <n v="24.15"/>
    <n v="92606"/>
    <s v="&lt;Null&gt;"/>
    <s v="Vergunninghouder"/>
    <s v="Waterschap"/>
    <x v="0"/>
    <s v="Perceel 3"/>
    <s v="Haveloozeweg"/>
    <s v="&lt;Null&gt;"/>
    <n v="100"/>
    <n v="2021"/>
    <s v="Vrij toepasbaar"/>
    <s v="Vrij toepasbaar"/>
    <n v="92606"/>
    <s v="Vrij verspreidbaar"/>
    <n v="2.4"/>
    <x v="0"/>
    <s v="W18GR10069"/>
  </r>
  <r>
    <x v="0"/>
    <s v="GO 2021"/>
    <s v="1A: Op de kant, &lt;=30m tweezijdig bereikbaar, of &lt;=15m één zijde bereikbaar"/>
    <s v="Duiker &lt;= 25m"/>
    <n v="0.5"/>
    <s v="W32808"/>
    <x v="0"/>
    <s v="&lt;Null&gt;"/>
    <x v="459"/>
    <n v="12.35"/>
    <n v="92577"/>
    <s v="&lt;Null&gt;"/>
    <s v="Waterschap"/>
    <s v="Waterschap"/>
    <x v="0"/>
    <s v="Perceel 3"/>
    <s v="Bustelweg"/>
    <s v="&lt;Null&gt;"/>
    <n v="196"/>
    <n v="2021"/>
    <s v="Klasse A"/>
    <s v="Klasse Industrie"/>
    <n v="92577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5"/>
    <s v="W05271"/>
    <x v="1"/>
    <s v="&lt;Null&gt;"/>
    <x v="460"/>
    <n v="17.899999999999999"/>
    <n v="92560"/>
    <s v="&lt;Null&gt;"/>
    <s v="Vergunninghouder"/>
    <s v="Waterschap"/>
    <x v="0"/>
    <s v="Perceel 3"/>
    <s v="1e Stoofweg"/>
    <s v="&lt;Null&gt;"/>
    <n v="196"/>
    <n v="2021"/>
    <s v="Klasse A"/>
    <s v="Klasse Industrie"/>
    <n v="92560"/>
    <s v="Verspreidbaar"/>
    <n v="1.8"/>
    <x v="0"/>
    <s v="W18GR10052"/>
  </r>
  <r>
    <x v="0"/>
    <s v="GO 2021"/>
    <s v="1A: Op de kant, &lt;=30m tweezijdig bereikbaar, of &lt;=15m één zijde bereikbaar"/>
    <s v="Duiker &lt;= 25m"/>
    <n v="0.5"/>
    <s v="W15458"/>
    <x v="0"/>
    <s v="&lt;Null&gt;"/>
    <x v="461"/>
    <n v="16.87"/>
    <n v="92284"/>
    <s v="&lt;Null&gt;"/>
    <s v="Waterschap"/>
    <s v="Waterschap"/>
    <x v="0"/>
    <s v="Perceel 3"/>
    <s v="1e Stoofweg"/>
    <s v="&lt;Null&gt;"/>
    <n v="197"/>
    <n v="2021"/>
    <s v="Vrij toepasbaar"/>
    <s v="Vrij toepasbaar"/>
    <n v="92284"/>
    <s v="Vrij verspreidbaar"/>
    <n v="1.7"/>
    <x v="0"/>
    <s v="W18GR10025"/>
  </r>
  <r>
    <x v="0"/>
    <s v="GO 2021"/>
    <s v="1A: Op de kant, &lt;=30m tweezijdig bereikbaar, of &lt;=15m één zijde bereikbaar"/>
    <s v="Duiker &lt;= 25m"/>
    <n v="0.5"/>
    <s v="W22299"/>
    <x v="0"/>
    <s v="&lt;Null&gt;"/>
    <x v="462"/>
    <n v="10.25"/>
    <n v="92503"/>
    <s v="&lt;Null&gt;"/>
    <s v="Vergunninghouder"/>
    <s v="Waterschap"/>
    <x v="0"/>
    <s v="Perceel 3"/>
    <s v="Haveloozeweg"/>
    <s v="&lt;Null&gt;"/>
    <n v="100"/>
    <n v="2021"/>
    <s v="Vrij toepasbaar"/>
    <s v="Vrij toepasbaar"/>
    <n v="92503"/>
    <s v="Vrij verspreidbaar"/>
    <n v="1"/>
    <x v="0"/>
    <s v="W18GR10069"/>
  </r>
  <r>
    <x v="0"/>
    <s v="GO 2021"/>
    <s v="1A: Op de kant, &lt;=30m tweezijdig bereikbaar, of &lt;=15m één zijde bereikbaar"/>
    <s v="Duiker &lt;= 25m"/>
    <n v="0.5"/>
    <s v="W23762"/>
    <x v="0"/>
    <s v="&lt;Null&gt;"/>
    <x v="463"/>
    <n v="13.7"/>
    <n v="92131"/>
    <s v="&lt;Null&gt;"/>
    <s v="Vergunninghouder"/>
    <s v="Waterschap"/>
    <x v="0"/>
    <s v="Perceel 3"/>
    <s v="Haveloozeweg"/>
    <s v="&lt;Null&gt;"/>
    <n v="97"/>
    <n v="2021"/>
    <s v="Klasse A"/>
    <s v="Klasse Industrie"/>
    <n v="92131"/>
    <s v="Verspreidbaar"/>
    <n v="1.3"/>
    <x v="0"/>
    <s v="W18GR10072"/>
  </r>
  <r>
    <x v="0"/>
    <s v="GO 2021"/>
    <s v="1A: Op de kant, &lt;=30m tweezijdig bereikbaar, of &lt;=15m één zijde bereikbaar"/>
    <s v="Duiker &lt;= 25m"/>
    <n v="0.5"/>
    <s v="T13496"/>
    <x v="0"/>
    <s v="&lt;Null&gt;"/>
    <x v="464"/>
    <n v="10"/>
    <n v="92162"/>
    <s v="&lt;Null&gt;"/>
    <s v="Waterschap"/>
    <s v="Waterschap"/>
    <x v="0"/>
    <s v="Perceel 3"/>
    <s v="2e Stoofweg"/>
    <s v="&lt;Null&gt;"/>
    <n v="186"/>
    <n v="2021"/>
    <s v="Klasse A"/>
    <s v="Vrij toepasbaar"/>
    <n v="92162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T24949"/>
    <x v="0"/>
    <s v="&lt;Null&gt;"/>
    <x v="465"/>
    <n v="7.2"/>
    <n v="92300"/>
    <s v="&lt;Null&gt;"/>
    <s v="Vergunninghouder"/>
    <s v="Waterschap"/>
    <x v="0"/>
    <s v="Perceel 3"/>
    <s v="2e Stoofweg"/>
    <s v="&lt;Null&gt;"/>
    <n v="186"/>
    <n v="2021"/>
    <s v="Vrij toepasbaar"/>
    <s v="Vrij toepasbaar"/>
    <n v="92300"/>
    <s v="Vrij verspreidbaar"/>
    <n v="0.7"/>
    <x v="0"/>
    <s v="W18GR10035"/>
  </r>
  <r>
    <x v="0"/>
    <s v="GO 2021"/>
    <s v="1A: Op de kant, &lt;=30m tweezijdig bereikbaar, of &lt;=15m één zijde bereikbaar"/>
    <s v="Duiker &lt;= 25m"/>
    <n v="0.5"/>
    <s v="W24948"/>
    <x v="0"/>
    <s v="&lt;Null&gt;"/>
    <x v="466"/>
    <n v="14.4"/>
    <n v="91879"/>
    <s v="&lt;Null&gt;"/>
    <s v="Vergunninghouder"/>
    <s v="Waterschap"/>
    <x v="0"/>
    <s v="Perceel 3"/>
    <s v="1e Stoofweg"/>
    <s v="&lt;Null&gt;"/>
    <n v="97"/>
    <n v="2021"/>
    <s v="Vrij toepasbaar"/>
    <s v="Vrij toepasbaar"/>
    <n v="91879"/>
    <s v="Vrij verspreidbaar"/>
    <n v="1.4"/>
    <x v="0"/>
    <s v="W18GR10051"/>
  </r>
  <r>
    <x v="0"/>
    <s v="GO 2021"/>
    <s v="1A: Op de kant, &lt;=30m tweezijdig bereikbaar, of &lt;=15m één zijde bereikbaar"/>
    <s v="Duiker &lt;= 25m"/>
    <n v="0.5"/>
    <s v="W15455"/>
    <x v="0"/>
    <s v="&lt;Null&gt;"/>
    <x v="467"/>
    <n v="16.8"/>
    <n v="91882"/>
    <s v="&lt;Null&gt;"/>
    <s v="Vergunninghouder"/>
    <s v="Waterschap"/>
    <x v="0"/>
    <s v="Perceel 3"/>
    <s v="Vroonweg"/>
    <s v="&lt;Null&gt;"/>
    <n v="98"/>
    <n v="2021"/>
    <s v="Vrij toepasbaar"/>
    <s v="Vrij toepasbaar"/>
    <n v="91882"/>
    <s v="Vrij verspreidbaar"/>
    <n v="1.6"/>
    <x v="0"/>
    <s v="W18GR10057"/>
  </r>
  <r>
    <x v="0"/>
    <s v="GO 2021"/>
    <s v="1A: Op de kant, &lt;=30m tweezijdig bereikbaar, of &lt;=15m één zijde bereikbaar"/>
    <s v="Duiker &lt;= 25m"/>
    <n v="0.5"/>
    <s v="W17421"/>
    <x v="0"/>
    <s v="&lt;Null&gt;"/>
    <x v="468"/>
    <n v="10.6"/>
    <n v="92186"/>
    <s v="&lt;Null&gt;"/>
    <s v="Vergunninghouder"/>
    <s v="Waterschap"/>
    <x v="0"/>
    <s v="Perceel 3"/>
    <s v="Monnikenweg"/>
    <s v="&lt;Null&gt;"/>
    <n v="196"/>
    <n v="2021"/>
    <s v="Klasse A"/>
    <s v="Klasse Industrie"/>
    <n v="92186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23067"/>
    <x v="0"/>
    <s v="&lt;Null&gt;"/>
    <x v="469"/>
    <n v="18.149999999999999"/>
    <n v="92572"/>
    <s v="&lt;Null&gt;"/>
    <s v="Vergunninghouder"/>
    <s v="Waterschap"/>
    <x v="0"/>
    <s v="Perceel 3"/>
    <s v="Westdijk"/>
    <s v="&lt;Null&gt;"/>
    <n v="203"/>
    <n v="2021"/>
    <s v="Klasse A"/>
    <s v="Vrij toepasbaar"/>
    <n v="92572"/>
    <s v="Vrij verspreidbaar"/>
    <n v="1.8"/>
    <x v="0"/>
    <s v="W18GR10_WBKK_D"/>
  </r>
  <r>
    <x v="0"/>
    <s v="GO 2021"/>
    <s v="1A: Op de kant, &lt;=30m tweezijdig bereikbaar, of &lt;=15m één zijde bereikbaar"/>
    <s v="Duiker &lt;= 25m"/>
    <n v="0.2"/>
    <s v="T14248"/>
    <x v="0"/>
    <s v="&lt;Null&gt;"/>
    <x v="470"/>
    <n v="21.9"/>
    <n v="92240"/>
    <s v="&lt;Null&gt;"/>
    <s v="Vergunninghouder"/>
    <s v="Waterschap"/>
    <x v="0"/>
    <s v="Perceel 3"/>
    <s v="Burg C Zaaijerlaan"/>
    <s v="&lt;Null&gt;"/>
    <n v="96"/>
    <n v="2021"/>
    <s v="Klasse A"/>
    <s v="Klasse Industrie"/>
    <n v="92240"/>
    <s v="Verspreidbaar"/>
    <n v="0.3"/>
    <x v="0"/>
    <s v="W18GR10011"/>
  </r>
  <r>
    <x v="0"/>
    <s v="GO 2021"/>
    <s v="1A: Op de kant, &lt;=30m tweezijdig bereikbaar, of &lt;=15m één zijde bereikbaar"/>
    <s v="Duiker &lt;= 25m"/>
    <n v="0.5"/>
    <s v="T24947"/>
    <x v="0"/>
    <s v="&lt;Null&gt;"/>
    <x v="471"/>
    <n v="10.56"/>
    <n v="92352"/>
    <s v="&lt;Null&gt;"/>
    <s v="Waterschap"/>
    <s v="Waterschap"/>
    <x v="0"/>
    <s v="Perceel 3"/>
    <s v="Armenweg"/>
    <s v="&lt;Null&gt;"/>
    <n v="99"/>
    <n v="2021"/>
    <s v="Klasse A"/>
    <s v="Vrij toepasbaar"/>
    <n v="92352"/>
    <s v="Vrij verspreidbaar"/>
    <n v="1"/>
    <x v="0"/>
    <s v="W18GR10_WBKK_D"/>
  </r>
  <r>
    <x v="0"/>
    <s v="GO 2021"/>
    <s v="2A: Niet direct op de kant, &lt;=30m tweezijdig bereikbaar, of &lt;=15m één zijde bereikbaar"/>
    <s v="Duiker &lt;= 25m"/>
    <n v="2"/>
    <s v="H31045"/>
    <x v="1"/>
    <n v="2.11"/>
    <x v="472"/>
    <n v="6.06"/>
    <n v="92610"/>
    <s v="&lt;Null&gt;"/>
    <s v="Waterschap"/>
    <s v="Waterschap"/>
    <x v="0"/>
    <s v="Perceel 3"/>
    <s v="Philipshoofjesweg"/>
    <s v="&lt;Null&gt;"/>
    <n v="25"/>
    <n v="2021"/>
    <s v="Vrij toepasbaar"/>
    <s v="Vrij toepasbaar"/>
    <n v="92610"/>
    <s v="Vrij verspreidbaar"/>
    <n v="9.5"/>
    <x v="2"/>
    <s v="W18GR10016"/>
  </r>
  <r>
    <x v="0"/>
    <s v="GO 2021"/>
    <s v="1A: Op de kant, &lt;=30m tweezijdig bereikbaar, of &lt;=15m één zijde bereikbaar"/>
    <s v="Duiker &lt;= 25m"/>
    <n v="0.5"/>
    <s v="W15455"/>
    <x v="0"/>
    <s v="&lt;Null&gt;"/>
    <x v="473"/>
    <n v="9.6"/>
    <n v="92237"/>
    <s v="&lt;Null&gt;"/>
    <s v="Waterschap"/>
    <s v="Waterschap"/>
    <x v="0"/>
    <s v="Perceel 3"/>
    <s v="Vroonweg"/>
    <s v="&lt;Null&gt;"/>
    <n v="99"/>
    <n v="2021"/>
    <s v="Vrij toepasbaar"/>
    <s v="Vrij toepasbaar"/>
    <n v="92237"/>
    <s v="Vrij verspreidbaar"/>
    <n v="0.9"/>
    <x v="0"/>
    <s v="W18GR10056"/>
  </r>
  <r>
    <x v="0"/>
    <s v="GO 2021"/>
    <s v="1A: Op de kant, &lt;=30m tweezijdig bereikbaar, of &lt;=15m één zijde bereikbaar"/>
    <s v="Duiker &lt;= 25m"/>
    <n v="0.5"/>
    <s v="W13480"/>
    <x v="0"/>
    <s v="&lt;Null&gt;"/>
    <x v="474"/>
    <n v="10"/>
    <n v="91939"/>
    <s v="&lt;Null&gt;"/>
    <s v="Waterschap"/>
    <s v="Waterschap"/>
    <x v="0"/>
    <s v="Perceel 3"/>
    <s v="Vrouwtjesweg"/>
    <s v="&lt;Null&gt;"/>
    <n v="115"/>
    <n v="2021"/>
    <s v="Vrij toepasbaar"/>
    <s v="Vrij toepasbaar"/>
    <n v="91939"/>
    <s v="Vrij verspreidbaar"/>
    <n v="1"/>
    <x v="0"/>
    <s v="W18GR10275"/>
  </r>
  <r>
    <x v="0"/>
    <s v="GO 2021"/>
    <s v="2A: Niet direct op de kant, &lt;=30m tweezijdig bereikbaar, of &lt;=15m één zijde bereikbaar"/>
    <s v="Duiker &lt;= 25m"/>
    <n v="0.5"/>
    <s v="W26948"/>
    <x v="1"/>
    <s v="&lt;Null&gt;"/>
    <x v="475"/>
    <n v="16.940000000000001"/>
    <n v="92038"/>
    <s v="&lt;Null&gt;"/>
    <s v="Vergunninghouder"/>
    <s v="Waterschap"/>
    <x v="0"/>
    <s v="Perceel 3"/>
    <s v="Vrouwtjesweg"/>
    <s v="&lt;Null&gt;"/>
    <n v="116"/>
    <n v="2021"/>
    <s v="Klasse B"/>
    <s v="Klasse Industrie"/>
    <n v="92038"/>
    <s v="Niet verspreidbaar"/>
    <n v="1.7"/>
    <x v="0"/>
    <s v="W18GR10272"/>
  </r>
  <r>
    <x v="0"/>
    <s v="GO 2021"/>
    <s v="1A: Op de kant, &lt;=30m tweezijdig bereikbaar, of &lt;=15m één zijde bereikbaar"/>
    <s v="Duiker &lt;= 25m"/>
    <n v="0.7"/>
    <s v="H32954"/>
    <x v="0"/>
    <s v="&lt;Null&gt;"/>
    <x v="476"/>
    <n v="14.4"/>
    <n v="92275"/>
    <s v="&lt;Null&gt;"/>
    <s v="Vergunninghouder"/>
    <s v="Waterschap"/>
    <x v="0"/>
    <s v="Perceel 3"/>
    <s v="Zeedijk"/>
    <s v="&lt;Null&gt;"/>
    <n v="268"/>
    <n v="2021"/>
    <s v="Klasse A"/>
    <s v="Vrij toepasbaar"/>
    <n v="92275"/>
    <s v="Vrij verspreidbaar"/>
    <n v="2.8"/>
    <x v="0"/>
    <s v="W18GR10_WBKK_D"/>
  </r>
  <r>
    <x v="0"/>
    <s v="GO 2021"/>
    <s v="1A: Op de kant, &lt;=30m tweezijdig bereikbaar, of &lt;=15m één zijde bereikbaar"/>
    <s v="Duiker &lt;= 25m"/>
    <n v="0.5"/>
    <s v="W13480"/>
    <x v="0"/>
    <s v="&lt;Null&gt;"/>
    <x v="477"/>
    <n v="10"/>
    <n v="92014"/>
    <s v="&lt;Null&gt;"/>
    <s v="Waterschap"/>
    <s v="Waterschap"/>
    <x v="0"/>
    <s v="Perceel 3"/>
    <s v="Vrouwtjesweg"/>
    <s v="&lt;Null&gt;"/>
    <n v="116"/>
    <n v="2021"/>
    <s v="Vrij toepasbaar"/>
    <s v="Vrij toepasbaar"/>
    <n v="92014"/>
    <s v="Vrij verspreidbaar"/>
    <n v="1"/>
    <x v="0"/>
    <s v="W18GR10273"/>
  </r>
  <r>
    <x v="0"/>
    <s v="GO 2021"/>
    <s v="1A: Op de kant, &lt;=30m tweezijdig bereikbaar, of &lt;=15m één zijde bereikbaar"/>
    <s v="Duiker &lt;= 25m"/>
    <n v="0.5"/>
    <s v="W32797"/>
    <x v="0"/>
    <s v="&lt;Null&gt;"/>
    <x v="478"/>
    <n v="10.6"/>
    <n v="92109"/>
    <s v="&lt;Null&gt;"/>
    <s v="Vergunninghouder"/>
    <s v="Waterschap"/>
    <x v="0"/>
    <s v="Perceel 3"/>
    <s v="PIERSWEG"/>
    <s v="&lt;Null&gt;"/>
    <n v="131"/>
    <n v="2021"/>
    <s v="Vrij toepasbaar"/>
    <s v="Vrij toepasbaar"/>
    <n v="92109"/>
    <s v="Vrij verspreidbaar"/>
    <n v="1"/>
    <x v="0"/>
    <s v="W18GR10259"/>
  </r>
  <r>
    <x v="0"/>
    <s v="GO 2021"/>
    <s v="1A: Op de kant, &lt;=30m tweezijdig bereikbaar, of &lt;=15m één zijde bereikbaar"/>
    <s v="Duiker &lt;= 25m"/>
    <n v="0.7"/>
    <s v="H32953"/>
    <x v="0"/>
    <s v="&lt;Null&gt;"/>
    <x v="479"/>
    <n v="12"/>
    <n v="92114"/>
    <s v="&lt;Null&gt;"/>
    <s v="Vergunninghouder"/>
    <s v="Waterschap"/>
    <x v="0"/>
    <s v="Perceel 3"/>
    <s v="Zeedijk"/>
    <s v="&lt;Null&gt;"/>
    <n v="224"/>
    <n v="2021"/>
    <s v="Klasse A"/>
    <s v="Klasse Industrie"/>
    <n v="92114"/>
    <s v="Verspreidbaar"/>
    <n v="2.2999999999999998"/>
    <x v="0"/>
    <s v="W18GR10256"/>
  </r>
  <r>
    <x v="0"/>
    <s v="GO 2021"/>
    <s v="1A: Op de kant, &lt;=30m tweezijdig bereikbaar, of &lt;=15m één zijde bereikbaar"/>
    <s v="Duiker &lt;= 25m"/>
    <n v="0.6"/>
    <s v="W32797"/>
    <x v="0"/>
    <s v="&lt;Null&gt;"/>
    <x v="480"/>
    <n v="15.65"/>
    <n v="91951"/>
    <s v="&lt;Null&gt;"/>
    <s v="Waterschap"/>
    <s v="Waterschap"/>
    <x v="0"/>
    <s v="Perceel 3"/>
    <s v="PIERSWEG"/>
    <s v="&lt;Null&gt;"/>
    <n v="44"/>
    <n v="2021"/>
    <s v="Vrij toepasbaar"/>
    <s v="Vrij toepasbaar"/>
    <n v="91951"/>
    <s v="Vrij verspreidbaar"/>
    <n v="2.2000000000000002"/>
    <x v="0"/>
    <s v="W18GR10259"/>
  </r>
  <r>
    <x v="0"/>
    <s v="GO 2021"/>
    <s v="2A: Niet direct op de kant, &lt;=30m tweezijdig bereikbaar, of &lt;=15m één zijde bereikbaar"/>
    <s v="Duiker &lt;= 25m"/>
    <n v="0.4"/>
    <s v="W15113"/>
    <x v="1"/>
    <s v="&lt;Null&gt;"/>
    <x v="481"/>
    <n v="14.23"/>
    <n v="92464"/>
    <s v="&lt;Null&gt;"/>
    <s v="Waterschap"/>
    <s v="Waterschap"/>
    <x v="0"/>
    <s v="Perceel 3"/>
    <s v="Vroonweg"/>
    <s v="&lt;Null&gt;"/>
    <n v="95"/>
    <n v="2021"/>
    <s v="Klasse A"/>
    <s v="Klasse Wonen"/>
    <n v="92464"/>
    <s v="Verspreidbaar"/>
    <n v="0.9"/>
    <x v="0"/>
    <s v="W18GR10208"/>
  </r>
  <r>
    <x v="0"/>
    <s v="GO 2021"/>
    <s v="1A: Op de kant, &lt;=30m tweezijdig bereikbaar, of &lt;=15m één zijde bereikbaar"/>
    <s v="Duiker &lt;= 25m"/>
    <n v="0.8"/>
    <s v="H05574"/>
    <x v="0"/>
    <s v="&lt;Null&gt;"/>
    <x v="482"/>
    <n v="12.4"/>
    <n v="92620"/>
    <s v="&lt;Null&gt;"/>
    <s v="Vergunninghouder"/>
    <s v="Waterschap"/>
    <x v="0"/>
    <s v="Perceel 3"/>
    <s v="POLDERWEG BRIENENS"/>
    <s v="&lt;Null&gt;"/>
    <n v="225"/>
    <n v="2021"/>
    <s v="Klasse A"/>
    <s v="Klasse Industrie"/>
    <n v="92620"/>
    <s v="Verspreidbaar"/>
    <n v="3.1"/>
    <x v="0"/>
    <s v="W18GR10255"/>
  </r>
  <r>
    <x v="0"/>
    <s v="GO 2021"/>
    <s v="1A: Op de kant, &lt;=30m tweezijdig bereikbaar, of &lt;=15m één zijde bereikbaar"/>
    <s v="Duiker &lt;= 25m"/>
    <n v="0.25"/>
    <s v="T10420"/>
    <x v="0"/>
    <s v="&lt;Null&gt;"/>
    <x v="483"/>
    <n v="6.35"/>
    <n v="92311"/>
    <s v="&lt;Null&gt;"/>
    <s v="Vergunninghouder"/>
    <s v="Waterschap"/>
    <x v="0"/>
    <s v="Perceel 3"/>
    <s v="Oudelandsedijk"/>
    <s v="&lt;Null&gt;"/>
    <n v="152"/>
    <n v="2021"/>
    <s v="Klasse A"/>
    <s v="Vrij toepasbaar"/>
    <n v="92311"/>
    <s v="Vrij verspreidbaar"/>
    <n v="0.2"/>
    <x v="0"/>
    <s v="W18GR10_WBKK_D"/>
  </r>
  <r>
    <x v="0"/>
    <s v="GO 2021"/>
    <s v="1A: Op de kant, &lt;=30m tweezijdig bereikbaar, of &lt;=15m één zijde bereikbaar"/>
    <s v="Duiker &lt;= 25m"/>
    <n v="0.5"/>
    <s v="T02921"/>
    <x v="0"/>
    <s v="&lt;Null&gt;"/>
    <x v="484"/>
    <n v="14.4"/>
    <n v="91883"/>
    <s v="&lt;Null&gt;"/>
    <s v="Waterschap"/>
    <s v="Waterschap"/>
    <x v="0"/>
    <s v="Perceel 3"/>
    <s v="Oudelandsedijk"/>
    <s v="&lt;Null&gt;"/>
    <n v="152"/>
    <n v="2021"/>
    <s v="Klasse A"/>
    <s v="Vrij toepasbaar"/>
    <n v="91883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23051"/>
    <x v="0"/>
    <s v="&lt;Null&gt;"/>
    <x v="485"/>
    <n v="18.38"/>
    <n v="92395"/>
    <s v="&lt;Null&gt;"/>
    <s v="Vergunninghouder"/>
    <s v="Waterschap"/>
    <x v="0"/>
    <s v="Perceel 3"/>
    <s v="Brienensweg"/>
    <s v="&lt;Null&gt;"/>
    <n v="170"/>
    <n v="2021"/>
    <s v="Klasse A"/>
    <s v="Klasse Industrie"/>
    <n v="92395"/>
    <s v="Verspreidbaar"/>
    <n v="1.8"/>
    <x v="0"/>
    <s v="W18GR10254"/>
  </r>
  <r>
    <x v="0"/>
    <s v="GO 2021"/>
    <s v="1A: Op de kant, &lt;=30m tweezijdig bereikbaar, of &lt;=15m één zijde bereikbaar"/>
    <s v="Duiker &lt;= 25m"/>
    <n v="0.4"/>
    <s v="T05216"/>
    <x v="0"/>
    <s v="&lt;Null&gt;"/>
    <x v="486"/>
    <n v="10.41"/>
    <n v="92030"/>
    <s v="&lt;Null&gt;"/>
    <s v="Vergunninghouder"/>
    <s v="Waterschap"/>
    <x v="0"/>
    <s v="Perceel 3"/>
    <s v="PIERSWEG"/>
    <s v="&lt;Null&gt;"/>
    <n v="91"/>
    <n v="2021"/>
    <s v="Klasse A"/>
    <s v="Vrij toepasbaar"/>
    <n v="92030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1.5"/>
    <s v="H11768"/>
    <x v="0"/>
    <s v="&lt;Null&gt;"/>
    <x v="487"/>
    <n v="11"/>
    <n v="91994"/>
    <s v="&lt;Null&gt;"/>
    <s v="Vergunninghouder"/>
    <s v="Waterschap"/>
    <x v="0"/>
    <s v="Perceel 3"/>
    <s v="Oudelandsedijk"/>
    <s v="&lt;Null&gt;"/>
    <n v="224"/>
    <n v="2021"/>
    <s v="Klasse A"/>
    <s v="Vrij toepasbaar"/>
    <n v="91994"/>
    <s v="Vrij verspreidbaar"/>
    <n v="9.6999999999999993"/>
    <x v="0"/>
    <s v="W18GR10_WBKK_D"/>
  </r>
  <r>
    <x v="0"/>
    <s v="GO 2021"/>
    <s v="2A: Niet direct op de kant, &lt;=30m tweezijdig bereikbaar, of &lt;=15m één zijde bereikbaar"/>
    <s v="Duiker &lt;= 25m"/>
    <n v="0.5"/>
    <s v="T31596"/>
    <x v="1"/>
    <s v="&lt;Null&gt;"/>
    <x v="488"/>
    <n v="17"/>
    <n v="91990"/>
    <s v="&lt;Null&gt;"/>
    <s v="Vergunninghouder"/>
    <s v="Waterschap"/>
    <x v="0"/>
    <s v="Perceel 3"/>
    <s v="Adamsweg"/>
    <s v="&lt;Null&gt;"/>
    <n v="204"/>
    <n v="2021"/>
    <s v="Klasse B"/>
    <s v="Klasse Industrie"/>
    <n v="91990"/>
    <s v="Niet verspreidbaar"/>
    <n v="1.7"/>
    <x v="0"/>
    <s v="W18GR10222"/>
  </r>
  <r>
    <x v="0"/>
    <s v="GO 2021"/>
    <s v="1A: Op de kant, &lt;=30m tweezijdig bereikbaar, of &lt;=15m één zijde bereikbaar"/>
    <s v="Duiker &lt;= 25m"/>
    <n v="0.5"/>
    <s v="W19297"/>
    <x v="0"/>
    <s v="&lt;Null&gt;"/>
    <x v="489"/>
    <n v="14.4"/>
    <n v="92225"/>
    <s v="&lt;Null&gt;"/>
    <s v="Waterschap"/>
    <s v="Waterschap"/>
    <x v="0"/>
    <s v="Perceel 3"/>
    <s v="Potterweg"/>
    <s v="&lt;Null&gt;"/>
    <n v="95"/>
    <n v="2021"/>
    <s v="Vrij toepasbaar"/>
    <s v="Vrij toepasbaar"/>
    <n v="92225"/>
    <s v="Vrij verspreidbaar"/>
    <n v="1.4"/>
    <x v="0"/>
    <s v="W18GR10220"/>
  </r>
  <r>
    <x v="0"/>
    <s v="GO 2021"/>
    <s v="1B: Op de kant, &gt;15 m één zijde bereikbaar, of &gt;30m één zijde of tweezijdig bereikbaar"/>
    <s v="Duiker &lt;= 25m"/>
    <n v="2.8"/>
    <s v="H31031"/>
    <x v="0"/>
    <n v="1.6"/>
    <x v="490"/>
    <n v="5.32"/>
    <n v="91886"/>
    <s v="&lt;Null&gt;"/>
    <s v="Waterschap"/>
    <s v="Waterschap"/>
    <x v="0"/>
    <s v="Perceel 3"/>
    <s v="Potterweg"/>
    <s v="&lt;Null&gt;"/>
    <n v="20"/>
    <n v="2021"/>
    <s v="Klasse A"/>
    <s v="Vrij toepasbaar"/>
    <n v="91886"/>
    <s v="Vrij verspreidbaar"/>
    <n v="16.399999999999999"/>
    <x v="1"/>
    <s v="W18GR10_WBKK_D"/>
  </r>
  <r>
    <x v="0"/>
    <s v="GO 2021"/>
    <s v="1A: Op de kant, &lt;=30m tweezijdig bereikbaar, of &lt;=15m één zijde bereikbaar"/>
    <s v="Duiker &lt;= 25m"/>
    <n v="0.35"/>
    <s v="T08469"/>
    <x v="0"/>
    <s v="&lt;Null&gt;"/>
    <x v="491"/>
    <n v="9"/>
    <n v="91982"/>
    <s v="&lt;Null&gt;"/>
    <s v="Vergunninghouder"/>
    <s v="Waterschap"/>
    <x v="0"/>
    <s v="Perceel 3"/>
    <s v="Adamsweg"/>
    <s v="&lt;Null&gt;"/>
    <n v="203"/>
    <n v="2021"/>
    <s v="Klasse A"/>
    <s v="Klasse Wonen"/>
    <n v="91982"/>
    <s v="Verspreidbaar"/>
    <n v="0.4"/>
    <x v="0"/>
    <s v="W18GR10221"/>
  </r>
  <r>
    <x v="0"/>
    <s v="GO 2021"/>
    <s v="2A: Niet direct op de kant, &lt;=30m tweezijdig bereikbaar, of &lt;=15m één zijde bereikbaar"/>
    <s v="Duiker &lt;= 25m"/>
    <n v="0.5"/>
    <s v="W13484"/>
    <x v="1"/>
    <s v="&lt;Null&gt;"/>
    <x v="492"/>
    <n v="12"/>
    <n v="92431"/>
    <s v="&lt;Null&gt;"/>
    <s v="Waterschap"/>
    <s v="Waterschap"/>
    <x v="0"/>
    <s v="Perceel 3"/>
    <s v="Tweede Groeneweg"/>
    <s v="&lt;Null&gt;"/>
    <n v="160"/>
    <n v="2021"/>
    <s v="Klasse B"/>
    <s v="Klasse Industrie"/>
    <n v="92431"/>
    <s v="Niet verspreidbaar"/>
    <n v="1.2"/>
    <x v="0"/>
    <s v="W18GR10246"/>
  </r>
  <r>
    <x v="0"/>
    <s v="GO 2021"/>
    <s v="1A: Op de kant, &lt;=30m tweezijdig bereikbaar, of &lt;=15m één zijde bereikbaar"/>
    <s v="Duiker &lt;= 25m"/>
    <n v="0.8"/>
    <s v="H07876"/>
    <x v="0"/>
    <s v="&lt;Null&gt;"/>
    <x v="493"/>
    <n v="12.2"/>
    <n v="92653"/>
    <s v="&lt;Null&gt;"/>
    <s v="Vergunninghouder"/>
    <s v="Waterschap"/>
    <x v="0"/>
    <s v="Perceel 3"/>
    <s v="Bolletjesweg"/>
    <s v="&lt;Null&gt;"/>
    <n v="109"/>
    <n v="2021"/>
    <s v="Klasse A"/>
    <s v="Klasse Wonen"/>
    <n v="92653"/>
    <s v="Verspreidbaar"/>
    <n v="3.1"/>
    <x v="0"/>
    <s v="W18GR10238"/>
  </r>
  <r>
    <x v="0"/>
    <s v="GO 2021"/>
    <s v="1A: Op de kant, &lt;=30m tweezijdig bereikbaar, of &lt;=15m één zijde bereikbaar"/>
    <s v="Duiker &lt;= 25m"/>
    <n v="0.8"/>
    <s v="H07876"/>
    <x v="0"/>
    <s v="&lt;Null&gt;"/>
    <x v="494"/>
    <n v="12.35"/>
    <n v="92202"/>
    <s v="&lt;Null&gt;"/>
    <s v="Vergunninghouder"/>
    <s v="Waterschap"/>
    <x v="0"/>
    <s v="Perceel 3"/>
    <s v="Bolletjesweg"/>
    <s v="&lt;Null&gt;"/>
    <n v="109"/>
    <n v="2021"/>
    <s v="Klasse A"/>
    <s v="Klasse Wonen"/>
    <n v="92202"/>
    <s v="Verspreidbaar"/>
    <n v="3.1"/>
    <x v="0"/>
    <s v="W18GR10238"/>
  </r>
  <r>
    <x v="0"/>
    <s v="GO 2021"/>
    <s v="1A: Op de kant, &lt;=30m tweezijdig bereikbaar, of &lt;=15m één zijde bereikbaar"/>
    <s v="Duiker &lt;= 25m"/>
    <n v="3.2"/>
    <s v="H09804"/>
    <x v="0"/>
    <n v="1.8"/>
    <x v="495"/>
    <n v="6.2"/>
    <n v="91893"/>
    <s v="&lt;Null&gt;"/>
    <s v="Waterschap"/>
    <s v="Waterschap"/>
    <x v="0"/>
    <s v="Perceel 3"/>
    <s v="Bolletjesweg"/>
    <s v="&lt;Null&gt;"/>
    <n v="228"/>
    <n v="2021"/>
    <s v="Klasse A"/>
    <s v="Vrij toepasbaar"/>
    <n v="91893"/>
    <s v="Vrij verspreidbaar"/>
    <n v="24.9"/>
    <x v="2"/>
    <s v="W18GR10_WBKK_D"/>
  </r>
  <r>
    <x v="0"/>
    <s v="GO 2021"/>
    <s v="2A: Niet direct op de kant, &lt;=30m tweezijdig bereikbaar, of &lt;=15m één zijde bereikbaar"/>
    <s v="Duiker &lt;= 25m"/>
    <n v="0.5"/>
    <s v="W17400"/>
    <x v="1"/>
    <s v="&lt;Null&gt;"/>
    <x v="496"/>
    <n v="12.34"/>
    <n v="92203"/>
    <s v="&lt;Null&gt;"/>
    <s v="Waterschap"/>
    <s v="Waterschap"/>
    <x v="0"/>
    <s v="Perceel 3"/>
    <s v="Middelweg"/>
    <s v="&lt;Null&gt;"/>
    <n v="192"/>
    <n v="2021"/>
    <s v="Klasse B"/>
    <s v="Klasse Industrie"/>
    <n v="92203"/>
    <s v="Niet verspreidbaar"/>
    <n v="1.2"/>
    <x v="0"/>
    <s v="W18GR10246"/>
  </r>
  <r>
    <x v="0"/>
    <s v="GO 2021"/>
    <s v="1A: Op de kant, &lt;=30m tweezijdig bereikbaar, of &lt;=15m één zijde bereikbaar"/>
    <s v="Duiker &lt;= 25m"/>
    <n v="0.5"/>
    <s v="T32789"/>
    <x v="0"/>
    <s v="&lt;Null&gt;"/>
    <x v="497"/>
    <n v="9.89"/>
    <n v="92019"/>
    <s v="&lt;Null&gt;"/>
    <s v="Vergunninghouder"/>
    <s v="Waterschap"/>
    <x v="0"/>
    <s v="Perceel 3"/>
    <s v="Potterweg"/>
    <s v="&lt;Null&gt;"/>
    <n v="178"/>
    <n v="2021"/>
    <s v="Klasse A"/>
    <s v="Vrij toepasbaar"/>
    <n v="92019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T31590"/>
    <x v="0"/>
    <s v="&lt;Null&gt;"/>
    <x v="498"/>
    <n v="9.6"/>
    <n v="91935"/>
    <s v="&lt;Null&gt;"/>
    <s v="Staatsbosbeheer"/>
    <s v="Waterschap"/>
    <x v="0"/>
    <s v="Perceel 3"/>
    <s v="Potterweg"/>
    <s v="&lt;Null&gt;"/>
    <n v="102"/>
    <n v="2021"/>
    <s v="Klasse A"/>
    <s v="Vrij toepasbaar"/>
    <n v="91935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T32789"/>
    <x v="0"/>
    <s v="&lt;Null&gt;"/>
    <x v="499"/>
    <n v="19.48"/>
    <n v="92542"/>
    <s v="&lt;Null&gt;"/>
    <s v="Staatsbosbeheer"/>
    <s v="Waterschap"/>
    <x v="0"/>
    <s v="Perceel 3"/>
    <s v="ZANTENSWEG"/>
    <s v="&lt;Null&gt;"/>
    <n v="102"/>
    <n v="2021"/>
    <s v="Klasse A"/>
    <s v="Vrij toepasbaar"/>
    <n v="92542"/>
    <s v="Vrij verspreidbaar"/>
    <n v="1.9"/>
    <x v="0"/>
    <s v="W18GR10_WBKK_D"/>
  </r>
  <r>
    <x v="0"/>
    <s v="GO 2021"/>
    <s v="1A: Op de kant, &lt;=30m tweezijdig bereikbaar, of &lt;=15m één zijde bereikbaar"/>
    <s v="Duiker &lt;= 25m"/>
    <n v="0.5"/>
    <s v="T08468"/>
    <x v="0"/>
    <s v="&lt;Null&gt;"/>
    <x v="500"/>
    <n v="16.05"/>
    <n v="92650"/>
    <s v="&lt;Null&gt;"/>
    <s v="Vergunninghouder"/>
    <s v="Waterschap"/>
    <x v="0"/>
    <s v="Perceel 3"/>
    <s v="Maaijgroversweg"/>
    <s v="&lt;Null&gt;"/>
    <n v="173"/>
    <n v="2021"/>
    <s v="Klasse A"/>
    <s v="Vrij toepasbaar"/>
    <n v="92650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5"/>
    <s v="W11596"/>
    <x v="0"/>
    <s v="&lt;Null&gt;"/>
    <x v="501"/>
    <n v="11.84"/>
    <n v="92238"/>
    <s v="&lt;Null&gt;"/>
    <s v="Vergunninghouder"/>
    <s v="Waterschap"/>
    <x v="0"/>
    <s v="Perceel 3"/>
    <s v="Vroonweg"/>
    <s v="&lt;Null&gt;"/>
    <n v="80"/>
    <n v="2021"/>
    <s v="Klasse A"/>
    <s v="Klasse Industrie"/>
    <n v="92238"/>
    <s v="Verspreidbaar"/>
    <n v="1.2"/>
    <x v="0"/>
    <s v="W18GR10_WBKK_A"/>
  </r>
  <r>
    <x v="0"/>
    <s v="GO 2021"/>
    <s v="1A: Op de kant, &lt;=30m tweezijdig bereikbaar, of &lt;=15m één zijde bereikbaar"/>
    <s v="Duiker &lt;= 25m"/>
    <n v="0.6"/>
    <s v="H09799"/>
    <x v="0"/>
    <s v="&lt;Null&gt;"/>
    <x v="502"/>
    <n v="10.9"/>
    <n v="92478"/>
    <s v="&lt;Null&gt;"/>
    <s v="Vergunninghouder"/>
    <s v="Waterschap"/>
    <x v="0"/>
    <s v="Perceel 3"/>
    <s v="Eerste Groeneweg"/>
    <s v="&lt;Null&gt;"/>
    <n v="110"/>
    <n v="2021"/>
    <s v="Klasse A"/>
    <s v="Klasse Industrie"/>
    <n v="92478"/>
    <s v="Verspreidbaar"/>
    <n v="1.5"/>
    <x v="0"/>
    <s v="W18GR10240"/>
  </r>
  <r>
    <x v="0"/>
    <s v="GO 2021"/>
    <s v="1A: Op de kant, &lt;=30m tweezijdig bereikbaar, of &lt;=15m één zijde bereikbaar"/>
    <s v="Duiker &lt;= 25m"/>
    <n v="0.5"/>
    <s v="W11595"/>
    <x v="0"/>
    <s v="&lt;Null&gt;"/>
    <x v="503"/>
    <n v="14.92"/>
    <n v="92543"/>
    <s v="&lt;Null&gt;"/>
    <s v="Vergunninghouder"/>
    <s v="Waterschap"/>
    <x v="0"/>
    <s v="Perceel 3"/>
    <s v="Boomgaardweg"/>
    <s v="&lt;Null&gt;"/>
    <n v="208"/>
    <n v="2021"/>
    <s v="Vrij toepasbaar"/>
    <s v="Vrij toepasbaar"/>
    <n v="92543"/>
    <s v="Vrij verspreidbaar"/>
    <n v="1.5"/>
    <x v="0"/>
    <s v="W18GR10231"/>
  </r>
  <r>
    <x v="0"/>
    <s v="GO 2021"/>
    <s v="1A: Op de kant, &lt;=30m tweezijdig bereikbaar, of &lt;=15m één zijde bereikbaar"/>
    <s v="Duiker &lt;= 25m"/>
    <n v="0.5"/>
    <s v="W05224"/>
    <x v="0"/>
    <s v="&lt;Null&gt;"/>
    <x v="504"/>
    <n v="12"/>
    <n v="92009"/>
    <s v="&lt;Null&gt;"/>
    <s v="Vergunninghouder"/>
    <s v="Waterschap"/>
    <x v="0"/>
    <s v="Perceel 3"/>
    <s v="Maaijgroversweg"/>
    <s v="&lt;Null&gt;"/>
    <n v="318"/>
    <n v="2021"/>
    <s v="Vrij toepasbaar"/>
    <s v="Vrij toepasbaar"/>
    <n v="92009"/>
    <s v="Vrij verspreidbaar"/>
    <n v="1.2"/>
    <x v="0"/>
    <s v="W18GR10195"/>
  </r>
  <r>
    <x v="0"/>
    <s v="GO 2021"/>
    <s v="1A: Op de kant, &lt;=30m tweezijdig bereikbaar, of &lt;=15m één zijde bereikbaar"/>
    <s v="Duiker &lt;= 25m"/>
    <n v="0.5"/>
    <s v="W23046"/>
    <x v="0"/>
    <s v="&lt;Null&gt;"/>
    <x v="505"/>
    <n v="12.72"/>
    <n v="92450"/>
    <s v="&lt;Null&gt;"/>
    <s v="Waterschap"/>
    <s v="Waterschap"/>
    <x v="0"/>
    <s v="Perceel 3"/>
    <s v="Maaijgroversweg"/>
    <s v="&lt;Null&gt;"/>
    <n v="91"/>
    <n v="2021"/>
    <s v="Vrij toepasbaar"/>
    <s v="Vrij toepasbaar"/>
    <n v="92450"/>
    <s v="Vrij verspreidbaar"/>
    <n v="1.2"/>
    <x v="0"/>
    <s v="W18GR10189"/>
  </r>
  <r>
    <x v="0"/>
    <s v="GO 2021"/>
    <s v="1A: Op de kant, &lt;=30m tweezijdig bereikbaar, of &lt;=15m één zijde bereikbaar"/>
    <s v="Duiker &lt;= 25m"/>
    <n v="0.5"/>
    <s v="T31589"/>
    <x v="0"/>
    <s v="&lt;Null&gt;"/>
    <x v="506"/>
    <n v="9.6"/>
    <n v="92453"/>
    <s v="&lt;Null&gt;"/>
    <s v="Vergunninghouder"/>
    <s v="Waterschap"/>
    <x v="0"/>
    <s v="Perceel 3"/>
    <s v="Molendijk"/>
    <s v="&lt;Null&gt;"/>
    <n v="209"/>
    <n v="2021"/>
    <s v="Klasse A"/>
    <s v="Vrij toepasbaar"/>
    <n v="92453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8"/>
    <s v="T08464"/>
    <x v="0"/>
    <s v="&lt;Null&gt;"/>
    <x v="507"/>
    <n v="13.01"/>
    <n v="92094"/>
    <s v="&lt;Null&gt;"/>
    <s v="Vergunninghouder"/>
    <s v="Waterschap"/>
    <x v="0"/>
    <s v="Perceel 3"/>
    <s v="ZANTENSWEG"/>
    <s v="&lt;Null&gt;"/>
    <n v="194"/>
    <n v="2021"/>
    <s v="Klasse A"/>
    <s v="Vrij toepasbaar"/>
    <n v="92094"/>
    <s v="Vrij verspreidbaar"/>
    <n v="3.3"/>
    <x v="0"/>
    <s v="W18GR10_WBKK_D"/>
  </r>
  <r>
    <x v="0"/>
    <s v="GO 2021"/>
    <s v="1A: Op de kant, &lt;=30m tweezijdig bereikbaar, of &lt;=15m één zijde bereikbaar"/>
    <s v="Duiker &lt;= 25m"/>
    <n v="0.5"/>
    <s v="T14226"/>
    <x v="0"/>
    <s v="&lt;Null&gt;"/>
    <x v="508"/>
    <n v="14.3"/>
    <n v="91938"/>
    <s v="&lt;Null&gt;"/>
    <s v="Vergunninghouder"/>
    <s v="Waterschap"/>
    <x v="0"/>
    <s v="Perceel 3"/>
    <s v="Armenweg"/>
    <s v="&lt;Null&gt;"/>
    <n v="133"/>
    <n v="2021"/>
    <s v="Vrij toepasbaar"/>
    <s v="Vrij toepasbaar"/>
    <n v="91938"/>
    <s v="Vrij verspreidbaar"/>
    <n v="1.4"/>
    <x v="0"/>
    <s v="W18GR10139"/>
  </r>
  <r>
    <x v="0"/>
    <s v="GO 2021"/>
    <s v="2A: Niet direct op de kant, &lt;=30m tweezijdig bereikbaar, of &lt;=15m één zijde bereikbaar"/>
    <s v="Duiker &lt;= 25m"/>
    <n v="0.5"/>
    <s v="W28911"/>
    <x v="1"/>
    <s v="&lt;Null&gt;"/>
    <x v="509"/>
    <n v="16.8"/>
    <n v="92244"/>
    <s v="&lt;Null&gt;"/>
    <s v="Vergunninghouder"/>
    <s v="Waterschap"/>
    <x v="0"/>
    <s v="Perceel 3"/>
    <s v="Armenweg"/>
    <s v="&lt;Null&gt;"/>
    <n v="262"/>
    <n v="2021"/>
    <s v="Klasse B"/>
    <s v="Klasse Industrie"/>
    <n v="92244"/>
    <s v="Niet verspreidbaar"/>
    <n v="1.6"/>
    <x v="0"/>
    <s v="W18GR10137"/>
  </r>
  <r>
    <x v="0"/>
    <s v="GO 2021"/>
    <s v="1A: Op de kant, &lt;=30m tweezijdig bereikbaar, of &lt;=15m één zijde bereikbaar"/>
    <s v="Duiker &lt;= 25m"/>
    <n v="0.7"/>
    <s v="W19303"/>
    <x v="0"/>
    <s v="&lt;Null&gt;"/>
    <x v="510"/>
    <n v="9"/>
    <n v="91943"/>
    <s v="&lt;Null&gt;"/>
    <s v="Vergunninghouder"/>
    <s v="Waterschap"/>
    <x v="0"/>
    <s v="Perceel 3"/>
    <s v="Poppendamseweg"/>
    <s v="&lt;Null&gt;"/>
    <n v="95"/>
    <n v="2021"/>
    <s v="Klasse A"/>
    <s v="Klasse Industrie"/>
    <n v="91943"/>
    <s v="Verspreidbaar"/>
    <n v="1.7"/>
    <x v="0"/>
    <s v="W18GR10144"/>
  </r>
  <r>
    <x v="0"/>
    <s v="GO 2021"/>
    <s v="1A: Op de kant, &lt;=30m tweezijdig bereikbaar, of &lt;=15m één zijde bereikbaar"/>
    <s v="Duiker &lt;= 25m"/>
    <n v="0.5"/>
    <s v="W09645"/>
    <x v="0"/>
    <s v="&lt;Null&gt;"/>
    <x v="511"/>
    <n v="11.58"/>
    <n v="91923"/>
    <s v="&lt;Null&gt;"/>
    <s v="Vergunninghouder"/>
    <s v="Waterschap"/>
    <x v="0"/>
    <s v="Perceel 3"/>
    <s v="Korteweegje"/>
    <s v="&lt;Null&gt;"/>
    <n v="186"/>
    <n v="2021"/>
    <s v="Klasse A"/>
    <s v="Klasse Industrie"/>
    <n v="91923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09641"/>
    <x v="0"/>
    <s v="&lt;Null&gt;"/>
    <x v="512"/>
    <n v="10.75"/>
    <n v="91921"/>
    <s v="&lt;Null&gt;"/>
    <s v="Waterschap"/>
    <s v="Waterschap"/>
    <x v="0"/>
    <s v="Perceel 3"/>
    <s v="Korteweegje"/>
    <s v="&lt;Null&gt;"/>
    <n v="187"/>
    <n v="2021"/>
    <s v="Klasse A"/>
    <s v="Klasse Industrie"/>
    <n v="91921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46236"/>
    <x v="0"/>
    <s v="&lt;Null&gt;"/>
    <x v="513"/>
    <n v="11.86"/>
    <n v="91907"/>
    <s v="&lt;Null&gt;"/>
    <s v="Waterschap"/>
    <s v="Waterschap"/>
    <x v="0"/>
    <s v="Perceel 3"/>
    <s v="Groeneweg"/>
    <s v="&lt;Null&gt;"/>
    <n v="106"/>
    <n v="2021"/>
    <s v="Klasse A"/>
    <s v="Klasse Industrie"/>
    <n v="91907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23052"/>
    <x v="0"/>
    <s v="&lt;Null&gt;"/>
    <x v="514"/>
    <n v="10.6"/>
    <n v="92224"/>
    <s v="&lt;Null&gt;"/>
    <s v="Waterschap"/>
    <s v="Waterschap"/>
    <x v="0"/>
    <s v="Perceel 3"/>
    <s v="Duivenwaardseweg"/>
    <s v="&lt;Null&gt;"/>
    <n v="170"/>
    <n v="2021"/>
    <s v="Vrij toepasbaar"/>
    <s v="Vrij toepasbaar"/>
    <n v="92224"/>
    <s v="Vrij verspreidbaar"/>
    <n v="1"/>
    <x v="0"/>
    <s v="W18GR10173"/>
  </r>
  <r>
    <x v="0"/>
    <s v="GO 2021"/>
    <s v="1A: Op de kant, &lt;=30m tweezijdig bereikbaar, of &lt;=15m één zijde bereikbaar"/>
    <s v="Duiker &lt;= 25m"/>
    <n v="0.5"/>
    <s v="T27711"/>
    <x v="0"/>
    <s v="&lt;Null&gt;"/>
    <x v="515"/>
    <n v="12.85"/>
    <n v="92272"/>
    <s v="&lt;Null&gt;"/>
    <s v="Vergunninghouder"/>
    <s v="Waterschap"/>
    <x v="0"/>
    <s v="Perceel 3"/>
    <s v="Stratensweg"/>
    <s v="&lt;Null&gt;"/>
    <n v="197"/>
    <n v="2021"/>
    <s v="Klasse A"/>
    <s v="Klasse Industrie"/>
    <n v="92272"/>
    <s v="Verspreidbaar"/>
    <n v="1.3"/>
    <x v="0"/>
    <s v="W18GR10_WBKK_A"/>
  </r>
  <r>
    <x v="0"/>
    <s v="GO 2021"/>
    <s v="1A: Op de kant, &lt;=30m tweezijdig bereikbaar, of &lt;=15m één zijde bereikbaar"/>
    <s v="Duiker &lt;= 25m"/>
    <n v="0.5"/>
    <s v="W15448"/>
    <x v="0"/>
    <s v="&lt;Null&gt;"/>
    <x v="516"/>
    <n v="12.3"/>
    <n v="91972"/>
    <s v="&lt;Null&gt;"/>
    <s v="Waterschap"/>
    <s v="Waterschap"/>
    <x v="0"/>
    <s v="Perceel 3"/>
    <s v="Kleiburgseweg"/>
    <s v="&lt;Null&gt;"/>
    <n v="199"/>
    <n v="2021"/>
    <s v="Vrij toepasbaar"/>
    <s v="Vrij toepasbaar"/>
    <n v="91972"/>
    <s v="Vrij verspreidbaar"/>
    <n v="1.2"/>
    <x v="0"/>
    <s v="W18GR10149"/>
  </r>
  <r>
    <x v="0"/>
    <s v="GO 2021"/>
    <s v="1A: Op de kant, &lt;=30m tweezijdig bereikbaar, of &lt;=15m één zijde bereikbaar"/>
    <s v="Duiker &lt;= 25m"/>
    <n v="0.5"/>
    <s v="W05233"/>
    <x v="0"/>
    <s v="&lt;Null&gt;"/>
    <x v="517"/>
    <n v="10.6"/>
    <n v="92087"/>
    <s v="&lt;Null&gt;"/>
    <s v="Vergunninghouder"/>
    <s v="Waterschap"/>
    <x v="0"/>
    <s v="Perceel 3"/>
    <s v="Stratensweg"/>
    <s v="&lt;Null&gt;"/>
    <n v="197"/>
    <n v="2021"/>
    <s v="Klasse A"/>
    <s v="Klasse Industrie"/>
    <n v="92087"/>
    <s v="Verspreidbaar"/>
    <n v="1"/>
    <x v="0"/>
    <s v="W18GR10_WBKK_A"/>
  </r>
  <r>
    <x v="0"/>
    <s v="GO 2021"/>
    <s v="1A: Op de kant, &lt;=30m tweezijdig bereikbaar, of &lt;=15m één zijde bereikbaar"/>
    <s v="Duiker &lt;= 25m"/>
    <n v="1.5"/>
    <s v="H13631"/>
    <x v="0"/>
    <n v="1.6"/>
    <x v="518"/>
    <n v="10.29"/>
    <n v="92289"/>
    <s v="&lt;Null&gt;"/>
    <s v="Waterschap"/>
    <s v="Waterschap"/>
    <x v="0"/>
    <s v="Perceel 3"/>
    <s v="Poppendamseweg"/>
    <s v="&lt;Null&gt;"/>
    <n v="168"/>
    <n v="2021"/>
    <s v="Klasse A"/>
    <s v="Klasse Industrie"/>
    <n v="92289"/>
    <s v="Verspreidbaar"/>
    <n v="9.1"/>
    <x v="2"/>
    <s v="W18GR10145"/>
  </r>
  <r>
    <x v="0"/>
    <s v="GO 2021"/>
    <s v="1A: Op de kant, &lt;=30m tweezijdig bereikbaar, of &lt;=15m één zijde bereikbaar"/>
    <s v="Duiker &lt;= 25m"/>
    <n v="0.6"/>
    <s v="H09802"/>
    <x v="0"/>
    <s v="&lt;Null&gt;"/>
    <x v="519"/>
    <n v="20"/>
    <n v="91933"/>
    <s v="&lt;Null&gt;"/>
    <s v="Vergunninghouder"/>
    <s v="Waterschap"/>
    <x v="0"/>
    <s v="Perceel 3"/>
    <s v="Groeneweg"/>
    <s v="&lt;Null&gt;"/>
    <n v="170"/>
    <n v="2021"/>
    <s v="Klasse A"/>
    <s v="Vrij toepasbaar"/>
    <n v="91933"/>
    <s v="Vrij verspreidbaar"/>
    <n v="2.8"/>
    <x v="0"/>
    <s v="W18GR10_WBKK_D"/>
  </r>
  <r>
    <x v="0"/>
    <s v="GO 2021"/>
    <s v="2A: Niet direct op de kant, &lt;=30m tweezijdig bereikbaar, of &lt;=15m één zijde bereikbaar"/>
    <s v="Duiker &lt;= 25m"/>
    <n v="0.7"/>
    <s v="W28918"/>
    <x v="1"/>
    <s v="&lt;Null&gt;"/>
    <x v="520"/>
    <n v="22"/>
    <n v="92086"/>
    <s v="&lt;Null&gt;"/>
    <s v="Vergunninghouder"/>
    <s v="Waterschap"/>
    <x v="0"/>
    <s v="Perceel 3"/>
    <s v="Sint Pietersweg"/>
    <s v="&lt;Null&gt;"/>
    <n v="223"/>
    <n v="2021"/>
    <s v="Klasse A"/>
    <s v="Vrij toepasbaar"/>
    <n v="92086"/>
    <s v="Vrij verspreidbaar"/>
    <n v="4.2"/>
    <x v="0"/>
    <s v="W18GR10_WBKK_D"/>
  </r>
  <r>
    <x v="0"/>
    <s v="GO 2021"/>
    <s v="1A: Op de kant, &lt;=30m tweezijdig bereikbaar, of &lt;=15m één zijde bereikbaar"/>
    <s v="Duiker &lt;= 25m"/>
    <n v="0.7"/>
    <s v="H05558"/>
    <x v="0"/>
    <s v="&lt;Null&gt;"/>
    <x v="521"/>
    <n v="17.11"/>
    <n v="92208"/>
    <s v="&lt;Null&gt;"/>
    <s v="Vergunninghouder"/>
    <s v="Waterschap"/>
    <x v="0"/>
    <s v="Perceel 3"/>
    <s v="Duivenwaardsedijk"/>
    <s v="&lt;Null&gt;"/>
    <n v="60"/>
    <n v="2021"/>
    <s v="Klasse A"/>
    <s v="Vrij toepasbaar"/>
    <n v="92208"/>
    <s v="Vrij verspreidbaar"/>
    <n v="3.3"/>
    <x v="0"/>
    <s v="W18GR10_WBKK_D"/>
  </r>
  <r>
    <x v="0"/>
    <s v="GO 2021"/>
    <s v="1A: Op de kant, &lt;=30m tweezijdig bereikbaar, of &lt;=15m één zijde bereikbaar"/>
    <s v="Duiker &lt;= 25m"/>
    <n v="0.5"/>
    <s v="W32433"/>
    <x v="0"/>
    <s v="&lt;Null&gt;"/>
    <x v="522"/>
    <n v="10.6"/>
    <n v="92263"/>
    <s v="&lt;Null&gt;"/>
    <s v="Waterschap"/>
    <s v="Waterschap"/>
    <x v="0"/>
    <s v="Perceel 3"/>
    <s v="Armenweg"/>
    <s v="&lt;Null&gt;"/>
    <n v="121"/>
    <n v="2021"/>
    <s v="Klasse A"/>
    <s v="Klasse Industrie"/>
    <n v="92263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21165"/>
    <x v="0"/>
    <s v="&lt;Null&gt;"/>
    <x v="523"/>
    <n v="12"/>
    <n v="92444"/>
    <s v="&lt;Null&gt;"/>
    <s v="Waterschap"/>
    <s v="Waterschap"/>
    <x v="0"/>
    <s v="Perceel 3"/>
    <s v="Kladstaartweg"/>
    <s v="&lt;Null&gt;"/>
    <n v="199"/>
    <n v="2021"/>
    <s v="Vrij toepasbaar"/>
    <s v="Vrij toepasbaar"/>
    <n v="92444"/>
    <s v="Vrij verspreidbaar"/>
    <n v="1.2"/>
    <x v="0"/>
    <s v="W18GR10128"/>
  </r>
  <r>
    <x v="0"/>
    <s v="GO 2021"/>
    <s v="1A: Op de kant, &lt;=30m tweezijdig bereikbaar, of &lt;=15m één zijde bereikbaar"/>
    <s v="Duiker &lt;= 25m"/>
    <n v="0.6"/>
    <s v="H19458"/>
    <x v="0"/>
    <s v="&lt;Null&gt;"/>
    <x v="524"/>
    <n v="11.67"/>
    <n v="92566"/>
    <s v="&lt;Null&gt;"/>
    <s v="Waterschap"/>
    <s v="Waterschap"/>
    <x v="0"/>
    <s v="Perceel 3"/>
    <s v="Kladstaartweg"/>
    <s v="&lt;Null&gt;"/>
    <n v="107"/>
    <n v="2021"/>
    <s v="Klasse A"/>
    <s v="Vrij toepasbaar"/>
    <n v="92566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6"/>
    <s v="H27110"/>
    <x v="0"/>
    <s v="&lt;Null&gt;"/>
    <x v="525"/>
    <n v="10"/>
    <n v="92385"/>
    <s v="&lt;Null&gt;"/>
    <s v="Waterschap"/>
    <s v="Waterschap"/>
    <x v="0"/>
    <s v="Perceel 3"/>
    <s v="Kladstaartweg"/>
    <s v="&lt;Null&gt;"/>
    <n v="95"/>
    <n v="2021"/>
    <s v="Klasse A"/>
    <s v="Vrij toepasbaar"/>
    <n v="92385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21165"/>
    <x v="0"/>
    <s v="&lt;Null&gt;"/>
    <x v="526"/>
    <n v="11.93"/>
    <n v="92412"/>
    <s v="&lt;Null&gt;"/>
    <s v="Waterschap"/>
    <s v="Waterschap"/>
    <x v="0"/>
    <s v="Perceel 3"/>
    <s v="Kladstaartweg"/>
    <s v="&lt;Null&gt;"/>
    <n v="198"/>
    <n v="2021"/>
    <s v="Vrij toepasbaar"/>
    <s v="Vrij toepasbaar"/>
    <n v="92412"/>
    <s v="Vrij verspreidbaar"/>
    <n v="1.2"/>
    <x v="0"/>
    <s v="W18GR10126"/>
  </r>
  <r>
    <x v="0"/>
    <s v="GO 2021"/>
    <s v="1A: Op de kant, &lt;=30m tweezijdig bereikbaar, of &lt;=15m één zijde bereikbaar"/>
    <s v="Duiker &lt;= 25m"/>
    <n v="0.5"/>
    <s v="W15446"/>
    <x v="0"/>
    <s v="&lt;Null&gt;"/>
    <x v="527"/>
    <n v="10.6"/>
    <n v="92301"/>
    <s v="&lt;Null&gt;"/>
    <s v="Waterschap"/>
    <s v="Waterschap"/>
    <x v="0"/>
    <s v="Perceel 3"/>
    <s v="Duivenwaardsedijk"/>
    <s v="&lt;Null&gt;"/>
    <n v="123"/>
    <n v="2021"/>
    <s v="Klasse A"/>
    <s v="Klasse Industrie"/>
    <n v="92301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T27714"/>
    <x v="0"/>
    <s v="&lt;Null&gt;"/>
    <x v="528"/>
    <n v="23.25"/>
    <n v="92556"/>
    <s v="&lt;Null&gt;"/>
    <s v="Vergunninghouder"/>
    <s v="Waterschap"/>
    <x v="0"/>
    <s v="Perceel 3"/>
    <s v="Munnike Putseweg"/>
    <s v="&lt;Null&gt;"/>
    <n v="131"/>
    <n v="2021"/>
    <s v="Klasse A"/>
    <s v="Klasse Wonen"/>
    <n v="92556"/>
    <s v="Verspreidbaar"/>
    <n v="2.2999999999999998"/>
    <x v="0"/>
    <s v="W18GR10193"/>
  </r>
  <r>
    <x v="0"/>
    <s v="GO 2021"/>
    <s v="1A: Op de kant, &lt;=30m tweezijdig bereikbaar, of &lt;=15m één zijde bereikbaar"/>
    <s v="Duiker &lt;= 25m"/>
    <n v="2"/>
    <s v="H15636"/>
    <x v="0"/>
    <n v="2"/>
    <x v="529"/>
    <n v="13.75"/>
    <n v="91971"/>
    <s v="&lt;Null&gt;"/>
    <s v="Waterschap"/>
    <s v="Waterschap"/>
    <x v="0"/>
    <s v="Perceel 3"/>
    <s v="Bustelweg"/>
    <s v="&lt;Null&gt;"/>
    <n v="269"/>
    <n v="2021"/>
    <s v="Klasse A"/>
    <s v="Klasse Industrie"/>
    <n v="91971"/>
    <s v="Verspreidbaar"/>
    <n v="21.6"/>
    <x v="2"/>
    <s v="W18GR10_WBKK_A"/>
  </r>
  <r>
    <x v="0"/>
    <s v="GO 2021"/>
    <s v="1A: Op de kant, &lt;=30m tweezijdig bereikbaar, of &lt;=15m één zijde bereikbaar"/>
    <s v="Duiker &lt;= 25m"/>
    <n v="0.65"/>
    <s v="T24946"/>
    <x v="0"/>
    <s v="&lt;Null&gt;"/>
    <x v="530"/>
    <n v="8.35"/>
    <n v="92139"/>
    <s v="&lt;Null&gt;"/>
    <s v="Vergunninghouder"/>
    <s v="Waterschap"/>
    <x v="0"/>
    <s v="Perceel 3"/>
    <s v="2e Stoofweg"/>
    <s v="&lt;Null&gt;"/>
    <n v="187"/>
    <n v="2021"/>
    <s v="Klasse A"/>
    <s v="Vrij toepasbaar"/>
    <n v="92139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3"/>
    <s v="W30519"/>
    <x v="0"/>
    <s v="&lt;Null&gt;"/>
    <x v="531"/>
    <n v="16.02"/>
    <n v="92128"/>
    <s v="&lt;Null&gt;"/>
    <s v="Waterschap"/>
    <s v="Waterschap"/>
    <x v="0"/>
    <s v="Perceel 3"/>
    <s v="Philipshoofjesweg"/>
    <s v="&lt;Null&gt;"/>
    <n v="102"/>
    <n v="2021"/>
    <s v="Klasse A"/>
    <s v="Vrij toepasbaar"/>
    <n v="92128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28582"/>
    <x v="0"/>
    <s v="&lt;Null&gt;"/>
    <x v="532"/>
    <n v="10.220000000000001"/>
    <n v="92123"/>
    <s v="&lt;Null&gt;"/>
    <s v="Vergunninghouder"/>
    <s v="Waterschap"/>
    <x v="0"/>
    <s v="Perceel 3"/>
    <s v="Oudelandsedijk"/>
    <s v="&lt;Null&gt;"/>
    <n v="212"/>
    <n v="2021"/>
    <s v="Klasse A"/>
    <s v="Vrij toepasbaar"/>
    <n v="92123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W17055"/>
    <x v="0"/>
    <s v="&lt;Null&gt;"/>
    <x v="533"/>
    <n v="9.6"/>
    <n v="92374"/>
    <s v="&lt;Null&gt;"/>
    <s v="Waterschap"/>
    <s v="Waterschap"/>
    <x v="0"/>
    <s v="Perceel 3"/>
    <s v="Armenweg"/>
    <s v="&lt;Null&gt;"/>
    <n v="90"/>
    <n v="2021"/>
    <s v="Vrij toepasbaar"/>
    <s v="Vrij toepasbaar"/>
    <n v="92374"/>
    <s v="Vrij verspreidbaar"/>
    <n v="0.9"/>
    <x v="0"/>
    <s v="W18GR10077"/>
  </r>
  <r>
    <x v="0"/>
    <s v="GO 2021"/>
    <s v="1A: Op de kant, &lt;=30m tweezijdig bereikbaar, of &lt;=15m één zijde bereikbaar"/>
    <s v="Duiker &lt;= 25m"/>
    <n v="0.5"/>
    <s v="W32811"/>
    <x v="0"/>
    <s v="&lt;Null&gt;"/>
    <x v="534"/>
    <n v="12"/>
    <n v="91525"/>
    <s v="&lt;Null&gt;"/>
    <s v="Vergunninghouder"/>
    <s v="Waterschap"/>
    <x v="0"/>
    <s v="Perceel 3"/>
    <s v="Duivenwaardsedijk"/>
    <s v="&lt;Null&gt;"/>
    <n v="215"/>
    <n v="2021"/>
    <s v="Klasse A"/>
    <s v="Vrij toepasbaar"/>
    <n v="91525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6"/>
    <s v="H07887"/>
    <x v="0"/>
    <s v="&lt;Null&gt;"/>
    <x v="535"/>
    <n v="12.3"/>
    <n v="92100"/>
    <s v="&lt;Null&gt;"/>
    <s v="Vergunninghouder"/>
    <s v="Waterschap"/>
    <x v="0"/>
    <s v="Perceel 3"/>
    <s v="Oudelandsedijk"/>
    <s v="&lt;Null&gt;"/>
    <n v="205"/>
    <n v="2021"/>
    <s v="Klasse A"/>
    <s v="Vrij toepasbaar"/>
    <n v="92100"/>
    <s v="Vrij verspreidbaar"/>
    <n v="1.7"/>
    <x v="0"/>
    <s v="W18GR10_WBKK_D"/>
  </r>
  <r>
    <x v="0"/>
    <s v="GO 2021"/>
    <s v="1A: Op de kant, &lt;=30m tweezijdig bereikbaar, of &lt;=15m één zijde bereikbaar"/>
    <s v="Duiker &lt;= 25m"/>
    <n v="0.8"/>
    <s v="H32971"/>
    <x v="0"/>
    <s v="&lt;Null&gt;"/>
    <x v="536"/>
    <n v="12"/>
    <n v="92458"/>
    <s v="&lt;Null&gt;"/>
    <s v="Vergunninghouder"/>
    <s v="Waterschap"/>
    <x v="0"/>
    <s v="Perceel 3"/>
    <s v="Oudelandsedijk"/>
    <s v="&lt;Null&gt;"/>
    <n v="196"/>
    <n v="2021"/>
    <s v="Klasse A"/>
    <s v="Vrij toepasbaar"/>
    <n v="92458"/>
    <s v="Vrij verspreidbaar"/>
    <n v="3"/>
    <x v="0"/>
    <s v="W18GR10_WBKK_D"/>
  </r>
  <r>
    <x v="0"/>
    <s v="GO 2021"/>
    <s v="2A: Niet direct op de kant, &lt;=30m tweezijdig bereikbaar, of &lt;=15m één zijde bereikbaar"/>
    <s v="Duiker &lt;= 25m"/>
    <n v="0.6"/>
    <s v="H42806"/>
    <x v="1"/>
    <s v="&lt;Null&gt;"/>
    <x v="537"/>
    <n v="14.7"/>
    <n v="92485"/>
    <s v="&lt;Null&gt;"/>
    <s v="Vergunninghouder"/>
    <s v="Waterschap"/>
    <x v="0"/>
    <s v="Perceel 3"/>
    <s v="Oudelandsedijk"/>
    <s v="&lt;Null&gt;"/>
    <n v="25"/>
    <n v="2021"/>
    <s v="Klasse A"/>
    <s v="Vrij toepasbaar"/>
    <n v="92485"/>
    <s v="Vrij verspreidbaar"/>
    <n v="2.1"/>
    <x v="0"/>
    <s v="W18GR10_WBKK_D"/>
  </r>
  <r>
    <x v="0"/>
    <s v="GO 2021"/>
    <s v="3A: Erkend verwerker, &lt;=30m tweezijdig bereikbaar, of &lt;=15m één zijde bereikbaar"/>
    <s v="Duiker &lt;= 25m"/>
    <n v="0.5"/>
    <s v="W24263"/>
    <x v="2"/>
    <s v="&lt;Null&gt;"/>
    <x v="538"/>
    <n v="12.25"/>
    <n v="92510"/>
    <s v="&lt;Null&gt;"/>
    <s v="Vergunninghouder"/>
    <s v="Waterschap"/>
    <x v="0"/>
    <s v="Perceel 3"/>
    <s v="Geldersedijk"/>
    <s v="&lt;Null&gt;"/>
    <n v="98"/>
    <n v="2021"/>
    <s v="Klasse B"/>
    <s v="Niet toepasbaar"/>
    <n v="92510"/>
    <s v="Niet verspreidbaar"/>
    <n v="1.2"/>
    <x v="0"/>
    <s v="W18GR10090"/>
  </r>
  <r>
    <x v="0"/>
    <s v="GO 2021"/>
    <s v="1A: Op de kant, &lt;=30m tweezijdig bereikbaar, of &lt;=15m één zijde bereikbaar"/>
    <s v="Duiker &lt;= 25m"/>
    <n v="0.5"/>
    <s v="W28126"/>
    <x v="0"/>
    <s v="&lt;Null&gt;"/>
    <x v="539"/>
    <n v="10.99"/>
    <n v="92492"/>
    <s v="&lt;Null&gt;"/>
    <s v="Waterschap"/>
    <s v="Waterschap"/>
    <x v="0"/>
    <s v="Perceel 3"/>
    <s v="Geldersedijk"/>
    <s v="&lt;Null&gt;"/>
    <n v="101"/>
    <n v="2021"/>
    <s v="Vrij toepasbaar"/>
    <s v="Vrij toepasbaar"/>
    <n v="92492"/>
    <s v="Vrij verspreidbaar"/>
    <n v="1.1000000000000001"/>
    <x v="0"/>
    <s v="W18GR10089"/>
  </r>
  <r>
    <x v="0"/>
    <s v="GO 2021"/>
    <s v="2A: Niet direct op de kant, &lt;=30m tweezijdig bereikbaar, of &lt;=15m één zijde bereikbaar"/>
    <s v="Duiker &lt;= 25m"/>
    <n v="0.5"/>
    <s v="W28126"/>
    <x v="1"/>
    <s v="&lt;Null&gt;"/>
    <x v="540"/>
    <n v="12.1"/>
    <n v="92493"/>
    <s v="&lt;Null&gt;"/>
    <s v="Waterschap"/>
    <s v="Waterschap"/>
    <x v="0"/>
    <s v="Perceel 3"/>
    <s v="Blindeweg"/>
    <s v="&lt;Null&gt;"/>
    <n v="99"/>
    <n v="2021"/>
    <s v="Klasse A"/>
    <s v="Klasse Wonen"/>
    <n v="92493"/>
    <s v="Verspreidbaar"/>
    <n v="1.2"/>
    <x v="0"/>
    <s v="W18GR10088"/>
  </r>
  <r>
    <x v="0"/>
    <s v="GO 2021"/>
    <s v="2A: Niet direct op de kant, &lt;=30m tweezijdig bereikbaar, of &lt;=15m één zijde bereikbaar"/>
    <s v="Duiker &lt;= 25m"/>
    <n v="0.5"/>
    <s v="W05275"/>
    <x v="1"/>
    <s v="&lt;Null&gt;"/>
    <x v="541"/>
    <n v="11.5"/>
    <n v="92084"/>
    <s v="&lt;Null&gt;"/>
    <s v="Vergunninghouder"/>
    <s v="Waterschap"/>
    <x v="0"/>
    <s v="Perceel 3"/>
    <s v="Boomvliet"/>
    <s v="&lt;Null&gt;"/>
    <n v="200"/>
    <n v="2021"/>
    <s v="Klasse A"/>
    <s v="Vrij toepasbaar"/>
    <n v="92084"/>
    <s v="Vrij verspreidbaar"/>
    <n v="1.1000000000000001"/>
    <x v="0"/>
    <s v="W18GR10_WBKK_D"/>
  </r>
  <r>
    <x v="0"/>
    <s v="GO 2021"/>
    <s v="2A: Niet direct op de kant, &lt;=30m tweezijdig bereikbaar, of &lt;=15m één zijde bereikbaar"/>
    <s v="Duiker &lt;= 25m"/>
    <n v="0.5"/>
    <s v="W05275"/>
    <x v="1"/>
    <s v="&lt;Null&gt;"/>
    <x v="542"/>
    <n v="11.5"/>
    <n v="92265"/>
    <s v="&lt;Null&gt;"/>
    <s v="Waterschap"/>
    <s v="Waterschap"/>
    <x v="0"/>
    <s v="Perceel 3"/>
    <s v="Boomvliet"/>
    <s v="&lt;Null&gt;"/>
    <n v="185"/>
    <n v="2021"/>
    <s v="Klasse A"/>
    <s v="Vrij toepasbaar"/>
    <n v="92265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5"/>
    <s v="T14242"/>
    <x v="0"/>
    <s v="&lt;Null&gt;"/>
    <x v="543"/>
    <n v="10"/>
    <n v="91863"/>
    <s v="&lt;Null&gt;"/>
    <s v="Waterschap"/>
    <s v="Waterschap"/>
    <x v="0"/>
    <s v="Perceel 3"/>
    <s v="Geldersedijk"/>
    <s v="&lt;Null&gt;"/>
    <n v="101"/>
    <n v="2021"/>
    <s v="Klasse A"/>
    <s v="Vrij toepasbaar"/>
    <n v="91863"/>
    <s v="Vrij verspreidbaar"/>
    <n v="1"/>
    <x v="0"/>
    <s v="W18GR10_WBKK_D"/>
  </r>
  <r>
    <x v="0"/>
    <s v="GO 2021"/>
    <s v="3A: Erkend verwerker, &lt;=30m tweezijdig bereikbaar, of &lt;=15m één zijde bereikbaar"/>
    <s v="Duiker &lt;= 25m"/>
    <n v="0.5"/>
    <s v="W24263"/>
    <x v="2"/>
    <s v="&lt;Null&gt;"/>
    <x v="544"/>
    <n v="9.06"/>
    <n v="92511"/>
    <s v="&lt;Null&gt;"/>
    <s v="Vergunninghouder"/>
    <s v="Waterschap"/>
    <x v="0"/>
    <s v="Perceel 3"/>
    <s v="Geldersedijk"/>
    <s v="&lt;Null&gt;"/>
    <n v="98"/>
    <n v="2021"/>
    <s v="Klasse B"/>
    <s v="Niet toepasbaar"/>
    <n v="92511"/>
    <s v="Niet verspreidbaar"/>
    <n v="0.9"/>
    <x v="0"/>
    <s v="W18GR10090"/>
  </r>
  <r>
    <x v="0"/>
    <s v="GO 2021"/>
    <s v="1A: Op de kant, &lt;=30m tweezijdig bereikbaar, of &lt;=15m één zijde bereikbaar"/>
    <s v="Duiker &lt;= 25m"/>
    <n v="0.5"/>
    <s v="W11620"/>
    <x v="0"/>
    <s v="&lt;Null&gt;"/>
    <x v="545"/>
    <n v="12.1"/>
    <n v="92486"/>
    <s v="&lt;Null&gt;"/>
    <s v="Waterschap"/>
    <s v="Waterschap"/>
    <x v="0"/>
    <s v="Perceel 3"/>
    <s v="Geldersedijk"/>
    <s v="&lt;Null&gt;"/>
    <n v="98"/>
    <n v="2021"/>
    <s v="Vrij toepasbaar"/>
    <s v="Vrij toepasbaar"/>
    <n v="92486"/>
    <s v="Vrij verspreidbaar"/>
    <n v="1.2"/>
    <x v="0"/>
    <s v="W18GR10082"/>
  </r>
  <r>
    <x v="0"/>
    <s v="GO 2021"/>
    <s v="2A: Niet direct op de kant, &lt;=30m tweezijdig bereikbaar, of &lt;=15m één zijde bereikbaar"/>
    <s v="Duiker &lt;= 25m"/>
    <n v="0.5"/>
    <s v="W04571"/>
    <x v="1"/>
    <s v="&lt;Null&gt;"/>
    <x v="546"/>
    <n v="11.79"/>
    <n v="92633"/>
    <s v="&lt;Null&gt;"/>
    <s v="Waterschap"/>
    <s v="Waterschap"/>
    <x v="0"/>
    <s v="Perceel 3"/>
    <s v="Korteweg"/>
    <s v="&lt;Null&gt;"/>
    <n v="203"/>
    <n v="2021"/>
    <s v="Klasse B"/>
    <s v="Klasse Industrie"/>
    <n v="92633"/>
    <s v="Niet verspreidbaar"/>
    <n v="1.2"/>
    <x v="0"/>
    <s v="W18GR10118"/>
  </r>
  <r>
    <x v="0"/>
    <s v="GO 2021"/>
    <s v="1A: Op de kant, &lt;=30m tweezijdig bereikbaar, of &lt;=15m één zijde bereikbaar"/>
    <s v="Duiker &lt;= 25m"/>
    <n v="0.5"/>
    <s v="W28936"/>
    <x v="0"/>
    <s v="&lt;Null&gt;"/>
    <x v="547"/>
    <n v="10.6"/>
    <n v="92011"/>
    <s v="&lt;Null&gt;"/>
    <s v="Vergunninghouder"/>
    <s v="Waterschap"/>
    <x v="0"/>
    <s v="Perceel 3"/>
    <s v="Smalle Blokweg"/>
    <s v="&lt;Null&gt;"/>
    <n v="97"/>
    <n v="2021"/>
    <s v="Klasse A"/>
    <s v="Klasse Industrie"/>
    <n v="92011"/>
    <s v="Verspreidbaar"/>
    <n v="1"/>
    <x v="0"/>
    <s v="W18GR10083"/>
  </r>
  <r>
    <x v="0"/>
    <s v="GO 2021"/>
    <s v="1A: Op de kant, &lt;=30m tweezijdig bereikbaar, of &lt;=15m één zijde bereikbaar"/>
    <s v="Duiker &lt;= 25m"/>
    <n v="0.5"/>
    <s v="W28940"/>
    <x v="0"/>
    <s v="&lt;Null&gt;"/>
    <x v="548"/>
    <n v="12.8"/>
    <n v="92603"/>
    <s v="&lt;Null&gt;"/>
    <s v="Waterschap"/>
    <s v="Waterschap"/>
    <x v="0"/>
    <s v="Perceel 3"/>
    <s v="Geldersedijk"/>
    <s v="&lt;Null&gt;"/>
    <n v="188"/>
    <n v="2021"/>
    <s v="Klasse A"/>
    <s v="Vrij toepasbaar"/>
    <n v="92603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5"/>
    <s v="W28936"/>
    <x v="0"/>
    <s v="&lt;Null&gt;"/>
    <x v="549"/>
    <n v="10.6"/>
    <n v="92201"/>
    <s v="&lt;Null&gt;"/>
    <s v="Waterschap"/>
    <s v="Waterschap"/>
    <x v="0"/>
    <s v="Perceel 3"/>
    <s v="Geldersedijk"/>
    <s v="&lt;Null&gt;"/>
    <n v="97"/>
    <n v="2021"/>
    <s v="Klasse A"/>
    <s v="Klasse Industrie"/>
    <n v="92201"/>
    <s v="Verspreidbaar"/>
    <n v="1"/>
    <x v="0"/>
    <s v="W18GR10083"/>
  </r>
  <r>
    <x v="0"/>
    <s v="GO 2021"/>
    <s v="1A: Op de kant, &lt;=30m tweezijdig bereikbaar, of &lt;=15m één zijde bereikbaar"/>
    <s v="Duiker &lt;= 25m"/>
    <n v="0.5"/>
    <s v="W15464"/>
    <x v="0"/>
    <s v="&lt;Null&gt;"/>
    <x v="550"/>
    <n v="12.5"/>
    <n v="91890"/>
    <s v="&lt;Null&gt;"/>
    <s v="Vergunninghouder"/>
    <s v="Waterschap"/>
    <x v="0"/>
    <s v="Perceel 3"/>
    <s v="Haveloozeweg"/>
    <s v="&lt;Null&gt;"/>
    <n v="99"/>
    <n v="2021"/>
    <s v="Klasse A"/>
    <s v="Klasse Wonen"/>
    <n v="91890"/>
    <s v="Verspreidbaar"/>
    <n v="1.2"/>
    <x v="0"/>
    <s v="W18GR10095"/>
  </r>
  <r>
    <x v="0"/>
    <s v="GO 2021"/>
    <s v="1A: Op de kant, &lt;=30m tweezijdig bereikbaar, of &lt;=15m één zijde bereikbaar"/>
    <s v="Duiker &lt;= 25m"/>
    <n v="0.5"/>
    <s v="T29691"/>
    <x v="0"/>
    <s v="&lt;Null&gt;"/>
    <x v="551"/>
    <n v="12.25"/>
    <n v="92278"/>
    <s v="&lt;Null&gt;"/>
    <s v="Waterschap"/>
    <s v="Waterschap"/>
    <x v="0"/>
    <s v="Perceel 3"/>
    <s v="1e Stoofweg"/>
    <s v="&lt;Null&gt;"/>
    <n v="135"/>
    <n v="2021"/>
    <s v="Vrij toepasbaar"/>
    <s v="Vrij toepasbaar"/>
    <n v="92278"/>
    <s v="Vrij verspreidbaar"/>
    <n v="1.2"/>
    <x v="0"/>
    <s v="W18GR10045"/>
  </r>
  <r>
    <x v="0"/>
    <s v="GO 2021"/>
    <s v="1A: Op de kant, &lt;=30m tweezijdig bereikbaar, of &lt;=15m één zijde bereikbaar"/>
    <s v="Duiker &lt;= 25m"/>
    <n v="0.5"/>
    <s v="W24953"/>
    <x v="0"/>
    <s v="&lt;Null&gt;"/>
    <x v="552"/>
    <n v="13.97"/>
    <n v="92472"/>
    <s v="&lt;Null&gt;"/>
    <s v="Staatsbosbeheer"/>
    <s v="Waterschap"/>
    <x v="0"/>
    <s v="Perceel 3"/>
    <s v="Armenweg"/>
    <s v="&lt;Null&gt;"/>
    <n v="180"/>
    <n v="2021"/>
    <s v="Klasse A"/>
    <s v="Klasse Industrie"/>
    <n v="92472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23071"/>
    <x v="0"/>
    <s v="&lt;Null&gt;"/>
    <x v="553"/>
    <n v="11.95"/>
    <n v="92473"/>
    <s v="&lt;Null&gt;"/>
    <s v="Vergunninghouder"/>
    <s v="Waterschap"/>
    <x v="0"/>
    <s v="Perceel 3"/>
    <s v="Armenweg"/>
    <s v="&lt;Null&gt;"/>
    <n v="160"/>
    <n v="2021"/>
    <s v="Vrij toepasbaar"/>
    <s v="Vrij toepasbaar"/>
    <n v="92473"/>
    <s v="Vrij verspreidbaar"/>
    <n v="1.2"/>
    <x v="0"/>
    <s v="W18GR10067"/>
  </r>
  <r>
    <x v="0"/>
    <s v="GO 2021"/>
    <s v="2A: Niet direct op de kant, &lt;=30m tweezijdig bereikbaar, of &lt;=15m één zijde bereikbaar"/>
    <s v="Duiker &lt;= 25m"/>
    <n v="0.5"/>
    <s v="W32014"/>
    <x v="1"/>
    <s v="&lt;Null&gt;"/>
    <x v="554"/>
    <n v="12.95"/>
    <n v="92584"/>
    <s v="&lt;Null&gt;"/>
    <s v="Waterschap"/>
    <s v="Waterschap"/>
    <x v="0"/>
    <s v="Perceel 3"/>
    <s v="2e Stoofweg"/>
    <s v="&lt;Null&gt;"/>
    <n v="98"/>
    <n v="2021"/>
    <s v="Klasse A"/>
    <s v="Klasse Industrie"/>
    <n v="92584"/>
    <s v="Verspreidbaar"/>
    <n v="1.3"/>
    <x v="0"/>
    <s v="W18GR10029"/>
  </r>
  <r>
    <x v="0"/>
    <s v="GO 2021"/>
    <s v="1A: Op de kant, &lt;=30m tweezijdig bereikbaar, of &lt;=15m één zijde bereikbaar"/>
    <s v="Duiker &lt;= 25m"/>
    <n v="0.5"/>
    <s v="T31604"/>
    <x v="0"/>
    <s v="&lt;Null&gt;"/>
    <x v="555"/>
    <n v="11"/>
    <n v="91874"/>
    <s v="&lt;Null&gt;"/>
    <s v="Staatsbosbeheer"/>
    <s v="Waterschap"/>
    <x v="0"/>
    <s v="Perceel 3"/>
    <s v="Philipshoofjesweg"/>
    <s v="&lt;Null&gt;"/>
    <n v="35"/>
    <n v="2021"/>
    <s v="Vrij toepasbaar"/>
    <s v="Vrij toepasbaar"/>
    <n v="91874"/>
    <s v="Vrij verspreidbaar"/>
    <n v="1.1000000000000001"/>
    <x v="0"/>
    <s v="W18GR10017"/>
  </r>
  <r>
    <x v="0"/>
    <s v="GO 2021"/>
    <s v="1A: Op de kant, &lt;=30m tweezijdig bereikbaar, of &lt;=15m één zijde bereikbaar"/>
    <s v="Duiker &lt;= 25m"/>
    <n v="0.5"/>
    <s v="W23076"/>
    <x v="0"/>
    <s v="&lt;Null&gt;"/>
    <x v="556"/>
    <n v="9.6"/>
    <n v="91864"/>
    <s v="&lt;Null&gt;"/>
    <s v="Vergunninghouder"/>
    <s v="Waterschap"/>
    <x v="0"/>
    <s v="Perceel 3"/>
    <s v="Ovenkeetweg"/>
    <s v="&lt;Null&gt;"/>
    <n v="187"/>
    <n v="2021"/>
    <s v="Vrij toepasbaar"/>
    <s v="Vrij toepasbaar"/>
    <n v="91864"/>
    <s v="Vrij verspreidbaar"/>
    <n v="0.9"/>
    <x v="0"/>
    <s v="W18GR10031"/>
  </r>
  <r>
    <x v="0"/>
    <s v="GO 2021"/>
    <s v="1A: Op de kant, &lt;=30m tweezijdig bereikbaar, of &lt;=15m één zijde bereikbaar"/>
    <s v="Duiker &lt;= 25m"/>
    <n v="0.7"/>
    <s v="H25119"/>
    <x v="0"/>
    <s v="&lt;Null&gt;"/>
    <x v="557"/>
    <n v="12.65"/>
    <n v="92268"/>
    <s v="&lt;Null&gt;"/>
    <s v="Vergunninghouder"/>
    <s v="Waterschap"/>
    <x v="0"/>
    <s v="Perceel 3"/>
    <s v="Ovenkeetweg"/>
    <s v="&lt;Null&gt;"/>
    <n v="186"/>
    <n v="2021"/>
    <s v="Klasse A"/>
    <s v="Klasse Industrie"/>
    <n v="92268"/>
    <s v="Verspreidbaar"/>
    <n v="2.4"/>
    <x v="0"/>
    <s v="W18GR10_WBKK_A"/>
  </r>
  <r>
    <x v="0"/>
    <s v="GO 2021"/>
    <s v="1A: Op de kant, &lt;=30m tweezijdig bereikbaar, of &lt;=15m één zijde bereikbaar"/>
    <s v="Duiker &lt;= 25m"/>
    <n v="0.5"/>
    <s v="W23076"/>
    <x v="0"/>
    <s v="&lt;Null&gt;"/>
    <x v="558"/>
    <n v="9.1999999999999993"/>
    <n v="92561"/>
    <s v="&lt;Null&gt;"/>
    <s v="Vergunninghouder"/>
    <s v="Waterschap"/>
    <x v="0"/>
    <s v="Perceel 3"/>
    <s v="Ovenkeetweg"/>
    <s v="&lt;Null&gt;"/>
    <n v="185"/>
    <n v="2021"/>
    <s v="Vrij toepasbaar"/>
    <s v="Vrij toepasbaar"/>
    <n v="92561"/>
    <s v="Vrij verspreidbaar"/>
    <n v="0.9"/>
    <x v="0"/>
    <s v="W18GR10030"/>
  </r>
  <r>
    <x v="0"/>
    <s v="GO 2021"/>
    <s v="1A: Op de kant, &lt;=30m tweezijdig bereikbaar, of &lt;=15m één zijde bereikbaar"/>
    <s v="Duiker &lt;= 25m"/>
    <n v="0.5"/>
    <s v="W11250"/>
    <x v="0"/>
    <s v="&lt;Null&gt;"/>
    <x v="559"/>
    <n v="9.6"/>
    <n v="91853"/>
    <s v="&lt;Null&gt;"/>
    <s v="Vergunninghouder"/>
    <s v="Waterschap"/>
    <x v="0"/>
    <s v="Perceel 3"/>
    <s v="Philipshoofjesweg"/>
    <s v="&lt;Null&gt;"/>
    <n v="99"/>
    <n v="2021"/>
    <s v="Klasse A"/>
    <s v="Klasse Industrie"/>
    <n v="91853"/>
    <s v="Verspreidbaar"/>
    <n v="0.9"/>
    <x v="0"/>
    <s v="W18GR10_WBKK_A"/>
  </r>
  <r>
    <x v="0"/>
    <s v="GO 2021"/>
    <s v="1A: Op de kant, &lt;=30m tweezijdig bereikbaar, of &lt;=15m één zijde bereikbaar"/>
    <s v="Duiker &lt;= 25m"/>
    <n v="0.7"/>
    <s v="H25119"/>
    <x v="0"/>
    <s v="&lt;Null&gt;"/>
    <x v="560"/>
    <n v="14.4"/>
    <n v="92001"/>
    <s v="&lt;Null&gt;"/>
    <s v="Vergunninghouder"/>
    <s v="Waterschap"/>
    <x v="0"/>
    <s v="Perceel 3"/>
    <s v="Bustelweg"/>
    <s v="&lt;Null&gt;"/>
    <n v="231"/>
    <n v="2021"/>
    <s v="Klasse A"/>
    <s v="Klasse Industrie"/>
    <n v="92001"/>
    <s v="Verspreidbaar"/>
    <n v="2.8"/>
    <x v="0"/>
    <s v="W18GR10_WBKK_A"/>
  </r>
  <r>
    <x v="0"/>
    <s v="GO 2021"/>
    <s v="1A: Op de kant, &lt;=30m tweezijdig bereikbaar, of &lt;=15m één zijde bereikbaar"/>
    <s v="Duiker &lt;= 25m"/>
    <n v="0.5"/>
    <s v="W15459"/>
    <x v="0"/>
    <s v="&lt;Null&gt;"/>
    <x v="561"/>
    <n v="10.55"/>
    <n v="92564"/>
    <s v="&lt;Null&gt;"/>
    <s v="Vergunninghouder"/>
    <s v="Waterschap"/>
    <x v="0"/>
    <s v="Perceel 3"/>
    <s v="1e Stoofweg"/>
    <s v="&lt;Null&gt;"/>
    <n v="196"/>
    <n v="2021"/>
    <s v="Vrij toepasbaar"/>
    <s v="Vrij toepasbaar"/>
    <n v="92564"/>
    <s v="Vrij verspreidbaar"/>
    <n v="1"/>
    <x v="0"/>
    <s v="W18GR10054"/>
  </r>
  <r>
    <x v="0"/>
    <s v="GO 2021"/>
    <s v="1A: Op de kant, &lt;=30m tweezijdig bereikbaar, of &lt;=15m één zijde bereikbaar"/>
    <s v="Duiker &lt;= 25m"/>
    <n v="0.7"/>
    <s v="H19477"/>
    <x v="0"/>
    <s v="&lt;Null&gt;"/>
    <x v="562"/>
    <n v="14.9"/>
    <n v="92596"/>
    <s v="&lt;Null&gt;"/>
    <s v="Vergunninghouder"/>
    <s v="Waterschap"/>
    <x v="0"/>
    <s v="Perceel 3"/>
    <s v="Haveloozeweg"/>
    <s v="&lt;Null&gt;"/>
    <n v="95"/>
    <n v="2021"/>
    <s v="Klasse A"/>
    <s v="Klasse Industrie"/>
    <n v="92596"/>
    <s v="Verspreidbaar"/>
    <n v="2.9"/>
    <x v="0"/>
    <s v="W18GR10_WBKK_A"/>
  </r>
  <r>
    <x v="0"/>
    <s v="GO 2021"/>
    <s v="1A: Op de kant, &lt;=30m tweezijdig bereikbaar, of &lt;=15m één zijde bereikbaar"/>
    <s v="Duiker &lt;= 25m"/>
    <n v="0.5"/>
    <s v="W23068"/>
    <x v="0"/>
    <s v="&lt;Null&gt;"/>
    <x v="563"/>
    <n v="14.4"/>
    <n v="91892"/>
    <s v="&lt;Null&gt;"/>
    <s v="Vergunninghouder"/>
    <s v="Waterschap"/>
    <x v="0"/>
    <s v="Perceel 3"/>
    <s v="Westdijk"/>
    <s v="&lt;Null&gt;"/>
    <n v="170"/>
    <n v="2021"/>
    <s v="Klasse A"/>
    <s v="Vrij toepasbaar"/>
    <n v="91892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13174"/>
    <x v="0"/>
    <s v="&lt;Null&gt;"/>
    <x v="564"/>
    <n v="11.35"/>
    <n v="92573"/>
    <s v="&lt;Null&gt;"/>
    <s v="Waterschap"/>
    <s v="Waterschap"/>
    <x v="0"/>
    <s v="Perceel 3"/>
    <s v="Vroonweg"/>
    <s v="&lt;Null&gt;"/>
    <n v="98"/>
    <n v="2021"/>
    <s v="Klasse A"/>
    <s v="Klasse Wonen"/>
    <n v="92573"/>
    <s v="Verspreidbaar"/>
    <n v="1.1000000000000001"/>
    <x v="0"/>
    <s v="W18GR10058"/>
  </r>
  <r>
    <x v="0"/>
    <s v="GO 2021"/>
    <s v="1A: Op de kant, &lt;=30m tweezijdig bereikbaar, of &lt;=15m één zijde bereikbaar"/>
    <s v="Duiker &lt;= 25m"/>
    <n v="0.5"/>
    <s v="W19327"/>
    <x v="0"/>
    <s v="&lt;Null&gt;"/>
    <x v="565"/>
    <n v="8.1"/>
    <n v="92609"/>
    <s v="&lt;Null&gt;"/>
    <s v="Staatsbosbeheer"/>
    <s v="Waterschap"/>
    <x v="0"/>
    <s v="Perceel 3"/>
    <s v="Westdijk"/>
    <s v="&lt;Null&gt;"/>
    <n v="218"/>
    <n v="2021"/>
    <s v="Klasse A"/>
    <s v="Vrij toepasbaar"/>
    <n v="92609"/>
    <s v="Vrij verspreidbaar"/>
    <n v="0.8"/>
    <x v="0"/>
    <s v="W18GR10_WBKK_D"/>
  </r>
  <r>
    <x v="0"/>
    <s v="GO 2021"/>
    <s v="2A: Niet direct op de kant, &lt;=30m tweezijdig bereikbaar, of &lt;=15m één zijde bereikbaar"/>
    <s v="Duiker &lt;= 25m"/>
    <n v="0.6"/>
    <s v="W26967"/>
    <x v="1"/>
    <s v="&lt;Null&gt;"/>
    <x v="566"/>
    <n v="7.2"/>
    <n v="92160"/>
    <s v="&lt;Null&gt;"/>
    <s v="Vergunninghouder"/>
    <s v="Waterschap"/>
    <x v="0"/>
    <s v="Perceel 3"/>
    <s v="Philipshoofjesweg"/>
    <s v="&lt;Null&gt;"/>
    <n v="5"/>
    <n v="2021"/>
    <s v="Klasse A"/>
    <s v="Klasse Industrie"/>
    <n v="92160"/>
    <s v="Verspreidbaar"/>
    <n v="1"/>
    <x v="0"/>
    <s v="W18GR10_WBKK_A"/>
  </r>
  <r>
    <x v="0"/>
    <s v="GO 2021"/>
    <s v="2B: Niet direct op de kant, &gt;15m &lt;=30m één zijde bereikbaar, of &lt;=30m tweezijdig niet bereikbaar"/>
    <s v="Duiker &lt;= 25m"/>
    <s v="&lt;Null&gt;"/>
    <s v="T08483"/>
    <x v="1"/>
    <s v="&lt;Null&gt;"/>
    <x v="567"/>
    <n v="11.23"/>
    <n v="91968"/>
    <s v="&lt;Null&gt;"/>
    <s v="Vergunninghouder"/>
    <s v="Waterschap"/>
    <x v="0"/>
    <s v="Perceel 3"/>
    <s v="Korteweegje"/>
    <s v="&lt;Null&gt;"/>
    <n v="177"/>
    <n v="2021"/>
    <s v="Klasse A"/>
    <s v="Vrij toepasbaar"/>
    <n v="91968"/>
    <s v="Vrij verspreidbaar"/>
    <n v="1.1000000000000001"/>
    <x v="3"/>
    <s v="W18GR10_WBKK_D"/>
  </r>
  <r>
    <x v="0"/>
    <s v="GO 2021"/>
    <s v="1A: Op de kant, &lt;=30m tweezijdig bereikbaar, of &lt;=15m één zijde bereikbaar"/>
    <s v="Duiker &lt;= 25m"/>
    <n v="1"/>
    <s v="H27130"/>
    <x v="0"/>
    <s v="&lt;Null&gt;"/>
    <x v="568"/>
    <n v="12.2"/>
    <n v="92144"/>
    <s v="&lt;Null&gt;"/>
    <s v="Vergunninghouder"/>
    <s v="Waterschap"/>
    <x v="0"/>
    <s v="Perceel 3"/>
    <s v="Haveloozeweg"/>
    <s v="&lt;Null&gt;"/>
    <n v="102"/>
    <n v="2021"/>
    <s v="Klasse A"/>
    <s v="Klasse Industrie"/>
    <n v="92144"/>
    <s v="Verspreidbaar"/>
    <n v="4.8"/>
    <x v="0"/>
    <s v="W18GR10_WBKK_A"/>
  </r>
  <r>
    <x v="0"/>
    <s v="GO 2021"/>
    <s v="1A: Op de kant, &lt;=30m tweezijdig bereikbaar, of &lt;=15m één zijde bereikbaar"/>
    <s v="Duiker &lt;= 25m"/>
    <n v="0.5"/>
    <s v="T10429"/>
    <x v="0"/>
    <s v="&lt;Null&gt;"/>
    <x v="569"/>
    <n v="8"/>
    <n v="92122"/>
    <s v="&lt;Null&gt;"/>
    <s v="Waterschap"/>
    <s v="Waterschap"/>
    <x v="0"/>
    <s v="Perceel 3"/>
    <s v="2e Stoofweg"/>
    <s v="&lt;Null&gt;"/>
    <n v="191"/>
    <n v="2021"/>
    <s v="Vrij toepasbaar"/>
    <s v="Vrij toepasbaar"/>
    <n v="92122"/>
    <s v="Vrij verspreidbaar"/>
    <n v="0.8"/>
    <x v="0"/>
    <s v="W18GR10039"/>
  </r>
  <r>
    <x v="0"/>
    <s v="GO 2021"/>
    <s v="1A: Op de kant, &lt;=30m tweezijdig bereikbaar, of &lt;=15m één zijde bereikbaar"/>
    <s v="Duiker &lt;= 25m"/>
    <n v="0.5"/>
    <s v="W32806"/>
    <x v="0"/>
    <s v="&lt;Null&gt;"/>
    <x v="570"/>
    <n v="9.6"/>
    <n v="92153"/>
    <s v="&lt;Null&gt;"/>
    <s v="Vergunninghouder"/>
    <s v="Waterschap"/>
    <x v="0"/>
    <s v="Perceel 3"/>
    <s v="Philipshoofjesweg"/>
    <s v="&lt;Null&gt;"/>
    <n v="99"/>
    <n v="2021"/>
    <s v="Klasse A"/>
    <s v="Klasse Industrie"/>
    <n v="92153"/>
    <s v="Verspreidbaar"/>
    <n v="0.9"/>
    <x v="0"/>
    <s v="W18GR10_WBKK_A"/>
  </r>
  <r>
    <x v="0"/>
    <s v="GO 2021"/>
    <s v="1A: Op de kant, &lt;=30m tweezijdig bereikbaar, of &lt;=15m één zijde bereikbaar"/>
    <s v="Duiker &lt;= 25m"/>
    <n v="0.5"/>
    <s v="W13174"/>
    <x v="0"/>
    <s v="&lt;Null&gt;"/>
    <x v="571"/>
    <n v="9.6"/>
    <n v="91947"/>
    <s v="&lt;Null&gt;"/>
    <s v="Vergunninghouder"/>
    <s v="Waterschap"/>
    <x v="0"/>
    <s v="Perceel 3"/>
    <s v="Vroonweg"/>
    <s v="&lt;Null&gt;"/>
    <n v="98"/>
    <n v="2021"/>
    <s v="Klasse A"/>
    <s v="Klasse Industrie"/>
    <n v="91947"/>
    <s v="Verspreidbaar"/>
    <n v="0.9"/>
    <x v="0"/>
    <s v="W18GR10059"/>
  </r>
  <r>
    <x v="0"/>
    <s v="GO 2021"/>
    <s v="3A: Erkend verwerker, &lt;=30m tweezijdig bereikbaar, of &lt;=15m één zijde bereikbaar"/>
    <s v="Duiker &lt;= 25m"/>
    <n v="0.6"/>
    <s v="H05571"/>
    <x v="2"/>
    <s v="&lt;Null&gt;"/>
    <x v="572"/>
    <n v="19.86"/>
    <n v="91954"/>
    <s v="&lt;Null&gt;"/>
    <s v="Vergunninghouder"/>
    <s v="Waterschap"/>
    <x v="0"/>
    <s v="Perceel 3"/>
    <s v="Lieve Vrouwepoldersedijk"/>
    <s v="&lt;Null&gt;"/>
    <n v="248"/>
    <n v="2021"/>
    <s v="Klasse A"/>
    <s v="Niet toepasbaar"/>
    <n v="91954"/>
    <s v="Verspreidbaar"/>
    <n v="2.8"/>
    <x v="0"/>
    <s v="W18GR10281"/>
  </r>
  <r>
    <x v="0"/>
    <s v="GO 2021"/>
    <s v="1A: Op de kant, &lt;=30m tweezijdig bereikbaar, of &lt;=15m één zijde bereikbaar"/>
    <s v="Duiker &lt;= 25m"/>
    <n v="0.5"/>
    <s v="W13480"/>
    <x v="0"/>
    <s v="&lt;Null&gt;"/>
    <x v="573"/>
    <n v="10.09"/>
    <n v="92436"/>
    <s v="&lt;Null&gt;"/>
    <s v="Waterschap"/>
    <s v="Waterschap"/>
    <x v="0"/>
    <s v="Perceel 3"/>
    <s v="Vrouwtjesweg"/>
    <s v="&lt;Null&gt;"/>
    <n v="116"/>
    <n v="2021"/>
    <s v="Vrij toepasbaar"/>
    <s v="Vrij toepasbaar"/>
    <n v="92436"/>
    <s v="Vrij verspreidbaar"/>
    <n v="1"/>
    <x v="0"/>
    <s v="W18GR10273"/>
  </r>
  <r>
    <x v="0"/>
    <s v="GO 2021"/>
    <s v="2A: Niet direct op de kant, &lt;=30m tweezijdig bereikbaar, of &lt;=15m één zijde bereikbaar"/>
    <s v="Duiker &lt;= 25m"/>
    <n v="0.5"/>
    <s v="W26948"/>
    <x v="1"/>
    <s v="&lt;Null&gt;"/>
    <x v="574"/>
    <n v="12.43"/>
    <n v="92204"/>
    <s v="&lt;Null&gt;"/>
    <s v="Vergunninghouder"/>
    <s v="Waterschap"/>
    <x v="0"/>
    <s v="Perceel 3"/>
    <s v="Vrouwtjesweg"/>
    <s v="&lt;Null&gt;"/>
    <n v="116"/>
    <n v="2021"/>
    <s v="Klasse B"/>
    <s v="Klasse Industrie"/>
    <n v="92204"/>
    <s v="Niet verspreidbaar"/>
    <n v="1.2"/>
    <x v="0"/>
    <s v="W18GR10272"/>
  </r>
  <r>
    <x v="0"/>
    <s v="GO 2021"/>
    <s v="1A: Op de kant, &lt;=30m tweezijdig bereikbaar, of &lt;=15m één zijde bereikbaar"/>
    <s v="Duiker &lt;= 25m"/>
    <n v="0.5"/>
    <s v="W19299"/>
    <x v="0"/>
    <s v="&lt;Null&gt;"/>
    <x v="575"/>
    <n v="8"/>
    <n v="92296"/>
    <s v="&lt;Null&gt;"/>
    <s v="Vergunninghouder"/>
    <s v="Waterschap"/>
    <x v="0"/>
    <s v="Perceel 3"/>
    <s v="Oudelandsedijk"/>
    <s v="&lt;Null&gt;"/>
    <n v="132"/>
    <n v="2021"/>
    <s v="Klasse A"/>
    <s v="Vrij toepasbaar"/>
    <n v="92296"/>
    <s v="Vrij verspreidbaar"/>
    <n v="0.8"/>
    <x v="0"/>
    <s v="W18GR10_WBKK_D"/>
  </r>
  <r>
    <x v="0"/>
    <s v="GO 2021"/>
    <s v="1A: Op de kant, &lt;=30m tweezijdig bereikbaar, of &lt;=15m één zijde bereikbaar"/>
    <s v="Duiker &lt;= 25m"/>
    <n v="0.5"/>
    <s v="W05229"/>
    <x v="0"/>
    <s v="&lt;Null&gt;"/>
    <x v="576"/>
    <n v="12.57"/>
    <n v="92367"/>
    <s v="&lt;Null&gt;"/>
    <s v="Vergunninghouder"/>
    <s v="Waterschap"/>
    <x v="0"/>
    <s v="Perceel 3"/>
    <s v="PIERSWEG"/>
    <s v="&lt;Null&gt;"/>
    <n v="133"/>
    <n v="2021"/>
    <s v="Vrij toepasbaar"/>
    <s v="Vrij toepasbaar"/>
    <n v="92367"/>
    <s v="Vrij verspreidbaar"/>
    <n v="1.2"/>
    <x v="0"/>
    <s v="W18GR10262"/>
  </r>
  <r>
    <x v="0"/>
    <s v="GO 2021"/>
    <s v="1A: Op de kant, &lt;=30m tweezijdig bereikbaar, of &lt;=15m één zijde bereikbaar"/>
    <s v="Duiker &lt;= 25m"/>
    <n v="0.8"/>
    <s v="H21336"/>
    <x v="0"/>
    <s v="&lt;Null&gt;"/>
    <x v="577"/>
    <n v="14.4"/>
    <n v="91910"/>
    <s v="&lt;Null&gt;"/>
    <s v="Vergunninghouder"/>
    <s v="Waterschap"/>
    <x v="0"/>
    <s v="Perceel 3"/>
    <s v="Oudelandsedijk"/>
    <s v="&lt;Null&gt;"/>
    <n v="329"/>
    <n v="2021"/>
    <s v="Klasse A"/>
    <s v="Vrij toepasbaar"/>
    <n v="91910"/>
    <s v="Vrij verspreidbaar"/>
    <n v="3.6"/>
    <x v="0"/>
    <s v="W18GR10_WBKK_D"/>
  </r>
  <r>
    <x v="0"/>
    <s v="GO 2021"/>
    <s v="1A: Op de kant, &lt;=30m tweezijdig bereikbaar, of &lt;=15m één zijde bereikbaar"/>
    <s v="Duiker &lt;= 25m"/>
    <n v="1.5"/>
    <s v="H11768"/>
    <x v="0"/>
    <s v="&lt;Null&gt;"/>
    <x v="578"/>
    <n v="9"/>
    <n v="92455"/>
    <s v="&lt;Null&gt;"/>
    <s v="Vergunninghouder"/>
    <s v="Waterschap"/>
    <x v="0"/>
    <s v="Perceel 3"/>
    <s v="Oudelandsedijk"/>
    <s v="&lt;Null&gt;"/>
    <n v="38"/>
    <n v="2021"/>
    <s v="Klasse A"/>
    <s v="Vrij toepasbaar"/>
    <n v="92455"/>
    <s v="Vrij verspreidbaar"/>
    <n v="8"/>
    <x v="0"/>
    <s v="W18GR10_WBKK_D"/>
  </r>
  <r>
    <x v="0"/>
    <s v="GO 2021"/>
    <s v="1A: Op de kant, &lt;=30m tweezijdig bereikbaar, of &lt;=15m één zijde bereikbaar"/>
    <s v="Duiker &lt;= 25m"/>
    <n v="1.3"/>
    <s v="H13637"/>
    <x v="0"/>
    <s v="&lt;Null&gt;"/>
    <x v="579"/>
    <n v="14.7"/>
    <n v="92056"/>
    <s v="&lt;Null&gt;"/>
    <s v="Vergunninghouder"/>
    <s v="Waterschap"/>
    <x v="0"/>
    <s v="Perceel 3"/>
    <s v="Lieve Vrouwepoldersedijk"/>
    <s v="&lt;Null&gt;"/>
    <n v="247"/>
    <n v="2021"/>
    <s v="Klasse A"/>
    <s v="Vrij toepasbaar"/>
    <n v="92056"/>
    <s v="Vrij verspreidbaar"/>
    <n v="9.8000000000000007"/>
    <x v="0"/>
    <s v="W18GR10_WBKK_D"/>
  </r>
  <r>
    <x v="0"/>
    <s v="GO 2021"/>
    <s v="1A: Op de kant, &lt;=30m tweezijdig bereikbaar, of &lt;=15m één zijde bereikbaar"/>
    <s v="Duiker &lt;= 25m"/>
    <n v="0.5"/>
    <s v="W11601"/>
    <x v="0"/>
    <s v="&lt;Null&gt;"/>
    <x v="580"/>
    <n v="10.6"/>
    <n v="92371"/>
    <s v="&lt;Null&gt;"/>
    <s v="Vergunninghouder"/>
    <s v="Waterschap"/>
    <x v="0"/>
    <s v="Perceel 3"/>
    <s v="PIERSWEG"/>
    <s v="&lt;Null&gt;"/>
    <n v="133"/>
    <n v="2021"/>
    <s v="Vrij toepasbaar"/>
    <s v="Vrij toepasbaar"/>
    <n v="92371"/>
    <s v="Vrij verspreidbaar"/>
    <n v="1"/>
    <x v="0"/>
    <s v="W18GR10263"/>
  </r>
  <r>
    <x v="0"/>
    <s v="GO 2021"/>
    <s v="1A: Op de kant, &lt;=30m tweezijdig bereikbaar, of &lt;=15m één zijde bereikbaar"/>
    <s v="Duiker &lt;= 25m"/>
    <n v="0.5"/>
    <s v="W05229"/>
    <x v="0"/>
    <s v="&lt;Null&gt;"/>
    <x v="581"/>
    <n v="11.19"/>
    <n v="91888"/>
    <s v="&lt;Null&gt;"/>
    <s v="Vergunninghouder"/>
    <s v="Waterschap"/>
    <x v="0"/>
    <s v="Perceel 3"/>
    <s v="PIERSWEG"/>
    <s v="&lt;Null&gt;"/>
    <n v="133"/>
    <n v="2021"/>
    <s v="Vrij toepasbaar"/>
    <s v="Vrij toepasbaar"/>
    <n v="91888"/>
    <s v="Vrij verspreidbaar"/>
    <n v="1.1000000000000001"/>
    <x v="0"/>
    <s v="W18GR10262"/>
  </r>
  <r>
    <x v="0"/>
    <s v="GO 2021"/>
    <s v="1A: Op de kant, &lt;=30m tweezijdig bereikbaar, of &lt;=15m één zijde bereikbaar"/>
    <s v="Duiker &lt;= 25m"/>
    <n v="0.5"/>
    <s v="T05216"/>
    <x v="0"/>
    <s v="&lt;Null&gt;"/>
    <x v="582"/>
    <n v="9.2899999999999991"/>
    <n v="92218"/>
    <s v="&lt;Null&gt;"/>
    <s v="Vergunninghouder"/>
    <s v="Waterschap"/>
    <x v="0"/>
    <s v="Perceel 3"/>
    <s v="PIERSWEG"/>
    <s v="&lt;Null&gt;"/>
    <n v="91"/>
    <n v="2021"/>
    <s v="Klasse A"/>
    <s v="Vrij toepasbaar"/>
    <n v="92218"/>
    <s v="Vrij verspreidbaar"/>
    <n v="0.9"/>
    <x v="0"/>
    <s v="W18GR10_WBKK_D"/>
  </r>
  <r>
    <x v="0"/>
    <s v="GO 2021"/>
    <s v="2A: Niet direct op de kant, &lt;=30m tweezijdig bereikbaar, of &lt;=15m één zijde bereikbaar"/>
    <s v="Duiker &lt;= 25m"/>
    <n v="0.5"/>
    <s v="W28917"/>
    <x v="1"/>
    <s v="&lt;Null&gt;"/>
    <x v="583"/>
    <n v="8.32"/>
    <n v="92257"/>
    <s v="&lt;Null&gt;"/>
    <s v="Waterschap"/>
    <s v="Waterschap"/>
    <x v="0"/>
    <s v="Perceel 3"/>
    <s v="Geerweg"/>
    <s v="&lt;Null&gt;"/>
    <n v="198"/>
    <n v="2021"/>
    <s v="Klasse B"/>
    <s v="Klasse Industrie"/>
    <n v="92257"/>
    <s v="Niet verspreidbaar"/>
    <n v="0.8"/>
    <x v="0"/>
    <s v="W18GR10209"/>
  </r>
  <r>
    <x v="0"/>
    <s v="GO 2021"/>
    <s v="1A: Op de kant, &lt;=30m tweezijdig bereikbaar, of &lt;=15m één zijde bereikbaar"/>
    <s v="Duiker &lt;= 25m"/>
    <n v="0.5"/>
    <s v="D09649"/>
    <x v="0"/>
    <s v="&lt;Null&gt;"/>
    <x v="584"/>
    <n v="9"/>
    <n v="91860"/>
    <s v="&lt;Null&gt;"/>
    <s v="Vergunninghouder"/>
    <s v="Waterschap"/>
    <x v="0"/>
    <s v="Perceel 3"/>
    <s v="Zeedijk"/>
    <s v="&lt;Null&gt;"/>
    <n v="246"/>
    <n v="2021"/>
    <s v="Klasse A"/>
    <s v="Vrij toepasbaar"/>
    <n v="91860"/>
    <s v="Vrij verspreidbaar"/>
    <n v="0.9"/>
    <x v="0"/>
    <s v="W18GR10_WBKK_D"/>
  </r>
  <r>
    <x v="0"/>
    <s v="GO 2021"/>
    <s v="2A: Niet direct op de kant, &lt;=30m tweezijdig bereikbaar, of &lt;=15m één zijde bereikbaar"/>
    <s v="Duiker &lt;= 25m"/>
    <n v="0.5"/>
    <s v="W30864"/>
    <x v="1"/>
    <s v="&lt;Null&gt;"/>
    <x v="585"/>
    <n v="12.17"/>
    <n v="91956"/>
    <s v="&lt;Null&gt;"/>
    <s v="Waterschap"/>
    <s v="Waterschap"/>
    <x v="0"/>
    <s v="Perceel 3"/>
    <s v="Potterweg"/>
    <s v="&lt;Null&gt;"/>
    <n v="276"/>
    <n v="2021"/>
    <s v="Klasse B"/>
    <s v="Klasse Industrie"/>
    <n v="91956"/>
    <s v="Niet verspreidbaar"/>
    <n v="1.2"/>
    <x v="0"/>
    <s v="W18GR10216"/>
  </r>
  <r>
    <x v="0"/>
    <s v="GO 2021"/>
    <s v="1A: Op de kant, &lt;=30m tweezijdig bereikbaar, of &lt;=15m één zijde bereikbaar"/>
    <s v="Duiker &lt;= 25m"/>
    <n v="0.5"/>
    <s v="W11597"/>
    <x v="0"/>
    <s v="&lt;Null&gt;"/>
    <x v="586"/>
    <n v="12.63"/>
    <n v="92049"/>
    <s v="&lt;Null&gt;"/>
    <s v="Vergunninghouder"/>
    <s v="Waterschap"/>
    <x v="0"/>
    <s v="Perceel 3"/>
    <s v="Oudelandsedijk"/>
    <s v="&lt;Null&gt;"/>
    <n v="96"/>
    <n v="2021"/>
    <s v="Klasse A"/>
    <s v="Klasse Industrie"/>
    <n v="92049"/>
    <s v="Verspreidbaar"/>
    <n v="1.2"/>
    <x v="0"/>
    <s v="W18GR10214"/>
  </r>
  <r>
    <x v="0"/>
    <s v="GO 2021"/>
    <s v="1A: Op de kant, &lt;=30m tweezijdig bereikbaar, of &lt;=15m één zijde bereikbaar"/>
    <s v="Duiker &lt;= 25m"/>
    <n v="0.5"/>
    <s v="T02921"/>
    <x v="0"/>
    <s v="&lt;Null&gt;"/>
    <x v="587"/>
    <n v="14"/>
    <n v="92200"/>
    <s v="&lt;Null&gt;"/>
    <s v="Vergunninghouder"/>
    <s v="Waterschap"/>
    <x v="0"/>
    <s v="Perceel 3"/>
    <s v="Oudelandsedijk"/>
    <s v="&lt;Null&gt;"/>
    <n v="152"/>
    <n v="2021"/>
    <s v="Klasse A"/>
    <s v="Vrij toepasbaar"/>
    <n v="92200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2"/>
    <s v="T02921"/>
    <x v="0"/>
    <s v="&lt;Null&gt;"/>
    <x v="588"/>
    <n v="7"/>
    <n v="92230"/>
    <s v="&lt;Null&gt;"/>
    <s v="Vergunninghouder"/>
    <s v="Waterschap"/>
    <x v="0"/>
    <s v="Perceel 3"/>
    <s v="Oudelandsedijk"/>
    <s v="&lt;Null&gt;"/>
    <n v="152"/>
    <n v="2021"/>
    <s v="Klasse A"/>
    <s v="Vrij toepasbaar"/>
    <n v="92230"/>
    <s v="Vrij verspreidbaar"/>
    <n v="0.1"/>
    <x v="0"/>
    <s v="W18GR10_WBKK_D"/>
  </r>
  <r>
    <x v="0"/>
    <s v="GO 2021"/>
    <s v="1A: Op de kant, &lt;=30m tweezijdig bereikbaar, of &lt;=15m één zijde bereikbaar"/>
    <s v="Duiker &lt;= 25m"/>
    <n v="0.5"/>
    <s v="W19297"/>
    <x v="0"/>
    <s v="&lt;Null&gt;"/>
    <x v="589"/>
    <n v="14.4"/>
    <n v="91909"/>
    <s v="&lt;Null&gt;"/>
    <s v="Waterschap"/>
    <s v="Waterschap"/>
    <x v="0"/>
    <s v="Perceel 3"/>
    <s v="Potterweg"/>
    <s v="&lt;Null&gt;"/>
    <n v="96"/>
    <n v="2021"/>
    <s v="Vrij toepasbaar"/>
    <s v="Vrij toepasbaar"/>
    <n v="91909"/>
    <s v="Vrij verspreidbaar"/>
    <n v="1.4"/>
    <x v="0"/>
    <s v="W18GR10220"/>
  </r>
  <r>
    <x v="0"/>
    <s v="GO 2021"/>
    <s v="2A: Niet direct op de kant, &lt;=30m tweezijdig bereikbaar, of &lt;=15m één zijde bereikbaar"/>
    <s v="Duiker &lt;= 25m"/>
    <n v="0.6"/>
    <s v="W05234"/>
    <x v="1"/>
    <s v="&lt;Null&gt;"/>
    <x v="590"/>
    <n v="23.4"/>
    <n v="92042"/>
    <s v="&lt;Null&gt;"/>
    <s v="Waterschap"/>
    <s v="Waterschap"/>
    <x v="0"/>
    <s v="Perceel 3"/>
    <s v="Munnike Putseweg"/>
    <s v="&lt;Null&gt;"/>
    <n v="91"/>
    <n v="2021"/>
    <s v="Klasse B"/>
    <s v="Klasse Industrie"/>
    <n v="92042"/>
    <s v="Niet verspreidbaar"/>
    <n v="3.3"/>
    <x v="0"/>
    <s v="W18GR10192"/>
  </r>
  <r>
    <x v="0"/>
    <s v="GO 2021"/>
    <s v="1A: Op de kant, &lt;=30m tweezijdig bereikbaar, of &lt;=15m één zijde bereikbaar"/>
    <s v="Duiker &lt;= 25m"/>
    <n v="0.5"/>
    <s v="W15447"/>
    <x v="0"/>
    <s v="&lt;Null&gt;"/>
    <x v="591"/>
    <n v="12.13"/>
    <n v="92548"/>
    <s v="&lt;Null&gt;"/>
    <s v="Vergunninghouder"/>
    <s v="Waterschap"/>
    <x v="0"/>
    <s v="Perceel 3"/>
    <s v="Middelweg"/>
    <s v="&lt;Null&gt;"/>
    <n v="198"/>
    <n v="2021"/>
    <s v="Klasse A"/>
    <s v="Klasse Industrie"/>
    <n v="92548"/>
    <s v="Verspreidbaar"/>
    <n v="1.2"/>
    <x v="0"/>
    <s v="W18GR10244"/>
  </r>
  <r>
    <x v="0"/>
    <s v="GO 2021"/>
    <s v="2A: Niet direct op de kant, &lt;=30m tweezijdig bereikbaar, of &lt;=15m één zijde bereikbaar"/>
    <s v="Duiker &lt;= 25m"/>
    <n v="0.5"/>
    <s v="W28912"/>
    <x v="1"/>
    <s v="&lt;Null&gt;"/>
    <x v="592"/>
    <n v="13.37"/>
    <n v="91944"/>
    <s v="&lt;Null&gt;"/>
    <s v="Vergunninghouder"/>
    <s v="Waterschap"/>
    <x v="0"/>
    <s v="Perceel 3"/>
    <s v="Maaijgroversweg"/>
    <s v="&lt;Null&gt;"/>
    <n v="91"/>
    <n v="2021"/>
    <s v="Klasse B"/>
    <s v="Klasse Industrie"/>
    <n v="91944"/>
    <s v="Niet verspreidbaar"/>
    <n v="1.3"/>
    <x v="0"/>
    <s v="W18GR10194"/>
  </r>
  <r>
    <x v="0"/>
    <s v="GO 2021"/>
    <s v="2A: Niet direct op de kant, &lt;=30m tweezijdig bereikbaar, of &lt;=15m één zijde bereikbaar"/>
    <s v="Duiker &lt;= 25m"/>
    <n v="0.5"/>
    <s v="W24931"/>
    <x v="1"/>
    <s v="&lt;Null&gt;"/>
    <x v="593"/>
    <n v="12"/>
    <n v="92234"/>
    <s v="&lt;Null&gt;"/>
    <s v="Vergunninghouder"/>
    <s v="Waterschap"/>
    <x v="0"/>
    <s v="Perceel 3"/>
    <s v="ZANTENSWEG"/>
    <s v="&lt;Null&gt;"/>
    <n v="91"/>
    <n v="2021"/>
    <s v="Vrij toepasbaar"/>
    <s v="Vrij toepasbaar"/>
    <n v="92234"/>
    <s v="Vrij verspreidbaar"/>
    <n v="1.2"/>
    <x v="0"/>
    <s v="W18GR10199"/>
  </r>
  <r>
    <x v="0"/>
    <s v="GO 2021"/>
    <s v="1A: Op de kant, &lt;=30m tweezijdig bereikbaar, of &lt;=15m één zijde bereikbaar"/>
    <s v="Duiker &lt;= 25m"/>
    <n v="0.5"/>
    <s v="W19296"/>
    <x v="0"/>
    <s v="&lt;Null&gt;"/>
    <x v="594"/>
    <n v="14.4"/>
    <n v="91976"/>
    <s v="&lt;Null&gt;"/>
    <s v="Waterschap"/>
    <s v="Waterschap"/>
    <x v="0"/>
    <s v="Perceel 3"/>
    <s v="Potterweg"/>
    <s v="&lt;Null&gt;"/>
    <n v="96"/>
    <n v="2021"/>
    <s v="Klasse A"/>
    <s v="Klasse Industrie"/>
    <n v="91976"/>
    <s v="Verspreidbaar"/>
    <n v="1.4"/>
    <x v="0"/>
    <s v="W18GR10219"/>
  </r>
  <r>
    <x v="0"/>
    <s v="GO 2021"/>
    <s v="1A: Op de kant, &lt;=30m tweezijdig bereikbaar, of &lt;=15m één zijde bereikbaar"/>
    <s v="Duiker &lt;= 25m"/>
    <n v="0.5"/>
    <s v="W09648"/>
    <x v="0"/>
    <s v="&lt;Null&gt;"/>
    <x v="595"/>
    <n v="14.75"/>
    <n v="92449"/>
    <s v="&lt;Null&gt;"/>
    <s v="Vergunninghouder"/>
    <s v="Waterschap"/>
    <x v="0"/>
    <s v="Perceel 3"/>
    <s v="Maaijgroversweg"/>
    <s v="&lt;Null&gt;"/>
    <n v="92"/>
    <n v="2021"/>
    <s v="Klasse A"/>
    <s v="Klasse Wonen"/>
    <n v="92449"/>
    <s v="Verspreidbaar"/>
    <n v="1.4"/>
    <x v="0"/>
    <s v="W18GR10190"/>
  </r>
  <r>
    <x v="0"/>
    <s v="GO 2021"/>
    <s v="1A: Op de kant, &lt;=30m tweezijdig bereikbaar, of &lt;=15m één zijde bereikbaar"/>
    <s v="Duiker &lt;= 25m"/>
    <n v="0.5"/>
    <s v="W15447"/>
    <x v="0"/>
    <s v="&lt;Null&gt;"/>
    <x v="596"/>
    <n v="12.13"/>
    <n v="92549"/>
    <s v="&lt;Null&gt;"/>
    <s v="Vergunninghouder"/>
    <s v="Waterschap"/>
    <x v="0"/>
    <s v="Perceel 3"/>
    <s v="Middelweg"/>
    <s v="&lt;Null&gt;"/>
    <n v="198"/>
    <n v="2021"/>
    <s v="Klasse A"/>
    <s v="Klasse Industrie"/>
    <n v="92549"/>
    <s v="Verspreidbaar"/>
    <n v="1.2"/>
    <x v="0"/>
    <s v="W18GR10244"/>
  </r>
  <r>
    <x v="0"/>
    <s v="GO 2021"/>
    <s v="1A: Op de kant, &lt;=30m tweezijdig bereikbaar, of &lt;=15m één zijde bereikbaar"/>
    <s v="Duiker &lt;= 25m"/>
    <n v="0.5"/>
    <s v="T32789"/>
    <x v="0"/>
    <s v="&lt;Null&gt;"/>
    <x v="597"/>
    <n v="10.3"/>
    <n v="92658"/>
    <s v="&lt;Null&gt;"/>
    <s v="Gemeente Goeree-Overflakkee"/>
    <s v="Waterschap"/>
    <x v="0"/>
    <s v="Perceel 3"/>
    <s v="Potterweg"/>
    <s v="&lt;Null&gt;"/>
    <n v="181"/>
    <n v="2021"/>
    <s v="Klasse A"/>
    <s v="Vrij toepasbaar"/>
    <n v="92658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5"/>
    <s v="T24926"/>
    <x v="0"/>
    <s v="&lt;Null&gt;"/>
    <x v="598"/>
    <n v="9.6"/>
    <n v="92373"/>
    <s v="&lt;Null&gt;"/>
    <s v="Staatsbosbeheer"/>
    <s v="Waterschap"/>
    <x v="0"/>
    <s v="Perceel 3"/>
    <s v="Potterweg"/>
    <s v="&lt;Null&gt;"/>
    <n v="191"/>
    <n v="2021"/>
    <s v="Klasse A"/>
    <s v="Vrij toepasbaar"/>
    <n v="92373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T08468"/>
    <x v="0"/>
    <s v="&lt;Null&gt;"/>
    <x v="599"/>
    <n v="16.25"/>
    <n v="92557"/>
    <s v="&lt;Null&gt;"/>
    <s v="Vergunninghouder"/>
    <s v="Waterschap"/>
    <x v="0"/>
    <s v="Perceel 3"/>
    <s v="Maaijgroversweg"/>
    <s v="&lt;Null&gt;"/>
    <n v="173"/>
    <n v="2021"/>
    <s v="Klasse A"/>
    <s v="Vrij toepasbaar"/>
    <n v="92557"/>
    <s v="Vrij verspreidbaar"/>
    <n v="1.6"/>
    <x v="0"/>
    <s v="W18GR10_WBKK_D"/>
  </r>
  <r>
    <x v="0"/>
    <s v="GO 2021"/>
    <s v="2A: Niet direct op de kant, &lt;=30m tweezijdig bereikbaar, of &lt;=15m één zijde bereikbaar"/>
    <s v="Duiker &lt;= 25m"/>
    <n v="0.6"/>
    <s v="H09799"/>
    <x v="1"/>
    <s v="&lt;Null&gt;"/>
    <x v="600"/>
    <n v="16.8"/>
    <n v="92347"/>
    <s v="&lt;Null&gt;"/>
    <s v="Vergunninghouder"/>
    <s v="Waterschap"/>
    <x v="0"/>
    <s v="Perceel 3"/>
    <s v="Eerste Groeneweg"/>
    <s v="&lt;Null&gt;"/>
    <n v="112"/>
    <n v="2021"/>
    <s v="Klasse A"/>
    <s v="Klasse Industrie"/>
    <n v="92347"/>
    <s v="Verspreidbaar"/>
    <n v="2.4"/>
    <x v="0"/>
    <s v="W18GR10240"/>
  </r>
  <r>
    <x v="0"/>
    <s v="GO 2021"/>
    <s v="1A: Op de kant, &lt;=30m tweezijdig bereikbaar, of &lt;=15m één zijde bereikbaar"/>
    <s v="Duiker &lt;= 25m"/>
    <n v="0.5"/>
    <s v="W07703"/>
    <x v="0"/>
    <s v="&lt;Null&gt;"/>
    <x v="601"/>
    <n v="10.9"/>
    <n v="91865"/>
    <s v="&lt;Null&gt;"/>
    <s v="Waterschap"/>
    <s v="Waterschap"/>
    <x v="0"/>
    <s v="Perceel 3"/>
    <s v="Eerste Groeneweg"/>
    <s v="&lt;Null&gt;"/>
    <n v="109"/>
    <n v="2021"/>
    <s v="Vrij toepasbaar"/>
    <s v="Vrij toepasbaar"/>
    <n v="91865"/>
    <s v="Vrij verspreidbaar"/>
    <n v="1.1000000000000001"/>
    <x v="0"/>
    <s v="W18GR10241"/>
  </r>
  <r>
    <x v="0"/>
    <s v="GO 2021"/>
    <s v="2A: Niet direct op de kant, &lt;=30m tweezijdig bereikbaar, of &lt;=15m één zijde bereikbaar"/>
    <s v="Duiker &lt;= 25m"/>
    <n v="1"/>
    <s v="H09799"/>
    <x v="1"/>
    <s v="&lt;Null&gt;"/>
    <x v="602"/>
    <n v="16.8"/>
    <n v="92361"/>
    <s v="&lt;Null&gt;"/>
    <s v="Vergunninghouder"/>
    <s v="Waterschap"/>
    <x v="0"/>
    <s v="Perceel 3"/>
    <s v="Eerste Groeneweg"/>
    <s v="&lt;Null&gt;"/>
    <n v="109"/>
    <n v="2021"/>
    <s v="Klasse A"/>
    <s v="Klasse Industrie"/>
    <n v="92361"/>
    <s v="Verspreidbaar"/>
    <n v="6.6"/>
    <x v="0"/>
    <s v="W18GR10240"/>
  </r>
  <r>
    <x v="0"/>
    <s v="GO 2021"/>
    <s v="1A: Op de kant, &lt;=30m tweezijdig bereikbaar, of &lt;=15m één zijde bereikbaar"/>
    <s v="Duiker &lt;= 25m"/>
    <n v="0.5"/>
    <s v="W07703"/>
    <x v="0"/>
    <s v="&lt;Null&gt;"/>
    <x v="603"/>
    <n v="11.92"/>
    <n v="92530"/>
    <s v="&lt;Null&gt;"/>
    <s v="Waterschap"/>
    <s v="Waterschap"/>
    <x v="0"/>
    <s v="Perceel 3"/>
    <s v="Eerste Groeneweg"/>
    <s v="&lt;Null&gt;"/>
    <n v="109"/>
    <n v="2021"/>
    <s v="Vrij toepasbaar"/>
    <s v="Vrij toepasbaar"/>
    <n v="92530"/>
    <s v="Vrij verspreidbaar"/>
    <n v="1.2"/>
    <x v="0"/>
    <s v="W18GR10241"/>
  </r>
  <r>
    <x v="0"/>
    <s v="GO 2021"/>
    <s v="1A: Op de kant, &lt;=30m tweezijdig bereikbaar, of &lt;=15m één zijde bereikbaar"/>
    <s v="Duiker &lt;= 25m"/>
    <n v="0.6"/>
    <s v="W05224"/>
    <x v="0"/>
    <s v="&lt;Null&gt;"/>
    <x v="604"/>
    <n v="16.920000000000002"/>
    <n v="92273"/>
    <s v="&lt;Null&gt;"/>
    <s v="Vergunninghouder"/>
    <s v="Waterschap"/>
    <x v="0"/>
    <s v="Perceel 3"/>
    <s v="Maaijgroversweg"/>
    <s v="&lt;Null&gt;"/>
    <n v="105"/>
    <n v="2021"/>
    <s v="Vrij toepasbaar"/>
    <s v="Vrij toepasbaar"/>
    <n v="92273"/>
    <s v="Vrij verspreidbaar"/>
    <n v="2.4"/>
    <x v="0"/>
    <s v="W18GR10195"/>
  </r>
  <r>
    <x v="0"/>
    <s v="GO 2021"/>
    <s v="1A: Op de kant, &lt;=30m tweezijdig bereikbaar, of &lt;=15m één zijde bereikbaar"/>
    <s v="Duiker &lt;= 25m"/>
    <n v="0.32"/>
    <s v="T08464"/>
    <x v="0"/>
    <s v="&lt;Null&gt;"/>
    <x v="605"/>
    <n v="14.8"/>
    <n v="91929"/>
    <s v="&lt;Null&gt;"/>
    <s v="Vergunninghouder"/>
    <s v="Waterschap"/>
    <x v="0"/>
    <s v="Perceel 3"/>
    <s v="Maaijgroversweg"/>
    <s v="&lt;Null&gt;"/>
    <n v="324"/>
    <n v="2021"/>
    <s v="Klasse A"/>
    <s v="Vrij toepasbaar"/>
    <n v="91929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32794"/>
    <x v="0"/>
    <s v="&lt;Null&gt;"/>
    <x v="606"/>
    <n v="13.03"/>
    <n v="91942"/>
    <s v="&lt;Null&gt;"/>
    <s v="Vergunninghouder"/>
    <s v="Waterschap"/>
    <x v="0"/>
    <s v="Perceel 3"/>
    <s v="Groeneweg"/>
    <s v="&lt;Null&gt;"/>
    <n v="257"/>
    <n v="2021"/>
    <s v="Klasse A"/>
    <s v="Klasse Industrie"/>
    <n v="91942"/>
    <s v="Verspreidbaar"/>
    <n v="1.3"/>
    <x v="0"/>
    <s v="W18GR10_WBKK_A"/>
  </r>
  <r>
    <x v="0"/>
    <s v="GO 2021"/>
    <s v="2A: Niet direct op de kant, &lt;=30m tweezijdig bereikbaar, of &lt;=15m één zijde bereikbaar"/>
    <s v="Duiker &lt;= 25m"/>
    <n v="0.3"/>
    <s v="W44704"/>
    <x v="1"/>
    <s v="&lt;Null&gt;"/>
    <x v="607"/>
    <n v="9.8000000000000007"/>
    <n v="92058"/>
    <s v="&lt;Null&gt;"/>
    <s v="Waterschap"/>
    <s v="Waterschap"/>
    <x v="0"/>
    <s v="Perceel 3"/>
    <s v="Vroonweg"/>
    <s v="&lt;Null&gt;"/>
    <n v="91"/>
    <n v="2021"/>
    <s v="Klasse A"/>
    <s v="Klasse Industrie"/>
    <n v="92058"/>
    <s v="Verspreidbaar"/>
    <n v="0.3"/>
    <x v="0"/>
    <s v="W18GR10197"/>
  </r>
  <r>
    <x v="0"/>
    <s v="GO 2021"/>
    <s v="1A: Op de kant, &lt;=30m tweezijdig bereikbaar, of &lt;=15m één zijde bereikbaar"/>
    <s v="Duiker &lt;= 25m"/>
    <n v="0.5"/>
    <s v="W24937"/>
    <x v="0"/>
    <s v="&lt;Null&gt;"/>
    <x v="608"/>
    <n v="12"/>
    <n v="92141"/>
    <s v="&lt;Null&gt;"/>
    <s v="Vergunninghouder"/>
    <s v="Waterschap"/>
    <x v="0"/>
    <s v="Perceel 3"/>
    <s v="Stratensweg"/>
    <s v="&lt;Null&gt;"/>
    <n v="197"/>
    <n v="2021"/>
    <s v="Klasse A"/>
    <s v="Klasse Industrie"/>
    <n v="92141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W28911"/>
    <x v="0"/>
    <s v="&lt;Null&gt;"/>
    <x v="609"/>
    <n v="11.6"/>
    <n v="92277"/>
    <s v="&lt;Null&gt;"/>
    <s v="Waterschap"/>
    <s v="Waterschap"/>
    <x v="0"/>
    <s v="Perceel 3"/>
    <s v="Stratensweg"/>
    <s v="&lt;Null&gt;"/>
    <n v="180"/>
    <n v="2021"/>
    <s v="Klasse A"/>
    <s v="Klasse Industrie"/>
    <n v="92277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98607"/>
    <x v="0"/>
    <s v="&lt;Null&gt;"/>
    <x v="610"/>
    <n v="12.25"/>
    <n v="92270"/>
    <s v="&lt;Null&gt;"/>
    <s v="Waterschap"/>
    <s v="Waterschap"/>
    <x v="0"/>
    <s v="Perceel 3"/>
    <s v="Stratensweg"/>
    <s v="&lt;Null&gt;"/>
    <n v="225"/>
    <n v="2021"/>
    <s v="Klasse A"/>
    <s v="Klasse Industrie"/>
    <n v="92270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5"/>
    <s v="W07712"/>
    <x v="1"/>
    <s v="&lt;Null&gt;"/>
    <x v="611"/>
    <n v="10.6"/>
    <n v="92102"/>
    <s v="&lt;Null&gt;"/>
    <s v="Vergunninghouder"/>
    <s v="Waterschap"/>
    <x v="0"/>
    <s v="Perceel 3"/>
    <s v="Duivenwaardseweg"/>
    <s v="&lt;Null&gt;"/>
    <n v="175"/>
    <n v="2021"/>
    <s v="Klasse B"/>
    <s v="Klasse Industrie"/>
    <n v="92102"/>
    <s v="Niet verspreidbaar"/>
    <n v="1"/>
    <x v="0"/>
    <s v="W18GR10174"/>
  </r>
  <r>
    <x v="0"/>
    <s v="GO 2021"/>
    <s v="1A: Op de kant, &lt;=30m tweezijdig bereikbaar, of &lt;=15m één zijde bereikbaar"/>
    <s v="Duiker &lt;= 25m"/>
    <n v="0.6"/>
    <s v="W32794"/>
    <x v="0"/>
    <s v="&lt;Null&gt;"/>
    <x v="612"/>
    <n v="19.59"/>
    <n v="92362"/>
    <s v="&lt;Null&gt;"/>
    <s v="Waterschap"/>
    <s v="Waterschap"/>
    <x v="0"/>
    <s v="Perceel 3"/>
    <s v="Groeneweg"/>
    <s v="&lt;Null&gt;"/>
    <n v="107"/>
    <n v="2021"/>
    <s v="Klasse A"/>
    <s v="Klasse Industrie"/>
    <n v="92362"/>
    <s v="Verspreidbaar"/>
    <n v="2.8"/>
    <x v="0"/>
    <s v="W18GR10_WBKK_A"/>
  </r>
  <r>
    <x v="0"/>
    <s v="GO 2021"/>
    <s v="1A: Op de kant, &lt;=30m tweezijdig bereikbaar, of &lt;=15m één zijde bereikbaar"/>
    <s v="Duiker &lt;= 25m"/>
    <n v="0.5"/>
    <s v="W30861"/>
    <x v="0"/>
    <s v="&lt;Null&gt;"/>
    <x v="613"/>
    <n v="10.33"/>
    <n v="92382"/>
    <s v="&lt;Null&gt;"/>
    <s v="Waterschap"/>
    <s v="Waterschap"/>
    <x v="0"/>
    <s v="Perceel 3"/>
    <s v="Korteweegje"/>
    <s v="&lt;Null&gt;"/>
    <n v="186"/>
    <n v="2021"/>
    <s v="Klasse A"/>
    <s v="Klasse Industrie"/>
    <n v="92382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32799"/>
    <x v="0"/>
    <s v="&lt;Null&gt;"/>
    <x v="614"/>
    <n v="12"/>
    <n v="92129"/>
    <s v="&lt;Null&gt;"/>
    <s v="Waterschap"/>
    <s v="Waterschap"/>
    <x v="0"/>
    <s v="Perceel 3"/>
    <s v="Korteweegje"/>
    <s v="&lt;Null&gt;"/>
    <n v="186"/>
    <n v="2021"/>
    <s v="Klasse A"/>
    <s v="Klasse Industrie"/>
    <n v="92129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5"/>
    <s v="W09645"/>
    <x v="1"/>
    <s v="&lt;Null&gt;"/>
    <x v="615"/>
    <n v="14.4"/>
    <n v="91881"/>
    <s v="&lt;Null&gt;"/>
    <s v="Vergunninghouder"/>
    <s v="Waterschap"/>
    <x v="0"/>
    <s v="Perceel 3"/>
    <s v="Korteweegje"/>
    <s v="&lt;Null&gt;"/>
    <n v="186"/>
    <n v="2021"/>
    <s v="Klasse A"/>
    <s v="Klasse Industrie"/>
    <n v="91881"/>
    <s v="Verspreidbaar"/>
    <n v="1.4"/>
    <x v="0"/>
    <s v="W18GR10_WBKK_A"/>
  </r>
  <r>
    <x v="0"/>
    <s v="GO 2021"/>
    <s v="1A: Op de kant, &lt;=30m tweezijdig bereikbaar, of &lt;=15m één zijde bereikbaar"/>
    <s v="Duiker &lt;= 25m"/>
    <n v="0.5"/>
    <s v="W15448"/>
    <x v="0"/>
    <s v="&lt;Null&gt;"/>
    <x v="616"/>
    <n v="19.600000000000001"/>
    <n v="92187"/>
    <s v="&lt;Null&gt;"/>
    <s v="Waterschap"/>
    <s v="Waterschap"/>
    <x v="0"/>
    <s v="Perceel 3"/>
    <s v="Kleiburgseweg"/>
    <s v="&lt;Null&gt;"/>
    <n v="199"/>
    <n v="2021"/>
    <s v="Vrij toepasbaar"/>
    <s v="Vrij toepasbaar"/>
    <n v="92187"/>
    <s v="Vrij verspreidbaar"/>
    <n v="1.9"/>
    <x v="0"/>
    <s v="W18GR10148"/>
  </r>
  <r>
    <x v="0"/>
    <s v="GO 2021"/>
    <s v="1A: Op de kant, &lt;=30m tweezijdig bereikbaar, of &lt;=15m één zijde bereikbaar"/>
    <s v="Duiker &lt;= 25m"/>
    <n v="0.5"/>
    <s v="W05233"/>
    <x v="0"/>
    <s v="&lt;Null&gt;"/>
    <x v="617"/>
    <n v="10.6"/>
    <n v="92071"/>
    <s v="&lt;Null&gt;"/>
    <s v="Vergunninghouder"/>
    <s v="Waterschap"/>
    <x v="0"/>
    <s v="Perceel 3"/>
    <s v="Stratensweg"/>
    <s v="&lt;Null&gt;"/>
    <n v="197"/>
    <n v="2021"/>
    <s v="Klasse A"/>
    <s v="Klasse Industrie"/>
    <n v="92071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19303"/>
    <x v="0"/>
    <s v="&lt;Null&gt;"/>
    <x v="618"/>
    <n v="10.85"/>
    <n v="92252"/>
    <s v="&lt;Null&gt;"/>
    <s v="Waterschap"/>
    <s v="Waterschap"/>
    <x v="0"/>
    <s v="Perceel 3"/>
    <s v="Stratensweg"/>
    <s v="&lt;Null&gt;"/>
    <n v="197"/>
    <n v="2021"/>
    <s v="Klasse A"/>
    <s v="Klasse Industrie"/>
    <n v="92252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26945"/>
    <x v="0"/>
    <s v="&lt;Null&gt;"/>
    <x v="619"/>
    <n v="10"/>
    <n v="91855"/>
    <s v="&lt;Null&gt;"/>
    <s v="Vergunninghouder"/>
    <s v="Waterschap"/>
    <x v="0"/>
    <s v="Perceel 3"/>
    <s v="Groeneweg"/>
    <s v="&lt;Null&gt;"/>
    <n v="108"/>
    <n v="2021"/>
    <s v="Klasse A"/>
    <s v="Klasse Industrie"/>
    <n v="91855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11590"/>
    <x v="0"/>
    <s v="&lt;Null&gt;"/>
    <x v="620"/>
    <n v="11.95"/>
    <n v="92098"/>
    <s v="&lt;Null&gt;"/>
    <s v="Vergunninghouder"/>
    <s v="Waterschap"/>
    <x v="0"/>
    <s v="Perceel 3"/>
    <s v="Armenweg"/>
    <s v="&lt;Null&gt;"/>
    <n v="120"/>
    <n v="2021"/>
    <s v="Vrij toepasbaar"/>
    <s v="Vrij toepasbaar"/>
    <n v="92098"/>
    <s v="Vrij verspreidbaar"/>
    <n v="1.2"/>
    <x v="0"/>
    <s v="W18GR10133"/>
  </r>
  <r>
    <x v="0"/>
    <s v="GO 2021"/>
    <s v="1A: Op de kant, &lt;=30m tweezijdig bereikbaar, of &lt;=15m één zijde bereikbaar"/>
    <s v="Duiker &lt;= 25m"/>
    <n v="0.5"/>
    <s v="W20822"/>
    <x v="0"/>
    <s v="&lt;Null&gt;"/>
    <x v="621"/>
    <n v="9.51"/>
    <n v="91931"/>
    <s v="&lt;Null&gt;"/>
    <s v="Waterschap"/>
    <s v="Waterschap"/>
    <x v="0"/>
    <s v="Perceel 3"/>
    <s v="Kleiburgseweg"/>
    <s v="&lt;Null&gt;"/>
    <n v="198"/>
    <n v="2021"/>
    <s v="Klasse A"/>
    <s v="Klasse Industrie"/>
    <n v="91931"/>
    <s v="Verspreidbaar"/>
    <n v="0.9"/>
    <x v="0"/>
    <s v="W18GR10152"/>
  </r>
  <r>
    <x v="0"/>
    <s v="GO 2021"/>
    <s v="1A: Op de kant, &lt;=30m tweezijdig bereikbaar, of &lt;=15m één zijde bereikbaar"/>
    <s v="Duiker &lt;= 25m"/>
    <n v="0.5"/>
    <s v="W15446"/>
    <x v="0"/>
    <s v="&lt;Null&gt;"/>
    <x v="622"/>
    <n v="10.6"/>
    <n v="92116"/>
    <s v="&lt;Null&gt;"/>
    <s v="Vergunninghouder"/>
    <s v="Waterschap"/>
    <x v="0"/>
    <s v="Perceel 3"/>
    <s v="Kladstaartweg"/>
    <s v="&lt;Null&gt;"/>
    <n v="120"/>
    <n v="2021"/>
    <s v="Klasse A"/>
    <s v="Klasse Industrie"/>
    <n v="92116"/>
    <s v="Verspreidbaar"/>
    <n v="1"/>
    <x v="0"/>
    <s v="W18GR10_WBKK_A"/>
  </r>
  <r>
    <x v="0"/>
    <s v="GO 2021"/>
    <s v="1A: Op de kant, &lt;=30m tweezijdig bereikbaar, of &lt;=15m één zijde bereikbaar"/>
    <s v="Duiker &lt;= 25m"/>
    <n v="0.5"/>
    <s v="W07705"/>
    <x v="0"/>
    <s v="&lt;Null&gt;"/>
    <x v="623"/>
    <n v="12.2"/>
    <n v="92447"/>
    <s v="&lt;Null&gt;"/>
    <s v="Vergunninghouder"/>
    <s v="Waterschap"/>
    <x v="0"/>
    <s v="Perceel 3"/>
    <s v="Kladstaartweg"/>
    <s v="&lt;Null&gt;"/>
    <n v="198"/>
    <n v="2021"/>
    <s v="Klasse A"/>
    <s v="Klasse Industrie"/>
    <n v="92447"/>
    <s v="Verspreidbaar"/>
    <n v="1.2"/>
    <x v="0"/>
    <s v="W18GR10125"/>
  </r>
  <r>
    <x v="0"/>
    <s v="GO 2021"/>
    <s v="1A: Op de kant, &lt;=30m tweezijdig bereikbaar, of &lt;=15m één zijde bereikbaar"/>
    <s v="Duiker &lt;= 25m"/>
    <n v="0.5"/>
    <s v="W21165"/>
    <x v="0"/>
    <s v="&lt;Null&gt;"/>
    <x v="624"/>
    <n v="12.72"/>
    <n v="92462"/>
    <s v="&lt;Null&gt;"/>
    <s v="Waterschap"/>
    <s v="Waterschap"/>
    <x v="0"/>
    <s v="Perceel 3"/>
    <s v="Kladstaartweg"/>
    <s v="&lt;Null&gt;"/>
    <n v="198"/>
    <n v="2021"/>
    <s v="Vrij toepasbaar"/>
    <s v="Vrij toepasbaar"/>
    <n v="92462"/>
    <s v="Vrij verspreidbaar"/>
    <n v="1.2"/>
    <x v="0"/>
    <s v="W18GR10128"/>
  </r>
  <r>
    <x v="0"/>
    <s v="GO 2021"/>
    <s v="1A: Op de kant, &lt;=30m tweezijdig bereikbaar, of &lt;=15m één zijde bereikbaar"/>
    <s v="Duiker &lt;= 25m"/>
    <n v="0.5"/>
    <s v="W21165"/>
    <x v="0"/>
    <s v="&lt;Null&gt;"/>
    <x v="625"/>
    <n v="12"/>
    <n v="92388"/>
    <s v="&lt;Null&gt;"/>
    <s v="Waterschap"/>
    <s v="Waterschap"/>
    <x v="0"/>
    <s v="Perceel 3"/>
    <s v="Kladstaartweg"/>
    <s v="&lt;Null&gt;"/>
    <n v="198"/>
    <n v="2021"/>
    <s v="Vrij toepasbaar"/>
    <s v="Vrij toepasbaar"/>
    <n v="92388"/>
    <s v="Vrij verspreidbaar"/>
    <n v="1.2"/>
    <x v="0"/>
    <s v="W18GR10127"/>
  </r>
  <r>
    <x v="0"/>
    <s v="GO 2021"/>
    <s v="1A: Op de kant, &lt;=30m tweezijdig bereikbaar, of &lt;=15m één zijde bereikbaar"/>
    <s v="Duiker &lt;= 25m"/>
    <n v="0.5"/>
    <s v="W15448"/>
    <x v="0"/>
    <s v="&lt;Null&gt;"/>
    <x v="626"/>
    <n v="19.600000000000001"/>
    <n v="92135"/>
    <s v="&lt;Null&gt;"/>
    <s v="Waterschap"/>
    <s v="Waterschap"/>
    <x v="0"/>
    <s v="Perceel 3"/>
    <s v="Kleiburgseweg"/>
    <s v="&lt;Null&gt;"/>
    <n v="198"/>
    <n v="2021"/>
    <s v="Vrij toepasbaar"/>
    <s v="Vrij toepasbaar"/>
    <n v="92135"/>
    <s v="Vrij verspreidbaar"/>
    <n v="1.9"/>
    <x v="0"/>
    <s v="W18GR10148"/>
  </r>
  <r>
    <x v="0"/>
    <s v="GO 2021"/>
    <s v="1A: Op de kant, &lt;=30m tweezijdig bereikbaar, of &lt;=15m één zijde bereikbaar"/>
    <s v="Duiker &lt;= 25m"/>
    <n v="0.5"/>
    <s v="W05217"/>
    <x v="0"/>
    <s v="&lt;Null&gt;"/>
    <x v="627"/>
    <n v="12.2"/>
    <n v="92526"/>
    <s v="&lt;Null&gt;"/>
    <s v="Vergunninghouder"/>
    <s v="Waterschap"/>
    <x v="0"/>
    <s v="Perceel 3"/>
    <s v="Oudelandsedijk"/>
    <s v="&lt;Null&gt;"/>
    <n v="201"/>
    <n v="2021"/>
    <s v="Klasse A"/>
    <s v="Vrij toepasbaar"/>
    <n v="92526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21165"/>
    <x v="0"/>
    <s v="&lt;Null&gt;"/>
    <x v="628"/>
    <n v="12.65"/>
    <n v="92386"/>
    <s v="&lt;Null&gt;"/>
    <s v="Waterschap"/>
    <s v="Waterschap"/>
    <x v="0"/>
    <s v="Perceel 3"/>
    <s v="Kladstaartweg"/>
    <s v="&lt;Null&gt;"/>
    <n v="198"/>
    <n v="2021"/>
    <s v="Vrij toepasbaar"/>
    <s v="Vrij toepasbaar"/>
    <n v="92386"/>
    <s v="Vrij verspreidbaar"/>
    <n v="1.2"/>
    <x v="0"/>
    <s v="W18GR10126"/>
  </r>
  <r>
    <x v="0"/>
    <s v="GO 2021"/>
    <s v="1A: Op de kant, &lt;=30m tweezijdig bereikbaar, of &lt;=15m één zijde bereikbaar"/>
    <s v="Duiker &lt;= 25m"/>
    <n v="1"/>
    <s v="H31024"/>
    <x v="0"/>
    <s v="&lt;Null&gt;"/>
    <x v="629"/>
    <n v="11.99"/>
    <n v="92384"/>
    <s v="&lt;Null&gt;"/>
    <s v="Vergunninghouder"/>
    <s v="Waterschap"/>
    <x v="0"/>
    <s v="Perceel 3"/>
    <s v="Kladstaartweg"/>
    <s v="&lt;Null&gt;"/>
    <n v="198"/>
    <n v="2021"/>
    <s v="Klasse A"/>
    <s v="Klasse Wonen"/>
    <n v="92384"/>
    <s v="Verspreidbaar"/>
    <n v="4.7"/>
    <x v="0"/>
    <s v="W18GR10122"/>
  </r>
  <r>
    <x v="0"/>
    <s v="GO 2021"/>
    <s v="2A: Niet direct op de kant, &lt;=30m tweezijdig bereikbaar, of &lt;=15m één zijde bereikbaar"/>
    <s v="Duiker &lt;= 25m"/>
    <n v="0.4"/>
    <s v="T10415"/>
    <x v="1"/>
    <s v="&lt;Null&gt;"/>
    <x v="630"/>
    <n v="14"/>
    <n v="91527"/>
    <s v="&lt;Null&gt;"/>
    <s v="Vergunninghouder"/>
    <s v="Waterschap"/>
    <x v="0"/>
    <s v="Perceel 3"/>
    <s v="Duivenwaardsedijk"/>
    <s v="&lt;Null&gt;"/>
    <n v="122"/>
    <n v="2021"/>
    <s v="Klasse A"/>
    <s v="Klasse Industrie"/>
    <n v="91527"/>
    <s v="Verspreidbaar"/>
    <n v="0.9"/>
    <x v="0"/>
    <s v="W18GR10_WBKK_A"/>
  </r>
  <r>
    <x v="0"/>
    <s v="GO 2021"/>
    <s v="1A: Op de kant, &lt;=30m tweezijdig bereikbaar, of &lt;=15m één zijde bereikbaar"/>
    <s v="Duiker &lt;= 25m"/>
    <n v="0.5"/>
    <s v="W21165"/>
    <x v="0"/>
    <s v="&lt;Null&gt;"/>
    <x v="631"/>
    <n v="12.5"/>
    <n v="92387"/>
    <s v="&lt;Null&gt;"/>
    <s v="Waterschap"/>
    <s v="Waterschap"/>
    <x v="0"/>
    <s v="Perceel 3"/>
    <s v="Kladstaartweg"/>
    <s v="&lt;Null&gt;"/>
    <n v="198"/>
    <n v="2021"/>
    <s v="Vrij toepasbaar"/>
    <s v="Vrij toepasbaar"/>
    <n v="92387"/>
    <s v="Vrij verspreidbaar"/>
    <n v="1.2"/>
    <x v="0"/>
    <s v="W18GR10127"/>
  </r>
  <r>
    <x v="0"/>
    <s v="GO 2021"/>
    <s v="2A: Niet direct op de kant, &lt;=30m tweezijdig bereikbaar, of &lt;=15m één zijde bereikbaar"/>
    <s v="Duiker &lt;= 25m"/>
    <n v="0.5"/>
    <s v="W07712"/>
    <x v="1"/>
    <s v="&lt;Null&gt;"/>
    <x v="632"/>
    <n v="17"/>
    <n v="91534"/>
    <s v="&lt;Null&gt;"/>
    <s v="Vergunninghouder"/>
    <s v="Waterschap"/>
    <x v="0"/>
    <s v="Perceel 3"/>
    <s v="Duivenwaardseweg"/>
    <s v="&lt;Null&gt;"/>
    <n v="170"/>
    <n v="2021"/>
    <s v="Klasse B"/>
    <s v="Klasse Industrie"/>
    <n v="91534"/>
    <s v="Niet verspreidbaar"/>
    <n v="1.7"/>
    <x v="0"/>
    <s v="W18GR10174"/>
  </r>
  <r>
    <x v="0"/>
    <s v="GO 2021"/>
    <s v="1A: Op de kant, &lt;=30m tweezijdig bereikbaar, of &lt;=15m één zijde bereikbaar"/>
    <s v="Duiker &lt;= 25m"/>
    <n v="0.5"/>
    <s v="W11595"/>
    <x v="0"/>
    <s v="&lt;Null&gt;"/>
    <x v="633"/>
    <n v="12.53"/>
    <n v="92550"/>
    <s v="&lt;Null&gt;"/>
    <s v="Vergunninghouder"/>
    <s v="Waterschap"/>
    <x v="0"/>
    <s v="Perceel 3"/>
    <s v="Boomgaardweg"/>
    <s v="&lt;Null&gt;"/>
    <n v="207"/>
    <n v="2021"/>
    <s v="Vrij toepasbaar"/>
    <s v="Vrij toepasbaar"/>
    <n v="92550"/>
    <s v="Vrij verspreidbaar"/>
    <n v="1.2"/>
    <x v="0"/>
    <s v="W18GR10231"/>
  </r>
  <r>
    <x v="0"/>
    <s v="GO 2021"/>
    <s v="1A: Op de kant, &lt;=30m tweezijdig bereikbaar, of &lt;=15m één zijde bereikbaar"/>
    <s v="Duiker &lt;= 25m"/>
    <n v="0.5"/>
    <s v="T20024"/>
    <x v="0"/>
    <s v="&lt;Null&gt;"/>
    <x v="634"/>
    <n v="14.55"/>
    <n v="92029"/>
    <s v="&lt;Null&gt;"/>
    <s v="Vergunninghouder"/>
    <s v="Waterschap"/>
    <x v="0"/>
    <s v="Perceel 3"/>
    <s v="Langeweg"/>
    <s v="&lt;Null&gt;"/>
    <n v="102"/>
    <n v="2021"/>
    <s v="Vrij toepasbaar"/>
    <s v="Vrij toepasbaar"/>
    <n v="92029"/>
    <s v="Vrij verspreidbaar"/>
    <n v="1.4"/>
    <x v="0"/>
    <s v="W18GR10249"/>
  </r>
  <r>
    <x v="0"/>
    <s v="GO 2021"/>
    <s v="1A: Op de kant, &lt;=30m tweezijdig bereikbaar, of &lt;=15m één zijde bereikbaar"/>
    <s v="Duiker &lt;= 25m"/>
    <n v="0.5"/>
    <s v="T13473"/>
    <x v="0"/>
    <s v="&lt;Null&gt;"/>
    <x v="635"/>
    <n v="9.7200000000000006"/>
    <n v="92031"/>
    <s v="&lt;Null&gt;"/>
    <s v="Waterschap"/>
    <s v="Waterschap"/>
    <x v="0"/>
    <s v="Perceel 3"/>
    <s v="ZANTENSWEG"/>
    <s v="&lt;Null&gt;"/>
    <n v="181"/>
    <n v="2021"/>
    <s v="Klasse A"/>
    <s v="Vrij toepasbaar"/>
    <n v="92031"/>
    <s v="Vrij verspreidbaar"/>
    <n v="1"/>
    <x v="0"/>
    <s v="W18GR10_WBKK_D"/>
  </r>
  <r>
    <x v="0"/>
    <s v="GO 2021"/>
    <s v="2A: Niet direct op de kant, &lt;=30m tweezijdig bereikbaar, of &lt;=15m één zijde bereikbaar"/>
    <s v="Duiker &lt;= 25m"/>
    <n v="0.5"/>
    <s v="W07712"/>
    <x v="1"/>
    <s v="&lt;Null&gt;"/>
    <x v="636"/>
    <n v="12.18"/>
    <n v="92496"/>
    <s v="&lt;Null&gt;"/>
    <s v="Vergunninghouder"/>
    <s v="Waterschap"/>
    <x v="0"/>
    <s v="Perceel 3"/>
    <s v="Duivenwaardseweg"/>
    <s v="&lt;Null&gt;"/>
    <n v="170"/>
    <n v="2021"/>
    <s v="Klasse B"/>
    <s v="Klasse Industrie"/>
    <n v="92496"/>
    <s v="Niet verspreidbaar"/>
    <n v="1.2"/>
    <x v="0"/>
    <s v="W18GR10174"/>
  </r>
  <r>
    <x v="0"/>
    <s v="GO 2021"/>
    <s v="1A: Op de kant, &lt;=30m tweezijdig bereikbaar, of &lt;=15m één zijde bereikbaar"/>
    <s v="Duiker &lt;= 25m"/>
    <n v="0.5"/>
    <s v="W30869"/>
    <x v="0"/>
    <s v="&lt;Null&gt;"/>
    <x v="637"/>
    <n v="14.72"/>
    <n v="92488"/>
    <s v="&lt;Null&gt;"/>
    <s v="Waterschap"/>
    <s v="Waterschap"/>
    <x v="0"/>
    <s v="Perceel 3"/>
    <s v="Geerweg"/>
    <s v="&lt;Null&gt;"/>
    <n v="37"/>
    <n v="2021"/>
    <s v="Vrij toepasbaar"/>
    <s v="Vrij toepasbaar"/>
    <n v="92488"/>
    <s v="Vrij verspreidbaar"/>
    <n v="1.4"/>
    <x v="0"/>
    <s v="W18GR10212"/>
  </r>
  <r>
    <x v="0"/>
    <s v="GO 2021"/>
    <s v="1A: Op de kant, &lt;=30m tweezijdig bereikbaar, of &lt;=15m één zijde bereikbaar"/>
    <s v="Duiker &lt;= 25m"/>
    <n v="0.5"/>
    <s v="W28126"/>
    <x v="0"/>
    <s v="&lt;Null&gt;"/>
    <x v="638"/>
    <n v="13.54"/>
    <n v="92332"/>
    <s v="&lt;Null&gt;"/>
    <s v="Waterschap"/>
    <s v="Waterschap"/>
    <x v="0"/>
    <s v="Perceel 3"/>
    <s v="Geldersedijk"/>
    <s v="&lt;Null&gt;"/>
    <n v="98"/>
    <n v="2021"/>
    <s v="Vrij toepasbaar"/>
    <s v="Vrij toepasbaar"/>
    <n v="92332"/>
    <s v="Vrij verspreidbaar"/>
    <n v="1.3"/>
    <x v="0"/>
    <s v="W18GR10089"/>
  </r>
  <r>
    <x v="0"/>
    <s v="GO 2021"/>
    <s v="1A: Op de kant, &lt;=30m tweezijdig bereikbaar, of &lt;=15m één zijde bereikbaar"/>
    <s v="Duiker &lt;= 25m"/>
    <n v="0.5"/>
    <s v="T23078"/>
    <x v="0"/>
    <s v="&lt;Null&gt;"/>
    <x v="639"/>
    <n v="12.09"/>
    <n v="92657"/>
    <s v="&lt;Null&gt;"/>
    <s v="Gemeente Goeree-Overflakkee"/>
    <s v="Waterschap"/>
    <x v="0"/>
    <s v="Perceel 3"/>
    <s v="Molenzicht"/>
    <s v="&lt;Null&gt;"/>
    <n v="203"/>
    <n v="2021"/>
    <s v="Klasse A"/>
    <s v="Klasse Industrie"/>
    <n v="92657"/>
    <s v="Verspreidbaar"/>
    <n v="1.2"/>
    <x v="0"/>
    <s v="W18GR10012"/>
  </r>
  <r>
    <x v="0"/>
    <s v="GO 2021"/>
    <s v="1A: Op de kant, &lt;=30m tweezijdig bereikbaar, of &lt;=15m één zijde bereikbaar"/>
    <s v="Duiker &lt;= 25m"/>
    <n v="0.5"/>
    <s v="W30522"/>
    <x v="0"/>
    <s v="&lt;Null&gt;"/>
    <x v="640"/>
    <n v="14.4"/>
    <n v="92095"/>
    <s v="&lt;Null&gt;"/>
    <s v="Vergunninghouder"/>
    <s v="Waterschap"/>
    <x v="0"/>
    <s v="Perceel 3"/>
    <s v="Lageweg"/>
    <s v="&lt;Null&gt;"/>
    <n v="98"/>
    <n v="2021"/>
    <s v="Vrij toepasbaar"/>
    <s v="Vrij toepasbaar"/>
    <n v="92095"/>
    <s v="Vrij verspreidbaar"/>
    <n v="1.4"/>
    <x v="0"/>
    <s v="W18GR10078"/>
  </r>
  <r>
    <x v="0"/>
    <s v="GO 2021"/>
    <s v="1A: Op de kant, &lt;=30m tweezijdig bereikbaar, of &lt;=15m één zijde bereikbaar"/>
    <s v="Duiker &lt;= 25m"/>
    <n v="0.5"/>
    <s v="T25731"/>
    <x v="0"/>
    <s v="&lt;Null&gt;"/>
    <x v="641"/>
    <n v="12.02"/>
    <n v="92652"/>
    <s v="&lt;Null&gt;"/>
    <s v="Vergunninghouder"/>
    <s v="Waterschap"/>
    <x v="0"/>
    <s v="Perceel 3"/>
    <s v="Burg C Zaaijerlaan"/>
    <s v="&lt;Null&gt;"/>
    <n v="98"/>
    <n v="2021"/>
    <s v="Vrij toepasbaar"/>
    <s v="Vrij toepasbaar"/>
    <n v="92652"/>
    <s v="Vrij verspreidbaar"/>
    <n v="1.2"/>
    <x v="0"/>
    <s v="W18GR10013"/>
  </r>
  <r>
    <x v="0"/>
    <s v="GO 2021"/>
    <s v="1A: Op de kant, &lt;=30m tweezijdig bereikbaar, of &lt;=15m één zijde bereikbaar"/>
    <s v="Duiker &lt;= 25m"/>
    <n v="0.5"/>
    <s v="H25122"/>
    <x v="0"/>
    <s v="&lt;Null&gt;"/>
    <x v="642"/>
    <n v="16.8"/>
    <n v="91917"/>
    <s v="&lt;Null&gt;"/>
    <s v="Vergunninghouder"/>
    <s v="Waterschap"/>
    <x v="0"/>
    <s v="Perceel 3"/>
    <s v="Wellestrijpsedijk"/>
    <s v="&lt;Null&gt;"/>
    <n v="168"/>
    <n v="2021"/>
    <s v="Klasse A"/>
    <s v="Vrij toepasbaar"/>
    <n v="91917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5"/>
    <s v="T05280"/>
    <x v="0"/>
    <s v="&lt;Null&gt;"/>
    <x v="643"/>
    <n v="9.6"/>
    <n v="92355"/>
    <s v="&lt;Null&gt;"/>
    <s v="Vergunninghouder"/>
    <s v="Waterschap"/>
    <x v="0"/>
    <s v="Perceel 3"/>
    <s v="Zuiddijk"/>
    <s v="&lt;Null&gt;"/>
    <n v="177"/>
    <n v="2021"/>
    <s v="Klasse A"/>
    <s v="Vrij toepasbaar"/>
    <n v="92355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T05280"/>
    <x v="0"/>
    <s v="&lt;Null&gt;"/>
    <x v="644"/>
    <n v="9.6"/>
    <n v="91869"/>
    <s v="&lt;Null&gt;"/>
    <s v="Vergunninghouder"/>
    <s v="Waterschap"/>
    <x v="0"/>
    <s v="Perceel 3"/>
    <s v="Wellestrijpsedijk"/>
    <s v="&lt;Null&gt;"/>
    <n v="176"/>
    <n v="2021"/>
    <s v="Klasse A"/>
    <s v="Vrij toepasbaar"/>
    <n v="91869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5"/>
    <s v="W23073"/>
    <x v="0"/>
    <s v="&lt;Null&gt;"/>
    <x v="645"/>
    <n v="16.8"/>
    <n v="91937"/>
    <s v="&lt;Null&gt;"/>
    <s v="Vergunninghouder"/>
    <s v="Waterschap"/>
    <x v="0"/>
    <s v="Perceel 3"/>
    <s v="Wellestrijpsedijk"/>
    <s v="&lt;Null&gt;"/>
    <n v="96"/>
    <n v="2021"/>
    <s v="Klasse A"/>
    <s v="Vrij toepasbaar"/>
    <n v="91937"/>
    <s v="Vrij verspreidbaar"/>
    <n v="1.6"/>
    <x v="0"/>
    <s v="W18GR10_WBKK_D"/>
  </r>
  <r>
    <x v="0"/>
    <s v="GO 2021"/>
    <s v="1A: Op de kant, &lt;=30m tweezijdig bereikbaar, of &lt;=15m één zijde bereikbaar"/>
    <s v="Duiker &lt;= 25m"/>
    <n v="0.5"/>
    <s v="T21187"/>
    <x v="0"/>
    <s v="&lt;Null&gt;"/>
    <x v="646"/>
    <n v="12"/>
    <n v="92035"/>
    <s v="&lt;Null&gt;"/>
    <s v="Vergunninghouder"/>
    <s v="Waterschap"/>
    <x v="0"/>
    <s v="Perceel 3"/>
    <s v="Panksdijkje"/>
    <s v="&lt;Null&gt;"/>
    <n v="163"/>
    <n v="2021"/>
    <s v="Klasse A"/>
    <s v="Vrij toepasbaar"/>
    <n v="92035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8"/>
    <s v="H32971"/>
    <x v="0"/>
    <s v="&lt;Null&gt;"/>
    <x v="647"/>
    <n v="9.6"/>
    <n v="92269"/>
    <s v="&lt;Null&gt;"/>
    <s v="Vergunninghouder"/>
    <s v="Waterschap"/>
    <x v="0"/>
    <s v="Perceel 3"/>
    <s v="Oudelandsedijk"/>
    <s v="&lt;Null&gt;"/>
    <n v="160"/>
    <n v="2021"/>
    <s v="Klasse A"/>
    <s v="Klasse Industrie"/>
    <n v="92269"/>
    <s v="Verspreidbaar"/>
    <n v="2.4"/>
    <x v="0"/>
    <s v="W18GR10114"/>
  </r>
  <r>
    <x v="0"/>
    <s v="GO 2021"/>
    <s v="1A: Op de kant, &lt;=30m tweezijdig bereikbaar, of &lt;=15m één zijde bereikbaar"/>
    <s v="Duiker &lt;= 25m"/>
    <n v="0.5"/>
    <s v="W23062"/>
    <x v="0"/>
    <s v="&lt;Null&gt;"/>
    <x v="648"/>
    <n v="12.2"/>
    <n v="92604"/>
    <s v="&lt;Null&gt;"/>
    <s v="Vergunninghouder"/>
    <s v="Waterschap"/>
    <x v="0"/>
    <s v="Perceel 3"/>
    <s v="Haveloozeweg"/>
    <s v="&lt;Null&gt;"/>
    <n v="99"/>
    <n v="2021"/>
    <s v="Klasse A"/>
    <s v="Klasse Wonen"/>
    <n v="92604"/>
    <s v="Verspreidbaar"/>
    <n v="1.2"/>
    <x v="0"/>
    <s v="W18GR10097"/>
  </r>
  <r>
    <x v="0"/>
    <s v="GO 2021"/>
    <s v="2A: Niet direct op de kant, &lt;=30m tweezijdig bereikbaar, of &lt;=15m één zijde bereikbaar"/>
    <s v="Duiker &lt;= 25m"/>
    <n v="0.5"/>
    <s v="W16072"/>
    <x v="1"/>
    <s v="&lt;Null&gt;"/>
    <x v="649"/>
    <n v="17.91"/>
    <n v="92512"/>
    <s v="&lt;Null&gt;"/>
    <s v="Vergunninghouder"/>
    <s v="Waterschap"/>
    <x v="0"/>
    <s v="Perceel 3"/>
    <s v="Blindeweg"/>
    <s v="&lt;Null&gt;"/>
    <n v="99"/>
    <n v="2021"/>
    <s v="Klasse B"/>
    <s v="Klasse Industrie"/>
    <n v="92512"/>
    <s v="Niet verspreidbaar"/>
    <n v="1.8"/>
    <x v="0"/>
    <s v="W18GR10091"/>
  </r>
  <r>
    <x v="0"/>
    <s v="GO 2021"/>
    <s v="1A: Op de kant, &lt;=30m tweezijdig bereikbaar, of &lt;=15m één zijde bereikbaar"/>
    <s v="Duiker &lt;= 25m"/>
    <n v="0.5"/>
    <s v="T21184"/>
    <x v="0"/>
    <s v="&lt;Null&gt;"/>
    <x v="650"/>
    <n v="12.98"/>
    <n v="92206"/>
    <s v="&lt;Null&gt;"/>
    <s v="Waterschap"/>
    <s v="Waterschap"/>
    <x v="0"/>
    <s v="Perceel 3"/>
    <s v="Zuiddijk"/>
    <s v="&lt;Null&gt;"/>
    <n v="100"/>
    <n v="2021"/>
    <s v="Klasse A"/>
    <s v="Vrij toepasbaar"/>
    <n v="92206"/>
    <s v="Vrij verspreidbaar"/>
    <n v="1.3"/>
    <x v="0"/>
    <s v="W18GR10_WBKK_D"/>
  </r>
  <r>
    <x v="0"/>
    <s v="GO 2021"/>
    <s v="1A: Op de kant, &lt;=30m tweezijdig bereikbaar, of &lt;=15m één zijde bereikbaar"/>
    <s v="Duiker &lt;= 25m"/>
    <n v="0.6"/>
    <s v="W26614"/>
    <x v="0"/>
    <s v="&lt;Null&gt;"/>
    <x v="651"/>
    <n v="12.2"/>
    <n v="92643"/>
    <s v="&lt;Null&gt;"/>
    <s v="Waterschap"/>
    <s v="Waterschap"/>
    <x v="0"/>
    <s v="Perceel 3"/>
    <s v="Korteweg"/>
    <s v="&lt;Null&gt;"/>
    <n v="204"/>
    <n v="2021"/>
    <s v="Klasse B"/>
    <s v="Klasse Industrie"/>
    <n v="92643"/>
    <s v="Verspreidbaar"/>
    <n v="1.7"/>
    <x v="0"/>
    <s v="W18GR10116"/>
  </r>
  <r>
    <x v="0"/>
    <s v="GO 2021"/>
    <s v="1A: Op de kant, &lt;=30m tweezijdig bereikbaar, of &lt;=15m één zijde bereikbaar"/>
    <s v="Duiker &lt;= 25m"/>
    <n v="0.9"/>
    <s v="W51351"/>
    <x v="0"/>
    <s v="&lt;Null&gt;"/>
    <x v="652"/>
    <n v="11.96"/>
    <n v="92659"/>
    <s v="&lt;Null&gt;"/>
    <s v="Vergunninghouder"/>
    <s v="Provincie Zuid-Holland"/>
    <x v="0"/>
    <s v="Perceel 3"/>
    <s v="Staakweg"/>
    <s v="&lt;Null&gt;"/>
    <n v="48"/>
    <n v="2021"/>
    <s v="Klasse A"/>
    <s v="Vrij toepasbaar"/>
    <n v="92659"/>
    <s v="Vrij verspreidbaar"/>
    <n v="3.8"/>
    <x v="0"/>
    <s v="W18GR10_WBKK_D"/>
  </r>
  <r>
    <x v="0"/>
    <s v="GO 2021"/>
    <s v="2A: Niet direct op de kant, &lt;=30m tweezijdig bereikbaar, of &lt;=15m één zijde bereikbaar"/>
    <s v="Duiker &lt;= 25m"/>
    <n v="0.5"/>
    <s v="T19920"/>
    <x v="1"/>
    <s v="&lt;Null&gt;"/>
    <x v="653"/>
    <n v="13.59"/>
    <n v="92514"/>
    <s v="&lt;Null&gt;"/>
    <s v="Vergunninghouder"/>
    <s v="Waterschap"/>
    <x v="0"/>
    <s v="Perceel 3"/>
    <s v="Lageweg"/>
    <s v="&lt;Null&gt;"/>
    <n v="98"/>
    <n v="2021"/>
    <s v="Klasse B"/>
    <s v="Klasse Industrie"/>
    <n v="92514"/>
    <s v="Niet verspreidbaar"/>
    <n v="1.3"/>
    <x v="0"/>
    <s v="W18GR10092"/>
  </r>
  <r>
    <x v="0"/>
    <s v="GO 2021"/>
    <s v="2A: Niet direct op de kant, &lt;=30m tweezijdig bereikbaar, of &lt;=15m één zijde bereikbaar"/>
    <s v="Duiker &lt;= 25m"/>
    <n v="0.6"/>
    <s v="H13652"/>
    <x v="1"/>
    <s v="&lt;Null&gt;"/>
    <x v="654"/>
    <n v="10"/>
    <n v="92408"/>
    <s v="&lt;Null&gt;"/>
    <s v="Vergunninghouder"/>
    <s v="Waterschap"/>
    <x v="0"/>
    <s v="Perceel 3"/>
    <s v="1e Stoofweg"/>
    <s v="&lt;Null&gt;"/>
    <n v="98"/>
    <n v="2021"/>
    <s v="Vrij toepasbaar"/>
    <s v="Vrij toepasbaar"/>
    <n v="92408"/>
    <s v="Vrij verspreidbaar"/>
    <n v="1.4"/>
    <x v="0"/>
    <s v="W18GR10040"/>
  </r>
  <r>
    <x v="0"/>
    <s v="GO 2021"/>
    <s v="2A: Niet direct op de kant, &lt;=30m tweezijdig bereikbaar, of &lt;=15m één zijde bereikbaar"/>
    <s v="Duiker &lt;= 25m"/>
    <n v="0.5"/>
    <s v="W11249"/>
    <x v="1"/>
    <s v="&lt;Null&gt;"/>
    <x v="655"/>
    <n v="22.04"/>
    <n v="92280"/>
    <s v="&lt;Null&gt;"/>
    <s v="Waterschap"/>
    <s v="Waterschap"/>
    <x v="0"/>
    <s v="Perceel 3"/>
    <s v="1e Stoofweg"/>
    <s v="&lt;Null&gt;"/>
    <n v="98"/>
    <n v="2021"/>
    <s v="Klasse A"/>
    <s v="Klasse Industrie"/>
    <n v="92280"/>
    <s v="Verspreidbaar"/>
    <n v="2.2000000000000002"/>
    <x v="0"/>
    <s v="W18GR10046"/>
  </r>
  <r>
    <x v="0"/>
    <s v="GO 2021"/>
    <s v="1A: Op de kant, &lt;=30m tweezijdig bereikbaar, of &lt;=15m één zijde bereikbaar"/>
    <s v="Duiker &lt;= 25m"/>
    <n v="0.5"/>
    <s v="T32013"/>
    <x v="0"/>
    <s v="&lt;Null&gt;"/>
    <x v="656"/>
    <n v="17.3"/>
    <n v="92586"/>
    <s v="&lt;Null&gt;"/>
    <s v="Vergunninghouder"/>
    <s v="Waterschap"/>
    <x v="0"/>
    <s v="Perceel 3"/>
    <s v="2e Stoofweg"/>
    <s v="&lt;Null&gt;"/>
    <n v="100"/>
    <n v="2021"/>
    <s v="Klasse A"/>
    <s v="Klasse Industrie"/>
    <n v="92586"/>
    <s v="Verspreidbaar"/>
    <n v="1.7"/>
    <x v="0"/>
    <s v="W18GR10_WBKK_A"/>
  </r>
  <r>
    <x v="0"/>
    <s v="GO 2021"/>
    <s v="1A: Op de kant, &lt;=30m tweezijdig bereikbaar, of &lt;=15m één zijde bereikbaar"/>
    <s v="Duiker &lt;= 25m"/>
    <n v="0.5"/>
    <s v="W17056"/>
    <x v="0"/>
    <s v="&lt;Null&gt;"/>
    <x v="657"/>
    <n v="10"/>
    <n v="92507"/>
    <s v="&lt;Null&gt;"/>
    <s v="Waterschap"/>
    <s v="Waterschap"/>
    <x v="0"/>
    <s v="Perceel 3"/>
    <s v="Armenweg"/>
    <s v="&lt;Null&gt;"/>
    <n v="65"/>
    <n v="2021"/>
    <s v="Klasse A"/>
    <s v="Klasse Wonen"/>
    <n v="92507"/>
    <s v="Verspreidbaar"/>
    <n v="1"/>
    <x v="0"/>
    <s v="W18GR10024"/>
  </r>
  <r>
    <x v="0"/>
    <s v="GO 2021"/>
    <s v="1A: Op de kant, &lt;=30m tweezijdig bereikbaar, of &lt;=15m één zijde bereikbaar"/>
    <s v="Duiker &lt;= 25m"/>
    <n v="0.5"/>
    <s v="W05262"/>
    <x v="0"/>
    <s v="&lt;Null&gt;"/>
    <x v="658"/>
    <n v="14.45"/>
    <n v="92474"/>
    <s v="&lt;Null&gt;"/>
    <s v="Vergunninghouder"/>
    <s v="Waterschap"/>
    <x v="0"/>
    <s v="Perceel 3"/>
    <s v="Armenweg"/>
    <s v="&lt;Null&gt;"/>
    <n v="180"/>
    <n v="2021"/>
    <s v="Vrij toepasbaar"/>
    <s v="Vrij toepasbaar"/>
    <n v="92474"/>
    <s v="Vrij verspreidbaar"/>
    <n v="1.4"/>
    <x v="0"/>
    <s v="W18GR10067"/>
  </r>
  <r>
    <x v="0"/>
    <s v="GO 2021"/>
    <s v="1A: Op de kant, &lt;=30m tweezijdig bereikbaar, of &lt;=15m één zijde bereikbaar"/>
    <s v="Duiker &lt;= 25m"/>
    <n v="0.5"/>
    <s v="W23071"/>
    <x v="0"/>
    <s v="&lt;Null&gt;"/>
    <x v="659"/>
    <n v="14.75"/>
    <n v="92475"/>
    <s v="&lt;Null&gt;"/>
    <s v="Staatsbosbeheer"/>
    <s v="Waterschap"/>
    <x v="0"/>
    <s v="Perceel 3"/>
    <s v="Armenweg"/>
    <s v="&lt;Null&gt;"/>
    <n v="196"/>
    <n v="2021"/>
    <s v="Vrij toepasbaar"/>
    <s v="Vrij toepasbaar"/>
    <n v="92475"/>
    <s v="Vrij verspreidbaar"/>
    <n v="1.4"/>
    <x v="0"/>
    <s v="W18GR10067"/>
  </r>
  <r>
    <x v="0"/>
    <s v="GO 2021"/>
    <s v="1A: Op de kant, &lt;=30m tweezijdig bereikbaar, of &lt;=15m één zijde bereikbaar"/>
    <s v="Duiker &lt;= 25m"/>
    <n v="0.5"/>
    <s v="W17055"/>
    <x v="0"/>
    <s v="&lt;Null&gt;"/>
    <x v="660"/>
    <n v="14.4"/>
    <n v="91973"/>
    <s v="&lt;Null&gt;"/>
    <s v="Vergunninghouder"/>
    <s v="Waterschap"/>
    <x v="0"/>
    <s v="Perceel 3"/>
    <s v="Lageweg"/>
    <s v="&lt;Null&gt;"/>
    <n v="97"/>
    <n v="2021"/>
    <s v="Vrij toepasbaar"/>
    <s v="Vrij toepasbaar"/>
    <n v="91973"/>
    <s v="Vrij verspreidbaar"/>
    <n v="1.4"/>
    <x v="0"/>
    <s v="W18GR10077"/>
  </r>
  <r>
    <x v="0"/>
    <s v="GO 2021"/>
    <s v="2A: Niet direct op de kant, &lt;=30m tweezijdig bereikbaar, of &lt;=15m één zijde bereikbaar"/>
    <s v="Duiker &lt;= 25m"/>
    <n v="0.7"/>
    <s v="H27130"/>
    <x v="1"/>
    <s v="&lt;Null&gt;"/>
    <x v="661"/>
    <n v="12.51"/>
    <n v="92397"/>
    <s v="&lt;Null&gt;"/>
    <s v="Vergunninghouder"/>
    <s v="Waterschap"/>
    <x v="0"/>
    <s v="Perceel 3"/>
    <s v="Haveloozeweg"/>
    <s v="&lt;Null&gt;"/>
    <n v="101"/>
    <n v="2021"/>
    <s v="Klasse A"/>
    <s v="Klasse Industrie"/>
    <n v="92397"/>
    <s v="Verspreidbaar"/>
    <n v="2.4"/>
    <x v="0"/>
    <s v="W18GR10023"/>
  </r>
  <r>
    <x v="0"/>
    <s v="GO 2021"/>
    <s v="2A: Niet direct op de kant, &lt;=30m tweezijdig bereikbaar, of &lt;=15m één zijde bereikbaar"/>
    <s v="Duiker &lt;= 25m"/>
    <n v="0.6"/>
    <s v="H21352"/>
    <x v="1"/>
    <s v="&lt;Null&gt;"/>
    <x v="662"/>
    <n v="12.25"/>
    <n v="92465"/>
    <s v="&lt;Null&gt;"/>
    <s v="Vergunninghouder"/>
    <s v="Waterschap"/>
    <x v="0"/>
    <s v="Perceel 3"/>
    <s v="Zuiddijk"/>
    <s v="&lt;Null&gt;"/>
    <n v="115"/>
    <n v="2021"/>
    <s v="Klasse A"/>
    <s v="Vrij toepasbaar"/>
    <n v="92465"/>
    <s v="Vrij verspreidbaar"/>
    <n v="1.7"/>
    <x v="0"/>
    <s v="W18GR10_WBKK_D"/>
  </r>
  <r>
    <x v="0"/>
    <s v="GO 2021"/>
    <s v="2A: Niet direct op de kant, &lt;=30m tweezijdig bereikbaar, of &lt;=15m één zijde bereikbaar"/>
    <s v="Duiker &lt;= 25m"/>
    <n v="0.5"/>
    <s v="W13501"/>
    <x v="1"/>
    <s v="&lt;Null&gt;"/>
    <x v="663"/>
    <n v="14.4"/>
    <n v="91912"/>
    <s v="&lt;Null&gt;"/>
    <s v="Vergunninghouder"/>
    <s v="Waterschap"/>
    <x v="0"/>
    <s v="Perceel 3"/>
    <s v="Ovenkeetweg"/>
    <s v="&lt;Null&gt;"/>
    <n v="115"/>
    <n v="2021"/>
    <s v="Klasse B"/>
    <s v="Klasse Industrie"/>
    <n v="91912"/>
    <s v="Verspreidbaar"/>
    <n v="1.4"/>
    <x v="0"/>
    <s v="W18GR10032"/>
  </r>
  <r>
    <x v="0"/>
    <s v="GO 2021"/>
    <s v="1B: Op de kant, &gt;15 m één zijde bereikbaar, of &gt;30m één zijde of tweezijdig bereikbaar"/>
    <s v="Duiker &lt;= 25m"/>
    <n v="1.7"/>
    <s v="H32968"/>
    <x v="0"/>
    <n v="1.35"/>
    <x v="664"/>
    <n v="9.3000000000000007"/>
    <n v="91934"/>
    <s v="&lt;Null&gt;"/>
    <s v="Waterschap"/>
    <s v="Waterschap"/>
    <x v="0"/>
    <s v="Perceel 3"/>
    <s v="Vroonweg"/>
    <s v="&lt;Null&gt;"/>
    <n v="35"/>
    <n v="2021"/>
    <s v="Klasse A"/>
    <s v="Vrij toepasbaar"/>
    <n v="91934"/>
    <s v="Vrij verspreidbaar"/>
    <n v="10.6"/>
    <x v="2"/>
    <s v="W18GR10_WBKK_D"/>
  </r>
  <r>
    <x v="0"/>
    <s v="GO 2021"/>
    <s v="1A: Op de kant, &lt;=30m tweezijdig bereikbaar, of &lt;=15m één zijde bereikbaar"/>
    <s v="Duiker &lt;= 25m"/>
    <n v="0.5"/>
    <s v="W05271"/>
    <x v="0"/>
    <s v="&lt;Null&gt;"/>
    <x v="665"/>
    <n v="11.1"/>
    <n v="92563"/>
    <s v="&lt;Null&gt;"/>
    <s v="Vergunninghouder"/>
    <s v="Waterschap"/>
    <x v="0"/>
    <s v="Perceel 3"/>
    <s v="Bustelweg"/>
    <s v="&lt;Null&gt;"/>
    <n v="196"/>
    <n v="2021"/>
    <s v="Klasse A"/>
    <s v="Klasse Industrie"/>
    <n v="92563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32808"/>
    <x v="0"/>
    <s v="&lt;Null&gt;"/>
    <x v="666"/>
    <n v="9.4600000000000009"/>
    <n v="92018"/>
    <s v="&lt;Null&gt;"/>
    <s v="Waterschap"/>
    <s v="Waterschap"/>
    <x v="0"/>
    <s v="Perceel 3"/>
    <s v="Bustelweg"/>
    <s v="&lt;Null&gt;"/>
    <n v="196"/>
    <n v="2021"/>
    <s v="Klasse A"/>
    <s v="Klasse Industrie"/>
    <n v="92018"/>
    <s v="Verspreidbaar"/>
    <n v="0.9"/>
    <x v="0"/>
    <s v="W18GR10_WBKK_A"/>
  </r>
  <r>
    <x v="0"/>
    <s v="GO 2021"/>
    <s v="1A: Op de kant, &lt;=30m tweezijdig bereikbaar, of &lt;=15m één zijde bereikbaar"/>
    <s v="Duiker &lt;= 25m"/>
    <n v="3.5"/>
    <s v="H25118"/>
    <x v="0"/>
    <s v="&lt;Null&gt;"/>
    <x v="667"/>
    <n v="12"/>
    <n v="91969"/>
    <s v="&lt;Null&gt;"/>
    <s v="Waterschap"/>
    <s v="Waterschap"/>
    <x v="0"/>
    <s v="Perceel 3"/>
    <s v="Haveloozeweg"/>
    <s v="&lt;Null&gt;"/>
    <n v="9"/>
    <n v="2021"/>
    <s v="Klasse A"/>
    <s v="Vrij toepasbaar"/>
    <n v="91969"/>
    <s v="Vrij verspreidbaar"/>
    <n v="57.7"/>
    <x v="2"/>
    <s v="W18GR10_WBKK_D"/>
  </r>
  <r>
    <x v="0"/>
    <s v="GO 2021"/>
    <s v="1A: Op de kant, &lt;=30m tweezijdig bereikbaar, of &lt;=15m één zijde bereikbaar"/>
    <s v="Duiker &lt;= 25m"/>
    <n v="0.5"/>
    <s v="W04569"/>
    <x v="0"/>
    <s v="&lt;Null&gt;"/>
    <x v="668"/>
    <n v="12.1"/>
    <n v="92613"/>
    <s v="&lt;Null&gt;"/>
    <s v="Staatsbosbeheer"/>
    <s v="Waterschap"/>
    <x v="0"/>
    <s v="Perceel 3"/>
    <s v="Haveloozeweg"/>
    <s v="&lt;Null&gt;"/>
    <n v="115"/>
    <n v="2021"/>
    <s v="Vrij toepasbaar"/>
    <s v="Vrij toepasbaar"/>
    <n v="92613"/>
    <s v="Vrij verspreidbaar"/>
    <n v="1.2"/>
    <x v="0"/>
    <s v="W18GR10074"/>
  </r>
  <r>
    <x v="0"/>
    <s v="GO 2021"/>
    <s v="1A: Op de kant, &lt;=30m tweezijdig bereikbaar, of &lt;=15m één zijde bereikbaar"/>
    <s v="Duiker &lt;= 25m"/>
    <n v="0.5"/>
    <s v="W15455"/>
    <x v="0"/>
    <s v="&lt;Null&gt;"/>
    <x v="669"/>
    <n v="11.7"/>
    <n v="92576"/>
    <s v="&lt;Null&gt;"/>
    <s v="Vergunninghouder"/>
    <s v="Waterschap"/>
    <x v="0"/>
    <s v="Perceel 3"/>
    <s v="Vroonweg"/>
    <s v="&lt;Null&gt;"/>
    <n v="265"/>
    <n v="2021"/>
    <s v="Vrij toepasbaar"/>
    <s v="Vrij toepasbaar"/>
    <n v="92576"/>
    <s v="Vrij verspreidbaar"/>
    <n v="1.1000000000000001"/>
    <x v="0"/>
    <s v="W18GR10057"/>
  </r>
  <r>
    <x v="0"/>
    <s v="GO 2021"/>
    <s v="1A: Op de kant, &lt;=30m tweezijdig bereikbaar, of &lt;=15m één zijde bereikbaar"/>
    <s v="Duiker &lt;= 25m"/>
    <n v="0.5"/>
    <s v="W11613"/>
    <x v="0"/>
    <s v="&lt;Null&gt;"/>
    <x v="670"/>
    <n v="12"/>
    <n v="91856"/>
    <s v="&lt;Null&gt;"/>
    <s v="Waterschap"/>
    <s v="Waterschap"/>
    <x v="0"/>
    <s v="Perceel 3"/>
    <s v="Haveloozeweg"/>
    <s v="&lt;Null&gt;"/>
    <n v="99"/>
    <n v="2021"/>
    <s v="Vrij toepasbaar"/>
    <s v="Vrij toepasbaar"/>
    <n v="91856"/>
    <s v="Vrij verspreidbaar"/>
    <n v="1.2"/>
    <x v="0"/>
    <s v="W18GR10070"/>
  </r>
  <r>
    <x v="0"/>
    <s v="GO 2021"/>
    <s v="1A: Op de kant, &lt;=30m tweezijdig bereikbaar, of &lt;=15m één zijde bereikbaar"/>
    <s v="Duiker &lt;= 25m"/>
    <n v="0.5"/>
    <s v="W19327"/>
    <x v="0"/>
    <s v="&lt;Null&gt;"/>
    <x v="671"/>
    <n v="11.88"/>
    <n v="92637"/>
    <s v="&lt;Null&gt;"/>
    <s v="Vergunninghouder"/>
    <s v="Waterschap"/>
    <x v="0"/>
    <s v="Perceel 3"/>
    <s v="Westdijk"/>
    <s v="&lt;Null&gt;"/>
    <n v="225"/>
    <n v="2021"/>
    <s v="Vrij toepasbaar"/>
    <s v="Vrij toepasbaar"/>
    <n v="92637"/>
    <s v="Vrij verspreidbaar"/>
    <n v="1.2"/>
    <x v="0"/>
    <s v="W18GR10079"/>
  </r>
  <r>
    <x v="0"/>
    <s v="GO 2021"/>
    <s v="1A: Op de kant, &lt;=30m tweezijdig bereikbaar, of &lt;=15m één zijde bereikbaar"/>
    <s v="Duiker &lt;= 25m"/>
    <n v="0.5"/>
    <s v="W13174"/>
    <x v="0"/>
    <s v="&lt;Null&gt;"/>
    <x v="672"/>
    <n v="12.35"/>
    <n v="92618"/>
    <s v="&lt;Null&gt;"/>
    <s v="Waterschap"/>
    <s v="Waterschap"/>
    <x v="0"/>
    <s v="Perceel 3"/>
    <s v="Vroonweg"/>
    <s v="&lt;Null&gt;"/>
    <n v="98"/>
    <n v="2021"/>
    <s v="Klasse A"/>
    <s v="Klasse Industrie"/>
    <n v="92618"/>
    <s v="Verspreidbaar"/>
    <n v="1.2"/>
    <x v="0"/>
    <s v="W18GR10059"/>
  </r>
  <r>
    <x v="0"/>
    <s v="GO 2021"/>
    <s v="1A: Op de kant, &lt;=30m tweezijdig bereikbaar, of &lt;=15m één zijde bereikbaar"/>
    <s v="Duiker &lt;= 25m"/>
    <n v="0.5"/>
    <s v="W17418"/>
    <x v="0"/>
    <s v="&lt;Null&gt;"/>
    <x v="673"/>
    <n v="10.6"/>
    <n v="92243"/>
    <s v="&lt;Null&gt;"/>
    <s v="Waterschap"/>
    <s v="Waterschap"/>
    <x v="0"/>
    <s v="Perceel 3"/>
    <s v="Philipshoofjesweg"/>
    <s v="&lt;Null&gt;"/>
    <n v="99"/>
    <n v="2021"/>
    <s v="Klasse A"/>
    <s v="Klasse Wonen"/>
    <n v="92243"/>
    <s v="Verspreidbaar"/>
    <n v="1"/>
    <x v="0"/>
    <s v="W18GR10063"/>
  </r>
  <r>
    <x v="0"/>
    <s v="GO 2021"/>
    <s v="1A: Op de kant, &lt;=30m tweezijdig bereikbaar, of &lt;=15m één zijde bereikbaar"/>
    <s v="Duiker &lt;= 25m"/>
    <n v="0.5"/>
    <s v="W17421"/>
    <x v="0"/>
    <s v="&lt;Null&gt;"/>
    <x v="674"/>
    <n v="10.6"/>
    <n v="92143"/>
    <s v="&lt;Null&gt;"/>
    <s v="Vergunninghouder"/>
    <s v="Waterschap"/>
    <x v="0"/>
    <s v="Perceel 3"/>
    <s v="Monnikenweg"/>
    <s v="&lt;Null&gt;"/>
    <n v="196"/>
    <n v="2021"/>
    <s v="Vrij toepasbaar"/>
    <s v="Vrij toepasbaar"/>
    <n v="92143"/>
    <s v="Vrij verspreidbaar"/>
    <n v="1"/>
    <x v="0"/>
    <s v="W18GR10007"/>
  </r>
  <r>
    <x v="0"/>
    <s v="GO 2021"/>
    <s v="2A: Niet direct op de kant, &lt;=30m tweezijdig bereikbaar, of &lt;=15m één zijde bereikbaar"/>
    <s v="Duiker &lt;= 25m"/>
    <n v="0.5"/>
    <s v="W17422"/>
    <x v="1"/>
    <s v="&lt;Null&gt;"/>
    <x v="675"/>
    <n v="12.2"/>
    <n v="92050"/>
    <s v="&lt;Null&gt;"/>
    <s v="Staatsbosbeheer"/>
    <s v="Waterschap"/>
    <x v="0"/>
    <s v="Perceel 3"/>
    <s v="Philipshoofjesweg"/>
    <s v="&lt;Null&gt;"/>
    <n v="172"/>
    <n v="2021"/>
    <s v="Klasse A"/>
    <s v="Vrij toepasbaar"/>
    <n v="92050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T14248"/>
    <x v="0"/>
    <s v="&lt;Null&gt;"/>
    <x v="676"/>
    <n v="19.75"/>
    <n v="92222"/>
    <s v="&lt;Null&gt;"/>
    <s v="Vergunninghouder"/>
    <s v="Waterschap"/>
    <x v="0"/>
    <s v="Perceel 3"/>
    <s v="Burg C Zaaijerlaan"/>
    <s v="&lt;Null&gt;"/>
    <n v="97"/>
    <n v="2021"/>
    <s v="Klasse A"/>
    <s v="Klasse Industrie"/>
    <n v="92222"/>
    <s v="Verspreidbaar"/>
    <n v="1.9"/>
    <x v="0"/>
    <s v="W18GR10010"/>
  </r>
  <r>
    <x v="0"/>
    <s v="GO 2021"/>
    <s v="1A: Op de kant, &lt;=30m tweezijdig bereikbaar, of &lt;=15m één zijde bereikbaar"/>
    <s v="Duiker &lt;= 25m"/>
    <n v="0.5"/>
    <s v="T08485"/>
    <x v="0"/>
    <s v="&lt;Null&gt;"/>
    <x v="677"/>
    <n v="13"/>
    <n v="92356"/>
    <s v="&lt;Null&gt;"/>
    <s v="Waterschap"/>
    <s v="Waterschap"/>
    <x v="0"/>
    <s v="Perceel 3"/>
    <s v="Vroonweg"/>
    <s v="&lt;Null&gt;"/>
    <n v="189"/>
    <n v="2021"/>
    <s v="Klasse A"/>
    <s v="Klasse Industrie"/>
    <n v="92356"/>
    <s v="Verspreidbaar"/>
    <n v="1.3"/>
    <x v="0"/>
    <s v="W18GR10_WBKK_C"/>
  </r>
  <r>
    <x v="0"/>
    <s v="GO 2021"/>
    <s v="1A: Op de kant, &lt;=30m tweezijdig bereikbaar, of &lt;=15m één zijde bereikbaar"/>
    <s v="Duiker &lt;= 25m"/>
    <n v="0.5"/>
    <s v="W13480"/>
    <x v="0"/>
    <s v="&lt;Null&gt;"/>
    <x v="678"/>
    <n v="10.19"/>
    <n v="92437"/>
    <s v="&lt;Null&gt;"/>
    <s v="Waterschap"/>
    <s v="Waterschap"/>
    <x v="0"/>
    <s v="Perceel 3"/>
    <s v="Vrouwtjesweg"/>
    <s v="&lt;Null&gt;"/>
    <n v="116"/>
    <n v="2021"/>
    <s v="Vrij toepasbaar"/>
    <s v="Vrij toepasbaar"/>
    <n v="92437"/>
    <s v="Vrij verspreidbaar"/>
    <n v="1"/>
    <x v="0"/>
    <s v="W18GR10275"/>
  </r>
  <r>
    <x v="0"/>
    <s v="GO 2021"/>
    <s v="1A: Op de kant, &lt;=30m tweezijdig bereikbaar, of &lt;=15m één zijde bereikbaar"/>
    <s v="Duiker &lt;= 25m"/>
    <n v="0.5"/>
    <s v="T25711"/>
    <x v="0"/>
    <s v="&lt;Null&gt;"/>
    <x v="679"/>
    <n v="10"/>
    <n v="92322"/>
    <s v="&lt;Null&gt;"/>
    <s v="Vergunninghouder"/>
    <s v="Waterschap"/>
    <x v="0"/>
    <s v="Perceel 3"/>
    <s v="Molendijk"/>
    <s v="&lt;Null&gt;"/>
    <n v="127"/>
    <n v="2021"/>
    <s v="Klasse A"/>
    <s v="Klasse Industrie"/>
    <n v="92322"/>
    <s v="Verspreidbaar"/>
    <n v="1"/>
    <x v="0"/>
    <s v="W18GR10_WBKK_C"/>
  </r>
  <r>
    <x v="0"/>
    <s v="GO 2021"/>
    <s v="1A: Op de kant, &lt;=30m tweezijdig bereikbaar, of &lt;=15m één zijde bereikbaar"/>
    <s v="Duiker &lt;= 25m"/>
    <n v="0.5"/>
    <s v="W11601"/>
    <x v="0"/>
    <s v="&lt;Null&gt;"/>
    <x v="680"/>
    <n v="12.22"/>
    <n v="92020"/>
    <s v="&lt;Null&gt;"/>
    <s v="Vergunninghouder"/>
    <s v="Waterschap"/>
    <x v="0"/>
    <s v="Perceel 3"/>
    <s v="PIERSWEG"/>
    <s v="&lt;Null&gt;"/>
    <n v="314"/>
    <n v="2021"/>
    <s v="Vrij toepasbaar"/>
    <s v="Vrij toepasbaar"/>
    <n v="92020"/>
    <s v="Vrij verspreidbaar"/>
    <n v="1.2"/>
    <x v="0"/>
    <s v="W18GR10265"/>
  </r>
  <r>
    <x v="0"/>
    <s v="GO 2021"/>
    <s v="1A: Op de kant, &lt;=30m tweezijdig bereikbaar, of &lt;=15m één zijde bereikbaar"/>
    <s v="Duiker &lt;= 25m"/>
    <n v="0.5"/>
    <s v="D30863"/>
    <x v="0"/>
    <s v="&lt;Null&gt;"/>
    <x v="681"/>
    <n v="14.4"/>
    <n v="92394"/>
    <s v="&lt;Null&gt;"/>
    <s v="Vergunninghouder"/>
    <s v="Waterschap"/>
    <x v="0"/>
    <s v="Perceel 3"/>
    <s v="Zeedijk"/>
    <s v="&lt;Null&gt;"/>
    <n v="282"/>
    <n v="2021"/>
    <s v="Klasse A"/>
    <s v="Vrij toepasbaar"/>
    <n v="92394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11601"/>
    <x v="0"/>
    <s v="&lt;Null&gt;"/>
    <x v="682"/>
    <n v="10.6"/>
    <n v="91889"/>
    <s v="&lt;Null&gt;"/>
    <s v="Waterschap"/>
    <s v="Waterschap"/>
    <x v="0"/>
    <s v="Perceel 3"/>
    <s v="PIERSWEG"/>
    <s v="&lt;Null&gt;"/>
    <n v="133"/>
    <n v="2021"/>
    <s v="Vrij toepasbaar"/>
    <s v="Vrij toepasbaar"/>
    <n v="91889"/>
    <s v="Vrij verspreidbaar"/>
    <n v="1"/>
    <x v="0"/>
    <s v="W18GR10264"/>
  </r>
  <r>
    <x v="0"/>
    <s v="GO 2021"/>
    <s v="1A: Op de kant, &lt;=30m tweezijdig bereikbaar, of &lt;=15m één zijde bereikbaar"/>
    <s v="Duiker &lt;= 25m"/>
    <n v="0.5"/>
    <s v="T05216"/>
    <x v="0"/>
    <s v="&lt;Null&gt;"/>
    <x v="683"/>
    <n v="12.34"/>
    <n v="92302"/>
    <s v="&lt;Null&gt;"/>
    <s v="Vergunninghouder"/>
    <s v="Waterschap"/>
    <x v="0"/>
    <s v="Perceel 3"/>
    <s v="PIERSWEG"/>
    <s v="&lt;Null&gt;"/>
    <n v="91"/>
    <n v="2021"/>
    <s v="Klasse A"/>
    <s v="Vrij toepasbaar"/>
    <n v="92302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T18081"/>
    <x v="0"/>
    <s v="&lt;Null&gt;"/>
    <x v="684"/>
    <n v="8"/>
    <n v="92448"/>
    <s v="&lt;Null&gt;"/>
    <s v="Vergunninghouder"/>
    <s v="Waterschap"/>
    <x v="0"/>
    <s v="Perceel 3"/>
    <s v="Brienensweg"/>
    <s v="&lt;Null&gt;"/>
    <n v="223"/>
    <n v="2021"/>
    <s v="Klasse A"/>
    <s v="Vrij toepasbaar"/>
    <n v="92448"/>
    <s v="Vrij verspreidbaar"/>
    <n v="0.8"/>
    <x v="0"/>
    <s v="W18GR10_WBKK_D"/>
  </r>
  <r>
    <x v="0"/>
    <s v="GO 2021"/>
    <s v="1A: Op de kant, &lt;=30m tweezijdig bereikbaar, of &lt;=15m één zijde bereikbaar"/>
    <s v="Duiker &lt;= 25m"/>
    <n v="0.5"/>
    <s v="W13476"/>
    <x v="0"/>
    <s v="&lt;Null&gt;"/>
    <x v="685"/>
    <n v="12.7"/>
    <n v="91885"/>
    <s v="&lt;Null&gt;"/>
    <s v="Vergunninghouder"/>
    <s v="Waterschap"/>
    <x v="0"/>
    <s v="Perceel 3"/>
    <s v="Vroonweg"/>
    <s v="&lt;Null&gt;"/>
    <n v="91"/>
    <n v="2021"/>
    <s v="Vrij toepasbaar"/>
    <s v="Vrij toepasbaar"/>
    <n v="91885"/>
    <s v="Vrij verspreidbaar"/>
    <n v="1.2"/>
    <x v="0"/>
    <s v="W18GR10205"/>
  </r>
  <r>
    <x v="0"/>
    <s v="GO 2021"/>
    <s v="1A: Op de kant, &lt;=30m tweezijdig bereikbaar, of &lt;=15m één zijde bereikbaar"/>
    <s v="Duiker &lt;= 25m"/>
    <n v="0.5"/>
    <s v="D23048"/>
    <x v="0"/>
    <s v="&lt;Null&gt;"/>
    <x v="686"/>
    <n v="14"/>
    <n v="92419"/>
    <s v="&lt;Null&gt;"/>
    <s v="Waterschap"/>
    <s v="Waterschap"/>
    <x v="0"/>
    <s v="Perceel 3"/>
    <s v="Oudelandsedijk"/>
    <s v="&lt;Null&gt;"/>
    <n v="260"/>
    <n v="2021"/>
    <s v="Klasse A"/>
    <s v="Vrij toepasbaar"/>
    <n v="92419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T05216"/>
    <x v="0"/>
    <s v="&lt;Null&gt;"/>
    <x v="687"/>
    <n v="12.28"/>
    <n v="92489"/>
    <s v="&lt;Null&gt;"/>
    <s v="Vergunninghouder"/>
    <s v="Waterschap"/>
    <x v="0"/>
    <s v="Perceel 3"/>
    <s v="Oostmoersedijk"/>
    <s v="&lt;Null&gt;"/>
    <n v="91"/>
    <n v="2021"/>
    <s v="Klasse A"/>
    <s v="Vrij toepasbaar"/>
    <n v="92489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19297"/>
    <x v="0"/>
    <s v="&lt;Null&gt;"/>
    <x v="688"/>
    <n v="14.4"/>
    <n v="92342"/>
    <s v="&lt;Null&gt;"/>
    <s v="Waterschap"/>
    <s v="Waterschap"/>
    <x v="0"/>
    <s v="Perceel 3"/>
    <s v="Potterweg"/>
    <s v="&lt;Null&gt;"/>
    <n v="96"/>
    <n v="2021"/>
    <s v="Vrij toepasbaar"/>
    <s v="Vrij toepasbaar"/>
    <n v="92342"/>
    <s v="Vrij verspreidbaar"/>
    <n v="1.4"/>
    <x v="0"/>
    <s v="W18GR10220"/>
  </r>
  <r>
    <x v="0"/>
    <s v="GO 2021"/>
    <s v="2A: Niet direct op de kant, &lt;=30m tweezijdig bereikbaar, of &lt;=15m één zijde bereikbaar"/>
    <s v="Duiker &lt;= 25m"/>
    <n v="0.5"/>
    <s v="W04563"/>
    <x v="1"/>
    <s v="&lt;Null&gt;"/>
    <x v="689"/>
    <n v="16.8"/>
    <n v="92079"/>
    <s v="&lt;Null&gt;"/>
    <s v="Waterschap"/>
    <s v="Waterschap"/>
    <x v="0"/>
    <s v="Perceel 3"/>
    <s v="Adamsweg"/>
    <s v="&lt;Null&gt;"/>
    <n v="204"/>
    <n v="2021"/>
    <s v="Klasse B"/>
    <s v="Klasse Industrie"/>
    <n v="92079"/>
    <s v="Niet verspreidbaar"/>
    <n v="1.6"/>
    <x v="0"/>
    <s v="W18GR10222"/>
  </r>
  <r>
    <x v="0"/>
    <s v="GO 2021"/>
    <s v="1A: Op de kant, &lt;=30m tweezijdig bereikbaar, of &lt;=15m één zijde bereikbaar"/>
    <s v="Duiker &lt;= 25m"/>
    <n v="0.5"/>
    <s v="W21170"/>
    <x v="0"/>
    <s v="&lt;Null&gt;"/>
    <x v="690"/>
    <n v="10.6"/>
    <n v="92193"/>
    <s v="&lt;Null&gt;"/>
    <s v="Vergunninghouder"/>
    <s v="Waterschap"/>
    <x v="0"/>
    <s v="Perceel 3"/>
    <s v="Bolletjesweg"/>
    <s v="&lt;Null&gt;"/>
    <n v="112"/>
    <n v="2021"/>
    <s v="Vrij toepasbaar"/>
    <s v="Vrij toepasbaar"/>
    <n v="92193"/>
    <s v="Vrij verspreidbaar"/>
    <n v="1"/>
    <x v="0"/>
    <s v="W18GR10226"/>
  </r>
  <r>
    <x v="0"/>
    <s v="GO 2021"/>
    <s v="1A: Op de kant, &lt;=30m tweezijdig bereikbaar, of &lt;=15m één zijde bereikbaar"/>
    <s v="Duiker &lt;= 25m"/>
    <n v="0.5"/>
    <s v="W13476"/>
    <x v="0"/>
    <s v="&lt;Null&gt;"/>
    <x v="691"/>
    <n v="12.53"/>
    <n v="92065"/>
    <s v="&lt;Null&gt;"/>
    <s v="Waterschap"/>
    <s v="Waterschap"/>
    <x v="0"/>
    <s v="Perceel 3"/>
    <s v="Vroonweg"/>
    <s v="&lt;Null&gt;"/>
    <n v="91"/>
    <n v="2021"/>
    <s v="Vrij toepasbaar"/>
    <s v="Vrij toepasbaar"/>
    <n v="92065"/>
    <s v="Vrij verspreidbaar"/>
    <n v="1.2"/>
    <x v="0"/>
    <s v="W18GR10203"/>
  </r>
  <r>
    <x v="0"/>
    <s v="GO 2021"/>
    <s v="1A: Op de kant, &lt;=30m tweezijdig bereikbaar, of &lt;=15m één zijde bereikbaar"/>
    <s v="Duiker &lt;= 25m"/>
    <n v="0.5"/>
    <s v="W26950"/>
    <x v="0"/>
    <s v="&lt;Null&gt;"/>
    <x v="692"/>
    <n v="19.14"/>
    <n v="92211"/>
    <s v="&lt;Null&gt;"/>
    <s v="Waterschap"/>
    <s v="Waterschap"/>
    <x v="0"/>
    <s v="Perceel 3"/>
    <s v="Vroonweg"/>
    <s v="&lt;Null&gt;"/>
    <n v="269"/>
    <n v="2021"/>
    <s v="Klasse A"/>
    <s v="Klasse Wonen"/>
    <n v="92211"/>
    <s v="Verspreidbaar"/>
    <n v="1.9"/>
    <x v="0"/>
    <s v="W18GR10201"/>
  </r>
  <r>
    <x v="0"/>
    <s v="GO 2021"/>
    <s v="1A: Op de kant, &lt;=30m tweezijdig bereikbaar, of &lt;=15m één zijde bereikbaar"/>
    <s v="Duiker &lt;= 25m"/>
    <n v="0.5"/>
    <s v="W19301"/>
    <x v="0"/>
    <s v="&lt;Null&gt;"/>
    <x v="693"/>
    <n v="7.2"/>
    <n v="91887"/>
    <s v="&lt;Null&gt;"/>
    <s v="Staatsbosbeheer"/>
    <s v="Waterschap"/>
    <x v="0"/>
    <s v="Perceel 3"/>
    <s v="Noordlandsedijk"/>
    <s v="&lt;Null&gt;"/>
    <n v="257"/>
    <n v="2021"/>
    <s v="Klasse A"/>
    <s v="Vrij toepasbaar"/>
    <n v="91887"/>
    <s v="Vrij verspreidbaar"/>
    <n v="0.7"/>
    <x v="0"/>
    <s v="W18GR10_WBKK_D"/>
  </r>
  <r>
    <x v="0"/>
    <s v="GO 2021"/>
    <s v="2A: Niet direct op de kant, &lt;=30m tweezijdig bereikbaar, of &lt;=15m één zijde bereikbaar"/>
    <s v="Duiker &lt;= 25m"/>
    <n v="0.5"/>
    <s v="T31596"/>
    <x v="1"/>
    <s v="&lt;Null&gt;"/>
    <x v="694"/>
    <n v="23.95"/>
    <n v="92192"/>
    <s v="&lt;Null&gt;"/>
    <s v="Vergunninghouder"/>
    <s v="Waterschap"/>
    <x v="0"/>
    <s v="Perceel 3"/>
    <s v="Adamsweg"/>
    <s v="&lt;Null&gt;"/>
    <n v="203"/>
    <n v="2021"/>
    <s v="Klasse B"/>
    <s v="Klasse Industrie"/>
    <n v="92192"/>
    <s v="Niet verspreidbaar"/>
    <n v="2.4"/>
    <x v="0"/>
    <s v="W18GR10222"/>
  </r>
  <r>
    <x v="0"/>
    <s v="GO 2021"/>
    <s v="2A: Niet direct op de kant, &lt;=30m tweezijdig bereikbaar, of &lt;=15m één zijde bereikbaar"/>
    <s v="Duiker &lt;= 25m"/>
    <n v="0.5"/>
    <s v="W11600"/>
    <x v="1"/>
    <s v="&lt;Null&gt;"/>
    <x v="695"/>
    <n v="12"/>
    <n v="92002"/>
    <s v="&lt;Null&gt;"/>
    <s v="Waterschap"/>
    <s v="Waterschap"/>
    <x v="0"/>
    <s v="Perceel 3"/>
    <s v="Geerweg"/>
    <s v="&lt;Null&gt;"/>
    <n v="96"/>
    <n v="2021"/>
    <s v="Klasse B"/>
    <s v="Klasse Industrie"/>
    <n v="92002"/>
    <s v="Niet verspreidbaar"/>
    <n v="1.2"/>
    <x v="0"/>
    <s v="W18GR10217"/>
  </r>
  <r>
    <x v="0"/>
    <s v="GO 2021"/>
    <s v="2A: Niet direct op de kant, &lt;=30m tweezijdig bereikbaar, of &lt;=15m één zijde bereikbaar"/>
    <s v="Duiker &lt;= 25m"/>
    <n v="0.5"/>
    <s v="W26946"/>
    <x v="1"/>
    <s v="&lt;Null&gt;"/>
    <x v="696"/>
    <n v="14.61"/>
    <n v="92551"/>
    <s v="&lt;Null&gt;"/>
    <s v="Vergunninghouder"/>
    <s v="Waterschap"/>
    <x v="0"/>
    <s v="Perceel 3"/>
    <s v="Middelweg"/>
    <s v="&lt;Null&gt;"/>
    <n v="198"/>
    <n v="2021"/>
    <s v="Klasse B"/>
    <s v="Klasse Industrie"/>
    <n v="92551"/>
    <s v="Niet verspreidbaar"/>
    <n v="1.4"/>
    <x v="0"/>
    <s v="W18GR10245"/>
  </r>
  <r>
    <x v="0"/>
    <s v="GO 2021"/>
    <s v="1A: Op de kant, &lt;=30m tweezijdig bereikbaar, of &lt;=15m één zijde bereikbaar"/>
    <s v="Duiker &lt;= 25m"/>
    <n v="0.5"/>
    <s v="W15447"/>
    <x v="0"/>
    <s v="&lt;Null&gt;"/>
    <x v="697"/>
    <n v="12.25"/>
    <n v="92552"/>
    <s v="&lt;Null&gt;"/>
    <s v="Vergunninghouder"/>
    <s v="Waterschap"/>
    <x v="0"/>
    <s v="Perceel 3"/>
    <s v="Eerste Groeneweg"/>
    <s v="&lt;Null&gt;"/>
    <n v="251"/>
    <n v="2021"/>
    <s v="Klasse A"/>
    <s v="Klasse Industrie"/>
    <n v="92552"/>
    <s v="Verspreidbaar"/>
    <n v="1.2"/>
    <x v="0"/>
    <s v="W18GR10244"/>
  </r>
  <r>
    <x v="0"/>
    <s v="GO 2021"/>
    <s v="1A: Op de kant, &lt;=30m tweezijdig bereikbaar, of &lt;=15m één zijde bereikbaar"/>
    <s v="Duiker &lt;= 25m"/>
    <n v="0.5"/>
    <s v="H07876"/>
    <x v="0"/>
    <s v="&lt;Null&gt;"/>
    <x v="698"/>
    <n v="11.64"/>
    <n v="92553"/>
    <s v="&lt;Null&gt;"/>
    <s v="Waterschap"/>
    <s v="Waterschap"/>
    <x v="0"/>
    <s v="Perceel 3"/>
    <s v="Boomgaardweg"/>
    <s v="&lt;Null&gt;"/>
    <n v="109"/>
    <n v="2021"/>
    <s v="Klasse A"/>
    <s v="Klasse Wonen"/>
    <n v="92553"/>
    <s v="Verspreidbaar"/>
    <n v="1.1000000000000001"/>
    <x v="0"/>
    <s v="W18GR10238"/>
  </r>
  <r>
    <x v="0"/>
    <s v="GO 2021"/>
    <s v="1A: Op de kant, &lt;=30m tweezijdig bereikbaar, of &lt;=15m één zijde bereikbaar"/>
    <s v="Duiker &lt;= 25m"/>
    <n v="0.5"/>
    <s v="W28913"/>
    <x v="0"/>
    <s v="&lt;Null&gt;"/>
    <x v="699"/>
    <n v="10.6"/>
    <n v="91991"/>
    <s v="&lt;Null&gt;"/>
    <s v="Waterschap"/>
    <s v="Waterschap"/>
    <x v="0"/>
    <s v="Perceel 3"/>
    <s v="Bolletjesweg"/>
    <s v="&lt;Null&gt;"/>
    <n v="111"/>
    <n v="2021"/>
    <s v="Vrij toepasbaar"/>
    <s v="Vrij toepasbaar"/>
    <n v="91991"/>
    <s v="Vrij verspreidbaar"/>
    <n v="1"/>
    <x v="0"/>
    <s v="W18GR10225"/>
  </r>
  <r>
    <x v="0"/>
    <s v="GO 2021"/>
    <s v="2A: Niet direct op de kant, &lt;=30m tweezijdig bereikbaar, of &lt;=15m één zijde bereikbaar"/>
    <s v="Duiker &lt;= 25m"/>
    <n v="0.5"/>
    <s v="W21172"/>
    <x v="1"/>
    <s v="&lt;Null&gt;"/>
    <x v="700"/>
    <n v="20.7"/>
    <n v="92634"/>
    <s v="&lt;Null&gt;"/>
    <s v="Staatsbosbeheer"/>
    <s v="Waterschap"/>
    <x v="0"/>
    <s v="Perceel 3"/>
    <s v="Bolletjesweg"/>
    <s v="&lt;Null&gt;"/>
    <n v="110"/>
    <n v="2021"/>
    <s v="Klasse A"/>
    <s v="Vrij toepasbaar"/>
    <n v="92634"/>
    <s v="Vrij verspreidbaar"/>
    <n v="2"/>
    <x v="0"/>
    <s v="W18GR10_WBKK_D"/>
  </r>
  <r>
    <x v="0"/>
    <s v="GO 2021"/>
    <s v="2A: Niet direct op de kant, &lt;=30m tweezijdig bereikbaar, of &lt;=15m één zijde bereikbaar"/>
    <s v="Duiker &lt;= 25m"/>
    <n v="0.5"/>
    <s v="D17395"/>
    <x v="1"/>
    <s v="&lt;Null&gt;"/>
    <x v="701"/>
    <n v="14.4"/>
    <n v="91932"/>
    <s v="&lt;Null&gt;"/>
    <s v="Vergunninghouder"/>
    <s v="Waterschap"/>
    <x v="0"/>
    <s v="Perceel 3"/>
    <s v="Oudelandsedijk"/>
    <s v="&lt;Null&gt;"/>
    <n v="219"/>
    <n v="2021"/>
    <s v="Klasse A"/>
    <s v="Vrij toepasbaar"/>
    <n v="91932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W17396"/>
    <x v="0"/>
    <s v="&lt;Null&gt;"/>
    <x v="702"/>
    <n v="12.34"/>
    <n v="92430"/>
    <s v="&lt;Null&gt;"/>
    <s v="Waterschap"/>
    <s v="Waterschap"/>
    <x v="0"/>
    <s v="Perceel 3"/>
    <s v="Bolletjesweg"/>
    <s v="&lt;Null&gt;"/>
    <n v="120"/>
    <n v="2021"/>
    <s v="Vrij toepasbaar"/>
    <s v="Vrij toepasbaar"/>
    <n v="92430"/>
    <s v="Vrij verspreidbaar"/>
    <n v="1.2"/>
    <x v="0"/>
    <s v="W18GR10226"/>
  </r>
  <r>
    <x v="0"/>
    <s v="GO 2021"/>
    <s v="1A: Op de kant, &lt;=30m tweezijdig bereikbaar, of &lt;=15m één zijde bereikbaar"/>
    <s v="Duiker &lt;= 25m"/>
    <n v="0.5"/>
    <s v="W23045"/>
    <x v="0"/>
    <s v="&lt;Null&gt;"/>
    <x v="703"/>
    <n v="11.43"/>
    <n v="92023"/>
    <s v="&lt;Null&gt;"/>
    <s v="Vergunninghouder"/>
    <s v="Waterschap"/>
    <x v="0"/>
    <s v="Perceel 3"/>
    <s v="Noordlandsedijk"/>
    <s v="&lt;Null&gt;"/>
    <n v="122"/>
    <n v="2021"/>
    <s v="Klasse A"/>
    <s v="Vrij toepasbaar"/>
    <n v="92023"/>
    <s v="Vrij verspreidbaar"/>
    <n v="1.1000000000000001"/>
    <x v="0"/>
    <s v="W18GR10_WBKK_D"/>
  </r>
  <r>
    <x v="0"/>
    <s v="GO 2021"/>
    <s v="2A: Niet direct op de kant, &lt;=30m tweezijdig bereikbaar, of &lt;=15m één zijde bereikbaar"/>
    <s v="Duiker &lt;= 25m"/>
    <n v="0.5"/>
    <s v="W05225"/>
    <x v="1"/>
    <s v="&lt;Null&gt;"/>
    <x v="704"/>
    <n v="19.2"/>
    <n v="91961"/>
    <s v="&lt;Null&gt;"/>
    <s v="Waterschap"/>
    <s v="Waterschap"/>
    <x v="0"/>
    <s v="Perceel 3"/>
    <s v="ZANTENSWEG"/>
    <s v="&lt;Null&gt;"/>
    <n v="95"/>
    <n v="2021"/>
    <s v="Klasse A"/>
    <s v="Klasse Industrie"/>
    <n v="91961"/>
    <s v="Verspreidbaar"/>
    <n v="1.9"/>
    <x v="0"/>
    <s v="W18GR10_WBKK_A"/>
  </r>
  <r>
    <x v="0"/>
    <s v="GO 2021"/>
    <s v="1A: Op de kant, &lt;=30m tweezijdig bereikbaar, of &lt;=15m één zijde bereikbaar"/>
    <s v="Duiker &lt;= 25m"/>
    <n v="0.8"/>
    <s v="H07876"/>
    <x v="0"/>
    <s v="&lt;Null&gt;"/>
    <x v="705"/>
    <n v="14.4"/>
    <n v="92309"/>
    <s v="&lt;Null&gt;"/>
    <s v="Staatsbosbeheer"/>
    <s v="Waterschap"/>
    <x v="0"/>
    <s v="Perceel 3"/>
    <s v="Bolletjesweg"/>
    <s v="&lt;Null&gt;"/>
    <n v="109"/>
    <n v="2021"/>
    <s v="Klasse A"/>
    <s v="Klasse Wonen"/>
    <n v="92309"/>
    <s v="Verspreidbaar"/>
    <n v="3.6"/>
    <x v="0"/>
    <s v="W18GR10238"/>
  </r>
  <r>
    <x v="0"/>
    <s v="GO 2021"/>
    <s v="1A: Op de kant, &lt;=30m tweezijdig bereikbaar, of &lt;=15m één zijde bereikbaar"/>
    <s v="Duiker &lt;= 25m"/>
    <n v="0.7"/>
    <s v="T08468"/>
    <x v="0"/>
    <s v="&lt;Null&gt;"/>
    <x v="706"/>
    <n v="14.4"/>
    <n v="92639"/>
    <s v="&lt;Null&gt;"/>
    <s v="Vergunninghouder"/>
    <s v="Waterschap"/>
    <x v="0"/>
    <s v="Perceel 3"/>
    <s v="ZANTENSWEG"/>
    <s v="&lt;Null&gt;"/>
    <n v="173"/>
    <n v="2021"/>
    <s v="Klasse A"/>
    <s v="Vrij toepasbaar"/>
    <n v="92639"/>
    <s v="Vrij verspreidbaar"/>
    <n v="2.8"/>
    <x v="0"/>
    <s v="W18GR10_WBKK_D"/>
  </r>
  <r>
    <x v="0"/>
    <s v="GO 2021"/>
    <s v="1A: Op de kant, &lt;=30m tweezijdig bereikbaar, of &lt;=15m één zijde bereikbaar"/>
    <s v="Duiker &lt;= 25m"/>
    <n v="0.5"/>
    <s v="T08468"/>
    <x v="0"/>
    <s v="&lt;Null&gt;"/>
    <x v="707"/>
    <n v="16.149999999999999"/>
    <n v="92163"/>
    <s v="&lt;Null&gt;"/>
    <s v="Vergunninghouder"/>
    <s v="Waterschap"/>
    <x v="0"/>
    <s v="Perceel 3"/>
    <s v="ZANTENSWEG"/>
    <s v="&lt;Null&gt;"/>
    <n v="352"/>
    <n v="2021"/>
    <s v="Klasse A"/>
    <s v="Vrij toepasbaar"/>
    <n v="92163"/>
    <s v="Vrij verspreidbaar"/>
    <n v="1.6"/>
    <x v="0"/>
    <s v="W18GR10_WBKK_D"/>
  </r>
  <r>
    <x v="0"/>
    <s v="GO 2021"/>
    <s v="3A: Erkend verwerker, &lt;=30m tweezijdig bereikbaar, of &lt;=15m één zijde bereikbaar"/>
    <s v="Duiker &lt;= 25m"/>
    <n v="0.5"/>
    <s v="W18966"/>
    <x v="2"/>
    <s v="&lt;Null&gt;"/>
    <x v="708"/>
    <n v="10.3"/>
    <n v="92103"/>
    <s v="&lt;Null&gt;"/>
    <s v="Waterschap"/>
    <s v="Waterschap"/>
    <x v="0"/>
    <s v="Perceel 3"/>
    <s v="Tweede Groeneweg"/>
    <s v="&lt;Null&gt;"/>
    <n v="99"/>
    <n v="2021"/>
    <s v="Klasse B"/>
    <s v="Niet toepasbaar"/>
    <n v="92103"/>
    <s v="Niet verspreidbaar"/>
    <n v="1"/>
    <x v="0"/>
    <s v="W18GR10248"/>
  </r>
  <r>
    <x v="0"/>
    <s v="GO 2021"/>
    <s v="2A: Niet direct op de kant, &lt;=30m tweezijdig bereikbaar, of &lt;=15m één zijde bereikbaar"/>
    <s v="Duiker &lt;= 25m"/>
    <n v="0.5"/>
    <s v="W13478"/>
    <x v="1"/>
    <s v="&lt;Null&gt;"/>
    <x v="709"/>
    <n v="10.14"/>
    <n v="92554"/>
    <s v="&lt;Null&gt;"/>
    <s v="Vergunninghouder"/>
    <s v="Waterschap"/>
    <x v="0"/>
    <s v="Perceel 3"/>
    <s v="Boomgaardweg"/>
    <s v="&lt;Null&gt;"/>
    <n v="208"/>
    <n v="2021"/>
    <s v="Klasse B"/>
    <s v="Klasse Industrie"/>
    <n v="92554"/>
    <s v="Niet verspreidbaar"/>
    <n v="1"/>
    <x v="0"/>
    <s v="W18GR10229"/>
  </r>
  <r>
    <x v="0"/>
    <s v="GO 2021"/>
    <s v="2A: Niet direct op de kant, &lt;=30m tweezijdig bereikbaar, of &lt;=15m één zijde bereikbaar"/>
    <s v="Duiker &lt;= 25m"/>
    <n v="0.5"/>
    <s v="W13478"/>
    <x v="1"/>
    <s v="&lt;Null&gt;"/>
    <x v="710"/>
    <n v="13.91"/>
    <n v="92555"/>
    <s v="&lt;Null&gt;"/>
    <s v="Waterschap"/>
    <s v="Waterschap"/>
    <x v="0"/>
    <s v="Perceel 3"/>
    <s v="Boomgaardweg"/>
    <s v="&lt;Null&gt;"/>
    <n v="208"/>
    <n v="2021"/>
    <s v="Klasse B"/>
    <s v="Klasse Industrie"/>
    <n v="92555"/>
    <s v="Niet verspreidbaar"/>
    <n v="1.4"/>
    <x v="0"/>
    <s v="W18GR10229"/>
  </r>
  <r>
    <x v="0"/>
    <s v="GO 2021"/>
    <s v="1A: Op de kant, &lt;=30m tweezijdig bereikbaar, of &lt;=15m één zijde bereikbaar"/>
    <s v="Duiker &lt;= 25m"/>
    <n v="0.5"/>
    <s v="T14226"/>
    <x v="0"/>
    <s v="&lt;Null&gt;"/>
    <x v="711"/>
    <n v="11.65"/>
    <n v="91962"/>
    <s v="&lt;Null&gt;"/>
    <s v="Vergunninghouder"/>
    <s v="Waterschap"/>
    <x v="0"/>
    <s v="Perceel 3"/>
    <s v="Armenweg"/>
    <s v="&lt;Null&gt;"/>
    <n v="262"/>
    <n v="2021"/>
    <s v="Vrij toepasbaar"/>
    <s v="Vrij toepasbaar"/>
    <n v="91962"/>
    <s v="Vrij verspreidbaar"/>
    <n v="1.1000000000000001"/>
    <x v="0"/>
    <s v="W18GR10139"/>
  </r>
  <r>
    <x v="0"/>
    <s v="GO 2021"/>
    <s v="1A: Op de kant, &lt;=30m tweezijdig bereikbaar, of &lt;=15m één zijde bereikbaar"/>
    <s v="Duiker &lt;= 25m"/>
    <n v="0.5"/>
    <s v="W23047"/>
    <x v="0"/>
    <s v="&lt;Null&gt;"/>
    <x v="712"/>
    <n v="12"/>
    <n v="92140"/>
    <s v="&lt;Null&gt;"/>
    <s v="Waterschap"/>
    <s v="Waterschap"/>
    <x v="0"/>
    <s v="Perceel 3"/>
    <s v="Vroonweg"/>
    <s v="&lt;Null&gt;"/>
    <n v="91"/>
    <n v="2021"/>
    <s v="Klasse A"/>
    <s v="Klasse Industrie"/>
    <n v="92140"/>
    <s v="Verspreidbaar"/>
    <n v="1.2"/>
    <x v="0"/>
    <s v="W18GR10197"/>
  </r>
  <r>
    <x v="0"/>
    <s v="GO 2021"/>
    <s v="1A: Op de kant, &lt;=30m tweezijdig bereikbaar, of &lt;=15m één zijde bereikbaar"/>
    <s v="Duiker &lt;= 25m"/>
    <n v="0.5"/>
    <s v="W23038"/>
    <x v="0"/>
    <s v="&lt;Null&gt;"/>
    <x v="713"/>
    <n v="11.23"/>
    <n v="92358"/>
    <s v="&lt;Null&gt;"/>
    <s v="Vergunninghouder"/>
    <s v="Waterschap"/>
    <x v="0"/>
    <s v="Perceel 3"/>
    <s v="Groeneweg"/>
    <s v="&lt;Null&gt;"/>
    <n v="108"/>
    <n v="2021"/>
    <s v="Klasse A"/>
    <s v="Klasse Industrie"/>
    <n v="92358"/>
    <s v="Verspreidbaar"/>
    <n v="1.1000000000000001"/>
    <x v="0"/>
    <s v="W18GR10_WBKK_A"/>
  </r>
  <r>
    <x v="0"/>
    <s v="GO 2021"/>
    <s v="1A: Op de kant, &lt;=30m tweezijdig bereikbaar, of &lt;=15m één zijde bereikbaar"/>
    <s v="Duiker &lt;= 25m"/>
    <n v="0.5"/>
    <s v="W05221"/>
    <x v="0"/>
    <s v="&lt;Null&gt;"/>
    <x v="714"/>
    <n v="15.4"/>
    <n v="92286"/>
    <s v="&lt;Null&gt;"/>
    <s v="Waterschap"/>
    <s v="Waterschap"/>
    <x v="0"/>
    <s v="Perceel 3"/>
    <s v="Armenweg"/>
    <s v="&lt;Null&gt;"/>
    <n v="83"/>
    <n v="2021"/>
    <s v="Vrij toepasbaar"/>
    <s v="Vrij toepasbaar"/>
    <n v="92286"/>
    <s v="Vrij verspreidbaar"/>
    <n v="1.5"/>
    <x v="0"/>
    <s v="W18GR10139"/>
  </r>
  <r>
    <x v="0"/>
    <s v="GO 2021"/>
    <s v="1A: Op de kant, &lt;=30m tweezijdig bereikbaar, of &lt;=15m één zijde bereikbaar"/>
    <s v="Duiker &lt;= 25m"/>
    <n v="0.5"/>
    <s v="W05221"/>
    <x v="0"/>
    <s v="&lt;Null&gt;"/>
    <x v="715"/>
    <n v="14.4"/>
    <n v="92120"/>
    <s v="&lt;Null&gt;"/>
    <s v="Vergunninghouder"/>
    <s v="Waterschap"/>
    <x v="0"/>
    <s v="Perceel 3"/>
    <s v="Armenweg"/>
    <s v="&lt;Null&gt;"/>
    <n v="262"/>
    <n v="2021"/>
    <s v="Vrij toepasbaar"/>
    <s v="Vrij toepasbaar"/>
    <n v="92120"/>
    <s v="Vrij verspreidbaar"/>
    <n v="1.4"/>
    <x v="0"/>
    <s v="W18GR10139"/>
  </r>
  <r>
    <x v="0"/>
    <s v="GO 2021"/>
    <s v="1A: Op de kant, &lt;=30m tweezijdig bereikbaar, of &lt;=15m één zijde bereikbaar"/>
    <s v="Duiker &lt;= 25m"/>
    <n v="0.5"/>
    <s v="W05221"/>
    <x v="0"/>
    <s v="&lt;Null&gt;"/>
    <x v="716"/>
    <n v="13"/>
    <n v="92378"/>
    <s v="&lt;Null&gt;"/>
    <s v="Vergunninghouder"/>
    <s v="Waterschap"/>
    <x v="0"/>
    <s v="Perceel 3"/>
    <s v="Armenweg"/>
    <s v="&lt;Null&gt;"/>
    <n v="262"/>
    <n v="2021"/>
    <s v="Vrij toepasbaar"/>
    <s v="Vrij toepasbaar"/>
    <n v="92378"/>
    <s v="Vrij verspreidbaar"/>
    <n v="1.3"/>
    <x v="0"/>
    <s v="W18GR10139"/>
  </r>
  <r>
    <x v="0"/>
    <s v="GO 2021"/>
    <s v="1A: Op de kant, &lt;=30m tweezijdig bereikbaar, of &lt;=15m één zijde bereikbaar"/>
    <s v="Duiker &lt;= 25m"/>
    <n v="0.5"/>
    <s v="W07707"/>
    <x v="0"/>
    <s v="&lt;Null&gt;"/>
    <x v="717"/>
    <n v="13.8"/>
    <n v="92461"/>
    <s v="&lt;Null&gt;"/>
    <s v="Vergunninghouder"/>
    <s v="Waterschap"/>
    <x v="0"/>
    <s v="Perceel 3"/>
    <s v="Groeneweg"/>
    <s v="&lt;Null&gt;"/>
    <n v="288"/>
    <n v="2021"/>
    <s v="Klasse A"/>
    <s v="Klasse Industrie"/>
    <n v="92461"/>
    <s v="Verspreidbaar"/>
    <n v="1.4"/>
    <x v="0"/>
    <s v="W18GR10_WBKK_A"/>
  </r>
  <r>
    <x v="0"/>
    <s v="GO 2021"/>
    <s v="1A: Op de kant, &lt;=30m tweezijdig bereikbaar, of &lt;=15m één zijde bereikbaar"/>
    <s v="Duiker &lt;= 25m"/>
    <n v="0.8"/>
    <s v="H15615"/>
    <x v="0"/>
    <s v="&lt;Null&gt;"/>
    <x v="718"/>
    <n v="12"/>
    <n v="92083"/>
    <s v="&lt;Null&gt;"/>
    <s v="Vergunninghouder"/>
    <s v="Waterschap"/>
    <x v="0"/>
    <s v="Perceel 3"/>
    <s v="Maaijgroversweg"/>
    <s v="&lt;Null&gt;"/>
    <n v="107"/>
    <n v="2021"/>
    <s v="Klasse A"/>
    <s v="Vrij toepasbaar"/>
    <n v="92083"/>
    <s v="Vrij verspreidbaar"/>
    <n v="3"/>
    <x v="0"/>
    <s v="W18GR10_WBKK_D"/>
  </r>
  <r>
    <x v="0"/>
    <s v="GO 2021"/>
    <s v="1A: Op de kant, &lt;=30m tweezijdig bereikbaar, of &lt;=15m één zijde bereikbaar"/>
    <s v="Duiker &lt;= 25m"/>
    <n v="0.5"/>
    <s v="W17394"/>
    <x v="0"/>
    <s v="&lt;Null&gt;"/>
    <x v="719"/>
    <n v="11.85"/>
    <n v="92477"/>
    <s v="&lt;Null&gt;"/>
    <s v="Vergunninghouder"/>
    <s v="Waterschap"/>
    <x v="0"/>
    <s v="Perceel 3"/>
    <s v="Duivenwaardseweg"/>
    <s v="&lt;Null&gt;"/>
    <n v="172"/>
    <n v="2021"/>
    <s v="Klasse A"/>
    <s v="Klasse Industrie"/>
    <n v="92477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2.25"/>
    <s v="H15616"/>
    <x v="1"/>
    <n v="2.5"/>
    <x v="720"/>
    <n v="15.82"/>
    <n v="91965"/>
    <s v="&lt;Null&gt;"/>
    <s v="Waterschap"/>
    <s v="Waterschap"/>
    <x v="0"/>
    <s v="Perceel 3"/>
    <s v="Kleiburgseweg"/>
    <s v="&lt;Null&gt;"/>
    <n v="108"/>
    <n v="2021"/>
    <s v="Vrij toepasbaar"/>
    <s v="Vrij toepasbaar"/>
    <n v="91965"/>
    <s v="Vrij verspreidbaar"/>
    <n v="31.5"/>
    <x v="2"/>
    <s v="W18GR10150"/>
  </r>
  <r>
    <x v="0"/>
    <s v="GO 2021"/>
    <s v="2A: Niet direct op de kant, &lt;=30m tweezijdig bereikbaar, of &lt;=15m één zijde bereikbaar"/>
    <s v="Duiker &lt;= 25m"/>
    <n v="0.4"/>
    <s v="W13164"/>
    <x v="1"/>
    <s v="&lt;Null&gt;"/>
    <x v="721"/>
    <n v="12"/>
    <n v="92036"/>
    <s v="&lt;Null&gt;"/>
    <s v="Vergunninghouder"/>
    <s v="Waterschap"/>
    <x v="0"/>
    <s v="Perceel 3"/>
    <s v="Armenweg"/>
    <s v="&lt;Null&gt;"/>
    <n v="113"/>
    <n v="2021"/>
    <s v="Klasse A"/>
    <s v="Klasse Wonen"/>
    <n v="92036"/>
    <s v="Verspreidbaar"/>
    <n v="0.8"/>
    <x v="0"/>
    <s v="W18GR10134"/>
  </r>
  <r>
    <x v="0"/>
    <s v="GO 2021"/>
    <s v="2A: Niet direct op de kant, &lt;=30m tweezijdig bereikbaar, of &lt;=15m één zijde bereikbaar"/>
    <s v="Duiker &lt;= 25m"/>
    <n v="0.5"/>
    <s v="W05233"/>
    <x v="1"/>
    <s v="&lt;Null&gt;"/>
    <x v="722"/>
    <n v="19.399999999999999"/>
    <n v="92333"/>
    <s v="&lt;Null&gt;"/>
    <s v="Vergunninghouder"/>
    <s v="Waterschap"/>
    <x v="0"/>
    <s v="Perceel 3"/>
    <s v="Stratensweg"/>
    <s v="&lt;Null&gt;"/>
    <n v="197"/>
    <n v="2021"/>
    <s v="Klasse A"/>
    <s v="Klasse Industrie"/>
    <n v="92333"/>
    <s v="Verspreidbaar"/>
    <n v="1.9"/>
    <x v="0"/>
    <s v="W18GR10145"/>
  </r>
  <r>
    <x v="0"/>
    <s v="GO 2021"/>
    <s v="1A: Op de kant, &lt;=30m tweezijdig bereikbaar, of &lt;=15m één zijde bereikbaar"/>
    <s v="Duiker &lt;= 25m"/>
    <n v="0.7"/>
    <s v="W28910"/>
    <x v="0"/>
    <s v="&lt;Null&gt;"/>
    <x v="723"/>
    <n v="11.9"/>
    <n v="91959"/>
    <s v="&lt;Null&gt;"/>
    <s v="Vergunninghouder"/>
    <s v="Waterschap"/>
    <x v="0"/>
    <s v="Perceel 3"/>
    <s v="Poppendamseweg"/>
    <s v="&lt;Null&gt;"/>
    <n v="94"/>
    <n v="2021"/>
    <s v="Klasse A"/>
    <s v="Klasse Industrie"/>
    <n v="91959"/>
    <s v="Verspreidbaar"/>
    <n v="2.2999999999999998"/>
    <x v="0"/>
    <s v="W18GR10145"/>
  </r>
  <r>
    <x v="0"/>
    <s v="GO 2021"/>
    <s v="1A: Op de kant, &lt;=30m tweezijdig bereikbaar, of &lt;=15m één zijde bereikbaar"/>
    <s v="Duiker &lt;= 25m"/>
    <n v="0.6"/>
    <s v="H25102"/>
    <x v="0"/>
    <s v="&lt;Null&gt;"/>
    <x v="724"/>
    <n v="14"/>
    <n v="92360"/>
    <s v="&lt;Null&gt;"/>
    <s v="Vergunninghouder"/>
    <s v="Waterschap"/>
    <x v="0"/>
    <s v="Perceel 3"/>
    <s v="Groeneweg"/>
    <s v="&lt;Null&gt;"/>
    <n v="108"/>
    <n v="2021"/>
    <s v="Klasse A"/>
    <s v="Klasse Industrie"/>
    <n v="92360"/>
    <s v="Verspreidbaar"/>
    <n v="2"/>
    <x v="0"/>
    <s v="W18GR10185"/>
  </r>
  <r>
    <x v="0"/>
    <s v="GO 2021"/>
    <s v="1A: Op de kant, &lt;=30m tweezijdig bereikbaar, of &lt;=15m één zijde bereikbaar"/>
    <s v="Duiker &lt;= 25m"/>
    <n v="0.6"/>
    <s v="H25102"/>
    <x v="0"/>
    <s v="&lt;Null&gt;"/>
    <x v="725"/>
    <n v="11.35"/>
    <n v="91955"/>
    <s v="&lt;Null&gt;"/>
    <s v="Vergunninghouder"/>
    <s v="Waterschap"/>
    <x v="0"/>
    <s v="Perceel 3"/>
    <s v="Groeneweg"/>
    <s v="&lt;Null&gt;"/>
    <n v="105"/>
    <n v="2021"/>
    <s v="Klasse A"/>
    <s v="Klasse Industrie"/>
    <n v="91955"/>
    <s v="Verspreidbaar"/>
    <n v="1.6"/>
    <x v="0"/>
    <s v="W18GR10185"/>
  </r>
  <r>
    <x v="0"/>
    <s v="GO 2021"/>
    <s v="1A: Op de kant, &lt;=30m tweezijdig bereikbaar, of &lt;=15m één zijde bereikbaar"/>
    <s v="Duiker &lt;= 25m"/>
    <n v="0.5"/>
    <s v="W26945"/>
    <x v="0"/>
    <s v="&lt;Null&gt;"/>
    <x v="726"/>
    <n v="10.65"/>
    <n v="92091"/>
    <s v="&lt;Null&gt;"/>
    <s v="Waterschap"/>
    <s v="Waterschap"/>
    <x v="0"/>
    <s v="Perceel 3"/>
    <s v="Groeneweg"/>
    <s v="&lt;Null&gt;"/>
    <n v="108"/>
    <n v="2021"/>
    <s v="Klasse A"/>
    <s v="Klasse Industrie"/>
    <n v="92091"/>
    <s v="Verspreidbaar"/>
    <n v="1"/>
    <x v="0"/>
    <s v="W18GR10_WBKK_A"/>
  </r>
  <r>
    <x v="0"/>
    <s v="GO 2021"/>
    <s v="1A: Op de kant, &lt;=30m tweezijdig bereikbaar, of &lt;=15m één zijde bereikbaar"/>
    <s v="Duiker &lt;= 25m"/>
    <n v="0.4"/>
    <s v="W15446"/>
    <x v="0"/>
    <s v="&lt;Null&gt;"/>
    <x v="727"/>
    <n v="10"/>
    <n v="91997"/>
    <s v="&lt;Null&gt;"/>
    <s v="Waterschap"/>
    <s v="Waterschap"/>
    <x v="0"/>
    <s v="Perceel 3"/>
    <s v="Kladstaartweg"/>
    <s v="&lt;Null&gt;"/>
    <n v="132"/>
    <n v="2021"/>
    <s v="Klasse A"/>
    <s v="Klasse Industrie"/>
    <n v="91997"/>
    <s v="Verspreidbaar"/>
    <n v="0.6"/>
    <x v="0"/>
    <s v="W18GR10_WBKK_A"/>
  </r>
  <r>
    <x v="0"/>
    <s v="GO 2021"/>
    <s v="2A: Niet direct op de kant, &lt;=30m tweezijdig bereikbaar, of &lt;=15m één zijde bereikbaar"/>
    <s v="Duiker &lt;= 25m"/>
    <n v="0.5"/>
    <s v="W32792"/>
    <x v="1"/>
    <s v="&lt;Null&gt;"/>
    <x v="728"/>
    <n v="16.41"/>
    <n v="92219"/>
    <s v="&lt;Null&gt;"/>
    <s v="Vergunninghouder"/>
    <s v="Waterschap"/>
    <x v="0"/>
    <s v="Perceel 3"/>
    <s v="Kladstaartweg"/>
    <s v="&lt;Null&gt;"/>
    <n v="198"/>
    <n v="2021"/>
    <s v="Vrij toepasbaar"/>
    <s v="Vrij toepasbaar"/>
    <n v="92219"/>
    <s v="Vrij verspreidbaar"/>
    <n v="1.6"/>
    <x v="0"/>
    <s v="W18GR10124"/>
  </r>
  <r>
    <x v="0"/>
    <s v="GO 2021"/>
    <s v="1A: Op de kant, &lt;=30m tweezijdig bereikbaar, of &lt;=15m één zijde bereikbaar"/>
    <s v="Duiker &lt;= 25m"/>
    <n v="0.8"/>
    <s v="H32947"/>
    <x v="0"/>
    <s v="&lt;Null&gt;"/>
    <x v="729"/>
    <n v="10"/>
    <n v="91536"/>
    <s v="&lt;Null&gt;"/>
    <s v="Vergunninghouder"/>
    <s v="Waterschap"/>
    <x v="0"/>
    <s v="Perceel 3"/>
    <s v="Groeneweg"/>
    <s v="&lt;Null&gt;"/>
    <n v="117"/>
    <n v="2021"/>
    <s v="Klasse B"/>
    <s v="Klasse Industrie"/>
    <n v="91536"/>
    <s v="Verspreidbaar"/>
    <n v="2.5"/>
    <x v="0"/>
    <s v="W18GR10180"/>
  </r>
  <r>
    <x v="0"/>
    <s v="GO 2021"/>
    <s v="1A: Op de kant, &lt;=30m tweezijdig bereikbaar, of &lt;=15m één zijde bereikbaar"/>
    <s v="Duiker &lt;= 25m"/>
    <n v="0.5"/>
    <s v="H32957"/>
    <x v="0"/>
    <s v="&lt;Null&gt;"/>
    <x v="730"/>
    <n v="10.38"/>
    <n v="92390"/>
    <s v="&lt;Null&gt;"/>
    <s v="Waterschap"/>
    <s v="Waterschap"/>
    <x v="0"/>
    <s v="Perceel 3"/>
    <s v="Kladstaartweg"/>
    <s v="&lt;Null&gt;"/>
    <n v="108"/>
    <n v="2021"/>
    <s v="Vrij toepasbaar"/>
    <s v="Vrij toepasbaar"/>
    <n v="92390"/>
    <s v="Vrij verspreidbaar"/>
    <n v="1"/>
    <x v="0"/>
    <s v="W18GR10123"/>
  </r>
  <r>
    <x v="0"/>
    <s v="GO 2021"/>
    <s v="1A: Op de kant, &lt;=30m tweezijdig bereikbaar, of &lt;=15m één zijde bereikbaar"/>
    <s v="Duiker &lt;= 25m"/>
    <n v="0.5"/>
    <s v="T06583"/>
    <x v="0"/>
    <s v="&lt;Null&gt;"/>
    <x v="731"/>
    <n v="11"/>
    <n v="91989"/>
    <s v="&lt;Null&gt;"/>
    <s v="Vergunninghouder"/>
    <s v="Waterschap"/>
    <x v="0"/>
    <s v="Perceel 3"/>
    <s v="Burg Overdorpstraat"/>
    <s v="&lt;Null&gt;"/>
    <n v="126"/>
    <n v="2021"/>
    <s v="Vrij toepasbaar"/>
    <s v="Vrij toepasbaar"/>
    <n v="91989"/>
    <s v="Vrij verspreidbaar"/>
    <n v="1.1000000000000001"/>
    <x v="0"/>
    <s v="W18GR10166"/>
  </r>
  <r>
    <x v="0"/>
    <s v="GO 2021"/>
    <s v="1A: Op de kant, &lt;=30m tweezijdig bereikbaar, of &lt;=15m één zijde bereikbaar"/>
    <s v="Duiker &lt;= 25m"/>
    <n v="0.5"/>
    <s v="W23052"/>
    <x v="0"/>
    <s v="&lt;Null&gt;"/>
    <x v="732"/>
    <n v="12.1"/>
    <n v="92155"/>
    <s v="&lt;Null&gt;"/>
    <s v="Waterschap"/>
    <s v="Waterschap"/>
    <x v="0"/>
    <s v="Perceel 3"/>
    <s v="Duivenwaardseweg"/>
    <s v="&lt;Null&gt;"/>
    <n v="170"/>
    <n v="2021"/>
    <s v="Vrij toepasbaar"/>
    <s v="Vrij toepasbaar"/>
    <n v="92155"/>
    <s v="Vrij verspreidbaar"/>
    <n v="1.2"/>
    <x v="0"/>
    <s v="W18GR10173"/>
  </r>
  <r>
    <x v="0"/>
    <s v="GO 2021"/>
    <s v="1A: Op de kant, &lt;=30m tweezijdig bereikbaar, of &lt;=15m één zijde bereikbaar"/>
    <s v="Duiker &lt;= 25m"/>
    <n v="0.5"/>
    <s v="D11598"/>
    <x v="0"/>
    <s v="&lt;Null&gt;"/>
    <x v="733"/>
    <n v="8.24"/>
    <n v="91875"/>
    <s v="&lt;Null&gt;"/>
    <s v="Waterschap"/>
    <s v="Waterschap"/>
    <x v="0"/>
    <s v="Perceel 3"/>
    <s v="Adamsweg"/>
    <s v="&lt;Null&gt;"/>
    <n v="267"/>
    <n v="2021"/>
    <s v="Klasse A"/>
    <s v="Vrij toepasbaar"/>
    <n v="91875"/>
    <s v="Vrij verspreidbaar"/>
    <n v="0.8"/>
    <x v="0"/>
    <s v="W18GR10_WBKK_D"/>
  </r>
  <r>
    <x v="0"/>
    <s v="GO 2021"/>
    <s v="2A: Niet direct op de kant, &lt;=30m tweezijdig bereikbaar, of &lt;=15m één zijde bereikbaar"/>
    <s v="Duiker &lt;= 25m"/>
    <n v="0.5"/>
    <s v="W30864"/>
    <x v="1"/>
    <s v="&lt;Null&gt;"/>
    <x v="734"/>
    <n v="14.35"/>
    <n v="92497"/>
    <s v="&lt;Null&gt;"/>
    <s v="Waterschap"/>
    <s v="Waterschap"/>
    <x v="0"/>
    <s v="Perceel 3"/>
    <s v="Potterweg"/>
    <s v="&lt;Null&gt;"/>
    <n v="96"/>
    <n v="2021"/>
    <s v="Klasse B"/>
    <s v="Klasse Industrie"/>
    <n v="92497"/>
    <s v="Niet verspreidbaar"/>
    <n v="1.4"/>
    <x v="0"/>
    <s v="W18GR10216"/>
  </r>
  <r>
    <x v="0"/>
    <s v="GO 2021"/>
    <s v="1A: Op de kant, &lt;=30m tweezijdig bereikbaar, of &lt;=15m één zijde bereikbaar"/>
    <s v="Duiker &lt;= 25m"/>
    <n v="0.6"/>
    <s v="W32799"/>
    <x v="0"/>
    <s v="&lt;Null&gt;"/>
    <x v="735"/>
    <n v="14.45"/>
    <n v="92229"/>
    <s v="&lt;Null&gt;"/>
    <s v="Waterschap"/>
    <s v="Waterschap"/>
    <x v="0"/>
    <s v="Perceel 3"/>
    <s v="Korteweegje"/>
    <s v="&lt;Null&gt;"/>
    <n v="276"/>
    <n v="2021"/>
    <s v="Klasse A"/>
    <s v="Klasse Industrie"/>
    <n v="92229"/>
    <s v="Verspreidbaar"/>
    <n v="2"/>
    <x v="0"/>
    <s v="W18GR10_WBKK_A"/>
  </r>
  <r>
    <x v="0"/>
    <s v="GO 2021"/>
    <s v="2A: Niet direct op de kant, &lt;=30m tweezijdig bereikbaar, of &lt;=15m één zijde bereikbaar"/>
    <s v="Duiker &lt;= 25m"/>
    <n v="0.5"/>
    <s v="D17565"/>
    <x v="1"/>
    <s v="&lt;Null&gt;"/>
    <x v="736"/>
    <n v="10.47"/>
    <n v="91532"/>
    <s v="&lt;Null&gt;"/>
    <s v="Waterschap"/>
    <s v="Waterschap"/>
    <x v="0"/>
    <s v="Perceel 3"/>
    <s v="van Pallandtweg"/>
    <s v="&lt;Null&gt;"/>
    <n v="45"/>
    <n v="2021"/>
    <s v="Vrij toepasbaar"/>
    <s v="Vrij toepasbaar"/>
    <n v="91532"/>
    <s v="Vrij verspreidbaar"/>
    <n v="1"/>
    <x v="0"/>
    <s v="W18GR10257"/>
  </r>
  <r>
    <x v="0"/>
    <s v="GO 2021"/>
    <s v="2B: Niet direct op de kant, &gt;15m &lt;=30m één zijde bereikbaar, of &lt;=30m tweezijdig niet bereikbaar"/>
    <s v="Duiker &lt;= 25m"/>
    <n v="0.7"/>
    <s v="T36509"/>
    <x v="1"/>
    <s v="&lt;Null&gt;"/>
    <x v="737"/>
    <n v="10.79"/>
    <n v="92197"/>
    <s v="&lt;Null&gt;"/>
    <s v="Waterschap"/>
    <s v="Waterschap"/>
    <x v="1"/>
    <s v="Perceel 3"/>
    <s v="Langeweg"/>
    <s v="niet baggeren, wel maaien"/>
    <n v="285"/>
    <n v="2021"/>
    <s v="Klasse A"/>
    <s v="Vrij toepasbaar"/>
    <n v="92197"/>
    <s v="Vrij verspreidbaar"/>
    <n v="2.1"/>
    <x v="0"/>
    <s v="W18GR10_WBKK_D"/>
  </r>
  <r>
    <x v="0"/>
    <s v="GO 2021"/>
    <s v="1A: Op de kant, &lt;=30m tweezijdig bereikbaar, of &lt;=15m één zijde bereikbaar"/>
    <s v="Duiker &lt;= 25m"/>
    <n v="0.5"/>
    <s v="T05235"/>
    <x v="0"/>
    <s v="&lt;Null&gt;"/>
    <x v="738"/>
    <n v="6.53"/>
    <n v="92198"/>
    <s v="&lt;Null&gt;"/>
    <s v="Gemeente Goeree-Overflakkee"/>
    <s v="Waterschap"/>
    <x v="0"/>
    <s v="Perceel 3"/>
    <s v="Potterweg"/>
    <s v="&lt;Null&gt;"/>
    <n v="195"/>
    <n v="2021"/>
    <s v="Klasse A"/>
    <s v="Vrij toepasbaar"/>
    <n v="92198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13476"/>
    <x v="0"/>
    <s v="&lt;Null&gt;"/>
    <x v="739"/>
    <n v="12.1"/>
    <n v="91980"/>
    <s v="&lt;Null&gt;"/>
    <s v="Vergunninghouder"/>
    <s v="Waterschap"/>
    <x v="0"/>
    <s v="Perceel 3"/>
    <s v="Vroonweg"/>
    <s v="&lt;Null&gt;"/>
    <n v="271"/>
    <n v="2021"/>
    <s v="Vrij toepasbaar"/>
    <s v="Vrij toepasbaar"/>
    <n v="91980"/>
    <s v="Vrij verspreidbaar"/>
    <n v="1.2"/>
    <x v="0"/>
    <s v="W18GR10203"/>
  </r>
  <r>
    <x v="0"/>
    <s v="GO 2021"/>
    <s v="1B: Op de kant, &gt;15 m één zijde bereikbaar, of &gt;30m één zijde of tweezijdig bereikbaar"/>
    <s v="Duiker &lt;= 25m"/>
    <n v="0.7"/>
    <s v="T36509"/>
    <x v="0"/>
    <s v="&lt;Null&gt;"/>
    <x v="740"/>
    <n v="9.93"/>
    <n v="92196"/>
    <s v="&lt;Null&gt;"/>
    <s v="Waterschap"/>
    <s v="Waterschap"/>
    <x v="1"/>
    <s v="Perceel 3"/>
    <s v="Maaijgroversweg"/>
    <s v="niet baggeren, wel maaien"/>
    <n v="85"/>
    <n v="2021"/>
    <s v="Klasse A"/>
    <s v="Vrij toepasbaar"/>
    <n v="92196"/>
    <s v="Vrij verspreidbaar"/>
    <n v="1.9"/>
    <x v="0"/>
    <s v="W18GR10_WBKK_D"/>
  </r>
  <r>
    <x v="0"/>
    <s v="GO 2021"/>
    <s v="1A: Op de kant, &lt;=30m tweezijdig bereikbaar, of &lt;=15m één zijde bereikbaar"/>
    <s v="Duiker &lt;= 25m"/>
    <n v="0.7"/>
    <s v="H05592"/>
    <x v="0"/>
    <s v="&lt;Null&gt;"/>
    <x v="741"/>
    <n v="20.3"/>
    <n v="92055"/>
    <s v="&lt;Null&gt;"/>
    <s v="Waterschap"/>
    <s v="Waterschap"/>
    <x v="0"/>
    <s v="Perceel 3"/>
    <s v="Oudelandsedijk"/>
    <s v="&lt;Null&gt;"/>
    <n v="150"/>
    <n v="2021"/>
    <s v="Vrij toepasbaar"/>
    <s v="Vrij toepasbaar"/>
    <n v="92055"/>
    <s v="Vrij verspreidbaar"/>
    <n v="3.9"/>
    <x v="0"/>
    <s v="W18GR10111"/>
  </r>
  <r>
    <x v="0"/>
    <s v="GO 2021"/>
    <s v="1A: Op de kant, &lt;=30m tweezijdig bereikbaar, of &lt;=15m één zijde bereikbaar"/>
    <s v="Duiker &lt;= 25m"/>
    <n v="0.5"/>
    <s v="W09289"/>
    <x v="0"/>
    <s v="&lt;Null&gt;"/>
    <x v="742"/>
    <n v="12.06"/>
    <n v="91913"/>
    <s v="&lt;Null&gt;"/>
    <s v="Waterschap"/>
    <s v="Waterschap"/>
    <x v="0"/>
    <s v="Perceel 3"/>
    <s v="Vroonweg"/>
    <s v="&lt;Null&gt;"/>
    <n v="100"/>
    <n v="2021"/>
    <s v="Vrij toepasbaar"/>
    <s v="Vrij toepasbaar"/>
    <n v="91913"/>
    <s v="Vrij verspreidbaar"/>
    <n v="1.2"/>
    <x v="0"/>
    <s v="W18GR10055"/>
  </r>
  <r>
    <x v="0"/>
    <s v="GO 2021"/>
    <s v="2A: Niet direct op de kant, &lt;=30m tweezijdig bereikbaar, of &lt;=15m één zijde bereikbaar"/>
    <s v="Duiker &lt;= 25m"/>
    <n v="0.5"/>
    <s v="W43618"/>
    <x v="1"/>
    <s v="&lt;Null&gt;"/>
    <x v="743"/>
    <n v="4.3099999999999996"/>
    <n v="92402"/>
    <s v="&lt;Null&gt;"/>
    <s v="Vergunninghouder"/>
    <s v="Waterschap"/>
    <x v="0"/>
    <s v="Perceel 3"/>
    <s v="Noorddijk"/>
    <s v="&lt;Null&gt;"/>
    <n v="100"/>
    <n v="2021"/>
    <s v="Klasse A"/>
    <s v="Vrij toepasbaar"/>
    <n v="92402"/>
    <s v="Vrij verspreidbaar"/>
    <n v="0.4"/>
    <x v="0"/>
    <s v="W18GR10_WBKK_D"/>
  </r>
  <r>
    <x v="0"/>
    <s v="GO 2021"/>
    <s v="1A: Op de kant, &lt;=30m tweezijdig bereikbaar, of &lt;=15m één zijde bereikbaar"/>
    <s v="Duiker &lt;= 25m"/>
    <n v="0.5"/>
    <s v="W54765"/>
    <x v="0"/>
    <s v="&lt;Null&gt;"/>
    <x v="744"/>
    <n v="12.34"/>
    <n v="92329"/>
    <s v="&lt;Null&gt;"/>
    <s v="Waterschap"/>
    <s v="Waterschap"/>
    <x v="0"/>
    <s v="Perceel 3"/>
    <s v="Vroonweg"/>
    <s v="&lt;Null&gt;"/>
    <n v="98"/>
    <n v="2021"/>
    <s v="Klasse A"/>
    <s v="Klasse Industrie"/>
    <n v="92329"/>
    <s v="Verspreidbaar"/>
    <n v="1.2"/>
    <x v="0"/>
    <s v="W18GR10_WBKK_A"/>
  </r>
  <r>
    <x v="0"/>
    <s v="GO 2021"/>
    <s v="1A: Op de kant, &lt;=30m tweezijdig bereikbaar, of &lt;=15m één zijde bereikbaar"/>
    <s v="Duiker &lt;= 25m"/>
    <n v="0.5"/>
    <s v="H07887"/>
    <x v="0"/>
    <s v="&lt;Null&gt;"/>
    <x v="745"/>
    <n v="11.65"/>
    <n v="92239"/>
    <s v="&lt;Null&gt;"/>
    <s v="Waterschap"/>
    <s v="Waterschap"/>
    <x v="0"/>
    <s v="Perceel 3"/>
    <s v="Oudelandsedijk"/>
    <s v="&lt;Null&gt;"/>
    <n v="12"/>
    <n v="2021"/>
    <s v="Klasse A"/>
    <s v="Vrij toepasbaar"/>
    <n v="92239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0.5"/>
    <s v="T21187"/>
    <x v="0"/>
    <s v="&lt;Null&gt;"/>
    <x v="746"/>
    <n v="14.4"/>
    <n v="91898"/>
    <s v="&lt;Null&gt;"/>
    <s v="Vergunninghouder"/>
    <s v="Waterschap"/>
    <x v="0"/>
    <s v="Perceel 3"/>
    <s v="Oudelandsedijk"/>
    <s v="&lt;Null&gt;"/>
    <n v="162"/>
    <n v="2021"/>
    <s v="Klasse A"/>
    <s v="Vrij toepasbaar"/>
    <n v="91898"/>
    <s v="Vrij verspreidbaar"/>
    <n v="1.4"/>
    <x v="0"/>
    <s v="W18GR10_WBKK_D"/>
  </r>
  <r>
    <x v="0"/>
    <s v="GO 2021"/>
    <s v="2A: Niet direct op de kant, &lt;=30m tweezijdig bereikbaar, of &lt;=15m één zijde bereikbaar"/>
    <s v="Duiker &lt;= 25m"/>
    <n v="0.6"/>
    <s v="H42806"/>
    <x v="1"/>
    <s v="&lt;Null&gt;"/>
    <x v="747"/>
    <n v="14.4"/>
    <n v="92149"/>
    <s v="&lt;Null&gt;"/>
    <s v="Vergunninghouder"/>
    <s v="Waterschap"/>
    <x v="0"/>
    <s v="Perceel 3"/>
    <s v="Oudelandsedijk"/>
    <s v="&lt;Null&gt;"/>
    <n v="197"/>
    <n v="2021"/>
    <s v="Klasse A"/>
    <s v="Vrij toepasbaar"/>
    <n v="92149"/>
    <s v="Vrij verspreidbaar"/>
    <n v="2"/>
    <x v="0"/>
    <s v="W18GR10_WBKK_D"/>
  </r>
  <r>
    <x v="0"/>
    <s v="GO 2021"/>
    <s v="1A: Op de kant, &lt;=30m tweezijdig bereikbaar, of &lt;=15m één zijde bereikbaar"/>
    <s v="Duiker &lt;= 25m"/>
    <n v="0.6"/>
    <s v="H42806"/>
    <x v="0"/>
    <s v="&lt;Null&gt;"/>
    <x v="748"/>
    <n v="12.45"/>
    <n v="92410"/>
    <s v="&lt;Null&gt;"/>
    <s v="Vergunninghouder"/>
    <s v="Waterschap"/>
    <x v="0"/>
    <s v="Perceel 3"/>
    <s v="Oudelandsedijk"/>
    <s v="&lt;Null&gt;"/>
    <n v="35"/>
    <n v="2021"/>
    <s v="Klasse A"/>
    <s v="Vrij toepasbaar"/>
    <n v="92410"/>
    <s v="Vrij verspreidbaar"/>
    <n v="1.8"/>
    <x v="0"/>
    <s v="W18GR10_WBKK_D"/>
  </r>
  <r>
    <x v="0"/>
    <s v="GO 2021"/>
    <s v="2A: Niet direct op de kant, &lt;=30m tweezijdig bereikbaar, of &lt;=15m één zijde bereikbaar"/>
    <s v="Duiker &gt; 25m"/>
    <n v="0.5"/>
    <s v="W28126"/>
    <x v="1"/>
    <s v="&lt;Null&gt;"/>
    <x v="749"/>
    <n v="32"/>
    <n v="92590"/>
    <s v="&lt;Null&gt;"/>
    <s v="Waterschap"/>
    <s v="Waterschap"/>
    <x v="0"/>
    <s v="Perceel 3"/>
    <s v="Blindeweg"/>
    <s v="&lt;Null&gt;"/>
    <n v="95"/>
    <n v="2021"/>
    <s v="Klasse A"/>
    <s v="Klasse Wonen"/>
    <n v="92590"/>
    <s v="Verspreidbaar"/>
    <n v="3.1"/>
    <x v="0"/>
    <s v="W18GR10088"/>
  </r>
  <r>
    <x v="0"/>
    <s v="GO 2021"/>
    <s v="1A: Op de kant, &lt;=30m tweezijdig bereikbaar, of &lt;=15m één zijde bereikbaar"/>
    <s v="Duiker &lt;= 25m"/>
    <n v="0.5"/>
    <s v="W09667"/>
    <x v="0"/>
    <s v="&lt;Null&gt;"/>
    <x v="750"/>
    <n v="16.8"/>
    <n v="92026"/>
    <s v="&lt;Null&gt;"/>
    <s v="Vergunninghouder"/>
    <s v="Waterschap"/>
    <x v="0"/>
    <s v="Perceel 3"/>
    <s v="Wellestrijpsedijk"/>
    <s v="&lt;Null&gt;"/>
    <n v="118"/>
    <n v="2021"/>
    <s v="Klasse A"/>
    <s v="Vrij toepasbaar"/>
    <n v="92026"/>
    <s v="Vrij verspreidbaar"/>
    <n v="1.6"/>
    <x v="0"/>
    <s v="W18GR10_WBKK_D"/>
  </r>
  <r>
    <x v="0"/>
    <s v="GO 2021"/>
    <s v="2B: Niet direct op de kant, &gt;15m &lt;=30m één zijde bereikbaar, of &lt;=30m tweezijdig niet bereikbaar"/>
    <s v="Duiker &lt;= 25m"/>
    <n v="2.25"/>
    <s v="H19472"/>
    <x v="1"/>
    <n v="2.5"/>
    <x v="751"/>
    <n v="22.02"/>
    <n v="92611"/>
    <s v="&lt;Null&gt;"/>
    <s v="Waterschap"/>
    <s v="Waterschap"/>
    <x v="0"/>
    <s v="Perceel 3"/>
    <s v="Geldersedijk"/>
    <s v="&lt;Null&gt;"/>
    <n v="100"/>
    <n v="2021"/>
    <s v="Klasse A"/>
    <s v="Vrij toepasbaar"/>
    <n v="92611"/>
    <s v="Vrij verspreidbaar"/>
    <n v="43.8"/>
    <x v="1"/>
    <s v="W18GR10_WBKK_D"/>
  </r>
  <r>
    <x v="0"/>
    <s v="GO 2021"/>
    <s v="1A: Op de kant, &lt;=30m tweezijdig bereikbaar, of &lt;=15m één zijde bereikbaar"/>
    <s v="Duiker &lt;= 25m"/>
    <n v="0.5"/>
    <s v="W15462"/>
    <x v="0"/>
    <s v="&lt;Null&gt;"/>
    <x v="752"/>
    <n v="12.3"/>
    <n v="92614"/>
    <s v="&lt;Null&gt;"/>
    <s v="Waterschap"/>
    <s v="Waterschap"/>
    <x v="0"/>
    <s v="Perceel 3"/>
    <s v="Geldersedijk"/>
    <s v="&lt;Null&gt;"/>
    <n v="190"/>
    <n v="2021"/>
    <s v="Klasse A"/>
    <s v="Vrij toepasbaar"/>
    <n v="92614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5"/>
    <s v="W26614"/>
    <x v="0"/>
    <s v="&lt;Null&gt;"/>
    <x v="753"/>
    <n v="11.7"/>
    <n v="92524"/>
    <s v="&lt;Null&gt;"/>
    <s v="Waterschap"/>
    <s v="Waterschap"/>
    <x v="0"/>
    <s v="Perceel 3"/>
    <s v="Korteweg"/>
    <s v="&lt;Null&gt;"/>
    <n v="204"/>
    <n v="2021"/>
    <s v="Klasse B"/>
    <s v="Klasse Industrie"/>
    <n v="92524"/>
    <s v="Verspreidbaar"/>
    <n v="1.1000000000000001"/>
    <x v="0"/>
    <s v="W18GR10116"/>
  </r>
  <r>
    <x v="0"/>
    <s v="GO 2021"/>
    <s v="1A: Op de kant, &lt;=30m tweezijdig bereikbaar, of &lt;=15m één zijde bereikbaar"/>
    <s v="Duiker &lt;= 25m"/>
    <n v="0.6"/>
    <s v="H42732"/>
    <x v="0"/>
    <s v="&lt;Null&gt;"/>
    <x v="754"/>
    <n v="12"/>
    <n v="92341"/>
    <s v="&lt;Null&gt;"/>
    <s v="Vergunninghouder"/>
    <s v="Waterschap"/>
    <x v="0"/>
    <s v="Perceel 3"/>
    <s v="Zuiddijk"/>
    <s v="&lt;Null&gt;"/>
    <n v="203"/>
    <n v="2021"/>
    <s v="Klasse A"/>
    <s v="Klasse Wonen"/>
    <n v="92341"/>
    <s v="Verspreidbaar"/>
    <n v="1.7"/>
    <x v="0"/>
    <s v="W18GR10117"/>
  </r>
  <r>
    <x v="0"/>
    <s v="GO 2021"/>
    <s v="2A: Niet direct op de kant, &lt;=30m tweezijdig bereikbaar, of &lt;=15m één zijde bereikbaar"/>
    <s v="Duiker &lt;= 25m"/>
    <n v="0.5"/>
    <s v="W43077"/>
    <x v="1"/>
    <s v="&lt;Null&gt;"/>
    <x v="755"/>
    <n v="7"/>
    <n v="92344"/>
    <s v="&lt;Null&gt;"/>
    <s v="Vergunninghouder"/>
    <s v="Waterschap"/>
    <x v="0"/>
    <s v="Perceel 3"/>
    <s v="Noorddijk"/>
    <s v="&lt;Null&gt;"/>
    <n v="246"/>
    <n v="2021"/>
    <s v="Klasse A"/>
    <s v="Vrij toepasbaar"/>
    <n v="92344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0.5"/>
    <s v="W05276"/>
    <x v="0"/>
    <s v="&lt;Null&gt;"/>
    <x v="756"/>
    <n v="20"/>
    <n v="92025"/>
    <s v="&lt;Null&gt;"/>
    <s v="Waterschap"/>
    <s v="Waterschap"/>
    <x v="0"/>
    <s v="Perceel 3"/>
    <s v="1e Stoofweg"/>
    <s v="&lt;Null&gt;"/>
    <n v="188"/>
    <n v="2021"/>
    <s v="Klasse A"/>
    <s v="Klasse Industrie"/>
    <n v="92025"/>
    <s v="Verspreidbaar"/>
    <n v="2"/>
    <x v="0"/>
    <s v="W18GR10046"/>
  </r>
  <r>
    <x v="0"/>
    <s v="GO 2021"/>
    <s v="1A: Op de kant, &lt;=30m tweezijdig bereikbaar, of &lt;=15m één zijde bereikbaar"/>
    <s v="Duiker &lt;= 25m"/>
    <n v="0.5"/>
    <s v="W19325"/>
    <x v="0"/>
    <s v="&lt;Null&gt;"/>
    <x v="757"/>
    <n v="14.4"/>
    <n v="91987"/>
    <s v="&lt;Null&gt;"/>
    <s v="Vergunninghouder"/>
    <s v="Waterschap"/>
    <x v="0"/>
    <s v="Perceel 3"/>
    <s v="Haveloozeweg"/>
    <s v="&lt;Null&gt;"/>
    <n v="99"/>
    <n v="2021"/>
    <s v="Klasse A"/>
    <s v="Klasse Wonen"/>
    <n v="91987"/>
    <s v="Verspreidbaar"/>
    <n v="1.4"/>
    <x v="0"/>
    <s v="W18GR10096"/>
  </r>
  <r>
    <x v="0"/>
    <s v="GO 2021"/>
    <s v="1A: Op de kant, &lt;=30m tweezijdig bereikbaar, of &lt;=15m één zijde bereikbaar"/>
    <s v="Duiker &lt;= 25m"/>
    <n v="0.5"/>
    <s v="W28126"/>
    <x v="0"/>
    <s v="&lt;Null&gt;"/>
    <x v="758"/>
    <n v="13.99"/>
    <n v="92517"/>
    <s v="&lt;Null&gt;"/>
    <s v="Waterschap"/>
    <s v="Waterschap"/>
    <x v="0"/>
    <s v="Perceel 3"/>
    <s v="Blindeweg"/>
    <s v="&lt;Null&gt;"/>
    <n v="100"/>
    <n v="2021"/>
    <s v="Klasse A"/>
    <s v="Klasse Wonen"/>
    <n v="92517"/>
    <s v="Verspreidbaar"/>
    <n v="1.4"/>
    <x v="0"/>
    <s v="W18GR10088"/>
  </r>
  <r>
    <x v="0"/>
    <s v="GO 2021"/>
    <s v="1A: Op de kant, &lt;=30m tweezijdig bereikbaar, of &lt;=15m één zijde bereikbaar"/>
    <s v="Duiker &lt;= 25m"/>
    <n v="3.5"/>
    <s v="H31042"/>
    <x v="0"/>
    <n v="3"/>
    <x v="759"/>
    <n v="21.78"/>
    <n v="92005"/>
    <s v="&lt;Null&gt;"/>
    <s v="Waterschap"/>
    <s v="Waterschap"/>
    <x v="0"/>
    <s v="Perceel 3"/>
    <s v="Armenweg"/>
    <s v="&lt;Null&gt;"/>
    <n v="148"/>
    <n v="2021"/>
    <s v="Klasse A"/>
    <s v="Vrij toepasbaar"/>
    <n v="92005"/>
    <s v="Vrij verspreidbaar"/>
    <n v="104.8"/>
    <x v="2"/>
    <s v="W18GR10_WBKK_D"/>
  </r>
  <r>
    <x v="0"/>
    <s v="GO 2021"/>
    <s v="1A: Op de kant, &lt;=30m tweezijdig bereikbaar, of &lt;=15m één zijde bereikbaar"/>
    <s v="Duiker &lt;= 25m"/>
    <n v="2.25"/>
    <s v="H05601"/>
    <x v="0"/>
    <n v="2.5"/>
    <x v="760"/>
    <n v="10.48"/>
    <n v="92184"/>
    <s v="&lt;Null&gt;"/>
    <s v="Waterschap"/>
    <s v="Waterschap"/>
    <x v="0"/>
    <s v="Perceel 3"/>
    <s v="Lageweg"/>
    <s v="&lt;Null&gt;"/>
    <n v="98"/>
    <n v="2021"/>
    <s v="Klasse A"/>
    <s v="Vrij toepasbaar"/>
    <n v="92184"/>
    <s v="Vrij verspreidbaar"/>
    <n v="20.8"/>
    <x v="1"/>
    <s v="W18GR10_WBKK_D"/>
  </r>
  <r>
    <x v="0"/>
    <s v="GO 2021"/>
    <s v="1A: Op de kant, &lt;=30m tweezijdig bereikbaar, of &lt;=15m één zijde bereikbaar"/>
    <s v="Duiker &lt;= 25m"/>
    <n v="0.5"/>
    <s v="W32809"/>
    <x v="0"/>
    <s v="&lt;Null&gt;"/>
    <x v="761"/>
    <n v="10.85"/>
    <n v="92591"/>
    <s v="&lt;Null&gt;"/>
    <s v="Waterschap"/>
    <s v="Waterschap"/>
    <x v="0"/>
    <s v="Perceel 3"/>
    <s v="Lageweg"/>
    <s v="&lt;Null&gt;"/>
    <n v="40"/>
    <n v="2021"/>
    <s v="Klasse A"/>
    <s v="Klasse Industrie"/>
    <n v="92591"/>
    <s v="Verspreidbaar"/>
    <n v="1.1000000000000001"/>
    <x v="0"/>
    <s v="W18GR10081"/>
  </r>
  <r>
    <x v="0"/>
    <s v="GO 2021"/>
    <s v="1A: Op de kant, &lt;=30m tweezijdig bereikbaar, of &lt;=15m één zijde bereikbaar"/>
    <s v="Duiker &lt;= 25m"/>
    <n v="0.5"/>
    <s v="W28936"/>
    <x v="0"/>
    <s v="&lt;Null&gt;"/>
    <x v="762"/>
    <n v="10.6"/>
    <n v="92125"/>
    <s v="&lt;Null&gt;"/>
    <s v="Waterschap"/>
    <s v="Waterschap"/>
    <x v="0"/>
    <s v="Perceel 3"/>
    <s v="Smalle Blokweg"/>
    <s v="&lt;Null&gt;"/>
    <n v="98"/>
    <n v="2021"/>
    <s v="Vrij toepasbaar"/>
    <s v="Vrij toepasbaar"/>
    <n v="92125"/>
    <s v="Vrij verspreidbaar"/>
    <n v="1"/>
    <x v="0"/>
    <s v="W18GR10084"/>
  </r>
  <r>
    <x v="0"/>
    <s v="GO 2021"/>
    <s v="1A: Op de kant, &lt;=30m tweezijdig bereikbaar, of &lt;=15m één zijde bereikbaar"/>
    <s v="Duiker &lt;= 25m"/>
    <n v="1.5"/>
    <s v="H29077"/>
    <x v="0"/>
    <s v="&lt;Null&gt;"/>
    <x v="763"/>
    <n v="10"/>
    <n v="91846"/>
    <s v="&lt;Null&gt;"/>
    <s v="Vergunninghouder"/>
    <s v="Waterschap"/>
    <x v="0"/>
    <s v="Perceel 3"/>
    <s v="Smalle Blokweg"/>
    <s v="&lt;Null&gt;"/>
    <n v="98"/>
    <n v="2021"/>
    <s v="Klasse A"/>
    <s v="Klasse Industrie"/>
    <n v="91846"/>
    <s v="Verspreidbaar"/>
    <n v="8.8000000000000007"/>
    <x v="0"/>
    <s v="W18GR10_WBKK_A"/>
  </r>
  <r>
    <x v="0"/>
    <s v="GO 2021"/>
    <s v="1A: Op de kant, &lt;=30m tweezijdig bereikbaar, of &lt;=15m één zijde bereikbaar"/>
    <s v="Duiker &lt;= 25m"/>
    <n v="0.6"/>
    <s v="H13649"/>
    <x v="0"/>
    <s v="&lt;Null&gt;"/>
    <x v="764"/>
    <n v="11.92"/>
    <n v="92636"/>
    <s v="&lt;Null&gt;"/>
    <s v="Vergunninghouder"/>
    <s v="Waterschap"/>
    <x v="0"/>
    <s v="Perceel 3"/>
    <s v="Ovenkeetweg"/>
    <s v="&lt;Null&gt;"/>
    <n v="187"/>
    <n v="2021"/>
    <s v="Klasse A"/>
    <s v="Klasse Industrie"/>
    <n v="92636"/>
    <s v="Verspreidbaar"/>
    <n v="1.7"/>
    <x v="0"/>
    <s v="W18GR10_WBKK_A"/>
  </r>
  <r>
    <x v="0"/>
    <s v="GO 2021"/>
    <s v="1A: Op de kant, &lt;=30m tweezijdig bereikbaar, of &lt;=15m één zijde bereikbaar"/>
    <s v="Duiker &lt;= 25m"/>
    <n v="1.2"/>
    <s v="H11782"/>
    <x v="0"/>
    <s v="&lt;Null&gt;"/>
    <x v="765"/>
    <n v="18.61"/>
    <n v="92151"/>
    <s v="&lt;Null&gt;"/>
    <s v="Waterschap"/>
    <s v="Waterschap"/>
    <x v="0"/>
    <s v="Perceel 3"/>
    <s v="Philipshoofjesweg"/>
    <s v="&lt;Null&gt;"/>
    <n v="178"/>
    <n v="2021"/>
    <s v="Klasse A"/>
    <s v="Vrij toepasbaar"/>
    <n v="92151"/>
    <s v="Vrij verspreidbaar"/>
    <n v="10.5"/>
    <x v="0"/>
    <s v="W18GR10_WBKK_D"/>
  </r>
  <r>
    <x v="0"/>
    <s v="GO 2021"/>
    <s v="1A: Op de kant, &lt;=30m tweezijdig bereikbaar, of &lt;=15m één zijde bereikbaar"/>
    <s v="Duiker &lt;= 25m"/>
    <n v="0.5"/>
    <s v="T32013"/>
    <x v="0"/>
    <s v="&lt;Null&gt;"/>
    <x v="766"/>
    <n v="15.05"/>
    <n v="92619"/>
    <s v="&lt;Null&gt;"/>
    <s v="Vergunninghouder"/>
    <s v="Waterschap"/>
    <x v="0"/>
    <s v="Perceel 3"/>
    <s v="2e Stoofweg"/>
    <s v="&lt;Null&gt;"/>
    <n v="97"/>
    <n v="2021"/>
    <s v="Klasse A"/>
    <s v="Klasse Industrie"/>
    <n v="92619"/>
    <s v="Verspreidbaar"/>
    <n v="1.5"/>
    <x v="0"/>
    <s v="W18GR10_WBKK_A"/>
  </r>
  <r>
    <x v="0"/>
    <s v="GO 2021"/>
    <s v="2A: Niet direct op de kant, &lt;=30m tweezijdig bereikbaar, of &lt;=15m één zijde bereikbaar"/>
    <s v="Duiker &lt;= 25m"/>
    <n v="0.5"/>
    <s v="W44874"/>
    <x v="1"/>
    <s v="&lt;Null&gt;"/>
    <x v="767"/>
    <n v="10.6"/>
    <n v="91529"/>
    <s v="&lt;Null&gt;"/>
    <s v="Vergunninghouder"/>
    <s v="Waterschap"/>
    <x v="0"/>
    <s v="Perceel 3"/>
    <s v="Monnikenweg"/>
    <s v="&lt;Null&gt;"/>
    <n v="196"/>
    <n v="2021"/>
    <s v="Klasse A"/>
    <s v="Klasse Industrie"/>
    <n v="91529"/>
    <s v="Verspreidbaar"/>
    <n v="1"/>
    <x v="0"/>
    <s v="W18GR10060"/>
  </r>
  <r>
    <x v="0"/>
    <s v="GO 2021"/>
    <s v="1A: Op de kant, &lt;=30m tweezijdig bereikbaar, of &lt;=15m één zijde bereikbaar"/>
    <s v="Duiker &lt;= 25m"/>
    <n v="0.5"/>
    <s v="W24954"/>
    <x v="0"/>
    <s v="&lt;Null&gt;"/>
    <x v="768"/>
    <n v="10.6"/>
    <n v="92380"/>
    <s v="&lt;Null&gt;"/>
    <s v="Vergunninghouder"/>
    <s v="Waterschap"/>
    <x v="0"/>
    <s v="Perceel 3"/>
    <s v="Philipshoofjesweg"/>
    <s v="&lt;Null&gt;"/>
    <n v="98"/>
    <n v="2021"/>
    <s v="Klasse A"/>
    <s v="Niet toepasbaar"/>
    <n v="92380"/>
    <s v="Verspreidbaar"/>
    <n v="1"/>
    <x v="0"/>
    <s v="W18GR10062"/>
  </r>
  <r>
    <x v="0"/>
    <s v="GO 2021"/>
    <s v="1A: Op de kant, &lt;=30m tweezijdig bereikbaar, of &lt;=15m één zijde bereikbaar"/>
    <s v="Duiker &lt;= 25m"/>
    <n v="0.5"/>
    <s v="T05273"/>
    <x v="0"/>
    <s v="&lt;Null&gt;"/>
    <x v="769"/>
    <n v="9.6"/>
    <n v="92167"/>
    <s v="&lt;Null&gt;"/>
    <s v="Vergunninghouder"/>
    <s v="Waterschap"/>
    <x v="0"/>
    <s v="Perceel 3"/>
    <s v="Haveloozeweg"/>
    <s v="&lt;Null&gt;"/>
    <n v="194"/>
    <n v="2021"/>
    <s v="Klasse A"/>
    <s v="Vrij toepasbaar"/>
    <n v="92167"/>
    <s v="Vrij verspreidbaar"/>
    <n v="0.9"/>
    <x v="0"/>
    <s v="W18GR10_WBKK_D"/>
  </r>
  <r>
    <x v="0"/>
    <s v="GO 2021"/>
    <s v="1A: Op de kant, &lt;=30m tweezijdig bereikbaar, of &lt;=15m één zijde bereikbaar"/>
    <s v="Duiker &lt;= 25m"/>
    <s v="&lt;Null&gt;"/>
    <s v="H05605"/>
    <x v="0"/>
    <n v="1"/>
    <x v="770"/>
    <n v="6.09"/>
    <n v="92226"/>
    <s v="&lt;Null&gt;"/>
    <s v="Waterschap"/>
    <s v="Waterschap"/>
    <x v="0"/>
    <s v="Perceel 3"/>
    <s v="1e Stoofweg"/>
    <s v="&lt;Null&gt;"/>
    <n v="25"/>
    <n v="2021"/>
    <s v="Klasse A"/>
    <s v="Vrij toepasbaar"/>
    <n v="92226"/>
    <s v="Vrij verspreidbaar"/>
    <n v="0.6"/>
    <x v="1"/>
    <s v="W18GR10_WBKK_D"/>
  </r>
  <r>
    <x v="0"/>
    <s v="GO 2021"/>
    <s v="1A: Op de kant, &lt;=30m tweezijdig bereikbaar, of &lt;=15m één zijde bereikbaar"/>
    <s v="Duiker &lt;= 25m"/>
    <n v="0.5"/>
    <s v="W15456"/>
    <x v="0"/>
    <s v="&lt;Null&gt;"/>
    <x v="771"/>
    <n v="14.4"/>
    <n v="92228"/>
    <s v="&lt;Null&gt;"/>
    <s v="Vergunninghouder"/>
    <s v="Waterschap"/>
    <x v="0"/>
    <s v="Perceel 3"/>
    <s v="1e Stoofweg"/>
    <s v="&lt;Null&gt;"/>
    <n v="99"/>
    <n v="2021"/>
    <s v="Klasse A"/>
    <s v="Klasse Industrie"/>
    <n v="92228"/>
    <s v="Verspreidbaar"/>
    <n v="1.4"/>
    <x v="0"/>
    <s v="W18GR10048"/>
  </r>
  <r>
    <x v="0"/>
    <s v="GO 2021"/>
    <s v="3A: Erkend verwerker, &lt;=30m tweezijdig bereikbaar, of &lt;=15m één zijde bereikbaar"/>
    <s v="Duiker &lt;= 25m"/>
    <n v="0.5"/>
    <s v="W32806"/>
    <x v="2"/>
    <s v="&lt;Null&gt;"/>
    <x v="772"/>
    <n v="12"/>
    <n v="92034"/>
    <s v="&lt;Null&gt;"/>
    <s v="Vergunninghouder"/>
    <s v="Waterschap"/>
    <x v="0"/>
    <s v="Perceel 3"/>
    <s v="Philipshoofjesweg"/>
    <s v="&lt;Null&gt;"/>
    <n v="99"/>
    <n v="2021"/>
    <s v="Klasse B"/>
    <s v="Niet toepasbaar"/>
    <n v="92034"/>
    <s v="Verspreidbaar"/>
    <n v="1.2"/>
    <x v="0"/>
    <s v="W18GR10065"/>
  </r>
  <r>
    <x v="0"/>
    <s v="GO 2021"/>
    <s v="1A: Op de kant, &lt;=30m tweezijdig bereikbaar, of &lt;=15m één zijde bereikbaar"/>
    <s v="Duiker &lt;= 25m"/>
    <n v="0.7"/>
    <s v="H19477"/>
    <x v="0"/>
    <s v="&lt;Null&gt;"/>
    <x v="773"/>
    <n v="12.3"/>
    <n v="92598"/>
    <s v="&lt;Null&gt;"/>
    <s v="Vergunninghouder"/>
    <s v="Waterschap"/>
    <x v="0"/>
    <s v="Perceel 3"/>
    <s v="Haveloozeweg"/>
    <s v="&lt;Null&gt;"/>
    <n v="101"/>
    <n v="2021"/>
    <s v="Klasse A"/>
    <s v="Klasse Industrie"/>
    <n v="92598"/>
    <s v="Verspreidbaar"/>
    <n v="2.4"/>
    <x v="0"/>
    <s v="W18GR10_WBKK_A"/>
  </r>
  <r>
    <x v="0"/>
    <s v="GO 2021"/>
    <s v="1A: Op de kant, &lt;=30m tweezijdig bereikbaar, of &lt;=15m één zijde bereikbaar"/>
    <s v="Duiker &lt;= 25m"/>
    <n v="0.5"/>
    <s v="W23092"/>
    <x v="0"/>
    <s v="&lt;Null&gt;"/>
    <x v="774"/>
    <n v="12"/>
    <n v="92126"/>
    <s v="&lt;Null&gt;"/>
    <s v="Vergunninghouder"/>
    <s v="Waterschap"/>
    <x v="0"/>
    <s v="Perceel 3"/>
    <s v="Smalle Blokweg"/>
    <s v="&lt;Null&gt;"/>
    <n v="225"/>
    <n v="2021"/>
    <s v="Klasse A"/>
    <s v="Klasse Wonen"/>
    <n v="92126"/>
    <s v="Verspreidbaar"/>
    <n v="1.2"/>
    <x v="0"/>
    <s v="W18GR10080"/>
  </r>
  <r>
    <x v="0"/>
    <s v="GO 2021"/>
    <s v="1A: Op de kant, &lt;=30m tweezijdig bereikbaar, of &lt;=15m één zijde bereikbaar"/>
    <s v="Duiker &lt;= 25m"/>
    <n v="0.5"/>
    <s v="W17418"/>
    <x v="0"/>
    <s v="&lt;Null&gt;"/>
    <x v="775"/>
    <n v="11.15"/>
    <n v="92575"/>
    <s v="&lt;Null&gt;"/>
    <s v="Waterschap"/>
    <s v="Waterschap"/>
    <x v="0"/>
    <s v="Perceel 3"/>
    <s v="Philipshoofjesweg"/>
    <s v="&lt;Null&gt;"/>
    <n v="99"/>
    <n v="2021"/>
    <s v="Vrij toepasbaar"/>
    <s v="Vrij toepasbaar"/>
    <n v="92575"/>
    <s v="Vrij verspreidbaar"/>
    <n v="1.1000000000000001"/>
    <x v="0"/>
    <s v="W18GR10064"/>
  </r>
  <r>
    <x v="0"/>
    <s v="GO 2021"/>
    <s v="0: Invalide kenmerken"/>
    <s v="Duiker &lt;= 25m"/>
    <n v="0.4"/>
    <s v="T10428"/>
    <x v="0"/>
    <s v="&lt;Null&gt;"/>
    <x v="776"/>
    <n v="9.0299999999999994"/>
    <n v="92205"/>
    <s v="&lt;Null&gt;"/>
    <s v="Vergunninghouder"/>
    <s v="Waterschap"/>
    <x v="0"/>
    <s v="Perceel 3"/>
    <s v="Wellestrijpsedijk"/>
    <s v="&lt;Null&gt;"/>
    <n v="178"/>
    <n v="2021"/>
    <s v="Klasse A"/>
    <s v="Vrij toepasbaar"/>
    <n v="92205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T39747"/>
    <x v="0"/>
    <s v="&lt;Null&gt;"/>
    <x v="777"/>
    <n v="9.17"/>
    <n v="92291"/>
    <s v="&lt;Null&gt;"/>
    <s v="Waterschap"/>
    <s v="Waterschap"/>
    <x v="0"/>
    <s v="Perceel 3"/>
    <s v="Bolletjesweg"/>
    <s v="&lt;Null&gt;"/>
    <n v="2"/>
    <n v="2021"/>
    <s v="Klasse A"/>
    <s v="Vrij toepasbaar"/>
    <n v="92291"/>
    <s v="Vrij verspreidbaar"/>
    <n v="0.9"/>
    <x v="0"/>
    <s v="W18GR10_WBKK_D"/>
  </r>
  <r>
    <x v="0"/>
    <s v="GO 2021"/>
    <s v="2A: Niet direct op de kant, &lt;=30m tweezijdig bereikbaar, of &lt;=15m één zijde bereikbaar"/>
    <s v="Duiker &lt;= 25m"/>
    <n v="0.5"/>
    <s v="W05271"/>
    <x v="1"/>
    <s v="&lt;Null&gt;"/>
    <x v="778"/>
    <n v="14.25"/>
    <n v="92580"/>
    <s v="&lt;Null&gt;"/>
    <s v="Vergunninghouder"/>
    <s v="Waterschap"/>
    <x v="0"/>
    <s v="Perceel 3"/>
    <s v="1e Stoofweg"/>
    <s v="&lt;Null&gt;"/>
    <n v="195"/>
    <n v="2021"/>
    <s v="Klasse A"/>
    <s v="Klasse Industrie"/>
    <n v="92580"/>
    <s v="Verspreidbaar"/>
    <n v="1.4"/>
    <x v="0"/>
    <s v="W18GR10052"/>
  </r>
  <r>
    <x v="0"/>
    <s v="GO 2021"/>
    <s v="1A: Op de kant, &lt;=30m tweezijdig bereikbaar, of &lt;=15m één zijde bereikbaar"/>
    <s v="Duiker &lt;= 25m"/>
    <s v="&lt;Null&gt;"/>
    <s v="T05274"/>
    <x v="0"/>
    <s v="&lt;Null&gt;"/>
    <x v="779"/>
    <n v="11.23"/>
    <n v="92152"/>
    <s v="&lt;Null&gt;"/>
    <s v="Vergunninghouder"/>
    <s v="Waterschap"/>
    <x v="0"/>
    <s v="Perceel 3"/>
    <s v="HOEKVATENWEG"/>
    <s v="&lt;Null&gt;"/>
    <n v="99"/>
    <n v="2021"/>
    <s v="Klasse A"/>
    <s v="Vrij toepasbaar"/>
    <n v="92152"/>
    <s v="Vrij verspreidbaar"/>
    <n v="1.1000000000000001"/>
    <x v="3"/>
    <s v="W18GR10_WBKK_D"/>
  </r>
  <r>
    <x v="0"/>
    <s v="GO 2021"/>
    <s v="1A: Op de kant, &lt;=30m tweezijdig bereikbaar, of &lt;=15m één zijde bereikbaar"/>
    <s v="Duiker &lt;= 25m"/>
    <n v="0.5"/>
    <s v="T44706"/>
    <x v="0"/>
    <s v="&lt;Null&gt;"/>
    <x v="780"/>
    <n v="12.06"/>
    <n v="92499"/>
    <s v="&lt;Null&gt;"/>
    <s v="Waterschap"/>
    <s v="Waterschap"/>
    <x v="0"/>
    <s v="Perceel 3"/>
    <s v="Adamsweg"/>
    <s v="&lt;Null&gt;"/>
    <n v="93"/>
    <n v="2021"/>
    <s v="Klasse A"/>
    <s v="Vrij toepasbaar"/>
    <n v="92499"/>
    <s v="Vrij verspreidbaar"/>
    <n v="1.2"/>
    <x v="0"/>
    <s v="W18GR10_WBKK_D"/>
  </r>
  <r>
    <x v="0"/>
    <s v="GO 2021"/>
    <s v="2A: Niet direct op de kant, &lt;=30m tweezijdig bereikbaar, of &lt;=15m één zijde bereikbaar"/>
    <s v="Duiker &lt;= 25m"/>
    <n v="0.15"/>
    <s v="W28937"/>
    <x v="1"/>
    <s v="&lt;Null&gt;"/>
    <x v="781"/>
    <n v="11.59"/>
    <n v="92235"/>
    <s v="&lt;Null&gt;"/>
    <s v="Vergunninghouder"/>
    <s v="Waterschap"/>
    <x v="0"/>
    <s v="Perceel 3"/>
    <s v="Zuiddijk"/>
    <s v="&lt;Null&gt;"/>
    <n v="112"/>
    <n v="2021"/>
    <s v="Klasse A"/>
    <s v="Vrij toepasbaar"/>
    <n v="92235"/>
    <s v="Vrij verspreidbaar"/>
    <n v="0.1"/>
    <x v="0"/>
    <s v="W18GR10_WBKK_D"/>
  </r>
  <r>
    <x v="0"/>
    <s v="GO 2021"/>
    <s v="1A: Op de kant, &lt;=30m tweezijdig bereikbaar, of &lt;=15m één zijde bereikbaar"/>
    <s v="Duiker &lt;= 25m"/>
    <s v="&lt;Null&gt;"/>
    <s v="W19327"/>
    <x v="0"/>
    <s v="&lt;Null&gt;"/>
    <x v="782"/>
    <n v="14.68"/>
    <n v="92642"/>
    <s v="&lt;Null&gt;"/>
    <s v="Vergunninghouder"/>
    <s v="Waterschap"/>
    <x v="0"/>
    <s v="Perceel 3"/>
    <s v="Westdijk"/>
    <s v="&lt;Null&gt;"/>
    <n v="55"/>
    <n v="2021"/>
    <s v="Vrij toepasbaar"/>
    <s v="Vrij toepasbaar"/>
    <n v="92642"/>
    <s v="Vrij verspreidbaar"/>
    <n v="1.4"/>
    <x v="0"/>
    <s v="W18GR10079"/>
  </r>
  <r>
    <x v="0"/>
    <s v="GO 2021"/>
    <s v="0: Invalide kenmerken"/>
    <s v="Duiker &lt;= 25m"/>
    <s v="&lt;Null&gt;"/>
    <s v="T27709"/>
    <x v="1"/>
    <s v="&lt;Null&gt;"/>
    <x v="783"/>
    <n v="9.35"/>
    <n v="92214"/>
    <s v="&lt;Null&gt;"/>
    <s v="Staatsbosbeheer"/>
    <s v="Waterschap"/>
    <x v="0"/>
    <s v="Perceel 3"/>
    <s v="Langeweg"/>
    <s v="&lt;Null&gt;"/>
    <n v="98"/>
    <n v="2021"/>
    <s v="Klasse A"/>
    <s v="Vrij toepasbaar"/>
    <n v="92214"/>
    <s v="Vrij verspreidbaar"/>
    <n v="0.9"/>
    <x v="0"/>
    <s v="W18GR10_WBKK_D"/>
  </r>
  <r>
    <x v="0"/>
    <s v="GO 2021"/>
    <s v="1A: Op de kant, &lt;=30m tweezijdig bereikbaar, of &lt;=15m één zijde bereikbaar"/>
    <s v="Duiker &lt;= 25m"/>
    <n v="0.6"/>
    <s v="T08468"/>
    <x v="0"/>
    <s v="&lt;Null&gt;"/>
    <x v="784"/>
    <n v="14.05"/>
    <n v="92648"/>
    <s v="&lt;Null&gt;"/>
    <s v="Waterschap"/>
    <s v="Waterschap"/>
    <x v="0"/>
    <s v="Perceel 3"/>
    <s v="Maaijgroversweg"/>
    <s v="&lt;Null&gt;"/>
    <n v="176"/>
    <n v="2021"/>
    <s v="Klasse A"/>
    <s v="Vrij toepasbaar"/>
    <n v="92648"/>
    <s v="Vrij verspreidbaar"/>
    <n v="2"/>
    <x v="0"/>
    <s v="W18GR10_WBKK_D"/>
  </r>
  <r>
    <x v="0"/>
    <s v="GO 2021"/>
    <s v="1A: Op de kant, &lt;=30m tweezijdig bereikbaar, of &lt;=15m één zijde bereikbaar"/>
    <s v="Duiker &lt;= 25m"/>
    <n v="0.15"/>
    <s v="W46236"/>
    <x v="0"/>
    <s v="&lt;Null&gt;"/>
    <x v="785"/>
    <n v="1.1399999999999999"/>
    <n v="92459"/>
    <s v="&lt;Null&gt;"/>
    <s v="Vergunninghouder"/>
    <s v="Waterschap"/>
    <x v="0"/>
    <s v="Perceel 3"/>
    <s v="Groeneweg"/>
    <s v="&lt;Null&gt;"/>
    <n v="109"/>
    <n v="2021"/>
    <s v="Klasse A"/>
    <s v="Klasse Industrie"/>
    <n v="92459"/>
    <s v="Verspreidbaar"/>
    <n v="0"/>
    <x v="0"/>
    <s v="W18GR10_WBKK_A"/>
  </r>
  <r>
    <x v="0"/>
    <s v="GO 2021"/>
    <s v="1A: Op de kant, &lt;=30m tweezijdig bereikbaar, of &lt;=15m één zijde bereikbaar"/>
    <s v="Duiker &lt;= 25m"/>
    <n v="0.7"/>
    <s v="T28128"/>
    <x v="0"/>
    <s v="&lt;Null&gt;"/>
    <x v="786"/>
    <n v="12.55"/>
    <n v="92521"/>
    <s v="&lt;Null&gt;"/>
    <s v="Vergunninghouder"/>
    <s v="Waterschap"/>
    <x v="0"/>
    <s v="Perceel 3"/>
    <s v="Blindeweg"/>
    <s v="&lt;Null&gt;"/>
    <n v="93"/>
    <n v="2021"/>
    <s v="Klasse A"/>
    <s v="Klasse Wonen"/>
    <n v="92521"/>
    <s v="Verspreidbaar"/>
    <n v="2.4"/>
    <x v="0"/>
    <s v="W18GR10088"/>
  </r>
  <r>
    <x v="0"/>
    <s v="GO 2021"/>
    <s v="2B: Niet direct op de kant, &gt;15m &lt;=30m één zijde bereikbaar, of &lt;=30m tweezijdig niet bereikbaar"/>
    <s v="Duiker &lt;= 25m"/>
    <n v="2.29"/>
    <s v="H13650"/>
    <x v="1"/>
    <n v="2.52"/>
    <x v="787"/>
    <n v="10.4"/>
    <n v="92282"/>
    <s v="&lt;Null&gt;"/>
    <s v="Waterschap"/>
    <s v="Waterschap"/>
    <x v="0"/>
    <s v="Perceel 3"/>
    <s v="Smalle Blokweg"/>
    <s v="&lt;Null&gt;"/>
    <n v="98"/>
    <n v="2021"/>
    <s v="Klasse A"/>
    <s v="Vrij toepasbaar"/>
    <n v="92282"/>
    <s v="Vrij verspreidbaar"/>
    <n v="21.4"/>
    <x v="2"/>
    <s v="W18GR10_WBKK_D"/>
  </r>
  <r>
    <x v="0"/>
    <s v="GO 2021"/>
    <s v="1A: Op de kant, &lt;=30m tweezijdig bereikbaar, of &lt;=15m één zijde bereikbaar"/>
    <s v="Duiker &lt;= 25m"/>
    <n v="0.6"/>
    <s v="W11594"/>
    <x v="0"/>
    <s v="&lt;Null&gt;"/>
    <x v="788"/>
    <n v="12.24"/>
    <n v="92213"/>
    <s v="&lt;Null&gt;"/>
    <s v="Vergunninghouder"/>
    <s v="Waterschap"/>
    <x v="0"/>
    <s v="Perceel 3"/>
    <s v="Vroonweg"/>
    <s v="&lt;Null&gt;"/>
    <n v="91"/>
    <n v="2021"/>
    <s v="Klasse A"/>
    <s v="Klasse Wonen"/>
    <n v="92213"/>
    <s v="Verspreidbaar"/>
    <n v="1.7"/>
    <x v="0"/>
    <s v="W18GR10201"/>
  </r>
  <r>
    <x v="0"/>
    <s v="GO 2021"/>
    <s v="2A: Niet direct op de kant, &lt;=30m tweezijdig bereikbaar, of &lt;=15m één zijde bereikbaar"/>
    <s v="Duiker &lt;= 25m"/>
    <n v="1"/>
    <s v="H01305"/>
    <x v="1"/>
    <s v="&lt;Null&gt;"/>
    <x v="789"/>
    <n v="9.15"/>
    <n v="92180"/>
    <s v="&lt;Null&gt;"/>
    <s v="Gemeente Goeree-Overflakkee"/>
    <s v="Waterschap"/>
    <x v="0"/>
    <s v="Perceel 3"/>
    <s v="Bloemenweg"/>
    <s v="&lt;Null&gt;"/>
    <n v="165"/>
    <n v="2021"/>
    <s v="Klasse A"/>
    <s v="Klasse Industrie"/>
    <n v="92180"/>
    <s v="Verspreidbaar"/>
    <n v="3.6"/>
    <x v="0"/>
    <s v="W18GR10_WBKK_C"/>
  </r>
  <r>
    <x v="0"/>
    <s v="GO 2021"/>
    <s v="2A: Niet direct op de kant, &lt;=30m tweezijdig bereikbaar, of &lt;=15m één zijde bereikbaar"/>
    <s v="Duiker &lt;= 25m"/>
    <n v="0.8"/>
    <s v="H01305"/>
    <x v="1"/>
    <s v="&lt;Null&gt;"/>
    <x v="790"/>
    <n v="7.8"/>
    <n v="92231"/>
    <s v="&lt;Null&gt;"/>
    <s v="Gemeente Goeree-Overflakkee"/>
    <s v="Waterschap"/>
    <x v="0"/>
    <s v="Perceel 3"/>
    <s v="Bloemenweg"/>
    <s v="&lt;Null&gt;"/>
    <n v="140"/>
    <n v="2021"/>
    <s v="Klasse A"/>
    <s v="Klasse Industrie"/>
    <n v="92231"/>
    <s v="Verspreidbaar"/>
    <n v="2"/>
    <x v="0"/>
    <s v="W18GR10_WBKK_C"/>
  </r>
  <r>
    <x v="0"/>
    <s v="GO 2021"/>
    <s v="2A: Niet direct op de kant, &lt;=30m tweezijdig bereikbaar, of &lt;=15m één zijde bereikbaar"/>
    <s v="Duiker &lt;= 25m"/>
    <n v="0.56999999999999995"/>
    <s v="H13652"/>
    <x v="1"/>
    <s v="&lt;Null&gt;"/>
    <x v="791"/>
    <n v="8.41"/>
    <n v="92133"/>
    <s v="&lt;Null&gt;"/>
    <s v="Vergunninghouder"/>
    <s v="Waterschap"/>
    <x v="0"/>
    <s v="Perceel 3"/>
    <s v="Staakweg"/>
    <s v="&lt;Null&gt;"/>
    <n v="98"/>
    <n v="2021"/>
    <s v="Klasse A"/>
    <s v="Vrij toepasbaar"/>
    <n v="92133"/>
    <s v="Vrij verspreidbaar"/>
    <n v="1.1000000000000001"/>
    <x v="0"/>
    <s v="W18GR10_WBKK_D"/>
  </r>
  <r>
    <x v="0"/>
    <s v="GO 2021"/>
    <s v="1A: Op de kant, &lt;=30m tweezijdig bereikbaar, of &lt;=15m één zijde bereikbaar"/>
    <s v="Duiker &lt;= 25m"/>
    <n v="3.01"/>
    <s v="H09818"/>
    <x v="0"/>
    <n v="2.46"/>
    <x v="792"/>
    <n v="7.71"/>
    <n v="91845"/>
    <s v="&lt;Null&gt;"/>
    <s v="Vergunninghouder"/>
    <s v="Waterschap"/>
    <x v="0"/>
    <s v="Perceel 3"/>
    <s v="Noorddijk"/>
    <s v="&lt;Null&gt;"/>
    <n v="9"/>
    <n v="2021"/>
    <s v="Klasse A"/>
    <s v="Vrij toepasbaar"/>
    <n v="91845"/>
    <s v="Vrij verspreidbaar"/>
    <n v="27.4"/>
    <x v="2"/>
    <s v="W18GR10_WBKK_D"/>
  </r>
  <r>
    <x v="0"/>
    <s v="GO 2021"/>
    <s v="0: Invalide kenmerken"/>
    <s v="Duiker &lt;= 25m"/>
    <n v="0.5"/>
    <s v="T42572"/>
    <x v="0"/>
    <s v="&lt;Null&gt;"/>
    <x v="793"/>
    <n v="7.32"/>
    <n v="92504"/>
    <s v="Niet doorspoelen"/>
    <s v="Waterschap"/>
    <s v="Waterschap"/>
    <x v="1"/>
    <s v="Perceel 3"/>
    <s v="Adamsweg"/>
    <s v="niet baggeren, wel maaien"/>
    <n v="2"/>
    <n v="2021"/>
    <s v="Klasse A"/>
    <s v="Vrij toepasbaar"/>
    <n v="92504"/>
    <s v="Vrij verspreidbaar"/>
    <n v="0.7"/>
    <x v="0"/>
    <s v="W18GR10_WBKK_D"/>
  </r>
  <r>
    <x v="0"/>
    <s v="GO 2021"/>
    <s v="1A: Op de kant, &lt;=30m tweezijdig bereikbaar, of &lt;=15m één zijde bereikbaar"/>
    <s v="Duiker &lt;= 25m"/>
    <n v="0.9"/>
    <s v="W15464"/>
    <x v="0"/>
    <s v="&lt;Null&gt;"/>
    <x v="794"/>
    <n v="12.42"/>
    <n v="91842"/>
    <s v="&lt;Null&gt;"/>
    <s v="Vergunninghouder"/>
    <s v="Waterschap"/>
    <x v="0"/>
    <s v="Perceel 3"/>
    <s v="Haveloozeweg"/>
    <s v="&lt;Null&gt;"/>
    <n v="101"/>
    <n v="2021"/>
    <s v="Klasse A"/>
    <s v="Klasse Wonen"/>
    <n v="91842"/>
    <s v="Verspreidbaar"/>
    <n v="4"/>
    <x v="0"/>
    <s v="W18GR10095"/>
  </r>
  <r>
    <x v="0"/>
    <s v="GO 2021"/>
    <s v="1A: Op de kant, &lt;=30m tweezijdig bereikbaar, of &lt;=15m één zijde bereikbaar"/>
    <s v="Duiker &lt;= 25m"/>
    <s v="&lt;Null&gt;"/>
    <s v="H01289"/>
    <x v="0"/>
    <s v="&lt;Null&gt;"/>
    <x v="795"/>
    <n v="12.31"/>
    <n v="92529"/>
    <s v="&lt;Null&gt;"/>
    <s v="Vergunninghouder"/>
    <s v="Waterschap"/>
    <x v="0"/>
    <s v="Perceel 3"/>
    <s v="Haveloozeweg"/>
    <s v="&lt;Null&gt;"/>
    <n v="98"/>
    <n v="2021"/>
    <s v="Klasse A"/>
    <s v="Klasse Industrie"/>
    <n v="92529"/>
    <s v="Verspreidbaar"/>
    <n v="1.2"/>
    <x v="3"/>
    <s v="W18GR10_WBKK_A"/>
  </r>
  <r>
    <x v="0"/>
    <s v="GO 2021"/>
    <s v="2A: Niet direct op de kant, &lt;=30m tweezijdig bereikbaar, of &lt;=15m één zijde bereikbaar"/>
    <s v="Duiker &lt;= 25m"/>
    <n v="0.6"/>
    <s v="H01305"/>
    <x v="1"/>
    <s v="&lt;Null&gt;"/>
    <x v="796"/>
    <n v="7.95"/>
    <n v="92178"/>
    <s v="&lt;Null&gt;"/>
    <s v="Gemeente Goeree-Overflakkee"/>
    <s v="Waterschap"/>
    <x v="0"/>
    <s v="Perceel 3"/>
    <s v="Oudewei"/>
    <s v="&lt;Null&gt;"/>
    <n v="30"/>
    <n v="2021"/>
    <s v="Klasse A"/>
    <s v="Klasse Industrie"/>
    <n v="92178"/>
    <s v="Verspreidbaar"/>
    <n v="1.1000000000000001"/>
    <x v="0"/>
    <s v="W18GR10019"/>
  </r>
  <r>
    <x v="0"/>
    <s v="GO 2021"/>
    <s v="1A: Op de kant, &lt;=30m tweezijdig bereikbaar, of &lt;=15m één zijde bereikbaar"/>
    <s v="Duiker &lt;= 25m"/>
    <n v="0.5"/>
    <s v="W17401"/>
    <x v="0"/>
    <s v="&lt;Null&gt;"/>
    <x v="797"/>
    <n v="12.35"/>
    <n v="92498"/>
    <s v="&lt;Null&gt;"/>
    <s v="Vergunninghouder"/>
    <s v="Waterschap"/>
    <x v="0"/>
    <s v="Perceel 3"/>
    <s v="Potterweg"/>
    <s v="&lt;Null&gt;"/>
    <n v="96"/>
    <n v="2021"/>
    <s v="Vrij toepasbaar"/>
    <s v="Vrij toepasbaar"/>
    <n v="92498"/>
    <s v="Vrij verspreidbaar"/>
    <n v="1.2"/>
    <x v="0"/>
    <s v="W18GR10220"/>
  </r>
  <r>
    <x v="0"/>
    <s v="GO 2021"/>
    <s v="0: Invalide kenmerken"/>
    <s v="Duiker &lt;= 25m"/>
    <n v="0.5"/>
    <s v="W09285"/>
    <x v="1"/>
    <s v="&lt;Null&gt;"/>
    <x v="798"/>
    <n v="9.42"/>
    <n v="92217"/>
    <s v="&lt;Null&gt;"/>
    <s v="Vergunninghouder"/>
    <s v="Waterschap"/>
    <x v="0"/>
    <s v="Perceel 3"/>
    <s v="Vroonweg"/>
    <s v="&lt;Null&gt;"/>
    <n v="105"/>
    <n v="2021"/>
    <s v="Klasse A"/>
    <s v="Klasse Industrie"/>
    <n v="92217"/>
    <s v="Verspreidbaar"/>
    <n v="0.9"/>
    <x v="0"/>
    <s v="W18GR10196"/>
  </r>
  <r>
    <x v="0"/>
    <s v="GO 2021"/>
    <s v="1A: Op de kant, &lt;=30m tweezijdig bereikbaar, of &lt;=15m één zijde bereikbaar"/>
    <s v="Duiker &lt;= 25m"/>
    <n v="0.5"/>
    <s v="W28912"/>
    <x v="0"/>
    <s v="&lt;Null&gt;"/>
    <x v="799"/>
    <n v="14.45"/>
    <n v="92630"/>
    <s v="&lt;Null&gt;"/>
    <s v="Vergunninghouder"/>
    <s v="Waterschap"/>
    <x v="0"/>
    <s v="Perceel 3"/>
    <s v="Maaijgroversweg"/>
    <s v="&lt;Null&gt;"/>
    <n v="92"/>
    <n v="2021"/>
    <s v="Klasse A"/>
    <s v="Klasse Wonen"/>
    <n v="92630"/>
    <s v="Verspreidbaar"/>
    <n v="1.4"/>
    <x v="0"/>
    <s v="W18GR10193"/>
  </r>
  <r>
    <x v="0"/>
    <s v="GO 2021"/>
    <s v="3A: Erkend verwerker, &lt;=30m tweezijdig bereikbaar, of &lt;=15m één zijde bereikbaar"/>
    <s v="Duiker &lt;= 25m"/>
    <s v="&lt;Null&gt;"/>
    <s v="T00832"/>
    <x v="2"/>
    <s v="&lt;Null&gt;"/>
    <x v="800"/>
    <n v="15.7"/>
    <n v="92104"/>
    <s v="&lt;Null&gt;"/>
    <s v="Vergunninghouder"/>
    <s v="Waterschap"/>
    <x v="0"/>
    <s v="Perceel 3"/>
    <s v="Lieve Vrouwepoldersedijk"/>
    <s v="&lt;Null&gt;"/>
    <n v="30"/>
    <n v="2021"/>
    <s v="Niet toepasbaar"/>
    <s v="Niet toepasbaar"/>
    <n v="92104"/>
    <s v="Niet verspreidbaar"/>
    <n v="1.5"/>
    <x v="3"/>
    <s v="W18GR10282"/>
  </r>
  <r>
    <x v="0"/>
    <s v="GO 2021"/>
    <s v="1A: Op de kant, &lt;=30m tweezijdig bereikbaar, of &lt;=15m één zijde bereikbaar"/>
    <s v="Duiker &lt;= 25m"/>
    <n v="0.5"/>
    <s v="W17422"/>
    <x v="0"/>
    <s v="&lt;Null&gt;"/>
    <x v="801"/>
    <n v="12.67"/>
    <n v="92148"/>
    <s v="&lt;Null&gt;"/>
    <s v="Vergunninghouder"/>
    <s v="Waterschap"/>
    <x v="0"/>
    <s v="Perceel 3"/>
    <s v="Diederikseweg"/>
    <s v="&lt;Null&gt;"/>
    <n v="170"/>
    <n v="2021"/>
    <s v="Klasse A"/>
    <s v="Vrij toepasbaar"/>
    <n v="92148"/>
    <s v="Vrij verspreidbaar"/>
    <n v="1.2"/>
    <x v="0"/>
    <s v="W18GR10_WBKK_D"/>
  </r>
  <r>
    <x v="0"/>
    <s v="GO 2021"/>
    <s v="1A: Op de kant, &lt;=30m tweezijdig bereikbaar, of &lt;=15m één zijde bereikbaar"/>
    <s v="Duiker &lt;= 25m"/>
    <n v="0.15"/>
    <s v="T12347"/>
    <x v="0"/>
    <s v="&lt;Null&gt;"/>
    <x v="802"/>
    <n v="4.58"/>
    <n v="92558"/>
    <s v="&lt;Null&gt;"/>
    <s v="Vergunninghouder"/>
    <s v="Waterschap"/>
    <x v="0"/>
    <s v="Perceel 3"/>
    <s v="de Perdamusweg"/>
    <s v="&lt;Null&gt;"/>
    <n v="170"/>
    <n v="2021"/>
    <s v="Klasse B"/>
    <s v="Klasse Industrie"/>
    <n v="92558"/>
    <s v="Verspreidbaar"/>
    <n v="0"/>
    <x v="0"/>
    <s v="W18GR10105"/>
  </r>
  <r>
    <x v="0"/>
    <s v="GO 2021"/>
    <s v="2A: Niet direct op de kant, &lt;=30m tweezijdig bereikbaar, of &lt;=15m één zijde bereikbaar"/>
    <s v="Duiker &lt;= 25m"/>
    <s v="&lt;Null&gt;"/>
    <s v="W11249"/>
    <x v="1"/>
    <s v="&lt;Null&gt;"/>
    <x v="803"/>
    <n v="8.86"/>
    <n v="92283"/>
    <s v="&lt;Null&gt;"/>
    <s v="Vergunninghouder"/>
    <s v="Waterschap"/>
    <x v="0"/>
    <s v="Perceel 3"/>
    <s v="1e Stoofweg"/>
    <s v="&lt;Null&gt;"/>
    <n v="98"/>
    <n v="2021"/>
    <s v="Klasse A"/>
    <s v="Klasse Industrie"/>
    <n v="92283"/>
    <s v="Verspreidbaar"/>
    <n v="0.9"/>
    <x v="3"/>
    <s v="W18GR10046"/>
  </r>
  <r>
    <x v="0"/>
    <s v="GO 2021"/>
    <s v="1A: Op de kant, &lt;=30m tweezijdig bereikbaar, of &lt;=15m één zijde bereikbaar"/>
    <s v="Duiker &lt;= 25m"/>
    <n v="0.6"/>
    <s v="W23076"/>
    <x v="0"/>
    <s v="&lt;Null&gt;"/>
    <x v="804"/>
    <n v="12.6"/>
    <n v="92589"/>
    <s v="&lt;Null&gt;"/>
    <s v="Vergunninghouder"/>
    <s v="Waterschap"/>
    <x v="0"/>
    <s v="Perceel 3"/>
    <s v="Ovenkeetweg"/>
    <s v="&lt;Null&gt;"/>
    <n v="190"/>
    <n v="2021"/>
    <s v="Vrij toepasbaar"/>
    <s v="Vrij toepasbaar"/>
    <n v="92589"/>
    <s v="Vrij verspreidbaar"/>
    <n v="1.8"/>
    <x v="3"/>
    <s v="W18GR10031"/>
  </r>
  <r>
    <x v="0"/>
    <s v="GO 2021"/>
    <s v="0: Invalide kenmerken"/>
    <s v="Duiker &lt;= 25m"/>
    <n v="0.7"/>
    <s v="D08482"/>
    <x v="0"/>
    <s v="&lt;Null&gt;"/>
    <x v="805"/>
    <n v="8.3800000000000008"/>
    <n v="92546"/>
    <s v="&lt;Null&gt;"/>
    <s v="Gemeente Goeree-Overflakkee"/>
    <s v="Waterschap"/>
    <x v="0"/>
    <s v="Perceel 3"/>
    <s v="Mozartsingel"/>
    <s v="&lt;Null&gt;"/>
    <n v="165"/>
    <n v="2021"/>
    <s v="Vrij toepasbaar"/>
    <s v="Vrij toepasbaar"/>
    <n v="92546"/>
    <s v="Vrij verspreidbaar"/>
    <n v="1.6"/>
    <x v="0"/>
    <s v="W18GR10002"/>
  </r>
  <r>
    <x v="0"/>
    <s v="GO 2021"/>
    <s v="1B: Op de kant, &gt;15 m één zijde bereikbaar, of &gt;30m één zijde of tweezijdig bereikbaar"/>
    <s v="Duiker &lt;= 25m"/>
    <n v="2"/>
    <s v="H19465"/>
    <x v="0"/>
    <s v="&lt;Null&gt;"/>
    <x v="806"/>
    <n v="17.61"/>
    <n v="92627"/>
    <s v="&lt;Null&gt;"/>
    <s v="Vergunninghouder"/>
    <s v="Waterschap"/>
    <x v="0"/>
    <s v="Perceel 3"/>
    <s v="Oudelandsedijk"/>
    <s v="&lt;Null&gt;"/>
    <n v="40"/>
    <n v="2021"/>
    <s v="Vrij toepasbaar"/>
    <s v="Vrij toepasbaar"/>
    <n v="92627"/>
    <s v="Vrij verspreidbaar"/>
    <n v="27.7"/>
    <x v="0"/>
    <s v="W18GR10253"/>
  </r>
  <r>
    <x v="0"/>
    <s v="GO 2021"/>
    <s v="1B: Op de kant, &gt;15 m één zijde bereikbaar, of &gt;30m één zijde of tweezijdig bereikbaar"/>
    <s v="Duiker &lt;= 25m"/>
    <n v="1.8"/>
    <s v="H19465"/>
    <x v="0"/>
    <s v="&lt;Null&gt;"/>
    <x v="807"/>
    <n v="6.36"/>
    <n v="92625"/>
    <s v="&lt;Null&gt;"/>
    <s v="Vergunninghouder"/>
    <s v="Waterschap"/>
    <x v="0"/>
    <s v="Perceel 3"/>
    <s v="Oudelandsedijk"/>
    <s v="&lt;Null&gt;"/>
    <n v="130"/>
    <n v="2021"/>
    <s v="Vrij toepasbaar"/>
    <s v="Vrij toepasbaar"/>
    <n v="92625"/>
    <s v="Vrij verspreidbaar"/>
    <n v="8.1"/>
    <x v="0"/>
    <s v="W18GR10253"/>
  </r>
  <r>
    <x v="0"/>
    <s v="GO 2021"/>
    <s v="1A: Op de kant, &lt;=30m tweezijdig bereikbaar, of &lt;=15m één zijde bereikbaar"/>
    <s v="Duiker &lt;= 25m"/>
    <n v="0.4"/>
    <s v="D05228"/>
    <x v="0"/>
    <s v="&lt;Null&gt;"/>
    <x v="808"/>
    <n v="12.37"/>
    <n v="92628"/>
    <s v="&lt;Null&gt;"/>
    <s v="Vergunninghouder"/>
    <s v="Waterschap"/>
    <x v="0"/>
    <s v="Perceel 3"/>
    <s v="Brienensweg"/>
    <s v="&lt;Null&gt;"/>
    <n v="130"/>
    <n v="2021"/>
    <s v="Klasse A"/>
    <s v="Vrij toepasbaar"/>
    <n v="92628"/>
    <s v="Vrij verspreidbaar"/>
    <n v="0.8"/>
    <x v="0"/>
    <s v="W18GR10_WBKK_D"/>
  </r>
  <r>
    <x v="0"/>
    <s v="GO 2021"/>
    <s v="1A: Op de kant, &lt;=30m tweezijdig bereikbaar, of &lt;=15m één zijde bereikbaar"/>
    <s v="Duiker &lt;= 25m"/>
    <n v="0.5"/>
    <s v="T21877"/>
    <x v="0"/>
    <s v="&lt;Null&gt;"/>
    <x v="809"/>
    <n v="14.3"/>
    <n v="92157"/>
    <s v="&lt;Null&gt;"/>
    <s v="Vergunninghouder"/>
    <s v="Waterschap"/>
    <x v="0"/>
    <s v="Perceel 3"/>
    <s v="Munnike Putseweg"/>
    <s v="&lt;Null&gt;"/>
    <n v="170"/>
    <n v="2021"/>
    <s v="Klasse A"/>
    <s v="Vrij toepasbaar"/>
    <n v="92157"/>
    <s v="Vrij verspreidbaar"/>
    <n v="1.4"/>
    <x v="0"/>
    <s v="W18GR10_WBKK_D"/>
  </r>
  <r>
    <x v="0"/>
    <s v="GO 2021"/>
    <s v="1A: Op de kant, &lt;=30m tweezijdig bereikbaar, of &lt;=15m één zijde bereikbaar"/>
    <s v="Duiker &lt;= 25m"/>
    <n v="0.5"/>
    <s v="T21877"/>
    <x v="0"/>
    <s v="&lt;Null&gt;"/>
    <x v="810"/>
    <n v="14.61"/>
    <n v="92158"/>
    <s v="&lt;Null&gt;"/>
    <s v="Vergunninghouder"/>
    <s v="Waterschap"/>
    <x v="0"/>
    <s v="Perceel 3"/>
    <s v="de Perdamusweg"/>
    <s v="&lt;Null&gt;"/>
    <n v="170"/>
    <n v="2021"/>
    <s v="Klasse A"/>
    <s v="Vrij toepasbaar"/>
    <n v="92158"/>
    <s v="Vrij verspreidbaar"/>
    <n v="1.4"/>
    <x v="0"/>
    <s v="W18GR10_WBKK_D"/>
  </r>
  <r>
    <x v="0"/>
    <s v="GO 2021"/>
    <s v="1A: Op de kant, &lt;=30m tweezijdig bereikbaar, of &lt;=15m één zijde bereikbaar"/>
    <s v="Duiker &lt;= 25m"/>
    <s v="&lt;Null&gt;"/>
    <s v="T21877"/>
    <x v="0"/>
    <s v="&lt;Null&gt;"/>
    <x v="811"/>
    <n v="18.100000000000001"/>
    <n v="92629"/>
    <s v="&lt;Null&gt;"/>
    <s v="Vergunninghouder"/>
    <s v="Waterschap"/>
    <x v="0"/>
    <s v="Perceel 3"/>
    <s v="de Perdamusweg"/>
    <s v="&lt;Null&gt;"/>
    <n v="170"/>
    <n v="2021"/>
    <s v="Klasse A"/>
    <s v="Vrij toepasbaar"/>
    <n v="92629"/>
    <s v="Vrij verspreidbaar"/>
    <n v="1.8"/>
    <x v="3"/>
    <s v="W18GR10_WBKK_D"/>
  </r>
  <r>
    <x v="0"/>
    <s v="GO 2021"/>
    <s v="1A: Op de kant, &lt;=30m tweezijdig bereikbaar, of &lt;=15m één zijde bereikbaar"/>
    <s v="Duiker &lt;= 25m"/>
    <n v="0.45"/>
    <s v="T21871"/>
    <x v="0"/>
    <s v="&lt;Null&gt;"/>
    <x v="812"/>
    <n v="8.1199999999999992"/>
    <n v="92318"/>
    <s v="&lt;Null&gt;"/>
    <s v="Vergunninghouder"/>
    <s v="Waterschap"/>
    <x v="0"/>
    <s v="Perceel 3"/>
    <s v="Oudelandsedijk"/>
    <s v="&lt;Null&gt;"/>
    <n v="20"/>
    <n v="2021"/>
    <s v="Klasse A"/>
    <s v="Vrij toepasbaar"/>
    <n v="92318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6"/>
    <s v="W17396"/>
    <x v="0"/>
    <s v="&lt;Null&gt;"/>
    <x v="813"/>
    <n v="9.65"/>
    <n v="92339"/>
    <s v="&lt;Null&gt;"/>
    <s v="Vergunninghouder"/>
    <s v="Waterschap"/>
    <x v="0"/>
    <s v="Perceel 3"/>
    <s v="Bolletjesweg"/>
    <s v="&lt;Null&gt;"/>
    <n v="110"/>
    <n v="2021"/>
    <s v="Vrij toepasbaar"/>
    <s v="Vrij toepasbaar"/>
    <n v="92339"/>
    <s v="Vrij verspreidbaar"/>
    <n v="1.4"/>
    <x v="0"/>
    <s v="W18GR10226"/>
  </r>
  <r>
    <x v="0"/>
    <s v="GO 2021"/>
    <s v="1A: Op de kant, &lt;=30m tweezijdig bereikbaar, of &lt;=15m één zijde bereikbaar"/>
    <s v="Duiker &lt;= 25m"/>
    <n v="0.5"/>
    <s v="W17401"/>
    <x v="0"/>
    <s v="&lt;Null&gt;"/>
    <x v="814"/>
    <n v="14.55"/>
    <n v="92487"/>
    <s v="&lt;Null&gt;"/>
    <s v="Vergunninghouder"/>
    <s v="Waterschap"/>
    <x v="0"/>
    <s v="Perceel 3"/>
    <s v="Geerweg"/>
    <s v="&lt;Null&gt;"/>
    <n v="95"/>
    <n v="2021"/>
    <s v="Vrij toepasbaar"/>
    <s v="Vrij toepasbaar"/>
    <n v="92487"/>
    <s v="Vrij verspreidbaar"/>
    <n v="1.4"/>
    <x v="0"/>
    <s v="W18GR10212"/>
  </r>
  <r>
    <x v="0"/>
    <s v="GO 2021"/>
    <s v="1A: Op de kant, &lt;=30m tweezijdig bereikbaar, of &lt;=15m één zijde bereikbaar"/>
    <s v="Duiker &lt;= 25m"/>
    <n v="0.5"/>
    <s v="W23046"/>
    <x v="0"/>
    <s v="&lt;Null&gt;"/>
    <x v="815"/>
    <n v="14.49"/>
    <n v="92340"/>
    <s v="&lt;Null&gt;"/>
    <s v="Vergunninghouder"/>
    <s v="Waterschap"/>
    <x v="0"/>
    <s v="Perceel 3"/>
    <s v="Maaijgroversweg"/>
    <s v="&lt;Null&gt;"/>
    <n v="90"/>
    <n v="2021"/>
    <s v="Klasse A"/>
    <s v="Klasse Wonen"/>
    <n v="92340"/>
    <s v="Verspreidbaar"/>
    <n v="1.4"/>
    <x v="0"/>
    <s v="W18GR10190"/>
  </r>
  <r>
    <x v="0"/>
    <s v="GO 2021"/>
    <s v="1A: Op de kant, &lt;=30m tweezijdig bereikbaar, of &lt;=15m één zijde bereikbaar"/>
    <s v="Duiker &lt;= 25m"/>
    <n v="0.5"/>
    <s v="W32793"/>
    <x v="0"/>
    <s v="&lt;Null&gt;"/>
    <x v="816"/>
    <n v="12.07"/>
    <n v="92194"/>
    <s v="&lt;Null&gt;"/>
    <s v="Vergunninghouder"/>
    <s v="Waterschap"/>
    <x v="0"/>
    <s v="Perceel 3"/>
    <s v="Vroonweg"/>
    <s v="&lt;Null&gt;"/>
    <n v="90"/>
    <n v="2021"/>
    <s v="Vrij toepasbaar"/>
    <s v="Vrij toepasbaar"/>
    <n v="92194"/>
    <s v="Vrij verspreidbaar"/>
    <n v="1.2"/>
    <x v="0"/>
    <s v="W18GR10206"/>
  </r>
  <r>
    <x v="0"/>
    <s v="GO 2021"/>
    <s v="1A: Op de kant, &lt;=30m tweezijdig bereikbaar, of &lt;=15m één zijde bereikbaar"/>
    <s v="Duiker &lt;= 25m"/>
    <n v="0.5"/>
    <s v="W13476"/>
    <x v="0"/>
    <s v="&lt;Null&gt;"/>
    <x v="817"/>
    <n v="9.8800000000000008"/>
    <n v="92662"/>
    <s v="&lt;Null&gt;"/>
    <s v="Vergunninghouder"/>
    <s v="Waterschap"/>
    <x v="0"/>
    <s v="Perceel 3"/>
    <s v="Vroonweg"/>
    <s v="&lt;Null&gt;"/>
    <n v="90"/>
    <n v="2021"/>
    <s v="Klasse A"/>
    <s v="Klasse Wonen"/>
    <n v="92662"/>
    <s v="Verspreidbaar"/>
    <n v="1"/>
    <x v="0"/>
    <s v="W18GR10208"/>
  </r>
  <r>
    <x v="0"/>
    <s v="GO 2021"/>
    <s v="1A: Op de kant, &lt;=30m tweezijdig bereikbaar, of &lt;=15m één zijde bereikbaar"/>
    <s v="Duiker &lt;= 25m"/>
    <n v="0.5"/>
    <s v="T27708"/>
    <x v="0"/>
    <s v="&lt;Null&gt;"/>
    <x v="818"/>
    <n v="10.32"/>
    <n v="92330"/>
    <s v="&lt;Null&gt;"/>
    <s v="Vergunninghouder"/>
    <s v="Waterschap"/>
    <x v="0"/>
    <s v="Perceel 3"/>
    <s v="Oudelandsedijk"/>
    <s v="&lt;Null&gt;"/>
    <n v="143"/>
    <n v="2021"/>
    <s v="Klasse A"/>
    <s v="Vrij toepasbaar"/>
    <n v="92330"/>
    <s v="Vrij verspreidbaar"/>
    <n v="1"/>
    <x v="0"/>
    <s v="W18GR10_WBKK_D"/>
  </r>
  <r>
    <x v="0"/>
    <s v="GO 2021"/>
    <s v="1A: Op de kant, &lt;=30m tweezijdig bereikbaar, of &lt;=15m één zijde bereikbaar"/>
    <s v="Duiker &lt;= 25m"/>
    <n v="0.6"/>
    <s v="W51335"/>
    <x v="0"/>
    <s v="&lt;Null&gt;"/>
    <x v="819"/>
    <n v="21.68"/>
    <n v="92037"/>
    <s v="&lt;Null&gt;"/>
    <s v="Vergunninghouder"/>
    <s v="Waterschap"/>
    <x v="0"/>
    <s v="Perceel 3"/>
    <s v="Noorddijk"/>
    <s v="&lt;Null&gt;"/>
    <n v="75"/>
    <n v="2021"/>
    <s v="Klasse A"/>
    <s v="Vrij toepasbaar"/>
    <n v="92037"/>
    <s v="Vrij verspreidbaar"/>
    <n v="3.1"/>
    <x v="0"/>
    <s v="W18GR10_WBKK_D"/>
  </r>
  <r>
    <x v="0"/>
    <s v="GO 2021"/>
    <s v="2A: Niet direct op de kant, &lt;=30m tweezijdig bereikbaar, of &lt;=15m één zijde bereikbaar"/>
    <s v="Duiker &lt;= 25m"/>
    <n v="0.6"/>
    <s v="T27703"/>
    <x v="1"/>
    <s v="&lt;Null&gt;"/>
    <x v="820"/>
    <n v="12.62"/>
    <n v="92185"/>
    <s v="&lt;Null&gt;"/>
    <s v="Vergunninghouder"/>
    <s v="Waterschap"/>
    <x v="0"/>
    <s v="Perceel 3"/>
    <s v="Jan van Heenvlietstraat"/>
    <s v="&lt;Null&gt;"/>
    <n v="123"/>
    <n v="2021"/>
    <s v="Klasse B"/>
    <s v="Klasse Industrie"/>
    <n v="92185"/>
    <s v="Verspreidbaar"/>
    <n v="1.8"/>
    <x v="0"/>
    <s v="W18GR10280"/>
  </r>
  <r>
    <x v="0"/>
    <s v="GO 2021"/>
    <s v="1A: Op de kant, &lt;=30m tweezijdig bereikbaar, of &lt;=15m één zijde bereikbaar"/>
    <s v="Duiker &lt;= 25m"/>
    <n v="0.6"/>
    <s v="W32806"/>
    <x v="0"/>
    <s v="&lt;Null&gt;"/>
    <x v="821"/>
    <n v="12.24"/>
    <n v="92287"/>
    <s v="&lt;Null&gt;"/>
    <s v="Vergunninghouder"/>
    <s v="Waterschap"/>
    <x v="0"/>
    <s v="Perceel 3"/>
    <s v="Philipshoofjesweg"/>
    <s v="&lt;Null&gt;"/>
    <n v="102"/>
    <n v="2021"/>
    <s v="Klasse B"/>
    <s v="Niet toepasbaar"/>
    <n v="92287"/>
    <s v="Verspreidbaar"/>
    <n v="1.7"/>
    <x v="0"/>
    <s v="W18GR10065"/>
  </r>
  <r>
    <x v="0"/>
    <s v="GO 2021"/>
    <s v="1A: Op de kant, &lt;=30m tweezijdig bereikbaar, of &lt;=15m één zijde bereikbaar"/>
    <s v="Duiker &lt;= 25m"/>
    <n v="0.5"/>
    <s v="W32806"/>
    <x v="0"/>
    <s v="&lt;Null&gt;"/>
    <x v="822"/>
    <n v="11.47"/>
    <n v="92174"/>
    <s v="&lt;Null&gt;"/>
    <s v="Vergunninghouder"/>
    <s v="Waterschap"/>
    <x v="0"/>
    <s v="Perceel 3"/>
    <s v="Philipshoofjesweg"/>
    <s v="&lt;Null&gt;"/>
    <n v="100"/>
    <n v="2021"/>
    <s v="Klasse B"/>
    <s v="Niet toepasbaar"/>
    <n v="92174"/>
    <s v="Verspreidbaar"/>
    <n v="1.1000000000000001"/>
    <x v="0"/>
    <s v="W18GR10065"/>
  </r>
  <r>
    <x v="0"/>
    <s v="GO 2021"/>
    <s v="1A: Op de kant, &lt;=30m tweezijdig bereikbaar, of &lt;=15m één zijde bereikbaar"/>
    <s v="Duiker &lt;= 25m"/>
    <n v="0.5"/>
    <s v="W23039"/>
    <x v="0"/>
    <s v="&lt;Null&gt;"/>
    <x v="823"/>
    <n v="11.92"/>
    <n v="92320"/>
    <s v="&lt;Null&gt;"/>
    <s v="Vergunninghouder"/>
    <s v="Waterschap"/>
    <x v="0"/>
    <s v="Perceel 3"/>
    <s v="Groeneweg"/>
    <s v="&lt;Null&gt;"/>
    <n v="140"/>
    <n v="2021"/>
    <s v="Klasse A"/>
    <s v="Klasse Industrie"/>
    <n v="92320"/>
    <s v="Verspreidbaar"/>
    <n v="1.2"/>
    <x v="0"/>
    <s v="W18GR10_WBKK_A"/>
  </r>
  <r>
    <x v="0"/>
    <s v="GO 2021"/>
    <s v="3A: Erkend verwerker, &lt;=30m tweezijdig bereikbaar, of &lt;=15m één zijde bereikbaar"/>
    <s v="Duiker &lt;= 25m"/>
    <n v="0.5"/>
    <s v="T16201"/>
    <x v="2"/>
    <s v="&lt;Null&gt;"/>
    <x v="824"/>
    <n v="6.19"/>
    <n v="91897"/>
    <s v="&lt;Null&gt;"/>
    <s v="Vergunninghouder"/>
    <s v="Waterschap"/>
    <x v="0"/>
    <s v="Perceel 3"/>
    <s v="Oudelandsedijk"/>
    <s v="&lt;Null&gt;"/>
    <n v="18"/>
    <n v="2021"/>
    <s v="Klasse B"/>
    <s v="Niet toepasbaar"/>
    <n v="91897"/>
    <s v="Verspreidbaar"/>
    <n v="0.6"/>
    <x v="0"/>
    <s v="W18GR10115"/>
  </r>
  <r>
    <x v="0"/>
    <s v="GO 2021"/>
    <s v="1A: Op de kant, &lt;=30m tweezijdig bereikbaar, of &lt;=15m één zijde bereikbaar"/>
    <s v="Duiker &lt;= 25m"/>
    <n v="0.15"/>
    <s v="T49644"/>
    <x v="0"/>
    <s v="&lt;Null&gt;"/>
    <x v="825"/>
    <n v="3.31"/>
    <n v="92236"/>
    <s v="&lt;Null&gt;"/>
    <s v="Vergunninghouder"/>
    <s v="Waterschap"/>
    <x v="0"/>
    <s v="Perceel 3"/>
    <s v="Vroonweg"/>
    <s v="&lt;Null&gt;"/>
    <n v="55"/>
    <n v="2021"/>
    <s v="Vrij toepasbaar"/>
    <s v="Vrij toepasbaar"/>
    <n v="92236"/>
    <s v="Vrij verspreidbaar"/>
    <n v="0"/>
    <x v="0"/>
    <s v="W18GR10005"/>
  </r>
  <r>
    <x v="0"/>
    <s v="GO 2021"/>
    <s v="1A: Op de kant, &lt;=30m tweezijdig bereikbaar, of &lt;=15m één zijde bereikbaar"/>
    <s v="Duiker &lt;= 25m"/>
    <n v="0.45"/>
    <s v="T02916"/>
    <x v="0"/>
    <s v="&lt;Null&gt;"/>
    <x v="826"/>
    <n v="7.24"/>
    <n v="92195"/>
    <s v="&lt;Null&gt;"/>
    <s v="Vergunninghouder"/>
    <s v="Waterschap"/>
    <x v="0"/>
    <s v="Perceel 3"/>
    <s v="Noordlandsedijk"/>
    <s v="&lt;Null&gt;"/>
    <n v="108"/>
    <n v="2021"/>
    <s v="Klasse A"/>
    <s v="Vrij toepasbaar"/>
    <n v="92195"/>
    <s v="Vrij verspreidbaar"/>
    <n v="0.6"/>
    <x v="0"/>
    <s v="W18GR10_WBKK_D"/>
  </r>
  <r>
    <x v="0"/>
    <s v="GO 2021"/>
    <s v="1A: Op de kant, &lt;=30m tweezijdig bereikbaar, of &lt;=15m één zijde bereikbaar"/>
    <s v="Duiker &lt;= 25m"/>
    <n v="0.5"/>
    <s v="W07705"/>
    <x v="0"/>
    <s v="&lt;Null&gt;"/>
    <x v="827"/>
    <n v="17.12"/>
    <n v="92314"/>
    <s v="&lt;Null&gt;"/>
    <s v="Vergunninghouder"/>
    <s v="Waterschap"/>
    <x v="0"/>
    <s v="Perceel 3"/>
    <s v="Kladstaartweg"/>
    <s v="&lt;Null&gt;"/>
    <n v="10"/>
    <n v="2021"/>
    <s v="Klasse A"/>
    <s v="Klasse Industrie"/>
    <n v="92314"/>
    <s v="Verspreidbaar"/>
    <n v="1.7"/>
    <x v="0"/>
    <s v="W18GR10125"/>
  </r>
  <r>
    <x v="0"/>
    <s v="GO 2021"/>
    <s v="1A: Op de kant, &lt;=30m tweezijdig bereikbaar, of &lt;=15m één zijde bereikbaar"/>
    <s v="Duiker &lt;= 25m"/>
    <n v="0.5"/>
    <s v="W24937"/>
    <x v="0"/>
    <s v="&lt;Null&gt;"/>
    <x v="828"/>
    <n v="12.06"/>
    <n v="92426"/>
    <s v="&lt;Null&gt;"/>
    <s v="Vergunninghouder"/>
    <s v="Waterschap"/>
    <x v="0"/>
    <s v="Perceel 3"/>
    <s v="Stratensweg"/>
    <s v="&lt;Null&gt;"/>
    <n v="15"/>
    <n v="2021"/>
    <s v="Klasse A"/>
    <s v="Klasse Industrie"/>
    <n v="92426"/>
    <s v="Verspreidbaar"/>
    <n v="1.2"/>
    <x v="0"/>
    <s v="W18GR10_WBKK_A"/>
  </r>
  <r>
    <x v="0"/>
    <s v="GO 2021"/>
    <s v="2A: Niet direct op de kant, &lt;=30m tweezijdig bereikbaar, of &lt;=15m één zijde bereikbaar"/>
    <s v="Duiker &lt;= 25m"/>
    <n v="0.6"/>
    <s v="W17397"/>
    <x v="1"/>
    <s v="&lt;Null&gt;"/>
    <x v="829"/>
    <n v="12.32"/>
    <n v="92500"/>
    <s v="&lt;Null&gt;"/>
    <s v="Vergunninghouder"/>
    <s v="Waterschap"/>
    <x v="0"/>
    <s v="Perceel 3"/>
    <s v="Potterweg"/>
    <s v="&lt;Null&gt;"/>
    <n v="100"/>
    <n v="2021"/>
    <s v="Klasse B"/>
    <s v="Klasse Industrie"/>
    <n v="92500"/>
    <s v="Niet verspreidbaar"/>
    <n v="1.7"/>
    <x v="0"/>
    <s v="W18GR10218"/>
  </r>
  <r>
    <x v="0"/>
    <s v="GO 2021"/>
    <s v="1A: Op de kant, &lt;=30m tweezijdig bereikbaar, of &lt;=15m één zijde bereikbaar"/>
    <s v="Duiker &lt;= 25m"/>
    <n v="0.7"/>
    <s v="W23051"/>
    <x v="0"/>
    <s v="&lt;Null&gt;"/>
    <x v="830"/>
    <n v="13.42"/>
    <n v="92307"/>
    <s v="&lt;Null&gt;"/>
    <s v="Vergunninghouder"/>
    <s v="Waterschap"/>
    <x v="0"/>
    <s v="Perceel 3"/>
    <s v="Brienensweg"/>
    <s v="&lt;Null&gt;"/>
    <n v="140"/>
    <n v="2021"/>
    <s v="Klasse A"/>
    <s v="Klasse Industrie"/>
    <n v="92307"/>
    <s v="Verspreidbaar"/>
    <n v="2.6"/>
    <x v="0"/>
    <s v="W18GR10254"/>
  </r>
  <r>
    <x v="0"/>
    <s v="GO 2021"/>
    <s v="1A: Op de kant, &lt;=30m tweezijdig bereikbaar, of &lt;=15m één zijde bereikbaar"/>
    <s v="Duiker &lt;= 25m"/>
    <n v="0.6"/>
    <s v="T27708"/>
    <x v="0"/>
    <s v="&lt;Null&gt;"/>
    <x v="831"/>
    <n v="9.64"/>
    <n v="92321"/>
    <s v="&lt;Null&gt;"/>
    <s v="Vergunninghouder"/>
    <s v="Waterschap"/>
    <x v="0"/>
    <s v="Perceel 3"/>
    <s v="Oudelandsedijk"/>
    <s v="&lt;Null&gt;"/>
    <n v="110"/>
    <n v="2021"/>
    <s v="Klasse A"/>
    <s v="Vrij toepasbaar"/>
    <n v="92321"/>
    <s v="Vrij verspreidbaar"/>
    <n v="1.4"/>
    <x v="0"/>
    <s v="W18GR10_WBKK_D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3C481F2-5993-405A-B3D7-C40C645AC3C3}" name="Draaitabel4" cacheId="18" applyNumberFormats="0" applyBorderFormats="0" applyFontFormats="0" applyPatternFormats="0" applyAlignmentFormats="0" applyWidthHeightFormats="1" dataCaption="Waarden" updatedVersion="6" minRefreshableVersion="3" useAutoFormatting="1" itemPrintTitles="1" createdVersion="6" indent="0" outline="1" outlineData="1" multipleFieldFilters="0">
  <location ref="A34:B40" firstHeaderRow="1" firstDataRow="1" firstDataCol="1"/>
  <pivotFields count="27">
    <pivotField axis="axisRow" showAll="0">
      <items count="2">
        <item x="0"/>
        <item t="default"/>
      </items>
    </pivotField>
    <pivotField showAll="0"/>
    <pivotField showAll="0"/>
    <pivotField showAll="0"/>
    <pivotField showAll="0"/>
    <pivotField showAll="0"/>
    <pivotField showAll="0"/>
    <pivotField showAll="0"/>
    <pivotField showAll="0"/>
    <pivotField dataField="1"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showAll="0"/>
    <pivotField axis="axisRow" showAll="0">
      <items count="5">
        <item x="3"/>
        <item x="1"/>
        <item x="2"/>
        <item x="0"/>
        <item t="default"/>
      </items>
    </pivotField>
    <pivotField showAll="0"/>
  </pivotFields>
  <rowFields count="2">
    <field x="0"/>
    <field x="25"/>
  </rowFields>
  <rowItems count="6">
    <i>
      <x/>
    </i>
    <i r="1">
      <x/>
    </i>
    <i r="1">
      <x v="1"/>
    </i>
    <i r="1">
      <x v="2"/>
    </i>
    <i r="1">
      <x v="3"/>
    </i>
    <i t="grand">
      <x/>
    </i>
  </rowItems>
  <colItems count="1">
    <i/>
  </colItems>
  <dataFields count="1">
    <dataField name="Som van LENGTE_DUIKER" fld="9" baseField="0" baseItem="0" numFmtId="3"/>
  </dataFields>
  <formats count="2">
    <format dxfId="2">
      <pivotArea collapsedLevelsAreSubtotals="1" fieldPosition="0">
        <references count="1">
          <reference field="0" count="0"/>
        </references>
      </pivotArea>
    </format>
    <format dxfId="0">
      <pivotArea outline="0" fieldPosition="0">
        <references count="1">
          <reference field="4294967294" count="1">
            <x v="0"/>
          </reference>
        </references>
      </pivotArea>
    </format>
  </formats>
  <pivotTableStyleInfo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7C24C20-5084-4ED4-8F3E-481F9CDAC4A5}" name="Draaitabel3" cacheId="17" applyNumberFormats="0" applyBorderFormats="0" applyFontFormats="0" applyPatternFormats="0" applyAlignmentFormats="0" applyWidthHeightFormats="1" dataCaption="Waarden" updatedVersion="6" minRefreshableVersion="3" useAutoFormatting="1" itemPrintTitles="1" createdVersion="6" indent="0" compact="0" compactData="0" multipleFieldFilters="0">
  <location ref="A19:F26" firstHeaderRow="0" firstDataRow="1" firstDataCol="4"/>
  <pivotFields count="74"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2"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6">
        <item x="1"/>
        <item x="4"/>
        <item x="0"/>
        <item x="2"/>
        <item x="3"/>
        <item t="default"/>
      </items>
    </pivotField>
    <pivotField compact="0" outline="0" showAll="0"/>
    <pivotField compact="0" outline="0" showAll="0"/>
    <pivotField dataField="1" compact="0" outline="0" showAll="0">
      <items count="1279">
        <item x="232"/>
        <item x="412"/>
        <item x="110"/>
        <item x="1187"/>
        <item x="1161"/>
        <item x="507"/>
        <item x="814"/>
        <item x="1256"/>
        <item x="888"/>
        <item x="1088"/>
        <item x="829"/>
        <item x="902"/>
        <item x="901"/>
        <item x="506"/>
        <item x="123"/>
        <item x="900"/>
        <item x="311"/>
        <item x="830"/>
        <item x="835"/>
        <item x="71"/>
        <item x="834"/>
        <item x="84"/>
        <item x="936"/>
        <item x="877"/>
        <item x="878"/>
        <item x="869"/>
        <item x="413"/>
        <item x="876"/>
        <item x="823"/>
        <item x="868"/>
        <item x="819"/>
        <item x="879"/>
        <item x="822"/>
        <item x="818"/>
        <item x="817"/>
        <item x="816"/>
        <item x="824"/>
        <item x="244"/>
        <item x="809"/>
        <item x="61"/>
        <item x="1202"/>
        <item x="751"/>
        <item x="808"/>
        <item x="833"/>
        <item x="845"/>
        <item x="1029"/>
        <item x="844"/>
        <item x="1071"/>
        <item x="911"/>
        <item x="194"/>
        <item x="860"/>
        <item x="895"/>
        <item x="842"/>
        <item x="889"/>
        <item x="843"/>
        <item x="1098"/>
        <item x="840"/>
        <item x="841"/>
        <item x="1176"/>
        <item x="862"/>
        <item x="1116"/>
        <item x="854"/>
        <item x="870"/>
        <item x="863"/>
        <item x="855"/>
        <item x="894"/>
        <item x="856"/>
        <item x="428"/>
        <item x="861"/>
        <item x="508"/>
        <item x="884"/>
        <item x="360"/>
        <item x="893"/>
        <item x="850"/>
        <item x="825"/>
        <item x="0"/>
        <item x="505"/>
        <item x="848"/>
        <item x="739"/>
        <item x="361"/>
        <item x="67"/>
        <item x="1051"/>
        <item x="264"/>
        <item x="1267"/>
        <item x="285"/>
        <item x="980"/>
        <item x="780"/>
        <item x="381"/>
        <item x="1014"/>
        <item x="156"/>
        <item x="317"/>
        <item x="382"/>
        <item x="1238"/>
        <item x="912"/>
        <item x="733"/>
        <item x="695"/>
        <item x="677"/>
        <item x="941"/>
        <item x="73"/>
        <item x="502"/>
        <item x="671"/>
        <item x="253"/>
        <item x="1089"/>
        <item x="1082"/>
        <item x="1188"/>
        <item x="498"/>
        <item x="858"/>
        <item x="797"/>
        <item x="567"/>
        <item x="663"/>
        <item x="793"/>
        <item x="977"/>
        <item x="738"/>
        <item x="988"/>
        <item x="1231"/>
        <item x="448"/>
        <item x="432"/>
        <item x="74"/>
        <item x="50"/>
        <item x="1160"/>
        <item x="915"/>
        <item x="242"/>
        <item x="299"/>
        <item x="143"/>
        <item x="1263"/>
        <item x="359"/>
        <item x="1222"/>
        <item x="654"/>
        <item x="497"/>
        <item x="29"/>
        <item x="69"/>
        <item x="179"/>
        <item x="989"/>
        <item x="400"/>
        <item x="1109"/>
        <item x="954"/>
        <item x="481"/>
        <item x="953"/>
        <item x="946"/>
        <item x="200"/>
        <item x="1058"/>
        <item x="349"/>
        <item x="376"/>
        <item x="967"/>
        <item x="730"/>
        <item x="1013"/>
        <item x="701"/>
        <item x="402"/>
        <item x="316"/>
        <item x="947"/>
        <item x="22"/>
        <item x="291"/>
        <item x="166"/>
        <item x="10"/>
        <item x="192"/>
        <item x="1266"/>
        <item x="968"/>
        <item x="760"/>
        <item x="1265"/>
        <item x="591"/>
        <item x="518"/>
        <item x="859"/>
        <item x="1226"/>
        <item x="586"/>
        <item x="1158"/>
        <item x="1093"/>
        <item x="1205"/>
        <item x="108"/>
        <item x="1103"/>
        <item x="792"/>
        <item x="211"/>
        <item x="700"/>
        <item x="1006"/>
        <item x="482"/>
        <item x="1022"/>
        <item x="1127"/>
        <item x="331"/>
        <item x="16"/>
        <item x="1038"/>
        <item x="72"/>
        <item x="199"/>
        <item x="424"/>
        <item x="193"/>
        <item x="1111"/>
        <item x="34"/>
        <item x="310"/>
        <item x="832"/>
        <item x="233"/>
        <item x="606"/>
        <item x="1255"/>
        <item x="726"/>
        <item x="678"/>
        <item x="368"/>
        <item x="916"/>
        <item x="1076"/>
        <item x="571"/>
        <item x="484"/>
        <item x="261"/>
        <item x="1048"/>
        <item x="1257"/>
        <item x="125"/>
        <item x="487"/>
        <item x="1092"/>
        <item x="1275"/>
        <item x="918"/>
        <item x="636"/>
        <item x="1216"/>
        <item x="485"/>
        <item x="1133"/>
        <item x="462"/>
        <item x="281"/>
        <item x="358"/>
        <item x="407"/>
        <item x="397"/>
        <item x="703"/>
        <item x="445"/>
        <item x="486"/>
        <item x="1097"/>
        <item x="430"/>
        <item x="1180"/>
        <item x="727"/>
        <item x="913"/>
        <item x="640"/>
        <item x="887"/>
        <item x="588"/>
        <item x="1034"/>
        <item x="367"/>
        <item x="380"/>
        <item x="1068"/>
        <item x="1242"/>
        <item x="159"/>
        <item x="210"/>
        <item x="1243"/>
        <item x="1079"/>
        <item x="610"/>
        <item x="736"/>
        <item x="1199"/>
        <item x="1249"/>
        <item x="136"/>
        <item x="753"/>
        <item x="787"/>
        <item x="1075"/>
        <item x="590"/>
        <item x="174"/>
        <item x="632"/>
        <item x="599"/>
        <item x="180"/>
        <item x="346"/>
        <item x="348"/>
        <item x="1209"/>
        <item x="1186"/>
        <item x="959"/>
        <item x="207"/>
        <item x="795"/>
        <item x="150"/>
        <item x="466"/>
        <item x="1138"/>
        <item x="992"/>
        <item x="1131"/>
        <item x="307"/>
        <item x="729"/>
        <item x="173"/>
        <item x="1009"/>
        <item x="575"/>
        <item x="788"/>
        <item x="165"/>
        <item x="710"/>
        <item x="399"/>
        <item x="629"/>
        <item x="306"/>
        <item x="705"/>
        <item x="731"/>
        <item x="324"/>
        <item x="1196"/>
        <item x="1171"/>
        <item x="1052"/>
        <item x="411"/>
        <item x="803"/>
        <item x="493"/>
        <item x="1178"/>
        <item x="634"/>
        <item x="1206"/>
        <item x="385"/>
        <item x="109"/>
        <item x="328"/>
        <item x="363"/>
        <item x="732"/>
        <item x="444"/>
        <item x="122"/>
        <item x="1184"/>
        <item x="740"/>
        <item x="951"/>
        <item x="272"/>
        <item x="257"/>
        <item x="300"/>
        <item x="362"/>
        <item x="623"/>
        <item x="1069"/>
        <item x="70"/>
        <item x="390"/>
        <item x="14"/>
        <item x="230"/>
        <item x="472"/>
        <item x="1218"/>
        <item x="1169"/>
        <item x="596"/>
        <item x="908"/>
        <item x="766"/>
        <item x="423"/>
        <item x="1172"/>
        <item x="488"/>
        <item x="1078"/>
        <item x="945"/>
        <item x="464"/>
        <item x="622"/>
        <item x="1056"/>
        <item x="1018"/>
        <item x="1250"/>
        <item x="495"/>
        <item x="1077"/>
        <item x="1002"/>
        <item x="247"/>
        <item x="1122"/>
        <item x="957"/>
        <item x="208"/>
        <item x="1031"/>
        <item x="928"/>
        <item x="1037"/>
        <item x="219"/>
        <item x="24"/>
        <item x="477"/>
        <item x="1276"/>
        <item x="999"/>
        <item x="282"/>
        <item x="990"/>
        <item x="263"/>
        <item x="559"/>
        <item x="1214"/>
        <item x="1201"/>
        <item x="519"/>
        <item x="325"/>
        <item x="196"/>
        <item x="794"/>
        <item x="1121"/>
        <item x="1155"/>
        <item x="473"/>
        <item x="1124"/>
        <item x="676"/>
        <item x="512"/>
        <item x="1108"/>
        <item x="786"/>
        <item x="427"/>
        <item x="240"/>
        <item x="190"/>
        <item x="30"/>
        <item x="239"/>
        <item x="467"/>
        <item x="561"/>
        <item x="308"/>
        <item x="1179"/>
        <item x="619"/>
        <item x="906"/>
        <item x="284"/>
        <item x="831"/>
        <item x="603"/>
        <item x="8"/>
        <item x="386"/>
        <item x="152"/>
        <item x="702"/>
        <item x="1030"/>
        <item x="1246"/>
        <item x="499"/>
        <item x="3"/>
        <item x="39"/>
        <item x="406"/>
        <item x="203"/>
        <item x="529"/>
        <item x="280"/>
        <item x="633"/>
        <item x="453"/>
        <item x="379"/>
        <item x="1170"/>
        <item x="389"/>
        <item x="496"/>
        <item x="439"/>
        <item x="172"/>
        <item x="160"/>
        <item x="395"/>
        <item x="455"/>
        <item x="60"/>
        <item x="801"/>
        <item x="1190"/>
        <item x="148"/>
        <item x="802"/>
        <item x="243"/>
        <item x="826"/>
        <item x="373"/>
        <item x="873"/>
        <item x="9"/>
        <item x="409"/>
        <item x="1259"/>
        <item x="933"/>
        <item x="1054"/>
        <item x="1148"/>
        <item x="885"/>
        <item x="905"/>
        <item x="799"/>
        <item x="1274"/>
        <item x="784"/>
        <item x="1268"/>
        <item x="747"/>
        <item x="228"/>
        <item x="513"/>
        <item x="734"/>
        <item x="1145"/>
        <item x="1001"/>
        <item x="1252"/>
        <item x="478"/>
        <item x="1183"/>
        <item x="836"/>
        <item x="1219"/>
        <item x="269"/>
        <item x="509"/>
        <item x="1007"/>
        <item x="238"/>
        <item x="604"/>
        <item x="986"/>
        <item x="609"/>
        <item x="503"/>
        <item x="2"/>
        <item x="812"/>
        <item x="1117"/>
        <item x="934"/>
        <item x="1277"/>
        <item x="1225"/>
        <item x="1228"/>
        <item x="615"/>
        <item x="332"/>
        <item x="422"/>
        <item x="53"/>
        <item x="617"/>
        <item x="197"/>
        <item x="1203"/>
        <item x="345"/>
        <item x="189"/>
        <item x="674"/>
        <item x="805"/>
        <item x="523"/>
        <item x="216"/>
        <item x="1144"/>
        <item x="1174"/>
        <item x="441"/>
        <item x="483"/>
        <item x="521"/>
        <item x="1147"/>
        <item x="1099"/>
        <item x="119"/>
        <item x="81"/>
        <item x="1213"/>
        <item x="1234"/>
        <item x="927"/>
        <item x="566"/>
        <item x="126"/>
        <item x="1193"/>
        <item x="88"/>
        <item x="98"/>
        <item x="141"/>
        <item x="334"/>
        <item x="408"/>
        <item x="198"/>
        <item x="347"/>
        <item x="1106"/>
        <item x="140"/>
        <item x="982"/>
        <item x="914"/>
        <item x="683"/>
        <item x="471"/>
        <item x="304"/>
        <item x="621"/>
        <item x="101"/>
        <item x="1207"/>
        <item x="1254"/>
        <item x="231"/>
        <item x="68"/>
        <item x="1026"/>
        <item x="1126"/>
        <item x="1090"/>
        <item x="577"/>
        <item x="517"/>
        <item x="758"/>
        <item x="260"/>
        <item x="236"/>
        <item x="162"/>
        <item x="21"/>
        <item x="191"/>
        <item x="926"/>
        <item x="1139"/>
        <item x="220"/>
        <item x="278"/>
        <item x="149"/>
        <item x="872"/>
        <item x="1232"/>
        <item x="135"/>
        <item x="446"/>
        <item x="689"/>
        <item x="384"/>
        <item x="267"/>
        <item x="810"/>
        <item x="1245"/>
        <item x="942"/>
        <item x="952"/>
        <item x="1055"/>
        <item x="587"/>
        <item x="1114"/>
        <item x="520"/>
        <item x="970"/>
        <item x="415"/>
        <item x="25"/>
        <item x="132"/>
        <item x="769"/>
        <item x="800"/>
        <item x="955"/>
        <item x="552"/>
        <item x="767"/>
        <item x="997"/>
        <item x="465"/>
        <item x="354"/>
        <item x="41"/>
        <item x="245"/>
        <item x="62"/>
        <item x="514"/>
        <item x="597"/>
        <item x="1221"/>
        <item x="1104"/>
        <item x="377"/>
        <item x="685"/>
        <item x="46"/>
        <item x="589"/>
        <item x="1130"/>
        <item x="206"/>
        <item x="626"/>
        <item x="782"/>
        <item x="904"/>
        <item x="1025"/>
        <item x="613"/>
        <item x="804"/>
        <item x="134"/>
        <item x="1032"/>
        <item x="828"/>
        <item x="355"/>
        <item x="414"/>
        <item x="1163"/>
        <item x="49"/>
        <item x="121"/>
        <item x="827"/>
        <item x="209"/>
        <item x="1024"/>
        <item x="638"/>
        <item x="501"/>
        <item x="526"/>
        <item x="64"/>
        <item x="962"/>
        <item x="286"/>
        <item x="1028"/>
        <item x="1008"/>
        <item x="1039"/>
        <item x="494"/>
        <item x="323"/>
        <item x="475"/>
        <item x="774"/>
        <item x="178"/>
        <item x="530"/>
        <item x="697"/>
        <item x="924"/>
        <item x="33"/>
        <item x="463"/>
        <item x="717"/>
        <item x="785"/>
        <item x="899"/>
        <item x="535"/>
        <item x="315"/>
        <item x="107"/>
        <item x="276"/>
        <item x="450"/>
        <item x="647"/>
        <item x="1204"/>
        <item x="329"/>
        <item x="1191"/>
        <item x="454"/>
        <item x="1101"/>
        <item x="4"/>
        <item x="996"/>
        <item x="527"/>
        <item x="1084"/>
        <item x="614"/>
        <item x="195"/>
        <item x="370"/>
        <item x="93"/>
        <item x="1049"/>
        <item x="664"/>
        <item x="447"/>
        <item x="820"/>
        <item x="975"/>
        <item x="939"/>
        <item x="431"/>
        <item x="1137"/>
        <item x="851"/>
        <item x="1182"/>
        <item x="290"/>
        <item x="694"/>
        <item x="388"/>
        <item x="971"/>
        <item x="770"/>
        <item x="821"/>
        <item x="635"/>
        <item x="558"/>
        <item x="940"/>
        <item x="1112"/>
        <item x="662"/>
        <item x="170"/>
        <item x="7"/>
        <item x="584"/>
        <item x="950"/>
        <item x="670"/>
        <item x="128"/>
        <item x="667"/>
        <item x="796"/>
        <item x="716"/>
        <item x="528"/>
        <item x="394"/>
        <item x="175"/>
        <item x="772"/>
        <item x="13"/>
        <item x="533"/>
        <item x="1070"/>
        <item x="1061"/>
        <item x="1100"/>
        <item x="456"/>
        <item x="1119"/>
        <item x="690"/>
        <item x="550"/>
        <item x="1270"/>
        <item x="1060"/>
        <item x="956"/>
        <item x="1253"/>
        <item x="421"/>
        <item x="871"/>
        <item x="925"/>
        <item x="756"/>
        <item x="574"/>
        <item x="883"/>
        <item x="1262"/>
        <item x="305"/>
        <item x="579"/>
        <item x="1140"/>
        <item x="449"/>
        <item x="1200"/>
        <item x="504"/>
        <item x="657"/>
        <item x="1003"/>
        <item x="984"/>
        <item x="1208"/>
        <item x="944"/>
        <item x="151"/>
        <item x="1095"/>
        <item x="279"/>
        <item x="186"/>
        <item x="1053"/>
        <item x="1173"/>
        <item x="1241"/>
        <item x="1132"/>
        <item x="607"/>
        <item x="965"/>
        <item x="681"/>
        <item x="298"/>
        <item x="655"/>
        <item x="742"/>
        <item x="100"/>
        <item x="602"/>
        <item x="811"/>
        <item x="1212"/>
        <item x="981"/>
        <item x="15"/>
        <item x="1166"/>
        <item x="725"/>
        <item x="1269"/>
        <item x="313"/>
        <item x="630"/>
        <item x="133"/>
        <item x="1197"/>
        <item x="1023"/>
        <item x="104"/>
        <item x="1033"/>
        <item x="229"/>
        <item x="525"/>
        <item x="146"/>
        <item x="750"/>
        <item x="295"/>
        <item x="576"/>
        <item x="846"/>
        <item x="18"/>
        <item x="1062"/>
        <item x="892"/>
        <item x="387"/>
        <item x="429"/>
        <item x="89"/>
        <item x="684"/>
        <item x="437"/>
        <item x="641"/>
        <item x="99"/>
        <item x="790"/>
        <item x="1021"/>
        <item x="434"/>
        <item x="993"/>
        <item x="538"/>
        <item x="78"/>
        <item x="593"/>
        <item x="929"/>
        <item x="500"/>
        <item x="545"/>
        <item x="116"/>
        <item x="608"/>
        <item x="1159"/>
        <item x="570"/>
        <item x="405"/>
        <item x="378"/>
        <item x="948"/>
        <item x="266"/>
        <item x="618"/>
        <item x="469"/>
        <item x="1167"/>
        <item x="592"/>
        <item x="775"/>
        <item x="309"/>
        <item x="741"/>
        <item x="998"/>
        <item x="153"/>
        <item x="1064"/>
        <item x="961"/>
        <item x="1087"/>
        <item x="182"/>
        <item x="457"/>
        <item x="417"/>
        <item x="265"/>
        <item x="749"/>
        <item x="1181"/>
        <item x="813"/>
        <item x="531"/>
        <item x="966"/>
        <item x="227"/>
        <item x="581"/>
        <item x="1115"/>
        <item x="351"/>
        <item x="1118"/>
        <item x="783"/>
        <item x="366"/>
        <item x="737"/>
        <item x="563"/>
        <item x="131"/>
        <item x="392"/>
        <item x="85"/>
        <item x="661"/>
        <item x="1194"/>
        <item x="321"/>
        <item x="932"/>
        <item x="1223"/>
        <item x="47"/>
        <item x="1220"/>
        <item x="991"/>
        <item x="781"/>
        <item x="222"/>
        <item x="371"/>
        <item x="1072"/>
        <item x="555"/>
        <item x="91"/>
        <item x="167"/>
        <item x="226"/>
        <item x="616"/>
        <item x="974"/>
        <item x="524"/>
        <item x="32"/>
        <item x="1086"/>
        <item x="129"/>
        <item x="177"/>
        <item x="127"/>
        <item x="978"/>
        <item x="1189"/>
        <item x="1141"/>
        <item x="115"/>
        <item x="31"/>
        <item x="1168"/>
        <item x="979"/>
        <item x="237"/>
        <item x="656"/>
        <item x="762"/>
        <item x="20"/>
        <item x="693"/>
        <item x="724"/>
        <item x="117"/>
        <item x="1096"/>
        <item x="696"/>
        <item x="1198"/>
        <item x="539"/>
        <item x="1261"/>
        <item x="255"/>
        <item x="1156"/>
        <item x="1016"/>
        <item x="343"/>
        <item x="910"/>
        <item x="335"/>
        <item x="176"/>
        <item x="728"/>
        <item x="293"/>
        <item x="451"/>
        <item x="582"/>
        <item x="1094"/>
        <item x="161"/>
        <item x="789"/>
        <item x="1019"/>
        <item x="344"/>
        <item x="631"/>
        <item x="480"/>
        <item x="1102"/>
        <item x="1233"/>
        <item x="184"/>
        <item x="645"/>
        <item x="418"/>
        <item x="573"/>
        <item x="65"/>
        <item x="605"/>
        <item x="79"/>
        <item x="314"/>
        <item x="66"/>
        <item x="139"/>
        <item x="1004"/>
        <item x="218"/>
        <item x="580"/>
        <item x="201"/>
        <item x="1105"/>
        <item x="333"/>
        <item x="964"/>
        <item x="391"/>
        <item x="1244"/>
        <item x="426"/>
        <item x="557"/>
        <item x="353"/>
        <item x="595"/>
        <item x="1239"/>
        <item x="94"/>
        <item x="540"/>
        <item x="806"/>
        <item x="569"/>
        <item x="536"/>
        <item x="275"/>
        <item x="80"/>
        <item x="204"/>
        <item x="352"/>
        <item x="522"/>
        <item x="1260"/>
        <item x="1224"/>
        <item x="1136"/>
        <item x="36"/>
        <item x="713"/>
        <item x="287"/>
        <item x="283"/>
        <item x="120"/>
        <item x="350"/>
        <item x="711"/>
        <item x="303"/>
        <item x="1110"/>
        <item x="659"/>
        <item x="1134"/>
        <item x="653"/>
        <item x="163"/>
        <item x="791"/>
        <item x="326"/>
        <item x="691"/>
        <item x="398"/>
        <item x="1040"/>
        <item x="1107"/>
        <item x="867"/>
        <item x="76"/>
        <item x="470"/>
        <item x="668"/>
        <item x="1017"/>
        <item x="755"/>
        <item x="534"/>
        <item x="958"/>
        <item x="773"/>
        <item x="215"/>
        <item x="1050"/>
        <item x="55"/>
        <item x="706"/>
        <item x="665"/>
        <item x="356"/>
        <item x="1217"/>
        <item x="1211"/>
        <item x="875"/>
        <item x="491"/>
        <item x="51"/>
        <item x="722"/>
        <item x="708"/>
        <item x="1011"/>
        <item x="77"/>
        <item x="1210"/>
        <item x="891"/>
        <item x="578"/>
        <item x="336"/>
        <item x="686"/>
        <item x="938"/>
        <item x="923"/>
        <item x="438"/>
        <item x="416"/>
        <item x="746"/>
        <item x="721"/>
        <item x="1066"/>
        <item x="1154"/>
        <item x="319"/>
        <item x="921"/>
        <item x="543"/>
        <item x="322"/>
        <item x="393"/>
        <item x="903"/>
        <item x="372"/>
        <item x="565"/>
        <item x="337"/>
        <item x="744"/>
        <item x="249"/>
        <item x="259"/>
        <item x="63"/>
        <item x="666"/>
        <item x="1000"/>
        <item x="511"/>
        <item x="258"/>
        <item x="1047"/>
        <item x="1125"/>
        <item x="251"/>
        <item x="930"/>
        <item x="217"/>
        <item x="768"/>
        <item x="419"/>
        <item x="743"/>
        <item x="1085"/>
        <item x="907"/>
        <item x="1113"/>
        <item x="612"/>
        <item x="960"/>
        <item x="461"/>
        <item x="692"/>
        <item x="137"/>
        <item x="776"/>
        <item x="594"/>
        <item x="164"/>
        <item x="1080"/>
        <item x="556"/>
        <item x="241"/>
        <item x="82"/>
        <item x="11"/>
        <item x="155"/>
        <item x="37"/>
        <item x="973"/>
        <item x="1235"/>
        <item x="223"/>
        <item x="1015"/>
        <item x="1020"/>
        <item x="983"/>
        <item x="364"/>
        <item x="763"/>
        <item x="1042"/>
        <item x="994"/>
        <item x="270"/>
        <item x="937"/>
        <item x="650"/>
        <item x="748"/>
        <item x="1236"/>
        <item x="1046"/>
        <item x="83"/>
        <item x="45"/>
        <item x="1149"/>
        <item x="652"/>
        <item x="880"/>
        <item x="38"/>
        <item x="745"/>
        <item x="1081"/>
        <item x="54"/>
        <item x="90"/>
        <item x="1063"/>
        <item x="268"/>
        <item x="142"/>
        <item x="537"/>
        <item x="882"/>
        <item x="673"/>
        <item x="598"/>
        <item x="113"/>
        <item x="553"/>
        <item x="922"/>
        <item x="105"/>
        <item x="318"/>
        <item x="383"/>
        <item x="44"/>
        <item x="874"/>
        <item x="987"/>
        <item x="147"/>
        <item x="778"/>
        <item x="935"/>
        <item x="896"/>
        <item x="969"/>
        <item x="839"/>
        <item x="658"/>
        <item x="1153"/>
        <item x="562"/>
        <item x="866"/>
        <item x="490"/>
        <item x="420"/>
        <item x="114"/>
        <item x="435"/>
        <item x="601"/>
        <item x="1041"/>
        <item x="1083"/>
        <item x="87"/>
        <item x="234"/>
        <item x="289"/>
        <item x="213"/>
        <item x="890"/>
        <item x="12"/>
        <item x="130"/>
        <item x="183"/>
        <item x="554"/>
        <item x="943"/>
        <item x="715"/>
        <item x="342"/>
        <item x="1010"/>
        <item x="458"/>
        <item x="96"/>
        <item x="168"/>
        <item x="214"/>
        <item x="6"/>
        <item x="765"/>
        <item x="221"/>
        <item x="57"/>
        <item x="95"/>
        <item x="752"/>
        <item x="48"/>
        <item x="86"/>
        <item x="40"/>
        <item x="341"/>
        <item x="302"/>
        <item x="620"/>
        <item x="42"/>
        <item x="340"/>
        <item x="1045"/>
        <item x="564"/>
        <item x="682"/>
        <item x="112"/>
        <item x="837"/>
        <item x="296"/>
        <item x="205"/>
        <item x="365"/>
        <item x="92"/>
        <item x="212"/>
        <item x="459"/>
        <item x="568"/>
        <item x="254"/>
        <item x="1258"/>
        <item x="271"/>
        <item x="1044"/>
        <item x="274"/>
        <item x="111"/>
        <item x="19"/>
        <item x="718"/>
        <item x="297"/>
        <item x="292"/>
        <item x="436"/>
        <item x="1215"/>
        <item x="995"/>
        <item x="224"/>
        <item x="1151"/>
        <item x="59"/>
        <item x="720"/>
        <item x="396"/>
        <item x="838"/>
        <item x="403"/>
        <item x="1164"/>
        <item x="516"/>
        <item x="202"/>
        <item x="235"/>
        <item x="779"/>
        <item x="698"/>
        <item x="1192"/>
        <item x="185"/>
        <item x="43"/>
        <item x="262"/>
        <item x="492"/>
        <item x="1120"/>
        <item x="1177"/>
        <item x="468"/>
        <item x="976"/>
        <item x="103"/>
        <item x="1271"/>
        <item x="881"/>
        <item x="26"/>
        <item x="248"/>
        <item x="145"/>
        <item x="330"/>
        <item x="704"/>
        <item x="171"/>
        <item x="1043"/>
        <item x="1162"/>
        <item x="158"/>
        <item x="764"/>
        <item x="187"/>
        <item x="273"/>
        <item x="909"/>
        <item x="551"/>
        <item x="649"/>
        <item x="320"/>
        <item x="327"/>
        <item x="687"/>
        <item x="58"/>
        <item x="798"/>
        <item x="452"/>
        <item x="972"/>
        <item x="707"/>
        <item x="460"/>
        <item x="1005"/>
        <item x="625"/>
        <item x="27"/>
        <item x="1091"/>
        <item x="1142"/>
        <item x="1273"/>
        <item x="338"/>
        <item x="1237"/>
        <item x="169"/>
        <item x="144"/>
        <item x="404"/>
        <item x="628"/>
        <item x="474"/>
        <item x="277"/>
        <item x="75"/>
        <item x="56"/>
        <item x="546"/>
        <item x="1012"/>
        <item x="1175"/>
        <item x="288"/>
        <item x="369"/>
        <item x="963"/>
        <item x="759"/>
        <item x="771"/>
        <item x="637"/>
        <item x="1036"/>
        <item x="585"/>
        <item x="252"/>
        <item x="374"/>
        <item x="761"/>
        <item x="301"/>
        <item x="644"/>
        <item x="688"/>
        <item x="807"/>
        <item x="1165"/>
        <item x="672"/>
        <item x="106"/>
        <item x="28"/>
        <item x="1157"/>
        <item x="1128"/>
        <item x="188"/>
        <item x="1150"/>
        <item x="35"/>
        <item x="410"/>
        <item x="138"/>
        <item x="542"/>
        <item x="1248"/>
        <item x="1143"/>
        <item x="712"/>
        <item x="1251"/>
        <item x="357"/>
        <item x="1240"/>
        <item x="541"/>
        <item x="985"/>
        <item x="1065"/>
        <item x="931"/>
        <item x="425"/>
        <item x="651"/>
        <item x="532"/>
        <item x="949"/>
        <item x="549"/>
        <item x="920"/>
        <item x="723"/>
        <item x="479"/>
        <item x="1272"/>
        <item x="1247"/>
        <item x="442"/>
        <item x="256"/>
        <item x="547"/>
        <item x="583"/>
        <item x="5"/>
        <item x="669"/>
        <item x="600"/>
        <item x="572"/>
        <item x="660"/>
        <item x="560"/>
        <item x="611"/>
        <item x="917"/>
        <item x="1059"/>
        <item x="1146"/>
        <item x="23"/>
        <item x="443"/>
        <item x="548"/>
        <item x="714"/>
        <item x="624"/>
        <item x="250"/>
        <item x="1035"/>
        <item x="124"/>
        <item x="643"/>
        <item x="1229"/>
        <item x="181"/>
        <item x="777"/>
        <item x="735"/>
        <item x="52"/>
        <item x="646"/>
        <item x="1152"/>
        <item x="118"/>
        <item x="154"/>
        <item x="515"/>
        <item x="1129"/>
        <item x="1123"/>
        <item x="754"/>
        <item x="225"/>
        <item x="642"/>
        <item x="476"/>
        <item x="648"/>
        <item x="433"/>
        <item x="510"/>
        <item x="339"/>
        <item x="709"/>
        <item x="375"/>
        <item x="97"/>
        <item x="757"/>
        <item x="1067"/>
        <item x="1135"/>
        <item x="852"/>
        <item x="639"/>
        <item x="401"/>
        <item x="1227"/>
        <item x="1057"/>
        <item x="919"/>
        <item x="675"/>
        <item x="1195"/>
        <item x="1027"/>
        <item x="17"/>
        <item x="1185"/>
        <item x="1073"/>
        <item x="489"/>
        <item x="294"/>
        <item x="680"/>
        <item x="102"/>
        <item x="544"/>
        <item x="719"/>
        <item x="312"/>
        <item x="864"/>
        <item x="865"/>
        <item x="897"/>
        <item x="1230"/>
        <item x="1074"/>
        <item x="849"/>
        <item x="699"/>
        <item x="679"/>
        <item x="847"/>
        <item x="157"/>
        <item x="815"/>
        <item x="627"/>
        <item x="246"/>
        <item x="440"/>
        <item x="1264"/>
        <item x="886"/>
        <item x="898"/>
        <item x="853"/>
        <item x="857"/>
        <item x="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4">
        <item h="1" x="1"/>
        <item h="1" x="2"/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4">
        <item h="1" x="1"/>
        <item h="1" x="2"/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>
      <items count="1660">
        <item x="672"/>
        <item x="1461"/>
        <item x="243"/>
        <item x="1516"/>
        <item x="112"/>
        <item x="62"/>
        <item x="449"/>
        <item x="1349"/>
        <item x="738"/>
        <item x="679"/>
        <item x="1626"/>
        <item x="1265"/>
        <item x="696"/>
        <item x="1494"/>
        <item x="814"/>
        <item x="582"/>
        <item x="797"/>
        <item x="796"/>
        <item x="704"/>
        <item x="916"/>
        <item x="1313"/>
        <item x="573"/>
        <item x="902"/>
        <item x="957"/>
        <item x="1497"/>
        <item x="1636"/>
        <item x="641"/>
        <item x="1350"/>
        <item x="735"/>
        <item x="1312"/>
        <item x="1080"/>
        <item x="1061"/>
        <item x="778"/>
        <item x="973"/>
        <item x="1336"/>
        <item x="809"/>
        <item x="1124"/>
        <item x="1318"/>
        <item x="1634"/>
        <item x="628"/>
        <item x="1079"/>
        <item x="1644"/>
        <item x="885"/>
        <item x="997"/>
        <item x="1575"/>
        <item x="1300"/>
        <item x="572"/>
        <item x="1093"/>
        <item x="1098"/>
        <item x="1464"/>
        <item x="1078"/>
        <item x="1244"/>
        <item x="1395"/>
        <item x="256"/>
        <item x="638"/>
        <item x="1458"/>
        <item x="472"/>
        <item x="889"/>
        <item x="795"/>
        <item x="901"/>
        <item x="981"/>
        <item x="768"/>
        <item x="85"/>
        <item x="876"/>
        <item x="1642"/>
        <item x="779"/>
        <item x="1388"/>
        <item x="1569"/>
        <item x="975"/>
        <item x="851"/>
        <item x="125"/>
        <item x="1601"/>
        <item x="979"/>
        <item x="1246"/>
        <item x="1656"/>
        <item x="1592"/>
        <item x="693"/>
        <item x="1042"/>
        <item x="702"/>
        <item x="1466"/>
        <item x="1043"/>
        <item x="34"/>
        <item x="1044"/>
        <item x="1040"/>
        <item x="1029"/>
        <item x="1007"/>
        <item x="978"/>
        <item x="959"/>
        <item x="1039"/>
        <item x="1064"/>
        <item x="1041"/>
        <item x="967"/>
        <item x="982"/>
        <item x="1026"/>
        <item x="1077"/>
        <item x="1485"/>
        <item x="1641"/>
        <item x="1027"/>
        <item x="1028"/>
        <item x="962"/>
        <item x="1530"/>
        <item x="1045"/>
        <item x="965"/>
        <item x="1402"/>
        <item x="1456"/>
        <item x="330"/>
        <item x="961"/>
        <item x="671"/>
        <item x="960"/>
        <item x="977"/>
        <item x="966"/>
        <item x="762"/>
        <item x="1374"/>
        <item x="1488"/>
        <item x="616"/>
        <item x="968"/>
        <item x="992"/>
        <item x="1051"/>
        <item x="1135"/>
        <item x="601"/>
        <item x="653"/>
        <item x="1448"/>
        <item x="953"/>
        <item x="1270"/>
        <item x="1615"/>
        <item x="701"/>
        <item x="652"/>
        <item x="1624"/>
        <item x="952"/>
        <item x="695"/>
        <item x="976"/>
        <item x="703"/>
        <item x="993"/>
        <item x="648"/>
        <item x="1094"/>
        <item x="1091"/>
        <item x="811"/>
        <item x="715"/>
        <item x="594"/>
        <item x="991"/>
        <item x="740"/>
        <item x="1341"/>
        <item x="769"/>
        <item x="1422"/>
        <item x="1491"/>
        <item x="1600"/>
        <item x="808"/>
        <item x="1070"/>
        <item x="1462"/>
        <item x="1581"/>
        <item x="1298"/>
        <item x="1052"/>
        <item x="1016"/>
        <item x="1050"/>
        <item x="1481"/>
        <item x="1599"/>
        <item x="1073"/>
        <item x="640"/>
        <item x="705"/>
        <item x="989"/>
        <item x="1011"/>
        <item x="1063"/>
        <item x="871"/>
        <item x="990"/>
        <item x="1019"/>
        <item x="1208"/>
        <item x="1149"/>
        <item x="692"/>
        <item x="987"/>
        <item x="988"/>
        <item x="918"/>
        <item x="1280"/>
        <item x="775"/>
        <item x="1629"/>
        <item x="1018"/>
        <item x="1570"/>
        <item x="1473"/>
        <item x="1640"/>
        <item x="1254"/>
        <item x="602"/>
        <item x="1267"/>
        <item x="1008"/>
        <item x="1099"/>
        <item x="1030"/>
        <item x="1643"/>
        <item x="1420"/>
        <item x="1021"/>
        <item x="1020"/>
        <item x="1009"/>
        <item x="780"/>
        <item x="1071"/>
        <item x="1010"/>
        <item x="1012"/>
        <item x="1535"/>
        <item x="1072"/>
        <item x="919"/>
        <item x="1247"/>
        <item x="1274"/>
        <item x="1484"/>
        <item x="1625"/>
        <item x="1238"/>
        <item x="1389"/>
        <item x="1017"/>
        <item x="732"/>
        <item x="1083"/>
        <item x="994"/>
        <item x="574"/>
        <item x="1555"/>
        <item x="1304"/>
        <item x="758"/>
        <item x="1206"/>
        <item x="1266"/>
        <item x="1054"/>
        <item x="807"/>
        <item x="1155"/>
        <item x="1478"/>
        <item x="1101"/>
        <item x="905"/>
        <item x="1310"/>
        <item x="1053"/>
        <item x="657"/>
        <item x="1557"/>
        <item x="1069"/>
        <item x="1351"/>
        <item x="678"/>
        <item x="1002"/>
        <item x="969"/>
        <item x="1296"/>
        <item x="1108"/>
        <item x="1151"/>
        <item x="0"/>
        <item x="915"/>
        <item x="1148"/>
        <item x="450"/>
        <item x="1438"/>
        <item x="8"/>
        <item x="651"/>
        <item x="1344"/>
        <item x="1125"/>
        <item x="792"/>
        <item x="827"/>
        <item x="716"/>
        <item x="1553"/>
        <item x="733"/>
        <item x="1297"/>
        <item x="637"/>
        <item x="1567"/>
        <item x="204"/>
        <item x="1534"/>
        <item x="839"/>
        <item x="1560"/>
        <item x="1343"/>
        <item x="806"/>
        <item x="1429"/>
        <item x="999"/>
        <item x="1346"/>
        <item x="1506"/>
        <item x="1141"/>
        <item x="1268"/>
        <item x="1628"/>
        <item x="1589"/>
        <item x="1446"/>
        <item x="1324"/>
        <item x="713"/>
        <item x="595"/>
        <item x="777"/>
        <item x="629"/>
        <item x="1096"/>
        <item x="1325"/>
        <item x="1264"/>
        <item x="1614"/>
        <item x="634"/>
        <item x="1119"/>
        <item x="1001"/>
        <item x="1062"/>
        <item x="385"/>
        <item x="1487"/>
        <item x="955"/>
        <item x="855"/>
        <item x="1082"/>
        <item x="584"/>
        <item x="1633"/>
        <item x="772"/>
        <item x="1457"/>
        <item x="1183"/>
        <item x="725"/>
        <item x="422"/>
        <item x="1216"/>
        <item x="1382"/>
        <item x="29"/>
        <item x="1504"/>
        <item x="1419"/>
        <item x="1256"/>
        <item x="1564"/>
        <item x="349"/>
        <item x="1631"/>
        <item x="589"/>
        <item x="1405"/>
        <item x="798"/>
        <item x="1107"/>
        <item x="1295"/>
        <item x="890"/>
        <item x="336"/>
        <item x="33"/>
        <item x="1356"/>
        <item x="884"/>
        <item x="1180"/>
        <item x="1568"/>
        <item x="4"/>
        <item x="1338"/>
        <item x="1170"/>
        <item x="1452"/>
        <item x="1531"/>
        <item x="1315"/>
        <item x="1269"/>
        <item x="781"/>
        <item x="1369"/>
        <item x="1499"/>
        <item x="3"/>
        <item x="996"/>
        <item x="1316"/>
        <item x="1081"/>
        <item x="694"/>
        <item x="1554"/>
        <item x="1658"/>
        <item x="626"/>
        <item x="570"/>
        <item x="866"/>
        <item x="789"/>
        <item x="590"/>
        <item x="682"/>
        <item x="1524"/>
        <item x="1387"/>
        <item x="1273"/>
        <item x="1393"/>
        <item x="757"/>
        <item x="299"/>
        <item x="50"/>
        <item x="1523"/>
        <item x="1327"/>
        <item x="1224"/>
        <item x="1632"/>
        <item x="747"/>
        <item x="662"/>
        <item x="1418"/>
        <item x="2"/>
        <item x="1409"/>
        <item x="844"/>
        <item x="689"/>
        <item x="1221"/>
        <item x="1014"/>
        <item x="1186"/>
        <item x="7"/>
        <item x="1205"/>
        <item x="31"/>
        <item x="938"/>
        <item x="130"/>
        <item x="1355"/>
        <item x="1056"/>
        <item x="612"/>
        <item x="729"/>
        <item x="699"/>
        <item x="847"/>
        <item x="1095"/>
        <item x="1637"/>
        <item x="1302"/>
        <item x="11"/>
        <item x="1342"/>
        <item x="1112"/>
        <item x="1102"/>
        <item x="899"/>
        <item x="869"/>
        <item x="920"/>
        <item x="1225"/>
        <item x="681"/>
        <item x="1147"/>
        <item x="1526"/>
        <item x="1558"/>
        <item x="471"/>
        <item x="277"/>
        <item x="707"/>
        <item x="209"/>
        <item x="1345"/>
        <item x="1400"/>
        <item x="739"/>
        <item x="188"/>
        <item x="1215"/>
        <item x="1068"/>
        <item x="1332"/>
        <item x="1583"/>
        <item x="1006"/>
        <item x="1460"/>
        <item x="630"/>
        <item x="784"/>
        <item x="586"/>
        <item x="921"/>
        <item x="1566"/>
        <item x="619"/>
        <item x="661"/>
        <item x="485"/>
        <item x="1383"/>
        <item x="1613"/>
        <item x="1492"/>
        <item x="1331"/>
        <item x="587"/>
        <item x="1386"/>
        <item x="1226"/>
        <item x="431"/>
        <item x="1646"/>
        <item x="1563"/>
        <item x="1510"/>
        <item x="1339"/>
        <item x="731"/>
        <item x="1142"/>
        <item x="887"/>
        <item x="1623"/>
        <item x="1654"/>
        <item x="1263"/>
        <item x="1185"/>
        <item x="1521"/>
        <item x="1368"/>
        <item x="1490"/>
        <item x="1121"/>
        <item x="914"/>
        <item x="1407"/>
        <item x="1445"/>
        <item x="770"/>
        <item x="1556"/>
        <item x="1598"/>
        <item x="1164"/>
        <item x="39"/>
        <item x="1150"/>
        <item x="1187"/>
        <item x="1603"/>
        <item x="1517"/>
        <item x="1152"/>
        <item x="1533"/>
        <item x="68"/>
        <item x="1154"/>
        <item x="867"/>
        <item x="1486"/>
        <item x="821"/>
        <item x="1622"/>
        <item x="937"/>
        <item x="1253"/>
        <item x="1340"/>
        <item x="1291"/>
        <item x="1426"/>
        <item x="1427"/>
        <item x="1085"/>
        <item x="72"/>
        <item x="1181"/>
        <item x="1361"/>
        <item x="1394"/>
        <item x="1303"/>
        <item x="206"/>
        <item x="805"/>
        <item x="1055"/>
        <item x="631"/>
        <item x="1326"/>
        <item x="10"/>
        <item x="352"/>
        <item x="756"/>
        <item x="384"/>
        <item x="16"/>
        <item x="834"/>
        <item x="734"/>
        <item x="1404"/>
        <item x="1439"/>
        <item x="1097"/>
        <item x="750"/>
        <item x="350"/>
        <item x="1399"/>
        <item x="886"/>
        <item x="74"/>
        <item x="1171"/>
        <item x="649"/>
        <item x="1060"/>
        <item x="1398"/>
        <item x="1348"/>
        <item x="837"/>
        <item x="767"/>
        <item x="710"/>
        <item x="1015"/>
        <item x="1512"/>
        <item x="1609"/>
        <item x="737"/>
        <item x="567"/>
        <item x="1430"/>
        <item x="1084"/>
        <item x="1425"/>
        <item x="1111"/>
        <item x="127"/>
        <item x="1645"/>
        <item x="1358"/>
        <item x="1333"/>
        <item x="580"/>
        <item x="931"/>
        <item x="1126"/>
        <item x="576"/>
        <item x="1347"/>
        <item x="1277"/>
        <item x="898"/>
        <item x="1630"/>
        <item x="577"/>
        <item x="1234"/>
        <item x="1437"/>
        <item x="1179"/>
        <item x="881"/>
        <item x="1200"/>
        <item x="1337"/>
        <item x="1066"/>
        <item x="575"/>
        <item x="1500"/>
        <item x="1160"/>
        <item x="1432"/>
        <item x="1235"/>
        <item x="1574"/>
        <item x="1542"/>
        <item x="550"/>
        <item x="790"/>
        <item x="1275"/>
        <item x="1105"/>
        <item x="1196"/>
        <item x="373"/>
        <item x="1582"/>
        <item x="1182"/>
        <item x="1543"/>
        <item x="865"/>
        <item x="600"/>
        <item x="1249"/>
        <item x="1157"/>
        <item x="605"/>
        <item x="25"/>
        <item x="1169"/>
        <item x="712"/>
        <item x="1413"/>
        <item x="1352"/>
        <item x="913"/>
        <item x="1255"/>
        <item x="1294"/>
        <item x="1415"/>
        <item x="618"/>
        <item x="110"/>
        <item x="1509"/>
        <item x="1305"/>
        <item x="1505"/>
        <item x="782"/>
        <item x="207"/>
        <item x="773"/>
        <item x="932"/>
        <item x="561"/>
        <item x="644"/>
        <item x="1106"/>
        <item x="1411"/>
        <item x="677"/>
        <item x="1074"/>
        <item x="1373"/>
        <item x="1401"/>
        <item x="697"/>
        <item x="788"/>
        <item x="954"/>
        <item x="516"/>
        <item x="1565"/>
        <item x="1538"/>
        <item x="6"/>
        <item x="963"/>
        <item x="75"/>
        <item x="542"/>
        <item x="868"/>
        <item x="1222"/>
        <item x="803"/>
        <item x="182"/>
        <item x="189"/>
        <item x="1392"/>
        <item x="1272"/>
        <item x="1334"/>
        <item x="430"/>
        <item x="1453"/>
        <item x="1469"/>
        <item x="1618"/>
        <item x="1593"/>
        <item x="1617"/>
        <item x="1545"/>
        <item x="282"/>
        <item x="1588"/>
        <item x="1321"/>
        <item x="1648"/>
        <item x="1144"/>
        <item x="838"/>
        <item x="1173"/>
        <item x="642"/>
        <item x="627"/>
        <item x="617"/>
        <item x="1133"/>
        <item x="1038"/>
        <item x="1455"/>
        <item x="613"/>
        <item x="824"/>
        <item x="429"/>
        <item x="761"/>
        <item x="1103"/>
        <item x="1322"/>
        <item x="1421"/>
        <item x="752"/>
        <item x="1245"/>
        <item x="1113"/>
        <item x="1359"/>
        <item x="1145"/>
        <item x="1428"/>
        <item x="468"/>
        <item x="1627"/>
        <item x="1385"/>
        <item x="15"/>
        <item x="787"/>
        <item x="1311"/>
        <item x="862"/>
        <item x="633"/>
        <item x="183"/>
        <item x="774"/>
        <item x="744"/>
        <item x="1058"/>
        <item x="382"/>
        <item x="1444"/>
        <item x="1511"/>
        <item x="632"/>
        <item x="387"/>
        <item x="1403"/>
        <item x="690"/>
        <item x="1330"/>
        <item x="1547"/>
        <item x="995"/>
        <item x="791"/>
        <item x="1410"/>
        <item x="691"/>
        <item x="1611"/>
        <item x="180"/>
        <item x="1396"/>
        <item x="1454"/>
        <item x="1449"/>
        <item x="1136"/>
        <item x="1317"/>
        <item x="820"/>
        <item x="810"/>
        <item x="832"/>
        <item x="836"/>
        <item x="850"/>
        <item x="964"/>
        <item x="59"/>
        <item x="470"/>
        <item x="372"/>
        <item x="1314"/>
        <item x="1590"/>
        <item x="1218"/>
        <item x="22"/>
        <item x="1378"/>
        <item x="1289"/>
        <item x="683"/>
        <item x="202"/>
        <item x="1248"/>
        <item x="880"/>
        <item x="1508"/>
        <item x="1223"/>
        <item x="1406"/>
        <item x="32"/>
        <item x="665"/>
        <item x="1519"/>
        <item x="1621"/>
        <item x="1467"/>
        <item x="460"/>
        <item x="1309"/>
        <item x="742"/>
        <item x="1087"/>
        <item x="1279"/>
        <item x="541"/>
        <item x="1092"/>
        <item x="14"/>
        <item x="329"/>
        <item x="1059"/>
        <item x="658"/>
        <item x="42"/>
        <item x="1619"/>
        <item x="1122"/>
        <item x="1210"/>
        <item x="484"/>
        <item x="1271"/>
        <item x="1153"/>
        <item x="1620"/>
        <item x="1594"/>
        <item x="486"/>
        <item x="1261"/>
        <item x="305"/>
        <item x="1376"/>
        <item x="1115"/>
        <item x="1140"/>
        <item x="872"/>
        <item x="711"/>
        <item x="636"/>
        <item x="106"/>
        <item x="1580"/>
        <item x="1532"/>
        <item x="1515"/>
        <item x="1502"/>
        <item x="1479"/>
        <item x="759"/>
        <item x="708"/>
        <item x="53"/>
        <item x="1207"/>
        <item x="947"/>
        <item x="1250"/>
        <item x="509"/>
        <item x="453"/>
        <item x="597"/>
        <item x="1114"/>
        <item x="656"/>
        <item x="1175"/>
        <item x="203"/>
        <item x="208"/>
        <item x="1110"/>
        <item x="908"/>
        <item x="1489"/>
        <item x="1293"/>
        <item x="1657"/>
        <item x="160"/>
        <item x="1229"/>
        <item x="895"/>
        <item x="1363"/>
        <item x="1482"/>
        <item x="1252"/>
        <item x="45"/>
        <item x="1166"/>
        <item x="831"/>
        <item x="722"/>
        <item x="822"/>
        <item x="1650"/>
        <item x="71"/>
        <item x="409"/>
        <item x="546"/>
        <item x="667"/>
        <item x="1476"/>
        <item x="1397"/>
        <item x="845"/>
        <item x="1552"/>
        <item x="669"/>
        <item x="912"/>
        <item x="43"/>
        <item x="1146"/>
        <item x="514"/>
        <item x="1184"/>
        <item x="714"/>
        <item x="1201"/>
        <item x="910"/>
        <item x="900"/>
        <item x="527"/>
        <item x="73"/>
        <item x="335"/>
        <item x="1498"/>
        <item x="802"/>
        <item x="842"/>
        <item x="730"/>
        <item x="846"/>
        <item x="825"/>
        <item x="383"/>
        <item x="1470"/>
        <item x="892"/>
        <item x="1132"/>
        <item x="1198"/>
        <item x="1367"/>
        <item x="1131"/>
        <item x="1165"/>
        <item x="1190"/>
        <item x="813"/>
        <item x="743"/>
        <item x="875"/>
        <item x="1174"/>
        <item x="274"/>
        <item x="1189"/>
        <item x="1596"/>
        <item x="1239"/>
        <item x="1137"/>
        <item x="1475"/>
        <item x="1495"/>
        <item x="659"/>
        <item x="891"/>
        <item x="635"/>
        <item x="1251"/>
        <item x="1194"/>
        <item x="1176"/>
        <item x="766"/>
        <item x="1507"/>
        <item x="828"/>
        <item x="639"/>
        <item x="1546"/>
        <item x="599"/>
        <item x="1048"/>
        <item x="1608"/>
        <item x="1591"/>
        <item x="1501"/>
        <item x="1242"/>
        <item x="646"/>
        <item x="1390"/>
        <item x="82"/>
        <item x="581"/>
        <item x="985"/>
        <item x="771"/>
        <item x="1168"/>
        <item x="726"/>
        <item x="1477"/>
        <item x="13"/>
        <item x="1639"/>
        <item x="1259"/>
        <item x="1260"/>
        <item x="826"/>
        <item x="1233"/>
        <item x="721"/>
        <item x="1065"/>
        <item x="41"/>
        <item x="1188"/>
        <item x="793"/>
        <item x="526"/>
        <item x="1292"/>
        <item x="1587"/>
        <item x="547"/>
        <item x="883"/>
        <item x="1433"/>
        <item x="1447"/>
        <item x="1536"/>
        <item x="17"/>
        <item x="124"/>
        <item x="1290"/>
        <item x="19"/>
        <item x="1307"/>
        <item x="1597"/>
        <item x="1416"/>
        <item x="984"/>
        <item x="1288"/>
        <item x="724"/>
        <item x="1329"/>
        <item x="666"/>
        <item x="1049"/>
        <item x="1104"/>
        <item x="224"/>
        <item x="353"/>
        <item x="1434"/>
        <item x="1441"/>
        <item x="663"/>
        <item x="549"/>
        <item x="1573"/>
        <item x="559"/>
        <item x="1100"/>
        <item x="1217"/>
        <item x="316"/>
        <item x="548"/>
        <item x="698"/>
        <item x="944"/>
        <item x="882"/>
        <item x="946"/>
        <item x="528"/>
        <item x="70"/>
        <item x="44"/>
        <item x="1606"/>
        <item x="1474"/>
        <item x="1610"/>
        <item x="904"/>
        <item x="1143"/>
        <item x="9"/>
        <item x="501"/>
        <item x="907"/>
        <item x="588"/>
        <item x="459"/>
        <item x="717"/>
        <item x="940"/>
        <item x="833"/>
        <item x="128"/>
        <item x="840"/>
        <item x="1319"/>
        <item x="481"/>
        <item x="1335"/>
        <item x="622"/>
        <item x="244"/>
        <item x="579"/>
        <item x="1354"/>
        <item x="1412"/>
        <item x="893"/>
        <item x="1219"/>
        <item x="1214"/>
        <item x="426"/>
        <item x="596"/>
        <item x="1134"/>
        <item x="63"/>
        <item x="799"/>
        <item x="598"/>
        <item x="200"/>
        <item x="751"/>
        <item x="80"/>
        <item x="800"/>
        <item x="1472"/>
        <item x="1209"/>
        <item x="37"/>
        <item x="452"/>
        <item x="1211"/>
        <item x="1366"/>
        <item x="40"/>
        <item x="1518"/>
        <item x="5"/>
        <item x="755"/>
        <item x="226"/>
        <item x="643"/>
        <item x="874"/>
        <item x="414"/>
        <item x="593"/>
        <item x="849"/>
        <item x="888"/>
        <item x="1408"/>
        <item x="61"/>
        <item x="1161"/>
        <item x="879"/>
        <item x="1655"/>
        <item x="801"/>
        <item x="49"/>
        <item x="1241"/>
        <item x="1539"/>
        <item x="1117"/>
        <item x="812"/>
        <item x="402"/>
        <item x="536"/>
        <item x="187"/>
        <item x="1257"/>
        <item x="728"/>
        <item x="48"/>
        <item x="647"/>
        <item x="623"/>
        <item x="296"/>
        <item x="1527"/>
        <item x="556"/>
        <item x="1417"/>
        <item x="46"/>
        <item x="378"/>
        <item x="1323"/>
        <item x="686"/>
        <item x="1172"/>
        <item x="741"/>
        <item x="1231"/>
        <item x="1281"/>
        <item x="415"/>
        <item x="1213"/>
        <item x="604"/>
        <item x="225"/>
        <item x="1227"/>
        <item x="860"/>
        <item x="47"/>
        <item x="655"/>
        <item x="318"/>
        <item x="1120"/>
        <item x="843"/>
        <item x="1220"/>
        <item x="181"/>
        <item x="107"/>
        <item x="1197"/>
        <item x="1414"/>
        <item x="1163"/>
        <item x="298"/>
        <item x="1086"/>
        <item x="1177"/>
        <item x="306"/>
        <item x="1278"/>
        <item x="1237"/>
        <item x="266"/>
        <item x="12"/>
        <item x="1493"/>
        <item x="1483"/>
        <item x="184"/>
        <item x="591"/>
        <item x="903"/>
        <item x="709"/>
        <item x="720"/>
        <item x="670"/>
        <item x="1276"/>
        <item x="1262"/>
        <item x="1463"/>
        <item x="1284"/>
        <item x="864"/>
        <item x="185"/>
        <item x="1391"/>
        <item x="513"/>
        <item x="1129"/>
        <item x="923"/>
        <item x="327"/>
        <item x="1328"/>
        <item x="351"/>
        <item x="35"/>
        <item x="1503"/>
        <item x="1379"/>
        <item x="578"/>
        <item x="1156"/>
        <item x="558"/>
        <item x="568"/>
        <item x="519"/>
        <item x="529"/>
        <item x="89"/>
        <item x="1616"/>
        <item x="948"/>
        <item x="1576"/>
        <item x="1520"/>
        <item x="1130"/>
        <item x="1480"/>
        <item x="1585"/>
        <item x="971"/>
        <item x="680"/>
        <item x="407"/>
        <item x="1243"/>
        <item x="81"/>
        <item x="1159"/>
        <item x="823"/>
        <item x="1468"/>
        <item x="1128"/>
        <item x="24"/>
        <item x="853"/>
        <item x="286"/>
        <item x="545"/>
        <item x="463"/>
        <item x="1162"/>
        <item x="1306"/>
        <item x="863"/>
        <item x="945"/>
        <item x="1360"/>
        <item x="1123"/>
        <item x="897"/>
        <item x="121"/>
        <item x="841"/>
        <item x="36"/>
        <item x="1282"/>
        <item x="1127"/>
        <item x="1459"/>
        <item x="100"/>
        <item x="764"/>
        <item x="201"/>
        <item x="1423"/>
        <item x="111"/>
        <item x="830"/>
        <item x="1193"/>
        <item x="1320"/>
        <item x="437"/>
        <item x="1605"/>
        <item x="1286"/>
        <item x="1158"/>
        <item x="854"/>
        <item x="210"/>
        <item x="615"/>
        <item x="1228"/>
        <item x="1003"/>
        <item x="1586"/>
        <item x="1638"/>
        <item x="1525"/>
        <item x="55"/>
        <item x="1167"/>
        <item x="909"/>
        <item x="1116"/>
        <item x="276"/>
        <item x="1607"/>
        <item x="749"/>
        <item x="1443"/>
        <item x="760"/>
        <item x="745"/>
        <item x="894"/>
        <item x="1118"/>
        <item x="688"/>
        <item x="221"/>
        <item x="1571"/>
        <item x="355"/>
        <item x="30"/>
        <item x="1572"/>
        <item x="1377"/>
        <item x="447"/>
        <item x="1537"/>
        <item x="668"/>
        <item x="408"/>
        <item x="1287"/>
        <item x="1375"/>
        <item x="684"/>
        <item x="1258"/>
        <item x="508"/>
        <item x="58"/>
        <item x="1471"/>
        <item x="109"/>
        <item x="52"/>
        <item x="625"/>
        <item x="794"/>
        <item x="1088"/>
        <item x="783"/>
        <item x="1431"/>
        <item x="1635"/>
        <item x="1496"/>
        <item x="685"/>
        <item x="515"/>
        <item x="119"/>
        <item x="51"/>
        <item x="748"/>
        <item x="1283"/>
        <item x="1236"/>
        <item x="78"/>
        <item x="132"/>
        <item x="264"/>
        <item x="54"/>
        <item x="518"/>
        <item x="537"/>
        <item x="191"/>
        <item x="79"/>
        <item x="512"/>
        <item x="290"/>
        <item x="763"/>
        <item x="325"/>
        <item x="411"/>
        <item x="454"/>
        <item x="566"/>
        <item x="1357"/>
        <item x="129"/>
        <item x="1465"/>
        <item x="26"/>
        <item x="675"/>
        <item x="610"/>
        <item x="1230"/>
        <item x="718"/>
        <item x="1528"/>
        <item x="1364"/>
        <item x="1109"/>
        <item x="1579"/>
        <item x="560"/>
        <item x="1577"/>
        <item x="278"/>
        <item x="38"/>
        <item x="870"/>
        <item x="583"/>
        <item x="199"/>
        <item x="1604"/>
        <item x="334"/>
        <item x="1301"/>
        <item x="1139"/>
        <item x="896"/>
        <item x="614"/>
        <item x="524"/>
        <item x="375"/>
        <item x="520"/>
        <item x="270"/>
        <item x="1584"/>
        <item x="933"/>
        <item x="27"/>
        <item x="428"/>
        <item x="848"/>
        <item x="1178"/>
        <item x="873"/>
        <item x="488"/>
        <item x="753"/>
        <item x="198"/>
        <item x="861"/>
        <item x="469"/>
        <item x="535"/>
        <item x="1240"/>
        <item x="474"/>
        <item x="1436"/>
        <item x="457"/>
        <item x="279"/>
        <item x="395"/>
        <item x="804"/>
        <item x="135"/>
        <item x="603"/>
        <item x="56"/>
        <item x="18"/>
        <item x="1602"/>
        <item x="359"/>
        <item x="442"/>
        <item x="77"/>
        <item x="654"/>
        <item x="543"/>
        <item x="283"/>
        <item x="606"/>
        <item x="1435"/>
        <item x="379"/>
        <item x="21"/>
        <item x="377"/>
        <item x="1522"/>
        <item x="1612"/>
        <item x="1365"/>
        <item x="1548"/>
        <item x="123"/>
        <item x="1595"/>
        <item x="1212"/>
        <item x="786"/>
        <item x="624"/>
        <item x="137"/>
        <item x="645"/>
        <item x="1090"/>
        <item x="1561"/>
        <item x="326"/>
        <item x="609"/>
        <item x="410"/>
        <item x="859"/>
        <item x="544"/>
        <item x="498"/>
        <item x="273"/>
        <item x="1199"/>
        <item x="1089"/>
        <item x="227"/>
        <item x="376"/>
        <item x="500"/>
        <item x="1195"/>
        <item x="911"/>
        <item x="700"/>
        <item x="511"/>
        <item x="340"/>
        <item x="1299"/>
        <item x="727"/>
        <item x="101"/>
        <item x="84"/>
        <item x="553"/>
        <item x="650"/>
        <item x="400"/>
        <item x="1192"/>
        <item x="564"/>
        <item x="765"/>
        <item x="1204"/>
        <item x="1191"/>
        <item x="149"/>
        <item x="571"/>
        <item x="28"/>
        <item x="877"/>
        <item x="265"/>
        <item x="217"/>
        <item x="1442"/>
        <item x="829"/>
        <item x="1353"/>
        <item x="1308"/>
        <item x="706"/>
        <item x="418"/>
        <item x="403"/>
        <item x="205"/>
        <item x="539"/>
        <item x="365"/>
        <item x="611"/>
        <item x="458"/>
        <item x="394"/>
        <item x="620"/>
        <item x="1551"/>
        <item x="719"/>
        <item x="1513"/>
        <item x="196"/>
        <item x="1541"/>
        <item x="117"/>
        <item x="272"/>
        <item x="1578"/>
        <item x="380"/>
        <item x="364"/>
        <item x="186"/>
        <item x="1371"/>
        <item x="1232"/>
        <item x="835"/>
        <item x="173"/>
        <item x="1202"/>
        <item x="337"/>
        <item x="69"/>
        <item x="341"/>
        <item x="510"/>
        <item x="131"/>
        <item x="906"/>
        <item x="357"/>
        <item x="674"/>
        <item x="1562"/>
        <item x="304"/>
        <item x="1647"/>
        <item x="87"/>
        <item x="281"/>
        <item x="621"/>
        <item x="114"/>
        <item x="148"/>
        <item x="950"/>
        <item x="949"/>
        <item x="261"/>
        <item x="557"/>
        <item x="317"/>
        <item x="249"/>
        <item x="374"/>
        <item x="1440"/>
        <item x="687"/>
        <item x="392"/>
        <item x="816"/>
        <item x="171"/>
        <item x="925"/>
        <item x="163"/>
        <item x="1381"/>
        <item x="76"/>
        <item x="857"/>
        <item x="103"/>
        <item x="391"/>
        <item x="664"/>
        <item x="166"/>
        <item x="323"/>
        <item x="339"/>
        <item x="65"/>
        <item x="1529"/>
        <item x="389"/>
        <item x="423"/>
        <item x="525"/>
        <item x="1023"/>
        <item x="1559"/>
        <item x="223"/>
        <item x="134"/>
        <item x="388"/>
        <item x="218"/>
        <item x="118"/>
        <item x="257"/>
        <item x="297"/>
        <item x="126"/>
        <item x="455"/>
        <item x="448"/>
        <item x="401"/>
        <item x="220"/>
        <item x="312"/>
        <item x="1450"/>
        <item x="271"/>
        <item x="517"/>
        <item x="479"/>
        <item x="533"/>
        <item x="147"/>
        <item x="673"/>
        <item x="386"/>
        <item x="356"/>
        <item x="1544"/>
        <item x="569"/>
        <item x="289"/>
        <item x="242"/>
        <item x="1362"/>
        <item x="314"/>
        <item x="1514"/>
        <item x="247"/>
        <item x="815"/>
        <item x="1424"/>
        <item x="1285"/>
        <item x="776"/>
        <item x="1138"/>
        <item x="254"/>
        <item x="140"/>
        <item x="538"/>
        <item x="523"/>
        <item x="427"/>
        <item x="456"/>
        <item x="393"/>
        <item x="1651"/>
        <item x="83"/>
        <item x="332"/>
        <item x="285"/>
        <item x="413"/>
        <item x="563"/>
        <item x="98"/>
        <item x="328"/>
        <item x="970"/>
        <item x="363"/>
        <item x="229"/>
        <item x="1384"/>
        <item x="420"/>
        <item x="362"/>
        <item x="1652"/>
        <item x="878"/>
        <item x="260"/>
        <item x="66"/>
        <item x="284"/>
        <item x="461"/>
        <item x="660"/>
        <item x="1203"/>
        <item x="300"/>
        <item x="480"/>
        <item x="361"/>
        <item x="521"/>
        <item x="522"/>
        <item x="122"/>
        <item x="435"/>
        <item x="922"/>
        <item x="736"/>
        <item x="930"/>
        <item x="354"/>
        <item x="818"/>
        <item x="158"/>
        <item x="60"/>
        <item x="505"/>
        <item x="57"/>
        <item x="144"/>
        <item x="222"/>
        <item x="262"/>
        <item x="1380"/>
        <item x="1550"/>
        <item x="115"/>
        <item x="496"/>
        <item x="1004"/>
        <item x="565"/>
        <item x="213"/>
        <item x="259"/>
        <item x="343"/>
        <item x="390"/>
        <item x="551"/>
        <item x="417"/>
        <item x="275"/>
        <item x="406"/>
        <item x="358"/>
        <item x="924"/>
        <item x="723"/>
        <item x="133"/>
        <item x="1022"/>
        <item x="1549"/>
        <item x="116"/>
        <item x="473"/>
        <item x="746"/>
        <item x="230"/>
        <item x="502"/>
        <item x="369"/>
        <item x="344"/>
        <item x="467"/>
        <item x="1000"/>
        <item x="974"/>
        <item x="540"/>
        <item x="338"/>
        <item x="1372"/>
        <item x="190"/>
        <item x="462"/>
        <item x="345"/>
        <item x="113"/>
        <item x="998"/>
        <item x="421"/>
        <item x="333"/>
        <item x="1540"/>
        <item x="443"/>
        <item x="320"/>
        <item x="167"/>
        <item x="164"/>
        <item x="856"/>
        <item x="490"/>
        <item x="986"/>
        <item x="315"/>
        <item x="88"/>
        <item x="785"/>
        <item x="958"/>
        <item x="287"/>
        <item x="214"/>
        <item x="554"/>
        <item x="972"/>
        <item x="108"/>
        <item x="197"/>
        <item x="1370"/>
        <item x="288"/>
        <item x="291"/>
        <item x="64"/>
        <item x="324"/>
        <item x="1649"/>
        <item x="495"/>
        <item x="143"/>
        <item x="303"/>
        <item x="168"/>
        <item x="331"/>
        <item x="436"/>
        <item x="412"/>
        <item x="754"/>
        <item x="322"/>
        <item x="939"/>
        <item x="534"/>
        <item x="97"/>
        <item x="263"/>
        <item x="347"/>
        <item x="531"/>
        <item x="552"/>
        <item x="419"/>
        <item x="1653"/>
        <item x="105"/>
        <item x="232"/>
        <item x="941"/>
        <item x="487"/>
        <item x="489"/>
        <item x="1057"/>
        <item x="555"/>
        <item x="506"/>
        <item x="585"/>
        <item x="477"/>
        <item x="86"/>
        <item x="99"/>
        <item x="159"/>
        <item x="294"/>
        <item x="295"/>
        <item x="321"/>
        <item x="215"/>
        <item x="231"/>
        <item x="466"/>
        <item x="241"/>
        <item x="592"/>
        <item x="139"/>
        <item x="983"/>
        <item x="504"/>
        <item x="381"/>
        <item x="319"/>
        <item x="397"/>
        <item x="483"/>
        <item x="935"/>
        <item x="248"/>
        <item x="1451"/>
        <item x="20"/>
        <item x="67"/>
        <item x="228"/>
        <item x="301"/>
        <item x="1034"/>
        <item x="451"/>
        <item x="532"/>
        <item x="216"/>
        <item x="154"/>
        <item x="476"/>
        <item x="235"/>
        <item x="157"/>
        <item x="503"/>
        <item x="311"/>
        <item x="956"/>
        <item x="507"/>
        <item x="120"/>
        <item x="104"/>
        <item x="438"/>
        <item x="441"/>
        <item x="141"/>
        <item x="424"/>
        <item x="156"/>
        <item x="434"/>
        <item x="211"/>
        <item x="562"/>
        <item x="497"/>
        <item x="676"/>
        <item x="307"/>
        <item x="292"/>
        <item x="95"/>
        <item x="396"/>
        <item x="219"/>
        <item x="246"/>
        <item x="245"/>
        <item x="302"/>
        <item x="23"/>
        <item x="852"/>
        <item x="416"/>
        <item x="239"/>
        <item x="439"/>
        <item x="819"/>
        <item x="1076"/>
        <item x="342"/>
        <item x="102"/>
        <item x="233"/>
        <item x="478"/>
        <item x="817"/>
        <item x="440"/>
        <item x="258"/>
        <item x="170"/>
        <item x="179"/>
        <item x="499"/>
        <item x="482"/>
        <item x="465"/>
        <item x="308"/>
        <item x="236"/>
        <item x="142"/>
        <item x="608"/>
        <item x="1005"/>
        <item x="444"/>
        <item x="1031"/>
        <item x="1013"/>
        <item x="251"/>
        <item x="464"/>
        <item x="155"/>
        <item x="475"/>
        <item x="152"/>
        <item x="250"/>
        <item x="1033"/>
        <item x="91"/>
        <item x="491"/>
        <item x="942"/>
        <item x="980"/>
        <item x="93"/>
        <item x="360"/>
        <item x="348"/>
        <item x="165"/>
        <item x="212"/>
        <item x="153"/>
        <item x="234"/>
        <item x="943"/>
        <item x="346"/>
        <item x="928"/>
        <item x="368"/>
        <item x="607"/>
        <item x="858"/>
        <item x="445"/>
        <item x="370"/>
        <item x="267"/>
        <item x="169"/>
        <item x="313"/>
        <item x="193"/>
        <item x="174"/>
        <item x="1036"/>
        <item x="150"/>
        <item x="138"/>
        <item x="493"/>
        <item x="145"/>
        <item x="177"/>
        <item x="530"/>
        <item x="1032"/>
        <item x="936"/>
        <item x="310"/>
        <item x="432"/>
        <item x="255"/>
        <item x="371"/>
        <item x="195"/>
        <item x="269"/>
        <item x="1046"/>
        <item x="237"/>
        <item x="162"/>
        <item x="1067"/>
        <item x="309"/>
        <item x="951"/>
        <item x="90"/>
        <item x="1075"/>
        <item x="240"/>
        <item x="92"/>
        <item x="194"/>
        <item x="1047"/>
        <item x="927"/>
        <item x="94"/>
        <item x="293"/>
        <item x="252"/>
        <item x="926"/>
        <item x="366"/>
        <item x="433"/>
        <item x="268"/>
        <item x="136"/>
        <item x="399"/>
        <item x="96"/>
        <item x="367"/>
        <item x="1025"/>
        <item x="934"/>
        <item x="238"/>
        <item x="494"/>
        <item x="192"/>
        <item x="280"/>
        <item x="176"/>
        <item x="146"/>
        <item x="1035"/>
        <item x="151"/>
        <item x="178"/>
        <item x="253"/>
        <item x="492"/>
        <item x="917"/>
        <item x="1037"/>
        <item x="172"/>
        <item x="175"/>
        <item x="1024"/>
        <item x="404"/>
        <item x="405"/>
        <item x="425"/>
        <item x="446"/>
        <item x="398"/>
        <item x="161"/>
        <item x="929"/>
        <item x="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</pivotFields>
  <rowFields count="4">
    <field x="7"/>
    <field x="46"/>
    <field x="40"/>
    <field x="27"/>
  </rowFields>
  <rowItems count="7">
    <i>
      <x/>
      <x v="2"/>
      <x v="2"/>
      <x v="2"/>
    </i>
    <i r="3">
      <x v="3"/>
    </i>
    <i r="3">
      <x v="4"/>
    </i>
    <i t="default" r="2">
      <x v="2"/>
    </i>
    <i t="default" r="1">
      <x v="2"/>
    </i>
    <i t="default">
      <x/>
    </i>
    <i t="grand">
      <x/>
    </i>
  </rowItems>
  <colFields count="1">
    <field x="-2"/>
  </colFields>
  <colItems count="2">
    <i>
      <x/>
    </i>
    <i i="1">
      <x v="1"/>
    </i>
  </colItems>
  <dataFields count="2">
    <dataField name="Som van LENGTE_BAGGERVAK" fld="30" baseField="27" baseItem="2" numFmtId="3"/>
    <dataField name="Som van VOLUME_M3_VAK_GEINDEXEERD" fld="65" baseField="27" baseItem="2" numFmtId="3"/>
  </dataFields>
  <formats count="6">
    <format dxfId="15">
      <pivotArea outline="0" fieldPosition="0">
        <references count="5">
          <reference field="4294967294" count="1" selected="0">
            <x v="0"/>
          </reference>
          <reference field="7" count="0" selected="0"/>
          <reference field="27" count="1" selected="0">
            <x v="2"/>
          </reference>
          <reference field="40" count="0" selected="0"/>
          <reference field="46" count="0" selected="0"/>
        </references>
      </pivotArea>
    </format>
    <format dxfId="14">
      <pivotArea outline="0" fieldPosition="0">
        <references count="5">
          <reference field="4294967294" count="1" selected="0">
            <x v="1"/>
          </reference>
          <reference field="7" count="0" selected="0"/>
          <reference field="27" count="1" selected="0">
            <x v="2"/>
          </reference>
          <reference field="40" count="0" selected="0"/>
          <reference field="46" count="0" selected="0"/>
        </references>
      </pivotArea>
    </format>
    <format dxfId="13">
      <pivotArea outline="0" fieldPosition="0">
        <references count="5">
          <reference field="4294967294" count="1" selected="0">
            <x v="0"/>
          </reference>
          <reference field="7" count="0" selected="0"/>
          <reference field="27" count="1" selected="0">
            <x v="3"/>
          </reference>
          <reference field="40" count="0" selected="0"/>
          <reference field="46" count="0" selected="0"/>
        </references>
      </pivotArea>
    </format>
    <format dxfId="9">
      <pivotArea outline="0" fieldPosition="0">
        <references count="1">
          <reference field="4294967294" count="1">
            <x v="0"/>
          </reference>
        </references>
      </pivotArea>
    </format>
    <format dxfId="4">
      <pivotArea outline="0" fieldPosition="0">
        <references count="1">
          <reference field="4294967294" count="1">
            <x v="1"/>
          </reference>
        </references>
      </pivotArea>
    </format>
    <format dxfId="3">
      <pivotArea dataOnly="0" labelOnly="1" outline="0" fieldPosition="0">
        <references count="1">
          <reference field="4294967294" count="1">
            <x v="1"/>
          </reference>
        </references>
      </pivotArea>
    </format>
  </formats>
  <pivotTableStyleInfo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B10C1B3-C923-4B3A-AC38-A65470BBDD51}" name="Draaitabel1" cacheId="17" applyNumberFormats="0" applyBorderFormats="0" applyFontFormats="0" applyPatternFormats="0" applyAlignmentFormats="0" applyWidthHeightFormats="1" dataCaption="Waarden" updatedVersion="6" minRefreshableVersion="3" useAutoFormatting="1" itemPrintTitles="1" createdVersion="6" indent="0" compact="0" compactData="0" multipleFieldFilters="0">
  <location ref="A5:F11" firstHeaderRow="0" firstDataRow="1" firstDataCol="4"/>
  <pivotFields count="74"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>
      <items count="6">
        <item x="1"/>
        <item x="3"/>
        <item x="2"/>
        <item x="4"/>
        <item x="0"/>
        <item t="default"/>
      </items>
    </pivotField>
    <pivotField axis="axisRow" compact="0" outline="0" showAll="0">
      <items count="2"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6">
        <item h="1" x="1"/>
        <item h="1" x="4"/>
        <item x="0"/>
        <item x="2"/>
        <item x="3"/>
        <item t="default"/>
      </items>
    </pivotField>
    <pivotField compact="0" outline="0" showAll="0"/>
    <pivotField compact="0" outline="0" showAll="0"/>
    <pivotField dataField="1" compact="0" outline="0" showAll="0">
      <items count="1279">
        <item x="232"/>
        <item x="412"/>
        <item x="110"/>
        <item x="1187"/>
        <item x="1161"/>
        <item x="507"/>
        <item x="814"/>
        <item x="1256"/>
        <item x="888"/>
        <item x="1088"/>
        <item x="829"/>
        <item x="902"/>
        <item x="901"/>
        <item x="506"/>
        <item x="123"/>
        <item x="900"/>
        <item x="311"/>
        <item x="830"/>
        <item x="835"/>
        <item x="71"/>
        <item x="834"/>
        <item x="84"/>
        <item x="936"/>
        <item x="877"/>
        <item x="878"/>
        <item x="869"/>
        <item x="413"/>
        <item x="876"/>
        <item x="823"/>
        <item x="868"/>
        <item x="819"/>
        <item x="879"/>
        <item x="822"/>
        <item x="818"/>
        <item x="817"/>
        <item x="816"/>
        <item x="824"/>
        <item x="244"/>
        <item x="809"/>
        <item x="61"/>
        <item x="1202"/>
        <item x="751"/>
        <item x="808"/>
        <item x="833"/>
        <item x="845"/>
        <item x="1029"/>
        <item x="844"/>
        <item x="1071"/>
        <item x="911"/>
        <item x="194"/>
        <item x="860"/>
        <item x="895"/>
        <item x="842"/>
        <item x="889"/>
        <item x="843"/>
        <item x="1098"/>
        <item x="840"/>
        <item x="841"/>
        <item x="1176"/>
        <item x="862"/>
        <item x="1116"/>
        <item x="854"/>
        <item x="870"/>
        <item x="863"/>
        <item x="855"/>
        <item x="894"/>
        <item x="856"/>
        <item x="428"/>
        <item x="861"/>
        <item x="508"/>
        <item x="884"/>
        <item x="360"/>
        <item x="893"/>
        <item x="850"/>
        <item x="825"/>
        <item x="0"/>
        <item x="505"/>
        <item x="848"/>
        <item x="739"/>
        <item x="361"/>
        <item x="67"/>
        <item x="1051"/>
        <item x="264"/>
        <item x="1267"/>
        <item x="285"/>
        <item x="980"/>
        <item x="780"/>
        <item x="381"/>
        <item x="1014"/>
        <item x="156"/>
        <item x="317"/>
        <item x="382"/>
        <item x="1238"/>
        <item x="912"/>
        <item x="733"/>
        <item x="695"/>
        <item x="677"/>
        <item x="941"/>
        <item x="73"/>
        <item x="502"/>
        <item x="671"/>
        <item x="253"/>
        <item x="1089"/>
        <item x="1082"/>
        <item x="1188"/>
        <item x="498"/>
        <item x="858"/>
        <item x="797"/>
        <item x="567"/>
        <item x="663"/>
        <item x="793"/>
        <item x="977"/>
        <item x="738"/>
        <item x="988"/>
        <item x="1231"/>
        <item x="448"/>
        <item x="432"/>
        <item x="74"/>
        <item x="50"/>
        <item x="1160"/>
        <item x="915"/>
        <item x="242"/>
        <item x="299"/>
        <item x="143"/>
        <item x="1263"/>
        <item x="359"/>
        <item x="1222"/>
        <item x="654"/>
        <item x="497"/>
        <item x="29"/>
        <item x="69"/>
        <item x="179"/>
        <item x="989"/>
        <item x="400"/>
        <item x="1109"/>
        <item x="954"/>
        <item x="481"/>
        <item x="953"/>
        <item x="946"/>
        <item x="200"/>
        <item x="1058"/>
        <item x="349"/>
        <item x="376"/>
        <item x="967"/>
        <item x="730"/>
        <item x="1013"/>
        <item x="701"/>
        <item x="402"/>
        <item x="316"/>
        <item x="947"/>
        <item x="22"/>
        <item x="291"/>
        <item x="166"/>
        <item x="10"/>
        <item x="192"/>
        <item x="1266"/>
        <item x="968"/>
        <item x="760"/>
        <item x="1265"/>
        <item x="591"/>
        <item x="518"/>
        <item x="859"/>
        <item x="1226"/>
        <item x="586"/>
        <item x="1158"/>
        <item x="1093"/>
        <item x="1205"/>
        <item x="108"/>
        <item x="1103"/>
        <item x="792"/>
        <item x="211"/>
        <item x="700"/>
        <item x="1006"/>
        <item x="482"/>
        <item x="1022"/>
        <item x="1127"/>
        <item x="331"/>
        <item x="16"/>
        <item x="1038"/>
        <item x="72"/>
        <item x="199"/>
        <item x="424"/>
        <item x="193"/>
        <item x="1111"/>
        <item x="34"/>
        <item x="310"/>
        <item x="832"/>
        <item x="233"/>
        <item x="606"/>
        <item x="1255"/>
        <item x="726"/>
        <item x="678"/>
        <item x="368"/>
        <item x="916"/>
        <item x="1076"/>
        <item x="571"/>
        <item x="484"/>
        <item x="261"/>
        <item x="1048"/>
        <item x="1257"/>
        <item x="125"/>
        <item x="487"/>
        <item x="1092"/>
        <item x="1275"/>
        <item x="918"/>
        <item x="636"/>
        <item x="1216"/>
        <item x="485"/>
        <item x="1133"/>
        <item x="462"/>
        <item x="281"/>
        <item x="358"/>
        <item x="407"/>
        <item x="397"/>
        <item x="703"/>
        <item x="445"/>
        <item x="486"/>
        <item x="1097"/>
        <item x="430"/>
        <item x="1180"/>
        <item x="727"/>
        <item x="913"/>
        <item x="640"/>
        <item x="887"/>
        <item x="588"/>
        <item x="1034"/>
        <item x="367"/>
        <item x="380"/>
        <item x="1068"/>
        <item x="1242"/>
        <item x="159"/>
        <item x="210"/>
        <item x="1243"/>
        <item x="1079"/>
        <item x="610"/>
        <item x="736"/>
        <item x="1199"/>
        <item x="1249"/>
        <item x="136"/>
        <item x="753"/>
        <item x="787"/>
        <item x="1075"/>
        <item x="590"/>
        <item x="174"/>
        <item x="632"/>
        <item x="599"/>
        <item x="180"/>
        <item x="346"/>
        <item x="348"/>
        <item x="1209"/>
        <item x="1186"/>
        <item x="959"/>
        <item x="207"/>
        <item x="795"/>
        <item x="150"/>
        <item x="466"/>
        <item x="1138"/>
        <item x="992"/>
        <item x="1131"/>
        <item x="307"/>
        <item x="729"/>
        <item x="173"/>
        <item x="1009"/>
        <item x="575"/>
        <item x="788"/>
        <item x="165"/>
        <item x="710"/>
        <item x="399"/>
        <item x="629"/>
        <item x="306"/>
        <item x="705"/>
        <item x="731"/>
        <item x="324"/>
        <item x="1196"/>
        <item x="1171"/>
        <item x="1052"/>
        <item x="411"/>
        <item x="803"/>
        <item x="493"/>
        <item x="1178"/>
        <item x="634"/>
        <item x="1206"/>
        <item x="385"/>
        <item x="109"/>
        <item x="328"/>
        <item x="363"/>
        <item x="732"/>
        <item x="444"/>
        <item x="122"/>
        <item x="1184"/>
        <item x="740"/>
        <item x="951"/>
        <item x="272"/>
        <item x="257"/>
        <item x="300"/>
        <item x="362"/>
        <item x="623"/>
        <item x="1069"/>
        <item x="70"/>
        <item x="390"/>
        <item x="14"/>
        <item x="230"/>
        <item x="472"/>
        <item x="1218"/>
        <item x="1169"/>
        <item x="596"/>
        <item x="908"/>
        <item x="766"/>
        <item x="423"/>
        <item x="1172"/>
        <item x="488"/>
        <item x="1078"/>
        <item x="945"/>
        <item x="464"/>
        <item x="622"/>
        <item x="1056"/>
        <item x="1018"/>
        <item x="1250"/>
        <item x="495"/>
        <item x="1077"/>
        <item x="1002"/>
        <item x="247"/>
        <item x="1122"/>
        <item x="957"/>
        <item x="208"/>
        <item x="1031"/>
        <item x="928"/>
        <item x="1037"/>
        <item x="219"/>
        <item x="24"/>
        <item x="477"/>
        <item x="1276"/>
        <item x="999"/>
        <item x="282"/>
        <item x="990"/>
        <item x="263"/>
        <item x="559"/>
        <item x="1214"/>
        <item x="1201"/>
        <item x="519"/>
        <item x="325"/>
        <item x="196"/>
        <item x="794"/>
        <item x="1121"/>
        <item x="1155"/>
        <item x="473"/>
        <item x="1124"/>
        <item x="676"/>
        <item x="512"/>
        <item x="1108"/>
        <item x="786"/>
        <item x="427"/>
        <item x="240"/>
        <item x="190"/>
        <item x="30"/>
        <item x="239"/>
        <item x="467"/>
        <item x="561"/>
        <item x="308"/>
        <item x="1179"/>
        <item x="619"/>
        <item x="906"/>
        <item x="284"/>
        <item x="831"/>
        <item x="603"/>
        <item x="8"/>
        <item x="386"/>
        <item x="152"/>
        <item x="702"/>
        <item x="1030"/>
        <item x="1246"/>
        <item x="499"/>
        <item x="3"/>
        <item x="39"/>
        <item x="406"/>
        <item x="203"/>
        <item x="529"/>
        <item x="280"/>
        <item x="633"/>
        <item x="453"/>
        <item x="379"/>
        <item x="1170"/>
        <item x="389"/>
        <item x="496"/>
        <item x="439"/>
        <item x="172"/>
        <item x="160"/>
        <item x="395"/>
        <item x="455"/>
        <item x="60"/>
        <item x="801"/>
        <item x="1190"/>
        <item x="148"/>
        <item x="802"/>
        <item x="243"/>
        <item x="826"/>
        <item x="373"/>
        <item x="873"/>
        <item x="9"/>
        <item x="409"/>
        <item x="1259"/>
        <item x="933"/>
        <item x="1054"/>
        <item x="1148"/>
        <item x="885"/>
        <item x="905"/>
        <item x="799"/>
        <item x="1274"/>
        <item x="784"/>
        <item x="1268"/>
        <item x="747"/>
        <item x="228"/>
        <item x="513"/>
        <item x="734"/>
        <item x="1145"/>
        <item x="1001"/>
        <item x="1252"/>
        <item x="478"/>
        <item x="1183"/>
        <item x="836"/>
        <item x="1219"/>
        <item x="269"/>
        <item x="509"/>
        <item x="1007"/>
        <item x="238"/>
        <item x="604"/>
        <item x="986"/>
        <item x="609"/>
        <item x="503"/>
        <item x="2"/>
        <item x="812"/>
        <item x="1117"/>
        <item x="934"/>
        <item x="1277"/>
        <item x="1225"/>
        <item x="1228"/>
        <item x="615"/>
        <item x="332"/>
        <item x="422"/>
        <item x="53"/>
        <item x="617"/>
        <item x="197"/>
        <item x="1203"/>
        <item x="345"/>
        <item x="189"/>
        <item x="674"/>
        <item x="805"/>
        <item x="523"/>
        <item x="216"/>
        <item x="1144"/>
        <item x="1174"/>
        <item x="441"/>
        <item x="483"/>
        <item x="521"/>
        <item x="1147"/>
        <item x="1099"/>
        <item x="119"/>
        <item x="81"/>
        <item x="1213"/>
        <item x="1234"/>
        <item x="927"/>
        <item x="566"/>
        <item x="126"/>
        <item x="1193"/>
        <item x="88"/>
        <item x="98"/>
        <item x="141"/>
        <item x="334"/>
        <item x="408"/>
        <item x="198"/>
        <item x="347"/>
        <item x="1106"/>
        <item x="140"/>
        <item x="982"/>
        <item x="914"/>
        <item x="683"/>
        <item x="471"/>
        <item x="304"/>
        <item x="621"/>
        <item x="101"/>
        <item x="1207"/>
        <item x="1254"/>
        <item x="231"/>
        <item x="68"/>
        <item x="1026"/>
        <item x="1126"/>
        <item x="1090"/>
        <item x="577"/>
        <item x="517"/>
        <item x="758"/>
        <item x="260"/>
        <item x="236"/>
        <item x="162"/>
        <item x="21"/>
        <item x="191"/>
        <item x="926"/>
        <item x="1139"/>
        <item x="220"/>
        <item x="278"/>
        <item x="149"/>
        <item x="872"/>
        <item x="1232"/>
        <item x="135"/>
        <item x="446"/>
        <item x="689"/>
        <item x="384"/>
        <item x="267"/>
        <item x="810"/>
        <item x="1245"/>
        <item x="942"/>
        <item x="952"/>
        <item x="1055"/>
        <item x="587"/>
        <item x="1114"/>
        <item x="520"/>
        <item x="970"/>
        <item x="415"/>
        <item x="25"/>
        <item x="132"/>
        <item x="769"/>
        <item x="800"/>
        <item x="955"/>
        <item x="552"/>
        <item x="767"/>
        <item x="997"/>
        <item x="465"/>
        <item x="354"/>
        <item x="41"/>
        <item x="245"/>
        <item x="62"/>
        <item x="514"/>
        <item x="597"/>
        <item x="1221"/>
        <item x="1104"/>
        <item x="377"/>
        <item x="685"/>
        <item x="46"/>
        <item x="589"/>
        <item x="1130"/>
        <item x="206"/>
        <item x="626"/>
        <item x="782"/>
        <item x="904"/>
        <item x="1025"/>
        <item x="613"/>
        <item x="804"/>
        <item x="134"/>
        <item x="1032"/>
        <item x="828"/>
        <item x="355"/>
        <item x="414"/>
        <item x="1163"/>
        <item x="49"/>
        <item x="121"/>
        <item x="827"/>
        <item x="209"/>
        <item x="1024"/>
        <item x="638"/>
        <item x="501"/>
        <item x="526"/>
        <item x="64"/>
        <item x="962"/>
        <item x="286"/>
        <item x="1028"/>
        <item x="1008"/>
        <item x="1039"/>
        <item x="494"/>
        <item x="323"/>
        <item x="475"/>
        <item x="774"/>
        <item x="178"/>
        <item x="530"/>
        <item x="697"/>
        <item x="924"/>
        <item x="33"/>
        <item x="463"/>
        <item x="717"/>
        <item x="785"/>
        <item x="899"/>
        <item x="535"/>
        <item x="315"/>
        <item x="107"/>
        <item x="276"/>
        <item x="450"/>
        <item x="647"/>
        <item x="1204"/>
        <item x="329"/>
        <item x="1191"/>
        <item x="454"/>
        <item x="1101"/>
        <item x="4"/>
        <item x="996"/>
        <item x="527"/>
        <item x="1084"/>
        <item x="614"/>
        <item x="195"/>
        <item x="370"/>
        <item x="93"/>
        <item x="1049"/>
        <item x="664"/>
        <item x="447"/>
        <item x="820"/>
        <item x="975"/>
        <item x="939"/>
        <item x="431"/>
        <item x="1137"/>
        <item x="851"/>
        <item x="1182"/>
        <item x="290"/>
        <item x="694"/>
        <item x="388"/>
        <item x="971"/>
        <item x="770"/>
        <item x="821"/>
        <item x="635"/>
        <item x="558"/>
        <item x="940"/>
        <item x="1112"/>
        <item x="662"/>
        <item x="170"/>
        <item x="7"/>
        <item x="584"/>
        <item x="950"/>
        <item x="670"/>
        <item x="128"/>
        <item x="667"/>
        <item x="796"/>
        <item x="716"/>
        <item x="528"/>
        <item x="394"/>
        <item x="175"/>
        <item x="772"/>
        <item x="13"/>
        <item x="533"/>
        <item x="1070"/>
        <item x="1061"/>
        <item x="1100"/>
        <item x="456"/>
        <item x="1119"/>
        <item x="690"/>
        <item x="550"/>
        <item x="1270"/>
        <item x="1060"/>
        <item x="956"/>
        <item x="1253"/>
        <item x="421"/>
        <item x="871"/>
        <item x="925"/>
        <item x="756"/>
        <item x="574"/>
        <item x="883"/>
        <item x="1262"/>
        <item x="305"/>
        <item x="579"/>
        <item x="1140"/>
        <item x="449"/>
        <item x="1200"/>
        <item x="504"/>
        <item x="657"/>
        <item x="1003"/>
        <item x="984"/>
        <item x="1208"/>
        <item x="944"/>
        <item x="151"/>
        <item x="1095"/>
        <item x="279"/>
        <item x="186"/>
        <item x="1053"/>
        <item x="1173"/>
        <item x="1241"/>
        <item x="1132"/>
        <item x="607"/>
        <item x="965"/>
        <item x="681"/>
        <item x="298"/>
        <item x="655"/>
        <item x="742"/>
        <item x="100"/>
        <item x="602"/>
        <item x="811"/>
        <item x="1212"/>
        <item x="981"/>
        <item x="15"/>
        <item x="1166"/>
        <item x="725"/>
        <item x="1269"/>
        <item x="313"/>
        <item x="630"/>
        <item x="133"/>
        <item x="1197"/>
        <item x="1023"/>
        <item x="104"/>
        <item x="1033"/>
        <item x="229"/>
        <item x="525"/>
        <item x="146"/>
        <item x="750"/>
        <item x="295"/>
        <item x="576"/>
        <item x="846"/>
        <item x="18"/>
        <item x="1062"/>
        <item x="892"/>
        <item x="387"/>
        <item x="429"/>
        <item x="89"/>
        <item x="684"/>
        <item x="437"/>
        <item x="641"/>
        <item x="99"/>
        <item x="790"/>
        <item x="1021"/>
        <item x="434"/>
        <item x="993"/>
        <item x="538"/>
        <item x="78"/>
        <item x="593"/>
        <item x="929"/>
        <item x="500"/>
        <item x="545"/>
        <item x="116"/>
        <item x="608"/>
        <item x="1159"/>
        <item x="570"/>
        <item x="405"/>
        <item x="378"/>
        <item x="948"/>
        <item x="266"/>
        <item x="618"/>
        <item x="469"/>
        <item x="1167"/>
        <item x="592"/>
        <item x="775"/>
        <item x="309"/>
        <item x="741"/>
        <item x="998"/>
        <item x="153"/>
        <item x="1064"/>
        <item x="961"/>
        <item x="1087"/>
        <item x="182"/>
        <item x="457"/>
        <item x="417"/>
        <item x="265"/>
        <item x="749"/>
        <item x="1181"/>
        <item x="813"/>
        <item x="531"/>
        <item x="966"/>
        <item x="227"/>
        <item x="581"/>
        <item x="1115"/>
        <item x="351"/>
        <item x="1118"/>
        <item x="783"/>
        <item x="366"/>
        <item x="737"/>
        <item x="563"/>
        <item x="131"/>
        <item x="392"/>
        <item x="85"/>
        <item x="661"/>
        <item x="1194"/>
        <item x="321"/>
        <item x="932"/>
        <item x="1223"/>
        <item x="47"/>
        <item x="1220"/>
        <item x="991"/>
        <item x="781"/>
        <item x="222"/>
        <item x="371"/>
        <item x="1072"/>
        <item x="555"/>
        <item x="91"/>
        <item x="167"/>
        <item x="226"/>
        <item x="616"/>
        <item x="974"/>
        <item x="524"/>
        <item x="32"/>
        <item x="1086"/>
        <item x="129"/>
        <item x="177"/>
        <item x="127"/>
        <item x="978"/>
        <item x="1189"/>
        <item x="1141"/>
        <item x="115"/>
        <item x="31"/>
        <item x="1168"/>
        <item x="979"/>
        <item x="237"/>
        <item x="656"/>
        <item x="762"/>
        <item x="20"/>
        <item x="693"/>
        <item x="724"/>
        <item x="117"/>
        <item x="1096"/>
        <item x="696"/>
        <item x="1198"/>
        <item x="539"/>
        <item x="1261"/>
        <item x="255"/>
        <item x="1156"/>
        <item x="1016"/>
        <item x="343"/>
        <item x="910"/>
        <item x="335"/>
        <item x="176"/>
        <item x="728"/>
        <item x="293"/>
        <item x="451"/>
        <item x="582"/>
        <item x="1094"/>
        <item x="161"/>
        <item x="789"/>
        <item x="1019"/>
        <item x="344"/>
        <item x="631"/>
        <item x="480"/>
        <item x="1102"/>
        <item x="1233"/>
        <item x="184"/>
        <item x="645"/>
        <item x="418"/>
        <item x="573"/>
        <item x="65"/>
        <item x="605"/>
        <item x="79"/>
        <item x="314"/>
        <item x="66"/>
        <item x="139"/>
        <item x="1004"/>
        <item x="218"/>
        <item x="580"/>
        <item x="201"/>
        <item x="1105"/>
        <item x="333"/>
        <item x="964"/>
        <item x="391"/>
        <item x="1244"/>
        <item x="426"/>
        <item x="557"/>
        <item x="353"/>
        <item x="595"/>
        <item x="1239"/>
        <item x="94"/>
        <item x="540"/>
        <item x="806"/>
        <item x="569"/>
        <item x="536"/>
        <item x="275"/>
        <item x="80"/>
        <item x="204"/>
        <item x="352"/>
        <item x="522"/>
        <item x="1260"/>
        <item x="1224"/>
        <item x="1136"/>
        <item x="36"/>
        <item x="713"/>
        <item x="287"/>
        <item x="283"/>
        <item x="120"/>
        <item x="350"/>
        <item x="711"/>
        <item x="303"/>
        <item x="1110"/>
        <item x="659"/>
        <item x="1134"/>
        <item x="653"/>
        <item x="163"/>
        <item x="791"/>
        <item x="326"/>
        <item x="691"/>
        <item x="398"/>
        <item x="1040"/>
        <item x="1107"/>
        <item x="867"/>
        <item x="76"/>
        <item x="470"/>
        <item x="668"/>
        <item x="1017"/>
        <item x="755"/>
        <item x="534"/>
        <item x="958"/>
        <item x="773"/>
        <item x="215"/>
        <item x="1050"/>
        <item x="55"/>
        <item x="706"/>
        <item x="665"/>
        <item x="356"/>
        <item x="1217"/>
        <item x="1211"/>
        <item x="875"/>
        <item x="491"/>
        <item x="51"/>
        <item x="722"/>
        <item x="708"/>
        <item x="1011"/>
        <item x="77"/>
        <item x="1210"/>
        <item x="891"/>
        <item x="578"/>
        <item x="336"/>
        <item x="686"/>
        <item x="938"/>
        <item x="923"/>
        <item x="438"/>
        <item x="416"/>
        <item x="746"/>
        <item x="721"/>
        <item x="1066"/>
        <item x="1154"/>
        <item x="319"/>
        <item x="921"/>
        <item x="543"/>
        <item x="322"/>
        <item x="393"/>
        <item x="903"/>
        <item x="372"/>
        <item x="565"/>
        <item x="337"/>
        <item x="744"/>
        <item x="249"/>
        <item x="259"/>
        <item x="63"/>
        <item x="666"/>
        <item x="1000"/>
        <item x="511"/>
        <item x="258"/>
        <item x="1047"/>
        <item x="1125"/>
        <item x="251"/>
        <item x="930"/>
        <item x="217"/>
        <item x="768"/>
        <item x="419"/>
        <item x="743"/>
        <item x="1085"/>
        <item x="907"/>
        <item x="1113"/>
        <item x="612"/>
        <item x="960"/>
        <item x="461"/>
        <item x="692"/>
        <item x="137"/>
        <item x="776"/>
        <item x="594"/>
        <item x="164"/>
        <item x="1080"/>
        <item x="556"/>
        <item x="241"/>
        <item x="82"/>
        <item x="11"/>
        <item x="155"/>
        <item x="37"/>
        <item x="973"/>
        <item x="1235"/>
        <item x="223"/>
        <item x="1015"/>
        <item x="1020"/>
        <item x="983"/>
        <item x="364"/>
        <item x="763"/>
        <item x="1042"/>
        <item x="994"/>
        <item x="270"/>
        <item x="937"/>
        <item x="650"/>
        <item x="748"/>
        <item x="1236"/>
        <item x="1046"/>
        <item x="83"/>
        <item x="45"/>
        <item x="1149"/>
        <item x="652"/>
        <item x="880"/>
        <item x="38"/>
        <item x="745"/>
        <item x="1081"/>
        <item x="54"/>
        <item x="90"/>
        <item x="1063"/>
        <item x="268"/>
        <item x="142"/>
        <item x="537"/>
        <item x="882"/>
        <item x="673"/>
        <item x="598"/>
        <item x="113"/>
        <item x="553"/>
        <item x="922"/>
        <item x="105"/>
        <item x="318"/>
        <item x="383"/>
        <item x="44"/>
        <item x="874"/>
        <item x="987"/>
        <item x="147"/>
        <item x="778"/>
        <item x="935"/>
        <item x="896"/>
        <item x="969"/>
        <item x="839"/>
        <item x="658"/>
        <item x="1153"/>
        <item x="562"/>
        <item x="866"/>
        <item x="490"/>
        <item x="420"/>
        <item x="114"/>
        <item x="435"/>
        <item x="601"/>
        <item x="1041"/>
        <item x="1083"/>
        <item x="87"/>
        <item x="234"/>
        <item x="289"/>
        <item x="213"/>
        <item x="890"/>
        <item x="12"/>
        <item x="130"/>
        <item x="183"/>
        <item x="554"/>
        <item x="943"/>
        <item x="715"/>
        <item x="342"/>
        <item x="1010"/>
        <item x="458"/>
        <item x="96"/>
        <item x="168"/>
        <item x="214"/>
        <item x="6"/>
        <item x="765"/>
        <item x="221"/>
        <item x="57"/>
        <item x="95"/>
        <item x="752"/>
        <item x="48"/>
        <item x="86"/>
        <item x="40"/>
        <item x="341"/>
        <item x="302"/>
        <item x="620"/>
        <item x="42"/>
        <item x="340"/>
        <item x="1045"/>
        <item x="564"/>
        <item x="682"/>
        <item x="112"/>
        <item x="837"/>
        <item x="296"/>
        <item x="205"/>
        <item x="365"/>
        <item x="92"/>
        <item x="212"/>
        <item x="459"/>
        <item x="568"/>
        <item x="254"/>
        <item x="1258"/>
        <item x="271"/>
        <item x="1044"/>
        <item x="274"/>
        <item x="111"/>
        <item x="19"/>
        <item x="718"/>
        <item x="297"/>
        <item x="292"/>
        <item x="436"/>
        <item x="1215"/>
        <item x="995"/>
        <item x="224"/>
        <item x="1151"/>
        <item x="59"/>
        <item x="720"/>
        <item x="396"/>
        <item x="838"/>
        <item x="403"/>
        <item x="1164"/>
        <item x="516"/>
        <item x="202"/>
        <item x="235"/>
        <item x="779"/>
        <item x="698"/>
        <item x="1192"/>
        <item x="185"/>
        <item x="43"/>
        <item x="262"/>
        <item x="492"/>
        <item x="1120"/>
        <item x="1177"/>
        <item x="468"/>
        <item x="976"/>
        <item x="103"/>
        <item x="1271"/>
        <item x="881"/>
        <item x="26"/>
        <item x="248"/>
        <item x="145"/>
        <item x="330"/>
        <item x="704"/>
        <item x="171"/>
        <item x="1043"/>
        <item x="1162"/>
        <item x="158"/>
        <item x="764"/>
        <item x="187"/>
        <item x="273"/>
        <item x="909"/>
        <item x="551"/>
        <item x="649"/>
        <item x="320"/>
        <item x="327"/>
        <item x="687"/>
        <item x="58"/>
        <item x="798"/>
        <item x="452"/>
        <item x="972"/>
        <item x="707"/>
        <item x="460"/>
        <item x="1005"/>
        <item x="625"/>
        <item x="27"/>
        <item x="1091"/>
        <item x="1142"/>
        <item x="1273"/>
        <item x="338"/>
        <item x="1237"/>
        <item x="169"/>
        <item x="144"/>
        <item x="404"/>
        <item x="628"/>
        <item x="474"/>
        <item x="277"/>
        <item x="75"/>
        <item x="56"/>
        <item x="546"/>
        <item x="1012"/>
        <item x="1175"/>
        <item x="288"/>
        <item x="369"/>
        <item x="963"/>
        <item x="759"/>
        <item x="771"/>
        <item x="637"/>
        <item x="1036"/>
        <item x="585"/>
        <item x="252"/>
        <item x="374"/>
        <item x="761"/>
        <item x="301"/>
        <item x="644"/>
        <item x="688"/>
        <item x="807"/>
        <item x="1165"/>
        <item x="672"/>
        <item x="106"/>
        <item x="28"/>
        <item x="1157"/>
        <item x="1128"/>
        <item x="188"/>
        <item x="1150"/>
        <item x="35"/>
        <item x="410"/>
        <item x="138"/>
        <item x="542"/>
        <item x="1248"/>
        <item x="1143"/>
        <item x="712"/>
        <item x="1251"/>
        <item x="357"/>
        <item x="1240"/>
        <item x="541"/>
        <item x="985"/>
        <item x="1065"/>
        <item x="931"/>
        <item x="425"/>
        <item x="651"/>
        <item x="532"/>
        <item x="949"/>
        <item x="549"/>
        <item x="920"/>
        <item x="723"/>
        <item x="479"/>
        <item x="1272"/>
        <item x="1247"/>
        <item x="442"/>
        <item x="256"/>
        <item x="547"/>
        <item x="583"/>
        <item x="5"/>
        <item x="669"/>
        <item x="600"/>
        <item x="572"/>
        <item x="660"/>
        <item x="560"/>
        <item x="611"/>
        <item x="917"/>
        <item x="1059"/>
        <item x="1146"/>
        <item x="23"/>
        <item x="443"/>
        <item x="548"/>
        <item x="714"/>
        <item x="624"/>
        <item x="250"/>
        <item x="1035"/>
        <item x="124"/>
        <item x="643"/>
        <item x="1229"/>
        <item x="181"/>
        <item x="777"/>
        <item x="735"/>
        <item x="52"/>
        <item x="646"/>
        <item x="1152"/>
        <item x="118"/>
        <item x="154"/>
        <item x="515"/>
        <item x="1129"/>
        <item x="1123"/>
        <item x="754"/>
        <item x="225"/>
        <item x="642"/>
        <item x="476"/>
        <item x="648"/>
        <item x="433"/>
        <item x="510"/>
        <item x="339"/>
        <item x="709"/>
        <item x="375"/>
        <item x="97"/>
        <item x="757"/>
        <item x="1067"/>
        <item x="1135"/>
        <item x="852"/>
        <item x="639"/>
        <item x="401"/>
        <item x="1227"/>
        <item x="1057"/>
        <item x="919"/>
        <item x="675"/>
        <item x="1195"/>
        <item x="1027"/>
        <item x="17"/>
        <item x="1185"/>
        <item x="1073"/>
        <item x="489"/>
        <item x="294"/>
        <item x="680"/>
        <item x="102"/>
        <item x="544"/>
        <item x="719"/>
        <item x="312"/>
        <item x="864"/>
        <item x="865"/>
        <item x="897"/>
        <item x="1230"/>
        <item x="1074"/>
        <item x="849"/>
        <item x="699"/>
        <item x="679"/>
        <item x="847"/>
        <item x="157"/>
        <item x="815"/>
        <item x="627"/>
        <item x="246"/>
        <item x="440"/>
        <item x="1264"/>
        <item x="886"/>
        <item x="898"/>
        <item x="853"/>
        <item x="857"/>
        <item x="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4">
        <item x="1"/>
        <item x="2"/>
        <item h="1"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4">
        <item x="1"/>
        <item h="1" x="2"/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>
      <items count="255">
        <item x="49"/>
        <item x="132"/>
        <item x="192"/>
        <item x="145"/>
        <item x="203"/>
        <item x="202"/>
        <item x="48"/>
        <item x="17"/>
        <item x="201"/>
        <item x="146"/>
        <item x="149"/>
        <item x="148"/>
        <item x="184"/>
        <item x="185"/>
        <item x="180"/>
        <item x="78"/>
        <item x="134"/>
        <item x="183"/>
        <item x="140"/>
        <item x="179"/>
        <item x="138"/>
        <item x="186"/>
        <item x="139"/>
        <item x="137"/>
        <item x="136"/>
        <item x="135"/>
        <item x="141"/>
        <item x="129"/>
        <item x="128"/>
        <item x="147"/>
        <item x="155"/>
        <item x="114"/>
        <item x="154"/>
        <item x="196"/>
        <item x="173"/>
        <item x="198"/>
        <item x="152"/>
        <item x="193"/>
        <item x="153"/>
        <item x="150"/>
        <item x="151"/>
        <item x="175"/>
        <item x="167"/>
        <item x="181"/>
        <item x="176"/>
        <item x="168"/>
        <item x="197"/>
        <item x="169"/>
        <item x="174"/>
        <item x="81"/>
        <item x="50"/>
        <item x="188"/>
        <item x="187"/>
        <item x="195"/>
        <item x="162"/>
        <item x="142"/>
        <item x="0"/>
        <item x="158"/>
        <item x="159"/>
        <item x="112"/>
        <item x="161"/>
        <item x="93"/>
        <item x="99"/>
        <item x="94"/>
        <item x="14"/>
        <item x="251"/>
        <item x="91"/>
        <item x="70"/>
        <item x="171"/>
        <item x="120"/>
        <item x="248"/>
        <item x="87"/>
        <item x="166"/>
        <item x="116"/>
        <item x="53"/>
        <item x="77"/>
        <item x="235"/>
        <item x="227"/>
        <item x="34"/>
        <item x="219"/>
        <item x="246"/>
        <item x="32"/>
        <item x="102"/>
        <item x="7"/>
        <item x="156"/>
        <item x="215"/>
        <item x="100"/>
        <item x="172"/>
        <item x="98"/>
        <item x="234"/>
        <item x="119"/>
        <item x="240"/>
        <item x="231"/>
        <item x="245"/>
        <item x="117"/>
        <item x="83"/>
        <item x="95"/>
        <item x="16"/>
        <item x="250"/>
        <item x="242"/>
        <item x="241"/>
        <item x="101"/>
        <item x="229"/>
        <item x="222"/>
        <item x="88"/>
        <item x="190"/>
        <item x="76"/>
        <item x="249"/>
        <item x="97"/>
        <item x="205"/>
        <item x="226"/>
        <item x="73"/>
        <item x="92"/>
        <item x="52"/>
        <item x="191"/>
        <item x="62"/>
        <item x="13"/>
        <item x="35"/>
        <item x="236"/>
        <item x="216"/>
        <item x="125"/>
        <item x="113"/>
        <item x="79"/>
        <item x="64"/>
        <item x="82"/>
        <item x="20"/>
        <item x="118"/>
        <item x="57"/>
        <item x="233"/>
        <item x="51"/>
        <item x="204"/>
        <item x="194"/>
        <item x="47"/>
        <item x="42"/>
        <item x="9"/>
        <item x="213"/>
        <item x="122"/>
        <item x="124"/>
        <item x="54"/>
        <item x="243"/>
        <item x="6"/>
        <item x="11"/>
        <item x="239"/>
        <item x="121"/>
        <item x="212"/>
        <item x="10"/>
        <item x="223"/>
        <item x="253"/>
        <item x="232"/>
        <item x="96"/>
        <item x="3"/>
        <item x="60"/>
        <item x="218"/>
        <item x="71"/>
        <item x="107"/>
        <item x="228"/>
        <item x="104"/>
        <item x="72"/>
        <item x="217"/>
        <item x="238"/>
        <item x="55"/>
        <item x="2"/>
        <item x="126"/>
        <item x="143"/>
        <item x="199"/>
        <item x="123"/>
        <item x="220"/>
        <item x="224"/>
        <item x="237"/>
        <item x="225"/>
        <item x="163"/>
        <item x="131"/>
        <item x="108"/>
        <item x="230"/>
        <item x="67"/>
        <item x="211"/>
        <item x="12"/>
        <item x="210"/>
        <item x="29"/>
        <item x="115"/>
        <item x="26"/>
        <item x="66"/>
        <item x="109"/>
        <item x="244"/>
        <item x="130"/>
        <item x="41"/>
        <item x="5"/>
        <item x="207"/>
        <item x="85"/>
        <item x="103"/>
        <item x="61"/>
        <item x="59"/>
        <item x="208"/>
        <item x="15"/>
        <item x="105"/>
        <item x="247"/>
        <item x="75"/>
        <item x="182"/>
        <item x="74"/>
        <item x="45"/>
        <item x="106"/>
        <item x="8"/>
        <item x="214"/>
        <item x="111"/>
        <item x="209"/>
        <item x="110"/>
        <item x="4"/>
        <item x="44"/>
        <item x="65"/>
        <item x="86"/>
        <item x="18"/>
        <item x="63"/>
        <item x="164"/>
        <item x="221"/>
        <item x="46"/>
        <item x="177"/>
        <item x="206"/>
        <item x="160"/>
        <item x="56"/>
        <item x="157"/>
        <item x="25"/>
        <item x="69"/>
        <item x="24"/>
        <item x="133"/>
        <item x="33"/>
        <item x="84"/>
        <item x="68"/>
        <item x="90"/>
        <item x="43"/>
        <item x="30"/>
        <item x="189"/>
        <item x="23"/>
        <item x="19"/>
        <item x="28"/>
        <item x="38"/>
        <item x="37"/>
        <item x="22"/>
        <item x="40"/>
        <item x="252"/>
        <item x="21"/>
        <item x="178"/>
        <item x="36"/>
        <item x="165"/>
        <item x="170"/>
        <item x="39"/>
        <item x="58"/>
        <item x="80"/>
        <item x="27"/>
        <item x="200"/>
        <item x="89"/>
        <item x="144"/>
        <item x="127"/>
        <item x="31"/>
        <item x="1"/>
        <item t="default"/>
      </items>
    </pivotField>
    <pivotField compact="0" outline="0" showAll="0">
      <items count="1660">
        <item x="672"/>
        <item x="1461"/>
        <item x="243"/>
        <item x="1516"/>
        <item x="112"/>
        <item x="62"/>
        <item x="449"/>
        <item x="1349"/>
        <item x="738"/>
        <item x="679"/>
        <item x="1626"/>
        <item x="1265"/>
        <item x="696"/>
        <item x="1494"/>
        <item x="814"/>
        <item x="582"/>
        <item x="797"/>
        <item x="796"/>
        <item x="704"/>
        <item x="916"/>
        <item x="1313"/>
        <item x="573"/>
        <item x="902"/>
        <item x="957"/>
        <item x="1497"/>
        <item x="1636"/>
        <item x="641"/>
        <item x="1350"/>
        <item x="735"/>
        <item x="1312"/>
        <item x="1080"/>
        <item x="1061"/>
        <item x="778"/>
        <item x="973"/>
        <item x="1336"/>
        <item x="809"/>
        <item x="1124"/>
        <item x="1318"/>
        <item x="1634"/>
        <item x="628"/>
        <item x="1079"/>
        <item x="1644"/>
        <item x="885"/>
        <item x="997"/>
        <item x="1575"/>
        <item x="1300"/>
        <item x="572"/>
        <item x="1093"/>
        <item x="1098"/>
        <item x="1464"/>
        <item x="1078"/>
        <item x="1244"/>
        <item x="1395"/>
        <item x="256"/>
        <item x="638"/>
        <item x="1458"/>
        <item x="472"/>
        <item x="889"/>
        <item x="795"/>
        <item x="901"/>
        <item x="981"/>
        <item x="768"/>
        <item x="85"/>
        <item x="876"/>
        <item x="1642"/>
        <item x="779"/>
        <item x="1388"/>
        <item x="1569"/>
        <item x="975"/>
        <item x="851"/>
        <item x="125"/>
        <item x="1601"/>
        <item x="979"/>
        <item x="1246"/>
        <item x="1656"/>
        <item x="1592"/>
        <item x="693"/>
        <item x="1042"/>
        <item x="702"/>
        <item x="1466"/>
        <item x="1043"/>
        <item x="34"/>
        <item x="1044"/>
        <item x="1040"/>
        <item x="1029"/>
        <item x="1007"/>
        <item x="978"/>
        <item x="959"/>
        <item x="1039"/>
        <item x="1064"/>
        <item x="1041"/>
        <item x="967"/>
        <item x="982"/>
        <item x="1026"/>
        <item x="1077"/>
        <item x="1485"/>
        <item x="1641"/>
        <item x="1027"/>
        <item x="1028"/>
        <item x="962"/>
        <item x="1530"/>
        <item x="1045"/>
        <item x="965"/>
        <item x="1402"/>
        <item x="1456"/>
        <item x="330"/>
        <item x="961"/>
        <item x="671"/>
        <item x="960"/>
        <item x="977"/>
        <item x="966"/>
        <item x="762"/>
        <item x="1374"/>
        <item x="1488"/>
        <item x="616"/>
        <item x="968"/>
        <item x="992"/>
        <item x="1051"/>
        <item x="1135"/>
        <item x="601"/>
        <item x="653"/>
        <item x="1448"/>
        <item x="953"/>
        <item x="1270"/>
        <item x="1615"/>
        <item x="701"/>
        <item x="652"/>
        <item x="1624"/>
        <item x="952"/>
        <item x="695"/>
        <item x="976"/>
        <item x="703"/>
        <item x="993"/>
        <item x="648"/>
        <item x="1094"/>
        <item x="1091"/>
        <item x="811"/>
        <item x="715"/>
        <item x="594"/>
        <item x="991"/>
        <item x="740"/>
        <item x="1341"/>
        <item x="769"/>
        <item x="1422"/>
        <item x="1491"/>
        <item x="1600"/>
        <item x="808"/>
        <item x="1070"/>
        <item x="1462"/>
        <item x="1581"/>
        <item x="1298"/>
        <item x="1052"/>
        <item x="1016"/>
        <item x="1050"/>
        <item x="1481"/>
        <item x="1599"/>
        <item x="1073"/>
        <item x="640"/>
        <item x="705"/>
        <item x="989"/>
        <item x="1011"/>
        <item x="1063"/>
        <item x="871"/>
        <item x="990"/>
        <item x="1019"/>
        <item x="1208"/>
        <item x="1149"/>
        <item x="692"/>
        <item x="987"/>
        <item x="988"/>
        <item x="918"/>
        <item x="1280"/>
        <item x="775"/>
        <item x="1629"/>
        <item x="1018"/>
        <item x="1570"/>
        <item x="1473"/>
        <item x="1640"/>
        <item x="1254"/>
        <item x="602"/>
        <item x="1267"/>
        <item x="1008"/>
        <item x="1099"/>
        <item x="1030"/>
        <item x="1643"/>
        <item x="1420"/>
        <item x="1021"/>
        <item x="1020"/>
        <item x="1009"/>
        <item x="780"/>
        <item x="1071"/>
        <item x="1010"/>
        <item x="1012"/>
        <item x="1535"/>
        <item x="1072"/>
        <item x="919"/>
        <item x="1247"/>
        <item x="1274"/>
        <item x="1484"/>
        <item x="1625"/>
        <item x="1238"/>
        <item x="1389"/>
        <item x="1017"/>
        <item x="732"/>
        <item x="1083"/>
        <item x="994"/>
        <item x="574"/>
        <item x="1555"/>
        <item x="1304"/>
        <item x="758"/>
        <item x="1206"/>
        <item x="1266"/>
        <item x="1054"/>
        <item x="807"/>
        <item x="1155"/>
        <item x="1478"/>
        <item x="1101"/>
        <item x="905"/>
        <item x="1310"/>
        <item x="1053"/>
        <item x="657"/>
        <item x="1557"/>
        <item x="1069"/>
        <item x="1351"/>
        <item x="678"/>
        <item x="1002"/>
        <item x="969"/>
        <item x="1296"/>
        <item x="1108"/>
        <item x="1151"/>
        <item x="0"/>
        <item x="915"/>
        <item x="1148"/>
        <item x="450"/>
        <item x="1438"/>
        <item x="8"/>
        <item x="651"/>
        <item x="1344"/>
        <item x="1125"/>
        <item x="792"/>
        <item x="827"/>
        <item x="716"/>
        <item x="1553"/>
        <item x="733"/>
        <item x="1297"/>
        <item x="637"/>
        <item x="1567"/>
        <item x="204"/>
        <item x="1534"/>
        <item x="839"/>
        <item x="1560"/>
        <item x="1343"/>
        <item x="806"/>
        <item x="1429"/>
        <item x="999"/>
        <item x="1346"/>
        <item x="1506"/>
        <item x="1141"/>
        <item x="1268"/>
        <item x="1628"/>
        <item x="1589"/>
        <item x="1446"/>
        <item x="1324"/>
        <item x="713"/>
        <item x="595"/>
        <item x="777"/>
        <item x="629"/>
        <item x="1096"/>
        <item x="1325"/>
        <item x="1264"/>
        <item x="1614"/>
        <item x="634"/>
        <item x="1119"/>
        <item x="1001"/>
        <item x="1062"/>
        <item x="385"/>
        <item x="1487"/>
        <item x="955"/>
        <item x="855"/>
        <item x="1082"/>
        <item x="584"/>
        <item x="1633"/>
        <item x="772"/>
        <item x="1457"/>
        <item x="1183"/>
        <item x="725"/>
        <item x="422"/>
        <item x="1216"/>
        <item x="1382"/>
        <item x="29"/>
        <item x="1504"/>
        <item x="1419"/>
        <item x="1256"/>
        <item x="1564"/>
        <item x="349"/>
        <item x="1631"/>
        <item x="589"/>
        <item x="1405"/>
        <item x="798"/>
        <item x="1107"/>
        <item x="1295"/>
        <item x="890"/>
        <item x="336"/>
        <item x="33"/>
        <item x="1356"/>
        <item x="884"/>
        <item x="1180"/>
        <item x="1568"/>
        <item x="4"/>
        <item x="1338"/>
        <item x="1170"/>
        <item x="1452"/>
        <item x="1531"/>
        <item x="1315"/>
        <item x="1269"/>
        <item x="781"/>
        <item x="1369"/>
        <item x="1499"/>
        <item x="3"/>
        <item x="996"/>
        <item x="1316"/>
        <item x="1081"/>
        <item x="694"/>
        <item x="1554"/>
        <item x="1658"/>
        <item x="626"/>
        <item x="570"/>
        <item x="866"/>
        <item x="789"/>
        <item x="590"/>
        <item x="682"/>
        <item x="1524"/>
        <item x="1387"/>
        <item x="1273"/>
        <item x="1393"/>
        <item x="757"/>
        <item x="299"/>
        <item x="50"/>
        <item x="1523"/>
        <item x="1327"/>
        <item x="1224"/>
        <item x="1632"/>
        <item x="747"/>
        <item x="662"/>
        <item x="1418"/>
        <item x="2"/>
        <item x="1409"/>
        <item x="844"/>
        <item x="689"/>
        <item x="1221"/>
        <item x="1014"/>
        <item x="1186"/>
        <item x="7"/>
        <item x="1205"/>
        <item x="31"/>
        <item x="938"/>
        <item x="130"/>
        <item x="1355"/>
        <item x="1056"/>
        <item x="612"/>
        <item x="729"/>
        <item x="699"/>
        <item x="847"/>
        <item x="1095"/>
        <item x="1637"/>
        <item x="1302"/>
        <item x="11"/>
        <item x="1342"/>
        <item x="1112"/>
        <item x="1102"/>
        <item x="899"/>
        <item x="869"/>
        <item x="920"/>
        <item x="1225"/>
        <item x="681"/>
        <item x="1147"/>
        <item x="1526"/>
        <item x="1558"/>
        <item x="471"/>
        <item x="277"/>
        <item x="707"/>
        <item x="209"/>
        <item x="1345"/>
        <item x="1400"/>
        <item x="739"/>
        <item x="188"/>
        <item x="1215"/>
        <item x="1068"/>
        <item x="1332"/>
        <item x="1583"/>
        <item x="1006"/>
        <item x="1460"/>
        <item x="630"/>
        <item x="784"/>
        <item x="586"/>
        <item x="921"/>
        <item x="1566"/>
        <item x="619"/>
        <item x="661"/>
        <item x="485"/>
        <item x="1383"/>
        <item x="1613"/>
        <item x="1492"/>
        <item x="1331"/>
        <item x="587"/>
        <item x="1386"/>
        <item x="1226"/>
        <item x="431"/>
        <item x="1646"/>
        <item x="1563"/>
        <item x="1510"/>
        <item x="1339"/>
        <item x="731"/>
        <item x="1142"/>
        <item x="887"/>
        <item x="1623"/>
        <item x="1654"/>
        <item x="1263"/>
        <item x="1185"/>
        <item x="1521"/>
        <item x="1368"/>
        <item x="1490"/>
        <item x="1121"/>
        <item x="914"/>
        <item x="1407"/>
        <item x="1445"/>
        <item x="770"/>
        <item x="1556"/>
        <item x="1598"/>
        <item x="1164"/>
        <item x="39"/>
        <item x="1150"/>
        <item x="1187"/>
        <item x="1603"/>
        <item x="1517"/>
        <item x="1152"/>
        <item x="1533"/>
        <item x="68"/>
        <item x="1154"/>
        <item x="867"/>
        <item x="1486"/>
        <item x="821"/>
        <item x="1622"/>
        <item x="937"/>
        <item x="1253"/>
        <item x="1340"/>
        <item x="1291"/>
        <item x="1426"/>
        <item x="1427"/>
        <item x="1085"/>
        <item x="72"/>
        <item x="1181"/>
        <item x="1361"/>
        <item x="1394"/>
        <item x="1303"/>
        <item x="206"/>
        <item x="805"/>
        <item x="1055"/>
        <item x="631"/>
        <item x="1326"/>
        <item x="10"/>
        <item x="352"/>
        <item x="756"/>
        <item x="384"/>
        <item x="16"/>
        <item x="834"/>
        <item x="734"/>
        <item x="1404"/>
        <item x="1439"/>
        <item x="1097"/>
        <item x="750"/>
        <item x="350"/>
        <item x="1399"/>
        <item x="886"/>
        <item x="74"/>
        <item x="1171"/>
        <item x="649"/>
        <item x="1060"/>
        <item x="1398"/>
        <item x="1348"/>
        <item x="837"/>
        <item x="767"/>
        <item x="710"/>
        <item x="1015"/>
        <item x="1512"/>
        <item x="1609"/>
        <item x="737"/>
        <item x="567"/>
        <item x="1430"/>
        <item x="1084"/>
        <item x="1425"/>
        <item x="1111"/>
        <item x="127"/>
        <item x="1645"/>
        <item x="1358"/>
        <item x="1333"/>
        <item x="580"/>
        <item x="931"/>
        <item x="1126"/>
        <item x="576"/>
        <item x="1347"/>
        <item x="1277"/>
        <item x="898"/>
        <item x="1630"/>
        <item x="577"/>
        <item x="1234"/>
        <item x="1437"/>
        <item x="1179"/>
        <item x="881"/>
        <item x="1200"/>
        <item x="1337"/>
        <item x="1066"/>
        <item x="575"/>
        <item x="1500"/>
        <item x="1160"/>
        <item x="1432"/>
        <item x="1235"/>
        <item x="1574"/>
        <item x="1542"/>
        <item x="550"/>
        <item x="790"/>
        <item x="1275"/>
        <item x="1105"/>
        <item x="1196"/>
        <item x="373"/>
        <item x="1582"/>
        <item x="1182"/>
        <item x="1543"/>
        <item x="865"/>
        <item x="600"/>
        <item x="1249"/>
        <item x="1157"/>
        <item x="605"/>
        <item x="25"/>
        <item x="1169"/>
        <item x="712"/>
        <item x="1413"/>
        <item x="1352"/>
        <item x="913"/>
        <item x="1255"/>
        <item x="1294"/>
        <item x="1415"/>
        <item x="618"/>
        <item x="110"/>
        <item x="1509"/>
        <item x="1305"/>
        <item x="1505"/>
        <item x="782"/>
        <item x="207"/>
        <item x="773"/>
        <item x="932"/>
        <item x="561"/>
        <item x="644"/>
        <item x="1106"/>
        <item x="1411"/>
        <item x="677"/>
        <item x="1074"/>
        <item x="1373"/>
        <item x="1401"/>
        <item x="697"/>
        <item x="788"/>
        <item x="954"/>
        <item x="516"/>
        <item x="1565"/>
        <item x="1538"/>
        <item x="6"/>
        <item x="963"/>
        <item x="75"/>
        <item x="542"/>
        <item x="868"/>
        <item x="1222"/>
        <item x="803"/>
        <item x="182"/>
        <item x="189"/>
        <item x="1392"/>
        <item x="1272"/>
        <item x="1334"/>
        <item x="430"/>
        <item x="1453"/>
        <item x="1469"/>
        <item x="1618"/>
        <item x="1593"/>
        <item x="1617"/>
        <item x="1545"/>
        <item x="282"/>
        <item x="1588"/>
        <item x="1321"/>
        <item x="1648"/>
        <item x="1144"/>
        <item x="838"/>
        <item x="1173"/>
        <item x="642"/>
        <item x="627"/>
        <item x="617"/>
        <item x="1133"/>
        <item x="1038"/>
        <item x="1455"/>
        <item x="613"/>
        <item x="824"/>
        <item x="429"/>
        <item x="761"/>
        <item x="1103"/>
        <item x="1322"/>
        <item x="1421"/>
        <item x="752"/>
        <item x="1245"/>
        <item x="1113"/>
        <item x="1359"/>
        <item x="1145"/>
        <item x="1428"/>
        <item x="468"/>
        <item x="1627"/>
        <item x="1385"/>
        <item x="15"/>
        <item x="787"/>
        <item x="1311"/>
        <item x="862"/>
        <item x="633"/>
        <item x="183"/>
        <item x="774"/>
        <item x="744"/>
        <item x="1058"/>
        <item x="382"/>
        <item x="1444"/>
        <item x="1511"/>
        <item x="632"/>
        <item x="387"/>
        <item x="1403"/>
        <item x="690"/>
        <item x="1330"/>
        <item x="1547"/>
        <item x="995"/>
        <item x="791"/>
        <item x="1410"/>
        <item x="691"/>
        <item x="1611"/>
        <item x="180"/>
        <item x="1396"/>
        <item x="1454"/>
        <item x="1449"/>
        <item x="1136"/>
        <item x="1317"/>
        <item x="820"/>
        <item x="810"/>
        <item x="832"/>
        <item x="836"/>
        <item x="850"/>
        <item x="964"/>
        <item x="59"/>
        <item x="470"/>
        <item x="372"/>
        <item x="1314"/>
        <item x="1590"/>
        <item x="1218"/>
        <item x="22"/>
        <item x="1378"/>
        <item x="1289"/>
        <item x="683"/>
        <item x="202"/>
        <item x="1248"/>
        <item x="880"/>
        <item x="1508"/>
        <item x="1223"/>
        <item x="1406"/>
        <item x="32"/>
        <item x="665"/>
        <item x="1519"/>
        <item x="1621"/>
        <item x="1467"/>
        <item x="460"/>
        <item x="1309"/>
        <item x="742"/>
        <item x="1087"/>
        <item x="1279"/>
        <item x="541"/>
        <item x="1092"/>
        <item x="14"/>
        <item x="329"/>
        <item x="1059"/>
        <item x="658"/>
        <item x="42"/>
        <item x="1619"/>
        <item x="1122"/>
        <item x="1210"/>
        <item x="484"/>
        <item x="1271"/>
        <item x="1153"/>
        <item x="1620"/>
        <item x="1594"/>
        <item x="486"/>
        <item x="1261"/>
        <item x="305"/>
        <item x="1376"/>
        <item x="1115"/>
        <item x="1140"/>
        <item x="872"/>
        <item x="711"/>
        <item x="636"/>
        <item x="106"/>
        <item x="1580"/>
        <item x="1532"/>
        <item x="1515"/>
        <item x="1502"/>
        <item x="1479"/>
        <item x="759"/>
        <item x="708"/>
        <item x="53"/>
        <item x="1207"/>
        <item x="947"/>
        <item x="1250"/>
        <item x="509"/>
        <item x="453"/>
        <item x="597"/>
        <item x="1114"/>
        <item x="656"/>
        <item x="1175"/>
        <item x="203"/>
        <item x="208"/>
        <item x="1110"/>
        <item x="908"/>
        <item x="1489"/>
        <item x="1293"/>
        <item x="1657"/>
        <item x="160"/>
        <item x="1229"/>
        <item x="895"/>
        <item x="1363"/>
        <item x="1482"/>
        <item x="1252"/>
        <item x="45"/>
        <item x="1166"/>
        <item x="831"/>
        <item x="722"/>
        <item x="822"/>
        <item x="1650"/>
        <item x="71"/>
        <item x="409"/>
        <item x="546"/>
        <item x="667"/>
        <item x="1476"/>
        <item x="1397"/>
        <item x="845"/>
        <item x="1552"/>
        <item x="669"/>
        <item x="912"/>
        <item x="43"/>
        <item x="1146"/>
        <item x="514"/>
        <item x="1184"/>
        <item x="714"/>
        <item x="1201"/>
        <item x="910"/>
        <item x="900"/>
        <item x="527"/>
        <item x="73"/>
        <item x="335"/>
        <item x="1498"/>
        <item x="802"/>
        <item x="842"/>
        <item x="730"/>
        <item x="846"/>
        <item x="825"/>
        <item x="383"/>
        <item x="1470"/>
        <item x="892"/>
        <item x="1132"/>
        <item x="1198"/>
        <item x="1367"/>
        <item x="1131"/>
        <item x="1165"/>
        <item x="1190"/>
        <item x="813"/>
        <item x="743"/>
        <item x="875"/>
        <item x="1174"/>
        <item x="274"/>
        <item x="1189"/>
        <item x="1596"/>
        <item x="1239"/>
        <item x="1137"/>
        <item x="1475"/>
        <item x="1495"/>
        <item x="659"/>
        <item x="891"/>
        <item x="635"/>
        <item x="1251"/>
        <item x="1194"/>
        <item x="1176"/>
        <item x="766"/>
        <item x="1507"/>
        <item x="828"/>
        <item x="639"/>
        <item x="1546"/>
        <item x="599"/>
        <item x="1048"/>
        <item x="1608"/>
        <item x="1591"/>
        <item x="1501"/>
        <item x="1242"/>
        <item x="646"/>
        <item x="1390"/>
        <item x="82"/>
        <item x="581"/>
        <item x="985"/>
        <item x="771"/>
        <item x="1168"/>
        <item x="726"/>
        <item x="1477"/>
        <item x="13"/>
        <item x="1639"/>
        <item x="1259"/>
        <item x="1260"/>
        <item x="826"/>
        <item x="1233"/>
        <item x="721"/>
        <item x="1065"/>
        <item x="41"/>
        <item x="1188"/>
        <item x="793"/>
        <item x="526"/>
        <item x="1292"/>
        <item x="1587"/>
        <item x="547"/>
        <item x="883"/>
        <item x="1433"/>
        <item x="1447"/>
        <item x="1536"/>
        <item x="17"/>
        <item x="124"/>
        <item x="1290"/>
        <item x="19"/>
        <item x="1307"/>
        <item x="1597"/>
        <item x="1416"/>
        <item x="984"/>
        <item x="1288"/>
        <item x="724"/>
        <item x="1329"/>
        <item x="666"/>
        <item x="1049"/>
        <item x="1104"/>
        <item x="224"/>
        <item x="353"/>
        <item x="1434"/>
        <item x="1441"/>
        <item x="663"/>
        <item x="549"/>
        <item x="1573"/>
        <item x="559"/>
        <item x="1100"/>
        <item x="1217"/>
        <item x="316"/>
        <item x="548"/>
        <item x="698"/>
        <item x="944"/>
        <item x="882"/>
        <item x="946"/>
        <item x="528"/>
        <item x="70"/>
        <item x="44"/>
        <item x="1606"/>
        <item x="1474"/>
        <item x="1610"/>
        <item x="904"/>
        <item x="1143"/>
        <item x="9"/>
        <item x="501"/>
        <item x="907"/>
        <item x="588"/>
        <item x="459"/>
        <item x="717"/>
        <item x="940"/>
        <item x="833"/>
        <item x="128"/>
        <item x="840"/>
        <item x="1319"/>
        <item x="481"/>
        <item x="1335"/>
        <item x="622"/>
        <item x="244"/>
        <item x="579"/>
        <item x="1354"/>
        <item x="1412"/>
        <item x="893"/>
        <item x="1219"/>
        <item x="1214"/>
        <item x="426"/>
        <item x="596"/>
        <item x="1134"/>
        <item x="63"/>
        <item x="799"/>
        <item x="598"/>
        <item x="200"/>
        <item x="751"/>
        <item x="80"/>
        <item x="800"/>
        <item x="1472"/>
        <item x="1209"/>
        <item x="37"/>
        <item x="452"/>
        <item x="1211"/>
        <item x="1366"/>
        <item x="40"/>
        <item x="1518"/>
        <item x="5"/>
        <item x="755"/>
        <item x="226"/>
        <item x="643"/>
        <item x="874"/>
        <item x="414"/>
        <item x="593"/>
        <item x="849"/>
        <item x="888"/>
        <item x="1408"/>
        <item x="61"/>
        <item x="1161"/>
        <item x="879"/>
        <item x="1655"/>
        <item x="801"/>
        <item x="49"/>
        <item x="1241"/>
        <item x="1539"/>
        <item x="1117"/>
        <item x="812"/>
        <item x="402"/>
        <item x="536"/>
        <item x="187"/>
        <item x="1257"/>
        <item x="728"/>
        <item x="48"/>
        <item x="647"/>
        <item x="623"/>
        <item x="296"/>
        <item x="1527"/>
        <item x="556"/>
        <item x="1417"/>
        <item x="46"/>
        <item x="378"/>
        <item x="1323"/>
        <item x="686"/>
        <item x="1172"/>
        <item x="741"/>
        <item x="1231"/>
        <item x="1281"/>
        <item x="415"/>
        <item x="1213"/>
        <item x="604"/>
        <item x="225"/>
        <item x="1227"/>
        <item x="860"/>
        <item x="47"/>
        <item x="655"/>
        <item x="318"/>
        <item x="1120"/>
        <item x="843"/>
        <item x="1220"/>
        <item x="181"/>
        <item x="107"/>
        <item x="1197"/>
        <item x="1414"/>
        <item x="1163"/>
        <item x="298"/>
        <item x="1086"/>
        <item x="1177"/>
        <item x="306"/>
        <item x="1278"/>
        <item x="1237"/>
        <item x="266"/>
        <item x="12"/>
        <item x="1493"/>
        <item x="1483"/>
        <item x="184"/>
        <item x="591"/>
        <item x="903"/>
        <item x="709"/>
        <item x="720"/>
        <item x="670"/>
        <item x="1276"/>
        <item x="1262"/>
        <item x="1463"/>
        <item x="1284"/>
        <item x="864"/>
        <item x="185"/>
        <item x="1391"/>
        <item x="513"/>
        <item x="1129"/>
        <item x="923"/>
        <item x="327"/>
        <item x="1328"/>
        <item x="351"/>
        <item x="35"/>
        <item x="1503"/>
        <item x="1379"/>
        <item x="578"/>
        <item x="1156"/>
        <item x="558"/>
        <item x="568"/>
        <item x="519"/>
        <item x="529"/>
        <item x="89"/>
        <item x="1616"/>
        <item x="948"/>
        <item x="1576"/>
        <item x="1520"/>
        <item x="1130"/>
        <item x="1480"/>
        <item x="1585"/>
        <item x="971"/>
        <item x="680"/>
        <item x="407"/>
        <item x="1243"/>
        <item x="81"/>
        <item x="1159"/>
        <item x="823"/>
        <item x="1468"/>
        <item x="1128"/>
        <item x="24"/>
        <item x="853"/>
        <item x="286"/>
        <item x="545"/>
        <item x="463"/>
        <item x="1162"/>
        <item x="1306"/>
        <item x="863"/>
        <item x="945"/>
        <item x="1360"/>
        <item x="1123"/>
        <item x="897"/>
        <item x="121"/>
        <item x="841"/>
        <item x="36"/>
        <item x="1282"/>
        <item x="1127"/>
        <item x="1459"/>
        <item x="100"/>
        <item x="764"/>
        <item x="201"/>
        <item x="1423"/>
        <item x="111"/>
        <item x="830"/>
        <item x="1193"/>
        <item x="1320"/>
        <item x="437"/>
        <item x="1605"/>
        <item x="1286"/>
        <item x="1158"/>
        <item x="854"/>
        <item x="210"/>
        <item x="615"/>
        <item x="1228"/>
        <item x="1003"/>
        <item x="1586"/>
        <item x="1638"/>
        <item x="1525"/>
        <item x="55"/>
        <item x="1167"/>
        <item x="909"/>
        <item x="1116"/>
        <item x="276"/>
        <item x="1607"/>
        <item x="749"/>
        <item x="1443"/>
        <item x="760"/>
        <item x="745"/>
        <item x="894"/>
        <item x="1118"/>
        <item x="688"/>
        <item x="221"/>
        <item x="1571"/>
        <item x="355"/>
        <item x="30"/>
        <item x="1572"/>
        <item x="1377"/>
        <item x="447"/>
        <item x="1537"/>
        <item x="668"/>
        <item x="408"/>
        <item x="1287"/>
        <item x="1375"/>
        <item x="684"/>
        <item x="1258"/>
        <item x="508"/>
        <item x="58"/>
        <item x="1471"/>
        <item x="109"/>
        <item x="52"/>
        <item x="625"/>
        <item x="794"/>
        <item x="1088"/>
        <item x="783"/>
        <item x="1431"/>
        <item x="1635"/>
        <item x="1496"/>
        <item x="685"/>
        <item x="515"/>
        <item x="119"/>
        <item x="51"/>
        <item x="748"/>
        <item x="1283"/>
        <item x="1236"/>
        <item x="78"/>
        <item x="132"/>
        <item x="264"/>
        <item x="54"/>
        <item x="518"/>
        <item x="537"/>
        <item x="191"/>
        <item x="79"/>
        <item x="512"/>
        <item x="290"/>
        <item x="763"/>
        <item x="325"/>
        <item x="411"/>
        <item x="454"/>
        <item x="566"/>
        <item x="1357"/>
        <item x="129"/>
        <item x="1465"/>
        <item x="26"/>
        <item x="675"/>
        <item x="610"/>
        <item x="1230"/>
        <item x="718"/>
        <item x="1528"/>
        <item x="1364"/>
        <item x="1109"/>
        <item x="1579"/>
        <item x="560"/>
        <item x="1577"/>
        <item x="278"/>
        <item x="38"/>
        <item x="870"/>
        <item x="583"/>
        <item x="199"/>
        <item x="1604"/>
        <item x="334"/>
        <item x="1301"/>
        <item x="1139"/>
        <item x="896"/>
        <item x="614"/>
        <item x="524"/>
        <item x="375"/>
        <item x="520"/>
        <item x="270"/>
        <item x="1584"/>
        <item x="933"/>
        <item x="27"/>
        <item x="428"/>
        <item x="848"/>
        <item x="1178"/>
        <item x="873"/>
        <item x="488"/>
        <item x="753"/>
        <item x="198"/>
        <item x="861"/>
        <item x="469"/>
        <item x="535"/>
        <item x="1240"/>
        <item x="474"/>
        <item x="1436"/>
        <item x="457"/>
        <item x="279"/>
        <item x="395"/>
        <item x="804"/>
        <item x="135"/>
        <item x="603"/>
        <item x="56"/>
        <item x="18"/>
        <item x="1602"/>
        <item x="359"/>
        <item x="442"/>
        <item x="77"/>
        <item x="654"/>
        <item x="543"/>
        <item x="283"/>
        <item x="606"/>
        <item x="1435"/>
        <item x="379"/>
        <item x="21"/>
        <item x="377"/>
        <item x="1522"/>
        <item x="1612"/>
        <item x="1365"/>
        <item x="1548"/>
        <item x="123"/>
        <item x="1595"/>
        <item x="1212"/>
        <item x="786"/>
        <item x="624"/>
        <item x="137"/>
        <item x="645"/>
        <item x="1090"/>
        <item x="1561"/>
        <item x="326"/>
        <item x="609"/>
        <item x="410"/>
        <item x="859"/>
        <item x="544"/>
        <item x="498"/>
        <item x="273"/>
        <item x="1199"/>
        <item x="1089"/>
        <item x="227"/>
        <item x="376"/>
        <item x="500"/>
        <item x="1195"/>
        <item x="911"/>
        <item x="700"/>
        <item x="511"/>
        <item x="340"/>
        <item x="1299"/>
        <item x="727"/>
        <item x="101"/>
        <item x="84"/>
        <item x="553"/>
        <item x="650"/>
        <item x="400"/>
        <item x="1192"/>
        <item x="564"/>
        <item x="765"/>
        <item x="1204"/>
        <item x="1191"/>
        <item x="149"/>
        <item x="571"/>
        <item x="28"/>
        <item x="877"/>
        <item x="265"/>
        <item x="217"/>
        <item x="1442"/>
        <item x="829"/>
        <item x="1353"/>
        <item x="1308"/>
        <item x="706"/>
        <item x="418"/>
        <item x="403"/>
        <item x="205"/>
        <item x="539"/>
        <item x="365"/>
        <item x="611"/>
        <item x="458"/>
        <item x="394"/>
        <item x="620"/>
        <item x="1551"/>
        <item x="719"/>
        <item x="1513"/>
        <item x="196"/>
        <item x="1541"/>
        <item x="117"/>
        <item x="272"/>
        <item x="1578"/>
        <item x="380"/>
        <item x="364"/>
        <item x="186"/>
        <item x="1371"/>
        <item x="1232"/>
        <item x="835"/>
        <item x="173"/>
        <item x="1202"/>
        <item x="337"/>
        <item x="69"/>
        <item x="341"/>
        <item x="510"/>
        <item x="131"/>
        <item x="906"/>
        <item x="357"/>
        <item x="674"/>
        <item x="1562"/>
        <item x="304"/>
        <item x="1647"/>
        <item x="87"/>
        <item x="281"/>
        <item x="621"/>
        <item x="114"/>
        <item x="148"/>
        <item x="950"/>
        <item x="949"/>
        <item x="261"/>
        <item x="557"/>
        <item x="317"/>
        <item x="249"/>
        <item x="374"/>
        <item x="1440"/>
        <item x="687"/>
        <item x="392"/>
        <item x="816"/>
        <item x="171"/>
        <item x="925"/>
        <item x="163"/>
        <item x="1381"/>
        <item x="76"/>
        <item x="857"/>
        <item x="103"/>
        <item x="391"/>
        <item x="664"/>
        <item x="166"/>
        <item x="323"/>
        <item x="339"/>
        <item x="65"/>
        <item x="1529"/>
        <item x="389"/>
        <item x="423"/>
        <item x="525"/>
        <item x="1023"/>
        <item x="1559"/>
        <item x="223"/>
        <item x="134"/>
        <item x="388"/>
        <item x="218"/>
        <item x="118"/>
        <item x="257"/>
        <item x="297"/>
        <item x="126"/>
        <item x="455"/>
        <item x="448"/>
        <item x="401"/>
        <item x="220"/>
        <item x="312"/>
        <item x="1450"/>
        <item x="271"/>
        <item x="517"/>
        <item x="479"/>
        <item x="533"/>
        <item x="147"/>
        <item x="673"/>
        <item x="386"/>
        <item x="356"/>
        <item x="1544"/>
        <item x="569"/>
        <item x="289"/>
        <item x="242"/>
        <item x="1362"/>
        <item x="314"/>
        <item x="1514"/>
        <item x="247"/>
        <item x="815"/>
        <item x="1424"/>
        <item x="1285"/>
        <item x="776"/>
        <item x="1138"/>
        <item x="254"/>
        <item x="140"/>
        <item x="538"/>
        <item x="523"/>
        <item x="427"/>
        <item x="456"/>
        <item x="393"/>
        <item x="1651"/>
        <item x="83"/>
        <item x="332"/>
        <item x="285"/>
        <item x="413"/>
        <item x="563"/>
        <item x="98"/>
        <item x="328"/>
        <item x="970"/>
        <item x="363"/>
        <item x="229"/>
        <item x="1384"/>
        <item x="420"/>
        <item x="362"/>
        <item x="1652"/>
        <item x="878"/>
        <item x="260"/>
        <item x="66"/>
        <item x="284"/>
        <item x="461"/>
        <item x="660"/>
        <item x="1203"/>
        <item x="300"/>
        <item x="480"/>
        <item x="361"/>
        <item x="521"/>
        <item x="522"/>
        <item x="122"/>
        <item x="435"/>
        <item x="922"/>
        <item x="736"/>
        <item x="930"/>
        <item x="354"/>
        <item x="818"/>
        <item x="158"/>
        <item x="60"/>
        <item x="505"/>
        <item x="57"/>
        <item x="144"/>
        <item x="222"/>
        <item x="262"/>
        <item x="1380"/>
        <item x="1550"/>
        <item x="115"/>
        <item x="496"/>
        <item x="1004"/>
        <item x="565"/>
        <item x="213"/>
        <item x="259"/>
        <item x="343"/>
        <item x="390"/>
        <item x="551"/>
        <item x="417"/>
        <item x="275"/>
        <item x="406"/>
        <item x="358"/>
        <item x="924"/>
        <item x="723"/>
        <item x="133"/>
        <item x="1022"/>
        <item x="1549"/>
        <item x="116"/>
        <item x="473"/>
        <item x="746"/>
        <item x="230"/>
        <item x="502"/>
        <item x="369"/>
        <item x="344"/>
        <item x="467"/>
        <item x="1000"/>
        <item x="974"/>
        <item x="540"/>
        <item x="338"/>
        <item x="1372"/>
        <item x="190"/>
        <item x="462"/>
        <item x="345"/>
        <item x="113"/>
        <item x="998"/>
        <item x="421"/>
        <item x="333"/>
        <item x="1540"/>
        <item x="443"/>
        <item x="320"/>
        <item x="167"/>
        <item x="164"/>
        <item x="856"/>
        <item x="490"/>
        <item x="986"/>
        <item x="315"/>
        <item x="88"/>
        <item x="785"/>
        <item x="958"/>
        <item x="287"/>
        <item x="214"/>
        <item x="554"/>
        <item x="972"/>
        <item x="108"/>
        <item x="197"/>
        <item x="1370"/>
        <item x="288"/>
        <item x="291"/>
        <item x="64"/>
        <item x="324"/>
        <item x="1649"/>
        <item x="495"/>
        <item x="143"/>
        <item x="303"/>
        <item x="168"/>
        <item x="331"/>
        <item x="436"/>
        <item x="412"/>
        <item x="754"/>
        <item x="322"/>
        <item x="939"/>
        <item x="534"/>
        <item x="97"/>
        <item x="263"/>
        <item x="347"/>
        <item x="531"/>
        <item x="552"/>
        <item x="419"/>
        <item x="1653"/>
        <item x="105"/>
        <item x="232"/>
        <item x="941"/>
        <item x="487"/>
        <item x="489"/>
        <item x="1057"/>
        <item x="555"/>
        <item x="506"/>
        <item x="585"/>
        <item x="477"/>
        <item x="86"/>
        <item x="99"/>
        <item x="159"/>
        <item x="294"/>
        <item x="295"/>
        <item x="321"/>
        <item x="215"/>
        <item x="231"/>
        <item x="466"/>
        <item x="241"/>
        <item x="592"/>
        <item x="139"/>
        <item x="983"/>
        <item x="504"/>
        <item x="381"/>
        <item x="319"/>
        <item x="397"/>
        <item x="483"/>
        <item x="935"/>
        <item x="248"/>
        <item x="1451"/>
        <item x="20"/>
        <item x="67"/>
        <item x="228"/>
        <item x="301"/>
        <item x="1034"/>
        <item x="451"/>
        <item x="532"/>
        <item x="216"/>
        <item x="154"/>
        <item x="476"/>
        <item x="235"/>
        <item x="157"/>
        <item x="503"/>
        <item x="311"/>
        <item x="956"/>
        <item x="507"/>
        <item x="120"/>
        <item x="104"/>
        <item x="438"/>
        <item x="441"/>
        <item x="141"/>
        <item x="424"/>
        <item x="156"/>
        <item x="434"/>
        <item x="211"/>
        <item x="562"/>
        <item x="497"/>
        <item x="676"/>
        <item x="307"/>
        <item x="292"/>
        <item x="95"/>
        <item x="396"/>
        <item x="219"/>
        <item x="246"/>
        <item x="245"/>
        <item x="302"/>
        <item x="23"/>
        <item x="852"/>
        <item x="416"/>
        <item x="239"/>
        <item x="439"/>
        <item x="819"/>
        <item x="1076"/>
        <item x="342"/>
        <item x="102"/>
        <item x="233"/>
        <item x="478"/>
        <item x="817"/>
        <item x="440"/>
        <item x="258"/>
        <item x="170"/>
        <item x="179"/>
        <item x="499"/>
        <item x="482"/>
        <item x="465"/>
        <item x="308"/>
        <item x="236"/>
        <item x="142"/>
        <item x="608"/>
        <item x="1005"/>
        <item x="444"/>
        <item x="1031"/>
        <item x="1013"/>
        <item x="251"/>
        <item x="464"/>
        <item x="155"/>
        <item x="475"/>
        <item x="152"/>
        <item x="250"/>
        <item x="1033"/>
        <item x="91"/>
        <item x="491"/>
        <item x="942"/>
        <item x="980"/>
        <item x="93"/>
        <item x="360"/>
        <item x="348"/>
        <item x="165"/>
        <item x="212"/>
        <item x="153"/>
        <item x="234"/>
        <item x="943"/>
        <item x="346"/>
        <item x="928"/>
        <item x="368"/>
        <item x="607"/>
        <item x="858"/>
        <item x="445"/>
        <item x="370"/>
        <item x="267"/>
        <item x="169"/>
        <item x="313"/>
        <item x="193"/>
        <item x="174"/>
        <item x="1036"/>
        <item x="150"/>
        <item x="138"/>
        <item x="493"/>
        <item x="145"/>
        <item x="177"/>
        <item x="530"/>
        <item x="1032"/>
        <item x="936"/>
        <item x="310"/>
        <item x="432"/>
        <item x="255"/>
        <item x="371"/>
        <item x="195"/>
        <item x="269"/>
        <item x="1046"/>
        <item x="237"/>
        <item x="162"/>
        <item x="1067"/>
        <item x="309"/>
        <item x="951"/>
        <item x="90"/>
        <item x="1075"/>
        <item x="240"/>
        <item x="92"/>
        <item x="194"/>
        <item x="1047"/>
        <item x="927"/>
        <item x="94"/>
        <item x="293"/>
        <item x="252"/>
        <item x="926"/>
        <item x="366"/>
        <item x="433"/>
        <item x="268"/>
        <item x="136"/>
        <item x="399"/>
        <item x="96"/>
        <item x="367"/>
        <item x="1025"/>
        <item x="934"/>
        <item x="238"/>
        <item x="494"/>
        <item x="192"/>
        <item x="280"/>
        <item x="176"/>
        <item x="146"/>
        <item x="1035"/>
        <item x="151"/>
        <item x="178"/>
        <item x="253"/>
        <item x="492"/>
        <item x="917"/>
        <item x="1037"/>
        <item x="172"/>
        <item x="175"/>
        <item x="1024"/>
        <item x="404"/>
        <item x="405"/>
        <item x="425"/>
        <item x="446"/>
        <item x="398"/>
        <item x="161"/>
        <item x="929"/>
        <item x="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</pivotFields>
  <rowFields count="4">
    <field x="7"/>
    <field x="46"/>
    <field x="40"/>
    <field x="27"/>
  </rowFields>
  <rowItems count="6">
    <i>
      <x/>
      <x v="2"/>
      <x v="1"/>
      <x v="2"/>
    </i>
    <i r="3">
      <x v="3"/>
    </i>
    <i t="default" r="2">
      <x v="1"/>
    </i>
    <i t="default" r="1">
      <x v="2"/>
    </i>
    <i t="default">
      <x/>
    </i>
    <i t="grand">
      <x/>
    </i>
  </rowItems>
  <colFields count="1">
    <field x="-2"/>
  </colFields>
  <colItems count="2">
    <i>
      <x/>
    </i>
    <i i="1">
      <x v="1"/>
    </i>
  </colItems>
  <dataFields count="2">
    <dataField name="Som van LENGTE_BAGGERVAK" fld="30" baseField="27" baseItem="4" numFmtId="3"/>
    <dataField name="Som van VOLUME_M3_LEGGER_GEINDEXEERD" fld="64" baseField="65" baseItem="841" numFmtId="3"/>
  </dataFields>
  <formats count="4">
    <format dxfId="36">
      <pivotArea dataOnly="0" labelOnly="1" outline="0" fieldPosition="0">
        <references count="1">
          <reference field="4294967294" count="2">
            <x v="0"/>
            <x v="1"/>
          </reference>
        </references>
      </pivotArea>
    </format>
    <format dxfId="34">
      <pivotArea outline="0" fieldPosition="0">
        <references count="1">
          <reference field="4294967294" count="1">
            <x v="0"/>
          </reference>
        </references>
      </pivotArea>
    </format>
    <format dxfId="33">
      <pivotArea outline="0" fieldPosition="0">
        <references count="5">
          <reference field="4294967294" count="1" selected="0">
            <x v="1"/>
          </reference>
          <reference field="7" count="0" selected="0"/>
          <reference field="27" count="1" selected="0">
            <x v="2"/>
          </reference>
          <reference field="40" count="1" selected="0">
            <x v="1"/>
          </reference>
          <reference field="46" count="1" selected="0">
            <x v="2"/>
          </reference>
        </references>
      </pivotArea>
    </format>
    <format dxfId="25">
      <pivotArea outline="0" fieldPosition="0">
        <references count="1">
          <reference field="4294967294" count="1">
            <x v="1"/>
          </reference>
        </references>
      </pivotArea>
    </format>
  </formats>
  <pivotTableStyleInfo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BAC6CBD1-636F-4770-BAB6-6CEC60015D02}" name="Draaitabel2" cacheId="18" applyNumberFormats="0" applyBorderFormats="0" applyFontFormats="0" applyPatternFormats="0" applyAlignmentFormats="0" applyWidthHeightFormats="1" dataCaption="Waarden" updatedVersion="6" minRefreshableVersion="3" useAutoFormatting="1" itemPrintTitles="1" createdVersion="6" indent="0" compact="0" compactData="0" multipleFieldFilters="0">
  <location ref="A3:C9" firstHeaderRow="1" firstDataRow="1" firstDataCol="2"/>
  <pivotFields count="27">
    <pivotField axis="axisRow" compact="0" outline="0" showAll="0">
      <items count="2"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>
      <items count="4">
        <item x="0"/>
        <item x="1"/>
        <item x="2"/>
        <item t="default"/>
      </items>
    </pivotField>
    <pivotField compact="0" outline="0" showAll="0"/>
    <pivotField compact="0" outline="0" showAll="0">
      <items count="833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34"/>
        <item x="335"/>
        <item x="336"/>
        <item x="337"/>
        <item x="338"/>
        <item x="339"/>
        <item x="340"/>
        <item x="341"/>
        <item x="342"/>
        <item x="343"/>
        <item x="344"/>
        <item x="345"/>
        <item x="346"/>
        <item x="347"/>
        <item x="348"/>
        <item x="349"/>
        <item x="350"/>
        <item x="351"/>
        <item x="352"/>
        <item x="353"/>
        <item x="354"/>
        <item x="355"/>
        <item x="356"/>
        <item x="357"/>
        <item x="358"/>
        <item x="359"/>
        <item x="360"/>
        <item x="361"/>
        <item x="362"/>
        <item x="363"/>
        <item x="364"/>
        <item x="365"/>
        <item x="366"/>
        <item x="367"/>
        <item x="368"/>
        <item x="369"/>
        <item x="370"/>
        <item x="371"/>
        <item x="372"/>
        <item x="373"/>
        <item x="374"/>
        <item x="375"/>
        <item x="376"/>
        <item x="377"/>
        <item x="378"/>
        <item x="379"/>
        <item x="380"/>
        <item x="381"/>
        <item x="382"/>
        <item x="383"/>
        <item x="384"/>
        <item x="385"/>
        <item x="386"/>
        <item x="387"/>
        <item x="388"/>
        <item x="389"/>
        <item x="390"/>
        <item x="391"/>
        <item x="392"/>
        <item x="393"/>
        <item x="394"/>
        <item x="395"/>
        <item x="396"/>
        <item x="397"/>
        <item x="398"/>
        <item x="399"/>
        <item x="400"/>
        <item x="401"/>
        <item x="402"/>
        <item x="403"/>
        <item x="404"/>
        <item x="405"/>
        <item x="406"/>
        <item x="407"/>
        <item x="408"/>
        <item x="409"/>
        <item x="410"/>
        <item x="411"/>
        <item x="412"/>
        <item x="413"/>
        <item x="414"/>
        <item x="415"/>
        <item x="416"/>
        <item x="417"/>
        <item x="418"/>
        <item x="419"/>
        <item x="420"/>
        <item x="421"/>
        <item x="422"/>
        <item x="423"/>
        <item x="424"/>
        <item x="425"/>
        <item x="426"/>
        <item x="427"/>
        <item x="428"/>
        <item x="429"/>
        <item x="430"/>
        <item x="431"/>
        <item x="432"/>
        <item x="433"/>
        <item x="434"/>
        <item x="435"/>
        <item x="436"/>
        <item x="437"/>
        <item x="438"/>
        <item x="439"/>
        <item x="440"/>
        <item x="441"/>
        <item x="442"/>
        <item x="443"/>
        <item x="444"/>
        <item x="445"/>
        <item x="446"/>
        <item x="447"/>
        <item x="448"/>
        <item x="449"/>
        <item x="450"/>
        <item x="451"/>
        <item x="452"/>
        <item x="453"/>
        <item x="454"/>
        <item x="455"/>
        <item x="456"/>
        <item x="457"/>
        <item x="458"/>
        <item x="459"/>
        <item x="460"/>
        <item x="461"/>
        <item x="462"/>
        <item x="463"/>
        <item x="464"/>
        <item x="465"/>
        <item x="466"/>
        <item x="467"/>
        <item x="468"/>
        <item x="469"/>
        <item x="470"/>
        <item x="471"/>
        <item x="472"/>
        <item x="473"/>
        <item x="474"/>
        <item x="475"/>
        <item x="476"/>
        <item x="477"/>
        <item x="478"/>
        <item x="479"/>
        <item x="480"/>
        <item x="481"/>
        <item x="482"/>
        <item x="483"/>
        <item x="484"/>
        <item x="485"/>
        <item x="486"/>
        <item x="487"/>
        <item x="488"/>
        <item x="489"/>
        <item x="490"/>
        <item x="491"/>
        <item x="492"/>
        <item x="493"/>
        <item x="494"/>
        <item x="495"/>
        <item x="496"/>
        <item x="497"/>
        <item x="498"/>
        <item x="499"/>
        <item x="500"/>
        <item x="501"/>
        <item x="502"/>
        <item x="503"/>
        <item x="504"/>
        <item x="505"/>
        <item x="506"/>
        <item x="507"/>
        <item x="508"/>
        <item x="509"/>
        <item x="510"/>
        <item x="511"/>
        <item x="512"/>
        <item x="513"/>
        <item x="514"/>
        <item x="515"/>
        <item x="516"/>
        <item x="517"/>
        <item x="518"/>
        <item x="519"/>
        <item x="520"/>
        <item x="521"/>
        <item x="522"/>
        <item x="523"/>
        <item x="524"/>
        <item x="525"/>
        <item x="526"/>
        <item x="527"/>
        <item x="528"/>
        <item x="529"/>
        <item x="530"/>
        <item x="531"/>
        <item x="532"/>
        <item x="533"/>
        <item x="534"/>
        <item x="535"/>
        <item x="536"/>
        <item x="537"/>
        <item x="538"/>
        <item x="539"/>
        <item x="540"/>
        <item x="541"/>
        <item x="542"/>
        <item x="543"/>
        <item x="544"/>
        <item x="545"/>
        <item x="546"/>
        <item x="547"/>
        <item x="548"/>
        <item x="549"/>
        <item x="550"/>
        <item x="551"/>
        <item x="552"/>
        <item x="553"/>
        <item x="554"/>
        <item x="555"/>
        <item x="556"/>
        <item x="557"/>
        <item x="558"/>
        <item x="559"/>
        <item x="560"/>
        <item x="561"/>
        <item x="562"/>
        <item x="563"/>
        <item x="564"/>
        <item x="565"/>
        <item x="566"/>
        <item x="567"/>
        <item x="568"/>
        <item x="569"/>
        <item x="570"/>
        <item x="571"/>
        <item x="572"/>
        <item x="573"/>
        <item x="574"/>
        <item x="575"/>
        <item x="576"/>
        <item x="577"/>
        <item x="578"/>
        <item x="579"/>
        <item x="580"/>
        <item x="581"/>
        <item x="582"/>
        <item x="583"/>
        <item x="584"/>
        <item x="585"/>
        <item x="586"/>
        <item x="587"/>
        <item x="588"/>
        <item x="589"/>
        <item x="590"/>
        <item x="591"/>
        <item x="592"/>
        <item x="593"/>
        <item x="594"/>
        <item x="595"/>
        <item x="596"/>
        <item x="597"/>
        <item x="598"/>
        <item x="599"/>
        <item x="600"/>
        <item x="601"/>
        <item x="602"/>
        <item x="603"/>
        <item x="604"/>
        <item x="605"/>
        <item x="606"/>
        <item x="607"/>
        <item x="608"/>
        <item x="609"/>
        <item x="610"/>
        <item x="611"/>
        <item x="612"/>
        <item x="613"/>
        <item x="614"/>
        <item x="615"/>
        <item x="616"/>
        <item x="617"/>
        <item x="618"/>
        <item x="619"/>
        <item x="620"/>
        <item x="621"/>
        <item x="622"/>
        <item x="623"/>
        <item x="624"/>
        <item x="625"/>
        <item x="626"/>
        <item x="627"/>
        <item x="628"/>
        <item x="629"/>
        <item x="630"/>
        <item x="631"/>
        <item x="632"/>
        <item x="633"/>
        <item x="634"/>
        <item x="635"/>
        <item x="636"/>
        <item x="637"/>
        <item x="638"/>
        <item x="639"/>
        <item x="640"/>
        <item x="641"/>
        <item x="642"/>
        <item x="643"/>
        <item x="644"/>
        <item x="645"/>
        <item x="646"/>
        <item x="647"/>
        <item x="648"/>
        <item x="649"/>
        <item x="650"/>
        <item x="651"/>
        <item x="652"/>
        <item x="653"/>
        <item x="654"/>
        <item x="655"/>
        <item x="656"/>
        <item x="657"/>
        <item x="658"/>
        <item x="659"/>
        <item x="660"/>
        <item x="661"/>
        <item x="662"/>
        <item x="663"/>
        <item x="664"/>
        <item x="665"/>
        <item x="666"/>
        <item x="667"/>
        <item x="668"/>
        <item x="669"/>
        <item x="670"/>
        <item x="671"/>
        <item x="672"/>
        <item x="673"/>
        <item x="674"/>
        <item x="675"/>
        <item x="676"/>
        <item x="677"/>
        <item x="678"/>
        <item x="679"/>
        <item x="680"/>
        <item x="681"/>
        <item x="682"/>
        <item x="683"/>
        <item x="684"/>
        <item x="685"/>
        <item x="686"/>
        <item x="687"/>
        <item x="688"/>
        <item x="689"/>
        <item x="690"/>
        <item x="691"/>
        <item x="692"/>
        <item x="693"/>
        <item x="694"/>
        <item x="695"/>
        <item x="696"/>
        <item x="697"/>
        <item x="698"/>
        <item x="699"/>
        <item x="700"/>
        <item x="701"/>
        <item x="702"/>
        <item x="703"/>
        <item x="704"/>
        <item x="705"/>
        <item x="706"/>
        <item x="707"/>
        <item x="708"/>
        <item x="709"/>
        <item x="710"/>
        <item x="711"/>
        <item x="712"/>
        <item x="713"/>
        <item x="714"/>
        <item x="715"/>
        <item x="716"/>
        <item x="717"/>
        <item x="718"/>
        <item x="719"/>
        <item x="720"/>
        <item x="721"/>
        <item x="722"/>
        <item x="723"/>
        <item x="724"/>
        <item x="725"/>
        <item x="726"/>
        <item x="727"/>
        <item x="728"/>
        <item x="729"/>
        <item x="730"/>
        <item x="731"/>
        <item x="732"/>
        <item x="733"/>
        <item x="734"/>
        <item x="735"/>
        <item x="736"/>
        <item x="737"/>
        <item x="738"/>
        <item x="739"/>
        <item x="740"/>
        <item x="741"/>
        <item x="742"/>
        <item x="743"/>
        <item x="744"/>
        <item x="745"/>
        <item x="746"/>
        <item x="747"/>
        <item x="748"/>
        <item x="749"/>
        <item x="750"/>
        <item x="751"/>
        <item x="752"/>
        <item x="753"/>
        <item x="754"/>
        <item x="755"/>
        <item x="756"/>
        <item x="757"/>
        <item x="758"/>
        <item x="759"/>
        <item x="760"/>
        <item x="761"/>
        <item x="762"/>
        <item x="763"/>
        <item x="764"/>
        <item x="765"/>
        <item x="766"/>
        <item x="767"/>
        <item x="768"/>
        <item x="769"/>
        <item x="770"/>
        <item x="771"/>
        <item x="772"/>
        <item x="773"/>
        <item x="774"/>
        <item x="775"/>
        <item x="776"/>
        <item x="777"/>
        <item x="778"/>
        <item x="779"/>
        <item x="780"/>
        <item x="781"/>
        <item x="782"/>
        <item x="783"/>
        <item x="784"/>
        <item x="785"/>
        <item x="786"/>
        <item x="787"/>
        <item x="788"/>
        <item x="789"/>
        <item x="790"/>
        <item x="791"/>
        <item x="792"/>
        <item x="793"/>
        <item x="794"/>
        <item x="795"/>
        <item x="796"/>
        <item x="797"/>
        <item x="798"/>
        <item x="799"/>
        <item x="800"/>
        <item x="801"/>
        <item x="802"/>
        <item x="803"/>
        <item x="804"/>
        <item x="805"/>
        <item x="806"/>
        <item x="807"/>
        <item x="808"/>
        <item x="809"/>
        <item x="810"/>
        <item x="811"/>
        <item x="812"/>
        <item x="813"/>
        <item x="814"/>
        <item x="815"/>
        <item x="816"/>
        <item x="817"/>
        <item x="818"/>
        <item x="819"/>
        <item x="820"/>
        <item x="821"/>
        <item x="822"/>
        <item x="823"/>
        <item x="824"/>
        <item x="825"/>
        <item x="826"/>
        <item x="827"/>
        <item x="828"/>
        <item x="829"/>
        <item x="830"/>
        <item x="831"/>
        <item t="default"/>
      </items>
    </pivotField>
    <pivotField dataField="1"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>
      <items count="3">
        <item x="1"/>
        <item x="0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>
      <items count="5">
        <item x="3"/>
        <item x="1"/>
        <item x="2"/>
        <item x="0"/>
        <item t="default"/>
      </items>
    </pivotField>
    <pivotField compact="0" outline="0" showAll="0"/>
  </pivotFields>
  <rowFields count="2">
    <field x="0"/>
    <field x="25"/>
  </rowFields>
  <rowItems count="6">
    <i>
      <x/>
      <x/>
    </i>
    <i r="1">
      <x v="1"/>
    </i>
    <i r="1">
      <x v="2"/>
    </i>
    <i r="1">
      <x v="3"/>
    </i>
    <i t="default">
      <x/>
    </i>
    <i t="grand">
      <x/>
    </i>
  </rowItems>
  <colItems count="1">
    <i/>
  </colItems>
  <dataFields count="1">
    <dataField name="Som van LENGTE_DUIKER" fld="9" baseField="0" baseItem="0" numFmtId="3"/>
  </dataFields>
  <pivotTableStyleInfo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ivotTable" Target="../pivotTables/pivotTable3.xml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4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4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F37D8E-14A1-4E80-A912-15376792CCA3}">
  <dimension ref="A1:CO1920"/>
  <sheetViews>
    <sheetView workbookViewId="0"/>
  </sheetViews>
  <sheetFormatPr defaultRowHeight="15" x14ac:dyDescent="0.25"/>
  <sheetData>
    <row r="1" spans="1:93" x14ac:dyDescent="0.25">
      <c r="A1" s="1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82</v>
      </c>
      <c r="G1" s="1" t="s">
        <v>5</v>
      </c>
      <c r="H1" s="1" t="s">
        <v>6</v>
      </c>
      <c r="I1" s="1" t="s">
        <v>7</v>
      </c>
      <c r="J1" s="1" t="s">
        <v>8</v>
      </c>
      <c r="K1" s="1" t="s">
        <v>83</v>
      </c>
      <c r="L1" s="1" t="s">
        <v>9</v>
      </c>
      <c r="M1" s="1" t="s">
        <v>10</v>
      </c>
      <c r="N1" s="1" t="s">
        <v>11</v>
      </c>
      <c r="O1" s="1" t="s">
        <v>12</v>
      </c>
      <c r="P1" s="1" t="s">
        <v>13</v>
      </c>
      <c r="Q1" s="1" t="s">
        <v>14</v>
      </c>
      <c r="R1" s="1" t="s">
        <v>15</v>
      </c>
      <c r="S1" s="1" t="s">
        <v>16</v>
      </c>
      <c r="T1" s="1" t="s">
        <v>81</v>
      </c>
      <c r="U1" s="1" t="s">
        <v>17</v>
      </c>
      <c r="V1" s="1" t="s">
        <v>18</v>
      </c>
      <c r="W1" s="1" t="s">
        <v>19</v>
      </c>
      <c r="X1" s="1" t="s">
        <v>84</v>
      </c>
      <c r="Y1" s="1" t="s">
        <v>113</v>
      </c>
      <c r="Z1" s="1" t="s">
        <v>20</v>
      </c>
      <c r="AA1" s="1" t="s">
        <v>21</v>
      </c>
      <c r="AB1" s="1" t="s">
        <v>22</v>
      </c>
      <c r="AC1" s="1" t="s">
        <v>85</v>
      </c>
      <c r="AD1" s="1" t="s">
        <v>23</v>
      </c>
      <c r="AE1" s="1" t="s">
        <v>24</v>
      </c>
      <c r="AF1" s="1" t="s">
        <v>25</v>
      </c>
      <c r="AG1" s="1" t="s">
        <v>26</v>
      </c>
      <c r="AH1" s="1" t="s">
        <v>27</v>
      </c>
      <c r="AI1" s="1" t="s">
        <v>28</v>
      </c>
      <c r="AJ1" s="1" t="s">
        <v>29</v>
      </c>
      <c r="AK1" s="1" t="s">
        <v>30</v>
      </c>
      <c r="AL1" s="1" t="s">
        <v>31</v>
      </c>
      <c r="AM1" s="1" t="s">
        <v>32</v>
      </c>
      <c r="AN1" s="1" t="s">
        <v>33</v>
      </c>
      <c r="AO1" s="1" t="s">
        <v>34</v>
      </c>
      <c r="AP1" s="1" t="s">
        <v>35</v>
      </c>
      <c r="AQ1" s="1" t="s">
        <v>36</v>
      </c>
      <c r="AR1" s="1" t="s">
        <v>37</v>
      </c>
      <c r="AS1" s="1" t="s">
        <v>38</v>
      </c>
      <c r="AT1" s="1" t="s">
        <v>39</v>
      </c>
      <c r="AU1" s="1" t="s">
        <v>40</v>
      </c>
      <c r="AV1" s="1" t="s">
        <v>41</v>
      </c>
      <c r="AW1" s="1" t="s">
        <v>42</v>
      </c>
      <c r="AX1" s="1" t="s">
        <v>43</v>
      </c>
      <c r="AY1" s="1" t="s">
        <v>44</v>
      </c>
      <c r="AZ1" s="1" t="s">
        <v>45</v>
      </c>
      <c r="BA1" s="1" t="s">
        <v>46</v>
      </c>
      <c r="BB1" s="1" t="s">
        <v>114</v>
      </c>
      <c r="BC1" s="1" t="s">
        <v>47</v>
      </c>
      <c r="BD1" s="1" t="s">
        <v>48</v>
      </c>
      <c r="BE1" s="1" t="s">
        <v>49</v>
      </c>
      <c r="BF1" s="1" t="s">
        <v>50</v>
      </c>
      <c r="BG1" s="1" t="s">
        <v>51</v>
      </c>
      <c r="BH1" s="1" t="s">
        <v>52</v>
      </c>
      <c r="BI1" s="1" t="s">
        <v>53</v>
      </c>
      <c r="BJ1" s="1" t="s">
        <v>54</v>
      </c>
      <c r="BK1" s="1" t="s">
        <v>55</v>
      </c>
      <c r="BL1" s="1" t="s">
        <v>56</v>
      </c>
      <c r="BM1" s="1" t="s">
        <v>86</v>
      </c>
      <c r="BN1" s="1" t="s">
        <v>57</v>
      </c>
      <c r="BO1" s="1" t="s">
        <v>58</v>
      </c>
      <c r="BP1" s="1" t="s">
        <v>59</v>
      </c>
      <c r="BQ1" s="1" t="s">
        <v>60</v>
      </c>
      <c r="BR1" s="1" t="s">
        <v>61</v>
      </c>
      <c r="BS1" s="1" t="s">
        <v>62</v>
      </c>
      <c r="BT1" s="1" t="s">
        <v>63</v>
      </c>
      <c r="BU1" s="1" t="s">
        <v>64</v>
      </c>
      <c r="BV1" s="1" t="s">
        <v>87</v>
      </c>
      <c r="BW1" s="1"/>
      <c r="BX1" s="1"/>
      <c r="BY1" s="1"/>
      <c r="BZ1" s="1"/>
      <c r="CA1" s="1"/>
      <c r="CB1" s="1"/>
      <c r="CC1" s="1"/>
      <c r="CD1" s="1"/>
      <c r="CE1" s="1"/>
      <c r="CF1" s="1"/>
      <c r="CG1" s="1"/>
      <c r="CH1" s="1"/>
      <c r="CI1" s="1"/>
      <c r="CJ1" s="1"/>
      <c r="CK1" s="1"/>
      <c r="CL1" s="1"/>
      <c r="CM1" s="1"/>
      <c r="CN1" s="1"/>
      <c r="CO1" s="1"/>
    </row>
    <row r="2" spans="1:93" x14ac:dyDescent="0.25">
      <c r="A2" t="s">
        <v>115</v>
      </c>
      <c r="B2" t="s">
        <v>115</v>
      </c>
      <c r="C2" t="s">
        <v>115</v>
      </c>
      <c r="D2">
        <v>0.5</v>
      </c>
      <c r="E2">
        <v>0.5</v>
      </c>
      <c r="F2">
        <v>0.32</v>
      </c>
      <c r="G2" t="s">
        <v>88</v>
      </c>
      <c r="H2">
        <v>199</v>
      </c>
      <c r="I2">
        <v>1.1299999999999999</v>
      </c>
      <c r="J2" t="s">
        <v>106</v>
      </c>
      <c r="K2" t="s">
        <v>67</v>
      </c>
      <c r="L2" t="s">
        <v>67</v>
      </c>
      <c r="M2" t="s">
        <v>116</v>
      </c>
      <c r="N2" t="s">
        <v>117</v>
      </c>
      <c r="O2">
        <v>-1.4</v>
      </c>
      <c r="P2" t="s">
        <v>67</v>
      </c>
      <c r="Q2" t="s">
        <v>67</v>
      </c>
      <c r="R2" t="s">
        <v>72</v>
      </c>
      <c r="S2" t="s">
        <v>67</v>
      </c>
      <c r="T2" t="s">
        <v>65</v>
      </c>
      <c r="U2" t="s">
        <v>118</v>
      </c>
      <c r="V2" t="s">
        <v>119</v>
      </c>
      <c r="W2" t="s">
        <v>115</v>
      </c>
      <c r="X2">
        <v>0.5</v>
      </c>
      <c r="Y2">
        <v>0.5</v>
      </c>
      <c r="Z2" t="s">
        <v>67</v>
      </c>
      <c r="AA2" t="s">
        <v>120</v>
      </c>
      <c r="AB2" t="s">
        <v>92</v>
      </c>
      <c r="AC2" t="s">
        <v>67</v>
      </c>
      <c r="AD2">
        <v>2021</v>
      </c>
      <c r="AE2">
        <v>15.4</v>
      </c>
      <c r="AF2">
        <v>31</v>
      </c>
      <c r="AG2" t="s">
        <v>93</v>
      </c>
      <c r="AH2" t="s">
        <v>66</v>
      </c>
      <c r="AI2" t="s">
        <v>67</v>
      </c>
      <c r="AJ2" t="s">
        <v>67</v>
      </c>
      <c r="AK2" t="s">
        <v>109</v>
      </c>
      <c r="AL2">
        <v>456787</v>
      </c>
      <c r="AM2" t="s">
        <v>121</v>
      </c>
      <c r="AN2" t="s">
        <v>122</v>
      </c>
      <c r="AO2" t="s">
        <v>123</v>
      </c>
      <c r="AP2" t="s">
        <v>124</v>
      </c>
      <c r="AQ2" t="s">
        <v>68</v>
      </c>
      <c r="AR2" t="s">
        <v>93</v>
      </c>
      <c r="AS2" t="s">
        <v>67</v>
      </c>
      <c r="AT2" t="s">
        <v>67</v>
      </c>
      <c r="AU2" t="s">
        <v>125</v>
      </c>
      <c r="AV2" t="s">
        <v>67</v>
      </c>
      <c r="AW2" t="s">
        <v>126</v>
      </c>
      <c r="AX2" t="s">
        <v>127</v>
      </c>
      <c r="AY2" t="s">
        <v>110</v>
      </c>
      <c r="AZ2" t="s">
        <v>67</v>
      </c>
      <c r="BA2" t="s">
        <v>67</v>
      </c>
      <c r="BB2">
        <v>0</v>
      </c>
      <c r="BC2" t="s">
        <v>67</v>
      </c>
      <c r="BD2" t="s">
        <v>67</v>
      </c>
      <c r="BE2" t="s">
        <v>67</v>
      </c>
      <c r="BF2" t="s">
        <v>128</v>
      </c>
      <c r="BG2" t="s">
        <v>128</v>
      </c>
      <c r="BH2" t="s">
        <v>129</v>
      </c>
      <c r="BI2" t="s">
        <v>67</v>
      </c>
      <c r="BJ2" t="s">
        <v>71</v>
      </c>
      <c r="BK2" t="s">
        <v>67</v>
      </c>
      <c r="BL2" t="s">
        <v>130</v>
      </c>
      <c r="BM2">
        <v>7.7</v>
      </c>
      <c r="BN2">
        <v>7.72</v>
      </c>
      <c r="BO2" t="s">
        <v>67</v>
      </c>
      <c r="BP2">
        <v>3.5</v>
      </c>
      <c r="BQ2" t="s">
        <v>131</v>
      </c>
      <c r="BR2" t="s">
        <v>132</v>
      </c>
      <c r="BS2" t="s">
        <v>133</v>
      </c>
      <c r="BT2" t="s">
        <v>98</v>
      </c>
      <c r="BU2">
        <v>-1.25</v>
      </c>
      <c r="BV2" t="s">
        <v>67</v>
      </c>
    </row>
    <row r="3" spans="1:93" x14ac:dyDescent="0.25">
      <c r="A3" t="s">
        <v>67</v>
      </c>
      <c r="B3" t="s">
        <v>67</v>
      </c>
      <c r="C3" t="s">
        <v>67</v>
      </c>
      <c r="D3" t="s">
        <v>67</v>
      </c>
      <c r="E3" t="s">
        <v>67</v>
      </c>
      <c r="F3" t="s">
        <v>67</v>
      </c>
      <c r="G3" t="s">
        <v>67</v>
      </c>
      <c r="H3">
        <v>199</v>
      </c>
      <c r="I3">
        <v>1.1299999999999999</v>
      </c>
      <c r="J3" t="s">
        <v>67</v>
      </c>
      <c r="K3" t="s">
        <v>67</v>
      </c>
      <c r="L3" t="s">
        <v>67</v>
      </c>
      <c r="M3" t="s">
        <v>116</v>
      </c>
      <c r="N3" t="s">
        <v>67</v>
      </c>
      <c r="O3" t="s">
        <v>67</v>
      </c>
      <c r="P3" t="s">
        <v>67</v>
      </c>
      <c r="Q3" t="s">
        <v>67</v>
      </c>
      <c r="R3" t="s">
        <v>67</v>
      </c>
      <c r="S3" t="s">
        <v>67</v>
      </c>
      <c r="T3" t="s">
        <v>67</v>
      </c>
      <c r="U3" t="s">
        <v>134</v>
      </c>
      <c r="V3" t="s">
        <v>67</v>
      </c>
      <c r="W3" t="s">
        <v>67</v>
      </c>
      <c r="X3" t="s">
        <v>67</v>
      </c>
      <c r="Y3" t="s">
        <v>67</v>
      </c>
      <c r="Z3" t="s">
        <v>67</v>
      </c>
      <c r="AA3" t="s">
        <v>67</v>
      </c>
      <c r="AB3" t="s">
        <v>67</v>
      </c>
      <c r="AC3" t="s">
        <v>67</v>
      </c>
      <c r="AD3">
        <v>2021</v>
      </c>
      <c r="AE3" t="s">
        <v>67</v>
      </c>
      <c r="AF3" t="s">
        <v>67</v>
      </c>
      <c r="AG3" t="s">
        <v>67</v>
      </c>
      <c r="AH3" t="s">
        <v>67</v>
      </c>
      <c r="AI3" t="s">
        <v>67</v>
      </c>
      <c r="AJ3" t="s">
        <v>67</v>
      </c>
      <c r="AK3" t="s">
        <v>67</v>
      </c>
      <c r="AL3">
        <v>460484</v>
      </c>
      <c r="AM3" t="s">
        <v>67</v>
      </c>
      <c r="AN3" t="s">
        <v>67</v>
      </c>
      <c r="AO3" t="s">
        <v>67</v>
      </c>
      <c r="AP3" t="s">
        <v>67</v>
      </c>
      <c r="AQ3" t="s">
        <v>68</v>
      </c>
      <c r="AR3" t="s">
        <v>67</v>
      </c>
      <c r="AS3" t="s">
        <v>67</v>
      </c>
      <c r="AT3" t="s">
        <v>67</v>
      </c>
      <c r="AU3" t="s">
        <v>67</v>
      </c>
      <c r="AV3" t="s">
        <v>67</v>
      </c>
      <c r="AW3" t="s">
        <v>126</v>
      </c>
      <c r="AX3" t="s">
        <v>127</v>
      </c>
      <c r="AY3" t="s">
        <v>67</v>
      </c>
      <c r="AZ3" t="s">
        <v>67</v>
      </c>
      <c r="BA3" t="s">
        <v>67</v>
      </c>
      <c r="BB3">
        <v>0</v>
      </c>
      <c r="BC3" t="s">
        <v>67</v>
      </c>
      <c r="BD3" t="s">
        <v>67</v>
      </c>
      <c r="BE3" t="s">
        <v>67</v>
      </c>
      <c r="BF3" t="s">
        <v>128</v>
      </c>
      <c r="BG3" t="s">
        <v>128</v>
      </c>
      <c r="BH3" t="s">
        <v>129</v>
      </c>
      <c r="BI3" t="s">
        <v>135</v>
      </c>
      <c r="BJ3" t="s">
        <v>67</v>
      </c>
      <c r="BK3" t="s">
        <v>67</v>
      </c>
      <c r="BL3" t="s">
        <v>130</v>
      </c>
      <c r="BM3" t="s">
        <v>67</v>
      </c>
      <c r="BN3" t="s">
        <v>67</v>
      </c>
      <c r="BO3" t="s">
        <v>67</v>
      </c>
      <c r="BP3" t="s">
        <v>67</v>
      </c>
      <c r="BQ3" t="s">
        <v>67</v>
      </c>
      <c r="BR3" t="s">
        <v>132</v>
      </c>
      <c r="BS3" t="s">
        <v>67</v>
      </c>
      <c r="BT3" t="s">
        <v>67</v>
      </c>
      <c r="BU3" t="s">
        <v>67</v>
      </c>
      <c r="BV3" t="s">
        <v>67</v>
      </c>
    </row>
    <row r="4" spans="1:93" x14ac:dyDescent="0.25">
      <c r="A4" t="s">
        <v>67</v>
      </c>
      <c r="B4" t="s">
        <v>67</v>
      </c>
      <c r="C4" t="s">
        <v>67</v>
      </c>
      <c r="D4" t="s">
        <v>67</v>
      </c>
      <c r="E4" t="s">
        <v>67</v>
      </c>
      <c r="F4" t="s">
        <v>67</v>
      </c>
      <c r="G4" t="s">
        <v>67</v>
      </c>
      <c r="H4">
        <v>199</v>
      </c>
      <c r="I4">
        <v>1.1299999999999999</v>
      </c>
      <c r="J4" t="s">
        <v>67</v>
      </c>
      <c r="K4" t="s">
        <v>67</v>
      </c>
      <c r="L4" t="s">
        <v>67</v>
      </c>
      <c r="M4" t="s">
        <v>116</v>
      </c>
      <c r="N4" t="s">
        <v>67</v>
      </c>
      <c r="O4" t="s">
        <v>67</v>
      </c>
      <c r="P4" t="s">
        <v>67</v>
      </c>
      <c r="Q4" t="s">
        <v>67</v>
      </c>
      <c r="R4" t="s">
        <v>67</v>
      </c>
      <c r="S4" t="s">
        <v>67</v>
      </c>
      <c r="T4" t="s">
        <v>67</v>
      </c>
      <c r="U4" t="s">
        <v>136</v>
      </c>
      <c r="V4" t="s">
        <v>67</v>
      </c>
      <c r="W4" t="s">
        <v>67</v>
      </c>
      <c r="X4" t="s">
        <v>67</v>
      </c>
      <c r="Y4" t="s">
        <v>67</v>
      </c>
      <c r="Z4" t="s">
        <v>67</v>
      </c>
      <c r="AA4" t="s">
        <v>67</v>
      </c>
      <c r="AB4" t="s">
        <v>67</v>
      </c>
      <c r="AC4" t="s">
        <v>67</v>
      </c>
      <c r="AD4">
        <v>2021</v>
      </c>
      <c r="AE4" t="s">
        <v>67</v>
      </c>
      <c r="AF4" t="s">
        <v>67</v>
      </c>
      <c r="AG4" t="s">
        <v>67</v>
      </c>
      <c r="AH4" t="s">
        <v>67</v>
      </c>
      <c r="AI4" t="s">
        <v>67</v>
      </c>
      <c r="AJ4" t="s">
        <v>67</v>
      </c>
      <c r="AK4" t="s">
        <v>67</v>
      </c>
      <c r="AL4">
        <v>460571</v>
      </c>
      <c r="AM4" t="s">
        <v>67</v>
      </c>
      <c r="AN4" t="s">
        <v>67</v>
      </c>
      <c r="AO4" t="s">
        <v>67</v>
      </c>
      <c r="AP4" t="s">
        <v>67</v>
      </c>
      <c r="AQ4" t="s">
        <v>68</v>
      </c>
      <c r="AR4" t="s">
        <v>67</v>
      </c>
      <c r="AS4" t="s">
        <v>67</v>
      </c>
      <c r="AT4" t="s">
        <v>67</v>
      </c>
      <c r="AU4" t="s">
        <v>67</v>
      </c>
      <c r="AV4" t="s">
        <v>67</v>
      </c>
      <c r="AW4" t="s">
        <v>126</v>
      </c>
      <c r="AX4" t="s">
        <v>137</v>
      </c>
      <c r="AY4" t="s">
        <v>67</v>
      </c>
      <c r="AZ4" t="s">
        <v>67</v>
      </c>
      <c r="BA4" t="s">
        <v>67</v>
      </c>
      <c r="BB4">
        <v>0</v>
      </c>
      <c r="BC4" t="s">
        <v>67</v>
      </c>
      <c r="BD4" t="s">
        <v>67</v>
      </c>
      <c r="BE4" t="s">
        <v>67</v>
      </c>
      <c r="BF4" t="s">
        <v>70</v>
      </c>
      <c r="BG4" t="s">
        <v>128</v>
      </c>
      <c r="BH4" t="s">
        <v>138</v>
      </c>
      <c r="BI4" t="s">
        <v>135</v>
      </c>
      <c r="BJ4" t="s">
        <v>67</v>
      </c>
      <c r="BK4" t="s">
        <v>67</v>
      </c>
      <c r="BL4" t="s">
        <v>130</v>
      </c>
      <c r="BM4" t="s">
        <v>67</v>
      </c>
      <c r="BN4" t="s">
        <v>67</v>
      </c>
      <c r="BO4" t="s">
        <v>67</v>
      </c>
      <c r="BP4" t="s">
        <v>67</v>
      </c>
      <c r="BQ4" t="s">
        <v>67</v>
      </c>
      <c r="BR4" t="s">
        <v>139</v>
      </c>
      <c r="BS4" t="s">
        <v>67</v>
      </c>
      <c r="BT4" t="s">
        <v>67</v>
      </c>
      <c r="BU4" t="s">
        <v>67</v>
      </c>
      <c r="BV4" t="s">
        <v>67</v>
      </c>
    </row>
    <row r="5" spans="1:93" x14ac:dyDescent="0.25">
      <c r="A5" t="s">
        <v>140</v>
      </c>
      <c r="B5" t="s">
        <v>103</v>
      </c>
      <c r="C5" t="s">
        <v>141</v>
      </c>
      <c r="D5">
        <v>1.6</v>
      </c>
      <c r="E5">
        <v>0.12</v>
      </c>
      <c r="F5">
        <v>0.57999999999999996</v>
      </c>
      <c r="G5" t="s">
        <v>88</v>
      </c>
      <c r="H5">
        <v>199</v>
      </c>
      <c r="I5">
        <v>1.1299999999999999</v>
      </c>
      <c r="J5" t="s">
        <v>89</v>
      </c>
      <c r="K5" t="s">
        <v>67</v>
      </c>
      <c r="L5">
        <v>0</v>
      </c>
      <c r="M5" t="s">
        <v>116</v>
      </c>
      <c r="N5" t="s">
        <v>107</v>
      </c>
      <c r="O5">
        <v>-1.65</v>
      </c>
      <c r="P5">
        <v>-1.23</v>
      </c>
      <c r="Q5">
        <v>-1.0900000000000001</v>
      </c>
      <c r="R5" t="s">
        <v>142</v>
      </c>
      <c r="S5">
        <v>6.2</v>
      </c>
      <c r="T5" t="s">
        <v>65</v>
      </c>
      <c r="U5" t="s">
        <v>143</v>
      </c>
      <c r="V5" t="s">
        <v>144</v>
      </c>
      <c r="W5" t="s">
        <v>140</v>
      </c>
      <c r="X5">
        <v>0.14000000000000001</v>
      </c>
      <c r="Y5">
        <v>0.6</v>
      </c>
      <c r="Z5">
        <v>-0.89</v>
      </c>
      <c r="AA5" t="s">
        <v>65</v>
      </c>
      <c r="AB5" t="s">
        <v>92</v>
      </c>
      <c r="AC5">
        <v>-1.23</v>
      </c>
      <c r="AD5">
        <v>2021</v>
      </c>
      <c r="AE5">
        <v>89.8</v>
      </c>
      <c r="AF5">
        <v>180</v>
      </c>
      <c r="AG5" t="s">
        <v>93</v>
      </c>
      <c r="AH5" t="s">
        <v>66</v>
      </c>
      <c r="AI5">
        <v>1536</v>
      </c>
      <c r="AJ5">
        <v>0.37</v>
      </c>
      <c r="AK5" t="s">
        <v>109</v>
      </c>
      <c r="AL5">
        <v>456783</v>
      </c>
      <c r="AM5" t="s">
        <v>145</v>
      </c>
      <c r="AN5" t="s">
        <v>67</v>
      </c>
      <c r="AO5" t="s">
        <v>123</v>
      </c>
      <c r="AP5" t="s">
        <v>124</v>
      </c>
      <c r="AQ5" t="s">
        <v>68</v>
      </c>
      <c r="AR5" t="s">
        <v>93</v>
      </c>
      <c r="AS5" t="s">
        <v>67</v>
      </c>
      <c r="AT5" t="s">
        <v>146</v>
      </c>
      <c r="AU5" t="s">
        <v>125</v>
      </c>
      <c r="AV5" t="s">
        <v>67</v>
      </c>
      <c r="AW5" t="s">
        <v>126</v>
      </c>
      <c r="AX5" t="s">
        <v>137</v>
      </c>
      <c r="AY5" t="s">
        <v>110</v>
      </c>
      <c r="AZ5">
        <v>684</v>
      </c>
      <c r="BA5" t="s">
        <v>67</v>
      </c>
      <c r="BB5">
        <v>0</v>
      </c>
      <c r="BC5">
        <v>0.14000000000000001</v>
      </c>
      <c r="BD5">
        <v>2.2000000000000002</v>
      </c>
      <c r="BE5">
        <v>2.2000000000000002</v>
      </c>
      <c r="BF5" t="s">
        <v>70</v>
      </c>
      <c r="BG5" t="s">
        <v>128</v>
      </c>
      <c r="BH5" t="s">
        <v>138</v>
      </c>
      <c r="BI5" t="s">
        <v>67</v>
      </c>
      <c r="BJ5" t="s">
        <v>147</v>
      </c>
      <c r="BK5" t="s">
        <v>67</v>
      </c>
      <c r="BL5" t="s">
        <v>130</v>
      </c>
      <c r="BM5">
        <v>53.88</v>
      </c>
      <c r="BN5">
        <v>12.17</v>
      </c>
      <c r="BO5">
        <v>0.34</v>
      </c>
      <c r="BP5">
        <v>1.8</v>
      </c>
      <c r="BQ5" t="s">
        <v>148</v>
      </c>
      <c r="BR5" t="s">
        <v>139</v>
      </c>
      <c r="BS5" t="s">
        <v>133</v>
      </c>
      <c r="BT5" t="s">
        <v>98</v>
      </c>
      <c r="BU5">
        <v>-1.25</v>
      </c>
      <c r="BV5">
        <v>-1</v>
      </c>
    </row>
    <row r="6" spans="1:93" x14ac:dyDescent="0.25">
      <c r="A6" t="s">
        <v>149</v>
      </c>
      <c r="B6" t="s">
        <v>150</v>
      </c>
      <c r="C6" t="s">
        <v>141</v>
      </c>
      <c r="D6">
        <v>1.4</v>
      </c>
      <c r="E6">
        <v>0.12</v>
      </c>
      <c r="F6">
        <v>0.57999999999999996</v>
      </c>
      <c r="G6" t="s">
        <v>88</v>
      </c>
      <c r="H6">
        <v>199</v>
      </c>
      <c r="I6">
        <v>1.1299999999999999</v>
      </c>
      <c r="J6" t="s">
        <v>89</v>
      </c>
      <c r="K6" t="s">
        <v>67</v>
      </c>
      <c r="L6">
        <v>0</v>
      </c>
      <c r="M6" t="s">
        <v>116</v>
      </c>
      <c r="N6" t="s">
        <v>107</v>
      </c>
      <c r="O6">
        <v>-1.65</v>
      </c>
      <c r="P6">
        <v>-1.23</v>
      </c>
      <c r="Q6">
        <v>-1.0900000000000001</v>
      </c>
      <c r="R6" t="s">
        <v>142</v>
      </c>
      <c r="S6">
        <v>6.2</v>
      </c>
      <c r="T6" t="s">
        <v>65</v>
      </c>
      <c r="U6" t="s">
        <v>143</v>
      </c>
      <c r="V6" t="s">
        <v>144</v>
      </c>
      <c r="W6" t="s">
        <v>149</v>
      </c>
      <c r="X6">
        <v>0.14000000000000001</v>
      </c>
      <c r="Y6">
        <v>0.6</v>
      </c>
      <c r="Z6">
        <v>-0.89</v>
      </c>
      <c r="AA6" t="s">
        <v>65</v>
      </c>
      <c r="AB6" t="s">
        <v>92</v>
      </c>
      <c r="AC6">
        <v>-1.23</v>
      </c>
      <c r="AD6">
        <v>2021</v>
      </c>
      <c r="AE6">
        <v>78.8</v>
      </c>
      <c r="AF6">
        <v>158</v>
      </c>
      <c r="AG6" t="s">
        <v>93</v>
      </c>
      <c r="AH6" t="s">
        <v>66</v>
      </c>
      <c r="AI6">
        <v>1536</v>
      </c>
      <c r="AJ6">
        <v>0.37</v>
      </c>
      <c r="AK6" t="s">
        <v>109</v>
      </c>
      <c r="AL6">
        <v>456784</v>
      </c>
      <c r="AM6" t="s">
        <v>145</v>
      </c>
      <c r="AN6" t="s">
        <v>67</v>
      </c>
      <c r="AO6" t="s">
        <v>123</v>
      </c>
      <c r="AP6" t="s">
        <v>124</v>
      </c>
      <c r="AQ6" t="s">
        <v>68</v>
      </c>
      <c r="AR6" t="s">
        <v>93</v>
      </c>
      <c r="AS6" t="s">
        <v>67</v>
      </c>
      <c r="AT6" t="s">
        <v>146</v>
      </c>
      <c r="AU6" t="s">
        <v>125</v>
      </c>
      <c r="AV6" t="s">
        <v>67</v>
      </c>
      <c r="AW6" t="s">
        <v>126</v>
      </c>
      <c r="AX6" t="s">
        <v>151</v>
      </c>
      <c r="AY6" t="s">
        <v>110</v>
      </c>
      <c r="AZ6">
        <v>684</v>
      </c>
      <c r="BA6" t="s">
        <v>67</v>
      </c>
      <c r="BB6">
        <v>0</v>
      </c>
      <c r="BC6">
        <v>0.14000000000000001</v>
      </c>
      <c r="BD6">
        <v>2.2000000000000002</v>
      </c>
      <c r="BE6">
        <v>2.2000000000000002</v>
      </c>
      <c r="BF6" t="s">
        <v>70</v>
      </c>
      <c r="BG6" t="s">
        <v>128</v>
      </c>
      <c r="BH6" t="s">
        <v>138</v>
      </c>
      <c r="BI6" t="s">
        <v>67</v>
      </c>
      <c r="BJ6" t="s">
        <v>147</v>
      </c>
      <c r="BK6" t="s">
        <v>67</v>
      </c>
      <c r="BL6" t="s">
        <v>130</v>
      </c>
      <c r="BM6">
        <v>47.28</v>
      </c>
      <c r="BN6">
        <v>10.68</v>
      </c>
      <c r="BO6">
        <v>0.34</v>
      </c>
      <c r="BP6">
        <v>1.8</v>
      </c>
      <c r="BQ6" t="s">
        <v>148</v>
      </c>
      <c r="BR6" t="s">
        <v>139</v>
      </c>
      <c r="BS6" t="s">
        <v>133</v>
      </c>
      <c r="BT6" t="s">
        <v>98</v>
      </c>
      <c r="BU6">
        <v>-1.25</v>
      </c>
      <c r="BV6">
        <v>-1</v>
      </c>
    </row>
    <row r="7" spans="1:93" x14ac:dyDescent="0.25">
      <c r="A7" t="s">
        <v>152</v>
      </c>
      <c r="B7" t="s">
        <v>153</v>
      </c>
      <c r="C7" t="s">
        <v>141</v>
      </c>
      <c r="D7">
        <v>1.3</v>
      </c>
      <c r="E7">
        <v>0.08</v>
      </c>
      <c r="F7" t="s">
        <v>67</v>
      </c>
      <c r="G7" t="s">
        <v>88</v>
      </c>
      <c r="H7">
        <v>199</v>
      </c>
      <c r="I7">
        <v>1.1299999999999999</v>
      </c>
      <c r="J7" t="s">
        <v>106</v>
      </c>
      <c r="K7" t="s">
        <v>67</v>
      </c>
      <c r="L7">
        <v>0</v>
      </c>
      <c r="M7" t="s">
        <v>116</v>
      </c>
      <c r="N7" t="s">
        <v>107</v>
      </c>
      <c r="O7">
        <v>-1.2</v>
      </c>
      <c r="P7">
        <v>-1.4</v>
      </c>
      <c r="Q7">
        <v>-1.28</v>
      </c>
      <c r="R7" t="s">
        <v>142</v>
      </c>
      <c r="S7">
        <v>5.8</v>
      </c>
      <c r="T7" t="s">
        <v>65</v>
      </c>
      <c r="U7" t="s">
        <v>154</v>
      </c>
      <c r="V7" t="s">
        <v>108</v>
      </c>
      <c r="W7" t="s">
        <v>152</v>
      </c>
      <c r="X7">
        <v>0.09</v>
      </c>
      <c r="Y7" t="s">
        <v>67</v>
      </c>
      <c r="Z7">
        <v>-1.02</v>
      </c>
      <c r="AA7" t="s">
        <v>65</v>
      </c>
      <c r="AB7" t="s">
        <v>92</v>
      </c>
      <c r="AC7">
        <v>-1.4</v>
      </c>
      <c r="AD7">
        <v>2021</v>
      </c>
      <c r="AE7">
        <v>115.9</v>
      </c>
      <c r="AF7">
        <v>232</v>
      </c>
      <c r="AG7" t="s">
        <v>93</v>
      </c>
      <c r="AH7" t="s">
        <v>66</v>
      </c>
      <c r="AI7">
        <v>1536</v>
      </c>
      <c r="AJ7">
        <v>0.26</v>
      </c>
      <c r="AK7" t="s">
        <v>109</v>
      </c>
      <c r="AL7">
        <v>456656</v>
      </c>
      <c r="AM7" t="s">
        <v>155</v>
      </c>
      <c r="AN7" t="s">
        <v>67</v>
      </c>
      <c r="AO7" t="s">
        <v>123</v>
      </c>
      <c r="AP7" t="s">
        <v>124</v>
      </c>
      <c r="AQ7" t="s">
        <v>68</v>
      </c>
      <c r="AR7" t="s">
        <v>93</v>
      </c>
      <c r="AS7" t="s">
        <v>67</v>
      </c>
      <c r="AT7" t="s">
        <v>146</v>
      </c>
      <c r="AU7" t="s">
        <v>125</v>
      </c>
      <c r="AV7" t="s">
        <v>67</v>
      </c>
      <c r="AW7" t="s">
        <v>126</v>
      </c>
      <c r="AX7" t="s">
        <v>156</v>
      </c>
      <c r="AY7" t="s">
        <v>110</v>
      </c>
      <c r="AZ7">
        <v>845</v>
      </c>
      <c r="BA7" t="s">
        <v>67</v>
      </c>
      <c r="BB7">
        <v>0</v>
      </c>
      <c r="BC7">
        <v>0.12</v>
      </c>
      <c r="BD7">
        <v>2.2999999999999998</v>
      </c>
      <c r="BE7">
        <v>2.2999999999999998</v>
      </c>
      <c r="BF7" t="s">
        <v>70</v>
      </c>
      <c r="BG7" t="s">
        <v>128</v>
      </c>
      <c r="BH7" t="s">
        <v>138</v>
      </c>
      <c r="BI7" t="s">
        <v>67</v>
      </c>
      <c r="BJ7" t="s">
        <v>147</v>
      </c>
      <c r="BK7" t="s">
        <v>67</v>
      </c>
      <c r="BL7" t="s">
        <v>130</v>
      </c>
      <c r="BM7" t="s">
        <v>67</v>
      </c>
      <c r="BN7">
        <v>10.47</v>
      </c>
      <c r="BO7">
        <v>0.15</v>
      </c>
      <c r="BP7">
        <v>1.1000000000000001</v>
      </c>
      <c r="BQ7" t="s">
        <v>148</v>
      </c>
      <c r="BR7" t="s">
        <v>139</v>
      </c>
      <c r="BS7" t="s">
        <v>133</v>
      </c>
      <c r="BT7" t="s">
        <v>98</v>
      </c>
      <c r="BU7">
        <v>-1.25</v>
      </c>
      <c r="BV7">
        <v>-1</v>
      </c>
    </row>
    <row r="8" spans="1:93" x14ac:dyDescent="0.25">
      <c r="A8" t="s">
        <v>140</v>
      </c>
      <c r="B8" t="s">
        <v>103</v>
      </c>
      <c r="C8" t="s">
        <v>141</v>
      </c>
      <c r="D8">
        <v>3.8</v>
      </c>
      <c r="E8">
        <v>0.16</v>
      </c>
      <c r="F8">
        <v>0.49</v>
      </c>
      <c r="G8" t="s">
        <v>88</v>
      </c>
      <c r="H8">
        <v>199</v>
      </c>
      <c r="I8">
        <v>1.1299999999999999</v>
      </c>
      <c r="J8" t="s">
        <v>89</v>
      </c>
      <c r="K8" t="s">
        <v>67</v>
      </c>
      <c r="L8">
        <v>0</v>
      </c>
      <c r="M8" t="s">
        <v>116</v>
      </c>
      <c r="N8" t="s">
        <v>107</v>
      </c>
      <c r="O8">
        <v>-1.65</v>
      </c>
      <c r="P8">
        <v>-1.43</v>
      </c>
      <c r="Q8">
        <v>-1.21</v>
      </c>
      <c r="R8" t="s">
        <v>72</v>
      </c>
      <c r="S8">
        <v>9</v>
      </c>
      <c r="T8" t="s">
        <v>65</v>
      </c>
      <c r="U8" t="s">
        <v>157</v>
      </c>
      <c r="V8" t="s">
        <v>144</v>
      </c>
      <c r="W8" t="s">
        <v>140</v>
      </c>
      <c r="X8">
        <v>0.18</v>
      </c>
      <c r="Y8">
        <v>0.51</v>
      </c>
      <c r="Z8">
        <v>-0.95</v>
      </c>
      <c r="AA8" t="s">
        <v>65</v>
      </c>
      <c r="AB8" t="s">
        <v>92</v>
      </c>
      <c r="AC8">
        <v>-1.43</v>
      </c>
      <c r="AD8">
        <v>2021</v>
      </c>
      <c r="AE8">
        <v>250.8</v>
      </c>
      <c r="AF8">
        <v>502</v>
      </c>
      <c r="AG8" t="s">
        <v>93</v>
      </c>
      <c r="AH8" t="s">
        <v>66</v>
      </c>
      <c r="AI8">
        <v>1536</v>
      </c>
      <c r="AJ8">
        <v>0.41</v>
      </c>
      <c r="AK8" t="s">
        <v>109</v>
      </c>
      <c r="AL8">
        <v>456785</v>
      </c>
      <c r="AM8" t="s">
        <v>158</v>
      </c>
      <c r="AN8" t="s">
        <v>67</v>
      </c>
      <c r="AO8" t="s">
        <v>123</v>
      </c>
      <c r="AP8" t="s">
        <v>124</v>
      </c>
      <c r="AQ8" t="s">
        <v>68</v>
      </c>
      <c r="AR8" t="s">
        <v>93</v>
      </c>
      <c r="AS8" t="s">
        <v>67</v>
      </c>
      <c r="AT8" t="s">
        <v>146</v>
      </c>
      <c r="AU8" t="s">
        <v>125</v>
      </c>
      <c r="AV8" t="s">
        <v>67</v>
      </c>
      <c r="AW8" t="s">
        <v>126</v>
      </c>
      <c r="AX8" t="s">
        <v>159</v>
      </c>
      <c r="AY8" t="s">
        <v>110</v>
      </c>
      <c r="AZ8">
        <v>859</v>
      </c>
      <c r="BA8" t="s">
        <v>67</v>
      </c>
      <c r="BB8">
        <v>0</v>
      </c>
      <c r="BC8">
        <v>0.22</v>
      </c>
      <c r="BD8">
        <v>3.8</v>
      </c>
      <c r="BE8">
        <v>3.8</v>
      </c>
      <c r="BF8" t="s">
        <v>70</v>
      </c>
      <c r="BG8" t="s">
        <v>128</v>
      </c>
      <c r="BH8" t="s">
        <v>138</v>
      </c>
      <c r="BI8" t="s">
        <v>67</v>
      </c>
      <c r="BJ8" t="s">
        <v>147</v>
      </c>
      <c r="BK8" t="s">
        <v>67</v>
      </c>
      <c r="BL8" t="s">
        <v>130</v>
      </c>
      <c r="BM8">
        <v>127.908</v>
      </c>
      <c r="BN8">
        <v>45.34</v>
      </c>
      <c r="BO8">
        <v>0.18</v>
      </c>
      <c r="BP8">
        <v>1.5</v>
      </c>
      <c r="BQ8" t="s">
        <v>148</v>
      </c>
      <c r="BR8" t="s">
        <v>139</v>
      </c>
      <c r="BS8" t="s">
        <v>133</v>
      </c>
      <c r="BT8" t="s">
        <v>98</v>
      </c>
      <c r="BU8">
        <v>-1.25</v>
      </c>
      <c r="BV8">
        <v>-1</v>
      </c>
    </row>
    <row r="9" spans="1:93" x14ac:dyDescent="0.25">
      <c r="A9" t="s">
        <v>140</v>
      </c>
      <c r="B9" t="s">
        <v>103</v>
      </c>
      <c r="C9" t="s">
        <v>141</v>
      </c>
      <c r="D9">
        <v>2.4</v>
      </c>
      <c r="E9">
        <v>0.1</v>
      </c>
      <c r="F9">
        <v>0.39</v>
      </c>
      <c r="G9" t="s">
        <v>88</v>
      </c>
      <c r="H9">
        <v>199</v>
      </c>
      <c r="I9">
        <v>1.1299999999999999</v>
      </c>
      <c r="J9" t="s">
        <v>89</v>
      </c>
      <c r="K9" t="s">
        <v>67</v>
      </c>
      <c r="L9">
        <v>0</v>
      </c>
      <c r="M9" t="s">
        <v>116</v>
      </c>
      <c r="N9" t="s">
        <v>107</v>
      </c>
      <c r="O9">
        <v>-1.65</v>
      </c>
      <c r="P9">
        <v>-1.32</v>
      </c>
      <c r="Q9">
        <v>-1.18</v>
      </c>
      <c r="R9" t="s">
        <v>72</v>
      </c>
      <c r="S9">
        <v>8.6999999999999993</v>
      </c>
      <c r="T9" t="s">
        <v>65</v>
      </c>
      <c r="U9" t="s">
        <v>157</v>
      </c>
      <c r="V9" t="s">
        <v>144</v>
      </c>
      <c r="W9" t="s">
        <v>140</v>
      </c>
      <c r="X9">
        <v>0.11</v>
      </c>
      <c r="Y9">
        <v>0.4</v>
      </c>
      <c r="Z9">
        <v>-0.95</v>
      </c>
      <c r="AA9" t="s">
        <v>65</v>
      </c>
      <c r="AB9" t="s">
        <v>92</v>
      </c>
      <c r="AC9">
        <v>-1.32</v>
      </c>
      <c r="AD9">
        <v>2021</v>
      </c>
      <c r="AE9">
        <v>199.1</v>
      </c>
      <c r="AF9">
        <v>398</v>
      </c>
      <c r="AG9" t="s">
        <v>93</v>
      </c>
      <c r="AH9" t="s">
        <v>66</v>
      </c>
      <c r="AI9">
        <v>1536</v>
      </c>
      <c r="AJ9">
        <v>0.02</v>
      </c>
      <c r="AK9" t="s">
        <v>109</v>
      </c>
      <c r="AL9">
        <v>456786</v>
      </c>
      <c r="AM9" t="s">
        <v>158</v>
      </c>
      <c r="AN9" t="s">
        <v>67</v>
      </c>
      <c r="AO9" t="s">
        <v>123</v>
      </c>
      <c r="AP9" t="s">
        <v>124</v>
      </c>
      <c r="AQ9" t="s">
        <v>68</v>
      </c>
      <c r="AR9" t="s">
        <v>93</v>
      </c>
      <c r="AS9" t="s">
        <v>67</v>
      </c>
      <c r="AT9" t="s">
        <v>146</v>
      </c>
      <c r="AU9" t="s">
        <v>125</v>
      </c>
      <c r="AV9" t="s">
        <v>67</v>
      </c>
      <c r="AW9" t="s">
        <v>126</v>
      </c>
      <c r="AX9" t="s">
        <v>137</v>
      </c>
      <c r="AY9" t="s">
        <v>110</v>
      </c>
      <c r="AZ9">
        <v>860</v>
      </c>
      <c r="BA9" t="s">
        <v>67</v>
      </c>
      <c r="BB9">
        <v>0</v>
      </c>
      <c r="BC9">
        <v>0.14000000000000001</v>
      </c>
      <c r="BD9">
        <v>3.8</v>
      </c>
      <c r="BE9">
        <v>3.8</v>
      </c>
      <c r="BF9" t="s">
        <v>70</v>
      </c>
      <c r="BG9" t="s">
        <v>128</v>
      </c>
      <c r="BH9" t="s">
        <v>138</v>
      </c>
      <c r="BI9" t="s">
        <v>67</v>
      </c>
      <c r="BJ9" t="s">
        <v>147</v>
      </c>
      <c r="BK9" t="s">
        <v>67</v>
      </c>
      <c r="BL9" t="s">
        <v>130</v>
      </c>
      <c r="BM9">
        <v>79.64</v>
      </c>
      <c r="BN9">
        <v>22.5</v>
      </c>
      <c r="BO9">
        <v>7.0000000000000007E-2</v>
      </c>
      <c r="BP9">
        <v>1.2</v>
      </c>
      <c r="BQ9" t="s">
        <v>148</v>
      </c>
      <c r="BR9" t="s">
        <v>139</v>
      </c>
      <c r="BS9" t="s">
        <v>133</v>
      </c>
      <c r="BT9" t="s">
        <v>98</v>
      </c>
      <c r="BU9">
        <v>-1.25</v>
      </c>
      <c r="BV9">
        <v>-1</v>
      </c>
    </row>
    <row r="10" spans="1:93" x14ac:dyDescent="0.25">
      <c r="A10" t="s">
        <v>152</v>
      </c>
      <c r="B10" t="s">
        <v>153</v>
      </c>
      <c r="C10" t="s">
        <v>141</v>
      </c>
      <c r="D10">
        <v>1.5</v>
      </c>
      <c r="E10">
        <v>0.09</v>
      </c>
      <c r="F10" t="s">
        <v>67</v>
      </c>
      <c r="G10" t="s">
        <v>73</v>
      </c>
      <c r="H10">
        <v>199</v>
      </c>
      <c r="I10">
        <v>1.1299999999999999</v>
      </c>
      <c r="J10" t="s">
        <v>112</v>
      </c>
      <c r="K10" t="s">
        <v>67</v>
      </c>
      <c r="L10">
        <v>0</v>
      </c>
      <c r="M10" t="s">
        <v>116</v>
      </c>
      <c r="N10" t="s">
        <v>160</v>
      </c>
      <c r="O10">
        <v>-1</v>
      </c>
      <c r="P10">
        <v>-1.26</v>
      </c>
      <c r="Q10">
        <v>-1.1200000000000001</v>
      </c>
      <c r="R10" t="s">
        <v>142</v>
      </c>
      <c r="S10">
        <v>5.8</v>
      </c>
      <c r="T10" t="s">
        <v>65</v>
      </c>
      <c r="U10" t="s">
        <v>161</v>
      </c>
      <c r="V10" t="s">
        <v>144</v>
      </c>
      <c r="W10" t="s">
        <v>152</v>
      </c>
      <c r="X10">
        <v>0.1</v>
      </c>
      <c r="Y10" t="s">
        <v>67</v>
      </c>
      <c r="Z10">
        <v>-0.92</v>
      </c>
      <c r="AA10" t="s">
        <v>65</v>
      </c>
      <c r="AB10" t="s">
        <v>100</v>
      </c>
      <c r="AC10">
        <v>-1.26</v>
      </c>
      <c r="AD10">
        <v>2021</v>
      </c>
      <c r="AE10">
        <v>121.1</v>
      </c>
      <c r="AF10">
        <v>242</v>
      </c>
      <c r="AG10" t="s">
        <v>93</v>
      </c>
      <c r="AH10" t="s">
        <v>66</v>
      </c>
      <c r="AI10">
        <v>1536</v>
      </c>
      <c r="AJ10">
        <v>0.26</v>
      </c>
      <c r="AK10" t="s">
        <v>109</v>
      </c>
      <c r="AL10">
        <v>456654</v>
      </c>
      <c r="AM10" t="s">
        <v>162</v>
      </c>
      <c r="AN10" t="s">
        <v>67</v>
      </c>
      <c r="AO10" t="s">
        <v>123</v>
      </c>
      <c r="AP10" t="s">
        <v>124</v>
      </c>
      <c r="AQ10" t="s">
        <v>68</v>
      </c>
      <c r="AR10" t="s">
        <v>93</v>
      </c>
      <c r="AS10" t="s">
        <v>67</v>
      </c>
      <c r="AT10" t="s">
        <v>146</v>
      </c>
      <c r="AU10" t="s">
        <v>125</v>
      </c>
      <c r="AV10" t="s">
        <v>67</v>
      </c>
      <c r="AW10" t="s">
        <v>126</v>
      </c>
      <c r="AX10" t="s">
        <v>156</v>
      </c>
      <c r="AY10" t="s">
        <v>110</v>
      </c>
      <c r="AZ10">
        <v>457</v>
      </c>
      <c r="BA10" t="s">
        <v>67</v>
      </c>
      <c r="BB10">
        <v>0</v>
      </c>
      <c r="BC10">
        <v>0.14000000000000001</v>
      </c>
      <c r="BD10">
        <v>2.2999999999999998</v>
      </c>
      <c r="BE10">
        <v>2.2999999999999998</v>
      </c>
      <c r="BF10" t="s">
        <v>70</v>
      </c>
      <c r="BG10" t="s">
        <v>128</v>
      </c>
      <c r="BH10" t="s">
        <v>138</v>
      </c>
      <c r="BI10" t="s">
        <v>67</v>
      </c>
      <c r="BJ10" t="s">
        <v>147</v>
      </c>
      <c r="BK10" t="s">
        <v>67</v>
      </c>
      <c r="BL10" t="s">
        <v>130</v>
      </c>
      <c r="BM10" t="s">
        <v>67</v>
      </c>
      <c r="BN10">
        <v>12.32</v>
      </c>
      <c r="BO10">
        <v>0.01</v>
      </c>
      <c r="BP10">
        <v>1.2</v>
      </c>
      <c r="BQ10" t="s">
        <v>148</v>
      </c>
      <c r="BR10" t="s">
        <v>139</v>
      </c>
      <c r="BS10" t="s">
        <v>133</v>
      </c>
      <c r="BT10" t="s">
        <v>98</v>
      </c>
      <c r="BU10">
        <v>-1.25</v>
      </c>
      <c r="BV10">
        <v>-1</v>
      </c>
    </row>
    <row r="11" spans="1:93" x14ac:dyDescent="0.25">
      <c r="A11" t="s">
        <v>140</v>
      </c>
      <c r="B11" t="s">
        <v>103</v>
      </c>
      <c r="C11" t="s">
        <v>141</v>
      </c>
      <c r="D11">
        <v>0.9</v>
      </c>
      <c r="E11">
        <v>0.09</v>
      </c>
      <c r="F11" t="s">
        <v>67</v>
      </c>
      <c r="G11" t="s">
        <v>111</v>
      </c>
      <c r="H11">
        <v>199</v>
      </c>
      <c r="I11">
        <v>1.1299999999999999</v>
      </c>
      <c r="J11" t="s">
        <v>106</v>
      </c>
      <c r="K11" t="s">
        <v>67</v>
      </c>
      <c r="L11">
        <v>0</v>
      </c>
      <c r="M11" t="s">
        <v>116</v>
      </c>
      <c r="N11" t="s">
        <v>107</v>
      </c>
      <c r="O11">
        <v>-1</v>
      </c>
      <c r="P11">
        <v>-1.26</v>
      </c>
      <c r="Q11">
        <v>-1.1200000000000001</v>
      </c>
      <c r="R11" t="s">
        <v>142</v>
      </c>
      <c r="S11">
        <v>5.8</v>
      </c>
      <c r="T11" t="s">
        <v>65</v>
      </c>
      <c r="U11" t="s">
        <v>161</v>
      </c>
      <c r="V11" t="s">
        <v>108</v>
      </c>
      <c r="W11" t="s">
        <v>140</v>
      </c>
      <c r="X11">
        <v>0.1</v>
      </c>
      <c r="Y11" t="s">
        <v>67</v>
      </c>
      <c r="Z11">
        <v>-0.92</v>
      </c>
      <c r="AA11" t="s">
        <v>65</v>
      </c>
      <c r="AB11" t="s">
        <v>92</v>
      </c>
      <c r="AC11">
        <v>-1.26</v>
      </c>
      <c r="AD11">
        <v>2021</v>
      </c>
      <c r="AE11">
        <v>77.8</v>
      </c>
      <c r="AF11">
        <v>156</v>
      </c>
      <c r="AG11" t="s">
        <v>93</v>
      </c>
      <c r="AH11" t="s">
        <v>66</v>
      </c>
      <c r="AI11">
        <v>1536</v>
      </c>
      <c r="AJ11">
        <v>0.26</v>
      </c>
      <c r="AK11" t="s">
        <v>109</v>
      </c>
      <c r="AL11">
        <v>456781</v>
      </c>
      <c r="AM11" t="s">
        <v>162</v>
      </c>
      <c r="AN11" t="s">
        <v>67</v>
      </c>
      <c r="AO11" t="s">
        <v>123</v>
      </c>
      <c r="AP11" t="s">
        <v>124</v>
      </c>
      <c r="AQ11" t="s">
        <v>68</v>
      </c>
      <c r="AR11" t="s">
        <v>93</v>
      </c>
      <c r="AS11" t="s">
        <v>67</v>
      </c>
      <c r="AT11" t="s">
        <v>146</v>
      </c>
      <c r="AU11" t="s">
        <v>125</v>
      </c>
      <c r="AV11" t="s">
        <v>67</v>
      </c>
      <c r="AW11" t="s">
        <v>126</v>
      </c>
      <c r="AX11" t="s">
        <v>163</v>
      </c>
      <c r="AY11" t="s">
        <v>110</v>
      </c>
      <c r="AZ11">
        <v>457</v>
      </c>
      <c r="BA11" t="s">
        <v>67</v>
      </c>
      <c r="BB11">
        <v>0</v>
      </c>
      <c r="BC11">
        <v>0.14000000000000001</v>
      </c>
      <c r="BD11">
        <v>2.2999999999999998</v>
      </c>
      <c r="BE11">
        <v>2.2999999999999998</v>
      </c>
      <c r="BF11" t="s">
        <v>70</v>
      </c>
      <c r="BG11" t="s">
        <v>128</v>
      </c>
      <c r="BH11" t="s">
        <v>138</v>
      </c>
      <c r="BI11" t="s">
        <v>67</v>
      </c>
      <c r="BJ11" t="s">
        <v>147</v>
      </c>
      <c r="BK11" t="s">
        <v>67</v>
      </c>
      <c r="BL11" t="s">
        <v>130</v>
      </c>
      <c r="BM11" t="s">
        <v>67</v>
      </c>
      <c r="BN11">
        <v>7.91</v>
      </c>
      <c r="BO11">
        <v>0.01</v>
      </c>
      <c r="BP11">
        <v>1.2</v>
      </c>
      <c r="BQ11" t="s">
        <v>148</v>
      </c>
      <c r="BR11" t="s">
        <v>139</v>
      </c>
      <c r="BS11" t="s">
        <v>133</v>
      </c>
      <c r="BT11" t="s">
        <v>98</v>
      </c>
      <c r="BU11">
        <v>-1.25</v>
      </c>
      <c r="BV11">
        <v>-1</v>
      </c>
    </row>
    <row r="12" spans="1:93" x14ac:dyDescent="0.25">
      <c r="A12" t="s">
        <v>164</v>
      </c>
      <c r="B12" t="s">
        <v>150</v>
      </c>
      <c r="C12" t="s">
        <v>165</v>
      </c>
      <c r="D12">
        <v>0.8</v>
      </c>
      <c r="E12" t="s">
        <v>67</v>
      </c>
      <c r="F12" t="s">
        <v>67</v>
      </c>
      <c r="G12" t="s">
        <v>105</v>
      </c>
      <c r="H12">
        <v>199</v>
      </c>
      <c r="I12">
        <v>1.1299999999999999</v>
      </c>
      <c r="J12" t="s">
        <v>106</v>
      </c>
      <c r="K12" t="s">
        <v>67</v>
      </c>
      <c r="L12" t="s">
        <v>67</v>
      </c>
      <c r="M12" t="s">
        <v>116</v>
      </c>
      <c r="N12" t="s">
        <v>117</v>
      </c>
      <c r="O12">
        <v>-1.4</v>
      </c>
      <c r="P12" t="s">
        <v>67</v>
      </c>
      <c r="Q12" t="s">
        <v>67</v>
      </c>
      <c r="R12" t="s">
        <v>72</v>
      </c>
      <c r="S12" t="s">
        <v>67</v>
      </c>
      <c r="T12" t="s">
        <v>65</v>
      </c>
      <c r="U12" t="s">
        <v>166</v>
      </c>
      <c r="V12" t="s">
        <v>119</v>
      </c>
      <c r="W12" t="s">
        <v>164</v>
      </c>
      <c r="X12">
        <v>0.5</v>
      </c>
      <c r="Y12">
        <v>0.5</v>
      </c>
      <c r="Z12" t="s">
        <v>67</v>
      </c>
      <c r="AA12" t="s">
        <v>120</v>
      </c>
      <c r="AB12" t="s">
        <v>92</v>
      </c>
      <c r="AC12" t="s">
        <v>67</v>
      </c>
      <c r="AD12">
        <v>2021</v>
      </c>
      <c r="AE12">
        <v>84.1</v>
      </c>
      <c r="AF12">
        <v>168</v>
      </c>
      <c r="AG12" t="s">
        <v>93</v>
      </c>
      <c r="AH12" t="s">
        <v>66</v>
      </c>
      <c r="AI12" t="s">
        <v>67</v>
      </c>
      <c r="AJ12" t="s">
        <v>67</v>
      </c>
      <c r="AK12" t="s">
        <v>109</v>
      </c>
      <c r="AL12">
        <v>456788</v>
      </c>
      <c r="AM12" t="s">
        <v>167</v>
      </c>
      <c r="AN12" t="s">
        <v>168</v>
      </c>
      <c r="AO12" t="s">
        <v>123</v>
      </c>
      <c r="AP12" t="s">
        <v>124</v>
      </c>
      <c r="AQ12" t="s">
        <v>68</v>
      </c>
      <c r="AR12" t="s">
        <v>93</v>
      </c>
      <c r="AS12" t="s">
        <v>67</v>
      </c>
      <c r="AT12" t="s">
        <v>67</v>
      </c>
      <c r="AU12" t="s">
        <v>125</v>
      </c>
      <c r="AV12" t="s">
        <v>67</v>
      </c>
      <c r="AW12" t="s">
        <v>126</v>
      </c>
      <c r="AX12" t="s">
        <v>169</v>
      </c>
      <c r="AY12" t="s">
        <v>110</v>
      </c>
      <c r="AZ12" t="s">
        <v>67</v>
      </c>
      <c r="BA12" t="s">
        <v>67</v>
      </c>
      <c r="BB12">
        <v>0</v>
      </c>
      <c r="BC12" t="s">
        <v>67</v>
      </c>
      <c r="BD12" t="s">
        <v>67</v>
      </c>
      <c r="BE12" t="s">
        <v>67</v>
      </c>
      <c r="BF12" t="s">
        <v>128</v>
      </c>
      <c r="BG12" t="s">
        <v>128</v>
      </c>
      <c r="BH12" t="s">
        <v>138</v>
      </c>
      <c r="BI12" t="s">
        <v>67</v>
      </c>
      <c r="BJ12" t="s">
        <v>147</v>
      </c>
      <c r="BK12" t="s">
        <v>67</v>
      </c>
      <c r="BL12" t="s">
        <v>130</v>
      </c>
      <c r="BM12">
        <v>42.05</v>
      </c>
      <c r="BN12">
        <v>42.06</v>
      </c>
      <c r="BO12" t="s">
        <v>67</v>
      </c>
      <c r="BP12">
        <v>1</v>
      </c>
      <c r="BQ12" t="s">
        <v>148</v>
      </c>
      <c r="BR12" t="s">
        <v>132</v>
      </c>
      <c r="BS12" t="s">
        <v>133</v>
      </c>
      <c r="BT12" t="s">
        <v>98</v>
      </c>
      <c r="BU12">
        <v>-1.25</v>
      </c>
      <c r="BV12" t="s">
        <v>67</v>
      </c>
    </row>
    <row r="13" spans="1:93" x14ac:dyDescent="0.25">
      <c r="A13" t="s">
        <v>170</v>
      </c>
      <c r="B13" t="s">
        <v>171</v>
      </c>
      <c r="C13" t="s">
        <v>165</v>
      </c>
      <c r="D13">
        <v>0.3</v>
      </c>
      <c r="E13" t="s">
        <v>67</v>
      </c>
      <c r="F13" t="s">
        <v>67</v>
      </c>
      <c r="G13" t="s">
        <v>105</v>
      </c>
      <c r="H13">
        <v>199</v>
      </c>
      <c r="I13">
        <v>1.1299999999999999</v>
      </c>
      <c r="J13" t="s">
        <v>106</v>
      </c>
      <c r="K13" t="s">
        <v>67</v>
      </c>
      <c r="L13" t="s">
        <v>67</v>
      </c>
      <c r="M13" t="s">
        <v>116</v>
      </c>
      <c r="N13" t="s">
        <v>117</v>
      </c>
      <c r="O13">
        <v>-1.4</v>
      </c>
      <c r="P13" t="s">
        <v>67</v>
      </c>
      <c r="Q13" t="s">
        <v>67</v>
      </c>
      <c r="R13" t="s">
        <v>72</v>
      </c>
      <c r="S13" t="s">
        <v>67</v>
      </c>
      <c r="T13" t="s">
        <v>65</v>
      </c>
      <c r="U13" t="s">
        <v>166</v>
      </c>
      <c r="V13" t="s">
        <v>119</v>
      </c>
      <c r="W13" t="s">
        <v>170</v>
      </c>
      <c r="X13">
        <v>0.5</v>
      </c>
      <c r="Y13">
        <v>0.5</v>
      </c>
      <c r="Z13" t="s">
        <v>67</v>
      </c>
      <c r="AA13" t="s">
        <v>120</v>
      </c>
      <c r="AB13" t="s">
        <v>92</v>
      </c>
      <c r="AC13" t="s">
        <v>67</v>
      </c>
      <c r="AD13">
        <v>2021</v>
      </c>
      <c r="AE13">
        <v>35.799999999999997</v>
      </c>
      <c r="AF13">
        <v>72</v>
      </c>
      <c r="AG13" t="s">
        <v>93</v>
      </c>
      <c r="AH13" t="s">
        <v>66</v>
      </c>
      <c r="AI13" t="s">
        <v>67</v>
      </c>
      <c r="AJ13" t="s">
        <v>67</v>
      </c>
      <c r="AK13" t="s">
        <v>109</v>
      </c>
      <c r="AL13">
        <v>456789</v>
      </c>
      <c r="AM13" t="s">
        <v>167</v>
      </c>
      <c r="AN13" t="s">
        <v>168</v>
      </c>
      <c r="AO13" t="s">
        <v>123</v>
      </c>
      <c r="AP13" t="s">
        <v>124</v>
      </c>
      <c r="AQ13" t="s">
        <v>68</v>
      </c>
      <c r="AR13" t="s">
        <v>93</v>
      </c>
      <c r="AS13" t="s">
        <v>67</v>
      </c>
      <c r="AT13" t="s">
        <v>67</v>
      </c>
      <c r="AU13" t="s">
        <v>125</v>
      </c>
      <c r="AV13" t="s">
        <v>67</v>
      </c>
      <c r="AW13" t="s">
        <v>126</v>
      </c>
      <c r="AX13" t="s">
        <v>172</v>
      </c>
      <c r="AY13" t="s">
        <v>110</v>
      </c>
      <c r="AZ13" t="s">
        <v>67</v>
      </c>
      <c r="BA13" t="s">
        <v>67</v>
      </c>
      <c r="BB13">
        <v>0</v>
      </c>
      <c r="BC13" t="s">
        <v>67</v>
      </c>
      <c r="BD13" t="s">
        <v>67</v>
      </c>
      <c r="BE13" t="s">
        <v>67</v>
      </c>
      <c r="BF13" t="s">
        <v>128</v>
      </c>
      <c r="BG13" t="s">
        <v>128</v>
      </c>
      <c r="BH13" t="s">
        <v>138</v>
      </c>
      <c r="BI13" t="s">
        <v>67</v>
      </c>
      <c r="BJ13" t="s">
        <v>147</v>
      </c>
      <c r="BK13" t="s">
        <v>67</v>
      </c>
      <c r="BL13" t="s">
        <v>130</v>
      </c>
      <c r="BM13">
        <v>17.899999999999999</v>
      </c>
      <c r="BN13">
        <v>17.920000000000002</v>
      </c>
      <c r="BO13" t="s">
        <v>67</v>
      </c>
      <c r="BP13">
        <v>0.7</v>
      </c>
      <c r="BQ13" t="s">
        <v>148</v>
      </c>
      <c r="BR13" t="s">
        <v>132</v>
      </c>
      <c r="BS13" t="s">
        <v>133</v>
      </c>
      <c r="BT13" t="s">
        <v>98</v>
      </c>
      <c r="BU13">
        <v>-1.25</v>
      </c>
      <c r="BV13" t="s">
        <v>67</v>
      </c>
    </row>
    <row r="14" spans="1:93" x14ac:dyDescent="0.25">
      <c r="A14" t="s">
        <v>80</v>
      </c>
      <c r="B14" t="s">
        <v>80</v>
      </c>
      <c r="C14" t="s">
        <v>80</v>
      </c>
      <c r="D14">
        <v>1.9</v>
      </c>
      <c r="E14">
        <v>0.06</v>
      </c>
      <c r="F14" t="s">
        <v>67</v>
      </c>
      <c r="G14" t="s">
        <v>111</v>
      </c>
      <c r="H14">
        <v>199</v>
      </c>
      <c r="I14">
        <v>1.1299999999999999</v>
      </c>
      <c r="J14" t="s">
        <v>106</v>
      </c>
      <c r="K14" t="s">
        <v>67</v>
      </c>
      <c r="L14">
        <v>0</v>
      </c>
      <c r="M14" t="s">
        <v>116</v>
      </c>
      <c r="N14" t="s">
        <v>107</v>
      </c>
      <c r="O14">
        <v>-0.7</v>
      </c>
      <c r="P14">
        <v>-0.63</v>
      </c>
      <c r="Q14">
        <v>-0.49</v>
      </c>
      <c r="R14" t="s">
        <v>72</v>
      </c>
      <c r="S14">
        <v>8.5</v>
      </c>
      <c r="T14" t="s">
        <v>65</v>
      </c>
      <c r="U14" t="s">
        <v>173</v>
      </c>
      <c r="V14" t="s">
        <v>108</v>
      </c>
      <c r="W14" t="s">
        <v>80</v>
      </c>
      <c r="X14">
        <v>7.0000000000000007E-2</v>
      </c>
      <c r="Y14" t="s">
        <v>67</v>
      </c>
      <c r="Z14">
        <v>-0.38</v>
      </c>
      <c r="AA14" t="s">
        <v>65</v>
      </c>
      <c r="AB14" t="s">
        <v>92</v>
      </c>
      <c r="AC14">
        <v>-0.63</v>
      </c>
      <c r="AD14">
        <v>2021</v>
      </c>
      <c r="AE14">
        <v>188.3</v>
      </c>
      <c r="AF14">
        <v>377</v>
      </c>
      <c r="AG14" t="s">
        <v>93</v>
      </c>
      <c r="AH14" t="s">
        <v>66</v>
      </c>
      <c r="AI14">
        <v>1536</v>
      </c>
      <c r="AJ14">
        <v>0.12</v>
      </c>
      <c r="AK14" t="s">
        <v>109</v>
      </c>
      <c r="AL14">
        <v>456792</v>
      </c>
      <c r="AM14" t="s">
        <v>174</v>
      </c>
      <c r="AN14" t="s">
        <v>67</v>
      </c>
      <c r="AO14" t="s">
        <v>123</v>
      </c>
      <c r="AP14" t="s">
        <v>124</v>
      </c>
      <c r="AQ14" t="s">
        <v>68</v>
      </c>
      <c r="AR14" t="s">
        <v>93</v>
      </c>
      <c r="AS14" t="s">
        <v>67</v>
      </c>
      <c r="AT14" t="s">
        <v>146</v>
      </c>
      <c r="AU14" t="s">
        <v>125</v>
      </c>
      <c r="AV14" t="s">
        <v>67</v>
      </c>
      <c r="AW14" t="s">
        <v>126</v>
      </c>
      <c r="AX14" t="s">
        <v>137</v>
      </c>
      <c r="AY14" t="s">
        <v>110</v>
      </c>
      <c r="AZ14">
        <v>924</v>
      </c>
      <c r="BA14" t="s">
        <v>67</v>
      </c>
      <c r="BB14">
        <v>0</v>
      </c>
      <c r="BC14">
        <v>0.14000000000000001</v>
      </c>
      <c r="BD14">
        <v>3.8</v>
      </c>
      <c r="BE14">
        <v>3.8</v>
      </c>
      <c r="BF14" t="s">
        <v>70</v>
      </c>
      <c r="BG14" t="s">
        <v>128</v>
      </c>
      <c r="BH14" t="s">
        <v>138</v>
      </c>
      <c r="BI14" t="s">
        <v>67</v>
      </c>
      <c r="BJ14" t="s">
        <v>147</v>
      </c>
      <c r="BK14" t="s">
        <v>67</v>
      </c>
      <c r="BL14" t="s">
        <v>130</v>
      </c>
      <c r="BM14" t="s">
        <v>67</v>
      </c>
      <c r="BN14">
        <v>12.77</v>
      </c>
      <c r="BO14">
        <v>0.03</v>
      </c>
      <c r="BP14">
        <v>1</v>
      </c>
      <c r="BQ14" t="s">
        <v>148</v>
      </c>
      <c r="BR14" t="s">
        <v>139</v>
      </c>
      <c r="BS14" t="s">
        <v>133</v>
      </c>
      <c r="BT14" t="s">
        <v>98</v>
      </c>
      <c r="BU14">
        <v>-0.6</v>
      </c>
      <c r="BV14">
        <v>-0.3</v>
      </c>
    </row>
    <row r="15" spans="1:93" x14ac:dyDescent="0.25">
      <c r="A15" t="s">
        <v>152</v>
      </c>
      <c r="B15" t="s">
        <v>153</v>
      </c>
      <c r="C15" t="s">
        <v>141</v>
      </c>
      <c r="D15">
        <v>3.8</v>
      </c>
      <c r="E15">
        <v>0.23</v>
      </c>
      <c r="F15" t="s">
        <v>67</v>
      </c>
      <c r="G15" t="s">
        <v>73</v>
      </c>
      <c r="H15">
        <v>199</v>
      </c>
      <c r="I15">
        <v>1.1299999999999999</v>
      </c>
      <c r="J15" t="s">
        <v>112</v>
      </c>
      <c r="K15" t="s">
        <v>67</v>
      </c>
      <c r="L15">
        <v>0</v>
      </c>
      <c r="M15" t="s">
        <v>116</v>
      </c>
      <c r="N15" t="s">
        <v>160</v>
      </c>
      <c r="O15">
        <v>-1.4</v>
      </c>
      <c r="P15">
        <v>-1.34</v>
      </c>
      <c r="Q15">
        <v>-1.1499999999999999</v>
      </c>
      <c r="R15" t="s">
        <v>72</v>
      </c>
      <c r="S15">
        <v>7.2</v>
      </c>
      <c r="T15" t="s">
        <v>65</v>
      </c>
      <c r="U15" t="s">
        <v>175</v>
      </c>
      <c r="V15" t="s">
        <v>144</v>
      </c>
      <c r="W15" t="s">
        <v>152</v>
      </c>
      <c r="X15">
        <v>0.26</v>
      </c>
      <c r="Y15" t="s">
        <v>67</v>
      </c>
      <c r="Z15">
        <v>-0.98</v>
      </c>
      <c r="AA15" t="s">
        <v>65</v>
      </c>
      <c r="AB15" t="s">
        <v>100</v>
      </c>
      <c r="AC15">
        <v>-1.34</v>
      </c>
      <c r="AD15">
        <v>2021</v>
      </c>
      <c r="AE15">
        <v>197.4</v>
      </c>
      <c r="AF15">
        <v>395</v>
      </c>
      <c r="AG15" t="s">
        <v>93</v>
      </c>
      <c r="AH15" t="s">
        <v>66</v>
      </c>
      <c r="AI15">
        <v>1536</v>
      </c>
      <c r="AJ15">
        <v>0.51</v>
      </c>
      <c r="AK15" t="s">
        <v>109</v>
      </c>
      <c r="AL15">
        <v>456793</v>
      </c>
      <c r="AM15" t="s">
        <v>176</v>
      </c>
      <c r="AN15" t="s">
        <v>67</v>
      </c>
      <c r="AO15" t="s">
        <v>123</v>
      </c>
      <c r="AP15" t="s">
        <v>124</v>
      </c>
      <c r="AQ15" t="s">
        <v>68</v>
      </c>
      <c r="AR15" t="s">
        <v>93</v>
      </c>
      <c r="AS15" t="s">
        <v>67</v>
      </c>
      <c r="AT15" t="s">
        <v>146</v>
      </c>
      <c r="AU15" t="s">
        <v>125</v>
      </c>
      <c r="AV15" t="s">
        <v>67</v>
      </c>
      <c r="AW15" t="s">
        <v>126</v>
      </c>
      <c r="AX15" t="s">
        <v>177</v>
      </c>
      <c r="AY15" t="s">
        <v>110</v>
      </c>
      <c r="AZ15">
        <v>1126</v>
      </c>
      <c r="BA15" t="s">
        <v>67</v>
      </c>
      <c r="BB15">
        <v>0</v>
      </c>
      <c r="BC15">
        <v>0.19</v>
      </c>
      <c r="BD15">
        <v>2.7</v>
      </c>
      <c r="BE15">
        <v>2.7</v>
      </c>
      <c r="BF15" t="s">
        <v>70</v>
      </c>
      <c r="BG15" t="s">
        <v>178</v>
      </c>
      <c r="BH15" t="s">
        <v>138</v>
      </c>
      <c r="BI15" t="s">
        <v>67</v>
      </c>
      <c r="BJ15" t="s">
        <v>147</v>
      </c>
      <c r="BK15" t="s">
        <v>67</v>
      </c>
      <c r="BL15" t="s">
        <v>179</v>
      </c>
      <c r="BM15" t="s">
        <v>67</v>
      </c>
      <c r="BN15">
        <v>51.31</v>
      </c>
      <c r="BO15">
        <v>0.09</v>
      </c>
      <c r="BP15">
        <v>1.9</v>
      </c>
      <c r="BQ15" t="s">
        <v>148</v>
      </c>
      <c r="BR15" t="s">
        <v>180</v>
      </c>
      <c r="BS15" t="s">
        <v>133</v>
      </c>
      <c r="BT15" t="s">
        <v>98</v>
      </c>
      <c r="BU15">
        <v>-1.25</v>
      </c>
      <c r="BV15">
        <v>-1</v>
      </c>
    </row>
    <row r="16" spans="1:93" x14ac:dyDescent="0.25">
      <c r="A16" t="s">
        <v>152</v>
      </c>
      <c r="B16" t="s">
        <v>153</v>
      </c>
      <c r="C16" t="s">
        <v>141</v>
      </c>
      <c r="D16">
        <v>2.6</v>
      </c>
      <c r="E16">
        <v>0.27</v>
      </c>
      <c r="F16" t="s">
        <v>67</v>
      </c>
      <c r="G16" t="s">
        <v>73</v>
      </c>
      <c r="H16">
        <v>199</v>
      </c>
      <c r="I16">
        <v>1.1299999999999999</v>
      </c>
      <c r="J16" t="s">
        <v>112</v>
      </c>
      <c r="K16" t="s">
        <v>67</v>
      </c>
      <c r="L16">
        <v>0</v>
      </c>
      <c r="M16" t="s">
        <v>116</v>
      </c>
      <c r="N16" t="s">
        <v>160</v>
      </c>
      <c r="O16">
        <v>-1.4</v>
      </c>
      <c r="P16">
        <v>-1.54</v>
      </c>
      <c r="Q16">
        <v>-1.25</v>
      </c>
      <c r="R16" t="s">
        <v>72</v>
      </c>
      <c r="S16">
        <v>7.4</v>
      </c>
      <c r="T16" t="s">
        <v>65</v>
      </c>
      <c r="U16" t="s">
        <v>175</v>
      </c>
      <c r="V16" t="s">
        <v>144</v>
      </c>
      <c r="W16" t="s">
        <v>152</v>
      </c>
      <c r="X16">
        <v>0.31</v>
      </c>
      <c r="Y16" t="s">
        <v>67</v>
      </c>
      <c r="Z16">
        <v>-1.02</v>
      </c>
      <c r="AA16" t="s">
        <v>65</v>
      </c>
      <c r="AB16" t="s">
        <v>100</v>
      </c>
      <c r="AC16">
        <v>-1.54</v>
      </c>
      <c r="AD16">
        <v>2021</v>
      </c>
      <c r="AE16">
        <v>123.5</v>
      </c>
      <c r="AF16">
        <v>247</v>
      </c>
      <c r="AG16" t="s">
        <v>93</v>
      </c>
      <c r="AH16" t="s">
        <v>66</v>
      </c>
      <c r="AI16">
        <v>1536</v>
      </c>
      <c r="AJ16">
        <v>0.67</v>
      </c>
      <c r="AK16" t="s">
        <v>109</v>
      </c>
      <c r="AL16">
        <v>456794</v>
      </c>
      <c r="AM16" t="s">
        <v>176</v>
      </c>
      <c r="AN16" t="s">
        <v>67</v>
      </c>
      <c r="AO16" t="s">
        <v>123</v>
      </c>
      <c r="AP16" t="s">
        <v>124</v>
      </c>
      <c r="AQ16" t="s">
        <v>68</v>
      </c>
      <c r="AR16" t="s">
        <v>93</v>
      </c>
      <c r="AS16" t="s">
        <v>67</v>
      </c>
      <c r="AT16" t="s">
        <v>146</v>
      </c>
      <c r="AU16" t="s">
        <v>125</v>
      </c>
      <c r="AV16" t="s">
        <v>67</v>
      </c>
      <c r="AW16" t="s">
        <v>126</v>
      </c>
      <c r="AX16" t="s">
        <v>127</v>
      </c>
      <c r="AY16" t="s">
        <v>110</v>
      </c>
      <c r="AZ16">
        <v>1125</v>
      </c>
      <c r="BA16" t="s">
        <v>67</v>
      </c>
      <c r="BB16">
        <v>0</v>
      </c>
      <c r="BC16">
        <v>0.28999999999999998</v>
      </c>
      <c r="BD16">
        <v>2.7</v>
      </c>
      <c r="BE16">
        <v>2.7</v>
      </c>
      <c r="BF16" t="s">
        <v>128</v>
      </c>
      <c r="BG16" t="s">
        <v>128</v>
      </c>
      <c r="BH16" t="s">
        <v>138</v>
      </c>
      <c r="BI16" t="s">
        <v>67</v>
      </c>
      <c r="BJ16" t="s">
        <v>147</v>
      </c>
      <c r="BK16" t="s">
        <v>67</v>
      </c>
      <c r="BL16" t="s">
        <v>130</v>
      </c>
      <c r="BM16" t="s">
        <v>67</v>
      </c>
      <c r="BN16">
        <v>37.67</v>
      </c>
      <c r="BO16">
        <v>0.28999999999999998</v>
      </c>
      <c r="BP16">
        <v>2.1</v>
      </c>
      <c r="BQ16" t="s">
        <v>131</v>
      </c>
      <c r="BR16" t="s">
        <v>181</v>
      </c>
      <c r="BS16" t="s">
        <v>133</v>
      </c>
      <c r="BT16" t="s">
        <v>98</v>
      </c>
      <c r="BU16">
        <v>-1.25</v>
      </c>
      <c r="BV16">
        <v>-1</v>
      </c>
    </row>
    <row r="17" spans="1:74" x14ac:dyDescent="0.25">
      <c r="A17" t="s">
        <v>140</v>
      </c>
      <c r="B17" t="s">
        <v>103</v>
      </c>
      <c r="C17" t="s">
        <v>141</v>
      </c>
      <c r="D17">
        <v>1.3</v>
      </c>
      <c r="E17">
        <v>0.39</v>
      </c>
      <c r="F17" t="s">
        <v>67</v>
      </c>
      <c r="G17" t="s">
        <v>88</v>
      </c>
      <c r="H17">
        <v>199</v>
      </c>
      <c r="I17">
        <v>1.1299999999999999</v>
      </c>
      <c r="J17" t="s">
        <v>106</v>
      </c>
      <c r="K17" t="s">
        <v>67</v>
      </c>
      <c r="L17">
        <v>0</v>
      </c>
      <c r="M17" t="s">
        <v>116</v>
      </c>
      <c r="N17" t="s">
        <v>107</v>
      </c>
      <c r="O17">
        <v>-1.4</v>
      </c>
      <c r="P17">
        <v>-1.78</v>
      </c>
      <c r="Q17">
        <v>-1.44</v>
      </c>
      <c r="R17" t="s">
        <v>72</v>
      </c>
      <c r="S17">
        <v>7.2</v>
      </c>
      <c r="T17" t="s">
        <v>65</v>
      </c>
      <c r="U17" t="s">
        <v>175</v>
      </c>
      <c r="V17" t="s">
        <v>108</v>
      </c>
      <c r="W17" t="s">
        <v>140</v>
      </c>
      <c r="X17">
        <v>0.44</v>
      </c>
      <c r="Y17" t="s">
        <v>67</v>
      </c>
      <c r="Z17">
        <v>-1.02</v>
      </c>
      <c r="AA17" t="s">
        <v>65</v>
      </c>
      <c r="AB17" t="s">
        <v>92</v>
      </c>
      <c r="AC17">
        <v>-1.78</v>
      </c>
      <c r="AD17">
        <v>2021</v>
      </c>
      <c r="AE17">
        <v>66.099999999999994</v>
      </c>
      <c r="AF17">
        <v>132</v>
      </c>
      <c r="AG17" t="s">
        <v>93</v>
      </c>
      <c r="AH17" t="s">
        <v>66</v>
      </c>
      <c r="AI17">
        <v>1536</v>
      </c>
      <c r="AJ17">
        <v>1.04</v>
      </c>
      <c r="AK17" t="s">
        <v>109</v>
      </c>
      <c r="AL17">
        <v>456795</v>
      </c>
      <c r="AM17" t="s">
        <v>176</v>
      </c>
      <c r="AN17" t="s">
        <v>67</v>
      </c>
      <c r="AO17" t="s">
        <v>123</v>
      </c>
      <c r="AP17" t="s">
        <v>124</v>
      </c>
      <c r="AQ17" t="s">
        <v>68</v>
      </c>
      <c r="AR17" t="s">
        <v>93</v>
      </c>
      <c r="AS17" t="s">
        <v>67</v>
      </c>
      <c r="AT17" t="s">
        <v>146</v>
      </c>
      <c r="AU17" t="s">
        <v>125</v>
      </c>
      <c r="AV17" t="s">
        <v>67</v>
      </c>
      <c r="AW17" t="s">
        <v>126</v>
      </c>
      <c r="AX17" t="s">
        <v>127</v>
      </c>
      <c r="AY17" t="s">
        <v>110</v>
      </c>
      <c r="AZ17">
        <v>1103</v>
      </c>
      <c r="BA17" t="s">
        <v>67</v>
      </c>
      <c r="BB17">
        <v>0</v>
      </c>
      <c r="BC17">
        <v>0.34</v>
      </c>
      <c r="BD17">
        <v>2.7</v>
      </c>
      <c r="BE17">
        <v>2.7</v>
      </c>
      <c r="BF17" t="s">
        <v>128</v>
      </c>
      <c r="BG17" t="s">
        <v>128</v>
      </c>
      <c r="BH17" t="s">
        <v>138</v>
      </c>
      <c r="BI17" t="s">
        <v>67</v>
      </c>
      <c r="BJ17" t="s">
        <v>147</v>
      </c>
      <c r="BK17" t="s">
        <v>67</v>
      </c>
      <c r="BL17" t="s">
        <v>130</v>
      </c>
      <c r="BM17" t="s">
        <v>67</v>
      </c>
      <c r="BN17">
        <v>29.12</v>
      </c>
      <c r="BO17">
        <v>0.53</v>
      </c>
      <c r="BP17">
        <v>1.9</v>
      </c>
      <c r="BQ17" t="s">
        <v>148</v>
      </c>
      <c r="BR17" t="s">
        <v>182</v>
      </c>
      <c r="BS17" t="s">
        <v>133</v>
      </c>
      <c r="BT17" t="s">
        <v>98</v>
      </c>
      <c r="BU17">
        <v>-1.25</v>
      </c>
      <c r="BV17">
        <v>-1</v>
      </c>
    </row>
    <row r="18" spans="1:74" x14ac:dyDescent="0.25">
      <c r="A18" t="s">
        <v>140</v>
      </c>
      <c r="B18" t="s">
        <v>103</v>
      </c>
      <c r="C18" t="s">
        <v>141</v>
      </c>
      <c r="D18">
        <v>2.1</v>
      </c>
      <c r="E18">
        <v>0.17</v>
      </c>
      <c r="F18" t="s">
        <v>67</v>
      </c>
      <c r="G18" t="s">
        <v>88</v>
      </c>
      <c r="H18">
        <v>199</v>
      </c>
      <c r="I18">
        <v>1.1299999999999999</v>
      </c>
      <c r="J18" t="s">
        <v>106</v>
      </c>
      <c r="K18" t="s">
        <v>67</v>
      </c>
      <c r="L18">
        <v>0</v>
      </c>
      <c r="M18" t="s">
        <v>116</v>
      </c>
      <c r="N18" t="s">
        <v>107</v>
      </c>
      <c r="O18">
        <v>-1.4</v>
      </c>
      <c r="P18">
        <v>-1.52</v>
      </c>
      <c r="Q18">
        <v>-1.35</v>
      </c>
      <c r="R18" t="s">
        <v>72</v>
      </c>
      <c r="S18">
        <v>6.9</v>
      </c>
      <c r="T18" t="s">
        <v>65</v>
      </c>
      <c r="U18" t="s">
        <v>175</v>
      </c>
      <c r="V18" t="s">
        <v>108</v>
      </c>
      <c r="W18" t="s">
        <v>140</v>
      </c>
      <c r="X18">
        <v>0.19</v>
      </c>
      <c r="Y18" t="s">
        <v>67</v>
      </c>
      <c r="Z18">
        <v>-1</v>
      </c>
      <c r="AA18" t="s">
        <v>65</v>
      </c>
      <c r="AB18" t="s">
        <v>92</v>
      </c>
      <c r="AC18">
        <v>-1.52</v>
      </c>
      <c r="AD18">
        <v>2021</v>
      </c>
      <c r="AE18">
        <v>131.9</v>
      </c>
      <c r="AF18">
        <v>264</v>
      </c>
      <c r="AG18" t="s">
        <v>93</v>
      </c>
      <c r="AH18" t="s">
        <v>66</v>
      </c>
      <c r="AI18">
        <v>1536</v>
      </c>
      <c r="AJ18">
        <v>0.59</v>
      </c>
      <c r="AK18" t="s">
        <v>109</v>
      </c>
      <c r="AL18">
        <v>456796</v>
      </c>
      <c r="AM18" t="s">
        <v>176</v>
      </c>
      <c r="AN18" t="s">
        <v>67</v>
      </c>
      <c r="AO18" t="s">
        <v>123</v>
      </c>
      <c r="AP18" t="s">
        <v>124</v>
      </c>
      <c r="AQ18" t="s">
        <v>68</v>
      </c>
      <c r="AR18" t="s">
        <v>93</v>
      </c>
      <c r="AS18" t="s">
        <v>67</v>
      </c>
      <c r="AT18" t="s">
        <v>146</v>
      </c>
      <c r="AU18" t="s">
        <v>125</v>
      </c>
      <c r="AV18" t="s">
        <v>67</v>
      </c>
      <c r="AW18" t="s">
        <v>126</v>
      </c>
      <c r="AX18" t="s">
        <v>127</v>
      </c>
      <c r="AY18" t="s">
        <v>110</v>
      </c>
      <c r="AZ18">
        <v>1104</v>
      </c>
      <c r="BA18" t="s">
        <v>67</v>
      </c>
      <c r="BB18">
        <v>0</v>
      </c>
      <c r="BC18">
        <v>0.17</v>
      </c>
      <c r="BD18">
        <v>2.7</v>
      </c>
      <c r="BE18">
        <v>2.7</v>
      </c>
      <c r="BF18" t="s">
        <v>128</v>
      </c>
      <c r="BG18" t="s">
        <v>128</v>
      </c>
      <c r="BH18" t="s">
        <v>138</v>
      </c>
      <c r="BI18" t="s">
        <v>67</v>
      </c>
      <c r="BJ18" t="s">
        <v>147</v>
      </c>
      <c r="BK18" t="s">
        <v>67</v>
      </c>
      <c r="BL18" t="s">
        <v>130</v>
      </c>
      <c r="BM18" t="s">
        <v>67</v>
      </c>
      <c r="BN18">
        <v>25.34</v>
      </c>
      <c r="BO18">
        <v>0.27</v>
      </c>
      <c r="BP18">
        <v>1.6</v>
      </c>
      <c r="BQ18" t="s">
        <v>148</v>
      </c>
      <c r="BR18" t="s">
        <v>181</v>
      </c>
      <c r="BS18" t="s">
        <v>133</v>
      </c>
      <c r="BT18" t="s">
        <v>98</v>
      </c>
      <c r="BU18">
        <v>-1.25</v>
      </c>
      <c r="BV18">
        <v>-1</v>
      </c>
    </row>
    <row r="19" spans="1:74" x14ac:dyDescent="0.25">
      <c r="A19" t="s">
        <v>140</v>
      </c>
      <c r="B19" t="s">
        <v>103</v>
      </c>
      <c r="C19" t="s">
        <v>141</v>
      </c>
      <c r="D19">
        <v>0.8</v>
      </c>
      <c r="E19">
        <v>0.39</v>
      </c>
      <c r="F19" t="s">
        <v>67</v>
      </c>
      <c r="G19" t="s">
        <v>88</v>
      </c>
      <c r="H19">
        <v>199</v>
      </c>
      <c r="I19">
        <v>1.1299999999999999</v>
      </c>
      <c r="J19" t="s">
        <v>106</v>
      </c>
      <c r="K19" t="s">
        <v>67</v>
      </c>
      <c r="L19">
        <v>0</v>
      </c>
      <c r="M19" t="s">
        <v>116</v>
      </c>
      <c r="N19" t="s">
        <v>107</v>
      </c>
      <c r="O19">
        <v>-1.4</v>
      </c>
      <c r="P19">
        <v>-1.78</v>
      </c>
      <c r="Q19">
        <v>-1.44</v>
      </c>
      <c r="R19" t="s">
        <v>72</v>
      </c>
      <c r="S19">
        <v>7.2</v>
      </c>
      <c r="T19" t="s">
        <v>65</v>
      </c>
      <c r="U19" t="s">
        <v>175</v>
      </c>
      <c r="V19" t="s">
        <v>108</v>
      </c>
      <c r="W19" t="s">
        <v>140</v>
      </c>
      <c r="X19">
        <v>0.44</v>
      </c>
      <c r="Y19" t="s">
        <v>67</v>
      </c>
      <c r="Z19">
        <v>-1.02</v>
      </c>
      <c r="AA19" t="s">
        <v>65</v>
      </c>
      <c r="AB19" t="s">
        <v>92</v>
      </c>
      <c r="AC19">
        <v>-1.78</v>
      </c>
      <c r="AD19">
        <v>2021</v>
      </c>
      <c r="AE19">
        <v>40.799999999999997</v>
      </c>
      <c r="AF19">
        <v>82</v>
      </c>
      <c r="AG19" t="s">
        <v>93</v>
      </c>
      <c r="AH19" t="s">
        <v>66</v>
      </c>
      <c r="AI19">
        <v>1536</v>
      </c>
      <c r="AJ19">
        <v>1.04</v>
      </c>
      <c r="AK19" t="s">
        <v>109</v>
      </c>
      <c r="AL19">
        <v>458974</v>
      </c>
      <c r="AM19" t="s">
        <v>176</v>
      </c>
      <c r="AN19" t="s">
        <v>67</v>
      </c>
      <c r="AO19" t="s">
        <v>123</v>
      </c>
      <c r="AP19" t="s">
        <v>124</v>
      </c>
      <c r="AQ19" t="s">
        <v>68</v>
      </c>
      <c r="AR19" t="s">
        <v>93</v>
      </c>
      <c r="AS19" t="s">
        <v>67</v>
      </c>
      <c r="AT19" t="s">
        <v>146</v>
      </c>
      <c r="AU19" t="s">
        <v>125</v>
      </c>
      <c r="AV19" t="s">
        <v>67</v>
      </c>
      <c r="AW19" t="s">
        <v>126</v>
      </c>
      <c r="AX19" t="s">
        <v>127</v>
      </c>
      <c r="AY19" t="s">
        <v>110</v>
      </c>
      <c r="AZ19">
        <v>1103</v>
      </c>
      <c r="BA19" t="s">
        <v>67</v>
      </c>
      <c r="BB19">
        <v>0</v>
      </c>
      <c r="BC19">
        <v>0.34</v>
      </c>
      <c r="BD19">
        <v>2.7</v>
      </c>
      <c r="BE19">
        <v>2.7</v>
      </c>
      <c r="BF19" t="s">
        <v>128</v>
      </c>
      <c r="BG19" t="s">
        <v>128</v>
      </c>
      <c r="BH19" t="s">
        <v>138</v>
      </c>
      <c r="BI19" t="s">
        <v>67</v>
      </c>
      <c r="BJ19" t="s">
        <v>147</v>
      </c>
      <c r="BK19" t="s">
        <v>67</v>
      </c>
      <c r="BL19" t="s">
        <v>130</v>
      </c>
      <c r="BM19" t="s">
        <v>67</v>
      </c>
      <c r="BN19">
        <v>17.989999999999998</v>
      </c>
      <c r="BO19">
        <v>0.53</v>
      </c>
      <c r="BP19">
        <v>1.9</v>
      </c>
      <c r="BQ19" t="s">
        <v>148</v>
      </c>
      <c r="BR19" t="s">
        <v>181</v>
      </c>
      <c r="BS19" t="s">
        <v>133</v>
      </c>
      <c r="BT19" t="s">
        <v>98</v>
      </c>
      <c r="BU19">
        <v>-1.25</v>
      </c>
      <c r="BV19">
        <v>-1</v>
      </c>
    </row>
    <row r="20" spans="1:74" x14ac:dyDescent="0.25">
      <c r="A20" t="s">
        <v>140</v>
      </c>
      <c r="B20" t="s">
        <v>103</v>
      </c>
      <c r="C20" t="s">
        <v>141</v>
      </c>
      <c r="D20">
        <v>5.5</v>
      </c>
      <c r="E20">
        <v>0.12</v>
      </c>
      <c r="F20">
        <v>0.38</v>
      </c>
      <c r="G20" t="s">
        <v>88</v>
      </c>
      <c r="H20">
        <v>199</v>
      </c>
      <c r="I20">
        <v>1.1299999999999999</v>
      </c>
      <c r="J20" t="s">
        <v>106</v>
      </c>
      <c r="K20" t="s">
        <v>67</v>
      </c>
      <c r="L20">
        <v>0</v>
      </c>
      <c r="M20" t="s">
        <v>116</v>
      </c>
      <c r="N20" t="s">
        <v>107</v>
      </c>
      <c r="O20">
        <v>-1.65</v>
      </c>
      <c r="P20">
        <v>-1.49</v>
      </c>
      <c r="Q20">
        <v>-1.37</v>
      </c>
      <c r="R20" t="s">
        <v>72</v>
      </c>
      <c r="S20">
        <v>9.4</v>
      </c>
      <c r="T20" t="s">
        <v>65</v>
      </c>
      <c r="U20" t="s">
        <v>183</v>
      </c>
      <c r="V20" t="s">
        <v>108</v>
      </c>
      <c r="W20" t="s">
        <v>140</v>
      </c>
      <c r="X20">
        <v>0.14000000000000001</v>
      </c>
      <c r="Y20">
        <v>0.4</v>
      </c>
      <c r="Z20">
        <v>-1.01</v>
      </c>
      <c r="AA20" t="s">
        <v>65</v>
      </c>
      <c r="AB20" t="s">
        <v>92</v>
      </c>
      <c r="AC20">
        <v>-1.49</v>
      </c>
      <c r="AD20">
        <v>2021</v>
      </c>
      <c r="AE20">
        <v>288</v>
      </c>
      <c r="AF20">
        <v>576</v>
      </c>
      <c r="AG20" t="s">
        <v>93</v>
      </c>
      <c r="AH20" t="s">
        <v>66</v>
      </c>
      <c r="AI20">
        <v>1536</v>
      </c>
      <c r="AJ20">
        <v>0.7</v>
      </c>
      <c r="AK20" t="s">
        <v>109</v>
      </c>
      <c r="AL20">
        <v>456801</v>
      </c>
      <c r="AM20" t="s">
        <v>184</v>
      </c>
      <c r="AN20" t="s">
        <v>67</v>
      </c>
      <c r="AO20" t="s">
        <v>123</v>
      </c>
      <c r="AP20" t="s">
        <v>124</v>
      </c>
      <c r="AQ20" t="s">
        <v>68</v>
      </c>
      <c r="AR20" t="s">
        <v>93</v>
      </c>
      <c r="AS20" t="s">
        <v>67</v>
      </c>
      <c r="AT20" t="s">
        <v>146</v>
      </c>
      <c r="AU20" t="s">
        <v>125</v>
      </c>
      <c r="AV20" t="s">
        <v>67</v>
      </c>
      <c r="AW20" t="s">
        <v>126</v>
      </c>
      <c r="AX20" t="s">
        <v>137</v>
      </c>
      <c r="AY20" t="s">
        <v>110</v>
      </c>
      <c r="AZ20">
        <v>776</v>
      </c>
      <c r="BA20" t="s">
        <v>67</v>
      </c>
      <c r="BB20">
        <v>0</v>
      </c>
      <c r="BC20">
        <v>0.12</v>
      </c>
      <c r="BD20">
        <v>3.8</v>
      </c>
      <c r="BE20">
        <v>3.8</v>
      </c>
      <c r="BF20" t="s">
        <v>70</v>
      </c>
      <c r="BG20" t="s">
        <v>128</v>
      </c>
      <c r="BH20" t="s">
        <v>138</v>
      </c>
      <c r="BI20" t="s">
        <v>67</v>
      </c>
      <c r="BJ20" t="s">
        <v>147</v>
      </c>
      <c r="BK20" t="s">
        <v>67</v>
      </c>
      <c r="BL20" t="s">
        <v>130</v>
      </c>
      <c r="BM20">
        <v>115.2</v>
      </c>
      <c r="BN20">
        <v>39.049999999999997</v>
      </c>
      <c r="BO20">
        <v>0.24</v>
      </c>
      <c r="BP20">
        <v>1.9</v>
      </c>
      <c r="BQ20" t="s">
        <v>148</v>
      </c>
      <c r="BR20" t="s">
        <v>139</v>
      </c>
      <c r="BS20" t="s">
        <v>133</v>
      </c>
      <c r="BT20" t="s">
        <v>98</v>
      </c>
      <c r="BU20">
        <v>-1.25</v>
      </c>
      <c r="BV20">
        <v>-1</v>
      </c>
    </row>
    <row r="21" spans="1:74" x14ac:dyDescent="0.25">
      <c r="A21" t="s">
        <v>152</v>
      </c>
      <c r="B21" t="s">
        <v>153</v>
      </c>
      <c r="C21" t="s">
        <v>141</v>
      </c>
      <c r="D21">
        <v>0.8</v>
      </c>
      <c r="E21">
        <v>0.5</v>
      </c>
      <c r="F21">
        <v>0.23</v>
      </c>
      <c r="G21" t="s">
        <v>88</v>
      </c>
      <c r="H21">
        <v>199</v>
      </c>
      <c r="I21">
        <v>1.1299999999999999</v>
      </c>
      <c r="J21" t="s">
        <v>106</v>
      </c>
      <c r="K21" t="s">
        <v>67</v>
      </c>
      <c r="L21">
        <v>0</v>
      </c>
      <c r="M21" t="s">
        <v>116</v>
      </c>
      <c r="N21" t="s">
        <v>107</v>
      </c>
      <c r="O21">
        <v>-1.5</v>
      </c>
      <c r="P21">
        <v>-1.06</v>
      </c>
      <c r="Q21">
        <v>-0.92</v>
      </c>
      <c r="R21" t="s">
        <v>142</v>
      </c>
      <c r="S21">
        <v>5.2</v>
      </c>
      <c r="T21" t="s">
        <v>65</v>
      </c>
      <c r="U21" t="s">
        <v>185</v>
      </c>
      <c r="V21" t="s">
        <v>108</v>
      </c>
      <c r="W21" t="s">
        <v>152</v>
      </c>
      <c r="X21">
        <v>0.56999999999999995</v>
      </c>
      <c r="Y21">
        <v>0.3</v>
      </c>
      <c r="Z21">
        <v>-0.9</v>
      </c>
      <c r="AA21" t="s">
        <v>65</v>
      </c>
      <c r="AB21" t="s">
        <v>92</v>
      </c>
      <c r="AC21">
        <v>-1.06</v>
      </c>
      <c r="AD21">
        <v>2021</v>
      </c>
      <c r="AE21">
        <v>135.69999999999999</v>
      </c>
      <c r="AF21">
        <v>271</v>
      </c>
      <c r="AG21" t="s">
        <v>93</v>
      </c>
      <c r="AH21" t="s">
        <v>66</v>
      </c>
      <c r="AI21">
        <v>1536</v>
      </c>
      <c r="AJ21">
        <v>0.05</v>
      </c>
      <c r="AK21" t="s">
        <v>109</v>
      </c>
      <c r="AL21">
        <v>456802</v>
      </c>
      <c r="AM21" t="s">
        <v>186</v>
      </c>
      <c r="AN21" t="s">
        <v>67</v>
      </c>
      <c r="AO21" t="s">
        <v>123</v>
      </c>
      <c r="AP21" t="s">
        <v>124</v>
      </c>
      <c r="AQ21" t="s">
        <v>68</v>
      </c>
      <c r="AR21" t="s">
        <v>93</v>
      </c>
      <c r="AS21" t="s">
        <v>67</v>
      </c>
      <c r="AT21" t="s">
        <v>146</v>
      </c>
      <c r="AU21" t="s">
        <v>125</v>
      </c>
      <c r="AV21" t="s">
        <v>67</v>
      </c>
      <c r="AW21" t="s">
        <v>126</v>
      </c>
      <c r="AX21" t="s">
        <v>156</v>
      </c>
      <c r="AY21" t="s">
        <v>110</v>
      </c>
      <c r="AZ21">
        <v>900</v>
      </c>
      <c r="BA21" t="s">
        <v>67</v>
      </c>
      <c r="BB21">
        <v>0</v>
      </c>
      <c r="BC21">
        <v>0.14000000000000001</v>
      </c>
      <c r="BD21">
        <v>2.2999999999999998</v>
      </c>
      <c r="BE21">
        <v>2.2999999999999998</v>
      </c>
      <c r="BF21" t="s">
        <v>70</v>
      </c>
      <c r="BG21" t="s">
        <v>128</v>
      </c>
      <c r="BH21" t="s">
        <v>138</v>
      </c>
      <c r="BI21" t="s">
        <v>67</v>
      </c>
      <c r="BJ21" t="s">
        <v>147</v>
      </c>
      <c r="BK21" t="s">
        <v>67</v>
      </c>
      <c r="BL21" t="s">
        <v>130</v>
      </c>
      <c r="BM21">
        <v>40.71</v>
      </c>
      <c r="BN21">
        <v>76.66</v>
      </c>
      <c r="BO21">
        <v>0.16</v>
      </c>
      <c r="BP21">
        <v>0.6</v>
      </c>
      <c r="BQ21" t="s">
        <v>148</v>
      </c>
      <c r="BR21" t="s">
        <v>139</v>
      </c>
      <c r="BS21" t="s">
        <v>133</v>
      </c>
      <c r="BT21" t="s">
        <v>98</v>
      </c>
      <c r="BU21">
        <v>-1.25</v>
      </c>
      <c r="BV21">
        <v>-1</v>
      </c>
    </row>
    <row r="22" spans="1:74" x14ac:dyDescent="0.25">
      <c r="A22" t="s">
        <v>187</v>
      </c>
      <c r="B22" t="s">
        <v>153</v>
      </c>
      <c r="C22" t="s">
        <v>188</v>
      </c>
      <c r="D22">
        <v>2.4</v>
      </c>
      <c r="E22">
        <v>0.17</v>
      </c>
      <c r="F22" t="s">
        <v>67</v>
      </c>
      <c r="G22" t="s">
        <v>88</v>
      </c>
      <c r="H22">
        <v>199</v>
      </c>
      <c r="I22">
        <v>1.1299999999999999</v>
      </c>
      <c r="J22" t="s">
        <v>106</v>
      </c>
      <c r="K22" t="s">
        <v>67</v>
      </c>
      <c r="L22">
        <v>0</v>
      </c>
      <c r="M22" t="s">
        <v>116</v>
      </c>
      <c r="N22" t="s">
        <v>107</v>
      </c>
      <c r="O22">
        <v>-1.5</v>
      </c>
      <c r="P22">
        <v>-1.47</v>
      </c>
      <c r="Q22">
        <v>-1.23</v>
      </c>
      <c r="R22" t="s">
        <v>142</v>
      </c>
      <c r="S22">
        <v>5.8</v>
      </c>
      <c r="T22" t="s">
        <v>65</v>
      </c>
      <c r="U22" t="s">
        <v>185</v>
      </c>
      <c r="V22" t="s">
        <v>108</v>
      </c>
      <c r="W22" t="s">
        <v>187</v>
      </c>
      <c r="X22">
        <v>0.19</v>
      </c>
      <c r="Y22" t="s">
        <v>67</v>
      </c>
      <c r="Z22">
        <v>-1.04</v>
      </c>
      <c r="AA22" t="s">
        <v>65</v>
      </c>
      <c r="AB22" t="s">
        <v>92</v>
      </c>
      <c r="AC22">
        <v>-1.47</v>
      </c>
      <c r="AD22">
        <v>2021</v>
      </c>
      <c r="AE22">
        <v>204</v>
      </c>
      <c r="AF22">
        <v>408</v>
      </c>
      <c r="AG22" t="s">
        <v>93</v>
      </c>
      <c r="AH22" t="s">
        <v>66</v>
      </c>
      <c r="AI22">
        <v>1536</v>
      </c>
      <c r="AJ22">
        <v>0.35</v>
      </c>
      <c r="AK22" t="s">
        <v>109</v>
      </c>
      <c r="AL22">
        <v>456803</v>
      </c>
      <c r="AM22" t="s">
        <v>186</v>
      </c>
      <c r="AN22" t="s">
        <v>67</v>
      </c>
      <c r="AO22" t="s">
        <v>123</v>
      </c>
      <c r="AP22" t="s">
        <v>124</v>
      </c>
      <c r="AQ22" t="s">
        <v>68</v>
      </c>
      <c r="AR22" t="s">
        <v>93</v>
      </c>
      <c r="AS22" t="s">
        <v>67</v>
      </c>
      <c r="AT22" t="s">
        <v>146</v>
      </c>
      <c r="AU22" t="s">
        <v>125</v>
      </c>
      <c r="AV22" t="s">
        <v>67</v>
      </c>
      <c r="AW22" t="s">
        <v>126</v>
      </c>
      <c r="AX22" t="s">
        <v>156</v>
      </c>
      <c r="AY22" t="s">
        <v>110</v>
      </c>
      <c r="AZ22">
        <v>901</v>
      </c>
      <c r="BA22" t="s">
        <v>67</v>
      </c>
      <c r="BB22">
        <v>0</v>
      </c>
      <c r="BC22">
        <v>0.24</v>
      </c>
      <c r="BD22">
        <v>2.2999999999999998</v>
      </c>
      <c r="BE22">
        <v>2.2999999999999998</v>
      </c>
      <c r="BF22" t="s">
        <v>70</v>
      </c>
      <c r="BG22" t="s">
        <v>128</v>
      </c>
      <c r="BH22" t="s">
        <v>138</v>
      </c>
      <c r="BI22" t="s">
        <v>67</v>
      </c>
      <c r="BJ22" t="s">
        <v>147</v>
      </c>
      <c r="BK22" t="s">
        <v>67</v>
      </c>
      <c r="BL22" t="s">
        <v>130</v>
      </c>
      <c r="BM22" t="s">
        <v>67</v>
      </c>
      <c r="BN22">
        <v>39.19</v>
      </c>
      <c r="BO22">
        <v>0.22</v>
      </c>
      <c r="BP22">
        <v>1.2</v>
      </c>
      <c r="BQ22" t="s">
        <v>148</v>
      </c>
      <c r="BR22" t="s">
        <v>139</v>
      </c>
      <c r="BS22" t="s">
        <v>133</v>
      </c>
      <c r="BT22" t="s">
        <v>98</v>
      </c>
      <c r="BU22">
        <v>-1.25</v>
      </c>
      <c r="BV22">
        <v>-1</v>
      </c>
    </row>
    <row r="23" spans="1:74" x14ac:dyDescent="0.25">
      <c r="A23" t="s">
        <v>187</v>
      </c>
      <c r="B23" t="s">
        <v>153</v>
      </c>
      <c r="C23" t="s">
        <v>188</v>
      </c>
      <c r="D23">
        <v>6.8</v>
      </c>
      <c r="E23">
        <v>1.26</v>
      </c>
      <c r="F23" t="s">
        <v>67</v>
      </c>
      <c r="G23" t="s">
        <v>88</v>
      </c>
      <c r="H23">
        <v>199</v>
      </c>
      <c r="I23">
        <v>1.1299999999999999</v>
      </c>
      <c r="J23" t="s">
        <v>106</v>
      </c>
      <c r="K23" t="s">
        <v>67</v>
      </c>
      <c r="L23">
        <v>0</v>
      </c>
      <c r="M23" t="s">
        <v>116</v>
      </c>
      <c r="N23" t="s">
        <v>107</v>
      </c>
      <c r="O23">
        <v>-1.5</v>
      </c>
      <c r="P23">
        <v>-1.88</v>
      </c>
      <c r="Q23">
        <v>-1.45</v>
      </c>
      <c r="R23" t="s">
        <v>142</v>
      </c>
      <c r="S23">
        <v>8.9</v>
      </c>
      <c r="T23" t="s">
        <v>65</v>
      </c>
      <c r="U23" t="s">
        <v>185</v>
      </c>
      <c r="V23" t="s">
        <v>108</v>
      </c>
      <c r="W23" t="s">
        <v>187</v>
      </c>
      <c r="X23">
        <v>1.42</v>
      </c>
      <c r="Y23" t="s">
        <v>67</v>
      </c>
      <c r="Z23">
        <v>-1.05</v>
      </c>
      <c r="AA23" t="s">
        <v>65</v>
      </c>
      <c r="AB23" t="s">
        <v>92</v>
      </c>
      <c r="AC23">
        <v>-1.88</v>
      </c>
      <c r="AD23">
        <v>2021</v>
      </c>
      <c r="AE23">
        <v>157.4</v>
      </c>
      <c r="AF23">
        <v>315</v>
      </c>
      <c r="AG23" t="s">
        <v>93</v>
      </c>
      <c r="AH23" t="s">
        <v>66</v>
      </c>
      <c r="AI23">
        <v>1536</v>
      </c>
      <c r="AJ23">
        <v>2.59</v>
      </c>
      <c r="AK23" t="s">
        <v>109</v>
      </c>
      <c r="AL23">
        <v>456804</v>
      </c>
      <c r="AM23" t="s">
        <v>186</v>
      </c>
      <c r="AN23" t="s">
        <v>67</v>
      </c>
      <c r="AO23" t="s">
        <v>123</v>
      </c>
      <c r="AP23" t="s">
        <v>124</v>
      </c>
      <c r="AQ23" t="s">
        <v>68</v>
      </c>
      <c r="AR23" t="s">
        <v>93</v>
      </c>
      <c r="AS23" t="s">
        <v>67</v>
      </c>
      <c r="AT23" t="s">
        <v>146</v>
      </c>
      <c r="AU23" t="s">
        <v>125</v>
      </c>
      <c r="AV23" t="s">
        <v>67</v>
      </c>
      <c r="AW23" t="s">
        <v>126</v>
      </c>
      <c r="AX23" t="s">
        <v>189</v>
      </c>
      <c r="AY23" t="s">
        <v>110</v>
      </c>
      <c r="AZ23">
        <v>902</v>
      </c>
      <c r="BA23" t="s">
        <v>67</v>
      </c>
      <c r="BB23">
        <v>0</v>
      </c>
      <c r="BC23">
        <v>0.43</v>
      </c>
      <c r="BD23">
        <v>2.2999999999999998</v>
      </c>
      <c r="BE23">
        <v>2.2999999999999998</v>
      </c>
      <c r="BF23" t="s">
        <v>70</v>
      </c>
      <c r="BG23" t="s">
        <v>128</v>
      </c>
      <c r="BH23" t="s">
        <v>138</v>
      </c>
      <c r="BI23" t="s">
        <v>67</v>
      </c>
      <c r="BJ23" t="s">
        <v>147</v>
      </c>
      <c r="BK23" t="s">
        <v>67</v>
      </c>
      <c r="BL23" t="s">
        <v>130</v>
      </c>
      <c r="BM23" t="s">
        <v>67</v>
      </c>
      <c r="BN23">
        <v>224.04</v>
      </c>
      <c r="BO23">
        <v>0.63</v>
      </c>
      <c r="BP23">
        <v>4.3</v>
      </c>
      <c r="BQ23" t="s">
        <v>190</v>
      </c>
      <c r="BR23" t="s">
        <v>139</v>
      </c>
      <c r="BS23" t="s">
        <v>133</v>
      </c>
      <c r="BT23" t="s">
        <v>98</v>
      </c>
      <c r="BU23">
        <v>-1.25</v>
      </c>
      <c r="BV23">
        <v>-1</v>
      </c>
    </row>
    <row r="24" spans="1:74" x14ac:dyDescent="0.25">
      <c r="A24" t="s">
        <v>140</v>
      </c>
      <c r="B24" t="s">
        <v>103</v>
      </c>
      <c r="C24" t="s">
        <v>141</v>
      </c>
      <c r="D24">
        <v>3.6</v>
      </c>
      <c r="E24">
        <v>0.69</v>
      </c>
      <c r="F24" t="s">
        <v>67</v>
      </c>
      <c r="G24" t="s">
        <v>88</v>
      </c>
      <c r="H24">
        <v>199</v>
      </c>
      <c r="I24">
        <v>1.1299999999999999</v>
      </c>
      <c r="J24" t="s">
        <v>106</v>
      </c>
      <c r="K24" t="s">
        <v>67</v>
      </c>
      <c r="L24">
        <v>0</v>
      </c>
      <c r="M24" t="s">
        <v>116</v>
      </c>
      <c r="N24" t="s">
        <v>107</v>
      </c>
      <c r="O24">
        <v>-1.4</v>
      </c>
      <c r="P24">
        <v>-1.84</v>
      </c>
      <c r="Q24">
        <v>-1.5</v>
      </c>
      <c r="R24" t="s">
        <v>72</v>
      </c>
      <c r="S24">
        <v>8.9</v>
      </c>
      <c r="T24" t="s">
        <v>65</v>
      </c>
      <c r="U24" t="s">
        <v>191</v>
      </c>
      <c r="V24" t="s">
        <v>108</v>
      </c>
      <c r="W24" t="s">
        <v>140</v>
      </c>
      <c r="X24">
        <v>0.78</v>
      </c>
      <c r="Y24" t="s">
        <v>67</v>
      </c>
      <c r="Z24">
        <v>-1.03</v>
      </c>
      <c r="AA24" t="s">
        <v>65</v>
      </c>
      <c r="AB24" t="s">
        <v>92</v>
      </c>
      <c r="AC24">
        <v>-1.84</v>
      </c>
      <c r="AD24">
        <v>2021</v>
      </c>
      <c r="AE24">
        <v>99.4</v>
      </c>
      <c r="AF24">
        <v>199</v>
      </c>
      <c r="AG24" t="s">
        <v>93</v>
      </c>
      <c r="AH24" t="s">
        <v>66</v>
      </c>
      <c r="AI24">
        <v>1536</v>
      </c>
      <c r="AJ24">
        <v>2.19</v>
      </c>
      <c r="AK24" t="s">
        <v>109</v>
      </c>
      <c r="AL24">
        <v>456805</v>
      </c>
      <c r="AM24" t="s">
        <v>192</v>
      </c>
      <c r="AN24" t="s">
        <v>67</v>
      </c>
      <c r="AO24" t="s">
        <v>123</v>
      </c>
      <c r="AP24" t="s">
        <v>124</v>
      </c>
      <c r="AQ24" t="s">
        <v>68</v>
      </c>
      <c r="AR24" t="s">
        <v>93</v>
      </c>
      <c r="AS24" t="s">
        <v>67</v>
      </c>
      <c r="AT24" t="s">
        <v>146</v>
      </c>
      <c r="AU24" t="s">
        <v>125</v>
      </c>
      <c r="AV24" t="s">
        <v>67</v>
      </c>
      <c r="AW24" t="s">
        <v>126</v>
      </c>
      <c r="AX24" t="s">
        <v>127</v>
      </c>
      <c r="AY24" t="s">
        <v>110</v>
      </c>
      <c r="AZ24">
        <v>1101</v>
      </c>
      <c r="BA24" t="s">
        <v>67</v>
      </c>
      <c r="BB24">
        <v>0</v>
      </c>
      <c r="BC24">
        <v>0.34</v>
      </c>
      <c r="BD24">
        <v>2.7</v>
      </c>
      <c r="BE24">
        <v>2.7</v>
      </c>
      <c r="BF24" t="s">
        <v>70</v>
      </c>
      <c r="BG24" t="s">
        <v>128</v>
      </c>
      <c r="BH24" t="s">
        <v>138</v>
      </c>
      <c r="BI24" t="s">
        <v>67</v>
      </c>
      <c r="BJ24" t="s">
        <v>147</v>
      </c>
      <c r="BK24" t="s">
        <v>67</v>
      </c>
      <c r="BL24" t="s">
        <v>130</v>
      </c>
      <c r="BM24" t="s">
        <v>67</v>
      </c>
      <c r="BN24">
        <v>77.48</v>
      </c>
      <c r="BO24">
        <v>0.59</v>
      </c>
      <c r="BP24">
        <v>3.6</v>
      </c>
      <c r="BQ24" t="s">
        <v>131</v>
      </c>
      <c r="BR24" t="s">
        <v>139</v>
      </c>
      <c r="BS24" t="s">
        <v>133</v>
      </c>
      <c r="BT24" t="s">
        <v>98</v>
      </c>
      <c r="BU24">
        <v>-1.25</v>
      </c>
      <c r="BV24">
        <v>-1</v>
      </c>
    </row>
    <row r="25" spans="1:74" x14ac:dyDescent="0.25">
      <c r="A25" t="s">
        <v>140</v>
      </c>
      <c r="B25" t="s">
        <v>103</v>
      </c>
      <c r="C25" t="s">
        <v>141</v>
      </c>
      <c r="D25">
        <v>1.3</v>
      </c>
      <c r="E25">
        <v>0.69</v>
      </c>
      <c r="F25" t="s">
        <v>67</v>
      </c>
      <c r="G25" t="s">
        <v>73</v>
      </c>
      <c r="H25">
        <v>199</v>
      </c>
      <c r="I25">
        <v>1.1299999999999999</v>
      </c>
      <c r="J25" t="s">
        <v>106</v>
      </c>
      <c r="K25" t="s">
        <v>67</v>
      </c>
      <c r="L25">
        <v>0</v>
      </c>
      <c r="M25" t="s">
        <v>116</v>
      </c>
      <c r="N25" t="s">
        <v>160</v>
      </c>
      <c r="O25">
        <v>-1.4</v>
      </c>
      <c r="P25">
        <v>-1.84</v>
      </c>
      <c r="Q25">
        <v>-1.5</v>
      </c>
      <c r="R25" t="s">
        <v>72</v>
      </c>
      <c r="S25">
        <v>8.9</v>
      </c>
      <c r="T25" t="s">
        <v>65</v>
      </c>
      <c r="U25" t="s">
        <v>191</v>
      </c>
      <c r="V25" t="s">
        <v>108</v>
      </c>
      <c r="W25" t="s">
        <v>140</v>
      </c>
      <c r="X25">
        <v>0.78</v>
      </c>
      <c r="Y25" t="s">
        <v>67</v>
      </c>
      <c r="Z25">
        <v>-1.03</v>
      </c>
      <c r="AA25" t="s">
        <v>65</v>
      </c>
      <c r="AB25" t="s">
        <v>100</v>
      </c>
      <c r="AC25">
        <v>-1.84</v>
      </c>
      <c r="AD25">
        <v>2021</v>
      </c>
      <c r="AE25">
        <v>35</v>
      </c>
      <c r="AF25">
        <v>70</v>
      </c>
      <c r="AG25" t="s">
        <v>93</v>
      </c>
      <c r="AH25" t="s">
        <v>66</v>
      </c>
      <c r="AI25">
        <v>1536</v>
      </c>
      <c r="AJ25">
        <v>2.19</v>
      </c>
      <c r="AK25" t="s">
        <v>109</v>
      </c>
      <c r="AL25">
        <v>456806</v>
      </c>
      <c r="AM25" t="s">
        <v>192</v>
      </c>
      <c r="AN25" t="s">
        <v>67</v>
      </c>
      <c r="AO25" t="s">
        <v>123</v>
      </c>
      <c r="AP25" t="s">
        <v>124</v>
      </c>
      <c r="AQ25" t="s">
        <v>68</v>
      </c>
      <c r="AR25" t="s">
        <v>93</v>
      </c>
      <c r="AS25" t="s">
        <v>67</v>
      </c>
      <c r="AT25" t="s">
        <v>146</v>
      </c>
      <c r="AU25" t="s">
        <v>125</v>
      </c>
      <c r="AV25" t="s">
        <v>67</v>
      </c>
      <c r="AW25" t="s">
        <v>126</v>
      </c>
      <c r="AX25" t="s">
        <v>127</v>
      </c>
      <c r="AY25" t="s">
        <v>110</v>
      </c>
      <c r="AZ25">
        <v>1101</v>
      </c>
      <c r="BA25" t="s">
        <v>67</v>
      </c>
      <c r="BB25">
        <v>0</v>
      </c>
      <c r="BC25">
        <v>0.34</v>
      </c>
      <c r="BD25">
        <v>2.7</v>
      </c>
      <c r="BE25">
        <v>2.7</v>
      </c>
      <c r="BF25" t="s">
        <v>70</v>
      </c>
      <c r="BG25" t="s">
        <v>128</v>
      </c>
      <c r="BH25" t="s">
        <v>138</v>
      </c>
      <c r="BI25" t="s">
        <v>67</v>
      </c>
      <c r="BJ25" t="s">
        <v>147</v>
      </c>
      <c r="BK25" t="s">
        <v>67</v>
      </c>
      <c r="BL25" t="s">
        <v>130</v>
      </c>
      <c r="BM25" t="s">
        <v>67</v>
      </c>
      <c r="BN25">
        <v>27.29</v>
      </c>
      <c r="BO25">
        <v>0.59</v>
      </c>
      <c r="BP25">
        <v>3.6</v>
      </c>
      <c r="BQ25" t="s">
        <v>131</v>
      </c>
      <c r="BR25" t="s">
        <v>139</v>
      </c>
      <c r="BS25" t="s">
        <v>133</v>
      </c>
      <c r="BT25" t="s">
        <v>98</v>
      </c>
      <c r="BU25">
        <v>-1.25</v>
      </c>
      <c r="BV25">
        <v>-1</v>
      </c>
    </row>
    <row r="26" spans="1:74" x14ac:dyDescent="0.25">
      <c r="A26" t="s">
        <v>193</v>
      </c>
      <c r="B26" t="s">
        <v>103</v>
      </c>
      <c r="C26" t="s">
        <v>188</v>
      </c>
      <c r="D26">
        <v>11.6</v>
      </c>
      <c r="E26">
        <v>0.93</v>
      </c>
      <c r="F26" t="s">
        <v>67</v>
      </c>
      <c r="G26" t="s">
        <v>73</v>
      </c>
      <c r="H26">
        <v>199</v>
      </c>
      <c r="I26">
        <v>1.1299999999999999</v>
      </c>
      <c r="J26" t="s">
        <v>106</v>
      </c>
      <c r="K26" t="s">
        <v>67</v>
      </c>
      <c r="L26">
        <v>0</v>
      </c>
      <c r="M26" t="s">
        <v>116</v>
      </c>
      <c r="N26" t="s">
        <v>160</v>
      </c>
      <c r="O26">
        <v>-1.4</v>
      </c>
      <c r="P26">
        <v>-1.76</v>
      </c>
      <c r="Q26">
        <v>-1.4</v>
      </c>
      <c r="R26" t="s">
        <v>72</v>
      </c>
      <c r="S26">
        <v>9.8000000000000007</v>
      </c>
      <c r="T26" t="s">
        <v>65</v>
      </c>
      <c r="U26" t="s">
        <v>191</v>
      </c>
      <c r="V26" t="s">
        <v>108</v>
      </c>
      <c r="W26" t="s">
        <v>193</v>
      </c>
      <c r="X26">
        <v>1.05</v>
      </c>
      <c r="Y26" t="s">
        <v>67</v>
      </c>
      <c r="Z26">
        <v>-1.02</v>
      </c>
      <c r="AA26" t="s">
        <v>65</v>
      </c>
      <c r="AB26" t="s">
        <v>100</v>
      </c>
      <c r="AC26">
        <v>-1.76</v>
      </c>
      <c r="AD26">
        <v>2021</v>
      </c>
      <c r="AE26">
        <v>258.39999999999998</v>
      </c>
      <c r="AF26">
        <v>517</v>
      </c>
      <c r="AG26" t="s">
        <v>93</v>
      </c>
      <c r="AH26" t="s">
        <v>66</v>
      </c>
      <c r="AI26">
        <v>1536</v>
      </c>
      <c r="AJ26">
        <v>2.38</v>
      </c>
      <c r="AK26" t="s">
        <v>109</v>
      </c>
      <c r="AL26">
        <v>456807</v>
      </c>
      <c r="AM26" t="s">
        <v>192</v>
      </c>
      <c r="AN26" t="s">
        <v>67</v>
      </c>
      <c r="AO26" t="s">
        <v>123</v>
      </c>
      <c r="AP26" t="s">
        <v>124</v>
      </c>
      <c r="AQ26" t="s">
        <v>68</v>
      </c>
      <c r="AR26" t="s">
        <v>93</v>
      </c>
      <c r="AS26" t="s">
        <v>67</v>
      </c>
      <c r="AT26" t="s">
        <v>146</v>
      </c>
      <c r="AU26" t="s">
        <v>125</v>
      </c>
      <c r="AV26" t="s">
        <v>67</v>
      </c>
      <c r="AW26" t="s">
        <v>126</v>
      </c>
      <c r="AX26" t="s">
        <v>194</v>
      </c>
      <c r="AY26" t="s">
        <v>110</v>
      </c>
      <c r="AZ26">
        <v>1102</v>
      </c>
      <c r="BA26" t="s">
        <v>67</v>
      </c>
      <c r="BB26">
        <v>0</v>
      </c>
      <c r="BC26">
        <v>0.36</v>
      </c>
      <c r="BD26">
        <v>2.7</v>
      </c>
      <c r="BE26">
        <v>2.7</v>
      </c>
      <c r="BF26" t="s">
        <v>70</v>
      </c>
      <c r="BG26" t="s">
        <v>128</v>
      </c>
      <c r="BH26" t="s">
        <v>138</v>
      </c>
      <c r="BI26" t="s">
        <v>67</v>
      </c>
      <c r="BJ26" t="s">
        <v>147</v>
      </c>
      <c r="BK26" t="s">
        <v>67</v>
      </c>
      <c r="BL26" t="s">
        <v>130</v>
      </c>
      <c r="BM26" t="s">
        <v>67</v>
      </c>
      <c r="BN26">
        <v>271.58</v>
      </c>
      <c r="BO26">
        <v>0.51</v>
      </c>
      <c r="BP26">
        <v>4.5</v>
      </c>
      <c r="BQ26" t="s">
        <v>190</v>
      </c>
      <c r="BR26" t="s">
        <v>139</v>
      </c>
      <c r="BS26" t="s">
        <v>133</v>
      </c>
      <c r="BT26" t="s">
        <v>98</v>
      </c>
      <c r="BU26">
        <v>-1.25</v>
      </c>
      <c r="BV26">
        <v>-1</v>
      </c>
    </row>
    <row r="27" spans="1:74" x14ac:dyDescent="0.25">
      <c r="A27" t="s">
        <v>140</v>
      </c>
      <c r="B27" t="s">
        <v>103</v>
      </c>
      <c r="C27" t="s">
        <v>141</v>
      </c>
      <c r="D27">
        <v>2.6</v>
      </c>
      <c r="E27">
        <v>0.69</v>
      </c>
      <c r="F27" t="s">
        <v>67</v>
      </c>
      <c r="G27" t="s">
        <v>88</v>
      </c>
      <c r="H27">
        <v>199</v>
      </c>
      <c r="I27">
        <v>1.1299999999999999</v>
      </c>
      <c r="J27" t="s">
        <v>106</v>
      </c>
      <c r="K27" t="s">
        <v>67</v>
      </c>
      <c r="L27">
        <v>0</v>
      </c>
      <c r="M27" t="s">
        <v>116</v>
      </c>
      <c r="N27" t="s">
        <v>107</v>
      </c>
      <c r="O27">
        <v>-1.4</v>
      </c>
      <c r="P27">
        <v>-1.84</v>
      </c>
      <c r="Q27">
        <v>-1.5</v>
      </c>
      <c r="R27" t="s">
        <v>72</v>
      </c>
      <c r="S27">
        <v>8.9</v>
      </c>
      <c r="T27" t="s">
        <v>65</v>
      </c>
      <c r="U27" t="s">
        <v>191</v>
      </c>
      <c r="V27" t="s">
        <v>108</v>
      </c>
      <c r="W27" t="s">
        <v>140</v>
      </c>
      <c r="X27">
        <v>0.78</v>
      </c>
      <c r="Y27" t="s">
        <v>67</v>
      </c>
      <c r="Z27">
        <v>-1.03</v>
      </c>
      <c r="AA27" t="s">
        <v>65</v>
      </c>
      <c r="AB27" t="s">
        <v>92</v>
      </c>
      <c r="AC27">
        <v>-1.84</v>
      </c>
      <c r="AD27">
        <v>2021</v>
      </c>
      <c r="AE27">
        <v>71.8</v>
      </c>
      <c r="AF27">
        <v>144</v>
      </c>
      <c r="AG27" t="s">
        <v>93</v>
      </c>
      <c r="AH27" t="s">
        <v>66</v>
      </c>
      <c r="AI27">
        <v>1536</v>
      </c>
      <c r="AJ27">
        <v>2.19</v>
      </c>
      <c r="AK27" t="s">
        <v>109</v>
      </c>
      <c r="AL27">
        <v>458975</v>
      </c>
      <c r="AM27" t="s">
        <v>192</v>
      </c>
      <c r="AN27" t="s">
        <v>67</v>
      </c>
      <c r="AO27" t="s">
        <v>123</v>
      </c>
      <c r="AP27" t="s">
        <v>124</v>
      </c>
      <c r="AQ27" t="s">
        <v>68</v>
      </c>
      <c r="AR27" t="s">
        <v>93</v>
      </c>
      <c r="AS27" t="s">
        <v>67</v>
      </c>
      <c r="AT27" t="s">
        <v>146</v>
      </c>
      <c r="AU27" t="s">
        <v>125</v>
      </c>
      <c r="AV27" t="s">
        <v>67</v>
      </c>
      <c r="AW27" t="s">
        <v>126</v>
      </c>
      <c r="AX27" t="s">
        <v>127</v>
      </c>
      <c r="AY27" t="s">
        <v>110</v>
      </c>
      <c r="AZ27">
        <v>1101</v>
      </c>
      <c r="BA27" t="s">
        <v>67</v>
      </c>
      <c r="BB27">
        <v>0</v>
      </c>
      <c r="BC27">
        <v>0.34</v>
      </c>
      <c r="BD27">
        <v>2.7</v>
      </c>
      <c r="BE27">
        <v>2.7</v>
      </c>
      <c r="BF27" t="s">
        <v>128</v>
      </c>
      <c r="BG27" t="s">
        <v>128</v>
      </c>
      <c r="BH27" t="s">
        <v>138</v>
      </c>
      <c r="BI27" t="s">
        <v>67</v>
      </c>
      <c r="BJ27" t="s">
        <v>147</v>
      </c>
      <c r="BK27" t="s">
        <v>67</v>
      </c>
      <c r="BL27" t="s">
        <v>130</v>
      </c>
      <c r="BM27" t="s">
        <v>67</v>
      </c>
      <c r="BN27">
        <v>55.96</v>
      </c>
      <c r="BO27">
        <v>0.59</v>
      </c>
      <c r="BP27">
        <v>3.6</v>
      </c>
      <c r="BQ27" t="s">
        <v>131</v>
      </c>
      <c r="BR27" t="s">
        <v>182</v>
      </c>
      <c r="BS27" t="s">
        <v>133</v>
      </c>
      <c r="BT27" t="s">
        <v>98</v>
      </c>
      <c r="BU27">
        <v>-1.25</v>
      </c>
      <c r="BV27">
        <v>-1</v>
      </c>
    </row>
    <row r="28" spans="1:74" x14ac:dyDescent="0.25">
      <c r="A28" t="s">
        <v>195</v>
      </c>
      <c r="B28" t="s">
        <v>195</v>
      </c>
      <c r="C28" t="s">
        <v>195</v>
      </c>
      <c r="D28">
        <v>1.6</v>
      </c>
      <c r="E28">
        <v>0.18</v>
      </c>
      <c r="F28" t="s">
        <v>67</v>
      </c>
      <c r="G28" t="s">
        <v>88</v>
      </c>
      <c r="H28">
        <v>199</v>
      </c>
      <c r="I28">
        <v>1.1299999999999999</v>
      </c>
      <c r="J28" t="s">
        <v>106</v>
      </c>
      <c r="K28" t="s">
        <v>67</v>
      </c>
      <c r="L28">
        <v>0</v>
      </c>
      <c r="M28" t="s">
        <v>116</v>
      </c>
      <c r="N28" t="s">
        <v>107</v>
      </c>
      <c r="O28">
        <v>-1.3</v>
      </c>
      <c r="P28">
        <v>-1.44</v>
      </c>
      <c r="Q28">
        <v>-1.3</v>
      </c>
      <c r="R28" t="s">
        <v>142</v>
      </c>
      <c r="S28">
        <v>5.2</v>
      </c>
      <c r="T28" t="s">
        <v>65</v>
      </c>
      <c r="U28" t="s">
        <v>196</v>
      </c>
      <c r="V28" t="s">
        <v>108</v>
      </c>
      <c r="W28" t="s">
        <v>195</v>
      </c>
      <c r="X28">
        <v>0.2</v>
      </c>
      <c r="Y28" t="s">
        <v>67</v>
      </c>
      <c r="Z28">
        <v>-0.94</v>
      </c>
      <c r="AA28" t="s">
        <v>65</v>
      </c>
      <c r="AB28" t="s">
        <v>92</v>
      </c>
      <c r="AC28">
        <v>-1.44</v>
      </c>
      <c r="AD28">
        <v>2021</v>
      </c>
      <c r="AE28">
        <v>103.4</v>
      </c>
      <c r="AF28">
        <v>207</v>
      </c>
      <c r="AG28" t="s">
        <v>93</v>
      </c>
      <c r="AH28" t="s">
        <v>66</v>
      </c>
      <c r="AI28">
        <v>1536</v>
      </c>
      <c r="AJ28">
        <v>0.46</v>
      </c>
      <c r="AK28" t="s">
        <v>109</v>
      </c>
      <c r="AL28">
        <v>456808</v>
      </c>
      <c r="AM28" t="s">
        <v>197</v>
      </c>
      <c r="AN28" t="s">
        <v>67</v>
      </c>
      <c r="AO28" t="s">
        <v>123</v>
      </c>
      <c r="AP28" t="s">
        <v>124</v>
      </c>
      <c r="AQ28" t="s">
        <v>68</v>
      </c>
      <c r="AR28" t="s">
        <v>93</v>
      </c>
      <c r="AS28" t="s">
        <v>67</v>
      </c>
      <c r="AT28" t="s">
        <v>146</v>
      </c>
      <c r="AU28" t="s">
        <v>125</v>
      </c>
      <c r="AV28" t="s">
        <v>67</v>
      </c>
      <c r="AW28" t="s">
        <v>126</v>
      </c>
      <c r="AX28" t="s">
        <v>156</v>
      </c>
      <c r="AY28" t="s">
        <v>110</v>
      </c>
      <c r="AZ28">
        <v>1024</v>
      </c>
      <c r="BA28" t="s">
        <v>67</v>
      </c>
      <c r="BB28">
        <v>0</v>
      </c>
      <c r="BC28">
        <v>0.14000000000000001</v>
      </c>
      <c r="BD28">
        <v>1.9</v>
      </c>
      <c r="BE28">
        <v>1.9</v>
      </c>
      <c r="BF28" t="s">
        <v>70</v>
      </c>
      <c r="BG28" t="s">
        <v>128</v>
      </c>
      <c r="BH28" t="s">
        <v>138</v>
      </c>
      <c r="BI28" t="s">
        <v>67</v>
      </c>
      <c r="BJ28" t="s">
        <v>147</v>
      </c>
      <c r="BK28" t="s">
        <v>67</v>
      </c>
      <c r="BL28" t="s">
        <v>130</v>
      </c>
      <c r="BM28" t="s">
        <v>67</v>
      </c>
      <c r="BN28">
        <v>21.04</v>
      </c>
      <c r="BO28">
        <v>0.19</v>
      </c>
      <c r="BP28">
        <v>1.5</v>
      </c>
      <c r="BQ28" t="s">
        <v>148</v>
      </c>
      <c r="BR28" t="s">
        <v>139</v>
      </c>
      <c r="BS28" t="s">
        <v>133</v>
      </c>
      <c r="BT28" t="s">
        <v>98</v>
      </c>
      <c r="BU28">
        <v>-1.25</v>
      </c>
      <c r="BV28">
        <v>-1</v>
      </c>
    </row>
    <row r="29" spans="1:74" x14ac:dyDescent="0.25">
      <c r="A29" t="s">
        <v>152</v>
      </c>
      <c r="B29" t="s">
        <v>153</v>
      </c>
      <c r="C29" t="s">
        <v>141</v>
      </c>
      <c r="D29">
        <v>3.2</v>
      </c>
      <c r="E29">
        <v>0.28000000000000003</v>
      </c>
      <c r="F29" t="s">
        <v>67</v>
      </c>
      <c r="G29" t="s">
        <v>73</v>
      </c>
      <c r="H29">
        <v>199</v>
      </c>
      <c r="I29">
        <v>1.1299999999999999</v>
      </c>
      <c r="J29" t="s">
        <v>106</v>
      </c>
      <c r="K29" t="s">
        <v>67</v>
      </c>
      <c r="L29">
        <v>0</v>
      </c>
      <c r="M29" t="s">
        <v>116</v>
      </c>
      <c r="N29" t="s">
        <v>160</v>
      </c>
      <c r="O29">
        <v>-1.3</v>
      </c>
      <c r="P29">
        <v>-1.63</v>
      </c>
      <c r="Q29">
        <v>-1.32</v>
      </c>
      <c r="R29" t="s">
        <v>142</v>
      </c>
      <c r="S29">
        <v>5.3</v>
      </c>
      <c r="T29" t="s">
        <v>65</v>
      </c>
      <c r="U29" t="s">
        <v>196</v>
      </c>
      <c r="V29" t="s">
        <v>108</v>
      </c>
      <c r="W29" t="s">
        <v>152</v>
      </c>
      <c r="X29">
        <v>0.32</v>
      </c>
      <c r="Y29" t="s">
        <v>67</v>
      </c>
      <c r="Z29">
        <v>-0.94</v>
      </c>
      <c r="AA29" t="s">
        <v>65</v>
      </c>
      <c r="AB29" t="s">
        <v>100</v>
      </c>
      <c r="AC29">
        <v>-1.63</v>
      </c>
      <c r="AD29">
        <v>2021</v>
      </c>
      <c r="AE29">
        <v>212.6</v>
      </c>
      <c r="AF29">
        <v>425</v>
      </c>
      <c r="AG29" t="s">
        <v>93</v>
      </c>
      <c r="AH29" t="s">
        <v>66</v>
      </c>
      <c r="AI29">
        <v>1536</v>
      </c>
      <c r="AJ29">
        <v>0.68</v>
      </c>
      <c r="AK29" t="s">
        <v>109</v>
      </c>
      <c r="AL29">
        <v>456809</v>
      </c>
      <c r="AM29" t="s">
        <v>197</v>
      </c>
      <c r="AN29" t="s">
        <v>67</v>
      </c>
      <c r="AO29" t="s">
        <v>123</v>
      </c>
      <c r="AP29" t="s">
        <v>124</v>
      </c>
      <c r="AQ29" t="s">
        <v>68</v>
      </c>
      <c r="AR29" t="s">
        <v>93</v>
      </c>
      <c r="AS29" t="s">
        <v>67</v>
      </c>
      <c r="AT29" t="s">
        <v>146</v>
      </c>
      <c r="AU29" t="s">
        <v>125</v>
      </c>
      <c r="AV29" t="s">
        <v>67</v>
      </c>
      <c r="AW29" t="s">
        <v>126</v>
      </c>
      <c r="AX29" t="s">
        <v>198</v>
      </c>
      <c r="AY29" t="s">
        <v>110</v>
      </c>
      <c r="AZ29">
        <v>961</v>
      </c>
      <c r="BA29" t="s">
        <v>67</v>
      </c>
      <c r="BB29">
        <v>0</v>
      </c>
      <c r="BC29">
        <v>0.31</v>
      </c>
      <c r="BD29">
        <v>1.9</v>
      </c>
      <c r="BE29">
        <v>1.9</v>
      </c>
      <c r="BF29" t="s">
        <v>70</v>
      </c>
      <c r="BG29" t="s">
        <v>128</v>
      </c>
      <c r="BH29" t="s">
        <v>138</v>
      </c>
      <c r="BI29" t="s">
        <v>67</v>
      </c>
      <c r="BJ29" t="s">
        <v>147</v>
      </c>
      <c r="BK29" t="s">
        <v>67</v>
      </c>
      <c r="BL29" t="s">
        <v>130</v>
      </c>
      <c r="BM29" t="s">
        <v>67</v>
      </c>
      <c r="BN29">
        <v>67.28</v>
      </c>
      <c r="BO29">
        <v>0.38</v>
      </c>
      <c r="BP29">
        <v>1.5</v>
      </c>
      <c r="BQ29" t="s">
        <v>148</v>
      </c>
      <c r="BR29" t="s">
        <v>139</v>
      </c>
      <c r="BS29" t="s">
        <v>133</v>
      </c>
      <c r="BT29" t="s">
        <v>98</v>
      </c>
      <c r="BU29">
        <v>-1.25</v>
      </c>
      <c r="BV29">
        <v>-1</v>
      </c>
    </row>
    <row r="30" spans="1:74" x14ac:dyDescent="0.25">
      <c r="A30" t="s">
        <v>152</v>
      </c>
      <c r="B30" t="s">
        <v>153</v>
      </c>
      <c r="C30" t="s">
        <v>141</v>
      </c>
      <c r="D30">
        <v>4</v>
      </c>
      <c r="E30">
        <v>0.28999999999999998</v>
      </c>
      <c r="F30" t="s">
        <v>67</v>
      </c>
      <c r="G30" t="s">
        <v>73</v>
      </c>
      <c r="H30">
        <v>199</v>
      </c>
      <c r="I30">
        <v>1.1299999999999999</v>
      </c>
      <c r="J30" t="s">
        <v>106</v>
      </c>
      <c r="K30" t="s">
        <v>67</v>
      </c>
      <c r="L30">
        <v>0</v>
      </c>
      <c r="M30" t="s">
        <v>116</v>
      </c>
      <c r="N30" t="s">
        <v>160</v>
      </c>
      <c r="O30">
        <v>-1.3</v>
      </c>
      <c r="P30">
        <v>-1.52</v>
      </c>
      <c r="Q30">
        <v>-1.24</v>
      </c>
      <c r="R30" t="s">
        <v>142</v>
      </c>
      <c r="S30">
        <v>5.5</v>
      </c>
      <c r="T30" t="s">
        <v>65</v>
      </c>
      <c r="U30" t="s">
        <v>196</v>
      </c>
      <c r="V30" t="s">
        <v>108</v>
      </c>
      <c r="W30" t="s">
        <v>152</v>
      </c>
      <c r="X30">
        <v>0.33</v>
      </c>
      <c r="Y30" t="s">
        <v>67</v>
      </c>
      <c r="Z30">
        <v>-0.94</v>
      </c>
      <c r="AA30" t="s">
        <v>65</v>
      </c>
      <c r="AB30" t="s">
        <v>100</v>
      </c>
      <c r="AC30">
        <v>-1.52</v>
      </c>
      <c r="AD30">
        <v>2021</v>
      </c>
      <c r="AE30">
        <v>220</v>
      </c>
      <c r="AF30">
        <v>440</v>
      </c>
      <c r="AG30" t="s">
        <v>93</v>
      </c>
      <c r="AH30" t="s">
        <v>66</v>
      </c>
      <c r="AI30">
        <v>1536</v>
      </c>
      <c r="AJ30">
        <v>0.62</v>
      </c>
      <c r="AK30" t="s">
        <v>109</v>
      </c>
      <c r="AL30">
        <v>456810</v>
      </c>
      <c r="AM30" t="s">
        <v>197</v>
      </c>
      <c r="AN30" t="s">
        <v>67</v>
      </c>
      <c r="AO30" t="s">
        <v>123</v>
      </c>
      <c r="AP30" t="s">
        <v>124</v>
      </c>
      <c r="AQ30" t="s">
        <v>68</v>
      </c>
      <c r="AR30" t="s">
        <v>93</v>
      </c>
      <c r="AS30" t="s">
        <v>67</v>
      </c>
      <c r="AT30" t="s">
        <v>146</v>
      </c>
      <c r="AU30" t="s">
        <v>125</v>
      </c>
      <c r="AV30" t="s">
        <v>67</v>
      </c>
      <c r="AW30" t="s">
        <v>126</v>
      </c>
      <c r="AX30" t="s">
        <v>156</v>
      </c>
      <c r="AY30" t="s">
        <v>110</v>
      </c>
      <c r="AZ30">
        <v>989</v>
      </c>
      <c r="BA30" t="s">
        <v>67</v>
      </c>
      <c r="BB30">
        <v>0</v>
      </c>
      <c r="BC30">
        <v>0.28000000000000003</v>
      </c>
      <c r="BD30">
        <v>1.9</v>
      </c>
      <c r="BE30">
        <v>1.9</v>
      </c>
      <c r="BF30" t="s">
        <v>70</v>
      </c>
      <c r="BG30" t="s">
        <v>128</v>
      </c>
      <c r="BH30" t="s">
        <v>138</v>
      </c>
      <c r="BI30" t="s">
        <v>67</v>
      </c>
      <c r="BJ30" t="s">
        <v>147</v>
      </c>
      <c r="BK30" t="s">
        <v>67</v>
      </c>
      <c r="BL30" t="s">
        <v>130</v>
      </c>
      <c r="BM30" t="s">
        <v>67</v>
      </c>
      <c r="BN30">
        <v>72.11</v>
      </c>
      <c r="BO30">
        <v>0.27</v>
      </c>
      <c r="BP30">
        <v>1.8</v>
      </c>
      <c r="BQ30" t="s">
        <v>148</v>
      </c>
      <c r="BR30" t="s">
        <v>139</v>
      </c>
      <c r="BS30" t="s">
        <v>133</v>
      </c>
      <c r="BT30" t="s">
        <v>98</v>
      </c>
      <c r="BU30">
        <v>-1.25</v>
      </c>
      <c r="BV30">
        <v>-1</v>
      </c>
    </row>
    <row r="31" spans="1:74" x14ac:dyDescent="0.25">
      <c r="A31" t="s">
        <v>195</v>
      </c>
      <c r="B31" t="s">
        <v>195</v>
      </c>
      <c r="C31" t="s">
        <v>195</v>
      </c>
      <c r="D31">
        <v>5.2</v>
      </c>
      <c r="E31">
        <v>0.33</v>
      </c>
      <c r="F31" t="s">
        <v>67</v>
      </c>
      <c r="G31" t="s">
        <v>73</v>
      </c>
      <c r="H31">
        <v>199</v>
      </c>
      <c r="I31">
        <v>1.1299999999999999</v>
      </c>
      <c r="J31" t="s">
        <v>106</v>
      </c>
      <c r="K31" t="s">
        <v>67</v>
      </c>
      <c r="L31">
        <v>0</v>
      </c>
      <c r="M31" t="s">
        <v>116</v>
      </c>
      <c r="N31" t="s">
        <v>160</v>
      </c>
      <c r="O31">
        <v>-1.3</v>
      </c>
      <c r="P31">
        <v>-1.58</v>
      </c>
      <c r="Q31">
        <v>-1.35</v>
      </c>
      <c r="R31" t="s">
        <v>142</v>
      </c>
      <c r="S31">
        <v>5.9</v>
      </c>
      <c r="T31" t="s">
        <v>65</v>
      </c>
      <c r="U31" t="s">
        <v>196</v>
      </c>
      <c r="V31" t="s">
        <v>108</v>
      </c>
      <c r="W31" t="s">
        <v>195</v>
      </c>
      <c r="X31">
        <v>0.37</v>
      </c>
      <c r="Y31" t="s">
        <v>67</v>
      </c>
      <c r="Z31">
        <v>-0.94</v>
      </c>
      <c r="AA31" t="s">
        <v>65</v>
      </c>
      <c r="AB31" t="s">
        <v>100</v>
      </c>
      <c r="AC31">
        <v>-1.58</v>
      </c>
      <c r="AD31">
        <v>2021</v>
      </c>
      <c r="AE31">
        <v>234.2</v>
      </c>
      <c r="AF31">
        <v>468</v>
      </c>
      <c r="AG31" t="s">
        <v>93</v>
      </c>
      <c r="AH31" t="s">
        <v>66</v>
      </c>
      <c r="AI31">
        <v>1536</v>
      </c>
      <c r="AJ31">
        <v>0.83</v>
      </c>
      <c r="AK31" t="s">
        <v>109</v>
      </c>
      <c r="AL31">
        <v>456811</v>
      </c>
      <c r="AM31" t="s">
        <v>197</v>
      </c>
      <c r="AN31" t="s">
        <v>67</v>
      </c>
      <c r="AO31" t="s">
        <v>123</v>
      </c>
      <c r="AP31" t="s">
        <v>124</v>
      </c>
      <c r="AQ31" t="s">
        <v>68</v>
      </c>
      <c r="AR31" t="s">
        <v>93</v>
      </c>
      <c r="AS31" t="s">
        <v>67</v>
      </c>
      <c r="AT31" t="s">
        <v>146</v>
      </c>
      <c r="AU31" t="s">
        <v>125</v>
      </c>
      <c r="AV31" t="s">
        <v>67</v>
      </c>
      <c r="AW31" t="s">
        <v>126</v>
      </c>
      <c r="AX31" t="s">
        <v>156</v>
      </c>
      <c r="AY31" t="s">
        <v>110</v>
      </c>
      <c r="AZ31">
        <v>1025</v>
      </c>
      <c r="BA31" t="s">
        <v>67</v>
      </c>
      <c r="BB31">
        <v>0</v>
      </c>
      <c r="BC31">
        <v>0.23</v>
      </c>
      <c r="BD31">
        <v>1.9</v>
      </c>
      <c r="BE31">
        <v>1.9</v>
      </c>
      <c r="BF31" t="s">
        <v>70</v>
      </c>
      <c r="BG31" t="s">
        <v>128</v>
      </c>
      <c r="BH31" t="s">
        <v>138</v>
      </c>
      <c r="BI31" t="s">
        <v>67</v>
      </c>
      <c r="BJ31" t="s">
        <v>147</v>
      </c>
      <c r="BK31" t="s">
        <v>67</v>
      </c>
      <c r="BL31" t="s">
        <v>130</v>
      </c>
      <c r="BM31" t="s">
        <v>67</v>
      </c>
      <c r="BN31">
        <v>87.32</v>
      </c>
      <c r="BO31">
        <v>0.33</v>
      </c>
      <c r="BP31">
        <v>2.2000000000000002</v>
      </c>
      <c r="BQ31" t="s">
        <v>131</v>
      </c>
      <c r="BR31" t="s">
        <v>139</v>
      </c>
      <c r="BS31" t="s">
        <v>133</v>
      </c>
      <c r="BT31" t="s">
        <v>98</v>
      </c>
      <c r="BU31">
        <v>-1.25</v>
      </c>
      <c r="BV31">
        <v>-1</v>
      </c>
    </row>
    <row r="32" spans="1:74" x14ac:dyDescent="0.25">
      <c r="A32" t="s">
        <v>152</v>
      </c>
      <c r="B32" t="s">
        <v>153</v>
      </c>
      <c r="C32" t="s">
        <v>141</v>
      </c>
      <c r="D32">
        <v>0.5</v>
      </c>
      <c r="E32">
        <v>0.28999999999999998</v>
      </c>
      <c r="F32" t="s">
        <v>67</v>
      </c>
      <c r="G32" t="s">
        <v>73</v>
      </c>
      <c r="H32">
        <v>199</v>
      </c>
      <c r="I32">
        <v>1.1299999999999999</v>
      </c>
      <c r="J32" t="s">
        <v>106</v>
      </c>
      <c r="K32" t="s">
        <v>67</v>
      </c>
      <c r="L32">
        <v>0</v>
      </c>
      <c r="M32" t="s">
        <v>116</v>
      </c>
      <c r="N32" t="s">
        <v>160</v>
      </c>
      <c r="O32">
        <v>-1.3</v>
      </c>
      <c r="P32">
        <v>-1.52</v>
      </c>
      <c r="Q32">
        <v>-1.24</v>
      </c>
      <c r="R32" t="s">
        <v>142</v>
      </c>
      <c r="S32">
        <v>5.5</v>
      </c>
      <c r="T32" t="s">
        <v>65</v>
      </c>
      <c r="U32" t="s">
        <v>196</v>
      </c>
      <c r="V32" t="s">
        <v>108</v>
      </c>
      <c r="W32" t="s">
        <v>152</v>
      </c>
      <c r="X32">
        <v>0.33</v>
      </c>
      <c r="Y32" t="s">
        <v>67</v>
      </c>
      <c r="Z32">
        <v>-0.94</v>
      </c>
      <c r="AA32" t="s">
        <v>65</v>
      </c>
      <c r="AB32" t="s">
        <v>100</v>
      </c>
      <c r="AC32">
        <v>-1.52</v>
      </c>
      <c r="AD32">
        <v>2021</v>
      </c>
      <c r="AE32">
        <v>30.1</v>
      </c>
      <c r="AF32">
        <v>60</v>
      </c>
      <c r="AG32" t="s">
        <v>93</v>
      </c>
      <c r="AH32" t="s">
        <v>66</v>
      </c>
      <c r="AI32">
        <v>1536</v>
      </c>
      <c r="AJ32">
        <v>0.62</v>
      </c>
      <c r="AK32" t="s">
        <v>109</v>
      </c>
      <c r="AL32">
        <v>456812</v>
      </c>
      <c r="AM32" t="s">
        <v>197</v>
      </c>
      <c r="AN32" t="s">
        <v>67</v>
      </c>
      <c r="AO32" t="s">
        <v>123</v>
      </c>
      <c r="AP32" t="s">
        <v>124</v>
      </c>
      <c r="AQ32" t="s">
        <v>68</v>
      </c>
      <c r="AR32" t="s">
        <v>93</v>
      </c>
      <c r="AS32" t="s">
        <v>67</v>
      </c>
      <c r="AT32" t="s">
        <v>146</v>
      </c>
      <c r="AU32" t="s">
        <v>125</v>
      </c>
      <c r="AV32" t="s">
        <v>67</v>
      </c>
      <c r="AW32" t="s">
        <v>126</v>
      </c>
      <c r="AX32" t="s">
        <v>156</v>
      </c>
      <c r="AY32" t="s">
        <v>110</v>
      </c>
      <c r="AZ32">
        <v>989</v>
      </c>
      <c r="BA32" t="s">
        <v>67</v>
      </c>
      <c r="BB32">
        <v>0</v>
      </c>
      <c r="BC32">
        <v>0.28000000000000003</v>
      </c>
      <c r="BD32">
        <v>1.9</v>
      </c>
      <c r="BE32">
        <v>1.9</v>
      </c>
      <c r="BF32" t="s">
        <v>70</v>
      </c>
      <c r="BG32" t="s">
        <v>128</v>
      </c>
      <c r="BH32" t="s">
        <v>138</v>
      </c>
      <c r="BI32" t="s">
        <v>67</v>
      </c>
      <c r="BJ32" t="s">
        <v>147</v>
      </c>
      <c r="BK32" t="s">
        <v>67</v>
      </c>
      <c r="BL32" t="s">
        <v>130</v>
      </c>
      <c r="BM32" t="s">
        <v>67</v>
      </c>
      <c r="BN32">
        <v>9.86</v>
      </c>
      <c r="BO32">
        <v>0.27</v>
      </c>
      <c r="BP32">
        <v>1.8</v>
      </c>
      <c r="BQ32" t="s">
        <v>148</v>
      </c>
      <c r="BR32" t="s">
        <v>139</v>
      </c>
      <c r="BS32" t="s">
        <v>133</v>
      </c>
      <c r="BT32" t="s">
        <v>98</v>
      </c>
      <c r="BU32">
        <v>-1.25</v>
      </c>
      <c r="BV32">
        <v>-1</v>
      </c>
    </row>
    <row r="33" spans="1:74" x14ac:dyDescent="0.25">
      <c r="A33" t="s">
        <v>115</v>
      </c>
      <c r="B33" t="s">
        <v>115</v>
      </c>
      <c r="C33" t="s">
        <v>115</v>
      </c>
      <c r="D33">
        <v>1.5</v>
      </c>
      <c r="E33">
        <v>0.72</v>
      </c>
      <c r="F33">
        <v>0.5</v>
      </c>
      <c r="G33" t="s">
        <v>73</v>
      </c>
      <c r="H33">
        <v>199</v>
      </c>
      <c r="I33">
        <v>1.1299999999999999</v>
      </c>
      <c r="J33" t="s">
        <v>106</v>
      </c>
      <c r="K33" t="s">
        <v>67</v>
      </c>
      <c r="L33">
        <v>1</v>
      </c>
      <c r="M33" t="s">
        <v>116</v>
      </c>
      <c r="N33" t="s">
        <v>160</v>
      </c>
      <c r="O33">
        <v>-0.65</v>
      </c>
      <c r="P33">
        <v>-0.93</v>
      </c>
      <c r="Q33">
        <v>-0.92</v>
      </c>
      <c r="R33" t="s">
        <v>72</v>
      </c>
      <c r="S33">
        <v>12.6</v>
      </c>
      <c r="T33" t="s">
        <v>65</v>
      </c>
      <c r="U33" t="s">
        <v>199</v>
      </c>
      <c r="V33" t="s">
        <v>108</v>
      </c>
      <c r="W33" t="s">
        <v>115</v>
      </c>
      <c r="X33">
        <v>0.81</v>
      </c>
      <c r="Y33">
        <v>0.59</v>
      </c>
      <c r="Z33">
        <v>-0.5</v>
      </c>
      <c r="AA33" t="s">
        <v>65</v>
      </c>
      <c r="AB33" t="s">
        <v>100</v>
      </c>
      <c r="AC33">
        <v>-0.93</v>
      </c>
      <c r="AD33">
        <v>2021</v>
      </c>
      <c r="AE33">
        <v>75.900000000000006</v>
      </c>
      <c r="AF33">
        <v>152</v>
      </c>
      <c r="AG33" t="s">
        <v>93</v>
      </c>
      <c r="AH33" t="s">
        <v>66</v>
      </c>
      <c r="AI33">
        <v>1536</v>
      </c>
      <c r="AJ33">
        <v>0</v>
      </c>
      <c r="AK33" t="s">
        <v>109</v>
      </c>
      <c r="AL33">
        <v>456813</v>
      </c>
      <c r="AM33" t="s">
        <v>200</v>
      </c>
      <c r="AN33" t="s">
        <v>201</v>
      </c>
      <c r="AO33" t="s">
        <v>202</v>
      </c>
      <c r="AP33" t="s">
        <v>124</v>
      </c>
      <c r="AQ33" t="s">
        <v>68</v>
      </c>
      <c r="AR33" t="s">
        <v>93</v>
      </c>
      <c r="AS33" t="s">
        <v>67</v>
      </c>
      <c r="AT33" t="s">
        <v>146</v>
      </c>
      <c r="AU33" t="s">
        <v>125</v>
      </c>
      <c r="AV33" t="s">
        <v>67</v>
      </c>
      <c r="AW33" t="s">
        <v>126</v>
      </c>
      <c r="AX33" t="s">
        <v>203</v>
      </c>
      <c r="AY33" t="s">
        <v>110</v>
      </c>
      <c r="AZ33">
        <v>1019</v>
      </c>
      <c r="BA33" t="s">
        <v>67</v>
      </c>
      <c r="BB33">
        <v>0</v>
      </c>
      <c r="BC33">
        <v>0.01</v>
      </c>
      <c r="BD33">
        <v>4.5999999999999996</v>
      </c>
      <c r="BE33">
        <v>4.5999999999999996</v>
      </c>
      <c r="BF33" t="s">
        <v>128</v>
      </c>
      <c r="BG33" t="s">
        <v>128</v>
      </c>
      <c r="BH33" t="s">
        <v>138</v>
      </c>
      <c r="BI33" t="s">
        <v>67</v>
      </c>
      <c r="BJ33" t="s">
        <v>147</v>
      </c>
      <c r="BK33" t="s">
        <v>67</v>
      </c>
      <c r="BL33" t="s">
        <v>130</v>
      </c>
      <c r="BM33">
        <v>44.780999999999999</v>
      </c>
      <c r="BN33">
        <v>61.72</v>
      </c>
      <c r="BO33">
        <v>0.53</v>
      </c>
      <c r="BP33">
        <v>2</v>
      </c>
      <c r="BQ33" t="s">
        <v>131</v>
      </c>
      <c r="BR33" t="s">
        <v>204</v>
      </c>
      <c r="BS33" t="s">
        <v>133</v>
      </c>
      <c r="BT33" t="s">
        <v>98</v>
      </c>
      <c r="BU33">
        <v>-0.4</v>
      </c>
      <c r="BV33" t="s">
        <v>67</v>
      </c>
    </row>
    <row r="34" spans="1:74" x14ac:dyDescent="0.25">
      <c r="A34" t="s">
        <v>140</v>
      </c>
      <c r="B34" t="s">
        <v>103</v>
      </c>
      <c r="C34" t="s">
        <v>141</v>
      </c>
      <c r="D34">
        <v>1.4</v>
      </c>
      <c r="E34">
        <v>7.0000000000000007E-2</v>
      </c>
      <c r="F34">
        <v>0.26</v>
      </c>
      <c r="G34" t="s">
        <v>88</v>
      </c>
      <c r="H34">
        <v>199</v>
      </c>
      <c r="I34">
        <v>1.1299999999999999</v>
      </c>
      <c r="J34" t="s">
        <v>106</v>
      </c>
      <c r="K34" t="s">
        <v>67</v>
      </c>
      <c r="L34">
        <v>0</v>
      </c>
      <c r="M34" t="s">
        <v>116</v>
      </c>
      <c r="N34" t="s">
        <v>107</v>
      </c>
      <c r="O34">
        <v>-1.65</v>
      </c>
      <c r="P34">
        <v>-1.3</v>
      </c>
      <c r="Q34">
        <v>-1.21</v>
      </c>
      <c r="R34" t="s">
        <v>142</v>
      </c>
      <c r="S34">
        <v>5.3</v>
      </c>
      <c r="T34" t="s">
        <v>65</v>
      </c>
      <c r="U34" t="s">
        <v>205</v>
      </c>
      <c r="V34" t="s">
        <v>108</v>
      </c>
      <c r="W34" t="s">
        <v>140</v>
      </c>
      <c r="X34">
        <v>0.08</v>
      </c>
      <c r="Y34">
        <v>0.27</v>
      </c>
      <c r="Z34">
        <v>-0.99</v>
      </c>
      <c r="AA34" t="s">
        <v>65</v>
      </c>
      <c r="AB34" t="s">
        <v>92</v>
      </c>
      <c r="AC34">
        <v>-1.3</v>
      </c>
      <c r="AD34">
        <v>2021</v>
      </c>
      <c r="AE34">
        <v>156.6</v>
      </c>
      <c r="AF34">
        <v>313</v>
      </c>
      <c r="AG34" t="s">
        <v>93</v>
      </c>
      <c r="AH34" t="s">
        <v>66</v>
      </c>
      <c r="AI34">
        <v>1536</v>
      </c>
      <c r="AJ34">
        <v>0.18</v>
      </c>
      <c r="AK34" t="s">
        <v>109</v>
      </c>
      <c r="AL34">
        <v>456814</v>
      </c>
      <c r="AM34" t="s">
        <v>206</v>
      </c>
      <c r="AN34" t="s">
        <v>67</v>
      </c>
      <c r="AO34" t="s">
        <v>123</v>
      </c>
      <c r="AP34" t="s">
        <v>124</v>
      </c>
      <c r="AQ34" t="s">
        <v>68</v>
      </c>
      <c r="AR34" t="s">
        <v>93</v>
      </c>
      <c r="AS34" t="s">
        <v>67</v>
      </c>
      <c r="AT34" t="s">
        <v>146</v>
      </c>
      <c r="AU34" t="s">
        <v>125</v>
      </c>
      <c r="AV34" t="s">
        <v>67</v>
      </c>
      <c r="AW34" t="s">
        <v>126</v>
      </c>
      <c r="AX34" t="s">
        <v>137</v>
      </c>
      <c r="AY34" t="s">
        <v>110</v>
      </c>
      <c r="AZ34">
        <v>773</v>
      </c>
      <c r="BA34" t="s">
        <v>67</v>
      </c>
      <c r="BB34">
        <v>0</v>
      </c>
      <c r="BC34">
        <v>0.09</v>
      </c>
      <c r="BD34">
        <v>2.2000000000000002</v>
      </c>
      <c r="BE34">
        <v>2.2000000000000002</v>
      </c>
      <c r="BF34" t="s">
        <v>70</v>
      </c>
      <c r="BG34" t="s">
        <v>128</v>
      </c>
      <c r="BH34" t="s">
        <v>138</v>
      </c>
      <c r="BI34" t="s">
        <v>67</v>
      </c>
      <c r="BJ34" t="s">
        <v>147</v>
      </c>
      <c r="BK34" t="s">
        <v>67</v>
      </c>
      <c r="BL34" t="s">
        <v>130</v>
      </c>
      <c r="BM34">
        <v>42.281999999999996</v>
      </c>
      <c r="BN34">
        <v>12.39</v>
      </c>
      <c r="BO34">
        <v>0.05</v>
      </c>
      <c r="BP34">
        <v>0.9</v>
      </c>
      <c r="BQ34" t="s">
        <v>148</v>
      </c>
      <c r="BR34" t="s">
        <v>139</v>
      </c>
      <c r="BS34" t="s">
        <v>133</v>
      </c>
      <c r="BT34" t="s">
        <v>98</v>
      </c>
      <c r="BU34">
        <v>-1.25</v>
      </c>
      <c r="BV34">
        <v>-1</v>
      </c>
    </row>
    <row r="35" spans="1:74" x14ac:dyDescent="0.25">
      <c r="A35" t="s">
        <v>140</v>
      </c>
      <c r="B35" t="s">
        <v>103</v>
      </c>
      <c r="C35" t="s">
        <v>141</v>
      </c>
      <c r="D35">
        <v>3.6</v>
      </c>
      <c r="E35">
        <v>0.16</v>
      </c>
      <c r="F35">
        <v>0.42</v>
      </c>
      <c r="G35" t="s">
        <v>88</v>
      </c>
      <c r="H35">
        <v>199</v>
      </c>
      <c r="I35">
        <v>1.1299999999999999</v>
      </c>
      <c r="J35" t="s">
        <v>106</v>
      </c>
      <c r="K35" t="s">
        <v>67</v>
      </c>
      <c r="L35">
        <v>0</v>
      </c>
      <c r="M35" t="s">
        <v>116</v>
      </c>
      <c r="N35" t="s">
        <v>107</v>
      </c>
      <c r="O35">
        <v>-1.65</v>
      </c>
      <c r="P35">
        <v>-1.51</v>
      </c>
      <c r="Q35">
        <v>-1.39</v>
      </c>
      <c r="R35" t="s">
        <v>72</v>
      </c>
      <c r="S35">
        <v>9.8000000000000007</v>
      </c>
      <c r="T35" t="s">
        <v>65</v>
      </c>
      <c r="U35" t="s">
        <v>207</v>
      </c>
      <c r="V35" t="s">
        <v>108</v>
      </c>
      <c r="W35" t="s">
        <v>140</v>
      </c>
      <c r="X35">
        <v>0.18</v>
      </c>
      <c r="Y35">
        <v>0.44</v>
      </c>
      <c r="Z35">
        <v>-0.99</v>
      </c>
      <c r="AA35" t="s">
        <v>65</v>
      </c>
      <c r="AB35" t="s">
        <v>92</v>
      </c>
      <c r="AC35">
        <v>-1.51</v>
      </c>
      <c r="AD35">
        <v>2021</v>
      </c>
      <c r="AE35">
        <v>154.69999999999999</v>
      </c>
      <c r="AF35">
        <v>309</v>
      </c>
      <c r="AG35" t="s">
        <v>93</v>
      </c>
      <c r="AH35" t="s">
        <v>66</v>
      </c>
      <c r="AI35">
        <v>1536</v>
      </c>
      <c r="AJ35">
        <v>0.94</v>
      </c>
      <c r="AK35" t="s">
        <v>109</v>
      </c>
      <c r="AL35">
        <v>456815</v>
      </c>
      <c r="AM35" t="s">
        <v>208</v>
      </c>
      <c r="AN35" t="s">
        <v>67</v>
      </c>
      <c r="AO35" t="s">
        <v>123</v>
      </c>
      <c r="AP35" t="s">
        <v>124</v>
      </c>
      <c r="AQ35" t="s">
        <v>68</v>
      </c>
      <c r="AR35" t="s">
        <v>93</v>
      </c>
      <c r="AS35" t="s">
        <v>67</v>
      </c>
      <c r="AT35" t="s">
        <v>146</v>
      </c>
      <c r="AU35" t="s">
        <v>125</v>
      </c>
      <c r="AV35" t="s">
        <v>67</v>
      </c>
      <c r="AW35" t="s">
        <v>126</v>
      </c>
      <c r="AX35" t="s">
        <v>137</v>
      </c>
      <c r="AY35" t="s">
        <v>110</v>
      </c>
      <c r="AZ35">
        <v>777</v>
      </c>
      <c r="BA35" t="s">
        <v>67</v>
      </c>
      <c r="BB35">
        <v>0</v>
      </c>
      <c r="BC35">
        <v>0.12</v>
      </c>
      <c r="BD35">
        <v>3.8</v>
      </c>
      <c r="BE35">
        <v>3.8</v>
      </c>
      <c r="BF35" t="s">
        <v>70</v>
      </c>
      <c r="BG35" t="s">
        <v>128</v>
      </c>
      <c r="BH35" t="s">
        <v>138</v>
      </c>
      <c r="BI35" t="s">
        <v>67</v>
      </c>
      <c r="BJ35" t="s">
        <v>147</v>
      </c>
      <c r="BK35" t="s">
        <v>67</v>
      </c>
      <c r="BL35" t="s">
        <v>130</v>
      </c>
      <c r="BM35">
        <v>68.067999999999998</v>
      </c>
      <c r="BN35">
        <v>27.97</v>
      </c>
      <c r="BO35">
        <v>0.26</v>
      </c>
      <c r="BP35">
        <v>2.2999999999999998</v>
      </c>
      <c r="BQ35" t="s">
        <v>131</v>
      </c>
      <c r="BR35" t="s">
        <v>139</v>
      </c>
      <c r="BS35" t="s">
        <v>133</v>
      </c>
      <c r="BT35" t="s">
        <v>98</v>
      </c>
      <c r="BU35">
        <v>-1.25</v>
      </c>
      <c r="BV35">
        <v>-1</v>
      </c>
    </row>
    <row r="36" spans="1:74" x14ac:dyDescent="0.25">
      <c r="A36" t="s">
        <v>140</v>
      </c>
      <c r="B36" t="s">
        <v>103</v>
      </c>
      <c r="C36" t="s">
        <v>141</v>
      </c>
      <c r="D36">
        <v>1.8</v>
      </c>
      <c r="E36">
        <v>0.08</v>
      </c>
      <c r="F36">
        <v>0.25</v>
      </c>
      <c r="G36" t="s">
        <v>88</v>
      </c>
      <c r="H36">
        <v>199</v>
      </c>
      <c r="I36">
        <v>1.1299999999999999</v>
      </c>
      <c r="J36" t="s">
        <v>106</v>
      </c>
      <c r="K36" t="s">
        <v>67</v>
      </c>
      <c r="L36">
        <v>0</v>
      </c>
      <c r="M36" t="s">
        <v>116</v>
      </c>
      <c r="N36" t="s">
        <v>107</v>
      </c>
      <c r="O36">
        <v>-1.65</v>
      </c>
      <c r="P36">
        <v>-1.48</v>
      </c>
      <c r="Q36">
        <v>-1.38</v>
      </c>
      <c r="R36" t="s">
        <v>72</v>
      </c>
      <c r="S36">
        <v>9.1</v>
      </c>
      <c r="T36" t="s">
        <v>65</v>
      </c>
      <c r="U36" t="s">
        <v>207</v>
      </c>
      <c r="V36" t="s">
        <v>108</v>
      </c>
      <c r="W36" t="s">
        <v>140</v>
      </c>
      <c r="X36">
        <v>0.09</v>
      </c>
      <c r="Y36">
        <v>0.26</v>
      </c>
      <c r="Z36">
        <v>-1.01</v>
      </c>
      <c r="AA36" t="s">
        <v>65</v>
      </c>
      <c r="AB36" t="s">
        <v>92</v>
      </c>
      <c r="AC36">
        <v>-1.48</v>
      </c>
      <c r="AD36">
        <v>2021</v>
      </c>
      <c r="AE36">
        <v>113.5</v>
      </c>
      <c r="AF36">
        <v>227</v>
      </c>
      <c r="AG36" t="s">
        <v>93</v>
      </c>
      <c r="AH36" t="s">
        <v>66</v>
      </c>
      <c r="AI36">
        <v>1536</v>
      </c>
      <c r="AJ36">
        <v>0.61</v>
      </c>
      <c r="AK36" t="s">
        <v>109</v>
      </c>
      <c r="AL36">
        <v>456816</v>
      </c>
      <c r="AM36" t="s">
        <v>208</v>
      </c>
      <c r="AN36" t="s">
        <v>67</v>
      </c>
      <c r="AO36" t="s">
        <v>123</v>
      </c>
      <c r="AP36" t="s">
        <v>124</v>
      </c>
      <c r="AQ36" t="s">
        <v>68</v>
      </c>
      <c r="AR36" t="s">
        <v>93</v>
      </c>
      <c r="AS36" t="s">
        <v>67</v>
      </c>
      <c r="AT36" t="s">
        <v>146</v>
      </c>
      <c r="AU36" t="s">
        <v>125</v>
      </c>
      <c r="AV36" t="s">
        <v>67</v>
      </c>
      <c r="AW36" t="s">
        <v>126</v>
      </c>
      <c r="AX36" t="s">
        <v>209</v>
      </c>
      <c r="AY36" t="s">
        <v>110</v>
      </c>
      <c r="AZ36">
        <v>778</v>
      </c>
      <c r="BA36" t="s">
        <v>67</v>
      </c>
      <c r="BB36">
        <v>0</v>
      </c>
      <c r="BC36">
        <v>0.1</v>
      </c>
      <c r="BD36">
        <v>3.8</v>
      </c>
      <c r="BE36">
        <v>3.8</v>
      </c>
      <c r="BF36" t="s">
        <v>128</v>
      </c>
      <c r="BG36" t="s">
        <v>128</v>
      </c>
      <c r="BH36" t="s">
        <v>138</v>
      </c>
      <c r="BI36" t="s">
        <v>67</v>
      </c>
      <c r="BJ36" t="s">
        <v>147</v>
      </c>
      <c r="BK36" t="s">
        <v>67</v>
      </c>
      <c r="BL36" t="s">
        <v>130</v>
      </c>
      <c r="BM36">
        <v>29.51</v>
      </c>
      <c r="BN36">
        <v>10.26</v>
      </c>
      <c r="BO36">
        <v>0.23</v>
      </c>
      <c r="BP36">
        <v>1.6</v>
      </c>
      <c r="BQ36" t="s">
        <v>148</v>
      </c>
      <c r="BR36" t="s">
        <v>210</v>
      </c>
      <c r="BS36" t="s">
        <v>133</v>
      </c>
      <c r="BT36" t="s">
        <v>98</v>
      </c>
      <c r="BU36">
        <v>-1.25</v>
      </c>
      <c r="BV36">
        <v>-1</v>
      </c>
    </row>
    <row r="37" spans="1:74" x14ac:dyDescent="0.25">
      <c r="A37" t="s">
        <v>140</v>
      </c>
      <c r="B37" t="s">
        <v>103</v>
      </c>
      <c r="C37" t="s">
        <v>141</v>
      </c>
      <c r="D37">
        <v>0.7</v>
      </c>
      <c r="E37">
        <v>0.08</v>
      </c>
      <c r="F37">
        <v>0.25</v>
      </c>
      <c r="G37" t="s">
        <v>88</v>
      </c>
      <c r="H37">
        <v>199</v>
      </c>
      <c r="I37">
        <v>1.1299999999999999</v>
      </c>
      <c r="J37" t="s">
        <v>106</v>
      </c>
      <c r="K37" t="s">
        <v>67</v>
      </c>
      <c r="L37">
        <v>0</v>
      </c>
      <c r="M37" t="s">
        <v>116</v>
      </c>
      <c r="N37" t="s">
        <v>107</v>
      </c>
      <c r="O37">
        <v>-1.65</v>
      </c>
      <c r="P37">
        <v>-1.48</v>
      </c>
      <c r="Q37">
        <v>-1.38</v>
      </c>
      <c r="R37" t="s">
        <v>72</v>
      </c>
      <c r="S37">
        <v>9.1</v>
      </c>
      <c r="T37" t="s">
        <v>65</v>
      </c>
      <c r="U37" t="s">
        <v>207</v>
      </c>
      <c r="V37" t="s">
        <v>108</v>
      </c>
      <c r="W37" t="s">
        <v>140</v>
      </c>
      <c r="X37">
        <v>0.09</v>
      </c>
      <c r="Y37">
        <v>0.26</v>
      </c>
      <c r="Z37">
        <v>-1.01</v>
      </c>
      <c r="AA37" t="s">
        <v>65</v>
      </c>
      <c r="AB37" t="s">
        <v>92</v>
      </c>
      <c r="AC37">
        <v>-1.48</v>
      </c>
      <c r="AD37">
        <v>2021</v>
      </c>
      <c r="AE37">
        <v>42.2</v>
      </c>
      <c r="AF37">
        <v>84</v>
      </c>
      <c r="AG37" t="s">
        <v>93</v>
      </c>
      <c r="AH37" t="s">
        <v>66</v>
      </c>
      <c r="AI37">
        <v>1536</v>
      </c>
      <c r="AJ37">
        <v>0.61</v>
      </c>
      <c r="AK37" t="s">
        <v>109</v>
      </c>
      <c r="AL37">
        <v>458976</v>
      </c>
      <c r="AM37" t="s">
        <v>208</v>
      </c>
      <c r="AN37" t="s">
        <v>67</v>
      </c>
      <c r="AO37" t="s">
        <v>123</v>
      </c>
      <c r="AP37" t="s">
        <v>124</v>
      </c>
      <c r="AQ37" t="s">
        <v>68</v>
      </c>
      <c r="AR37" t="s">
        <v>93</v>
      </c>
      <c r="AS37" t="s">
        <v>67</v>
      </c>
      <c r="AT37" t="s">
        <v>146</v>
      </c>
      <c r="AU37" t="s">
        <v>125</v>
      </c>
      <c r="AV37" t="s">
        <v>67</v>
      </c>
      <c r="AW37" t="s">
        <v>126</v>
      </c>
      <c r="AX37" t="s">
        <v>137</v>
      </c>
      <c r="AY37" t="s">
        <v>110</v>
      </c>
      <c r="AZ37">
        <v>778</v>
      </c>
      <c r="BA37" t="s">
        <v>67</v>
      </c>
      <c r="BB37">
        <v>0</v>
      </c>
      <c r="BC37">
        <v>0.1</v>
      </c>
      <c r="BD37">
        <v>3.8</v>
      </c>
      <c r="BE37">
        <v>3.8</v>
      </c>
      <c r="BF37" t="s">
        <v>70</v>
      </c>
      <c r="BG37" t="s">
        <v>128</v>
      </c>
      <c r="BH37" t="s">
        <v>138</v>
      </c>
      <c r="BI37" t="s">
        <v>67</v>
      </c>
      <c r="BJ37" t="s">
        <v>147</v>
      </c>
      <c r="BK37" t="s">
        <v>67</v>
      </c>
      <c r="BL37" t="s">
        <v>130</v>
      </c>
      <c r="BM37">
        <v>10.972</v>
      </c>
      <c r="BN37">
        <v>3.81</v>
      </c>
      <c r="BO37">
        <v>0.23</v>
      </c>
      <c r="BP37">
        <v>1.6</v>
      </c>
      <c r="BQ37" t="s">
        <v>148</v>
      </c>
      <c r="BR37" t="s">
        <v>139</v>
      </c>
      <c r="BS37" t="s">
        <v>133</v>
      </c>
      <c r="BT37" t="s">
        <v>98</v>
      </c>
      <c r="BU37">
        <v>-1.25</v>
      </c>
      <c r="BV37">
        <v>-1</v>
      </c>
    </row>
    <row r="38" spans="1:74" x14ac:dyDescent="0.25">
      <c r="A38" t="s">
        <v>140</v>
      </c>
      <c r="B38" t="s">
        <v>103</v>
      </c>
      <c r="C38" t="s">
        <v>141</v>
      </c>
      <c r="D38">
        <v>4</v>
      </c>
      <c r="E38">
        <v>0.2</v>
      </c>
      <c r="F38">
        <v>0.35</v>
      </c>
      <c r="G38" t="s">
        <v>88</v>
      </c>
      <c r="H38">
        <v>199</v>
      </c>
      <c r="I38">
        <v>1.1299999999999999</v>
      </c>
      <c r="J38" t="s">
        <v>106</v>
      </c>
      <c r="K38" t="s">
        <v>67</v>
      </c>
      <c r="L38">
        <v>0</v>
      </c>
      <c r="M38" t="s">
        <v>116</v>
      </c>
      <c r="N38" t="s">
        <v>107</v>
      </c>
      <c r="O38">
        <v>-1.65</v>
      </c>
      <c r="P38">
        <v>-1.52</v>
      </c>
      <c r="Q38">
        <v>-1.29</v>
      </c>
      <c r="R38" t="s">
        <v>142</v>
      </c>
      <c r="S38">
        <v>6.1</v>
      </c>
      <c r="T38" t="s">
        <v>65</v>
      </c>
      <c r="U38" t="s">
        <v>211</v>
      </c>
      <c r="V38" t="s">
        <v>108</v>
      </c>
      <c r="W38" t="s">
        <v>140</v>
      </c>
      <c r="X38">
        <v>0.23</v>
      </c>
      <c r="Y38">
        <v>0.38</v>
      </c>
      <c r="Z38">
        <v>-0.96</v>
      </c>
      <c r="AA38" t="s">
        <v>65</v>
      </c>
      <c r="AB38" t="s">
        <v>92</v>
      </c>
      <c r="AC38">
        <v>-1.52</v>
      </c>
      <c r="AD38">
        <v>2021</v>
      </c>
      <c r="AE38">
        <v>234.8</v>
      </c>
      <c r="AF38">
        <v>470</v>
      </c>
      <c r="AG38" t="s">
        <v>93</v>
      </c>
      <c r="AH38" t="s">
        <v>66</v>
      </c>
      <c r="AI38">
        <v>1536</v>
      </c>
      <c r="AJ38">
        <v>0.63</v>
      </c>
      <c r="AK38" t="s">
        <v>109</v>
      </c>
      <c r="AL38">
        <v>456817</v>
      </c>
      <c r="AM38" t="s">
        <v>206</v>
      </c>
      <c r="AN38" t="s">
        <v>67</v>
      </c>
      <c r="AO38" t="s">
        <v>123</v>
      </c>
      <c r="AP38" t="s">
        <v>124</v>
      </c>
      <c r="AQ38" t="s">
        <v>68</v>
      </c>
      <c r="AR38" t="s">
        <v>93</v>
      </c>
      <c r="AS38" t="s">
        <v>67</v>
      </c>
      <c r="AT38" t="s">
        <v>146</v>
      </c>
      <c r="AU38" t="s">
        <v>125</v>
      </c>
      <c r="AV38" t="s">
        <v>67</v>
      </c>
      <c r="AW38" t="s">
        <v>126</v>
      </c>
      <c r="AX38" t="s">
        <v>137</v>
      </c>
      <c r="AY38" t="s">
        <v>110</v>
      </c>
      <c r="AZ38">
        <v>774</v>
      </c>
      <c r="BA38" t="s">
        <v>67</v>
      </c>
      <c r="BB38">
        <v>0</v>
      </c>
      <c r="BC38">
        <v>0.23</v>
      </c>
      <c r="BD38">
        <v>2.2000000000000002</v>
      </c>
      <c r="BE38">
        <v>2.2000000000000002</v>
      </c>
      <c r="BF38" t="s">
        <v>70</v>
      </c>
      <c r="BG38" t="s">
        <v>128</v>
      </c>
      <c r="BH38" t="s">
        <v>138</v>
      </c>
      <c r="BI38" t="s">
        <v>67</v>
      </c>
      <c r="BJ38" t="s">
        <v>147</v>
      </c>
      <c r="BK38" t="s">
        <v>67</v>
      </c>
      <c r="BL38" t="s">
        <v>130</v>
      </c>
      <c r="BM38">
        <v>89.224000000000004</v>
      </c>
      <c r="BN38">
        <v>53.06</v>
      </c>
      <c r="BO38">
        <v>0.27</v>
      </c>
      <c r="BP38">
        <v>1.7</v>
      </c>
      <c r="BQ38" t="s">
        <v>148</v>
      </c>
      <c r="BR38" t="s">
        <v>139</v>
      </c>
      <c r="BS38" t="s">
        <v>133</v>
      </c>
      <c r="BT38" t="s">
        <v>98</v>
      </c>
      <c r="BU38">
        <v>-1.25</v>
      </c>
      <c r="BV38">
        <v>-1</v>
      </c>
    </row>
    <row r="39" spans="1:74" x14ac:dyDescent="0.25">
      <c r="A39" t="s">
        <v>80</v>
      </c>
      <c r="B39" t="s">
        <v>80</v>
      </c>
      <c r="C39" t="s">
        <v>80</v>
      </c>
      <c r="D39">
        <v>4.3</v>
      </c>
      <c r="E39">
        <v>0.3</v>
      </c>
      <c r="F39" t="s">
        <v>67</v>
      </c>
      <c r="G39" t="s">
        <v>111</v>
      </c>
      <c r="H39">
        <v>199</v>
      </c>
      <c r="I39">
        <v>1.1299999999999999</v>
      </c>
      <c r="J39" t="s">
        <v>106</v>
      </c>
      <c r="K39" t="s">
        <v>67</v>
      </c>
      <c r="L39">
        <v>0</v>
      </c>
      <c r="M39" t="s">
        <v>116</v>
      </c>
      <c r="N39" t="s">
        <v>107</v>
      </c>
      <c r="O39">
        <v>-0.7</v>
      </c>
      <c r="P39">
        <v>-1.02</v>
      </c>
      <c r="Q39">
        <v>-0.79</v>
      </c>
      <c r="R39" t="s">
        <v>72</v>
      </c>
      <c r="S39">
        <v>10</v>
      </c>
      <c r="T39" t="s">
        <v>65</v>
      </c>
      <c r="U39" t="s">
        <v>212</v>
      </c>
      <c r="V39" t="s">
        <v>108</v>
      </c>
      <c r="W39" t="s">
        <v>80</v>
      </c>
      <c r="X39">
        <v>0.34</v>
      </c>
      <c r="Y39" t="s">
        <v>67</v>
      </c>
      <c r="Z39">
        <v>-0.36</v>
      </c>
      <c r="AA39" t="s">
        <v>65</v>
      </c>
      <c r="AB39" t="s">
        <v>92</v>
      </c>
      <c r="AC39">
        <v>-1.02</v>
      </c>
      <c r="AD39">
        <v>2021</v>
      </c>
      <c r="AE39">
        <v>170.7</v>
      </c>
      <c r="AF39">
        <v>341</v>
      </c>
      <c r="AG39" t="s">
        <v>93</v>
      </c>
      <c r="AH39" t="s">
        <v>66</v>
      </c>
      <c r="AI39">
        <v>1536</v>
      </c>
      <c r="AJ39">
        <v>1.03</v>
      </c>
      <c r="AK39" t="s">
        <v>109</v>
      </c>
      <c r="AL39">
        <v>456818</v>
      </c>
      <c r="AM39" t="s">
        <v>213</v>
      </c>
      <c r="AN39" t="s">
        <v>67</v>
      </c>
      <c r="AO39" t="s">
        <v>123</v>
      </c>
      <c r="AP39" t="s">
        <v>124</v>
      </c>
      <c r="AQ39" t="s">
        <v>68</v>
      </c>
      <c r="AR39" t="s">
        <v>93</v>
      </c>
      <c r="AS39" t="s">
        <v>67</v>
      </c>
      <c r="AT39" t="s">
        <v>146</v>
      </c>
      <c r="AU39" t="s">
        <v>125</v>
      </c>
      <c r="AV39" t="s">
        <v>67</v>
      </c>
      <c r="AW39" t="s">
        <v>126</v>
      </c>
      <c r="AX39" t="s">
        <v>137</v>
      </c>
      <c r="AY39" t="s">
        <v>110</v>
      </c>
      <c r="AZ39">
        <v>925</v>
      </c>
      <c r="BA39" t="s">
        <v>67</v>
      </c>
      <c r="BB39">
        <v>0</v>
      </c>
      <c r="BC39">
        <v>0.23</v>
      </c>
      <c r="BD39">
        <v>3.8</v>
      </c>
      <c r="BE39">
        <v>3.8</v>
      </c>
      <c r="BF39" t="s">
        <v>70</v>
      </c>
      <c r="BG39" t="s">
        <v>128</v>
      </c>
      <c r="BH39" t="s">
        <v>138</v>
      </c>
      <c r="BI39" t="s">
        <v>67</v>
      </c>
      <c r="BJ39" t="s">
        <v>147</v>
      </c>
      <c r="BK39" t="s">
        <v>67</v>
      </c>
      <c r="BL39" t="s">
        <v>130</v>
      </c>
      <c r="BM39" t="s">
        <v>67</v>
      </c>
      <c r="BN39">
        <v>57.86</v>
      </c>
      <c r="BO39">
        <v>0.42</v>
      </c>
      <c r="BP39">
        <v>2.5</v>
      </c>
      <c r="BQ39" t="s">
        <v>131</v>
      </c>
      <c r="BR39" t="s">
        <v>139</v>
      </c>
      <c r="BS39" t="s">
        <v>133</v>
      </c>
      <c r="BT39" t="s">
        <v>98</v>
      </c>
      <c r="BU39">
        <v>-0.6</v>
      </c>
      <c r="BV39">
        <v>-0.3</v>
      </c>
    </row>
    <row r="40" spans="1:74" x14ac:dyDescent="0.25">
      <c r="A40" t="s">
        <v>80</v>
      </c>
      <c r="B40" t="s">
        <v>80</v>
      </c>
      <c r="C40" t="s">
        <v>80</v>
      </c>
      <c r="D40">
        <v>3.6</v>
      </c>
      <c r="E40">
        <v>0.21</v>
      </c>
      <c r="F40" t="s">
        <v>67</v>
      </c>
      <c r="G40" t="s">
        <v>111</v>
      </c>
      <c r="H40">
        <v>199</v>
      </c>
      <c r="I40">
        <v>1.1299999999999999</v>
      </c>
      <c r="J40" t="s">
        <v>106</v>
      </c>
      <c r="K40" t="s">
        <v>67</v>
      </c>
      <c r="L40">
        <v>0</v>
      </c>
      <c r="M40" t="s">
        <v>116</v>
      </c>
      <c r="N40" t="s">
        <v>107</v>
      </c>
      <c r="O40">
        <v>-0.7</v>
      </c>
      <c r="P40">
        <v>-0.98</v>
      </c>
      <c r="Q40">
        <v>-0.78</v>
      </c>
      <c r="R40" t="s">
        <v>72</v>
      </c>
      <c r="S40">
        <v>9.4</v>
      </c>
      <c r="T40" t="s">
        <v>65</v>
      </c>
      <c r="U40" t="s">
        <v>212</v>
      </c>
      <c r="V40" t="s">
        <v>108</v>
      </c>
      <c r="W40" t="s">
        <v>80</v>
      </c>
      <c r="X40">
        <v>0.24</v>
      </c>
      <c r="Y40" t="s">
        <v>67</v>
      </c>
      <c r="Z40">
        <v>-0.41</v>
      </c>
      <c r="AA40" t="s">
        <v>65</v>
      </c>
      <c r="AB40" t="s">
        <v>92</v>
      </c>
      <c r="AC40">
        <v>-0.98</v>
      </c>
      <c r="AD40">
        <v>2021</v>
      </c>
      <c r="AE40">
        <v>188.7</v>
      </c>
      <c r="AF40">
        <v>377</v>
      </c>
      <c r="AG40" t="s">
        <v>93</v>
      </c>
      <c r="AH40" t="s">
        <v>66</v>
      </c>
      <c r="AI40">
        <v>1536</v>
      </c>
      <c r="AJ40">
        <v>0.7</v>
      </c>
      <c r="AK40" t="s">
        <v>109</v>
      </c>
      <c r="AL40">
        <v>456819</v>
      </c>
      <c r="AM40" t="s">
        <v>213</v>
      </c>
      <c r="AN40" t="s">
        <v>67</v>
      </c>
      <c r="AO40" t="s">
        <v>123</v>
      </c>
      <c r="AP40" t="s">
        <v>124</v>
      </c>
      <c r="AQ40" t="s">
        <v>68</v>
      </c>
      <c r="AR40" t="s">
        <v>93</v>
      </c>
      <c r="AS40" t="s">
        <v>67</v>
      </c>
      <c r="AT40" t="s">
        <v>146</v>
      </c>
      <c r="AU40" t="s">
        <v>125</v>
      </c>
      <c r="AV40" t="s">
        <v>67</v>
      </c>
      <c r="AW40" t="s">
        <v>126</v>
      </c>
      <c r="AX40" t="s">
        <v>137</v>
      </c>
      <c r="AY40" t="s">
        <v>110</v>
      </c>
      <c r="AZ40">
        <v>926</v>
      </c>
      <c r="BA40" t="s">
        <v>67</v>
      </c>
      <c r="BB40">
        <v>0</v>
      </c>
      <c r="BC40">
        <v>0.2</v>
      </c>
      <c r="BD40">
        <v>3.8</v>
      </c>
      <c r="BE40">
        <v>3.8</v>
      </c>
      <c r="BF40" t="s">
        <v>70</v>
      </c>
      <c r="BG40" t="s">
        <v>128</v>
      </c>
      <c r="BH40" t="s">
        <v>138</v>
      </c>
      <c r="BI40" t="s">
        <v>67</v>
      </c>
      <c r="BJ40" t="s">
        <v>147</v>
      </c>
      <c r="BK40" t="s">
        <v>67</v>
      </c>
      <c r="BL40" t="s">
        <v>130</v>
      </c>
      <c r="BM40" t="s">
        <v>67</v>
      </c>
      <c r="BN40">
        <v>44.78</v>
      </c>
      <c r="BO40">
        <v>0.38</v>
      </c>
      <c r="BP40">
        <v>1.9</v>
      </c>
      <c r="BQ40" t="s">
        <v>148</v>
      </c>
      <c r="BR40" t="s">
        <v>139</v>
      </c>
      <c r="BS40" t="s">
        <v>133</v>
      </c>
      <c r="BT40" t="s">
        <v>98</v>
      </c>
      <c r="BU40">
        <v>-0.6</v>
      </c>
      <c r="BV40">
        <v>-0.3</v>
      </c>
    </row>
    <row r="41" spans="1:74" x14ac:dyDescent="0.25">
      <c r="A41" t="s">
        <v>80</v>
      </c>
      <c r="B41" t="s">
        <v>80</v>
      </c>
      <c r="C41" t="s">
        <v>80</v>
      </c>
      <c r="D41">
        <v>4.5999999999999996</v>
      </c>
      <c r="E41">
        <v>0.32</v>
      </c>
      <c r="F41" t="s">
        <v>67</v>
      </c>
      <c r="G41" t="s">
        <v>111</v>
      </c>
      <c r="H41">
        <v>199</v>
      </c>
      <c r="I41">
        <v>1.1299999999999999</v>
      </c>
      <c r="J41" t="s">
        <v>106</v>
      </c>
      <c r="K41" t="s">
        <v>67</v>
      </c>
      <c r="L41">
        <v>0</v>
      </c>
      <c r="M41" t="s">
        <v>116</v>
      </c>
      <c r="N41" t="s">
        <v>107</v>
      </c>
      <c r="O41">
        <v>-0.7</v>
      </c>
      <c r="P41">
        <v>-1.05</v>
      </c>
      <c r="Q41">
        <v>-0.79</v>
      </c>
      <c r="R41" t="s">
        <v>72</v>
      </c>
      <c r="S41">
        <v>9.9</v>
      </c>
      <c r="T41" t="s">
        <v>65</v>
      </c>
      <c r="U41" t="s">
        <v>212</v>
      </c>
      <c r="V41" t="s">
        <v>108</v>
      </c>
      <c r="W41" t="s">
        <v>80</v>
      </c>
      <c r="X41">
        <v>0.36</v>
      </c>
      <c r="Y41" t="s">
        <v>67</v>
      </c>
      <c r="Z41">
        <v>-0.41</v>
      </c>
      <c r="AA41" t="s">
        <v>65</v>
      </c>
      <c r="AB41" t="s">
        <v>92</v>
      </c>
      <c r="AC41">
        <v>-1.05</v>
      </c>
      <c r="AD41">
        <v>2021</v>
      </c>
      <c r="AE41">
        <v>191.4</v>
      </c>
      <c r="AF41">
        <v>383</v>
      </c>
      <c r="AG41" t="s">
        <v>93</v>
      </c>
      <c r="AH41" t="s">
        <v>66</v>
      </c>
      <c r="AI41">
        <v>1536</v>
      </c>
      <c r="AJ41">
        <v>1.02</v>
      </c>
      <c r="AK41" t="s">
        <v>109</v>
      </c>
      <c r="AL41">
        <v>456820</v>
      </c>
      <c r="AM41" t="s">
        <v>213</v>
      </c>
      <c r="AN41" t="s">
        <v>67</v>
      </c>
      <c r="AO41" t="s">
        <v>123</v>
      </c>
      <c r="AP41" t="s">
        <v>124</v>
      </c>
      <c r="AQ41" t="s">
        <v>68</v>
      </c>
      <c r="AR41" t="s">
        <v>93</v>
      </c>
      <c r="AS41" t="s">
        <v>67</v>
      </c>
      <c r="AT41" t="s">
        <v>146</v>
      </c>
      <c r="AU41" t="s">
        <v>125</v>
      </c>
      <c r="AV41" t="s">
        <v>67</v>
      </c>
      <c r="AW41" t="s">
        <v>126</v>
      </c>
      <c r="AX41" t="s">
        <v>137</v>
      </c>
      <c r="AY41" t="s">
        <v>110</v>
      </c>
      <c r="AZ41">
        <v>927</v>
      </c>
      <c r="BA41" t="s">
        <v>67</v>
      </c>
      <c r="BB41">
        <v>0</v>
      </c>
      <c r="BC41">
        <v>0.26</v>
      </c>
      <c r="BD41">
        <v>3.8</v>
      </c>
      <c r="BE41">
        <v>3.8</v>
      </c>
      <c r="BF41" t="s">
        <v>70</v>
      </c>
      <c r="BG41" t="s">
        <v>128</v>
      </c>
      <c r="BH41" t="s">
        <v>138</v>
      </c>
      <c r="BI41" t="s">
        <v>67</v>
      </c>
      <c r="BJ41" t="s">
        <v>147</v>
      </c>
      <c r="BK41" t="s">
        <v>67</v>
      </c>
      <c r="BL41" t="s">
        <v>130</v>
      </c>
      <c r="BM41" t="s">
        <v>67</v>
      </c>
      <c r="BN41">
        <v>69.209999999999994</v>
      </c>
      <c r="BO41">
        <v>0.45</v>
      </c>
      <c r="BP41">
        <v>2.4</v>
      </c>
      <c r="BQ41" t="s">
        <v>131</v>
      </c>
      <c r="BR41" t="s">
        <v>139</v>
      </c>
      <c r="BS41" t="s">
        <v>133</v>
      </c>
      <c r="BT41" t="s">
        <v>98</v>
      </c>
      <c r="BU41">
        <v>-0.6</v>
      </c>
      <c r="BV41">
        <v>-0.3</v>
      </c>
    </row>
    <row r="42" spans="1:74" x14ac:dyDescent="0.25">
      <c r="A42" t="s">
        <v>80</v>
      </c>
      <c r="B42" t="s">
        <v>80</v>
      </c>
      <c r="C42" t="s">
        <v>80</v>
      </c>
      <c r="D42">
        <v>1.7</v>
      </c>
      <c r="E42">
        <v>0.18</v>
      </c>
      <c r="F42" t="s">
        <v>67</v>
      </c>
      <c r="G42" t="s">
        <v>111</v>
      </c>
      <c r="H42">
        <v>199</v>
      </c>
      <c r="I42">
        <v>1.1299999999999999</v>
      </c>
      <c r="J42" t="s">
        <v>106</v>
      </c>
      <c r="K42" t="s">
        <v>67</v>
      </c>
      <c r="L42">
        <v>0</v>
      </c>
      <c r="M42" t="s">
        <v>116</v>
      </c>
      <c r="N42" t="s">
        <v>107</v>
      </c>
      <c r="O42">
        <v>-0.7</v>
      </c>
      <c r="P42">
        <v>-0.96</v>
      </c>
      <c r="Q42">
        <v>-0.81</v>
      </c>
      <c r="R42" t="s">
        <v>72</v>
      </c>
      <c r="S42">
        <v>9.6999999999999993</v>
      </c>
      <c r="T42" t="s">
        <v>65</v>
      </c>
      <c r="U42" t="s">
        <v>212</v>
      </c>
      <c r="V42" t="s">
        <v>108</v>
      </c>
      <c r="W42" t="s">
        <v>80</v>
      </c>
      <c r="X42">
        <v>0.2</v>
      </c>
      <c r="Y42" t="s">
        <v>67</v>
      </c>
      <c r="Z42">
        <v>-0.41</v>
      </c>
      <c r="AA42" t="s">
        <v>65</v>
      </c>
      <c r="AB42" t="s">
        <v>92</v>
      </c>
      <c r="AC42">
        <v>-0.96</v>
      </c>
      <c r="AD42">
        <v>2021</v>
      </c>
      <c r="AE42">
        <v>79</v>
      </c>
      <c r="AF42">
        <v>158</v>
      </c>
      <c r="AG42" t="s">
        <v>93</v>
      </c>
      <c r="AH42" t="s">
        <v>66</v>
      </c>
      <c r="AI42">
        <v>1536</v>
      </c>
      <c r="AJ42">
        <v>0.85</v>
      </c>
      <c r="AK42" t="s">
        <v>109</v>
      </c>
      <c r="AL42">
        <v>456821</v>
      </c>
      <c r="AM42" t="s">
        <v>213</v>
      </c>
      <c r="AN42" t="s">
        <v>67</v>
      </c>
      <c r="AO42" t="s">
        <v>123</v>
      </c>
      <c r="AP42" t="s">
        <v>124</v>
      </c>
      <c r="AQ42" t="s">
        <v>68</v>
      </c>
      <c r="AR42" t="s">
        <v>93</v>
      </c>
      <c r="AS42" t="s">
        <v>67</v>
      </c>
      <c r="AT42" t="s">
        <v>146</v>
      </c>
      <c r="AU42" t="s">
        <v>125</v>
      </c>
      <c r="AV42" t="s">
        <v>67</v>
      </c>
      <c r="AW42" t="s">
        <v>126</v>
      </c>
      <c r="AX42" t="s">
        <v>137</v>
      </c>
      <c r="AY42" t="s">
        <v>110</v>
      </c>
      <c r="AZ42">
        <v>1240</v>
      </c>
      <c r="BA42" t="s">
        <v>67</v>
      </c>
      <c r="BB42">
        <v>0</v>
      </c>
      <c r="BC42">
        <v>0.15</v>
      </c>
      <c r="BD42">
        <v>3.8</v>
      </c>
      <c r="BE42">
        <v>3.8</v>
      </c>
      <c r="BF42" t="s">
        <v>70</v>
      </c>
      <c r="BG42" t="s">
        <v>128</v>
      </c>
      <c r="BH42" t="s">
        <v>138</v>
      </c>
      <c r="BI42" t="s">
        <v>67</v>
      </c>
      <c r="BJ42" t="s">
        <v>147</v>
      </c>
      <c r="BK42" t="s">
        <v>67</v>
      </c>
      <c r="BL42" t="s">
        <v>130</v>
      </c>
      <c r="BM42" t="s">
        <v>67</v>
      </c>
      <c r="BN42">
        <v>16.079999999999998</v>
      </c>
      <c r="BO42">
        <v>0.36</v>
      </c>
      <c r="BP42">
        <v>2.2000000000000002</v>
      </c>
      <c r="BQ42" t="s">
        <v>131</v>
      </c>
      <c r="BR42" t="s">
        <v>139</v>
      </c>
      <c r="BS42" t="s">
        <v>133</v>
      </c>
      <c r="BT42" t="s">
        <v>98</v>
      </c>
      <c r="BU42">
        <v>-0.6</v>
      </c>
      <c r="BV42">
        <v>-0.3</v>
      </c>
    </row>
    <row r="43" spans="1:74" x14ac:dyDescent="0.25">
      <c r="A43" t="s">
        <v>152</v>
      </c>
      <c r="B43" t="s">
        <v>153</v>
      </c>
      <c r="C43" t="s">
        <v>141</v>
      </c>
      <c r="D43">
        <v>2.6</v>
      </c>
      <c r="E43">
        <v>0.2</v>
      </c>
      <c r="F43" t="s">
        <v>67</v>
      </c>
      <c r="G43" t="s">
        <v>88</v>
      </c>
      <c r="H43">
        <v>199</v>
      </c>
      <c r="I43">
        <v>1.1299999999999999</v>
      </c>
      <c r="J43" t="s">
        <v>106</v>
      </c>
      <c r="K43" t="s">
        <v>67</v>
      </c>
      <c r="L43">
        <v>1</v>
      </c>
      <c r="M43" t="s">
        <v>116</v>
      </c>
      <c r="N43" t="s">
        <v>107</v>
      </c>
      <c r="O43">
        <v>-1.4</v>
      </c>
      <c r="P43">
        <v>-1.57</v>
      </c>
      <c r="Q43">
        <v>-1.28</v>
      </c>
      <c r="R43" t="s">
        <v>142</v>
      </c>
      <c r="S43">
        <v>5.9</v>
      </c>
      <c r="T43" t="s">
        <v>65</v>
      </c>
      <c r="U43" t="s">
        <v>214</v>
      </c>
      <c r="V43" t="s">
        <v>108</v>
      </c>
      <c r="W43" t="s">
        <v>152</v>
      </c>
      <c r="X43">
        <v>0.23</v>
      </c>
      <c r="Y43" t="s">
        <v>67</v>
      </c>
      <c r="Z43">
        <v>-0.97</v>
      </c>
      <c r="AA43" t="s">
        <v>65</v>
      </c>
      <c r="AB43" t="s">
        <v>92</v>
      </c>
      <c r="AC43">
        <v>-1.57</v>
      </c>
      <c r="AD43">
        <v>2021</v>
      </c>
      <c r="AE43">
        <v>200.1</v>
      </c>
      <c r="AF43">
        <v>400</v>
      </c>
      <c r="AG43" t="s">
        <v>93</v>
      </c>
      <c r="AH43" t="s">
        <v>66</v>
      </c>
      <c r="AI43">
        <v>1536</v>
      </c>
      <c r="AJ43">
        <v>0.44</v>
      </c>
      <c r="AK43" t="s">
        <v>109</v>
      </c>
      <c r="AL43">
        <v>456822</v>
      </c>
      <c r="AM43" t="s">
        <v>215</v>
      </c>
      <c r="AN43" t="s">
        <v>67</v>
      </c>
      <c r="AO43" t="s">
        <v>123</v>
      </c>
      <c r="AP43" t="s">
        <v>124</v>
      </c>
      <c r="AQ43" t="s">
        <v>68</v>
      </c>
      <c r="AR43" t="s">
        <v>93</v>
      </c>
      <c r="AS43" t="s">
        <v>67</v>
      </c>
      <c r="AT43" t="s">
        <v>146</v>
      </c>
      <c r="AU43" t="s">
        <v>125</v>
      </c>
      <c r="AV43" t="s">
        <v>67</v>
      </c>
      <c r="AW43" t="s">
        <v>126</v>
      </c>
      <c r="AX43" t="s">
        <v>156</v>
      </c>
      <c r="AY43" t="s">
        <v>110</v>
      </c>
      <c r="AZ43">
        <v>670</v>
      </c>
      <c r="BA43" t="s">
        <v>67</v>
      </c>
      <c r="BB43">
        <v>0</v>
      </c>
      <c r="BC43">
        <v>0.28999999999999998</v>
      </c>
      <c r="BD43">
        <v>2.2999999999999998</v>
      </c>
      <c r="BE43">
        <v>2.2999999999999998</v>
      </c>
      <c r="BF43" t="s">
        <v>70</v>
      </c>
      <c r="BG43" t="s">
        <v>128</v>
      </c>
      <c r="BH43" t="s">
        <v>138</v>
      </c>
      <c r="BI43" t="s">
        <v>67</v>
      </c>
      <c r="BJ43" t="s">
        <v>147</v>
      </c>
      <c r="BK43" t="s">
        <v>67</v>
      </c>
      <c r="BL43" t="s">
        <v>130</v>
      </c>
      <c r="BM43" t="s">
        <v>67</v>
      </c>
      <c r="BN43">
        <v>45.23</v>
      </c>
      <c r="BO43">
        <v>0.32</v>
      </c>
      <c r="BP43">
        <v>1.3</v>
      </c>
      <c r="BQ43" t="s">
        <v>148</v>
      </c>
      <c r="BR43" t="s">
        <v>139</v>
      </c>
      <c r="BS43" t="s">
        <v>133</v>
      </c>
      <c r="BT43" t="s">
        <v>98</v>
      </c>
      <c r="BU43">
        <v>-1.25</v>
      </c>
      <c r="BV43">
        <v>-1</v>
      </c>
    </row>
    <row r="44" spans="1:74" x14ac:dyDescent="0.25">
      <c r="A44" t="s">
        <v>152</v>
      </c>
      <c r="B44" t="s">
        <v>153</v>
      </c>
      <c r="C44" t="s">
        <v>141</v>
      </c>
      <c r="D44">
        <v>2</v>
      </c>
      <c r="E44">
        <v>0.32</v>
      </c>
      <c r="F44" t="s">
        <v>67</v>
      </c>
      <c r="G44" t="s">
        <v>88</v>
      </c>
      <c r="H44">
        <v>199</v>
      </c>
      <c r="I44">
        <v>1.1299999999999999</v>
      </c>
      <c r="J44" t="s">
        <v>106</v>
      </c>
      <c r="K44" t="s">
        <v>67</v>
      </c>
      <c r="L44">
        <v>1</v>
      </c>
      <c r="M44" t="s">
        <v>116</v>
      </c>
      <c r="N44" t="s">
        <v>107</v>
      </c>
      <c r="O44">
        <v>-1.4</v>
      </c>
      <c r="P44">
        <v>-1.6</v>
      </c>
      <c r="Q44">
        <v>-1.33</v>
      </c>
      <c r="R44" t="s">
        <v>142</v>
      </c>
      <c r="S44">
        <v>6.5</v>
      </c>
      <c r="T44" t="s">
        <v>65</v>
      </c>
      <c r="U44" t="s">
        <v>214</v>
      </c>
      <c r="V44" t="s">
        <v>108</v>
      </c>
      <c r="W44" t="s">
        <v>152</v>
      </c>
      <c r="X44">
        <v>0.36</v>
      </c>
      <c r="Y44" t="s">
        <v>67</v>
      </c>
      <c r="Z44">
        <v>-0.96</v>
      </c>
      <c r="AA44" t="s">
        <v>65</v>
      </c>
      <c r="AB44" t="s">
        <v>92</v>
      </c>
      <c r="AC44">
        <v>-1.6</v>
      </c>
      <c r="AD44">
        <v>2021</v>
      </c>
      <c r="AE44">
        <v>105.2</v>
      </c>
      <c r="AF44">
        <v>210</v>
      </c>
      <c r="AG44" t="s">
        <v>93</v>
      </c>
      <c r="AH44" t="s">
        <v>66</v>
      </c>
      <c r="AI44">
        <v>1536</v>
      </c>
      <c r="AJ44">
        <v>0.86</v>
      </c>
      <c r="AK44" t="s">
        <v>109</v>
      </c>
      <c r="AL44">
        <v>456823</v>
      </c>
      <c r="AM44" t="s">
        <v>215</v>
      </c>
      <c r="AN44" t="s">
        <v>67</v>
      </c>
      <c r="AO44" t="s">
        <v>123</v>
      </c>
      <c r="AP44" t="s">
        <v>124</v>
      </c>
      <c r="AQ44" t="s">
        <v>68</v>
      </c>
      <c r="AR44" t="s">
        <v>93</v>
      </c>
      <c r="AS44" t="s">
        <v>67</v>
      </c>
      <c r="AT44" t="s">
        <v>146</v>
      </c>
      <c r="AU44" t="s">
        <v>125</v>
      </c>
      <c r="AV44" t="s">
        <v>67</v>
      </c>
      <c r="AW44" t="s">
        <v>126</v>
      </c>
      <c r="AX44" t="s">
        <v>156</v>
      </c>
      <c r="AY44" t="s">
        <v>110</v>
      </c>
      <c r="AZ44">
        <v>667</v>
      </c>
      <c r="BA44" t="s">
        <v>67</v>
      </c>
      <c r="BB44">
        <v>0</v>
      </c>
      <c r="BC44">
        <v>0.27</v>
      </c>
      <c r="BD44">
        <v>2.2999999999999998</v>
      </c>
      <c r="BE44">
        <v>2.2999999999999998</v>
      </c>
      <c r="BF44" t="s">
        <v>70</v>
      </c>
      <c r="BG44" t="s">
        <v>128</v>
      </c>
      <c r="BH44" t="s">
        <v>138</v>
      </c>
      <c r="BI44" t="s">
        <v>67</v>
      </c>
      <c r="BJ44" t="s">
        <v>147</v>
      </c>
      <c r="BK44" t="s">
        <v>67</v>
      </c>
      <c r="BL44" t="s">
        <v>130</v>
      </c>
      <c r="BM44" t="s">
        <v>67</v>
      </c>
      <c r="BN44">
        <v>38.03</v>
      </c>
      <c r="BO44">
        <v>0.35</v>
      </c>
      <c r="BP44">
        <v>1.9</v>
      </c>
      <c r="BQ44" t="s">
        <v>148</v>
      </c>
      <c r="BR44" t="s">
        <v>139</v>
      </c>
      <c r="BS44" t="s">
        <v>133</v>
      </c>
      <c r="BT44" t="s">
        <v>98</v>
      </c>
      <c r="BU44">
        <v>-1.25</v>
      </c>
      <c r="BV44">
        <v>-1</v>
      </c>
    </row>
    <row r="45" spans="1:74" x14ac:dyDescent="0.25">
      <c r="A45" t="s">
        <v>152</v>
      </c>
      <c r="B45" t="s">
        <v>153</v>
      </c>
      <c r="C45" t="s">
        <v>141</v>
      </c>
      <c r="D45">
        <v>2.4</v>
      </c>
      <c r="E45">
        <v>0.13</v>
      </c>
      <c r="F45" t="s">
        <v>67</v>
      </c>
      <c r="G45" t="s">
        <v>88</v>
      </c>
      <c r="H45">
        <v>199</v>
      </c>
      <c r="I45">
        <v>1.1299999999999999</v>
      </c>
      <c r="J45" t="s">
        <v>106</v>
      </c>
      <c r="K45" t="s">
        <v>67</v>
      </c>
      <c r="L45">
        <v>1</v>
      </c>
      <c r="M45" t="s">
        <v>116</v>
      </c>
      <c r="N45" t="s">
        <v>107</v>
      </c>
      <c r="O45">
        <v>-1.4</v>
      </c>
      <c r="P45">
        <v>-1.46</v>
      </c>
      <c r="Q45">
        <v>-1.2</v>
      </c>
      <c r="R45" t="s">
        <v>142</v>
      </c>
      <c r="S45">
        <v>5.8</v>
      </c>
      <c r="T45" t="s">
        <v>65</v>
      </c>
      <c r="U45" t="s">
        <v>214</v>
      </c>
      <c r="V45" t="s">
        <v>108</v>
      </c>
      <c r="W45" t="s">
        <v>152</v>
      </c>
      <c r="X45">
        <v>0.15</v>
      </c>
      <c r="Y45" t="s">
        <v>67</v>
      </c>
      <c r="Z45">
        <v>-0.97</v>
      </c>
      <c r="AA45" t="s">
        <v>65</v>
      </c>
      <c r="AB45" t="s">
        <v>92</v>
      </c>
      <c r="AC45">
        <v>-1.46</v>
      </c>
      <c r="AD45">
        <v>2021</v>
      </c>
      <c r="AE45">
        <v>200.7</v>
      </c>
      <c r="AF45">
        <v>401</v>
      </c>
      <c r="AG45" t="s">
        <v>93</v>
      </c>
      <c r="AH45" t="s">
        <v>66</v>
      </c>
      <c r="AI45">
        <v>1536</v>
      </c>
      <c r="AJ45">
        <v>0.35</v>
      </c>
      <c r="AK45" t="s">
        <v>109</v>
      </c>
      <c r="AL45">
        <v>456824</v>
      </c>
      <c r="AM45" t="s">
        <v>215</v>
      </c>
      <c r="AN45" t="s">
        <v>67</v>
      </c>
      <c r="AO45" t="s">
        <v>123</v>
      </c>
      <c r="AP45" t="s">
        <v>124</v>
      </c>
      <c r="AQ45" t="s">
        <v>68</v>
      </c>
      <c r="AR45" t="s">
        <v>93</v>
      </c>
      <c r="AS45" t="s">
        <v>67</v>
      </c>
      <c r="AT45" t="s">
        <v>146</v>
      </c>
      <c r="AU45" t="s">
        <v>125</v>
      </c>
      <c r="AV45" t="s">
        <v>67</v>
      </c>
      <c r="AW45" t="s">
        <v>126</v>
      </c>
      <c r="AX45" t="s">
        <v>156</v>
      </c>
      <c r="AY45" t="s">
        <v>110</v>
      </c>
      <c r="AZ45">
        <v>668</v>
      </c>
      <c r="BA45" t="s">
        <v>67</v>
      </c>
      <c r="BB45">
        <v>0</v>
      </c>
      <c r="BC45">
        <v>0.26</v>
      </c>
      <c r="BD45">
        <v>2.2999999999999998</v>
      </c>
      <c r="BE45">
        <v>2.2999999999999998</v>
      </c>
      <c r="BF45" t="s">
        <v>70</v>
      </c>
      <c r="BG45" t="s">
        <v>128</v>
      </c>
      <c r="BH45" t="s">
        <v>138</v>
      </c>
      <c r="BI45" t="s">
        <v>67</v>
      </c>
      <c r="BJ45" t="s">
        <v>147</v>
      </c>
      <c r="BK45" t="s">
        <v>67</v>
      </c>
      <c r="BL45" t="s">
        <v>130</v>
      </c>
      <c r="BM45" t="s">
        <v>67</v>
      </c>
      <c r="BN45">
        <v>29.49</v>
      </c>
      <c r="BO45">
        <v>0.21</v>
      </c>
      <c r="BP45">
        <v>1.2</v>
      </c>
      <c r="BQ45" t="s">
        <v>148</v>
      </c>
      <c r="BR45" t="s">
        <v>139</v>
      </c>
      <c r="BS45" t="s">
        <v>133</v>
      </c>
      <c r="BT45" t="s">
        <v>98</v>
      </c>
      <c r="BU45">
        <v>-1.25</v>
      </c>
      <c r="BV45">
        <v>-1</v>
      </c>
    </row>
    <row r="46" spans="1:74" x14ac:dyDescent="0.25">
      <c r="A46" t="s">
        <v>152</v>
      </c>
      <c r="B46" t="s">
        <v>153</v>
      </c>
      <c r="C46" t="s">
        <v>141</v>
      </c>
      <c r="D46">
        <v>2.5</v>
      </c>
      <c r="E46">
        <v>0.14000000000000001</v>
      </c>
      <c r="F46" t="s">
        <v>67</v>
      </c>
      <c r="G46" t="s">
        <v>88</v>
      </c>
      <c r="H46">
        <v>199</v>
      </c>
      <c r="I46">
        <v>1.1299999999999999</v>
      </c>
      <c r="J46" t="s">
        <v>106</v>
      </c>
      <c r="K46" t="s">
        <v>67</v>
      </c>
      <c r="L46">
        <v>1</v>
      </c>
      <c r="M46" t="s">
        <v>116</v>
      </c>
      <c r="N46" t="s">
        <v>107</v>
      </c>
      <c r="O46">
        <v>-1.4</v>
      </c>
      <c r="P46">
        <v>-1.44</v>
      </c>
      <c r="Q46">
        <v>-1.25</v>
      </c>
      <c r="R46" t="s">
        <v>142</v>
      </c>
      <c r="S46">
        <v>5.8</v>
      </c>
      <c r="T46" t="s">
        <v>65</v>
      </c>
      <c r="U46" t="s">
        <v>214</v>
      </c>
      <c r="V46" t="s">
        <v>108</v>
      </c>
      <c r="W46" t="s">
        <v>152</v>
      </c>
      <c r="X46">
        <v>0.16</v>
      </c>
      <c r="Y46" t="s">
        <v>67</v>
      </c>
      <c r="Z46">
        <v>-0.97</v>
      </c>
      <c r="AA46" t="s">
        <v>65</v>
      </c>
      <c r="AB46" t="s">
        <v>92</v>
      </c>
      <c r="AC46">
        <v>-1.44</v>
      </c>
      <c r="AD46">
        <v>2021</v>
      </c>
      <c r="AE46">
        <v>208.7</v>
      </c>
      <c r="AF46">
        <v>417</v>
      </c>
      <c r="AG46" t="s">
        <v>93</v>
      </c>
      <c r="AH46" t="s">
        <v>66</v>
      </c>
      <c r="AI46">
        <v>1536</v>
      </c>
      <c r="AJ46">
        <v>0.36</v>
      </c>
      <c r="AK46" t="s">
        <v>109</v>
      </c>
      <c r="AL46">
        <v>456825</v>
      </c>
      <c r="AM46" t="s">
        <v>215</v>
      </c>
      <c r="AN46" t="s">
        <v>67</v>
      </c>
      <c r="AO46" t="s">
        <v>123</v>
      </c>
      <c r="AP46" t="s">
        <v>124</v>
      </c>
      <c r="AQ46" t="s">
        <v>68</v>
      </c>
      <c r="AR46" t="s">
        <v>93</v>
      </c>
      <c r="AS46" t="s">
        <v>67</v>
      </c>
      <c r="AT46" t="s">
        <v>146</v>
      </c>
      <c r="AU46" t="s">
        <v>125</v>
      </c>
      <c r="AV46" t="s">
        <v>67</v>
      </c>
      <c r="AW46" t="s">
        <v>126</v>
      </c>
      <c r="AX46" t="s">
        <v>156</v>
      </c>
      <c r="AY46" t="s">
        <v>110</v>
      </c>
      <c r="AZ46">
        <v>669</v>
      </c>
      <c r="BA46" t="s">
        <v>67</v>
      </c>
      <c r="BB46">
        <v>0</v>
      </c>
      <c r="BC46">
        <v>0.19</v>
      </c>
      <c r="BD46">
        <v>2.2999999999999998</v>
      </c>
      <c r="BE46">
        <v>2.2999999999999998</v>
      </c>
      <c r="BF46" t="s">
        <v>70</v>
      </c>
      <c r="BG46" t="s">
        <v>128</v>
      </c>
      <c r="BH46" t="s">
        <v>138</v>
      </c>
      <c r="BI46" t="s">
        <v>67</v>
      </c>
      <c r="BJ46" t="s">
        <v>147</v>
      </c>
      <c r="BK46" t="s">
        <v>67</v>
      </c>
      <c r="BL46" t="s">
        <v>130</v>
      </c>
      <c r="BM46" t="s">
        <v>67</v>
      </c>
      <c r="BN46">
        <v>33.01</v>
      </c>
      <c r="BO46">
        <v>0.19</v>
      </c>
      <c r="BP46">
        <v>1.2</v>
      </c>
      <c r="BQ46" t="s">
        <v>148</v>
      </c>
      <c r="BR46" t="s">
        <v>139</v>
      </c>
      <c r="BS46" t="s">
        <v>133</v>
      </c>
      <c r="BT46" t="s">
        <v>98</v>
      </c>
      <c r="BU46">
        <v>-1.25</v>
      </c>
      <c r="BV46">
        <v>-1</v>
      </c>
    </row>
    <row r="47" spans="1:74" x14ac:dyDescent="0.25">
      <c r="A47" t="s">
        <v>152</v>
      </c>
      <c r="B47" t="s">
        <v>153</v>
      </c>
      <c r="C47" t="s">
        <v>141</v>
      </c>
      <c r="D47">
        <v>3.1</v>
      </c>
      <c r="E47">
        <v>0.19</v>
      </c>
      <c r="F47" t="s">
        <v>67</v>
      </c>
      <c r="G47" t="s">
        <v>88</v>
      </c>
      <c r="H47">
        <v>199</v>
      </c>
      <c r="I47">
        <v>1.1299999999999999</v>
      </c>
      <c r="J47" t="s">
        <v>106</v>
      </c>
      <c r="K47" t="s">
        <v>67</v>
      </c>
      <c r="L47">
        <v>0</v>
      </c>
      <c r="M47" t="s">
        <v>116</v>
      </c>
      <c r="N47" t="s">
        <v>107</v>
      </c>
      <c r="O47">
        <v>-1.1499999999999999</v>
      </c>
      <c r="P47">
        <v>-1.61</v>
      </c>
      <c r="Q47">
        <v>-1.35</v>
      </c>
      <c r="R47" t="s">
        <v>142</v>
      </c>
      <c r="S47">
        <v>6.2</v>
      </c>
      <c r="T47" t="s">
        <v>65</v>
      </c>
      <c r="U47" t="s">
        <v>216</v>
      </c>
      <c r="V47" t="s">
        <v>108</v>
      </c>
      <c r="W47" t="s">
        <v>152</v>
      </c>
      <c r="X47">
        <v>0.21</v>
      </c>
      <c r="Y47" t="s">
        <v>67</v>
      </c>
      <c r="Z47">
        <v>-0.95</v>
      </c>
      <c r="AA47" t="s">
        <v>65</v>
      </c>
      <c r="AB47" t="s">
        <v>92</v>
      </c>
      <c r="AC47">
        <v>-1.61</v>
      </c>
      <c r="AD47">
        <v>2021</v>
      </c>
      <c r="AE47">
        <v>193.8</v>
      </c>
      <c r="AF47">
        <v>388</v>
      </c>
      <c r="AG47" t="s">
        <v>93</v>
      </c>
      <c r="AH47" t="s">
        <v>66</v>
      </c>
      <c r="AI47">
        <v>1536</v>
      </c>
      <c r="AJ47">
        <v>0.62</v>
      </c>
      <c r="AK47" t="s">
        <v>109</v>
      </c>
      <c r="AL47">
        <v>456826</v>
      </c>
      <c r="AM47" t="s">
        <v>217</v>
      </c>
      <c r="AN47" t="s">
        <v>67</v>
      </c>
      <c r="AO47" t="s">
        <v>123</v>
      </c>
      <c r="AP47" t="s">
        <v>124</v>
      </c>
      <c r="AQ47" t="s">
        <v>68</v>
      </c>
      <c r="AR47" t="s">
        <v>93</v>
      </c>
      <c r="AS47" t="s">
        <v>67</v>
      </c>
      <c r="AT47" t="s">
        <v>146</v>
      </c>
      <c r="AU47" t="s">
        <v>125</v>
      </c>
      <c r="AV47" t="s">
        <v>67</v>
      </c>
      <c r="AW47" t="s">
        <v>126</v>
      </c>
      <c r="AX47" t="s">
        <v>156</v>
      </c>
      <c r="AY47" t="s">
        <v>110</v>
      </c>
      <c r="AZ47">
        <v>547</v>
      </c>
      <c r="BA47" t="s">
        <v>67</v>
      </c>
      <c r="BB47">
        <v>0</v>
      </c>
      <c r="BC47">
        <v>0.26</v>
      </c>
      <c r="BD47">
        <v>2.2999999999999998</v>
      </c>
      <c r="BE47">
        <v>2.2999999999999998</v>
      </c>
      <c r="BF47" t="s">
        <v>70</v>
      </c>
      <c r="BG47" t="s">
        <v>99</v>
      </c>
      <c r="BH47" t="s">
        <v>138</v>
      </c>
      <c r="BI47" t="s">
        <v>67</v>
      </c>
      <c r="BJ47" t="s">
        <v>147</v>
      </c>
      <c r="BK47" t="s">
        <v>67</v>
      </c>
      <c r="BL47" t="s">
        <v>97</v>
      </c>
      <c r="BM47" t="s">
        <v>67</v>
      </c>
      <c r="BN47">
        <v>41.61</v>
      </c>
      <c r="BO47">
        <v>0.36</v>
      </c>
      <c r="BP47">
        <v>1.6</v>
      </c>
      <c r="BQ47" t="s">
        <v>148</v>
      </c>
      <c r="BR47" t="s">
        <v>218</v>
      </c>
      <c r="BS47" t="s">
        <v>133</v>
      </c>
      <c r="BT47" t="s">
        <v>98</v>
      </c>
      <c r="BU47">
        <v>-1.25</v>
      </c>
      <c r="BV47">
        <v>-1</v>
      </c>
    </row>
    <row r="48" spans="1:74" x14ac:dyDescent="0.25">
      <c r="A48" t="s">
        <v>152</v>
      </c>
      <c r="B48" t="s">
        <v>153</v>
      </c>
      <c r="C48" t="s">
        <v>141</v>
      </c>
      <c r="D48">
        <v>2.2999999999999998</v>
      </c>
      <c r="E48">
        <v>0.15</v>
      </c>
      <c r="F48" t="s">
        <v>67</v>
      </c>
      <c r="G48" t="s">
        <v>88</v>
      </c>
      <c r="H48">
        <v>199</v>
      </c>
      <c r="I48">
        <v>1.1299999999999999</v>
      </c>
      <c r="J48" t="s">
        <v>106</v>
      </c>
      <c r="K48" t="s">
        <v>67</v>
      </c>
      <c r="L48">
        <v>0</v>
      </c>
      <c r="M48" t="s">
        <v>116</v>
      </c>
      <c r="N48" t="s">
        <v>107</v>
      </c>
      <c r="O48">
        <v>-1.1499999999999999</v>
      </c>
      <c r="P48">
        <v>-1.59</v>
      </c>
      <c r="Q48">
        <v>-1.36</v>
      </c>
      <c r="R48" t="s">
        <v>142</v>
      </c>
      <c r="S48">
        <v>5.8</v>
      </c>
      <c r="T48" t="s">
        <v>65</v>
      </c>
      <c r="U48" t="s">
        <v>216</v>
      </c>
      <c r="V48" t="s">
        <v>108</v>
      </c>
      <c r="W48" t="s">
        <v>152</v>
      </c>
      <c r="X48">
        <v>0.17</v>
      </c>
      <c r="Y48" t="s">
        <v>67</v>
      </c>
      <c r="Z48">
        <v>-0.97</v>
      </c>
      <c r="AA48" t="s">
        <v>65</v>
      </c>
      <c r="AB48" t="s">
        <v>92</v>
      </c>
      <c r="AC48">
        <v>-1.59</v>
      </c>
      <c r="AD48">
        <v>2021</v>
      </c>
      <c r="AE48">
        <v>190.9</v>
      </c>
      <c r="AF48">
        <v>382</v>
      </c>
      <c r="AG48" t="s">
        <v>93</v>
      </c>
      <c r="AH48" t="s">
        <v>66</v>
      </c>
      <c r="AI48">
        <v>1536</v>
      </c>
      <c r="AJ48">
        <v>0.52</v>
      </c>
      <c r="AK48" t="s">
        <v>109</v>
      </c>
      <c r="AL48">
        <v>456827</v>
      </c>
      <c r="AM48" t="s">
        <v>217</v>
      </c>
      <c r="AN48" t="s">
        <v>67</v>
      </c>
      <c r="AO48" t="s">
        <v>123</v>
      </c>
      <c r="AP48" t="s">
        <v>124</v>
      </c>
      <c r="AQ48" t="s">
        <v>68</v>
      </c>
      <c r="AR48" t="s">
        <v>93</v>
      </c>
      <c r="AS48" t="s">
        <v>67</v>
      </c>
      <c r="AT48" t="s">
        <v>146</v>
      </c>
      <c r="AU48" t="s">
        <v>125</v>
      </c>
      <c r="AV48" t="s">
        <v>67</v>
      </c>
      <c r="AW48" t="s">
        <v>126</v>
      </c>
      <c r="AX48" t="s">
        <v>156</v>
      </c>
      <c r="AY48" t="s">
        <v>110</v>
      </c>
      <c r="AZ48">
        <v>548</v>
      </c>
      <c r="BA48" t="s">
        <v>67</v>
      </c>
      <c r="BB48">
        <v>0</v>
      </c>
      <c r="BC48">
        <v>0.23</v>
      </c>
      <c r="BD48">
        <v>2.2999999999999998</v>
      </c>
      <c r="BE48">
        <v>2.2999999999999998</v>
      </c>
      <c r="BF48" t="s">
        <v>70</v>
      </c>
      <c r="BG48" t="s">
        <v>99</v>
      </c>
      <c r="BH48" t="s">
        <v>138</v>
      </c>
      <c r="BI48" t="s">
        <v>67</v>
      </c>
      <c r="BJ48" t="s">
        <v>147</v>
      </c>
      <c r="BK48" t="s">
        <v>67</v>
      </c>
      <c r="BL48" t="s">
        <v>97</v>
      </c>
      <c r="BM48" t="s">
        <v>67</v>
      </c>
      <c r="BN48">
        <v>32.36</v>
      </c>
      <c r="BO48">
        <v>0.34</v>
      </c>
      <c r="BP48">
        <v>1.2</v>
      </c>
      <c r="BQ48" t="s">
        <v>148</v>
      </c>
      <c r="BR48" t="s">
        <v>218</v>
      </c>
      <c r="BS48" t="s">
        <v>133</v>
      </c>
      <c r="BT48" t="s">
        <v>98</v>
      </c>
      <c r="BU48">
        <v>-1.25</v>
      </c>
      <c r="BV48">
        <v>-1</v>
      </c>
    </row>
    <row r="49" spans="1:74" x14ac:dyDescent="0.25">
      <c r="A49" t="s">
        <v>152</v>
      </c>
      <c r="B49" t="s">
        <v>153</v>
      </c>
      <c r="C49" t="s">
        <v>141</v>
      </c>
      <c r="D49">
        <v>2.1</v>
      </c>
      <c r="E49">
        <v>0.4</v>
      </c>
      <c r="F49" t="s">
        <v>67</v>
      </c>
      <c r="G49" t="s">
        <v>88</v>
      </c>
      <c r="H49">
        <v>199</v>
      </c>
      <c r="I49">
        <v>1.1299999999999999</v>
      </c>
      <c r="J49" t="s">
        <v>106</v>
      </c>
      <c r="K49" t="s">
        <v>67</v>
      </c>
      <c r="L49">
        <v>0</v>
      </c>
      <c r="M49" t="s">
        <v>116</v>
      </c>
      <c r="N49" t="s">
        <v>107</v>
      </c>
      <c r="O49">
        <v>-1.1499999999999999</v>
      </c>
      <c r="P49">
        <v>-1.72</v>
      </c>
      <c r="Q49">
        <v>-1.5</v>
      </c>
      <c r="R49" t="s">
        <v>142</v>
      </c>
      <c r="S49">
        <v>6.6</v>
      </c>
      <c r="T49" t="s">
        <v>65</v>
      </c>
      <c r="U49" t="s">
        <v>216</v>
      </c>
      <c r="V49" t="s">
        <v>108</v>
      </c>
      <c r="W49" t="s">
        <v>152</v>
      </c>
      <c r="X49">
        <v>0.45</v>
      </c>
      <c r="Y49" t="s">
        <v>67</v>
      </c>
      <c r="Z49">
        <v>-1.04</v>
      </c>
      <c r="AA49" t="s">
        <v>65</v>
      </c>
      <c r="AB49" t="s">
        <v>92</v>
      </c>
      <c r="AC49">
        <v>-1.72</v>
      </c>
      <c r="AD49">
        <v>2021</v>
      </c>
      <c r="AE49">
        <v>106.8</v>
      </c>
      <c r="AF49">
        <v>214</v>
      </c>
      <c r="AG49" t="s">
        <v>93</v>
      </c>
      <c r="AH49" t="s">
        <v>66</v>
      </c>
      <c r="AI49">
        <v>1536</v>
      </c>
      <c r="AJ49">
        <v>1.07</v>
      </c>
      <c r="AK49" t="s">
        <v>109</v>
      </c>
      <c r="AL49">
        <v>456828</v>
      </c>
      <c r="AM49" t="s">
        <v>217</v>
      </c>
      <c r="AN49" t="s">
        <v>67</v>
      </c>
      <c r="AO49" t="s">
        <v>123</v>
      </c>
      <c r="AP49" t="s">
        <v>124</v>
      </c>
      <c r="AQ49" t="s">
        <v>68</v>
      </c>
      <c r="AR49" t="s">
        <v>93</v>
      </c>
      <c r="AS49" t="s">
        <v>67</v>
      </c>
      <c r="AT49" t="s">
        <v>146</v>
      </c>
      <c r="AU49" t="s">
        <v>125</v>
      </c>
      <c r="AV49" t="s">
        <v>67</v>
      </c>
      <c r="AW49" t="s">
        <v>126</v>
      </c>
      <c r="AX49" t="s">
        <v>156</v>
      </c>
      <c r="AY49" t="s">
        <v>110</v>
      </c>
      <c r="AZ49">
        <v>1202</v>
      </c>
      <c r="BA49" t="s">
        <v>67</v>
      </c>
      <c r="BB49">
        <v>0</v>
      </c>
      <c r="BC49">
        <v>0.22</v>
      </c>
      <c r="BD49">
        <v>2.2999999999999998</v>
      </c>
      <c r="BE49">
        <v>2.2999999999999998</v>
      </c>
      <c r="BF49" t="s">
        <v>70</v>
      </c>
      <c r="BG49" t="s">
        <v>99</v>
      </c>
      <c r="BH49" t="s">
        <v>138</v>
      </c>
      <c r="BI49" t="s">
        <v>67</v>
      </c>
      <c r="BJ49" t="s">
        <v>147</v>
      </c>
      <c r="BK49" t="s">
        <v>67</v>
      </c>
      <c r="BL49" t="s">
        <v>97</v>
      </c>
      <c r="BM49" t="s">
        <v>67</v>
      </c>
      <c r="BN49">
        <v>48.28</v>
      </c>
      <c r="BO49">
        <v>0.47</v>
      </c>
      <c r="BP49">
        <v>2</v>
      </c>
      <c r="BQ49" t="s">
        <v>131</v>
      </c>
      <c r="BR49" t="s">
        <v>218</v>
      </c>
      <c r="BS49" t="s">
        <v>133</v>
      </c>
      <c r="BT49" t="s">
        <v>98</v>
      </c>
      <c r="BU49">
        <v>-1.25</v>
      </c>
      <c r="BV49">
        <v>-1</v>
      </c>
    </row>
    <row r="50" spans="1:74" x14ac:dyDescent="0.25">
      <c r="A50" t="s">
        <v>140</v>
      </c>
      <c r="B50" t="s">
        <v>103</v>
      </c>
      <c r="C50" t="s">
        <v>141</v>
      </c>
      <c r="D50">
        <v>3.5</v>
      </c>
      <c r="E50">
        <v>0.28999999999999998</v>
      </c>
      <c r="F50" t="s">
        <v>67</v>
      </c>
      <c r="G50" t="s">
        <v>88</v>
      </c>
      <c r="H50">
        <v>199</v>
      </c>
      <c r="I50">
        <v>1.1299999999999999</v>
      </c>
      <c r="J50" t="s">
        <v>106</v>
      </c>
      <c r="K50" t="s">
        <v>67</v>
      </c>
      <c r="L50">
        <v>0</v>
      </c>
      <c r="M50" t="s">
        <v>116</v>
      </c>
      <c r="N50" t="s">
        <v>107</v>
      </c>
      <c r="O50">
        <v>-1.4</v>
      </c>
      <c r="P50">
        <v>-1.64</v>
      </c>
      <c r="Q50">
        <v>-1.39</v>
      </c>
      <c r="R50" t="s">
        <v>72</v>
      </c>
      <c r="S50">
        <v>9.8000000000000007</v>
      </c>
      <c r="T50" t="s">
        <v>65</v>
      </c>
      <c r="U50" t="s">
        <v>219</v>
      </c>
      <c r="V50" t="s">
        <v>108</v>
      </c>
      <c r="W50" t="s">
        <v>140</v>
      </c>
      <c r="X50">
        <v>0.33</v>
      </c>
      <c r="Y50" t="s">
        <v>67</v>
      </c>
      <c r="Z50">
        <v>-0.97</v>
      </c>
      <c r="AA50" t="s">
        <v>65</v>
      </c>
      <c r="AB50" t="s">
        <v>92</v>
      </c>
      <c r="AC50">
        <v>-1.64</v>
      </c>
      <c r="AD50">
        <v>2021</v>
      </c>
      <c r="AE50">
        <v>151.69999999999999</v>
      </c>
      <c r="AF50">
        <v>303</v>
      </c>
      <c r="AG50" t="s">
        <v>93</v>
      </c>
      <c r="AH50" t="s">
        <v>66</v>
      </c>
      <c r="AI50">
        <v>1536</v>
      </c>
      <c r="AJ50">
        <v>1.0900000000000001</v>
      </c>
      <c r="AK50" t="s">
        <v>109</v>
      </c>
      <c r="AL50">
        <v>456829</v>
      </c>
      <c r="AM50" t="s">
        <v>220</v>
      </c>
      <c r="AN50" t="s">
        <v>67</v>
      </c>
      <c r="AO50" t="s">
        <v>123</v>
      </c>
      <c r="AP50" t="s">
        <v>124</v>
      </c>
      <c r="AQ50" t="s">
        <v>68</v>
      </c>
      <c r="AR50" t="s">
        <v>93</v>
      </c>
      <c r="AS50" t="s">
        <v>67</v>
      </c>
      <c r="AT50" t="s">
        <v>146</v>
      </c>
      <c r="AU50" t="s">
        <v>125</v>
      </c>
      <c r="AV50" t="s">
        <v>67</v>
      </c>
      <c r="AW50" t="s">
        <v>126</v>
      </c>
      <c r="AX50" t="s">
        <v>137</v>
      </c>
      <c r="AY50" t="s">
        <v>110</v>
      </c>
      <c r="AZ50">
        <v>892</v>
      </c>
      <c r="BA50" t="s">
        <v>67</v>
      </c>
      <c r="BB50">
        <v>0</v>
      </c>
      <c r="BC50">
        <v>0.25</v>
      </c>
      <c r="BD50">
        <v>3.8</v>
      </c>
      <c r="BE50">
        <v>3.8</v>
      </c>
      <c r="BF50" t="s">
        <v>70</v>
      </c>
      <c r="BG50" t="s">
        <v>128</v>
      </c>
      <c r="BH50" t="s">
        <v>138</v>
      </c>
      <c r="BI50" t="s">
        <v>67</v>
      </c>
      <c r="BJ50" t="s">
        <v>147</v>
      </c>
      <c r="BK50" t="s">
        <v>67</v>
      </c>
      <c r="BL50" t="s">
        <v>130</v>
      </c>
      <c r="BM50" t="s">
        <v>67</v>
      </c>
      <c r="BN50">
        <v>49.72</v>
      </c>
      <c r="BO50">
        <v>0.39</v>
      </c>
      <c r="BP50">
        <v>2.2999999999999998</v>
      </c>
      <c r="BQ50" t="s">
        <v>131</v>
      </c>
      <c r="BR50" t="s">
        <v>139</v>
      </c>
      <c r="BS50" t="s">
        <v>133</v>
      </c>
      <c r="BT50" t="s">
        <v>98</v>
      </c>
      <c r="BU50">
        <v>-1.25</v>
      </c>
      <c r="BV50">
        <v>-1</v>
      </c>
    </row>
    <row r="51" spans="1:74" x14ac:dyDescent="0.25">
      <c r="A51" t="s">
        <v>140</v>
      </c>
      <c r="B51" t="s">
        <v>103</v>
      </c>
      <c r="C51" t="s">
        <v>141</v>
      </c>
      <c r="D51">
        <v>4.4000000000000004</v>
      </c>
      <c r="E51">
        <v>0.21</v>
      </c>
      <c r="F51" t="s">
        <v>67</v>
      </c>
      <c r="G51" t="s">
        <v>88</v>
      </c>
      <c r="H51">
        <v>199</v>
      </c>
      <c r="I51">
        <v>1.1299999999999999</v>
      </c>
      <c r="J51" t="s">
        <v>106</v>
      </c>
      <c r="K51" t="s">
        <v>67</v>
      </c>
      <c r="L51">
        <v>0</v>
      </c>
      <c r="M51" t="s">
        <v>116</v>
      </c>
      <c r="N51" t="s">
        <v>107</v>
      </c>
      <c r="O51">
        <v>-1.4</v>
      </c>
      <c r="P51">
        <v>-1.59</v>
      </c>
      <c r="Q51">
        <v>-1.44</v>
      </c>
      <c r="R51" t="s">
        <v>72</v>
      </c>
      <c r="S51">
        <v>9.6999999999999993</v>
      </c>
      <c r="T51" t="s">
        <v>65</v>
      </c>
      <c r="U51" t="s">
        <v>219</v>
      </c>
      <c r="V51" t="s">
        <v>108</v>
      </c>
      <c r="W51" t="s">
        <v>140</v>
      </c>
      <c r="X51">
        <v>0.24</v>
      </c>
      <c r="Y51" t="s">
        <v>67</v>
      </c>
      <c r="Z51">
        <v>-0.97</v>
      </c>
      <c r="AA51" t="s">
        <v>65</v>
      </c>
      <c r="AB51" t="s">
        <v>92</v>
      </c>
      <c r="AC51">
        <v>-1.59</v>
      </c>
      <c r="AD51">
        <v>2021</v>
      </c>
      <c r="AE51">
        <v>199.8</v>
      </c>
      <c r="AF51">
        <v>400</v>
      </c>
      <c r="AG51" t="s">
        <v>93</v>
      </c>
      <c r="AH51" t="s">
        <v>66</v>
      </c>
      <c r="AI51">
        <v>1536</v>
      </c>
      <c r="AJ51">
        <v>0.96</v>
      </c>
      <c r="AK51" t="s">
        <v>109</v>
      </c>
      <c r="AL51">
        <v>456830</v>
      </c>
      <c r="AM51" t="s">
        <v>220</v>
      </c>
      <c r="AN51" t="s">
        <v>67</v>
      </c>
      <c r="AO51" t="s">
        <v>123</v>
      </c>
      <c r="AP51" t="s">
        <v>124</v>
      </c>
      <c r="AQ51" t="s">
        <v>68</v>
      </c>
      <c r="AR51" t="s">
        <v>93</v>
      </c>
      <c r="AS51" t="s">
        <v>67</v>
      </c>
      <c r="AT51" t="s">
        <v>146</v>
      </c>
      <c r="AU51" t="s">
        <v>125</v>
      </c>
      <c r="AV51" t="s">
        <v>67</v>
      </c>
      <c r="AW51" t="s">
        <v>126</v>
      </c>
      <c r="AX51" t="s">
        <v>137</v>
      </c>
      <c r="AY51" t="s">
        <v>110</v>
      </c>
      <c r="AZ51">
        <v>893</v>
      </c>
      <c r="BA51" t="s">
        <v>67</v>
      </c>
      <c r="BB51">
        <v>0</v>
      </c>
      <c r="BC51">
        <v>0.15</v>
      </c>
      <c r="BD51">
        <v>3.8</v>
      </c>
      <c r="BE51">
        <v>3.8</v>
      </c>
      <c r="BF51" t="s">
        <v>70</v>
      </c>
      <c r="BG51" t="s">
        <v>128</v>
      </c>
      <c r="BH51" t="s">
        <v>138</v>
      </c>
      <c r="BI51" t="s">
        <v>67</v>
      </c>
      <c r="BJ51" t="s">
        <v>147</v>
      </c>
      <c r="BK51" t="s">
        <v>67</v>
      </c>
      <c r="BL51" t="s">
        <v>130</v>
      </c>
      <c r="BM51" t="s">
        <v>67</v>
      </c>
      <c r="BN51">
        <v>47.42</v>
      </c>
      <c r="BO51">
        <v>0.34</v>
      </c>
      <c r="BP51">
        <v>2.2000000000000002</v>
      </c>
      <c r="BQ51" t="s">
        <v>131</v>
      </c>
      <c r="BR51" t="s">
        <v>139</v>
      </c>
      <c r="BS51" t="s">
        <v>133</v>
      </c>
      <c r="BT51" t="s">
        <v>98</v>
      </c>
      <c r="BU51">
        <v>-1.25</v>
      </c>
      <c r="BV51">
        <v>-1</v>
      </c>
    </row>
    <row r="52" spans="1:74" x14ac:dyDescent="0.25">
      <c r="A52" t="s">
        <v>140</v>
      </c>
      <c r="B52" t="s">
        <v>103</v>
      </c>
      <c r="C52" t="s">
        <v>141</v>
      </c>
      <c r="D52">
        <v>2.6</v>
      </c>
      <c r="E52">
        <v>0.38</v>
      </c>
      <c r="F52" t="s">
        <v>67</v>
      </c>
      <c r="G52" t="s">
        <v>88</v>
      </c>
      <c r="H52">
        <v>199</v>
      </c>
      <c r="I52">
        <v>1.1299999999999999</v>
      </c>
      <c r="J52" t="s">
        <v>106</v>
      </c>
      <c r="K52" t="s">
        <v>67</v>
      </c>
      <c r="L52">
        <v>0</v>
      </c>
      <c r="M52" t="s">
        <v>116</v>
      </c>
      <c r="N52" t="s">
        <v>107</v>
      </c>
      <c r="O52">
        <v>-1.4</v>
      </c>
      <c r="P52">
        <v>-1.67</v>
      </c>
      <c r="Q52">
        <v>-1.37</v>
      </c>
      <c r="R52" t="s">
        <v>72</v>
      </c>
      <c r="S52">
        <v>9.9</v>
      </c>
      <c r="T52" t="s">
        <v>65</v>
      </c>
      <c r="U52" t="s">
        <v>219</v>
      </c>
      <c r="V52" t="s">
        <v>108</v>
      </c>
      <c r="W52" t="s">
        <v>140</v>
      </c>
      <c r="X52">
        <v>0.43</v>
      </c>
      <c r="Y52" t="s">
        <v>67</v>
      </c>
      <c r="Z52">
        <v>-0.97</v>
      </c>
      <c r="AA52" t="s">
        <v>65</v>
      </c>
      <c r="AB52" t="s">
        <v>92</v>
      </c>
      <c r="AC52">
        <v>-1.67</v>
      </c>
      <c r="AD52">
        <v>2021</v>
      </c>
      <c r="AE52">
        <v>109.2</v>
      </c>
      <c r="AF52">
        <v>218</v>
      </c>
      <c r="AG52" t="s">
        <v>93</v>
      </c>
      <c r="AH52" t="s">
        <v>66</v>
      </c>
      <c r="AI52">
        <v>1536</v>
      </c>
      <c r="AJ52">
        <v>1.18</v>
      </c>
      <c r="AK52" t="s">
        <v>109</v>
      </c>
      <c r="AL52">
        <v>456831</v>
      </c>
      <c r="AM52" t="s">
        <v>220</v>
      </c>
      <c r="AN52" t="s">
        <v>67</v>
      </c>
      <c r="AO52" t="s">
        <v>123</v>
      </c>
      <c r="AP52" t="s">
        <v>124</v>
      </c>
      <c r="AQ52" t="s">
        <v>68</v>
      </c>
      <c r="AR52" t="s">
        <v>93</v>
      </c>
      <c r="AS52" t="s">
        <v>67</v>
      </c>
      <c r="AT52" t="s">
        <v>146</v>
      </c>
      <c r="AU52" t="s">
        <v>125</v>
      </c>
      <c r="AV52" t="s">
        <v>67</v>
      </c>
      <c r="AW52" t="s">
        <v>126</v>
      </c>
      <c r="AX52" t="s">
        <v>209</v>
      </c>
      <c r="AY52" t="s">
        <v>110</v>
      </c>
      <c r="AZ52">
        <v>894</v>
      </c>
      <c r="BA52" t="s">
        <v>67</v>
      </c>
      <c r="BB52">
        <v>0</v>
      </c>
      <c r="BC52">
        <v>0.3</v>
      </c>
      <c r="BD52">
        <v>3.8</v>
      </c>
      <c r="BE52">
        <v>3.8</v>
      </c>
      <c r="BF52" t="s">
        <v>128</v>
      </c>
      <c r="BG52" t="s">
        <v>128</v>
      </c>
      <c r="BH52" t="s">
        <v>138</v>
      </c>
      <c r="BI52" t="s">
        <v>67</v>
      </c>
      <c r="BJ52" t="s">
        <v>147</v>
      </c>
      <c r="BK52" t="s">
        <v>67</v>
      </c>
      <c r="BL52" t="s">
        <v>130</v>
      </c>
      <c r="BM52" t="s">
        <v>67</v>
      </c>
      <c r="BN52">
        <v>46.87</v>
      </c>
      <c r="BO52">
        <v>0.42</v>
      </c>
      <c r="BP52">
        <v>2.4</v>
      </c>
      <c r="BQ52" t="s">
        <v>131</v>
      </c>
      <c r="BR52" t="s">
        <v>210</v>
      </c>
      <c r="BS52" t="s">
        <v>133</v>
      </c>
      <c r="BT52" t="s">
        <v>98</v>
      </c>
      <c r="BU52">
        <v>-1.25</v>
      </c>
      <c r="BV52">
        <v>-1</v>
      </c>
    </row>
    <row r="53" spans="1:74" x14ac:dyDescent="0.25">
      <c r="A53" t="s">
        <v>140</v>
      </c>
      <c r="B53" t="s">
        <v>103</v>
      </c>
      <c r="C53" t="s">
        <v>141</v>
      </c>
      <c r="D53">
        <v>0.7</v>
      </c>
      <c r="E53">
        <v>0.38</v>
      </c>
      <c r="F53" t="s">
        <v>67</v>
      </c>
      <c r="G53" t="s">
        <v>88</v>
      </c>
      <c r="H53">
        <v>199</v>
      </c>
      <c r="I53">
        <v>1.1299999999999999</v>
      </c>
      <c r="J53" t="s">
        <v>106</v>
      </c>
      <c r="K53" t="s">
        <v>67</v>
      </c>
      <c r="L53">
        <v>0</v>
      </c>
      <c r="M53" t="s">
        <v>116</v>
      </c>
      <c r="N53" t="s">
        <v>107</v>
      </c>
      <c r="O53">
        <v>-1.4</v>
      </c>
      <c r="P53">
        <v>-1.67</v>
      </c>
      <c r="Q53">
        <v>-1.37</v>
      </c>
      <c r="R53" t="s">
        <v>72</v>
      </c>
      <c r="S53">
        <v>9.9</v>
      </c>
      <c r="T53" t="s">
        <v>65</v>
      </c>
      <c r="U53" t="s">
        <v>219</v>
      </c>
      <c r="V53" t="s">
        <v>108</v>
      </c>
      <c r="W53" t="s">
        <v>140</v>
      </c>
      <c r="X53">
        <v>0.43</v>
      </c>
      <c r="Y53" t="s">
        <v>67</v>
      </c>
      <c r="Z53">
        <v>-0.97</v>
      </c>
      <c r="AA53" t="s">
        <v>65</v>
      </c>
      <c r="AB53" t="s">
        <v>92</v>
      </c>
      <c r="AC53">
        <v>-1.67</v>
      </c>
      <c r="AD53">
        <v>2021</v>
      </c>
      <c r="AE53">
        <v>27.5</v>
      </c>
      <c r="AF53">
        <v>55</v>
      </c>
      <c r="AG53" t="s">
        <v>93</v>
      </c>
      <c r="AH53" t="s">
        <v>66</v>
      </c>
      <c r="AI53">
        <v>1536</v>
      </c>
      <c r="AJ53">
        <v>1.18</v>
      </c>
      <c r="AK53" t="s">
        <v>109</v>
      </c>
      <c r="AL53">
        <v>459201</v>
      </c>
      <c r="AM53" t="s">
        <v>220</v>
      </c>
      <c r="AN53" t="s">
        <v>67</v>
      </c>
      <c r="AO53" t="s">
        <v>123</v>
      </c>
      <c r="AP53" t="s">
        <v>124</v>
      </c>
      <c r="AQ53" t="s">
        <v>68</v>
      </c>
      <c r="AR53" t="s">
        <v>93</v>
      </c>
      <c r="AS53" t="s">
        <v>67</v>
      </c>
      <c r="AT53" t="s">
        <v>146</v>
      </c>
      <c r="AU53" t="s">
        <v>125</v>
      </c>
      <c r="AV53" t="s">
        <v>67</v>
      </c>
      <c r="AW53" t="s">
        <v>126</v>
      </c>
      <c r="AX53" t="s">
        <v>137</v>
      </c>
      <c r="AY53" t="s">
        <v>110</v>
      </c>
      <c r="AZ53">
        <v>894</v>
      </c>
      <c r="BA53" t="s">
        <v>67</v>
      </c>
      <c r="BB53">
        <v>0</v>
      </c>
      <c r="BC53">
        <v>0.3</v>
      </c>
      <c r="BD53">
        <v>3.8</v>
      </c>
      <c r="BE53">
        <v>3.8</v>
      </c>
      <c r="BF53" t="s">
        <v>70</v>
      </c>
      <c r="BG53" t="s">
        <v>128</v>
      </c>
      <c r="BH53" t="s">
        <v>138</v>
      </c>
      <c r="BI53" t="s">
        <v>67</v>
      </c>
      <c r="BJ53" t="s">
        <v>147</v>
      </c>
      <c r="BK53" t="s">
        <v>67</v>
      </c>
      <c r="BL53" t="s">
        <v>130</v>
      </c>
      <c r="BM53" t="s">
        <v>67</v>
      </c>
      <c r="BN53">
        <v>11.81</v>
      </c>
      <c r="BO53">
        <v>0.42</v>
      </c>
      <c r="BP53">
        <v>2.4</v>
      </c>
      <c r="BQ53" t="s">
        <v>131</v>
      </c>
      <c r="BR53" t="s">
        <v>139</v>
      </c>
      <c r="BS53" t="s">
        <v>133</v>
      </c>
      <c r="BT53" t="s">
        <v>98</v>
      </c>
      <c r="BU53">
        <v>-1.25</v>
      </c>
      <c r="BV53">
        <v>-1</v>
      </c>
    </row>
    <row r="54" spans="1:74" x14ac:dyDescent="0.25">
      <c r="A54" t="s">
        <v>80</v>
      </c>
      <c r="B54" t="s">
        <v>80</v>
      </c>
      <c r="C54" t="s">
        <v>80</v>
      </c>
      <c r="D54">
        <v>4.3</v>
      </c>
      <c r="E54">
        <v>0.32</v>
      </c>
      <c r="F54" t="s">
        <v>67</v>
      </c>
      <c r="G54" t="s">
        <v>111</v>
      </c>
      <c r="H54">
        <v>199</v>
      </c>
      <c r="I54">
        <v>1.1299999999999999</v>
      </c>
      <c r="J54" t="s">
        <v>106</v>
      </c>
      <c r="K54" t="s">
        <v>67</v>
      </c>
      <c r="L54">
        <v>0</v>
      </c>
      <c r="M54" t="s">
        <v>116</v>
      </c>
      <c r="N54" t="s">
        <v>107</v>
      </c>
      <c r="O54">
        <v>-0.7</v>
      </c>
      <c r="P54">
        <v>-1.05</v>
      </c>
      <c r="Q54">
        <v>-0.86</v>
      </c>
      <c r="R54" t="s">
        <v>72</v>
      </c>
      <c r="S54">
        <v>9.9</v>
      </c>
      <c r="T54" t="s">
        <v>65</v>
      </c>
      <c r="U54" t="s">
        <v>221</v>
      </c>
      <c r="V54" t="s">
        <v>108</v>
      </c>
      <c r="W54" t="s">
        <v>80</v>
      </c>
      <c r="X54">
        <v>0.36</v>
      </c>
      <c r="Y54" t="s">
        <v>67</v>
      </c>
      <c r="Z54">
        <v>-0.41</v>
      </c>
      <c r="AA54" t="s">
        <v>65</v>
      </c>
      <c r="AB54" t="s">
        <v>92</v>
      </c>
      <c r="AC54">
        <v>-1.05</v>
      </c>
      <c r="AD54">
        <v>2021</v>
      </c>
      <c r="AE54">
        <v>178</v>
      </c>
      <c r="AF54">
        <v>356</v>
      </c>
      <c r="AG54" t="s">
        <v>93</v>
      </c>
      <c r="AH54" t="s">
        <v>66</v>
      </c>
      <c r="AI54">
        <v>1536</v>
      </c>
      <c r="AJ54">
        <v>1.04</v>
      </c>
      <c r="AK54" t="s">
        <v>109</v>
      </c>
      <c r="AL54">
        <v>456832</v>
      </c>
      <c r="AM54" t="s">
        <v>222</v>
      </c>
      <c r="AN54" t="s">
        <v>67</v>
      </c>
      <c r="AO54" t="s">
        <v>123</v>
      </c>
      <c r="AP54" t="s">
        <v>124</v>
      </c>
      <c r="AQ54" t="s">
        <v>68</v>
      </c>
      <c r="AR54" t="s">
        <v>93</v>
      </c>
      <c r="AS54" t="s">
        <v>67</v>
      </c>
      <c r="AT54" t="s">
        <v>146</v>
      </c>
      <c r="AU54" t="s">
        <v>125</v>
      </c>
      <c r="AV54" t="s">
        <v>67</v>
      </c>
      <c r="AW54" t="s">
        <v>126</v>
      </c>
      <c r="AX54" t="s">
        <v>137</v>
      </c>
      <c r="AY54" t="s">
        <v>110</v>
      </c>
      <c r="AZ54">
        <v>928</v>
      </c>
      <c r="BA54" t="s">
        <v>67</v>
      </c>
      <c r="BB54">
        <v>0</v>
      </c>
      <c r="BC54">
        <v>0.19</v>
      </c>
      <c r="BD54">
        <v>3.8</v>
      </c>
      <c r="BE54">
        <v>3.8</v>
      </c>
      <c r="BF54" t="s">
        <v>70</v>
      </c>
      <c r="BG54" t="s">
        <v>128</v>
      </c>
      <c r="BH54" t="s">
        <v>138</v>
      </c>
      <c r="BI54" t="s">
        <v>67</v>
      </c>
      <c r="BJ54" t="s">
        <v>147</v>
      </c>
      <c r="BK54" t="s">
        <v>67</v>
      </c>
      <c r="BL54" t="s">
        <v>130</v>
      </c>
      <c r="BM54" t="s">
        <v>67</v>
      </c>
      <c r="BN54">
        <v>64.38</v>
      </c>
      <c r="BO54">
        <v>0.45</v>
      </c>
      <c r="BP54">
        <v>2.4</v>
      </c>
      <c r="BQ54" t="s">
        <v>131</v>
      </c>
      <c r="BR54" t="s">
        <v>139</v>
      </c>
      <c r="BS54" t="s">
        <v>133</v>
      </c>
      <c r="BT54" t="s">
        <v>98</v>
      </c>
      <c r="BU54">
        <v>-0.6</v>
      </c>
      <c r="BV54">
        <v>-0.3</v>
      </c>
    </row>
    <row r="55" spans="1:74" x14ac:dyDescent="0.25">
      <c r="A55" t="s">
        <v>80</v>
      </c>
      <c r="B55" t="s">
        <v>80</v>
      </c>
      <c r="C55" t="s">
        <v>80</v>
      </c>
      <c r="D55">
        <v>5.0999999999999996</v>
      </c>
      <c r="E55">
        <v>0.21</v>
      </c>
      <c r="F55" t="s">
        <v>67</v>
      </c>
      <c r="G55" t="s">
        <v>111</v>
      </c>
      <c r="H55">
        <v>199</v>
      </c>
      <c r="I55">
        <v>1.1299999999999999</v>
      </c>
      <c r="J55" t="s">
        <v>106</v>
      </c>
      <c r="K55" t="s">
        <v>67</v>
      </c>
      <c r="L55">
        <v>0</v>
      </c>
      <c r="M55" t="s">
        <v>116</v>
      </c>
      <c r="N55" t="s">
        <v>107</v>
      </c>
      <c r="O55">
        <v>-0.7</v>
      </c>
      <c r="P55">
        <v>-0.94</v>
      </c>
      <c r="Q55">
        <v>-0.75</v>
      </c>
      <c r="R55" t="s">
        <v>72</v>
      </c>
      <c r="S55">
        <v>9.4</v>
      </c>
      <c r="T55" t="s">
        <v>65</v>
      </c>
      <c r="U55" t="s">
        <v>221</v>
      </c>
      <c r="V55" t="s">
        <v>108</v>
      </c>
      <c r="W55" t="s">
        <v>80</v>
      </c>
      <c r="X55">
        <v>0.24</v>
      </c>
      <c r="Y55" t="s">
        <v>67</v>
      </c>
      <c r="Z55">
        <v>-0.41</v>
      </c>
      <c r="AA55" t="s">
        <v>65</v>
      </c>
      <c r="AB55" t="s">
        <v>92</v>
      </c>
      <c r="AC55">
        <v>-0.94</v>
      </c>
      <c r="AD55">
        <v>2021</v>
      </c>
      <c r="AE55">
        <v>267.2</v>
      </c>
      <c r="AF55">
        <v>534</v>
      </c>
      <c r="AG55" t="s">
        <v>93</v>
      </c>
      <c r="AH55" t="s">
        <v>66</v>
      </c>
      <c r="AI55">
        <v>1536</v>
      </c>
      <c r="AJ55">
        <v>0.67</v>
      </c>
      <c r="AK55" t="s">
        <v>109</v>
      </c>
      <c r="AL55">
        <v>456833</v>
      </c>
      <c r="AM55" t="s">
        <v>222</v>
      </c>
      <c r="AN55" t="s">
        <v>67</v>
      </c>
      <c r="AO55" t="s">
        <v>123</v>
      </c>
      <c r="AP55" t="s">
        <v>124</v>
      </c>
      <c r="AQ55" t="s">
        <v>68</v>
      </c>
      <c r="AR55" t="s">
        <v>93</v>
      </c>
      <c r="AS55" t="s">
        <v>67</v>
      </c>
      <c r="AT55" t="s">
        <v>146</v>
      </c>
      <c r="AU55" t="s">
        <v>125</v>
      </c>
      <c r="AV55" t="s">
        <v>67</v>
      </c>
      <c r="AW55" t="s">
        <v>126</v>
      </c>
      <c r="AX55" t="s">
        <v>137</v>
      </c>
      <c r="AY55" t="s">
        <v>110</v>
      </c>
      <c r="AZ55">
        <v>929</v>
      </c>
      <c r="BA55" t="s">
        <v>67</v>
      </c>
      <c r="BB55">
        <v>0</v>
      </c>
      <c r="BC55">
        <v>0.19</v>
      </c>
      <c r="BD55">
        <v>3.8</v>
      </c>
      <c r="BE55">
        <v>3.8</v>
      </c>
      <c r="BF55" t="s">
        <v>70</v>
      </c>
      <c r="BG55" t="s">
        <v>128</v>
      </c>
      <c r="BH55" t="s">
        <v>138</v>
      </c>
      <c r="BI55" t="s">
        <v>67</v>
      </c>
      <c r="BJ55" t="s">
        <v>147</v>
      </c>
      <c r="BK55" t="s">
        <v>67</v>
      </c>
      <c r="BL55" t="s">
        <v>130</v>
      </c>
      <c r="BM55" t="s">
        <v>67</v>
      </c>
      <c r="BN55">
        <v>63.4</v>
      </c>
      <c r="BO55">
        <v>0.34</v>
      </c>
      <c r="BP55">
        <v>1.9</v>
      </c>
      <c r="BQ55" t="s">
        <v>148</v>
      </c>
      <c r="BR55" t="s">
        <v>139</v>
      </c>
      <c r="BS55" t="s">
        <v>133</v>
      </c>
      <c r="BT55" t="s">
        <v>98</v>
      </c>
      <c r="BU55">
        <v>-0.6</v>
      </c>
      <c r="BV55">
        <v>-0.3</v>
      </c>
    </row>
    <row r="56" spans="1:74" x14ac:dyDescent="0.25">
      <c r="A56" t="s">
        <v>80</v>
      </c>
      <c r="B56" t="s">
        <v>80</v>
      </c>
      <c r="C56" t="s">
        <v>80</v>
      </c>
      <c r="D56">
        <v>3.6</v>
      </c>
      <c r="E56">
        <v>0.3</v>
      </c>
      <c r="F56" t="s">
        <v>67</v>
      </c>
      <c r="G56" t="s">
        <v>111</v>
      </c>
      <c r="H56">
        <v>199</v>
      </c>
      <c r="I56">
        <v>1.1299999999999999</v>
      </c>
      <c r="J56" t="s">
        <v>106</v>
      </c>
      <c r="K56" t="s">
        <v>67</v>
      </c>
      <c r="L56">
        <v>0</v>
      </c>
      <c r="M56" t="s">
        <v>116</v>
      </c>
      <c r="N56" t="s">
        <v>107</v>
      </c>
      <c r="O56">
        <v>-0.25</v>
      </c>
      <c r="P56">
        <v>-0.41</v>
      </c>
      <c r="Q56">
        <v>-0.41</v>
      </c>
      <c r="R56" t="s">
        <v>142</v>
      </c>
      <c r="S56">
        <v>5.7</v>
      </c>
      <c r="T56" t="s">
        <v>65</v>
      </c>
      <c r="U56" t="s">
        <v>223</v>
      </c>
      <c r="V56" t="s">
        <v>119</v>
      </c>
      <c r="W56" t="s">
        <v>80</v>
      </c>
      <c r="X56">
        <v>0.34</v>
      </c>
      <c r="Y56" t="s">
        <v>67</v>
      </c>
      <c r="Z56">
        <v>0.53</v>
      </c>
      <c r="AA56" t="s">
        <v>65</v>
      </c>
      <c r="AB56" t="s">
        <v>92</v>
      </c>
      <c r="AC56">
        <v>-0.41</v>
      </c>
      <c r="AD56">
        <v>2021</v>
      </c>
      <c r="AE56">
        <v>91.2</v>
      </c>
      <c r="AF56">
        <v>182</v>
      </c>
      <c r="AG56" t="s">
        <v>93</v>
      </c>
      <c r="AH56" t="s">
        <v>66</v>
      </c>
      <c r="AI56">
        <v>1536</v>
      </c>
      <c r="AJ56">
        <v>0</v>
      </c>
      <c r="AK56" t="s">
        <v>109</v>
      </c>
      <c r="AL56">
        <v>456834</v>
      </c>
      <c r="AM56" t="s">
        <v>224</v>
      </c>
      <c r="AN56" t="s">
        <v>225</v>
      </c>
      <c r="AO56" t="s">
        <v>123</v>
      </c>
      <c r="AP56" t="s">
        <v>124</v>
      </c>
      <c r="AQ56" t="s">
        <v>68</v>
      </c>
      <c r="AR56" t="s">
        <v>93</v>
      </c>
      <c r="AS56" t="s">
        <v>67</v>
      </c>
      <c r="AT56" t="s">
        <v>146</v>
      </c>
      <c r="AU56" t="s">
        <v>125</v>
      </c>
      <c r="AV56" t="s">
        <v>67</v>
      </c>
      <c r="AW56" t="s">
        <v>126</v>
      </c>
      <c r="AX56" t="s">
        <v>137</v>
      </c>
      <c r="AY56" t="s">
        <v>110</v>
      </c>
      <c r="AZ56">
        <v>906</v>
      </c>
      <c r="BA56" t="s">
        <v>67</v>
      </c>
      <c r="BB56">
        <v>0</v>
      </c>
      <c r="BC56">
        <v>0</v>
      </c>
      <c r="BD56">
        <v>0.8</v>
      </c>
      <c r="BE56">
        <v>0.9</v>
      </c>
      <c r="BF56" t="s">
        <v>70</v>
      </c>
      <c r="BG56" t="s">
        <v>128</v>
      </c>
      <c r="BH56" t="s">
        <v>138</v>
      </c>
      <c r="BI56" t="s">
        <v>67</v>
      </c>
      <c r="BJ56" t="s">
        <v>147</v>
      </c>
      <c r="BK56" t="s">
        <v>67</v>
      </c>
      <c r="BL56" t="s">
        <v>130</v>
      </c>
      <c r="BM56" t="s">
        <v>67</v>
      </c>
      <c r="BN56">
        <v>30.92</v>
      </c>
      <c r="BO56">
        <v>0.94</v>
      </c>
      <c r="BP56">
        <v>4</v>
      </c>
      <c r="BQ56" t="s">
        <v>190</v>
      </c>
      <c r="BR56" t="s">
        <v>139</v>
      </c>
      <c r="BS56" t="s">
        <v>133</v>
      </c>
      <c r="BT56" t="s">
        <v>98</v>
      </c>
      <c r="BU56">
        <v>-0.6</v>
      </c>
      <c r="BV56">
        <v>-0.3</v>
      </c>
    </row>
    <row r="57" spans="1:74" x14ac:dyDescent="0.25">
      <c r="A57" t="s">
        <v>80</v>
      </c>
      <c r="B57" t="s">
        <v>80</v>
      </c>
      <c r="C57" t="s">
        <v>80</v>
      </c>
      <c r="D57">
        <v>7.7</v>
      </c>
      <c r="E57">
        <v>0.3</v>
      </c>
      <c r="F57" t="s">
        <v>67</v>
      </c>
      <c r="G57" t="s">
        <v>111</v>
      </c>
      <c r="H57">
        <v>199</v>
      </c>
      <c r="I57">
        <v>1.1299999999999999</v>
      </c>
      <c r="J57" t="s">
        <v>106</v>
      </c>
      <c r="K57" t="s">
        <v>67</v>
      </c>
      <c r="L57">
        <v>0</v>
      </c>
      <c r="M57" t="s">
        <v>116</v>
      </c>
      <c r="N57" t="s">
        <v>107</v>
      </c>
      <c r="O57">
        <v>-0.25</v>
      </c>
      <c r="P57">
        <v>-0.48</v>
      </c>
      <c r="Q57">
        <v>-0.48</v>
      </c>
      <c r="R57" t="s">
        <v>72</v>
      </c>
      <c r="S57">
        <v>10.4</v>
      </c>
      <c r="T57" t="s">
        <v>65</v>
      </c>
      <c r="U57" t="s">
        <v>223</v>
      </c>
      <c r="V57" t="s">
        <v>108</v>
      </c>
      <c r="W57" t="s">
        <v>80</v>
      </c>
      <c r="X57">
        <v>0.34</v>
      </c>
      <c r="Y57" t="s">
        <v>67</v>
      </c>
      <c r="Z57">
        <v>0.65</v>
      </c>
      <c r="AA57" t="s">
        <v>65</v>
      </c>
      <c r="AB57" t="s">
        <v>92</v>
      </c>
      <c r="AC57">
        <v>-0.48</v>
      </c>
      <c r="AD57">
        <v>2021</v>
      </c>
      <c r="AE57">
        <v>192</v>
      </c>
      <c r="AF57">
        <v>384</v>
      </c>
      <c r="AG57" t="s">
        <v>93</v>
      </c>
      <c r="AH57" t="s">
        <v>66</v>
      </c>
      <c r="AI57">
        <v>1536</v>
      </c>
      <c r="AJ57">
        <v>0</v>
      </c>
      <c r="AK57" t="s">
        <v>109</v>
      </c>
      <c r="AL57">
        <v>456835</v>
      </c>
      <c r="AM57" t="s">
        <v>224</v>
      </c>
      <c r="AN57" t="s">
        <v>225</v>
      </c>
      <c r="AO57" t="s">
        <v>123</v>
      </c>
      <c r="AP57" t="s">
        <v>124</v>
      </c>
      <c r="AQ57" t="s">
        <v>68</v>
      </c>
      <c r="AR57" t="s">
        <v>93</v>
      </c>
      <c r="AS57" t="s">
        <v>67</v>
      </c>
      <c r="AT57" t="s">
        <v>146</v>
      </c>
      <c r="AU57" t="s">
        <v>125</v>
      </c>
      <c r="AV57" t="s">
        <v>67</v>
      </c>
      <c r="AW57" t="s">
        <v>126</v>
      </c>
      <c r="AX57" t="s">
        <v>137</v>
      </c>
      <c r="AY57" t="s">
        <v>110</v>
      </c>
      <c r="AZ57">
        <v>904</v>
      </c>
      <c r="BA57" t="s">
        <v>67</v>
      </c>
      <c r="BB57">
        <v>0</v>
      </c>
      <c r="BC57">
        <v>0</v>
      </c>
      <c r="BD57">
        <v>3.2</v>
      </c>
      <c r="BE57">
        <v>3.2</v>
      </c>
      <c r="BF57" t="s">
        <v>70</v>
      </c>
      <c r="BG57" t="s">
        <v>128</v>
      </c>
      <c r="BH57" t="s">
        <v>138</v>
      </c>
      <c r="BI57" t="s">
        <v>67</v>
      </c>
      <c r="BJ57" t="s">
        <v>147</v>
      </c>
      <c r="BK57" t="s">
        <v>67</v>
      </c>
      <c r="BL57" t="s">
        <v>130</v>
      </c>
      <c r="BM57" t="s">
        <v>67</v>
      </c>
      <c r="BN57">
        <v>65.08</v>
      </c>
      <c r="BO57">
        <v>1.1299999999999999</v>
      </c>
      <c r="BP57">
        <v>4</v>
      </c>
      <c r="BQ57" t="s">
        <v>190</v>
      </c>
      <c r="BR57" t="s">
        <v>139</v>
      </c>
      <c r="BS57" t="s">
        <v>133</v>
      </c>
      <c r="BT57" t="s">
        <v>98</v>
      </c>
      <c r="BU57">
        <v>-0.6</v>
      </c>
      <c r="BV57">
        <v>-0.3</v>
      </c>
    </row>
    <row r="58" spans="1:74" x14ac:dyDescent="0.25">
      <c r="A58" t="s">
        <v>80</v>
      </c>
      <c r="B58" t="s">
        <v>80</v>
      </c>
      <c r="C58" t="s">
        <v>80</v>
      </c>
      <c r="D58">
        <v>4.9000000000000004</v>
      </c>
      <c r="E58">
        <v>0.3</v>
      </c>
      <c r="F58" t="s">
        <v>67</v>
      </c>
      <c r="G58" t="s">
        <v>111</v>
      </c>
      <c r="H58">
        <v>199</v>
      </c>
      <c r="I58">
        <v>1.1299999999999999</v>
      </c>
      <c r="J58" t="s">
        <v>106</v>
      </c>
      <c r="K58" t="s">
        <v>67</v>
      </c>
      <c r="L58">
        <v>0</v>
      </c>
      <c r="M58" t="s">
        <v>116</v>
      </c>
      <c r="N58" t="s">
        <v>107</v>
      </c>
      <c r="O58">
        <v>-0.25</v>
      </c>
      <c r="P58">
        <v>-0.4</v>
      </c>
      <c r="Q58">
        <v>-0.4</v>
      </c>
      <c r="R58" t="s">
        <v>72</v>
      </c>
      <c r="S58">
        <v>9.1999999999999993</v>
      </c>
      <c r="T58" t="s">
        <v>65</v>
      </c>
      <c r="U58" t="s">
        <v>223</v>
      </c>
      <c r="V58" t="s">
        <v>108</v>
      </c>
      <c r="W58" t="s">
        <v>80</v>
      </c>
      <c r="X58">
        <v>0.34</v>
      </c>
      <c r="Y58" t="s">
        <v>67</v>
      </c>
      <c r="Z58">
        <v>0.6</v>
      </c>
      <c r="AA58" t="s">
        <v>65</v>
      </c>
      <c r="AB58" t="s">
        <v>92</v>
      </c>
      <c r="AC58">
        <v>-0.4</v>
      </c>
      <c r="AD58">
        <v>2021</v>
      </c>
      <c r="AE58">
        <v>176</v>
      </c>
      <c r="AF58">
        <v>352</v>
      </c>
      <c r="AG58" t="s">
        <v>93</v>
      </c>
      <c r="AH58" t="s">
        <v>66</v>
      </c>
      <c r="AI58">
        <v>1536</v>
      </c>
      <c r="AJ58">
        <v>0</v>
      </c>
      <c r="AK58" t="s">
        <v>109</v>
      </c>
      <c r="AL58">
        <v>456836</v>
      </c>
      <c r="AM58" t="s">
        <v>224</v>
      </c>
      <c r="AN58" t="s">
        <v>225</v>
      </c>
      <c r="AO58" t="s">
        <v>123</v>
      </c>
      <c r="AP58" t="s">
        <v>124</v>
      </c>
      <c r="AQ58" t="s">
        <v>68</v>
      </c>
      <c r="AR58" t="s">
        <v>93</v>
      </c>
      <c r="AS58" t="s">
        <v>67</v>
      </c>
      <c r="AT58" t="s">
        <v>146</v>
      </c>
      <c r="AU58" t="s">
        <v>125</v>
      </c>
      <c r="AV58" t="s">
        <v>67</v>
      </c>
      <c r="AW58" t="s">
        <v>126</v>
      </c>
      <c r="AX58" t="s">
        <v>137</v>
      </c>
      <c r="AY58" t="s">
        <v>110</v>
      </c>
      <c r="AZ58">
        <v>905</v>
      </c>
      <c r="BA58" t="s">
        <v>67</v>
      </c>
      <c r="BB58">
        <v>0</v>
      </c>
      <c r="BC58">
        <v>0</v>
      </c>
      <c r="BD58">
        <v>3.2</v>
      </c>
      <c r="BE58">
        <v>3.2</v>
      </c>
      <c r="BF58" t="s">
        <v>70</v>
      </c>
      <c r="BG58" t="s">
        <v>128</v>
      </c>
      <c r="BH58" t="s">
        <v>138</v>
      </c>
      <c r="BI58" t="s">
        <v>67</v>
      </c>
      <c r="BJ58" t="s">
        <v>147</v>
      </c>
      <c r="BK58" t="s">
        <v>67</v>
      </c>
      <c r="BL58" t="s">
        <v>130</v>
      </c>
      <c r="BM58" t="s">
        <v>67</v>
      </c>
      <c r="BN58">
        <v>59.65</v>
      </c>
      <c r="BO58">
        <v>1</v>
      </c>
      <c r="BP58">
        <v>2.8</v>
      </c>
      <c r="BQ58" t="s">
        <v>131</v>
      </c>
      <c r="BR58" t="s">
        <v>139</v>
      </c>
      <c r="BS58" t="s">
        <v>133</v>
      </c>
      <c r="BT58" t="s">
        <v>98</v>
      </c>
      <c r="BU58">
        <v>-0.6</v>
      </c>
      <c r="BV58">
        <v>-0.3</v>
      </c>
    </row>
    <row r="59" spans="1:74" x14ac:dyDescent="0.25">
      <c r="A59" t="s">
        <v>80</v>
      </c>
      <c r="B59" t="s">
        <v>80</v>
      </c>
      <c r="C59" t="s">
        <v>80</v>
      </c>
      <c r="D59">
        <v>6.3</v>
      </c>
      <c r="E59">
        <v>0.3</v>
      </c>
      <c r="F59" t="s">
        <v>67</v>
      </c>
      <c r="G59" t="s">
        <v>111</v>
      </c>
      <c r="H59">
        <v>199</v>
      </c>
      <c r="I59">
        <v>1.1299999999999999</v>
      </c>
      <c r="J59" t="s">
        <v>106</v>
      </c>
      <c r="K59" t="s">
        <v>67</v>
      </c>
      <c r="L59">
        <v>0</v>
      </c>
      <c r="M59" t="s">
        <v>116</v>
      </c>
      <c r="N59" t="s">
        <v>107</v>
      </c>
      <c r="O59">
        <v>-0.25</v>
      </c>
      <c r="P59">
        <v>-0.33</v>
      </c>
      <c r="Q59">
        <v>-0.33</v>
      </c>
      <c r="R59" t="s">
        <v>72</v>
      </c>
      <c r="S59">
        <v>9.1999999999999993</v>
      </c>
      <c r="T59" t="s">
        <v>65</v>
      </c>
      <c r="U59" t="s">
        <v>223</v>
      </c>
      <c r="V59" t="s">
        <v>108</v>
      </c>
      <c r="W59" t="s">
        <v>80</v>
      </c>
      <c r="X59">
        <v>0.34</v>
      </c>
      <c r="Y59" t="s">
        <v>67</v>
      </c>
      <c r="Z59">
        <v>0.84</v>
      </c>
      <c r="AA59" t="s">
        <v>65</v>
      </c>
      <c r="AB59" t="s">
        <v>92</v>
      </c>
      <c r="AC59">
        <v>-0.33</v>
      </c>
      <c r="AD59">
        <v>2021</v>
      </c>
      <c r="AE59">
        <v>225.8</v>
      </c>
      <c r="AF59">
        <v>452</v>
      </c>
      <c r="AG59" t="s">
        <v>93</v>
      </c>
      <c r="AH59" t="s">
        <v>66</v>
      </c>
      <c r="AI59">
        <v>1536</v>
      </c>
      <c r="AJ59">
        <v>0</v>
      </c>
      <c r="AK59" t="s">
        <v>109</v>
      </c>
      <c r="AL59">
        <v>456837</v>
      </c>
      <c r="AM59" t="s">
        <v>224</v>
      </c>
      <c r="AN59" t="s">
        <v>225</v>
      </c>
      <c r="AO59" t="s">
        <v>123</v>
      </c>
      <c r="AP59" t="s">
        <v>124</v>
      </c>
      <c r="AQ59" t="s">
        <v>68</v>
      </c>
      <c r="AR59" t="s">
        <v>93</v>
      </c>
      <c r="AS59" t="s">
        <v>67</v>
      </c>
      <c r="AT59" t="s">
        <v>146</v>
      </c>
      <c r="AU59" t="s">
        <v>125</v>
      </c>
      <c r="AV59" t="s">
        <v>67</v>
      </c>
      <c r="AW59" t="s">
        <v>126</v>
      </c>
      <c r="AX59" t="s">
        <v>226</v>
      </c>
      <c r="AY59" t="s">
        <v>110</v>
      </c>
      <c r="AZ59">
        <v>903</v>
      </c>
      <c r="BA59" t="s">
        <v>67</v>
      </c>
      <c r="BB59">
        <v>0</v>
      </c>
      <c r="BC59">
        <v>0</v>
      </c>
      <c r="BD59">
        <v>3.2</v>
      </c>
      <c r="BE59">
        <v>3.2</v>
      </c>
      <c r="BF59" t="s">
        <v>70</v>
      </c>
      <c r="BG59" t="s">
        <v>128</v>
      </c>
      <c r="BH59" t="s">
        <v>138</v>
      </c>
      <c r="BI59" t="s">
        <v>67</v>
      </c>
      <c r="BJ59" t="s">
        <v>147</v>
      </c>
      <c r="BK59" t="s">
        <v>67</v>
      </c>
      <c r="BL59" t="s">
        <v>130</v>
      </c>
      <c r="BM59" t="s">
        <v>67</v>
      </c>
      <c r="BN59">
        <v>76.53</v>
      </c>
      <c r="BO59">
        <v>1.17</v>
      </c>
      <c r="BP59">
        <v>2.8</v>
      </c>
      <c r="BQ59" t="s">
        <v>131</v>
      </c>
      <c r="BR59" t="s">
        <v>139</v>
      </c>
      <c r="BS59" t="s">
        <v>133</v>
      </c>
      <c r="BT59" t="s">
        <v>98</v>
      </c>
      <c r="BU59">
        <v>-0.6</v>
      </c>
      <c r="BV59">
        <v>-0.3</v>
      </c>
    </row>
    <row r="60" spans="1:74" x14ac:dyDescent="0.25">
      <c r="A60" t="s">
        <v>140</v>
      </c>
      <c r="B60" t="s">
        <v>103</v>
      </c>
      <c r="C60" t="s">
        <v>141</v>
      </c>
      <c r="D60">
        <v>6.7</v>
      </c>
      <c r="E60">
        <v>0.64</v>
      </c>
      <c r="F60" t="s">
        <v>67</v>
      </c>
      <c r="G60" t="s">
        <v>88</v>
      </c>
      <c r="H60">
        <v>199</v>
      </c>
      <c r="I60">
        <v>1.1299999999999999</v>
      </c>
      <c r="J60" t="s">
        <v>106</v>
      </c>
      <c r="K60" t="s">
        <v>67</v>
      </c>
      <c r="L60">
        <v>1</v>
      </c>
      <c r="M60" t="s">
        <v>116</v>
      </c>
      <c r="N60" t="s">
        <v>107</v>
      </c>
      <c r="O60">
        <v>-1.4</v>
      </c>
      <c r="P60">
        <v>-1.72</v>
      </c>
      <c r="Q60">
        <v>-1.4</v>
      </c>
      <c r="R60" t="s">
        <v>72</v>
      </c>
      <c r="S60">
        <v>11</v>
      </c>
      <c r="T60" t="s">
        <v>65</v>
      </c>
      <c r="U60" t="s">
        <v>227</v>
      </c>
      <c r="V60" t="s">
        <v>108</v>
      </c>
      <c r="W60" t="s">
        <v>140</v>
      </c>
      <c r="X60">
        <v>0.72</v>
      </c>
      <c r="Y60" t="s">
        <v>67</v>
      </c>
      <c r="Z60">
        <v>-0.97</v>
      </c>
      <c r="AA60" t="s">
        <v>65</v>
      </c>
      <c r="AB60" t="s">
        <v>92</v>
      </c>
      <c r="AC60">
        <v>-1.72</v>
      </c>
      <c r="AD60">
        <v>2021</v>
      </c>
      <c r="AE60">
        <v>191.4</v>
      </c>
      <c r="AF60">
        <v>383</v>
      </c>
      <c r="AG60" t="s">
        <v>93</v>
      </c>
      <c r="AH60" t="s">
        <v>66</v>
      </c>
      <c r="AI60">
        <v>1536</v>
      </c>
      <c r="AJ60">
        <v>1.78</v>
      </c>
      <c r="AK60" t="s">
        <v>109</v>
      </c>
      <c r="AL60">
        <v>456838</v>
      </c>
      <c r="AM60" t="s">
        <v>228</v>
      </c>
      <c r="AN60" t="s">
        <v>67</v>
      </c>
      <c r="AO60" t="s">
        <v>123</v>
      </c>
      <c r="AP60" t="s">
        <v>124</v>
      </c>
      <c r="AQ60" t="s">
        <v>68</v>
      </c>
      <c r="AR60" t="s">
        <v>93</v>
      </c>
      <c r="AS60" t="s">
        <v>67</v>
      </c>
      <c r="AT60" t="s">
        <v>146</v>
      </c>
      <c r="AU60" t="s">
        <v>125</v>
      </c>
      <c r="AV60" t="s">
        <v>67</v>
      </c>
      <c r="AW60" t="s">
        <v>126</v>
      </c>
      <c r="AX60" t="s">
        <v>137</v>
      </c>
      <c r="AY60" t="s">
        <v>110</v>
      </c>
      <c r="AZ60">
        <v>854</v>
      </c>
      <c r="BA60" t="s">
        <v>67</v>
      </c>
      <c r="BB60">
        <v>0</v>
      </c>
      <c r="BC60">
        <v>0.32</v>
      </c>
      <c r="BD60">
        <v>3.8</v>
      </c>
      <c r="BE60">
        <v>3.8</v>
      </c>
      <c r="BF60" t="s">
        <v>70</v>
      </c>
      <c r="BG60" t="s">
        <v>128</v>
      </c>
      <c r="BH60" t="s">
        <v>138</v>
      </c>
      <c r="BI60" t="s">
        <v>67</v>
      </c>
      <c r="BJ60" t="s">
        <v>147</v>
      </c>
      <c r="BK60" t="s">
        <v>67</v>
      </c>
      <c r="BL60" t="s">
        <v>130</v>
      </c>
      <c r="BM60" t="s">
        <v>67</v>
      </c>
      <c r="BN60">
        <v>138.44999999999999</v>
      </c>
      <c r="BO60">
        <v>0.47</v>
      </c>
      <c r="BP60">
        <v>3.5</v>
      </c>
      <c r="BQ60" t="s">
        <v>131</v>
      </c>
      <c r="BR60" t="s">
        <v>139</v>
      </c>
      <c r="BS60" t="s">
        <v>133</v>
      </c>
      <c r="BT60" t="s">
        <v>98</v>
      </c>
      <c r="BU60">
        <v>-1.25</v>
      </c>
      <c r="BV60">
        <v>-1</v>
      </c>
    </row>
    <row r="61" spans="1:74" x14ac:dyDescent="0.25">
      <c r="A61" t="s">
        <v>140</v>
      </c>
      <c r="B61" t="s">
        <v>103</v>
      </c>
      <c r="C61" t="s">
        <v>141</v>
      </c>
      <c r="D61">
        <v>5.6</v>
      </c>
      <c r="E61">
        <v>0.28000000000000003</v>
      </c>
      <c r="F61" t="s">
        <v>67</v>
      </c>
      <c r="G61" t="s">
        <v>88</v>
      </c>
      <c r="H61">
        <v>199</v>
      </c>
      <c r="I61">
        <v>1.1299999999999999</v>
      </c>
      <c r="J61" t="s">
        <v>106</v>
      </c>
      <c r="K61" t="s">
        <v>67</v>
      </c>
      <c r="L61">
        <v>1</v>
      </c>
      <c r="M61" t="s">
        <v>116</v>
      </c>
      <c r="N61" t="s">
        <v>107</v>
      </c>
      <c r="O61">
        <v>-1.4</v>
      </c>
      <c r="P61">
        <v>-1.5</v>
      </c>
      <c r="Q61">
        <v>-1.36</v>
      </c>
      <c r="R61" t="s">
        <v>72</v>
      </c>
      <c r="S61">
        <v>10.3</v>
      </c>
      <c r="T61" t="s">
        <v>65</v>
      </c>
      <c r="U61" t="s">
        <v>227</v>
      </c>
      <c r="V61" t="s">
        <v>108</v>
      </c>
      <c r="W61" t="s">
        <v>140</v>
      </c>
      <c r="X61">
        <v>0.32</v>
      </c>
      <c r="Y61" t="s">
        <v>67</v>
      </c>
      <c r="Z61">
        <v>-0.97</v>
      </c>
      <c r="AA61" t="s">
        <v>65</v>
      </c>
      <c r="AB61" t="s">
        <v>92</v>
      </c>
      <c r="AC61">
        <v>-1.5</v>
      </c>
      <c r="AD61">
        <v>2021</v>
      </c>
      <c r="AE61">
        <v>199.5</v>
      </c>
      <c r="AF61">
        <v>399</v>
      </c>
      <c r="AG61" t="s">
        <v>93</v>
      </c>
      <c r="AH61" t="s">
        <v>66</v>
      </c>
      <c r="AI61">
        <v>1536</v>
      </c>
      <c r="AJ61">
        <v>0.98</v>
      </c>
      <c r="AK61" t="s">
        <v>109</v>
      </c>
      <c r="AL61">
        <v>456839</v>
      </c>
      <c r="AM61" t="s">
        <v>228</v>
      </c>
      <c r="AN61" t="s">
        <v>67</v>
      </c>
      <c r="AO61" t="s">
        <v>123</v>
      </c>
      <c r="AP61" t="s">
        <v>124</v>
      </c>
      <c r="AQ61" t="s">
        <v>68</v>
      </c>
      <c r="AR61" t="s">
        <v>93</v>
      </c>
      <c r="AS61" t="s">
        <v>67</v>
      </c>
      <c r="AT61" t="s">
        <v>146</v>
      </c>
      <c r="AU61" t="s">
        <v>125</v>
      </c>
      <c r="AV61" t="s">
        <v>67</v>
      </c>
      <c r="AW61" t="s">
        <v>126</v>
      </c>
      <c r="AX61" t="s">
        <v>137</v>
      </c>
      <c r="AY61" t="s">
        <v>110</v>
      </c>
      <c r="AZ61">
        <v>855</v>
      </c>
      <c r="BA61" t="s">
        <v>67</v>
      </c>
      <c r="BB61">
        <v>0</v>
      </c>
      <c r="BC61">
        <v>0.14000000000000001</v>
      </c>
      <c r="BD61">
        <v>3.8</v>
      </c>
      <c r="BE61">
        <v>3.8</v>
      </c>
      <c r="BF61" t="s">
        <v>70</v>
      </c>
      <c r="BG61" t="s">
        <v>128</v>
      </c>
      <c r="BH61" t="s">
        <v>138</v>
      </c>
      <c r="BI61" t="s">
        <v>67</v>
      </c>
      <c r="BJ61" t="s">
        <v>147</v>
      </c>
      <c r="BK61" t="s">
        <v>67</v>
      </c>
      <c r="BL61" t="s">
        <v>130</v>
      </c>
      <c r="BM61" t="s">
        <v>67</v>
      </c>
      <c r="BN61">
        <v>63.11</v>
      </c>
      <c r="BO61">
        <v>0.25</v>
      </c>
      <c r="BP61">
        <v>2.8</v>
      </c>
      <c r="BQ61" t="s">
        <v>131</v>
      </c>
      <c r="BR61" t="s">
        <v>139</v>
      </c>
      <c r="BS61" t="s">
        <v>133</v>
      </c>
      <c r="BT61" t="s">
        <v>98</v>
      </c>
      <c r="BU61">
        <v>-1.25</v>
      </c>
      <c r="BV61">
        <v>-1</v>
      </c>
    </row>
    <row r="62" spans="1:74" x14ac:dyDescent="0.25">
      <c r="A62" t="s">
        <v>140</v>
      </c>
      <c r="B62" t="s">
        <v>103</v>
      </c>
      <c r="C62" t="s">
        <v>141</v>
      </c>
      <c r="D62">
        <v>3.1</v>
      </c>
      <c r="E62">
        <v>0.11</v>
      </c>
      <c r="F62" t="s">
        <v>67</v>
      </c>
      <c r="G62" t="s">
        <v>88</v>
      </c>
      <c r="H62">
        <v>199</v>
      </c>
      <c r="I62">
        <v>1.1299999999999999</v>
      </c>
      <c r="J62" t="s">
        <v>106</v>
      </c>
      <c r="K62" t="s">
        <v>67</v>
      </c>
      <c r="L62">
        <v>1</v>
      </c>
      <c r="M62" t="s">
        <v>116</v>
      </c>
      <c r="N62" t="s">
        <v>107</v>
      </c>
      <c r="O62">
        <v>-1.4</v>
      </c>
      <c r="P62">
        <v>-1.39</v>
      </c>
      <c r="Q62">
        <v>-1.26</v>
      </c>
      <c r="R62" t="s">
        <v>72</v>
      </c>
      <c r="S62">
        <v>8.9</v>
      </c>
      <c r="T62" t="s">
        <v>65</v>
      </c>
      <c r="U62" t="s">
        <v>227</v>
      </c>
      <c r="V62" t="s">
        <v>108</v>
      </c>
      <c r="W62" t="s">
        <v>140</v>
      </c>
      <c r="X62">
        <v>0.12</v>
      </c>
      <c r="Y62" t="s">
        <v>67</v>
      </c>
      <c r="Z62">
        <v>-0.97</v>
      </c>
      <c r="AA62" t="s">
        <v>65</v>
      </c>
      <c r="AB62" t="s">
        <v>92</v>
      </c>
      <c r="AC62">
        <v>-1.39</v>
      </c>
      <c r="AD62">
        <v>2021</v>
      </c>
      <c r="AE62">
        <v>218</v>
      </c>
      <c r="AF62">
        <v>436</v>
      </c>
      <c r="AG62" t="s">
        <v>93</v>
      </c>
      <c r="AH62" t="s">
        <v>66</v>
      </c>
      <c r="AI62">
        <v>1536</v>
      </c>
      <c r="AJ62">
        <v>0.4</v>
      </c>
      <c r="AK62" t="s">
        <v>109</v>
      </c>
      <c r="AL62">
        <v>456840</v>
      </c>
      <c r="AM62" t="s">
        <v>228</v>
      </c>
      <c r="AN62" t="s">
        <v>67</v>
      </c>
      <c r="AO62" t="s">
        <v>123</v>
      </c>
      <c r="AP62" t="s">
        <v>124</v>
      </c>
      <c r="AQ62" t="s">
        <v>68</v>
      </c>
      <c r="AR62" t="s">
        <v>93</v>
      </c>
      <c r="AS62" t="s">
        <v>67</v>
      </c>
      <c r="AT62" t="s">
        <v>146</v>
      </c>
      <c r="AU62" t="s">
        <v>125</v>
      </c>
      <c r="AV62" t="s">
        <v>67</v>
      </c>
      <c r="AW62" t="s">
        <v>126</v>
      </c>
      <c r="AX62" t="s">
        <v>137</v>
      </c>
      <c r="AY62" t="s">
        <v>110</v>
      </c>
      <c r="AZ62">
        <v>895</v>
      </c>
      <c r="BA62" t="s">
        <v>67</v>
      </c>
      <c r="BB62">
        <v>0</v>
      </c>
      <c r="BC62">
        <v>0.13</v>
      </c>
      <c r="BD62">
        <v>3.8</v>
      </c>
      <c r="BE62">
        <v>3.8</v>
      </c>
      <c r="BF62" t="s">
        <v>70</v>
      </c>
      <c r="BG62" t="s">
        <v>128</v>
      </c>
      <c r="BH62" t="s">
        <v>138</v>
      </c>
      <c r="BI62" t="s">
        <v>67</v>
      </c>
      <c r="BJ62" t="s">
        <v>147</v>
      </c>
      <c r="BK62" t="s">
        <v>67</v>
      </c>
      <c r="BL62" t="s">
        <v>130</v>
      </c>
      <c r="BM62" t="s">
        <v>67</v>
      </c>
      <c r="BN62">
        <v>27.1</v>
      </c>
      <c r="BO62">
        <v>0.14000000000000001</v>
      </c>
      <c r="BP62">
        <v>1.4</v>
      </c>
      <c r="BQ62" t="s">
        <v>148</v>
      </c>
      <c r="BR62" t="s">
        <v>139</v>
      </c>
      <c r="BS62" t="s">
        <v>133</v>
      </c>
      <c r="BT62" t="s">
        <v>98</v>
      </c>
      <c r="BU62">
        <v>-1.25</v>
      </c>
      <c r="BV62">
        <v>-1</v>
      </c>
    </row>
    <row r="63" spans="1:74" x14ac:dyDescent="0.25">
      <c r="A63" t="s">
        <v>140</v>
      </c>
      <c r="B63" t="s">
        <v>103</v>
      </c>
      <c r="C63" t="s">
        <v>141</v>
      </c>
      <c r="D63">
        <v>6.4</v>
      </c>
      <c r="E63">
        <v>0.59</v>
      </c>
      <c r="F63" t="s">
        <v>67</v>
      </c>
      <c r="G63" t="s">
        <v>88</v>
      </c>
      <c r="H63">
        <v>199</v>
      </c>
      <c r="I63">
        <v>1.1299999999999999</v>
      </c>
      <c r="J63" t="s">
        <v>106</v>
      </c>
      <c r="K63" t="s">
        <v>67</v>
      </c>
      <c r="L63">
        <v>1</v>
      </c>
      <c r="M63" t="s">
        <v>116</v>
      </c>
      <c r="N63" t="s">
        <v>107</v>
      </c>
      <c r="O63">
        <v>-1.4</v>
      </c>
      <c r="P63">
        <v>-1.73</v>
      </c>
      <c r="Q63">
        <v>-1.45</v>
      </c>
      <c r="R63" t="s">
        <v>72</v>
      </c>
      <c r="S63">
        <v>10.6</v>
      </c>
      <c r="T63" t="s">
        <v>65</v>
      </c>
      <c r="U63" t="s">
        <v>227</v>
      </c>
      <c r="V63" t="s">
        <v>108</v>
      </c>
      <c r="W63" t="s">
        <v>140</v>
      </c>
      <c r="X63">
        <v>0.67</v>
      </c>
      <c r="Y63" t="s">
        <v>67</v>
      </c>
      <c r="Z63">
        <v>-0.97</v>
      </c>
      <c r="AA63" t="s">
        <v>65</v>
      </c>
      <c r="AB63" t="s">
        <v>92</v>
      </c>
      <c r="AC63">
        <v>-1.73</v>
      </c>
      <c r="AD63">
        <v>2021</v>
      </c>
      <c r="AE63">
        <v>206.2</v>
      </c>
      <c r="AF63">
        <v>412</v>
      </c>
      <c r="AG63" t="s">
        <v>93</v>
      </c>
      <c r="AH63" t="s">
        <v>66</v>
      </c>
      <c r="AI63">
        <v>1536</v>
      </c>
      <c r="AJ63">
        <v>1.95</v>
      </c>
      <c r="AK63" t="s">
        <v>109</v>
      </c>
      <c r="AL63">
        <v>456841</v>
      </c>
      <c r="AM63" t="s">
        <v>228</v>
      </c>
      <c r="AN63" t="s">
        <v>67</v>
      </c>
      <c r="AO63" t="s">
        <v>123</v>
      </c>
      <c r="AP63" t="s">
        <v>124</v>
      </c>
      <c r="AQ63" t="s">
        <v>68</v>
      </c>
      <c r="AR63" t="s">
        <v>93</v>
      </c>
      <c r="AS63" t="s">
        <v>67</v>
      </c>
      <c r="AT63" t="s">
        <v>146</v>
      </c>
      <c r="AU63" t="s">
        <v>125</v>
      </c>
      <c r="AV63" t="s">
        <v>67</v>
      </c>
      <c r="AW63" t="s">
        <v>126</v>
      </c>
      <c r="AX63" t="s">
        <v>137</v>
      </c>
      <c r="AY63" t="s">
        <v>110</v>
      </c>
      <c r="AZ63">
        <v>896</v>
      </c>
      <c r="BA63" t="s">
        <v>67</v>
      </c>
      <c r="BB63">
        <v>0</v>
      </c>
      <c r="BC63">
        <v>0.28000000000000003</v>
      </c>
      <c r="BD63">
        <v>3.8</v>
      </c>
      <c r="BE63">
        <v>3.8</v>
      </c>
      <c r="BF63" t="s">
        <v>70</v>
      </c>
      <c r="BG63" t="s">
        <v>128</v>
      </c>
      <c r="BH63" t="s">
        <v>138</v>
      </c>
      <c r="BI63" t="s">
        <v>67</v>
      </c>
      <c r="BJ63" t="s">
        <v>147</v>
      </c>
      <c r="BK63" t="s">
        <v>67</v>
      </c>
      <c r="BL63" t="s">
        <v>130</v>
      </c>
      <c r="BM63" t="s">
        <v>67</v>
      </c>
      <c r="BN63">
        <v>137.44999999999999</v>
      </c>
      <c r="BO63">
        <v>0.48</v>
      </c>
      <c r="BP63">
        <v>3.1</v>
      </c>
      <c r="BQ63" t="s">
        <v>131</v>
      </c>
      <c r="BR63" t="s">
        <v>139</v>
      </c>
      <c r="BS63" t="s">
        <v>133</v>
      </c>
      <c r="BT63" t="s">
        <v>98</v>
      </c>
      <c r="BU63">
        <v>-1.25</v>
      </c>
      <c r="BV63">
        <v>-1</v>
      </c>
    </row>
    <row r="64" spans="1:74" x14ac:dyDescent="0.25">
      <c r="A64" t="s">
        <v>67</v>
      </c>
      <c r="B64" t="s">
        <v>67</v>
      </c>
      <c r="C64" t="s">
        <v>67</v>
      </c>
      <c r="D64" t="s">
        <v>67</v>
      </c>
      <c r="E64" t="s">
        <v>67</v>
      </c>
      <c r="F64" t="s">
        <v>67</v>
      </c>
      <c r="G64" t="s">
        <v>67</v>
      </c>
      <c r="H64">
        <v>199</v>
      </c>
      <c r="I64">
        <v>1.1299999999999999</v>
      </c>
      <c r="J64" t="s">
        <v>67</v>
      </c>
      <c r="K64" t="s">
        <v>67</v>
      </c>
      <c r="L64" t="s">
        <v>67</v>
      </c>
      <c r="M64" t="s">
        <v>116</v>
      </c>
      <c r="N64" t="s">
        <v>67</v>
      </c>
      <c r="O64" t="s">
        <v>67</v>
      </c>
      <c r="P64" t="s">
        <v>67</v>
      </c>
      <c r="Q64" t="s">
        <v>67</v>
      </c>
      <c r="R64" t="s">
        <v>67</v>
      </c>
      <c r="S64" t="s">
        <v>67</v>
      </c>
      <c r="T64" t="s">
        <v>67</v>
      </c>
      <c r="U64" t="s">
        <v>229</v>
      </c>
      <c r="V64" t="s">
        <v>67</v>
      </c>
      <c r="W64" t="s">
        <v>67</v>
      </c>
      <c r="X64" t="s">
        <v>67</v>
      </c>
      <c r="Y64" t="s">
        <v>67</v>
      </c>
      <c r="Z64" t="s">
        <v>67</v>
      </c>
      <c r="AA64" t="s">
        <v>67</v>
      </c>
      <c r="AB64" t="s">
        <v>67</v>
      </c>
      <c r="AC64" t="s">
        <v>67</v>
      </c>
      <c r="AD64">
        <v>2021</v>
      </c>
      <c r="AE64" t="s">
        <v>67</v>
      </c>
      <c r="AF64" t="s">
        <v>67</v>
      </c>
      <c r="AG64" t="s">
        <v>67</v>
      </c>
      <c r="AH64" t="s">
        <v>67</v>
      </c>
      <c r="AI64" t="s">
        <v>67</v>
      </c>
      <c r="AJ64" t="s">
        <v>67</v>
      </c>
      <c r="AK64" t="s">
        <v>67</v>
      </c>
      <c r="AL64">
        <v>460555</v>
      </c>
      <c r="AM64" t="s">
        <v>67</v>
      </c>
      <c r="AN64" t="s">
        <v>67</v>
      </c>
      <c r="AO64" t="s">
        <v>67</v>
      </c>
      <c r="AP64" t="s">
        <v>67</v>
      </c>
      <c r="AQ64" t="s">
        <v>68</v>
      </c>
      <c r="AR64" t="s">
        <v>67</v>
      </c>
      <c r="AS64" t="s">
        <v>67</v>
      </c>
      <c r="AT64" t="s">
        <v>67</v>
      </c>
      <c r="AU64" t="s">
        <v>67</v>
      </c>
      <c r="AV64" t="s">
        <v>67</v>
      </c>
      <c r="AW64" t="s">
        <v>126</v>
      </c>
      <c r="AX64" t="s">
        <v>137</v>
      </c>
      <c r="AY64" t="s">
        <v>67</v>
      </c>
      <c r="AZ64" t="s">
        <v>67</v>
      </c>
      <c r="BA64" t="s">
        <v>67</v>
      </c>
      <c r="BB64">
        <v>0</v>
      </c>
      <c r="BC64" t="s">
        <v>67</v>
      </c>
      <c r="BD64" t="s">
        <v>67</v>
      </c>
      <c r="BE64" t="s">
        <v>67</v>
      </c>
      <c r="BF64" t="s">
        <v>70</v>
      </c>
      <c r="BG64" t="s">
        <v>128</v>
      </c>
      <c r="BH64" t="s">
        <v>138</v>
      </c>
      <c r="BI64" t="s">
        <v>135</v>
      </c>
      <c r="BJ64" t="s">
        <v>67</v>
      </c>
      <c r="BK64" t="s">
        <v>67</v>
      </c>
      <c r="BL64" t="s">
        <v>130</v>
      </c>
      <c r="BM64" t="s">
        <v>67</v>
      </c>
      <c r="BN64" t="s">
        <v>67</v>
      </c>
      <c r="BO64" t="s">
        <v>67</v>
      </c>
      <c r="BP64" t="s">
        <v>67</v>
      </c>
      <c r="BQ64" t="s">
        <v>67</v>
      </c>
      <c r="BR64" t="s">
        <v>139</v>
      </c>
      <c r="BS64" t="s">
        <v>67</v>
      </c>
      <c r="BT64" t="s">
        <v>67</v>
      </c>
      <c r="BU64" t="s">
        <v>67</v>
      </c>
      <c r="BV64" t="s">
        <v>67</v>
      </c>
    </row>
    <row r="65" spans="1:74" x14ac:dyDescent="0.25">
      <c r="A65" t="s">
        <v>67</v>
      </c>
      <c r="B65" t="s">
        <v>67</v>
      </c>
      <c r="C65" t="s">
        <v>67</v>
      </c>
      <c r="D65" t="s">
        <v>67</v>
      </c>
      <c r="E65" t="s">
        <v>67</v>
      </c>
      <c r="F65" t="s">
        <v>67</v>
      </c>
      <c r="G65" t="s">
        <v>67</v>
      </c>
      <c r="H65">
        <v>199</v>
      </c>
      <c r="I65">
        <v>1.1299999999999999</v>
      </c>
      <c r="J65" t="s">
        <v>67</v>
      </c>
      <c r="K65" t="s">
        <v>67</v>
      </c>
      <c r="L65" t="s">
        <v>67</v>
      </c>
      <c r="M65" t="s">
        <v>116</v>
      </c>
      <c r="N65" t="s">
        <v>67</v>
      </c>
      <c r="O65" t="s">
        <v>67</v>
      </c>
      <c r="P65" t="s">
        <v>67</v>
      </c>
      <c r="Q65" t="s">
        <v>67</v>
      </c>
      <c r="R65" t="s">
        <v>67</v>
      </c>
      <c r="S65" t="s">
        <v>67</v>
      </c>
      <c r="T65" t="s">
        <v>67</v>
      </c>
      <c r="U65" t="s">
        <v>230</v>
      </c>
      <c r="V65" t="s">
        <v>67</v>
      </c>
      <c r="W65" t="s">
        <v>67</v>
      </c>
      <c r="X65" t="s">
        <v>67</v>
      </c>
      <c r="Y65" t="s">
        <v>67</v>
      </c>
      <c r="Z65" t="s">
        <v>67</v>
      </c>
      <c r="AA65" t="s">
        <v>67</v>
      </c>
      <c r="AB65" t="s">
        <v>67</v>
      </c>
      <c r="AC65" t="s">
        <v>67</v>
      </c>
      <c r="AD65">
        <v>2021</v>
      </c>
      <c r="AE65" t="s">
        <v>67</v>
      </c>
      <c r="AF65" t="s">
        <v>67</v>
      </c>
      <c r="AG65" t="s">
        <v>67</v>
      </c>
      <c r="AH65" t="s">
        <v>67</v>
      </c>
      <c r="AI65" t="s">
        <v>67</v>
      </c>
      <c r="AJ65" t="s">
        <v>67</v>
      </c>
      <c r="AK65" t="s">
        <v>67</v>
      </c>
      <c r="AL65">
        <v>460494</v>
      </c>
      <c r="AM65" t="s">
        <v>67</v>
      </c>
      <c r="AN65" t="s">
        <v>67</v>
      </c>
      <c r="AO65" t="s">
        <v>67</v>
      </c>
      <c r="AP65" t="s">
        <v>67</v>
      </c>
      <c r="AQ65" t="s">
        <v>68</v>
      </c>
      <c r="AR65" t="s">
        <v>67</v>
      </c>
      <c r="AS65" t="s">
        <v>67</v>
      </c>
      <c r="AT65" t="s">
        <v>67</v>
      </c>
      <c r="AU65" t="s">
        <v>67</v>
      </c>
      <c r="AV65" t="s">
        <v>67</v>
      </c>
      <c r="AW65" t="s">
        <v>126</v>
      </c>
      <c r="AX65" t="s">
        <v>137</v>
      </c>
      <c r="AY65" t="s">
        <v>67</v>
      </c>
      <c r="AZ65" t="s">
        <v>67</v>
      </c>
      <c r="BA65" t="s">
        <v>67</v>
      </c>
      <c r="BB65">
        <v>0</v>
      </c>
      <c r="BC65" t="s">
        <v>67</v>
      </c>
      <c r="BD65" t="s">
        <v>67</v>
      </c>
      <c r="BE65" t="s">
        <v>67</v>
      </c>
      <c r="BF65" t="s">
        <v>70</v>
      </c>
      <c r="BG65" t="s">
        <v>128</v>
      </c>
      <c r="BH65" t="s">
        <v>138</v>
      </c>
      <c r="BI65" t="s">
        <v>135</v>
      </c>
      <c r="BJ65" t="s">
        <v>67</v>
      </c>
      <c r="BK65" t="s">
        <v>67</v>
      </c>
      <c r="BL65" t="s">
        <v>130</v>
      </c>
      <c r="BM65" t="s">
        <v>67</v>
      </c>
      <c r="BN65" t="s">
        <v>67</v>
      </c>
      <c r="BO65" t="s">
        <v>67</v>
      </c>
      <c r="BP65" t="s">
        <v>67</v>
      </c>
      <c r="BQ65" t="s">
        <v>67</v>
      </c>
      <c r="BR65" t="s">
        <v>139</v>
      </c>
      <c r="BS65" t="s">
        <v>67</v>
      </c>
      <c r="BT65" t="s">
        <v>67</v>
      </c>
      <c r="BU65" t="s">
        <v>67</v>
      </c>
      <c r="BV65" t="s">
        <v>67</v>
      </c>
    </row>
    <row r="66" spans="1:74" x14ac:dyDescent="0.25">
      <c r="A66" t="s">
        <v>67</v>
      </c>
      <c r="B66" t="s">
        <v>67</v>
      </c>
      <c r="C66" t="s">
        <v>67</v>
      </c>
      <c r="D66" t="s">
        <v>67</v>
      </c>
      <c r="E66" t="s">
        <v>67</v>
      </c>
      <c r="F66" t="s">
        <v>67</v>
      </c>
      <c r="G66" t="s">
        <v>67</v>
      </c>
      <c r="H66">
        <v>199</v>
      </c>
      <c r="I66">
        <v>1.1299999999999999</v>
      </c>
      <c r="J66" t="s">
        <v>67</v>
      </c>
      <c r="K66" t="s">
        <v>67</v>
      </c>
      <c r="L66" t="s">
        <v>67</v>
      </c>
      <c r="M66" t="s">
        <v>116</v>
      </c>
      <c r="N66" t="s">
        <v>67</v>
      </c>
      <c r="O66" t="s">
        <v>67</v>
      </c>
      <c r="P66" t="s">
        <v>67</v>
      </c>
      <c r="Q66" t="s">
        <v>67</v>
      </c>
      <c r="R66" t="s">
        <v>67</v>
      </c>
      <c r="S66" t="s">
        <v>67</v>
      </c>
      <c r="T66" t="s">
        <v>67</v>
      </c>
      <c r="U66" t="s">
        <v>231</v>
      </c>
      <c r="V66" t="s">
        <v>67</v>
      </c>
      <c r="W66" t="s">
        <v>67</v>
      </c>
      <c r="X66" t="s">
        <v>67</v>
      </c>
      <c r="Y66" t="s">
        <v>67</v>
      </c>
      <c r="Z66" t="s">
        <v>67</v>
      </c>
      <c r="AA66" t="s">
        <v>67</v>
      </c>
      <c r="AB66" t="s">
        <v>67</v>
      </c>
      <c r="AC66" t="s">
        <v>67</v>
      </c>
      <c r="AD66">
        <v>2021</v>
      </c>
      <c r="AE66" t="s">
        <v>67</v>
      </c>
      <c r="AF66" t="s">
        <v>67</v>
      </c>
      <c r="AG66" t="s">
        <v>67</v>
      </c>
      <c r="AH66" t="s">
        <v>67</v>
      </c>
      <c r="AI66" t="s">
        <v>67</v>
      </c>
      <c r="AJ66" t="s">
        <v>67</v>
      </c>
      <c r="AK66" t="s">
        <v>67</v>
      </c>
      <c r="AL66">
        <v>460591</v>
      </c>
      <c r="AM66" t="s">
        <v>67</v>
      </c>
      <c r="AN66" t="s">
        <v>67</v>
      </c>
      <c r="AO66" t="s">
        <v>67</v>
      </c>
      <c r="AP66" t="s">
        <v>67</v>
      </c>
      <c r="AQ66" t="s">
        <v>68</v>
      </c>
      <c r="AR66" t="s">
        <v>67</v>
      </c>
      <c r="AS66" t="s">
        <v>67</v>
      </c>
      <c r="AT66" t="s">
        <v>67</v>
      </c>
      <c r="AU66" t="s">
        <v>67</v>
      </c>
      <c r="AV66" t="s">
        <v>67</v>
      </c>
      <c r="AW66" t="s">
        <v>126</v>
      </c>
      <c r="AX66" t="s">
        <v>177</v>
      </c>
      <c r="AY66" t="s">
        <v>67</v>
      </c>
      <c r="AZ66" t="s">
        <v>67</v>
      </c>
      <c r="BA66" t="s">
        <v>67</v>
      </c>
      <c r="BB66">
        <v>0</v>
      </c>
      <c r="BC66" t="s">
        <v>67</v>
      </c>
      <c r="BD66" t="s">
        <v>67</v>
      </c>
      <c r="BE66" t="s">
        <v>67</v>
      </c>
      <c r="BF66" t="s">
        <v>70</v>
      </c>
      <c r="BG66" t="s">
        <v>178</v>
      </c>
      <c r="BH66" t="s">
        <v>138</v>
      </c>
      <c r="BI66" t="s">
        <v>135</v>
      </c>
      <c r="BJ66" t="s">
        <v>67</v>
      </c>
      <c r="BK66" t="s">
        <v>67</v>
      </c>
      <c r="BL66" t="s">
        <v>179</v>
      </c>
      <c r="BM66" t="s">
        <v>67</v>
      </c>
      <c r="BN66" t="s">
        <v>67</v>
      </c>
      <c r="BO66" t="s">
        <v>67</v>
      </c>
      <c r="BP66" t="s">
        <v>67</v>
      </c>
      <c r="BQ66" t="s">
        <v>67</v>
      </c>
      <c r="BR66" t="s">
        <v>180</v>
      </c>
      <c r="BS66" t="s">
        <v>67</v>
      </c>
      <c r="BT66" t="s">
        <v>67</v>
      </c>
      <c r="BU66" t="s">
        <v>67</v>
      </c>
      <c r="BV66" t="s">
        <v>67</v>
      </c>
    </row>
    <row r="67" spans="1:74" x14ac:dyDescent="0.25">
      <c r="A67" t="s">
        <v>140</v>
      </c>
      <c r="B67" t="s">
        <v>103</v>
      </c>
      <c r="C67" t="s">
        <v>141</v>
      </c>
      <c r="D67">
        <v>0.6</v>
      </c>
      <c r="E67">
        <v>0.5</v>
      </c>
      <c r="F67">
        <v>0.21</v>
      </c>
      <c r="G67" t="s">
        <v>73</v>
      </c>
      <c r="H67">
        <v>199</v>
      </c>
      <c r="I67">
        <v>1.1299999999999999</v>
      </c>
      <c r="J67" t="s">
        <v>112</v>
      </c>
      <c r="K67" t="s">
        <v>67</v>
      </c>
      <c r="L67">
        <v>0</v>
      </c>
      <c r="M67" t="s">
        <v>116</v>
      </c>
      <c r="N67" t="s">
        <v>160</v>
      </c>
      <c r="O67">
        <v>-1.65</v>
      </c>
      <c r="P67">
        <v>-1.1599999999999999</v>
      </c>
      <c r="Q67">
        <v>-1.1100000000000001</v>
      </c>
      <c r="R67" t="s">
        <v>72</v>
      </c>
      <c r="S67">
        <v>8.1999999999999993</v>
      </c>
      <c r="T67" t="s">
        <v>65</v>
      </c>
      <c r="U67" t="s">
        <v>232</v>
      </c>
      <c r="V67" t="s">
        <v>144</v>
      </c>
      <c r="W67" t="s">
        <v>140</v>
      </c>
      <c r="X67">
        <v>0.56999999999999995</v>
      </c>
      <c r="Y67">
        <v>0.28000000000000003</v>
      </c>
      <c r="Z67">
        <v>-0.94</v>
      </c>
      <c r="AA67" t="s">
        <v>65</v>
      </c>
      <c r="AB67" t="s">
        <v>100</v>
      </c>
      <c r="AC67">
        <v>-1.1599999999999999</v>
      </c>
      <c r="AD67">
        <v>2021</v>
      </c>
      <c r="AE67">
        <v>81.900000000000006</v>
      </c>
      <c r="AF67">
        <v>164</v>
      </c>
      <c r="AG67" t="s">
        <v>93</v>
      </c>
      <c r="AH67" t="s">
        <v>66</v>
      </c>
      <c r="AI67">
        <v>1536</v>
      </c>
      <c r="AJ67">
        <v>0.09</v>
      </c>
      <c r="AK67" t="s">
        <v>109</v>
      </c>
      <c r="AL67">
        <v>456842</v>
      </c>
      <c r="AM67" t="s">
        <v>233</v>
      </c>
      <c r="AN67" t="s">
        <v>67</v>
      </c>
      <c r="AO67" t="s">
        <v>123</v>
      </c>
      <c r="AP67" t="s">
        <v>124</v>
      </c>
      <c r="AQ67" t="s">
        <v>68</v>
      </c>
      <c r="AR67" t="s">
        <v>93</v>
      </c>
      <c r="AS67" t="s">
        <v>67</v>
      </c>
      <c r="AT67" t="s">
        <v>146</v>
      </c>
      <c r="AU67" t="s">
        <v>125</v>
      </c>
      <c r="AV67" t="s">
        <v>67</v>
      </c>
      <c r="AW67" t="s">
        <v>126</v>
      </c>
      <c r="AX67" t="s">
        <v>156</v>
      </c>
      <c r="AY67" t="s">
        <v>110</v>
      </c>
      <c r="AZ67">
        <v>842</v>
      </c>
      <c r="BA67" t="s">
        <v>67</v>
      </c>
      <c r="BB67">
        <v>0</v>
      </c>
      <c r="BC67">
        <v>0.05</v>
      </c>
      <c r="BD67">
        <v>3.8</v>
      </c>
      <c r="BE67">
        <v>3.8</v>
      </c>
      <c r="BF67" t="s">
        <v>128</v>
      </c>
      <c r="BG67" t="s">
        <v>128</v>
      </c>
      <c r="BH67" t="s">
        <v>138</v>
      </c>
      <c r="BI67" t="s">
        <v>67</v>
      </c>
      <c r="BJ67" t="s">
        <v>147</v>
      </c>
      <c r="BK67" t="s">
        <v>67</v>
      </c>
      <c r="BL67" t="s">
        <v>130</v>
      </c>
      <c r="BM67">
        <v>22.931999999999999</v>
      </c>
      <c r="BN67">
        <v>46.29</v>
      </c>
      <c r="BO67">
        <v>0.22</v>
      </c>
      <c r="BP67">
        <v>0.7</v>
      </c>
      <c r="BQ67" t="s">
        <v>148</v>
      </c>
      <c r="BR67" t="s">
        <v>234</v>
      </c>
      <c r="BS67" t="s">
        <v>133</v>
      </c>
      <c r="BT67" t="s">
        <v>98</v>
      </c>
      <c r="BU67">
        <v>-1.25</v>
      </c>
      <c r="BV67">
        <v>-1</v>
      </c>
    </row>
    <row r="68" spans="1:74" x14ac:dyDescent="0.25">
      <c r="A68" t="s">
        <v>67</v>
      </c>
      <c r="B68" t="s">
        <v>67</v>
      </c>
      <c r="C68" t="s">
        <v>67</v>
      </c>
      <c r="D68" t="s">
        <v>67</v>
      </c>
      <c r="E68" t="s">
        <v>67</v>
      </c>
      <c r="F68" t="s">
        <v>67</v>
      </c>
      <c r="G68" t="s">
        <v>67</v>
      </c>
      <c r="H68">
        <v>199</v>
      </c>
      <c r="I68">
        <v>1.1299999999999999</v>
      </c>
      <c r="J68" t="s">
        <v>67</v>
      </c>
      <c r="K68" t="s">
        <v>67</v>
      </c>
      <c r="L68" t="s">
        <v>67</v>
      </c>
      <c r="M68" t="s">
        <v>116</v>
      </c>
      <c r="N68" t="s">
        <v>67</v>
      </c>
      <c r="O68" t="s">
        <v>67</v>
      </c>
      <c r="P68" t="s">
        <v>67</v>
      </c>
      <c r="Q68" t="s">
        <v>67</v>
      </c>
      <c r="R68" t="s">
        <v>67</v>
      </c>
      <c r="S68" t="s">
        <v>67</v>
      </c>
      <c r="T68" t="s">
        <v>67</v>
      </c>
      <c r="U68" t="s">
        <v>235</v>
      </c>
      <c r="V68" t="s">
        <v>67</v>
      </c>
      <c r="W68" t="s">
        <v>67</v>
      </c>
      <c r="X68" t="s">
        <v>67</v>
      </c>
      <c r="Y68" t="s">
        <v>67</v>
      </c>
      <c r="Z68" t="s">
        <v>67</v>
      </c>
      <c r="AA68" t="s">
        <v>67</v>
      </c>
      <c r="AB68" t="s">
        <v>67</v>
      </c>
      <c r="AC68" t="s">
        <v>67</v>
      </c>
      <c r="AD68">
        <v>2021</v>
      </c>
      <c r="AE68" t="s">
        <v>67</v>
      </c>
      <c r="AF68" t="s">
        <v>67</v>
      </c>
      <c r="AG68" t="s">
        <v>67</v>
      </c>
      <c r="AH68" t="s">
        <v>67</v>
      </c>
      <c r="AI68" t="s">
        <v>67</v>
      </c>
      <c r="AJ68" t="s">
        <v>67</v>
      </c>
      <c r="AK68" t="s">
        <v>67</v>
      </c>
      <c r="AL68">
        <v>460554</v>
      </c>
      <c r="AM68" t="s">
        <v>67</v>
      </c>
      <c r="AN68" t="s">
        <v>67</v>
      </c>
      <c r="AO68" t="s">
        <v>67</v>
      </c>
      <c r="AP68" t="s">
        <v>67</v>
      </c>
      <c r="AQ68" t="s">
        <v>68</v>
      </c>
      <c r="AR68" t="s">
        <v>67</v>
      </c>
      <c r="AS68" t="s">
        <v>67</v>
      </c>
      <c r="AT68" t="s">
        <v>67</v>
      </c>
      <c r="AU68" t="s">
        <v>67</v>
      </c>
      <c r="AV68" t="s">
        <v>67</v>
      </c>
      <c r="AW68" t="s">
        <v>126</v>
      </c>
      <c r="AX68" t="s">
        <v>236</v>
      </c>
      <c r="AY68" t="s">
        <v>67</v>
      </c>
      <c r="AZ68" t="s">
        <v>67</v>
      </c>
      <c r="BA68" t="s">
        <v>67</v>
      </c>
      <c r="BB68">
        <v>0</v>
      </c>
      <c r="BC68" t="s">
        <v>67</v>
      </c>
      <c r="BD68" t="s">
        <v>67</v>
      </c>
      <c r="BE68" t="s">
        <v>67</v>
      </c>
      <c r="BF68" t="s">
        <v>70</v>
      </c>
      <c r="BG68" t="s">
        <v>128</v>
      </c>
      <c r="BH68" t="s">
        <v>96</v>
      </c>
      <c r="BI68" t="s">
        <v>135</v>
      </c>
      <c r="BJ68" t="s">
        <v>67</v>
      </c>
      <c r="BK68" t="s">
        <v>67</v>
      </c>
      <c r="BL68" t="s">
        <v>130</v>
      </c>
      <c r="BM68" t="s">
        <v>67</v>
      </c>
      <c r="BN68" t="s">
        <v>67</v>
      </c>
      <c r="BO68" t="s">
        <v>67</v>
      </c>
      <c r="BP68" t="s">
        <v>67</v>
      </c>
      <c r="BQ68" t="s">
        <v>67</v>
      </c>
      <c r="BR68" t="s">
        <v>139</v>
      </c>
      <c r="BS68" t="s">
        <v>67</v>
      </c>
      <c r="BT68" t="s">
        <v>67</v>
      </c>
      <c r="BU68" t="s">
        <v>67</v>
      </c>
      <c r="BV68" t="s">
        <v>67</v>
      </c>
    </row>
    <row r="69" spans="1:74" x14ac:dyDescent="0.25">
      <c r="A69" t="s">
        <v>80</v>
      </c>
      <c r="B69" t="s">
        <v>80</v>
      </c>
      <c r="C69" t="s">
        <v>80</v>
      </c>
      <c r="D69">
        <v>0.2</v>
      </c>
      <c r="E69">
        <v>0.04</v>
      </c>
      <c r="F69">
        <v>0.3</v>
      </c>
      <c r="G69" t="s">
        <v>88</v>
      </c>
      <c r="H69">
        <v>199</v>
      </c>
      <c r="I69">
        <v>1.1299999999999999</v>
      </c>
      <c r="J69" t="s">
        <v>106</v>
      </c>
      <c r="K69" t="s">
        <v>67</v>
      </c>
      <c r="L69">
        <v>0</v>
      </c>
      <c r="M69" t="s">
        <v>116</v>
      </c>
      <c r="N69" t="s">
        <v>107</v>
      </c>
      <c r="O69">
        <v>-1.4</v>
      </c>
      <c r="P69">
        <v>-1.26</v>
      </c>
      <c r="Q69">
        <v>-1.1399999999999999</v>
      </c>
      <c r="R69" t="s">
        <v>72</v>
      </c>
      <c r="S69">
        <v>3.8</v>
      </c>
      <c r="T69" t="s">
        <v>65</v>
      </c>
      <c r="U69" t="s">
        <v>237</v>
      </c>
      <c r="V69" t="s">
        <v>108</v>
      </c>
      <c r="W69" t="s">
        <v>80</v>
      </c>
      <c r="X69">
        <v>0.05</v>
      </c>
      <c r="Y69">
        <v>0.31</v>
      </c>
      <c r="Z69">
        <v>-0.83</v>
      </c>
      <c r="AA69" t="s">
        <v>65</v>
      </c>
      <c r="AB69" t="s">
        <v>92</v>
      </c>
      <c r="AC69">
        <v>-1.26</v>
      </c>
      <c r="AD69">
        <v>2021</v>
      </c>
      <c r="AE69">
        <v>9.1999999999999993</v>
      </c>
      <c r="AF69">
        <v>18</v>
      </c>
      <c r="AG69" t="s">
        <v>93</v>
      </c>
      <c r="AH69" t="s">
        <v>66</v>
      </c>
      <c r="AI69">
        <v>1536</v>
      </c>
      <c r="AJ69">
        <v>0.2</v>
      </c>
      <c r="AK69" t="s">
        <v>109</v>
      </c>
      <c r="AL69">
        <v>456843</v>
      </c>
      <c r="AM69" t="s">
        <v>238</v>
      </c>
      <c r="AN69" t="s">
        <v>239</v>
      </c>
      <c r="AO69" t="s">
        <v>202</v>
      </c>
      <c r="AP69" t="s">
        <v>124</v>
      </c>
      <c r="AQ69" t="s">
        <v>68</v>
      </c>
      <c r="AR69" t="s">
        <v>93</v>
      </c>
      <c r="AS69" t="s">
        <v>67</v>
      </c>
      <c r="AT69" t="s">
        <v>146</v>
      </c>
      <c r="AU69" t="s">
        <v>125</v>
      </c>
      <c r="AV69" t="s">
        <v>67</v>
      </c>
      <c r="AW69" t="s">
        <v>126</v>
      </c>
      <c r="AX69" t="s">
        <v>240</v>
      </c>
      <c r="AY69" t="s">
        <v>110</v>
      </c>
      <c r="AZ69">
        <v>1164</v>
      </c>
      <c r="BA69" t="s">
        <v>67</v>
      </c>
      <c r="BB69">
        <v>0</v>
      </c>
      <c r="BC69">
        <v>0.12</v>
      </c>
      <c r="BD69">
        <v>3</v>
      </c>
      <c r="BE69">
        <v>3</v>
      </c>
      <c r="BF69" t="s">
        <v>70</v>
      </c>
      <c r="BG69" t="s">
        <v>241</v>
      </c>
      <c r="BH69" t="s">
        <v>96</v>
      </c>
      <c r="BI69" t="s">
        <v>67</v>
      </c>
      <c r="BJ69" t="s">
        <v>71</v>
      </c>
      <c r="BK69" t="s">
        <v>67</v>
      </c>
      <c r="BL69" t="s">
        <v>97</v>
      </c>
      <c r="BM69">
        <v>2.8519999999999999</v>
      </c>
      <c r="BN69">
        <v>0.41</v>
      </c>
      <c r="BO69">
        <v>0.16</v>
      </c>
      <c r="BP69">
        <v>2.5</v>
      </c>
      <c r="BQ69" t="s">
        <v>131</v>
      </c>
      <c r="BR69" t="s">
        <v>242</v>
      </c>
      <c r="BS69" t="s">
        <v>133</v>
      </c>
      <c r="BT69" t="s">
        <v>98</v>
      </c>
      <c r="BU69">
        <v>-1.1000000000000001</v>
      </c>
      <c r="BV69">
        <v>-0.85</v>
      </c>
    </row>
    <row r="70" spans="1:74" x14ac:dyDescent="0.25">
      <c r="A70" t="s">
        <v>243</v>
      </c>
      <c r="B70" t="s">
        <v>171</v>
      </c>
      <c r="C70" t="s">
        <v>188</v>
      </c>
      <c r="D70">
        <v>3.1</v>
      </c>
      <c r="E70">
        <v>0.37</v>
      </c>
      <c r="F70">
        <v>1.24</v>
      </c>
      <c r="G70" t="s">
        <v>111</v>
      </c>
      <c r="H70">
        <v>199</v>
      </c>
      <c r="I70">
        <v>1.1299999999999999</v>
      </c>
      <c r="J70" t="s">
        <v>106</v>
      </c>
      <c r="K70" t="s">
        <v>67</v>
      </c>
      <c r="L70">
        <v>1</v>
      </c>
      <c r="M70" t="s">
        <v>116</v>
      </c>
      <c r="N70" t="s">
        <v>107</v>
      </c>
      <c r="O70">
        <v>-1.8</v>
      </c>
      <c r="P70">
        <v>-1.37</v>
      </c>
      <c r="Q70">
        <v>-1.21</v>
      </c>
      <c r="R70" t="s">
        <v>72</v>
      </c>
      <c r="S70">
        <v>8.1</v>
      </c>
      <c r="T70" t="s">
        <v>65</v>
      </c>
      <c r="U70" t="s">
        <v>244</v>
      </c>
      <c r="V70" t="s">
        <v>108</v>
      </c>
      <c r="W70" t="s">
        <v>243</v>
      </c>
      <c r="X70">
        <v>0.42</v>
      </c>
      <c r="Y70">
        <v>1.29</v>
      </c>
      <c r="Z70">
        <v>-1.01</v>
      </c>
      <c r="AA70" t="s">
        <v>65</v>
      </c>
      <c r="AB70" t="s">
        <v>92</v>
      </c>
      <c r="AC70">
        <v>-1.37</v>
      </c>
      <c r="AD70">
        <v>2021</v>
      </c>
      <c r="AE70">
        <v>105.8</v>
      </c>
      <c r="AF70">
        <v>212</v>
      </c>
      <c r="AG70" t="s">
        <v>93</v>
      </c>
      <c r="AH70" t="s">
        <v>66</v>
      </c>
      <c r="AI70">
        <v>1536</v>
      </c>
      <c r="AJ70">
        <v>0.78</v>
      </c>
      <c r="AK70" t="s">
        <v>109</v>
      </c>
      <c r="AL70">
        <v>456844</v>
      </c>
      <c r="AM70" t="s">
        <v>245</v>
      </c>
      <c r="AN70" t="s">
        <v>67</v>
      </c>
      <c r="AO70" t="s">
        <v>202</v>
      </c>
      <c r="AP70" t="s">
        <v>124</v>
      </c>
      <c r="AQ70" t="s">
        <v>68</v>
      </c>
      <c r="AR70" t="s">
        <v>93</v>
      </c>
      <c r="AS70" t="s">
        <v>67</v>
      </c>
      <c r="AT70" t="s">
        <v>146</v>
      </c>
      <c r="AU70" t="s">
        <v>125</v>
      </c>
      <c r="AV70" t="s">
        <v>67</v>
      </c>
      <c r="AW70" t="s">
        <v>126</v>
      </c>
      <c r="AX70" t="s">
        <v>246</v>
      </c>
      <c r="AY70" t="s">
        <v>110</v>
      </c>
      <c r="AZ70">
        <v>701</v>
      </c>
      <c r="BA70" t="s">
        <v>67</v>
      </c>
      <c r="BB70">
        <v>0</v>
      </c>
      <c r="BC70">
        <v>0.16</v>
      </c>
      <c r="BD70">
        <v>2.6</v>
      </c>
      <c r="BE70">
        <v>2.6</v>
      </c>
      <c r="BF70" t="s">
        <v>70</v>
      </c>
      <c r="BG70" t="s">
        <v>99</v>
      </c>
      <c r="BH70" t="s">
        <v>96</v>
      </c>
      <c r="BI70" t="s">
        <v>67</v>
      </c>
      <c r="BJ70" t="s">
        <v>71</v>
      </c>
      <c r="BK70" t="s">
        <v>67</v>
      </c>
      <c r="BL70" t="s">
        <v>97</v>
      </c>
      <c r="BM70">
        <v>136.482</v>
      </c>
      <c r="BN70">
        <v>44.25</v>
      </c>
      <c r="BO70">
        <v>0.12</v>
      </c>
      <c r="BP70">
        <v>2.9</v>
      </c>
      <c r="BQ70" t="s">
        <v>131</v>
      </c>
      <c r="BR70" t="s">
        <v>247</v>
      </c>
      <c r="BS70" t="s">
        <v>133</v>
      </c>
      <c r="BT70" t="s">
        <v>98</v>
      </c>
      <c r="BU70">
        <v>-1.25</v>
      </c>
      <c r="BV70" t="s">
        <v>67</v>
      </c>
    </row>
    <row r="71" spans="1:74" x14ac:dyDescent="0.25">
      <c r="A71" t="s">
        <v>243</v>
      </c>
      <c r="B71" t="s">
        <v>171</v>
      </c>
      <c r="C71" t="s">
        <v>188</v>
      </c>
      <c r="D71">
        <v>5.7</v>
      </c>
      <c r="E71">
        <v>0.84</v>
      </c>
      <c r="F71">
        <v>1.1000000000000001</v>
      </c>
      <c r="G71" t="s">
        <v>111</v>
      </c>
      <c r="H71">
        <v>199</v>
      </c>
      <c r="I71">
        <v>1.1299999999999999</v>
      </c>
      <c r="J71" t="s">
        <v>106</v>
      </c>
      <c r="K71" t="s">
        <v>67</v>
      </c>
      <c r="L71">
        <v>1</v>
      </c>
      <c r="M71" t="s">
        <v>116</v>
      </c>
      <c r="N71" t="s">
        <v>107</v>
      </c>
      <c r="O71">
        <v>-1.8</v>
      </c>
      <c r="P71">
        <v>-1.62</v>
      </c>
      <c r="Q71">
        <v>-1.28</v>
      </c>
      <c r="R71" t="s">
        <v>72</v>
      </c>
      <c r="S71">
        <v>8.3000000000000007</v>
      </c>
      <c r="T71" t="s">
        <v>65</v>
      </c>
      <c r="U71" t="s">
        <v>244</v>
      </c>
      <c r="V71" t="s">
        <v>108</v>
      </c>
      <c r="W71" t="s">
        <v>243</v>
      </c>
      <c r="X71">
        <v>0.95</v>
      </c>
      <c r="Y71">
        <v>1.21</v>
      </c>
      <c r="Z71">
        <v>-1.01</v>
      </c>
      <c r="AA71" t="s">
        <v>65</v>
      </c>
      <c r="AB71" t="s">
        <v>92</v>
      </c>
      <c r="AC71">
        <v>-1.62</v>
      </c>
      <c r="AD71">
        <v>2021</v>
      </c>
      <c r="AE71">
        <v>184.1</v>
      </c>
      <c r="AF71">
        <v>368</v>
      </c>
      <c r="AG71" t="s">
        <v>93</v>
      </c>
      <c r="AH71" t="s">
        <v>66</v>
      </c>
      <c r="AI71">
        <v>1536</v>
      </c>
      <c r="AJ71">
        <v>1.61</v>
      </c>
      <c r="AK71" t="s">
        <v>109</v>
      </c>
      <c r="AL71">
        <v>456845</v>
      </c>
      <c r="AM71" t="s">
        <v>245</v>
      </c>
      <c r="AN71" t="s">
        <v>67</v>
      </c>
      <c r="AO71" t="s">
        <v>202</v>
      </c>
      <c r="AP71" t="s">
        <v>124</v>
      </c>
      <c r="AQ71" t="s">
        <v>68</v>
      </c>
      <c r="AR71" t="s">
        <v>93</v>
      </c>
      <c r="AS71" t="s">
        <v>67</v>
      </c>
      <c r="AT71" t="s">
        <v>146</v>
      </c>
      <c r="AU71" t="s">
        <v>125</v>
      </c>
      <c r="AV71" t="s">
        <v>67</v>
      </c>
      <c r="AW71" t="s">
        <v>126</v>
      </c>
      <c r="AX71" t="s">
        <v>246</v>
      </c>
      <c r="AY71" t="s">
        <v>110</v>
      </c>
      <c r="AZ71">
        <v>702</v>
      </c>
      <c r="BA71" t="s">
        <v>67</v>
      </c>
      <c r="BB71">
        <v>0</v>
      </c>
      <c r="BC71">
        <v>0.34</v>
      </c>
      <c r="BD71">
        <v>2.6</v>
      </c>
      <c r="BE71">
        <v>2.6</v>
      </c>
      <c r="BF71" t="s">
        <v>70</v>
      </c>
      <c r="BG71" t="s">
        <v>99</v>
      </c>
      <c r="BH71" t="s">
        <v>96</v>
      </c>
      <c r="BI71" t="s">
        <v>67</v>
      </c>
      <c r="BJ71" t="s">
        <v>71</v>
      </c>
      <c r="BK71" t="s">
        <v>67</v>
      </c>
      <c r="BL71" t="s">
        <v>97</v>
      </c>
      <c r="BM71">
        <v>222.761</v>
      </c>
      <c r="BN71">
        <v>174.79</v>
      </c>
      <c r="BO71">
        <v>0.37</v>
      </c>
      <c r="BP71">
        <v>3.1</v>
      </c>
      <c r="BQ71" t="s">
        <v>131</v>
      </c>
      <c r="BR71" t="s">
        <v>247</v>
      </c>
      <c r="BS71" t="s">
        <v>133</v>
      </c>
      <c r="BT71" t="s">
        <v>98</v>
      </c>
      <c r="BU71">
        <v>-1.25</v>
      </c>
      <c r="BV71" t="s">
        <v>67</v>
      </c>
    </row>
    <row r="72" spans="1:74" x14ac:dyDescent="0.25">
      <c r="A72" t="s">
        <v>243</v>
      </c>
      <c r="B72" t="s">
        <v>171</v>
      </c>
      <c r="C72" t="s">
        <v>188</v>
      </c>
      <c r="D72">
        <v>3.8</v>
      </c>
      <c r="E72">
        <v>0.86</v>
      </c>
      <c r="F72" t="s">
        <v>67</v>
      </c>
      <c r="G72" t="s">
        <v>111</v>
      </c>
      <c r="H72">
        <v>199</v>
      </c>
      <c r="I72">
        <v>1.1299999999999999</v>
      </c>
      <c r="J72" t="s">
        <v>106</v>
      </c>
      <c r="K72" t="s">
        <v>67</v>
      </c>
      <c r="L72">
        <v>1</v>
      </c>
      <c r="M72" t="s">
        <v>116</v>
      </c>
      <c r="N72" t="s">
        <v>107</v>
      </c>
      <c r="O72">
        <v>-1.8</v>
      </c>
      <c r="P72">
        <v>-2.06</v>
      </c>
      <c r="Q72">
        <v>-1.54</v>
      </c>
      <c r="R72" t="s">
        <v>72</v>
      </c>
      <c r="S72">
        <v>8.6</v>
      </c>
      <c r="T72" t="s">
        <v>65</v>
      </c>
      <c r="U72" t="s">
        <v>244</v>
      </c>
      <c r="V72" t="s">
        <v>108</v>
      </c>
      <c r="W72" t="s">
        <v>243</v>
      </c>
      <c r="X72">
        <v>0.97</v>
      </c>
      <c r="Y72" t="s">
        <v>67</v>
      </c>
      <c r="Z72">
        <v>-1</v>
      </c>
      <c r="AA72" t="s">
        <v>65</v>
      </c>
      <c r="AB72" t="s">
        <v>92</v>
      </c>
      <c r="AC72">
        <v>-2.06</v>
      </c>
      <c r="AD72">
        <v>2021</v>
      </c>
      <c r="AE72">
        <v>111.1</v>
      </c>
      <c r="AF72">
        <v>222</v>
      </c>
      <c r="AG72" t="s">
        <v>93</v>
      </c>
      <c r="AH72" t="s">
        <v>66</v>
      </c>
      <c r="AI72">
        <v>1536</v>
      </c>
      <c r="AJ72">
        <v>2.57</v>
      </c>
      <c r="AK72" t="s">
        <v>109</v>
      </c>
      <c r="AL72">
        <v>456846</v>
      </c>
      <c r="AM72" t="s">
        <v>245</v>
      </c>
      <c r="AN72" t="s">
        <v>67</v>
      </c>
      <c r="AO72" t="s">
        <v>123</v>
      </c>
      <c r="AP72" t="s">
        <v>124</v>
      </c>
      <c r="AQ72" t="s">
        <v>68</v>
      </c>
      <c r="AR72" t="s">
        <v>93</v>
      </c>
      <c r="AS72" t="s">
        <v>67</v>
      </c>
      <c r="AT72" t="s">
        <v>146</v>
      </c>
      <c r="AU72" t="s">
        <v>125</v>
      </c>
      <c r="AV72" t="s">
        <v>67</v>
      </c>
      <c r="AW72" t="s">
        <v>126</v>
      </c>
      <c r="AX72" t="s">
        <v>246</v>
      </c>
      <c r="AY72" t="s">
        <v>110</v>
      </c>
      <c r="AZ72">
        <v>703</v>
      </c>
      <c r="BA72" t="s">
        <v>67</v>
      </c>
      <c r="BB72">
        <v>0</v>
      </c>
      <c r="BC72">
        <v>0.52</v>
      </c>
      <c r="BD72">
        <v>2.6</v>
      </c>
      <c r="BE72">
        <v>2.6</v>
      </c>
      <c r="BF72" t="s">
        <v>70</v>
      </c>
      <c r="BG72" t="s">
        <v>99</v>
      </c>
      <c r="BH72" t="s">
        <v>96</v>
      </c>
      <c r="BI72" t="s">
        <v>67</v>
      </c>
      <c r="BJ72" t="s">
        <v>71</v>
      </c>
      <c r="BK72" t="s">
        <v>67</v>
      </c>
      <c r="BL72" t="s">
        <v>97</v>
      </c>
      <c r="BM72" t="s">
        <v>67</v>
      </c>
      <c r="BN72">
        <v>107.99</v>
      </c>
      <c r="BO72">
        <v>0.81</v>
      </c>
      <c r="BP72">
        <v>3.4</v>
      </c>
      <c r="BQ72" t="s">
        <v>131</v>
      </c>
      <c r="BR72" t="s">
        <v>247</v>
      </c>
      <c r="BS72" t="s">
        <v>133</v>
      </c>
      <c r="BT72" t="s">
        <v>98</v>
      </c>
      <c r="BU72">
        <v>-1.25</v>
      </c>
      <c r="BV72" t="s">
        <v>67</v>
      </c>
    </row>
    <row r="73" spans="1:74" x14ac:dyDescent="0.25">
      <c r="A73" t="s">
        <v>248</v>
      </c>
      <c r="B73" t="s">
        <v>248</v>
      </c>
      <c r="C73" t="s">
        <v>248</v>
      </c>
      <c r="D73">
        <v>7.3</v>
      </c>
      <c r="E73">
        <v>0.71</v>
      </c>
      <c r="F73" t="s">
        <v>67</v>
      </c>
      <c r="G73" t="s">
        <v>73</v>
      </c>
      <c r="H73">
        <v>199</v>
      </c>
      <c r="I73">
        <v>1.1299999999999999</v>
      </c>
      <c r="J73" t="s">
        <v>106</v>
      </c>
      <c r="K73" t="s">
        <v>67</v>
      </c>
      <c r="L73">
        <v>0</v>
      </c>
      <c r="M73" t="s">
        <v>116</v>
      </c>
      <c r="N73" t="s">
        <v>160</v>
      </c>
      <c r="O73">
        <v>-1.4</v>
      </c>
      <c r="P73">
        <v>-1.96</v>
      </c>
      <c r="Q73">
        <v>-1.68</v>
      </c>
      <c r="R73" t="s">
        <v>72</v>
      </c>
      <c r="S73">
        <v>11.4</v>
      </c>
      <c r="T73" t="s">
        <v>65</v>
      </c>
      <c r="U73" t="s">
        <v>249</v>
      </c>
      <c r="V73" t="s">
        <v>108</v>
      </c>
      <c r="W73" t="s">
        <v>248</v>
      </c>
      <c r="X73">
        <v>0.8</v>
      </c>
      <c r="Y73" t="s">
        <v>67</v>
      </c>
      <c r="Z73">
        <v>-1.03</v>
      </c>
      <c r="AA73" t="s">
        <v>65</v>
      </c>
      <c r="AB73" t="s">
        <v>100</v>
      </c>
      <c r="AC73">
        <v>-1.96</v>
      </c>
      <c r="AD73">
        <v>2021</v>
      </c>
      <c r="AE73">
        <v>163.19999999999999</v>
      </c>
      <c r="AF73">
        <v>326</v>
      </c>
      <c r="AG73" t="s">
        <v>93</v>
      </c>
      <c r="AH73" t="s">
        <v>66</v>
      </c>
      <c r="AI73">
        <v>1536</v>
      </c>
      <c r="AJ73">
        <v>3.33</v>
      </c>
      <c r="AK73" t="s">
        <v>109</v>
      </c>
      <c r="AL73">
        <v>456847</v>
      </c>
      <c r="AM73" t="s">
        <v>250</v>
      </c>
      <c r="AN73" t="s">
        <v>67</v>
      </c>
      <c r="AO73" t="s">
        <v>123</v>
      </c>
      <c r="AP73" t="s">
        <v>124</v>
      </c>
      <c r="AQ73" t="s">
        <v>68</v>
      </c>
      <c r="AR73" t="s">
        <v>93</v>
      </c>
      <c r="AS73" t="s">
        <v>67</v>
      </c>
      <c r="AT73" t="s">
        <v>146</v>
      </c>
      <c r="AU73" t="s">
        <v>125</v>
      </c>
      <c r="AV73" t="s">
        <v>67</v>
      </c>
      <c r="AW73" t="s">
        <v>126</v>
      </c>
      <c r="AX73" t="s">
        <v>251</v>
      </c>
      <c r="AY73" t="s">
        <v>110</v>
      </c>
      <c r="AZ73">
        <v>834</v>
      </c>
      <c r="BA73" t="s">
        <v>67</v>
      </c>
      <c r="BB73">
        <v>0</v>
      </c>
      <c r="BC73">
        <v>0.28000000000000003</v>
      </c>
      <c r="BD73">
        <v>3.5</v>
      </c>
      <c r="BE73">
        <v>3.5</v>
      </c>
      <c r="BF73" t="s">
        <v>70</v>
      </c>
      <c r="BG73" t="s">
        <v>99</v>
      </c>
      <c r="BH73" t="s">
        <v>96</v>
      </c>
      <c r="BI73" t="s">
        <v>67</v>
      </c>
      <c r="BJ73" t="s">
        <v>71</v>
      </c>
      <c r="BK73">
        <v>-1</v>
      </c>
      <c r="BL73" t="s">
        <v>97</v>
      </c>
      <c r="BM73" t="s">
        <v>67</v>
      </c>
      <c r="BN73">
        <v>130.94</v>
      </c>
      <c r="BO73">
        <v>0.96</v>
      </c>
      <c r="BP73">
        <v>4.5</v>
      </c>
      <c r="BQ73" t="s">
        <v>190</v>
      </c>
      <c r="BR73" t="s">
        <v>252</v>
      </c>
      <c r="BS73" t="s">
        <v>133</v>
      </c>
      <c r="BT73" t="s">
        <v>98</v>
      </c>
      <c r="BU73" t="s">
        <v>67</v>
      </c>
      <c r="BV73" t="s">
        <v>67</v>
      </c>
    </row>
    <row r="74" spans="1:74" x14ac:dyDescent="0.25">
      <c r="A74" t="s">
        <v>248</v>
      </c>
      <c r="B74" t="s">
        <v>248</v>
      </c>
      <c r="C74" t="s">
        <v>248</v>
      </c>
      <c r="D74">
        <v>6.6</v>
      </c>
      <c r="E74">
        <v>1.21</v>
      </c>
      <c r="F74" t="s">
        <v>67</v>
      </c>
      <c r="G74" t="s">
        <v>73</v>
      </c>
      <c r="H74">
        <v>199</v>
      </c>
      <c r="I74">
        <v>1.1299999999999999</v>
      </c>
      <c r="J74" t="s">
        <v>106</v>
      </c>
      <c r="K74" t="s">
        <v>67</v>
      </c>
      <c r="L74">
        <v>0</v>
      </c>
      <c r="M74" t="s">
        <v>116</v>
      </c>
      <c r="N74" t="s">
        <v>160</v>
      </c>
      <c r="O74">
        <v>-1.4</v>
      </c>
      <c r="P74">
        <v>-2.0499999999999998</v>
      </c>
      <c r="Q74">
        <v>-1.58</v>
      </c>
      <c r="R74" t="s">
        <v>72</v>
      </c>
      <c r="S74">
        <v>10.9</v>
      </c>
      <c r="T74" t="s">
        <v>65</v>
      </c>
      <c r="U74" t="s">
        <v>249</v>
      </c>
      <c r="V74" t="s">
        <v>108</v>
      </c>
      <c r="W74" t="s">
        <v>248</v>
      </c>
      <c r="X74">
        <v>1.37</v>
      </c>
      <c r="Y74" t="s">
        <v>67</v>
      </c>
      <c r="Z74">
        <v>-1.02</v>
      </c>
      <c r="AA74" t="s">
        <v>65</v>
      </c>
      <c r="AB74" t="s">
        <v>100</v>
      </c>
      <c r="AC74">
        <v>-2.0499999999999998</v>
      </c>
      <c r="AD74">
        <v>2021</v>
      </c>
      <c r="AE74">
        <v>164.9</v>
      </c>
      <c r="AF74">
        <v>330</v>
      </c>
      <c r="AG74" t="s">
        <v>93</v>
      </c>
      <c r="AH74" t="s">
        <v>66</v>
      </c>
      <c r="AI74">
        <v>1536</v>
      </c>
      <c r="AJ74">
        <v>3.32</v>
      </c>
      <c r="AK74" t="s">
        <v>109</v>
      </c>
      <c r="AL74">
        <v>456848</v>
      </c>
      <c r="AM74" t="s">
        <v>250</v>
      </c>
      <c r="AN74" t="s">
        <v>67</v>
      </c>
      <c r="AO74" t="s">
        <v>123</v>
      </c>
      <c r="AP74" t="s">
        <v>124</v>
      </c>
      <c r="AQ74" t="s">
        <v>68</v>
      </c>
      <c r="AR74" t="s">
        <v>93</v>
      </c>
      <c r="AS74" t="s">
        <v>67</v>
      </c>
      <c r="AT74" t="s">
        <v>146</v>
      </c>
      <c r="AU74" t="s">
        <v>125</v>
      </c>
      <c r="AV74" t="s">
        <v>67</v>
      </c>
      <c r="AW74" t="s">
        <v>126</v>
      </c>
      <c r="AX74" t="s">
        <v>253</v>
      </c>
      <c r="AY74" t="s">
        <v>110</v>
      </c>
      <c r="AZ74">
        <v>835</v>
      </c>
      <c r="BA74" t="s">
        <v>67</v>
      </c>
      <c r="BB74">
        <v>0</v>
      </c>
      <c r="BC74">
        <v>0.47</v>
      </c>
      <c r="BD74">
        <v>3.5</v>
      </c>
      <c r="BE74">
        <v>3.5</v>
      </c>
      <c r="BF74" t="s">
        <v>70</v>
      </c>
      <c r="BG74" t="s">
        <v>99</v>
      </c>
      <c r="BH74" t="s">
        <v>96</v>
      </c>
      <c r="BI74" t="s">
        <v>67</v>
      </c>
      <c r="BJ74" t="s">
        <v>71</v>
      </c>
      <c r="BK74">
        <v>-1</v>
      </c>
      <c r="BL74" t="s">
        <v>97</v>
      </c>
      <c r="BM74" t="s">
        <v>67</v>
      </c>
      <c r="BN74">
        <v>225.47</v>
      </c>
      <c r="BO74">
        <v>1.05</v>
      </c>
      <c r="BP74">
        <v>4</v>
      </c>
      <c r="BQ74" t="s">
        <v>190</v>
      </c>
      <c r="BR74" t="s">
        <v>254</v>
      </c>
      <c r="BS74" t="s">
        <v>133</v>
      </c>
      <c r="BT74" t="s">
        <v>98</v>
      </c>
      <c r="BU74" t="s">
        <v>67</v>
      </c>
      <c r="BV74" t="s">
        <v>67</v>
      </c>
    </row>
    <row r="75" spans="1:74" x14ac:dyDescent="0.25">
      <c r="A75" t="s">
        <v>149</v>
      </c>
      <c r="B75" t="s">
        <v>150</v>
      </c>
      <c r="C75" t="s">
        <v>141</v>
      </c>
      <c r="D75">
        <v>0.6</v>
      </c>
      <c r="E75">
        <v>0.89</v>
      </c>
      <c r="F75" t="s">
        <v>67</v>
      </c>
      <c r="G75" t="s">
        <v>73</v>
      </c>
      <c r="H75">
        <v>199</v>
      </c>
      <c r="I75">
        <v>1.1299999999999999</v>
      </c>
      <c r="J75" t="s">
        <v>106</v>
      </c>
      <c r="K75" t="s">
        <v>67</v>
      </c>
      <c r="L75">
        <v>0</v>
      </c>
      <c r="M75" t="s">
        <v>116</v>
      </c>
      <c r="N75" t="s">
        <v>160</v>
      </c>
      <c r="O75">
        <v>-1.4</v>
      </c>
      <c r="P75">
        <v>-1.99</v>
      </c>
      <c r="Q75">
        <v>-1.58</v>
      </c>
      <c r="R75" t="s">
        <v>72</v>
      </c>
      <c r="S75">
        <v>10.4</v>
      </c>
      <c r="T75" t="s">
        <v>65</v>
      </c>
      <c r="U75" t="s">
        <v>249</v>
      </c>
      <c r="V75" t="s">
        <v>108</v>
      </c>
      <c r="W75" t="s">
        <v>149</v>
      </c>
      <c r="X75">
        <v>1.01</v>
      </c>
      <c r="Y75" t="s">
        <v>67</v>
      </c>
      <c r="Z75">
        <v>-1.02</v>
      </c>
      <c r="AA75" t="s">
        <v>65</v>
      </c>
      <c r="AB75" t="s">
        <v>100</v>
      </c>
      <c r="AC75">
        <v>-1.99</v>
      </c>
      <c r="AD75">
        <v>2021</v>
      </c>
      <c r="AE75">
        <v>16.600000000000001</v>
      </c>
      <c r="AF75">
        <v>33</v>
      </c>
      <c r="AG75" t="s">
        <v>93</v>
      </c>
      <c r="AH75" t="s">
        <v>66</v>
      </c>
      <c r="AI75">
        <v>1536</v>
      </c>
      <c r="AJ75">
        <v>2.58</v>
      </c>
      <c r="AK75" t="s">
        <v>109</v>
      </c>
      <c r="AL75">
        <v>456849</v>
      </c>
      <c r="AM75" t="s">
        <v>250</v>
      </c>
      <c r="AN75" t="s">
        <v>67</v>
      </c>
      <c r="AO75" t="s">
        <v>123</v>
      </c>
      <c r="AP75" t="s">
        <v>124</v>
      </c>
      <c r="AQ75" t="s">
        <v>68</v>
      </c>
      <c r="AR75" t="s">
        <v>93</v>
      </c>
      <c r="AS75" t="s">
        <v>67</v>
      </c>
      <c r="AT75" t="s">
        <v>146</v>
      </c>
      <c r="AU75" t="s">
        <v>125</v>
      </c>
      <c r="AV75" t="s">
        <v>67</v>
      </c>
      <c r="AW75" t="s">
        <v>126</v>
      </c>
      <c r="AX75" t="s">
        <v>253</v>
      </c>
      <c r="AY75" t="s">
        <v>110</v>
      </c>
      <c r="AZ75">
        <v>1228</v>
      </c>
      <c r="BA75" t="s">
        <v>67</v>
      </c>
      <c r="BB75">
        <v>0</v>
      </c>
      <c r="BC75">
        <v>0.41</v>
      </c>
      <c r="BD75">
        <v>3.5</v>
      </c>
      <c r="BE75">
        <v>3.5</v>
      </c>
      <c r="BF75" t="s">
        <v>70</v>
      </c>
      <c r="BG75" t="s">
        <v>99</v>
      </c>
      <c r="BH75" t="s">
        <v>96</v>
      </c>
      <c r="BI75" t="s">
        <v>67</v>
      </c>
      <c r="BJ75" t="s">
        <v>71</v>
      </c>
      <c r="BK75">
        <v>-1</v>
      </c>
      <c r="BL75" t="s">
        <v>97</v>
      </c>
      <c r="BM75" t="s">
        <v>67</v>
      </c>
      <c r="BN75">
        <v>16.7</v>
      </c>
      <c r="BO75">
        <v>0.74</v>
      </c>
      <c r="BP75">
        <v>3.5</v>
      </c>
      <c r="BQ75" t="s">
        <v>131</v>
      </c>
      <c r="BR75" t="s">
        <v>254</v>
      </c>
      <c r="BS75" t="s">
        <v>133</v>
      </c>
      <c r="BT75" t="s">
        <v>98</v>
      </c>
      <c r="BU75">
        <v>-1.25</v>
      </c>
      <c r="BV75" t="s">
        <v>67</v>
      </c>
    </row>
    <row r="76" spans="1:74" x14ac:dyDescent="0.25">
      <c r="A76" t="s">
        <v>149</v>
      </c>
      <c r="B76" t="s">
        <v>150</v>
      </c>
      <c r="C76" t="s">
        <v>141</v>
      </c>
      <c r="D76">
        <v>3.4</v>
      </c>
      <c r="E76">
        <v>0.89</v>
      </c>
      <c r="F76" t="s">
        <v>67</v>
      </c>
      <c r="G76" t="s">
        <v>73</v>
      </c>
      <c r="H76">
        <v>199</v>
      </c>
      <c r="I76">
        <v>1.1299999999999999</v>
      </c>
      <c r="J76" t="s">
        <v>112</v>
      </c>
      <c r="K76" t="s">
        <v>67</v>
      </c>
      <c r="L76">
        <v>0</v>
      </c>
      <c r="M76" t="s">
        <v>116</v>
      </c>
      <c r="N76" t="s">
        <v>160</v>
      </c>
      <c r="O76">
        <v>-1.4</v>
      </c>
      <c r="P76">
        <v>-1.99</v>
      </c>
      <c r="Q76">
        <v>-1.58</v>
      </c>
      <c r="R76" t="s">
        <v>72</v>
      </c>
      <c r="S76">
        <v>10.4</v>
      </c>
      <c r="T76" t="s">
        <v>65</v>
      </c>
      <c r="U76" t="s">
        <v>249</v>
      </c>
      <c r="V76" t="s">
        <v>144</v>
      </c>
      <c r="W76" t="s">
        <v>149</v>
      </c>
      <c r="X76">
        <v>1.01</v>
      </c>
      <c r="Y76" t="s">
        <v>67</v>
      </c>
      <c r="Z76">
        <v>-1.02</v>
      </c>
      <c r="AA76" t="s">
        <v>65</v>
      </c>
      <c r="AB76" t="s">
        <v>100</v>
      </c>
      <c r="AC76">
        <v>-1.99</v>
      </c>
      <c r="AD76">
        <v>2021</v>
      </c>
      <c r="AE76">
        <v>98</v>
      </c>
      <c r="AF76">
        <v>196</v>
      </c>
      <c r="AG76" t="s">
        <v>93</v>
      </c>
      <c r="AH76" t="s">
        <v>66</v>
      </c>
      <c r="AI76">
        <v>1536</v>
      </c>
      <c r="AJ76">
        <v>2.58</v>
      </c>
      <c r="AK76" t="s">
        <v>109</v>
      </c>
      <c r="AL76">
        <v>456850</v>
      </c>
      <c r="AM76" t="s">
        <v>250</v>
      </c>
      <c r="AN76" t="s">
        <v>67</v>
      </c>
      <c r="AO76" t="s">
        <v>123</v>
      </c>
      <c r="AP76" t="s">
        <v>124</v>
      </c>
      <c r="AQ76" t="s">
        <v>68</v>
      </c>
      <c r="AR76" t="s">
        <v>93</v>
      </c>
      <c r="AS76" t="s">
        <v>67</v>
      </c>
      <c r="AT76" t="s">
        <v>146</v>
      </c>
      <c r="AU76" t="s">
        <v>125</v>
      </c>
      <c r="AV76" t="s">
        <v>67</v>
      </c>
      <c r="AW76" t="s">
        <v>126</v>
      </c>
      <c r="AX76" t="s">
        <v>255</v>
      </c>
      <c r="AY76" t="s">
        <v>110</v>
      </c>
      <c r="AZ76">
        <v>1228</v>
      </c>
      <c r="BA76" t="s">
        <v>67</v>
      </c>
      <c r="BB76">
        <v>0</v>
      </c>
      <c r="BC76">
        <v>0.41</v>
      </c>
      <c r="BD76">
        <v>3.5</v>
      </c>
      <c r="BE76">
        <v>3.5</v>
      </c>
      <c r="BF76" t="s">
        <v>70</v>
      </c>
      <c r="BG76" t="s">
        <v>99</v>
      </c>
      <c r="BH76" t="s">
        <v>96</v>
      </c>
      <c r="BI76" t="s">
        <v>67</v>
      </c>
      <c r="BJ76" t="s">
        <v>71</v>
      </c>
      <c r="BK76">
        <v>-1</v>
      </c>
      <c r="BL76" t="s">
        <v>97</v>
      </c>
      <c r="BM76" t="s">
        <v>67</v>
      </c>
      <c r="BN76">
        <v>98.53</v>
      </c>
      <c r="BO76">
        <v>0.74</v>
      </c>
      <c r="BP76">
        <v>3.5</v>
      </c>
      <c r="BQ76" t="s">
        <v>131</v>
      </c>
      <c r="BR76" t="s">
        <v>254</v>
      </c>
      <c r="BS76" t="s">
        <v>133</v>
      </c>
      <c r="BT76" t="s">
        <v>98</v>
      </c>
      <c r="BU76">
        <v>-1.25</v>
      </c>
      <c r="BV76" t="s">
        <v>67</v>
      </c>
    </row>
    <row r="77" spans="1:74" x14ac:dyDescent="0.25">
      <c r="A77" t="s">
        <v>248</v>
      </c>
      <c r="B77" t="s">
        <v>248</v>
      </c>
      <c r="C77" t="s">
        <v>248</v>
      </c>
      <c r="D77">
        <v>1.2</v>
      </c>
      <c r="E77">
        <v>1.21</v>
      </c>
      <c r="F77" t="s">
        <v>67</v>
      </c>
      <c r="G77" t="s">
        <v>73</v>
      </c>
      <c r="H77">
        <v>199</v>
      </c>
      <c r="I77">
        <v>1.1299999999999999</v>
      </c>
      <c r="J77" t="s">
        <v>106</v>
      </c>
      <c r="K77" t="s">
        <v>67</v>
      </c>
      <c r="L77">
        <v>0</v>
      </c>
      <c r="M77" t="s">
        <v>116</v>
      </c>
      <c r="N77" t="s">
        <v>160</v>
      </c>
      <c r="O77">
        <v>-1.4</v>
      </c>
      <c r="P77">
        <v>-2.0499999999999998</v>
      </c>
      <c r="Q77">
        <v>-1.58</v>
      </c>
      <c r="R77" t="s">
        <v>72</v>
      </c>
      <c r="S77">
        <v>10.9</v>
      </c>
      <c r="T77" t="s">
        <v>65</v>
      </c>
      <c r="U77" t="s">
        <v>249</v>
      </c>
      <c r="V77" t="s">
        <v>108</v>
      </c>
      <c r="W77" t="s">
        <v>248</v>
      </c>
      <c r="X77">
        <v>1.37</v>
      </c>
      <c r="Y77" t="s">
        <v>67</v>
      </c>
      <c r="Z77">
        <v>-1.02</v>
      </c>
      <c r="AA77" t="s">
        <v>65</v>
      </c>
      <c r="AB77" t="s">
        <v>100</v>
      </c>
      <c r="AC77">
        <v>-2.0499999999999998</v>
      </c>
      <c r="AD77">
        <v>2021</v>
      </c>
      <c r="AE77">
        <v>30.4</v>
      </c>
      <c r="AF77">
        <v>61</v>
      </c>
      <c r="AG77" t="s">
        <v>93</v>
      </c>
      <c r="AH77" t="s">
        <v>66</v>
      </c>
      <c r="AI77">
        <v>1536</v>
      </c>
      <c r="AJ77">
        <v>3.32</v>
      </c>
      <c r="AK77" t="s">
        <v>109</v>
      </c>
      <c r="AL77">
        <v>459202</v>
      </c>
      <c r="AM77" t="s">
        <v>250</v>
      </c>
      <c r="AN77" t="s">
        <v>67</v>
      </c>
      <c r="AO77" t="s">
        <v>123</v>
      </c>
      <c r="AP77" t="s">
        <v>124</v>
      </c>
      <c r="AQ77" t="s">
        <v>68</v>
      </c>
      <c r="AR77" t="s">
        <v>93</v>
      </c>
      <c r="AS77" t="s">
        <v>67</v>
      </c>
      <c r="AT77" t="s">
        <v>146</v>
      </c>
      <c r="AU77" t="s">
        <v>125</v>
      </c>
      <c r="AV77" t="s">
        <v>67</v>
      </c>
      <c r="AW77" t="s">
        <v>126</v>
      </c>
      <c r="AX77" t="s">
        <v>251</v>
      </c>
      <c r="AY77" t="s">
        <v>110</v>
      </c>
      <c r="AZ77">
        <v>835</v>
      </c>
      <c r="BA77" t="s">
        <v>67</v>
      </c>
      <c r="BB77">
        <v>0</v>
      </c>
      <c r="BC77">
        <v>0.47</v>
      </c>
      <c r="BD77">
        <v>3.5</v>
      </c>
      <c r="BE77">
        <v>3.5</v>
      </c>
      <c r="BF77" t="s">
        <v>70</v>
      </c>
      <c r="BG77" t="s">
        <v>99</v>
      </c>
      <c r="BH77" t="s">
        <v>96</v>
      </c>
      <c r="BI77" t="s">
        <v>67</v>
      </c>
      <c r="BJ77" t="s">
        <v>71</v>
      </c>
      <c r="BK77">
        <v>-1</v>
      </c>
      <c r="BL77" t="s">
        <v>97</v>
      </c>
      <c r="BM77" t="s">
        <v>67</v>
      </c>
      <c r="BN77">
        <v>41.59</v>
      </c>
      <c r="BO77">
        <v>1.05</v>
      </c>
      <c r="BP77">
        <v>4</v>
      </c>
      <c r="BQ77" t="s">
        <v>190</v>
      </c>
      <c r="BR77" t="s">
        <v>252</v>
      </c>
      <c r="BS77" t="s">
        <v>133</v>
      </c>
      <c r="BT77" t="s">
        <v>98</v>
      </c>
      <c r="BU77" t="s">
        <v>67</v>
      </c>
      <c r="BV77" t="s">
        <v>67</v>
      </c>
    </row>
    <row r="78" spans="1:74" x14ac:dyDescent="0.25">
      <c r="A78" t="s">
        <v>115</v>
      </c>
      <c r="B78" t="s">
        <v>115</v>
      </c>
      <c r="C78" t="s">
        <v>115</v>
      </c>
      <c r="D78">
        <v>5.2</v>
      </c>
      <c r="E78">
        <v>0.5</v>
      </c>
      <c r="F78">
        <v>0.5</v>
      </c>
      <c r="G78" t="s">
        <v>111</v>
      </c>
      <c r="H78">
        <v>199</v>
      </c>
      <c r="I78">
        <v>1.1299999999999999</v>
      </c>
      <c r="J78" t="s">
        <v>112</v>
      </c>
      <c r="K78" t="s">
        <v>67</v>
      </c>
      <c r="L78" t="s">
        <v>67</v>
      </c>
      <c r="M78" t="s">
        <v>116</v>
      </c>
      <c r="N78" t="s">
        <v>117</v>
      </c>
      <c r="O78">
        <v>-2.2000000000000002</v>
      </c>
      <c r="P78" t="s">
        <v>67</v>
      </c>
      <c r="Q78" t="s">
        <v>67</v>
      </c>
      <c r="R78" t="s">
        <v>72</v>
      </c>
      <c r="S78" t="s">
        <v>67</v>
      </c>
      <c r="T78" t="s">
        <v>65</v>
      </c>
      <c r="U78" t="s">
        <v>256</v>
      </c>
      <c r="V78" t="s">
        <v>257</v>
      </c>
      <c r="W78" t="s">
        <v>115</v>
      </c>
      <c r="X78">
        <v>0.5</v>
      </c>
      <c r="Y78">
        <v>0.5</v>
      </c>
      <c r="Z78" t="s">
        <v>67</v>
      </c>
      <c r="AA78" t="s">
        <v>120</v>
      </c>
      <c r="AB78" t="s">
        <v>92</v>
      </c>
      <c r="AC78" t="s">
        <v>67</v>
      </c>
      <c r="AD78">
        <v>2021</v>
      </c>
      <c r="AE78">
        <v>65.2</v>
      </c>
      <c r="AF78">
        <v>130</v>
      </c>
      <c r="AG78" t="s">
        <v>93</v>
      </c>
      <c r="AH78" t="s">
        <v>66</v>
      </c>
      <c r="AI78" t="s">
        <v>67</v>
      </c>
      <c r="AJ78" t="s">
        <v>67</v>
      </c>
      <c r="AK78" t="s">
        <v>109</v>
      </c>
      <c r="AL78">
        <v>456851</v>
      </c>
      <c r="AM78" t="s">
        <v>258</v>
      </c>
      <c r="AN78" t="s">
        <v>259</v>
      </c>
      <c r="AO78" t="s">
        <v>202</v>
      </c>
      <c r="AP78" t="s">
        <v>124</v>
      </c>
      <c r="AQ78" t="s">
        <v>68</v>
      </c>
      <c r="AR78" t="s">
        <v>93</v>
      </c>
      <c r="AS78" t="s">
        <v>67</v>
      </c>
      <c r="AT78" t="s">
        <v>67</v>
      </c>
      <c r="AU78" t="s">
        <v>125</v>
      </c>
      <c r="AV78" t="s">
        <v>67</v>
      </c>
      <c r="AW78" t="s">
        <v>126</v>
      </c>
      <c r="AX78" t="s">
        <v>203</v>
      </c>
      <c r="AY78" t="s">
        <v>110</v>
      </c>
      <c r="AZ78" t="s">
        <v>67</v>
      </c>
      <c r="BA78" t="s">
        <v>67</v>
      </c>
      <c r="BB78">
        <v>0</v>
      </c>
      <c r="BC78" t="s">
        <v>67</v>
      </c>
      <c r="BD78" t="s">
        <v>67</v>
      </c>
      <c r="BE78" t="s">
        <v>67</v>
      </c>
      <c r="BF78" t="s">
        <v>128</v>
      </c>
      <c r="BG78" t="s">
        <v>128</v>
      </c>
      <c r="BH78" t="s">
        <v>96</v>
      </c>
      <c r="BI78" t="s">
        <v>67</v>
      </c>
      <c r="BJ78" t="s">
        <v>71</v>
      </c>
      <c r="BK78" t="s">
        <v>67</v>
      </c>
      <c r="BL78" t="s">
        <v>130</v>
      </c>
      <c r="BM78">
        <v>32.6</v>
      </c>
      <c r="BN78">
        <v>32.590000000000003</v>
      </c>
      <c r="BO78" t="s">
        <v>67</v>
      </c>
      <c r="BP78">
        <v>8</v>
      </c>
      <c r="BQ78" t="s">
        <v>74</v>
      </c>
      <c r="BR78" t="s">
        <v>204</v>
      </c>
      <c r="BS78" t="s">
        <v>133</v>
      </c>
      <c r="BT78" t="s">
        <v>98</v>
      </c>
      <c r="BU78">
        <v>-1.25</v>
      </c>
      <c r="BV78">
        <v>-1</v>
      </c>
    </row>
    <row r="79" spans="1:74" x14ac:dyDescent="0.25">
      <c r="A79" t="s">
        <v>243</v>
      </c>
      <c r="B79" t="s">
        <v>171</v>
      </c>
      <c r="C79" t="s">
        <v>188</v>
      </c>
      <c r="D79">
        <v>0.4</v>
      </c>
      <c r="E79">
        <v>2.27</v>
      </c>
      <c r="F79" t="s">
        <v>67</v>
      </c>
      <c r="G79" t="s">
        <v>88</v>
      </c>
      <c r="H79">
        <v>199</v>
      </c>
      <c r="I79">
        <v>1.1299999999999999</v>
      </c>
      <c r="J79" t="s">
        <v>106</v>
      </c>
      <c r="K79" t="s">
        <v>67</v>
      </c>
      <c r="L79">
        <v>0</v>
      </c>
      <c r="M79" t="s">
        <v>116</v>
      </c>
      <c r="N79" t="s">
        <v>107</v>
      </c>
      <c r="O79">
        <v>-2</v>
      </c>
      <c r="P79">
        <v>-2.2000000000000002</v>
      </c>
      <c r="Q79">
        <v>-1.65</v>
      </c>
      <c r="R79" t="s">
        <v>72</v>
      </c>
      <c r="S79">
        <v>15.5</v>
      </c>
      <c r="T79" t="s">
        <v>65</v>
      </c>
      <c r="U79" t="s">
        <v>260</v>
      </c>
      <c r="V79" t="s">
        <v>108</v>
      </c>
      <c r="W79" t="s">
        <v>243</v>
      </c>
      <c r="X79">
        <v>2.57</v>
      </c>
      <c r="Y79" t="s">
        <v>67</v>
      </c>
      <c r="Z79">
        <v>-0.99</v>
      </c>
      <c r="AA79" t="s">
        <v>65</v>
      </c>
      <c r="AB79" t="s">
        <v>92</v>
      </c>
      <c r="AC79">
        <v>-2.2000000000000002</v>
      </c>
      <c r="AD79">
        <v>2021</v>
      </c>
      <c r="AE79">
        <v>6.8</v>
      </c>
      <c r="AF79">
        <v>14</v>
      </c>
      <c r="AG79" t="s">
        <v>261</v>
      </c>
      <c r="AH79" t="s">
        <v>66</v>
      </c>
      <c r="AI79">
        <v>1536</v>
      </c>
      <c r="AJ79">
        <v>6</v>
      </c>
      <c r="AK79" t="s">
        <v>109</v>
      </c>
      <c r="AL79">
        <v>456852</v>
      </c>
      <c r="AM79" t="s">
        <v>262</v>
      </c>
      <c r="AN79" t="s">
        <v>263</v>
      </c>
      <c r="AO79" t="s">
        <v>123</v>
      </c>
      <c r="AP79" t="s">
        <v>124</v>
      </c>
      <c r="AQ79" t="s">
        <v>68</v>
      </c>
      <c r="AR79" t="s">
        <v>261</v>
      </c>
      <c r="AS79" t="s">
        <v>67</v>
      </c>
      <c r="AT79" t="s">
        <v>146</v>
      </c>
      <c r="AU79" t="s">
        <v>125</v>
      </c>
      <c r="AV79" t="s">
        <v>67</v>
      </c>
      <c r="AW79" t="s">
        <v>126</v>
      </c>
      <c r="AX79" t="s">
        <v>264</v>
      </c>
      <c r="AY79" t="s">
        <v>110</v>
      </c>
      <c r="AZ79">
        <v>481</v>
      </c>
      <c r="BA79" t="s">
        <v>67</v>
      </c>
      <c r="BB79">
        <v>0</v>
      </c>
      <c r="BC79">
        <v>0.55000000000000004</v>
      </c>
      <c r="BD79">
        <v>4.5</v>
      </c>
      <c r="BE79">
        <v>4.5</v>
      </c>
      <c r="BF79" t="s">
        <v>70</v>
      </c>
      <c r="BG79" t="s">
        <v>99</v>
      </c>
      <c r="BH79" t="s">
        <v>96</v>
      </c>
      <c r="BI79" t="s">
        <v>67</v>
      </c>
      <c r="BJ79" t="s">
        <v>71</v>
      </c>
      <c r="BK79" t="s">
        <v>67</v>
      </c>
      <c r="BL79" t="s">
        <v>97</v>
      </c>
      <c r="BM79" t="s">
        <v>67</v>
      </c>
      <c r="BN79">
        <v>17.399999999999999</v>
      </c>
      <c r="BO79">
        <v>0.95</v>
      </c>
      <c r="BP79">
        <v>6.5</v>
      </c>
      <c r="BQ79" t="s">
        <v>190</v>
      </c>
      <c r="BR79" t="s">
        <v>265</v>
      </c>
      <c r="BS79" t="s">
        <v>133</v>
      </c>
      <c r="BT79" t="s">
        <v>98</v>
      </c>
      <c r="BU79">
        <v>-1.25</v>
      </c>
      <c r="BV79" t="s">
        <v>67</v>
      </c>
    </row>
    <row r="80" spans="1:74" x14ac:dyDescent="0.25">
      <c r="A80" t="s">
        <v>67</v>
      </c>
      <c r="B80" t="s">
        <v>67</v>
      </c>
      <c r="C80" t="s">
        <v>67</v>
      </c>
      <c r="D80" t="s">
        <v>67</v>
      </c>
      <c r="E80" t="s">
        <v>67</v>
      </c>
      <c r="F80" t="s">
        <v>67</v>
      </c>
      <c r="G80" t="s">
        <v>67</v>
      </c>
      <c r="H80">
        <v>199</v>
      </c>
      <c r="I80">
        <v>1.1299999999999999</v>
      </c>
      <c r="J80" t="s">
        <v>67</v>
      </c>
      <c r="K80" t="s">
        <v>67</v>
      </c>
      <c r="L80" t="s">
        <v>67</v>
      </c>
      <c r="M80" t="s">
        <v>116</v>
      </c>
      <c r="N80" t="s">
        <v>67</v>
      </c>
      <c r="O80" t="s">
        <v>67</v>
      </c>
      <c r="P80" t="s">
        <v>67</v>
      </c>
      <c r="Q80" t="s">
        <v>67</v>
      </c>
      <c r="R80" t="s">
        <v>67</v>
      </c>
      <c r="S80" t="s">
        <v>67</v>
      </c>
      <c r="T80" t="s">
        <v>67</v>
      </c>
      <c r="U80" t="s">
        <v>266</v>
      </c>
      <c r="V80" t="s">
        <v>67</v>
      </c>
      <c r="W80" t="s">
        <v>67</v>
      </c>
      <c r="X80" t="s">
        <v>67</v>
      </c>
      <c r="Y80" t="s">
        <v>67</v>
      </c>
      <c r="Z80" t="s">
        <v>67</v>
      </c>
      <c r="AA80" t="s">
        <v>67</v>
      </c>
      <c r="AB80" t="s">
        <v>67</v>
      </c>
      <c r="AC80" t="s">
        <v>67</v>
      </c>
      <c r="AD80">
        <v>2021</v>
      </c>
      <c r="AE80" t="s">
        <v>67</v>
      </c>
      <c r="AF80" t="s">
        <v>67</v>
      </c>
      <c r="AG80" t="s">
        <v>67</v>
      </c>
      <c r="AH80" t="s">
        <v>67</v>
      </c>
      <c r="AI80" t="s">
        <v>67</v>
      </c>
      <c r="AJ80" t="s">
        <v>67</v>
      </c>
      <c r="AK80" t="s">
        <v>67</v>
      </c>
      <c r="AL80">
        <v>460587</v>
      </c>
      <c r="AM80" t="s">
        <v>67</v>
      </c>
      <c r="AN80" t="s">
        <v>67</v>
      </c>
      <c r="AO80" t="s">
        <v>67</v>
      </c>
      <c r="AP80" t="s">
        <v>67</v>
      </c>
      <c r="AQ80" t="s">
        <v>68</v>
      </c>
      <c r="AR80" t="s">
        <v>67</v>
      </c>
      <c r="AS80" t="s">
        <v>67</v>
      </c>
      <c r="AT80" t="s">
        <v>67</v>
      </c>
      <c r="AU80" t="s">
        <v>67</v>
      </c>
      <c r="AV80" t="s">
        <v>67</v>
      </c>
      <c r="AW80" t="s">
        <v>126</v>
      </c>
      <c r="AX80" t="s">
        <v>267</v>
      </c>
      <c r="AY80" t="s">
        <v>67</v>
      </c>
      <c r="AZ80" t="s">
        <v>67</v>
      </c>
      <c r="BA80" t="s">
        <v>67</v>
      </c>
      <c r="BB80">
        <v>0</v>
      </c>
      <c r="BC80" t="s">
        <v>67</v>
      </c>
      <c r="BD80" t="s">
        <v>67</v>
      </c>
      <c r="BE80" t="s">
        <v>67</v>
      </c>
      <c r="BF80" t="s">
        <v>70</v>
      </c>
      <c r="BG80" t="s">
        <v>128</v>
      </c>
      <c r="BH80" t="s">
        <v>96</v>
      </c>
      <c r="BI80" t="s">
        <v>135</v>
      </c>
      <c r="BJ80" t="s">
        <v>67</v>
      </c>
      <c r="BK80" t="s">
        <v>67</v>
      </c>
      <c r="BL80" t="s">
        <v>130</v>
      </c>
      <c r="BM80" t="s">
        <v>67</v>
      </c>
      <c r="BN80" t="s">
        <v>67</v>
      </c>
      <c r="BO80" t="s">
        <v>67</v>
      </c>
      <c r="BP80" t="s">
        <v>67</v>
      </c>
      <c r="BQ80" t="s">
        <v>67</v>
      </c>
      <c r="BR80" t="s">
        <v>139</v>
      </c>
      <c r="BS80" t="s">
        <v>67</v>
      </c>
      <c r="BT80" t="s">
        <v>67</v>
      </c>
      <c r="BU80" t="s">
        <v>67</v>
      </c>
      <c r="BV80" t="s">
        <v>67</v>
      </c>
    </row>
    <row r="81" spans="1:74" x14ac:dyDescent="0.25">
      <c r="A81" t="s">
        <v>80</v>
      </c>
      <c r="B81" t="s">
        <v>80</v>
      </c>
      <c r="C81" t="s">
        <v>80</v>
      </c>
      <c r="D81">
        <v>1.4</v>
      </c>
      <c r="E81">
        <v>0.73</v>
      </c>
      <c r="F81" t="s">
        <v>67</v>
      </c>
      <c r="G81" t="s">
        <v>88</v>
      </c>
      <c r="H81">
        <v>199</v>
      </c>
      <c r="I81">
        <v>1.1299999999999999</v>
      </c>
      <c r="J81" t="s">
        <v>89</v>
      </c>
      <c r="K81" t="s">
        <v>67</v>
      </c>
      <c r="L81">
        <v>0</v>
      </c>
      <c r="M81" t="s">
        <v>116</v>
      </c>
      <c r="N81" t="s">
        <v>107</v>
      </c>
      <c r="O81">
        <v>-2</v>
      </c>
      <c r="P81">
        <v>-1.85</v>
      </c>
      <c r="Q81">
        <v>-1.56</v>
      </c>
      <c r="R81" t="s">
        <v>72</v>
      </c>
      <c r="S81">
        <v>10.5</v>
      </c>
      <c r="T81" t="s">
        <v>65</v>
      </c>
      <c r="U81" t="s">
        <v>268</v>
      </c>
      <c r="V81" t="s">
        <v>144</v>
      </c>
      <c r="W81" t="s">
        <v>80</v>
      </c>
      <c r="X81">
        <v>0.82</v>
      </c>
      <c r="Y81" t="s">
        <v>67</v>
      </c>
      <c r="Z81">
        <v>-0.94</v>
      </c>
      <c r="AA81" t="s">
        <v>65</v>
      </c>
      <c r="AB81" t="s">
        <v>92</v>
      </c>
      <c r="AC81">
        <v>-1.85</v>
      </c>
      <c r="AD81">
        <v>2021</v>
      </c>
      <c r="AE81">
        <v>41</v>
      </c>
      <c r="AF81">
        <v>82</v>
      </c>
      <c r="AG81" t="s">
        <v>93</v>
      </c>
      <c r="AH81" t="s">
        <v>66</v>
      </c>
      <c r="AI81">
        <v>1536</v>
      </c>
      <c r="AJ81">
        <v>2.77</v>
      </c>
      <c r="AK81" t="s">
        <v>109</v>
      </c>
      <c r="AL81">
        <v>456853</v>
      </c>
      <c r="AM81" t="s">
        <v>269</v>
      </c>
      <c r="AN81" t="s">
        <v>270</v>
      </c>
      <c r="AO81" t="s">
        <v>123</v>
      </c>
      <c r="AP81" t="s">
        <v>124</v>
      </c>
      <c r="AQ81" t="s">
        <v>68</v>
      </c>
      <c r="AR81" t="s">
        <v>93</v>
      </c>
      <c r="AS81" t="s">
        <v>67</v>
      </c>
      <c r="AT81" t="s">
        <v>146</v>
      </c>
      <c r="AU81" t="s">
        <v>125</v>
      </c>
      <c r="AV81" t="s">
        <v>67</v>
      </c>
      <c r="AW81" t="s">
        <v>126</v>
      </c>
      <c r="AX81" t="s">
        <v>267</v>
      </c>
      <c r="AY81" t="s">
        <v>110</v>
      </c>
      <c r="AZ81">
        <v>451</v>
      </c>
      <c r="BA81" t="s">
        <v>67</v>
      </c>
      <c r="BB81">
        <v>0</v>
      </c>
      <c r="BC81">
        <v>0.28999999999999998</v>
      </c>
      <c r="BD81">
        <v>3.5</v>
      </c>
      <c r="BE81">
        <v>3.5</v>
      </c>
      <c r="BF81" t="s">
        <v>70</v>
      </c>
      <c r="BG81" t="s">
        <v>128</v>
      </c>
      <c r="BH81" t="s">
        <v>96</v>
      </c>
      <c r="BI81" t="s">
        <v>67</v>
      </c>
      <c r="BJ81" t="s">
        <v>71</v>
      </c>
      <c r="BK81" t="s">
        <v>67</v>
      </c>
      <c r="BL81" t="s">
        <v>130</v>
      </c>
      <c r="BM81" t="s">
        <v>67</v>
      </c>
      <c r="BN81">
        <v>33.840000000000003</v>
      </c>
      <c r="BO81">
        <v>0.6</v>
      </c>
      <c r="BP81">
        <v>3.5</v>
      </c>
      <c r="BQ81" t="s">
        <v>131</v>
      </c>
      <c r="BR81" t="s">
        <v>139</v>
      </c>
      <c r="BS81" t="s">
        <v>133</v>
      </c>
      <c r="BT81" t="s">
        <v>98</v>
      </c>
      <c r="BU81">
        <v>-1.25</v>
      </c>
      <c r="BV81">
        <v>-1</v>
      </c>
    </row>
    <row r="82" spans="1:74" x14ac:dyDescent="0.25">
      <c r="A82" t="s">
        <v>170</v>
      </c>
      <c r="B82" t="s">
        <v>171</v>
      </c>
      <c r="C82" t="s">
        <v>165</v>
      </c>
      <c r="D82">
        <v>0.8</v>
      </c>
      <c r="E82">
        <v>0.73</v>
      </c>
      <c r="F82" t="s">
        <v>67</v>
      </c>
      <c r="G82" t="s">
        <v>88</v>
      </c>
      <c r="H82">
        <v>199</v>
      </c>
      <c r="I82">
        <v>1.1299999999999999</v>
      </c>
      <c r="J82" t="s">
        <v>89</v>
      </c>
      <c r="K82" t="s">
        <v>67</v>
      </c>
      <c r="L82">
        <v>0</v>
      </c>
      <c r="M82" t="s">
        <v>116</v>
      </c>
      <c r="N82" t="s">
        <v>107</v>
      </c>
      <c r="O82">
        <v>-2</v>
      </c>
      <c r="P82">
        <v>-1.85</v>
      </c>
      <c r="Q82">
        <v>-1.56</v>
      </c>
      <c r="R82" t="s">
        <v>72</v>
      </c>
      <c r="S82">
        <v>10.5</v>
      </c>
      <c r="T82" t="s">
        <v>65</v>
      </c>
      <c r="U82" t="s">
        <v>268</v>
      </c>
      <c r="V82" t="s">
        <v>144</v>
      </c>
      <c r="W82" t="s">
        <v>170</v>
      </c>
      <c r="X82">
        <v>0.82</v>
      </c>
      <c r="Y82" t="s">
        <v>67</v>
      </c>
      <c r="Z82">
        <v>-0.94</v>
      </c>
      <c r="AA82" t="s">
        <v>65</v>
      </c>
      <c r="AB82" t="s">
        <v>92</v>
      </c>
      <c r="AC82">
        <v>-1.85</v>
      </c>
      <c r="AD82">
        <v>2021</v>
      </c>
      <c r="AE82">
        <v>22.2</v>
      </c>
      <c r="AF82">
        <v>44</v>
      </c>
      <c r="AG82" t="s">
        <v>93</v>
      </c>
      <c r="AH82" t="s">
        <v>66</v>
      </c>
      <c r="AI82">
        <v>1536</v>
      </c>
      <c r="AJ82">
        <v>2.77</v>
      </c>
      <c r="AK82" t="s">
        <v>109</v>
      </c>
      <c r="AL82">
        <v>456854</v>
      </c>
      <c r="AM82" t="s">
        <v>269</v>
      </c>
      <c r="AN82" t="s">
        <v>270</v>
      </c>
      <c r="AO82" t="s">
        <v>123</v>
      </c>
      <c r="AP82" t="s">
        <v>124</v>
      </c>
      <c r="AQ82" t="s">
        <v>68</v>
      </c>
      <c r="AR82" t="s">
        <v>93</v>
      </c>
      <c r="AS82" t="s">
        <v>67</v>
      </c>
      <c r="AT82" t="s">
        <v>146</v>
      </c>
      <c r="AU82" t="s">
        <v>125</v>
      </c>
      <c r="AV82" t="s">
        <v>67</v>
      </c>
      <c r="AW82" t="s">
        <v>126</v>
      </c>
      <c r="AX82" t="s">
        <v>163</v>
      </c>
      <c r="AY82" t="s">
        <v>110</v>
      </c>
      <c r="AZ82">
        <v>451</v>
      </c>
      <c r="BA82" t="s">
        <v>67</v>
      </c>
      <c r="BB82">
        <v>0</v>
      </c>
      <c r="BC82">
        <v>0.28999999999999998</v>
      </c>
      <c r="BD82">
        <v>3.5</v>
      </c>
      <c r="BE82">
        <v>3.5</v>
      </c>
      <c r="BF82" t="s">
        <v>70</v>
      </c>
      <c r="BG82" t="s">
        <v>128</v>
      </c>
      <c r="BH82" t="s">
        <v>96</v>
      </c>
      <c r="BI82" t="s">
        <v>67</v>
      </c>
      <c r="BJ82" t="s">
        <v>71</v>
      </c>
      <c r="BK82" t="s">
        <v>67</v>
      </c>
      <c r="BL82" t="s">
        <v>130</v>
      </c>
      <c r="BM82" t="s">
        <v>67</v>
      </c>
      <c r="BN82">
        <v>18.29</v>
      </c>
      <c r="BO82">
        <v>0.6</v>
      </c>
      <c r="BP82">
        <v>3.5</v>
      </c>
      <c r="BQ82" t="s">
        <v>131</v>
      </c>
      <c r="BR82" t="s">
        <v>139</v>
      </c>
      <c r="BS82" t="s">
        <v>133</v>
      </c>
      <c r="BT82" t="s">
        <v>98</v>
      </c>
      <c r="BU82">
        <v>-1.25</v>
      </c>
      <c r="BV82">
        <v>-1</v>
      </c>
    </row>
    <row r="83" spans="1:74" x14ac:dyDescent="0.25">
      <c r="A83" t="s">
        <v>170</v>
      </c>
      <c r="B83" t="s">
        <v>171</v>
      </c>
      <c r="C83" t="s">
        <v>165</v>
      </c>
      <c r="D83">
        <v>1</v>
      </c>
      <c r="E83">
        <v>0.73</v>
      </c>
      <c r="F83" t="s">
        <v>67</v>
      </c>
      <c r="G83" t="s">
        <v>88</v>
      </c>
      <c r="H83">
        <v>199</v>
      </c>
      <c r="I83">
        <v>1.1299999999999999</v>
      </c>
      <c r="J83" t="s">
        <v>89</v>
      </c>
      <c r="K83" t="s">
        <v>67</v>
      </c>
      <c r="L83">
        <v>0</v>
      </c>
      <c r="M83" t="s">
        <v>116</v>
      </c>
      <c r="N83" t="s">
        <v>107</v>
      </c>
      <c r="O83">
        <v>-2</v>
      </c>
      <c r="P83">
        <v>-1.85</v>
      </c>
      <c r="Q83">
        <v>-1.56</v>
      </c>
      <c r="R83" t="s">
        <v>72</v>
      </c>
      <c r="S83">
        <v>10.5</v>
      </c>
      <c r="T83" t="s">
        <v>65</v>
      </c>
      <c r="U83" t="s">
        <v>268</v>
      </c>
      <c r="V83" t="s">
        <v>144</v>
      </c>
      <c r="W83" t="s">
        <v>170</v>
      </c>
      <c r="X83">
        <v>0.82</v>
      </c>
      <c r="Y83" t="s">
        <v>67</v>
      </c>
      <c r="Z83">
        <v>-0.94</v>
      </c>
      <c r="AA83" t="s">
        <v>65</v>
      </c>
      <c r="AB83" t="s">
        <v>92</v>
      </c>
      <c r="AC83">
        <v>-1.85</v>
      </c>
      <c r="AD83">
        <v>2021</v>
      </c>
      <c r="AE83">
        <v>27.4</v>
      </c>
      <c r="AF83">
        <v>55</v>
      </c>
      <c r="AG83" t="s">
        <v>93</v>
      </c>
      <c r="AH83" t="s">
        <v>66</v>
      </c>
      <c r="AI83">
        <v>1536</v>
      </c>
      <c r="AJ83">
        <v>2.77</v>
      </c>
      <c r="AK83" t="s">
        <v>109</v>
      </c>
      <c r="AL83">
        <v>456855</v>
      </c>
      <c r="AM83" t="s">
        <v>269</v>
      </c>
      <c r="AN83" t="s">
        <v>270</v>
      </c>
      <c r="AO83" t="s">
        <v>123</v>
      </c>
      <c r="AP83" t="s">
        <v>124</v>
      </c>
      <c r="AQ83" t="s">
        <v>68</v>
      </c>
      <c r="AR83" t="s">
        <v>93</v>
      </c>
      <c r="AS83" t="s">
        <v>67</v>
      </c>
      <c r="AT83" t="s">
        <v>146</v>
      </c>
      <c r="AU83" t="s">
        <v>125</v>
      </c>
      <c r="AV83" t="s">
        <v>67</v>
      </c>
      <c r="AW83" t="s">
        <v>126</v>
      </c>
      <c r="AX83" t="s">
        <v>267</v>
      </c>
      <c r="AY83" t="s">
        <v>110</v>
      </c>
      <c r="AZ83">
        <v>451</v>
      </c>
      <c r="BA83" t="s">
        <v>67</v>
      </c>
      <c r="BB83">
        <v>0</v>
      </c>
      <c r="BC83">
        <v>0.28999999999999998</v>
      </c>
      <c r="BD83">
        <v>3.5</v>
      </c>
      <c r="BE83">
        <v>3.5</v>
      </c>
      <c r="BF83" t="s">
        <v>70</v>
      </c>
      <c r="BG83" t="s">
        <v>128</v>
      </c>
      <c r="BH83" t="s">
        <v>96</v>
      </c>
      <c r="BI83" t="s">
        <v>67</v>
      </c>
      <c r="BJ83" t="s">
        <v>71</v>
      </c>
      <c r="BK83" t="s">
        <v>67</v>
      </c>
      <c r="BL83" t="s">
        <v>130</v>
      </c>
      <c r="BM83" t="s">
        <v>67</v>
      </c>
      <c r="BN83">
        <v>22.62</v>
      </c>
      <c r="BO83">
        <v>0.6</v>
      </c>
      <c r="BP83">
        <v>3.5</v>
      </c>
      <c r="BQ83" t="s">
        <v>131</v>
      </c>
      <c r="BR83" t="s">
        <v>139</v>
      </c>
      <c r="BS83" t="s">
        <v>133</v>
      </c>
      <c r="BT83" t="s">
        <v>98</v>
      </c>
      <c r="BU83">
        <v>-1.25</v>
      </c>
      <c r="BV83">
        <v>-1</v>
      </c>
    </row>
    <row r="84" spans="1:74" x14ac:dyDescent="0.25">
      <c r="A84" t="s">
        <v>80</v>
      </c>
      <c r="B84" t="s">
        <v>80</v>
      </c>
      <c r="C84" t="s">
        <v>80</v>
      </c>
      <c r="D84">
        <v>5.8</v>
      </c>
      <c r="E84">
        <v>0.42</v>
      </c>
      <c r="F84" t="s">
        <v>67</v>
      </c>
      <c r="G84" t="s">
        <v>105</v>
      </c>
      <c r="H84">
        <v>199</v>
      </c>
      <c r="I84">
        <v>1.1299999999999999</v>
      </c>
      <c r="J84" t="s">
        <v>106</v>
      </c>
      <c r="K84" t="s">
        <v>67</v>
      </c>
      <c r="L84">
        <v>0</v>
      </c>
      <c r="M84" t="s">
        <v>116</v>
      </c>
      <c r="N84" t="s">
        <v>107</v>
      </c>
      <c r="O84">
        <v>-1.53</v>
      </c>
      <c r="P84">
        <v>-1.73</v>
      </c>
      <c r="Q84">
        <v>-1.47</v>
      </c>
      <c r="R84" t="s">
        <v>72</v>
      </c>
      <c r="S84">
        <v>8.9</v>
      </c>
      <c r="T84" t="s">
        <v>65</v>
      </c>
      <c r="U84" t="s">
        <v>271</v>
      </c>
      <c r="V84" t="s">
        <v>108</v>
      </c>
      <c r="W84" t="s">
        <v>80</v>
      </c>
      <c r="X84">
        <v>0.47</v>
      </c>
      <c r="Y84" t="s">
        <v>67</v>
      </c>
      <c r="Z84">
        <v>-0.99</v>
      </c>
      <c r="AA84" t="s">
        <v>65</v>
      </c>
      <c r="AB84" t="s">
        <v>92</v>
      </c>
      <c r="AC84">
        <v>-1.73</v>
      </c>
      <c r="AD84">
        <v>2021</v>
      </c>
      <c r="AE84">
        <v>224.8</v>
      </c>
      <c r="AF84">
        <v>450</v>
      </c>
      <c r="AG84" t="s">
        <v>93</v>
      </c>
      <c r="AH84" t="s">
        <v>66</v>
      </c>
      <c r="AI84">
        <v>1536</v>
      </c>
      <c r="AJ84">
        <v>1.54</v>
      </c>
      <c r="AK84" t="s">
        <v>109</v>
      </c>
      <c r="AL84">
        <v>456856</v>
      </c>
      <c r="AM84" t="s">
        <v>272</v>
      </c>
      <c r="AN84" t="s">
        <v>67</v>
      </c>
      <c r="AO84" t="s">
        <v>123</v>
      </c>
      <c r="AP84" t="s">
        <v>124</v>
      </c>
      <c r="AQ84" t="s">
        <v>68</v>
      </c>
      <c r="AR84" t="s">
        <v>93</v>
      </c>
      <c r="AS84" t="s">
        <v>67</v>
      </c>
      <c r="AT84" t="s">
        <v>146</v>
      </c>
      <c r="AU84" t="s">
        <v>125</v>
      </c>
      <c r="AV84" t="s">
        <v>67</v>
      </c>
      <c r="AW84" t="s">
        <v>126</v>
      </c>
      <c r="AX84" t="s">
        <v>273</v>
      </c>
      <c r="AY84" t="s">
        <v>110</v>
      </c>
      <c r="AZ84">
        <v>808</v>
      </c>
      <c r="BA84" t="s">
        <v>67</v>
      </c>
      <c r="BB84">
        <v>0</v>
      </c>
      <c r="BC84">
        <v>0.26</v>
      </c>
      <c r="BD84">
        <v>3.2</v>
      </c>
      <c r="BE84">
        <v>3.2</v>
      </c>
      <c r="BF84" t="s">
        <v>70</v>
      </c>
      <c r="BG84" t="s">
        <v>128</v>
      </c>
      <c r="BH84" t="s">
        <v>96</v>
      </c>
      <c r="BI84" t="s">
        <v>67</v>
      </c>
      <c r="BJ84" t="s">
        <v>71</v>
      </c>
      <c r="BK84" t="s">
        <v>67</v>
      </c>
      <c r="BL84" t="s">
        <v>130</v>
      </c>
      <c r="BM84" t="s">
        <v>67</v>
      </c>
      <c r="BN84">
        <v>106.71</v>
      </c>
      <c r="BO84">
        <v>0.48</v>
      </c>
      <c r="BP84">
        <v>2.6</v>
      </c>
      <c r="BQ84" t="s">
        <v>131</v>
      </c>
      <c r="BR84" t="s">
        <v>139</v>
      </c>
      <c r="BS84" t="s">
        <v>133</v>
      </c>
      <c r="BT84" t="s">
        <v>98</v>
      </c>
      <c r="BU84">
        <v>-1.25</v>
      </c>
      <c r="BV84">
        <v>-1</v>
      </c>
    </row>
    <row r="85" spans="1:74" x14ac:dyDescent="0.25">
      <c r="A85" t="s">
        <v>80</v>
      </c>
      <c r="B85" t="s">
        <v>80</v>
      </c>
      <c r="C85" t="s">
        <v>80</v>
      </c>
      <c r="D85">
        <v>4.5</v>
      </c>
      <c r="E85">
        <v>0.39</v>
      </c>
      <c r="F85" t="s">
        <v>67</v>
      </c>
      <c r="G85" t="s">
        <v>105</v>
      </c>
      <c r="H85">
        <v>199</v>
      </c>
      <c r="I85">
        <v>1.1299999999999999</v>
      </c>
      <c r="J85" t="s">
        <v>106</v>
      </c>
      <c r="K85" t="s">
        <v>67</v>
      </c>
      <c r="L85">
        <v>0</v>
      </c>
      <c r="M85" t="s">
        <v>116</v>
      </c>
      <c r="N85" t="s">
        <v>107</v>
      </c>
      <c r="O85">
        <v>-1.43</v>
      </c>
      <c r="P85">
        <v>-1.63</v>
      </c>
      <c r="Q85">
        <v>-1.4</v>
      </c>
      <c r="R85" t="s">
        <v>72</v>
      </c>
      <c r="S85">
        <v>8.9</v>
      </c>
      <c r="T85" t="s">
        <v>65</v>
      </c>
      <c r="U85" t="s">
        <v>271</v>
      </c>
      <c r="V85" t="s">
        <v>108</v>
      </c>
      <c r="W85" t="s">
        <v>80</v>
      </c>
      <c r="X85">
        <v>0.44</v>
      </c>
      <c r="Y85" t="s">
        <v>67</v>
      </c>
      <c r="Z85">
        <v>-0.99</v>
      </c>
      <c r="AA85" t="s">
        <v>65</v>
      </c>
      <c r="AB85" t="s">
        <v>92</v>
      </c>
      <c r="AC85">
        <v>-1.63</v>
      </c>
      <c r="AD85">
        <v>2021</v>
      </c>
      <c r="AE85">
        <v>174.7</v>
      </c>
      <c r="AF85">
        <v>349</v>
      </c>
      <c r="AG85" t="s">
        <v>93</v>
      </c>
      <c r="AH85" t="s">
        <v>66</v>
      </c>
      <c r="AI85">
        <v>1536</v>
      </c>
      <c r="AJ85">
        <v>1.38</v>
      </c>
      <c r="AK85" t="s">
        <v>109</v>
      </c>
      <c r="AL85">
        <v>456857</v>
      </c>
      <c r="AM85" t="s">
        <v>272</v>
      </c>
      <c r="AN85" t="s">
        <v>67</v>
      </c>
      <c r="AO85" t="s">
        <v>123</v>
      </c>
      <c r="AP85" t="s">
        <v>124</v>
      </c>
      <c r="AQ85" t="s">
        <v>68</v>
      </c>
      <c r="AR85" t="s">
        <v>93</v>
      </c>
      <c r="AS85" t="s">
        <v>67</v>
      </c>
      <c r="AT85" t="s">
        <v>146</v>
      </c>
      <c r="AU85" t="s">
        <v>125</v>
      </c>
      <c r="AV85" t="s">
        <v>67</v>
      </c>
      <c r="AW85" t="s">
        <v>126</v>
      </c>
      <c r="AX85" t="s">
        <v>273</v>
      </c>
      <c r="AY85" t="s">
        <v>110</v>
      </c>
      <c r="AZ85">
        <v>809</v>
      </c>
      <c r="BA85" t="s">
        <v>67</v>
      </c>
      <c r="BB85">
        <v>0</v>
      </c>
      <c r="BC85">
        <v>0.23</v>
      </c>
      <c r="BD85">
        <v>3.2</v>
      </c>
      <c r="BE85">
        <v>3.2</v>
      </c>
      <c r="BF85" t="s">
        <v>70</v>
      </c>
      <c r="BG85" t="s">
        <v>128</v>
      </c>
      <c r="BH85" t="s">
        <v>96</v>
      </c>
      <c r="BI85" t="s">
        <v>67</v>
      </c>
      <c r="BJ85" t="s">
        <v>71</v>
      </c>
      <c r="BK85" t="s">
        <v>67</v>
      </c>
      <c r="BL85" t="s">
        <v>130</v>
      </c>
      <c r="BM85" t="s">
        <v>67</v>
      </c>
      <c r="BN85">
        <v>76.97</v>
      </c>
      <c r="BO85">
        <v>0.38</v>
      </c>
      <c r="BP85">
        <v>2.6</v>
      </c>
      <c r="BQ85" t="s">
        <v>131</v>
      </c>
      <c r="BR85" t="s">
        <v>139</v>
      </c>
      <c r="BS85" t="s">
        <v>133</v>
      </c>
      <c r="BT85" t="s">
        <v>98</v>
      </c>
      <c r="BU85">
        <v>-1.25</v>
      </c>
      <c r="BV85">
        <v>-1</v>
      </c>
    </row>
    <row r="86" spans="1:74" x14ac:dyDescent="0.25">
      <c r="A86" t="s">
        <v>80</v>
      </c>
      <c r="B86" t="s">
        <v>80</v>
      </c>
      <c r="C86" t="s">
        <v>80</v>
      </c>
      <c r="D86">
        <v>3.6</v>
      </c>
      <c r="E86">
        <v>0.32</v>
      </c>
      <c r="F86" t="s">
        <v>67</v>
      </c>
      <c r="G86" t="s">
        <v>105</v>
      </c>
      <c r="H86">
        <v>199</v>
      </c>
      <c r="I86">
        <v>1.1299999999999999</v>
      </c>
      <c r="J86" t="s">
        <v>106</v>
      </c>
      <c r="K86" t="s">
        <v>67</v>
      </c>
      <c r="L86">
        <v>0</v>
      </c>
      <c r="M86" t="s">
        <v>116</v>
      </c>
      <c r="N86" t="s">
        <v>107</v>
      </c>
      <c r="O86">
        <v>-1.56</v>
      </c>
      <c r="P86">
        <v>-1.76</v>
      </c>
      <c r="Q86">
        <v>-1.49</v>
      </c>
      <c r="R86" t="s">
        <v>72</v>
      </c>
      <c r="S86">
        <v>7.3</v>
      </c>
      <c r="T86" t="s">
        <v>65</v>
      </c>
      <c r="U86" t="s">
        <v>271</v>
      </c>
      <c r="V86" t="s">
        <v>108</v>
      </c>
      <c r="W86" t="s">
        <v>80</v>
      </c>
      <c r="X86">
        <v>0.36</v>
      </c>
      <c r="Y86" t="s">
        <v>67</v>
      </c>
      <c r="Z86">
        <v>-0.97</v>
      </c>
      <c r="AA86" t="s">
        <v>65</v>
      </c>
      <c r="AB86" t="s">
        <v>92</v>
      </c>
      <c r="AC86">
        <v>-1.76</v>
      </c>
      <c r="AD86">
        <v>2021</v>
      </c>
      <c r="AE86">
        <v>178.7</v>
      </c>
      <c r="AF86">
        <v>357</v>
      </c>
      <c r="AG86" t="s">
        <v>93</v>
      </c>
      <c r="AH86" t="s">
        <v>66</v>
      </c>
      <c r="AI86">
        <v>1536</v>
      </c>
      <c r="AJ86">
        <v>1.27</v>
      </c>
      <c r="AK86" t="s">
        <v>109</v>
      </c>
      <c r="AL86">
        <v>456858</v>
      </c>
      <c r="AM86" t="s">
        <v>272</v>
      </c>
      <c r="AN86" t="s">
        <v>67</v>
      </c>
      <c r="AO86" t="s">
        <v>123</v>
      </c>
      <c r="AP86" t="s">
        <v>124</v>
      </c>
      <c r="AQ86" t="s">
        <v>68</v>
      </c>
      <c r="AR86" t="s">
        <v>93</v>
      </c>
      <c r="AS86" t="s">
        <v>67</v>
      </c>
      <c r="AT86" t="s">
        <v>146</v>
      </c>
      <c r="AU86" t="s">
        <v>125</v>
      </c>
      <c r="AV86" t="s">
        <v>67</v>
      </c>
      <c r="AW86" t="s">
        <v>126</v>
      </c>
      <c r="AX86" t="s">
        <v>274</v>
      </c>
      <c r="AY86" t="s">
        <v>110</v>
      </c>
      <c r="AZ86">
        <v>872</v>
      </c>
      <c r="BA86" t="s">
        <v>67</v>
      </c>
      <c r="BB86">
        <v>0</v>
      </c>
      <c r="BC86">
        <v>0.27</v>
      </c>
      <c r="BD86">
        <v>2.6</v>
      </c>
      <c r="BE86">
        <v>2.6</v>
      </c>
      <c r="BF86" t="s">
        <v>70</v>
      </c>
      <c r="BG86" t="s">
        <v>128</v>
      </c>
      <c r="BH86" t="s">
        <v>96</v>
      </c>
      <c r="BI86" t="s">
        <v>67</v>
      </c>
      <c r="BJ86" t="s">
        <v>71</v>
      </c>
      <c r="BK86" t="s">
        <v>67</v>
      </c>
      <c r="BL86" t="s">
        <v>130</v>
      </c>
      <c r="BM86" t="s">
        <v>67</v>
      </c>
      <c r="BN86">
        <v>64.62</v>
      </c>
      <c r="BO86">
        <v>0.51</v>
      </c>
      <c r="BP86">
        <v>2</v>
      </c>
      <c r="BQ86" t="s">
        <v>131</v>
      </c>
      <c r="BR86" t="s">
        <v>139</v>
      </c>
      <c r="BS86" t="s">
        <v>133</v>
      </c>
      <c r="BT86" t="s">
        <v>98</v>
      </c>
      <c r="BU86">
        <v>-1.25</v>
      </c>
      <c r="BV86">
        <v>-1</v>
      </c>
    </row>
    <row r="87" spans="1:74" x14ac:dyDescent="0.25">
      <c r="A87" t="s">
        <v>80</v>
      </c>
      <c r="B87" t="s">
        <v>80</v>
      </c>
      <c r="C87" t="s">
        <v>80</v>
      </c>
      <c r="D87">
        <v>2.6</v>
      </c>
      <c r="E87">
        <v>0.42</v>
      </c>
      <c r="F87" t="s">
        <v>67</v>
      </c>
      <c r="G87" t="s">
        <v>105</v>
      </c>
      <c r="H87">
        <v>199</v>
      </c>
      <c r="I87">
        <v>1.1299999999999999</v>
      </c>
      <c r="J87" t="s">
        <v>106</v>
      </c>
      <c r="K87" t="s">
        <v>67</v>
      </c>
      <c r="L87">
        <v>0</v>
      </c>
      <c r="M87" t="s">
        <v>116</v>
      </c>
      <c r="N87" t="s">
        <v>107</v>
      </c>
      <c r="O87">
        <v>-1.72</v>
      </c>
      <c r="P87">
        <v>-1.92</v>
      </c>
      <c r="Q87">
        <v>-1.56</v>
      </c>
      <c r="R87" t="s">
        <v>72</v>
      </c>
      <c r="S87">
        <v>7.1</v>
      </c>
      <c r="T87" t="s">
        <v>65</v>
      </c>
      <c r="U87" t="s">
        <v>271</v>
      </c>
      <c r="V87" t="s">
        <v>108</v>
      </c>
      <c r="W87" t="s">
        <v>80</v>
      </c>
      <c r="X87">
        <v>0.47</v>
      </c>
      <c r="Y87" t="s">
        <v>67</v>
      </c>
      <c r="Z87">
        <v>-0.98</v>
      </c>
      <c r="AA87" t="s">
        <v>65</v>
      </c>
      <c r="AB87" t="s">
        <v>92</v>
      </c>
      <c r="AC87">
        <v>-1.92</v>
      </c>
      <c r="AD87">
        <v>2021</v>
      </c>
      <c r="AE87">
        <v>138.69999999999999</v>
      </c>
      <c r="AF87">
        <v>277</v>
      </c>
      <c r="AG87" t="s">
        <v>93</v>
      </c>
      <c r="AH87" t="s">
        <v>66</v>
      </c>
      <c r="AI87">
        <v>1536</v>
      </c>
      <c r="AJ87">
        <v>1.41</v>
      </c>
      <c r="AK87" t="s">
        <v>109</v>
      </c>
      <c r="AL87">
        <v>456859</v>
      </c>
      <c r="AM87" t="s">
        <v>272</v>
      </c>
      <c r="AN87" t="s">
        <v>67</v>
      </c>
      <c r="AO87" t="s">
        <v>123</v>
      </c>
      <c r="AP87" t="s">
        <v>124</v>
      </c>
      <c r="AQ87" t="s">
        <v>68</v>
      </c>
      <c r="AR87" t="s">
        <v>93</v>
      </c>
      <c r="AS87" t="s">
        <v>67</v>
      </c>
      <c r="AT87" t="s">
        <v>146</v>
      </c>
      <c r="AU87" t="s">
        <v>125</v>
      </c>
      <c r="AV87" t="s">
        <v>67</v>
      </c>
      <c r="AW87" t="s">
        <v>126</v>
      </c>
      <c r="AX87" t="s">
        <v>275</v>
      </c>
      <c r="AY87" t="s">
        <v>110</v>
      </c>
      <c r="AZ87">
        <v>873</v>
      </c>
      <c r="BA87" t="s">
        <v>67</v>
      </c>
      <c r="BB87">
        <v>0</v>
      </c>
      <c r="BC87">
        <v>0.36</v>
      </c>
      <c r="BD87">
        <v>2.6</v>
      </c>
      <c r="BE87">
        <v>2.6</v>
      </c>
      <c r="BF87" t="s">
        <v>70</v>
      </c>
      <c r="BG87" t="s">
        <v>128</v>
      </c>
      <c r="BH87" t="s">
        <v>96</v>
      </c>
      <c r="BI87" t="s">
        <v>67</v>
      </c>
      <c r="BJ87" t="s">
        <v>71</v>
      </c>
      <c r="BK87" t="s">
        <v>67</v>
      </c>
      <c r="BL87" t="s">
        <v>130</v>
      </c>
      <c r="BM87" t="s">
        <v>67</v>
      </c>
      <c r="BN87">
        <v>65.83</v>
      </c>
      <c r="BO87">
        <v>0.67</v>
      </c>
      <c r="BP87">
        <v>1.9</v>
      </c>
      <c r="BQ87" t="s">
        <v>148</v>
      </c>
      <c r="BR87" t="s">
        <v>139</v>
      </c>
      <c r="BS87" t="s">
        <v>133</v>
      </c>
      <c r="BT87" t="s">
        <v>98</v>
      </c>
      <c r="BU87">
        <v>-1.25</v>
      </c>
      <c r="BV87">
        <v>-1</v>
      </c>
    </row>
    <row r="88" spans="1:74" x14ac:dyDescent="0.25">
      <c r="A88" t="s">
        <v>80</v>
      </c>
      <c r="B88" t="s">
        <v>80</v>
      </c>
      <c r="C88" t="s">
        <v>80</v>
      </c>
      <c r="D88">
        <v>3.8</v>
      </c>
      <c r="E88">
        <v>0.24</v>
      </c>
      <c r="F88" t="s">
        <v>67</v>
      </c>
      <c r="G88" t="s">
        <v>105</v>
      </c>
      <c r="H88">
        <v>199</v>
      </c>
      <c r="I88">
        <v>1.1299999999999999</v>
      </c>
      <c r="J88" t="s">
        <v>106</v>
      </c>
      <c r="K88" t="s">
        <v>67</v>
      </c>
      <c r="L88">
        <v>0</v>
      </c>
      <c r="M88" t="s">
        <v>116</v>
      </c>
      <c r="N88" t="s">
        <v>107</v>
      </c>
      <c r="O88">
        <v>-1.41</v>
      </c>
      <c r="P88">
        <v>-1.61</v>
      </c>
      <c r="Q88">
        <v>-1.45</v>
      </c>
      <c r="R88" t="s">
        <v>72</v>
      </c>
      <c r="S88">
        <v>7.5</v>
      </c>
      <c r="T88" t="s">
        <v>65</v>
      </c>
      <c r="U88" t="s">
        <v>271</v>
      </c>
      <c r="V88" t="s">
        <v>108</v>
      </c>
      <c r="W88" t="s">
        <v>80</v>
      </c>
      <c r="X88">
        <v>0.27</v>
      </c>
      <c r="Y88" t="s">
        <v>67</v>
      </c>
      <c r="Z88">
        <v>-0.99</v>
      </c>
      <c r="AA88" t="s">
        <v>65</v>
      </c>
      <c r="AB88" t="s">
        <v>92</v>
      </c>
      <c r="AC88">
        <v>-1.61</v>
      </c>
      <c r="AD88">
        <v>2021</v>
      </c>
      <c r="AE88">
        <v>164.5</v>
      </c>
      <c r="AF88">
        <v>329</v>
      </c>
      <c r="AG88" t="s">
        <v>93</v>
      </c>
      <c r="AH88" t="s">
        <v>66</v>
      </c>
      <c r="AI88">
        <v>1536</v>
      </c>
      <c r="AJ88">
        <v>1.24</v>
      </c>
      <c r="AK88" t="s">
        <v>109</v>
      </c>
      <c r="AL88">
        <v>456860</v>
      </c>
      <c r="AM88" t="s">
        <v>272</v>
      </c>
      <c r="AN88" t="s">
        <v>67</v>
      </c>
      <c r="AO88" t="s">
        <v>123</v>
      </c>
      <c r="AP88" t="s">
        <v>124</v>
      </c>
      <c r="AQ88" t="s">
        <v>68</v>
      </c>
      <c r="AR88" t="s">
        <v>93</v>
      </c>
      <c r="AS88" t="s">
        <v>67</v>
      </c>
      <c r="AT88" t="s">
        <v>146</v>
      </c>
      <c r="AU88" t="s">
        <v>125</v>
      </c>
      <c r="AV88" t="s">
        <v>67</v>
      </c>
      <c r="AW88" t="s">
        <v>126</v>
      </c>
      <c r="AX88" t="s">
        <v>276</v>
      </c>
      <c r="AY88" t="s">
        <v>110</v>
      </c>
      <c r="AZ88">
        <v>917</v>
      </c>
      <c r="BA88" t="s">
        <v>67</v>
      </c>
      <c r="BB88">
        <v>0</v>
      </c>
      <c r="BC88">
        <v>0.16</v>
      </c>
      <c r="BD88">
        <v>2.6</v>
      </c>
      <c r="BE88">
        <v>2.6</v>
      </c>
      <c r="BF88" t="s">
        <v>70</v>
      </c>
      <c r="BG88" t="s">
        <v>128</v>
      </c>
      <c r="BH88" t="s">
        <v>96</v>
      </c>
      <c r="BI88" t="s">
        <v>67</v>
      </c>
      <c r="BJ88" t="s">
        <v>71</v>
      </c>
      <c r="BK88" t="s">
        <v>67</v>
      </c>
      <c r="BL88" t="s">
        <v>130</v>
      </c>
      <c r="BM88" t="s">
        <v>67</v>
      </c>
      <c r="BN88">
        <v>44.6</v>
      </c>
      <c r="BO88">
        <v>0.36</v>
      </c>
      <c r="BP88">
        <v>2.2999999999999998</v>
      </c>
      <c r="BQ88" t="s">
        <v>131</v>
      </c>
      <c r="BR88" t="s">
        <v>139</v>
      </c>
      <c r="BS88" t="s">
        <v>133</v>
      </c>
      <c r="BT88" t="s">
        <v>98</v>
      </c>
      <c r="BU88">
        <v>-1.25</v>
      </c>
      <c r="BV88">
        <v>-1</v>
      </c>
    </row>
    <row r="89" spans="1:74" x14ac:dyDescent="0.25">
      <c r="A89" t="s">
        <v>80</v>
      </c>
      <c r="B89" t="s">
        <v>80</v>
      </c>
      <c r="C89" t="s">
        <v>80</v>
      </c>
      <c r="D89">
        <v>3.9</v>
      </c>
      <c r="E89">
        <v>0.28999999999999998</v>
      </c>
      <c r="F89" t="s">
        <v>67</v>
      </c>
      <c r="G89" t="s">
        <v>105</v>
      </c>
      <c r="H89">
        <v>199</v>
      </c>
      <c r="I89">
        <v>1.1299999999999999</v>
      </c>
      <c r="J89" t="s">
        <v>106</v>
      </c>
      <c r="K89" t="s">
        <v>67</v>
      </c>
      <c r="L89">
        <v>0</v>
      </c>
      <c r="M89" t="s">
        <v>116</v>
      </c>
      <c r="N89" t="s">
        <v>107</v>
      </c>
      <c r="O89">
        <v>-1.43</v>
      </c>
      <c r="P89">
        <v>-1.63</v>
      </c>
      <c r="Q89">
        <v>-1.44</v>
      </c>
      <c r="R89" t="s">
        <v>72</v>
      </c>
      <c r="S89">
        <v>7.5</v>
      </c>
      <c r="T89" t="s">
        <v>65</v>
      </c>
      <c r="U89" t="s">
        <v>271</v>
      </c>
      <c r="V89" t="s">
        <v>108</v>
      </c>
      <c r="W89" t="s">
        <v>80</v>
      </c>
      <c r="X89">
        <v>0.33</v>
      </c>
      <c r="Y89" t="s">
        <v>67</v>
      </c>
      <c r="Z89">
        <v>-0.99</v>
      </c>
      <c r="AA89" t="s">
        <v>65</v>
      </c>
      <c r="AB89" t="s">
        <v>92</v>
      </c>
      <c r="AC89">
        <v>-1.63</v>
      </c>
      <c r="AD89">
        <v>2021</v>
      </c>
      <c r="AE89">
        <v>169.5</v>
      </c>
      <c r="AF89">
        <v>339</v>
      </c>
      <c r="AG89" t="s">
        <v>93</v>
      </c>
      <c r="AH89" t="s">
        <v>66</v>
      </c>
      <c r="AI89">
        <v>1536</v>
      </c>
      <c r="AJ89">
        <v>1.32</v>
      </c>
      <c r="AK89" t="s">
        <v>109</v>
      </c>
      <c r="AL89">
        <v>456861</v>
      </c>
      <c r="AM89" t="s">
        <v>272</v>
      </c>
      <c r="AN89" t="s">
        <v>67</v>
      </c>
      <c r="AO89" t="s">
        <v>123</v>
      </c>
      <c r="AP89" t="s">
        <v>124</v>
      </c>
      <c r="AQ89" t="s">
        <v>68</v>
      </c>
      <c r="AR89" t="s">
        <v>93</v>
      </c>
      <c r="AS89" t="s">
        <v>67</v>
      </c>
      <c r="AT89" t="s">
        <v>146</v>
      </c>
      <c r="AU89" t="s">
        <v>125</v>
      </c>
      <c r="AV89" t="s">
        <v>67</v>
      </c>
      <c r="AW89" t="s">
        <v>126</v>
      </c>
      <c r="AX89" t="s">
        <v>276</v>
      </c>
      <c r="AY89" t="s">
        <v>110</v>
      </c>
      <c r="AZ89">
        <v>918</v>
      </c>
      <c r="BA89" t="s">
        <v>67</v>
      </c>
      <c r="BB89">
        <v>0</v>
      </c>
      <c r="BC89">
        <v>0.19</v>
      </c>
      <c r="BD89">
        <v>2.6</v>
      </c>
      <c r="BE89">
        <v>2.6</v>
      </c>
      <c r="BF89" t="s">
        <v>70</v>
      </c>
      <c r="BG89" t="s">
        <v>128</v>
      </c>
      <c r="BH89" t="s">
        <v>96</v>
      </c>
      <c r="BI89" t="s">
        <v>67</v>
      </c>
      <c r="BJ89" t="s">
        <v>71</v>
      </c>
      <c r="BK89" t="s">
        <v>67</v>
      </c>
      <c r="BL89" t="s">
        <v>130</v>
      </c>
      <c r="BM89" t="s">
        <v>67</v>
      </c>
      <c r="BN89">
        <v>55.55</v>
      </c>
      <c r="BO89">
        <v>0.38</v>
      </c>
      <c r="BP89">
        <v>2.2999999999999998</v>
      </c>
      <c r="BQ89" t="s">
        <v>131</v>
      </c>
      <c r="BR89" t="s">
        <v>139</v>
      </c>
      <c r="BS89" t="s">
        <v>133</v>
      </c>
      <c r="BT89" t="s">
        <v>98</v>
      </c>
      <c r="BU89">
        <v>-1.25</v>
      </c>
      <c r="BV89">
        <v>-1</v>
      </c>
    </row>
    <row r="90" spans="1:74" x14ac:dyDescent="0.25">
      <c r="A90" t="s">
        <v>140</v>
      </c>
      <c r="B90" t="s">
        <v>103</v>
      </c>
      <c r="C90" t="s">
        <v>141</v>
      </c>
      <c r="D90">
        <v>1.8</v>
      </c>
      <c r="E90">
        <v>0.35</v>
      </c>
      <c r="F90" t="s">
        <v>67</v>
      </c>
      <c r="G90" t="s">
        <v>88</v>
      </c>
      <c r="H90">
        <v>199</v>
      </c>
      <c r="I90">
        <v>1.1299999999999999</v>
      </c>
      <c r="J90" t="s">
        <v>106</v>
      </c>
      <c r="K90" t="s">
        <v>67</v>
      </c>
      <c r="L90">
        <v>1</v>
      </c>
      <c r="M90" t="s">
        <v>116</v>
      </c>
      <c r="N90" t="s">
        <v>107</v>
      </c>
      <c r="O90">
        <v>-1.4</v>
      </c>
      <c r="P90">
        <v>-1.76</v>
      </c>
      <c r="Q90">
        <v>-1.41</v>
      </c>
      <c r="R90" t="s">
        <v>72</v>
      </c>
      <c r="S90">
        <v>7.9</v>
      </c>
      <c r="T90" t="s">
        <v>65</v>
      </c>
      <c r="U90" t="s">
        <v>277</v>
      </c>
      <c r="V90" t="s">
        <v>108</v>
      </c>
      <c r="W90" t="s">
        <v>140</v>
      </c>
      <c r="X90">
        <v>0.4</v>
      </c>
      <c r="Y90" t="s">
        <v>67</v>
      </c>
      <c r="Z90">
        <v>-0.98</v>
      </c>
      <c r="AA90" t="s">
        <v>65</v>
      </c>
      <c r="AB90" t="s">
        <v>92</v>
      </c>
      <c r="AC90">
        <v>-1.76</v>
      </c>
      <c r="AD90">
        <v>2021</v>
      </c>
      <c r="AE90">
        <v>94.5</v>
      </c>
      <c r="AF90">
        <v>189</v>
      </c>
      <c r="AG90" t="s">
        <v>93</v>
      </c>
      <c r="AH90" t="s">
        <v>66</v>
      </c>
      <c r="AI90">
        <v>1536</v>
      </c>
      <c r="AJ90">
        <v>1.0900000000000001</v>
      </c>
      <c r="AK90" t="s">
        <v>109</v>
      </c>
      <c r="AL90">
        <v>456862</v>
      </c>
      <c r="AM90" t="s">
        <v>278</v>
      </c>
      <c r="AN90" t="s">
        <v>67</v>
      </c>
      <c r="AO90" t="s">
        <v>123</v>
      </c>
      <c r="AP90" t="s">
        <v>124</v>
      </c>
      <c r="AQ90" t="s">
        <v>68</v>
      </c>
      <c r="AR90" t="s">
        <v>93</v>
      </c>
      <c r="AS90" t="s">
        <v>67</v>
      </c>
      <c r="AT90" t="s">
        <v>146</v>
      </c>
      <c r="AU90" t="s">
        <v>125</v>
      </c>
      <c r="AV90" t="s">
        <v>67</v>
      </c>
      <c r="AW90" t="s">
        <v>126</v>
      </c>
      <c r="AX90" t="s">
        <v>279</v>
      </c>
      <c r="AY90" t="s">
        <v>110</v>
      </c>
      <c r="AZ90">
        <v>301</v>
      </c>
      <c r="BA90" t="s">
        <v>67</v>
      </c>
      <c r="BB90">
        <v>0</v>
      </c>
      <c r="BC90">
        <v>0.35</v>
      </c>
      <c r="BD90">
        <v>3</v>
      </c>
      <c r="BE90">
        <v>3</v>
      </c>
      <c r="BF90" t="s">
        <v>70</v>
      </c>
      <c r="BG90" t="s">
        <v>178</v>
      </c>
      <c r="BH90" t="s">
        <v>96</v>
      </c>
      <c r="BI90" t="s">
        <v>67</v>
      </c>
      <c r="BJ90" t="s">
        <v>71</v>
      </c>
      <c r="BK90" t="s">
        <v>67</v>
      </c>
      <c r="BL90" t="s">
        <v>97</v>
      </c>
      <c r="BM90" t="s">
        <v>67</v>
      </c>
      <c r="BN90">
        <v>37.380000000000003</v>
      </c>
      <c r="BO90">
        <v>0.51</v>
      </c>
      <c r="BP90">
        <v>1.9</v>
      </c>
      <c r="BQ90" t="s">
        <v>148</v>
      </c>
      <c r="BR90" t="s">
        <v>280</v>
      </c>
      <c r="BS90" t="s">
        <v>133</v>
      </c>
      <c r="BT90" t="s">
        <v>98</v>
      </c>
      <c r="BU90">
        <v>-1.25</v>
      </c>
      <c r="BV90">
        <v>-1</v>
      </c>
    </row>
    <row r="91" spans="1:74" x14ac:dyDescent="0.25">
      <c r="A91" t="s">
        <v>80</v>
      </c>
      <c r="B91" t="s">
        <v>80</v>
      </c>
      <c r="C91" t="s">
        <v>80</v>
      </c>
      <c r="D91">
        <v>5.8</v>
      </c>
      <c r="E91">
        <v>0.59</v>
      </c>
      <c r="F91" t="s">
        <v>67</v>
      </c>
      <c r="G91" t="s">
        <v>88</v>
      </c>
      <c r="H91">
        <v>199</v>
      </c>
      <c r="I91">
        <v>1.1299999999999999</v>
      </c>
      <c r="J91" t="s">
        <v>106</v>
      </c>
      <c r="K91" t="s">
        <v>67</v>
      </c>
      <c r="L91">
        <v>1</v>
      </c>
      <c r="M91" t="s">
        <v>116</v>
      </c>
      <c r="N91" t="s">
        <v>107</v>
      </c>
      <c r="O91">
        <v>-1.4</v>
      </c>
      <c r="P91">
        <v>-1.97</v>
      </c>
      <c r="Q91">
        <v>-1.56</v>
      </c>
      <c r="R91" t="s">
        <v>72</v>
      </c>
      <c r="S91">
        <v>9.1999999999999993</v>
      </c>
      <c r="T91" t="s">
        <v>65</v>
      </c>
      <c r="U91" t="s">
        <v>277</v>
      </c>
      <c r="V91" t="s">
        <v>108</v>
      </c>
      <c r="W91" t="s">
        <v>80</v>
      </c>
      <c r="X91">
        <v>0.67</v>
      </c>
      <c r="Y91" t="s">
        <v>67</v>
      </c>
      <c r="Z91">
        <v>-0.97</v>
      </c>
      <c r="AA91" t="s">
        <v>65</v>
      </c>
      <c r="AB91" t="s">
        <v>92</v>
      </c>
      <c r="AC91">
        <v>-1.97</v>
      </c>
      <c r="AD91">
        <v>2021</v>
      </c>
      <c r="AE91">
        <v>188</v>
      </c>
      <c r="AF91">
        <v>376</v>
      </c>
      <c r="AG91" t="s">
        <v>93</v>
      </c>
      <c r="AH91" t="s">
        <v>66</v>
      </c>
      <c r="AI91">
        <v>1536</v>
      </c>
      <c r="AJ91">
        <v>2.2000000000000002</v>
      </c>
      <c r="AK91" t="s">
        <v>109</v>
      </c>
      <c r="AL91">
        <v>456863</v>
      </c>
      <c r="AM91" t="s">
        <v>278</v>
      </c>
      <c r="AN91" t="s">
        <v>67</v>
      </c>
      <c r="AO91" t="s">
        <v>123</v>
      </c>
      <c r="AP91" t="s">
        <v>124</v>
      </c>
      <c r="AQ91" t="s">
        <v>68</v>
      </c>
      <c r="AR91" t="s">
        <v>93</v>
      </c>
      <c r="AS91" t="s">
        <v>67</v>
      </c>
      <c r="AT91" t="s">
        <v>146</v>
      </c>
      <c r="AU91" t="s">
        <v>125</v>
      </c>
      <c r="AV91" t="s">
        <v>67</v>
      </c>
      <c r="AW91" t="s">
        <v>126</v>
      </c>
      <c r="AX91" t="s">
        <v>279</v>
      </c>
      <c r="AY91" t="s">
        <v>110</v>
      </c>
      <c r="AZ91">
        <v>302</v>
      </c>
      <c r="BA91" t="s">
        <v>67</v>
      </c>
      <c r="BB91">
        <v>0</v>
      </c>
      <c r="BC91">
        <v>0.41</v>
      </c>
      <c r="BD91">
        <v>3</v>
      </c>
      <c r="BE91">
        <v>3</v>
      </c>
      <c r="BF91" t="s">
        <v>70</v>
      </c>
      <c r="BG91" t="s">
        <v>178</v>
      </c>
      <c r="BH91" t="s">
        <v>96</v>
      </c>
      <c r="BI91" t="s">
        <v>67</v>
      </c>
      <c r="BJ91" t="s">
        <v>71</v>
      </c>
      <c r="BK91" t="s">
        <v>67</v>
      </c>
      <c r="BL91" t="s">
        <v>97</v>
      </c>
      <c r="BM91" t="s">
        <v>67</v>
      </c>
      <c r="BN91">
        <v>125.36</v>
      </c>
      <c r="BO91">
        <v>0.72</v>
      </c>
      <c r="BP91">
        <v>3.1</v>
      </c>
      <c r="BQ91" t="s">
        <v>131</v>
      </c>
      <c r="BR91" t="s">
        <v>280</v>
      </c>
      <c r="BS91" t="s">
        <v>133</v>
      </c>
      <c r="BT91" t="s">
        <v>98</v>
      </c>
      <c r="BU91">
        <v>-1.25</v>
      </c>
      <c r="BV91">
        <v>-1</v>
      </c>
    </row>
    <row r="92" spans="1:74" x14ac:dyDescent="0.25">
      <c r="A92" t="s">
        <v>80</v>
      </c>
      <c r="B92" t="s">
        <v>80</v>
      </c>
      <c r="C92" t="s">
        <v>80</v>
      </c>
      <c r="D92">
        <v>6.9</v>
      </c>
      <c r="E92">
        <v>0.39</v>
      </c>
      <c r="F92" t="s">
        <v>67</v>
      </c>
      <c r="G92" t="s">
        <v>88</v>
      </c>
      <c r="H92">
        <v>199</v>
      </c>
      <c r="I92">
        <v>1.1299999999999999</v>
      </c>
      <c r="J92" t="s">
        <v>106</v>
      </c>
      <c r="K92" t="s">
        <v>67</v>
      </c>
      <c r="L92">
        <v>1</v>
      </c>
      <c r="M92" t="s">
        <v>116</v>
      </c>
      <c r="N92" t="s">
        <v>107</v>
      </c>
      <c r="O92">
        <v>-1.4</v>
      </c>
      <c r="P92">
        <v>-1.66</v>
      </c>
      <c r="Q92">
        <v>-1.53</v>
      </c>
      <c r="R92" t="s">
        <v>72</v>
      </c>
      <c r="S92">
        <v>9.6</v>
      </c>
      <c r="T92" t="s">
        <v>65</v>
      </c>
      <c r="U92" t="s">
        <v>277</v>
      </c>
      <c r="V92" t="s">
        <v>108</v>
      </c>
      <c r="W92" t="s">
        <v>80</v>
      </c>
      <c r="X92">
        <v>0.44</v>
      </c>
      <c r="Y92" t="s">
        <v>67</v>
      </c>
      <c r="Z92">
        <v>-1.01</v>
      </c>
      <c r="AA92" t="s">
        <v>65</v>
      </c>
      <c r="AB92" t="s">
        <v>92</v>
      </c>
      <c r="AC92">
        <v>-1.66</v>
      </c>
      <c r="AD92">
        <v>2021</v>
      </c>
      <c r="AE92">
        <v>190.8</v>
      </c>
      <c r="AF92">
        <v>382</v>
      </c>
      <c r="AG92" t="s">
        <v>93</v>
      </c>
      <c r="AH92" t="s">
        <v>66</v>
      </c>
      <c r="AI92">
        <v>1536</v>
      </c>
      <c r="AJ92">
        <v>1.87</v>
      </c>
      <c r="AK92" t="s">
        <v>109</v>
      </c>
      <c r="AL92">
        <v>456864</v>
      </c>
      <c r="AM92" t="s">
        <v>278</v>
      </c>
      <c r="AN92" t="s">
        <v>67</v>
      </c>
      <c r="AO92" t="s">
        <v>123</v>
      </c>
      <c r="AP92" t="s">
        <v>124</v>
      </c>
      <c r="AQ92" t="s">
        <v>68</v>
      </c>
      <c r="AR92" t="s">
        <v>93</v>
      </c>
      <c r="AS92" t="s">
        <v>67</v>
      </c>
      <c r="AT92" t="s">
        <v>146</v>
      </c>
      <c r="AU92" t="s">
        <v>125</v>
      </c>
      <c r="AV92" t="s">
        <v>67</v>
      </c>
      <c r="AW92" t="s">
        <v>126</v>
      </c>
      <c r="AX92" t="s">
        <v>281</v>
      </c>
      <c r="AY92" t="s">
        <v>110</v>
      </c>
      <c r="AZ92">
        <v>303</v>
      </c>
      <c r="BA92" t="s">
        <v>67</v>
      </c>
      <c r="BB92">
        <v>0</v>
      </c>
      <c r="BC92">
        <v>0.13</v>
      </c>
      <c r="BD92">
        <v>3</v>
      </c>
      <c r="BE92">
        <v>3</v>
      </c>
      <c r="BF92" t="s">
        <v>70</v>
      </c>
      <c r="BG92" t="s">
        <v>178</v>
      </c>
      <c r="BH92" t="s">
        <v>96</v>
      </c>
      <c r="BI92" t="s">
        <v>67</v>
      </c>
      <c r="BJ92" t="s">
        <v>71</v>
      </c>
      <c r="BK92" t="s">
        <v>67</v>
      </c>
      <c r="BL92" t="s">
        <v>97</v>
      </c>
      <c r="BM92" t="s">
        <v>67</v>
      </c>
      <c r="BN92">
        <v>84.07</v>
      </c>
      <c r="BO92">
        <v>0.41</v>
      </c>
      <c r="BP92">
        <v>3.6</v>
      </c>
      <c r="BQ92" t="s">
        <v>131</v>
      </c>
      <c r="BR92" t="s">
        <v>280</v>
      </c>
      <c r="BS92" t="s">
        <v>133</v>
      </c>
      <c r="BT92" t="s">
        <v>98</v>
      </c>
      <c r="BU92">
        <v>-1.25</v>
      </c>
      <c r="BV92">
        <v>-1</v>
      </c>
    </row>
    <row r="93" spans="1:74" x14ac:dyDescent="0.25">
      <c r="A93" t="s">
        <v>80</v>
      </c>
      <c r="B93" t="s">
        <v>80</v>
      </c>
      <c r="C93" t="s">
        <v>80</v>
      </c>
      <c r="D93">
        <v>0.3</v>
      </c>
      <c r="E93">
        <v>0.39</v>
      </c>
      <c r="F93" t="s">
        <v>67</v>
      </c>
      <c r="G93" t="s">
        <v>88</v>
      </c>
      <c r="H93">
        <v>199</v>
      </c>
      <c r="I93">
        <v>1.1299999999999999</v>
      </c>
      <c r="J93" t="s">
        <v>106</v>
      </c>
      <c r="K93" t="s">
        <v>67</v>
      </c>
      <c r="L93">
        <v>1</v>
      </c>
      <c r="M93" t="s">
        <v>116</v>
      </c>
      <c r="N93" t="s">
        <v>107</v>
      </c>
      <c r="O93">
        <v>-1.4</v>
      </c>
      <c r="P93">
        <v>-1.66</v>
      </c>
      <c r="Q93">
        <v>-1.53</v>
      </c>
      <c r="R93" t="s">
        <v>72</v>
      </c>
      <c r="S93">
        <v>9.6</v>
      </c>
      <c r="T93" t="s">
        <v>65</v>
      </c>
      <c r="U93" t="s">
        <v>277</v>
      </c>
      <c r="V93" t="s">
        <v>108</v>
      </c>
      <c r="W93" t="s">
        <v>80</v>
      </c>
      <c r="X93">
        <v>0.44</v>
      </c>
      <c r="Y93" t="s">
        <v>67</v>
      </c>
      <c r="Z93">
        <v>-1.01</v>
      </c>
      <c r="AA93" t="s">
        <v>65</v>
      </c>
      <c r="AB93" t="s">
        <v>92</v>
      </c>
      <c r="AC93">
        <v>-1.66</v>
      </c>
      <c r="AD93">
        <v>2021</v>
      </c>
      <c r="AE93">
        <v>7.3</v>
      </c>
      <c r="AF93">
        <v>15</v>
      </c>
      <c r="AG93" t="s">
        <v>93</v>
      </c>
      <c r="AH93" t="s">
        <v>66</v>
      </c>
      <c r="AI93">
        <v>1536</v>
      </c>
      <c r="AJ93">
        <v>1.87</v>
      </c>
      <c r="AK93" t="s">
        <v>109</v>
      </c>
      <c r="AL93">
        <v>459203</v>
      </c>
      <c r="AM93" t="s">
        <v>278</v>
      </c>
      <c r="AN93" t="s">
        <v>67</v>
      </c>
      <c r="AO93" t="s">
        <v>123</v>
      </c>
      <c r="AP93" t="s">
        <v>124</v>
      </c>
      <c r="AQ93" t="s">
        <v>68</v>
      </c>
      <c r="AR93" t="s">
        <v>93</v>
      </c>
      <c r="AS93" t="s">
        <v>67</v>
      </c>
      <c r="AT93" t="s">
        <v>146</v>
      </c>
      <c r="AU93" t="s">
        <v>125</v>
      </c>
      <c r="AV93" t="s">
        <v>67</v>
      </c>
      <c r="AW93" t="s">
        <v>126</v>
      </c>
      <c r="AX93" t="s">
        <v>281</v>
      </c>
      <c r="AY93" t="s">
        <v>110</v>
      </c>
      <c r="AZ93">
        <v>303</v>
      </c>
      <c r="BA93" t="s">
        <v>67</v>
      </c>
      <c r="BB93">
        <v>0</v>
      </c>
      <c r="BC93">
        <v>0.13</v>
      </c>
      <c r="BD93">
        <v>3</v>
      </c>
      <c r="BE93">
        <v>3</v>
      </c>
      <c r="BF93" t="s">
        <v>70</v>
      </c>
      <c r="BG93" t="s">
        <v>99</v>
      </c>
      <c r="BH93" t="s">
        <v>96</v>
      </c>
      <c r="BI93" t="s">
        <v>67</v>
      </c>
      <c r="BJ93" t="s">
        <v>71</v>
      </c>
      <c r="BK93" t="s">
        <v>67</v>
      </c>
      <c r="BL93" t="s">
        <v>97</v>
      </c>
      <c r="BM93" t="s">
        <v>67</v>
      </c>
      <c r="BN93">
        <v>3.2</v>
      </c>
      <c r="BO93">
        <v>0.41</v>
      </c>
      <c r="BP93">
        <v>3.6</v>
      </c>
      <c r="BQ93" t="s">
        <v>131</v>
      </c>
      <c r="BR93" t="s">
        <v>282</v>
      </c>
      <c r="BS93" t="s">
        <v>133</v>
      </c>
      <c r="BT93" t="s">
        <v>98</v>
      </c>
      <c r="BU93">
        <v>-1.25</v>
      </c>
      <c r="BV93">
        <v>-1</v>
      </c>
    </row>
    <row r="94" spans="1:74" x14ac:dyDescent="0.25">
      <c r="A94" t="s">
        <v>170</v>
      </c>
      <c r="B94" t="s">
        <v>171</v>
      </c>
      <c r="C94" t="s">
        <v>165</v>
      </c>
      <c r="D94">
        <v>8.9</v>
      </c>
      <c r="E94">
        <v>1.23</v>
      </c>
      <c r="F94" t="s">
        <v>67</v>
      </c>
      <c r="G94" t="s">
        <v>111</v>
      </c>
      <c r="H94">
        <v>199</v>
      </c>
      <c r="I94">
        <v>1.1299999999999999</v>
      </c>
      <c r="J94" t="s">
        <v>106</v>
      </c>
      <c r="K94" t="s">
        <v>67</v>
      </c>
      <c r="L94">
        <v>0</v>
      </c>
      <c r="M94" t="s">
        <v>116</v>
      </c>
      <c r="N94" t="s">
        <v>107</v>
      </c>
      <c r="O94">
        <v>-1.75</v>
      </c>
      <c r="P94">
        <v>-1.99</v>
      </c>
      <c r="Q94">
        <v>-1.66</v>
      </c>
      <c r="R94" t="s">
        <v>72</v>
      </c>
      <c r="S94">
        <v>13.3</v>
      </c>
      <c r="T94" t="s">
        <v>65</v>
      </c>
      <c r="U94" t="s">
        <v>283</v>
      </c>
      <c r="V94" t="s">
        <v>108</v>
      </c>
      <c r="W94" t="s">
        <v>170</v>
      </c>
      <c r="X94">
        <v>1.39</v>
      </c>
      <c r="Y94" t="s">
        <v>67</v>
      </c>
      <c r="Z94">
        <v>-1.03</v>
      </c>
      <c r="AA94" t="s">
        <v>65</v>
      </c>
      <c r="AB94" t="s">
        <v>92</v>
      </c>
      <c r="AC94">
        <v>-1.99</v>
      </c>
      <c r="AD94">
        <v>2021</v>
      </c>
      <c r="AE94">
        <v>150</v>
      </c>
      <c r="AF94">
        <v>300</v>
      </c>
      <c r="AG94" t="s">
        <v>93</v>
      </c>
      <c r="AH94" t="s">
        <v>66</v>
      </c>
      <c r="AI94">
        <v>1536</v>
      </c>
      <c r="AJ94">
        <v>4.78</v>
      </c>
      <c r="AK94" t="s">
        <v>109</v>
      </c>
      <c r="AL94">
        <v>456865</v>
      </c>
      <c r="AM94" t="s">
        <v>284</v>
      </c>
      <c r="AN94" t="s">
        <v>67</v>
      </c>
      <c r="AO94" t="s">
        <v>123</v>
      </c>
      <c r="AP94" t="s">
        <v>124</v>
      </c>
      <c r="AQ94" t="s">
        <v>68</v>
      </c>
      <c r="AR94" t="s">
        <v>93</v>
      </c>
      <c r="AS94" t="s">
        <v>67</v>
      </c>
      <c r="AT94" t="s">
        <v>146</v>
      </c>
      <c r="AU94" t="s">
        <v>125</v>
      </c>
      <c r="AV94" t="s">
        <v>67</v>
      </c>
      <c r="AW94" t="s">
        <v>126</v>
      </c>
      <c r="AX94" t="s">
        <v>285</v>
      </c>
      <c r="AY94" t="s">
        <v>110</v>
      </c>
      <c r="AZ94">
        <v>78</v>
      </c>
      <c r="BA94" t="s">
        <v>67</v>
      </c>
      <c r="BB94">
        <v>0</v>
      </c>
      <c r="BC94">
        <v>0.33</v>
      </c>
      <c r="BD94">
        <v>3.7</v>
      </c>
      <c r="BE94">
        <v>3.7</v>
      </c>
      <c r="BF94" t="s">
        <v>70</v>
      </c>
      <c r="BG94" t="s">
        <v>128</v>
      </c>
      <c r="BH94" t="s">
        <v>96</v>
      </c>
      <c r="BI94" t="s">
        <v>67</v>
      </c>
      <c r="BJ94" t="s">
        <v>71</v>
      </c>
      <c r="BK94" t="s">
        <v>67</v>
      </c>
      <c r="BL94" t="s">
        <v>130</v>
      </c>
      <c r="BM94" t="s">
        <v>67</v>
      </c>
      <c r="BN94">
        <v>208.53</v>
      </c>
      <c r="BO94">
        <v>0.74</v>
      </c>
      <c r="BP94">
        <v>5.9</v>
      </c>
      <c r="BQ94" t="s">
        <v>190</v>
      </c>
      <c r="BR94" t="s">
        <v>139</v>
      </c>
      <c r="BS94" t="s">
        <v>133</v>
      </c>
      <c r="BT94" t="s">
        <v>98</v>
      </c>
      <c r="BU94">
        <v>-1.25</v>
      </c>
      <c r="BV94">
        <v>-1</v>
      </c>
    </row>
    <row r="95" spans="1:74" x14ac:dyDescent="0.25">
      <c r="A95" t="s">
        <v>286</v>
      </c>
      <c r="B95" t="s">
        <v>171</v>
      </c>
      <c r="C95" t="s">
        <v>104</v>
      </c>
      <c r="D95">
        <v>6.4</v>
      </c>
      <c r="E95">
        <v>0.45</v>
      </c>
      <c r="F95" t="s">
        <v>67</v>
      </c>
      <c r="G95" t="s">
        <v>111</v>
      </c>
      <c r="H95">
        <v>199</v>
      </c>
      <c r="I95">
        <v>1.1299999999999999</v>
      </c>
      <c r="J95" t="s">
        <v>106</v>
      </c>
      <c r="K95" t="s">
        <v>67</v>
      </c>
      <c r="L95">
        <v>0</v>
      </c>
      <c r="M95" t="s">
        <v>116</v>
      </c>
      <c r="N95" t="s">
        <v>107</v>
      </c>
      <c r="O95">
        <v>-1.75</v>
      </c>
      <c r="P95">
        <v>-1.88</v>
      </c>
      <c r="Q95">
        <v>-1.64</v>
      </c>
      <c r="R95" t="s">
        <v>72</v>
      </c>
      <c r="S95">
        <v>9.6</v>
      </c>
      <c r="T95" t="s">
        <v>65</v>
      </c>
      <c r="U95" t="s">
        <v>283</v>
      </c>
      <c r="V95" t="s">
        <v>108</v>
      </c>
      <c r="W95" t="s">
        <v>286</v>
      </c>
      <c r="X95">
        <v>0.51</v>
      </c>
      <c r="Y95" t="s">
        <v>67</v>
      </c>
      <c r="Z95">
        <v>-1.01</v>
      </c>
      <c r="AA95" t="s">
        <v>65</v>
      </c>
      <c r="AB95" t="s">
        <v>92</v>
      </c>
      <c r="AC95">
        <v>-1.88</v>
      </c>
      <c r="AD95">
        <v>2021</v>
      </c>
      <c r="AE95">
        <v>199.9</v>
      </c>
      <c r="AF95">
        <v>400</v>
      </c>
      <c r="AG95" t="s">
        <v>93</v>
      </c>
      <c r="AH95" t="s">
        <v>66</v>
      </c>
      <c r="AI95">
        <v>1536</v>
      </c>
      <c r="AJ95">
        <v>2.4</v>
      </c>
      <c r="AK95" t="s">
        <v>109</v>
      </c>
      <c r="AL95">
        <v>456866</v>
      </c>
      <c r="AM95" t="s">
        <v>284</v>
      </c>
      <c r="AN95" t="s">
        <v>67</v>
      </c>
      <c r="AO95" t="s">
        <v>123</v>
      </c>
      <c r="AP95" t="s">
        <v>124</v>
      </c>
      <c r="AQ95" t="s">
        <v>68</v>
      </c>
      <c r="AR95" t="s">
        <v>93</v>
      </c>
      <c r="AS95" t="s">
        <v>67</v>
      </c>
      <c r="AT95" t="s">
        <v>146</v>
      </c>
      <c r="AU95" t="s">
        <v>125</v>
      </c>
      <c r="AV95" t="s">
        <v>67</v>
      </c>
      <c r="AW95" t="s">
        <v>126</v>
      </c>
      <c r="AX95" t="s">
        <v>285</v>
      </c>
      <c r="AY95" t="s">
        <v>110</v>
      </c>
      <c r="AZ95">
        <v>79</v>
      </c>
      <c r="BA95" t="s">
        <v>67</v>
      </c>
      <c r="BB95">
        <v>0</v>
      </c>
      <c r="BC95">
        <v>0.24</v>
      </c>
      <c r="BD95">
        <v>3.2</v>
      </c>
      <c r="BE95">
        <v>3.2</v>
      </c>
      <c r="BF95" t="s">
        <v>70</v>
      </c>
      <c r="BG95" t="s">
        <v>128</v>
      </c>
      <c r="BH95" t="s">
        <v>96</v>
      </c>
      <c r="BI95" t="s">
        <v>67</v>
      </c>
      <c r="BJ95" t="s">
        <v>71</v>
      </c>
      <c r="BK95" t="s">
        <v>67</v>
      </c>
      <c r="BL95" t="s">
        <v>130</v>
      </c>
      <c r="BM95" t="s">
        <v>67</v>
      </c>
      <c r="BN95">
        <v>101.63</v>
      </c>
      <c r="BO95">
        <v>0.63</v>
      </c>
      <c r="BP95">
        <v>3.2</v>
      </c>
      <c r="BQ95" t="s">
        <v>131</v>
      </c>
      <c r="BR95" t="s">
        <v>139</v>
      </c>
      <c r="BS95" t="s">
        <v>133</v>
      </c>
      <c r="BT95" t="s">
        <v>98</v>
      </c>
      <c r="BU95">
        <v>-1.25</v>
      </c>
      <c r="BV95">
        <v>-1</v>
      </c>
    </row>
    <row r="96" spans="1:74" x14ac:dyDescent="0.25">
      <c r="A96" t="s">
        <v>286</v>
      </c>
      <c r="B96" t="s">
        <v>171</v>
      </c>
      <c r="C96" t="s">
        <v>104</v>
      </c>
      <c r="D96">
        <v>6.5</v>
      </c>
      <c r="E96">
        <v>0.75</v>
      </c>
      <c r="F96" t="s">
        <v>67</v>
      </c>
      <c r="G96" t="s">
        <v>111</v>
      </c>
      <c r="H96">
        <v>199</v>
      </c>
      <c r="I96">
        <v>1.1299999999999999</v>
      </c>
      <c r="J96" t="s">
        <v>106</v>
      </c>
      <c r="K96" t="s">
        <v>67</v>
      </c>
      <c r="L96">
        <v>0</v>
      </c>
      <c r="M96" t="s">
        <v>116</v>
      </c>
      <c r="N96" t="s">
        <v>107</v>
      </c>
      <c r="O96">
        <v>-1.75</v>
      </c>
      <c r="P96">
        <v>-2.02</v>
      </c>
      <c r="Q96">
        <v>-1.64</v>
      </c>
      <c r="R96" t="s">
        <v>72</v>
      </c>
      <c r="S96">
        <v>9.6999999999999993</v>
      </c>
      <c r="T96" t="s">
        <v>65</v>
      </c>
      <c r="U96" t="s">
        <v>283</v>
      </c>
      <c r="V96" t="s">
        <v>108</v>
      </c>
      <c r="W96" t="s">
        <v>286</v>
      </c>
      <c r="X96">
        <v>0.85</v>
      </c>
      <c r="Y96" t="s">
        <v>67</v>
      </c>
      <c r="Z96">
        <v>-1</v>
      </c>
      <c r="AA96" t="s">
        <v>65</v>
      </c>
      <c r="AB96" t="s">
        <v>92</v>
      </c>
      <c r="AC96">
        <v>-2.02</v>
      </c>
      <c r="AD96">
        <v>2021</v>
      </c>
      <c r="AE96">
        <v>196.8</v>
      </c>
      <c r="AF96">
        <v>394</v>
      </c>
      <c r="AG96" t="s">
        <v>93</v>
      </c>
      <c r="AH96" t="s">
        <v>66</v>
      </c>
      <c r="AI96">
        <v>1536</v>
      </c>
      <c r="AJ96">
        <v>2.85</v>
      </c>
      <c r="AK96" t="s">
        <v>109</v>
      </c>
      <c r="AL96">
        <v>456867</v>
      </c>
      <c r="AM96" t="s">
        <v>284</v>
      </c>
      <c r="AN96" t="s">
        <v>67</v>
      </c>
      <c r="AO96" t="s">
        <v>123</v>
      </c>
      <c r="AP96" t="s">
        <v>124</v>
      </c>
      <c r="AQ96" t="s">
        <v>68</v>
      </c>
      <c r="AR96" t="s">
        <v>93</v>
      </c>
      <c r="AS96" t="s">
        <v>67</v>
      </c>
      <c r="AT96" t="s">
        <v>146</v>
      </c>
      <c r="AU96" t="s">
        <v>125</v>
      </c>
      <c r="AV96" t="s">
        <v>67</v>
      </c>
      <c r="AW96" t="s">
        <v>126</v>
      </c>
      <c r="AX96" t="s">
        <v>285</v>
      </c>
      <c r="AY96" t="s">
        <v>110</v>
      </c>
      <c r="AZ96">
        <v>80</v>
      </c>
      <c r="BA96" t="s">
        <v>67</v>
      </c>
      <c r="BB96">
        <v>0</v>
      </c>
      <c r="BC96">
        <v>0.38</v>
      </c>
      <c r="BD96">
        <v>3.2</v>
      </c>
      <c r="BE96">
        <v>3.2</v>
      </c>
      <c r="BF96" t="s">
        <v>70</v>
      </c>
      <c r="BG96" t="s">
        <v>128</v>
      </c>
      <c r="BH96" t="s">
        <v>96</v>
      </c>
      <c r="BI96" t="s">
        <v>67</v>
      </c>
      <c r="BJ96" t="s">
        <v>71</v>
      </c>
      <c r="BK96" t="s">
        <v>67</v>
      </c>
      <c r="BL96" t="s">
        <v>130</v>
      </c>
      <c r="BM96" t="s">
        <v>67</v>
      </c>
      <c r="BN96">
        <v>166.82</v>
      </c>
      <c r="BO96">
        <v>0.77</v>
      </c>
      <c r="BP96">
        <v>3.3</v>
      </c>
      <c r="BQ96" t="s">
        <v>131</v>
      </c>
      <c r="BR96" t="s">
        <v>139</v>
      </c>
      <c r="BS96" t="s">
        <v>133</v>
      </c>
      <c r="BT96" t="s">
        <v>98</v>
      </c>
      <c r="BU96">
        <v>-1.25</v>
      </c>
      <c r="BV96">
        <v>-1</v>
      </c>
    </row>
    <row r="97" spans="1:74" x14ac:dyDescent="0.25">
      <c r="A97" t="s">
        <v>170</v>
      </c>
      <c r="B97" t="s">
        <v>171</v>
      </c>
      <c r="C97" t="s">
        <v>165</v>
      </c>
      <c r="D97">
        <v>2.5</v>
      </c>
      <c r="E97">
        <v>0.5</v>
      </c>
      <c r="F97" t="s">
        <v>67</v>
      </c>
      <c r="G97" t="s">
        <v>73</v>
      </c>
      <c r="H97">
        <v>199</v>
      </c>
      <c r="I97">
        <v>1.1299999999999999</v>
      </c>
      <c r="J97" t="s">
        <v>106</v>
      </c>
      <c r="K97" t="s">
        <v>67</v>
      </c>
      <c r="L97">
        <v>0</v>
      </c>
      <c r="M97" t="s">
        <v>116</v>
      </c>
      <c r="N97" t="s">
        <v>160</v>
      </c>
      <c r="O97">
        <v>-1.75</v>
      </c>
      <c r="P97">
        <v>-1.91</v>
      </c>
      <c r="Q97">
        <v>-1.59</v>
      </c>
      <c r="R97" t="s">
        <v>72</v>
      </c>
      <c r="S97">
        <v>10</v>
      </c>
      <c r="T97" t="s">
        <v>65</v>
      </c>
      <c r="U97" t="s">
        <v>283</v>
      </c>
      <c r="V97" t="s">
        <v>108</v>
      </c>
      <c r="W97" t="s">
        <v>170</v>
      </c>
      <c r="X97">
        <v>0.56999999999999995</v>
      </c>
      <c r="Y97" t="s">
        <v>67</v>
      </c>
      <c r="Z97">
        <v>-0.95</v>
      </c>
      <c r="AA97" t="s">
        <v>65</v>
      </c>
      <c r="AB97" t="s">
        <v>100</v>
      </c>
      <c r="AC97">
        <v>-1.91</v>
      </c>
      <c r="AD97">
        <v>2021</v>
      </c>
      <c r="AE97">
        <v>95.4</v>
      </c>
      <c r="AF97">
        <v>191</v>
      </c>
      <c r="AG97" t="s">
        <v>93</v>
      </c>
      <c r="AH97" t="s">
        <v>66</v>
      </c>
      <c r="AI97">
        <v>1536</v>
      </c>
      <c r="AJ97">
        <v>2.0499999999999998</v>
      </c>
      <c r="AK97" t="s">
        <v>109</v>
      </c>
      <c r="AL97">
        <v>456868</v>
      </c>
      <c r="AM97" t="s">
        <v>284</v>
      </c>
      <c r="AN97" t="s">
        <v>67</v>
      </c>
      <c r="AO97" t="s">
        <v>123</v>
      </c>
      <c r="AP97" t="s">
        <v>124</v>
      </c>
      <c r="AQ97" t="s">
        <v>68</v>
      </c>
      <c r="AR97" t="s">
        <v>93</v>
      </c>
      <c r="AS97" t="s">
        <v>67</v>
      </c>
      <c r="AT97" t="s">
        <v>146</v>
      </c>
      <c r="AU97" t="s">
        <v>125</v>
      </c>
      <c r="AV97" t="s">
        <v>67</v>
      </c>
      <c r="AW97" t="s">
        <v>126</v>
      </c>
      <c r="AX97" t="s">
        <v>285</v>
      </c>
      <c r="AY97" t="s">
        <v>110</v>
      </c>
      <c r="AZ97">
        <v>60</v>
      </c>
      <c r="BA97" t="s">
        <v>67</v>
      </c>
      <c r="BB97">
        <v>0</v>
      </c>
      <c r="BC97">
        <v>0.32</v>
      </c>
      <c r="BD97">
        <v>3.7</v>
      </c>
      <c r="BE97">
        <v>3.7</v>
      </c>
      <c r="BF97" t="s">
        <v>70</v>
      </c>
      <c r="BG97" t="s">
        <v>128</v>
      </c>
      <c r="BH97" t="s">
        <v>96</v>
      </c>
      <c r="BI97" t="s">
        <v>67</v>
      </c>
      <c r="BJ97" t="s">
        <v>71</v>
      </c>
      <c r="BK97" t="s">
        <v>67</v>
      </c>
      <c r="BL97" t="s">
        <v>130</v>
      </c>
      <c r="BM97" t="s">
        <v>67</v>
      </c>
      <c r="BN97">
        <v>53.9</v>
      </c>
      <c r="BO97">
        <v>0.66</v>
      </c>
      <c r="BP97">
        <v>2.6</v>
      </c>
      <c r="BQ97" t="s">
        <v>131</v>
      </c>
      <c r="BR97" t="s">
        <v>139</v>
      </c>
      <c r="BS97" t="s">
        <v>133</v>
      </c>
      <c r="BT97" t="s">
        <v>98</v>
      </c>
      <c r="BU97">
        <v>-1.25</v>
      </c>
      <c r="BV97">
        <v>-1</v>
      </c>
    </row>
    <row r="98" spans="1:74" x14ac:dyDescent="0.25">
      <c r="A98" t="s">
        <v>140</v>
      </c>
      <c r="B98" t="s">
        <v>103</v>
      </c>
      <c r="C98" t="s">
        <v>141</v>
      </c>
      <c r="D98">
        <v>16</v>
      </c>
      <c r="E98">
        <v>3.37</v>
      </c>
      <c r="F98" t="s">
        <v>67</v>
      </c>
      <c r="G98" t="s">
        <v>105</v>
      </c>
      <c r="H98">
        <v>199</v>
      </c>
      <c r="I98">
        <v>1.1299999999999999</v>
      </c>
      <c r="J98" t="s">
        <v>106</v>
      </c>
      <c r="K98" t="s">
        <v>67</v>
      </c>
      <c r="L98">
        <v>0</v>
      </c>
      <c r="M98" t="s">
        <v>116</v>
      </c>
      <c r="N98" t="s">
        <v>107</v>
      </c>
      <c r="O98">
        <v>-2.4500000000000002</v>
      </c>
      <c r="P98">
        <v>-2.57</v>
      </c>
      <c r="Q98">
        <v>-2</v>
      </c>
      <c r="R98" t="s">
        <v>72</v>
      </c>
      <c r="S98">
        <v>17.100000000000001</v>
      </c>
      <c r="T98" t="s">
        <v>65</v>
      </c>
      <c r="U98" t="s">
        <v>287</v>
      </c>
      <c r="V98" t="s">
        <v>108</v>
      </c>
      <c r="W98" t="s">
        <v>140</v>
      </c>
      <c r="X98">
        <v>3.81</v>
      </c>
      <c r="Y98" t="s">
        <v>67</v>
      </c>
      <c r="Z98">
        <v>-0.99</v>
      </c>
      <c r="AA98" t="s">
        <v>65</v>
      </c>
      <c r="AB98" t="s">
        <v>92</v>
      </c>
      <c r="AC98">
        <v>-2.57</v>
      </c>
      <c r="AD98">
        <v>2021</v>
      </c>
      <c r="AE98">
        <v>136.80000000000001</v>
      </c>
      <c r="AF98">
        <v>274</v>
      </c>
      <c r="AG98" t="s">
        <v>93</v>
      </c>
      <c r="AH98" t="s">
        <v>66</v>
      </c>
      <c r="AI98">
        <v>1536</v>
      </c>
      <c r="AJ98">
        <v>13.96</v>
      </c>
      <c r="AK98" t="s">
        <v>109</v>
      </c>
      <c r="AL98">
        <v>456869</v>
      </c>
      <c r="AM98" t="s">
        <v>288</v>
      </c>
      <c r="AN98" t="s">
        <v>67</v>
      </c>
      <c r="AO98" t="s">
        <v>123</v>
      </c>
      <c r="AP98" t="s">
        <v>124</v>
      </c>
      <c r="AQ98" t="s">
        <v>68</v>
      </c>
      <c r="AR98" t="s">
        <v>93</v>
      </c>
      <c r="AS98" t="s">
        <v>67</v>
      </c>
      <c r="AT98" t="s">
        <v>146</v>
      </c>
      <c r="AU98" t="s">
        <v>125</v>
      </c>
      <c r="AV98" t="s">
        <v>67</v>
      </c>
      <c r="AW98" t="s">
        <v>126</v>
      </c>
      <c r="AX98" t="s">
        <v>289</v>
      </c>
      <c r="AY98" t="s">
        <v>110</v>
      </c>
      <c r="AZ98">
        <v>254</v>
      </c>
      <c r="BA98" t="s">
        <v>67</v>
      </c>
      <c r="BB98">
        <v>0</v>
      </c>
      <c r="BC98">
        <v>0.56999999999999995</v>
      </c>
      <c r="BD98">
        <v>2.7</v>
      </c>
      <c r="BE98">
        <v>2.7</v>
      </c>
      <c r="BF98" t="s">
        <v>70</v>
      </c>
      <c r="BG98" t="s">
        <v>128</v>
      </c>
      <c r="BH98" t="s">
        <v>96</v>
      </c>
      <c r="BI98" t="s">
        <v>67</v>
      </c>
      <c r="BJ98" t="s">
        <v>71</v>
      </c>
      <c r="BK98" t="s">
        <v>67</v>
      </c>
      <c r="BL98" t="s">
        <v>130</v>
      </c>
      <c r="BM98" t="s">
        <v>67</v>
      </c>
      <c r="BN98">
        <v>521.01</v>
      </c>
      <c r="BO98">
        <v>1.32</v>
      </c>
      <c r="BP98">
        <v>11.7</v>
      </c>
      <c r="BQ98" t="s">
        <v>74</v>
      </c>
      <c r="BR98" t="s">
        <v>139</v>
      </c>
      <c r="BS98" t="s">
        <v>133</v>
      </c>
      <c r="BT98" t="s">
        <v>98</v>
      </c>
      <c r="BU98">
        <v>-1.25</v>
      </c>
      <c r="BV98">
        <v>-1</v>
      </c>
    </row>
    <row r="99" spans="1:74" x14ac:dyDescent="0.25">
      <c r="A99" t="s">
        <v>80</v>
      </c>
      <c r="B99" t="s">
        <v>80</v>
      </c>
      <c r="C99" t="s">
        <v>80</v>
      </c>
      <c r="D99">
        <v>10.5</v>
      </c>
      <c r="E99">
        <v>3.37</v>
      </c>
      <c r="F99" t="s">
        <v>67</v>
      </c>
      <c r="G99" t="s">
        <v>105</v>
      </c>
      <c r="H99">
        <v>199</v>
      </c>
      <c r="I99">
        <v>1.1299999999999999</v>
      </c>
      <c r="J99" t="s">
        <v>106</v>
      </c>
      <c r="K99" t="s">
        <v>67</v>
      </c>
      <c r="L99">
        <v>0</v>
      </c>
      <c r="M99" t="s">
        <v>116</v>
      </c>
      <c r="N99" t="s">
        <v>107</v>
      </c>
      <c r="O99">
        <v>-2.4500000000000002</v>
      </c>
      <c r="P99">
        <v>-2.57</v>
      </c>
      <c r="Q99">
        <v>-2</v>
      </c>
      <c r="R99" t="s">
        <v>72</v>
      </c>
      <c r="S99">
        <v>17.100000000000001</v>
      </c>
      <c r="T99" t="s">
        <v>65</v>
      </c>
      <c r="U99" t="s">
        <v>287</v>
      </c>
      <c r="V99" t="s">
        <v>108</v>
      </c>
      <c r="W99" t="s">
        <v>80</v>
      </c>
      <c r="X99">
        <v>3.81</v>
      </c>
      <c r="Y99" t="s">
        <v>67</v>
      </c>
      <c r="Z99">
        <v>-0.99</v>
      </c>
      <c r="AA99" t="s">
        <v>65</v>
      </c>
      <c r="AB99" t="s">
        <v>92</v>
      </c>
      <c r="AC99">
        <v>-2.57</v>
      </c>
      <c r="AD99">
        <v>2021</v>
      </c>
      <c r="AE99">
        <v>89.8</v>
      </c>
      <c r="AF99">
        <v>180</v>
      </c>
      <c r="AG99" t="s">
        <v>93</v>
      </c>
      <c r="AH99" t="s">
        <v>66</v>
      </c>
      <c r="AI99">
        <v>1536</v>
      </c>
      <c r="AJ99">
        <v>13.96</v>
      </c>
      <c r="AK99" t="s">
        <v>109</v>
      </c>
      <c r="AL99">
        <v>456870</v>
      </c>
      <c r="AM99" t="s">
        <v>288</v>
      </c>
      <c r="AN99" t="s">
        <v>67</v>
      </c>
      <c r="AO99" t="s">
        <v>123</v>
      </c>
      <c r="AP99" t="s">
        <v>124</v>
      </c>
      <c r="AQ99" t="s">
        <v>68</v>
      </c>
      <c r="AR99" t="s">
        <v>93</v>
      </c>
      <c r="AS99" t="s">
        <v>67</v>
      </c>
      <c r="AT99" t="s">
        <v>146</v>
      </c>
      <c r="AU99" t="s">
        <v>125</v>
      </c>
      <c r="AV99" t="s">
        <v>67</v>
      </c>
      <c r="AW99" t="s">
        <v>126</v>
      </c>
      <c r="AX99" t="s">
        <v>290</v>
      </c>
      <c r="AY99" t="s">
        <v>110</v>
      </c>
      <c r="AZ99">
        <v>254</v>
      </c>
      <c r="BA99" t="s">
        <v>67</v>
      </c>
      <c r="BB99">
        <v>0</v>
      </c>
      <c r="BC99">
        <v>0.56999999999999995</v>
      </c>
      <c r="BD99">
        <v>2.7</v>
      </c>
      <c r="BE99">
        <v>2.7</v>
      </c>
      <c r="BF99" t="s">
        <v>70</v>
      </c>
      <c r="BG99" t="s">
        <v>128</v>
      </c>
      <c r="BH99" t="s">
        <v>96</v>
      </c>
      <c r="BI99" t="s">
        <v>67</v>
      </c>
      <c r="BJ99" t="s">
        <v>71</v>
      </c>
      <c r="BK99" t="s">
        <v>67</v>
      </c>
      <c r="BL99" t="s">
        <v>130</v>
      </c>
      <c r="BM99" t="s">
        <v>67</v>
      </c>
      <c r="BN99">
        <v>341.99</v>
      </c>
      <c r="BO99">
        <v>1.32</v>
      </c>
      <c r="BP99">
        <v>11.7</v>
      </c>
      <c r="BQ99" t="s">
        <v>74</v>
      </c>
      <c r="BR99" t="s">
        <v>139</v>
      </c>
      <c r="BS99" t="s">
        <v>133</v>
      </c>
      <c r="BT99" t="s">
        <v>98</v>
      </c>
      <c r="BU99">
        <v>-1.25</v>
      </c>
      <c r="BV99">
        <v>-1</v>
      </c>
    </row>
    <row r="100" spans="1:74" x14ac:dyDescent="0.25">
      <c r="A100" t="s">
        <v>80</v>
      </c>
      <c r="B100" t="s">
        <v>80</v>
      </c>
      <c r="C100" t="s">
        <v>80</v>
      </c>
      <c r="D100">
        <v>12.5</v>
      </c>
      <c r="E100">
        <v>2.48</v>
      </c>
      <c r="F100" t="s">
        <v>67</v>
      </c>
      <c r="G100" t="s">
        <v>105</v>
      </c>
      <c r="H100">
        <v>199</v>
      </c>
      <c r="I100">
        <v>1.1299999999999999</v>
      </c>
      <c r="J100" t="s">
        <v>106</v>
      </c>
      <c r="K100" t="s">
        <v>67</v>
      </c>
      <c r="L100">
        <v>0</v>
      </c>
      <c r="M100" t="s">
        <v>116</v>
      </c>
      <c r="N100" t="s">
        <v>107</v>
      </c>
      <c r="O100">
        <v>-2.1</v>
      </c>
      <c r="P100">
        <v>-2.46</v>
      </c>
      <c r="Q100">
        <v>-1.76</v>
      </c>
      <c r="R100" t="s">
        <v>72</v>
      </c>
      <c r="S100">
        <v>15.1</v>
      </c>
      <c r="T100" t="s">
        <v>65</v>
      </c>
      <c r="U100" t="s">
        <v>291</v>
      </c>
      <c r="V100" t="s">
        <v>108</v>
      </c>
      <c r="W100" t="s">
        <v>80</v>
      </c>
      <c r="X100">
        <v>2.8</v>
      </c>
      <c r="Y100" t="s">
        <v>67</v>
      </c>
      <c r="Z100">
        <v>-0.96</v>
      </c>
      <c r="AA100" t="s">
        <v>65</v>
      </c>
      <c r="AB100" t="s">
        <v>92</v>
      </c>
      <c r="AC100">
        <v>-2.46</v>
      </c>
      <c r="AD100">
        <v>2021</v>
      </c>
      <c r="AE100">
        <v>192.1</v>
      </c>
      <c r="AF100">
        <v>384</v>
      </c>
      <c r="AG100" t="s">
        <v>93</v>
      </c>
      <c r="AH100" t="s">
        <v>66</v>
      </c>
      <c r="AI100">
        <v>1536</v>
      </c>
      <c r="AJ100">
        <v>7.45</v>
      </c>
      <c r="AK100" t="s">
        <v>109</v>
      </c>
      <c r="AL100">
        <v>456873</v>
      </c>
      <c r="AM100" t="s">
        <v>288</v>
      </c>
      <c r="AN100" t="s">
        <v>67</v>
      </c>
      <c r="AO100" t="s">
        <v>123</v>
      </c>
      <c r="AP100" t="s">
        <v>124</v>
      </c>
      <c r="AQ100" t="s">
        <v>68</v>
      </c>
      <c r="AR100" t="s">
        <v>93</v>
      </c>
      <c r="AS100" t="s">
        <v>67</v>
      </c>
      <c r="AT100" t="s">
        <v>146</v>
      </c>
      <c r="AU100" t="s">
        <v>125</v>
      </c>
      <c r="AV100" t="s">
        <v>67</v>
      </c>
      <c r="AW100" t="s">
        <v>126</v>
      </c>
      <c r="AX100" t="s">
        <v>290</v>
      </c>
      <c r="AY100" t="s">
        <v>110</v>
      </c>
      <c r="AZ100">
        <v>359</v>
      </c>
      <c r="BA100" t="s">
        <v>67</v>
      </c>
      <c r="BB100">
        <v>0</v>
      </c>
      <c r="BC100">
        <v>0.7</v>
      </c>
      <c r="BD100">
        <v>4.3</v>
      </c>
      <c r="BE100">
        <v>4.3</v>
      </c>
      <c r="BF100" t="s">
        <v>70</v>
      </c>
      <c r="BG100" t="s">
        <v>128</v>
      </c>
      <c r="BH100" t="s">
        <v>96</v>
      </c>
      <c r="BI100" t="s">
        <v>67</v>
      </c>
      <c r="BJ100" t="s">
        <v>71</v>
      </c>
      <c r="BK100" t="s">
        <v>67</v>
      </c>
      <c r="BL100" t="s">
        <v>130</v>
      </c>
      <c r="BM100" t="s">
        <v>67</v>
      </c>
      <c r="BN100">
        <v>538.24</v>
      </c>
      <c r="BO100">
        <v>1.21</v>
      </c>
      <c r="BP100">
        <v>6.5</v>
      </c>
      <c r="BQ100" t="s">
        <v>190</v>
      </c>
      <c r="BR100" t="s">
        <v>139</v>
      </c>
      <c r="BS100" t="s">
        <v>133</v>
      </c>
      <c r="BT100" t="s">
        <v>98</v>
      </c>
      <c r="BU100">
        <v>-1.25</v>
      </c>
      <c r="BV100">
        <v>-1</v>
      </c>
    </row>
    <row r="101" spans="1:74" x14ac:dyDescent="0.25">
      <c r="A101" t="s">
        <v>80</v>
      </c>
      <c r="B101" t="s">
        <v>80</v>
      </c>
      <c r="C101" t="s">
        <v>80</v>
      </c>
      <c r="D101">
        <v>9.8000000000000007</v>
      </c>
      <c r="E101">
        <v>2.0499999999999998</v>
      </c>
      <c r="F101" t="s">
        <v>67</v>
      </c>
      <c r="G101" t="s">
        <v>105</v>
      </c>
      <c r="H101">
        <v>199</v>
      </c>
      <c r="I101">
        <v>1.1299999999999999</v>
      </c>
      <c r="J101" t="s">
        <v>106</v>
      </c>
      <c r="K101" t="s">
        <v>67</v>
      </c>
      <c r="L101">
        <v>0</v>
      </c>
      <c r="M101" t="s">
        <v>116</v>
      </c>
      <c r="N101" t="s">
        <v>107</v>
      </c>
      <c r="O101">
        <v>-2.1</v>
      </c>
      <c r="P101">
        <v>-2.23</v>
      </c>
      <c r="Q101">
        <v>-1.71</v>
      </c>
      <c r="R101" t="s">
        <v>72</v>
      </c>
      <c r="S101">
        <v>15</v>
      </c>
      <c r="T101" t="s">
        <v>65</v>
      </c>
      <c r="U101" t="s">
        <v>291</v>
      </c>
      <c r="V101" t="s">
        <v>108</v>
      </c>
      <c r="W101" t="s">
        <v>80</v>
      </c>
      <c r="X101">
        <v>2.3199999999999998</v>
      </c>
      <c r="Y101" t="s">
        <v>67</v>
      </c>
      <c r="Z101">
        <v>-0.96</v>
      </c>
      <c r="AA101" t="s">
        <v>65</v>
      </c>
      <c r="AB101" t="s">
        <v>92</v>
      </c>
      <c r="AC101">
        <v>-2.23</v>
      </c>
      <c r="AD101">
        <v>2021</v>
      </c>
      <c r="AE101">
        <v>153.19999999999999</v>
      </c>
      <c r="AF101">
        <v>306</v>
      </c>
      <c r="AG101" t="s">
        <v>93</v>
      </c>
      <c r="AH101" t="s">
        <v>66</v>
      </c>
      <c r="AI101">
        <v>1536</v>
      </c>
      <c r="AJ101">
        <v>6.51</v>
      </c>
      <c r="AK101" t="s">
        <v>109</v>
      </c>
      <c r="AL101">
        <v>456874</v>
      </c>
      <c r="AM101" t="s">
        <v>288</v>
      </c>
      <c r="AN101" t="s">
        <v>67</v>
      </c>
      <c r="AO101" t="s">
        <v>123</v>
      </c>
      <c r="AP101" t="s">
        <v>124</v>
      </c>
      <c r="AQ101" t="s">
        <v>68</v>
      </c>
      <c r="AR101" t="s">
        <v>93</v>
      </c>
      <c r="AS101" t="s">
        <v>67</v>
      </c>
      <c r="AT101" t="s">
        <v>146</v>
      </c>
      <c r="AU101" t="s">
        <v>125</v>
      </c>
      <c r="AV101" t="s">
        <v>67</v>
      </c>
      <c r="AW101" t="s">
        <v>126</v>
      </c>
      <c r="AX101" t="s">
        <v>290</v>
      </c>
      <c r="AY101" t="s">
        <v>110</v>
      </c>
      <c r="AZ101">
        <v>360</v>
      </c>
      <c r="BA101" t="s">
        <v>67</v>
      </c>
      <c r="BB101">
        <v>0</v>
      </c>
      <c r="BC101">
        <v>0.52</v>
      </c>
      <c r="BD101">
        <v>4.3</v>
      </c>
      <c r="BE101">
        <v>4.3</v>
      </c>
      <c r="BF101" t="s">
        <v>70</v>
      </c>
      <c r="BG101" t="s">
        <v>128</v>
      </c>
      <c r="BH101" t="s">
        <v>96</v>
      </c>
      <c r="BI101" t="s">
        <v>67</v>
      </c>
      <c r="BJ101" t="s">
        <v>71</v>
      </c>
      <c r="BK101" t="s">
        <v>67</v>
      </c>
      <c r="BL101" t="s">
        <v>130</v>
      </c>
      <c r="BM101" t="s">
        <v>67</v>
      </c>
      <c r="BN101">
        <v>354.95</v>
      </c>
      <c r="BO101">
        <v>0.98</v>
      </c>
      <c r="BP101">
        <v>6.4</v>
      </c>
      <c r="BQ101" t="s">
        <v>190</v>
      </c>
      <c r="BR101" t="s">
        <v>139</v>
      </c>
      <c r="BS101" t="s">
        <v>133</v>
      </c>
      <c r="BT101" t="s">
        <v>98</v>
      </c>
      <c r="BU101">
        <v>-1.25</v>
      </c>
      <c r="BV101">
        <v>-1</v>
      </c>
    </row>
    <row r="102" spans="1:74" x14ac:dyDescent="0.25">
      <c r="A102" t="s">
        <v>80</v>
      </c>
      <c r="B102" t="s">
        <v>80</v>
      </c>
      <c r="C102" t="s">
        <v>80</v>
      </c>
      <c r="D102">
        <v>24.3</v>
      </c>
      <c r="E102">
        <v>2.44</v>
      </c>
      <c r="F102" t="s">
        <v>67</v>
      </c>
      <c r="G102" t="s">
        <v>105</v>
      </c>
      <c r="H102">
        <v>199</v>
      </c>
      <c r="I102">
        <v>1.1299999999999999</v>
      </c>
      <c r="J102" t="s">
        <v>106</v>
      </c>
      <c r="K102" t="s">
        <v>67</v>
      </c>
      <c r="L102">
        <v>0</v>
      </c>
      <c r="M102" t="s">
        <v>116</v>
      </c>
      <c r="N102" t="s">
        <v>107</v>
      </c>
      <c r="O102">
        <v>-2.4500000000000002</v>
      </c>
      <c r="P102">
        <v>-2.59</v>
      </c>
      <c r="Q102">
        <v>-2.02</v>
      </c>
      <c r="R102" t="s">
        <v>72</v>
      </c>
      <c r="S102">
        <v>17.399999999999999</v>
      </c>
      <c r="T102" t="s">
        <v>65</v>
      </c>
      <c r="U102" t="s">
        <v>292</v>
      </c>
      <c r="V102" t="s">
        <v>108</v>
      </c>
      <c r="W102" t="s">
        <v>80</v>
      </c>
      <c r="X102">
        <v>2.76</v>
      </c>
      <c r="Y102" t="s">
        <v>67</v>
      </c>
      <c r="Z102">
        <v>-0.96</v>
      </c>
      <c r="AA102" t="s">
        <v>65</v>
      </c>
      <c r="AB102" t="s">
        <v>92</v>
      </c>
      <c r="AC102">
        <v>-2.59</v>
      </c>
      <c r="AD102">
        <v>2021</v>
      </c>
      <c r="AE102">
        <v>202.5</v>
      </c>
      <c r="AF102">
        <v>405</v>
      </c>
      <c r="AG102" t="s">
        <v>93</v>
      </c>
      <c r="AH102" t="s">
        <v>66</v>
      </c>
      <c r="AI102">
        <v>1536</v>
      </c>
      <c r="AJ102">
        <v>13.67</v>
      </c>
      <c r="AK102" t="s">
        <v>109</v>
      </c>
      <c r="AL102">
        <v>456871</v>
      </c>
      <c r="AM102" t="s">
        <v>293</v>
      </c>
      <c r="AN102" t="s">
        <v>67</v>
      </c>
      <c r="AO102" t="s">
        <v>123</v>
      </c>
      <c r="AP102" t="s">
        <v>124</v>
      </c>
      <c r="AQ102" t="s">
        <v>68</v>
      </c>
      <c r="AR102" t="s">
        <v>93</v>
      </c>
      <c r="AS102" t="s">
        <v>67</v>
      </c>
      <c r="AT102" t="s">
        <v>146</v>
      </c>
      <c r="AU102" t="s">
        <v>125</v>
      </c>
      <c r="AV102" t="s">
        <v>67</v>
      </c>
      <c r="AW102" t="s">
        <v>126</v>
      </c>
      <c r="AX102" t="s">
        <v>290</v>
      </c>
      <c r="AY102" t="s">
        <v>110</v>
      </c>
      <c r="AZ102">
        <v>294</v>
      </c>
      <c r="BA102" t="s">
        <v>67</v>
      </c>
      <c r="BB102">
        <v>0</v>
      </c>
      <c r="BC102">
        <v>0.56999999999999995</v>
      </c>
      <c r="BD102">
        <v>2.7</v>
      </c>
      <c r="BE102">
        <v>2.7</v>
      </c>
      <c r="BF102" t="s">
        <v>70</v>
      </c>
      <c r="BG102" t="s">
        <v>128</v>
      </c>
      <c r="BH102" t="s">
        <v>96</v>
      </c>
      <c r="BI102" t="s">
        <v>67</v>
      </c>
      <c r="BJ102" t="s">
        <v>71</v>
      </c>
      <c r="BK102" t="s">
        <v>67</v>
      </c>
      <c r="BL102" t="s">
        <v>130</v>
      </c>
      <c r="BM102" t="s">
        <v>67</v>
      </c>
      <c r="BN102">
        <v>558.25</v>
      </c>
      <c r="BO102">
        <v>1.34</v>
      </c>
      <c r="BP102">
        <v>12</v>
      </c>
      <c r="BQ102" t="s">
        <v>74</v>
      </c>
      <c r="BR102" t="s">
        <v>139</v>
      </c>
      <c r="BS102" t="s">
        <v>133</v>
      </c>
      <c r="BT102" t="s">
        <v>98</v>
      </c>
      <c r="BU102">
        <v>-1.25</v>
      </c>
      <c r="BV102">
        <v>-1</v>
      </c>
    </row>
    <row r="103" spans="1:74" x14ac:dyDescent="0.25">
      <c r="A103" t="s">
        <v>140</v>
      </c>
      <c r="B103" t="s">
        <v>103</v>
      </c>
      <c r="C103" t="s">
        <v>141</v>
      </c>
      <c r="D103">
        <v>14.2</v>
      </c>
      <c r="E103">
        <v>2.0099999999999998</v>
      </c>
      <c r="F103" t="s">
        <v>67</v>
      </c>
      <c r="G103" t="s">
        <v>105</v>
      </c>
      <c r="H103">
        <v>199</v>
      </c>
      <c r="I103">
        <v>1.1299999999999999</v>
      </c>
      <c r="J103" t="s">
        <v>106</v>
      </c>
      <c r="K103" t="s">
        <v>67</v>
      </c>
      <c r="L103">
        <v>0</v>
      </c>
      <c r="M103" t="s">
        <v>116</v>
      </c>
      <c r="N103" t="s">
        <v>107</v>
      </c>
      <c r="O103">
        <v>-2.4500000000000002</v>
      </c>
      <c r="P103">
        <v>-2.4900000000000002</v>
      </c>
      <c r="Q103">
        <v>-2.0299999999999998</v>
      </c>
      <c r="R103" t="s">
        <v>72</v>
      </c>
      <c r="S103">
        <v>17.5</v>
      </c>
      <c r="T103" t="s">
        <v>65</v>
      </c>
      <c r="U103" t="s">
        <v>292</v>
      </c>
      <c r="V103" t="s">
        <v>108</v>
      </c>
      <c r="W103" t="s">
        <v>140</v>
      </c>
      <c r="X103">
        <v>2.27</v>
      </c>
      <c r="Y103" t="s">
        <v>67</v>
      </c>
      <c r="Z103">
        <v>-1</v>
      </c>
      <c r="AA103" t="s">
        <v>65</v>
      </c>
      <c r="AB103" t="s">
        <v>92</v>
      </c>
      <c r="AC103">
        <v>-2.4900000000000002</v>
      </c>
      <c r="AD103">
        <v>2021</v>
      </c>
      <c r="AE103">
        <v>117.1</v>
      </c>
      <c r="AF103">
        <v>234</v>
      </c>
      <c r="AG103" t="s">
        <v>93</v>
      </c>
      <c r="AH103" t="s">
        <v>66</v>
      </c>
      <c r="AI103">
        <v>1536</v>
      </c>
      <c r="AJ103">
        <v>12.97</v>
      </c>
      <c r="AK103" t="s">
        <v>109</v>
      </c>
      <c r="AL103">
        <v>456872</v>
      </c>
      <c r="AM103" t="s">
        <v>293</v>
      </c>
      <c r="AN103" t="s">
        <v>67</v>
      </c>
      <c r="AO103" t="s">
        <v>123</v>
      </c>
      <c r="AP103" t="s">
        <v>124</v>
      </c>
      <c r="AQ103" t="s">
        <v>68</v>
      </c>
      <c r="AR103" t="s">
        <v>93</v>
      </c>
      <c r="AS103" t="s">
        <v>67</v>
      </c>
      <c r="AT103" t="s">
        <v>146</v>
      </c>
      <c r="AU103" t="s">
        <v>125</v>
      </c>
      <c r="AV103" t="s">
        <v>67</v>
      </c>
      <c r="AW103" t="s">
        <v>126</v>
      </c>
      <c r="AX103" t="s">
        <v>294</v>
      </c>
      <c r="AY103" t="s">
        <v>110</v>
      </c>
      <c r="AZ103">
        <v>1182</v>
      </c>
      <c r="BA103" t="s">
        <v>67</v>
      </c>
      <c r="BB103">
        <v>0</v>
      </c>
      <c r="BC103">
        <v>0.46</v>
      </c>
      <c r="BD103">
        <v>2.7</v>
      </c>
      <c r="BE103">
        <v>2.7</v>
      </c>
      <c r="BF103" t="s">
        <v>70</v>
      </c>
      <c r="BG103" t="s">
        <v>128</v>
      </c>
      <c r="BH103" t="s">
        <v>96</v>
      </c>
      <c r="BI103" t="s">
        <v>67</v>
      </c>
      <c r="BJ103" t="s">
        <v>71</v>
      </c>
      <c r="BK103" t="s">
        <v>67</v>
      </c>
      <c r="BL103" t="s">
        <v>130</v>
      </c>
      <c r="BM103" t="s">
        <v>67</v>
      </c>
      <c r="BN103">
        <v>266.04000000000002</v>
      </c>
      <c r="BO103">
        <v>1.24</v>
      </c>
      <c r="BP103">
        <v>12.1</v>
      </c>
      <c r="BQ103" t="s">
        <v>74</v>
      </c>
      <c r="BR103" t="s">
        <v>139</v>
      </c>
      <c r="BS103" t="s">
        <v>133</v>
      </c>
      <c r="BT103" t="s">
        <v>98</v>
      </c>
      <c r="BU103">
        <v>-1.25</v>
      </c>
      <c r="BV103">
        <v>-1</v>
      </c>
    </row>
    <row r="104" spans="1:74" x14ac:dyDescent="0.25">
      <c r="A104" t="s">
        <v>140</v>
      </c>
      <c r="B104" t="s">
        <v>103</v>
      </c>
      <c r="C104" t="s">
        <v>141</v>
      </c>
      <c r="D104">
        <v>20.5</v>
      </c>
      <c r="E104">
        <v>3.25</v>
      </c>
      <c r="F104" t="s">
        <v>67</v>
      </c>
      <c r="G104" t="s">
        <v>105</v>
      </c>
      <c r="H104">
        <v>199</v>
      </c>
      <c r="I104">
        <v>1.1299999999999999</v>
      </c>
      <c r="J104" t="s">
        <v>106</v>
      </c>
      <c r="K104" t="s">
        <v>67</v>
      </c>
      <c r="L104">
        <v>0</v>
      </c>
      <c r="M104" t="s">
        <v>116</v>
      </c>
      <c r="N104" t="s">
        <v>107</v>
      </c>
      <c r="O104">
        <v>-2.4500000000000002</v>
      </c>
      <c r="P104">
        <v>-2.5499999999999998</v>
      </c>
      <c r="Q104">
        <v>-2.0699999999999998</v>
      </c>
      <c r="R104" t="s">
        <v>72</v>
      </c>
      <c r="S104">
        <v>17.600000000000001</v>
      </c>
      <c r="T104" t="s">
        <v>65</v>
      </c>
      <c r="U104" t="s">
        <v>292</v>
      </c>
      <c r="V104" t="s">
        <v>108</v>
      </c>
      <c r="W104" t="s">
        <v>140</v>
      </c>
      <c r="X104">
        <v>3.67</v>
      </c>
      <c r="Y104" t="s">
        <v>67</v>
      </c>
      <c r="Z104">
        <v>-0.96</v>
      </c>
      <c r="AA104" t="s">
        <v>65</v>
      </c>
      <c r="AB104" t="s">
        <v>92</v>
      </c>
      <c r="AC104">
        <v>-2.5499999999999998</v>
      </c>
      <c r="AD104">
        <v>2021</v>
      </c>
      <c r="AE104">
        <v>167.8</v>
      </c>
      <c r="AF104">
        <v>336</v>
      </c>
      <c r="AG104" t="s">
        <v>93</v>
      </c>
      <c r="AH104" t="s">
        <v>66</v>
      </c>
      <c r="AI104">
        <v>1536</v>
      </c>
      <c r="AJ104">
        <v>15.01</v>
      </c>
      <c r="AK104" t="s">
        <v>109</v>
      </c>
      <c r="AL104">
        <v>456875</v>
      </c>
      <c r="AM104" t="s">
        <v>293</v>
      </c>
      <c r="AN104" t="s">
        <v>67</v>
      </c>
      <c r="AO104" t="s">
        <v>123</v>
      </c>
      <c r="AP104" t="s">
        <v>124</v>
      </c>
      <c r="AQ104" t="s">
        <v>68</v>
      </c>
      <c r="AR104" t="s">
        <v>93</v>
      </c>
      <c r="AS104" t="s">
        <v>67</v>
      </c>
      <c r="AT104" t="s">
        <v>146</v>
      </c>
      <c r="AU104" t="s">
        <v>125</v>
      </c>
      <c r="AV104" t="s">
        <v>67</v>
      </c>
      <c r="AW104" t="s">
        <v>126</v>
      </c>
      <c r="AX104" t="s">
        <v>290</v>
      </c>
      <c r="AY104" t="s">
        <v>110</v>
      </c>
      <c r="AZ104">
        <v>293</v>
      </c>
      <c r="BA104" t="s">
        <v>67</v>
      </c>
      <c r="BB104">
        <v>0</v>
      </c>
      <c r="BC104">
        <v>0.48</v>
      </c>
      <c r="BD104">
        <v>2.7</v>
      </c>
      <c r="BE104">
        <v>2.7</v>
      </c>
      <c r="BF104" t="s">
        <v>70</v>
      </c>
      <c r="BG104" t="s">
        <v>128</v>
      </c>
      <c r="BH104" t="s">
        <v>96</v>
      </c>
      <c r="BI104" t="s">
        <v>67</v>
      </c>
      <c r="BJ104" t="s">
        <v>71</v>
      </c>
      <c r="BK104" t="s">
        <v>67</v>
      </c>
      <c r="BL104" t="s">
        <v>130</v>
      </c>
      <c r="BM104" t="s">
        <v>67</v>
      </c>
      <c r="BN104">
        <v>616.38</v>
      </c>
      <c r="BO104">
        <v>1.3</v>
      </c>
      <c r="BP104">
        <v>12.2</v>
      </c>
      <c r="BQ104" t="s">
        <v>74</v>
      </c>
      <c r="BR104" t="s">
        <v>139</v>
      </c>
      <c r="BS104" t="s">
        <v>133</v>
      </c>
      <c r="BT104" t="s">
        <v>98</v>
      </c>
      <c r="BU104">
        <v>-1.25</v>
      </c>
      <c r="BV104">
        <v>-1</v>
      </c>
    </row>
    <row r="105" spans="1:74" x14ac:dyDescent="0.25">
      <c r="A105" t="s">
        <v>80</v>
      </c>
      <c r="B105" t="s">
        <v>80</v>
      </c>
      <c r="C105" t="s">
        <v>80</v>
      </c>
      <c r="D105">
        <v>8</v>
      </c>
      <c r="E105">
        <v>0.85</v>
      </c>
      <c r="F105" t="s">
        <v>67</v>
      </c>
      <c r="G105" t="s">
        <v>105</v>
      </c>
      <c r="H105">
        <v>199</v>
      </c>
      <c r="I105">
        <v>1.1299999999999999</v>
      </c>
      <c r="J105" t="s">
        <v>106</v>
      </c>
      <c r="K105" t="s">
        <v>67</v>
      </c>
      <c r="L105">
        <v>1</v>
      </c>
      <c r="M105" t="s">
        <v>116</v>
      </c>
      <c r="N105" t="s">
        <v>107</v>
      </c>
      <c r="O105">
        <v>-2</v>
      </c>
      <c r="P105">
        <v>-2.15</v>
      </c>
      <c r="Q105">
        <v>-1.72</v>
      </c>
      <c r="R105" t="s">
        <v>72</v>
      </c>
      <c r="S105">
        <v>10.5</v>
      </c>
      <c r="T105" t="s">
        <v>65</v>
      </c>
      <c r="U105" t="s">
        <v>295</v>
      </c>
      <c r="V105" t="s">
        <v>108</v>
      </c>
      <c r="W105" t="s">
        <v>80</v>
      </c>
      <c r="X105">
        <v>0.96</v>
      </c>
      <c r="Y105" t="s">
        <v>67</v>
      </c>
      <c r="Z105">
        <v>-0.98</v>
      </c>
      <c r="AA105" t="s">
        <v>65</v>
      </c>
      <c r="AB105" t="s">
        <v>92</v>
      </c>
      <c r="AC105">
        <v>-2.15</v>
      </c>
      <c r="AD105">
        <v>2021</v>
      </c>
      <c r="AE105">
        <v>199.6</v>
      </c>
      <c r="AF105">
        <v>399</v>
      </c>
      <c r="AG105" t="s">
        <v>93</v>
      </c>
      <c r="AH105" t="s">
        <v>66</v>
      </c>
      <c r="AI105">
        <v>1536</v>
      </c>
      <c r="AJ105">
        <v>3.61</v>
      </c>
      <c r="AK105" t="s">
        <v>109</v>
      </c>
      <c r="AL105">
        <v>456876</v>
      </c>
      <c r="AM105" t="s">
        <v>296</v>
      </c>
      <c r="AN105" t="s">
        <v>67</v>
      </c>
      <c r="AO105" t="s">
        <v>123</v>
      </c>
      <c r="AP105" t="s">
        <v>124</v>
      </c>
      <c r="AQ105" t="s">
        <v>68</v>
      </c>
      <c r="AR105" t="s">
        <v>93</v>
      </c>
      <c r="AS105" t="s">
        <v>67</v>
      </c>
      <c r="AT105" t="s">
        <v>146</v>
      </c>
      <c r="AU105" t="s">
        <v>125</v>
      </c>
      <c r="AV105" t="s">
        <v>67</v>
      </c>
      <c r="AW105" t="s">
        <v>126</v>
      </c>
      <c r="AX105" t="s">
        <v>281</v>
      </c>
      <c r="AY105" t="s">
        <v>110</v>
      </c>
      <c r="AZ105">
        <v>783</v>
      </c>
      <c r="BA105" t="s">
        <v>67</v>
      </c>
      <c r="BB105">
        <v>0</v>
      </c>
      <c r="BC105">
        <v>0.43</v>
      </c>
      <c r="BD105">
        <v>3.3</v>
      </c>
      <c r="BE105">
        <v>3.3</v>
      </c>
      <c r="BF105" t="s">
        <v>70</v>
      </c>
      <c r="BG105" t="s">
        <v>128</v>
      </c>
      <c r="BH105" t="s">
        <v>96</v>
      </c>
      <c r="BI105" t="s">
        <v>67</v>
      </c>
      <c r="BJ105" t="s">
        <v>71</v>
      </c>
      <c r="BK105" t="s">
        <v>67</v>
      </c>
      <c r="BL105" t="s">
        <v>130</v>
      </c>
      <c r="BM105" t="s">
        <v>67</v>
      </c>
      <c r="BN105">
        <v>191.71</v>
      </c>
      <c r="BO105">
        <v>0.9</v>
      </c>
      <c r="BP105">
        <v>4</v>
      </c>
      <c r="BQ105" t="s">
        <v>190</v>
      </c>
      <c r="BR105" t="s">
        <v>139</v>
      </c>
      <c r="BS105" t="s">
        <v>133</v>
      </c>
      <c r="BT105" t="s">
        <v>98</v>
      </c>
      <c r="BU105">
        <v>-1.25</v>
      </c>
      <c r="BV105">
        <v>-1</v>
      </c>
    </row>
    <row r="106" spans="1:74" x14ac:dyDescent="0.25">
      <c r="A106" t="s">
        <v>80</v>
      </c>
      <c r="B106" t="s">
        <v>80</v>
      </c>
      <c r="C106" t="s">
        <v>80</v>
      </c>
      <c r="D106">
        <v>9.3000000000000007</v>
      </c>
      <c r="E106">
        <v>0.56999999999999995</v>
      </c>
      <c r="F106" t="s">
        <v>67</v>
      </c>
      <c r="G106" t="s">
        <v>105</v>
      </c>
      <c r="H106">
        <v>199</v>
      </c>
      <c r="I106">
        <v>1.1299999999999999</v>
      </c>
      <c r="J106" t="s">
        <v>106</v>
      </c>
      <c r="K106" t="s">
        <v>67</v>
      </c>
      <c r="L106">
        <v>1</v>
      </c>
      <c r="M106" t="s">
        <v>116</v>
      </c>
      <c r="N106" t="s">
        <v>107</v>
      </c>
      <c r="O106">
        <v>-2</v>
      </c>
      <c r="P106">
        <v>-2.0699999999999998</v>
      </c>
      <c r="Q106">
        <v>-1.77</v>
      </c>
      <c r="R106" t="s">
        <v>72</v>
      </c>
      <c r="S106">
        <v>11.2</v>
      </c>
      <c r="T106" t="s">
        <v>65</v>
      </c>
      <c r="U106" t="s">
        <v>295</v>
      </c>
      <c r="V106" t="s">
        <v>108</v>
      </c>
      <c r="W106" t="s">
        <v>80</v>
      </c>
      <c r="X106">
        <v>0.64</v>
      </c>
      <c r="Y106" t="s">
        <v>67</v>
      </c>
      <c r="Z106">
        <v>-1</v>
      </c>
      <c r="AA106" t="s">
        <v>65</v>
      </c>
      <c r="AB106" t="s">
        <v>92</v>
      </c>
      <c r="AC106">
        <v>-2.0699999999999998</v>
      </c>
      <c r="AD106">
        <v>2021</v>
      </c>
      <c r="AE106">
        <v>198.6</v>
      </c>
      <c r="AF106">
        <v>397</v>
      </c>
      <c r="AG106" t="s">
        <v>93</v>
      </c>
      <c r="AH106" t="s">
        <v>66</v>
      </c>
      <c r="AI106">
        <v>1536</v>
      </c>
      <c r="AJ106">
        <v>3.7</v>
      </c>
      <c r="AK106" t="s">
        <v>109</v>
      </c>
      <c r="AL106">
        <v>456877</v>
      </c>
      <c r="AM106" t="s">
        <v>296</v>
      </c>
      <c r="AN106" t="s">
        <v>67</v>
      </c>
      <c r="AO106" t="s">
        <v>123</v>
      </c>
      <c r="AP106" t="s">
        <v>124</v>
      </c>
      <c r="AQ106" t="s">
        <v>68</v>
      </c>
      <c r="AR106" t="s">
        <v>93</v>
      </c>
      <c r="AS106" t="s">
        <v>67</v>
      </c>
      <c r="AT106" t="s">
        <v>146</v>
      </c>
      <c r="AU106" t="s">
        <v>125</v>
      </c>
      <c r="AV106" t="s">
        <v>67</v>
      </c>
      <c r="AW106" t="s">
        <v>126</v>
      </c>
      <c r="AX106" t="s">
        <v>297</v>
      </c>
      <c r="AY106" t="s">
        <v>110</v>
      </c>
      <c r="AZ106">
        <v>784</v>
      </c>
      <c r="BA106" t="s">
        <v>67</v>
      </c>
      <c r="BB106">
        <v>0</v>
      </c>
      <c r="BC106">
        <v>0.3</v>
      </c>
      <c r="BD106">
        <v>3.3</v>
      </c>
      <c r="BE106">
        <v>3.3</v>
      </c>
      <c r="BF106" t="s">
        <v>70</v>
      </c>
      <c r="BG106" t="s">
        <v>128</v>
      </c>
      <c r="BH106" t="s">
        <v>96</v>
      </c>
      <c r="BI106" t="s">
        <v>67</v>
      </c>
      <c r="BJ106" t="s">
        <v>71</v>
      </c>
      <c r="BK106" t="s">
        <v>67</v>
      </c>
      <c r="BL106" t="s">
        <v>130</v>
      </c>
      <c r="BM106" t="s">
        <v>67</v>
      </c>
      <c r="BN106">
        <v>127.92</v>
      </c>
      <c r="BO106">
        <v>0.82</v>
      </c>
      <c r="BP106">
        <v>4.7</v>
      </c>
      <c r="BQ106" t="s">
        <v>190</v>
      </c>
      <c r="BR106" t="s">
        <v>139</v>
      </c>
      <c r="BS106" t="s">
        <v>133</v>
      </c>
      <c r="BT106" t="s">
        <v>98</v>
      </c>
      <c r="BU106">
        <v>-1.25</v>
      </c>
      <c r="BV106">
        <v>-1</v>
      </c>
    </row>
    <row r="107" spans="1:74" x14ac:dyDescent="0.25">
      <c r="A107" t="s">
        <v>80</v>
      </c>
      <c r="B107" t="s">
        <v>80</v>
      </c>
      <c r="C107" t="s">
        <v>80</v>
      </c>
      <c r="D107">
        <v>11.2</v>
      </c>
      <c r="E107">
        <v>0.66</v>
      </c>
      <c r="F107" t="s">
        <v>67</v>
      </c>
      <c r="G107" t="s">
        <v>105</v>
      </c>
      <c r="H107">
        <v>199</v>
      </c>
      <c r="I107">
        <v>1.1299999999999999</v>
      </c>
      <c r="J107" t="s">
        <v>106</v>
      </c>
      <c r="K107" t="s">
        <v>67</v>
      </c>
      <c r="L107">
        <v>1</v>
      </c>
      <c r="M107" t="s">
        <v>116</v>
      </c>
      <c r="N107" t="s">
        <v>107</v>
      </c>
      <c r="O107">
        <v>-2</v>
      </c>
      <c r="P107">
        <v>-2.09</v>
      </c>
      <c r="Q107">
        <v>-1.75</v>
      </c>
      <c r="R107" t="s">
        <v>72</v>
      </c>
      <c r="S107">
        <v>10.5</v>
      </c>
      <c r="T107" t="s">
        <v>65</v>
      </c>
      <c r="U107" t="s">
        <v>295</v>
      </c>
      <c r="V107" t="s">
        <v>108</v>
      </c>
      <c r="W107" t="s">
        <v>80</v>
      </c>
      <c r="X107">
        <v>0.75</v>
      </c>
      <c r="Y107" t="s">
        <v>67</v>
      </c>
      <c r="Z107">
        <v>-0.99</v>
      </c>
      <c r="AA107" t="s">
        <v>65</v>
      </c>
      <c r="AB107" t="s">
        <v>92</v>
      </c>
      <c r="AC107">
        <v>-2.09</v>
      </c>
      <c r="AD107">
        <v>2021</v>
      </c>
      <c r="AE107">
        <v>279.7</v>
      </c>
      <c r="AF107">
        <v>559</v>
      </c>
      <c r="AG107" t="s">
        <v>93</v>
      </c>
      <c r="AH107" t="s">
        <v>66</v>
      </c>
      <c r="AI107">
        <v>1536</v>
      </c>
      <c r="AJ107">
        <v>3.48</v>
      </c>
      <c r="AK107" t="s">
        <v>109</v>
      </c>
      <c r="AL107">
        <v>456878</v>
      </c>
      <c r="AM107" t="s">
        <v>296</v>
      </c>
      <c r="AN107" t="s">
        <v>67</v>
      </c>
      <c r="AO107" t="s">
        <v>123</v>
      </c>
      <c r="AP107" t="s">
        <v>124</v>
      </c>
      <c r="AQ107" t="s">
        <v>68</v>
      </c>
      <c r="AR107" t="s">
        <v>93</v>
      </c>
      <c r="AS107" t="s">
        <v>67</v>
      </c>
      <c r="AT107" t="s">
        <v>146</v>
      </c>
      <c r="AU107" t="s">
        <v>125</v>
      </c>
      <c r="AV107" t="s">
        <v>67</v>
      </c>
      <c r="AW107" t="s">
        <v>126</v>
      </c>
      <c r="AX107" t="s">
        <v>297</v>
      </c>
      <c r="AY107" t="s">
        <v>110</v>
      </c>
      <c r="AZ107">
        <v>785</v>
      </c>
      <c r="BA107" t="s">
        <v>67</v>
      </c>
      <c r="BB107">
        <v>0</v>
      </c>
      <c r="BC107">
        <v>0.34</v>
      </c>
      <c r="BD107">
        <v>3.3</v>
      </c>
      <c r="BE107">
        <v>3.3</v>
      </c>
      <c r="BF107" t="s">
        <v>70</v>
      </c>
      <c r="BG107" t="s">
        <v>128</v>
      </c>
      <c r="BH107" t="s">
        <v>96</v>
      </c>
      <c r="BI107" t="s">
        <v>67</v>
      </c>
      <c r="BJ107" t="s">
        <v>71</v>
      </c>
      <c r="BK107" t="s">
        <v>67</v>
      </c>
      <c r="BL107" t="s">
        <v>130</v>
      </c>
      <c r="BM107" t="s">
        <v>67</v>
      </c>
      <c r="BN107">
        <v>208.63</v>
      </c>
      <c r="BO107">
        <v>0.84</v>
      </c>
      <c r="BP107">
        <v>4</v>
      </c>
      <c r="BQ107" t="s">
        <v>190</v>
      </c>
      <c r="BR107" t="s">
        <v>139</v>
      </c>
      <c r="BS107" t="s">
        <v>133</v>
      </c>
      <c r="BT107" t="s">
        <v>98</v>
      </c>
      <c r="BU107">
        <v>-1.25</v>
      </c>
      <c r="BV107">
        <v>-1</v>
      </c>
    </row>
    <row r="108" spans="1:74" x14ac:dyDescent="0.25">
      <c r="A108" t="s">
        <v>170</v>
      </c>
      <c r="B108" t="s">
        <v>171</v>
      </c>
      <c r="C108" t="s">
        <v>165</v>
      </c>
      <c r="D108">
        <v>3.7</v>
      </c>
      <c r="E108">
        <v>0.54</v>
      </c>
      <c r="F108" t="s">
        <v>67</v>
      </c>
      <c r="G108" t="s">
        <v>105</v>
      </c>
      <c r="H108">
        <v>199</v>
      </c>
      <c r="I108">
        <v>1.1299999999999999</v>
      </c>
      <c r="J108" t="s">
        <v>106</v>
      </c>
      <c r="K108" t="s">
        <v>67</v>
      </c>
      <c r="L108">
        <v>1</v>
      </c>
      <c r="M108" t="s">
        <v>116</v>
      </c>
      <c r="N108" t="s">
        <v>107</v>
      </c>
      <c r="O108">
        <v>-2</v>
      </c>
      <c r="P108">
        <v>-2.02</v>
      </c>
      <c r="Q108">
        <v>-1.77</v>
      </c>
      <c r="R108" t="s">
        <v>72</v>
      </c>
      <c r="S108">
        <v>10.4</v>
      </c>
      <c r="T108" t="s">
        <v>65</v>
      </c>
      <c r="U108" t="s">
        <v>295</v>
      </c>
      <c r="V108" t="s">
        <v>108</v>
      </c>
      <c r="W108" t="s">
        <v>170</v>
      </c>
      <c r="X108">
        <v>0.61</v>
      </c>
      <c r="Y108" t="s">
        <v>67</v>
      </c>
      <c r="Z108">
        <v>-0.98</v>
      </c>
      <c r="AA108" t="s">
        <v>65</v>
      </c>
      <c r="AB108" t="s">
        <v>92</v>
      </c>
      <c r="AC108">
        <v>-2.02</v>
      </c>
      <c r="AD108">
        <v>2021</v>
      </c>
      <c r="AE108">
        <v>95.5</v>
      </c>
      <c r="AF108">
        <v>191</v>
      </c>
      <c r="AG108" t="s">
        <v>93</v>
      </c>
      <c r="AH108" t="s">
        <v>66</v>
      </c>
      <c r="AI108">
        <v>1536</v>
      </c>
      <c r="AJ108">
        <v>3.45</v>
      </c>
      <c r="AK108" t="s">
        <v>109</v>
      </c>
      <c r="AL108">
        <v>456879</v>
      </c>
      <c r="AM108" t="s">
        <v>296</v>
      </c>
      <c r="AN108" t="s">
        <v>67</v>
      </c>
      <c r="AO108" t="s">
        <v>123</v>
      </c>
      <c r="AP108" t="s">
        <v>124</v>
      </c>
      <c r="AQ108" t="s">
        <v>68</v>
      </c>
      <c r="AR108" t="s">
        <v>93</v>
      </c>
      <c r="AS108" t="s">
        <v>67</v>
      </c>
      <c r="AT108" t="s">
        <v>146</v>
      </c>
      <c r="AU108" t="s">
        <v>125</v>
      </c>
      <c r="AV108" t="s">
        <v>67</v>
      </c>
      <c r="AW108" t="s">
        <v>126</v>
      </c>
      <c r="AX108" t="s">
        <v>281</v>
      </c>
      <c r="AY108" t="s">
        <v>110</v>
      </c>
      <c r="AZ108">
        <v>782</v>
      </c>
      <c r="BA108" t="s">
        <v>67</v>
      </c>
      <c r="BB108">
        <v>0</v>
      </c>
      <c r="BC108">
        <v>0.25</v>
      </c>
      <c r="BD108">
        <v>3.3</v>
      </c>
      <c r="BE108">
        <v>3.3</v>
      </c>
      <c r="BF108" t="s">
        <v>70</v>
      </c>
      <c r="BG108" t="s">
        <v>99</v>
      </c>
      <c r="BH108" t="s">
        <v>96</v>
      </c>
      <c r="BI108" t="s">
        <v>67</v>
      </c>
      <c r="BJ108" t="s">
        <v>71</v>
      </c>
      <c r="BK108" t="s">
        <v>67</v>
      </c>
      <c r="BL108" t="s">
        <v>97</v>
      </c>
      <c r="BM108" t="s">
        <v>67</v>
      </c>
      <c r="BN108">
        <v>58.3</v>
      </c>
      <c r="BO108">
        <v>0.77</v>
      </c>
      <c r="BP108">
        <v>3.9</v>
      </c>
      <c r="BQ108" t="s">
        <v>131</v>
      </c>
      <c r="BR108" t="s">
        <v>298</v>
      </c>
      <c r="BS108" t="s">
        <v>133</v>
      </c>
      <c r="BT108" t="s">
        <v>98</v>
      </c>
      <c r="BU108">
        <v>-1.25</v>
      </c>
      <c r="BV108">
        <v>-1</v>
      </c>
    </row>
    <row r="109" spans="1:74" x14ac:dyDescent="0.25">
      <c r="A109" t="s">
        <v>80</v>
      </c>
      <c r="B109" t="s">
        <v>80</v>
      </c>
      <c r="C109" t="s">
        <v>80</v>
      </c>
      <c r="D109">
        <v>5.4</v>
      </c>
      <c r="E109">
        <v>0.54</v>
      </c>
      <c r="F109" t="s">
        <v>67</v>
      </c>
      <c r="G109" t="s">
        <v>105</v>
      </c>
      <c r="H109">
        <v>199</v>
      </c>
      <c r="I109">
        <v>1.1299999999999999</v>
      </c>
      <c r="J109" t="s">
        <v>106</v>
      </c>
      <c r="K109" t="s">
        <v>67</v>
      </c>
      <c r="L109">
        <v>1</v>
      </c>
      <c r="M109" t="s">
        <v>116</v>
      </c>
      <c r="N109" t="s">
        <v>107</v>
      </c>
      <c r="O109">
        <v>-2</v>
      </c>
      <c r="P109">
        <v>-2.02</v>
      </c>
      <c r="Q109">
        <v>-1.77</v>
      </c>
      <c r="R109" t="s">
        <v>72</v>
      </c>
      <c r="S109">
        <v>10.4</v>
      </c>
      <c r="T109" t="s">
        <v>65</v>
      </c>
      <c r="U109" t="s">
        <v>295</v>
      </c>
      <c r="V109" t="s">
        <v>108</v>
      </c>
      <c r="W109" t="s">
        <v>80</v>
      </c>
      <c r="X109">
        <v>0.61</v>
      </c>
      <c r="Y109" t="s">
        <v>67</v>
      </c>
      <c r="Z109">
        <v>-0.98</v>
      </c>
      <c r="AA109" t="s">
        <v>65</v>
      </c>
      <c r="AB109" t="s">
        <v>92</v>
      </c>
      <c r="AC109">
        <v>-2.02</v>
      </c>
      <c r="AD109">
        <v>2021</v>
      </c>
      <c r="AE109">
        <v>137.80000000000001</v>
      </c>
      <c r="AF109">
        <v>276</v>
      </c>
      <c r="AG109" t="s">
        <v>93</v>
      </c>
      <c r="AH109" t="s">
        <v>66</v>
      </c>
      <c r="AI109">
        <v>1536</v>
      </c>
      <c r="AJ109">
        <v>3.45</v>
      </c>
      <c r="AK109" t="s">
        <v>109</v>
      </c>
      <c r="AL109">
        <v>456880</v>
      </c>
      <c r="AM109" t="s">
        <v>296</v>
      </c>
      <c r="AN109" t="s">
        <v>67</v>
      </c>
      <c r="AO109" t="s">
        <v>123</v>
      </c>
      <c r="AP109" t="s">
        <v>124</v>
      </c>
      <c r="AQ109" t="s">
        <v>68</v>
      </c>
      <c r="AR109" t="s">
        <v>93</v>
      </c>
      <c r="AS109" t="s">
        <v>67</v>
      </c>
      <c r="AT109" t="s">
        <v>146</v>
      </c>
      <c r="AU109" t="s">
        <v>125</v>
      </c>
      <c r="AV109" t="s">
        <v>67</v>
      </c>
      <c r="AW109" t="s">
        <v>126</v>
      </c>
      <c r="AX109" t="s">
        <v>281</v>
      </c>
      <c r="AY109" t="s">
        <v>110</v>
      </c>
      <c r="AZ109">
        <v>782</v>
      </c>
      <c r="BA109" t="s">
        <v>67</v>
      </c>
      <c r="BB109">
        <v>0</v>
      </c>
      <c r="BC109">
        <v>0.25</v>
      </c>
      <c r="BD109">
        <v>3.3</v>
      </c>
      <c r="BE109">
        <v>3.3</v>
      </c>
      <c r="BF109" t="s">
        <v>70</v>
      </c>
      <c r="BG109" t="s">
        <v>128</v>
      </c>
      <c r="BH109" t="s">
        <v>96</v>
      </c>
      <c r="BI109" t="s">
        <v>67</v>
      </c>
      <c r="BJ109" t="s">
        <v>71</v>
      </c>
      <c r="BK109" t="s">
        <v>67</v>
      </c>
      <c r="BL109" t="s">
        <v>130</v>
      </c>
      <c r="BM109" t="s">
        <v>67</v>
      </c>
      <c r="BN109">
        <v>84.06</v>
      </c>
      <c r="BO109">
        <v>0.77</v>
      </c>
      <c r="BP109">
        <v>3.9</v>
      </c>
      <c r="BQ109" t="s">
        <v>131</v>
      </c>
      <c r="BR109" t="s">
        <v>139</v>
      </c>
      <c r="BS109" t="s">
        <v>133</v>
      </c>
      <c r="BT109" t="s">
        <v>98</v>
      </c>
      <c r="BU109">
        <v>-1.25</v>
      </c>
      <c r="BV109">
        <v>-1</v>
      </c>
    </row>
    <row r="110" spans="1:74" x14ac:dyDescent="0.25">
      <c r="A110" t="s">
        <v>80</v>
      </c>
      <c r="B110" t="s">
        <v>80</v>
      </c>
      <c r="C110" t="s">
        <v>80</v>
      </c>
      <c r="D110">
        <v>7.9</v>
      </c>
      <c r="E110">
        <v>1.92</v>
      </c>
      <c r="F110" t="s">
        <v>67</v>
      </c>
      <c r="G110" t="s">
        <v>105</v>
      </c>
      <c r="H110">
        <v>199</v>
      </c>
      <c r="I110">
        <v>1.1299999999999999</v>
      </c>
      <c r="J110" t="s">
        <v>106</v>
      </c>
      <c r="K110" t="s">
        <v>67</v>
      </c>
      <c r="L110">
        <v>1</v>
      </c>
      <c r="M110" t="s">
        <v>116</v>
      </c>
      <c r="N110" t="s">
        <v>107</v>
      </c>
      <c r="O110">
        <v>-2.1</v>
      </c>
      <c r="P110">
        <v>-2.16</v>
      </c>
      <c r="Q110">
        <v>-1.58</v>
      </c>
      <c r="R110" t="s">
        <v>72</v>
      </c>
      <c r="S110">
        <v>16.5</v>
      </c>
      <c r="T110" t="s">
        <v>65</v>
      </c>
      <c r="U110" t="s">
        <v>299</v>
      </c>
      <c r="V110" t="s">
        <v>108</v>
      </c>
      <c r="W110" t="s">
        <v>80</v>
      </c>
      <c r="X110">
        <v>2.17</v>
      </c>
      <c r="Y110" t="s">
        <v>67</v>
      </c>
      <c r="Z110">
        <v>-0.8</v>
      </c>
      <c r="AA110" t="s">
        <v>65</v>
      </c>
      <c r="AB110" t="s">
        <v>92</v>
      </c>
      <c r="AC110">
        <v>-2.16</v>
      </c>
      <c r="AD110">
        <v>2021</v>
      </c>
      <c r="AE110">
        <v>131</v>
      </c>
      <c r="AF110">
        <v>262</v>
      </c>
      <c r="AG110" t="s">
        <v>93</v>
      </c>
      <c r="AH110" t="s">
        <v>66</v>
      </c>
      <c r="AI110">
        <v>1536</v>
      </c>
      <c r="AJ110">
        <v>6.4</v>
      </c>
      <c r="AK110" t="s">
        <v>109</v>
      </c>
      <c r="AL110">
        <v>456881</v>
      </c>
      <c r="AM110" t="s">
        <v>300</v>
      </c>
      <c r="AN110" t="s">
        <v>67</v>
      </c>
      <c r="AO110" t="s">
        <v>123</v>
      </c>
      <c r="AP110" t="s">
        <v>124</v>
      </c>
      <c r="AQ110" t="s">
        <v>68</v>
      </c>
      <c r="AR110" t="s">
        <v>93</v>
      </c>
      <c r="AS110" t="s">
        <v>67</v>
      </c>
      <c r="AT110" t="s">
        <v>146</v>
      </c>
      <c r="AU110" t="s">
        <v>125</v>
      </c>
      <c r="AV110" t="s">
        <v>67</v>
      </c>
      <c r="AW110" t="s">
        <v>126</v>
      </c>
      <c r="AX110" t="s">
        <v>301</v>
      </c>
      <c r="AY110" t="s">
        <v>110</v>
      </c>
      <c r="AZ110">
        <v>251</v>
      </c>
      <c r="BA110" t="s">
        <v>67</v>
      </c>
      <c r="BB110">
        <v>0</v>
      </c>
      <c r="BC110">
        <v>0.57999999999999996</v>
      </c>
      <c r="BD110">
        <v>5.3</v>
      </c>
      <c r="BE110">
        <v>5.3</v>
      </c>
      <c r="BF110" t="s">
        <v>70</v>
      </c>
      <c r="BG110" t="s">
        <v>128</v>
      </c>
      <c r="BH110" t="s">
        <v>96</v>
      </c>
      <c r="BI110" t="s">
        <v>67</v>
      </c>
      <c r="BJ110" t="s">
        <v>71</v>
      </c>
      <c r="BK110" t="s">
        <v>67</v>
      </c>
      <c r="BL110" t="s">
        <v>130</v>
      </c>
      <c r="BM110" t="s">
        <v>67</v>
      </c>
      <c r="BN110">
        <v>284.18</v>
      </c>
      <c r="BO110">
        <v>1.06</v>
      </c>
      <c r="BP110">
        <v>6</v>
      </c>
      <c r="BQ110" t="s">
        <v>190</v>
      </c>
      <c r="BR110" t="s">
        <v>139</v>
      </c>
      <c r="BS110" t="s">
        <v>133</v>
      </c>
      <c r="BT110" t="s">
        <v>98</v>
      </c>
      <c r="BU110">
        <v>-1.1000000000000001</v>
      </c>
      <c r="BV110">
        <v>-0.85</v>
      </c>
    </row>
    <row r="111" spans="1:74" x14ac:dyDescent="0.25">
      <c r="A111" t="s">
        <v>80</v>
      </c>
      <c r="B111" t="s">
        <v>80</v>
      </c>
      <c r="C111" t="s">
        <v>80</v>
      </c>
      <c r="D111">
        <v>6.4</v>
      </c>
      <c r="E111">
        <v>0.97</v>
      </c>
      <c r="F111" t="s">
        <v>67</v>
      </c>
      <c r="G111" t="s">
        <v>105</v>
      </c>
      <c r="H111">
        <v>199</v>
      </c>
      <c r="I111">
        <v>1.1299999999999999</v>
      </c>
      <c r="J111" t="s">
        <v>106</v>
      </c>
      <c r="K111" t="s">
        <v>67</v>
      </c>
      <c r="L111">
        <v>1</v>
      </c>
      <c r="M111" t="s">
        <v>116</v>
      </c>
      <c r="N111" t="s">
        <v>107</v>
      </c>
      <c r="O111">
        <v>-2.1</v>
      </c>
      <c r="P111">
        <v>-2.04</v>
      </c>
      <c r="Q111">
        <v>-1.77</v>
      </c>
      <c r="R111" t="s">
        <v>72</v>
      </c>
      <c r="S111">
        <v>17.100000000000001</v>
      </c>
      <c r="T111" t="s">
        <v>65</v>
      </c>
      <c r="U111" t="s">
        <v>299</v>
      </c>
      <c r="V111" t="s">
        <v>108</v>
      </c>
      <c r="W111" t="s">
        <v>80</v>
      </c>
      <c r="X111">
        <v>1.1000000000000001</v>
      </c>
      <c r="Y111" t="s">
        <v>67</v>
      </c>
      <c r="Z111">
        <v>-0.82</v>
      </c>
      <c r="AA111" t="s">
        <v>65</v>
      </c>
      <c r="AB111" t="s">
        <v>92</v>
      </c>
      <c r="AC111">
        <v>-2.04</v>
      </c>
      <c r="AD111">
        <v>2021</v>
      </c>
      <c r="AE111">
        <v>97.6</v>
      </c>
      <c r="AF111">
        <v>195</v>
      </c>
      <c r="AG111" t="s">
        <v>93</v>
      </c>
      <c r="AH111" t="s">
        <v>66</v>
      </c>
      <c r="AI111">
        <v>1536</v>
      </c>
      <c r="AJ111">
        <v>6.93</v>
      </c>
      <c r="AK111" t="s">
        <v>109</v>
      </c>
      <c r="AL111">
        <v>456882</v>
      </c>
      <c r="AM111" t="s">
        <v>300</v>
      </c>
      <c r="AN111" t="s">
        <v>67</v>
      </c>
      <c r="AO111" t="s">
        <v>123</v>
      </c>
      <c r="AP111" t="s">
        <v>124</v>
      </c>
      <c r="AQ111" t="s">
        <v>68</v>
      </c>
      <c r="AR111" t="s">
        <v>93</v>
      </c>
      <c r="AS111" t="s">
        <v>67</v>
      </c>
      <c r="AT111" t="s">
        <v>146</v>
      </c>
      <c r="AU111" t="s">
        <v>125</v>
      </c>
      <c r="AV111" t="s">
        <v>67</v>
      </c>
      <c r="AW111" t="s">
        <v>126</v>
      </c>
      <c r="AX111" t="s">
        <v>240</v>
      </c>
      <c r="AY111" t="s">
        <v>110</v>
      </c>
      <c r="AZ111">
        <v>1174</v>
      </c>
      <c r="BA111" t="s">
        <v>67</v>
      </c>
      <c r="BB111">
        <v>0</v>
      </c>
      <c r="BC111">
        <v>0.27</v>
      </c>
      <c r="BD111">
        <v>5.3</v>
      </c>
      <c r="BE111">
        <v>5.3</v>
      </c>
      <c r="BF111" t="s">
        <v>70</v>
      </c>
      <c r="BG111" t="s">
        <v>128</v>
      </c>
      <c r="BH111" t="s">
        <v>96</v>
      </c>
      <c r="BI111" t="s">
        <v>67</v>
      </c>
      <c r="BJ111" t="s">
        <v>71</v>
      </c>
      <c r="BK111" t="s">
        <v>67</v>
      </c>
      <c r="BL111" t="s">
        <v>130</v>
      </c>
      <c r="BM111" t="s">
        <v>67</v>
      </c>
      <c r="BN111">
        <v>106.99</v>
      </c>
      <c r="BO111">
        <v>0.94</v>
      </c>
      <c r="BP111">
        <v>6.6</v>
      </c>
      <c r="BQ111" t="s">
        <v>190</v>
      </c>
      <c r="BR111" t="s">
        <v>139</v>
      </c>
      <c r="BS111" t="s">
        <v>133</v>
      </c>
      <c r="BT111" t="s">
        <v>98</v>
      </c>
      <c r="BU111">
        <v>-1.1000000000000001</v>
      </c>
      <c r="BV111">
        <v>-0.85</v>
      </c>
    </row>
    <row r="112" spans="1:74" x14ac:dyDescent="0.25">
      <c r="A112" t="s">
        <v>67</v>
      </c>
      <c r="B112" t="s">
        <v>67</v>
      </c>
      <c r="C112" t="s">
        <v>67</v>
      </c>
      <c r="D112" t="s">
        <v>67</v>
      </c>
      <c r="E112" t="s">
        <v>67</v>
      </c>
      <c r="F112" t="s">
        <v>67</v>
      </c>
      <c r="G112" t="s">
        <v>67</v>
      </c>
      <c r="H112">
        <v>199</v>
      </c>
      <c r="I112">
        <v>1.1299999999999999</v>
      </c>
      <c r="J112" t="s">
        <v>67</v>
      </c>
      <c r="K112" t="s">
        <v>67</v>
      </c>
      <c r="L112" t="s">
        <v>67</v>
      </c>
      <c r="M112" t="s">
        <v>116</v>
      </c>
      <c r="N112" t="s">
        <v>67</v>
      </c>
      <c r="O112" t="s">
        <v>67</v>
      </c>
      <c r="P112" t="s">
        <v>67</v>
      </c>
      <c r="Q112" t="s">
        <v>67</v>
      </c>
      <c r="R112" t="s">
        <v>67</v>
      </c>
      <c r="S112" t="s">
        <v>67</v>
      </c>
      <c r="T112" t="s">
        <v>67</v>
      </c>
      <c r="U112" t="s">
        <v>302</v>
      </c>
      <c r="V112" t="s">
        <v>67</v>
      </c>
      <c r="W112" t="s">
        <v>67</v>
      </c>
      <c r="X112" t="s">
        <v>67</v>
      </c>
      <c r="Y112" t="s">
        <v>67</v>
      </c>
      <c r="Z112" t="s">
        <v>67</v>
      </c>
      <c r="AA112" t="s">
        <v>67</v>
      </c>
      <c r="AB112" t="s">
        <v>67</v>
      </c>
      <c r="AC112" t="s">
        <v>67</v>
      </c>
      <c r="AD112">
        <v>2021</v>
      </c>
      <c r="AE112" t="s">
        <v>67</v>
      </c>
      <c r="AF112" t="s">
        <v>67</v>
      </c>
      <c r="AG112" t="s">
        <v>67</v>
      </c>
      <c r="AH112" t="s">
        <v>67</v>
      </c>
      <c r="AI112" t="s">
        <v>67</v>
      </c>
      <c r="AJ112" t="s">
        <v>67</v>
      </c>
      <c r="AK112" t="s">
        <v>67</v>
      </c>
      <c r="AL112">
        <v>460575</v>
      </c>
      <c r="AM112" t="s">
        <v>67</v>
      </c>
      <c r="AN112" t="s">
        <v>67</v>
      </c>
      <c r="AO112" t="s">
        <v>67</v>
      </c>
      <c r="AP112" t="s">
        <v>67</v>
      </c>
      <c r="AQ112" t="s">
        <v>68</v>
      </c>
      <c r="AR112" t="s">
        <v>67</v>
      </c>
      <c r="AS112" t="s">
        <v>67</v>
      </c>
      <c r="AT112" t="s">
        <v>67</v>
      </c>
      <c r="AU112" t="s">
        <v>67</v>
      </c>
      <c r="AV112" t="s">
        <v>67</v>
      </c>
      <c r="AW112" t="s">
        <v>126</v>
      </c>
      <c r="AX112" t="s">
        <v>301</v>
      </c>
      <c r="AY112" t="s">
        <v>67</v>
      </c>
      <c r="AZ112" t="s">
        <v>67</v>
      </c>
      <c r="BA112" t="s">
        <v>67</v>
      </c>
      <c r="BB112">
        <v>0</v>
      </c>
      <c r="BC112" t="s">
        <v>67</v>
      </c>
      <c r="BD112" t="s">
        <v>67</v>
      </c>
      <c r="BE112" t="s">
        <v>67</v>
      </c>
      <c r="BF112" t="s">
        <v>303</v>
      </c>
      <c r="BG112" t="s">
        <v>241</v>
      </c>
      <c r="BH112" t="s">
        <v>96</v>
      </c>
      <c r="BI112" t="s">
        <v>135</v>
      </c>
      <c r="BJ112" t="s">
        <v>67</v>
      </c>
      <c r="BK112" t="s">
        <v>67</v>
      </c>
      <c r="BL112" t="s">
        <v>97</v>
      </c>
      <c r="BM112" t="s">
        <v>67</v>
      </c>
      <c r="BN112" t="s">
        <v>67</v>
      </c>
      <c r="BO112" t="s">
        <v>67</v>
      </c>
      <c r="BP112" t="s">
        <v>67</v>
      </c>
      <c r="BQ112" t="s">
        <v>67</v>
      </c>
      <c r="BR112" t="s">
        <v>304</v>
      </c>
      <c r="BS112" t="s">
        <v>67</v>
      </c>
      <c r="BT112" t="s">
        <v>67</v>
      </c>
      <c r="BU112" t="s">
        <v>67</v>
      </c>
      <c r="BV112" t="s">
        <v>67</v>
      </c>
    </row>
    <row r="113" spans="1:74" x14ac:dyDescent="0.25">
      <c r="A113" t="s">
        <v>80</v>
      </c>
      <c r="B113" t="s">
        <v>80</v>
      </c>
      <c r="C113" t="s">
        <v>80</v>
      </c>
      <c r="D113">
        <v>11.6</v>
      </c>
      <c r="E113">
        <v>0.75</v>
      </c>
      <c r="F113" t="s">
        <v>67</v>
      </c>
      <c r="G113" t="s">
        <v>105</v>
      </c>
      <c r="H113">
        <v>199</v>
      </c>
      <c r="I113">
        <v>1.1299999999999999</v>
      </c>
      <c r="J113" t="s">
        <v>106</v>
      </c>
      <c r="K113" t="s">
        <v>67</v>
      </c>
      <c r="L113">
        <v>1</v>
      </c>
      <c r="M113" t="s">
        <v>116</v>
      </c>
      <c r="N113" t="s">
        <v>107</v>
      </c>
      <c r="O113">
        <v>-1.85</v>
      </c>
      <c r="P113">
        <v>-1.76</v>
      </c>
      <c r="Q113">
        <v>-1.46</v>
      </c>
      <c r="R113" t="s">
        <v>72</v>
      </c>
      <c r="S113">
        <v>9</v>
      </c>
      <c r="T113" t="s">
        <v>65</v>
      </c>
      <c r="U113" t="s">
        <v>305</v>
      </c>
      <c r="V113" t="s">
        <v>108</v>
      </c>
      <c r="W113" t="s">
        <v>80</v>
      </c>
      <c r="X113">
        <v>0.85</v>
      </c>
      <c r="Y113" t="s">
        <v>67</v>
      </c>
      <c r="Z113">
        <v>-0.79</v>
      </c>
      <c r="AA113" t="s">
        <v>65</v>
      </c>
      <c r="AB113" t="s">
        <v>92</v>
      </c>
      <c r="AC113">
        <v>-1.76</v>
      </c>
      <c r="AD113">
        <v>2021</v>
      </c>
      <c r="AE113">
        <v>290.8</v>
      </c>
      <c r="AF113">
        <v>582</v>
      </c>
      <c r="AG113" t="s">
        <v>93</v>
      </c>
      <c r="AH113" t="s">
        <v>66</v>
      </c>
      <c r="AI113">
        <v>1536</v>
      </c>
      <c r="AJ113">
        <v>3.31</v>
      </c>
      <c r="AK113" t="s">
        <v>109</v>
      </c>
      <c r="AL113">
        <v>456883</v>
      </c>
      <c r="AM113" t="s">
        <v>306</v>
      </c>
      <c r="AN113" t="s">
        <v>67</v>
      </c>
      <c r="AO113" t="s">
        <v>123</v>
      </c>
      <c r="AP113" t="s">
        <v>124</v>
      </c>
      <c r="AQ113" t="s">
        <v>68</v>
      </c>
      <c r="AR113" t="s">
        <v>93</v>
      </c>
      <c r="AS113" t="s">
        <v>67</v>
      </c>
      <c r="AT113" t="s">
        <v>146</v>
      </c>
      <c r="AU113" t="s">
        <v>125</v>
      </c>
      <c r="AV113" t="s">
        <v>67</v>
      </c>
      <c r="AW113" t="s">
        <v>126</v>
      </c>
      <c r="AX113" t="s">
        <v>307</v>
      </c>
      <c r="AY113" t="s">
        <v>110</v>
      </c>
      <c r="AZ113">
        <v>263</v>
      </c>
      <c r="BA113" t="s">
        <v>67</v>
      </c>
      <c r="BB113">
        <v>0</v>
      </c>
      <c r="BC113">
        <v>0.3</v>
      </c>
      <c r="BD113">
        <v>2.5</v>
      </c>
      <c r="BE113">
        <v>2.5</v>
      </c>
      <c r="BF113" t="s">
        <v>70</v>
      </c>
      <c r="BG113" t="s">
        <v>128</v>
      </c>
      <c r="BH113" t="s">
        <v>96</v>
      </c>
      <c r="BI113" t="s">
        <v>67</v>
      </c>
      <c r="BJ113" t="s">
        <v>71</v>
      </c>
      <c r="BK113" t="s">
        <v>67</v>
      </c>
      <c r="BL113" t="s">
        <v>130</v>
      </c>
      <c r="BM113" t="s">
        <v>67</v>
      </c>
      <c r="BN113">
        <v>246.43</v>
      </c>
      <c r="BO113">
        <v>0.66</v>
      </c>
      <c r="BP113">
        <v>4</v>
      </c>
      <c r="BQ113" t="s">
        <v>190</v>
      </c>
      <c r="BR113" t="s">
        <v>139</v>
      </c>
      <c r="BS113" t="s">
        <v>133</v>
      </c>
      <c r="BT113" t="s">
        <v>98</v>
      </c>
      <c r="BU113">
        <v>-1.1000000000000001</v>
      </c>
      <c r="BV113">
        <v>-0.85</v>
      </c>
    </row>
    <row r="114" spans="1:74" x14ac:dyDescent="0.25">
      <c r="A114" t="s">
        <v>80</v>
      </c>
      <c r="B114" t="s">
        <v>80</v>
      </c>
      <c r="C114" t="s">
        <v>80</v>
      </c>
      <c r="D114">
        <v>8.1999999999999993</v>
      </c>
      <c r="E114">
        <v>0.85</v>
      </c>
      <c r="F114" t="s">
        <v>67</v>
      </c>
      <c r="G114" t="s">
        <v>105</v>
      </c>
      <c r="H114">
        <v>199</v>
      </c>
      <c r="I114">
        <v>1.1299999999999999</v>
      </c>
      <c r="J114" t="s">
        <v>106</v>
      </c>
      <c r="K114" t="s">
        <v>67</v>
      </c>
      <c r="L114">
        <v>1</v>
      </c>
      <c r="M114" t="s">
        <v>116</v>
      </c>
      <c r="N114" t="s">
        <v>107</v>
      </c>
      <c r="O114">
        <v>-1.85</v>
      </c>
      <c r="P114">
        <v>-1.73</v>
      </c>
      <c r="Q114">
        <v>-1.45</v>
      </c>
      <c r="R114" t="s">
        <v>72</v>
      </c>
      <c r="S114">
        <v>8.9</v>
      </c>
      <c r="T114" t="s">
        <v>65</v>
      </c>
      <c r="U114" t="s">
        <v>305</v>
      </c>
      <c r="V114" t="s">
        <v>108</v>
      </c>
      <c r="W114" t="s">
        <v>80</v>
      </c>
      <c r="X114">
        <v>0.96</v>
      </c>
      <c r="Y114" t="s">
        <v>67</v>
      </c>
      <c r="Z114">
        <v>-0.81</v>
      </c>
      <c r="AA114" t="s">
        <v>65</v>
      </c>
      <c r="AB114" t="s">
        <v>92</v>
      </c>
      <c r="AC114">
        <v>-1.73</v>
      </c>
      <c r="AD114">
        <v>2021</v>
      </c>
      <c r="AE114">
        <v>210.6</v>
      </c>
      <c r="AF114">
        <v>421</v>
      </c>
      <c r="AG114" t="s">
        <v>93</v>
      </c>
      <c r="AH114" t="s">
        <v>66</v>
      </c>
      <c r="AI114">
        <v>1536</v>
      </c>
      <c r="AJ114">
        <v>3.13</v>
      </c>
      <c r="AK114" t="s">
        <v>109</v>
      </c>
      <c r="AL114">
        <v>456884</v>
      </c>
      <c r="AM114" t="s">
        <v>306</v>
      </c>
      <c r="AN114" t="s">
        <v>67</v>
      </c>
      <c r="AO114" t="s">
        <v>123</v>
      </c>
      <c r="AP114" t="s">
        <v>124</v>
      </c>
      <c r="AQ114" t="s">
        <v>68</v>
      </c>
      <c r="AR114" t="s">
        <v>93</v>
      </c>
      <c r="AS114" t="s">
        <v>67</v>
      </c>
      <c r="AT114" t="s">
        <v>146</v>
      </c>
      <c r="AU114" t="s">
        <v>125</v>
      </c>
      <c r="AV114" t="s">
        <v>67</v>
      </c>
      <c r="AW114" t="s">
        <v>126</v>
      </c>
      <c r="AX114" t="s">
        <v>307</v>
      </c>
      <c r="AY114" t="s">
        <v>110</v>
      </c>
      <c r="AZ114">
        <v>264</v>
      </c>
      <c r="BA114" t="s">
        <v>67</v>
      </c>
      <c r="BB114">
        <v>0</v>
      </c>
      <c r="BC114">
        <v>0.28000000000000003</v>
      </c>
      <c r="BD114">
        <v>2.5</v>
      </c>
      <c r="BE114">
        <v>2.5</v>
      </c>
      <c r="BF114" t="s">
        <v>70</v>
      </c>
      <c r="BG114" t="s">
        <v>128</v>
      </c>
      <c r="BH114" t="s">
        <v>96</v>
      </c>
      <c r="BI114" t="s">
        <v>67</v>
      </c>
      <c r="BJ114" t="s">
        <v>71</v>
      </c>
      <c r="BK114" t="s">
        <v>67</v>
      </c>
      <c r="BL114" t="s">
        <v>130</v>
      </c>
      <c r="BM114" t="s">
        <v>67</v>
      </c>
      <c r="BN114">
        <v>202.24</v>
      </c>
      <c r="BO114">
        <v>0.63</v>
      </c>
      <c r="BP114">
        <v>3.9</v>
      </c>
      <c r="BQ114" t="s">
        <v>131</v>
      </c>
      <c r="BR114" t="s">
        <v>139</v>
      </c>
      <c r="BS114" t="s">
        <v>133</v>
      </c>
      <c r="BT114" t="s">
        <v>98</v>
      </c>
      <c r="BU114">
        <v>-1.1000000000000001</v>
      </c>
      <c r="BV114">
        <v>-0.85</v>
      </c>
    </row>
    <row r="115" spans="1:74" x14ac:dyDescent="0.25">
      <c r="A115" t="s">
        <v>80</v>
      </c>
      <c r="B115" t="s">
        <v>80</v>
      </c>
      <c r="C115" t="s">
        <v>80</v>
      </c>
      <c r="D115">
        <v>2.5</v>
      </c>
      <c r="E115">
        <v>0.2</v>
      </c>
      <c r="F115" t="s">
        <v>67</v>
      </c>
      <c r="G115" t="s">
        <v>105</v>
      </c>
      <c r="H115">
        <v>199</v>
      </c>
      <c r="I115">
        <v>1.1299999999999999</v>
      </c>
      <c r="J115" t="s">
        <v>106</v>
      </c>
      <c r="K115" t="s">
        <v>67</v>
      </c>
      <c r="L115">
        <v>0</v>
      </c>
      <c r="M115" t="s">
        <v>116</v>
      </c>
      <c r="N115" t="s">
        <v>107</v>
      </c>
      <c r="O115">
        <v>-1.4</v>
      </c>
      <c r="P115">
        <v>-1.55</v>
      </c>
      <c r="Q115">
        <v>-1.38</v>
      </c>
      <c r="R115" t="s">
        <v>142</v>
      </c>
      <c r="S115">
        <v>6.2</v>
      </c>
      <c r="T115" t="s">
        <v>65</v>
      </c>
      <c r="U115" t="s">
        <v>308</v>
      </c>
      <c r="V115" t="s">
        <v>108</v>
      </c>
      <c r="W115" t="s">
        <v>80</v>
      </c>
      <c r="X115">
        <v>0.23</v>
      </c>
      <c r="Y115" t="s">
        <v>67</v>
      </c>
      <c r="Z115">
        <v>-0.99</v>
      </c>
      <c r="AA115" t="s">
        <v>65</v>
      </c>
      <c r="AB115" t="s">
        <v>92</v>
      </c>
      <c r="AC115">
        <v>-1.55</v>
      </c>
      <c r="AD115">
        <v>2021</v>
      </c>
      <c r="AE115">
        <v>134.1</v>
      </c>
      <c r="AF115">
        <v>268</v>
      </c>
      <c r="AG115" t="s">
        <v>93</v>
      </c>
      <c r="AH115" t="s">
        <v>66</v>
      </c>
      <c r="AI115">
        <v>1536</v>
      </c>
      <c r="AJ115">
        <v>0.63</v>
      </c>
      <c r="AK115" t="s">
        <v>109</v>
      </c>
      <c r="AL115">
        <v>456885</v>
      </c>
      <c r="AM115" t="s">
        <v>309</v>
      </c>
      <c r="AN115" t="s">
        <v>67</v>
      </c>
      <c r="AO115" t="s">
        <v>123</v>
      </c>
      <c r="AP115" t="s">
        <v>124</v>
      </c>
      <c r="AQ115" t="s">
        <v>68</v>
      </c>
      <c r="AR115" t="s">
        <v>93</v>
      </c>
      <c r="AS115" t="s">
        <v>67</v>
      </c>
      <c r="AT115" t="s">
        <v>146</v>
      </c>
      <c r="AU115" t="s">
        <v>125</v>
      </c>
      <c r="AV115" t="s">
        <v>67</v>
      </c>
      <c r="AW115" t="s">
        <v>126</v>
      </c>
      <c r="AX115" t="s">
        <v>310</v>
      </c>
      <c r="AY115" t="s">
        <v>110</v>
      </c>
      <c r="AZ115">
        <v>539</v>
      </c>
      <c r="BA115" t="s">
        <v>67</v>
      </c>
      <c r="BB115">
        <v>0</v>
      </c>
      <c r="BC115">
        <v>0.17</v>
      </c>
      <c r="BD115">
        <v>2.2000000000000002</v>
      </c>
      <c r="BE115">
        <v>2.2000000000000002</v>
      </c>
      <c r="BF115" t="s">
        <v>70</v>
      </c>
      <c r="BG115" t="s">
        <v>128</v>
      </c>
      <c r="BH115" t="s">
        <v>96</v>
      </c>
      <c r="BI115" t="s">
        <v>67</v>
      </c>
      <c r="BJ115" t="s">
        <v>71</v>
      </c>
      <c r="BK115" t="s">
        <v>67</v>
      </c>
      <c r="BL115" t="s">
        <v>130</v>
      </c>
      <c r="BM115" t="s">
        <v>67</v>
      </c>
      <c r="BN115">
        <v>30.3</v>
      </c>
      <c r="BO115">
        <v>0.3</v>
      </c>
      <c r="BP115">
        <v>1.9</v>
      </c>
      <c r="BQ115" t="s">
        <v>148</v>
      </c>
      <c r="BR115" t="s">
        <v>139</v>
      </c>
      <c r="BS115" t="s">
        <v>133</v>
      </c>
      <c r="BT115" t="s">
        <v>98</v>
      </c>
      <c r="BU115">
        <v>-1.25</v>
      </c>
      <c r="BV115">
        <v>-1</v>
      </c>
    </row>
    <row r="116" spans="1:74" x14ac:dyDescent="0.25">
      <c r="A116" t="s">
        <v>80</v>
      </c>
      <c r="B116" t="s">
        <v>80</v>
      </c>
      <c r="C116" t="s">
        <v>80</v>
      </c>
      <c r="D116">
        <v>3.3</v>
      </c>
      <c r="E116">
        <v>0.23</v>
      </c>
      <c r="F116" t="s">
        <v>67</v>
      </c>
      <c r="G116" t="s">
        <v>105</v>
      </c>
      <c r="H116">
        <v>199</v>
      </c>
      <c r="I116">
        <v>1.1299999999999999</v>
      </c>
      <c r="J116" t="s">
        <v>106</v>
      </c>
      <c r="K116" t="s">
        <v>67</v>
      </c>
      <c r="L116">
        <v>0</v>
      </c>
      <c r="M116" t="s">
        <v>116</v>
      </c>
      <c r="N116" t="s">
        <v>107</v>
      </c>
      <c r="O116">
        <v>-1.4</v>
      </c>
      <c r="P116">
        <v>-1.69</v>
      </c>
      <c r="Q116">
        <v>-1.43</v>
      </c>
      <c r="R116" t="s">
        <v>142</v>
      </c>
      <c r="S116">
        <v>6</v>
      </c>
      <c r="T116" t="s">
        <v>65</v>
      </c>
      <c r="U116" t="s">
        <v>308</v>
      </c>
      <c r="V116" t="s">
        <v>108</v>
      </c>
      <c r="W116" t="s">
        <v>80</v>
      </c>
      <c r="X116">
        <v>0.26</v>
      </c>
      <c r="Y116" t="s">
        <v>67</v>
      </c>
      <c r="Z116">
        <v>-0.99</v>
      </c>
      <c r="AA116" t="s">
        <v>65</v>
      </c>
      <c r="AB116" t="s">
        <v>92</v>
      </c>
      <c r="AC116">
        <v>-1.69</v>
      </c>
      <c r="AD116">
        <v>2021</v>
      </c>
      <c r="AE116">
        <v>193.5</v>
      </c>
      <c r="AF116">
        <v>387</v>
      </c>
      <c r="AG116" t="s">
        <v>93</v>
      </c>
      <c r="AH116" t="s">
        <v>66</v>
      </c>
      <c r="AI116">
        <v>1536</v>
      </c>
      <c r="AJ116">
        <v>0.76</v>
      </c>
      <c r="AK116" t="s">
        <v>109</v>
      </c>
      <c r="AL116">
        <v>456886</v>
      </c>
      <c r="AM116" t="s">
        <v>309</v>
      </c>
      <c r="AN116" t="s">
        <v>67</v>
      </c>
      <c r="AO116" t="s">
        <v>123</v>
      </c>
      <c r="AP116" t="s">
        <v>124</v>
      </c>
      <c r="AQ116" t="s">
        <v>68</v>
      </c>
      <c r="AR116" t="s">
        <v>93</v>
      </c>
      <c r="AS116" t="s">
        <v>67</v>
      </c>
      <c r="AT116" t="s">
        <v>146</v>
      </c>
      <c r="AU116" t="s">
        <v>125</v>
      </c>
      <c r="AV116" t="s">
        <v>67</v>
      </c>
      <c r="AW116" t="s">
        <v>126</v>
      </c>
      <c r="AX116" t="s">
        <v>267</v>
      </c>
      <c r="AY116" t="s">
        <v>110</v>
      </c>
      <c r="AZ116">
        <v>540</v>
      </c>
      <c r="BA116" t="s">
        <v>67</v>
      </c>
      <c r="BB116">
        <v>0</v>
      </c>
      <c r="BC116">
        <v>0.26</v>
      </c>
      <c r="BD116">
        <v>2.2000000000000002</v>
      </c>
      <c r="BE116">
        <v>2.2000000000000002</v>
      </c>
      <c r="BF116" t="s">
        <v>70</v>
      </c>
      <c r="BG116" t="s">
        <v>128</v>
      </c>
      <c r="BH116" t="s">
        <v>96</v>
      </c>
      <c r="BI116" t="s">
        <v>67</v>
      </c>
      <c r="BJ116" t="s">
        <v>71</v>
      </c>
      <c r="BK116" t="s">
        <v>67</v>
      </c>
      <c r="BL116" t="s">
        <v>130</v>
      </c>
      <c r="BM116" t="s">
        <v>67</v>
      </c>
      <c r="BN116">
        <v>50.29</v>
      </c>
      <c r="BO116">
        <v>0.44</v>
      </c>
      <c r="BP116">
        <v>1.7</v>
      </c>
      <c r="BQ116" t="s">
        <v>148</v>
      </c>
      <c r="BR116" t="s">
        <v>139</v>
      </c>
      <c r="BS116" t="s">
        <v>133</v>
      </c>
      <c r="BT116" t="s">
        <v>98</v>
      </c>
      <c r="BU116">
        <v>-1.25</v>
      </c>
      <c r="BV116">
        <v>-1</v>
      </c>
    </row>
    <row r="117" spans="1:74" x14ac:dyDescent="0.25">
      <c r="A117" t="s">
        <v>170</v>
      </c>
      <c r="B117" t="s">
        <v>171</v>
      </c>
      <c r="C117" t="s">
        <v>165</v>
      </c>
      <c r="D117">
        <v>6.6</v>
      </c>
      <c r="E117">
        <v>0.64</v>
      </c>
      <c r="F117" t="s">
        <v>67</v>
      </c>
      <c r="G117" t="s">
        <v>111</v>
      </c>
      <c r="H117">
        <v>199</v>
      </c>
      <c r="I117">
        <v>1.1299999999999999</v>
      </c>
      <c r="J117" t="s">
        <v>112</v>
      </c>
      <c r="K117" t="s">
        <v>67</v>
      </c>
      <c r="L117">
        <v>0</v>
      </c>
      <c r="M117" t="s">
        <v>116</v>
      </c>
      <c r="N117" t="s">
        <v>107</v>
      </c>
      <c r="O117">
        <v>-1.6</v>
      </c>
      <c r="P117">
        <v>-1.74</v>
      </c>
      <c r="Q117">
        <v>-1.4</v>
      </c>
      <c r="R117" t="s">
        <v>142</v>
      </c>
      <c r="S117">
        <v>7.3</v>
      </c>
      <c r="T117" t="s">
        <v>65</v>
      </c>
      <c r="U117" t="s">
        <v>311</v>
      </c>
      <c r="V117" t="s">
        <v>144</v>
      </c>
      <c r="W117" t="s">
        <v>170</v>
      </c>
      <c r="X117">
        <v>0.72</v>
      </c>
      <c r="Y117" t="s">
        <v>67</v>
      </c>
      <c r="Z117">
        <v>-0.99</v>
      </c>
      <c r="AA117" t="s">
        <v>65</v>
      </c>
      <c r="AB117" t="s">
        <v>92</v>
      </c>
      <c r="AC117">
        <v>-1.74</v>
      </c>
      <c r="AD117">
        <v>2021</v>
      </c>
      <c r="AE117">
        <v>234.1</v>
      </c>
      <c r="AF117">
        <v>468</v>
      </c>
      <c r="AG117" t="s">
        <v>93</v>
      </c>
      <c r="AH117" t="s">
        <v>66</v>
      </c>
      <c r="AI117">
        <v>1536</v>
      </c>
      <c r="AJ117">
        <v>1.52</v>
      </c>
      <c r="AK117" t="s">
        <v>109</v>
      </c>
      <c r="AL117">
        <v>456887</v>
      </c>
      <c r="AM117" t="s">
        <v>312</v>
      </c>
      <c r="AN117" t="s">
        <v>67</v>
      </c>
      <c r="AO117" t="s">
        <v>123</v>
      </c>
      <c r="AP117" t="s">
        <v>124</v>
      </c>
      <c r="AQ117" t="s">
        <v>68</v>
      </c>
      <c r="AR117" t="s">
        <v>93</v>
      </c>
      <c r="AS117" t="s">
        <v>67</v>
      </c>
      <c r="AT117" t="s">
        <v>146</v>
      </c>
      <c r="AU117" t="s">
        <v>125</v>
      </c>
      <c r="AV117" t="s">
        <v>67</v>
      </c>
      <c r="AW117" t="s">
        <v>126</v>
      </c>
      <c r="AX117" t="s">
        <v>313</v>
      </c>
      <c r="AY117" t="s">
        <v>110</v>
      </c>
      <c r="AZ117">
        <v>304</v>
      </c>
      <c r="BA117" t="s">
        <v>67</v>
      </c>
      <c r="BB117">
        <v>0</v>
      </c>
      <c r="BC117">
        <v>0.34</v>
      </c>
      <c r="BD117">
        <v>2.2999999999999998</v>
      </c>
      <c r="BE117">
        <v>2.2999999999999998</v>
      </c>
      <c r="BF117" t="s">
        <v>70</v>
      </c>
      <c r="BG117" t="s">
        <v>99</v>
      </c>
      <c r="BH117" t="s">
        <v>96</v>
      </c>
      <c r="BI117" t="s">
        <v>67</v>
      </c>
      <c r="BJ117" t="s">
        <v>71</v>
      </c>
      <c r="BK117" t="s">
        <v>67</v>
      </c>
      <c r="BL117" t="s">
        <v>97</v>
      </c>
      <c r="BM117" t="s">
        <v>67</v>
      </c>
      <c r="BN117">
        <v>169.29</v>
      </c>
      <c r="BO117">
        <v>0.49</v>
      </c>
      <c r="BP117">
        <v>2.8</v>
      </c>
      <c r="BQ117" t="s">
        <v>131</v>
      </c>
      <c r="BR117" t="s">
        <v>252</v>
      </c>
      <c r="BS117" t="s">
        <v>133</v>
      </c>
      <c r="BT117" t="s">
        <v>98</v>
      </c>
      <c r="BU117">
        <v>-1.25</v>
      </c>
      <c r="BV117">
        <v>-1</v>
      </c>
    </row>
    <row r="118" spans="1:74" x14ac:dyDescent="0.25">
      <c r="A118" t="s">
        <v>170</v>
      </c>
      <c r="B118" t="s">
        <v>171</v>
      </c>
      <c r="C118" t="s">
        <v>165</v>
      </c>
      <c r="D118">
        <v>3</v>
      </c>
      <c r="E118">
        <v>0.49</v>
      </c>
      <c r="F118" t="s">
        <v>67</v>
      </c>
      <c r="G118" t="s">
        <v>111</v>
      </c>
      <c r="H118">
        <v>199</v>
      </c>
      <c r="I118">
        <v>1.1299999999999999</v>
      </c>
      <c r="J118" t="s">
        <v>112</v>
      </c>
      <c r="K118" t="s">
        <v>67</v>
      </c>
      <c r="L118">
        <v>0</v>
      </c>
      <c r="M118" t="s">
        <v>116</v>
      </c>
      <c r="N118" t="s">
        <v>107</v>
      </c>
      <c r="O118">
        <v>-1.6</v>
      </c>
      <c r="P118">
        <v>-1.68</v>
      </c>
      <c r="Q118">
        <v>-1.4</v>
      </c>
      <c r="R118" t="s">
        <v>142</v>
      </c>
      <c r="S118">
        <v>7.1</v>
      </c>
      <c r="T118" t="s">
        <v>65</v>
      </c>
      <c r="U118" t="s">
        <v>311</v>
      </c>
      <c r="V118" t="s">
        <v>144</v>
      </c>
      <c r="W118" t="s">
        <v>170</v>
      </c>
      <c r="X118">
        <v>0.55000000000000004</v>
      </c>
      <c r="Y118" t="s">
        <v>67</v>
      </c>
      <c r="Z118">
        <v>-1</v>
      </c>
      <c r="AA118" t="s">
        <v>65</v>
      </c>
      <c r="AB118" t="s">
        <v>92</v>
      </c>
      <c r="AC118">
        <v>-1.68</v>
      </c>
      <c r="AD118">
        <v>2021</v>
      </c>
      <c r="AE118">
        <v>114.4</v>
      </c>
      <c r="AF118">
        <v>229</v>
      </c>
      <c r="AG118" t="s">
        <v>93</v>
      </c>
      <c r="AH118" t="s">
        <v>66</v>
      </c>
      <c r="AI118">
        <v>1536</v>
      </c>
      <c r="AJ118">
        <v>1.43</v>
      </c>
      <c r="AK118" t="s">
        <v>109</v>
      </c>
      <c r="AL118">
        <v>456888</v>
      </c>
      <c r="AM118" t="s">
        <v>312</v>
      </c>
      <c r="AN118" t="s">
        <v>67</v>
      </c>
      <c r="AO118" t="s">
        <v>123</v>
      </c>
      <c r="AP118" t="s">
        <v>124</v>
      </c>
      <c r="AQ118" t="s">
        <v>68</v>
      </c>
      <c r="AR118" t="s">
        <v>93</v>
      </c>
      <c r="AS118" t="s">
        <v>67</v>
      </c>
      <c r="AT118" t="s">
        <v>146</v>
      </c>
      <c r="AU118" t="s">
        <v>125</v>
      </c>
      <c r="AV118" t="s">
        <v>67</v>
      </c>
      <c r="AW118" t="s">
        <v>126</v>
      </c>
      <c r="AX118" t="s">
        <v>314</v>
      </c>
      <c r="AY118" t="s">
        <v>110</v>
      </c>
      <c r="AZ118">
        <v>305</v>
      </c>
      <c r="BA118" t="s">
        <v>67</v>
      </c>
      <c r="BB118">
        <v>0</v>
      </c>
      <c r="BC118">
        <v>0.28000000000000003</v>
      </c>
      <c r="BD118">
        <v>2.2999999999999998</v>
      </c>
      <c r="BE118">
        <v>2.2999999999999998</v>
      </c>
      <c r="BF118" t="s">
        <v>70</v>
      </c>
      <c r="BG118" t="s">
        <v>99</v>
      </c>
      <c r="BH118" t="s">
        <v>96</v>
      </c>
      <c r="BI118" t="s">
        <v>67</v>
      </c>
      <c r="BJ118" t="s">
        <v>71</v>
      </c>
      <c r="BK118" t="s">
        <v>67</v>
      </c>
      <c r="BL118" t="s">
        <v>97</v>
      </c>
      <c r="BM118" t="s">
        <v>67</v>
      </c>
      <c r="BN118">
        <v>63.36</v>
      </c>
      <c r="BO118">
        <v>0.43</v>
      </c>
      <c r="BP118">
        <v>2.6</v>
      </c>
      <c r="BQ118" t="s">
        <v>131</v>
      </c>
      <c r="BR118" t="s">
        <v>252</v>
      </c>
      <c r="BS118" t="s">
        <v>133</v>
      </c>
      <c r="BT118" t="s">
        <v>98</v>
      </c>
      <c r="BU118">
        <v>-1.25</v>
      </c>
      <c r="BV118">
        <v>-1</v>
      </c>
    </row>
    <row r="119" spans="1:74" x14ac:dyDescent="0.25">
      <c r="A119" t="s">
        <v>170</v>
      </c>
      <c r="B119" t="s">
        <v>171</v>
      </c>
      <c r="C119" t="s">
        <v>165</v>
      </c>
      <c r="D119">
        <v>1</v>
      </c>
      <c r="E119">
        <v>0.49</v>
      </c>
      <c r="F119" t="s">
        <v>67</v>
      </c>
      <c r="G119" t="s">
        <v>73</v>
      </c>
      <c r="H119">
        <v>199</v>
      </c>
      <c r="I119">
        <v>1.1299999999999999</v>
      </c>
      <c r="J119" t="s">
        <v>89</v>
      </c>
      <c r="K119" t="s">
        <v>67</v>
      </c>
      <c r="L119">
        <v>0</v>
      </c>
      <c r="M119" t="s">
        <v>116</v>
      </c>
      <c r="N119" t="s">
        <v>315</v>
      </c>
      <c r="O119">
        <v>-1.6</v>
      </c>
      <c r="P119">
        <v>-1.68</v>
      </c>
      <c r="Q119">
        <v>-1.4</v>
      </c>
      <c r="R119" t="s">
        <v>142</v>
      </c>
      <c r="S119">
        <v>7.1</v>
      </c>
      <c r="T119" t="s">
        <v>65</v>
      </c>
      <c r="U119" t="s">
        <v>311</v>
      </c>
      <c r="V119" t="s">
        <v>144</v>
      </c>
      <c r="W119" t="s">
        <v>170</v>
      </c>
      <c r="X119">
        <v>0.55000000000000004</v>
      </c>
      <c r="Y119" t="s">
        <v>67</v>
      </c>
      <c r="Z119">
        <v>-1</v>
      </c>
      <c r="AA119" t="s">
        <v>65</v>
      </c>
      <c r="AB119" t="s">
        <v>316</v>
      </c>
      <c r="AC119">
        <v>-1.68</v>
      </c>
      <c r="AD119">
        <v>2021</v>
      </c>
      <c r="AE119">
        <v>38.700000000000003</v>
      </c>
      <c r="AF119">
        <v>77</v>
      </c>
      <c r="AG119" t="s">
        <v>93</v>
      </c>
      <c r="AH119" t="s">
        <v>66</v>
      </c>
      <c r="AI119">
        <v>1536</v>
      </c>
      <c r="AJ119">
        <v>1.43</v>
      </c>
      <c r="AK119" t="s">
        <v>109</v>
      </c>
      <c r="AL119">
        <v>456889</v>
      </c>
      <c r="AM119" t="s">
        <v>312</v>
      </c>
      <c r="AN119" t="s">
        <v>67</v>
      </c>
      <c r="AO119" t="s">
        <v>123</v>
      </c>
      <c r="AP119" t="s">
        <v>124</v>
      </c>
      <c r="AQ119" t="s">
        <v>68</v>
      </c>
      <c r="AR119" t="s">
        <v>93</v>
      </c>
      <c r="AS119" t="s">
        <v>67</v>
      </c>
      <c r="AT119" t="s">
        <v>146</v>
      </c>
      <c r="AU119" t="s">
        <v>125</v>
      </c>
      <c r="AV119" t="s">
        <v>67</v>
      </c>
      <c r="AW119" t="s">
        <v>126</v>
      </c>
      <c r="AX119" t="s">
        <v>314</v>
      </c>
      <c r="AY119" t="s">
        <v>110</v>
      </c>
      <c r="AZ119">
        <v>305</v>
      </c>
      <c r="BA119" t="s">
        <v>67</v>
      </c>
      <c r="BB119">
        <v>0</v>
      </c>
      <c r="BC119">
        <v>0.28000000000000003</v>
      </c>
      <c r="BD119">
        <v>2.2999999999999998</v>
      </c>
      <c r="BE119">
        <v>2.2999999999999998</v>
      </c>
      <c r="BF119" t="s">
        <v>70</v>
      </c>
      <c r="BG119" t="s">
        <v>241</v>
      </c>
      <c r="BH119" t="s">
        <v>96</v>
      </c>
      <c r="BI119" t="s">
        <v>67</v>
      </c>
      <c r="BJ119" t="s">
        <v>71</v>
      </c>
      <c r="BK119" t="s">
        <v>67</v>
      </c>
      <c r="BL119" t="s">
        <v>97</v>
      </c>
      <c r="BM119" t="s">
        <v>67</v>
      </c>
      <c r="BN119">
        <v>21.44</v>
      </c>
      <c r="BO119">
        <v>0.43</v>
      </c>
      <c r="BP119">
        <v>2.6</v>
      </c>
      <c r="BQ119" t="s">
        <v>131</v>
      </c>
      <c r="BR119" t="s">
        <v>317</v>
      </c>
      <c r="BS119" t="s">
        <v>133</v>
      </c>
      <c r="BT119" t="s">
        <v>98</v>
      </c>
      <c r="BU119">
        <v>-1.25</v>
      </c>
      <c r="BV119">
        <v>-1</v>
      </c>
    </row>
    <row r="120" spans="1:74" x14ac:dyDescent="0.25">
      <c r="A120" t="s">
        <v>170</v>
      </c>
      <c r="B120" t="s">
        <v>171</v>
      </c>
      <c r="C120" t="s">
        <v>165</v>
      </c>
      <c r="D120">
        <v>1.8</v>
      </c>
      <c r="E120">
        <v>0.82</v>
      </c>
      <c r="F120" t="s">
        <v>67</v>
      </c>
      <c r="G120" t="s">
        <v>73</v>
      </c>
      <c r="H120">
        <v>199</v>
      </c>
      <c r="I120">
        <v>1.1299999999999999</v>
      </c>
      <c r="J120" t="s">
        <v>89</v>
      </c>
      <c r="K120" t="s">
        <v>67</v>
      </c>
      <c r="L120">
        <v>0</v>
      </c>
      <c r="M120" t="s">
        <v>116</v>
      </c>
      <c r="N120" t="s">
        <v>315</v>
      </c>
      <c r="O120">
        <v>-1.6</v>
      </c>
      <c r="P120">
        <v>-1.81</v>
      </c>
      <c r="Q120">
        <v>-1.38</v>
      </c>
      <c r="R120" t="s">
        <v>142</v>
      </c>
      <c r="S120">
        <v>7.4</v>
      </c>
      <c r="T120" t="s">
        <v>65</v>
      </c>
      <c r="U120" t="s">
        <v>311</v>
      </c>
      <c r="V120" t="s">
        <v>144</v>
      </c>
      <c r="W120" t="s">
        <v>170</v>
      </c>
      <c r="X120">
        <v>0.93</v>
      </c>
      <c r="Y120" t="s">
        <v>67</v>
      </c>
      <c r="Z120">
        <v>-0.93</v>
      </c>
      <c r="AA120" t="s">
        <v>65</v>
      </c>
      <c r="AB120" t="s">
        <v>316</v>
      </c>
      <c r="AC120">
        <v>-1.81</v>
      </c>
      <c r="AD120">
        <v>2021</v>
      </c>
      <c r="AE120">
        <v>63.2</v>
      </c>
      <c r="AF120">
        <v>126</v>
      </c>
      <c r="AG120" t="s">
        <v>93</v>
      </c>
      <c r="AH120" t="s">
        <v>66</v>
      </c>
      <c r="AI120">
        <v>1536</v>
      </c>
      <c r="AJ120">
        <v>0</v>
      </c>
      <c r="AK120" t="s">
        <v>109</v>
      </c>
      <c r="AL120">
        <v>456890</v>
      </c>
      <c r="AM120" t="s">
        <v>312</v>
      </c>
      <c r="AN120" t="s">
        <v>67</v>
      </c>
      <c r="AO120" t="s">
        <v>123</v>
      </c>
      <c r="AP120" t="s">
        <v>124</v>
      </c>
      <c r="AQ120" t="s">
        <v>68</v>
      </c>
      <c r="AR120" t="s">
        <v>93</v>
      </c>
      <c r="AS120" t="s">
        <v>67</v>
      </c>
      <c r="AT120" t="s">
        <v>146</v>
      </c>
      <c r="AU120" t="s">
        <v>125</v>
      </c>
      <c r="AV120" t="s">
        <v>67</v>
      </c>
      <c r="AW120" t="s">
        <v>126</v>
      </c>
      <c r="AX120" t="s">
        <v>314</v>
      </c>
      <c r="AY120" t="s">
        <v>110</v>
      </c>
      <c r="AZ120">
        <v>306</v>
      </c>
      <c r="BA120" t="s">
        <v>67</v>
      </c>
      <c r="BB120">
        <v>0</v>
      </c>
      <c r="BC120">
        <v>0.43</v>
      </c>
      <c r="BD120">
        <v>2.2999999999999998</v>
      </c>
      <c r="BE120">
        <v>2.2999999999999998</v>
      </c>
      <c r="BF120" t="s">
        <v>70</v>
      </c>
      <c r="BG120" t="s">
        <v>241</v>
      </c>
      <c r="BH120" t="s">
        <v>96</v>
      </c>
      <c r="BI120" t="s">
        <v>67</v>
      </c>
      <c r="BJ120" t="s">
        <v>71</v>
      </c>
      <c r="BK120" t="s">
        <v>67</v>
      </c>
      <c r="BL120" t="s">
        <v>97</v>
      </c>
      <c r="BM120" t="s">
        <v>67</v>
      </c>
      <c r="BN120">
        <v>58.56</v>
      </c>
      <c r="BO120">
        <v>0.56000000000000005</v>
      </c>
      <c r="BP120">
        <v>2.9</v>
      </c>
      <c r="BQ120" t="s">
        <v>131</v>
      </c>
      <c r="BR120" t="s">
        <v>317</v>
      </c>
      <c r="BS120" t="s">
        <v>133</v>
      </c>
      <c r="BT120" t="s">
        <v>98</v>
      </c>
      <c r="BU120">
        <v>-1.25</v>
      </c>
      <c r="BV120">
        <v>-1</v>
      </c>
    </row>
    <row r="121" spans="1:74" x14ac:dyDescent="0.25">
      <c r="A121" t="s">
        <v>170</v>
      </c>
      <c r="B121" t="s">
        <v>171</v>
      </c>
      <c r="C121" t="s">
        <v>165</v>
      </c>
      <c r="D121">
        <v>0</v>
      </c>
      <c r="E121">
        <v>0.49</v>
      </c>
      <c r="F121" t="s">
        <v>67</v>
      </c>
      <c r="G121" t="s">
        <v>111</v>
      </c>
      <c r="H121">
        <v>199</v>
      </c>
      <c r="I121">
        <v>1.1299999999999999</v>
      </c>
      <c r="J121" t="s">
        <v>112</v>
      </c>
      <c r="K121" t="s">
        <v>67</v>
      </c>
      <c r="L121">
        <v>0</v>
      </c>
      <c r="M121" t="s">
        <v>116</v>
      </c>
      <c r="N121" t="s">
        <v>107</v>
      </c>
      <c r="O121">
        <v>-1.6</v>
      </c>
      <c r="P121">
        <v>-1.68</v>
      </c>
      <c r="Q121">
        <v>-1.4</v>
      </c>
      <c r="R121" t="s">
        <v>142</v>
      </c>
      <c r="S121">
        <v>7.1</v>
      </c>
      <c r="T121" t="s">
        <v>65</v>
      </c>
      <c r="U121" t="s">
        <v>311</v>
      </c>
      <c r="V121" t="s">
        <v>144</v>
      </c>
      <c r="W121" t="s">
        <v>170</v>
      </c>
      <c r="X121">
        <v>0.55000000000000004</v>
      </c>
      <c r="Y121" t="s">
        <v>67</v>
      </c>
      <c r="Z121">
        <v>-1</v>
      </c>
      <c r="AA121" t="s">
        <v>65</v>
      </c>
      <c r="AB121" t="s">
        <v>92</v>
      </c>
      <c r="AC121">
        <v>-1.68</v>
      </c>
      <c r="AD121">
        <v>2021</v>
      </c>
      <c r="AE121">
        <v>0.6</v>
      </c>
      <c r="AF121">
        <v>1</v>
      </c>
      <c r="AG121" t="s">
        <v>93</v>
      </c>
      <c r="AH121" t="s">
        <v>66</v>
      </c>
      <c r="AI121">
        <v>1536</v>
      </c>
      <c r="AJ121">
        <v>1.43</v>
      </c>
      <c r="AK121" t="s">
        <v>109</v>
      </c>
      <c r="AL121">
        <v>459204</v>
      </c>
      <c r="AM121" t="s">
        <v>312</v>
      </c>
      <c r="AN121" t="s">
        <v>67</v>
      </c>
      <c r="AO121" t="s">
        <v>123</v>
      </c>
      <c r="AP121" t="s">
        <v>124</v>
      </c>
      <c r="AQ121" t="s">
        <v>68</v>
      </c>
      <c r="AR121" t="s">
        <v>93</v>
      </c>
      <c r="AS121" t="s">
        <v>67</v>
      </c>
      <c r="AT121" t="s">
        <v>146</v>
      </c>
      <c r="AU121" t="s">
        <v>125</v>
      </c>
      <c r="AV121" t="s">
        <v>67</v>
      </c>
      <c r="AW121" t="s">
        <v>126</v>
      </c>
      <c r="AX121" t="s">
        <v>314</v>
      </c>
      <c r="AY121" t="s">
        <v>110</v>
      </c>
      <c r="AZ121">
        <v>305</v>
      </c>
      <c r="BA121" t="s">
        <v>67</v>
      </c>
      <c r="BB121">
        <v>0</v>
      </c>
      <c r="BC121">
        <v>0.28000000000000003</v>
      </c>
      <c r="BD121">
        <v>2.2999999999999998</v>
      </c>
      <c r="BE121">
        <v>2.2999999999999998</v>
      </c>
      <c r="BF121" t="s">
        <v>70</v>
      </c>
      <c r="BG121" t="s">
        <v>241</v>
      </c>
      <c r="BH121" t="s">
        <v>96</v>
      </c>
      <c r="BI121" t="s">
        <v>67</v>
      </c>
      <c r="BJ121" t="s">
        <v>71</v>
      </c>
      <c r="BK121" t="s">
        <v>67</v>
      </c>
      <c r="BL121" t="s">
        <v>97</v>
      </c>
      <c r="BM121" t="s">
        <v>67</v>
      </c>
      <c r="BN121">
        <v>0.34</v>
      </c>
      <c r="BO121">
        <v>0.43</v>
      </c>
      <c r="BP121">
        <v>2.6</v>
      </c>
      <c r="BQ121" t="s">
        <v>131</v>
      </c>
      <c r="BR121" t="s">
        <v>317</v>
      </c>
      <c r="BS121" t="s">
        <v>133</v>
      </c>
      <c r="BT121" t="s">
        <v>98</v>
      </c>
      <c r="BU121">
        <v>-1.25</v>
      </c>
      <c r="BV121">
        <v>-1</v>
      </c>
    </row>
    <row r="122" spans="1:74" x14ac:dyDescent="0.25">
      <c r="A122" t="s">
        <v>80</v>
      </c>
      <c r="B122" t="s">
        <v>80</v>
      </c>
      <c r="C122" t="s">
        <v>80</v>
      </c>
      <c r="D122">
        <v>7.5</v>
      </c>
      <c r="E122">
        <v>0.69</v>
      </c>
      <c r="F122" t="s">
        <v>67</v>
      </c>
      <c r="G122" t="s">
        <v>105</v>
      </c>
      <c r="H122">
        <v>199</v>
      </c>
      <c r="I122">
        <v>1.1299999999999999</v>
      </c>
      <c r="J122" t="s">
        <v>106</v>
      </c>
      <c r="K122" t="s">
        <v>67</v>
      </c>
      <c r="L122">
        <v>1</v>
      </c>
      <c r="M122" t="s">
        <v>116</v>
      </c>
      <c r="N122" t="s">
        <v>107</v>
      </c>
      <c r="O122">
        <v>-2</v>
      </c>
      <c r="P122">
        <v>-1.87</v>
      </c>
      <c r="Q122">
        <v>-1.57</v>
      </c>
      <c r="R122" t="s">
        <v>142</v>
      </c>
      <c r="S122">
        <v>8.1</v>
      </c>
      <c r="T122" t="s">
        <v>65</v>
      </c>
      <c r="U122" t="s">
        <v>318</v>
      </c>
      <c r="V122" t="s">
        <v>108</v>
      </c>
      <c r="W122" t="s">
        <v>80</v>
      </c>
      <c r="X122">
        <v>0.78</v>
      </c>
      <c r="Y122" t="s">
        <v>67</v>
      </c>
      <c r="Z122">
        <v>-0.95</v>
      </c>
      <c r="AA122" t="s">
        <v>65</v>
      </c>
      <c r="AB122" t="s">
        <v>92</v>
      </c>
      <c r="AC122">
        <v>-1.87</v>
      </c>
      <c r="AD122">
        <v>2021</v>
      </c>
      <c r="AE122">
        <v>203.9</v>
      </c>
      <c r="AF122">
        <v>408</v>
      </c>
      <c r="AG122" t="s">
        <v>93</v>
      </c>
      <c r="AH122" t="s">
        <v>66</v>
      </c>
      <c r="AI122">
        <v>1536</v>
      </c>
      <c r="AJ122">
        <v>2.79</v>
      </c>
      <c r="AK122" t="s">
        <v>109</v>
      </c>
      <c r="AL122">
        <v>456891</v>
      </c>
      <c r="AM122" t="s">
        <v>319</v>
      </c>
      <c r="AN122" t="s">
        <v>67</v>
      </c>
      <c r="AO122" t="s">
        <v>123</v>
      </c>
      <c r="AP122" t="s">
        <v>124</v>
      </c>
      <c r="AQ122" t="s">
        <v>68</v>
      </c>
      <c r="AR122" t="s">
        <v>93</v>
      </c>
      <c r="AS122" t="s">
        <v>67</v>
      </c>
      <c r="AT122" t="s">
        <v>146</v>
      </c>
      <c r="AU122" t="s">
        <v>125</v>
      </c>
      <c r="AV122" t="s">
        <v>67</v>
      </c>
      <c r="AW122" t="s">
        <v>126</v>
      </c>
      <c r="AX122" t="s">
        <v>314</v>
      </c>
      <c r="AY122" t="s">
        <v>110</v>
      </c>
      <c r="AZ122">
        <v>485</v>
      </c>
      <c r="BA122" t="s">
        <v>67</v>
      </c>
      <c r="BB122">
        <v>0</v>
      </c>
      <c r="BC122">
        <v>0.3</v>
      </c>
      <c r="BD122">
        <v>2.2000000000000002</v>
      </c>
      <c r="BE122">
        <v>2.2000000000000002</v>
      </c>
      <c r="BF122" t="s">
        <v>70</v>
      </c>
      <c r="BG122" t="s">
        <v>128</v>
      </c>
      <c r="BH122" t="s">
        <v>96</v>
      </c>
      <c r="BI122" t="s">
        <v>67</v>
      </c>
      <c r="BJ122" t="s">
        <v>71</v>
      </c>
      <c r="BK122" t="s">
        <v>67</v>
      </c>
      <c r="BL122" t="s">
        <v>130</v>
      </c>
      <c r="BM122" t="s">
        <v>67</v>
      </c>
      <c r="BN122">
        <v>158.94</v>
      </c>
      <c r="BO122">
        <v>0.62</v>
      </c>
      <c r="BP122">
        <v>3.7</v>
      </c>
      <c r="BQ122" t="s">
        <v>131</v>
      </c>
      <c r="BR122" t="s">
        <v>139</v>
      </c>
      <c r="BS122" t="s">
        <v>133</v>
      </c>
      <c r="BT122" t="s">
        <v>98</v>
      </c>
      <c r="BU122">
        <v>-1.25</v>
      </c>
      <c r="BV122">
        <v>-1</v>
      </c>
    </row>
    <row r="123" spans="1:74" x14ac:dyDescent="0.25">
      <c r="A123" t="s">
        <v>80</v>
      </c>
      <c r="B123" t="s">
        <v>80</v>
      </c>
      <c r="C123" t="s">
        <v>80</v>
      </c>
      <c r="D123">
        <v>6.6</v>
      </c>
      <c r="E123">
        <v>0.45</v>
      </c>
      <c r="F123">
        <v>1.27</v>
      </c>
      <c r="G123" t="s">
        <v>105</v>
      </c>
      <c r="H123">
        <v>199</v>
      </c>
      <c r="I123">
        <v>1.1299999999999999</v>
      </c>
      <c r="J123" t="s">
        <v>106</v>
      </c>
      <c r="K123" t="s">
        <v>67</v>
      </c>
      <c r="L123">
        <v>1</v>
      </c>
      <c r="M123" t="s">
        <v>116</v>
      </c>
      <c r="N123" t="s">
        <v>107</v>
      </c>
      <c r="O123">
        <v>-2</v>
      </c>
      <c r="P123">
        <v>-1.71</v>
      </c>
      <c r="Q123">
        <v>-1.51</v>
      </c>
      <c r="R123" t="s">
        <v>142</v>
      </c>
      <c r="S123">
        <v>7.7</v>
      </c>
      <c r="T123" t="s">
        <v>65</v>
      </c>
      <c r="U123" t="s">
        <v>318</v>
      </c>
      <c r="V123" t="s">
        <v>108</v>
      </c>
      <c r="W123" t="s">
        <v>80</v>
      </c>
      <c r="X123">
        <v>0.51</v>
      </c>
      <c r="Y123">
        <v>1.33</v>
      </c>
      <c r="Z123">
        <v>-0.95</v>
      </c>
      <c r="AA123" t="s">
        <v>65</v>
      </c>
      <c r="AB123" t="s">
        <v>92</v>
      </c>
      <c r="AC123">
        <v>-1.71</v>
      </c>
      <c r="AD123">
        <v>2021</v>
      </c>
      <c r="AE123">
        <v>201.4</v>
      </c>
      <c r="AF123">
        <v>403</v>
      </c>
      <c r="AG123" t="s">
        <v>93</v>
      </c>
      <c r="AH123" t="s">
        <v>66</v>
      </c>
      <c r="AI123">
        <v>1536</v>
      </c>
      <c r="AJ123">
        <v>2.21</v>
      </c>
      <c r="AK123" t="s">
        <v>109</v>
      </c>
      <c r="AL123">
        <v>456892</v>
      </c>
      <c r="AM123" t="s">
        <v>319</v>
      </c>
      <c r="AN123" t="s">
        <v>67</v>
      </c>
      <c r="AO123" t="s">
        <v>202</v>
      </c>
      <c r="AP123" t="s">
        <v>124</v>
      </c>
      <c r="AQ123" t="s">
        <v>68</v>
      </c>
      <c r="AR123" t="s">
        <v>93</v>
      </c>
      <c r="AS123" t="s">
        <v>67</v>
      </c>
      <c r="AT123" t="s">
        <v>146</v>
      </c>
      <c r="AU123" t="s">
        <v>125</v>
      </c>
      <c r="AV123" t="s">
        <v>67</v>
      </c>
      <c r="AW123" t="s">
        <v>126</v>
      </c>
      <c r="AX123" t="s">
        <v>314</v>
      </c>
      <c r="AY123" t="s">
        <v>110</v>
      </c>
      <c r="AZ123">
        <v>486</v>
      </c>
      <c r="BA123" t="s">
        <v>67</v>
      </c>
      <c r="BB123">
        <v>0</v>
      </c>
      <c r="BC123">
        <v>0.2</v>
      </c>
      <c r="BD123">
        <v>2.2000000000000002</v>
      </c>
      <c r="BE123">
        <v>2.2000000000000002</v>
      </c>
      <c r="BF123" t="s">
        <v>70</v>
      </c>
      <c r="BG123" t="s">
        <v>128</v>
      </c>
      <c r="BH123" t="s">
        <v>96</v>
      </c>
      <c r="BI123" t="s">
        <v>67</v>
      </c>
      <c r="BJ123" t="s">
        <v>71</v>
      </c>
      <c r="BK123" t="s">
        <v>67</v>
      </c>
      <c r="BL123" t="s">
        <v>130</v>
      </c>
      <c r="BM123">
        <v>267.86200000000002</v>
      </c>
      <c r="BN123">
        <v>102.39</v>
      </c>
      <c r="BO123">
        <v>0.46</v>
      </c>
      <c r="BP123">
        <v>3.3</v>
      </c>
      <c r="BQ123" t="s">
        <v>131</v>
      </c>
      <c r="BR123" t="s">
        <v>139</v>
      </c>
      <c r="BS123" t="s">
        <v>133</v>
      </c>
      <c r="BT123" t="s">
        <v>98</v>
      </c>
      <c r="BU123">
        <v>-1.25</v>
      </c>
      <c r="BV123">
        <v>-1</v>
      </c>
    </row>
    <row r="124" spans="1:74" x14ac:dyDescent="0.25">
      <c r="A124" t="s">
        <v>80</v>
      </c>
      <c r="B124" t="s">
        <v>80</v>
      </c>
      <c r="C124" t="s">
        <v>80</v>
      </c>
      <c r="D124">
        <v>6.6</v>
      </c>
      <c r="E124">
        <v>0.64</v>
      </c>
      <c r="F124" t="s">
        <v>67</v>
      </c>
      <c r="G124" t="s">
        <v>105</v>
      </c>
      <c r="H124">
        <v>199</v>
      </c>
      <c r="I124">
        <v>1.1299999999999999</v>
      </c>
      <c r="J124" t="s">
        <v>106</v>
      </c>
      <c r="K124" t="s">
        <v>67</v>
      </c>
      <c r="L124">
        <v>1</v>
      </c>
      <c r="M124" t="s">
        <v>116</v>
      </c>
      <c r="N124" t="s">
        <v>107</v>
      </c>
      <c r="O124">
        <v>-2</v>
      </c>
      <c r="P124">
        <v>-1.82</v>
      </c>
      <c r="Q124">
        <v>-1.56</v>
      </c>
      <c r="R124" t="s">
        <v>142</v>
      </c>
      <c r="S124">
        <v>7.8</v>
      </c>
      <c r="T124" t="s">
        <v>65</v>
      </c>
      <c r="U124" t="s">
        <v>318</v>
      </c>
      <c r="V124" t="s">
        <v>108</v>
      </c>
      <c r="W124" t="s">
        <v>80</v>
      </c>
      <c r="X124">
        <v>0.72</v>
      </c>
      <c r="Y124" t="s">
        <v>67</v>
      </c>
      <c r="Z124">
        <v>-0.95</v>
      </c>
      <c r="AA124" t="s">
        <v>65</v>
      </c>
      <c r="AB124" t="s">
        <v>92</v>
      </c>
      <c r="AC124">
        <v>-1.82</v>
      </c>
      <c r="AD124">
        <v>2021</v>
      </c>
      <c r="AE124">
        <v>193.2</v>
      </c>
      <c r="AF124">
        <v>386</v>
      </c>
      <c r="AG124" t="s">
        <v>93</v>
      </c>
      <c r="AH124" t="s">
        <v>66</v>
      </c>
      <c r="AI124">
        <v>1536</v>
      </c>
      <c r="AJ124">
        <v>2.4500000000000002</v>
      </c>
      <c r="AK124" t="s">
        <v>109</v>
      </c>
      <c r="AL124">
        <v>456893</v>
      </c>
      <c r="AM124" t="s">
        <v>319</v>
      </c>
      <c r="AN124" t="s">
        <v>67</v>
      </c>
      <c r="AO124" t="s">
        <v>123</v>
      </c>
      <c r="AP124" t="s">
        <v>124</v>
      </c>
      <c r="AQ124" t="s">
        <v>68</v>
      </c>
      <c r="AR124" t="s">
        <v>93</v>
      </c>
      <c r="AS124" t="s">
        <v>67</v>
      </c>
      <c r="AT124" t="s">
        <v>146</v>
      </c>
      <c r="AU124" t="s">
        <v>125</v>
      </c>
      <c r="AV124" t="s">
        <v>67</v>
      </c>
      <c r="AW124" t="s">
        <v>126</v>
      </c>
      <c r="AX124" t="s">
        <v>310</v>
      </c>
      <c r="AY124" t="s">
        <v>110</v>
      </c>
      <c r="AZ124">
        <v>487</v>
      </c>
      <c r="BA124" t="s">
        <v>67</v>
      </c>
      <c r="BB124">
        <v>0</v>
      </c>
      <c r="BC124">
        <v>0.26</v>
      </c>
      <c r="BD124">
        <v>2.2000000000000002</v>
      </c>
      <c r="BE124">
        <v>2.2000000000000002</v>
      </c>
      <c r="BF124" t="s">
        <v>70</v>
      </c>
      <c r="BG124" t="s">
        <v>128</v>
      </c>
      <c r="BH124" t="s">
        <v>96</v>
      </c>
      <c r="BI124" t="s">
        <v>67</v>
      </c>
      <c r="BJ124" t="s">
        <v>71</v>
      </c>
      <c r="BK124" t="s">
        <v>67</v>
      </c>
      <c r="BL124" t="s">
        <v>130</v>
      </c>
      <c r="BM124" t="s">
        <v>67</v>
      </c>
      <c r="BN124">
        <v>139.74</v>
      </c>
      <c r="BO124">
        <v>0.56999999999999995</v>
      </c>
      <c r="BP124">
        <v>3.4</v>
      </c>
      <c r="BQ124" t="s">
        <v>131</v>
      </c>
      <c r="BR124" t="s">
        <v>139</v>
      </c>
      <c r="BS124" t="s">
        <v>133</v>
      </c>
      <c r="BT124" t="s">
        <v>98</v>
      </c>
      <c r="BU124">
        <v>-1.25</v>
      </c>
      <c r="BV124">
        <v>-1</v>
      </c>
    </row>
    <row r="125" spans="1:74" x14ac:dyDescent="0.25">
      <c r="A125" t="s">
        <v>80</v>
      </c>
      <c r="B125" t="s">
        <v>80</v>
      </c>
      <c r="C125" t="s">
        <v>80</v>
      </c>
      <c r="D125">
        <v>7.3</v>
      </c>
      <c r="E125">
        <v>0.68</v>
      </c>
      <c r="F125">
        <v>1.22</v>
      </c>
      <c r="G125" t="s">
        <v>105</v>
      </c>
      <c r="H125">
        <v>199</v>
      </c>
      <c r="I125">
        <v>1.1299999999999999</v>
      </c>
      <c r="J125" t="s">
        <v>106</v>
      </c>
      <c r="K125" t="s">
        <v>67</v>
      </c>
      <c r="L125">
        <v>1</v>
      </c>
      <c r="M125" t="s">
        <v>116</v>
      </c>
      <c r="N125" t="s">
        <v>107</v>
      </c>
      <c r="O125">
        <v>-2</v>
      </c>
      <c r="P125">
        <v>-1.76</v>
      </c>
      <c r="Q125">
        <v>-1.5</v>
      </c>
      <c r="R125" t="s">
        <v>142</v>
      </c>
      <c r="S125">
        <v>8.1</v>
      </c>
      <c r="T125" t="s">
        <v>65</v>
      </c>
      <c r="U125" t="s">
        <v>318</v>
      </c>
      <c r="V125" t="s">
        <v>108</v>
      </c>
      <c r="W125" t="s">
        <v>80</v>
      </c>
      <c r="X125">
        <v>0.77</v>
      </c>
      <c r="Y125">
        <v>1.31</v>
      </c>
      <c r="Z125">
        <v>-0.96</v>
      </c>
      <c r="AA125" t="s">
        <v>65</v>
      </c>
      <c r="AB125" t="s">
        <v>92</v>
      </c>
      <c r="AC125">
        <v>-1.76</v>
      </c>
      <c r="AD125">
        <v>2021</v>
      </c>
      <c r="AE125">
        <v>196</v>
      </c>
      <c r="AF125">
        <v>392</v>
      </c>
      <c r="AG125" t="s">
        <v>93</v>
      </c>
      <c r="AH125" t="s">
        <v>66</v>
      </c>
      <c r="AI125">
        <v>1536</v>
      </c>
      <c r="AJ125">
        <v>2.21</v>
      </c>
      <c r="AK125" t="s">
        <v>109</v>
      </c>
      <c r="AL125">
        <v>456894</v>
      </c>
      <c r="AM125" t="s">
        <v>319</v>
      </c>
      <c r="AN125" t="s">
        <v>67</v>
      </c>
      <c r="AO125" t="s">
        <v>202</v>
      </c>
      <c r="AP125" t="s">
        <v>124</v>
      </c>
      <c r="AQ125" t="s">
        <v>68</v>
      </c>
      <c r="AR125" t="s">
        <v>93</v>
      </c>
      <c r="AS125" t="s">
        <v>67</v>
      </c>
      <c r="AT125" t="s">
        <v>146</v>
      </c>
      <c r="AU125" t="s">
        <v>125</v>
      </c>
      <c r="AV125" t="s">
        <v>67</v>
      </c>
      <c r="AW125" t="s">
        <v>126</v>
      </c>
      <c r="AX125" t="s">
        <v>264</v>
      </c>
      <c r="AY125" t="s">
        <v>110</v>
      </c>
      <c r="AZ125">
        <v>488</v>
      </c>
      <c r="BA125" t="s">
        <v>67</v>
      </c>
      <c r="BB125">
        <v>0</v>
      </c>
      <c r="BC125">
        <v>0.26</v>
      </c>
      <c r="BD125">
        <v>2.2000000000000002</v>
      </c>
      <c r="BE125">
        <v>2.2000000000000002</v>
      </c>
      <c r="BF125" t="s">
        <v>70</v>
      </c>
      <c r="BG125" t="s">
        <v>128</v>
      </c>
      <c r="BH125" t="s">
        <v>96</v>
      </c>
      <c r="BI125" t="s">
        <v>67</v>
      </c>
      <c r="BJ125" t="s">
        <v>71</v>
      </c>
      <c r="BK125" t="s">
        <v>67</v>
      </c>
      <c r="BL125" t="s">
        <v>130</v>
      </c>
      <c r="BM125">
        <v>256.76</v>
      </c>
      <c r="BN125">
        <v>150.61000000000001</v>
      </c>
      <c r="BO125">
        <v>0.51</v>
      </c>
      <c r="BP125">
        <v>3.7</v>
      </c>
      <c r="BQ125" t="s">
        <v>131</v>
      </c>
      <c r="BR125" t="s">
        <v>139</v>
      </c>
      <c r="BS125" t="s">
        <v>133</v>
      </c>
      <c r="BT125" t="s">
        <v>98</v>
      </c>
      <c r="BU125">
        <v>-1.25</v>
      </c>
      <c r="BV125">
        <v>-1</v>
      </c>
    </row>
    <row r="126" spans="1:74" x14ac:dyDescent="0.25">
      <c r="A126" t="s">
        <v>80</v>
      </c>
      <c r="B126" t="s">
        <v>80</v>
      </c>
      <c r="C126" t="s">
        <v>80</v>
      </c>
      <c r="D126">
        <v>5.6</v>
      </c>
      <c r="E126">
        <v>0.54</v>
      </c>
      <c r="F126">
        <v>1.35</v>
      </c>
      <c r="G126" t="s">
        <v>105</v>
      </c>
      <c r="H126">
        <v>199</v>
      </c>
      <c r="I126">
        <v>1.1299999999999999</v>
      </c>
      <c r="J126" t="s">
        <v>106</v>
      </c>
      <c r="K126" t="s">
        <v>67</v>
      </c>
      <c r="L126">
        <v>1</v>
      </c>
      <c r="M126" t="s">
        <v>116</v>
      </c>
      <c r="N126" t="s">
        <v>107</v>
      </c>
      <c r="O126">
        <v>-2</v>
      </c>
      <c r="P126">
        <v>-1.7</v>
      </c>
      <c r="Q126">
        <v>-1.47</v>
      </c>
      <c r="R126" t="s">
        <v>142</v>
      </c>
      <c r="S126">
        <v>8</v>
      </c>
      <c r="T126" t="s">
        <v>65</v>
      </c>
      <c r="U126" t="s">
        <v>318</v>
      </c>
      <c r="V126" t="s">
        <v>108</v>
      </c>
      <c r="W126" t="s">
        <v>80</v>
      </c>
      <c r="X126">
        <v>0.61</v>
      </c>
      <c r="Y126">
        <v>1.42</v>
      </c>
      <c r="Z126">
        <v>-0.96</v>
      </c>
      <c r="AA126" t="s">
        <v>65</v>
      </c>
      <c r="AB126" t="s">
        <v>92</v>
      </c>
      <c r="AC126">
        <v>-1.7</v>
      </c>
      <c r="AD126">
        <v>2021</v>
      </c>
      <c r="AE126">
        <v>156.5</v>
      </c>
      <c r="AF126">
        <v>313</v>
      </c>
      <c r="AG126" t="s">
        <v>93</v>
      </c>
      <c r="AH126" t="s">
        <v>66</v>
      </c>
      <c r="AI126">
        <v>1536</v>
      </c>
      <c r="AJ126">
        <v>2.25</v>
      </c>
      <c r="AK126" t="s">
        <v>109</v>
      </c>
      <c r="AL126">
        <v>456895</v>
      </c>
      <c r="AM126" t="s">
        <v>319</v>
      </c>
      <c r="AN126" t="s">
        <v>67</v>
      </c>
      <c r="AO126" t="s">
        <v>202</v>
      </c>
      <c r="AP126" t="s">
        <v>124</v>
      </c>
      <c r="AQ126" t="s">
        <v>68</v>
      </c>
      <c r="AR126" t="s">
        <v>93</v>
      </c>
      <c r="AS126" t="s">
        <v>67</v>
      </c>
      <c r="AT126" t="s">
        <v>146</v>
      </c>
      <c r="AU126" t="s">
        <v>125</v>
      </c>
      <c r="AV126" t="s">
        <v>67</v>
      </c>
      <c r="AW126" t="s">
        <v>126</v>
      </c>
      <c r="AX126" t="s">
        <v>264</v>
      </c>
      <c r="AY126" t="s">
        <v>110</v>
      </c>
      <c r="AZ126">
        <v>603</v>
      </c>
      <c r="BA126" t="s">
        <v>67</v>
      </c>
      <c r="BB126">
        <v>0</v>
      </c>
      <c r="BC126">
        <v>0.23</v>
      </c>
      <c r="BD126">
        <v>2.2000000000000002</v>
      </c>
      <c r="BE126">
        <v>2.2000000000000002</v>
      </c>
      <c r="BF126" t="s">
        <v>70</v>
      </c>
      <c r="BG126" t="s">
        <v>128</v>
      </c>
      <c r="BH126" t="s">
        <v>96</v>
      </c>
      <c r="BI126" t="s">
        <v>67</v>
      </c>
      <c r="BJ126" t="s">
        <v>71</v>
      </c>
      <c r="BK126" t="s">
        <v>67</v>
      </c>
      <c r="BL126" t="s">
        <v>130</v>
      </c>
      <c r="BM126">
        <v>222.23</v>
      </c>
      <c r="BN126">
        <v>95.51</v>
      </c>
      <c r="BO126">
        <v>0.45</v>
      </c>
      <c r="BP126">
        <v>3.6</v>
      </c>
      <c r="BQ126" t="s">
        <v>131</v>
      </c>
      <c r="BR126" t="s">
        <v>139</v>
      </c>
      <c r="BS126" t="s">
        <v>133</v>
      </c>
      <c r="BT126" t="s">
        <v>98</v>
      </c>
      <c r="BU126">
        <v>-1.25</v>
      </c>
      <c r="BV126">
        <v>-1</v>
      </c>
    </row>
    <row r="127" spans="1:74" x14ac:dyDescent="0.25">
      <c r="A127" t="s">
        <v>80</v>
      </c>
      <c r="B127" t="s">
        <v>80</v>
      </c>
      <c r="C127" t="s">
        <v>80</v>
      </c>
      <c r="D127">
        <v>4.5999999999999996</v>
      </c>
      <c r="E127">
        <v>0.71</v>
      </c>
      <c r="F127">
        <v>1.1000000000000001</v>
      </c>
      <c r="G127" t="s">
        <v>105</v>
      </c>
      <c r="H127">
        <v>199</v>
      </c>
      <c r="I127">
        <v>1.1299999999999999</v>
      </c>
      <c r="J127" t="s">
        <v>106</v>
      </c>
      <c r="K127" t="s">
        <v>67</v>
      </c>
      <c r="L127">
        <v>1</v>
      </c>
      <c r="M127" t="s">
        <v>116</v>
      </c>
      <c r="N127" t="s">
        <v>107</v>
      </c>
      <c r="O127">
        <v>-2</v>
      </c>
      <c r="P127">
        <v>-1.79</v>
      </c>
      <c r="Q127">
        <v>-1.46</v>
      </c>
      <c r="R127" t="s">
        <v>142</v>
      </c>
      <c r="S127">
        <v>7.7</v>
      </c>
      <c r="T127" t="s">
        <v>65</v>
      </c>
      <c r="U127" t="s">
        <v>318</v>
      </c>
      <c r="V127" t="s">
        <v>108</v>
      </c>
      <c r="W127" t="s">
        <v>80</v>
      </c>
      <c r="X127">
        <v>0.8</v>
      </c>
      <c r="Y127">
        <v>1.19</v>
      </c>
      <c r="Z127">
        <v>-0.97</v>
      </c>
      <c r="AA127" t="s">
        <v>65</v>
      </c>
      <c r="AB127" t="s">
        <v>92</v>
      </c>
      <c r="AC127">
        <v>-1.79</v>
      </c>
      <c r="AD127">
        <v>2021</v>
      </c>
      <c r="AE127">
        <v>139.69999999999999</v>
      </c>
      <c r="AF127">
        <v>279</v>
      </c>
      <c r="AG127" t="s">
        <v>93</v>
      </c>
      <c r="AH127" t="s">
        <v>66</v>
      </c>
      <c r="AI127">
        <v>1536</v>
      </c>
      <c r="AJ127">
        <v>2.2400000000000002</v>
      </c>
      <c r="AK127" t="s">
        <v>109</v>
      </c>
      <c r="AL127">
        <v>456896</v>
      </c>
      <c r="AM127" t="s">
        <v>319</v>
      </c>
      <c r="AN127" t="s">
        <v>67</v>
      </c>
      <c r="AO127" t="s">
        <v>202</v>
      </c>
      <c r="AP127" t="s">
        <v>124</v>
      </c>
      <c r="AQ127" t="s">
        <v>68</v>
      </c>
      <c r="AR127" t="s">
        <v>93</v>
      </c>
      <c r="AS127" t="s">
        <v>67</v>
      </c>
      <c r="AT127" t="s">
        <v>146</v>
      </c>
      <c r="AU127" t="s">
        <v>125</v>
      </c>
      <c r="AV127" t="s">
        <v>67</v>
      </c>
      <c r="AW127" t="s">
        <v>126</v>
      </c>
      <c r="AX127" t="s">
        <v>264</v>
      </c>
      <c r="AY127" t="s">
        <v>110</v>
      </c>
      <c r="AZ127">
        <v>604</v>
      </c>
      <c r="BA127" t="s">
        <v>67</v>
      </c>
      <c r="BB127">
        <v>0</v>
      </c>
      <c r="BC127">
        <v>0.33</v>
      </c>
      <c r="BD127">
        <v>2.2000000000000002</v>
      </c>
      <c r="BE127">
        <v>2.2000000000000002</v>
      </c>
      <c r="BF127" t="s">
        <v>70</v>
      </c>
      <c r="BG127" t="s">
        <v>128</v>
      </c>
      <c r="BH127" t="s">
        <v>96</v>
      </c>
      <c r="BI127" t="s">
        <v>67</v>
      </c>
      <c r="BJ127" t="s">
        <v>71</v>
      </c>
      <c r="BK127" t="s">
        <v>67</v>
      </c>
      <c r="BL127" t="s">
        <v>130</v>
      </c>
      <c r="BM127">
        <v>166.24299999999999</v>
      </c>
      <c r="BN127">
        <v>112.12</v>
      </c>
      <c r="BO127">
        <v>0.54</v>
      </c>
      <c r="BP127">
        <v>3.3</v>
      </c>
      <c r="BQ127" t="s">
        <v>131</v>
      </c>
      <c r="BR127" t="s">
        <v>139</v>
      </c>
      <c r="BS127" t="s">
        <v>133</v>
      </c>
      <c r="BT127" t="s">
        <v>98</v>
      </c>
      <c r="BU127">
        <v>-1.25</v>
      </c>
      <c r="BV127">
        <v>-1</v>
      </c>
    </row>
    <row r="128" spans="1:74" x14ac:dyDescent="0.25">
      <c r="A128" t="s">
        <v>80</v>
      </c>
      <c r="B128" t="s">
        <v>80</v>
      </c>
      <c r="C128" t="s">
        <v>80</v>
      </c>
      <c r="D128">
        <v>6</v>
      </c>
      <c r="E128">
        <v>0.36</v>
      </c>
      <c r="F128">
        <v>0.97</v>
      </c>
      <c r="G128" t="s">
        <v>105</v>
      </c>
      <c r="H128">
        <v>199</v>
      </c>
      <c r="I128">
        <v>1.1299999999999999</v>
      </c>
      <c r="J128" t="s">
        <v>106</v>
      </c>
      <c r="K128" t="s">
        <v>67</v>
      </c>
      <c r="L128">
        <v>1</v>
      </c>
      <c r="M128" t="s">
        <v>116</v>
      </c>
      <c r="N128" t="s">
        <v>107</v>
      </c>
      <c r="O128">
        <v>-2</v>
      </c>
      <c r="P128">
        <v>-1.65</v>
      </c>
      <c r="Q128">
        <v>-1.51</v>
      </c>
      <c r="R128" t="s">
        <v>142</v>
      </c>
      <c r="S128">
        <v>8.1999999999999993</v>
      </c>
      <c r="T128" t="s">
        <v>65</v>
      </c>
      <c r="U128" t="s">
        <v>318</v>
      </c>
      <c r="V128" t="s">
        <v>108</v>
      </c>
      <c r="W128" t="s">
        <v>80</v>
      </c>
      <c r="X128">
        <v>0.41</v>
      </c>
      <c r="Y128">
        <v>1.02</v>
      </c>
      <c r="Z128">
        <v>-1.03</v>
      </c>
      <c r="AA128" t="s">
        <v>65</v>
      </c>
      <c r="AB128" t="s">
        <v>92</v>
      </c>
      <c r="AC128">
        <v>-1.65</v>
      </c>
      <c r="AD128">
        <v>2021</v>
      </c>
      <c r="AE128">
        <v>158</v>
      </c>
      <c r="AF128">
        <v>316</v>
      </c>
      <c r="AG128" t="s">
        <v>93</v>
      </c>
      <c r="AH128" t="s">
        <v>66</v>
      </c>
      <c r="AI128">
        <v>1536</v>
      </c>
      <c r="AJ128">
        <v>1.98</v>
      </c>
      <c r="AK128" t="s">
        <v>109</v>
      </c>
      <c r="AL128">
        <v>456897</v>
      </c>
      <c r="AM128" t="s">
        <v>319</v>
      </c>
      <c r="AN128" t="s">
        <v>67</v>
      </c>
      <c r="AO128" t="s">
        <v>202</v>
      </c>
      <c r="AP128" t="s">
        <v>124</v>
      </c>
      <c r="AQ128" t="s">
        <v>68</v>
      </c>
      <c r="AR128" t="s">
        <v>93</v>
      </c>
      <c r="AS128" t="s">
        <v>67</v>
      </c>
      <c r="AT128" t="s">
        <v>146</v>
      </c>
      <c r="AU128" t="s">
        <v>125</v>
      </c>
      <c r="AV128" t="s">
        <v>67</v>
      </c>
      <c r="AW128" t="s">
        <v>126</v>
      </c>
      <c r="AX128" t="s">
        <v>264</v>
      </c>
      <c r="AY128" t="s">
        <v>110</v>
      </c>
      <c r="AZ128">
        <v>1192</v>
      </c>
      <c r="BA128" t="s">
        <v>67</v>
      </c>
      <c r="BB128">
        <v>0</v>
      </c>
      <c r="BC128">
        <v>0.14000000000000001</v>
      </c>
      <c r="BD128">
        <v>2.2000000000000002</v>
      </c>
      <c r="BE128">
        <v>2.2000000000000002</v>
      </c>
      <c r="BF128" t="s">
        <v>70</v>
      </c>
      <c r="BG128" t="s">
        <v>128</v>
      </c>
      <c r="BH128" t="s">
        <v>96</v>
      </c>
      <c r="BI128" t="s">
        <v>67</v>
      </c>
      <c r="BJ128" t="s">
        <v>71</v>
      </c>
      <c r="BK128" t="s">
        <v>67</v>
      </c>
      <c r="BL128" t="s">
        <v>130</v>
      </c>
      <c r="BM128">
        <v>161.16</v>
      </c>
      <c r="BN128">
        <v>64.27</v>
      </c>
      <c r="BO128">
        <v>0.4</v>
      </c>
      <c r="BP128">
        <v>3.8</v>
      </c>
      <c r="BQ128" t="s">
        <v>131</v>
      </c>
      <c r="BR128" t="s">
        <v>139</v>
      </c>
      <c r="BS128" t="s">
        <v>133</v>
      </c>
      <c r="BT128" t="s">
        <v>98</v>
      </c>
      <c r="BU128">
        <v>-1.25</v>
      </c>
      <c r="BV128">
        <v>-1</v>
      </c>
    </row>
    <row r="129" spans="1:74" x14ac:dyDescent="0.25">
      <c r="A129" t="s">
        <v>170</v>
      </c>
      <c r="B129" t="s">
        <v>171</v>
      </c>
      <c r="C129" t="s">
        <v>165</v>
      </c>
      <c r="D129">
        <v>15.6</v>
      </c>
      <c r="E129">
        <v>0.81</v>
      </c>
      <c r="F129" t="s">
        <v>67</v>
      </c>
      <c r="G129" t="s">
        <v>111</v>
      </c>
      <c r="H129">
        <v>199</v>
      </c>
      <c r="I129">
        <v>1.1299999999999999</v>
      </c>
      <c r="J129" t="s">
        <v>106</v>
      </c>
      <c r="K129" t="s">
        <v>67</v>
      </c>
      <c r="L129">
        <v>1</v>
      </c>
      <c r="M129" t="s">
        <v>116</v>
      </c>
      <c r="N129" t="s">
        <v>107</v>
      </c>
      <c r="O129">
        <v>-2.1</v>
      </c>
      <c r="P129">
        <v>-2.14</v>
      </c>
      <c r="Q129">
        <v>-1.85</v>
      </c>
      <c r="R129" t="s">
        <v>72</v>
      </c>
      <c r="S129">
        <v>14.7</v>
      </c>
      <c r="T129" t="s">
        <v>65</v>
      </c>
      <c r="U129" t="s">
        <v>320</v>
      </c>
      <c r="V129" t="s">
        <v>108</v>
      </c>
      <c r="W129" t="s">
        <v>170</v>
      </c>
      <c r="X129">
        <v>0.92</v>
      </c>
      <c r="Y129" t="s">
        <v>67</v>
      </c>
      <c r="Z129">
        <v>-0.95</v>
      </c>
      <c r="AA129" t="s">
        <v>65</v>
      </c>
      <c r="AB129" t="s">
        <v>92</v>
      </c>
      <c r="AC129">
        <v>-2.14</v>
      </c>
      <c r="AD129">
        <v>2021</v>
      </c>
      <c r="AE129">
        <v>268.60000000000002</v>
      </c>
      <c r="AF129">
        <v>537</v>
      </c>
      <c r="AG129" t="s">
        <v>93</v>
      </c>
      <c r="AH129" t="s">
        <v>66</v>
      </c>
      <c r="AI129">
        <v>1536</v>
      </c>
      <c r="AJ129">
        <v>5.67</v>
      </c>
      <c r="AK129" t="s">
        <v>109</v>
      </c>
      <c r="AL129">
        <v>456899</v>
      </c>
      <c r="AM129" t="s">
        <v>321</v>
      </c>
      <c r="AN129" t="s">
        <v>67</v>
      </c>
      <c r="AO129" t="s">
        <v>123</v>
      </c>
      <c r="AP129" t="s">
        <v>124</v>
      </c>
      <c r="AQ129" t="s">
        <v>68</v>
      </c>
      <c r="AR129" t="s">
        <v>93</v>
      </c>
      <c r="AS129" t="s">
        <v>67</v>
      </c>
      <c r="AT129" t="s">
        <v>146</v>
      </c>
      <c r="AU129" t="s">
        <v>125</v>
      </c>
      <c r="AV129" t="s">
        <v>67</v>
      </c>
      <c r="AW129" t="s">
        <v>126</v>
      </c>
      <c r="AX129" t="s">
        <v>209</v>
      </c>
      <c r="AY129" t="s">
        <v>110</v>
      </c>
      <c r="AZ129">
        <v>528</v>
      </c>
      <c r="BA129" t="s">
        <v>67</v>
      </c>
      <c r="BB129">
        <v>0</v>
      </c>
      <c r="BC129">
        <v>0.28999999999999998</v>
      </c>
      <c r="BD129">
        <v>4.5</v>
      </c>
      <c r="BE129">
        <v>4.5</v>
      </c>
      <c r="BF129" t="s">
        <v>70</v>
      </c>
      <c r="BG129" t="s">
        <v>128</v>
      </c>
      <c r="BH129" t="s">
        <v>96</v>
      </c>
      <c r="BI129" t="s">
        <v>67</v>
      </c>
      <c r="BJ129" t="s">
        <v>71</v>
      </c>
      <c r="BK129" t="s">
        <v>67</v>
      </c>
      <c r="BL129" t="s">
        <v>130</v>
      </c>
      <c r="BM129" t="s">
        <v>67</v>
      </c>
      <c r="BN129">
        <v>245.85</v>
      </c>
      <c r="BO129">
        <v>0.89</v>
      </c>
      <c r="BP129">
        <v>5.8</v>
      </c>
      <c r="BQ129" t="s">
        <v>190</v>
      </c>
      <c r="BR129" t="s">
        <v>139</v>
      </c>
      <c r="BS129" t="s">
        <v>133</v>
      </c>
      <c r="BT129" t="s">
        <v>98</v>
      </c>
      <c r="BU129">
        <v>-1.25</v>
      </c>
      <c r="BV129">
        <v>-1</v>
      </c>
    </row>
    <row r="130" spans="1:74" x14ac:dyDescent="0.25">
      <c r="A130" t="s">
        <v>140</v>
      </c>
      <c r="B130" t="s">
        <v>103</v>
      </c>
      <c r="C130" t="s">
        <v>141</v>
      </c>
      <c r="D130">
        <v>4.4000000000000004</v>
      </c>
      <c r="E130">
        <v>0.54</v>
      </c>
      <c r="F130" t="s">
        <v>67</v>
      </c>
      <c r="G130" t="s">
        <v>88</v>
      </c>
      <c r="H130">
        <v>199</v>
      </c>
      <c r="I130">
        <v>1.1299999999999999</v>
      </c>
      <c r="J130" t="s">
        <v>106</v>
      </c>
      <c r="K130" t="s">
        <v>67</v>
      </c>
      <c r="L130">
        <v>1</v>
      </c>
      <c r="M130" t="s">
        <v>116</v>
      </c>
      <c r="N130" t="s">
        <v>107</v>
      </c>
      <c r="O130">
        <v>-1.3</v>
      </c>
      <c r="P130">
        <v>-1.38</v>
      </c>
      <c r="Q130">
        <v>-1.22</v>
      </c>
      <c r="R130" t="s">
        <v>72</v>
      </c>
      <c r="S130">
        <v>13.9</v>
      </c>
      <c r="T130" t="s">
        <v>65</v>
      </c>
      <c r="U130" t="s">
        <v>322</v>
      </c>
      <c r="V130" t="s">
        <v>108</v>
      </c>
      <c r="W130" t="s">
        <v>140</v>
      </c>
      <c r="X130">
        <v>0.61</v>
      </c>
      <c r="Y130" t="s">
        <v>67</v>
      </c>
      <c r="Z130">
        <v>-0.39</v>
      </c>
      <c r="AA130" t="s">
        <v>65</v>
      </c>
      <c r="AB130" t="s">
        <v>92</v>
      </c>
      <c r="AC130">
        <v>-1.38</v>
      </c>
      <c r="AD130">
        <v>2021</v>
      </c>
      <c r="AE130">
        <v>94.4</v>
      </c>
      <c r="AF130">
        <v>189</v>
      </c>
      <c r="AG130" t="s">
        <v>93</v>
      </c>
      <c r="AH130" t="s">
        <v>66</v>
      </c>
      <c r="AI130">
        <v>1536</v>
      </c>
      <c r="AJ130">
        <v>3.8</v>
      </c>
      <c r="AK130" t="s">
        <v>109</v>
      </c>
      <c r="AL130">
        <v>456898</v>
      </c>
      <c r="AM130" t="s">
        <v>323</v>
      </c>
      <c r="AN130" t="s">
        <v>67</v>
      </c>
      <c r="AO130" t="s">
        <v>123</v>
      </c>
      <c r="AP130" t="s">
        <v>124</v>
      </c>
      <c r="AQ130" t="s">
        <v>68</v>
      </c>
      <c r="AR130" t="s">
        <v>93</v>
      </c>
      <c r="AS130" t="s">
        <v>67</v>
      </c>
      <c r="AT130" t="s">
        <v>146</v>
      </c>
      <c r="AU130" t="s">
        <v>125</v>
      </c>
      <c r="AV130" t="s">
        <v>67</v>
      </c>
      <c r="AW130" t="s">
        <v>126</v>
      </c>
      <c r="AX130" t="s">
        <v>226</v>
      </c>
      <c r="AY130" t="s">
        <v>110</v>
      </c>
      <c r="AZ130">
        <v>1022</v>
      </c>
      <c r="BA130" t="s">
        <v>67</v>
      </c>
      <c r="BB130">
        <v>0</v>
      </c>
      <c r="BC130">
        <v>0.16</v>
      </c>
      <c r="BD130">
        <v>4.5999999999999996</v>
      </c>
      <c r="BE130">
        <v>4.5999999999999996</v>
      </c>
      <c r="BF130" t="s">
        <v>70</v>
      </c>
      <c r="BG130" t="s">
        <v>99</v>
      </c>
      <c r="BH130" t="s">
        <v>96</v>
      </c>
      <c r="BI130" t="s">
        <v>67</v>
      </c>
      <c r="BJ130" t="s">
        <v>71</v>
      </c>
      <c r="BK130" t="s">
        <v>67</v>
      </c>
      <c r="BL130" t="s">
        <v>97</v>
      </c>
      <c r="BM130" t="s">
        <v>67</v>
      </c>
      <c r="BN130">
        <v>57.63</v>
      </c>
      <c r="BO130">
        <v>0.78</v>
      </c>
      <c r="BP130">
        <v>4.7</v>
      </c>
      <c r="BQ130" t="s">
        <v>190</v>
      </c>
      <c r="BR130" t="s">
        <v>324</v>
      </c>
      <c r="BS130" t="s">
        <v>133</v>
      </c>
      <c r="BT130" t="s">
        <v>98</v>
      </c>
      <c r="BU130">
        <v>-0.6</v>
      </c>
      <c r="BV130" t="s">
        <v>67</v>
      </c>
    </row>
    <row r="131" spans="1:74" x14ac:dyDescent="0.25">
      <c r="A131" t="s">
        <v>140</v>
      </c>
      <c r="B131" t="s">
        <v>103</v>
      </c>
      <c r="C131" t="s">
        <v>141</v>
      </c>
      <c r="D131">
        <v>7.9</v>
      </c>
      <c r="E131">
        <v>0.69</v>
      </c>
      <c r="F131" t="s">
        <v>67</v>
      </c>
      <c r="G131" t="s">
        <v>88</v>
      </c>
      <c r="H131">
        <v>199</v>
      </c>
      <c r="I131">
        <v>1.1299999999999999</v>
      </c>
      <c r="J131" t="s">
        <v>106</v>
      </c>
      <c r="K131" t="s">
        <v>67</v>
      </c>
      <c r="L131">
        <v>1</v>
      </c>
      <c r="M131" t="s">
        <v>116</v>
      </c>
      <c r="N131" t="s">
        <v>107</v>
      </c>
      <c r="O131">
        <v>-1.3</v>
      </c>
      <c r="P131">
        <v>-1.5</v>
      </c>
      <c r="Q131">
        <v>-1.28</v>
      </c>
      <c r="R131" t="s">
        <v>72</v>
      </c>
      <c r="S131">
        <v>13.8</v>
      </c>
      <c r="T131" t="s">
        <v>65</v>
      </c>
      <c r="U131" t="s">
        <v>322</v>
      </c>
      <c r="V131" t="s">
        <v>108</v>
      </c>
      <c r="W131" t="s">
        <v>140</v>
      </c>
      <c r="X131">
        <v>0.78</v>
      </c>
      <c r="Y131" t="s">
        <v>67</v>
      </c>
      <c r="Z131">
        <v>-0.4</v>
      </c>
      <c r="AA131" t="s">
        <v>65</v>
      </c>
      <c r="AB131" t="s">
        <v>92</v>
      </c>
      <c r="AC131">
        <v>-1.5</v>
      </c>
      <c r="AD131">
        <v>2021</v>
      </c>
      <c r="AE131">
        <v>171.4</v>
      </c>
      <c r="AF131">
        <v>343</v>
      </c>
      <c r="AG131" t="s">
        <v>93</v>
      </c>
      <c r="AH131" t="s">
        <v>66</v>
      </c>
      <c r="AI131">
        <v>1536</v>
      </c>
      <c r="AJ131">
        <v>3.96</v>
      </c>
      <c r="AK131" t="s">
        <v>109</v>
      </c>
      <c r="AL131">
        <v>456900</v>
      </c>
      <c r="AM131" t="s">
        <v>323</v>
      </c>
      <c r="AN131" t="s">
        <v>67</v>
      </c>
      <c r="AO131" t="s">
        <v>123</v>
      </c>
      <c r="AP131" t="s">
        <v>124</v>
      </c>
      <c r="AQ131" t="s">
        <v>68</v>
      </c>
      <c r="AR131" t="s">
        <v>93</v>
      </c>
      <c r="AS131" t="s">
        <v>67</v>
      </c>
      <c r="AT131" t="s">
        <v>146</v>
      </c>
      <c r="AU131" t="s">
        <v>125</v>
      </c>
      <c r="AV131" t="s">
        <v>67</v>
      </c>
      <c r="AW131" t="s">
        <v>126</v>
      </c>
      <c r="AX131" t="s">
        <v>226</v>
      </c>
      <c r="AY131" t="s">
        <v>110</v>
      </c>
      <c r="AZ131">
        <v>1023</v>
      </c>
      <c r="BA131" t="s">
        <v>67</v>
      </c>
      <c r="BB131">
        <v>0</v>
      </c>
      <c r="BC131">
        <v>0.22</v>
      </c>
      <c r="BD131">
        <v>4.5999999999999996</v>
      </c>
      <c r="BE131">
        <v>4.5999999999999996</v>
      </c>
      <c r="BF131" t="s">
        <v>70</v>
      </c>
      <c r="BG131" t="s">
        <v>99</v>
      </c>
      <c r="BH131" t="s">
        <v>96</v>
      </c>
      <c r="BI131" t="s">
        <v>67</v>
      </c>
      <c r="BJ131" t="s">
        <v>71</v>
      </c>
      <c r="BK131" t="s">
        <v>67</v>
      </c>
      <c r="BL131" t="s">
        <v>97</v>
      </c>
      <c r="BM131" t="s">
        <v>67</v>
      </c>
      <c r="BN131">
        <v>133.6</v>
      </c>
      <c r="BO131">
        <v>0.9</v>
      </c>
      <c r="BP131">
        <v>4.5999999999999996</v>
      </c>
      <c r="BQ131" t="s">
        <v>190</v>
      </c>
      <c r="BR131" t="s">
        <v>324</v>
      </c>
      <c r="BS131" t="s">
        <v>133</v>
      </c>
      <c r="BT131" t="s">
        <v>98</v>
      </c>
      <c r="BU131">
        <v>-0.6</v>
      </c>
      <c r="BV131" t="s">
        <v>67</v>
      </c>
    </row>
    <row r="132" spans="1:74" x14ac:dyDescent="0.25">
      <c r="A132" t="s">
        <v>140</v>
      </c>
      <c r="B132" t="s">
        <v>103</v>
      </c>
      <c r="C132" t="s">
        <v>141</v>
      </c>
      <c r="D132">
        <v>4.9000000000000004</v>
      </c>
      <c r="E132">
        <v>0.63</v>
      </c>
      <c r="F132" t="s">
        <v>67</v>
      </c>
      <c r="G132" t="s">
        <v>88</v>
      </c>
      <c r="H132">
        <v>199</v>
      </c>
      <c r="I132">
        <v>1.1299999999999999</v>
      </c>
      <c r="J132" t="s">
        <v>106</v>
      </c>
      <c r="K132" t="s">
        <v>67</v>
      </c>
      <c r="L132">
        <v>1</v>
      </c>
      <c r="M132" t="s">
        <v>116</v>
      </c>
      <c r="N132" t="s">
        <v>107</v>
      </c>
      <c r="O132">
        <v>-1.3</v>
      </c>
      <c r="P132">
        <v>-1.49</v>
      </c>
      <c r="Q132">
        <v>-1.21</v>
      </c>
      <c r="R132" t="s">
        <v>72</v>
      </c>
      <c r="S132">
        <v>13.7</v>
      </c>
      <c r="T132" t="s">
        <v>65</v>
      </c>
      <c r="U132" t="s">
        <v>322</v>
      </c>
      <c r="V132" t="s">
        <v>108</v>
      </c>
      <c r="W132" t="s">
        <v>140</v>
      </c>
      <c r="X132">
        <v>0.71</v>
      </c>
      <c r="Y132" t="s">
        <v>67</v>
      </c>
      <c r="Z132">
        <v>-0.41</v>
      </c>
      <c r="AA132" t="s">
        <v>65</v>
      </c>
      <c r="AB132" t="s">
        <v>92</v>
      </c>
      <c r="AC132">
        <v>-1.49</v>
      </c>
      <c r="AD132">
        <v>2021</v>
      </c>
      <c r="AE132">
        <v>109.9</v>
      </c>
      <c r="AF132">
        <v>220</v>
      </c>
      <c r="AG132" t="s">
        <v>93</v>
      </c>
      <c r="AH132" t="s">
        <v>66</v>
      </c>
      <c r="AI132">
        <v>1536</v>
      </c>
      <c r="AJ132">
        <v>3.63</v>
      </c>
      <c r="AK132" t="s">
        <v>109</v>
      </c>
      <c r="AL132">
        <v>456901</v>
      </c>
      <c r="AM132" t="s">
        <v>323</v>
      </c>
      <c r="AN132" t="s">
        <v>67</v>
      </c>
      <c r="AO132" t="s">
        <v>123</v>
      </c>
      <c r="AP132" t="s">
        <v>124</v>
      </c>
      <c r="AQ132" t="s">
        <v>68</v>
      </c>
      <c r="AR132" t="s">
        <v>93</v>
      </c>
      <c r="AS132" t="s">
        <v>67</v>
      </c>
      <c r="AT132" t="s">
        <v>146</v>
      </c>
      <c r="AU132" t="s">
        <v>125</v>
      </c>
      <c r="AV132" t="s">
        <v>67</v>
      </c>
      <c r="AW132" t="s">
        <v>126</v>
      </c>
      <c r="AX132" t="s">
        <v>226</v>
      </c>
      <c r="AY132" t="s">
        <v>110</v>
      </c>
      <c r="AZ132">
        <v>1247</v>
      </c>
      <c r="BA132" t="s">
        <v>67</v>
      </c>
      <c r="BB132">
        <v>0</v>
      </c>
      <c r="BC132">
        <v>0.28000000000000003</v>
      </c>
      <c r="BD132">
        <v>4.5999999999999996</v>
      </c>
      <c r="BE132">
        <v>4.5999999999999996</v>
      </c>
      <c r="BF132" t="s">
        <v>70</v>
      </c>
      <c r="BG132" t="s">
        <v>99</v>
      </c>
      <c r="BH132" t="s">
        <v>96</v>
      </c>
      <c r="BI132" t="s">
        <v>67</v>
      </c>
      <c r="BJ132" t="s">
        <v>71</v>
      </c>
      <c r="BK132" t="s">
        <v>67</v>
      </c>
      <c r="BL132" t="s">
        <v>97</v>
      </c>
      <c r="BM132" t="s">
        <v>67</v>
      </c>
      <c r="BN132">
        <v>78.25</v>
      </c>
      <c r="BO132">
        <v>0.89</v>
      </c>
      <c r="BP132">
        <v>4.5</v>
      </c>
      <c r="BQ132" t="s">
        <v>190</v>
      </c>
      <c r="BR132" t="s">
        <v>324</v>
      </c>
      <c r="BS132" t="s">
        <v>133</v>
      </c>
      <c r="BT132" t="s">
        <v>98</v>
      </c>
      <c r="BU132">
        <v>-0.6</v>
      </c>
      <c r="BV132" t="s">
        <v>67</v>
      </c>
    </row>
    <row r="133" spans="1:74" x14ac:dyDescent="0.25">
      <c r="A133" t="s">
        <v>149</v>
      </c>
      <c r="B133" t="s">
        <v>150</v>
      </c>
      <c r="C133" t="s">
        <v>141</v>
      </c>
      <c r="D133">
        <v>3</v>
      </c>
      <c r="E133">
        <v>0.54</v>
      </c>
      <c r="F133" t="s">
        <v>67</v>
      </c>
      <c r="G133" t="s">
        <v>88</v>
      </c>
      <c r="H133">
        <v>199</v>
      </c>
      <c r="I133">
        <v>1.1299999999999999</v>
      </c>
      <c r="J133" t="s">
        <v>106</v>
      </c>
      <c r="K133" t="s">
        <v>67</v>
      </c>
      <c r="L133">
        <v>1</v>
      </c>
      <c r="M133" t="s">
        <v>116</v>
      </c>
      <c r="N133" t="s">
        <v>107</v>
      </c>
      <c r="O133">
        <v>-1.3</v>
      </c>
      <c r="P133">
        <v>-1.38</v>
      </c>
      <c r="Q133">
        <v>-1.22</v>
      </c>
      <c r="R133" t="s">
        <v>72</v>
      </c>
      <c r="S133">
        <v>13.9</v>
      </c>
      <c r="T133" t="s">
        <v>65</v>
      </c>
      <c r="U133" t="s">
        <v>322</v>
      </c>
      <c r="V133" t="s">
        <v>108</v>
      </c>
      <c r="W133" t="s">
        <v>149</v>
      </c>
      <c r="X133">
        <v>0.61</v>
      </c>
      <c r="Y133" t="s">
        <v>67</v>
      </c>
      <c r="Z133">
        <v>-0.39</v>
      </c>
      <c r="AA133" t="s">
        <v>65</v>
      </c>
      <c r="AB133" t="s">
        <v>92</v>
      </c>
      <c r="AC133">
        <v>-1.38</v>
      </c>
      <c r="AD133">
        <v>2021</v>
      </c>
      <c r="AE133">
        <v>64.099999999999994</v>
      </c>
      <c r="AF133">
        <v>128</v>
      </c>
      <c r="AG133" t="s">
        <v>93</v>
      </c>
      <c r="AH133" t="s">
        <v>66</v>
      </c>
      <c r="AI133">
        <v>1536</v>
      </c>
      <c r="AJ133">
        <v>3.8</v>
      </c>
      <c r="AK133" t="s">
        <v>109</v>
      </c>
      <c r="AL133">
        <v>456902</v>
      </c>
      <c r="AM133" t="s">
        <v>323</v>
      </c>
      <c r="AN133" t="s">
        <v>67</v>
      </c>
      <c r="AO133" t="s">
        <v>123</v>
      </c>
      <c r="AP133" t="s">
        <v>124</v>
      </c>
      <c r="AQ133" t="s">
        <v>68</v>
      </c>
      <c r="AR133" t="s">
        <v>93</v>
      </c>
      <c r="AS133" t="s">
        <v>67</v>
      </c>
      <c r="AT133" t="s">
        <v>146</v>
      </c>
      <c r="AU133" t="s">
        <v>125</v>
      </c>
      <c r="AV133" t="s">
        <v>67</v>
      </c>
      <c r="AW133" t="s">
        <v>126</v>
      </c>
      <c r="AX133" t="s">
        <v>226</v>
      </c>
      <c r="AY133" t="s">
        <v>110</v>
      </c>
      <c r="AZ133">
        <v>1022</v>
      </c>
      <c r="BA133" t="s">
        <v>67</v>
      </c>
      <c r="BB133">
        <v>0</v>
      </c>
      <c r="BC133">
        <v>0.16</v>
      </c>
      <c r="BD133">
        <v>4.5999999999999996</v>
      </c>
      <c r="BE133">
        <v>4.5999999999999996</v>
      </c>
      <c r="BF133" t="s">
        <v>70</v>
      </c>
      <c r="BG133" t="s">
        <v>99</v>
      </c>
      <c r="BH133" t="s">
        <v>96</v>
      </c>
      <c r="BI133" t="s">
        <v>67</v>
      </c>
      <c r="BJ133" t="s">
        <v>71</v>
      </c>
      <c r="BK133" t="s">
        <v>67</v>
      </c>
      <c r="BL133" t="s">
        <v>97</v>
      </c>
      <c r="BM133" t="s">
        <v>67</v>
      </c>
      <c r="BN133">
        <v>39.14</v>
      </c>
      <c r="BO133">
        <v>0.78</v>
      </c>
      <c r="BP133">
        <v>4.7</v>
      </c>
      <c r="BQ133" t="s">
        <v>190</v>
      </c>
      <c r="BR133" t="s">
        <v>324</v>
      </c>
      <c r="BS133" t="s">
        <v>133</v>
      </c>
      <c r="BT133" t="s">
        <v>98</v>
      </c>
      <c r="BU133">
        <v>-0.6</v>
      </c>
      <c r="BV133" t="s">
        <v>67</v>
      </c>
    </row>
    <row r="134" spans="1:74" x14ac:dyDescent="0.25">
      <c r="A134" t="s">
        <v>140</v>
      </c>
      <c r="B134" t="s">
        <v>103</v>
      </c>
      <c r="C134" t="s">
        <v>141</v>
      </c>
      <c r="D134">
        <v>0.3</v>
      </c>
      <c r="E134">
        <v>0.54</v>
      </c>
      <c r="F134" t="s">
        <v>67</v>
      </c>
      <c r="G134" t="s">
        <v>88</v>
      </c>
      <c r="H134">
        <v>199</v>
      </c>
      <c r="I134">
        <v>1.1299999999999999</v>
      </c>
      <c r="J134" t="s">
        <v>106</v>
      </c>
      <c r="K134" t="s">
        <v>67</v>
      </c>
      <c r="L134">
        <v>1</v>
      </c>
      <c r="M134" t="s">
        <v>116</v>
      </c>
      <c r="N134" t="s">
        <v>107</v>
      </c>
      <c r="O134">
        <v>-1.3</v>
      </c>
      <c r="P134">
        <v>-1.38</v>
      </c>
      <c r="Q134">
        <v>-1.22</v>
      </c>
      <c r="R134" t="s">
        <v>72</v>
      </c>
      <c r="S134">
        <v>13.9</v>
      </c>
      <c r="T134" t="s">
        <v>65</v>
      </c>
      <c r="U134" t="s">
        <v>322</v>
      </c>
      <c r="V134" t="s">
        <v>108</v>
      </c>
      <c r="W134" t="s">
        <v>140</v>
      </c>
      <c r="X134">
        <v>0.61</v>
      </c>
      <c r="Y134" t="s">
        <v>67</v>
      </c>
      <c r="Z134">
        <v>-0.39</v>
      </c>
      <c r="AA134" t="s">
        <v>65</v>
      </c>
      <c r="AB134" t="s">
        <v>92</v>
      </c>
      <c r="AC134">
        <v>-1.38</v>
      </c>
      <c r="AD134">
        <v>2021</v>
      </c>
      <c r="AE134">
        <v>5.6</v>
      </c>
      <c r="AF134">
        <v>11</v>
      </c>
      <c r="AG134" t="s">
        <v>93</v>
      </c>
      <c r="AH134" t="s">
        <v>66</v>
      </c>
      <c r="AI134">
        <v>1536</v>
      </c>
      <c r="AJ134">
        <v>3.8</v>
      </c>
      <c r="AK134" t="s">
        <v>109</v>
      </c>
      <c r="AL134">
        <v>459205</v>
      </c>
      <c r="AM134" t="s">
        <v>323</v>
      </c>
      <c r="AN134" t="s">
        <v>67</v>
      </c>
      <c r="AO134" t="s">
        <v>123</v>
      </c>
      <c r="AP134" t="s">
        <v>124</v>
      </c>
      <c r="AQ134" t="s">
        <v>68</v>
      </c>
      <c r="AR134" t="s">
        <v>93</v>
      </c>
      <c r="AS134" t="s">
        <v>67</v>
      </c>
      <c r="AT134" t="s">
        <v>146</v>
      </c>
      <c r="AU134" t="s">
        <v>125</v>
      </c>
      <c r="AV134" t="s">
        <v>67</v>
      </c>
      <c r="AW134" t="s">
        <v>126</v>
      </c>
      <c r="AX134" t="s">
        <v>226</v>
      </c>
      <c r="AY134" t="s">
        <v>110</v>
      </c>
      <c r="AZ134">
        <v>1022</v>
      </c>
      <c r="BA134" t="s">
        <v>67</v>
      </c>
      <c r="BB134">
        <v>0</v>
      </c>
      <c r="BC134">
        <v>0.16</v>
      </c>
      <c r="BD134">
        <v>4.5999999999999996</v>
      </c>
      <c r="BE134">
        <v>4.5999999999999996</v>
      </c>
      <c r="BF134" t="s">
        <v>70</v>
      </c>
      <c r="BG134" t="s">
        <v>99</v>
      </c>
      <c r="BH134" t="s">
        <v>96</v>
      </c>
      <c r="BI134" t="s">
        <v>67</v>
      </c>
      <c r="BJ134" t="s">
        <v>71</v>
      </c>
      <c r="BK134" t="s">
        <v>67</v>
      </c>
      <c r="BL134" t="s">
        <v>97</v>
      </c>
      <c r="BM134" t="s">
        <v>67</v>
      </c>
      <c r="BN134">
        <v>3.44</v>
      </c>
      <c r="BO134">
        <v>0.78</v>
      </c>
      <c r="BP134">
        <v>4.7</v>
      </c>
      <c r="BQ134" t="s">
        <v>190</v>
      </c>
      <c r="BR134" t="s">
        <v>324</v>
      </c>
      <c r="BS134" t="s">
        <v>133</v>
      </c>
      <c r="BT134" t="s">
        <v>98</v>
      </c>
      <c r="BU134">
        <v>-0.6</v>
      </c>
      <c r="BV134" t="s">
        <v>67</v>
      </c>
    </row>
    <row r="135" spans="1:74" x14ac:dyDescent="0.25">
      <c r="A135" t="s">
        <v>80</v>
      </c>
      <c r="B135" t="s">
        <v>80</v>
      </c>
      <c r="C135" t="s">
        <v>80</v>
      </c>
      <c r="D135">
        <v>6.6</v>
      </c>
      <c r="E135">
        <v>0.38</v>
      </c>
      <c r="F135" t="s">
        <v>67</v>
      </c>
      <c r="G135" t="s">
        <v>105</v>
      </c>
      <c r="H135">
        <v>199</v>
      </c>
      <c r="I135">
        <v>1.1299999999999999</v>
      </c>
      <c r="J135" t="s">
        <v>106</v>
      </c>
      <c r="K135" t="s">
        <v>67</v>
      </c>
      <c r="L135">
        <v>0</v>
      </c>
      <c r="M135" t="s">
        <v>116</v>
      </c>
      <c r="N135" t="s">
        <v>107</v>
      </c>
      <c r="O135">
        <v>-1.45</v>
      </c>
      <c r="P135">
        <v>-1.63</v>
      </c>
      <c r="Q135">
        <v>-1.38</v>
      </c>
      <c r="R135" t="s">
        <v>142</v>
      </c>
      <c r="S135">
        <v>6.9</v>
      </c>
      <c r="T135" t="s">
        <v>65</v>
      </c>
      <c r="U135" t="s">
        <v>325</v>
      </c>
      <c r="V135" t="s">
        <v>108</v>
      </c>
      <c r="W135" t="s">
        <v>80</v>
      </c>
      <c r="X135">
        <v>0.43</v>
      </c>
      <c r="Y135" t="s">
        <v>67</v>
      </c>
      <c r="Z135">
        <v>-0.94</v>
      </c>
      <c r="AA135" t="s">
        <v>65</v>
      </c>
      <c r="AB135" t="s">
        <v>92</v>
      </c>
      <c r="AC135">
        <v>-1.63</v>
      </c>
      <c r="AD135">
        <v>2021</v>
      </c>
      <c r="AE135">
        <v>263</v>
      </c>
      <c r="AF135">
        <v>526</v>
      </c>
      <c r="AG135" t="s">
        <v>93</v>
      </c>
      <c r="AH135" t="s">
        <v>66</v>
      </c>
      <c r="AI135">
        <v>1536</v>
      </c>
      <c r="AJ135">
        <v>1.42</v>
      </c>
      <c r="AK135" t="s">
        <v>109</v>
      </c>
      <c r="AL135">
        <v>456903</v>
      </c>
      <c r="AM135" t="s">
        <v>206</v>
      </c>
      <c r="AN135" t="s">
        <v>67</v>
      </c>
      <c r="AO135" t="s">
        <v>123</v>
      </c>
      <c r="AP135" t="s">
        <v>124</v>
      </c>
      <c r="AQ135" t="s">
        <v>68</v>
      </c>
      <c r="AR135" t="s">
        <v>93</v>
      </c>
      <c r="AS135" t="s">
        <v>67</v>
      </c>
      <c r="AT135" t="s">
        <v>146</v>
      </c>
      <c r="AU135" t="s">
        <v>125</v>
      </c>
      <c r="AV135" t="s">
        <v>67</v>
      </c>
      <c r="AW135" t="s">
        <v>126</v>
      </c>
      <c r="AX135" t="s">
        <v>264</v>
      </c>
      <c r="AY135" t="s">
        <v>110</v>
      </c>
      <c r="AZ135">
        <v>605</v>
      </c>
      <c r="BA135" t="s">
        <v>67</v>
      </c>
      <c r="BB135">
        <v>0</v>
      </c>
      <c r="BC135">
        <v>0.25</v>
      </c>
      <c r="BD135">
        <v>2.2000000000000002</v>
      </c>
      <c r="BE135">
        <v>2.2000000000000002</v>
      </c>
      <c r="BF135" t="s">
        <v>70</v>
      </c>
      <c r="BG135" t="s">
        <v>128</v>
      </c>
      <c r="BH135" t="s">
        <v>96</v>
      </c>
      <c r="BI135" t="s">
        <v>67</v>
      </c>
      <c r="BJ135" t="s">
        <v>71</v>
      </c>
      <c r="BK135" t="s">
        <v>67</v>
      </c>
      <c r="BL135" t="s">
        <v>130</v>
      </c>
      <c r="BM135" t="s">
        <v>67</v>
      </c>
      <c r="BN135">
        <v>112.92</v>
      </c>
      <c r="BO135">
        <v>0.38</v>
      </c>
      <c r="BP135">
        <v>2.5</v>
      </c>
      <c r="BQ135" t="s">
        <v>131</v>
      </c>
      <c r="BR135" t="s">
        <v>139</v>
      </c>
      <c r="BS135" t="s">
        <v>133</v>
      </c>
      <c r="BT135" t="s">
        <v>98</v>
      </c>
      <c r="BU135">
        <v>-1.25</v>
      </c>
      <c r="BV135">
        <v>-1</v>
      </c>
    </row>
    <row r="136" spans="1:74" x14ac:dyDescent="0.25">
      <c r="A136" t="s">
        <v>80</v>
      </c>
      <c r="B136" t="s">
        <v>80</v>
      </c>
      <c r="C136" t="s">
        <v>80</v>
      </c>
      <c r="D136">
        <v>1</v>
      </c>
      <c r="E136">
        <v>0.38</v>
      </c>
      <c r="F136" t="s">
        <v>67</v>
      </c>
      <c r="G136" t="s">
        <v>105</v>
      </c>
      <c r="H136">
        <v>199</v>
      </c>
      <c r="I136">
        <v>1.1299999999999999</v>
      </c>
      <c r="J136" t="s">
        <v>106</v>
      </c>
      <c r="K136" t="s">
        <v>67</v>
      </c>
      <c r="L136">
        <v>0</v>
      </c>
      <c r="M136" t="s">
        <v>116</v>
      </c>
      <c r="N136" t="s">
        <v>107</v>
      </c>
      <c r="O136">
        <v>-1.45</v>
      </c>
      <c r="P136">
        <v>-1.7</v>
      </c>
      <c r="Q136">
        <v>-1.37</v>
      </c>
      <c r="R136" t="s">
        <v>142</v>
      </c>
      <c r="S136">
        <v>6.7</v>
      </c>
      <c r="T136" t="s">
        <v>65</v>
      </c>
      <c r="U136" t="s">
        <v>325</v>
      </c>
      <c r="V136" t="s">
        <v>108</v>
      </c>
      <c r="W136" t="s">
        <v>80</v>
      </c>
      <c r="X136">
        <v>0.43</v>
      </c>
      <c r="Y136" t="s">
        <v>67</v>
      </c>
      <c r="Z136">
        <v>-1.01</v>
      </c>
      <c r="AA136" t="s">
        <v>65</v>
      </c>
      <c r="AB136" t="s">
        <v>92</v>
      </c>
      <c r="AC136">
        <v>-1.7</v>
      </c>
      <c r="AD136">
        <v>2021</v>
      </c>
      <c r="AE136">
        <v>45.1</v>
      </c>
      <c r="AF136">
        <v>90</v>
      </c>
      <c r="AG136" t="s">
        <v>93</v>
      </c>
      <c r="AH136" t="s">
        <v>66</v>
      </c>
      <c r="AI136">
        <v>1536</v>
      </c>
      <c r="AJ136">
        <v>1.19</v>
      </c>
      <c r="AK136" t="s">
        <v>109</v>
      </c>
      <c r="AL136">
        <v>456904</v>
      </c>
      <c r="AM136" t="s">
        <v>206</v>
      </c>
      <c r="AN136" t="s">
        <v>67</v>
      </c>
      <c r="AO136" t="s">
        <v>123</v>
      </c>
      <c r="AP136" t="s">
        <v>124</v>
      </c>
      <c r="AQ136" t="s">
        <v>68</v>
      </c>
      <c r="AR136" t="s">
        <v>93</v>
      </c>
      <c r="AS136" t="s">
        <v>67</v>
      </c>
      <c r="AT136" t="s">
        <v>146</v>
      </c>
      <c r="AU136" t="s">
        <v>125</v>
      </c>
      <c r="AV136" t="s">
        <v>67</v>
      </c>
      <c r="AW136" t="s">
        <v>126</v>
      </c>
      <c r="AX136" t="s">
        <v>264</v>
      </c>
      <c r="AY136" t="s">
        <v>110</v>
      </c>
      <c r="AZ136">
        <v>606</v>
      </c>
      <c r="BA136" t="s">
        <v>67</v>
      </c>
      <c r="BB136">
        <v>0</v>
      </c>
      <c r="BC136">
        <v>0.33</v>
      </c>
      <c r="BD136">
        <v>2.2000000000000002</v>
      </c>
      <c r="BE136">
        <v>2.2000000000000002</v>
      </c>
      <c r="BF136" t="s">
        <v>70</v>
      </c>
      <c r="BG136" t="s">
        <v>128</v>
      </c>
      <c r="BH136" t="s">
        <v>96</v>
      </c>
      <c r="BI136" t="s">
        <v>67</v>
      </c>
      <c r="BJ136" t="s">
        <v>71</v>
      </c>
      <c r="BK136" t="s">
        <v>67</v>
      </c>
      <c r="BL136" t="s">
        <v>130</v>
      </c>
      <c r="BM136" t="s">
        <v>67</v>
      </c>
      <c r="BN136">
        <v>19.36</v>
      </c>
      <c r="BO136">
        <v>0.45</v>
      </c>
      <c r="BP136">
        <v>2.2999999999999998</v>
      </c>
      <c r="BQ136" t="s">
        <v>131</v>
      </c>
      <c r="BR136" t="s">
        <v>139</v>
      </c>
      <c r="BS136" t="s">
        <v>133</v>
      </c>
      <c r="BT136" t="s">
        <v>98</v>
      </c>
      <c r="BU136">
        <v>-1.25</v>
      </c>
      <c r="BV136">
        <v>-1</v>
      </c>
    </row>
    <row r="137" spans="1:74" x14ac:dyDescent="0.25">
      <c r="A137" t="s">
        <v>80</v>
      </c>
      <c r="B137" t="s">
        <v>80</v>
      </c>
      <c r="C137" t="s">
        <v>80</v>
      </c>
      <c r="D137">
        <v>2.4</v>
      </c>
      <c r="E137">
        <v>0.4</v>
      </c>
      <c r="F137" t="s">
        <v>67</v>
      </c>
      <c r="G137" t="s">
        <v>105</v>
      </c>
      <c r="H137">
        <v>199</v>
      </c>
      <c r="I137">
        <v>1.1299999999999999</v>
      </c>
      <c r="J137" t="s">
        <v>106</v>
      </c>
      <c r="K137" t="s">
        <v>67</v>
      </c>
      <c r="L137">
        <v>0</v>
      </c>
      <c r="M137" t="s">
        <v>116</v>
      </c>
      <c r="N137" t="s">
        <v>107</v>
      </c>
      <c r="O137">
        <v>-1.45</v>
      </c>
      <c r="P137">
        <v>-1.6</v>
      </c>
      <c r="Q137">
        <v>-1.33</v>
      </c>
      <c r="R137" t="s">
        <v>142</v>
      </c>
      <c r="S137">
        <v>6.9</v>
      </c>
      <c r="T137" t="s">
        <v>65</v>
      </c>
      <c r="U137" t="s">
        <v>325</v>
      </c>
      <c r="V137" t="s">
        <v>108</v>
      </c>
      <c r="W137" t="s">
        <v>80</v>
      </c>
      <c r="X137">
        <v>0.45</v>
      </c>
      <c r="Y137" t="s">
        <v>67</v>
      </c>
      <c r="Z137">
        <v>-0.97</v>
      </c>
      <c r="AA137" t="s">
        <v>65</v>
      </c>
      <c r="AB137" t="s">
        <v>92</v>
      </c>
      <c r="AC137">
        <v>-1.6</v>
      </c>
      <c r="AD137">
        <v>2021</v>
      </c>
      <c r="AE137">
        <v>95</v>
      </c>
      <c r="AF137">
        <v>190</v>
      </c>
      <c r="AG137" t="s">
        <v>93</v>
      </c>
      <c r="AH137" t="s">
        <v>66</v>
      </c>
      <c r="AI137">
        <v>1536</v>
      </c>
      <c r="AJ137">
        <v>1.24</v>
      </c>
      <c r="AK137" t="s">
        <v>109</v>
      </c>
      <c r="AL137">
        <v>456905</v>
      </c>
      <c r="AM137" t="s">
        <v>206</v>
      </c>
      <c r="AN137" t="s">
        <v>67</v>
      </c>
      <c r="AO137" t="s">
        <v>123</v>
      </c>
      <c r="AP137" t="s">
        <v>124</v>
      </c>
      <c r="AQ137" t="s">
        <v>68</v>
      </c>
      <c r="AR137" t="s">
        <v>93</v>
      </c>
      <c r="AS137" t="s">
        <v>67</v>
      </c>
      <c r="AT137" t="s">
        <v>146</v>
      </c>
      <c r="AU137" t="s">
        <v>125</v>
      </c>
      <c r="AV137" t="s">
        <v>67</v>
      </c>
      <c r="AW137" t="s">
        <v>126</v>
      </c>
      <c r="AX137" t="s">
        <v>137</v>
      </c>
      <c r="AY137" t="s">
        <v>110</v>
      </c>
      <c r="AZ137">
        <v>607</v>
      </c>
      <c r="BA137" t="s">
        <v>67</v>
      </c>
      <c r="BB137">
        <v>0</v>
      </c>
      <c r="BC137">
        <v>0.27</v>
      </c>
      <c r="BD137">
        <v>2.2000000000000002</v>
      </c>
      <c r="BE137">
        <v>2.2000000000000002</v>
      </c>
      <c r="BF137" t="s">
        <v>70</v>
      </c>
      <c r="BG137" t="s">
        <v>128</v>
      </c>
      <c r="BH137" t="s">
        <v>96</v>
      </c>
      <c r="BI137" t="s">
        <v>67</v>
      </c>
      <c r="BJ137" t="s">
        <v>71</v>
      </c>
      <c r="BK137" t="s">
        <v>67</v>
      </c>
      <c r="BL137" t="s">
        <v>130</v>
      </c>
      <c r="BM137" t="s">
        <v>67</v>
      </c>
      <c r="BN137">
        <v>42.96</v>
      </c>
      <c r="BO137">
        <v>0.35</v>
      </c>
      <c r="BP137">
        <v>2.5</v>
      </c>
      <c r="BQ137" t="s">
        <v>131</v>
      </c>
      <c r="BR137" t="s">
        <v>139</v>
      </c>
      <c r="BS137" t="s">
        <v>133</v>
      </c>
      <c r="BT137" t="s">
        <v>98</v>
      </c>
      <c r="BU137">
        <v>-1.25</v>
      </c>
      <c r="BV137">
        <v>-1</v>
      </c>
    </row>
    <row r="138" spans="1:74" x14ac:dyDescent="0.25">
      <c r="A138" t="s">
        <v>80</v>
      </c>
      <c r="B138" t="s">
        <v>80</v>
      </c>
      <c r="C138" t="s">
        <v>80</v>
      </c>
      <c r="D138">
        <v>3.6</v>
      </c>
      <c r="E138">
        <v>0.38</v>
      </c>
      <c r="F138" t="s">
        <v>67</v>
      </c>
      <c r="G138" t="s">
        <v>111</v>
      </c>
      <c r="H138">
        <v>199</v>
      </c>
      <c r="I138">
        <v>1.1299999999999999</v>
      </c>
      <c r="J138" t="s">
        <v>112</v>
      </c>
      <c r="K138" t="s">
        <v>67</v>
      </c>
      <c r="L138">
        <v>0</v>
      </c>
      <c r="M138" t="s">
        <v>116</v>
      </c>
      <c r="N138" t="s">
        <v>107</v>
      </c>
      <c r="O138">
        <v>-1.45</v>
      </c>
      <c r="P138">
        <v>-1.7</v>
      </c>
      <c r="Q138">
        <v>-1.37</v>
      </c>
      <c r="R138" t="s">
        <v>142</v>
      </c>
      <c r="S138">
        <v>6.7</v>
      </c>
      <c r="T138" t="s">
        <v>65</v>
      </c>
      <c r="U138" t="s">
        <v>325</v>
      </c>
      <c r="V138" t="s">
        <v>144</v>
      </c>
      <c r="W138" t="s">
        <v>80</v>
      </c>
      <c r="X138">
        <v>0.43</v>
      </c>
      <c r="Y138" t="s">
        <v>67</v>
      </c>
      <c r="Z138">
        <v>-1.01</v>
      </c>
      <c r="AA138" t="s">
        <v>65</v>
      </c>
      <c r="AB138" t="s">
        <v>92</v>
      </c>
      <c r="AC138">
        <v>-1.7</v>
      </c>
      <c r="AD138">
        <v>2021</v>
      </c>
      <c r="AE138">
        <v>155.30000000000001</v>
      </c>
      <c r="AF138">
        <v>311</v>
      </c>
      <c r="AG138" t="s">
        <v>93</v>
      </c>
      <c r="AH138" t="s">
        <v>66</v>
      </c>
      <c r="AI138">
        <v>1536</v>
      </c>
      <c r="AJ138">
        <v>1.19</v>
      </c>
      <c r="AK138" t="s">
        <v>109</v>
      </c>
      <c r="AL138">
        <v>456906</v>
      </c>
      <c r="AM138" t="s">
        <v>206</v>
      </c>
      <c r="AN138" t="s">
        <v>67</v>
      </c>
      <c r="AO138" t="s">
        <v>123</v>
      </c>
      <c r="AP138" t="s">
        <v>124</v>
      </c>
      <c r="AQ138" t="s">
        <v>68</v>
      </c>
      <c r="AR138" t="s">
        <v>93</v>
      </c>
      <c r="AS138" t="s">
        <v>67</v>
      </c>
      <c r="AT138" t="s">
        <v>146</v>
      </c>
      <c r="AU138" t="s">
        <v>125</v>
      </c>
      <c r="AV138" t="s">
        <v>67</v>
      </c>
      <c r="AW138" t="s">
        <v>126</v>
      </c>
      <c r="AX138" t="s">
        <v>137</v>
      </c>
      <c r="AY138" t="s">
        <v>110</v>
      </c>
      <c r="AZ138">
        <v>606</v>
      </c>
      <c r="BA138" t="s">
        <v>67</v>
      </c>
      <c r="BB138">
        <v>0</v>
      </c>
      <c r="BC138">
        <v>0.33</v>
      </c>
      <c r="BD138">
        <v>2.2000000000000002</v>
      </c>
      <c r="BE138">
        <v>2.2000000000000002</v>
      </c>
      <c r="BF138" t="s">
        <v>70</v>
      </c>
      <c r="BG138" t="s">
        <v>128</v>
      </c>
      <c r="BH138" t="s">
        <v>96</v>
      </c>
      <c r="BI138" t="s">
        <v>67</v>
      </c>
      <c r="BJ138" t="s">
        <v>71</v>
      </c>
      <c r="BK138" t="s">
        <v>67</v>
      </c>
      <c r="BL138" t="s">
        <v>130</v>
      </c>
      <c r="BM138" t="s">
        <v>67</v>
      </c>
      <c r="BN138">
        <v>66.7</v>
      </c>
      <c r="BO138">
        <v>0.45</v>
      </c>
      <c r="BP138">
        <v>2.2999999999999998</v>
      </c>
      <c r="BQ138" t="s">
        <v>131</v>
      </c>
      <c r="BR138" t="s">
        <v>139</v>
      </c>
      <c r="BS138" t="s">
        <v>133</v>
      </c>
      <c r="BT138" t="s">
        <v>98</v>
      </c>
      <c r="BU138">
        <v>-1.25</v>
      </c>
      <c r="BV138">
        <v>-1</v>
      </c>
    </row>
    <row r="139" spans="1:74" x14ac:dyDescent="0.25">
      <c r="A139" t="s">
        <v>80</v>
      </c>
      <c r="B139" t="s">
        <v>80</v>
      </c>
      <c r="C139" t="s">
        <v>80</v>
      </c>
      <c r="D139">
        <v>0.7</v>
      </c>
      <c r="E139">
        <v>0.4</v>
      </c>
      <c r="F139" t="s">
        <v>67</v>
      </c>
      <c r="G139" t="s">
        <v>111</v>
      </c>
      <c r="H139">
        <v>199</v>
      </c>
      <c r="I139">
        <v>1.1299999999999999</v>
      </c>
      <c r="J139" t="s">
        <v>112</v>
      </c>
      <c r="K139" t="s">
        <v>67</v>
      </c>
      <c r="L139">
        <v>0</v>
      </c>
      <c r="M139" t="s">
        <v>116</v>
      </c>
      <c r="N139" t="s">
        <v>107</v>
      </c>
      <c r="O139">
        <v>-1.45</v>
      </c>
      <c r="P139">
        <v>-1.6</v>
      </c>
      <c r="Q139">
        <v>-1.33</v>
      </c>
      <c r="R139" t="s">
        <v>142</v>
      </c>
      <c r="S139">
        <v>6.9</v>
      </c>
      <c r="T139" t="s">
        <v>65</v>
      </c>
      <c r="U139" t="s">
        <v>325</v>
      </c>
      <c r="V139" t="s">
        <v>144</v>
      </c>
      <c r="W139" t="s">
        <v>80</v>
      </c>
      <c r="X139">
        <v>0.45</v>
      </c>
      <c r="Y139" t="s">
        <v>67</v>
      </c>
      <c r="Z139">
        <v>-0.97</v>
      </c>
      <c r="AA139" t="s">
        <v>65</v>
      </c>
      <c r="AB139" t="s">
        <v>92</v>
      </c>
      <c r="AC139">
        <v>-1.6</v>
      </c>
      <c r="AD139">
        <v>2021</v>
      </c>
      <c r="AE139">
        <v>27.5</v>
      </c>
      <c r="AF139">
        <v>55</v>
      </c>
      <c r="AG139" t="s">
        <v>93</v>
      </c>
      <c r="AH139" t="s">
        <v>66</v>
      </c>
      <c r="AI139">
        <v>1536</v>
      </c>
      <c r="AJ139">
        <v>1.24</v>
      </c>
      <c r="AK139" t="s">
        <v>109</v>
      </c>
      <c r="AL139">
        <v>456907</v>
      </c>
      <c r="AM139" t="s">
        <v>206</v>
      </c>
      <c r="AN139" t="s">
        <v>67</v>
      </c>
      <c r="AO139" t="s">
        <v>123</v>
      </c>
      <c r="AP139" t="s">
        <v>124</v>
      </c>
      <c r="AQ139" t="s">
        <v>68</v>
      </c>
      <c r="AR139" t="s">
        <v>93</v>
      </c>
      <c r="AS139" t="s">
        <v>67</v>
      </c>
      <c r="AT139" t="s">
        <v>146</v>
      </c>
      <c r="AU139" t="s">
        <v>125</v>
      </c>
      <c r="AV139" t="s">
        <v>67</v>
      </c>
      <c r="AW139" t="s">
        <v>126</v>
      </c>
      <c r="AX139" t="s">
        <v>137</v>
      </c>
      <c r="AY139" t="s">
        <v>110</v>
      </c>
      <c r="AZ139">
        <v>607</v>
      </c>
      <c r="BA139" t="s">
        <v>67</v>
      </c>
      <c r="BB139">
        <v>0</v>
      </c>
      <c r="BC139">
        <v>0.27</v>
      </c>
      <c r="BD139">
        <v>2.2000000000000002</v>
      </c>
      <c r="BE139">
        <v>2.2000000000000002</v>
      </c>
      <c r="BF139" t="s">
        <v>70</v>
      </c>
      <c r="BG139" t="s">
        <v>128</v>
      </c>
      <c r="BH139" t="s">
        <v>96</v>
      </c>
      <c r="BI139" t="s">
        <v>67</v>
      </c>
      <c r="BJ139" t="s">
        <v>71</v>
      </c>
      <c r="BK139" t="s">
        <v>67</v>
      </c>
      <c r="BL139" t="s">
        <v>130</v>
      </c>
      <c r="BM139" t="s">
        <v>67</v>
      </c>
      <c r="BN139">
        <v>12.44</v>
      </c>
      <c r="BO139">
        <v>0.35</v>
      </c>
      <c r="BP139">
        <v>2.5</v>
      </c>
      <c r="BQ139" t="s">
        <v>131</v>
      </c>
      <c r="BR139" t="s">
        <v>139</v>
      </c>
      <c r="BS139" t="s">
        <v>133</v>
      </c>
      <c r="BT139" t="s">
        <v>98</v>
      </c>
      <c r="BU139">
        <v>-1.25</v>
      </c>
      <c r="BV139">
        <v>-1</v>
      </c>
    </row>
    <row r="140" spans="1:74" x14ac:dyDescent="0.25">
      <c r="A140" t="s">
        <v>140</v>
      </c>
      <c r="B140" t="s">
        <v>103</v>
      </c>
      <c r="C140" t="s">
        <v>141</v>
      </c>
      <c r="D140">
        <v>3.7</v>
      </c>
      <c r="E140">
        <v>0.72</v>
      </c>
      <c r="F140">
        <v>0.5</v>
      </c>
      <c r="G140" t="s">
        <v>88</v>
      </c>
      <c r="H140">
        <v>199</v>
      </c>
      <c r="I140">
        <v>1.1299999999999999</v>
      </c>
      <c r="J140" t="s">
        <v>106</v>
      </c>
      <c r="K140" t="s">
        <v>67</v>
      </c>
      <c r="L140">
        <v>1</v>
      </c>
      <c r="M140" t="s">
        <v>116</v>
      </c>
      <c r="N140" t="s">
        <v>107</v>
      </c>
      <c r="O140">
        <v>-0.65</v>
      </c>
      <c r="P140">
        <v>-0.93</v>
      </c>
      <c r="Q140">
        <v>-0.92</v>
      </c>
      <c r="R140" t="s">
        <v>72</v>
      </c>
      <c r="S140">
        <v>12.6</v>
      </c>
      <c r="T140" t="s">
        <v>65</v>
      </c>
      <c r="U140" t="s">
        <v>326</v>
      </c>
      <c r="V140" t="s">
        <v>108</v>
      </c>
      <c r="W140" t="s">
        <v>140</v>
      </c>
      <c r="X140">
        <v>0.81</v>
      </c>
      <c r="Y140">
        <v>0.59</v>
      </c>
      <c r="Z140">
        <v>-0.5</v>
      </c>
      <c r="AA140" t="s">
        <v>65</v>
      </c>
      <c r="AB140" t="s">
        <v>92</v>
      </c>
      <c r="AC140">
        <v>-0.93</v>
      </c>
      <c r="AD140">
        <v>2021</v>
      </c>
      <c r="AE140">
        <v>121.8</v>
      </c>
      <c r="AF140">
        <v>244</v>
      </c>
      <c r="AG140" t="s">
        <v>93</v>
      </c>
      <c r="AH140" t="s">
        <v>66</v>
      </c>
      <c r="AI140">
        <v>1536</v>
      </c>
      <c r="AJ140">
        <v>0</v>
      </c>
      <c r="AK140" t="s">
        <v>109</v>
      </c>
      <c r="AL140">
        <v>456908</v>
      </c>
      <c r="AM140" t="s">
        <v>327</v>
      </c>
      <c r="AN140" t="s">
        <v>67</v>
      </c>
      <c r="AO140" t="s">
        <v>202</v>
      </c>
      <c r="AP140" t="s">
        <v>124</v>
      </c>
      <c r="AQ140" t="s">
        <v>68</v>
      </c>
      <c r="AR140" t="s">
        <v>93</v>
      </c>
      <c r="AS140" t="s">
        <v>67</v>
      </c>
      <c r="AT140" t="s">
        <v>146</v>
      </c>
      <c r="AU140" t="s">
        <v>125</v>
      </c>
      <c r="AV140" t="s">
        <v>67</v>
      </c>
      <c r="AW140" t="s">
        <v>126</v>
      </c>
      <c r="AX140" t="s">
        <v>203</v>
      </c>
      <c r="AY140" t="s">
        <v>110</v>
      </c>
      <c r="AZ140">
        <v>1019</v>
      </c>
      <c r="BA140" t="s">
        <v>67</v>
      </c>
      <c r="BB140">
        <v>0</v>
      </c>
      <c r="BC140">
        <v>0.01</v>
      </c>
      <c r="BD140">
        <v>4.5999999999999996</v>
      </c>
      <c r="BE140">
        <v>4.5999999999999996</v>
      </c>
      <c r="BF140" t="s">
        <v>70</v>
      </c>
      <c r="BG140" t="s">
        <v>99</v>
      </c>
      <c r="BH140" t="s">
        <v>96</v>
      </c>
      <c r="BI140" t="s">
        <v>67</v>
      </c>
      <c r="BJ140" t="s">
        <v>71</v>
      </c>
      <c r="BK140" t="s">
        <v>67</v>
      </c>
      <c r="BL140" t="s">
        <v>97</v>
      </c>
      <c r="BM140">
        <v>71.861999999999995</v>
      </c>
      <c r="BN140">
        <v>99.07</v>
      </c>
      <c r="BO140">
        <v>0.33</v>
      </c>
      <c r="BP140">
        <v>3</v>
      </c>
      <c r="BQ140" t="s">
        <v>131</v>
      </c>
      <c r="BR140" t="s">
        <v>328</v>
      </c>
      <c r="BS140" t="s">
        <v>133</v>
      </c>
      <c r="BT140" t="s">
        <v>98</v>
      </c>
      <c r="BU140">
        <v>-0.6</v>
      </c>
      <c r="BV140" t="s">
        <v>67</v>
      </c>
    </row>
    <row r="141" spans="1:74" x14ac:dyDescent="0.25">
      <c r="A141" t="s">
        <v>140</v>
      </c>
      <c r="B141" t="s">
        <v>103</v>
      </c>
      <c r="C141" t="s">
        <v>141</v>
      </c>
      <c r="D141">
        <v>5.3</v>
      </c>
      <c r="E141">
        <v>0.37</v>
      </c>
      <c r="F141" t="s">
        <v>67</v>
      </c>
      <c r="G141" t="s">
        <v>88</v>
      </c>
      <c r="H141">
        <v>199</v>
      </c>
      <c r="I141">
        <v>1.1299999999999999</v>
      </c>
      <c r="J141" t="s">
        <v>106</v>
      </c>
      <c r="K141" t="s">
        <v>67</v>
      </c>
      <c r="L141">
        <v>1</v>
      </c>
      <c r="M141" t="s">
        <v>116</v>
      </c>
      <c r="N141" t="s">
        <v>107</v>
      </c>
      <c r="O141">
        <v>-0.65</v>
      </c>
      <c r="P141">
        <v>-1.2</v>
      </c>
      <c r="Q141">
        <v>-1.1200000000000001</v>
      </c>
      <c r="R141" t="s">
        <v>72</v>
      </c>
      <c r="S141">
        <v>12.6</v>
      </c>
      <c r="T141" t="s">
        <v>65</v>
      </c>
      <c r="U141" t="s">
        <v>326</v>
      </c>
      <c r="V141" t="s">
        <v>108</v>
      </c>
      <c r="W141" t="s">
        <v>140</v>
      </c>
      <c r="X141">
        <v>0.42</v>
      </c>
      <c r="Y141" t="s">
        <v>67</v>
      </c>
      <c r="Z141">
        <v>-0.39</v>
      </c>
      <c r="AA141" t="s">
        <v>65</v>
      </c>
      <c r="AB141" t="s">
        <v>92</v>
      </c>
      <c r="AC141">
        <v>-1.2</v>
      </c>
      <c r="AD141">
        <v>2021</v>
      </c>
      <c r="AE141">
        <v>155</v>
      </c>
      <c r="AF141">
        <v>310</v>
      </c>
      <c r="AG141" t="s">
        <v>93</v>
      </c>
      <c r="AH141" t="s">
        <v>66</v>
      </c>
      <c r="AI141">
        <v>1536</v>
      </c>
      <c r="AJ141">
        <v>2.31</v>
      </c>
      <c r="AK141" t="s">
        <v>109</v>
      </c>
      <c r="AL141">
        <v>456909</v>
      </c>
      <c r="AM141" t="s">
        <v>327</v>
      </c>
      <c r="AN141" t="s">
        <v>329</v>
      </c>
      <c r="AO141" t="s">
        <v>123</v>
      </c>
      <c r="AP141" t="s">
        <v>124</v>
      </c>
      <c r="AQ141" t="s">
        <v>68</v>
      </c>
      <c r="AR141" t="s">
        <v>93</v>
      </c>
      <c r="AS141" t="s">
        <v>67</v>
      </c>
      <c r="AT141" t="s">
        <v>146</v>
      </c>
      <c r="AU141" t="s">
        <v>125</v>
      </c>
      <c r="AV141" t="s">
        <v>67</v>
      </c>
      <c r="AW141" t="s">
        <v>126</v>
      </c>
      <c r="AX141" t="s">
        <v>330</v>
      </c>
      <c r="AY141" t="s">
        <v>110</v>
      </c>
      <c r="AZ141">
        <v>1017</v>
      </c>
      <c r="BA141" t="s">
        <v>67</v>
      </c>
      <c r="BB141">
        <v>0</v>
      </c>
      <c r="BC141">
        <v>0.08</v>
      </c>
      <c r="BD141">
        <v>4.5999999999999996</v>
      </c>
      <c r="BE141">
        <v>4.5999999999999996</v>
      </c>
      <c r="BF141" t="s">
        <v>70</v>
      </c>
      <c r="BG141" t="s">
        <v>99</v>
      </c>
      <c r="BH141" t="s">
        <v>96</v>
      </c>
      <c r="BI141" t="s">
        <v>67</v>
      </c>
      <c r="BJ141" t="s">
        <v>71</v>
      </c>
      <c r="BK141" t="s">
        <v>67</v>
      </c>
      <c r="BL141" t="s">
        <v>97</v>
      </c>
      <c r="BM141" t="s">
        <v>67</v>
      </c>
      <c r="BN141">
        <v>64.8</v>
      </c>
      <c r="BO141">
        <v>0.6</v>
      </c>
      <c r="BP141">
        <v>3.4</v>
      </c>
      <c r="BQ141" t="s">
        <v>131</v>
      </c>
      <c r="BR141" t="s">
        <v>328</v>
      </c>
      <c r="BS141" t="s">
        <v>133</v>
      </c>
      <c r="BT141" t="s">
        <v>98</v>
      </c>
      <c r="BU141">
        <v>-0.6</v>
      </c>
      <c r="BV141" t="s">
        <v>67</v>
      </c>
    </row>
    <row r="142" spans="1:74" x14ac:dyDescent="0.25">
      <c r="A142" t="s">
        <v>140</v>
      </c>
      <c r="B142" t="s">
        <v>103</v>
      </c>
      <c r="C142" t="s">
        <v>141</v>
      </c>
      <c r="D142">
        <v>7.3</v>
      </c>
      <c r="E142">
        <v>0.67</v>
      </c>
      <c r="F142" t="s">
        <v>67</v>
      </c>
      <c r="G142" t="s">
        <v>88</v>
      </c>
      <c r="H142">
        <v>199</v>
      </c>
      <c r="I142">
        <v>1.1299999999999999</v>
      </c>
      <c r="J142" t="s">
        <v>106</v>
      </c>
      <c r="K142" t="s">
        <v>67</v>
      </c>
      <c r="L142">
        <v>1</v>
      </c>
      <c r="M142" t="s">
        <v>116</v>
      </c>
      <c r="N142" t="s">
        <v>107</v>
      </c>
      <c r="O142">
        <v>-0.65</v>
      </c>
      <c r="P142">
        <v>-1.47</v>
      </c>
      <c r="Q142">
        <v>-1.0900000000000001</v>
      </c>
      <c r="R142" t="s">
        <v>72</v>
      </c>
      <c r="S142">
        <v>12.9</v>
      </c>
      <c r="T142" t="s">
        <v>65</v>
      </c>
      <c r="U142" t="s">
        <v>326</v>
      </c>
      <c r="V142" t="s">
        <v>108</v>
      </c>
      <c r="W142" t="s">
        <v>140</v>
      </c>
      <c r="X142">
        <v>0.76</v>
      </c>
      <c r="Y142" t="s">
        <v>67</v>
      </c>
      <c r="Z142">
        <v>-0.38</v>
      </c>
      <c r="AA142" t="s">
        <v>65</v>
      </c>
      <c r="AB142" t="s">
        <v>92</v>
      </c>
      <c r="AC142">
        <v>-1.47</v>
      </c>
      <c r="AD142">
        <v>2021</v>
      </c>
      <c r="AE142">
        <v>197.5</v>
      </c>
      <c r="AF142">
        <v>395</v>
      </c>
      <c r="AG142" t="s">
        <v>93</v>
      </c>
      <c r="AH142" t="s">
        <v>66</v>
      </c>
      <c r="AI142">
        <v>1536</v>
      </c>
      <c r="AJ142">
        <v>2.9</v>
      </c>
      <c r="AK142" t="s">
        <v>109</v>
      </c>
      <c r="AL142">
        <v>456910</v>
      </c>
      <c r="AM142" t="s">
        <v>327</v>
      </c>
      <c r="AN142" t="s">
        <v>67</v>
      </c>
      <c r="AO142" t="s">
        <v>123</v>
      </c>
      <c r="AP142" t="s">
        <v>124</v>
      </c>
      <c r="AQ142" t="s">
        <v>68</v>
      </c>
      <c r="AR142" t="s">
        <v>93</v>
      </c>
      <c r="AS142" t="s">
        <v>67</v>
      </c>
      <c r="AT142" t="s">
        <v>146</v>
      </c>
      <c r="AU142" t="s">
        <v>125</v>
      </c>
      <c r="AV142" t="s">
        <v>67</v>
      </c>
      <c r="AW142" t="s">
        <v>126</v>
      </c>
      <c r="AX142" t="s">
        <v>203</v>
      </c>
      <c r="AY142" t="s">
        <v>110</v>
      </c>
      <c r="AZ142">
        <v>1018</v>
      </c>
      <c r="BA142" t="s">
        <v>67</v>
      </c>
      <c r="BB142">
        <v>0</v>
      </c>
      <c r="BC142">
        <v>0.38</v>
      </c>
      <c r="BD142">
        <v>4.5999999999999996</v>
      </c>
      <c r="BE142">
        <v>4.5999999999999996</v>
      </c>
      <c r="BF142" t="s">
        <v>70</v>
      </c>
      <c r="BG142" t="s">
        <v>99</v>
      </c>
      <c r="BH142" t="s">
        <v>96</v>
      </c>
      <c r="BI142" t="s">
        <v>67</v>
      </c>
      <c r="BJ142" t="s">
        <v>71</v>
      </c>
      <c r="BK142" t="s">
        <v>67</v>
      </c>
      <c r="BL142" t="s">
        <v>97</v>
      </c>
      <c r="BM142" t="s">
        <v>67</v>
      </c>
      <c r="BN142">
        <v>149.51</v>
      </c>
      <c r="BO142">
        <v>0.87</v>
      </c>
      <c r="BP142">
        <v>3.7</v>
      </c>
      <c r="BQ142" t="s">
        <v>131</v>
      </c>
      <c r="BR142" t="s">
        <v>328</v>
      </c>
      <c r="BS142" t="s">
        <v>133</v>
      </c>
      <c r="BT142" t="s">
        <v>98</v>
      </c>
      <c r="BU142">
        <v>-0.6</v>
      </c>
      <c r="BV142" t="s">
        <v>67</v>
      </c>
    </row>
    <row r="143" spans="1:74" x14ac:dyDescent="0.25">
      <c r="A143" t="s">
        <v>140</v>
      </c>
      <c r="B143" t="s">
        <v>103</v>
      </c>
      <c r="C143" t="s">
        <v>141</v>
      </c>
      <c r="D143">
        <v>4.9000000000000004</v>
      </c>
      <c r="E143">
        <v>0.65</v>
      </c>
      <c r="F143" t="s">
        <v>67</v>
      </c>
      <c r="G143" t="s">
        <v>88</v>
      </c>
      <c r="H143">
        <v>199</v>
      </c>
      <c r="I143">
        <v>1.1299999999999999</v>
      </c>
      <c r="J143" t="s">
        <v>89</v>
      </c>
      <c r="K143" t="s">
        <v>67</v>
      </c>
      <c r="L143">
        <v>1</v>
      </c>
      <c r="M143" t="s">
        <v>116</v>
      </c>
      <c r="N143" t="s">
        <v>107</v>
      </c>
      <c r="O143">
        <v>-1.6</v>
      </c>
      <c r="P143">
        <v>-1.79</v>
      </c>
      <c r="Q143">
        <v>-1.41</v>
      </c>
      <c r="R143" t="s">
        <v>72</v>
      </c>
      <c r="S143">
        <v>10.1</v>
      </c>
      <c r="T143" t="s">
        <v>65</v>
      </c>
      <c r="U143" t="s">
        <v>331</v>
      </c>
      <c r="V143" t="s">
        <v>144</v>
      </c>
      <c r="W143" t="s">
        <v>140</v>
      </c>
      <c r="X143">
        <v>0.73</v>
      </c>
      <c r="Y143" t="s">
        <v>67</v>
      </c>
      <c r="Z143">
        <v>-0.8</v>
      </c>
      <c r="AA143" t="s">
        <v>65</v>
      </c>
      <c r="AB143" t="s">
        <v>92</v>
      </c>
      <c r="AC143">
        <v>-1.79</v>
      </c>
      <c r="AD143">
        <v>2021</v>
      </c>
      <c r="AE143">
        <v>149.80000000000001</v>
      </c>
      <c r="AF143">
        <v>300</v>
      </c>
      <c r="AG143" t="s">
        <v>93</v>
      </c>
      <c r="AH143" t="s">
        <v>66</v>
      </c>
      <c r="AI143">
        <v>1536</v>
      </c>
      <c r="AJ143">
        <v>2.4500000000000002</v>
      </c>
      <c r="AK143" t="s">
        <v>109</v>
      </c>
      <c r="AL143">
        <v>456911</v>
      </c>
      <c r="AM143" t="s">
        <v>332</v>
      </c>
      <c r="AN143" t="s">
        <v>67</v>
      </c>
      <c r="AO143" t="s">
        <v>123</v>
      </c>
      <c r="AP143" t="s">
        <v>124</v>
      </c>
      <c r="AQ143" t="s">
        <v>68</v>
      </c>
      <c r="AR143" t="s">
        <v>93</v>
      </c>
      <c r="AS143" t="s">
        <v>67</v>
      </c>
      <c r="AT143" t="s">
        <v>146</v>
      </c>
      <c r="AU143" t="s">
        <v>125</v>
      </c>
      <c r="AV143" t="s">
        <v>67</v>
      </c>
      <c r="AW143" t="s">
        <v>126</v>
      </c>
      <c r="AX143" t="s">
        <v>156</v>
      </c>
      <c r="AY143" t="s">
        <v>110</v>
      </c>
      <c r="AZ143">
        <v>957</v>
      </c>
      <c r="BA143" t="s">
        <v>67</v>
      </c>
      <c r="BB143">
        <v>0</v>
      </c>
      <c r="BC143">
        <v>0.38</v>
      </c>
      <c r="BD143">
        <v>3.4</v>
      </c>
      <c r="BE143">
        <v>3.4</v>
      </c>
      <c r="BF143" t="s">
        <v>70</v>
      </c>
      <c r="BG143" t="s">
        <v>128</v>
      </c>
      <c r="BH143" t="s">
        <v>96</v>
      </c>
      <c r="BI143" t="s">
        <v>67</v>
      </c>
      <c r="BJ143" t="s">
        <v>71</v>
      </c>
      <c r="BK143" t="s">
        <v>67</v>
      </c>
      <c r="BL143" t="s">
        <v>130</v>
      </c>
      <c r="BM143" t="s">
        <v>67</v>
      </c>
      <c r="BN143">
        <v>110.02</v>
      </c>
      <c r="BO143">
        <v>0.69</v>
      </c>
      <c r="BP143">
        <v>3.3</v>
      </c>
      <c r="BQ143" t="s">
        <v>131</v>
      </c>
      <c r="BR143" t="s">
        <v>139</v>
      </c>
      <c r="BS143" t="s">
        <v>133</v>
      </c>
      <c r="BT143" t="s">
        <v>98</v>
      </c>
      <c r="BU143">
        <v>-1.1000000000000001</v>
      </c>
      <c r="BV143">
        <v>-0.9</v>
      </c>
    </row>
    <row r="144" spans="1:74" x14ac:dyDescent="0.25">
      <c r="A144" t="s">
        <v>140</v>
      </c>
      <c r="B144" t="s">
        <v>103</v>
      </c>
      <c r="C144" t="s">
        <v>141</v>
      </c>
      <c r="D144">
        <v>3.4</v>
      </c>
      <c r="E144">
        <v>0.65</v>
      </c>
      <c r="F144" t="s">
        <v>67</v>
      </c>
      <c r="G144" t="s">
        <v>88</v>
      </c>
      <c r="H144">
        <v>199</v>
      </c>
      <c r="I144">
        <v>1.1299999999999999</v>
      </c>
      <c r="J144" t="s">
        <v>89</v>
      </c>
      <c r="K144" t="s">
        <v>67</v>
      </c>
      <c r="L144">
        <v>1</v>
      </c>
      <c r="M144" t="s">
        <v>116</v>
      </c>
      <c r="N144" t="s">
        <v>107</v>
      </c>
      <c r="O144">
        <v>-1.6</v>
      </c>
      <c r="P144">
        <v>-1.79</v>
      </c>
      <c r="Q144">
        <v>-1.41</v>
      </c>
      <c r="R144" t="s">
        <v>72</v>
      </c>
      <c r="S144">
        <v>10.1</v>
      </c>
      <c r="T144" t="s">
        <v>65</v>
      </c>
      <c r="U144" t="s">
        <v>331</v>
      </c>
      <c r="V144" t="s">
        <v>144</v>
      </c>
      <c r="W144" t="s">
        <v>140</v>
      </c>
      <c r="X144">
        <v>0.73</v>
      </c>
      <c r="Y144" t="s">
        <v>67</v>
      </c>
      <c r="Z144">
        <v>-0.8</v>
      </c>
      <c r="AA144" t="s">
        <v>65</v>
      </c>
      <c r="AB144" t="s">
        <v>92</v>
      </c>
      <c r="AC144">
        <v>-1.79</v>
      </c>
      <c r="AD144">
        <v>2021</v>
      </c>
      <c r="AE144">
        <v>103.6</v>
      </c>
      <c r="AF144">
        <v>207</v>
      </c>
      <c r="AG144" t="s">
        <v>93</v>
      </c>
      <c r="AH144" t="s">
        <v>66</v>
      </c>
      <c r="AI144">
        <v>1536</v>
      </c>
      <c r="AJ144">
        <v>2.4500000000000002</v>
      </c>
      <c r="AK144" t="s">
        <v>109</v>
      </c>
      <c r="AL144">
        <v>459206</v>
      </c>
      <c r="AM144" t="s">
        <v>332</v>
      </c>
      <c r="AN144" t="s">
        <v>67</v>
      </c>
      <c r="AO144" t="s">
        <v>123</v>
      </c>
      <c r="AP144" t="s">
        <v>124</v>
      </c>
      <c r="AQ144" t="s">
        <v>68</v>
      </c>
      <c r="AR144" t="s">
        <v>93</v>
      </c>
      <c r="AS144" t="s">
        <v>67</v>
      </c>
      <c r="AT144" t="s">
        <v>146</v>
      </c>
      <c r="AU144" t="s">
        <v>125</v>
      </c>
      <c r="AV144" t="s">
        <v>67</v>
      </c>
      <c r="AW144" t="s">
        <v>126</v>
      </c>
      <c r="AX144" t="s">
        <v>156</v>
      </c>
      <c r="AY144" t="s">
        <v>110</v>
      </c>
      <c r="AZ144">
        <v>957</v>
      </c>
      <c r="BA144" t="s">
        <v>67</v>
      </c>
      <c r="BB144">
        <v>0</v>
      </c>
      <c r="BC144">
        <v>0.38</v>
      </c>
      <c r="BD144">
        <v>3.4</v>
      </c>
      <c r="BE144">
        <v>3.4</v>
      </c>
      <c r="BF144" t="s">
        <v>128</v>
      </c>
      <c r="BG144" t="s">
        <v>128</v>
      </c>
      <c r="BH144" t="s">
        <v>96</v>
      </c>
      <c r="BI144" t="s">
        <v>67</v>
      </c>
      <c r="BJ144" t="s">
        <v>71</v>
      </c>
      <c r="BK144" t="s">
        <v>67</v>
      </c>
      <c r="BL144" t="s">
        <v>130</v>
      </c>
      <c r="BM144" t="s">
        <v>67</v>
      </c>
      <c r="BN144">
        <v>76.069999999999993</v>
      </c>
      <c r="BO144">
        <v>0.69</v>
      </c>
      <c r="BP144">
        <v>3.3</v>
      </c>
      <c r="BQ144" t="s">
        <v>131</v>
      </c>
      <c r="BR144" t="s">
        <v>333</v>
      </c>
      <c r="BS144" t="s">
        <v>133</v>
      </c>
      <c r="BT144" t="s">
        <v>98</v>
      </c>
      <c r="BU144">
        <v>-1.1000000000000001</v>
      </c>
      <c r="BV144">
        <v>-0.9</v>
      </c>
    </row>
    <row r="145" spans="1:74" x14ac:dyDescent="0.25">
      <c r="A145" t="s">
        <v>187</v>
      </c>
      <c r="B145" t="s">
        <v>153</v>
      </c>
      <c r="C145" t="s">
        <v>188</v>
      </c>
      <c r="D145">
        <v>18.3</v>
      </c>
      <c r="E145">
        <v>3.97</v>
      </c>
      <c r="F145" t="s">
        <v>67</v>
      </c>
      <c r="G145" t="s">
        <v>73</v>
      </c>
      <c r="H145">
        <v>199</v>
      </c>
      <c r="I145">
        <v>1.1299999999999999</v>
      </c>
      <c r="J145" t="s">
        <v>106</v>
      </c>
      <c r="K145" t="s">
        <v>67</v>
      </c>
      <c r="L145">
        <v>0</v>
      </c>
      <c r="M145" t="s">
        <v>116</v>
      </c>
      <c r="N145" t="s">
        <v>160</v>
      </c>
      <c r="O145">
        <v>-2.6</v>
      </c>
      <c r="P145">
        <v>-3.19</v>
      </c>
      <c r="Q145">
        <v>-2.63</v>
      </c>
      <c r="R145" t="s">
        <v>142</v>
      </c>
      <c r="S145">
        <v>15.7</v>
      </c>
      <c r="T145" t="s">
        <v>65</v>
      </c>
      <c r="U145" t="s">
        <v>334</v>
      </c>
      <c r="V145" t="s">
        <v>119</v>
      </c>
      <c r="W145" t="s">
        <v>187</v>
      </c>
      <c r="X145">
        <v>4.49</v>
      </c>
      <c r="Y145" t="s">
        <v>67</v>
      </c>
      <c r="Z145">
        <v>-1.04</v>
      </c>
      <c r="AA145" t="s">
        <v>65</v>
      </c>
      <c r="AB145" t="s">
        <v>100</v>
      </c>
      <c r="AC145">
        <v>-3.19</v>
      </c>
      <c r="AD145">
        <v>2021</v>
      </c>
      <c r="AE145">
        <v>133.30000000000001</v>
      </c>
      <c r="AF145">
        <v>267</v>
      </c>
      <c r="AG145" t="s">
        <v>93</v>
      </c>
      <c r="AH145" t="s">
        <v>66</v>
      </c>
      <c r="AI145">
        <v>1536</v>
      </c>
      <c r="AJ145">
        <v>23.48</v>
      </c>
      <c r="AK145" t="s">
        <v>109</v>
      </c>
      <c r="AL145">
        <v>456912</v>
      </c>
      <c r="AM145" t="s">
        <v>335</v>
      </c>
      <c r="AN145" t="s">
        <v>67</v>
      </c>
      <c r="AO145" t="s">
        <v>123</v>
      </c>
      <c r="AP145" t="s">
        <v>124</v>
      </c>
      <c r="AQ145" t="s">
        <v>68</v>
      </c>
      <c r="AR145" t="s">
        <v>93</v>
      </c>
      <c r="AS145" t="s">
        <v>67</v>
      </c>
      <c r="AT145" t="s">
        <v>146</v>
      </c>
      <c r="AU145" t="s">
        <v>125</v>
      </c>
      <c r="AV145" t="s">
        <v>67</v>
      </c>
      <c r="AW145" t="s">
        <v>126</v>
      </c>
      <c r="AX145" t="s">
        <v>290</v>
      </c>
      <c r="AY145" t="s">
        <v>110</v>
      </c>
      <c r="AZ145">
        <v>780</v>
      </c>
      <c r="BA145" t="s">
        <v>67</v>
      </c>
      <c r="BB145">
        <v>0</v>
      </c>
      <c r="BC145">
        <v>0.56000000000000005</v>
      </c>
      <c r="BD145">
        <v>1</v>
      </c>
      <c r="BE145">
        <v>1</v>
      </c>
      <c r="BF145" t="s">
        <v>70</v>
      </c>
      <c r="BG145" t="s">
        <v>128</v>
      </c>
      <c r="BH145" t="s">
        <v>96</v>
      </c>
      <c r="BI145" t="s">
        <v>67</v>
      </c>
      <c r="BJ145" t="s">
        <v>71</v>
      </c>
      <c r="BK145" t="s">
        <v>67</v>
      </c>
      <c r="BL145" t="s">
        <v>130</v>
      </c>
      <c r="BM145" t="s">
        <v>67</v>
      </c>
      <c r="BN145">
        <v>597.96</v>
      </c>
      <c r="BO145">
        <v>1.94</v>
      </c>
      <c r="BP145">
        <v>13.7</v>
      </c>
      <c r="BQ145" t="s">
        <v>74</v>
      </c>
      <c r="BR145" t="s">
        <v>139</v>
      </c>
      <c r="BS145" t="s">
        <v>133</v>
      </c>
      <c r="BT145" t="s">
        <v>98</v>
      </c>
      <c r="BU145">
        <v>-1.25</v>
      </c>
      <c r="BV145">
        <v>-1</v>
      </c>
    </row>
    <row r="146" spans="1:74" x14ac:dyDescent="0.25">
      <c r="A146" t="s">
        <v>140</v>
      </c>
      <c r="B146" t="s">
        <v>103</v>
      </c>
      <c r="C146" t="s">
        <v>141</v>
      </c>
      <c r="D146">
        <v>14.2</v>
      </c>
      <c r="E146">
        <v>0.65</v>
      </c>
      <c r="F146" t="s">
        <v>67</v>
      </c>
      <c r="G146" t="s">
        <v>67</v>
      </c>
      <c r="H146">
        <v>199</v>
      </c>
      <c r="I146">
        <v>1.1299999999999999</v>
      </c>
      <c r="J146" t="s">
        <v>67</v>
      </c>
      <c r="K146" t="s">
        <v>67</v>
      </c>
      <c r="L146">
        <v>0</v>
      </c>
      <c r="M146" t="s">
        <v>116</v>
      </c>
      <c r="N146" t="s">
        <v>117</v>
      </c>
      <c r="O146">
        <v>-2</v>
      </c>
      <c r="P146">
        <v>-1.93</v>
      </c>
      <c r="Q146">
        <v>-1.79</v>
      </c>
      <c r="R146" t="s">
        <v>142</v>
      </c>
      <c r="S146">
        <v>16.3</v>
      </c>
      <c r="T146" t="s">
        <v>120</v>
      </c>
      <c r="U146" t="s">
        <v>336</v>
      </c>
      <c r="V146" t="s">
        <v>108</v>
      </c>
      <c r="W146" t="s">
        <v>140</v>
      </c>
      <c r="X146">
        <v>0.73</v>
      </c>
      <c r="Y146" t="s">
        <v>67</v>
      </c>
      <c r="Z146">
        <v>-1.01</v>
      </c>
      <c r="AA146" t="s">
        <v>65</v>
      </c>
      <c r="AB146" t="s">
        <v>92</v>
      </c>
      <c r="AC146">
        <v>-1.93</v>
      </c>
      <c r="AD146">
        <v>2021</v>
      </c>
      <c r="AE146">
        <v>108.3</v>
      </c>
      <c r="AF146">
        <v>217</v>
      </c>
      <c r="AG146" t="s">
        <v>93</v>
      </c>
      <c r="AH146" t="s">
        <v>66</v>
      </c>
      <c r="AI146">
        <v>1536</v>
      </c>
      <c r="AJ146">
        <v>10.42</v>
      </c>
      <c r="AK146" t="s">
        <v>109</v>
      </c>
      <c r="AL146">
        <v>456642</v>
      </c>
      <c r="AM146" t="s">
        <v>337</v>
      </c>
      <c r="AN146" t="s">
        <v>338</v>
      </c>
      <c r="AO146" t="s">
        <v>123</v>
      </c>
      <c r="AP146" t="s">
        <v>124</v>
      </c>
      <c r="AQ146" t="s">
        <v>68</v>
      </c>
      <c r="AR146" t="s">
        <v>93</v>
      </c>
      <c r="AS146" t="s">
        <v>67</v>
      </c>
      <c r="AT146" t="s">
        <v>146</v>
      </c>
      <c r="AU146" t="s">
        <v>69</v>
      </c>
      <c r="AV146" t="s">
        <v>67</v>
      </c>
      <c r="AW146" t="s">
        <v>126</v>
      </c>
      <c r="AX146" t="s">
        <v>339</v>
      </c>
      <c r="AY146" t="s">
        <v>340</v>
      </c>
      <c r="AZ146">
        <v>280</v>
      </c>
      <c r="BA146" t="s">
        <v>341</v>
      </c>
      <c r="BB146">
        <v>0</v>
      </c>
      <c r="BC146">
        <v>0.14000000000000001</v>
      </c>
      <c r="BD146">
        <v>1.7</v>
      </c>
      <c r="BE146">
        <v>1.5</v>
      </c>
      <c r="BF146" t="s">
        <v>70</v>
      </c>
      <c r="BG146" t="s">
        <v>128</v>
      </c>
      <c r="BH146" t="s">
        <v>96</v>
      </c>
      <c r="BI146" t="s">
        <v>67</v>
      </c>
      <c r="BJ146" t="s">
        <v>71</v>
      </c>
      <c r="BK146" t="s">
        <v>67</v>
      </c>
      <c r="BL146" t="s">
        <v>130</v>
      </c>
      <c r="BM146" t="s">
        <v>67</v>
      </c>
      <c r="BN146">
        <v>79.510000000000005</v>
      </c>
      <c r="BO146">
        <v>0.68</v>
      </c>
      <c r="BP146">
        <v>13.1</v>
      </c>
      <c r="BQ146" t="s">
        <v>74</v>
      </c>
      <c r="BR146" t="s">
        <v>139</v>
      </c>
      <c r="BS146" t="s">
        <v>66</v>
      </c>
      <c r="BT146" t="s">
        <v>98</v>
      </c>
      <c r="BU146">
        <v>-1.25</v>
      </c>
      <c r="BV146">
        <v>-1</v>
      </c>
    </row>
    <row r="147" spans="1:74" x14ac:dyDescent="0.25">
      <c r="A147" t="s">
        <v>140</v>
      </c>
      <c r="B147" t="s">
        <v>103</v>
      </c>
      <c r="C147" t="s">
        <v>141</v>
      </c>
      <c r="D147">
        <v>38.1</v>
      </c>
      <c r="E147">
        <v>3.81</v>
      </c>
      <c r="F147" t="s">
        <v>67</v>
      </c>
      <c r="G147" t="s">
        <v>67</v>
      </c>
      <c r="H147">
        <v>199</v>
      </c>
      <c r="I147">
        <v>1.1299999999999999</v>
      </c>
      <c r="J147" t="s">
        <v>67</v>
      </c>
      <c r="K147" t="s">
        <v>67</v>
      </c>
      <c r="L147">
        <v>0</v>
      </c>
      <c r="M147" t="s">
        <v>116</v>
      </c>
      <c r="N147" t="s">
        <v>117</v>
      </c>
      <c r="O147">
        <v>-2</v>
      </c>
      <c r="P147">
        <v>-1.49</v>
      </c>
      <c r="Q147">
        <v>-1.43</v>
      </c>
      <c r="R147" t="s">
        <v>142</v>
      </c>
      <c r="S147">
        <v>41</v>
      </c>
      <c r="T147" t="s">
        <v>120</v>
      </c>
      <c r="U147" t="s">
        <v>336</v>
      </c>
      <c r="V147" t="s">
        <v>108</v>
      </c>
      <c r="W147" t="s">
        <v>140</v>
      </c>
      <c r="X147">
        <v>4.3099999999999996</v>
      </c>
      <c r="Y147" t="s">
        <v>67</v>
      </c>
      <c r="Z147">
        <v>-1.06</v>
      </c>
      <c r="AA147" t="s">
        <v>65</v>
      </c>
      <c r="AB147" t="s">
        <v>92</v>
      </c>
      <c r="AC147">
        <v>-1.49</v>
      </c>
      <c r="AD147">
        <v>2021</v>
      </c>
      <c r="AE147">
        <v>101.3</v>
      </c>
      <c r="AF147">
        <v>203</v>
      </c>
      <c r="AG147" t="s">
        <v>93</v>
      </c>
      <c r="AH147" t="s">
        <v>66</v>
      </c>
      <c r="AI147">
        <v>1536</v>
      </c>
      <c r="AJ147">
        <v>22.41</v>
      </c>
      <c r="AK147" t="s">
        <v>94</v>
      </c>
      <c r="AL147">
        <v>456648</v>
      </c>
      <c r="AM147" t="s">
        <v>337</v>
      </c>
      <c r="AN147" t="s">
        <v>342</v>
      </c>
      <c r="AO147" t="s">
        <v>123</v>
      </c>
      <c r="AP147" t="s">
        <v>124</v>
      </c>
      <c r="AQ147" t="s">
        <v>68</v>
      </c>
      <c r="AR147" t="s">
        <v>93</v>
      </c>
      <c r="AS147" t="s">
        <v>67</v>
      </c>
      <c r="AT147" t="s">
        <v>146</v>
      </c>
      <c r="AU147" t="s">
        <v>69</v>
      </c>
      <c r="AV147" t="s">
        <v>67</v>
      </c>
      <c r="AW147" t="s">
        <v>126</v>
      </c>
      <c r="AX147" t="s">
        <v>339</v>
      </c>
      <c r="AY147" t="s">
        <v>340</v>
      </c>
      <c r="AZ147">
        <v>308</v>
      </c>
      <c r="BA147" t="s">
        <v>341</v>
      </c>
      <c r="BB147">
        <v>0</v>
      </c>
      <c r="BC147">
        <v>0.06</v>
      </c>
      <c r="BD147">
        <v>1.7</v>
      </c>
      <c r="BE147">
        <v>1.7</v>
      </c>
      <c r="BF147" t="s">
        <v>70</v>
      </c>
      <c r="BG147" t="s">
        <v>128</v>
      </c>
      <c r="BH147" t="s">
        <v>96</v>
      </c>
      <c r="BI147" t="s">
        <v>67</v>
      </c>
      <c r="BJ147" t="s">
        <v>71</v>
      </c>
      <c r="BK147" t="s">
        <v>67</v>
      </c>
      <c r="BL147" t="s">
        <v>130</v>
      </c>
      <c r="BM147" t="s">
        <v>67</v>
      </c>
      <c r="BN147">
        <v>436.13</v>
      </c>
      <c r="BO147">
        <v>0.24</v>
      </c>
      <c r="BP147">
        <v>37.6</v>
      </c>
      <c r="BQ147" t="s">
        <v>74</v>
      </c>
      <c r="BR147" t="s">
        <v>139</v>
      </c>
      <c r="BS147" t="s">
        <v>66</v>
      </c>
      <c r="BT147" t="s">
        <v>98</v>
      </c>
      <c r="BU147">
        <v>-1.25</v>
      </c>
      <c r="BV147">
        <v>-1</v>
      </c>
    </row>
    <row r="148" spans="1:74" x14ac:dyDescent="0.25">
      <c r="A148" t="s">
        <v>140</v>
      </c>
      <c r="B148" t="s">
        <v>103</v>
      </c>
      <c r="C148" t="s">
        <v>141</v>
      </c>
      <c r="D148">
        <v>31.7</v>
      </c>
      <c r="E148">
        <v>1.84</v>
      </c>
      <c r="F148" t="s">
        <v>67</v>
      </c>
      <c r="G148" t="s">
        <v>67</v>
      </c>
      <c r="H148">
        <v>199</v>
      </c>
      <c r="I148">
        <v>1.1299999999999999</v>
      </c>
      <c r="J148" t="s">
        <v>67</v>
      </c>
      <c r="K148" t="s">
        <v>67</v>
      </c>
      <c r="L148">
        <v>0</v>
      </c>
      <c r="M148" t="s">
        <v>116</v>
      </c>
      <c r="N148" t="s">
        <v>117</v>
      </c>
      <c r="O148">
        <v>-2</v>
      </c>
      <c r="P148">
        <v>-1.45</v>
      </c>
      <c r="Q148">
        <v>-1.44</v>
      </c>
      <c r="R148" t="s">
        <v>142</v>
      </c>
      <c r="S148">
        <v>34</v>
      </c>
      <c r="T148" t="s">
        <v>120</v>
      </c>
      <c r="U148" t="s">
        <v>336</v>
      </c>
      <c r="V148" t="s">
        <v>108</v>
      </c>
      <c r="W148" t="s">
        <v>140</v>
      </c>
      <c r="X148">
        <v>2.08</v>
      </c>
      <c r="Y148" t="s">
        <v>67</v>
      </c>
      <c r="Z148">
        <v>-1.04</v>
      </c>
      <c r="AA148" t="s">
        <v>65</v>
      </c>
      <c r="AB148" t="s">
        <v>92</v>
      </c>
      <c r="AC148">
        <v>-1.45</v>
      </c>
      <c r="AD148">
        <v>2021</v>
      </c>
      <c r="AE148">
        <v>103.6</v>
      </c>
      <c r="AF148">
        <v>207</v>
      </c>
      <c r="AG148" t="s">
        <v>93</v>
      </c>
      <c r="AH148" t="s">
        <v>66</v>
      </c>
      <c r="AI148">
        <v>1536</v>
      </c>
      <c r="AJ148">
        <v>17.78</v>
      </c>
      <c r="AK148" t="s">
        <v>94</v>
      </c>
      <c r="AL148">
        <v>456649</v>
      </c>
      <c r="AM148" t="s">
        <v>337</v>
      </c>
      <c r="AN148" t="s">
        <v>342</v>
      </c>
      <c r="AO148" t="s">
        <v>123</v>
      </c>
      <c r="AP148" t="s">
        <v>124</v>
      </c>
      <c r="AQ148" t="s">
        <v>68</v>
      </c>
      <c r="AR148" t="s">
        <v>93</v>
      </c>
      <c r="AS148" t="s">
        <v>67</v>
      </c>
      <c r="AT148" t="s">
        <v>146</v>
      </c>
      <c r="AU148" t="s">
        <v>69</v>
      </c>
      <c r="AV148" t="s">
        <v>67</v>
      </c>
      <c r="AW148" t="s">
        <v>126</v>
      </c>
      <c r="AX148" t="s">
        <v>339</v>
      </c>
      <c r="AY148" t="s">
        <v>340</v>
      </c>
      <c r="AZ148">
        <v>309</v>
      </c>
      <c r="BA148" t="s">
        <v>341</v>
      </c>
      <c r="BB148">
        <v>0</v>
      </c>
      <c r="BC148">
        <v>0.01</v>
      </c>
      <c r="BD148">
        <v>1.7</v>
      </c>
      <c r="BE148">
        <v>1.7</v>
      </c>
      <c r="BF148" t="s">
        <v>70</v>
      </c>
      <c r="BG148" t="s">
        <v>128</v>
      </c>
      <c r="BH148" t="s">
        <v>96</v>
      </c>
      <c r="BI148" t="s">
        <v>67</v>
      </c>
      <c r="BJ148" t="s">
        <v>71</v>
      </c>
      <c r="BK148" t="s">
        <v>67</v>
      </c>
      <c r="BL148" t="s">
        <v>130</v>
      </c>
      <c r="BM148" t="s">
        <v>67</v>
      </c>
      <c r="BN148">
        <v>215.43</v>
      </c>
      <c r="BO148">
        <v>0.2</v>
      </c>
      <c r="BP148">
        <v>30.6</v>
      </c>
      <c r="BQ148" t="s">
        <v>74</v>
      </c>
      <c r="BR148" t="s">
        <v>139</v>
      </c>
      <c r="BS148" t="s">
        <v>66</v>
      </c>
      <c r="BT148" t="s">
        <v>98</v>
      </c>
      <c r="BU148">
        <v>-1.25</v>
      </c>
      <c r="BV148">
        <v>-1</v>
      </c>
    </row>
    <row r="149" spans="1:74" x14ac:dyDescent="0.25">
      <c r="A149" t="s">
        <v>140</v>
      </c>
      <c r="B149" t="s">
        <v>103</v>
      </c>
      <c r="C149" t="s">
        <v>141</v>
      </c>
      <c r="D149">
        <v>14.5</v>
      </c>
      <c r="E149">
        <v>1.99</v>
      </c>
      <c r="F149" t="s">
        <v>67</v>
      </c>
      <c r="G149" t="s">
        <v>67</v>
      </c>
      <c r="H149">
        <v>199</v>
      </c>
      <c r="I149">
        <v>1.1299999999999999</v>
      </c>
      <c r="J149" t="s">
        <v>67</v>
      </c>
      <c r="K149" t="s">
        <v>67</v>
      </c>
      <c r="L149">
        <v>0</v>
      </c>
      <c r="M149" t="s">
        <v>116</v>
      </c>
      <c r="N149" t="s">
        <v>117</v>
      </c>
      <c r="O149">
        <v>-2</v>
      </c>
      <c r="P149">
        <v>-2.35</v>
      </c>
      <c r="Q149">
        <v>-2.34</v>
      </c>
      <c r="R149" t="s">
        <v>142</v>
      </c>
      <c r="S149">
        <v>28.5</v>
      </c>
      <c r="T149" t="s">
        <v>120</v>
      </c>
      <c r="U149" t="s">
        <v>336</v>
      </c>
      <c r="V149" t="s">
        <v>119</v>
      </c>
      <c r="W149" t="s">
        <v>140</v>
      </c>
      <c r="X149">
        <v>2.25</v>
      </c>
      <c r="Y149" t="s">
        <v>67</v>
      </c>
      <c r="Z149">
        <v>-1.04</v>
      </c>
      <c r="AA149" t="s">
        <v>65</v>
      </c>
      <c r="AB149" t="s">
        <v>92</v>
      </c>
      <c r="AC149">
        <v>-2.35</v>
      </c>
      <c r="AD149">
        <v>2021</v>
      </c>
      <c r="AE149">
        <v>54.2</v>
      </c>
      <c r="AF149">
        <v>108</v>
      </c>
      <c r="AG149" t="s">
        <v>93</v>
      </c>
      <c r="AH149" t="s">
        <v>66</v>
      </c>
      <c r="AI149">
        <v>1536</v>
      </c>
      <c r="AJ149">
        <v>35.75</v>
      </c>
      <c r="AK149" t="s">
        <v>109</v>
      </c>
      <c r="AL149">
        <v>456650</v>
      </c>
      <c r="AM149" t="s">
        <v>337</v>
      </c>
      <c r="AN149" t="s">
        <v>343</v>
      </c>
      <c r="AO149" t="s">
        <v>123</v>
      </c>
      <c r="AP149" t="s">
        <v>124</v>
      </c>
      <c r="AQ149" t="s">
        <v>68</v>
      </c>
      <c r="AR149" t="s">
        <v>93</v>
      </c>
      <c r="AS149" t="s">
        <v>67</v>
      </c>
      <c r="AT149" t="s">
        <v>146</v>
      </c>
      <c r="AU149" t="s">
        <v>69</v>
      </c>
      <c r="AV149" t="s">
        <v>67</v>
      </c>
      <c r="AW149" t="s">
        <v>126</v>
      </c>
      <c r="AX149" t="s">
        <v>339</v>
      </c>
      <c r="AY149" t="s">
        <v>340</v>
      </c>
      <c r="AZ149">
        <v>325</v>
      </c>
      <c r="BA149" t="s">
        <v>341</v>
      </c>
      <c r="BB149">
        <v>0</v>
      </c>
      <c r="BC149">
        <v>0.01</v>
      </c>
      <c r="BD149">
        <v>1.7</v>
      </c>
      <c r="BE149">
        <v>0</v>
      </c>
      <c r="BF149" t="s">
        <v>70</v>
      </c>
      <c r="BG149" t="s">
        <v>128</v>
      </c>
      <c r="BH149" t="s">
        <v>96</v>
      </c>
      <c r="BI149" t="s">
        <v>67</v>
      </c>
      <c r="BJ149" t="s">
        <v>71</v>
      </c>
      <c r="BK149" t="s">
        <v>67</v>
      </c>
      <c r="BL149" t="s">
        <v>130</v>
      </c>
      <c r="BM149" t="s">
        <v>67</v>
      </c>
      <c r="BN149">
        <v>121.98</v>
      </c>
      <c r="BO149">
        <v>1.1000000000000001</v>
      </c>
      <c r="BP149">
        <v>26.8</v>
      </c>
      <c r="BQ149" t="s">
        <v>74</v>
      </c>
      <c r="BR149" t="s">
        <v>139</v>
      </c>
      <c r="BS149" t="s">
        <v>66</v>
      </c>
      <c r="BT149" t="s">
        <v>98</v>
      </c>
      <c r="BU149">
        <v>-1.25</v>
      </c>
      <c r="BV149">
        <v>-1</v>
      </c>
    </row>
    <row r="150" spans="1:74" x14ac:dyDescent="0.25">
      <c r="A150" t="s">
        <v>80</v>
      </c>
      <c r="B150" t="s">
        <v>80</v>
      </c>
      <c r="C150" t="s">
        <v>80</v>
      </c>
      <c r="D150">
        <v>16.8</v>
      </c>
      <c r="E150">
        <v>1.18</v>
      </c>
      <c r="F150" t="s">
        <v>67</v>
      </c>
      <c r="G150" t="s">
        <v>105</v>
      </c>
      <c r="H150">
        <v>199</v>
      </c>
      <c r="I150">
        <v>1.1299999999999999</v>
      </c>
      <c r="J150" t="s">
        <v>106</v>
      </c>
      <c r="K150" t="s">
        <v>67</v>
      </c>
      <c r="L150">
        <v>0</v>
      </c>
      <c r="M150" t="s">
        <v>116</v>
      </c>
      <c r="N150" t="s">
        <v>107</v>
      </c>
      <c r="O150">
        <v>-2.25</v>
      </c>
      <c r="P150">
        <v>-2.12</v>
      </c>
      <c r="Q150">
        <v>-1.98</v>
      </c>
      <c r="R150" t="s">
        <v>72</v>
      </c>
      <c r="S150">
        <v>20.6</v>
      </c>
      <c r="T150" t="s">
        <v>65</v>
      </c>
      <c r="U150" t="s">
        <v>344</v>
      </c>
      <c r="V150" t="s">
        <v>108</v>
      </c>
      <c r="W150" t="s">
        <v>80</v>
      </c>
      <c r="X150">
        <v>1.33</v>
      </c>
      <c r="Y150" t="s">
        <v>67</v>
      </c>
      <c r="Z150">
        <v>-1.03</v>
      </c>
      <c r="AA150" t="s">
        <v>65</v>
      </c>
      <c r="AB150" t="s">
        <v>92</v>
      </c>
      <c r="AC150">
        <v>-2.12</v>
      </c>
      <c r="AD150">
        <v>2021</v>
      </c>
      <c r="AE150">
        <v>187.1</v>
      </c>
      <c r="AF150">
        <v>374</v>
      </c>
      <c r="AG150" t="s">
        <v>93</v>
      </c>
      <c r="AH150" t="s">
        <v>66</v>
      </c>
      <c r="AI150">
        <v>1536</v>
      </c>
      <c r="AJ150">
        <v>8.35</v>
      </c>
      <c r="AK150" t="s">
        <v>109</v>
      </c>
      <c r="AL150">
        <v>456913</v>
      </c>
      <c r="AM150" t="s">
        <v>345</v>
      </c>
      <c r="AN150" t="s">
        <v>67</v>
      </c>
      <c r="AO150" t="s">
        <v>123</v>
      </c>
      <c r="AP150" t="s">
        <v>124</v>
      </c>
      <c r="AQ150" t="s">
        <v>68</v>
      </c>
      <c r="AR150" t="s">
        <v>93</v>
      </c>
      <c r="AS150" t="s">
        <v>67</v>
      </c>
      <c r="AT150" t="s">
        <v>146</v>
      </c>
      <c r="AU150" t="s">
        <v>125</v>
      </c>
      <c r="AV150" t="s">
        <v>67</v>
      </c>
      <c r="AW150" t="s">
        <v>126</v>
      </c>
      <c r="AX150" t="s">
        <v>346</v>
      </c>
      <c r="AY150" t="s">
        <v>110</v>
      </c>
      <c r="AZ150">
        <v>889</v>
      </c>
      <c r="BA150" t="s">
        <v>67</v>
      </c>
      <c r="BB150">
        <v>0</v>
      </c>
      <c r="BC150">
        <v>0.14000000000000001</v>
      </c>
      <c r="BD150">
        <v>5.8</v>
      </c>
      <c r="BE150">
        <v>5.8</v>
      </c>
      <c r="BF150" t="s">
        <v>70</v>
      </c>
      <c r="BG150" t="s">
        <v>128</v>
      </c>
      <c r="BH150" t="s">
        <v>96</v>
      </c>
      <c r="BI150" t="s">
        <v>67</v>
      </c>
      <c r="BJ150" t="s">
        <v>71</v>
      </c>
      <c r="BK150" t="s">
        <v>67</v>
      </c>
      <c r="BL150" t="s">
        <v>130</v>
      </c>
      <c r="BM150" t="s">
        <v>67</v>
      </c>
      <c r="BN150">
        <v>249.46</v>
      </c>
      <c r="BO150">
        <v>0.87</v>
      </c>
      <c r="BP150">
        <v>9</v>
      </c>
      <c r="BQ150" t="s">
        <v>74</v>
      </c>
      <c r="BR150" t="s">
        <v>139</v>
      </c>
      <c r="BS150" t="s">
        <v>133</v>
      </c>
      <c r="BT150" t="s">
        <v>98</v>
      </c>
      <c r="BU150">
        <v>-1.25</v>
      </c>
      <c r="BV150">
        <v>-1</v>
      </c>
    </row>
    <row r="151" spans="1:74" x14ac:dyDescent="0.25">
      <c r="A151" t="s">
        <v>80</v>
      </c>
      <c r="B151" t="s">
        <v>80</v>
      </c>
      <c r="C151" t="s">
        <v>80</v>
      </c>
      <c r="D151">
        <v>16.7</v>
      </c>
      <c r="E151">
        <v>1.2</v>
      </c>
      <c r="F151" t="s">
        <v>67</v>
      </c>
      <c r="G151" t="s">
        <v>105</v>
      </c>
      <c r="H151">
        <v>199</v>
      </c>
      <c r="I151">
        <v>1.1299999999999999</v>
      </c>
      <c r="J151" t="s">
        <v>106</v>
      </c>
      <c r="K151" t="s">
        <v>67</v>
      </c>
      <c r="L151">
        <v>0</v>
      </c>
      <c r="M151" t="s">
        <v>116</v>
      </c>
      <c r="N151" t="s">
        <v>107</v>
      </c>
      <c r="O151">
        <v>-2.25</v>
      </c>
      <c r="P151">
        <v>-2.5</v>
      </c>
      <c r="Q151">
        <v>-2.14</v>
      </c>
      <c r="R151" t="s">
        <v>72</v>
      </c>
      <c r="S151">
        <v>18.8</v>
      </c>
      <c r="T151" t="s">
        <v>65</v>
      </c>
      <c r="U151" t="s">
        <v>344</v>
      </c>
      <c r="V151" t="s">
        <v>108</v>
      </c>
      <c r="W151" t="s">
        <v>80</v>
      </c>
      <c r="X151">
        <v>1.36</v>
      </c>
      <c r="Y151" t="s">
        <v>67</v>
      </c>
      <c r="Z151">
        <v>-1.03</v>
      </c>
      <c r="AA151" t="s">
        <v>65</v>
      </c>
      <c r="AB151" t="s">
        <v>92</v>
      </c>
      <c r="AC151">
        <v>-2.5</v>
      </c>
      <c r="AD151">
        <v>2021</v>
      </c>
      <c r="AE151">
        <v>235.6</v>
      </c>
      <c r="AF151">
        <v>471</v>
      </c>
      <c r="AG151" t="s">
        <v>93</v>
      </c>
      <c r="AH151" t="s">
        <v>66</v>
      </c>
      <c r="AI151">
        <v>1536</v>
      </c>
      <c r="AJ151">
        <v>8.82</v>
      </c>
      <c r="AK151" t="s">
        <v>109</v>
      </c>
      <c r="AL151">
        <v>456914</v>
      </c>
      <c r="AM151" t="s">
        <v>345</v>
      </c>
      <c r="AN151" t="s">
        <v>67</v>
      </c>
      <c r="AO151" t="s">
        <v>123</v>
      </c>
      <c r="AP151" t="s">
        <v>124</v>
      </c>
      <c r="AQ151" t="s">
        <v>68</v>
      </c>
      <c r="AR151" t="s">
        <v>93</v>
      </c>
      <c r="AS151" t="s">
        <v>67</v>
      </c>
      <c r="AT151" t="s">
        <v>146</v>
      </c>
      <c r="AU151" t="s">
        <v>125</v>
      </c>
      <c r="AV151" t="s">
        <v>67</v>
      </c>
      <c r="AW151" t="s">
        <v>126</v>
      </c>
      <c r="AX151" t="s">
        <v>347</v>
      </c>
      <c r="AY151" t="s">
        <v>110</v>
      </c>
      <c r="AZ151">
        <v>890</v>
      </c>
      <c r="BA151" t="s">
        <v>67</v>
      </c>
      <c r="BB151">
        <v>0</v>
      </c>
      <c r="BC151">
        <v>0.36</v>
      </c>
      <c r="BD151">
        <v>5.8</v>
      </c>
      <c r="BE151">
        <v>5.8</v>
      </c>
      <c r="BF151" t="s">
        <v>70</v>
      </c>
      <c r="BG151" t="s">
        <v>128</v>
      </c>
      <c r="BH151" t="s">
        <v>96</v>
      </c>
      <c r="BI151" t="s">
        <v>67</v>
      </c>
      <c r="BJ151" t="s">
        <v>71</v>
      </c>
      <c r="BK151" t="s">
        <v>67</v>
      </c>
      <c r="BL151" t="s">
        <v>130</v>
      </c>
      <c r="BM151" t="s">
        <v>67</v>
      </c>
      <c r="BN151">
        <v>319.44</v>
      </c>
      <c r="BO151">
        <v>1.25</v>
      </c>
      <c r="BP151">
        <v>7.1</v>
      </c>
      <c r="BQ151" t="s">
        <v>190</v>
      </c>
      <c r="BR151" t="s">
        <v>139</v>
      </c>
      <c r="BS151" t="s">
        <v>133</v>
      </c>
      <c r="BT151" t="s">
        <v>98</v>
      </c>
      <c r="BU151">
        <v>-1.25</v>
      </c>
      <c r="BV151">
        <v>-1</v>
      </c>
    </row>
    <row r="152" spans="1:74" x14ac:dyDescent="0.25">
      <c r="A152" t="s">
        <v>80</v>
      </c>
      <c r="B152" t="s">
        <v>80</v>
      </c>
      <c r="C152" t="s">
        <v>80</v>
      </c>
      <c r="D152">
        <v>13.4</v>
      </c>
      <c r="E152">
        <v>0.96</v>
      </c>
      <c r="F152" t="s">
        <v>67</v>
      </c>
      <c r="G152" t="s">
        <v>105</v>
      </c>
      <c r="H152">
        <v>199</v>
      </c>
      <c r="I152">
        <v>1.1299999999999999</v>
      </c>
      <c r="J152" t="s">
        <v>106</v>
      </c>
      <c r="K152" t="s">
        <v>67</v>
      </c>
      <c r="L152">
        <v>0</v>
      </c>
      <c r="M152" t="s">
        <v>116</v>
      </c>
      <c r="N152" t="s">
        <v>107</v>
      </c>
      <c r="O152">
        <v>-2.25</v>
      </c>
      <c r="P152">
        <v>-2.54</v>
      </c>
      <c r="Q152">
        <v>-2.21</v>
      </c>
      <c r="R152" t="s">
        <v>72</v>
      </c>
      <c r="S152">
        <v>19.7</v>
      </c>
      <c r="T152" t="s">
        <v>65</v>
      </c>
      <c r="U152" t="s">
        <v>344</v>
      </c>
      <c r="V152" t="s">
        <v>108</v>
      </c>
      <c r="W152" t="s">
        <v>80</v>
      </c>
      <c r="X152">
        <v>1.08</v>
      </c>
      <c r="Y152" t="s">
        <v>67</v>
      </c>
      <c r="Z152">
        <v>-1.03</v>
      </c>
      <c r="AA152" t="s">
        <v>65</v>
      </c>
      <c r="AB152" t="s">
        <v>92</v>
      </c>
      <c r="AC152">
        <v>-2.54</v>
      </c>
      <c r="AD152">
        <v>2021</v>
      </c>
      <c r="AE152">
        <v>165.3</v>
      </c>
      <c r="AF152">
        <v>331</v>
      </c>
      <c r="AG152" t="s">
        <v>93</v>
      </c>
      <c r="AH152" t="s">
        <v>66</v>
      </c>
      <c r="AI152">
        <v>1536</v>
      </c>
      <c r="AJ152">
        <v>10.199999999999999</v>
      </c>
      <c r="AK152" t="s">
        <v>109</v>
      </c>
      <c r="AL152">
        <v>456915</v>
      </c>
      <c r="AM152" t="s">
        <v>345</v>
      </c>
      <c r="AN152" t="s">
        <v>67</v>
      </c>
      <c r="AO152" t="s">
        <v>123</v>
      </c>
      <c r="AP152" t="s">
        <v>124</v>
      </c>
      <c r="AQ152" t="s">
        <v>68</v>
      </c>
      <c r="AR152" t="s">
        <v>93</v>
      </c>
      <c r="AS152" t="s">
        <v>67</v>
      </c>
      <c r="AT152" t="s">
        <v>146</v>
      </c>
      <c r="AU152" t="s">
        <v>125</v>
      </c>
      <c r="AV152" t="s">
        <v>67</v>
      </c>
      <c r="AW152" t="s">
        <v>126</v>
      </c>
      <c r="AX152" t="s">
        <v>347</v>
      </c>
      <c r="AY152" t="s">
        <v>110</v>
      </c>
      <c r="AZ152">
        <v>911</v>
      </c>
      <c r="BA152" t="s">
        <v>67</v>
      </c>
      <c r="BB152">
        <v>0</v>
      </c>
      <c r="BC152">
        <v>0.33</v>
      </c>
      <c r="BD152">
        <v>5.8</v>
      </c>
      <c r="BE152">
        <v>5.8</v>
      </c>
      <c r="BF152" t="s">
        <v>70</v>
      </c>
      <c r="BG152" t="s">
        <v>128</v>
      </c>
      <c r="BH152" t="s">
        <v>96</v>
      </c>
      <c r="BI152" t="s">
        <v>67</v>
      </c>
      <c r="BJ152" t="s">
        <v>71</v>
      </c>
      <c r="BK152" t="s">
        <v>67</v>
      </c>
      <c r="BL152" t="s">
        <v>130</v>
      </c>
      <c r="BM152" t="s">
        <v>67</v>
      </c>
      <c r="BN152">
        <v>179.28</v>
      </c>
      <c r="BO152">
        <v>1.29</v>
      </c>
      <c r="BP152">
        <v>8.1</v>
      </c>
      <c r="BQ152" t="s">
        <v>74</v>
      </c>
      <c r="BR152" t="s">
        <v>139</v>
      </c>
      <c r="BS152" t="s">
        <v>133</v>
      </c>
      <c r="BT152" t="s">
        <v>98</v>
      </c>
      <c r="BU152">
        <v>-1.25</v>
      </c>
      <c r="BV152">
        <v>-1</v>
      </c>
    </row>
    <row r="153" spans="1:74" x14ac:dyDescent="0.25">
      <c r="A153" t="s">
        <v>140</v>
      </c>
      <c r="B153" t="s">
        <v>103</v>
      </c>
      <c r="C153" t="s">
        <v>141</v>
      </c>
      <c r="D153">
        <v>6.7</v>
      </c>
      <c r="E153">
        <v>1.27</v>
      </c>
      <c r="F153" t="s">
        <v>67</v>
      </c>
      <c r="G153" t="s">
        <v>105</v>
      </c>
      <c r="H153">
        <v>199</v>
      </c>
      <c r="I153">
        <v>1.1299999999999999</v>
      </c>
      <c r="J153" t="s">
        <v>106</v>
      </c>
      <c r="K153" t="s">
        <v>67</v>
      </c>
      <c r="L153">
        <v>0</v>
      </c>
      <c r="M153" t="s">
        <v>116</v>
      </c>
      <c r="N153" t="s">
        <v>107</v>
      </c>
      <c r="O153">
        <v>-2.25</v>
      </c>
      <c r="P153">
        <v>-2.4</v>
      </c>
      <c r="Q153">
        <v>-1.96</v>
      </c>
      <c r="R153" t="s">
        <v>72</v>
      </c>
      <c r="S153">
        <v>18.5</v>
      </c>
      <c r="T153" t="s">
        <v>65</v>
      </c>
      <c r="U153" t="s">
        <v>344</v>
      </c>
      <c r="V153" t="s">
        <v>108</v>
      </c>
      <c r="W153" t="s">
        <v>140</v>
      </c>
      <c r="X153">
        <v>1.44</v>
      </c>
      <c r="Y153" t="s">
        <v>67</v>
      </c>
      <c r="Z153">
        <v>-0.98</v>
      </c>
      <c r="AA153" t="s">
        <v>65</v>
      </c>
      <c r="AB153" t="s">
        <v>92</v>
      </c>
      <c r="AC153">
        <v>-2.4</v>
      </c>
      <c r="AD153">
        <v>2021</v>
      </c>
      <c r="AE153">
        <v>96.7</v>
      </c>
      <c r="AF153">
        <v>193</v>
      </c>
      <c r="AG153" t="s">
        <v>93</v>
      </c>
      <c r="AH153" t="s">
        <v>66</v>
      </c>
      <c r="AI153">
        <v>1536</v>
      </c>
      <c r="AJ153">
        <v>7.73</v>
      </c>
      <c r="AK153" t="s">
        <v>109</v>
      </c>
      <c r="AL153">
        <v>456916</v>
      </c>
      <c r="AM153" t="s">
        <v>345</v>
      </c>
      <c r="AN153" t="s">
        <v>67</v>
      </c>
      <c r="AO153" t="s">
        <v>123</v>
      </c>
      <c r="AP153" t="s">
        <v>124</v>
      </c>
      <c r="AQ153" t="s">
        <v>68</v>
      </c>
      <c r="AR153" t="s">
        <v>93</v>
      </c>
      <c r="AS153" t="s">
        <v>67</v>
      </c>
      <c r="AT153" t="s">
        <v>146</v>
      </c>
      <c r="AU153" t="s">
        <v>125</v>
      </c>
      <c r="AV153" t="s">
        <v>67</v>
      </c>
      <c r="AW153" t="s">
        <v>126</v>
      </c>
      <c r="AX153" t="s">
        <v>290</v>
      </c>
      <c r="AY153" t="s">
        <v>110</v>
      </c>
      <c r="AZ153">
        <v>1235</v>
      </c>
      <c r="BA153" t="s">
        <v>67</v>
      </c>
      <c r="BB153">
        <v>0</v>
      </c>
      <c r="BC153">
        <v>0.44</v>
      </c>
      <c r="BD153">
        <v>5.8</v>
      </c>
      <c r="BE153">
        <v>5.8</v>
      </c>
      <c r="BF153" t="s">
        <v>70</v>
      </c>
      <c r="BG153" t="s">
        <v>128</v>
      </c>
      <c r="BH153" t="s">
        <v>96</v>
      </c>
      <c r="BI153" t="s">
        <v>67</v>
      </c>
      <c r="BJ153" t="s">
        <v>71</v>
      </c>
      <c r="BK153" t="s">
        <v>67</v>
      </c>
      <c r="BL153" t="s">
        <v>130</v>
      </c>
      <c r="BM153" t="s">
        <v>67</v>
      </c>
      <c r="BN153">
        <v>138.72</v>
      </c>
      <c r="BO153">
        <v>1.1499999999999999</v>
      </c>
      <c r="BP153">
        <v>6.9</v>
      </c>
      <c r="BQ153" t="s">
        <v>190</v>
      </c>
      <c r="BR153" t="s">
        <v>139</v>
      </c>
      <c r="BS153" t="s">
        <v>133</v>
      </c>
      <c r="BT153" t="s">
        <v>98</v>
      </c>
      <c r="BU153">
        <v>-1.25</v>
      </c>
      <c r="BV153">
        <v>-1</v>
      </c>
    </row>
    <row r="154" spans="1:74" x14ac:dyDescent="0.25">
      <c r="A154" t="s">
        <v>80</v>
      </c>
      <c r="B154" t="s">
        <v>80</v>
      </c>
      <c r="C154" t="s">
        <v>80</v>
      </c>
      <c r="D154">
        <v>9.1</v>
      </c>
      <c r="E154">
        <v>4.0999999999999996</v>
      </c>
      <c r="F154" t="s">
        <v>67</v>
      </c>
      <c r="G154" t="s">
        <v>73</v>
      </c>
      <c r="H154">
        <v>199</v>
      </c>
      <c r="I154">
        <v>1.1299999999999999</v>
      </c>
      <c r="J154" t="s">
        <v>75</v>
      </c>
      <c r="K154" t="s">
        <v>67</v>
      </c>
      <c r="L154">
        <v>0</v>
      </c>
      <c r="M154" t="s">
        <v>116</v>
      </c>
      <c r="N154" t="s">
        <v>348</v>
      </c>
      <c r="O154">
        <v>-2.5</v>
      </c>
      <c r="P154">
        <v>-2.82</v>
      </c>
      <c r="Q154">
        <v>-2</v>
      </c>
      <c r="R154" t="s">
        <v>142</v>
      </c>
      <c r="S154">
        <v>9.5</v>
      </c>
      <c r="T154" t="s">
        <v>65</v>
      </c>
      <c r="U154" t="s">
        <v>349</v>
      </c>
      <c r="V154" t="s">
        <v>350</v>
      </c>
      <c r="W154" t="s">
        <v>80</v>
      </c>
      <c r="X154">
        <v>4.63</v>
      </c>
      <c r="Y154" t="s">
        <v>67</v>
      </c>
      <c r="Z154">
        <v>-1.01</v>
      </c>
      <c r="AA154" t="s">
        <v>65</v>
      </c>
      <c r="AB154" t="s">
        <v>100</v>
      </c>
      <c r="AC154">
        <v>-2.82</v>
      </c>
      <c r="AD154">
        <v>2021</v>
      </c>
      <c r="AE154">
        <v>95.6</v>
      </c>
      <c r="AF154">
        <v>191</v>
      </c>
      <c r="AG154" t="s">
        <v>93</v>
      </c>
      <c r="AH154" t="s">
        <v>66</v>
      </c>
      <c r="AI154">
        <v>1536</v>
      </c>
      <c r="AJ154">
        <v>12.25</v>
      </c>
      <c r="AK154" t="s">
        <v>77</v>
      </c>
      <c r="AL154">
        <v>456917</v>
      </c>
      <c r="AM154" t="s">
        <v>351</v>
      </c>
      <c r="AN154" t="s">
        <v>67</v>
      </c>
      <c r="AO154" t="s">
        <v>123</v>
      </c>
      <c r="AP154" t="s">
        <v>124</v>
      </c>
      <c r="AQ154" t="s">
        <v>68</v>
      </c>
      <c r="AR154" t="s">
        <v>93</v>
      </c>
      <c r="AS154" t="s">
        <v>67</v>
      </c>
      <c r="AT154" t="s">
        <v>146</v>
      </c>
      <c r="AU154" t="s">
        <v>125</v>
      </c>
      <c r="AV154" t="s">
        <v>67</v>
      </c>
      <c r="AW154" t="s">
        <v>126</v>
      </c>
      <c r="AX154" t="s">
        <v>352</v>
      </c>
      <c r="AY154" t="s">
        <v>78</v>
      </c>
      <c r="AZ154">
        <v>413</v>
      </c>
      <c r="BA154" t="s">
        <v>67</v>
      </c>
      <c r="BB154">
        <v>0</v>
      </c>
      <c r="BC154">
        <v>0.82</v>
      </c>
      <c r="BD154">
        <v>0</v>
      </c>
      <c r="BE154">
        <v>0</v>
      </c>
      <c r="BF154" t="s">
        <v>70</v>
      </c>
      <c r="BG154" t="s">
        <v>128</v>
      </c>
      <c r="BH154" t="s">
        <v>96</v>
      </c>
      <c r="BI154" t="s">
        <v>67</v>
      </c>
      <c r="BJ154" t="s">
        <v>71</v>
      </c>
      <c r="BK154" t="s">
        <v>67</v>
      </c>
      <c r="BL154" t="s">
        <v>130</v>
      </c>
      <c r="BM154" t="s">
        <v>67</v>
      </c>
      <c r="BN154">
        <v>442.97</v>
      </c>
      <c r="BO154">
        <v>1.57</v>
      </c>
      <c r="BP154">
        <v>9.5</v>
      </c>
      <c r="BQ154" t="s">
        <v>74</v>
      </c>
      <c r="BR154" t="s">
        <v>139</v>
      </c>
      <c r="BS154" t="s">
        <v>133</v>
      </c>
      <c r="BT154" t="s">
        <v>79</v>
      </c>
      <c r="BU154">
        <v>-1.25</v>
      </c>
      <c r="BV154">
        <v>-1</v>
      </c>
    </row>
    <row r="155" spans="1:74" ht="45" x14ac:dyDescent="0.25">
      <c r="A155" t="s">
        <v>80</v>
      </c>
      <c r="B155" t="s">
        <v>80</v>
      </c>
      <c r="C155" t="s">
        <v>80</v>
      </c>
      <c r="D155">
        <v>43.9</v>
      </c>
      <c r="E155">
        <v>3.61</v>
      </c>
      <c r="F155" t="s">
        <v>67</v>
      </c>
      <c r="G155" t="s">
        <v>73</v>
      </c>
      <c r="H155">
        <v>199</v>
      </c>
      <c r="I155">
        <v>1.1299999999999999</v>
      </c>
      <c r="J155" t="s">
        <v>75</v>
      </c>
      <c r="K155" t="s">
        <v>67</v>
      </c>
      <c r="L155">
        <v>0</v>
      </c>
      <c r="M155" t="s">
        <v>116</v>
      </c>
      <c r="N155" t="s">
        <v>348</v>
      </c>
      <c r="O155">
        <v>-2.5</v>
      </c>
      <c r="P155">
        <v>-2.8</v>
      </c>
      <c r="Q155">
        <v>-2.08</v>
      </c>
      <c r="R155" t="s">
        <v>142</v>
      </c>
      <c r="S155">
        <v>25.4</v>
      </c>
      <c r="T155" t="s">
        <v>65</v>
      </c>
      <c r="U155" t="s">
        <v>349</v>
      </c>
      <c r="V155" t="s">
        <v>76</v>
      </c>
      <c r="W155" t="s">
        <v>80</v>
      </c>
      <c r="X155">
        <v>4.08</v>
      </c>
      <c r="Y155" t="s">
        <v>67</v>
      </c>
      <c r="Z155">
        <v>-1.05</v>
      </c>
      <c r="AA155" t="s">
        <v>65</v>
      </c>
      <c r="AB155" t="s">
        <v>100</v>
      </c>
      <c r="AC155">
        <v>-2.8</v>
      </c>
      <c r="AD155">
        <v>2021</v>
      </c>
      <c r="AE155">
        <v>192.6</v>
      </c>
      <c r="AF155">
        <v>385</v>
      </c>
      <c r="AG155" t="s">
        <v>93</v>
      </c>
      <c r="AH155" t="s">
        <v>66</v>
      </c>
      <c r="AI155">
        <v>1536</v>
      </c>
      <c r="AJ155">
        <v>18.28</v>
      </c>
      <c r="AK155" t="s">
        <v>77</v>
      </c>
      <c r="AL155">
        <v>456918</v>
      </c>
      <c r="AM155" t="s">
        <v>351</v>
      </c>
      <c r="AN155" t="s">
        <v>353</v>
      </c>
      <c r="AO155" t="s">
        <v>123</v>
      </c>
      <c r="AP155" s="2" t="s">
        <v>124</v>
      </c>
      <c r="AQ155" t="s">
        <v>68</v>
      </c>
      <c r="AR155" t="s">
        <v>93</v>
      </c>
      <c r="AS155" t="s">
        <v>67</v>
      </c>
      <c r="AT155" t="s">
        <v>146</v>
      </c>
      <c r="AU155" t="s">
        <v>125</v>
      </c>
      <c r="AV155" t="s">
        <v>67</v>
      </c>
      <c r="AW155" t="s">
        <v>126</v>
      </c>
      <c r="AX155" t="s">
        <v>352</v>
      </c>
      <c r="AY155" t="s">
        <v>78</v>
      </c>
      <c r="AZ155">
        <v>1262</v>
      </c>
      <c r="BA155" t="s">
        <v>67</v>
      </c>
      <c r="BB155">
        <v>0</v>
      </c>
      <c r="BC155">
        <v>0.72</v>
      </c>
      <c r="BD155">
        <v>1.3</v>
      </c>
      <c r="BE155">
        <v>1.3</v>
      </c>
      <c r="BF155" t="s">
        <v>70</v>
      </c>
      <c r="BG155" t="s">
        <v>128</v>
      </c>
      <c r="BH155" t="s">
        <v>96</v>
      </c>
      <c r="BI155" t="s">
        <v>67</v>
      </c>
      <c r="BJ155" t="s">
        <v>71</v>
      </c>
      <c r="BK155" t="s">
        <v>67</v>
      </c>
      <c r="BL155" t="s">
        <v>130</v>
      </c>
      <c r="BM155" t="s">
        <v>67</v>
      </c>
      <c r="BN155">
        <v>785.58</v>
      </c>
      <c r="BO155">
        <v>1.55</v>
      </c>
      <c r="BP155">
        <v>22.8</v>
      </c>
      <c r="BQ155" t="s">
        <v>74</v>
      </c>
      <c r="BR155" t="s">
        <v>139</v>
      </c>
      <c r="BS155" t="s">
        <v>133</v>
      </c>
      <c r="BT155" t="s">
        <v>79</v>
      </c>
      <c r="BU155">
        <v>-1.25</v>
      </c>
      <c r="BV155">
        <v>-1</v>
      </c>
    </row>
    <row r="156" spans="1:74" x14ac:dyDescent="0.25">
      <c r="A156" t="s">
        <v>80</v>
      </c>
      <c r="B156" t="s">
        <v>80</v>
      </c>
      <c r="C156" t="s">
        <v>80</v>
      </c>
      <c r="D156">
        <v>6.5</v>
      </c>
      <c r="E156">
        <v>3.61</v>
      </c>
      <c r="F156" t="s">
        <v>67</v>
      </c>
      <c r="G156" t="s">
        <v>105</v>
      </c>
      <c r="H156">
        <v>199</v>
      </c>
      <c r="I156">
        <v>1.1299999999999999</v>
      </c>
      <c r="J156" t="s">
        <v>106</v>
      </c>
      <c r="K156" t="s">
        <v>67</v>
      </c>
      <c r="L156">
        <v>0</v>
      </c>
      <c r="M156" t="s">
        <v>116</v>
      </c>
      <c r="N156" t="s">
        <v>107</v>
      </c>
      <c r="O156">
        <v>-2.5</v>
      </c>
      <c r="P156">
        <v>-2.8</v>
      </c>
      <c r="Q156">
        <v>-2.08</v>
      </c>
      <c r="R156" t="s">
        <v>142</v>
      </c>
      <c r="S156">
        <v>25.4</v>
      </c>
      <c r="T156" t="s">
        <v>65</v>
      </c>
      <c r="U156" t="s">
        <v>349</v>
      </c>
      <c r="V156" t="s">
        <v>108</v>
      </c>
      <c r="W156" t="s">
        <v>80</v>
      </c>
      <c r="X156">
        <v>4.08</v>
      </c>
      <c r="Y156" t="s">
        <v>67</v>
      </c>
      <c r="Z156">
        <v>-1.05</v>
      </c>
      <c r="AA156" t="s">
        <v>65</v>
      </c>
      <c r="AB156" t="s">
        <v>92</v>
      </c>
      <c r="AC156">
        <v>-2.8</v>
      </c>
      <c r="AD156">
        <v>2021</v>
      </c>
      <c r="AE156">
        <v>28.7</v>
      </c>
      <c r="AF156">
        <v>57</v>
      </c>
      <c r="AG156" t="s">
        <v>93</v>
      </c>
      <c r="AH156" t="s">
        <v>66</v>
      </c>
      <c r="AI156">
        <v>1536</v>
      </c>
      <c r="AJ156">
        <v>18.28</v>
      </c>
      <c r="AK156" t="s">
        <v>109</v>
      </c>
      <c r="AL156">
        <v>456919</v>
      </c>
      <c r="AM156" t="s">
        <v>351</v>
      </c>
      <c r="AN156" t="s">
        <v>353</v>
      </c>
      <c r="AO156" t="s">
        <v>123</v>
      </c>
      <c r="AP156" t="s">
        <v>124</v>
      </c>
      <c r="AQ156" t="s">
        <v>68</v>
      </c>
      <c r="AR156" t="s">
        <v>93</v>
      </c>
      <c r="AS156" t="s">
        <v>67</v>
      </c>
      <c r="AT156" t="s">
        <v>146</v>
      </c>
      <c r="AU156" t="s">
        <v>125</v>
      </c>
      <c r="AV156" t="s">
        <v>67</v>
      </c>
      <c r="AW156" t="s">
        <v>126</v>
      </c>
      <c r="AX156" t="s">
        <v>352</v>
      </c>
      <c r="AY156" t="s">
        <v>110</v>
      </c>
      <c r="AZ156">
        <v>1262</v>
      </c>
      <c r="BA156" t="s">
        <v>67</v>
      </c>
      <c r="BB156">
        <v>0</v>
      </c>
      <c r="BC156">
        <v>0.72</v>
      </c>
      <c r="BD156">
        <v>1.3</v>
      </c>
      <c r="BE156">
        <v>1.3</v>
      </c>
      <c r="BF156" t="s">
        <v>70</v>
      </c>
      <c r="BG156" t="s">
        <v>128</v>
      </c>
      <c r="BH156" t="s">
        <v>96</v>
      </c>
      <c r="BI156" t="s">
        <v>67</v>
      </c>
      <c r="BJ156" t="s">
        <v>71</v>
      </c>
      <c r="BK156" t="s">
        <v>67</v>
      </c>
      <c r="BL156" t="s">
        <v>130</v>
      </c>
      <c r="BM156" t="s">
        <v>67</v>
      </c>
      <c r="BN156">
        <v>117.09</v>
      </c>
      <c r="BO156">
        <v>1.55</v>
      </c>
      <c r="BP156">
        <v>22.8</v>
      </c>
      <c r="BQ156" t="s">
        <v>74</v>
      </c>
      <c r="BR156" t="s">
        <v>139</v>
      </c>
      <c r="BS156" t="s">
        <v>133</v>
      </c>
      <c r="BT156" t="s">
        <v>98</v>
      </c>
      <c r="BU156">
        <v>-1.25</v>
      </c>
      <c r="BV156">
        <v>-1</v>
      </c>
    </row>
    <row r="157" spans="1:74" x14ac:dyDescent="0.25">
      <c r="A157" t="s">
        <v>80</v>
      </c>
      <c r="B157" t="s">
        <v>80</v>
      </c>
      <c r="C157" t="s">
        <v>80</v>
      </c>
      <c r="D157">
        <v>14</v>
      </c>
      <c r="E157">
        <v>0.41</v>
      </c>
      <c r="F157" t="s">
        <v>67</v>
      </c>
      <c r="G157" t="s">
        <v>67</v>
      </c>
      <c r="H157">
        <v>199</v>
      </c>
      <c r="I157">
        <v>1.1299999999999999</v>
      </c>
      <c r="J157" t="s">
        <v>67</v>
      </c>
      <c r="K157" t="s">
        <v>67</v>
      </c>
      <c r="L157">
        <v>0</v>
      </c>
      <c r="M157" t="s">
        <v>116</v>
      </c>
      <c r="N157" t="s">
        <v>117</v>
      </c>
      <c r="O157">
        <v>-2.2000000000000002</v>
      </c>
      <c r="P157">
        <v>-2</v>
      </c>
      <c r="Q157">
        <v>-1.93</v>
      </c>
      <c r="R157" t="s">
        <v>72</v>
      </c>
      <c r="S157">
        <v>17.8</v>
      </c>
      <c r="T157" t="s">
        <v>120</v>
      </c>
      <c r="U157" t="s">
        <v>354</v>
      </c>
      <c r="V157" t="s">
        <v>108</v>
      </c>
      <c r="W157" t="s">
        <v>80</v>
      </c>
      <c r="X157">
        <v>0.46</v>
      </c>
      <c r="Y157" t="s">
        <v>67</v>
      </c>
      <c r="Z157">
        <v>-1.01</v>
      </c>
      <c r="AA157" t="s">
        <v>65</v>
      </c>
      <c r="AB157" t="s">
        <v>92</v>
      </c>
      <c r="AC157">
        <v>-2</v>
      </c>
      <c r="AD157">
        <v>2021</v>
      </c>
      <c r="AE157">
        <v>221.9</v>
      </c>
      <c r="AF157">
        <v>444</v>
      </c>
      <c r="AG157" t="s">
        <v>93</v>
      </c>
      <c r="AH157" t="s">
        <v>66</v>
      </c>
      <c r="AI157">
        <v>1536</v>
      </c>
      <c r="AJ157">
        <v>5.94</v>
      </c>
      <c r="AK157" t="s">
        <v>109</v>
      </c>
      <c r="AL157">
        <v>456644</v>
      </c>
      <c r="AM157" t="s">
        <v>355</v>
      </c>
      <c r="AN157" t="s">
        <v>343</v>
      </c>
      <c r="AO157" t="s">
        <v>123</v>
      </c>
      <c r="AP157" t="s">
        <v>124</v>
      </c>
      <c r="AQ157" t="s">
        <v>68</v>
      </c>
      <c r="AR157" t="s">
        <v>93</v>
      </c>
      <c r="AS157" t="s">
        <v>67</v>
      </c>
      <c r="AT157" t="s">
        <v>146</v>
      </c>
      <c r="AU157" t="s">
        <v>69</v>
      </c>
      <c r="AV157" t="s">
        <v>67</v>
      </c>
      <c r="AW157" t="s">
        <v>126</v>
      </c>
      <c r="AX157" t="s">
        <v>236</v>
      </c>
      <c r="AY157" t="s">
        <v>340</v>
      </c>
      <c r="AZ157">
        <v>111</v>
      </c>
      <c r="BA157" t="s">
        <v>341</v>
      </c>
      <c r="BB157">
        <v>0</v>
      </c>
      <c r="BC157">
        <v>7.0000000000000007E-2</v>
      </c>
      <c r="BD157">
        <v>5.8</v>
      </c>
      <c r="BE157">
        <v>5.8</v>
      </c>
      <c r="BF157" t="s">
        <v>70</v>
      </c>
      <c r="BG157" t="s">
        <v>128</v>
      </c>
      <c r="BH157" t="s">
        <v>96</v>
      </c>
      <c r="BI157" t="s">
        <v>67</v>
      </c>
      <c r="BJ157" t="s">
        <v>71</v>
      </c>
      <c r="BK157" t="s">
        <v>67</v>
      </c>
      <c r="BL157" t="s">
        <v>130</v>
      </c>
      <c r="BM157" t="s">
        <v>67</v>
      </c>
      <c r="BN157">
        <v>102.8</v>
      </c>
      <c r="BO157">
        <v>0.75</v>
      </c>
      <c r="BP157">
        <v>6.3</v>
      </c>
      <c r="BQ157" t="s">
        <v>190</v>
      </c>
      <c r="BR157" t="s">
        <v>139</v>
      </c>
      <c r="BS157" t="s">
        <v>66</v>
      </c>
      <c r="BT157" t="s">
        <v>98</v>
      </c>
      <c r="BU157">
        <v>-1.25</v>
      </c>
      <c r="BV157">
        <v>-1</v>
      </c>
    </row>
    <row r="158" spans="1:74" ht="45" x14ac:dyDescent="0.25">
      <c r="A158" t="s">
        <v>80</v>
      </c>
      <c r="B158" t="s">
        <v>80</v>
      </c>
      <c r="C158" t="s">
        <v>80</v>
      </c>
      <c r="D158">
        <v>13</v>
      </c>
      <c r="E158">
        <v>0.36</v>
      </c>
      <c r="F158" t="s">
        <v>67</v>
      </c>
      <c r="G158" t="s">
        <v>67</v>
      </c>
      <c r="H158">
        <v>199</v>
      </c>
      <c r="I158">
        <v>1.1299999999999999</v>
      </c>
      <c r="J158" t="s">
        <v>67</v>
      </c>
      <c r="K158" t="s">
        <v>67</v>
      </c>
      <c r="L158">
        <v>0</v>
      </c>
      <c r="M158" t="s">
        <v>116</v>
      </c>
      <c r="N158" t="s">
        <v>117</v>
      </c>
      <c r="O158">
        <v>-2.2000000000000002</v>
      </c>
      <c r="P158">
        <v>-1.99</v>
      </c>
      <c r="Q158">
        <v>-1.94</v>
      </c>
      <c r="R158" t="s">
        <v>72</v>
      </c>
      <c r="S158">
        <v>17.600000000000001</v>
      </c>
      <c r="T158" t="s">
        <v>120</v>
      </c>
      <c r="U158" t="s">
        <v>354</v>
      </c>
      <c r="V158" t="s">
        <v>108</v>
      </c>
      <c r="W158" t="s">
        <v>80</v>
      </c>
      <c r="X158">
        <v>0.41</v>
      </c>
      <c r="Y158" t="s">
        <v>67</v>
      </c>
      <c r="Z158">
        <v>-1.01</v>
      </c>
      <c r="AA158" t="s">
        <v>65</v>
      </c>
      <c r="AB158" t="s">
        <v>92</v>
      </c>
      <c r="AC158">
        <v>-1.99</v>
      </c>
      <c r="AD158">
        <v>2021</v>
      </c>
      <c r="AE158">
        <v>212.9</v>
      </c>
      <c r="AF158">
        <v>426</v>
      </c>
      <c r="AG158" t="s">
        <v>93</v>
      </c>
      <c r="AH158" t="s">
        <v>66</v>
      </c>
      <c r="AI158">
        <v>1536</v>
      </c>
      <c r="AJ158">
        <v>5.78</v>
      </c>
      <c r="AK158" t="s">
        <v>109</v>
      </c>
      <c r="AL158">
        <v>456645</v>
      </c>
      <c r="AM158" t="s">
        <v>355</v>
      </c>
      <c r="AN158" t="s">
        <v>343</v>
      </c>
      <c r="AO158" t="s">
        <v>123</v>
      </c>
      <c r="AP158" s="2" t="s">
        <v>124</v>
      </c>
      <c r="AQ158" t="s">
        <v>68</v>
      </c>
      <c r="AR158" t="s">
        <v>93</v>
      </c>
      <c r="AS158" t="s">
        <v>67</v>
      </c>
      <c r="AT158" t="s">
        <v>146</v>
      </c>
      <c r="AU158" t="s">
        <v>69</v>
      </c>
      <c r="AV158" t="s">
        <v>67</v>
      </c>
      <c r="AW158" t="s">
        <v>126</v>
      </c>
      <c r="AX158" t="s">
        <v>236</v>
      </c>
      <c r="AY158" t="s">
        <v>340</v>
      </c>
      <c r="AZ158">
        <v>112</v>
      </c>
      <c r="BA158" t="s">
        <v>341</v>
      </c>
      <c r="BB158">
        <v>0</v>
      </c>
      <c r="BC158">
        <v>0.05</v>
      </c>
      <c r="BD158">
        <v>5.8</v>
      </c>
      <c r="BE158">
        <v>5.8</v>
      </c>
      <c r="BF158" t="s">
        <v>70</v>
      </c>
      <c r="BG158" t="s">
        <v>128</v>
      </c>
      <c r="BH158" t="s">
        <v>96</v>
      </c>
      <c r="BI158" t="s">
        <v>67</v>
      </c>
      <c r="BJ158" t="s">
        <v>71</v>
      </c>
      <c r="BK158" t="s">
        <v>67</v>
      </c>
      <c r="BL158" t="s">
        <v>130</v>
      </c>
      <c r="BM158" t="s">
        <v>67</v>
      </c>
      <c r="BN158">
        <v>86.6</v>
      </c>
      <c r="BO158">
        <v>0.74</v>
      </c>
      <c r="BP158">
        <v>6.1</v>
      </c>
      <c r="BQ158" t="s">
        <v>190</v>
      </c>
      <c r="BR158" t="s">
        <v>139</v>
      </c>
      <c r="BS158" t="s">
        <v>66</v>
      </c>
      <c r="BT158" t="s">
        <v>98</v>
      </c>
      <c r="BU158">
        <v>-1.25</v>
      </c>
      <c r="BV158">
        <v>-1</v>
      </c>
    </row>
    <row r="159" spans="1:74" ht="45" x14ac:dyDescent="0.25">
      <c r="A159" t="s">
        <v>80</v>
      </c>
      <c r="B159" t="s">
        <v>80</v>
      </c>
      <c r="C159" t="s">
        <v>80</v>
      </c>
      <c r="D159">
        <v>13.7</v>
      </c>
      <c r="E159">
        <v>2.85</v>
      </c>
      <c r="F159" t="s">
        <v>67</v>
      </c>
      <c r="G159" t="s">
        <v>88</v>
      </c>
      <c r="H159">
        <v>199</v>
      </c>
      <c r="I159">
        <v>1.1299999999999999</v>
      </c>
      <c r="J159" t="s">
        <v>89</v>
      </c>
      <c r="K159" t="s">
        <v>67</v>
      </c>
      <c r="L159">
        <v>0</v>
      </c>
      <c r="M159" t="s">
        <v>116</v>
      </c>
      <c r="N159" t="s">
        <v>107</v>
      </c>
      <c r="O159">
        <v>-2.4500000000000002</v>
      </c>
      <c r="P159">
        <v>-2.56</v>
      </c>
      <c r="Q159">
        <v>-1.89</v>
      </c>
      <c r="R159" t="s">
        <v>142</v>
      </c>
      <c r="S159">
        <v>12.9</v>
      </c>
      <c r="T159" t="s">
        <v>65</v>
      </c>
      <c r="U159" t="s">
        <v>356</v>
      </c>
      <c r="V159" t="s">
        <v>144</v>
      </c>
      <c r="W159" t="s">
        <v>80</v>
      </c>
      <c r="X159">
        <v>3.22</v>
      </c>
      <c r="Y159" t="s">
        <v>67</v>
      </c>
      <c r="Z159">
        <v>-0.99</v>
      </c>
      <c r="AA159" t="s">
        <v>65</v>
      </c>
      <c r="AB159" t="s">
        <v>92</v>
      </c>
      <c r="AC159">
        <v>-2.56</v>
      </c>
      <c r="AD159">
        <v>2021</v>
      </c>
      <c r="AE159">
        <v>134.69999999999999</v>
      </c>
      <c r="AF159">
        <v>269</v>
      </c>
      <c r="AG159" t="s">
        <v>93</v>
      </c>
      <c r="AH159" t="s">
        <v>66</v>
      </c>
      <c r="AI159">
        <v>1536</v>
      </c>
      <c r="AJ159">
        <v>11.59</v>
      </c>
      <c r="AK159" t="s">
        <v>109</v>
      </c>
      <c r="AL159">
        <v>456920</v>
      </c>
      <c r="AM159" t="s">
        <v>357</v>
      </c>
      <c r="AN159" t="s">
        <v>67</v>
      </c>
      <c r="AO159" t="s">
        <v>123</v>
      </c>
      <c r="AP159" s="2" t="s">
        <v>124</v>
      </c>
      <c r="AQ159" t="s">
        <v>68</v>
      </c>
      <c r="AR159" t="s">
        <v>93</v>
      </c>
      <c r="AS159" t="s">
        <v>67</v>
      </c>
      <c r="AT159" t="s">
        <v>146</v>
      </c>
      <c r="AU159" t="s">
        <v>125</v>
      </c>
      <c r="AV159" t="s">
        <v>67</v>
      </c>
      <c r="AW159" t="s">
        <v>126</v>
      </c>
      <c r="AX159" t="s">
        <v>236</v>
      </c>
      <c r="AY159" t="s">
        <v>110</v>
      </c>
      <c r="AZ159">
        <v>209</v>
      </c>
      <c r="BA159" t="s">
        <v>67</v>
      </c>
      <c r="BB159">
        <v>0</v>
      </c>
      <c r="BC159">
        <v>0.67</v>
      </c>
      <c r="BD159">
        <v>0</v>
      </c>
      <c r="BE159">
        <v>2.7</v>
      </c>
      <c r="BF159" t="s">
        <v>70</v>
      </c>
      <c r="BG159" t="s">
        <v>128</v>
      </c>
      <c r="BH159" t="s">
        <v>96</v>
      </c>
      <c r="BI159" t="s">
        <v>67</v>
      </c>
      <c r="BJ159" t="s">
        <v>71</v>
      </c>
      <c r="BK159" t="s">
        <v>67</v>
      </c>
      <c r="BL159" t="s">
        <v>130</v>
      </c>
      <c r="BM159" t="s">
        <v>67</v>
      </c>
      <c r="BN159">
        <v>433.84</v>
      </c>
      <c r="BO159">
        <v>1.31</v>
      </c>
      <c r="BP159">
        <v>10.199999999999999</v>
      </c>
      <c r="BQ159" t="s">
        <v>74</v>
      </c>
      <c r="BR159" t="s">
        <v>139</v>
      </c>
      <c r="BS159" t="s">
        <v>133</v>
      </c>
      <c r="BT159" t="s">
        <v>98</v>
      </c>
      <c r="BU159">
        <v>-1.25</v>
      </c>
      <c r="BV159">
        <v>-1</v>
      </c>
    </row>
    <row r="160" spans="1:74" ht="45" x14ac:dyDescent="0.25">
      <c r="A160" t="s">
        <v>80</v>
      </c>
      <c r="B160" t="s">
        <v>80</v>
      </c>
      <c r="C160" t="s">
        <v>80</v>
      </c>
      <c r="D160">
        <v>21.4</v>
      </c>
      <c r="E160">
        <v>3.62</v>
      </c>
      <c r="F160" t="s">
        <v>67</v>
      </c>
      <c r="G160" t="s">
        <v>88</v>
      </c>
      <c r="H160">
        <v>199</v>
      </c>
      <c r="I160">
        <v>1.1299999999999999</v>
      </c>
      <c r="J160" t="s">
        <v>89</v>
      </c>
      <c r="K160" t="s">
        <v>67</v>
      </c>
      <c r="L160">
        <v>0</v>
      </c>
      <c r="M160" t="s">
        <v>116</v>
      </c>
      <c r="N160" t="s">
        <v>90</v>
      </c>
      <c r="O160">
        <v>-2.4500000000000002</v>
      </c>
      <c r="P160">
        <v>-2.68</v>
      </c>
      <c r="Q160">
        <v>-1.48</v>
      </c>
      <c r="R160" t="s">
        <v>72</v>
      </c>
      <c r="S160">
        <v>26</v>
      </c>
      <c r="T160" t="s">
        <v>65</v>
      </c>
      <c r="U160" t="s">
        <v>356</v>
      </c>
      <c r="V160" t="s">
        <v>91</v>
      </c>
      <c r="W160" t="s">
        <v>80</v>
      </c>
      <c r="X160">
        <v>4.09</v>
      </c>
      <c r="Y160" t="s">
        <v>67</v>
      </c>
      <c r="Z160">
        <v>-0.99</v>
      </c>
      <c r="AA160" t="s">
        <v>65</v>
      </c>
      <c r="AB160" t="s">
        <v>92</v>
      </c>
      <c r="AC160">
        <v>-2.68</v>
      </c>
      <c r="AD160">
        <v>2021</v>
      </c>
      <c r="AE160">
        <v>194.2</v>
      </c>
      <c r="AF160">
        <v>388</v>
      </c>
      <c r="AG160" t="s">
        <v>93</v>
      </c>
      <c r="AH160" t="s">
        <v>66</v>
      </c>
      <c r="AI160">
        <v>1536</v>
      </c>
      <c r="AJ160">
        <v>16.829999999999998</v>
      </c>
      <c r="AK160" t="s">
        <v>94</v>
      </c>
      <c r="AL160">
        <v>456921</v>
      </c>
      <c r="AM160" t="s">
        <v>357</v>
      </c>
      <c r="AN160" t="s">
        <v>67</v>
      </c>
      <c r="AO160" t="s">
        <v>123</v>
      </c>
      <c r="AP160" s="2" t="s">
        <v>124</v>
      </c>
      <c r="AQ160" t="s">
        <v>68</v>
      </c>
      <c r="AR160" t="s">
        <v>93</v>
      </c>
      <c r="AS160" t="s">
        <v>67</v>
      </c>
      <c r="AT160" t="s">
        <v>146</v>
      </c>
      <c r="AU160" t="s">
        <v>125</v>
      </c>
      <c r="AV160" t="s">
        <v>67</v>
      </c>
      <c r="AW160" t="s">
        <v>126</v>
      </c>
      <c r="AX160" t="s">
        <v>358</v>
      </c>
      <c r="AY160" t="s">
        <v>95</v>
      </c>
      <c r="AZ160">
        <v>210</v>
      </c>
      <c r="BA160" t="s">
        <v>67</v>
      </c>
      <c r="BB160">
        <v>0</v>
      </c>
      <c r="BC160">
        <v>1.2</v>
      </c>
      <c r="BD160">
        <v>2.7</v>
      </c>
      <c r="BE160">
        <v>2.7</v>
      </c>
      <c r="BF160" t="s">
        <v>70</v>
      </c>
      <c r="BG160" t="s">
        <v>128</v>
      </c>
      <c r="BH160" t="s">
        <v>96</v>
      </c>
      <c r="BI160" t="s">
        <v>67</v>
      </c>
      <c r="BJ160" t="s">
        <v>71</v>
      </c>
      <c r="BK160" t="s">
        <v>67</v>
      </c>
      <c r="BL160" t="s">
        <v>130</v>
      </c>
      <c r="BM160" t="s">
        <v>67</v>
      </c>
      <c r="BN160">
        <v>794.2</v>
      </c>
      <c r="BO160">
        <v>1.43</v>
      </c>
      <c r="BP160">
        <v>11</v>
      </c>
      <c r="BQ160" t="s">
        <v>74</v>
      </c>
      <c r="BR160" t="s">
        <v>139</v>
      </c>
      <c r="BS160" t="s">
        <v>133</v>
      </c>
      <c r="BT160" t="s">
        <v>98</v>
      </c>
      <c r="BU160">
        <v>-1.25</v>
      </c>
      <c r="BV160">
        <v>-1</v>
      </c>
    </row>
    <row r="161" spans="1:74" ht="45" x14ac:dyDescent="0.25">
      <c r="A161" t="s">
        <v>140</v>
      </c>
      <c r="B161" t="s">
        <v>103</v>
      </c>
      <c r="C161" t="s">
        <v>141</v>
      </c>
      <c r="D161">
        <v>8.1999999999999993</v>
      </c>
      <c r="E161">
        <v>3.64</v>
      </c>
      <c r="F161" t="s">
        <v>67</v>
      </c>
      <c r="G161" t="s">
        <v>88</v>
      </c>
      <c r="H161">
        <v>199</v>
      </c>
      <c r="I161">
        <v>1.1299999999999999</v>
      </c>
      <c r="J161" t="s">
        <v>89</v>
      </c>
      <c r="K161" t="s">
        <v>67</v>
      </c>
      <c r="L161">
        <v>0</v>
      </c>
      <c r="M161" t="s">
        <v>116</v>
      </c>
      <c r="N161" t="s">
        <v>90</v>
      </c>
      <c r="O161">
        <v>-2.4500000000000002</v>
      </c>
      <c r="P161">
        <v>-2.62</v>
      </c>
      <c r="Q161">
        <v>-1.94</v>
      </c>
      <c r="R161" t="s">
        <v>72</v>
      </c>
      <c r="S161">
        <v>21.5</v>
      </c>
      <c r="T161" t="s">
        <v>65</v>
      </c>
      <c r="U161" t="s">
        <v>356</v>
      </c>
      <c r="V161" t="s">
        <v>91</v>
      </c>
      <c r="W161" t="s">
        <v>140</v>
      </c>
      <c r="X161">
        <v>4.1100000000000003</v>
      </c>
      <c r="Y161" t="s">
        <v>67</v>
      </c>
      <c r="Z161">
        <v>-0.99</v>
      </c>
      <c r="AA161" t="s">
        <v>65</v>
      </c>
      <c r="AB161" t="s">
        <v>92</v>
      </c>
      <c r="AC161">
        <v>-2.62</v>
      </c>
      <c r="AD161">
        <v>2021</v>
      </c>
      <c r="AE161">
        <v>82.4</v>
      </c>
      <c r="AF161">
        <v>165</v>
      </c>
      <c r="AG161" t="s">
        <v>93</v>
      </c>
      <c r="AH161" t="s">
        <v>66</v>
      </c>
      <c r="AI161">
        <v>1536</v>
      </c>
      <c r="AJ161">
        <v>12.51</v>
      </c>
      <c r="AK161" t="s">
        <v>94</v>
      </c>
      <c r="AL161">
        <v>456922</v>
      </c>
      <c r="AM161" t="s">
        <v>357</v>
      </c>
      <c r="AN161" t="s">
        <v>67</v>
      </c>
      <c r="AO161" t="s">
        <v>123</v>
      </c>
      <c r="AP161" s="2" t="s">
        <v>124</v>
      </c>
      <c r="AQ161" t="s">
        <v>68</v>
      </c>
      <c r="AR161" t="s">
        <v>93</v>
      </c>
      <c r="AS161" t="s">
        <v>67</v>
      </c>
      <c r="AT161" t="s">
        <v>146</v>
      </c>
      <c r="AU161" t="s">
        <v>125</v>
      </c>
      <c r="AV161" t="s">
        <v>67</v>
      </c>
      <c r="AW161" t="s">
        <v>126</v>
      </c>
      <c r="AX161" t="s">
        <v>359</v>
      </c>
      <c r="AY161" t="s">
        <v>95</v>
      </c>
      <c r="AZ161">
        <v>211</v>
      </c>
      <c r="BA161" t="s">
        <v>67</v>
      </c>
      <c r="BB161">
        <v>0</v>
      </c>
      <c r="BC161">
        <v>0.68</v>
      </c>
      <c r="BD161">
        <v>5.8</v>
      </c>
      <c r="BE161">
        <v>5.8</v>
      </c>
      <c r="BF161" t="s">
        <v>70</v>
      </c>
      <c r="BG161" t="s">
        <v>128</v>
      </c>
      <c r="BH161" t="s">
        <v>96</v>
      </c>
      <c r="BI161" t="s">
        <v>67</v>
      </c>
      <c r="BJ161" t="s">
        <v>71</v>
      </c>
      <c r="BK161" t="s">
        <v>67</v>
      </c>
      <c r="BL161" t="s">
        <v>130</v>
      </c>
      <c r="BM161" t="s">
        <v>67</v>
      </c>
      <c r="BN161">
        <v>338.75</v>
      </c>
      <c r="BO161">
        <v>1.37</v>
      </c>
      <c r="BP161">
        <v>10</v>
      </c>
      <c r="BQ161" t="s">
        <v>74</v>
      </c>
      <c r="BR161" t="s">
        <v>139</v>
      </c>
      <c r="BS161" t="s">
        <v>133</v>
      </c>
      <c r="BT161" t="s">
        <v>98</v>
      </c>
      <c r="BU161">
        <v>-1.25</v>
      </c>
      <c r="BV161">
        <v>-1</v>
      </c>
    </row>
    <row r="162" spans="1:74" ht="45" x14ac:dyDescent="0.25">
      <c r="A162" t="s">
        <v>140</v>
      </c>
      <c r="B162" t="s">
        <v>103</v>
      </c>
      <c r="C162" t="s">
        <v>141</v>
      </c>
      <c r="D162">
        <v>31.5</v>
      </c>
      <c r="E162">
        <v>3.22</v>
      </c>
      <c r="F162" t="s">
        <v>67</v>
      </c>
      <c r="G162" t="s">
        <v>88</v>
      </c>
      <c r="H162">
        <v>199</v>
      </c>
      <c r="I162">
        <v>1.1299999999999999</v>
      </c>
      <c r="J162" t="s">
        <v>89</v>
      </c>
      <c r="K162" t="s">
        <v>67</v>
      </c>
      <c r="L162">
        <v>0</v>
      </c>
      <c r="M162" t="s">
        <v>116</v>
      </c>
      <c r="N162" t="s">
        <v>90</v>
      </c>
      <c r="O162">
        <v>-2.4500000000000002</v>
      </c>
      <c r="P162">
        <v>-1.42</v>
      </c>
      <c r="Q162">
        <v>-1.35</v>
      </c>
      <c r="R162" t="s">
        <v>72</v>
      </c>
      <c r="S162">
        <v>36.5</v>
      </c>
      <c r="T162" t="s">
        <v>65</v>
      </c>
      <c r="U162" t="s">
        <v>356</v>
      </c>
      <c r="V162" t="s">
        <v>91</v>
      </c>
      <c r="W162" t="s">
        <v>140</v>
      </c>
      <c r="X162">
        <v>3.64</v>
      </c>
      <c r="Y162" t="s">
        <v>67</v>
      </c>
      <c r="Z162">
        <v>-1.01</v>
      </c>
      <c r="AA162" t="s">
        <v>65</v>
      </c>
      <c r="AB162" t="s">
        <v>92</v>
      </c>
      <c r="AC162">
        <v>-1.42</v>
      </c>
      <c r="AD162">
        <v>2021</v>
      </c>
      <c r="AE162">
        <v>100.4</v>
      </c>
      <c r="AF162">
        <v>201</v>
      </c>
      <c r="AG162" t="s">
        <v>93</v>
      </c>
      <c r="AH162" t="s">
        <v>66</v>
      </c>
      <c r="AI162">
        <v>1536</v>
      </c>
      <c r="AJ162">
        <v>19.46</v>
      </c>
      <c r="AK162" t="s">
        <v>94</v>
      </c>
      <c r="AL162">
        <v>456923</v>
      </c>
      <c r="AM162" t="s">
        <v>357</v>
      </c>
      <c r="AN162" t="s">
        <v>360</v>
      </c>
      <c r="AO162" t="s">
        <v>123</v>
      </c>
      <c r="AP162" s="2" t="s">
        <v>124</v>
      </c>
      <c r="AQ162" t="s">
        <v>68</v>
      </c>
      <c r="AR162" t="s">
        <v>93</v>
      </c>
      <c r="AS162" t="s">
        <v>67</v>
      </c>
      <c r="AT162" t="s">
        <v>146</v>
      </c>
      <c r="AU162" t="s">
        <v>125</v>
      </c>
      <c r="AV162" t="s">
        <v>67</v>
      </c>
      <c r="AW162" t="s">
        <v>126</v>
      </c>
      <c r="AX162" t="s">
        <v>236</v>
      </c>
      <c r="AY162" t="s">
        <v>95</v>
      </c>
      <c r="AZ162">
        <v>1273</v>
      </c>
      <c r="BA162" t="s">
        <v>67</v>
      </c>
      <c r="BB162">
        <v>0</v>
      </c>
      <c r="BC162">
        <v>7.0000000000000007E-2</v>
      </c>
      <c r="BD162">
        <v>3.4</v>
      </c>
      <c r="BE162">
        <v>1.7</v>
      </c>
      <c r="BF162" t="s">
        <v>70</v>
      </c>
      <c r="BG162" t="s">
        <v>128</v>
      </c>
      <c r="BH162" t="s">
        <v>96</v>
      </c>
      <c r="BI162" t="s">
        <v>67</v>
      </c>
      <c r="BJ162" t="s">
        <v>71</v>
      </c>
      <c r="BK162" t="s">
        <v>67</v>
      </c>
      <c r="BL162" t="s">
        <v>130</v>
      </c>
      <c r="BM162" t="s">
        <v>67</v>
      </c>
      <c r="BN162">
        <v>365.32</v>
      </c>
      <c r="BO162">
        <v>0.17</v>
      </c>
      <c r="BP162">
        <v>31.4</v>
      </c>
      <c r="BQ162" t="s">
        <v>74</v>
      </c>
      <c r="BR162" t="s">
        <v>139</v>
      </c>
      <c r="BS162" t="s">
        <v>133</v>
      </c>
      <c r="BT162" t="s">
        <v>98</v>
      </c>
      <c r="BU162">
        <v>-1.25</v>
      </c>
      <c r="BV162">
        <v>-1</v>
      </c>
    </row>
    <row r="163" spans="1:74" ht="45" x14ac:dyDescent="0.25">
      <c r="A163" t="s">
        <v>80</v>
      </c>
      <c r="B163" t="s">
        <v>80</v>
      </c>
      <c r="C163" t="s">
        <v>80</v>
      </c>
      <c r="D163">
        <v>5.7</v>
      </c>
      <c r="E163">
        <v>3.64</v>
      </c>
      <c r="F163" t="s">
        <v>67</v>
      </c>
      <c r="G163" t="s">
        <v>88</v>
      </c>
      <c r="H163">
        <v>199</v>
      </c>
      <c r="I163">
        <v>1.1299999999999999</v>
      </c>
      <c r="J163" t="s">
        <v>89</v>
      </c>
      <c r="K163" t="s">
        <v>67</v>
      </c>
      <c r="L163">
        <v>0</v>
      </c>
      <c r="M163" t="s">
        <v>116</v>
      </c>
      <c r="N163" t="s">
        <v>90</v>
      </c>
      <c r="O163">
        <v>-2.4500000000000002</v>
      </c>
      <c r="P163">
        <v>-2.62</v>
      </c>
      <c r="Q163">
        <v>-1.94</v>
      </c>
      <c r="R163" t="s">
        <v>72</v>
      </c>
      <c r="S163">
        <v>21.5</v>
      </c>
      <c r="T163" t="s">
        <v>65</v>
      </c>
      <c r="U163" t="s">
        <v>356</v>
      </c>
      <c r="V163" t="s">
        <v>91</v>
      </c>
      <c r="W163" t="s">
        <v>80</v>
      </c>
      <c r="X163">
        <v>4.1100000000000003</v>
      </c>
      <c r="Y163" t="s">
        <v>67</v>
      </c>
      <c r="Z163">
        <v>-0.99</v>
      </c>
      <c r="AA163" t="s">
        <v>65</v>
      </c>
      <c r="AB163" t="s">
        <v>92</v>
      </c>
      <c r="AC163">
        <v>-2.62</v>
      </c>
      <c r="AD163">
        <v>2021</v>
      </c>
      <c r="AE163">
        <v>57.2</v>
      </c>
      <c r="AF163">
        <v>114</v>
      </c>
      <c r="AG163" t="s">
        <v>93</v>
      </c>
      <c r="AH163" t="s">
        <v>66</v>
      </c>
      <c r="AI163">
        <v>1536</v>
      </c>
      <c r="AJ163">
        <v>12.51</v>
      </c>
      <c r="AK163" t="s">
        <v>94</v>
      </c>
      <c r="AL163">
        <v>456924</v>
      </c>
      <c r="AM163" t="s">
        <v>357</v>
      </c>
      <c r="AN163" t="s">
        <v>67</v>
      </c>
      <c r="AO163" t="s">
        <v>123</v>
      </c>
      <c r="AP163" s="2" t="s">
        <v>124</v>
      </c>
      <c r="AQ163" t="s">
        <v>68</v>
      </c>
      <c r="AR163" t="s">
        <v>93</v>
      </c>
      <c r="AS163" t="s">
        <v>67</v>
      </c>
      <c r="AT163" t="s">
        <v>146</v>
      </c>
      <c r="AU163" t="s">
        <v>125</v>
      </c>
      <c r="AV163" t="s">
        <v>67</v>
      </c>
      <c r="AW163" t="s">
        <v>126</v>
      </c>
      <c r="AX163" t="s">
        <v>236</v>
      </c>
      <c r="AY163" t="s">
        <v>95</v>
      </c>
      <c r="AZ163">
        <v>211</v>
      </c>
      <c r="BA163" t="s">
        <v>67</v>
      </c>
      <c r="BB163">
        <v>0</v>
      </c>
      <c r="BC163">
        <v>0.68</v>
      </c>
      <c r="BD163">
        <v>5.8</v>
      </c>
      <c r="BE163">
        <v>5.8</v>
      </c>
      <c r="BF163" t="s">
        <v>70</v>
      </c>
      <c r="BG163" t="s">
        <v>128</v>
      </c>
      <c r="BH163" t="s">
        <v>96</v>
      </c>
      <c r="BI163" t="s">
        <v>67</v>
      </c>
      <c r="BJ163" t="s">
        <v>71</v>
      </c>
      <c r="BK163" t="s">
        <v>67</v>
      </c>
      <c r="BL163" t="s">
        <v>130</v>
      </c>
      <c r="BM163" t="s">
        <v>67</v>
      </c>
      <c r="BN163">
        <v>235.19</v>
      </c>
      <c r="BO163">
        <v>1.37</v>
      </c>
      <c r="BP163">
        <v>10</v>
      </c>
      <c r="BQ163" t="s">
        <v>74</v>
      </c>
      <c r="BR163" t="s">
        <v>139</v>
      </c>
      <c r="BS163" t="s">
        <v>133</v>
      </c>
      <c r="BT163" t="s">
        <v>98</v>
      </c>
      <c r="BU163">
        <v>-1.25</v>
      </c>
      <c r="BV163">
        <v>-1</v>
      </c>
    </row>
    <row r="164" spans="1:74" x14ac:dyDescent="0.25">
      <c r="A164" t="s">
        <v>80</v>
      </c>
      <c r="B164" t="s">
        <v>80</v>
      </c>
      <c r="C164" t="s">
        <v>80</v>
      </c>
      <c r="D164">
        <v>12.9</v>
      </c>
      <c r="E164">
        <v>2.29</v>
      </c>
      <c r="F164" t="s">
        <v>67</v>
      </c>
      <c r="G164" t="s">
        <v>105</v>
      </c>
      <c r="H164">
        <v>199</v>
      </c>
      <c r="I164">
        <v>1.1299999999999999</v>
      </c>
      <c r="J164" t="s">
        <v>106</v>
      </c>
      <c r="K164" t="s">
        <v>67</v>
      </c>
      <c r="L164">
        <v>0</v>
      </c>
      <c r="M164" t="s">
        <v>116</v>
      </c>
      <c r="N164" t="s">
        <v>107</v>
      </c>
      <c r="O164">
        <v>-2.4500000000000002</v>
      </c>
      <c r="P164">
        <v>-2.57</v>
      </c>
      <c r="Q164">
        <v>-2.06</v>
      </c>
      <c r="R164" t="s">
        <v>72</v>
      </c>
      <c r="S164">
        <v>15.4</v>
      </c>
      <c r="T164" t="s">
        <v>65</v>
      </c>
      <c r="U164" t="s">
        <v>356</v>
      </c>
      <c r="V164" t="s">
        <v>108</v>
      </c>
      <c r="W164" t="s">
        <v>80</v>
      </c>
      <c r="X164">
        <v>2.59</v>
      </c>
      <c r="Y164" t="s">
        <v>67</v>
      </c>
      <c r="Z164">
        <v>-0.99</v>
      </c>
      <c r="AA164" t="s">
        <v>65</v>
      </c>
      <c r="AB164" t="s">
        <v>92</v>
      </c>
      <c r="AC164">
        <v>-2.57</v>
      </c>
      <c r="AD164">
        <v>2021</v>
      </c>
      <c r="AE164">
        <v>128.80000000000001</v>
      </c>
      <c r="AF164">
        <v>258</v>
      </c>
      <c r="AG164" t="s">
        <v>93</v>
      </c>
      <c r="AH164" t="s">
        <v>66</v>
      </c>
      <c r="AI164">
        <v>1536</v>
      </c>
      <c r="AJ164">
        <v>12.46</v>
      </c>
      <c r="AK164" t="s">
        <v>109</v>
      </c>
      <c r="AL164">
        <v>456925</v>
      </c>
      <c r="AM164" t="s">
        <v>357</v>
      </c>
      <c r="AN164" t="s">
        <v>67</v>
      </c>
      <c r="AO164" t="s">
        <v>123</v>
      </c>
      <c r="AP164" t="s">
        <v>124</v>
      </c>
      <c r="AQ164" t="s">
        <v>68</v>
      </c>
      <c r="AR164" t="s">
        <v>93</v>
      </c>
      <c r="AS164" t="s">
        <v>67</v>
      </c>
      <c r="AT164" t="s">
        <v>146</v>
      </c>
      <c r="AU164" t="s">
        <v>125</v>
      </c>
      <c r="AV164" t="s">
        <v>67</v>
      </c>
      <c r="AW164" t="s">
        <v>126</v>
      </c>
      <c r="AX164" t="s">
        <v>358</v>
      </c>
      <c r="AY164" t="s">
        <v>110</v>
      </c>
      <c r="AZ164">
        <v>176</v>
      </c>
      <c r="BA164" t="s">
        <v>67</v>
      </c>
      <c r="BB164">
        <v>0</v>
      </c>
      <c r="BC164">
        <v>0.51</v>
      </c>
      <c r="BD164">
        <v>2.7</v>
      </c>
      <c r="BE164">
        <v>2.7</v>
      </c>
      <c r="BF164" t="s">
        <v>70</v>
      </c>
      <c r="BG164" t="s">
        <v>128</v>
      </c>
      <c r="BH164" t="s">
        <v>96</v>
      </c>
      <c r="BI164" t="s">
        <v>67</v>
      </c>
      <c r="BJ164" t="s">
        <v>71</v>
      </c>
      <c r="BK164" t="s">
        <v>67</v>
      </c>
      <c r="BL164" t="s">
        <v>130</v>
      </c>
      <c r="BM164" t="s">
        <v>67</v>
      </c>
      <c r="BN164">
        <v>333.25</v>
      </c>
      <c r="BO164">
        <v>1.32</v>
      </c>
      <c r="BP164">
        <v>10</v>
      </c>
      <c r="BQ164" t="s">
        <v>74</v>
      </c>
      <c r="BR164" t="s">
        <v>139</v>
      </c>
      <c r="BS164" t="s">
        <v>133</v>
      </c>
      <c r="BT164" t="s">
        <v>98</v>
      </c>
      <c r="BU164">
        <v>-1.25</v>
      </c>
      <c r="BV164">
        <v>-1</v>
      </c>
    </row>
    <row r="165" spans="1:74" x14ac:dyDescent="0.25">
      <c r="A165" t="s">
        <v>80</v>
      </c>
      <c r="B165" t="s">
        <v>80</v>
      </c>
      <c r="C165" t="s">
        <v>80</v>
      </c>
      <c r="D165">
        <v>8</v>
      </c>
      <c r="E165">
        <v>2.85</v>
      </c>
      <c r="F165" t="s">
        <v>67</v>
      </c>
      <c r="G165" t="s">
        <v>105</v>
      </c>
      <c r="H165">
        <v>199</v>
      </c>
      <c r="I165">
        <v>1.1299999999999999</v>
      </c>
      <c r="J165" t="s">
        <v>106</v>
      </c>
      <c r="K165" t="s">
        <v>67</v>
      </c>
      <c r="L165">
        <v>0</v>
      </c>
      <c r="M165" t="s">
        <v>116</v>
      </c>
      <c r="N165" t="s">
        <v>107</v>
      </c>
      <c r="O165">
        <v>-2.4500000000000002</v>
      </c>
      <c r="P165">
        <v>-2.56</v>
      </c>
      <c r="Q165">
        <v>-1.89</v>
      </c>
      <c r="R165" t="s">
        <v>142</v>
      </c>
      <c r="S165">
        <v>12.9</v>
      </c>
      <c r="T165" t="s">
        <v>65</v>
      </c>
      <c r="U165" t="s">
        <v>356</v>
      </c>
      <c r="V165" t="s">
        <v>108</v>
      </c>
      <c r="W165" t="s">
        <v>80</v>
      </c>
      <c r="X165">
        <v>3.22</v>
      </c>
      <c r="Y165" t="s">
        <v>67</v>
      </c>
      <c r="Z165">
        <v>-0.99</v>
      </c>
      <c r="AA165" t="s">
        <v>65</v>
      </c>
      <c r="AB165" t="s">
        <v>92</v>
      </c>
      <c r="AC165">
        <v>-2.56</v>
      </c>
      <c r="AD165">
        <v>2021</v>
      </c>
      <c r="AE165">
        <v>78</v>
      </c>
      <c r="AF165">
        <v>156</v>
      </c>
      <c r="AG165" t="s">
        <v>93</v>
      </c>
      <c r="AH165" t="s">
        <v>66</v>
      </c>
      <c r="AI165">
        <v>1536</v>
      </c>
      <c r="AJ165">
        <v>11.59</v>
      </c>
      <c r="AK165" t="s">
        <v>109</v>
      </c>
      <c r="AL165">
        <v>456926</v>
      </c>
      <c r="AM165" t="s">
        <v>357</v>
      </c>
      <c r="AN165" t="s">
        <v>67</v>
      </c>
      <c r="AO165" t="s">
        <v>123</v>
      </c>
      <c r="AP165" t="s">
        <v>124</v>
      </c>
      <c r="AQ165" t="s">
        <v>68</v>
      </c>
      <c r="AR165" t="s">
        <v>93</v>
      </c>
      <c r="AS165" t="s">
        <v>67</v>
      </c>
      <c r="AT165" t="s">
        <v>146</v>
      </c>
      <c r="AU165" t="s">
        <v>125</v>
      </c>
      <c r="AV165" t="s">
        <v>67</v>
      </c>
      <c r="AW165" t="s">
        <v>126</v>
      </c>
      <c r="AX165" t="s">
        <v>358</v>
      </c>
      <c r="AY165" t="s">
        <v>110</v>
      </c>
      <c r="AZ165">
        <v>209</v>
      </c>
      <c r="BA165" t="s">
        <v>67</v>
      </c>
      <c r="BB165">
        <v>0</v>
      </c>
      <c r="BC165">
        <v>0.67</v>
      </c>
      <c r="BD165">
        <v>0</v>
      </c>
      <c r="BE165">
        <v>2.7</v>
      </c>
      <c r="BF165" t="s">
        <v>70</v>
      </c>
      <c r="BG165" t="s">
        <v>128</v>
      </c>
      <c r="BH165" t="s">
        <v>96</v>
      </c>
      <c r="BI165" t="s">
        <v>67</v>
      </c>
      <c r="BJ165" t="s">
        <v>71</v>
      </c>
      <c r="BK165" t="s">
        <v>67</v>
      </c>
      <c r="BL165" t="s">
        <v>130</v>
      </c>
      <c r="BM165" t="s">
        <v>67</v>
      </c>
      <c r="BN165">
        <v>251.31</v>
      </c>
      <c r="BO165">
        <v>1.31</v>
      </c>
      <c r="BP165">
        <v>10.199999999999999</v>
      </c>
      <c r="BQ165" t="s">
        <v>74</v>
      </c>
      <c r="BR165" t="s">
        <v>139</v>
      </c>
      <c r="BS165" t="s">
        <v>133</v>
      </c>
      <c r="BT165" t="s">
        <v>98</v>
      </c>
      <c r="BU165">
        <v>-1.25</v>
      </c>
      <c r="BV165">
        <v>-1</v>
      </c>
    </row>
    <row r="166" spans="1:74" x14ac:dyDescent="0.25">
      <c r="A166" t="s">
        <v>170</v>
      </c>
      <c r="B166" t="s">
        <v>171</v>
      </c>
      <c r="C166" t="s">
        <v>165</v>
      </c>
      <c r="D166">
        <v>8.5</v>
      </c>
      <c r="E166">
        <v>1.46</v>
      </c>
      <c r="F166" t="s">
        <v>67</v>
      </c>
      <c r="G166" t="s">
        <v>111</v>
      </c>
      <c r="H166">
        <v>199</v>
      </c>
      <c r="I166">
        <v>1.1299999999999999</v>
      </c>
      <c r="J166" t="s">
        <v>106</v>
      </c>
      <c r="K166" t="s">
        <v>67</v>
      </c>
      <c r="L166">
        <v>1</v>
      </c>
      <c r="M166" t="s">
        <v>116</v>
      </c>
      <c r="N166" t="s">
        <v>107</v>
      </c>
      <c r="O166">
        <v>-2</v>
      </c>
      <c r="P166">
        <v>-2.3199999999999998</v>
      </c>
      <c r="Q166">
        <v>-1.91</v>
      </c>
      <c r="R166" t="s">
        <v>142</v>
      </c>
      <c r="S166">
        <v>9.4</v>
      </c>
      <c r="T166" t="s">
        <v>65</v>
      </c>
      <c r="U166" t="s">
        <v>361</v>
      </c>
      <c r="V166" t="s">
        <v>108</v>
      </c>
      <c r="W166" t="s">
        <v>170</v>
      </c>
      <c r="X166">
        <v>1.65</v>
      </c>
      <c r="Y166" t="s">
        <v>67</v>
      </c>
      <c r="Z166">
        <v>-1.08</v>
      </c>
      <c r="AA166" t="s">
        <v>65</v>
      </c>
      <c r="AB166" t="s">
        <v>92</v>
      </c>
      <c r="AC166">
        <v>-2.3199999999999998</v>
      </c>
      <c r="AD166">
        <v>2021</v>
      </c>
      <c r="AE166">
        <v>144.4</v>
      </c>
      <c r="AF166">
        <v>289</v>
      </c>
      <c r="AG166" t="s">
        <v>93</v>
      </c>
      <c r="AH166" t="s">
        <v>66</v>
      </c>
      <c r="AI166">
        <v>1536</v>
      </c>
      <c r="AJ166">
        <v>6.11</v>
      </c>
      <c r="AK166" t="s">
        <v>109</v>
      </c>
      <c r="AL166">
        <v>456927</v>
      </c>
      <c r="AM166" t="s">
        <v>362</v>
      </c>
      <c r="AN166" t="s">
        <v>67</v>
      </c>
      <c r="AO166" t="s">
        <v>123</v>
      </c>
      <c r="AP166" t="s">
        <v>124</v>
      </c>
      <c r="AQ166" t="s">
        <v>68</v>
      </c>
      <c r="AR166" t="s">
        <v>93</v>
      </c>
      <c r="AS166" t="s">
        <v>67</v>
      </c>
      <c r="AT166" t="s">
        <v>146</v>
      </c>
      <c r="AU166" t="s">
        <v>125</v>
      </c>
      <c r="AV166" t="s">
        <v>67</v>
      </c>
      <c r="AW166" t="s">
        <v>126</v>
      </c>
      <c r="AX166" t="s">
        <v>363</v>
      </c>
      <c r="AY166" t="s">
        <v>110</v>
      </c>
      <c r="AZ166">
        <v>1066</v>
      </c>
      <c r="BA166" t="s">
        <v>67</v>
      </c>
      <c r="BB166">
        <v>0</v>
      </c>
      <c r="BC166">
        <v>0.41</v>
      </c>
      <c r="BD166">
        <v>1.7</v>
      </c>
      <c r="BE166">
        <v>1.7</v>
      </c>
      <c r="BF166" t="s">
        <v>128</v>
      </c>
      <c r="BG166" t="s">
        <v>128</v>
      </c>
      <c r="BH166" t="s">
        <v>96</v>
      </c>
      <c r="BI166" t="s">
        <v>67</v>
      </c>
      <c r="BJ166" t="s">
        <v>71</v>
      </c>
      <c r="BK166" t="s">
        <v>67</v>
      </c>
      <c r="BL166" t="s">
        <v>130</v>
      </c>
      <c r="BM166" t="s">
        <v>67</v>
      </c>
      <c r="BN166">
        <v>238.15</v>
      </c>
      <c r="BO166">
        <v>1.07</v>
      </c>
      <c r="BP166">
        <v>5.9</v>
      </c>
      <c r="BQ166" t="s">
        <v>190</v>
      </c>
      <c r="BR166" t="s">
        <v>364</v>
      </c>
      <c r="BS166" t="s">
        <v>133</v>
      </c>
      <c r="BT166" t="s">
        <v>98</v>
      </c>
      <c r="BU166">
        <v>-1.25</v>
      </c>
      <c r="BV166">
        <v>-1</v>
      </c>
    </row>
    <row r="167" spans="1:74" x14ac:dyDescent="0.25">
      <c r="A167" t="s">
        <v>80</v>
      </c>
      <c r="B167" t="s">
        <v>80</v>
      </c>
      <c r="C167" t="s">
        <v>80</v>
      </c>
      <c r="D167">
        <v>13.5</v>
      </c>
      <c r="E167">
        <v>0.45</v>
      </c>
      <c r="F167" t="s">
        <v>67</v>
      </c>
      <c r="G167" t="s">
        <v>88</v>
      </c>
      <c r="H167">
        <v>199</v>
      </c>
      <c r="I167">
        <v>1.1299999999999999</v>
      </c>
      <c r="J167" t="s">
        <v>106</v>
      </c>
      <c r="K167" t="s">
        <v>67</v>
      </c>
      <c r="L167">
        <v>1</v>
      </c>
      <c r="M167" t="s">
        <v>116</v>
      </c>
      <c r="N167" t="s">
        <v>107</v>
      </c>
      <c r="O167">
        <v>-2</v>
      </c>
      <c r="P167">
        <v>-2.0299999999999998</v>
      </c>
      <c r="Q167">
        <v>-1.87</v>
      </c>
      <c r="R167" t="s">
        <v>72</v>
      </c>
      <c r="S167">
        <v>10.199999999999999</v>
      </c>
      <c r="T167" t="s">
        <v>65</v>
      </c>
      <c r="U167" t="s">
        <v>361</v>
      </c>
      <c r="V167" t="s">
        <v>108</v>
      </c>
      <c r="W167" t="s">
        <v>80</v>
      </c>
      <c r="X167">
        <v>0.51</v>
      </c>
      <c r="Y167" t="s">
        <v>67</v>
      </c>
      <c r="Z167">
        <v>-1.07</v>
      </c>
      <c r="AA167" t="s">
        <v>65</v>
      </c>
      <c r="AB167" t="s">
        <v>92</v>
      </c>
      <c r="AC167">
        <v>-2.0299999999999998</v>
      </c>
      <c r="AD167">
        <v>2021</v>
      </c>
      <c r="AE167">
        <v>269.5</v>
      </c>
      <c r="AF167">
        <v>539</v>
      </c>
      <c r="AG167" t="s">
        <v>93</v>
      </c>
      <c r="AH167" t="s">
        <v>66</v>
      </c>
      <c r="AI167">
        <v>1536</v>
      </c>
      <c r="AJ167">
        <v>4.1900000000000004</v>
      </c>
      <c r="AK167" t="s">
        <v>109</v>
      </c>
      <c r="AL167">
        <v>456928</v>
      </c>
      <c r="AM167" t="s">
        <v>362</v>
      </c>
      <c r="AN167" t="s">
        <v>67</v>
      </c>
      <c r="AO167" t="s">
        <v>123</v>
      </c>
      <c r="AP167" t="s">
        <v>124</v>
      </c>
      <c r="AQ167" t="s">
        <v>68</v>
      </c>
      <c r="AR167" t="s">
        <v>93</v>
      </c>
      <c r="AS167" t="s">
        <v>67</v>
      </c>
      <c r="AT167" t="s">
        <v>146</v>
      </c>
      <c r="AU167" t="s">
        <v>125</v>
      </c>
      <c r="AV167" t="s">
        <v>67</v>
      </c>
      <c r="AW167" t="s">
        <v>126</v>
      </c>
      <c r="AX167" t="s">
        <v>194</v>
      </c>
      <c r="AY167" t="s">
        <v>110</v>
      </c>
      <c r="AZ167">
        <v>1039</v>
      </c>
      <c r="BA167" t="s">
        <v>67</v>
      </c>
      <c r="BB167">
        <v>0</v>
      </c>
      <c r="BC167">
        <v>0.16</v>
      </c>
      <c r="BD167">
        <v>2.6</v>
      </c>
      <c r="BE167">
        <v>2.6</v>
      </c>
      <c r="BF167" t="s">
        <v>70</v>
      </c>
      <c r="BG167" t="s">
        <v>128</v>
      </c>
      <c r="BH167" t="s">
        <v>96</v>
      </c>
      <c r="BI167" t="s">
        <v>67</v>
      </c>
      <c r="BJ167" t="s">
        <v>71</v>
      </c>
      <c r="BK167" t="s">
        <v>67</v>
      </c>
      <c r="BL167" t="s">
        <v>130</v>
      </c>
      <c r="BM167" t="s">
        <v>67</v>
      </c>
      <c r="BN167">
        <v>137.05000000000001</v>
      </c>
      <c r="BO167">
        <v>0.78</v>
      </c>
      <c r="BP167">
        <v>5</v>
      </c>
      <c r="BQ167" t="s">
        <v>190</v>
      </c>
      <c r="BR167" t="s">
        <v>139</v>
      </c>
      <c r="BS167" t="s">
        <v>133</v>
      </c>
      <c r="BT167" t="s">
        <v>98</v>
      </c>
      <c r="BU167">
        <v>-1.25</v>
      </c>
      <c r="BV167">
        <v>-1</v>
      </c>
    </row>
    <row r="168" spans="1:74" x14ac:dyDescent="0.25">
      <c r="A168" t="s">
        <v>80</v>
      </c>
      <c r="B168" t="s">
        <v>80</v>
      </c>
      <c r="C168" t="s">
        <v>80</v>
      </c>
      <c r="D168">
        <v>9.1999999999999993</v>
      </c>
      <c r="E168">
        <v>0.98</v>
      </c>
      <c r="F168" t="s">
        <v>67</v>
      </c>
      <c r="G168" t="s">
        <v>88</v>
      </c>
      <c r="H168">
        <v>199</v>
      </c>
      <c r="I168">
        <v>1.1299999999999999</v>
      </c>
      <c r="J168" t="s">
        <v>106</v>
      </c>
      <c r="K168" t="s">
        <v>67</v>
      </c>
      <c r="L168">
        <v>1</v>
      </c>
      <c r="M168" t="s">
        <v>116</v>
      </c>
      <c r="N168" t="s">
        <v>107</v>
      </c>
      <c r="O168">
        <v>-2</v>
      </c>
      <c r="P168">
        <v>-2.14</v>
      </c>
      <c r="Q168">
        <v>-1.81</v>
      </c>
      <c r="R168" t="s">
        <v>72</v>
      </c>
      <c r="S168">
        <v>10.1</v>
      </c>
      <c r="T168" t="s">
        <v>65</v>
      </c>
      <c r="U168" t="s">
        <v>361</v>
      </c>
      <c r="V168" t="s">
        <v>108</v>
      </c>
      <c r="W168" t="s">
        <v>80</v>
      </c>
      <c r="X168">
        <v>1.1100000000000001</v>
      </c>
      <c r="Y168" t="s">
        <v>67</v>
      </c>
      <c r="Z168">
        <v>-1.08</v>
      </c>
      <c r="AA168" t="s">
        <v>65</v>
      </c>
      <c r="AB168" t="s">
        <v>92</v>
      </c>
      <c r="AC168">
        <v>-2.14</v>
      </c>
      <c r="AD168">
        <v>2021</v>
      </c>
      <c r="AE168">
        <v>188.6</v>
      </c>
      <c r="AF168">
        <v>377</v>
      </c>
      <c r="AG168" t="s">
        <v>93</v>
      </c>
      <c r="AH168" t="s">
        <v>66</v>
      </c>
      <c r="AI168">
        <v>1536</v>
      </c>
      <c r="AJ168">
        <v>4.42</v>
      </c>
      <c r="AK168" t="s">
        <v>109</v>
      </c>
      <c r="AL168">
        <v>456929</v>
      </c>
      <c r="AM168" t="s">
        <v>362</v>
      </c>
      <c r="AN168" t="s">
        <v>67</v>
      </c>
      <c r="AO168" t="s">
        <v>123</v>
      </c>
      <c r="AP168" t="s">
        <v>124</v>
      </c>
      <c r="AQ168" t="s">
        <v>68</v>
      </c>
      <c r="AR168" t="s">
        <v>93</v>
      </c>
      <c r="AS168" t="s">
        <v>67</v>
      </c>
      <c r="AT168" t="s">
        <v>146</v>
      </c>
      <c r="AU168" t="s">
        <v>125</v>
      </c>
      <c r="AV168" t="s">
        <v>67</v>
      </c>
      <c r="AW168" t="s">
        <v>126</v>
      </c>
      <c r="AX168" t="s">
        <v>363</v>
      </c>
      <c r="AY168" t="s">
        <v>110</v>
      </c>
      <c r="AZ168">
        <v>1040</v>
      </c>
      <c r="BA168" t="s">
        <v>67</v>
      </c>
      <c r="BB168">
        <v>0</v>
      </c>
      <c r="BC168">
        <v>0.33</v>
      </c>
      <c r="BD168">
        <v>2.6</v>
      </c>
      <c r="BE168">
        <v>2.6</v>
      </c>
      <c r="BF168" t="s">
        <v>70</v>
      </c>
      <c r="BG168" t="s">
        <v>128</v>
      </c>
      <c r="BH168" t="s">
        <v>96</v>
      </c>
      <c r="BI168" t="s">
        <v>67</v>
      </c>
      <c r="BJ168" t="s">
        <v>71</v>
      </c>
      <c r="BK168" t="s">
        <v>67</v>
      </c>
      <c r="BL168" t="s">
        <v>130</v>
      </c>
      <c r="BM168" t="s">
        <v>67</v>
      </c>
      <c r="BN168">
        <v>208.9</v>
      </c>
      <c r="BO168">
        <v>0.89</v>
      </c>
      <c r="BP168">
        <v>4.9000000000000004</v>
      </c>
      <c r="BQ168" t="s">
        <v>190</v>
      </c>
      <c r="BR168" t="s">
        <v>139</v>
      </c>
      <c r="BS168" t="s">
        <v>133</v>
      </c>
      <c r="BT168" t="s">
        <v>98</v>
      </c>
      <c r="BU168">
        <v>-1.25</v>
      </c>
      <c r="BV168">
        <v>-1</v>
      </c>
    </row>
    <row r="169" spans="1:74" x14ac:dyDescent="0.25">
      <c r="A169" t="s">
        <v>170</v>
      </c>
      <c r="B169" t="s">
        <v>171</v>
      </c>
      <c r="C169" t="s">
        <v>165</v>
      </c>
      <c r="D169">
        <v>1.1000000000000001</v>
      </c>
      <c r="E169">
        <v>1.46</v>
      </c>
      <c r="F169" t="s">
        <v>67</v>
      </c>
      <c r="G169" t="s">
        <v>88</v>
      </c>
      <c r="H169">
        <v>199</v>
      </c>
      <c r="I169">
        <v>1.1299999999999999</v>
      </c>
      <c r="J169" t="s">
        <v>106</v>
      </c>
      <c r="K169" t="s">
        <v>67</v>
      </c>
      <c r="L169">
        <v>1</v>
      </c>
      <c r="M169" t="s">
        <v>116</v>
      </c>
      <c r="N169" t="s">
        <v>107</v>
      </c>
      <c r="O169">
        <v>-2</v>
      </c>
      <c r="P169">
        <v>-2.3199999999999998</v>
      </c>
      <c r="Q169">
        <v>-1.91</v>
      </c>
      <c r="R169" t="s">
        <v>142</v>
      </c>
      <c r="S169">
        <v>9.4</v>
      </c>
      <c r="T169" t="s">
        <v>65</v>
      </c>
      <c r="U169" t="s">
        <v>361</v>
      </c>
      <c r="V169" t="s">
        <v>108</v>
      </c>
      <c r="W169" t="s">
        <v>170</v>
      </c>
      <c r="X169">
        <v>1.65</v>
      </c>
      <c r="Y169" t="s">
        <v>67</v>
      </c>
      <c r="Z169">
        <v>-1.08</v>
      </c>
      <c r="AA169" t="s">
        <v>65</v>
      </c>
      <c r="AB169" t="s">
        <v>92</v>
      </c>
      <c r="AC169">
        <v>-2.3199999999999998</v>
      </c>
      <c r="AD169">
        <v>2021</v>
      </c>
      <c r="AE169">
        <v>19.3</v>
      </c>
      <c r="AF169">
        <v>39</v>
      </c>
      <c r="AG169" t="s">
        <v>93</v>
      </c>
      <c r="AH169" t="s">
        <v>66</v>
      </c>
      <c r="AI169">
        <v>1536</v>
      </c>
      <c r="AJ169">
        <v>6.11</v>
      </c>
      <c r="AK169" t="s">
        <v>109</v>
      </c>
      <c r="AL169">
        <v>456930</v>
      </c>
      <c r="AM169" t="s">
        <v>362</v>
      </c>
      <c r="AN169" t="s">
        <v>67</v>
      </c>
      <c r="AO169" t="s">
        <v>123</v>
      </c>
      <c r="AP169" t="s">
        <v>124</v>
      </c>
      <c r="AQ169" t="s">
        <v>68</v>
      </c>
      <c r="AR169" t="s">
        <v>93</v>
      </c>
      <c r="AS169" t="s">
        <v>67</v>
      </c>
      <c r="AT169" t="s">
        <v>146</v>
      </c>
      <c r="AU169" t="s">
        <v>125</v>
      </c>
      <c r="AV169" t="s">
        <v>67</v>
      </c>
      <c r="AW169" t="s">
        <v>126</v>
      </c>
      <c r="AX169" t="s">
        <v>363</v>
      </c>
      <c r="AY169" t="s">
        <v>110</v>
      </c>
      <c r="AZ169">
        <v>1066</v>
      </c>
      <c r="BA169" t="s">
        <v>67</v>
      </c>
      <c r="BB169">
        <v>0</v>
      </c>
      <c r="BC169">
        <v>0.41</v>
      </c>
      <c r="BD169">
        <v>1.7</v>
      </c>
      <c r="BE169">
        <v>1.7</v>
      </c>
      <c r="BF169" t="s">
        <v>70</v>
      </c>
      <c r="BG169" t="s">
        <v>128</v>
      </c>
      <c r="BH169" t="s">
        <v>96</v>
      </c>
      <c r="BI169" t="s">
        <v>67</v>
      </c>
      <c r="BJ169" t="s">
        <v>71</v>
      </c>
      <c r="BK169" t="s">
        <v>67</v>
      </c>
      <c r="BL169" t="s">
        <v>130</v>
      </c>
      <c r="BM169" t="s">
        <v>67</v>
      </c>
      <c r="BN169">
        <v>31.86</v>
      </c>
      <c r="BO169">
        <v>1.07</v>
      </c>
      <c r="BP169">
        <v>5.9</v>
      </c>
      <c r="BQ169" t="s">
        <v>190</v>
      </c>
      <c r="BR169" t="s">
        <v>139</v>
      </c>
      <c r="BS169" t="s">
        <v>133</v>
      </c>
      <c r="BT169" t="s">
        <v>98</v>
      </c>
      <c r="BU169">
        <v>-1.25</v>
      </c>
      <c r="BV169">
        <v>-1</v>
      </c>
    </row>
    <row r="170" spans="1:74" x14ac:dyDescent="0.25">
      <c r="A170" t="s">
        <v>80</v>
      </c>
      <c r="B170" t="s">
        <v>80</v>
      </c>
      <c r="C170" t="s">
        <v>80</v>
      </c>
      <c r="D170">
        <v>40.299999999999997</v>
      </c>
      <c r="E170">
        <v>3.3</v>
      </c>
      <c r="F170" t="s">
        <v>67</v>
      </c>
      <c r="G170" t="s">
        <v>105</v>
      </c>
      <c r="H170">
        <v>199</v>
      </c>
      <c r="I170">
        <v>1.1299999999999999</v>
      </c>
      <c r="J170" t="s">
        <v>106</v>
      </c>
      <c r="K170" t="s">
        <v>67</v>
      </c>
      <c r="L170">
        <v>0</v>
      </c>
      <c r="M170" t="s">
        <v>116</v>
      </c>
      <c r="N170" t="s">
        <v>107</v>
      </c>
      <c r="O170">
        <v>-2.4500000000000002</v>
      </c>
      <c r="P170">
        <v>-2.59</v>
      </c>
      <c r="Q170">
        <v>-2.14</v>
      </c>
      <c r="R170" t="s">
        <v>72</v>
      </c>
      <c r="S170">
        <v>17.899999999999999</v>
      </c>
      <c r="T170" t="s">
        <v>65</v>
      </c>
      <c r="U170" t="s">
        <v>365</v>
      </c>
      <c r="V170" t="s">
        <v>108</v>
      </c>
      <c r="W170" t="s">
        <v>80</v>
      </c>
      <c r="X170">
        <v>3.73</v>
      </c>
      <c r="Y170" t="s">
        <v>67</v>
      </c>
      <c r="Z170">
        <v>-0.96</v>
      </c>
      <c r="AA170" t="s">
        <v>65</v>
      </c>
      <c r="AB170" t="s">
        <v>92</v>
      </c>
      <c r="AC170">
        <v>-2.59</v>
      </c>
      <c r="AD170">
        <v>2021</v>
      </c>
      <c r="AE170">
        <v>322.7</v>
      </c>
      <c r="AF170">
        <v>645</v>
      </c>
      <c r="AG170" t="s">
        <v>93</v>
      </c>
      <c r="AH170" t="s">
        <v>66</v>
      </c>
      <c r="AI170">
        <v>1536</v>
      </c>
      <c r="AJ170">
        <v>16.600000000000001</v>
      </c>
      <c r="AK170" t="s">
        <v>109</v>
      </c>
      <c r="AL170">
        <v>456933</v>
      </c>
      <c r="AM170" t="s">
        <v>366</v>
      </c>
      <c r="AN170" t="s">
        <v>67</v>
      </c>
      <c r="AO170" t="s">
        <v>123</v>
      </c>
      <c r="AP170" t="s">
        <v>124</v>
      </c>
      <c r="AQ170" t="s">
        <v>68</v>
      </c>
      <c r="AR170" t="s">
        <v>93</v>
      </c>
      <c r="AS170" t="s">
        <v>67</v>
      </c>
      <c r="AT170" t="s">
        <v>146</v>
      </c>
      <c r="AU170" t="s">
        <v>125</v>
      </c>
      <c r="AV170" t="s">
        <v>67</v>
      </c>
      <c r="AW170" t="s">
        <v>126</v>
      </c>
      <c r="AX170" t="s">
        <v>297</v>
      </c>
      <c r="AY170" t="s">
        <v>110</v>
      </c>
      <c r="AZ170">
        <v>466</v>
      </c>
      <c r="BA170" t="s">
        <v>67</v>
      </c>
      <c r="BB170">
        <v>0</v>
      </c>
      <c r="BC170">
        <v>0.45</v>
      </c>
      <c r="BD170">
        <v>2.7</v>
      </c>
      <c r="BE170">
        <v>2.7</v>
      </c>
      <c r="BF170" t="s">
        <v>70</v>
      </c>
      <c r="BG170" t="s">
        <v>128</v>
      </c>
      <c r="BH170" t="s">
        <v>96</v>
      </c>
      <c r="BI170" t="s">
        <v>67</v>
      </c>
      <c r="BJ170" t="s">
        <v>71</v>
      </c>
      <c r="BK170" t="s">
        <v>67</v>
      </c>
      <c r="BL170" t="s">
        <v>130</v>
      </c>
      <c r="BM170" t="s">
        <v>67</v>
      </c>
      <c r="BN170">
        <v>1203.31</v>
      </c>
      <c r="BO170">
        <v>1.34</v>
      </c>
      <c r="BP170">
        <v>12.5</v>
      </c>
      <c r="BQ170" t="s">
        <v>74</v>
      </c>
      <c r="BR170" t="s">
        <v>139</v>
      </c>
      <c r="BS170" t="s">
        <v>133</v>
      </c>
      <c r="BT170" t="s">
        <v>98</v>
      </c>
      <c r="BU170">
        <v>-1.25</v>
      </c>
      <c r="BV170">
        <v>-1</v>
      </c>
    </row>
    <row r="171" spans="1:74" x14ac:dyDescent="0.25">
      <c r="A171" t="s">
        <v>80</v>
      </c>
      <c r="B171" t="s">
        <v>80</v>
      </c>
      <c r="C171" t="s">
        <v>80</v>
      </c>
      <c r="D171">
        <v>21.5</v>
      </c>
      <c r="E171">
        <v>2.04</v>
      </c>
      <c r="F171" t="s">
        <v>67</v>
      </c>
      <c r="G171" t="s">
        <v>105</v>
      </c>
      <c r="H171">
        <v>199</v>
      </c>
      <c r="I171">
        <v>1.1299999999999999</v>
      </c>
      <c r="J171" t="s">
        <v>106</v>
      </c>
      <c r="K171" t="s">
        <v>67</v>
      </c>
      <c r="L171">
        <v>1</v>
      </c>
      <c r="M171" t="s">
        <v>116</v>
      </c>
      <c r="N171" t="s">
        <v>107</v>
      </c>
      <c r="O171">
        <v>-2.15</v>
      </c>
      <c r="P171">
        <v>-2.17</v>
      </c>
      <c r="Q171">
        <v>-1.74</v>
      </c>
      <c r="R171" t="s">
        <v>72</v>
      </c>
      <c r="S171">
        <v>15.2</v>
      </c>
      <c r="T171" t="s">
        <v>65</v>
      </c>
      <c r="U171" t="s">
        <v>367</v>
      </c>
      <c r="V171" t="s">
        <v>108</v>
      </c>
      <c r="W171" t="s">
        <v>80</v>
      </c>
      <c r="X171">
        <v>2.31</v>
      </c>
      <c r="Y171" t="s">
        <v>67</v>
      </c>
      <c r="Z171">
        <v>-0.79</v>
      </c>
      <c r="AA171" t="s">
        <v>65</v>
      </c>
      <c r="AB171" t="s">
        <v>92</v>
      </c>
      <c r="AC171">
        <v>-2.17</v>
      </c>
      <c r="AD171">
        <v>2021</v>
      </c>
      <c r="AE171">
        <v>215.4</v>
      </c>
      <c r="AF171">
        <v>431</v>
      </c>
      <c r="AG171" t="s">
        <v>93</v>
      </c>
      <c r="AH171" t="s">
        <v>66</v>
      </c>
      <c r="AI171">
        <v>1536</v>
      </c>
      <c r="AJ171">
        <v>11.17</v>
      </c>
      <c r="AK171" t="s">
        <v>109</v>
      </c>
      <c r="AL171">
        <v>456931</v>
      </c>
      <c r="AM171" t="s">
        <v>368</v>
      </c>
      <c r="AN171" t="s">
        <v>67</v>
      </c>
      <c r="AO171" t="s">
        <v>123</v>
      </c>
      <c r="AP171" t="s">
        <v>124</v>
      </c>
      <c r="AQ171" t="s">
        <v>68</v>
      </c>
      <c r="AR171" t="s">
        <v>93</v>
      </c>
      <c r="AS171" t="s">
        <v>67</v>
      </c>
      <c r="AT171" t="s">
        <v>146</v>
      </c>
      <c r="AU171" t="s">
        <v>125</v>
      </c>
      <c r="AV171" t="s">
        <v>67</v>
      </c>
      <c r="AW171" t="s">
        <v>126</v>
      </c>
      <c r="AX171" t="s">
        <v>290</v>
      </c>
      <c r="AY171" t="s">
        <v>110</v>
      </c>
      <c r="AZ171">
        <v>412</v>
      </c>
      <c r="BA171" t="s">
        <v>67</v>
      </c>
      <c r="BB171">
        <v>0</v>
      </c>
      <c r="BC171">
        <v>0.43</v>
      </c>
      <c r="BD171">
        <v>2.6</v>
      </c>
      <c r="BE171">
        <v>2.6</v>
      </c>
      <c r="BF171" t="s">
        <v>70</v>
      </c>
      <c r="BG171" t="s">
        <v>128</v>
      </c>
      <c r="BH171" t="s">
        <v>96</v>
      </c>
      <c r="BI171" t="s">
        <v>67</v>
      </c>
      <c r="BJ171" t="s">
        <v>71</v>
      </c>
      <c r="BK171" t="s">
        <v>67</v>
      </c>
      <c r="BL171" t="s">
        <v>130</v>
      </c>
      <c r="BM171" t="s">
        <v>67</v>
      </c>
      <c r="BN171">
        <v>496.59</v>
      </c>
      <c r="BO171">
        <v>1.07</v>
      </c>
      <c r="BP171">
        <v>10</v>
      </c>
      <c r="BQ171" t="s">
        <v>74</v>
      </c>
      <c r="BR171" t="s">
        <v>139</v>
      </c>
      <c r="BS171" t="s">
        <v>133</v>
      </c>
      <c r="BT171" t="s">
        <v>98</v>
      </c>
      <c r="BU171">
        <v>-1.1000000000000001</v>
      </c>
      <c r="BV171">
        <v>-0.85</v>
      </c>
    </row>
    <row r="172" spans="1:74" x14ac:dyDescent="0.25">
      <c r="A172" t="s">
        <v>80</v>
      </c>
      <c r="B172" t="s">
        <v>80</v>
      </c>
      <c r="C172" t="s">
        <v>80</v>
      </c>
      <c r="D172">
        <v>5.4</v>
      </c>
      <c r="E172">
        <v>1.79</v>
      </c>
      <c r="F172" t="s">
        <v>67</v>
      </c>
      <c r="G172" t="s">
        <v>105</v>
      </c>
      <c r="H172">
        <v>199</v>
      </c>
      <c r="I172">
        <v>1.1299999999999999</v>
      </c>
      <c r="J172" t="s">
        <v>106</v>
      </c>
      <c r="K172" t="s">
        <v>67</v>
      </c>
      <c r="L172">
        <v>1</v>
      </c>
      <c r="M172" t="s">
        <v>116</v>
      </c>
      <c r="N172" t="s">
        <v>107</v>
      </c>
      <c r="O172">
        <v>-2.15</v>
      </c>
      <c r="P172">
        <v>-2.4300000000000002</v>
      </c>
      <c r="Q172">
        <v>-1.91</v>
      </c>
      <c r="R172" t="s">
        <v>142</v>
      </c>
      <c r="S172">
        <v>13.7</v>
      </c>
      <c r="T172" t="s">
        <v>65</v>
      </c>
      <c r="U172" t="s">
        <v>367</v>
      </c>
      <c r="V172" t="s">
        <v>108</v>
      </c>
      <c r="W172" t="s">
        <v>80</v>
      </c>
      <c r="X172">
        <v>2.02</v>
      </c>
      <c r="Y172" t="s">
        <v>67</v>
      </c>
      <c r="Z172">
        <v>-0.79</v>
      </c>
      <c r="AA172" t="s">
        <v>65</v>
      </c>
      <c r="AB172" t="s">
        <v>92</v>
      </c>
      <c r="AC172">
        <v>-2.4300000000000002</v>
      </c>
      <c r="AD172">
        <v>2021</v>
      </c>
      <c r="AE172">
        <v>52.7</v>
      </c>
      <c r="AF172">
        <v>105</v>
      </c>
      <c r="AG172" t="s">
        <v>93</v>
      </c>
      <c r="AH172" t="s">
        <v>66</v>
      </c>
      <c r="AI172">
        <v>1536</v>
      </c>
      <c r="AJ172">
        <v>12.28</v>
      </c>
      <c r="AK172" t="s">
        <v>109</v>
      </c>
      <c r="AL172">
        <v>456932</v>
      </c>
      <c r="AM172" t="s">
        <v>368</v>
      </c>
      <c r="AN172" t="s">
        <v>67</v>
      </c>
      <c r="AO172" t="s">
        <v>123</v>
      </c>
      <c r="AP172" t="s">
        <v>124</v>
      </c>
      <c r="AQ172" t="s">
        <v>68</v>
      </c>
      <c r="AR172" t="s">
        <v>93</v>
      </c>
      <c r="AS172" t="s">
        <v>67</v>
      </c>
      <c r="AT172" t="s">
        <v>146</v>
      </c>
      <c r="AU172" t="s">
        <v>125</v>
      </c>
      <c r="AV172" t="s">
        <v>67</v>
      </c>
      <c r="AW172" t="s">
        <v>126</v>
      </c>
      <c r="AX172" t="s">
        <v>163</v>
      </c>
      <c r="AY172" t="s">
        <v>110</v>
      </c>
      <c r="AZ172">
        <v>410</v>
      </c>
      <c r="BA172" t="s">
        <v>67</v>
      </c>
      <c r="BB172">
        <v>0</v>
      </c>
      <c r="BC172">
        <v>0.52</v>
      </c>
      <c r="BD172">
        <v>1.7</v>
      </c>
      <c r="BE172">
        <v>1.7</v>
      </c>
      <c r="BF172" t="s">
        <v>70</v>
      </c>
      <c r="BG172" t="s">
        <v>128</v>
      </c>
      <c r="BH172" t="s">
        <v>96</v>
      </c>
      <c r="BI172" t="s">
        <v>67</v>
      </c>
      <c r="BJ172" t="s">
        <v>71</v>
      </c>
      <c r="BK172" t="s">
        <v>67</v>
      </c>
      <c r="BL172" t="s">
        <v>130</v>
      </c>
      <c r="BM172" t="s">
        <v>67</v>
      </c>
      <c r="BN172">
        <v>106.53</v>
      </c>
      <c r="BO172">
        <v>1.33</v>
      </c>
      <c r="BP172">
        <v>10.3</v>
      </c>
      <c r="BQ172" t="s">
        <v>74</v>
      </c>
      <c r="BR172" t="s">
        <v>139</v>
      </c>
      <c r="BS172" t="s">
        <v>133</v>
      </c>
      <c r="BT172" t="s">
        <v>98</v>
      </c>
      <c r="BU172">
        <v>-1.1000000000000001</v>
      </c>
      <c r="BV172">
        <v>-0.85</v>
      </c>
    </row>
    <row r="173" spans="1:74" x14ac:dyDescent="0.25">
      <c r="A173" t="s">
        <v>140</v>
      </c>
      <c r="B173" t="s">
        <v>103</v>
      </c>
      <c r="C173" t="s">
        <v>141</v>
      </c>
      <c r="D173">
        <v>8.4</v>
      </c>
      <c r="E173">
        <v>1.79</v>
      </c>
      <c r="F173" t="s">
        <v>67</v>
      </c>
      <c r="G173" t="s">
        <v>105</v>
      </c>
      <c r="H173">
        <v>199</v>
      </c>
      <c r="I173">
        <v>1.1299999999999999</v>
      </c>
      <c r="J173" t="s">
        <v>106</v>
      </c>
      <c r="K173" t="s">
        <v>67</v>
      </c>
      <c r="L173">
        <v>1</v>
      </c>
      <c r="M173" t="s">
        <v>116</v>
      </c>
      <c r="N173" t="s">
        <v>107</v>
      </c>
      <c r="O173">
        <v>-2.15</v>
      </c>
      <c r="P173">
        <v>-2.4300000000000002</v>
      </c>
      <c r="Q173">
        <v>-1.91</v>
      </c>
      <c r="R173" t="s">
        <v>142</v>
      </c>
      <c r="S173">
        <v>13.7</v>
      </c>
      <c r="T173" t="s">
        <v>65</v>
      </c>
      <c r="U173" t="s">
        <v>367</v>
      </c>
      <c r="V173" t="s">
        <v>108</v>
      </c>
      <c r="W173" t="s">
        <v>140</v>
      </c>
      <c r="X173">
        <v>2.02</v>
      </c>
      <c r="Y173" t="s">
        <v>67</v>
      </c>
      <c r="Z173">
        <v>-0.79</v>
      </c>
      <c r="AA173" t="s">
        <v>65</v>
      </c>
      <c r="AB173" t="s">
        <v>92</v>
      </c>
      <c r="AC173">
        <v>-2.4300000000000002</v>
      </c>
      <c r="AD173">
        <v>2021</v>
      </c>
      <c r="AE173">
        <v>81.400000000000006</v>
      </c>
      <c r="AF173">
        <v>163</v>
      </c>
      <c r="AG173" t="s">
        <v>93</v>
      </c>
      <c r="AH173" t="s">
        <v>66</v>
      </c>
      <c r="AI173">
        <v>1536</v>
      </c>
      <c r="AJ173">
        <v>12.28</v>
      </c>
      <c r="AK173" t="s">
        <v>109</v>
      </c>
      <c r="AL173">
        <v>456934</v>
      </c>
      <c r="AM173" t="s">
        <v>368</v>
      </c>
      <c r="AN173" t="s">
        <v>67</v>
      </c>
      <c r="AO173" t="s">
        <v>123</v>
      </c>
      <c r="AP173" t="s">
        <v>124</v>
      </c>
      <c r="AQ173" t="s">
        <v>68</v>
      </c>
      <c r="AR173" t="s">
        <v>93</v>
      </c>
      <c r="AS173" t="s">
        <v>67</v>
      </c>
      <c r="AT173" t="s">
        <v>146</v>
      </c>
      <c r="AU173" t="s">
        <v>125</v>
      </c>
      <c r="AV173" t="s">
        <v>67</v>
      </c>
      <c r="AW173" t="s">
        <v>126</v>
      </c>
      <c r="AX173" t="s">
        <v>163</v>
      </c>
      <c r="AY173" t="s">
        <v>110</v>
      </c>
      <c r="AZ173">
        <v>410</v>
      </c>
      <c r="BA173" t="s">
        <v>67</v>
      </c>
      <c r="BB173">
        <v>0</v>
      </c>
      <c r="BC173">
        <v>0.52</v>
      </c>
      <c r="BD173">
        <v>1.7</v>
      </c>
      <c r="BE173">
        <v>1.7</v>
      </c>
      <c r="BF173" t="s">
        <v>70</v>
      </c>
      <c r="BG173" t="s">
        <v>99</v>
      </c>
      <c r="BH173" t="s">
        <v>96</v>
      </c>
      <c r="BI173" t="s">
        <v>67</v>
      </c>
      <c r="BJ173" t="s">
        <v>71</v>
      </c>
      <c r="BK173" t="s">
        <v>67</v>
      </c>
      <c r="BL173" t="s">
        <v>97</v>
      </c>
      <c r="BM173" t="s">
        <v>67</v>
      </c>
      <c r="BN173">
        <v>164.66</v>
      </c>
      <c r="BO173">
        <v>1.33</v>
      </c>
      <c r="BP173">
        <v>10.3</v>
      </c>
      <c r="BQ173" t="s">
        <v>74</v>
      </c>
      <c r="BR173" t="s">
        <v>369</v>
      </c>
      <c r="BS173" t="s">
        <v>133</v>
      </c>
      <c r="BT173" t="s">
        <v>98</v>
      </c>
      <c r="BU173">
        <v>-1.1000000000000001</v>
      </c>
      <c r="BV173">
        <v>-0.85</v>
      </c>
    </row>
    <row r="174" spans="1:74" x14ac:dyDescent="0.25">
      <c r="A174" t="s">
        <v>80</v>
      </c>
      <c r="B174" t="s">
        <v>80</v>
      </c>
      <c r="C174" t="s">
        <v>80</v>
      </c>
      <c r="D174">
        <v>16.399999999999999</v>
      </c>
      <c r="E174">
        <v>1.98</v>
      </c>
      <c r="F174" t="s">
        <v>67</v>
      </c>
      <c r="G174" t="s">
        <v>105</v>
      </c>
      <c r="H174">
        <v>199</v>
      </c>
      <c r="I174">
        <v>1.1299999999999999</v>
      </c>
      <c r="J174" t="s">
        <v>106</v>
      </c>
      <c r="K174" t="s">
        <v>67</v>
      </c>
      <c r="L174">
        <v>1</v>
      </c>
      <c r="M174" t="s">
        <v>116</v>
      </c>
      <c r="N174" t="s">
        <v>107</v>
      </c>
      <c r="O174">
        <v>-2.15</v>
      </c>
      <c r="P174">
        <v>-2.2400000000000002</v>
      </c>
      <c r="Q174">
        <v>-1.86</v>
      </c>
      <c r="R174" t="s">
        <v>72</v>
      </c>
      <c r="S174">
        <v>15.4</v>
      </c>
      <c r="T174" t="s">
        <v>65</v>
      </c>
      <c r="U174" t="s">
        <v>367</v>
      </c>
      <c r="V174" t="s">
        <v>108</v>
      </c>
      <c r="W174" t="s">
        <v>80</v>
      </c>
      <c r="X174">
        <v>2.2400000000000002</v>
      </c>
      <c r="Y174" t="s">
        <v>67</v>
      </c>
      <c r="Z174">
        <v>-0.79</v>
      </c>
      <c r="AA174" t="s">
        <v>65</v>
      </c>
      <c r="AB174" t="s">
        <v>92</v>
      </c>
      <c r="AC174">
        <v>-2.2400000000000002</v>
      </c>
      <c r="AD174">
        <v>2021</v>
      </c>
      <c r="AE174">
        <v>161</v>
      </c>
      <c r="AF174">
        <v>322</v>
      </c>
      <c r="AG174" t="s">
        <v>93</v>
      </c>
      <c r="AH174" t="s">
        <v>66</v>
      </c>
      <c r="AI174">
        <v>1536</v>
      </c>
      <c r="AJ174">
        <v>12.04</v>
      </c>
      <c r="AK174" t="s">
        <v>109</v>
      </c>
      <c r="AL174">
        <v>456935</v>
      </c>
      <c r="AM174" t="s">
        <v>368</v>
      </c>
      <c r="AN174" t="s">
        <v>67</v>
      </c>
      <c r="AO174" t="s">
        <v>123</v>
      </c>
      <c r="AP174" t="s">
        <v>124</v>
      </c>
      <c r="AQ174" t="s">
        <v>68</v>
      </c>
      <c r="AR174" t="s">
        <v>93</v>
      </c>
      <c r="AS174" t="s">
        <v>67</v>
      </c>
      <c r="AT174" t="s">
        <v>146</v>
      </c>
      <c r="AU174" t="s">
        <v>125</v>
      </c>
      <c r="AV174" t="s">
        <v>67</v>
      </c>
      <c r="AW174" t="s">
        <v>126</v>
      </c>
      <c r="AX174" t="s">
        <v>163</v>
      </c>
      <c r="AY174" t="s">
        <v>110</v>
      </c>
      <c r="AZ174">
        <v>411</v>
      </c>
      <c r="BA174" t="s">
        <v>67</v>
      </c>
      <c r="BB174">
        <v>0</v>
      </c>
      <c r="BC174">
        <v>0.38</v>
      </c>
      <c r="BD174">
        <v>2.6</v>
      </c>
      <c r="BE174">
        <v>2.6</v>
      </c>
      <c r="BF174" t="s">
        <v>70</v>
      </c>
      <c r="BG174" t="s">
        <v>128</v>
      </c>
      <c r="BH174" t="s">
        <v>96</v>
      </c>
      <c r="BI174" t="s">
        <v>67</v>
      </c>
      <c r="BJ174" t="s">
        <v>71</v>
      </c>
      <c r="BK174" t="s">
        <v>67</v>
      </c>
      <c r="BL174" t="s">
        <v>130</v>
      </c>
      <c r="BM174" t="s">
        <v>67</v>
      </c>
      <c r="BN174">
        <v>360.17</v>
      </c>
      <c r="BO174">
        <v>1.1399999999999999</v>
      </c>
      <c r="BP174">
        <v>10.199999999999999</v>
      </c>
      <c r="BQ174" t="s">
        <v>74</v>
      </c>
      <c r="BR174" t="s">
        <v>139</v>
      </c>
      <c r="BS174" t="s">
        <v>133</v>
      </c>
      <c r="BT174" t="s">
        <v>98</v>
      </c>
      <c r="BU174">
        <v>-1.1000000000000001</v>
      </c>
      <c r="BV174">
        <v>-0.85</v>
      </c>
    </row>
    <row r="175" spans="1:74" x14ac:dyDescent="0.25">
      <c r="A175" t="s">
        <v>170</v>
      </c>
      <c r="B175" t="s">
        <v>171</v>
      </c>
      <c r="C175" t="s">
        <v>165</v>
      </c>
      <c r="D175">
        <v>3.9</v>
      </c>
      <c r="E175">
        <v>0.96</v>
      </c>
      <c r="F175" t="s">
        <v>67</v>
      </c>
      <c r="G175" t="s">
        <v>111</v>
      </c>
      <c r="H175">
        <v>199</v>
      </c>
      <c r="I175">
        <v>1.1299999999999999</v>
      </c>
      <c r="J175" t="s">
        <v>106</v>
      </c>
      <c r="K175" t="s">
        <v>67</v>
      </c>
      <c r="L175">
        <v>1</v>
      </c>
      <c r="M175" t="s">
        <v>116</v>
      </c>
      <c r="N175" t="s">
        <v>107</v>
      </c>
      <c r="O175">
        <v>-1.85</v>
      </c>
      <c r="P175">
        <v>-1.88</v>
      </c>
      <c r="Q175">
        <v>-1.49</v>
      </c>
      <c r="R175" t="s">
        <v>72</v>
      </c>
      <c r="S175">
        <v>10.199999999999999</v>
      </c>
      <c r="T175" t="s">
        <v>65</v>
      </c>
      <c r="U175" t="s">
        <v>370</v>
      </c>
      <c r="V175" t="s">
        <v>108</v>
      </c>
      <c r="W175" t="s">
        <v>170</v>
      </c>
      <c r="X175">
        <v>1.08</v>
      </c>
      <c r="Y175" t="s">
        <v>67</v>
      </c>
      <c r="Z175">
        <v>-1</v>
      </c>
      <c r="AA175" t="s">
        <v>65</v>
      </c>
      <c r="AB175" t="s">
        <v>92</v>
      </c>
      <c r="AC175">
        <v>-1.88</v>
      </c>
      <c r="AD175">
        <v>2021</v>
      </c>
      <c r="AE175">
        <v>99.2</v>
      </c>
      <c r="AF175">
        <v>198</v>
      </c>
      <c r="AG175" t="s">
        <v>93</v>
      </c>
      <c r="AH175" t="s">
        <v>66</v>
      </c>
      <c r="AI175">
        <v>1536</v>
      </c>
      <c r="AJ175">
        <v>2.75</v>
      </c>
      <c r="AK175" t="s">
        <v>109</v>
      </c>
      <c r="AL175">
        <v>456936</v>
      </c>
      <c r="AM175" t="s">
        <v>272</v>
      </c>
      <c r="AN175" t="s">
        <v>67</v>
      </c>
      <c r="AO175" t="s">
        <v>123</v>
      </c>
      <c r="AP175" t="s">
        <v>124</v>
      </c>
      <c r="AQ175" t="s">
        <v>68</v>
      </c>
      <c r="AR175" t="s">
        <v>93</v>
      </c>
      <c r="AS175" t="s">
        <v>67</v>
      </c>
      <c r="AT175" t="s">
        <v>146</v>
      </c>
      <c r="AU175" t="s">
        <v>125</v>
      </c>
      <c r="AV175" t="s">
        <v>67</v>
      </c>
      <c r="AW175" t="s">
        <v>126</v>
      </c>
      <c r="AX175" t="s">
        <v>371</v>
      </c>
      <c r="AY175" t="s">
        <v>110</v>
      </c>
      <c r="AZ175">
        <v>830</v>
      </c>
      <c r="BA175" t="s">
        <v>67</v>
      </c>
      <c r="BB175">
        <v>0</v>
      </c>
      <c r="BC175">
        <v>0.39</v>
      </c>
      <c r="BD175">
        <v>3.2</v>
      </c>
      <c r="BE175">
        <v>3.2</v>
      </c>
      <c r="BF175" t="s">
        <v>70</v>
      </c>
      <c r="BG175" t="s">
        <v>178</v>
      </c>
      <c r="BH175" t="s">
        <v>96</v>
      </c>
      <c r="BI175" t="s">
        <v>67</v>
      </c>
      <c r="BJ175" t="s">
        <v>71</v>
      </c>
      <c r="BK175" t="s">
        <v>67</v>
      </c>
      <c r="BL175" t="s">
        <v>97</v>
      </c>
      <c r="BM175" t="s">
        <v>67</v>
      </c>
      <c r="BN175">
        <v>107.65</v>
      </c>
      <c r="BO175">
        <v>0.63</v>
      </c>
      <c r="BP175">
        <v>3.9</v>
      </c>
      <c r="BQ175" t="s">
        <v>131</v>
      </c>
      <c r="BR175" t="s">
        <v>372</v>
      </c>
      <c r="BS175" t="s">
        <v>133</v>
      </c>
      <c r="BT175" t="s">
        <v>98</v>
      </c>
      <c r="BU175">
        <v>-1.25</v>
      </c>
      <c r="BV175">
        <v>-1</v>
      </c>
    </row>
    <row r="176" spans="1:74" x14ac:dyDescent="0.25">
      <c r="A176" t="s">
        <v>170</v>
      </c>
      <c r="B176" t="s">
        <v>171</v>
      </c>
      <c r="C176" t="s">
        <v>165</v>
      </c>
      <c r="D176">
        <v>6.6</v>
      </c>
      <c r="E176">
        <v>0.84</v>
      </c>
      <c r="F176" t="s">
        <v>67</v>
      </c>
      <c r="G176" t="s">
        <v>111</v>
      </c>
      <c r="H176">
        <v>199</v>
      </c>
      <c r="I176">
        <v>1.1299999999999999</v>
      </c>
      <c r="J176" t="s">
        <v>106</v>
      </c>
      <c r="K176" t="s">
        <v>67</v>
      </c>
      <c r="L176">
        <v>1</v>
      </c>
      <c r="M176" t="s">
        <v>116</v>
      </c>
      <c r="N176" t="s">
        <v>107</v>
      </c>
      <c r="O176">
        <v>-1.85</v>
      </c>
      <c r="P176">
        <v>-1.96</v>
      </c>
      <c r="Q176">
        <v>-1.63</v>
      </c>
      <c r="R176" t="s">
        <v>72</v>
      </c>
      <c r="S176">
        <v>10.1</v>
      </c>
      <c r="T176" t="s">
        <v>65</v>
      </c>
      <c r="U176" t="s">
        <v>370</v>
      </c>
      <c r="V176" t="s">
        <v>108</v>
      </c>
      <c r="W176" t="s">
        <v>170</v>
      </c>
      <c r="X176">
        <v>0.95</v>
      </c>
      <c r="Y176" t="s">
        <v>67</v>
      </c>
      <c r="Z176">
        <v>-0.95</v>
      </c>
      <c r="AA176" t="s">
        <v>65</v>
      </c>
      <c r="AB176" t="s">
        <v>92</v>
      </c>
      <c r="AC176">
        <v>-1.96</v>
      </c>
      <c r="AD176">
        <v>2021</v>
      </c>
      <c r="AE176">
        <v>173.1</v>
      </c>
      <c r="AF176">
        <v>346</v>
      </c>
      <c r="AG176" t="s">
        <v>93</v>
      </c>
      <c r="AH176" t="s">
        <v>66</v>
      </c>
      <c r="AI176">
        <v>1536</v>
      </c>
      <c r="AJ176">
        <v>3.2</v>
      </c>
      <c r="AK176" t="s">
        <v>109</v>
      </c>
      <c r="AL176">
        <v>456937</v>
      </c>
      <c r="AM176" t="s">
        <v>272</v>
      </c>
      <c r="AN176" t="s">
        <v>67</v>
      </c>
      <c r="AO176" t="s">
        <v>123</v>
      </c>
      <c r="AP176" t="s">
        <v>124</v>
      </c>
      <c r="AQ176" t="s">
        <v>68</v>
      </c>
      <c r="AR176" t="s">
        <v>93</v>
      </c>
      <c r="AS176" t="s">
        <v>67</v>
      </c>
      <c r="AT176" t="s">
        <v>146</v>
      </c>
      <c r="AU176" t="s">
        <v>125</v>
      </c>
      <c r="AV176" t="s">
        <v>67</v>
      </c>
      <c r="AW176" t="s">
        <v>126</v>
      </c>
      <c r="AX176" t="s">
        <v>198</v>
      </c>
      <c r="AY176" t="s">
        <v>110</v>
      </c>
      <c r="AZ176">
        <v>839</v>
      </c>
      <c r="BA176" t="s">
        <v>67</v>
      </c>
      <c r="BB176">
        <v>0</v>
      </c>
      <c r="BC176">
        <v>0.33</v>
      </c>
      <c r="BD176">
        <v>3.2</v>
      </c>
      <c r="BE176">
        <v>3.2</v>
      </c>
      <c r="BF176" t="s">
        <v>70</v>
      </c>
      <c r="BG176" t="s">
        <v>178</v>
      </c>
      <c r="BH176" t="s">
        <v>96</v>
      </c>
      <c r="BI176" t="s">
        <v>67</v>
      </c>
      <c r="BJ176" t="s">
        <v>71</v>
      </c>
      <c r="BK176" t="s">
        <v>67</v>
      </c>
      <c r="BL176" t="s">
        <v>97</v>
      </c>
      <c r="BM176" t="s">
        <v>67</v>
      </c>
      <c r="BN176">
        <v>164.33</v>
      </c>
      <c r="BO176">
        <v>0.71</v>
      </c>
      <c r="BP176">
        <v>3.8</v>
      </c>
      <c r="BQ176" t="s">
        <v>131</v>
      </c>
      <c r="BR176" t="s">
        <v>372</v>
      </c>
      <c r="BS176" t="s">
        <v>133</v>
      </c>
      <c r="BT176" t="s">
        <v>98</v>
      </c>
      <c r="BU176">
        <v>-1.25</v>
      </c>
      <c r="BV176">
        <v>-1</v>
      </c>
    </row>
    <row r="177" spans="1:74" x14ac:dyDescent="0.25">
      <c r="A177" t="s">
        <v>170</v>
      </c>
      <c r="B177" t="s">
        <v>171</v>
      </c>
      <c r="C177" t="s">
        <v>165</v>
      </c>
      <c r="D177">
        <v>6.9</v>
      </c>
      <c r="E177">
        <v>0.84</v>
      </c>
      <c r="F177" t="s">
        <v>67</v>
      </c>
      <c r="G177" t="s">
        <v>111</v>
      </c>
      <c r="H177">
        <v>199</v>
      </c>
      <c r="I177">
        <v>1.1299999999999999</v>
      </c>
      <c r="J177" t="s">
        <v>106</v>
      </c>
      <c r="K177" t="s">
        <v>67</v>
      </c>
      <c r="L177">
        <v>1</v>
      </c>
      <c r="M177" t="s">
        <v>116</v>
      </c>
      <c r="N177" t="s">
        <v>107</v>
      </c>
      <c r="O177">
        <v>-1.85</v>
      </c>
      <c r="P177">
        <v>-2.0499999999999998</v>
      </c>
      <c r="Q177">
        <v>-1.68</v>
      </c>
      <c r="R177" t="s">
        <v>72</v>
      </c>
      <c r="S177">
        <v>9.9</v>
      </c>
      <c r="T177" t="s">
        <v>65</v>
      </c>
      <c r="U177" t="s">
        <v>370</v>
      </c>
      <c r="V177" t="s">
        <v>108</v>
      </c>
      <c r="W177" t="s">
        <v>170</v>
      </c>
      <c r="X177">
        <v>0.95</v>
      </c>
      <c r="Y177" t="s">
        <v>67</v>
      </c>
      <c r="Z177">
        <v>-0.96</v>
      </c>
      <c r="AA177" t="s">
        <v>65</v>
      </c>
      <c r="AB177" t="s">
        <v>92</v>
      </c>
      <c r="AC177">
        <v>-2.0499999999999998</v>
      </c>
      <c r="AD177">
        <v>2021</v>
      </c>
      <c r="AE177">
        <v>190.8</v>
      </c>
      <c r="AF177">
        <v>382</v>
      </c>
      <c r="AG177" t="s">
        <v>93</v>
      </c>
      <c r="AH177" t="s">
        <v>66</v>
      </c>
      <c r="AI177">
        <v>1536</v>
      </c>
      <c r="AJ177">
        <v>3.17</v>
      </c>
      <c r="AK177" t="s">
        <v>109</v>
      </c>
      <c r="AL177">
        <v>456938</v>
      </c>
      <c r="AM177" t="s">
        <v>272</v>
      </c>
      <c r="AN177" t="s">
        <v>67</v>
      </c>
      <c r="AO177" t="s">
        <v>123</v>
      </c>
      <c r="AP177" t="s">
        <v>124</v>
      </c>
      <c r="AQ177" t="s">
        <v>68</v>
      </c>
      <c r="AR177" t="s">
        <v>93</v>
      </c>
      <c r="AS177" t="s">
        <v>67</v>
      </c>
      <c r="AT177" t="s">
        <v>146</v>
      </c>
      <c r="AU177" t="s">
        <v>125</v>
      </c>
      <c r="AV177" t="s">
        <v>67</v>
      </c>
      <c r="AW177" t="s">
        <v>126</v>
      </c>
      <c r="AX177" t="s">
        <v>198</v>
      </c>
      <c r="AY177" t="s">
        <v>110</v>
      </c>
      <c r="AZ177">
        <v>840</v>
      </c>
      <c r="BA177" t="s">
        <v>67</v>
      </c>
      <c r="BB177">
        <v>0</v>
      </c>
      <c r="BC177">
        <v>0.37</v>
      </c>
      <c r="BD177">
        <v>3.2</v>
      </c>
      <c r="BE177">
        <v>3.2</v>
      </c>
      <c r="BF177" t="s">
        <v>70</v>
      </c>
      <c r="BG177" t="s">
        <v>178</v>
      </c>
      <c r="BH177" t="s">
        <v>96</v>
      </c>
      <c r="BI177" t="s">
        <v>67</v>
      </c>
      <c r="BJ177" t="s">
        <v>71</v>
      </c>
      <c r="BK177" t="s">
        <v>67</v>
      </c>
      <c r="BL177" t="s">
        <v>97</v>
      </c>
      <c r="BM177" t="s">
        <v>67</v>
      </c>
      <c r="BN177">
        <v>181.15</v>
      </c>
      <c r="BO177">
        <v>0.8</v>
      </c>
      <c r="BP177">
        <v>3.6</v>
      </c>
      <c r="BQ177" t="s">
        <v>131</v>
      </c>
      <c r="BR177" t="s">
        <v>372</v>
      </c>
      <c r="BS177" t="s">
        <v>133</v>
      </c>
      <c r="BT177" t="s">
        <v>98</v>
      </c>
      <c r="BU177">
        <v>-1.25</v>
      </c>
      <c r="BV177">
        <v>-1</v>
      </c>
    </row>
    <row r="178" spans="1:74" x14ac:dyDescent="0.25">
      <c r="A178" t="s">
        <v>80</v>
      </c>
      <c r="B178" t="s">
        <v>80</v>
      </c>
      <c r="C178" t="s">
        <v>80</v>
      </c>
      <c r="D178">
        <v>33.700000000000003</v>
      </c>
      <c r="E178">
        <v>1.96</v>
      </c>
      <c r="F178" t="s">
        <v>67</v>
      </c>
      <c r="G178" t="s">
        <v>73</v>
      </c>
      <c r="H178">
        <v>199</v>
      </c>
      <c r="I178">
        <v>1.1299999999999999</v>
      </c>
      <c r="J178" t="s">
        <v>75</v>
      </c>
      <c r="K178" t="s">
        <v>67</v>
      </c>
      <c r="L178">
        <v>0</v>
      </c>
      <c r="M178" t="s">
        <v>116</v>
      </c>
      <c r="N178" t="s">
        <v>348</v>
      </c>
      <c r="O178">
        <v>-2.2000000000000002</v>
      </c>
      <c r="P178">
        <v>-1.61</v>
      </c>
      <c r="Q178">
        <v>-1.61</v>
      </c>
      <c r="R178" t="s">
        <v>142</v>
      </c>
      <c r="S178">
        <v>19.5</v>
      </c>
      <c r="T178" t="s">
        <v>65</v>
      </c>
      <c r="U178" t="s">
        <v>373</v>
      </c>
      <c r="V178" t="s">
        <v>350</v>
      </c>
      <c r="W178" t="s">
        <v>80</v>
      </c>
      <c r="X178">
        <v>2.21</v>
      </c>
      <c r="Y178" t="s">
        <v>67</v>
      </c>
      <c r="Z178">
        <v>-1.03</v>
      </c>
      <c r="AA178" t="s">
        <v>65</v>
      </c>
      <c r="AB178" t="s">
        <v>100</v>
      </c>
      <c r="AC178">
        <v>-1.61</v>
      </c>
      <c r="AD178">
        <v>2021</v>
      </c>
      <c r="AE178">
        <v>187.4</v>
      </c>
      <c r="AF178">
        <v>375</v>
      </c>
      <c r="AG178" t="s">
        <v>93</v>
      </c>
      <c r="AH178" t="s">
        <v>66</v>
      </c>
      <c r="AI178">
        <v>1536</v>
      </c>
      <c r="AJ178">
        <v>13.84</v>
      </c>
      <c r="AK178" t="s">
        <v>77</v>
      </c>
      <c r="AL178">
        <v>456939</v>
      </c>
      <c r="AM178" t="s">
        <v>374</v>
      </c>
      <c r="AN178" t="s">
        <v>375</v>
      </c>
      <c r="AO178" t="s">
        <v>123</v>
      </c>
      <c r="AP178" t="s">
        <v>124</v>
      </c>
      <c r="AQ178" t="s">
        <v>68</v>
      </c>
      <c r="AR178" t="s">
        <v>93</v>
      </c>
      <c r="AS178" t="s">
        <v>67</v>
      </c>
      <c r="AT178" t="s">
        <v>146</v>
      </c>
      <c r="AU178" t="s">
        <v>125</v>
      </c>
      <c r="AV178" t="s">
        <v>67</v>
      </c>
      <c r="AW178" t="s">
        <v>126</v>
      </c>
      <c r="AX178" t="s">
        <v>163</v>
      </c>
      <c r="AY178" t="s">
        <v>78</v>
      </c>
      <c r="AZ178">
        <v>1179</v>
      </c>
      <c r="BA178" t="s">
        <v>67</v>
      </c>
      <c r="BB178">
        <v>0</v>
      </c>
      <c r="BC178">
        <v>0</v>
      </c>
      <c r="BD178">
        <v>0</v>
      </c>
      <c r="BE178">
        <v>1.5</v>
      </c>
      <c r="BF178" t="s">
        <v>70</v>
      </c>
      <c r="BG178" t="s">
        <v>128</v>
      </c>
      <c r="BH178" t="s">
        <v>96</v>
      </c>
      <c r="BI178" t="s">
        <v>67</v>
      </c>
      <c r="BJ178" t="s">
        <v>71</v>
      </c>
      <c r="BK178" t="s">
        <v>67</v>
      </c>
      <c r="BL178" t="s">
        <v>130</v>
      </c>
      <c r="BM178" t="s">
        <v>67</v>
      </c>
      <c r="BN178">
        <v>415.08</v>
      </c>
      <c r="BO178">
        <v>0.36</v>
      </c>
      <c r="BP178">
        <v>18</v>
      </c>
      <c r="BQ178" t="s">
        <v>74</v>
      </c>
      <c r="BR178" t="s">
        <v>139</v>
      </c>
      <c r="BS178" t="s">
        <v>133</v>
      </c>
      <c r="BT178" t="s">
        <v>79</v>
      </c>
      <c r="BU178">
        <v>-1.25</v>
      </c>
      <c r="BV178">
        <v>-1</v>
      </c>
    </row>
    <row r="179" spans="1:74" x14ac:dyDescent="0.25">
      <c r="A179" t="s">
        <v>80</v>
      </c>
      <c r="B179" t="s">
        <v>80</v>
      </c>
      <c r="C179" t="s">
        <v>80</v>
      </c>
      <c r="D179">
        <v>11.2</v>
      </c>
      <c r="E179">
        <v>1.59</v>
      </c>
      <c r="F179" t="s">
        <v>67</v>
      </c>
      <c r="G179" t="s">
        <v>88</v>
      </c>
      <c r="H179">
        <v>199</v>
      </c>
      <c r="I179">
        <v>1.1299999999999999</v>
      </c>
      <c r="J179" t="s">
        <v>89</v>
      </c>
      <c r="K179" t="s">
        <v>67</v>
      </c>
      <c r="L179">
        <v>0</v>
      </c>
      <c r="M179" t="s">
        <v>116</v>
      </c>
      <c r="N179" t="s">
        <v>90</v>
      </c>
      <c r="O179">
        <v>-2.2000000000000002</v>
      </c>
      <c r="P179">
        <v>-2.17</v>
      </c>
      <c r="Q179">
        <v>-1.89</v>
      </c>
      <c r="R179" t="s">
        <v>72</v>
      </c>
      <c r="S179">
        <v>15.8</v>
      </c>
      <c r="T179" t="s">
        <v>65</v>
      </c>
      <c r="U179" t="s">
        <v>373</v>
      </c>
      <c r="V179" t="s">
        <v>91</v>
      </c>
      <c r="W179" t="s">
        <v>80</v>
      </c>
      <c r="X179">
        <v>1.8</v>
      </c>
      <c r="Y179" t="s">
        <v>67</v>
      </c>
      <c r="Z179">
        <v>-1</v>
      </c>
      <c r="AA179" t="s">
        <v>65</v>
      </c>
      <c r="AB179" t="s">
        <v>92</v>
      </c>
      <c r="AC179">
        <v>-2.17</v>
      </c>
      <c r="AD179">
        <v>2021</v>
      </c>
      <c r="AE179">
        <v>164.9</v>
      </c>
      <c r="AF179">
        <v>330</v>
      </c>
      <c r="AG179" t="s">
        <v>93</v>
      </c>
      <c r="AH179" t="s">
        <v>66</v>
      </c>
      <c r="AI179">
        <v>1536</v>
      </c>
      <c r="AJ179">
        <v>7.11</v>
      </c>
      <c r="AK179" t="s">
        <v>94</v>
      </c>
      <c r="AL179">
        <v>456940</v>
      </c>
      <c r="AM179" t="s">
        <v>374</v>
      </c>
      <c r="AN179" t="s">
        <v>67</v>
      </c>
      <c r="AO179" t="s">
        <v>123</v>
      </c>
      <c r="AP179" t="s">
        <v>124</v>
      </c>
      <c r="AQ179" t="s">
        <v>68</v>
      </c>
      <c r="AR179" t="s">
        <v>93</v>
      </c>
      <c r="AS179" t="s">
        <v>67</v>
      </c>
      <c r="AT179" t="s">
        <v>146</v>
      </c>
      <c r="AU179" t="s">
        <v>125</v>
      </c>
      <c r="AV179" t="s">
        <v>67</v>
      </c>
      <c r="AW179" t="s">
        <v>126</v>
      </c>
      <c r="AX179" t="s">
        <v>163</v>
      </c>
      <c r="AY179" t="s">
        <v>95</v>
      </c>
      <c r="AZ179">
        <v>433</v>
      </c>
      <c r="BA179" t="s">
        <v>67</v>
      </c>
      <c r="BB179">
        <v>0</v>
      </c>
      <c r="BC179">
        <v>0.28000000000000003</v>
      </c>
      <c r="BD179">
        <v>4.5</v>
      </c>
      <c r="BE179">
        <v>4.5</v>
      </c>
      <c r="BF179" t="s">
        <v>70</v>
      </c>
      <c r="BG179" t="s">
        <v>128</v>
      </c>
      <c r="BH179" t="s">
        <v>96</v>
      </c>
      <c r="BI179" t="s">
        <v>67</v>
      </c>
      <c r="BJ179" t="s">
        <v>71</v>
      </c>
      <c r="BK179" t="s">
        <v>67</v>
      </c>
      <c r="BL179" t="s">
        <v>130</v>
      </c>
      <c r="BM179" t="s">
        <v>67</v>
      </c>
      <c r="BN179">
        <v>296.31</v>
      </c>
      <c r="BO179">
        <v>0.92</v>
      </c>
      <c r="BP179">
        <v>6.8</v>
      </c>
      <c r="BQ179" t="s">
        <v>190</v>
      </c>
      <c r="BR179" t="s">
        <v>139</v>
      </c>
      <c r="BS179" t="s">
        <v>133</v>
      </c>
      <c r="BT179" t="s">
        <v>98</v>
      </c>
      <c r="BU179">
        <v>-1.25</v>
      </c>
      <c r="BV179">
        <v>-1</v>
      </c>
    </row>
    <row r="180" spans="1:74" x14ac:dyDescent="0.25">
      <c r="A180" t="s">
        <v>80</v>
      </c>
      <c r="B180" t="s">
        <v>80</v>
      </c>
      <c r="C180" t="s">
        <v>80</v>
      </c>
      <c r="D180">
        <v>4</v>
      </c>
      <c r="E180">
        <v>1.59</v>
      </c>
      <c r="F180" t="s">
        <v>67</v>
      </c>
      <c r="G180" t="s">
        <v>73</v>
      </c>
      <c r="H180">
        <v>199</v>
      </c>
      <c r="I180">
        <v>1.1299999999999999</v>
      </c>
      <c r="J180" t="s">
        <v>75</v>
      </c>
      <c r="K180" t="s">
        <v>67</v>
      </c>
      <c r="L180">
        <v>0</v>
      </c>
      <c r="M180" t="s">
        <v>116</v>
      </c>
      <c r="N180" t="s">
        <v>348</v>
      </c>
      <c r="O180">
        <v>-2.2000000000000002</v>
      </c>
      <c r="P180">
        <v>-2.17</v>
      </c>
      <c r="Q180">
        <v>-1.89</v>
      </c>
      <c r="R180" t="s">
        <v>72</v>
      </c>
      <c r="S180">
        <v>15.8</v>
      </c>
      <c r="T180" t="s">
        <v>65</v>
      </c>
      <c r="U180" t="s">
        <v>373</v>
      </c>
      <c r="V180" t="s">
        <v>76</v>
      </c>
      <c r="W180" t="s">
        <v>80</v>
      </c>
      <c r="X180">
        <v>1.8</v>
      </c>
      <c r="Y180" t="s">
        <v>67</v>
      </c>
      <c r="Z180">
        <v>-1</v>
      </c>
      <c r="AA180" t="s">
        <v>65</v>
      </c>
      <c r="AB180" t="s">
        <v>100</v>
      </c>
      <c r="AC180">
        <v>-2.17</v>
      </c>
      <c r="AD180">
        <v>2021</v>
      </c>
      <c r="AE180">
        <v>59</v>
      </c>
      <c r="AF180">
        <v>118</v>
      </c>
      <c r="AG180" t="s">
        <v>93</v>
      </c>
      <c r="AH180" t="s">
        <v>66</v>
      </c>
      <c r="AI180">
        <v>1536</v>
      </c>
      <c r="AJ180">
        <v>7.11</v>
      </c>
      <c r="AK180" t="s">
        <v>77</v>
      </c>
      <c r="AL180">
        <v>456941</v>
      </c>
      <c r="AM180" t="s">
        <v>374</v>
      </c>
      <c r="AN180" t="s">
        <v>67</v>
      </c>
      <c r="AO180" t="s">
        <v>123</v>
      </c>
      <c r="AP180" t="s">
        <v>124</v>
      </c>
      <c r="AQ180" t="s">
        <v>68</v>
      </c>
      <c r="AR180" t="s">
        <v>93</v>
      </c>
      <c r="AS180" t="s">
        <v>67</v>
      </c>
      <c r="AT180" t="s">
        <v>146</v>
      </c>
      <c r="AU180" t="s">
        <v>125</v>
      </c>
      <c r="AV180" t="s">
        <v>67</v>
      </c>
      <c r="AW180" t="s">
        <v>126</v>
      </c>
      <c r="AX180" t="s">
        <v>163</v>
      </c>
      <c r="AY180" t="s">
        <v>78</v>
      </c>
      <c r="AZ180">
        <v>433</v>
      </c>
      <c r="BA180" t="s">
        <v>67</v>
      </c>
      <c r="BB180">
        <v>0</v>
      </c>
      <c r="BC180">
        <v>0.28000000000000003</v>
      </c>
      <c r="BD180">
        <v>4.5</v>
      </c>
      <c r="BE180">
        <v>4.5</v>
      </c>
      <c r="BF180" t="s">
        <v>70</v>
      </c>
      <c r="BG180" t="s">
        <v>128</v>
      </c>
      <c r="BH180" t="s">
        <v>96</v>
      </c>
      <c r="BI180" t="s">
        <v>67</v>
      </c>
      <c r="BJ180" t="s">
        <v>71</v>
      </c>
      <c r="BK180" t="s">
        <v>67</v>
      </c>
      <c r="BL180" t="s">
        <v>130</v>
      </c>
      <c r="BM180" t="s">
        <v>67</v>
      </c>
      <c r="BN180">
        <v>106.03</v>
      </c>
      <c r="BO180">
        <v>0.92</v>
      </c>
      <c r="BP180">
        <v>6.8</v>
      </c>
      <c r="BQ180" t="s">
        <v>190</v>
      </c>
      <c r="BR180" t="s">
        <v>139</v>
      </c>
      <c r="BS180" t="s">
        <v>133</v>
      </c>
      <c r="BT180" t="s">
        <v>79</v>
      </c>
      <c r="BU180">
        <v>-1.25</v>
      </c>
      <c r="BV180">
        <v>-1</v>
      </c>
    </row>
    <row r="181" spans="1:74" x14ac:dyDescent="0.25">
      <c r="A181" t="s">
        <v>149</v>
      </c>
      <c r="B181" t="s">
        <v>150</v>
      </c>
      <c r="C181" t="s">
        <v>141</v>
      </c>
      <c r="D181">
        <v>27.4</v>
      </c>
      <c r="E181">
        <v>4.25</v>
      </c>
      <c r="F181" t="s">
        <v>67</v>
      </c>
      <c r="G181" t="s">
        <v>88</v>
      </c>
      <c r="H181">
        <v>199</v>
      </c>
      <c r="I181">
        <v>1.1299999999999999</v>
      </c>
      <c r="J181" t="s">
        <v>106</v>
      </c>
      <c r="K181" t="s">
        <v>67</v>
      </c>
      <c r="L181">
        <v>0</v>
      </c>
      <c r="M181" t="s">
        <v>116</v>
      </c>
      <c r="N181" t="s">
        <v>107</v>
      </c>
      <c r="O181">
        <v>-2.6</v>
      </c>
      <c r="P181">
        <v>-3.08</v>
      </c>
      <c r="Q181">
        <v>-2.4500000000000002</v>
      </c>
      <c r="R181" t="s">
        <v>142</v>
      </c>
      <c r="S181">
        <v>15.9</v>
      </c>
      <c r="T181" t="s">
        <v>65</v>
      </c>
      <c r="U181" t="s">
        <v>376</v>
      </c>
      <c r="V181" t="s">
        <v>119</v>
      </c>
      <c r="W181" t="s">
        <v>149</v>
      </c>
      <c r="X181">
        <v>4.8</v>
      </c>
      <c r="Y181" t="s">
        <v>67</v>
      </c>
      <c r="Z181">
        <v>-1.04</v>
      </c>
      <c r="AA181" t="s">
        <v>65</v>
      </c>
      <c r="AB181" t="s">
        <v>92</v>
      </c>
      <c r="AC181">
        <v>-3.08</v>
      </c>
      <c r="AD181">
        <v>2021</v>
      </c>
      <c r="AE181">
        <v>197.4</v>
      </c>
      <c r="AF181">
        <v>395</v>
      </c>
      <c r="AG181" t="s">
        <v>93</v>
      </c>
      <c r="AH181" t="s">
        <v>66</v>
      </c>
      <c r="AI181">
        <v>1536</v>
      </c>
      <c r="AJ181">
        <v>21.78</v>
      </c>
      <c r="AK181" t="s">
        <v>109</v>
      </c>
      <c r="AL181">
        <v>456942</v>
      </c>
      <c r="AM181" t="s">
        <v>377</v>
      </c>
      <c r="AN181" t="s">
        <v>67</v>
      </c>
      <c r="AO181" t="s">
        <v>123</v>
      </c>
      <c r="AP181" t="s">
        <v>124</v>
      </c>
      <c r="AQ181" t="s">
        <v>68</v>
      </c>
      <c r="AR181" t="s">
        <v>93</v>
      </c>
      <c r="AS181" t="s">
        <v>67</v>
      </c>
      <c r="AT181" t="s">
        <v>146</v>
      </c>
      <c r="AU181" t="s">
        <v>125</v>
      </c>
      <c r="AV181" t="s">
        <v>67</v>
      </c>
      <c r="AW181" t="s">
        <v>126</v>
      </c>
      <c r="AX181" t="s">
        <v>346</v>
      </c>
      <c r="AY181" t="s">
        <v>110</v>
      </c>
      <c r="AZ181">
        <v>841</v>
      </c>
      <c r="BA181" t="s">
        <v>67</v>
      </c>
      <c r="BB181">
        <v>0</v>
      </c>
      <c r="BC181">
        <v>0.63</v>
      </c>
      <c r="BD181">
        <v>1</v>
      </c>
      <c r="BE181">
        <v>1</v>
      </c>
      <c r="BF181" t="s">
        <v>70</v>
      </c>
      <c r="BG181" t="s">
        <v>128</v>
      </c>
      <c r="BH181" t="s">
        <v>96</v>
      </c>
      <c r="BI181" t="s">
        <v>67</v>
      </c>
      <c r="BJ181" t="s">
        <v>71</v>
      </c>
      <c r="BK181" t="s">
        <v>67</v>
      </c>
      <c r="BL181" t="s">
        <v>130</v>
      </c>
      <c r="BM181" t="s">
        <v>67</v>
      </c>
      <c r="BN181">
        <v>947.89</v>
      </c>
      <c r="BO181">
        <v>1.83</v>
      </c>
      <c r="BP181">
        <v>13.9</v>
      </c>
      <c r="BQ181" t="s">
        <v>74</v>
      </c>
      <c r="BR181" t="s">
        <v>139</v>
      </c>
      <c r="BS181" t="s">
        <v>133</v>
      </c>
      <c r="BT181" t="s">
        <v>98</v>
      </c>
      <c r="BU181">
        <v>-1.25</v>
      </c>
      <c r="BV181">
        <v>-1</v>
      </c>
    </row>
    <row r="182" spans="1:74" x14ac:dyDescent="0.25">
      <c r="A182" t="s">
        <v>149</v>
      </c>
      <c r="B182" t="s">
        <v>150</v>
      </c>
      <c r="C182" t="s">
        <v>141</v>
      </c>
      <c r="D182">
        <v>4.8</v>
      </c>
      <c r="E182">
        <v>2.41</v>
      </c>
      <c r="F182" t="s">
        <v>67</v>
      </c>
      <c r="G182" t="s">
        <v>88</v>
      </c>
      <c r="H182">
        <v>199</v>
      </c>
      <c r="I182">
        <v>1.1299999999999999</v>
      </c>
      <c r="J182" t="s">
        <v>106</v>
      </c>
      <c r="K182" t="s">
        <v>67</v>
      </c>
      <c r="L182">
        <v>0</v>
      </c>
      <c r="M182" t="s">
        <v>116</v>
      </c>
      <c r="N182" t="s">
        <v>107</v>
      </c>
      <c r="O182">
        <v>-2.6</v>
      </c>
      <c r="P182">
        <v>-2.94</v>
      </c>
      <c r="Q182">
        <v>-2.57</v>
      </c>
      <c r="R182" t="s">
        <v>142</v>
      </c>
      <c r="S182">
        <v>14.6</v>
      </c>
      <c r="T182" t="s">
        <v>65</v>
      </c>
      <c r="U182" t="s">
        <v>376</v>
      </c>
      <c r="V182" t="s">
        <v>119</v>
      </c>
      <c r="W182" t="s">
        <v>149</v>
      </c>
      <c r="X182">
        <v>2.72</v>
      </c>
      <c r="Y182" t="s">
        <v>67</v>
      </c>
      <c r="Z182">
        <v>-0.97</v>
      </c>
      <c r="AA182" t="s">
        <v>65</v>
      </c>
      <c r="AB182" t="s">
        <v>92</v>
      </c>
      <c r="AC182">
        <v>-2.94</v>
      </c>
      <c r="AD182">
        <v>2021</v>
      </c>
      <c r="AE182">
        <v>35.6</v>
      </c>
      <c r="AF182">
        <v>71</v>
      </c>
      <c r="AG182" t="s">
        <v>93</v>
      </c>
      <c r="AH182" t="s">
        <v>66</v>
      </c>
      <c r="AI182">
        <v>1536</v>
      </c>
      <c r="AJ182">
        <v>22.21</v>
      </c>
      <c r="AK182" t="s">
        <v>109</v>
      </c>
      <c r="AL182">
        <v>456943</v>
      </c>
      <c r="AM182" t="s">
        <v>377</v>
      </c>
      <c r="AN182" t="s">
        <v>67</v>
      </c>
      <c r="AO182" t="s">
        <v>123</v>
      </c>
      <c r="AP182" t="s">
        <v>124</v>
      </c>
      <c r="AQ182" t="s">
        <v>68</v>
      </c>
      <c r="AR182" t="s">
        <v>93</v>
      </c>
      <c r="AS182" t="s">
        <v>67</v>
      </c>
      <c r="AT182" t="s">
        <v>146</v>
      </c>
      <c r="AU182" t="s">
        <v>125</v>
      </c>
      <c r="AV182" t="s">
        <v>67</v>
      </c>
      <c r="AW182" t="s">
        <v>126</v>
      </c>
      <c r="AX182" t="s">
        <v>255</v>
      </c>
      <c r="AY182" t="s">
        <v>110</v>
      </c>
      <c r="AZ182">
        <v>1231</v>
      </c>
      <c r="BA182" t="s">
        <v>67</v>
      </c>
      <c r="BB182">
        <v>0</v>
      </c>
      <c r="BC182">
        <v>0.37</v>
      </c>
      <c r="BD182">
        <v>0.5</v>
      </c>
      <c r="BE182">
        <v>0.5</v>
      </c>
      <c r="BF182" t="s">
        <v>70</v>
      </c>
      <c r="BG182" t="s">
        <v>128</v>
      </c>
      <c r="BH182" t="s">
        <v>96</v>
      </c>
      <c r="BI182" t="s">
        <v>67</v>
      </c>
      <c r="BJ182" t="s">
        <v>71</v>
      </c>
      <c r="BK182" t="s">
        <v>67</v>
      </c>
      <c r="BL182" t="s">
        <v>130</v>
      </c>
      <c r="BM182" t="s">
        <v>67</v>
      </c>
      <c r="BN182">
        <v>97</v>
      </c>
      <c r="BO182">
        <v>1.69</v>
      </c>
      <c r="BP182">
        <v>13.6</v>
      </c>
      <c r="BQ182" t="s">
        <v>74</v>
      </c>
      <c r="BR182" t="s">
        <v>139</v>
      </c>
      <c r="BS182" t="s">
        <v>133</v>
      </c>
      <c r="BT182" t="s">
        <v>98</v>
      </c>
      <c r="BU182">
        <v>-1.25</v>
      </c>
      <c r="BV182">
        <v>-1</v>
      </c>
    </row>
    <row r="183" spans="1:74" x14ac:dyDescent="0.25">
      <c r="A183" t="s">
        <v>243</v>
      </c>
      <c r="B183" t="s">
        <v>171</v>
      </c>
      <c r="C183" t="s">
        <v>188</v>
      </c>
      <c r="D183">
        <v>20.8</v>
      </c>
      <c r="E183">
        <v>2.41</v>
      </c>
      <c r="F183" t="s">
        <v>67</v>
      </c>
      <c r="G183" t="s">
        <v>111</v>
      </c>
      <c r="H183">
        <v>199</v>
      </c>
      <c r="I183">
        <v>1.1299999999999999</v>
      </c>
      <c r="J183" t="s">
        <v>106</v>
      </c>
      <c r="K183" t="s">
        <v>67</v>
      </c>
      <c r="L183">
        <v>0</v>
      </c>
      <c r="M183" t="s">
        <v>116</v>
      </c>
      <c r="N183" t="s">
        <v>107</v>
      </c>
      <c r="O183">
        <v>-2.6</v>
      </c>
      <c r="P183">
        <v>-2.94</v>
      </c>
      <c r="Q183">
        <v>-2.57</v>
      </c>
      <c r="R183" t="s">
        <v>142</v>
      </c>
      <c r="S183">
        <v>14.6</v>
      </c>
      <c r="T183" t="s">
        <v>65</v>
      </c>
      <c r="U183" t="s">
        <v>376</v>
      </c>
      <c r="V183" t="s">
        <v>119</v>
      </c>
      <c r="W183" t="s">
        <v>243</v>
      </c>
      <c r="X183">
        <v>2.72</v>
      </c>
      <c r="Y183" t="s">
        <v>67</v>
      </c>
      <c r="Z183">
        <v>-0.97</v>
      </c>
      <c r="AA183" t="s">
        <v>65</v>
      </c>
      <c r="AB183" t="s">
        <v>92</v>
      </c>
      <c r="AC183">
        <v>-2.94</v>
      </c>
      <c r="AD183">
        <v>2021</v>
      </c>
      <c r="AE183">
        <v>153.30000000000001</v>
      </c>
      <c r="AF183">
        <v>307</v>
      </c>
      <c r="AG183" t="s">
        <v>93</v>
      </c>
      <c r="AH183" t="s">
        <v>66</v>
      </c>
      <c r="AI183">
        <v>1536</v>
      </c>
      <c r="AJ183">
        <v>22.21</v>
      </c>
      <c r="AK183" t="s">
        <v>109</v>
      </c>
      <c r="AL183">
        <v>456944</v>
      </c>
      <c r="AM183" t="s">
        <v>377</v>
      </c>
      <c r="AN183" t="s">
        <v>67</v>
      </c>
      <c r="AO183" t="s">
        <v>123</v>
      </c>
      <c r="AP183" t="s">
        <v>124</v>
      </c>
      <c r="AQ183" t="s">
        <v>68</v>
      </c>
      <c r="AR183" t="s">
        <v>93</v>
      </c>
      <c r="AS183" t="s">
        <v>67</v>
      </c>
      <c r="AT183" t="s">
        <v>146</v>
      </c>
      <c r="AU183" t="s">
        <v>125</v>
      </c>
      <c r="AV183" t="s">
        <v>67</v>
      </c>
      <c r="AW183" t="s">
        <v>126</v>
      </c>
      <c r="AX183" t="s">
        <v>255</v>
      </c>
      <c r="AY183" t="s">
        <v>110</v>
      </c>
      <c r="AZ183">
        <v>1231</v>
      </c>
      <c r="BA183" t="s">
        <v>67</v>
      </c>
      <c r="BB183">
        <v>0</v>
      </c>
      <c r="BC183">
        <v>0.37</v>
      </c>
      <c r="BD183">
        <v>0.5</v>
      </c>
      <c r="BE183">
        <v>0.5</v>
      </c>
      <c r="BF183" t="s">
        <v>70</v>
      </c>
      <c r="BG183" t="s">
        <v>128</v>
      </c>
      <c r="BH183" t="s">
        <v>96</v>
      </c>
      <c r="BI183" t="s">
        <v>67</v>
      </c>
      <c r="BJ183" t="s">
        <v>71</v>
      </c>
      <c r="BK183" t="s">
        <v>67</v>
      </c>
      <c r="BL183" t="s">
        <v>130</v>
      </c>
      <c r="BM183" t="s">
        <v>67</v>
      </c>
      <c r="BN183">
        <v>417.38</v>
      </c>
      <c r="BO183">
        <v>1.69</v>
      </c>
      <c r="BP183">
        <v>13.6</v>
      </c>
      <c r="BQ183" t="s">
        <v>74</v>
      </c>
      <c r="BR183" t="s">
        <v>139</v>
      </c>
      <c r="BS183" t="s">
        <v>133</v>
      </c>
      <c r="BT183" t="s">
        <v>98</v>
      </c>
      <c r="BU183">
        <v>-1.25</v>
      </c>
      <c r="BV183">
        <v>-1</v>
      </c>
    </row>
    <row r="184" spans="1:74" x14ac:dyDescent="0.25">
      <c r="A184" t="s">
        <v>80</v>
      </c>
      <c r="B184" t="s">
        <v>80</v>
      </c>
      <c r="C184" t="s">
        <v>80</v>
      </c>
      <c r="D184">
        <v>35.6</v>
      </c>
      <c r="E184">
        <v>4.2300000000000004</v>
      </c>
      <c r="F184" t="s">
        <v>67</v>
      </c>
      <c r="G184" t="s">
        <v>111</v>
      </c>
      <c r="H184">
        <v>199</v>
      </c>
      <c r="I184">
        <v>1.1299999999999999</v>
      </c>
      <c r="J184" t="s">
        <v>112</v>
      </c>
      <c r="K184" t="s">
        <v>67</v>
      </c>
      <c r="L184">
        <v>0</v>
      </c>
      <c r="M184" t="s">
        <v>116</v>
      </c>
      <c r="N184" t="s">
        <v>90</v>
      </c>
      <c r="O184">
        <v>-2.4500000000000002</v>
      </c>
      <c r="P184">
        <v>-2.2599999999999998</v>
      </c>
      <c r="Q184">
        <v>-2.0099999999999998</v>
      </c>
      <c r="R184" t="s">
        <v>72</v>
      </c>
      <c r="S184">
        <v>23.3</v>
      </c>
      <c r="T184" t="s">
        <v>65</v>
      </c>
      <c r="U184" t="s">
        <v>378</v>
      </c>
      <c r="V184" t="s">
        <v>91</v>
      </c>
      <c r="W184" t="s">
        <v>80</v>
      </c>
      <c r="X184">
        <v>4.78</v>
      </c>
      <c r="Y184" t="s">
        <v>67</v>
      </c>
      <c r="Z184">
        <v>-0.99</v>
      </c>
      <c r="AA184" t="s">
        <v>65</v>
      </c>
      <c r="AB184" t="s">
        <v>92</v>
      </c>
      <c r="AC184">
        <v>-2.2599999999999998</v>
      </c>
      <c r="AD184">
        <v>2021</v>
      </c>
      <c r="AE184">
        <v>198.7</v>
      </c>
      <c r="AF184">
        <v>397</v>
      </c>
      <c r="AG184" t="s">
        <v>93</v>
      </c>
      <c r="AH184" t="s">
        <v>66</v>
      </c>
      <c r="AI184">
        <v>1536</v>
      </c>
      <c r="AJ184">
        <v>18.989999999999998</v>
      </c>
      <c r="AK184" t="s">
        <v>94</v>
      </c>
      <c r="AL184">
        <v>456945</v>
      </c>
      <c r="AM184" t="s">
        <v>379</v>
      </c>
      <c r="AN184" t="s">
        <v>67</v>
      </c>
      <c r="AO184" t="s">
        <v>123</v>
      </c>
      <c r="AP184" t="s">
        <v>124</v>
      </c>
      <c r="AQ184" t="s">
        <v>68</v>
      </c>
      <c r="AR184" t="s">
        <v>93</v>
      </c>
      <c r="AS184" t="s">
        <v>67</v>
      </c>
      <c r="AT184" t="s">
        <v>146</v>
      </c>
      <c r="AU184" t="s">
        <v>125</v>
      </c>
      <c r="AV184" t="s">
        <v>67</v>
      </c>
      <c r="AW184" t="s">
        <v>126</v>
      </c>
      <c r="AX184" t="s">
        <v>358</v>
      </c>
      <c r="AY184" t="s">
        <v>95</v>
      </c>
      <c r="AZ184">
        <v>124</v>
      </c>
      <c r="BA184" t="s">
        <v>67</v>
      </c>
      <c r="BB184">
        <v>0</v>
      </c>
      <c r="BC184">
        <v>0.25</v>
      </c>
      <c r="BD184">
        <v>2.7</v>
      </c>
      <c r="BE184">
        <v>2.7</v>
      </c>
      <c r="BF184" t="s">
        <v>70</v>
      </c>
      <c r="BG184" t="s">
        <v>128</v>
      </c>
      <c r="BH184" t="s">
        <v>96</v>
      </c>
      <c r="BI184" t="s">
        <v>67</v>
      </c>
      <c r="BJ184" t="s">
        <v>71</v>
      </c>
      <c r="BK184" t="s">
        <v>67</v>
      </c>
      <c r="BL184" t="s">
        <v>130</v>
      </c>
      <c r="BM184" t="s">
        <v>67</v>
      </c>
      <c r="BN184">
        <v>949.74</v>
      </c>
      <c r="BO184">
        <v>1.01</v>
      </c>
      <c r="BP184">
        <v>17.899999999999999</v>
      </c>
      <c r="BQ184" t="s">
        <v>74</v>
      </c>
      <c r="BR184" t="s">
        <v>139</v>
      </c>
      <c r="BS184" t="s">
        <v>133</v>
      </c>
      <c r="BT184" t="s">
        <v>98</v>
      </c>
      <c r="BU184">
        <v>-1.25</v>
      </c>
      <c r="BV184">
        <v>-1</v>
      </c>
    </row>
    <row r="185" spans="1:74" x14ac:dyDescent="0.25">
      <c r="A185" t="s">
        <v>80</v>
      </c>
      <c r="B185" t="s">
        <v>80</v>
      </c>
      <c r="C185" t="s">
        <v>80</v>
      </c>
      <c r="D185">
        <v>25.7</v>
      </c>
      <c r="E185">
        <v>3.11</v>
      </c>
      <c r="F185" t="s">
        <v>67</v>
      </c>
      <c r="G185" t="s">
        <v>105</v>
      </c>
      <c r="H185">
        <v>199</v>
      </c>
      <c r="I185">
        <v>1.1299999999999999</v>
      </c>
      <c r="J185" t="s">
        <v>106</v>
      </c>
      <c r="K185" t="s">
        <v>67</v>
      </c>
      <c r="L185">
        <v>0</v>
      </c>
      <c r="M185" t="s">
        <v>116</v>
      </c>
      <c r="N185" t="s">
        <v>107</v>
      </c>
      <c r="O185">
        <v>-2.4500000000000002</v>
      </c>
      <c r="P185">
        <v>-2.66</v>
      </c>
      <c r="Q185">
        <v>-2.13</v>
      </c>
      <c r="R185" t="s">
        <v>72</v>
      </c>
      <c r="S185">
        <v>17</v>
      </c>
      <c r="T185" t="s">
        <v>65</v>
      </c>
      <c r="U185" t="s">
        <v>378</v>
      </c>
      <c r="V185" t="s">
        <v>108</v>
      </c>
      <c r="W185" t="s">
        <v>80</v>
      </c>
      <c r="X185">
        <v>3.51</v>
      </c>
      <c r="Y185" t="s">
        <v>67</v>
      </c>
      <c r="Z185">
        <v>-0.99</v>
      </c>
      <c r="AA185" t="s">
        <v>65</v>
      </c>
      <c r="AB185" t="s">
        <v>92</v>
      </c>
      <c r="AC185">
        <v>-2.66</v>
      </c>
      <c r="AD185">
        <v>2021</v>
      </c>
      <c r="AE185">
        <v>221.7</v>
      </c>
      <c r="AF185">
        <v>443</v>
      </c>
      <c r="AG185" t="s">
        <v>93</v>
      </c>
      <c r="AH185" t="s">
        <v>66</v>
      </c>
      <c r="AI185">
        <v>1536</v>
      </c>
      <c r="AJ185">
        <v>15.1</v>
      </c>
      <c r="AK185" t="s">
        <v>109</v>
      </c>
      <c r="AL185">
        <v>456946</v>
      </c>
      <c r="AM185" t="s">
        <v>379</v>
      </c>
      <c r="AN185" t="s">
        <v>67</v>
      </c>
      <c r="AO185" t="s">
        <v>123</v>
      </c>
      <c r="AP185" t="s">
        <v>124</v>
      </c>
      <c r="AQ185" t="s">
        <v>68</v>
      </c>
      <c r="AR185" t="s">
        <v>93</v>
      </c>
      <c r="AS185" t="s">
        <v>67</v>
      </c>
      <c r="AT185" t="s">
        <v>146</v>
      </c>
      <c r="AU185" t="s">
        <v>125</v>
      </c>
      <c r="AV185" t="s">
        <v>67</v>
      </c>
      <c r="AW185" t="s">
        <v>126</v>
      </c>
      <c r="AX185" t="s">
        <v>285</v>
      </c>
      <c r="AY185" t="s">
        <v>110</v>
      </c>
      <c r="AZ185">
        <v>120</v>
      </c>
      <c r="BA185" t="s">
        <v>67</v>
      </c>
      <c r="BB185">
        <v>0</v>
      </c>
      <c r="BC185">
        <v>0.53</v>
      </c>
      <c r="BD185">
        <v>2.7</v>
      </c>
      <c r="BE185">
        <v>2.7</v>
      </c>
      <c r="BF185" t="s">
        <v>70</v>
      </c>
      <c r="BG185" t="s">
        <v>128</v>
      </c>
      <c r="BH185" t="s">
        <v>96</v>
      </c>
      <c r="BI185" t="s">
        <v>67</v>
      </c>
      <c r="BJ185" t="s">
        <v>71</v>
      </c>
      <c r="BK185" t="s">
        <v>67</v>
      </c>
      <c r="BL185" t="s">
        <v>130</v>
      </c>
      <c r="BM185" t="s">
        <v>67</v>
      </c>
      <c r="BN185">
        <v>779</v>
      </c>
      <c r="BO185">
        <v>1.41</v>
      </c>
      <c r="BP185">
        <v>11.6</v>
      </c>
      <c r="BQ185" t="s">
        <v>74</v>
      </c>
      <c r="BR185" t="s">
        <v>139</v>
      </c>
      <c r="BS185" t="s">
        <v>133</v>
      </c>
      <c r="BT185" t="s">
        <v>98</v>
      </c>
      <c r="BU185">
        <v>-1.25</v>
      </c>
      <c r="BV185">
        <v>-1</v>
      </c>
    </row>
    <row r="186" spans="1:74" x14ac:dyDescent="0.25">
      <c r="A186" t="s">
        <v>80</v>
      </c>
      <c r="B186" t="s">
        <v>80</v>
      </c>
      <c r="C186" t="s">
        <v>80</v>
      </c>
      <c r="D186">
        <v>14.9</v>
      </c>
      <c r="E186">
        <v>3.26</v>
      </c>
      <c r="F186" t="s">
        <v>67</v>
      </c>
      <c r="G186" t="s">
        <v>105</v>
      </c>
      <c r="H186">
        <v>199</v>
      </c>
      <c r="I186">
        <v>1.1299999999999999</v>
      </c>
      <c r="J186" t="s">
        <v>106</v>
      </c>
      <c r="K186" t="s">
        <v>67</v>
      </c>
      <c r="L186">
        <v>0</v>
      </c>
      <c r="M186" t="s">
        <v>116</v>
      </c>
      <c r="N186" t="s">
        <v>107</v>
      </c>
      <c r="O186">
        <v>-2.4500000000000002</v>
      </c>
      <c r="P186">
        <v>-2.71</v>
      </c>
      <c r="Q186">
        <v>-2</v>
      </c>
      <c r="R186" t="s">
        <v>72</v>
      </c>
      <c r="S186">
        <v>17.7</v>
      </c>
      <c r="T186" t="s">
        <v>65</v>
      </c>
      <c r="U186" t="s">
        <v>378</v>
      </c>
      <c r="V186" t="s">
        <v>108</v>
      </c>
      <c r="W186" t="s">
        <v>80</v>
      </c>
      <c r="X186">
        <v>3.68</v>
      </c>
      <c r="Y186" t="s">
        <v>67</v>
      </c>
      <c r="Z186">
        <v>-0.99</v>
      </c>
      <c r="AA186" t="s">
        <v>65</v>
      </c>
      <c r="AB186" t="s">
        <v>92</v>
      </c>
      <c r="AC186">
        <v>-2.71</v>
      </c>
      <c r="AD186">
        <v>2021</v>
      </c>
      <c r="AE186">
        <v>121</v>
      </c>
      <c r="AF186">
        <v>242</v>
      </c>
      <c r="AG186" t="s">
        <v>93</v>
      </c>
      <c r="AH186" t="s">
        <v>66</v>
      </c>
      <c r="AI186">
        <v>1536</v>
      </c>
      <c r="AJ186">
        <v>14.41</v>
      </c>
      <c r="AK186" t="s">
        <v>109</v>
      </c>
      <c r="AL186">
        <v>456947</v>
      </c>
      <c r="AM186" t="s">
        <v>379</v>
      </c>
      <c r="AN186" t="s">
        <v>67</v>
      </c>
      <c r="AO186" t="s">
        <v>123</v>
      </c>
      <c r="AP186" t="s">
        <v>124</v>
      </c>
      <c r="AQ186" t="s">
        <v>68</v>
      </c>
      <c r="AR186" t="s">
        <v>93</v>
      </c>
      <c r="AS186" t="s">
        <v>67</v>
      </c>
      <c r="AT186" t="s">
        <v>146</v>
      </c>
      <c r="AU186" t="s">
        <v>125</v>
      </c>
      <c r="AV186" t="s">
        <v>67</v>
      </c>
      <c r="AW186" t="s">
        <v>126</v>
      </c>
      <c r="AX186" t="s">
        <v>285</v>
      </c>
      <c r="AY186" t="s">
        <v>110</v>
      </c>
      <c r="AZ186">
        <v>123</v>
      </c>
      <c r="BA186" t="s">
        <v>67</v>
      </c>
      <c r="BB186">
        <v>0</v>
      </c>
      <c r="BC186">
        <v>0.71</v>
      </c>
      <c r="BD186">
        <v>2.7</v>
      </c>
      <c r="BE186">
        <v>2.7</v>
      </c>
      <c r="BF186" t="s">
        <v>70</v>
      </c>
      <c r="BG186" t="s">
        <v>128</v>
      </c>
      <c r="BH186" t="s">
        <v>96</v>
      </c>
      <c r="BI186" t="s">
        <v>67</v>
      </c>
      <c r="BJ186" t="s">
        <v>71</v>
      </c>
      <c r="BK186" t="s">
        <v>67</v>
      </c>
      <c r="BL186" t="s">
        <v>130</v>
      </c>
      <c r="BM186" t="s">
        <v>67</v>
      </c>
      <c r="BN186">
        <v>445.56</v>
      </c>
      <c r="BO186">
        <v>1.46</v>
      </c>
      <c r="BP186">
        <v>12.3</v>
      </c>
      <c r="BQ186" t="s">
        <v>74</v>
      </c>
      <c r="BR186" t="s">
        <v>139</v>
      </c>
      <c r="BS186" t="s">
        <v>133</v>
      </c>
      <c r="BT186" t="s">
        <v>98</v>
      </c>
      <c r="BU186">
        <v>-1.25</v>
      </c>
      <c r="BV186">
        <v>-1</v>
      </c>
    </row>
    <row r="187" spans="1:74" x14ac:dyDescent="0.25">
      <c r="A187" t="s">
        <v>80</v>
      </c>
      <c r="B187" t="s">
        <v>80</v>
      </c>
      <c r="C187" t="s">
        <v>80</v>
      </c>
      <c r="D187">
        <v>26.1</v>
      </c>
      <c r="E187">
        <v>3.31</v>
      </c>
      <c r="F187" t="s">
        <v>67</v>
      </c>
      <c r="G187" t="s">
        <v>111</v>
      </c>
      <c r="H187">
        <v>199</v>
      </c>
      <c r="I187">
        <v>1.1299999999999999</v>
      </c>
      <c r="J187" t="s">
        <v>112</v>
      </c>
      <c r="K187" t="s">
        <v>67</v>
      </c>
      <c r="L187">
        <v>0</v>
      </c>
      <c r="M187" t="s">
        <v>116</v>
      </c>
      <c r="N187" t="s">
        <v>107</v>
      </c>
      <c r="O187">
        <v>-2.4500000000000002</v>
      </c>
      <c r="P187">
        <v>-2.79</v>
      </c>
      <c r="Q187">
        <v>-2.0499999999999998</v>
      </c>
      <c r="R187" t="s">
        <v>142</v>
      </c>
      <c r="S187">
        <v>14.9</v>
      </c>
      <c r="T187" t="s">
        <v>65</v>
      </c>
      <c r="U187" t="s">
        <v>378</v>
      </c>
      <c r="V187" t="s">
        <v>144</v>
      </c>
      <c r="W187" t="s">
        <v>80</v>
      </c>
      <c r="X187">
        <v>3.74</v>
      </c>
      <c r="Y187" t="s">
        <v>67</v>
      </c>
      <c r="Z187">
        <v>-0.99</v>
      </c>
      <c r="AA187" t="s">
        <v>65</v>
      </c>
      <c r="AB187" t="s">
        <v>92</v>
      </c>
      <c r="AC187">
        <v>-2.79</v>
      </c>
      <c r="AD187">
        <v>2021</v>
      </c>
      <c r="AE187">
        <v>213.8</v>
      </c>
      <c r="AF187">
        <v>428</v>
      </c>
      <c r="AG187" t="s">
        <v>93</v>
      </c>
      <c r="AH187" t="s">
        <v>66</v>
      </c>
      <c r="AI187">
        <v>1536</v>
      </c>
      <c r="AJ187">
        <v>14.5</v>
      </c>
      <c r="AK187" t="s">
        <v>109</v>
      </c>
      <c r="AL187">
        <v>456948</v>
      </c>
      <c r="AM187" t="s">
        <v>379</v>
      </c>
      <c r="AN187" t="s">
        <v>67</v>
      </c>
      <c r="AO187" t="s">
        <v>123</v>
      </c>
      <c r="AP187" t="s">
        <v>124</v>
      </c>
      <c r="AQ187" t="s">
        <v>68</v>
      </c>
      <c r="AR187" t="s">
        <v>93</v>
      </c>
      <c r="AS187" t="s">
        <v>67</v>
      </c>
      <c r="AT187" t="s">
        <v>146</v>
      </c>
      <c r="AU187" t="s">
        <v>125</v>
      </c>
      <c r="AV187" t="s">
        <v>67</v>
      </c>
      <c r="AW187" t="s">
        <v>126</v>
      </c>
      <c r="AX187" t="s">
        <v>236</v>
      </c>
      <c r="AY187" t="s">
        <v>110</v>
      </c>
      <c r="AZ187">
        <v>125</v>
      </c>
      <c r="BA187" t="s">
        <v>67</v>
      </c>
      <c r="BB187">
        <v>0</v>
      </c>
      <c r="BC187">
        <v>0.74</v>
      </c>
      <c r="BD187">
        <v>2.7</v>
      </c>
      <c r="BE187">
        <v>0</v>
      </c>
      <c r="BF187" t="s">
        <v>70</v>
      </c>
      <c r="BG187" t="s">
        <v>128</v>
      </c>
      <c r="BH187" t="s">
        <v>96</v>
      </c>
      <c r="BI187" t="s">
        <v>67</v>
      </c>
      <c r="BJ187" t="s">
        <v>71</v>
      </c>
      <c r="BK187" t="s">
        <v>67</v>
      </c>
      <c r="BL187" t="s">
        <v>130</v>
      </c>
      <c r="BM187" t="s">
        <v>67</v>
      </c>
      <c r="BN187">
        <v>799.86</v>
      </c>
      <c r="BO187">
        <v>1.54</v>
      </c>
      <c r="BP187">
        <v>12.2</v>
      </c>
      <c r="BQ187" t="s">
        <v>74</v>
      </c>
      <c r="BR187" t="s">
        <v>139</v>
      </c>
      <c r="BS187" t="s">
        <v>133</v>
      </c>
      <c r="BT187" t="s">
        <v>98</v>
      </c>
      <c r="BU187">
        <v>-1.25</v>
      </c>
      <c r="BV187">
        <v>-1</v>
      </c>
    </row>
    <row r="188" spans="1:74" x14ac:dyDescent="0.25">
      <c r="A188" t="s">
        <v>80</v>
      </c>
      <c r="B188" t="s">
        <v>80</v>
      </c>
      <c r="C188" t="s">
        <v>80</v>
      </c>
      <c r="D188">
        <v>10</v>
      </c>
      <c r="E188">
        <v>3.26</v>
      </c>
      <c r="F188" t="s">
        <v>67</v>
      </c>
      <c r="G188" t="s">
        <v>111</v>
      </c>
      <c r="H188">
        <v>199</v>
      </c>
      <c r="I188">
        <v>1.1299999999999999</v>
      </c>
      <c r="J188" t="s">
        <v>112</v>
      </c>
      <c r="K188" t="s">
        <v>67</v>
      </c>
      <c r="L188">
        <v>0</v>
      </c>
      <c r="M188" t="s">
        <v>116</v>
      </c>
      <c r="N188" t="s">
        <v>90</v>
      </c>
      <c r="O188">
        <v>-2.4500000000000002</v>
      </c>
      <c r="P188">
        <v>-2.71</v>
      </c>
      <c r="Q188">
        <v>-2</v>
      </c>
      <c r="R188" t="s">
        <v>72</v>
      </c>
      <c r="S188">
        <v>17.7</v>
      </c>
      <c r="T188" t="s">
        <v>65</v>
      </c>
      <c r="U188" t="s">
        <v>378</v>
      </c>
      <c r="V188" t="s">
        <v>91</v>
      </c>
      <c r="W188" t="s">
        <v>80</v>
      </c>
      <c r="X188">
        <v>3.68</v>
      </c>
      <c r="Y188" t="s">
        <v>67</v>
      </c>
      <c r="Z188">
        <v>-0.99</v>
      </c>
      <c r="AA188" t="s">
        <v>65</v>
      </c>
      <c r="AB188" t="s">
        <v>92</v>
      </c>
      <c r="AC188">
        <v>-2.71</v>
      </c>
      <c r="AD188">
        <v>2021</v>
      </c>
      <c r="AE188">
        <v>81.2</v>
      </c>
      <c r="AF188">
        <v>162</v>
      </c>
      <c r="AG188" t="s">
        <v>93</v>
      </c>
      <c r="AH188" t="s">
        <v>66</v>
      </c>
      <c r="AI188">
        <v>1536</v>
      </c>
      <c r="AJ188">
        <v>14.41</v>
      </c>
      <c r="AK188" t="s">
        <v>94</v>
      </c>
      <c r="AL188">
        <v>456949</v>
      </c>
      <c r="AM188" t="s">
        <v>379</v>
      </c>
      <c r="AN188" t="s">
        <v>67</v>
      </c>
      <c r="AO188" t="s">
        <v>123</v>
      </c>
      <c r="AP188" t="s">
        <v>124</v>
      </c>
      <c r="AQ188" t="s">
        <v>68</v>
      </c>
      <c r="AR188" t="s">
        <v>93</v>
      </c>
      <c r="AS188" t="s">
        <v>67</v>
      </c>
      <c r="AT188" t="s">
        <v>146</v>
      </c>
      <c r="AU188" t="s">
        <v>125</v>
      </c>
      <c r="AV188" t="s">
        <v>67</v>
      </c>
      <c r="AW188" t="s">
        <v>126</v>
      </c>
      <c r="AX188" t="s">
        <v>358</v>
      </c>
      <c r="AY188" t="s">
        <v>95</v>
      </c>
      <c r="AZ188">
        <v>123</v>
      </c>
      <c r="BA188" t="s">
        <v>67</v>
      </c>
      <c r="BB188">
        <v>0</v>
      </c>
      <c r="BC188">
        <v>0.71</v>
      </c>
      <c r="BD188">
        <v>2.7</v>
      </c>
      <c r="BE188">
        <v>2.7</v>
      </c>
      <c r="BF188" t="s">
        <v>70</v>
      </c>
      <c r="BG188" t="s">
        <v>128</v>
      </c>
      <c r="BH188" t="s">
        <v>96</v>
      </c>
      <c r="BI188" t="s">
        <v>67</v>
      </c>
      <c r="BJ188" t="s">
        <v>71</v>
      </c>
      <c r="BK188" t="s">
        <v>67</v>
      </c>
      <c r="BL188" t="s">
        <v>130</v>
      </c>
      <c r="BM188" t="s">
        <v>67</v>
      </c>
      <c r="BN188">
        <v>299.02999999999997</v>
      </c>
      <c r="BO188">
        <v>1.46</v>
      </c>
      <c r="BP188">
        <v>12.3</v>
      </c>
      <c r="BQ188" t="s">
        <v>74</v>
      </c>
      <c r="BR188" t="s">
        <v>139</v>
      </c>
      <c r="BS188" t="s">
        <v>133</v>
      </c>
      <c r="BT188" t="s">
        <v>98</v>
      </c>
      <c r="BU188">
        <v>-1.25</v>
      </c>
      <c r="BV188">
        <v>-1</v>
      </c>
    </row>
    <row r="189" spans="1:74" x14ac:dyDescent="0.25">
      <c r="A189" t="s">
        <v>152</v>
      </c>
      <c r="B189" t="s">
        <v>153</v>
      </c>
      <c r="C189" t="s">
        <v>141</v>
      </c>
      <c r="D189">
        <v>1.7</v>
      </c>
      <c r="E189">
        <v>0.4</v>
      </c>
      <c r="F189" t="s">
        <v>67</v>
      </c>
      <c r="G189" t="s">
        <v>73</v>
      </c>
      <c r="H189">
        <v>199</v>
      </c>
      <c r="I189">
        <v>1.1299999999999999</v>
      </c>
      <c r="J189" t="s">
        <v>112</v>
      </c>
      <c r="K189" t="s">
        <v>67</v>
      </c>
      <c r="L189">
        <v>0</v>
      </c>
      <c r="M189" t="s">
        <v>116</v>
      </c>
      <c r="N189" t="s">
        <v>160</v>
      </c>
      <c r="O189">
        <v>-1.3</v>
      </c>
      <c r="P189">
        <v>-1.54</v>
      </c>
      <c r="Q189">
        <v>-1.29</v>
      </c>
      <c r="R189" t="s">
        <v>72</v>
      </c>
      <c r="S189">
        <v>9.3000000000000007</v>
      </c>
      <c r="T189" t="s">
        <v>65</v>
      </c>
      <c r="U189" t="s">
        <v>380</v>
      </c>
      <c r="V189" t="s">
        <v>144</v>
      </c>
      <c r="W189" t="s">
        <v>152</v>
      </c>
      <c r="X189">
        <v>0.45</v>
      </c>
      <c r="Y189" t="s">
        <v>67</v>
      </c>
      <c r="Z189">
        <v>-0.8</v>
      </c>
      <c r="AA189" t="s">
        <v>65</v>
      </c>
      <c r="AB189" t="s">
        <v>100</v>
      </c>
      <c r="AC189">
        <v>-1.54</v>
      </c>
      <c r="AD189">
        <v>2021</v>
      </c>
      <c r="AE189">
        <v>58.5</v>
      </c>
      <c r="AF189">
        <v>117</v>
      </c>
      <c r="AG189" t="s">
        <v>93</v>
      </c>
      <c r="AH189" t="s">
        <v>66</v>
      </c>
      <c r="AI189">
        <v>1536</v>
      </c>
      <c r="AJ189">
        <v>1.59</v>
      </c>
      <c r="AK189" t="s">
        <v>109</v>
      </c>
      <c r="AL189">
        <v>456950</v>
      </c>
      <c r="AM189" t="s">
        <v>381</v>
      </c>
      <c r="AN189" t="s">
        <v>67</v>
      </c>
      <c r="AO189" t="s">
        <v>123</v>
      </c>
      <c r="AP189" t="s">
        <v>124</v>
      </c>
      <c r="AQ189" t="s">
        <v>68</v>
      </c>
      <c r="AR189" t="s">
        <v>93</v>
      </c>
      <c r="AS189" t="s">
        <v>67</v>
      </c>
      <c r="AT189" t="s">
        <v>146</v>
      </c>
      <c r="AU189" t="s">
        <v>125</v>
      </c>
      <c r="AV189" t="s">
        <v>67</v>
      </c>
      <c r="AW189" t="s">
        <v>126</v>
      </c>
      <c r="AX189" t="s">
        <v>156</v>
      </c>
      <c r="AY189" t="s">
        <v>110</v>
      </c>
      <c r="AZ189">
        <v>734</v>
      </c>
      <c r="BA189" t="s">
        <v>67</v>
      </c>
      <c r="BB189">
        <v>0</v>
      </c>
      <c r="BC189">
        <v>0.25</v>
      </c>
      <c r="BD189">
        <v>3.2</v>
      </c>
      <c r="BE189">
        <v>3.2</v>
      </c>
      <c r="BF189" t="s">
        <v>70</v>
      </c>
      <c r="BG189" t="s">
        <v>128</v>
      </c>
      <c r="BH189" t="s">
        <v>96</v>
      </c>
      <c r="BI189" t="s">
        <v>67</v>
      </c>
      <c r="BJ189" t="s">
        <v>71</v>
      </c>
      <c r="BK189" t="s">
        <v>67</v>
      </c>
      <c r="BL189" t="s">
        <v>130</v>
      </c>
      <c r="BM189" t="s">
        <v>67</v>
      </c>
      <c r="BN189">
        <v>26.44</v>
      </c>
      <c r="BO189">
        <v>0.28999999999999998</v>
      </c>
      <c r="BP189">
        <v>2.9</v>
      </c>
      <c r="BQ189" t="s">
        <v>131</v>
      </c>
      <c r="BR189" t="s">
        <v>139</v>
      </c>
      <c r="BS189" t="s">
        <v>133</v>
      </c>
      <c r="BT189" t="s">
        <v>98</v>
      </c>
      <c r="BU189">
        <v>-1.25</v>
      </c>
      <c r="BV189" t="s">
        <v>67</v>
      </c>
    </row>
    <row r="190" spans="1:74" x14ac:dyDescent="0.25">
      <c r="A190" t="s">
        <v>80</v>
      </c>
      <c r="B190" t="s">
        <v>80</v>
      </c>
      <c r="C190" t="s">
        <v>80</v>
      </c>
      <c r="D190">
        <v>4.4000000000000004</v>
      </c>
      <c r="E190">
        <v>0.2</v>
      </c>
      <c r="F190" t="s">
        <v>67</v>
      </c>
      <c r="G190" t="s">
        <v>88</v>
      </c>
      <c r="H190">
        <v>199</v>
      </c>
      <c r="I190">
        <v>1.1299999999999999</v>
      </c>
      <c r="J190" t="s">
        <v>89</v>
      </c>
      <c r="K190" t="s">
        <v>67</v>
      </c>
      <c r="L190">
        <v>0</v>
      </c>
      <c r="M190" t="s">
        <v>116</v>
      </c>
      <c r="N190" t="s">
        <v>107</v>
      </c>
      <c r="O190">
        <v>-1.3</v>
      </c>
      <c r="P190">
        <v>-1.59</v>
      </c>
      <c r="Q190">
        <v>-1.45</v>
      </c>
      <c r="R190" t="s">
        <v>142</v>
      </c>
      <c r="S190">
        <v>5.9</v>
      </c>
      <c r="T190" t="s">
        <v>65</v>
      </c>
      <c r="U190" t="s">
        <v>380</v>
      </c>
      <c r="V190" t="s">
        <v>144</v>
      </c>
      <c r="W190" t="s">
        <v>80</v>
      </c>
      <c r="X190">
        <v>0.23</v>
      </c>
      <c r="Y190" t="s">
        <v>67</v>
      </c>
      <c r="Z190">
        <v>-0.99</v>
      </c>
      <c r="AA190" t="s">
        <v>65</v>
      </c>
      <c r="AB190" t="s">
        <v>92</v>
      </c>
      <c r="AC190">
        <v>-1.59</v>
      </c>
      <c r="AD190">
        <v>2021</v>
      </c>
      <c r="AE190">
        <v>221.9</v>
      </c>
      <c r="AF190">
        <v>444</v>
      </c>
      <c r="AG190" t="s">
        <v>93</v>
      </c>
      <c r="AH190" t="s">
        <v>66</v>
      </c>
      <c r="AI190">
        <v>1536</v>
      </c>
      <c r="AJ190">
        <v>0.96</v>
      </c>
      <c r="AK190" t="s">
        <v>109</v>
      </c>
      <c r="AL190">
        <v>456951</v>
      </c>
      <c r="AM190" t="s">
        <v>381</v>
      </c>
      <c r="AN190" t="s">
        <v>67</v>
      </c>
      <c r="AO190" t="s">
        <v>123</v>
      </c>
      <c r="AP190" t="s">
        <v>124</v>
      </c>
      <c r="AQ190" t="s">
        <v>68</v>
      </c>
      <c r="AR190" t="s">
        <v>93</v>
      </c>
      <c r="AS190" t="s">
        <v>67</v>
      </c>
      <c r="AT190" t="s">
        <v>146</v>
      </c>
      <c r="AU190" t="s">
        <v>125</v>
      </c>
      <c r="AV190" t="s">
        <v>67</v>
      </c>
      <c r="AW190" t="s">
        <v>126</v>
      </c>
      <c r="AX190" t="s">
        <v>156</v>
      </c>
      <c r="AY190" t="s">
        <v>110</v>
      </c>
      <c r="AZ190">
        <v>197</v>
      </c>
      <c r="BA190" t="s">
        <v>67</v>
      </c>
      <c r="BB190">
        <v>0</v>
      </c>
      <c r="BC190">
        <v>0.14000000000000001</v>
      </c>
      <c r="BD190">
        <v>2</v>
      </c>
      <c r="BE190">
        <v>2</v>
      </c>
      <c r="BF190" t="s">
        <v>70</v>
      </c>
      <c r="BG190" t="s">
        <v>128</v>
      </c>
      <c r="BH190" t="s">
        <v>96</v>
      </c>
      <c r="BI190" t="s">
        <v>67</v>
      </c>
      <c r="BJ190" t="s">
        <v>71</v>
      </c>
      <c r="BK190" t="s">
        <v>67</v>
      </c>
      <c r="BL190" t="s">
        <v>130</v>
      </c>
      <c r="BM190" t="s">
        <v>67</v>
      </c>
      <c r="BN190">
        <v>50.15</v>
      </c>
      <c r="BO190">
        <v>0.34</v>
      </c>
      <c r="BP190">
        <v>2</v>
      </c>
      <c r="BQ190" t="s">
        <v>131</v>
      </c>
      <c r="BR190" t="s">
        <v>139</v>
      </c>
      <c r="BS190" t="s">
        <v>133</v>
      </c>
      <c r="BT190" t="s">
        <v>98</v>
      </c>
      <c r="BU190">
        <v>-1.25</v>
      </c>
      <c r="BV190" t="s">
        <v>67</v>
      </c>
    </row>
    <row r="191" spans="1:74" x14ac:dyDescent="0.25">
      <c r="A191" t="s">
        <v>80</v>
      </c>
      <c r="B191" t="s">
        <v>80</v>
      </c>
      <c r="C191" t="s">
        <v>80</v>
      </c>
      <c r="D191">
        <v>1.4</v>
      </c>
      <c r="E191">
        <v>0.37</v>
      </c>
      <c r="F191" t="s">
        <v>67</v>
      </c>
      <c r="G191" t="s">
        <v>88</v>
      </c>
      <c r="H191">
        <v>199</v>
      </c>
      <c r="I191">
        <v>1.1299999999999999</v>
      </c>
      <c r="J191" t="s">
        <v>89</v>
      </c>
      <c r="K191" t="s">
        <v>67</v>
      </c>
      <c r="L191">
        <v>0</v>
      </c>
      <c r="M191" t="s">
        <v>116</v>
      </c>
      <c r="N191" t="s">
        <v>107</v>
      </c>
      <c r="O191">
        <v>-1.3</v>
      </c>
      <c r="P191">
        <v>-1.61</v>
      </c>
      <c r="Q191">
        <v>-1.34</v>
      </c>
      <c r="R191" t="s">
        <v>72</v>
      </c>
      <c r="S191">
        <v>8.9</v>
      </c>
      <c r="T191" t="s">
        <v>65</v>
      </c>
      <c r="U191" t="s">
        <v>380</v>
      </c>
      <c r="V191" t="s">
        <v>144</v>
      </c>
      <c r="W191" t="s">
        <v>80</v>
      </c>
      <c r="X191">
        <v>0.42</v>
      </c>
      <c r="Y191" t="s">
        <v>67</v>
      </c>
      <c r="Z191">
        <v>-0.83</v>
      </c>
      <c r="AA191" t="s">
        <v>65</v>
      </c>
      <c r="AB191" t="s">
        <v>92</v>
      </c>
      <c r="AC191">
        <v>-1.61</v>
      </c>
      <c r="AD191">
        <v>2021</v>
      </c>
      <c r="AE191">
        <v>55.1</v>
      </c>
      <c r="AF191">
        <v>110</v>
      </c>
      <c r="AG191" t="s">
        <v>93</v>
      </c>
      <c r="AH191" t="s">
        <v>66</v>
      </c>
      <c r="AI191">
        <v>1536</v>
      </c>
      <c r="AJ191">
        <v>1.3</v>
      </c>
      <c r="AK191" t="s">
        <v>109</v>
      </c>
      <c r="AL191">
        <v>456952</v>
      </c>
      <c r="AM191" t="s">
        <v>381</v>
      </c>
      <c r="AN191" t="s">
        <v>67</v>
      </c>
      <c r="AO191" t="s">
        <v>123</v>
      </c>
      <c r="AP191" t="s">
        <v>124</v>
      </c>
      <c r="AQ191" t="s">
        <v>68</v>
      </c>
      <c r="AR191" t="s">
        <v>93</v>
      </c>
      <c r="AS191" t="s">
        <v>67</v>
      </c>
      <c r="AT191" t="s">
        <v>146</v>
      </c>
      <c r="AU191" t="s">
        <v>125</v>
      </c>
      <c r="AV191" t="s">
        <v>67</v>
      </c>
      <c r="AW191" t="s">
        <v>126</v>
      </c>
      <c r="AX191" t="s">
        <v>156</v>
      </c>
      <c r="AY191" t="s">
        <v>110</v>
      </c>
      <c r="AZ191">
        <v>222</v>
      </c>
      <c r="BA191" t="s">
        <v>67</v>
      </c>
      <c r="BB191">
        <v>0</v>
      </c>
      <c r="BC191">
        <v>0.27</v>
      </c>
      <c r="BD191">
        <v>3.2</v>
      </c>
      <c r="BE191">
        <v>3.2</v>
      </c>
      <c r="BF191" t="s">
        <v>70</v>
      </c>
      <c r="BG191" t="s">
        <v>128</v>
      </c>
      <c r="BH191" t="s">
        <v>96</v>
      </c>
      <c r="BI191" t="s">
        <v>67</v>
      </c>
      <c r="BJ191" t="s">
        <v>71</v>
      </c>
      <c r="BK191" t="s">
        <v>67</v>
      </c>
      <c r="BL191" t="s">
        <v>130</v>
      </c>
      <c r="BM191" t="s">
        <v>67</v>
      </c>
      <c r="BN191">
        <v>23.05</v>
      </c>
      <c r="BO191">
        <v>0.36</v>
      </c>
      <c r="BP191">
        <v>2.5</v>
      </c>
      <c r="BQ191" t="s">
        <v>131</v>
      </c>
      <c r="BR191" t="s">
        <v>139</v>
      </c>
      <c r="BS191" t="s">
        <v>133</v>
      </c>
      <c r="BT191" t="s">
        <v>98</v>
      </c>
      <c r="BU191">
        <v>-1.25</v>
      </c>
      <c r="BV191" t="s">
        <v>67</v>
      </c>
    </row>
    <row r="192" spans="1:74" x14ac:dyDescent="0.25">
      <c r="A192" t="s">
        <v>152</v>
      </c>
      <c r="B192" t="s">
        <v>153</v>
      </c>
      <c r="C192" t="s">
        <v>141</v>
      </c>
      <c r="D192">
        <v>1.4</v>
      </c>
      <c r="E192">
        <v>0.55000000000000004</v>
      </c>
      <c r="F192" t="s">
        <v>67</v>
      </c>
      <c r="G192" t="s">
        <v>73</v>
      </c>
      <c r="H192">
        <v>199</v>
      </c>
      <c r="I192">
        <v>1.1299999999999999</v>
      </c>
      <c r="J192" t="s">
        <v>112</v>
      </c>
      <c r="K192" t="s">
        <v>67</v>
      </c>
      <c r="L192">
        <v>0</v>
      </c>
      <c r="M192" t="s">
        <v>116</v>
      </c>
      <c r="N192" t="s">
        <v>160</v>
      </c>
      <c r="O192">
        <v>-1.3</v>
      </c>
      <c r="P192">
        <v>-1.68</v>
      </c>
      <c r="Q192">
        <v>-1.41</v>
      </c>
      <c r="R192" t="s">
        <v>72</v>
      </c>
      <c r="S192">
        <v>9.8000000000000007</v>
      </c>
      <c r="T192" t="s">
        <v>65</v>
      </c>
      <c r="U192" t="s">
        <v>380</v>
      </c>
      <c r="V192" t="s">
        <v>144</v>
      </c>
      <c r="W192" t="s">
        <v>152</v>
      </c>
      <c r="X192">
        <v>0.62</v>
      </c>
      <c r="Y192" t="s">
        <v>67</v>
      </c>
      <c r="Z192">
        <v>-0.81</v>
      </c>
      <c r="AA192" t="s">
        <v>65</v>
      </c>
      <c r="AB192" t="s">
        <v>100</v>
      </c>
      <c r="AC192">
        <v>-1.68</v>
      </c>
      <c r="AD192">
        <v>2021</v>
      </c>
      <c r="AE192">
        <v>41</v>
      </c>
      <c r="AF192">
        <v>82</v>
      </c>
      <c r="AG192" t="s">
        <v>93</v>
      </c>
      <c r="AH192" t="s">
        <v>66</v>
      </c>
      <c r="AI192">
        <v>1536</v>
      </c>
      <c r="AJ192">
        <v>2.33</v>
      </c>
      <c r="AK192" t="s">
        <v>109</v>
      </c>
      <c r="AL192">
        <v>456953</v>
      </c>
      <c r="AM192" t="s">
        <v>381</v>
      </c>
      <c r="AN192" t="s">
        <v>67</v>
      </c>
      <c r="AO192" t="s">
        <v>123</v>
      </c>
      <c r="AP192" t="s">
        <v>124</v>
      </c>
      <c r="AQ192" t="s">
        <v>68</v>
      </c>
      <c r="AR192" t="s">
        <v>93</v>
      </c>
      <c r="AS192" t="s">
        <v>67</v>
      </c>
      <c r="AT192" t="s">
        <v>146</v>
      </c>
      <c r="AU192" t="s">
        <v>125</v>
      </c>
      <c r="AV192" t="s">
        <v>67</v>
      </c>
      <c r="AW192" t="s">
        <v>126</v>
      </c>
      <c r="AX192" t="s">
        <v>358</v>
      </c>
      <c r="AY192" t="s">
        <v>110</v>
      </c>
      <c r="AZ192">
        <v>736</v>
      </c>
      <c r="BA192" t="s">
        <v>67</v>
      </c>
      <c r="BB192">
        <v>0</v>
      </c>
      <c r="BC192">
        <v>0.27</v>
      </c>
      <c r="BD192">
        <v>3.2</v>
      </c>
      <c r="BE192">
        <v>3.2</v>
      </c>
      <c r="BF192" t="s">
        <v>70</v>
      </c>
      <c r="BG192" t="s">
        <v>128</v>
      </c>
      <c r="BH192" t="s">
        <v>96</v>
      </c>
      <c r="BI192" t="s">
        <v>67</v>
      </c>
      <c r="BJ192" t="s">
        <v>71</v>
      </c>
      <c r="BK192" t="s">
        <v>67</v>
      </c>
      <c r="BL192" t="s">
        <v>130</v>
      </c>
      <c r="BM192" t="s">
        <v>67</v>
      </c>
      <c r="BN192">
        <v>25.47</v>
      </c>
      <c r="BO192">
        <v>0.43</v>
      </c>
      <c r="BP192">
        <v>3.4</v>
      </c>
      <c r="BQ192" t="s">
        <v>131</v>
      </c>
      <c r="BR192" t="s">
        <v>139</v>
      </c>
      <c r="BS192" t="s">
        <v>133</v>
      </c>
      <c r="BT192" t="s">
        <v>98</v>
      </c>
      <c r="BU192">
        <v>-1.25</v>
      </c>
      <c r="BV192" t="s">
        <v>67</v>
      </c>
    </row>
    <row r="193" spans="1:74" x14ac:dyDescent="0.25">
      <c r="A193" t="s">
        <v>80</v>
      </c>
      <c r="B193" t="s">
        <v>80</v>
      </c>
      <c r="C193" t="s">
        <v>80</v>
      </c>
      <c r="D193">
        <v>3.1</v>
      </c>
      <c r="E193">
        <v>0.37</v>
      </c>
      <c r="F193" t="s">
        <v>67</v>
      </c>
      <c r="G193" t="s">
        <v>88</v>
      </c>
      <c r="H193">
        <v>199</v>
      </c>
      <c r="I193">
        <v>1.1299999999999999</v>
      </c>
      <c r="J193" t="s">
        <v>106</v>
      </c>
      <c r="K193" t="s">
        <v>67</v>
      </c>
      <c r="L193">
        <v>0</v>
      </c>
      <c r="M193" t="s">
        <v>116</v>
      </c>
      <c r="N193" t="s">
        <v>107</v>
      </c>
      <c r="O193">
        <v>-1.3</v>
      </c>
      <c r="P193">
        <v>-1.61</v>
      </c>
      <c r="Q193">
        <v>-1.34</v>
      </c>
      <c r="R193" t="s">
        <v>72</v>
      </c>
      <c r="S193">
        <v>8.9</v>
      </c>
      <c r="T193" t="s">
        <v>65</v>
      </c>
      <c r="U193" t="s">
        <v>380</v>
      </c>
      <c r="V193" t="s">
        <v>108</v>
      </c>
      <c r="W193" t="s">
        <v>80</v>
      </c>
      <c r="X193">
        <v>0.42</v>
      </c>
      <c r="Y193" t="s">
        <v>67</v>
      </c>
      <c r="Z193">
        <v>-0.83</v>
      </c>
      <c r="AA193" t="s">
        <v>65</v>
      </c>
      <c r="AB193" t="s">
        <v>92</v>
      </c>
      <c r="AC193">
        <v>-1.61</v>
      </c>
      <c r="AD193">
        <v>2021</v>
      </c>
      <c r="AE193">
        <v>123.1</v>
      </c>
      <c r="AF193">
        <v>246</v>
      </c>
      <c r="AG193" t="s">
        <v>93</v>
      </c>
      <c r="AH193" t="s">
        <v>66</v>
      </c>
      <c r="AI193">
        <v>1536</v>
      </c>
      <c r="AJ193">
        <v>1.3</v>
      </c>
      <c r="AK193" t="s">
        <v>109</v>
      </c>
      <c r="AL193">
        <v>456954</v>
      </c>
      <c r="AM193" t="s">
        <v>381</v>
      </c>
      <c r="AN193" t="s">
        <v>67</v>
      </c>
      <c r="AO193" t="s">
        <v>123</v>
      </c>
      <c r="AP193" t="s">
        <v>124</v>
      </c>
      <c r="AQ193" t="s">
        <v>68</v>
      </c>
      <c r="AR193" t="s">
        <v>93</v>
      </c>
      <c r="AS193" t="s">
        <v>67</v>
      </c>
      <c r="AT193" t="s">
        <v>146</v>
      </c>
      <c r="AU193" t="s">
        <v>125</v>
      </c>
      <c r="AV193" t="s">
        <v>67</v>
      </c>
      <c r="AW193" t="s">
        <v>126</v>
      </c>
      <c r="AX193" t="s">
        <v>156</v>
      </c>
      <c r="AY193" t="s">
        <v>110</v>
      </c>
      <c r="AZ193">
        <v>222</v>
      </c>
      <c r="BA193" t="s">
        <v>67</v>
      </c>
      <c r="BB193">
        <v>0</v>
      </c>
      <c r="BC193">
        <v>0.27</v>
      </c>
      <c r="BD193">
        <v>3.2</v>
      </c>
      <c r="BE193">
        <v>3.2</v>
      </c>
      <c r="BF193" t="s">
        <v>303</v>
      </c>
      <c r="BG193" t="s">
        <v>241</v>
      </c>
      <c r="BH193" t="s">
        <v>96</v>
      </c>
      <c r="BI193" t="s">
        <v>67</v>
      </c>
      <c r="BJ193" t="s">
        <v>71</v>
      </c>
      <c r="BK193" t="s">
        <v>67</v>
      </c>
      <c r="BL193" t="s">
        <v>97</v>
      </c>
      <c r="BM193" t="s">
        <v>67</v>
      </c>
      <c r="BN193">
        <v>51.46</v>
      </c>
      <c r="BO193">
        <v>0.36</v>
      </c>
      <c r="BP193">
        <v>2.5</v>
      </c>
      <c r="BQ193" t="s">
        <v>131</v>
      </c>
      <c r="BR193" t="s">
        <v>382</v>
      </c>
      <c r="BS193" t="s">
        <v>133</v>
      </c>
      <c r="BT193" t="s">
        <v>98</v>
      </c>
      <c r="BU193">
        <v>-1.25</v>
      </c>
      <c r="BV193" t="s">
        <v>67</v>
      </c>
    </row>
    <row r="194" spans="1:74" x14ac:dyDescent="0.25">
      <c r="A194" t="s">
        <v>152</v>
      </c>
      <c r="B194" t="s">
        <v>153</v>
      </c>
      <c r="C194" t="s">
        <v>141</v>
      </c>
      <c r="D194">
        <v>4</v>
      </c>
      <c r="E194">
        <v>0.28999999999999998</v>
      </c>
      <c r="F194" t="s">
        <v>67</v>
      </c>
      <c r="G194" t="s">
        <v>88</v>
      </c>
      <c r="H194">
        <v>199</v>
      </c>
      <c r="I194">
        <v>1.1299999999999999</v>
      </c>
      <c r="J194" t="s">
        <v>106</v>
      </c>
      <c r="K194" t="s">
        <v>67</v>
      </c>
      <c r="L194">
        <v>0</v>
      </c>
      <c r="M194" t="s">
        <v>116</v>
      </c>
      <c r="N194" t="s">
        <v>107</v>
      </c>
      <c r="O194">
        <v>-1.3</v>
      </c>
      <c r="P194">
        <v>-1.63</v>
      </c>
      <c r="Q194">
        <v>-1.38</v>
      </c>
      <c r="R194" t="s">
        <v>72</v>
      </c>
      <c r="S194">
        <v>8.9</v>
      </c>
      <c r="T194" t="s">
        <v>65</v>
      </c>
      <c r="U194" t="s">
        <v>380</v>
      </c>
      <c r="V194" t="s">
        <v>108</v>
      </c>
      <c r="W194" t="s">
        <v>152</v>
      </c>
      <c r="X194">
        <v>0.33</v>
      </c>
      <c r="Y194" t="s">
        <v>67</v>
      </c>
      <c r="Z194">
        <v>-0.82</v>
      </c>
      <c r="AA194" t="s">
        <v>65</v>
      </c>
      <c r="AB194" t="s">
        <v>92</v>
      </c>
      <c r="AC194">
        <v>-1.63</v>
      </c>
      <c r="AD194">
        <v>2021</v>
      </c>
      <c r="AE194">
        <v>160.19999999999999</v>
      </c>
      <c r="AF194">
        <v>320</v>
      </c>
      <c r="AG194" t="s">
        <v>93</v>
      </c>
      <c r="AH194" t="s">
        <v>66</v>
      </c>
      <c r="AI194">
        <v>1536</v>
      </c>
      <c r="AJ194">
        <v>1.46</v>
      </c>
      <c r="AK194" t="s">
        <v>109</v>
      </c>
      <c r="AL194">
        <v>456955</v>
      </c>
      <c r="AM194" t="s">
        <v>381</v>
      </c>
      <c r="AN194" t="s">
        <v>67</v>
      </c>
      <c r="AO194" t="s">
        <v>123</v>
      </c>
      <c r="AP194" t="s">
        <v>124</v>
      </c>
      <c r="AQ194" t="s">
        <v>68</v>
      </c>
      <c r="AR194" t="s">
        <v>93</v>
      </c>
      <c r="AS194" t="s">
        <v>67</v>
      </c>
      <c r="AT194" t="s">
        <v>146</v>
      </c>
      <c r="AU194" t="s">
        <v>125</v>
      </c>
      <c r="AV194" t="s">
        <v>67</v>
      </c>
      <c r="AW194" t="s">
        <v>126</v>
      </c>
      <c r="AX194" t="s">
        <v>156</v>
      </c>
      <c r="AY194" t="s">
        <v>110</v>
      </c>
      <c r="AZ194">
        <v>735</v>
      </c>
      <c r="BA194" t="s">
        <v>67</v>
      </c>
      <c r="BB194">
        <v>0</v>
      </c>
      <c r="BC194">
        <v>0.25</v>
      </c>
      <c r="BD194">
        <v>3.2</v>
      </c>
      <c r="BE194">
        <v>3.2</v>
      </c>
      <c r="BF194" t="s">
        <v>70</v>
      </c>
      <c r="BG194" t="s">
        <v>128</v>
      </c>
      <c r="BH194" t="s">
        <v>96</v>
      </c>
      <c r="BI194" t="s">
        <v>67</v>
      </c>
      <c r="BJ194" t="s">
        <v>71</v>
      </c>
      <c r="BK194" t="s">
        <v>67</v>
      </c>
      <c r="BL194" t="s">
        <v>130</v>
      </c>
      <c r="BM194" t="s">
        <v>67</v>
      </c>
      <c r="BN194">
        <v>52.5</v>
      </c>
      <c r="BO194">
        <v>0.38</v>
      </c>
      <c r="BP194">
        <v>2.5</v>
      </c>
      <c r="BQ194" t="s">
        <v>131</v>
      </c>
      <c r="BR194" t="s">
        <v>139</v>
      </c>
      <c r="BS194" t="s">
        <v>133</v>
      </c>
      <c r="BT194" t="s">
        <v>98</v>
      </c>
      <c r="BU194">
        <v>-1.25</v>
      </c>
      <c r="BV194" t="s">
        <v>67</v>
      </c>
    </row>
    <row r="195" spans="1:74" x14ac:dyDescent="0.25">
      <c r="A195" t="s">
        <v>152</v>
      </c>
      <c r="B195" t="s">
        <v>153</v>
      </c>
      <c r="C195" t="s">
        <v>141</v>
      </c>
      <c r="D195">
        <v>5.3</v>
      </c>
      <c r="E195">
        <v>0.55000000000000004</v>
      </c>
      <c r="F195" t="s">
        <v>67</v>
      </c>
      <c r="G195" t="s">
        <v>88</v>
      </c>
      <c r="H195">
        <v>199</v>
      </c>
      <c r="I195">
        <v>1.1299999999999999</v>
      </c>
      <c r="J195" t="s">
        <v>106</v>
      </c>
      <c r="K195" t="s">
        <v>67</v>
      </c>
      <c r="L195">
        <v>0</v>
      </c>
      <c r="M195" t="s">
        <v>116</v>
      </c>
      <c r="N195" t="s">
        <v>107</v>
      </c>
      <c r="O195">
        <v>-1.3</v>
      </c>
      <c r="P195">
        <v>-1.68</v>
      </c>
      <c r="Q195">
        <v>-1.41</v>
      </c>
      <c r="R195" t="s">
        <v>72</v>
      </c>
      <c r="S195">
        <v>9.8000000000000007</v>
      </c>
      <c r="T195" t="s">
        <v>65</v>
      </c>
      <c r="U195" t="s">
        <v>380</v>
      </c>
      <c r="V195" t="s">
        <v>108</v>
      </c>
      <c r="W195" t="s">
        <v>152</v>
      </c>
      <c r="X195">
        <v>0.62</v>
      </c>
      <c r="Y195" t="s">
        <v>67</v>
      </c>
      <c r="Z195">
        <v>-0.81</v>
      </c>
      <c r="AA195" t="s">
        <v>65</v>
      </c>
      <c r="AB195" t="s">
        <v>92</v>
      </c>
      <c r="AC195">
        <v>-1.68</v>
      </c>
      <c r="AD195">
        <v>2021</v>
      </c>
      <c r="AE195">
        <v>155.1</v>
      </c>
      <c r="AF195">
        <v>310</v>
      </c>
      <c r="AG195" t="s">
        <v>93</v>
      </c>
      <c r="AH195" t="s">
        <v>66</v>
      </c>
      <c r="AI195">
        <v>1536</v>
      </c>
      <c r="AJ195">
        <v>2.33</v>
      </c>
      <c r="AK195" t="s">
        <v>109</v>
      </c>
      <c r="AL195">
        <v>456956</v>
      </c>
      <c r="AM195" t="s">
        <v>381</v>
      </c>
      <c r="AN195" t="s">
        <v>67</v>
      </c>
      <c r="AO195" t="s">
        <v>123</v>
      </c>
      <c r="AP195" t="s">
        <v>124</v>
      </c>
      <c r="AQ195" t="s">
        <v>68</v>
      </c>
      <c r="AR195" t="s">
        <v>93</v>
      </c>
      <c r="AS195" t="s">
        <v>67</v>
      </c>
      <c r="AT195" t="s">
        <v>146</v>
      </c>
      <c r="AU195" t="s">
        <v>125</v>
      </c>
      <c r="AV195" t="s">
        <v>67</v>
      </c>
      <c r="AW195" t="s">
        <v>126</v>
      </c>
      <c r="AX195" t="s">
        <v>156</v>
      </c>
      <c r="AY195" t="s">
        <v>110</v>
      </c>
      <c r="AZ195">
        <v>736</v>
      </c>
      <c r="BA195" t="s">
        <v>67</v>
      </c>
      <c r="BB195">
        <v>0</v>
      </c>
      <c r="BC195">
        <v>0.27</v>
      </c>
      <c r="BD195">
        <v>3.2</v>
      </c>
      <c r="BE195">
        <v>3.2</v>
      </c>
      <c r="BF195" t="s">
        <v>70</v>
      </c>
      <c r="BG195" t="s">
        <v>128</v>
      </c>
      <c r="BH195" t="s">
        <v>96</v>
      </c>
      <c r="BI195" t="s">
        <v>67</v>
      </c>
      <c r="BJ195" t="s">
        <v>71</v>
      </c>
      <c r="BK195" t="s">
        <v>67</v>
      </c>
      <c r="BL195" t="s">
        <v>130</v>
      </c>
      <c r="BM195" t="s">
        <v>67</v>
      </c>
      <c r="BN195">
        <v>96.4</v>
      </c>
      <c r="BO195">
        <v>0.43</v>
      </c>
      <c r="BP195">
        <v>3.4</v>
      </c>
      <c r="BQ195" t="s">
        <v>131</v>
      </c>
      <c r="BR195" t="s">
        <v>139</v>
      </c>
      <c r="BS195" t="s">
        <v>133</v>
      </c>
      <c r="BT195" t="s">
        <v>98</v>
      </c>
      <c r="BU195">
        <v>-1.25</v>
      </c>
      <c r="BV195" t="s">
        <v>67</v>
      </c>
    </row>
    <row r="196" spans="1:74" x14ac:dyDescent="0.25">
      <c r="A196" t="s">
        <v>152</v>
      </c>
      <c r="B196" t="s">
        <v>153</v>
      </c>
      <c r="C196" t="s">
        <v>141</v>
      </c>
      <c r="D196">
        <v>3.5</v>
      </c>
      <c r="E196">
        <v>0.37</v>
      </c>
      <c r="F196" t="s">
        <v>67</v>
      </c>
      <c r="G196" t="s">
        <v>88</v>
      </c>
      <c r="H196">
        <v>199</v>
      </c>
      <c r="I196">
        <v>1.1299999999999999</v>
      </c>
      <c r="J196" t="s">
        <v>106</v>
      </c>
      <c r="K196" t="s">
        <v>67</v>
      </c>
      <c r="L196">
        <v>0</v>
      </c>
      <c r="M196" t="s">
        <v>116</v>
      </c>
      <c r="N196" t="s">
        <v>107</v>
      </c>
      <c r="O196">
        <v>-1.3</v>
      </c>
      <c r="P196">
        <v>-1.6</v>
      </c>
      <c r="Q196">
        <v>-1.32</v>
      </c>
      <c r="R196" t="s">
        <v>72</v>
      </c>
      <c r="S196">
        <v>9.5</v>
      </c>
      <c r="T196" t="s">
        <v>65</v>
      </c>
      <c r="U196" t="s">
        <v>380</v>
      </c>
      <c r="V196" t="s">
        <v>108</v>
      </c>
      <c r="W196" t="s">
        <v>152</v>
      </c>
      <c r="X196">
        <v>0.42</v>
      </c>
      <c r="Y196" t="s">
        <v>67</v>
      </c>
      <c r="Z196">
        <v>-0.82</v>
      </c>
      <c r="AA196" t="s">
        <v>65</v>
      </c>
      <c r="AB196" t="s">
        <v>92</v>
      </c>
      <c r="AC196">
        <v>-1.6</v>
      </c>
      <c r="AD196">
        <v>2021</v>
      </c>
      <c r="AE196">
        <v>112.9</v>
      </c>
      <c r="AF196">
        <v>226</v>
      </c>
      <c r="AG196" t="s">
        <v>93</v>
      </c>
      <c r="AH196" t="s">
        <v>66</v>
      </c>
      <c r="AI196">
        <v>1536</v>
      </c>
      <c r="AJ196">
        <v>1.81</v>
      </c>
      <c r="AK196" t="s">
        <v>109</v>
      </c>
      <c r="AL196">
        <v>456957</v>
      </c>
      <c r="AM196" t="s">
        <v>381</v>
      </c>
      <c r="AN196" t="s">
        <v>67</v>
      </c>
      <c r="AO196" t="s">
        <v>123</v>
      </c>
      <c r="AP196" t="s">
        <v>124</v>
      </c>
      <c r="AQ196" t="s">
        <v>68</v>
      </c>
      <c r="AR196" t="s">
        <v>93</v>
      </c>
      <c r="AS196" t="s">
        <v>67</v>
      </c>
      <c r="AT196" t="s">
        <v>146</v>
      </c>
      <c r="AU196" t="s">
        <v>125</v>
      </c>
      <c r="AV196" t="s">
        <v>67</v>
      </c>
      <c r="AW196" t="s">
        <v>126</v>
      </c>
      <c r="AX196" t="s">
        <v>358</v>
      </c>
      <c r="AY196" t="s">
        <v>110</v>
      </c>
      <c r="AZ196">
        <v>737</v>
      </c>
      <c r="BA196" t="s">
        <v>67</v>
      </c>
      <c r="BB196">
        <v>0</v>
      </c>
      <c r="BC196">
        <v>0.28000000000000003</v>
      </c>
      <c r="BD196">
        <v>3.2</v>
      </c>
      <c r="BE196">
        <v>3.2</v>
      </c>
      <c r="BF196" t="s">
        <v>70</v>
      </c>
      <c r="BG196" t="s">
        <v>128</v>
      </c>
      <c r="BH196" t="s">
        <v>96</v>
      </c>
      <c r="BI196" t="s">
        <v>67</v>
      </c>
      <c r="BJ196" t="s">
        <v>71</v>
      </c>
      <c r="BK196" t="s">
        <v>67</v>
      </c>
      <c r="BL196" t="s">
        <v>130</v>
      </c>
      <c r="BM196" t="s">
        <v>67</v>
      </c>
      <c r="BN196">
        <v>47.21</v>
      </c>
      <c r="BO196">
        <v>0.35</v>
      </c>
      <c r="BP196">
        <v>3.1</v>
      </c>
      <c r="BQ196" t="s">
        <v>131</v>
      </c>
      <c r="BR196" t="s">
        <v>139</v>
      </c>
      <c r="BS196" t="s">
        <v>133</v>
      </c>
      <c r="BT196" t="s">
        <v>98</v>
      </c>
      <c r="BU196">
        <v>-1.25</v>
      </c>
      <c r="BV196" t="s">
        <v>67</v>
      </c>
    </row>
    <row r="197" spans="1:74" x14ac:dyDescent="0.25">
      <c r="A197" t="s">
        <v>152</v>
      </c>
      <c r="B197" t="s">
        <v>153</v>
      </c>
      <c r="C197" t="s">
        <v>141</v>
      </c>
      <c r="D197">
        <v>0.9</v>
      </c>
      <c r="E197">
        <v>0.4</v>
      </c>
      <c r="F197" t="s">
        <v>67</v>
      </c>
      <c r="G197" t="s">
        <v>88</v>
      </c>
      <c r="H197">
        <v>199</v>
      </c>
      <c r="I197">
        <v>1.1299999999999999</v>
      </c>
      <c r="J197" t="s">
        <v>106</v>
      </c>
      <c r="K197" t="s">
        <v>67</v>
      </c>
      <c r="L197">
        <v>0</v>
      </c>
      <c r="M197" t="s">
        <v>116</v>
      </c>
      <c r="N197" t="s">
        <v>107</v>
      </c>
      <c r="O197">
        <v>-1.3</v>
      </c>
      <c r="P197">
        <v>-1.54</v>
      </c>
      <c r="Q197">
        <v>-1.29</v>
      </c>
      <c r="R197" t="s">
        <v>72</v>
      </c>
      <c r="S197">
        <v>9.3000000000000007</v>
      </c>
      <c r="T197" t="s">
        <v>65</v>
      </c>
      <c r="U197" t="s">
        <v>380</v>
      </c>
      <c r="V197" t="s">
        <v>108</v>
      </c>
      <c r="W197" t="s">
        <v>152</v>
      </c>
      <c r="X197">
        <v>0.45</v>
      </c>
      <c r="Y197" t="s">
        <v>67</v>
      </c>
      <c r="Z197">
        <v>-0.8</v>
      </c>
      <c r="AA197" t="s">
        <v>65</v>
      </c>
      <c r="AB197" t="s">
        <v>92</v>
      </c>
      <c r="AC197">
        <v>-1.54</v>
      </c>
      <c r="AD197">
        <v>2021</v>
      </c>
      <c r="AE197">
        <v>30.5</v>
      </c>
      <c r="AF197">
        <v>61</v>
      </c>
      <c r="AG197" t="s">
        <v>93</v>
      </c>
      <c r="AH197" t="s">
        <v>66</v>
      </c>
      <c r="AI197">
        <v>1536</v>
      </c>
      <c r="AJ197">
        <v>1.59</v>
      </c>
      <c r="AK197" t="s">
        <v>109</v>
      </c>
      <c r="AL197">
        <v>458336</v>
      </c>
      <c r="AM197" t="s">
        <v>381</v>
      </c>
      <c r="AN197" t="s">
        <v>67</v>
      </c>
      <c r="AO197" t="s">
        <v>123</v>
      </c>
      <c r="AP197" t="s">
        <v>124</v>
      </c>
      <c r="AQ197" t="s">
        <v>68</v>
      </c>
      <c r="AR197" t="s">
        <v>93</v>
      </c>
      <c r="AS197" t="s">
        <v>67</v>
      </c>
      <c r="AT197" t="s">
        <v>146</v>
      </c>
      <c r="AU197" t="s">
        <v>125</v>
      </c>
      <c r="AV197" t="s">
        <v>67</v>
      </c>
      <c r="AW197" t="s">
        <v>126</v>
      </c>
      <c r="AX197" t="s">
        <v>156</v>
      </c>
      <c r="AY197" t="s">
        <v>110</v>
      </c>
      <c r="AZ197">
        <v>734</v>
      </c>
      <c r="BA197" t="s">
        <v>67</v>
      </c>
      <c r="BB197">
        <v>0</v>
      </c>
      <c r="BC197">
        <v>0.25</v>
      </c>
      <c r="BD197">
        <v>3.2</v>
      </c>
      <c r="BE197">
        <v>3.2</v>
      </c>
      <c r="BF197" t="s">
        <v>70</v>
      </c>
      <c r="BG197" t="s">
        <v>128</v>
      </c>
      <c r="BH197" t="s">
        <v>96</v>
      </c>
      <c r="BI197" t="s">
        <v>67</v>
      </c>
      <c r="BJ197" t="s">
        <v>71</v>
      </c>
      <c r="BK197" t="s">
        <v>67</v>
      </c>
      <c r="BL197" t="s">
        <v>130</v>
      </c>
      <c r="BM197" t="s">
        <v>67</v>
      </c>
      <c r="BN197">
        <v>13.78</v>
      </c>
      <c r="BO197">
        <v>0.28999999999999998</v>
      </c>
      <c r="BP197">
        <v>2.9</v>
      </c>
      <c r="BQ197" t="s">
        <v>131</v>
      </c>
      <c r="BR197" t="s">
        <v>139</v>
      </c>
      <c r="BS197" t="s">
        <v>133</v>
      </c>
      <c r="BT197" t="s">
        <v>98</v>
      </c>
      <c r="BU197">
        <v>-1.25</v>
      </c>
      <c r="BV197" t="s">
        <v>67</v>
      </c>
    </row>
    <row r="198" spans="1:74" x14ac:dyDescent="0.25">
      <c r="A198" t="s">
        <v>152</v>
      </c>
      <c r="B198" t="s">
        <v>153</v>
      </c>
      <c r="C198" t="s">
        <v>141</v>
      </c>
      <c r="D198">
        <v>1.7</v>
      </c>
      <c r="E198">
        <v>0.37</v>
      </c>
      <c r="F198" t="s">
        <v>67</v>
      </c>
      <c r="G198" t="s">
        <v>88</v>
      </c>
      <c r="H198">
        <v>199</v>
      </c>
      <c r="I198">
        <v>1.1299999999999999</v>
      </c>
      <c r="J198" t="s">
        <v>106</v>
      </c>
      <c r="K198" t="s">
        <v>67</v>
      </c>
      <c r="L198">
        <v>0</v>
      </c>
      <c r="M198" t="s">
        <v>116</v>
      </c>
      <c r="N198" t="s">
        <v>107</v>
      </c>
      <c r="O198">
        <v>-1.3</v>
      </c>
      <c r="P198">
        <v>-1.6</v>
      </c>
      <c r="Q198">
        <v>-1.32</v>
      </c>
      <c r="R198" t="s">
        <v>72</v>
      </c>
      <c r="S198">
        <v>9.5</v>
      </c>
      <c r="T198" t="s">
        <v>65</v>
      </c>
      <c r="U198" t="s">
        <v>380</v>
      </c>
      <c r="V198" t="s">
        <v>108</v>
      </c>
      <c r="W198" t="s">
        <v>152</v>
      </c>
      <c r="X198">
        <v>0.42</v>
      </c>
      <c r="Y198" t="s">
        <v>67</v>
      </c>
      <c r="Z198">
        <v>-0.82</v>
      </c>
      <c r="AA198" t="s">
        <v>65</v>
      </c>
      <c r="AB198" t="s">
        <v>92</v>
      </c>
      <c r="AC198">
        <v>-1.6</v>
      </c>
      <c r="AD198">
        <v>2021</v>
      </c>
      <c r="AE198">
        <v>55.4</v>
      </c>
      <c r="AF198">
        <v>111</v>
      </c>
      <c r="AG198" t="s">
        <v>93</v>
      </c>
      <c r="AH198" t="s">
        <v>66</v>
      </c>
      <c r="AI198">
        <v>1536</v>
      </c>
      <c r="AJ198">
        <v>1.81</v>
      </c>
      <c r="AK198" t="s">
        <v>109</v>
      </c>
      <c r="AL198">
        <v>459207</v>
      </c>
      <c r="AM198" t="s">
        <v>381</v>
      </c>
      <c r="AN198" t="s">
        <v>67</v>
      </c>
      <c r="AO198" t="s">
        <v>123</v>
      </c>
      <c r="AP198" t="s">
        <v>124</v>
      </c>
      <c r="AQ198" t="s">
        <v>68</v>
      </c>
      <c r="AR198" t="s">
        <v>93</v>
      </c>
      <c r="AS198" t="s">
        <v>67</v>
      </c>
      <c r="AT198" t="s">
        <v>146</v>
      </c>
      <c r="AU198" t="s">
        <v>125</v>
      </c>
      <c r="AV198" t="s">
        <v>67</v>
      </c>
      <c r="AW198" t="s">
        <v>126</v>
      </c>
      <c r="AX198" t="s">
        <v>156</v>
      </c>
      <c r="AY198" t="s">
        <v>110</v>
      </c>
      <c r="AZ198">
        <v>737</v>
      </c>
      <c r="BA198" t="s">
        <v>67</v>
      </c>
      <c r="BB198">
        <v>0</v>
      </c>
      <c r="BC198">
        <v>0.28000000000000003</v>
      </c>
      <c r="BD198">
        <v>3.2</v>
      </c>
      <c r="BE198">
        <v>3.2</v>
      </c>
      <c r="BF198" t="s">
        <v>303</v>
      </c>
      <c r="BG198" t="s">
        <v>241</v>
      </c>
      <c r="BH198" t="s">
        <v>96</v>
      </c>
      <c r="BI198" t="s">
        <v>67</v>
      </c>
      <c r="BJ198" t="s">
        <v>71</v>
      </c>
      <c r="BK198" t="s">
        <v>67</v>
      </c>
      <c r="BL198" t="s">
        <v>97</v>
      </c>
      <c r="BM198" t="s">
        <v>67</v>
      </c>
      <c r="BN198">
        <v>23.15</v>
      </c>
      <c r="BO198">
        <v>0.35</v>
      </c>
      <c r="BP198">
        <v>3.1</v>
      </c>
      <c r="BQ198" t="s">
        <v>131</v>
      </c>
      <c r="BR198" t="s">
        <v>382</v>
      </c>
      <c r="BS198" t="s">
        <v>133</v>
      </c>
      <c r="BT198" t="s">
        <v>98</v>
      </c>
      <c r="BU198">
        <v>-1.25</v>
      </c>
      <c r="BV198" t="s">
        <v>67</v>
      </c>
    </row>
    <row r="199" spans="1:74" x14ac:dyDescent="0.25">
      <c r="A199" t="s">
        <v>80</v>
      </c>
      <c r="B199" t="s">
        <v>80</v>
      </c>
      <c r="C199" t="s">
        <v>80</v>
      </c>
      <c r="D199">
        <v>9.5</v>
      </c>
      <c r="E199">
        <v>0.53</v>
      </c>
      <c r="F199" t="s">
        <v>67</v>
      </c>
      <c r="G199" t="s">
        <v>105</v>
      </c>
      <c r="H199">
        <v>199</v>
      </c>
      <c r="I199">
        <v>1.1299999999999999</v>
      </c>
      <c r="J199" t="s">
        <v>106</v>
      </c>
      <c r="K199" t="s">
        <v>67</v>
      </c>
      <c r="L199">
        <v>0</v>
      </c>
      <c r="M199" t="s">
        <v>116</v>
      </c>
      <c r="N199" t="s">
        <v>107</v>
      </c>
      <c r="O199">
        <v>-2</v>
      </c>
      <c r="P199">
        <v>-2.08</v>
      </c>
      <c r="Q199">
        <v>-1.8</v>
      </c>
      <c r="R199" t="s">
        <v>72</v>
      </c>
      <c r="S199">
        <v>10</v>
      </c>
      <c r="T199" t="s">
        <v>65</v>
      </c>
      <c r="U199" t="s">
        <v>383</v>
      </c>
      <c r="V199" t="s">
        <v>108</v>
      </c>
      <c r="W199" t="s">
        <v>80</v>
      </c>
      <c r="X199">
        <v>0.6</v>
      </c>
      <c r="Y199" t="s">
        <v>67</v>
      </c>
      <c r="Z199">
        <v>-1.01</v>
      </c>
      <c r="AA199" t="s">
        <v>65</v>
      </c>
      <c r="AB199" t="s">
        <v>92</v>
      </c>
      <c r="AC199">
        <v>-2.08</v>
      </c>
      <c r="AD199">
        <v>2021</v>
      </c>
      <c r="AE199">
        <v>264.8</v>
      </c>
      <c r="AF199">
        <v>530</v>
      </c>
      <c r="AG199" t="s">
        <v>93</v>
      </c>
      <c r="AH199" t="s">
        <v>66</v>
      </c>
      <c r="AI199">
        <v>1536</v>
      </c>
      <c r="AJ199">
        <v>3.17</v>
      </c>
      <c r="AK199" t="s">
        <v>109</v>
      </c>
      <c r="AL199">
        <v>456961</v>
      </c>
      <c r="AM199" t="s">
        <v>384</v>
      </c>
      <c r="AN199" t="s">
        <v>67</v>
      </c>
      <c r="AO199" t="s">
        <v>123</v>
      </c>
      <c r="AP199" t="s">
        <v>124</v>
      </c>
      <c r="AQ199" t="s">
        <v>68</v>
      </c>
      <c r="AR199" t="s">
        <v>93</v>
      </c>
      <c r="AS199" t="s">
        <v>67</v>
      </c>
      <c r="AT199" t="s">
        <v>146</v>
      </c>
      <c r="AU199" t="s">
        <v>125</v>
      </c>
      <c r="AV199" t="s">
        <v>67</v>
      </c>
      <c r="AW199" t="s">
        <v>126</v>
      </c>
      <c r="AX199" t="s">
        <v>385</v>
      </c>
      <c r="AY199" t="s">
        <v>110</v>
      </c>
      <c r="AZ199">
        <v>105</v>
      </c>
      <c r="BA199" t="s">
        <v>67</v>
      </c>
      <c r="BB199">
        <v>0</v>
      </c>
      <c r="BC199">
        <v>0.28000000000000003</v>
      </c>
      <c r="BD199">
        <v>3.2</v>
      </c>
      <c r="BE199">
        <v>3.2</v>
      </c>
      <c r="BF199" t="s">
        <v>70</v>
      </c>
      <c r="BG199" t="s">
        <v>128</v>
      </c>
      <c r="BH199" t="s">
        <v>96</v>
      </c>
      <c r="BI199" t="s">
        <v>67</v>
      </c>
      <c r="BJ199" t="s">
        <v>71</v>
      </c>
      <c r="BK199" t="s">
        <v>67</v>
      </c>
      <c r="BL199" t="s">
        <v>130</v>
      </c>
      <c r="BM199" t="s">
        <v>67</v>
      </c>
      <c r="BN199">
        <v>158.6</v>
      </c>
      <c r="BO199">
        <v>0.83</v>
      </c>
      <c r="BP199">
        <v>3.6</v>
      </c>
      <c r="BQ199" t="s">
        <v>131</v>
      </c>
      <c r="BR199" t="s">
        <v>139</v>
      </c>
      <c r="BS199" t="s">
        <v>133</v>
      </c>
      <c r="BT199" t="s">
        <v>98</v>
      </c>
      <c r="BU199">
        <v>-1.25</v>
      </c>
      <c r="BV199">
        <v>-1</v>
      </c>
    </row>
    <row r="200" spans="1:74" x14ac:dyDescent="0.25">
      <c r="A200" t="s">
        <v>80</v>
      </c>
      <c r="B200" t="s">
        <v>80</v>
      </c>
      <c r="C200" t="s">
        <v>80</v>
      </c>
      <c r="D200">
        <v>4.2</v>
      </c>
      <c r="E200">
        <v>0.4</v>
      </c>
      <c r="F200" t="s">
        <v>67</v>
      </c>
      <c r="G200" t="s">
        <v>105</v>
      </c>
      <c r="H200">
        <v>199</v>
      </c>
      <c r="I200">
        <v>1.1299999999999999</v>
      </c>
      <c r="J200" t="s">
        <v>106</v>
      </c>
      <c r="K200" t="s">
        <v>67</v>
      </c>
      <c r="L200">
        <v>0</v>
      </c>
      <c r="M200" t="s">
        <v>116</v>
      </c>
      <c r="N200" t="s">
        <v>107</v>
      </c>
      <c r="O200">
        <v>-2</v>
      </c>
      <c r="P200">
        <v>-1.92</v>
      </c>
      <c r="Q200">
        <v>-1.74</v>
      </c>
      <c r="R200" t="s">
        <v>72</v>
      </c>
      <c r="S200">
        <v>9.3000000000000007</v>
      </c>
      <c r="T200" t="s">
        <v>65</v>
      </c>
      <c r="U200" t="s">
        <v>383</v>
      </c>
      <c r="V200" t="s">
        <v>108</v>
      </c>
      <c r="W200" t="s">
        <v>80</v>
      </c>
      <c r="X200">
        <v>0.45</v>
      </c>
      <c r="Y200" t="s">
        <v>67</v>
      </c>
      <c r="Z200">
        <v>-1.02</v>
      </c>
      <c r="AA200" t="s">
        <v>65</v>
      </c>
      <c r="AB200" t="s">
        <v>92</v>
      </c>
      <c r="AC200">
        <v>-1.92</v>
      </c>
      <c r="AD200">
        <v>2021</v>
      </c>
      <c r="AE200">
        <v>145.4</v>
      </c>
      <c r="AF200">
        <v>291</v>
      </c>
      <c r="AG200" t="s">
        <v>93</v>
      </c>
      <c r="AH200" t="s">
        <v>66</v>
      </c>
      <c r="AI200">
        <v>1536</v>
      </c>
      <c r="AJ200">
        <v>2.46</v>
      </c>
      <c r="AK200" t="s">
        <v>109</v>
      </c>
      <c r="AL200">
        <v>456962</v>
      </c>
      <c r="AM200" t="s">
        <v>384</v>
      </c>
      <c r="AN200" t="s">
        <v>67</v>
      </c>
      <c r="AO200" t="s">
        <v>123</v>
      </c>
      <c r="AP200" t="s">
        <v>124</v>
      </c>
      <c r="AQ200" t="s">
        <v>68</v>
      </c>
      <c r="AR200" t="s">
        <v>93</v>
      </c>
      <c r="AS200" t="s">
        <v>67</v>
      </c>
      <c r="AT200" t="s">
        <v>146</v>
      </c>
      <c r="AU200" t="s">
        <v>125</v>
      </c>
      <c r="AV200" t="s">
        <v>67</v>
      </c>
      <c r="AW200" t="s">
        <v>126</v>
      </c>
      <c r="AX200" t="s">
        <v>236</v>
      </c>
      <c r="AY200" t="s">
        <v>110</v>
      </c>
      <c r="AZ200">
        <v>106</v>
      </c>
      <c r="BA200" t="s">
        <v>67</v>
      </c>
      <c r="BB200">
        <v>0</v>
      </c>
      <c r="BC200">
        <v>0.18</v>
      </c>
      <c r="BD200">
        <v>3.2</v>
      </c>
      <c r="BE200">
        <v>3.2</v>
      </c>
      <c r="BF200" t="s">
        <v>70</v>
      </c>
      <c r="BG200" t="s">
        <v>128</v>
      </c>
      <c r="BH200" t="s">
        <v>96</v>
      </c>
      <c r="BI200" t="s">
        <v>67</v>
      </c>
      <c r="BJ200" t="s">
        <v>71</v>
      </c>
      <c r="BK200" t="s">
        <v>67</v>
      </c>
      <c r="BL200" t="s">
        <v>130</v>
      </c>
      <c r="BM200" t="s">
        <v>67</v>
      </c>
      <c r="BN200">
        <v>65.73</v>
      </c>
      <c r="BO200">
        <v>0.67</v>
      </c>
      <c r="BP200">
        <v>2.9</v>
      </c>
      <c r="BQ200" t="s">
        <v>131</v>
      </c>
      <c r="BR200" t="s">
        <v>139</v>
      </c>
      <c r="BS200" t="s">
        <v>133</v>
      </c>
      <c r="BT200" t="s">
        <v>98</v>
      </c>
      <c r="BU200">
        <v>-1.25</v>
      </c>
      <c r="BV200">
        <v>-1</v>
      </c>
    </row>
    <row r="201" spans="1:74" x14ac:dyDescent="0.25">
      <c r="A201" t="s">
        <v>80</v>
      </c>
      <c r="B201" t="s">
        <v>80</v>
      </c>
      <c r="C201" t="s">
        <v>80</v>
      </c>
      <c r="D201">
        <v>41.5</v>
      </c>
      <c r="E201">
        <v>3.16</v>
      </c>
      <c r="F201" t="s">
        <v>67</v>
      </c>
      <c r="G201" t="s">
        <v>111</v>
      </c>
      <c r="H201">
        <v>199</v>
      </c>
      <c r="I201">
        <v>1.1299999999999999</v>
      </c>
      <c r="J201" t="s">
        <v>112</v>
      </c>
      <c r="K201" t="s">
        <v>67</v>
      </c>
      <c r="L201">
        <v>0</v>
      </c>
      <c r="M201" t="s">
        <v>116</v>
      </c>
      <c r="N201" t="s">
        <v>90</v>
      </c>
      <c r="O201">
        <v>-2</v>
      </c>
      <c r="P201">
        <v>-1.46</v>
      </c>
      <c r="Q201">
        <v>-1.41</v>
      </c>
      <c r="R201" t="s">
        <v>142</v>
      </c>
      <c r="S201">
        <v>24.4</v>
      </c>
      <c r="T201" t="s">
        <v>65</v>
      </c>
      <c r="U201" t="s">
        <v>386</v>
      </c>
      <c r="V201" t="s">
        <v>91</v>
      </c>
      <c r="W201" t="s">
        <v>80</v>
      </c>
      <c r="X201">
        <v>3.57</v>
      </c>
      <c r="Y201" t="s">
        <v>67</v>
      </c>
      <c r="Z201">
        <v>-0.99</v>
      </c>
      <c r="AA201" t="s">
        <v>65</v>
      </c>
      <c r="AB201" t="s">
        <v>92</v>
      </c>
      <c r="AC201">
        <v>-1.46</v>
      </c>
      <c r="AD201">
        <v>2021</v>
      </c>
      <c r="AE201">
        <v>197.7</v>
      </c>
      <c r="AF201">
        <v>395</v>
      </c>
      <c r="AG201" t="s">
        <v>93</v>
      </c>
      <c r="AH201" t="s">
        <v>66</v>
      </c>
      <c r="AI201">
        <v>1536</v>
      </c>
      <c r="AJ201">
        <v>13.3</v>
      </c>
      <c r="AK201" t="s">
        <v>94</v>
      </c>
      <c r="AL201">
        <v>456958</v>
      </c>
      <c r="AM201" t="s">
        <v>387</v>
      </c>
      <c r="AN201" t="s">
        <v>388</v>
      </c>
      <c r="AO201" t="s">
        <v>123</v>
      </c>
      <c r="AP201" t="s">
        <v>124</v>
      </c>
      <c r="AQ201" t="s">
        <v>68</v>
      </c>
      <c r="AR201" t="s">
        <v>93</v>
      </c>
      <c r="AS201" t="s">
        <v>67</v>
      </c>
      <c r="AT201" t="s">
        <v>146</v>
      </c>
      <c r="AU201" t="s">
        <v>125</v>
      </c>
      <c r="AV201" t="s">
        <v>67</v>
      </c>
      <c r="AW201" t="s">
        <v>126</v>
      </c>
      <c r="AX201" t="s">
        <v>389</v>
      </c>
      <c r="AY201" t="s">
        <v>95</v>
      </c>
      <c r="AZ201">
        <v>721</v>
      </c>
      <c r="BA201" t="s">
        <v>67</v>
      </c>
      <c r="BB201">
        <v>0</v>
      </c>
      <c r="BC201">
        <v>0.05</v>
      </c>
      <c r="BD201">
        <v>1.7</v>
      </c>
      <c r="BE201">
        <v>1.7</v>
      </c>
      <c r="BF201" t="s">
        <v>70</v>
      </c>
      <c r="BG201" t="s">
        <v>128</v>
      </c>
      <c r="BH201" t="s">
        <v>96</v>
      </c>
      <c r="BI201" t="s">
        <v>67</v>
      </c>
      <c r="BJ201" t="s">
        <v>71</v>
      </c>
      <c r="BK201" t="s">
        <v>67</v>
      </c>
      <c r="BL201" t="s">
        <v>130</v>
      </c>
      <c r="BM201" t="s">
        <v>67</v>
      </c>
      <c r="BN201">
        <v>705.96</v>
      </c>
      <c r="BO201">
        <v>0.21</v>
      </c>
      <c r="BP201">
        <v>21</v>
      </c>
      <c r="BQ201" t="s">
        <v>74</v>
      </c>
      <c r="BR201" t="s">
        <v>139</v>
      </c>
      <c r="BS201" t="s">
        <v>133</v>
      </c>
      <c r="BT201" t="s">
        <v>98</v>
      </c>
      <c r="BU201">
        <v>-1.25</v>
      </c>
      <c r="BV201">
        <v>-1</v>
      </c>
    </row>
    <row r="202" spans="1:74" x14ac:dyDescent="0.25">
      <c r="A202" t="s">
        <v>80</v>
      </c>
      <c r="B202" t="s">
        <v>80</v>
      </c>
      <c r="C202" t="s">
        <v>80</v>
      </c>
      <c r="D202">
        <v>20.6</v>
      </c>
      <c r="E202">
        <v>2.27</v>
      </c>
      <c r="F202" t="s">
        <v>67</v>
      </c>
      <c r="G202" t="s">
        <v>73</v>
      </c>
      <c r="H202">
        <v>199</v>
      </c>
      <c r="I202">
        <v>1.1299999999999999</v>
      </c>
      <c r="J202" t="s">
        <v>75</v>
      </c>
      <c r="K202" t="s">
        <v>67</v>
      </c>
      <c r="L202">
        <v>0</v>
      </c>
      <c r="M202" t="s">
        <v>116</v>
      </c>
      <c r="N202" t="s">
        <v>348</v>
      </c>
      <c r="O202">
        <v>-2</v>
      </c>
      <c r="P202">
        <v>-1.63</v>
      </c>
      <c r="Q202">
        <v>-1.44</v>
      </c>
      <c r="R202" t="s">
        <v>142</v>
      </c>
      <c r="S202">
        <v>14.5</v>
      </c>
      <c r="T202" t="s">
        <v>65</v>
      </c>
      <c r="U202" t="s">
        <v>386</v>
      </c>
      <c r="V202" t="s">
        <v>350</v>
      </c>
      <c r="W202" t="s">
        <v>80</v>
      </c>
      <c r="X202">
        <v>2.57</v>
      </c>
      <c r="Y202" t="s">
        <v>67</v>
      </c>
      <c r="Z202">
        <v>-0.99</v>
      </c>
      <c r="AA202" t="s">
        <v>65</v>
      </c>
      <c r="AB202" t="s">
        <v>100</v>
      </c>
      <c r="AC202">
        <v>-1.63</v>
      </c>
      <c r="AD202">
        <v>2021</v>
      </c>
      <c r="AE202">
        <v>162.4</v>
      </c>
      <c r="AF202">
        <v>325</v>
      </c>
      <c r="AG202" t="s">
        <v>93</v>
      </c>
      <c r="AH202" t="s">
        <v>66</v>
      </c>
      <c r="AI202">
        <v>1536</v>
      </c>
      <c r="AJ202">
        <v>9.26</v>
      </c>
      <c r="AK202" t="s">
        <v>77</v>
      </c>
      <c r="AL202">
        <v>456959</v>
      </c>
      <c r="AM202" t="s">
        <v>387</v>
      </c>
      <c r="AN202" t="s">
        <v>390</v>
      </c>
      <c r="AO202" t="s">
        <v>123</v>
      </c>
      <c r="AP202" t="s">
        <v>124</v>
      </c>
      <c r="AQ202" t="s">
        <v>68</v>
      </c>
      <c r="AR202" t="s">
        <v>93</v>
      </c>
      <c r="AS202" t="s">
        <v>67</v>
      </c>
      <c r="AT202" t="s">
        <v>146</v>
      </c>
      <c r="AU202" t="s">
        <v>125</v>
      </c>
      <c r="AV202" t="s">
        <v>67</v>
      </c>
      <c r="AW202" t="s">
        <v>126</v>
      </c>
      <c r="AX202" t="s">
        <v>236</v>
      </c>
      <c r="AY202" t="s">
        <v>78</v>
      </c>
      <c r="AZ202">
        <v>587</v>
      </c>
      <c r="BA202" t="s">
        <v>67</v>
      </c>
      <c r="BB202">
        <v>0</v>
      </c>
      <c r="BC202">
        <v>0.19</v>
      </c>
      <c r="BD202">
        <v>1.8</v>
      </c>
      <c r="BE202">
        <v>0</v>
      </c>
      <c r="BF202" t="s">
        <v>70</v>
      </c>
      <c r="BG202" t="s">
        <v>128</v>
      </c>
      <c r="BH202" t="s">
        <v>96</v>
      </c>
      <c r="BI202" t="s">
        <v>67</v>
      </c>
      <c r="BJ202" t="s">
        <v>71</v>
      </c>
      <c r="BK202" t="s">
        <v>67</v>
      </c>
      <c r="BL202" t="s">
        <v>130</v>
      </c>
      <c r="BM202" t="s">
        <v>67</v>
      </c>
      <c r="BN202">
        <v>416.7</v>
      </c>
      <c r="BO202">
        <v>0.38</v>
      </c>
      <c r="BP202">
        <v>12.7</v>
      </c>
      <c r="BQ202" t="s">
        <v>74</v>
      </c>
      <c r="BR202" t="s">
        <v>139</v>
      </c>
      <c r="BS202" t="s">
        <v>133</v>
      </c>
      <c r="BT202" t="s">
        <v>79</v>
      </c>
      <c r="BU202">
        <v>-1.25</v>
      </c>
      <c r="BV202">
        <v>-1</v>
      </c>
    </row>
    <row r="203" spans="1:74" x14ac:dyDescent="0.25">
      <c r="A203" t="s">
        <v>80</v>
      </c>
      <c r="B203" t="s">
        <v>80</v>
      </c>
      <c r="C203" t="s">
        <v>80</v>
      </c>
      <c r="D203">
        <v>59.6</v>
      </c>
      <c r="E203">
        <v>2.29</v>
      </c>
      <c r="F203" t="s">
        <v>67</v>
      </c>
      <c r="G203" t="s">
        <v>73</v>
      </c>
      <c r="H203">
        <v>199</v>
      </c>
      <c r="I203">
        <v>1.1299999999999999</v>
      </c>
      <c r="J203" t="s">
        <v>75</v>
      </c>
      <c r="K203" t="s">
        <v>67</v>
      </c>
      <c r="L203">
        <v>0</v>
      </c>
      <c r="M203" t="s">
        <v>116</v>
      </c>
      <c r="N203" t="s">
        <v>101</v>
      </c>
      <c r="O203">
        <v>-2</v>
      </c>
      <c r="P203">
        <v>-2.3199999999999998</v>
      </c>
      <c r="Q203">
        <v>-1.7</v>
      </c>
      <c r="R203" t="s">
        <v>142</v>
      </c>
      <c r="S203">
        <v>32.299999999999997</v>
      </c>
      <c r="T203" t="s">
        <v>65</v>
      </c>
      <c r="U203" t="s">
        <v>386</v>
      </c>
      <c r="V203" t="s">
        <v>76</v>
      </c>
      <c r="W203" t="s">
        <v>80</v>
      </c>
      <c r="X203">
        <v>2.59</v>
      </c>
      <c r="Y203" t="s">
        <v>67</v>
      </c>
      <c r="Z203">
        <v>-0.99</v>
      </c>
      <c r="AA203" t="s">
        <v>65</v>
      </c>
      <c r="AB203" t="s">
        <v>100</v>
      </c>
      <c r="AC203">
        <v>-2.3199999999999998</v>
      </c>
      <c r="AD203">
        <v>2021</v>
      </c>
      <c r="AE203">
        <v>208.4</v>
      </c>
      <c r="AF203">
        <v>417</v>
      </c>
      <c r="AG203" t="s">
        <v>93</v>
      </c>
      <c r="AH203" t="s">
        <v>66</v>
      </c>
      <c r="AI203">
        <v>1536</v>
      </c>
      <c r="AJ203">
        <v>16.420000000000002</v>
      </c>
      <c r="AK203" t="s">
        <v>77</v>
      </c>
      <c r="AL203">
        <v>456960</v>
      </c>
      <c r="AM203" t="s">
        <v>387</v>
      </c>
      <c r="AN203" t="s">
        <v>391</v>
      </c>
      <c r="AO203" t="s">
        <v>123</v>
      </c>
      <c r="AP203" t="s">
        <v>124</v>
      </c>
      <c r="AQ203" t="s">
        <v>68</v>
      </c>
      <c r="AR203" t="s">
        <v>93</v>
      </c>
      <c r="AS203" t="s">
        <v>67</v>
      </c>
      <c r="AT203" t="s">
        <v>146</v>
      </c>
      <c r="AU203" t="s">
        <v>125</v>
      </c>
      <c r="AV203" t="s">
        <v>67</v>
      </c>
      <c r="AW203" t="s">
        <v>126</v>
      </c>
      <c r="AX203" t="s">
        <v>389</v>
      </c>
      <c r="AY203" t="s">
        <v>78</v>
      </c>
      <c r="AZ203">
        <v>588</v>
      </c>
      <c r="BA203" t="s">
        <v>67</v>
      </c>
      <c r="BB203">
        <v>0</v>
      </c>
      <c r="BC203">
        <v>0.62</v>
      </c>
      <c r="BD203">
        <v>1.8</v>
      </c>
      <c r="BE203">
        <v>1.9</v>
      </c>
      <c r="BF203" t="s">
        <v>70</v>
      </c>
      <c r="BG203" t="s">
        <v>128</v>
      </c>
      <c r="BH203" t="s">
        <v>96</v>
      </c>
      <c r="BI203" t="s">
        <v>67</v>
      </c>
      <c r="BJ203" t="s">
        <v>71</v>
      </c>
      <c r="BK203" t="s">
        <v>67</v>
      </c>
      <c r="BL203" t="s">
        <v>130</v>
      </c>
      <c r="BM203" t="s">
        <v>67</v>
      </c>
      <c r="BN203">
        <v>539.27</v>
      </c>
      <c r="BO203">
        <v>1.07</v>
      </c>
      <c r="BP203">
        <v>28.6</v>
      </c>
      <c r="BQ203" t="s">
        <v>74</v>
      </c>
      <c r="BR203" t="s">
        <v>139</v>
      </c>
      <c r="BS203" t="s">
        <v>133</v>
      </c>
      <c r="BT203" t="s">
        <v>79</v>
      </c>
      <c r="BU203">
        <v>-1.25</v>
      </c>
      <c r="BV203">
        <v>-1</v>
      </c>
    </row>
    <row r="204" spans="1:74" x14ac:dyDescent="0.25">
      <c r="A204" t="s">
        <v>80</v>
      </c>
      <c r="B204" t="s">
        <v>80</v>
      </c>
      <c r="C204" t="s">
        <v>80</v>
      </c>
      <c r="D204">
        <v>27.7</v>
      </c>
      <c r="E204">
        <v>3.3</v>
      </c>
      <c r="F204" t="s">
        <v>67</v>
      </c>
      <c r="G204" t="s">
        <v>111</v>
      </c>
      <c r="H204">
        <v>199</v>
      </c>
      <c r="I204">
        <v>1.1299999999999999</v>
      </c>
      <c r="J204" t="s">
        <v>112</v>
      </c>
      <c r="K204" t="s">
        <v>67</v>
      </c>
      <c r="L204">
        <v>0</v>
      </c>
      <c r="M204" t="s">
        <v>116</v>
      </c>
      <c r="N204" t="s">
        <v>90</v>
      </c>
      <c r="O204">
        <v>-2</v>
      </c>
      <c r="P204">
        <v>-1.61</v>
      </c>
      <c r="Q204">
        <v>-1.53</v>
      </c>
      <c r="R204" t="s">
        <v>142</v>
      </c>
      <c r="S204">
        <v>24.9</v>
      </c>
      <c r="T204" t="s">
        <v>65</v>
      </c>
      <c r="U204" t="s">
        <v>386</v>
      </c>
      <c r="V204" t="s">
        <v>91</v>
      </c>
      <c r="W204" t="s">
        <v>80</v>
      </c>
      <c r="X204">
        <v>3.73</v>
      </c>
      <c r="Y204" t="s">
        <v>67</v>
      </c>
      <c r="Z204">
        <v>-0.99</v>
      </c>
      <c r="AA204" t="s">
        <v>65</v>
      </c>
      <c r="AB204" t="s">
        <v>92</v>
      </c>
      <c r="AC204">
        <v>-1.61</v>
      </c>
      <c r="AD204">
        <v>2021</v>
      </c>
      <c r="AE204">
        <v>129.30000000000001</v>
      </c>
      <c r="AF204">
        <v>259</v>
      </c>
      <c r="AG204" t="s">
        <v>93</v>
      </c>
      <c r="AH204" t="s">
        <v>66</v>
      </c>
      <c r="AI204">
        <v>1536</v>
      </c>
      <c r="AJ204">
        <v>15.24</v>
      </c>
      <c r="AK204" t="s">
        <v>94</v>
      </c>
      <c r="AL204">
        <v>456963</v>
      </c>
      <c r="AM204" t="s">
        <v>387</v>
      </c>
      <c r="AN204" t="s">
        <v>392</v>
      </c>
      <c r="AO204" t="s">
        <v>123</v>
      </c>
      <c r="AP204" t="s">
        <v>124</v>
      </c>
      <c r="AQ204" t="s">
        <v>68</v>
      </c>
      <c r="AR204" t="s">
        <v>93</v>
      </c>
      <c r="AS204" t="s">
        <v>67</v>
      </c>
      <c r="AT204" t="s">
        <v>146</v>
      </c>
      <c r="AU204" t="s">
        <v>125</v>
      </c>
      <c r="AV204" t="s">
        <v>67</v>
      </c>
      <c r="AW204" t="s">
        <v>126</v>
      </c>
      <c r="AX204" t="s">
        <v>389</v>
      </c>
      <c r="AY204" t="s">
        <v>95</v>
      </c>
      <c r="AZ204">
        <v>720</v>
      </c>
      <c r="BA204" t="s">
        <v>67</v>
      </c>
      <c r="BB204">
        <v>0</v>
      </c>
      <c r="BC204">
        <v>0.08</v>
      </c>
      <c r="BD204">
        <v>1.7</v>
      </c>
      <c r="BE204">
        <v>1.7</v>
      </c>
      <c r="BF204" t="s">
        <v>70</v>
      </c>
      <c r="BG204" t="s">
        <v>128</v>
      </c>
      <c r="BH204" t="s">
        <v>96</v>
      </c>
      <c r="BI204" t="s">
        <v>67</v>
      </c>
      <c r="BJ204" t="s">
        <v>71</v>
      </c>
      <c r="BK204" t="s">
        <v>67</v>
      </c>
      <c r="BL204" t="s">
        <v>130</v>
      </c>
      <c r="BM204" t="s">
        <v>67</v>
      </c>
      <c r="BN204">
        <v>482.1</v>
      </c>
      <c r="BO204">
        <v>0.36</v>
      </c>
      <c r="BP204">
        <v>21.4</v>
      </c>
      <c r="BQ204" t="s">
        <v>74</v>
      </c>
      <c r="BR204" t="s">
        <v>139</v>
      </c>
      <c r="BS204" t="s">
        <v>133</v>
      </c>
      <c r="BT204" t="s">
        <v>98</v>
      </c>
      <c r="BU204">
        <v>-1.25</v>
      </c>
      <c r="BV204">
        <v>-1</v>
      </c>
    </row>
    <row r="205" spans="1:74" x14ac:dyDescent="0.25">
      <c r="A205" t="s">
        <v>80</v>
      </c>
      <c r="B205" t="s">
        <v>80</v>
      </c>
      <c r="C205" t="s">
        <v>80</v>
      </c>
      <c r="D205">
        <v>7.8</v>
      </c>
      <c r="E205">
        <v>0.39</v>
      </c>
      <c r="F205" t="s">
        <v>67</v>
      </c>
      <c r="G205" t="s">
        <v>105</v>
      </c>
      <c r="H205">
        <v>199</v>
      </c>
      <c r="I205">
        <v>1.1299999999999999</v>
      </c>
      <c r="J205" t="s">
        <v>106</v>
      </c>
      <c r="K205" t="s">
        <v>67</v>
      </c>
      <c r="L205">
        <v>1</v>
      </c>
      <c r="M205" t="s">
        <v>116</v>
      </c>
      <c r="N205" t="s">
        <v>107</v>
      </c>
      <c r="O205">
        <v>-1.75</v>
      </c>
      <c r="P205">
        <v>-2</v>
      </c>
      <c r="Q205">
        <v>-1.75</v>
      </c>
      <c r="R205" t="s">
        <v>72</v>
      </c>
      <c r="S205">
        <v>10.4</v>
      </c>
      <c r="T205" t="s">
        <v>65</v>
      </c>
      <c r="U205" t="s">
        <v>393</v>
      </c>
      <c r="V205" t="s">
        <v>108</v>
      </c>
      <c r="W205" t="s">
        <v>80</v>
      </c>
      <c r="X205">
        <v>0.44</v>
      </c>
      <c r="Y205" t="s">
        <v>67</v>
      </c>
      <c r="Z205">
        <v>-1.03</v>
      </c>
      <c r="AA205" t="s">
        <v>65</v>
      </c>
      <c r="AB205" t="s">
        <v>92</v>
      </c>
      <c r="AC205">
        <v>-2</v>
      </c>
      <c r="AD205">
        <v>2021</v>
      </c>
      <c r="AE205">
        <v>216.1</v>
      </c>
      <c r="AF205">
        <v>432</v>
      </c>
      <c r="AG205" t="s">
        <v>93</v>
      </c>
      <c r="AH205" t="s">
        <v>66</v>
      </c>
      <c r="AI205">
        <v>1536</v>
      </c>
      <c r="AJ205">
        <v>2.86</v>
      </c>
      <c r="AK205" t="s">
        <v>109</v>
      </c>
      <c r="AL205">
        <v>456964</v>
      </c>
      <c r="AM205" t="s">
        <v>394</v>
      </c>
      <c r="AN205" t="s">
        <v>67</v>
      </c>
      <c r="AO205" t="s">
        <v>123</v>
      </c>
      <c r="AP205" t="s">
        <v>124</v>
      </c>
      <c r="AQ205" t="s">
        <v>68</v>
      </c>
      <c r="AR205" t="s">
        <v>93</v>
      </c>
      <c r="AS205" t="s">
        <v>67</v>
      </c>
      <c r="AT205" t="s">
        <v>146</v>
      </c>
      <c r="AU205" t="s">
        <v>125</v>
      </c>
      <c r="AV205" t="s">
        <v>67</v>
      </c>
      <c r="AW205" t="s">
        <v>126</v>
      </c>
      <c r="AX205" t="s">
        <v>156</v>
      </c>
      <c r="AY205" t="s">
        <v>110</v>
      </c>
      <c r="AZ205">
        <v>727</v>
      </c>
      <c r="BA205" t="s">
        <v>67</v>
      </c>
      <c r="BB205">
        <v>0</v>
      </c>
      <c r="BC205">
        <v>0.25</v>
      </c>
      <c r="BD205">
        <v>3.4</v>
      </c>
      <c r="BE205">
        <v>3.4</v>
      </c>
      <c r="BF205" t="s">
        <v>128</v>
      </c>
      <c r="BG205" t="s">
        <v>128</v>
      </c>
      <c r="BH205" t="s">
        <v>96</v>
      </c>
      <c r="BI205" t="s">
        <v>67</v>
      </c>
      <c r="BJ205" t="s">
        <v>71</v>
      </c>
      <c r="BK205" t="s">
        <v>67</v>
      </c>
      <c r="BL205" t="s">
        <v>130</v>
      </c>
      <c r="BM205" t="s">
        <v>67</v>
      </c>
      <c r="BN205">
        <v>95.23</v>
      </c>
      <c r="BO205">
        <v>0.75</v>
      </c>
      <c r="BP205">
        <v>3.6</v>
      </c>
      <c r="BQ205" t="s">
        <v>131</v>
      </c>
      <c r="BR205" t="s">
        <v>395</v>
      </c>
      <c r="BS205" t="s">
        <v>133</v>
      </c>
      <c r="BT205" t="s">
        <v>98</v>
      </c>
      <c r="BU205">
        <v>-1.25</v>
      </c>
      <c r="BV205" t="s">
        <v>67</v>
      </c>
    </row>
    <row r="206" spans="1:74" x14ac:dyDescent="0.25">
      <c r="A206" t="s">
        <v>80</v>
      </c>
      <c r="B206" t="s">
        <v>80</v>
      </c>
      <c r="C206" t="s">
        <v>80</v>
      </c>
      <c r="D206">
        <v>8.1999999999999993</v>
      </c>
      <c r="E206">
        <v>0.64</v>
      </c>
      <c r="F206" t="s">
        <v>67</v>
      </c>
      <c r="G206" t="s">
        <v>105</v>
      </c>
      <c r="H206">
        <v>199</v>
      </c>
      <c r="I206">
        <v>1.1299999999999999</v>
      </c>
      <c r="J206" t="s">
        <v>106</v>
      </c>
      <c r="K206" t="s">
        <v>67</v>
      </c>
      <c r="L206">
        <v>1</v>
      </c>
      <c r="M206" t="s">
        <v>116</v>
      </c>
      <c r="N206" t="s">
        <v>107</v>
      </c>
      <c r="O206">
        <v>-1.75</v>
      </c>
      <c r="P206">
        <v>-1.92</v>
      </c>
      <c r="Q206">
        <v>-1.6</v>
      </c>
      <c r="R206" t="s">
        <v>72</v>
      </c>
      <c r="S206">
        <v>10.3</v>
      </c>
      <c r="T206" t="s">
        <v>65</v>
      </c>
      <c r="U206" t="s">
        <v>393</v>
      </c>
      <c r="V206" t="s">
        <v>108</v>
      </c>
      <c r="W206" t="s">
        <v>80</v>
      </c>
      <c r="X206">
        <v>0.72</v>
      </c>
      <c r="Y206" t="s">
        <v>67</v>
      </c>
      <c r="Z206">
        <v>-1.03</v>
      </c>
      <c r="AA206" t="s">
        <v>65</v>
      </c>
      <c r="AB206" t="s">
        <v>92</v>
      </c>
      <c r="AC206">
        <v>-1.92</v>
      </c>
      <c r="AD206">
        <v>2021</v>
      </c>
      <c r="AE206">
        <v>234.6</v>
      </c>
      <c r="AF206">
        <v>469</v>
      </c>
      <c r="AG206" t="s">
        <v>93</v>
      </c>
      <c r="AH206" t="s">
        <v>66</v>
      </c>
      <c r="AI206">
        <v>1536</v>
      </c>
      <c r="AJ206">
        <v>2.54</v>
      </c>
      <c r="AK206" t="s">
        <v>109</v>
      </c>
      <c r="AL206">
        <v>456965</v>
      </c>
      <c r="AM206" t="s">
        <v>394</v>
      </c>
      <c r="AN206" t="s">
        <v>67</v>
      </c>
      <c r="AO206" t="s">
        <v>123</v>
      </c>
      <c r="AP206" t="s">
        <v>124</v>
      </c>
      <c r="AQ206" t="s">
        <v>68</v>
      </c>
      <c r="AR206" t="s">
        <v>93</v>
      </c>
      <c r="AS206" t="s">
        <v>67</v>
      </c>
      <c r="AT206" t="s">
        <v>146</v>
      </c>
      <c r="AU206" t="s">
        <v>125</v>
      </c>
      <c r="AV206" t="s">
        <v>67</v>
      </c>
      <c r="AW206" t="s">
        <v>126</v>
      </c>
      <c r="AX206" t="s">
        <v>396</v>
      </c>
      <c r="AY206" t="s">
        <v>110</v>
      </c>
      <c r="AZ206">
        <v>728</v>
      </c>
      <c r="BA206" t="s">
        <v>67</v>
      </c>
      <c r="BB206">
        <v>0</v>
      </c>
      <c r="BC206">
        <v>0.32</v>
      </c>
      <c r="BD206">
        <v>3.4</v>
      </c>
      <c r="BE206">
        <v>3.4</v>
      </c>
      <c r="BF206" t="s">
        <v>128</v>
      </c>
      <c r="BG206" t="s">
        <v>128</v>
      </c>
      <c r="BH206" t="s">
        <v>96</v>
      </c>
      <c r="BI206" t="s">
        <v>67</v>
      </c>
      <c r="BJ206" t="s">
        <v>71</v>
      </c>
      <c r="BK206" t="s">
        <v>67</v>
      </c>
      <c r="BL206" t="s">
        <v>130</v>
      </c>
      <c r="BM206" t="s">
        <v>67</v>
      </c>
      <c r="BN206">
        <v>169.66</v>
      </c>
      <c r="BO206">
        <v>0.67</v>
      </c>
      <c r="BP206">
        <v>3.5</v>
      </c>
      <c r="BQ206" t="s">
        <v>131</v>
      </c>
      <c r="BR206" t="s">
        <v>395</v>
      </c>
      <c r="BS206" t="s">
        <v>133</v>
      </c>
      <c r="BT206" t="s">
        <v>98</v>
      </c>
      <c r="BU206">
        <v>-1.25</v>
      </c>
      <c r="BV206" t="s">
        <v>67</v>
      </c>
    </row>
    <row r="207" spans="1:74" x14ac:dyDescent="0.25">
      <c r="A207" t="s">
        <v>170</v>
      </c>
      <c r="B207" t="s">
        <v>171</v>
      </c>
      <c r="C207" t="s">
        <v>165</v>
      </c>
      <c r="D207">
        <v>2.8</v>
      </c>
      <c r="E207">
        <v>0.68</v>
      </c>
      <c r="F207" t="s">
        <v>67</v>
      </c>
      <c r="G207" t="s">
        <v>73</v>
      </c>
      <c r="H207">
        <v>199</v>
      </c>
      <c r="I207">
        <v>1.1299999999999999</v>
      </c>
      <c r="J207" t="s">
        <v>89</v>
      </c>
      <c r="K207" t="s">
        <v>67</v>
      </c>
      <c r="L207">
        <v>1</v>
      </c>
      <c r="M207" t="s">
        <v>116</v>
      </c>
      <c r="N207" t="s">
        <v>160</v>
      </c>
      <c r="O207">
        <v>-1.7</v>
      </c>
      <c r="P207">
        <v>-1.92</v>
      </c>
      <c r="Q207">
        <v>-1.49</v>
      </c>
      <c r="R207" t="s">
        <v>72</v>
      </c>
      <c r="S207">
        <v>9.1999999999999993</v>
      </c>
      <c r="T207" t="s">
        <v>65</v>
      </c>
      <c r="U207" t="s">
        <v>397</v>
      </c>
      <c r="V207" t="s">
        <v>144</v>
      </c>
      <c r="W207" t="s">
        <v>170</v>
      </c>
      <c r="X207">
        <v>0.77</v>
      </c>
      <c r="Y207" t="s">
        <v>67</v>
      </c>
      <c r="Z207">
        <v>-0.93</v>
      </c>
      <c r="AA207" t="s">
        <v>65</v>
      </c>
      <c r="AB207" t="s">
        <v>100</v>
      </c>
      <c r="AC207">
        <v>-1.92</v>
      </c>
      <c r="AD207">
        <v>2021</v>
      </c>
      <c r="AE207">
        <v>95.5</v>
      </c>
      <c r="AF207">
        <v>191</v>
      </c>
      <c r="AG207" t="s">
        <v>93</v>
      </c>
      <c r="AH207" t="s">
        <v>66</v>
      </c>
      <c r="AI207">
        <v>1536</v>
      </c>
      <c r="AJ207">
        <v>2.1800000000000002</v>
      </c>
      <c r="AK207" t="s">
        <v>109</v>
      </c>
      <c r="AL207">
        <v>456966</v>
      </c>
      <c r="AM207" t="s">
        <v>398</v>
      </c>
      <c r="AN207" t="s">
        <v>67</v>
      </c>
      <c r="AO207" t="s">
        <v>123</v>
      </c>
      <c r="AP207" t="s">
        <v>124</v>
      </c>
      <c r="AQ207" t="s">
        <v>68</v>
      </c>
      <c r="AR207" t="s">
        <v>93</v>
      </c>
      <c r="AS207" t="s">
        <v>67</v>
      </c>
      <c r="AT207" t="s">
        <v>146</v>
      </c>
      <c r="AU207" t="s">
        <v>125</v>
      </c>
      <c r="AV207" t="s">
        <v>67</v>
      </c>
      <c r="AW207" t="s">
        <v>126</v>
      </c>
      <c r="AX207" t="s">
        <v>273</v>
      </c>
      <c r="AY207" t="s">
        <v>110</v>
      </c>
      <c r="AZ207">
        <v>741</v>
      </c>
      <c r="BA207" t="s">
        <v>67</v>
      </c>
      <c r="BB207">
        <v>0</v>
      </c>
      <c r="BC207">
        <v>0.43</v>
      </c>
      <c r="BD207">
        <v>3.2</v>
      </c>
      <c r="BE207">
        <v>3.2</v>
      </c>
      <c r="BF207" t="s">
        <v>70</v>
      </c>
      <c r="BG207" t="s">
        <v>99</v>
      </c>
      <c r="BH207" t="s">
        <v>96</v>
      </c>
      <c r="BI207" t="s">
        <v>67</v>
      </c>
      <c r="BJ207" t="s">
        <v>71</v>
      </c>
      <c r="BK207" t="s">
        <v>67</v>
      </c>
      <c r="BL207" t="s">
        <v>97</v>
      </c>
      <c r="BM207" t="s">
        <v>67</v>
      </c>
      <c r="BN207">
        <v>73.41</v>
      </c>
      <c r="BO207">
        <v>0.67</v>
      </c>
      <c r="BP207">
        <v>2.9</v>
      </c>
      <c r="BQ207" t="s">
        <v>131</v>
      </c>
      <c r="BR207" t="s">
        <v>399</v>
      </c>
      <c r="BS207" t="s">
        <v>133</v>
      </c>
      <c r="BT207" t="s">
        <v>98</v>
      </c>
      <c r="BU207">
        <v>-1.25</v>
      </c>
      <c r="BV207">
        <v>-1</v>
      </c>
    </row>
    <row r="208" spans="1:74" x14ac:dyDescent="0.25">
      <c r="A208" t="s">
        <v>170</v>
      </c>
      <c r="B208" t="s">
        <v>171</v>
      </c>
      <c r="C208" t="s">
        <v>165</v>
      </c>
      <c r="D208">
        <v>2.7</v>
      </c>
      <c r="E208">
        <v>0.67</v>
      </c>
      <c r="F208" t="s">
        <v>67</v>
      </c>
      <c r="G208" t="s">
        <v>73</v>
      </c>
      <c r="H208">
        <v>199</v>
      </c>
      <c r="I208">
        <v>1.1299999999999999</v>
      </c>
      <c r="J208" t="s">
        <v>89</v>
      </c>
      <c r="K208" t="s">
        <v>67</v>
      </c>
      <c r="L208">
        <v>1</v>
      </c>
      <c r="M208" t="s">
        <v>116</v>
      </c>
      <c r="N208" t="s">
        <v>160</v>
      </c>
      <c r="O208">
        <v>-1.7</v>
      </c>
      <c r="P208">
        <v>-1.81</v>
      </c>
      <c r="Q208">
        <v>-1.45</v>
      </c>
      <c r="R208" t="s">
        <v>72</v>
      </c>
      <c r="S208">
        <v>9.1999999999999993</v>
      </c>
      <c r="T208" t="s">
        <v>65</v>
      </c>
      <c r="U208" t="s">
        <v>397</v>
      </c>
      <c r="V208" t="s">
        <v>144</v>
      </c>
      <c r="W208" t="s">
        <v>170</v>
      </c>
      <c r="X208">
        <v>0.76</v>
      </c>
      <c r="Y208" t="s">
        <v>67</v>
      </c>
      <c r="Z208">
        <v>-0.95</v>
      </c>
      <c r="AA208" t="s">
        <v>65</v>
      </c>
      <c r="AB208" t="s">
        <v>100</v>
      </c>
      <c r="AC208">
        <v>-1.81</v>
      </c>
      <c r="AD208">
        <v>2021</v>
      </c>
      <c r="AE208">
        <v>91.7</v>
      </c>
      <c r="AF208">
        <v>183</v>
      </c>
      <c r="AG208" t="s">
        <v>93</v>
      </c>
      <c r="AH208" t="s">
        <v>66</v>
      </c>
      <c r="AI208">
        <v>1536</v>
      </c>
      <c r="AJ208">
        <v>1.98</v>
      </c>
      <c r="AK208" t="s">
        <v>109</v>
      </c>
      <c r="AL208">
        <v>456967</v>
      </c>
      <c r="AM208" t="s">
        <v>398</v>
      </c>
      <c r="AN208" t="s">
        <v>67</v>
      </c>
      <c r="AO208" t="s">
        <v>123</v>
      </c>
      <c r="AP208" t="s">
        <v>124</v>
      </c>
      <c r="AQ208" t="s">
        <v>68</v>
      </c>
      <c r="AR208" t="s">
        <v>93</v>
      </c>
      <c r="AS208" t="s">
        <v>67</v>
      </c>
      <c r="AT208" t="s">
        <v>146</v>
      </c>
      <c r="AU208" t="s">
        <v>125</v>
      </c>
      <c r="AV208" t="s">
        <v>67</v>
      </c>
      <c r="AW208" t="s">
        <v>126</v>
      </c>
      <c r="AX208" t="s">
        <v>273</v>
      </c>
      <c r="AY208" t="s">
        <v>110</v>
      </c>
      <c r="AZ208">
        <v>743</v>
      </c>
      <c r="BA208" t="s">
        <v>67</v>
      </c>
      <c r="BB208">
        <v>0</v>
      </c>
      <c r="BC208">
        <v>0.36</v>
      </c>
      <c r="BD208">
        <v>3.2</v>
      </c>
      <c r="BE208">
        <v>3.2</v>
      </c>
      <c r="BF208" t="s">
        <v>70</v>
      </c>
      <c r="BG208" t="s">
        <v>178</v>
      </c>
      <c r="BH208" t="s">
        <v>96</v>
      </c>
      <c r="BI208" t="s">
        <v>67</v>
      </c>
      <c r="BJ208" t="s">
        <v>71</v>
      </c>
      <c r="BK208" t="s">
        <v>67</v>
      </c>
      <c r="BL208" t="s">
        <v>97</v>
      </c>
      <c r="BM208" t="s">
        <v>67</v>
      </c>
      <c r="BN208">
        <v>69.430000000000007</v>
      </c>
      <c r="BO208">
        <v>0.56000000000000005</v>
      </c>
      <c r="BP208">
        <v>2.9</v>
      </c>
      <c r="BQ208" t="s">
        <v>131</v>
      </c>
      <c r="BR208" t="s">
        <v>400</v>
      </c>
      <c r="BS208" t="s">
        <v>133</v>
      </c>
      <c r="BT208" t="s">
        <v>98</v>
      </c>
      <c r="BU208">
        <v>-1.25</v>
      </c>
      <c r="BV208">
        <v>-1</v>
      </c>
    </row>
    <row r="209" spans="1:74" x14ac:dyDescent="0.25">
      <c r="A209" t="s">
        <v>170</v>
      </c>
      <c r="B209" t="s">
        <v>171</v>
      </c>
      <c r="C209" t="s">
        <v>165</v>
      </c>
      <c r="D209">
        <v>2</v>
      </c>
      <c r="E209">
        <v>0.52</v>
      </c>
      <c r="F209" t="s">
        <v>67</v>
      </c>
      <c r="G209" t="s">
        <v>73</v>
      </c>
      <c r="H209">
        <v>199</v>
      </c>
      <c r="I209">
        <v>1.1299999999999999</v>
      </c>
      <c r="J209" t="s">
        <v>89</v>
      </c>
      <c r="K209" t="s">
        <v>67</v>
      </c>
      <c r="L209">
        <v>1</v>
      </c>
      <c r="M209" t="s">
        <v>116</v>
      </c>
      <c r="N209" t="s">
        <v>160</v>
      </c>
      <c r="O209">
        <v>-1.7</v>
      </c>
      <c r="P209">
        <v>-1.91</v>
      </c>
      <c r="Q209">
        <v>-1.6</v>
      </c>
      <c r="R209" t="s">
        <v>72</v>
      </c>
      <c r="S209">
        <v>9</v>
      </c>
      <c r="T209" t="s">
        <v>65</v>
      </c>
      <c r="U209" t="s">
        <v>397</v>
      </c>
      <c r="V209" t="s">
        <v>144</v>
      </c>
      <c r="W209" t="s">
        <v>170</v>
      </c>
      <c r="X209">
        <v>0.59</v>
      </c>
      <c r="Y209" t="s">
        <v>67</v>
      </c>
      <c r="Z209">
        <v>-0.96</v>
      </c>
      <c r="AA209" t="s">
        <v>65</v>
      </c>
      <c r="AB209" t="s">
        <v>100</v>
      </c>
      <c r="AC209">
        <v>-1.91</v>
      </c>
      <c r="AD209">
        <v>2021</v>
      </c>
      <c r="AE209">
        <v>75.8</v>
      </c>
      <c r="AF209">
        <v>152</v>
      </c>
      <c r="AG209" t="s">
        <v>93</v>
      </c>
      <c r="AH209" t="s">
        <v>66</v>
      </c>
      <c r="AI209">
        <v>1536</v>
      </c>
      <c r="AJ209">
        <v>1.98</v>
      </c>
      <c r="AK209" t="s">
        <v>109</v>
      </c>
      <c r="AL209">
        <v>456968</v>
      </c>
      <c r="AM209" t="s">
        <v>398</v>
      </c>
      <c r="AN209" t="s">
        <v>67</v>
      </c>
      <c r="AO209" t="s">
        <v>123</v>
      </c>
      <c r="AP209" t="s">
        <v>124</v>
      </c>
      <c r="AQ209" t="s">
        <v>68</v>
      </c>
      <c r="AR209" t="s">
        <v>93</v>
      </c>
      <c r="AS209" t="s">
        <v>67</v>
      </c>
      <c r="AT209" t="s">
        <v>146</v>
      </c>
      <c r="AU209" t="s">
        <v>125</v>
      </c>
      <c r="AV209" t="s">
        <v>67</v>
      </c>
      <c r="AW209" t="s">
        <v>126</v>
      </c>
      <c r="AX209" t="s">
        <v>273</v>
      </c>
      <c r="AY209" t="s">
        <v>110</v>
      </c>
      <c r="AZ209">
        <v>742</v>
      </c>
      <c r="BA209" t="s">
        <v>67</v>
      </c>
      <c r="BB209">
        <v>0</v>
      </c>
      <c r="BC209">
        <v>0.31</v>
      </c>
      <c r="BD209">
        <v>3.2</v>
      </c>
      <c r="BE209">
        <v>3.2</v>
      </c>
      <c r="BF209" t="s">
        <v>70</v>
      </c>
      <c r="BG209" t="s">
        <v>99</v>
      </c>
      <c r="BH209" t="s">
        <v>96</v>
      </c>
      <c r="BI209" t="s">
        <v>67</v>
      </c>
      <c r="BJ209" t="s">
        <v>71</v>
      </c>
      <c r="BK209" t="s">
        <v>67</v>
      </c>
      <c r="BL209" t="s">
        <v>97</v>
      </c>
      <c r="BM209" t="s">
        <v>67</v>
      </c>
      <c r="BN209">
        <v>44.57</v>
      </c>
      <c r="BO209">
        <v>0.66</v>
      </c>
      <c r="BP209">
        <v>2.7</v>
      </c>
      <c r="BQ209" t="s">
        <v>131</v>
      </c>
      <c r="BR209" t="s">
        <v>399</v>
      </c>
      <c r="BS209" t="s">
        <v>133</v>
      </c>
      <c r="BT209" t="s">
        <v>98</v>
      </c>
      <c r="BU209">
        <v>-1.25</v>
      </c>
      <c r="BV209">
        <v>-1</v>
      </c>
    </row>
    <row r="210" spans="1:74" x14ac:dyDescent="0.25">
      <c r="A210" t="s">
        <v>170</v>
      </c>
      <c r="B210" t="s">
        <v>171</v>
      </c>
      <c r="C210" t="s">
        <v>165</v>
      </c>
      <c r="D210">
        <v>2.7</v>
      </c>
      <c r="E210">
        <v>0.52</v>
      </c>
      <c r="F210" t="s">
        <v>67</v>
      </c>
      <c r="G210" t="s">
        <v>111</v>
      </c>
      <c r="H210">
        <v>199</v>
      </c>
      <c r="I210">
        <v>1.1299999999999999</v>
      </c>
      <c r="J210" t="s">
        <v>106</v>
      </c>
      <c r="K210" t="s">
        <v>67</v>
      </c>
      <c r="L210">
        <v>1</v>
      </c>
      <c r="M210" t="s">
        <v>116</v>
      </c>
      <c r="N210" t="s">
        <v>107</v>
      </c>
      <c r="O210">
        <v>-1.7</v>
      </c>
      <c r="P210">
        <v>-1.91</v>
      </c>
      <c r="Q210">
        <v>-1.6</v>
      </c>
      <c r="R210" t="s">
        <v>72</v>
      </c>
      <c r="S210">
        <v>9</v>
      </c>
      <c r="T210" t="s">
        <v>65</v>
      </c>
      <c r="U210" t="s">
        <v>397</v>
      </c>
      <c r="V210" t="s">
        <v>108</v>
      </c>
      <c r="W210" t="s">
        <v>170</v>
      </c>
      <c r="X210">
        <v>0.59</v>
      </c>
      <c r="Y210" t="s">
        <v>67</v>
      </c>
      <c r="Z210">
        <v>-0.96</v>
      </c>
      <c r="AA210" t="s">
        <v>65</v>
      </c>
      <c r="AB210" t="s">
        <v>92</v>
      </c>
      <c r="AC210">
        <v>-1.91</v>
      </c>
      <c r="AD210">
        <v>2021</v>
      </c>
      <c r="AE210">
        <v>99.6</v>
      </c>
      <c r="AF210">
        <v>199</v>
      </c>
      <c r="AG210" t="s">
        <v>93</v>
      </c>
      <c r="AH210" t="s">
        <v>66</v>
      </c>
      <c r="AI210">
        <v>1536</v>
      </c>
      <c r="AJ210">
        <v>1.98</v>
      </c>
      <c r="AK210" t="s">
        <v>109</v>
      </c>
      <c r="AL210">
        <v>456969</v>
      </c>
      <c r="AM210" t="s">
        <v>398</v>
      </c>
      <c r="AN210" t="s">
        <v>67</v>
      </c>
      <c r="AO210" t="s">
        <v>123</v>
      </c>
      <c r="AP210" t="s">
        <v>124</v>
      </c>
      <c r="AQ210" t="s">
        <v>68</v>
      </c>
      <c r="AR210" t="s">
        <v>93</v>
      </c>
      <c r="AS210" t="s">
        <v>67</v>
      </c>
      <c r="AT210" t="s">
        <v>146</v>
      </c>
      <c r="AU210" t="s">
        <v>125</v>
      </c>
      <c r="AV210" t="s">
        <v>67</v>
      </c>
      <c r="AW210" t="s">
        <v>126</v>
      </c>
      <c r="AX210" t="s">
        <v>273</v>
      </c>
      <c r="AY210" t="s">
        <v>110</v>
      </c>
      <c r="AZ210">
        <v>742</v>
      </c>
      <c r="BA210" t="s">
        <v>67</v>
      </c>
      <c r="BB210">
        <v>0</v>
      </c>
      <c r="BC210">
        <v>0.31</v>
      </c>
      <c r="BD210">
        <v>3.2</v>
      </c>
      <c r="BE210">
        <v>3.2</v>
      </c>
      <c r="BF210" t="s">
        <v>70</v>
      </c>
      <c r="BG210" t="s">
        <v>99</v>
      </c>
      <c r="BH210" t="s">
        <v>96</v>
      </c>
      <c r="BI210" t="s">
        <v>67</v>
      </c>
      <c r="BJ210" t="s">
        <v>71</v>
      </c>
      <c r="BK210" t="s">
        <v>67</v>
      </c>
      <c r="BL210" t="s">
        <v>97</v>
      </c>
      <c r="BM210" t="s">
        <v>67</v>
      </c>
      <c r="BN210">
        <v>58.52</v>
      </c>
      <c r="BO210">
        <v>0.66</v>
      </c>
      <c r="BP210">
        <v>2.7</v>
      </c>
      <c r="BQ210" t="s">
        <v>131</v>
      </c>
      <c r="BR210" t="s">
        <v>399</v>
      </c>
      <c r="BS210" t="s">
        <v>133</v>
      </c>
      <c r="BT210" t="s">
        <v>98</v>
      </c>
      <c r="BU210">
        <v>-1.25</v>
      </c>
      <c r="BV210">
        <v>-1</v>
      </c>
    </row>
    <row r="211" spans="1:74" x14ac:dyDescent="0.25">
      <c r="A211" t="s">
        <v>170</v>
      </c>
      <c r="B211" t="s">
        <v>171</v>
      </c>
      <c r="C211" t="s">
        <v>165</v>
      </c>
      <c r="D211">
        <v>1</v>
      </c>
      <c r="E211">
        <v>0.68</v>
      </c>
      <c r="F211" t="s">
        <v>67</v>
      </c>
      <c r="G211" t="s">
        <v>111</v>
      </c>
      <c r="H211">
        <v>199</v>
      </c>
      <c r="I211">
        <v>1.1299999999999999</v>
      </c>
      <c r="J211" t="s">
        <v>106</v>
      </c>
      <c r="K211" t="s">
        <v>67</v>
      </c>
      <c r="L211">
        <v>1</v>
      </c>
      <c r="M211" t="s">
        <v>116</v>
      </c>
      <c r="N211" t="s">
        <v>107</v>
      </c>
      <c r="O211">
        <v>-1.7</v>
      </c>
      <c r="P211">
        <v>-1.92</v>
      </c>
      <c r="Q211">
        <v>-1.49</v>
      </c>
      <c r="R211" t="s">
        <v>72</v>
      </c>
      <c r="S211">
        <v>9.1999999999999993</v>
      </c>
      <c r="T211" t="s">
        <v>65</v>
      </c>
      <c r="U211" t="s">
        <v>397</v>
      </c>
      <c r="V211" t="s">
        <v>108</v>
      </c>
      <c r="W211" t="s">
        <v>170</v>
      </c>
      <c r="X211">
        <v>0.77</v>
      </c>
      <c r="Y211" t="s">
        <v>67</v>
      </c>
      <c r="Z211">
        <v>-0.93</v>
      </c>
      <c r="AA211" t="s">
        <v>65</v>
      </c>
      <c r="AB211" t="s">
        <v>92</v>
      </c>
      <c r="AC211">
        <v>-1.92</v>
      </c>
      <c r="AD211">
        <v>2021</v>
      </c>
      <c r="AE211">
        <v>36</v>
      </c>
      <c r="AF211">
        <v>72</v>
      </c>
      <c r="AG211" t="s">
        <v>93</v>
      </c>
      <c r="AH211" t="s">
        <v>66</v>
      </c>
      <c r="AI211">
        <v>1536</v>
      </c>
      <c r="AJ211">
        <v>2.1800000000000002</v>
      </c>
      <c r="AK211" t="s">
        <v>109</v>
      </c>
      <c r="AL211">
        <v>456970</v>
      </c>
      <c r="AM211" t="s">
        <v>398</v>
      </c>
      <c r="AN211" t="s">
        <v>67</v>
      </c>
      <c r="AO211" t="s">
        <v>123</v>
      </c>
      <c r="AP211" t="s">
        <v>124</v>
      </c>
      <c r="AQ211" t="s">
        <v>68</v>
      </c>
      <c r="AR211" t="s">
        <v>93</v>
      </c>
      <c r="AS211" t="s">
        <v>67</v>
      </c>
      <c r="AT211" t="s">
        <v>146</v>
      </c>
      <c r="AU211" t="s">
        <v>125</v>
      </c>
      <c r="AV211" t="s">
        <v>67</v>
      </c>
      <c r="AW211" t="s">
        <v>126</v>
      </c>
      <c r="AX211" t="s">
        <v>273</v>
      </c>
      <c r="AY211" t="s">
        <v>110</v>
      </c>
      <c r="AZ211">
        <v>741</v>
      </c>
      <c r="BA211" t="s">
        <v>67</v>
      </c>
      <c r="BB211">
        <v>0</v>
      </c>
      <c r="BC211">
        <v>0.43</v>
      </c>
      <c r="BD211">
        <v>3.2</v>
      </c>
      <c r="BE211">
        <v>3.2</v>
      </c>
      <c r="BF211" t="s">
        <v>70</v>
      </c>
      <c r="BG211" t="s">
        <v>99</v>
      </c>
      <c r="BH211" t="s">
        <v>96</v>
      </c>
      <c r="BI211" t="s">
        <v>67</v>
      </c>
      <c r="BJ211" t="s">
        <v>71</v>
      </c>
      <c r="BK211" t="s">
        <v>67</v>
      </c>
      <c r="BL211" t="s">
        <v>97</v>
      </c>
      <c r="BM211" t="s">
        <v>67</v>
      </c>
      <c r="BN211">
        <v>27.66</v>
      </c>
      <c r="BO211">
        <v>0.67</v>
      </c>
      <c r="BP211">
        <v>2.9</v>
      </c>
      <c r="BQ211" t="s">
        <v>131</v>
      </c>
      <c r="BR211" t="s">
        <v>399</v>
      </c>
      <c r="BS211" t="s">
        <v>133</v>
      </c>
      <c r="BT211" t="s">
        <v>98</v>
      </c>
      <c r="BU211">
        <v>-1.25</v>
      </c>
      <c r="BV211">
        <v>-1</v>
      </c>
    </row>
    <row r="212" spans="1:74" x14ac:dyDescent="0.25">
      <c r="A212" t="s">
        <v>170</v>
      </c>
      <c r="B212" t="s">
        <v>171</v>
      </c>
      <c r="C212" t="s">
        <v>165</v>
      </c>
      <c r="D212">
        <v>1.2</v>
      </c>
      <c r="E212">
        <v>0.67</v>
      </c>
      <c r="F212" t="s">
        <v>67</v>
      </c>
      <c r="G212" t="s">
        <v>73</v>
      </c>
      <c r="H212">
        <v>199</v>
      </c>
      <c r="I212">
        <v>1.1299999999999999</v>
      </c>
      <c r="J212" t="s">
        <v>89</v>
      </c>
      <c r="K212" t="s">
        <v>67</v>
      </c>
      <c r="L212">
        <v>1</v>
      </c>
      <c r="M212" t="s">
        <v>116</v>
      </c>
      <c r="N212" t="s">
        <v>160</v>
      </c>
      <c r="O212">
        <v>-1.7</v>
      </c>
      <c r="P212">
        <v>-1.81</v>
      </c>
      <c r="Q212">
        <v>-1.45</v>
      </c>
      <c r="R212" t="s">
        <v>72</v>
      </c>
      <c r="S212">
        <v>9.1999999999999993</v>
      </c>
      <c r="T212" t="s">
        <v>65</v>
      </c>
      <c r="U212" t="s">
        <v>397</v>
      </c>
      <c r="V212" t="s">
        <v>144</v>
      </c>
      <c r="W212" t="s">
        <v>170</v>
      </c>
      <c r="X212">
        <v>0.76</v>
      </c>
      <c r="Y212" t="s">
        <v>67</v>
      </c>
      <c r="Z212">
        <v>-0.95</v>
      </c>
      <c r="AA212" t="s">
        <v>65</v>
      </c>
      <c r="AB212" t="s">
        <v>100</v>
      </c>
      <c r="AC212">
        <v>-1.81</v>
      </c>
      <c r="AD212">
        <v>2021</v>
      </c>
      <c r="AE212">
        <v>41.5</v>
      </c>
      <c r="AF212">
        <v>83</v>
      </c>
      <c r="AG212" t="s">
        <v>93</v>
      </c>
      <c r="AH212" t="s">
        <v>66</v>
      </c>
      <c r="AI212">
        <v>1536</v>
      </c>
      <c r="AJ212">
        <v>1.98</v>
      </c>
      <c r="AK212" t="s">
        <v>109</v>
      </c>
      <c r="AL212">
        <v>459208</v>
      </c>
      <c r="AM212" t="s">
        <v>398</v>
      </c>
      <c r="AN212" t="s">
        <v>67</v>
      </c>
      <c r="AO212" t="s">
        <v>123</v>
      </c>
      <c r="AP212" t="s">
        <v>124</v>
      </c>
      <c r="AQ212" t="s">
        <v>68</v>
      </c>
      <c r="AR212" t="s">
        <v>93</v>
      </c>
      <c r="AS212" t="s">
        <v>67</v>
      </c>
      <c r="AT212" t="s">
        <v>146</v>
      </c>
      <c r="AU212" t="s">
        <v>125</v>
      </c>
      <c r="AV212" t="s">
        <v>67</v>
      </c>
      <c r="AW212" t="s">
        <v>126</v>
      </c>
      <c r="AX212" t="s">
        <v>273</v>
      </c>
      <c r="AY212" t="s">
        <v>110</v>
      </c>
      <c r="AZ212">
        <v>743</v>
      </c>
      <c r="BA212" t="s">
        <v>67</v>
      </c>
      <c r="BB212">
        <v>0</v>
      </c>
      <c r="BC212">
        <v>0.36</v>
      </c>
      <c r="BD212">
        <v>3.2</v>
      </c>
      <c r="BE212">
        <v>3.2</v>
      </c>
      <c r="BF212" t="s">
        <v>70</v>
      </c>
      <c r="BG212" t="s">
        <v>99</v>
      </c>
      <c r="BH212" t="s">
        <v>96</v>
      </c>
      <c r="BI212" t="s">
        <v>67</v>
      </c>
      <c r="BJ212" t="s">
        <v>71</v>
      </c>
      <c r="BK212" t="s">
        <v>67</v>
      </c>
      <c r="BL212" t="s">
        <v>97</v>
      </c>
      <c r="BM212" t="s">
        <v>67</v>
      </c>
      <c r="BN212">
        <v>31.45</v>
      </c>
      <c r="BO212">
        <v>0.56000000000000005</v>
      </c>
      <c r="BP212">
        <v>2.9</v>
      </c>
      <c r="BQ212" t="s">
        <v>131</v>
      </c>
      <c r="BR212" t="s">
        <v>399</v>
      </c>
      <c r="BS212" t="s">
        <v>133</v>
      </c>
      <c r="BT212" t="s">
        <v>98</v>
      </c>
      <c r="BU212">
        <v>-1.25</v>
      </c>
      <c r="BV212">
        <v>-1</v>
      </c>
    </row>
    <row r="213" spans="1:74" x14ac:dyDescent="0.25">
      <c r="A213" t="s">
        <v>170</v>
      </c>
      <c r="B213" t="s">
        <v>171</v>
      </c>
      <c r="C213" t="s">
        <v>165</v>
      </c>
      <c r="D213">
        <v>0.3</v>
      </c>
      <c r="E213">
        <v>0.67</v>
      </c>
      <c r="F213" t="s">
        <v>67</v>
      </c>
      <c r="G213" t="s">
        <v>73</v>
      </c>
      <c r="H213">
        <v>199</v>
      </c>
      <c r="I213">
        <v>1.1299999999999999</v>
      </c>
      <c r="J213" t="s">
        <v>89</v>
      </c>
      <c r="K213" t="s">
        <v>67</v>
      </c>
      <c r="L213">
        <v>1</v>
      </c>
      <c r="M213" t="s">
        <v>116</v>
      </c>
      <c r="N213" t="s">
        <v>160</v>
      </c>
      <c r="O213">
        <v>-1.7</v>
      </c>
      <c r="P213">
        <v>-1.81</v>
      </c>
      <c r="Q213">
        <v>-1.45</v>
      </c>
      <c r="R213" t="s">
        <v>72</v>
      </c>
      <c r="S213">
        <v>9.1999999999999993</v>
      </c>
      <c r="T213" t="s">
        <v>65</v>
      </c>
      <c r="U213" t="s">
        <v>397</v>
      </c>
      <c r="V213" t="s">
        <v>144</v>
      </c>
      <c r="W213" t="s">
        <v>170</v>
      </c>
      <c r="X213">
        <v>0.76</v>
      </c>
      <c r="Y213" t="s">
        <v>67</v>
      </c>
      <c r="Z213">
        <v>-0.95</v>
      </c>
      <c r="AA213" t="s">
        <v>65</v>
      </c>
      <c r="AB213" t="s">
        <v>100</v>
      </c>
      <c r="AC213">
        <v>-1.81</v>
      </c>
      <c r="AD213">
        <v>2021</v>
      </c>
      <c r="AE213">
        <v>10.8</v>
      </c>
      <c r="AF213">
        <v>22</v>
      </c>
      <c r="AG213" t="s">
        <v>93</v>
      </c>
      <c r="AH213" t="s">
        <v>66</v>
      </c>
      <c r="AI213">
        <v>1536</v>
      </c>
      <c r="AJ213">
        <v>1.98</v>
      </c>
      <c r="AK213" t="s">
        <v>109</v>
      </c>
      <c r="AL213">
        <v>459209</v>
      </c>
      <c r="AM213" t="s">
        <v>398</v>
      </c>
      <c r="AN213" t="s">
        <v>67</v>
      </c>
      <c r="AO213" t="s">
        <v>123</v>
      </c>
      <c r="AP213" t="s">
        <v>124</v>
      </c>
      <c r="AQ213" t="s">
        <v>68</v>
      </c>
      <c r="AR213" t="s">
        <v>93</v>
      </c>
      <c r="AS213" t="s">
        <v>67</v>
      </c>
      <c r="AT213" t="s">
        <v>146</v>
      </c>
      <c r="AU213" t="s">
        <v>125</v>
      </c>
      <c r="AV213" t="s">
        <v>67</v>
      </c>
      <c r="AW213" t="s">
        <v>126</v>
      </c>
      <c r="AX213" t="s">
        <v>273</v>
      </c>
      <c r="AY213" t="s">
        <v>110</v>
      </c>
      <c r="AZ213">
        <v>743</v>
      </c>
      <c r="BA213" t="s">
        <v>67</v>
      </c>
      <c r="BB213">
        <v>0</v>
      </c>
      <c r="BC213">
        <v>0.36</v>
      </c>
      <c r="BD213">
        <v>3.2</v>
      </c>
      <c r="BE213">
        <v>3.2</v>
      </c>
      <c r="BF213" t="s">
        <v>70</v>
      </c>
      <c r="BG213" t="s">
        <v>178</v>
      </c>
      <c r="BH213" t="s">
        <v>96</v>
      </c>
      <c r="BI213" t="s">
        <v>67</v>
      </c>
      <c r="BJ213" t="s">
        <v>71</v>
      </c>
      <c r="BK213" t="s">
        <v>67</v>
      </c>
      <c r="BL213" t="s">
        <v>97</v>
      </c>
      <c r="BM213" t="s">
        <v>67</v>
      </c>
      <c r="BN213">
        <v>8.2100000000000009</v>
      </c>
      <c r="BO213">
        <v>0.56000000000000005</v>
      </c>
      <c r="BP213">
        <v>2.9</v>
      </c>
      <c r="BQ213" t="s">
        <v>131</v>
      </c>
      <c r="BR213" t="s">
        <v>400</v>
      </c>
      <c r="BS213" t="s">
        <v>133</v>
      </c>
      <c r="BT213" t="s">
        <v>98</v>
      </c>
      <c r="BU213">
        <v>-1.25</v>
      </c>
      <c r="BV213">
        <v>-1</v>
      </c>
    </row>
    <row r="214" spans="1:74" x14ac:dyDescent="0.25">
      <c r="A214" t="s">
        <v>170</v>
      </c>
      <c r="B214" t="s">
        <v>171</v>
      </c>
      <c r="C214" t="s">
        <v>165</v>
      </c>
      <c r="D214">
        <v>3.6</v>
      </c>
      <c r="E214">
        <v>0.69</v>
      </c>
      <c r="F214" t="s">
        <v>67</v>
      </c>
      <c r="G214" t="s">
        <v>111</v>
      </c>
      <c r="H214">
        <v>199</v>
      </c>
      <c r="I214">
        <v>1.1299999999999999</v>
      </c>
      <c r="J214" t="s">
        <v>106</v>
      </c>
      <c r="K214" t="s">
        <v>67</v>
      </c>
      <c r="L214">
        <v>0</v>
      </c>
      <c r="M214" t="s">
        <v>116</v>
      </c>
      <c r="N214" t="s">
        <v>107</v>
      </c>
      <c r="O214">
        <v>-1.65</v>
      </c>
      <c r="P214">
        <v>-1.73</v>
      </c>
      <c r="Q214">
        <v>-1.42</v>
      </c>
      <c r="R214" t="s">
        <v>142</v>
      </c>
      <c r="S214">
        <v>7.9</v>
      </c>
      <c r="T214" t="s">
        <v>65</v>
      </c>
      <c r="U214" t="s">
        <v>401</v>
      </c>
      <c r="V214" t="s">
        <v>108</v>
      </c>
      <c r="W214" t="s">
        <v>170</v>
      </c>
      <c r="X214">
        <v>0.78</v>
      </c>
      <c r="Y214" t="s">
        <v>67</v>
      </c>
      <c r="Z214">
        <v>-1</v>
      </c>
      <c r="AA214" t="s">
        <v>65</v>
      </c>
      <c r="AB214" t="s">
        <v>92</v>
      </c>
      <c r="AC214">
        <v>-1.73</v>
      </c>
      <c r="AD214">
        <v>2021</v>
      </c>
      <c r="AE214">
        <v>116.8</v>
      </c>
      <c r="AF214">
        <v>234</v>
      </c>
      <c r="AG214" t="s">
        <v>93</v>
      </c>
      <c r="AH214" t="s">
        <v>66</v>
      </c>
      <c r="AI214">
        <v>1536</v>
      </c>
      <c r="AJ214">
        <v>1.73</v>
      </c>
      <c r="AK214" t="s">
        <v>109</v>
      </c>
      <c r="AL214">
        <v>456973</v>
      </c>
      <c r="AM214" t="s">
        <v>402</v>
      </c>
      <c r="AN214" t="s">
        <v>67</v>
      </c>
      <c r="AO214" t="s">
        <v>123</v>
      </c>
      <c r="AP214" t="s">
        <v>124</v>
      </c>
      <c r="AQ214" t="s">
        <v>68</v>
      </c>
      <c r="AR214" t="s">
        <v>93</v>
      </c>
      <c r="AS214" t="s">
        <v>67</v>
      </c>
      <c r="AT214" t="s">
        <v>146</v>
      </c>
      <c r="AU214" t="s">
        <v>125</v>
      </c>
      <c r="AV214" t="s">
        <v>67</v>
      </c>
      <c r="AW214" t="s">
        <v>126</v>
      </c>
      <c r="AX214" t="s">
        <v>289</v>
      </c>
      <c r="AY214" t="s">
        <v>110</v>
      </c>
      <c r="AZ214">
        <v>212</v>
      </c>
      <c r="BA214" t="s">
        <v>67</v>
      </c>
      <c r="BB214">
        <v>0</v>
      </c>
      <c r="BC214">
        <v>0.31</v>
      </c>
      <c r="BD214">
        <v>2.4</v>
      </c>
      <c r="BE214">
        <v>2.4</v>
      </c>
      <c r="BF214" t="s">
        <v>70</v>
      </c>
      <c r="BG214" t="s">
        <v>99</v>
      </c>
      <c r="BH214" t="s">
        <v>96</v>
      </c>
      <c r="BI214" t="s">
        <v>67</v>
      </c>
      <c r="BJ214" t="s">
        <v>71</v>
      </c>
      <c r="BK214" t="s">
        <v>67</v>
      </c>
      <c r="BL214" t="s">
        <v>97</v>
      </c>
      <c r="BM214" t="s">
        <v>67</v>
      </c>
      <c r="BN214">
        <v>91.06</v>
      </c>
      <c r="BO214">
        <v>0.48</v>
      </c>
      <c r="BP214">
        <v>3.1</v>
      </c>
      <c r="BQ214" t="s">
        <v>131</v>
      </c>
      <c r="BR214" t="s">
        <v>247</v>
      </c>
      <c r="BS214" t="s">
        <v>133</v>
      </c>
      <c r="BT214" t="s">
        <v>98</v>
      </c>
      <c r="BU214">
        <v>-1.25</v>
      </c>
      <c r="BV214">
        <v>-1</v>
      </c>
    </row>
    <row r="215" spans="1:74" x14ac:dyDescent="0.25">
      <c r="A215" t="s">
        <v>80</v>
      </c>
      <c r="B215" t="s">
        <v>80</v>
      </c>
      <c r="C215" t="s">
        <v>80</v>
      </c>
      <c r="D215">
        <v>1.3</v>
      </c>
      <c r="E215">
        <v>0.21</v>
      </c>
      <c r="F215" t="s">
        <v>67</v>
      </c>
      <c r="G215" t="s">
        <v>88</v>
      </c>
      <c r="H215">
        <v>199</v>
      </c>
      <c r="I215">
        <v>1.1299999999999999</v>
      </c>
      <c r="J215" t="s">
        <v>106</v>
      </c>
      <c r="K215" t="s">
        <v>67</v>
      </c>
      <c r="L215">
        <v>1</v>
      </c>
      <c r="M215" t="s">
        <v>116</v>
      </c>
      <c r="N215" t="s">
        <v>107</v>
      </c>
      <c r="O215">
        <v>-1.25</v>
      </c>
      <c r="P215">
        <v>-1.45</v>
      </c>
      <c r="Q215">
        <v>-1.21</v>
      </c>
      <c r="R215" t="s">
        <v>142</v>
      </c>
      <c r="S215">
        <v>6.1</v>
      </c>
      <c r="T215" t="s">
        <v>65</v>
      </c>
      <c r="U215" t="s">
        <v>403</v>
      </c>
      <c r="V215" t="s">
        <v>108</v>
      </c>
      <c r="W215" t="s">
        <v>80</v>
      </c>
      <c r="X215">
        <v>0.24</v>
      </c>
      <c r="Y215" t="s">
        <v>67</v>
      </c>
      <c r="Z215">
        <v>-0.85</v>
      </c>
      <c r="AA215" t="s">
        <v>65</v>
      </c>
      <c r="AB215" t="s">
        <v>92</v>
      </c>
      <c r="AC215">
        <v>-1.45</v>
      </c>
      <c r="AD215">
        <v>2021</v>
      </c>
      <c r="AE215">
        <v>74</v>
      </c>
      <c r="AF215">
        <v>148</v>
      </c>
      <c r="AG215" t="s">
        <v>93</v>
      </c>
      <c r="AH215" t="s">
        <v>66</v>
      </c>
      <c r="AI215">
        <v>1536</v>
      </c>
      <c r="AJ215">
        <v>0.7</v>
      </c>
      <c r="AK215" t="s">
        <v>109</v>
      </c>
      <c r="AL215">
        <v>456971</v>
      </c>
      <c r="AM215" t="s">
        <v>404</v>
      </c>
      <c r="AN215" t="s">
        <v>67</v>
      </c>
      <c r="AO215" t="s">
        <v>123</v>
      </c>
      <c r="AP215" t="s">
        <v>124</v>
      </c>
      <c r="AQ215" t="s">
        <v>68</v>
      </c>
      <c r="AR215" t="s">
        <v>93</v>
      </c>
      <c r="AS215" t="s">
        <v>67</v>
      </c>
      <c r="AT215" t="s">
        <v>146</v>
      </c>
      <c r="AU215" t="s">
        <v>125</v>
      </c>
      <c r="AV215" t="s">
        <v>67</v>
      </c>
      <c r="AW215" t="s">
        <v>126</v>
      </c>
      <c r="AX215" t="s">
        <v>240</v>
      </c>
      <c r="AY215" t="s">
        <v>110</v>
      </c>
      <c r="AZ215">
        <v>145</v>
      </c>
      <c r="BA215" t="s">
        <v>67</v>
      </c>
      <c r="BB215">
        <v>0</v>
      </c>
      <c r="BC215">
        <v>0.24</v>
      </c>
      <c r="BD215">
        <v>2.2000000000000002</v>
      </c>
      <c r="BE215">
        <v>2.2000000000000002</v>
      </c>
      <c r="BF215" t="s">
        <v>128</v>
      </c>
      <c r="BG215" t="s">
        <v>128</v>
      </c>
      <c r="BH215" t="s">
        <v>96</v>
      </c>
      <c r="BI215" t="s">
        <v>67</v>
      </c>
      <c r="BJ215" t="s">
        <v>71</v>
      </c>
      <c r="BK215" t="s">
        <v>67</v>
      </c>
      <c r="BL215" t="s">
        <v>130</v>
      </c>
      <c r="BM215" t="s">
        <v>67</v>
      </c>
      <c r="BN215">
        <v>17.559999999999999</v>
      </c>
      <c r="BO215">
        <v>0.35</v>
      </c>
      <c r="BP215">
        <v>1.7</v>
      </c>
      <c r="BQ215" t="s">
        <v>148</v>
      </c>
      <c r="BR215" t="s">
        <v>405</v>
      </c>
      <c r="BS215" t="s">
        <v>133</v>
      </c>
      <c r="BT215" t="s">
        <v>98</v>
      </c>
      <c r="BU215">
        <v>-1.1000000000000001</v>
      </c>
      <c r="BV215">
        <v>-0.85</v>
      </c>
    </row>
    <row r="216" spans="1:74" x14ac:dyDescent="0.25">
      <c r="A216" t="s">
        <v>80</v>
      </c>
      <c r="B216" t="s">
        <v>80</v>
      </c>
      <c r="C216" t="s">
        <v>80</v>
      </c>
      <c r="D216">
        <v>1.6</v>
      </c>
      <c r="E216">
        <v>0.21</v>
      </c>
      <c r="F216" t="s">
        <v>67</v>
      </c>
      <c r="G216" t="s">
        <v>73</v>
      </c>
      <c r="H216">
        <v>199</v>
      </c>
      <c r="I216">
        <v>1.1299999999999999</v>
      </c>
      <c r="J216" t="s">
        <v>112</v>
      </c>
      <c r="K216" t="s">
        <v>67</v>
      </c>
      <c r="L216">
        <v>1</v>
      </c>
      <c r="M216" t="s">
        <v>116</v>
      </c>
      <c r="N216" t="s">
        <v>160</v>
      </c>
      <c r="O216">
        <v>-1.25</v>
      </c>
      <c r="P216">
        <v>-1.45</v>
      </c>
      <c r="Q216">
        <v>-1.21</v>
      </c>
      <c r="R216" t="s">
        <v>142</v>
      </c>
      <c r="S216">
        <v>6.1</v>
      </c>
      <c r="T216" t="s">
        <v>65</v>
      </c>
      <c r="U216" t="s">
        <v>403</v>
      </c>
      <c r="V216" t="s">
        <v>144</v>
      </c>
      <c r="W216" t="s">
        <v>80</v>
      </c>
      <c r="X216">
        <v>0.24</v>
      </c>
      <c r="Y216" t="s">
        <v>67</v>
      </c>
      <c r="Z216">
        <v>-0.85</v>
      </c>
      <c r="AA216" t="s">
        <v>65</v>
      </c>
      <c r="AB216" t="s">
        <v>100</v>
      </c>
      <c r="AC216">
        <v>-1.45</v>
      </c>
      <c r="AD216">
        <v>2021</v>
      </c>
      <c r="AE216">
        <v>91.4</v>
      </c>
      <c r="AF216">
        <v>183</v>
      </c>
      <c r="AG216" t="s">
        <v>93</v>
      </c>
      <c r="AH216" t="s">
        <v>66</v>
      </c>
      <c r="AI216">
        <v>1536</v>
      </c>
      <c r="AJ216">
        <v>0.7</v>
      </c>
      <c r="AK216" t="s">
        <v>109</v>
      </c>
      <c r="AL216">
        <v>456972</v>
      </c>
      <c r="AM216" t="s">
        <v>404</v>
      </c>
      <c r="AN216" t="s">
        <v>67</v>
      </c>
      <c r="AO216" t="s">
        <v>123</v>
      </c>
      <c r="AP216" t="s">
        <v>124</v>
      </c>
      <c r="AQ216" t="s">
        <v>68</v>
      </c>
      <c r="AR216" t="s">
        <v>93</v>
      </c>
      <c r="AS216" t="s">
        <v>67</v>
      </c>
      <c r="AT216" t="s">
        <v>146</v>
      </c>
      <c r="AU216" t="s">
        <v>125</v>
      </c>
      <c r="AV216" t="s">
        <v>67</v>
      </c>
      <c r="AW216" t="s">
        <v>126</v>
      </c>
      <c r="AX216" t="s">
        <v>240</v>
      </c>
      <c r="AY216" t="s">
        <v>110</v>
      </c>
      <c r="AZ216">
        <v>145</v>
      </c>
      <c r="BA216" t="s">
        <v>67</v>
      </c>
      <c r="BB216">
        <v>0</v>
      </c>
      <c r="BC216">
        <v>0.24</v>
      </c>
      <c r="BD216">
        <v>2.2000000000000002</v>
      </c>
      <c r="BE216">
        <v>2.2000000000000002</v>
      </c>
      <c r="BF216" t="s">
        <v>128</v>
      </c>
      <c r="BG216" t="s">
        <v>128</v>
      </c>
      <c r="BH216" t="s">
        <v>96</v>
      </c>
      <c r="BI216" t="s">
        <v>67</v>
      </c>
      <c r="BJ216" t="s">
        <v>71</v>
      </c>
      <c r="BK216" t="s">
        <v>67</v>
      </c>
      <c r="BL216" t="s">
        <v>130</v>
      </c>
      <c r="BM216" t="s">
        <v>67</v>
      </c>
      <c r="BN216">
        <v>21.69</v>
      </c>
      <c r="BO216">
        <v>0.35</v>
      </c>
      <c r="BP216">
        <v>1.7</v>
      </c>
      <c r="BQ216" t="s">
        <v>148</v>
      </c>
      <c r="BR216" t="s">
        <v>405</v>
      </c>
      <c r="BS216" t="s">
        <v>133</v>
      </c>
      <c r="BT216" t="s">
        <v>98</v>
      </c>
      <c r="BU216">
        <v>-1.1000000000000001</v>
      </c>
      <c r="BV216">
        <v>-0.85</v>
      </c>
    </row>
    <row r="217" spans="1:74" x14ac:dyDescent="0.25">
      <c r="A217" t="s">
        <v>80</v>
      </c>
      <c r="B217" t="s">
        <v>80</v>
      </c>
      <c r="C217" t="s">
        <v>80</v>
      </c>
      <c r="D217">
        <v>1.8</v>
      </c>
      <c r="E217">
        <v>0.28999999999999998</v>
      </c>
      <c r="F217" t="s">
        <v>67</v>
      </c>
      <c r="G217" t="s">
        <v>88</v>
      </c>
      <c r="H217">
        <v>199</v>
      </c>
      <c r="I217">
        <v>1.1299999999999999</v>
      </c>
      <c r="J217" t="s">
        <v>106</v>
      </c>
      <c r="K217" t="s">
        <v>67</v>
      </c>
      <c r="L217">
        <v>0</v>
      </c>
      <c r="M217" t="s">
        <v>116</v>
      </c>
      <c r="N217" t="s">
        <v>107</v>
      </c>
      <c r="O217">
        <v>-1.25</v>
      </c>
      <c r="P217">
        <v>-1.55</v>
      </c>
      <c r="Q217">
        <v>-1.29</v>
      </c>
      <c r="R217" t="s">
        <v>142</v>
      </c>
      <c r="S217">
        <v>6.3</v>
      </c>
      <c r="T217" t="s">
        <v>65</v>
      </c>
      <c r="U217" t="s">
        <v>403</v>
      </c>
      <c r="V217" t="s">
        <v>108</v>
      </c>
      <c r="W217" t="s">
        <v>80</v>
      </c>
      <c r="X217">
        <v>0.33</v>
      </c>
      <c r="Y217" t="s">
        <v>67</v>
      </c>
      <c r="Z217">
        <v>-0.8</v>
      </c>
      <c r="AA217" t="s">
        <v>65</v>
      </c>
      <c r="AB217" t="s">
        <v>92</v>
      </c>
      <c r="AC217">
        <v>-1.55</v>
      </c>
      <c r="AD217">
        <v>2021</v>
      </c>
      <c r="AE217">
        <v>96.2</v>
      </c>
      <c r="AF217">
        <v>192</v>
      </c>
      <c r="AG217" t="s">
        <v>93</v>
      </c>
      <c r="AH217" t="s">
        <v>66</v>
      </c>
      <c r="AI217">
        <v>1536</v>
      </c>
      <c r="AJ217">
        <v>1.18</v>
      </c>
      <c r="AK217" t="s">
        <v>109</v>
      </c>
      <c r="AL217">
        <v>456974</v>
      </c>
      <c r="AM217" t="s">
        <v>404</v>
      </c>
      <c r="AN217" t="s">
        <v>67</v>
      </c>
      <c r="AO217" t="s">
        <v>123</v>
      </c>
      <c r="AP217" t="s">
        <v>124</v>
      </c>
      <c r="AQ217" t="s">
        <v>68</v>
      </c>
      <c r="AR217" t="s">
        <v>93</v>
      </c>
      <c r="AS217" t="s">
        <v>67</v>
      </c>
      <c r="AT217" t="s">
        <v>146</v>
      </c>
      <c r="AU217" t="s">
        <v>125</v>
      </c>
      <c r="AV217" t="s">
        <v>67</v>
      </c>
      <c r="AW217" t="s">
        <v>126</v>
      </c>
      <c r="AX217" t="s">
        <v>240</v>
      </c>
      <c r="AY217" t="s">
        <v>110</v>
      </c>
      <c r="AZ217">
        <v>1165</v>
      </c>
      <c r="BA217" t="s">
        <v>67</v>
      </c>
      <c r="BB217">
        <v>0</v>
      </c>
      <c r="BC217">
        <v>0.26</v>
      </c>
      <c r="BD217">
        <v>2.2000000000000002</v>
      </c>
      <c r="BE217">
        <v>2.2000000000000002</v>
      </c>
      <c r="BF217" t="s">
        <v>70</v>
      </c>
      <c r="BG217" t="s">
        <v>128</v>
      </c>
      <c r="BH217" t="s">
        <v>96</v>
      </c>
      <c r="BI217" t="s">
        <v>67</v>
      </c>
      <c r="BJ217" t="s">
        <v>71</v>
      </c>
      <c r="BK217" t="s">
        <v>67</v>
      </c>
      <c r="BL217" t="s">
        <v>130</v>
      </c>
      <c r="BM217" t="s">
        <v>67</v>
      </c>
      <c r="BN217">
        <v>31.51</v>
      </c>
      <c r="BO217">
        <v>0.45</v>
      </c>
      <c r="BP217">
        <v>1.9</v>
      </c>
      <c r="BQ217" t="s">
        <v>148</v>
      </c>
      <c r="BR217" t="s">
        <v>139</v>
      </c>
      <c r="BS217" t="s">
        <v>133</v>
      </c>
      <c r="BT217" t="s">
        <v>98</v>
      </c>
      <c r="BU217">
        <v>-1.1000000000000001</v>
      </c>
      <c r="BV217">
        <v>-0.85</v>
      </c>
    </row>
    <row r="218" spans="1:74" x14ac:dyDescent="0.25">
      <c r="A218" t="s">
        <v>80</v>
      </c>
      <c r="B218" t="s">
        <v>80</v>
      </c>
      <c r="C218" t="s">
        <v>80</v>
      </c>
      <c r="D218">
        <v>0.8</v>
      </c>
      <c r="E218">
        <v>0.28999999999999998</v>
      </c>
      <c r="F218" t="s">
        <v>67</v>
      </c>
      <c r="G218" t="s">
        <v>88</v>
      </c>
      <c r="H218">
        <v>199</v>
      </c>
      <c r="I218">
        <v>1.1299999999999999</v>
      </c>
      <c r="J218" t="s">
        <v>106</v>
      </c>
      <c r="K218" t="s">
        <v>67</v>
      </c>
      <c r="L218">
        <v>0</v>
      </c>
      <c r="M218" t="s">
        <v>116</v>
      </c>
      <c r="N218" t="s">
        <v>107</v>
      </c>
      <c r="O218">
        <v>-1.25</v>
      </c>
      <c r="P218">
        <v>-1.55</v>
      </c>
      <c r="Q218">
        <v>-1.29</v>
      </c>
      <c r="R218" t="s">
        <v>142</v>
      </c>
      <c r="S218">
        <v>6.3</v>
      </c>
      <c r="T218" t="s">
        <v>65</v>
      </c>
      <c r="U218" t="s">
        <v>403</v>
      </c>
      <c r="V218" t="s">
        <v>108</v>
      </c>
      <c r="W218" t="s">
        <v>80</v>
      </c>
      <c r="X218">
        <v>0.33</v>
      </c>
      <c r="Y218" t="s">
        <v>67</v>
      </c>
      <c r="Z218">
        <v>-0.8</v>
      </c>
      <c r="AA218" t="s">
        <v>65</v>
      </c>
      <c r="AB218" t="s">
        <v>92</v>
      </c>
      <c r="AC218">
        <v>-1.55</v>
      </c>
      <c r="AD218">
        <v>2021</v>
      </c>
      <c r="AE218">
        <v>41.2</v>
      </c>
      <c r="AF218">
        <v>82</v>
      </c>
      <c r="AG218" t="s">
        <v>93</v>
      </c>
      <c r="AH218" t="s">
        <v>66</v>
      </c>
      <c r="AI218">
        <v>1536</v>
      </c>
      <c r="AJ218">
        <v>1.18</v>
      </c>
      <c r="AK218" t="s">
        <v>109</v>
      </c>
      <c r="AL218">
        <v>459210</v>
      </c>
      <c r="AM218" t="s">
        <v>404</v>
      </c>
      <c r="AN218" t="s">
        <v>67</v>
      </c>
      <c r="AO218" t="s">
        <v>123</v>
      </c>
      <c r="AP218" t="s">
        <v>124</v>
      </c>
      <c r="AQ218" t="s">
        <v>68</v>
      </c>
      <c r="AR218" t="s">
        <v>93</v>
      </c>
      <c r="AS218" t="s">
        <v>67</v>
      </c>
      <c r="AT218" t="s">
        <v>146</v>
      </c>
      <c r="AU218" t="s">
        <v>125</v>
      </c>
      <c r="AV218" t="s">
        <v>67</v>
      </c>
      <c r="AW218" t="s">
        <v>126</v>
      </c>
      <c r="AX218" t="s">
        <v>240</v>
      </c>
      <c r="AY218" t="s">
        <v>110</v>
      </c>
      <c r="AZ218">
        <v>1165</v>
      </c>
      <c r="BA218" t="s">
        <v>67</v>
      </c>
      <c r="BB218">
        <v>0</v>
      </c>
      <c r="BC218">
        <v>0.26</v>
      </c>
      <c r="BD218">
        <v>2.2000000000000002</v>
      </c>
      <c r="BE218">
        <v>2.2000000000000002</v>
      </c>
      <c r="BF218" t="s">
        <v>128</v>
      </c>
      <c r="BG218" t="s">
        <v>128</v>
      </c>
      <c r="BH218" t="s">
        <v>96</v>
      </c>
      <c r="BI218" t="s">
        <v>67</v>
      </c>
      <c r="BJ218" t="s">
        <v>71</v>
      </c>
      <c r="BK218" t="s">
        <v>67</v>
      </c>
      <c r="BL218" t="s">
        <v>130</v>
      </c>
      <c r="BM218" t="s">
        <v>67</v>
      </c>
      <c r="BN218">
        <v>13.49</v>
      </c>
      <c r="BO218">
        <v>0.45</v>
      </c>
      <c r="BP218">
        <v>1.9</v>
      </c>
      <c r="BQ218" t="s">
        <v>148</v>
      </c>
      <c r="BR218" t="s">
        <v>405</v>
      </c>
      <c r="BS218" t="s">
        <v>133</v>
      </c>
      <c r="BT218" t="s">
        <v>98</v>
      </c>
      <c r="BU218">
        <v>-1.1000000000000001</v>
      </c>
      <c r="BV218">
        <v>-0.85</v>
      </c>
    </row>
    <row r="219" spans="1:74" x14ac:dyDescent="0.25">
      <c r="A219" t="s">
        <v>80</v>
      </c>
      <c r="B219" t="s">
        <v>80</v>
      </c>
      <c r="C219" t="s">
        <v>80</v>
      </c>
      <c r="D219">
        <v>2.6</v>
      </c>
      <c r="E219">
        <v>1.58</v>
      </c>
      <c r="F219" t="s">
        <v>67</v>
      </c>
      <c r="G219" t="s">
        <v>111</v>
      </c>
      <c r="H219">
        <v>199</v>
      </c>
      <c r="I219">
        <v>1.1299999999999999</v>
      </c>
      <c r="J219" t="s">
        <v>106</v>
      </c>
      <c r="K219" t="s">
        <v>67</v>
      </c>
      <c r="L219">
        <v>0</v>
      </c>
      <c r="M219" t="s">
        <v>116</v>
      </c>
      <c r="N219" t="s">
        <v>107</v>
      </c>
      <c r="O219">
        <v>-2</v>
      </c>
      <c r="P219">
        <v>-2.29</v>
      </c>
      <c r="Q219">
        <v>-1.85</v>
      </c>
      <c r="R219" t="s">
        <v>72</v>
      </c>
      <c r="S219">
        <v>17.5</v>
      </c>
      <c r="T219" t="s">
        <v>65</v>
      </c>
      <c r="U219" t="s">
        <v>406</v>
      </c>
      <c r="V219" t="s">
        <v>108</v>
      </c>
      <c r="W219" t="s">
        <v>80</v>
      </c>
      <c r="X219">
        <v>1.79</v>
      </c>
      <c r="Y219" t="s">
        <v>67</v>
      </c>
      <c r="Z219">
        <v>-0.95</v>
      </c>
      <c r="AA219" t="s">
        <v>65</v>
      </c>
      <c r="AB219" t="s">
        <v>92</v>
      </c>
      <c r="AC219">
        <v>-2.29</v>
      </c>
      <c r="AD219">
        <v>2021</v>
      </c>
      <c r="AE219">
        <v>33.1</v>
      </c>
      <c r="AF219">
        <v>66</v>
      </c>
      <c r="AG219" t="s">
        <v>93</v>
      </c>
      <c r="AH219" t="s">
        <v>66</v>
      </c>
      <c r="AI219">
        <v>1536</v>
      </c>
      <c r="AJ219">
        <v>8.09</v>
      </c>
      <c r="AK219" t="s">
        <v>109</v>
      </c>
      <c r="AL219">
        <v>456975</v>
      </c>
      <c r="AM219" t="s">
        <v>407</v>
      </c>
      <c r="AN219" t="s">
        <v>67</v>
      </c>
      <c r="AO219" t="s">
        <v>123</v>
      </c>
      <c r="AP219" t="s">
        <v>124</v>
      </c>
      <c r="AQ219" t="s">
        <v>68</v>
      </c>
      <c r="AR219" t="s">
        <v>93</v>
      </c>
      <c r="AS219" t="s">
        <v>67</v>
      </c>
      <c r="AT219" t="s">
        <v>146</v>
      </c>
      <c r="AU219" t="s">
        <v>125</v>
      </c>
      <c r="AV219" t="s">
        <v>67</v>
      </c>
      <c r="AW219" t="s">
        <v>126</v>
      </c>
      <c r="AX219" t="s">
        <v>198</v>
      </c>
      <c r="AY219" t="s">
        <v>110</v>
      </c>
      <c r="AZ219">
        <v>791</v>
      </c>
      <c r="BA219" t="s">
        <v>67</v>
      </c>
      <c r="BB219">
        <v>0</v>
      </c>
      <c r="BC219">
        <v>0.44</v>
      </c>
      <c r="BD219">
        <v>4.9000000000000004</v>
      </c>
      <c r="BE219">
        <v>4.9000000000000004</v>
      </c>
      <c r="BF219" t="s">
        <v>70</v>
      </c>
      <c r="BG219" t="s">
        <v>128</v>
      </c>
      <c r="BH219" t="s">
        <v>96</v>
      </c>
      <c r="BI219" t="s">
        <v>67</v>
      </c>
      <c r="BJ219" t="s">
        <v>71</v>
      </c>
      <c r="BK219" t="s">
        <v>67</v>
      </c>
      <c r="BL219" t="s">
        <v>130</v>
      </c>
      <c r="BM219" t="s">
        <v>67</v>
      </c>
      <c r="BN219">
        <v>59.15</v>
      </c>
      <c r="BO219">
        <v>1.04</v>
      </c>
      <c r="BP219">
        <v>7.7</v>
      </c>
      <c r="BQ219" t="s">
        <v>190</v>
      </c>
      <c r="BR219" t="s">
        <v>139</v>
      </c>
      <c r="BS219" t="s">
        <v>133</v>
      </c>
      <c r="BT219" t="s">
        <v>98</v>
      </c>
      <c r="BU219">
        <v>-1.25</v>
      </c>
      <c r="BV219">
        <v>-1</v>
      </c>
    </row>
    <row r="220" spans="1:74" x14ac:dyDescent="0.25">
      <c r="A220" t="s">
        <v>170</v>
      </c>
      <c r="B220" t="s">
        <v>171</v>
      </c>
      <c r="C220" t="s">
        <v>165</v>
      </c>
      <c r="D220">
        <v>11</v>
      </c>
      <c r="E220">
        <v>1.35</v>
      </c>
      <c r="F220" t="s">
        <v>67</v>
      </c>
      <c r="G220" t="s">
        <v>105</v>
      </c>
      <c r="H220">
        <v>199</v>
      </c>
      <c r="I220">
        <v>1.1299999999999999</v>
      </c>
      <c r="J220" t="s">
        <v>106</v>
      </c>
      <c r="K220" t="s">
        <v>67</v>
      </c>
      <c r="L220">
        <v>0</v>
      </c>
      <c r="M220" t="s">
        <v>116</v>
      </c>
      <c r="N220" t="s">
        <v>107</v>
      </c>
      <c r="O220">
        <v>-2</v>
      </c>
      <c r="P220">
        <v>-2.2599999999999998</v>
      </c>
      <c r="Q220">
        <v>-1.91</v>
      </c>
      <c r="R220" t="s">
        <v>72</v>
      </c>
      <c r="S220">
        <v>16.399999999999999</v>
      </c>
      <c r="T220" t="s">
        <v>65</v>
      </c>
      <c r="U220" t="s">
        <v>406</v>
      </c>
      <c r="V220" t="s">
        <v>108</v>
      </c>
      <c r="W220" t="s">
        <v>170</v>
      </c>
      <c r="X220">
        <v>1.53</v>
      </c>
      <c r="Y220" t="s">
        <v>67</v>
      </c>
      <c r="Z220">
        <v>-0.95</v>
      </c>
      <c r="AA220" t="s">
        <v>65</v>
      </c>
      <c r="AB220" t="s">
        <v>92</v>
      </c>
      <c r="AC220">
        <v>-2.2599999999999998</v>
      </c>
      <c r="AD220">
        <v>2021</v>
      </c>
      <c r="AE220">
        <v>165.9</v>
      </c>
      <c r="AF220">
        <v>332</v>
      </c>
      <c r="AG220" t="s">
        <v>93</v>
      </c>
      <c r="AH220" t="s">
        <v>66</v>
      </c>
      <c r="AI220">
        <v>1536</v>
      </c>
      <c r="AJ220">
        <v>7.37</v>
      </c>
      <c r="AK220" t="s">
        <v>109</v>
      </c>
      <c r="AL220">
        <v>456976</v>
      </c>
      <c r="AM220" t="s">
        <v>407</v>
      </c>
      <c r="AN220" t="s">
        <v>67</v>
      </c>
      <c r="AO220" t="s">
        <v>123</v>
      </c>
      <c r="AP220" t="s">
        <v>124</v>
      </c>
      <c r="AQ220" t="s">
        <v>68</v>
      </c>
      <c r="AR220" t="s">
        <v>93</v>
      </c>
      <c r="AS220" t="s">
        <v>67</v>
      </c>
      <c r="AT220" t="s">
        <v>146</v>
      </c>
      <c r="AU220" t="s">
        <v>125</v>
      </c>
      <c r="AV220" t="s">
        <v>67</v>
      </c>
      <c r="AW220" t="s">
        <v>126</v>
      </c>
      <c r="AX220" t="s">
        <v>189</v>
      </c>
      <c r="AY220" t="s">
        <v>110</v>
      </c>
      <c r="AZ220">
        <v>789</v>
      </c>
      <c r="BA220" t="s">
        <v>67</v>
      </c>
      <c r="BB220">
        <v>0</v>
      </c>
      <c r="BC220">
        <v>0.35</v>
      </c>
      <c r="BD220">
        <v>4.9000000000000004</v>
      </c>
      <c r="BE220">
        <v>4.9000000000000004</v>
      </c>
      <c r="BF220" t="s">
        <v>70</v>
      </c>
      <c r="BG220" t="s">
        <v>128</v>
      </c>
      <c r="BH220" t="s">
        <v>96</v>
      </c>
      <c r="BI220" t="s">
        <v>67</v>
      </c>
      <c r="BJ220" t="s">
        <v>71</v>
      </c>
      <c r="BK220" t="s">
        <v>67</v>
      </c>
      <c r="BL220" t="s">
        <v>130</v>
      </c>
      <c r="BM220" t="s">
        <v>67</v>
      </c>
      <c r="BN220">
        <v>253.1</v>
      </c>
      <c r="BO220">
        <v>1.01</v>
      </c>
      <c r="BP220">
        <v>6.6</v>
      </c>
      <c r="BQ220" t="s">
        <v>190</v>
      </c>
      <c r="BR220" t="s">
        <v>139</v>
      </c>
      <c r="BS220" t="s">
        <v>133</v>
      </c>
      <c r="BT220" t="s">
        <v>98</v>
      </c>
      <c r="BU220">
        <v>-1.25</v>
      </c>
      <c r="BV220">
        <v>-1</v>
      </c>
    </row>
    <row r="221" spans="1:74" x14ac:dyDescent="0.25">
      <c r="A221" t="s">
        <v>170</v>
      </c>
      <c r="B221" t="s">
        <v>171</v>
      </c>
      <c r="C221" t="s">
        <v>165</v>
      </c>
      <c r="D221">
        <v>13.7</v>
      </c>
      <c r="E221">
        <v>1.54</v>
      </c>
      <c r="F221" t="s">
        <v>67</v>
      </c>
      <c r="G221" t="s">
        <v>105</v>
      </c>
      <c r="H221">
        <v>199</v>
      </c>
      <c r="I221">
        <v>1.1299999999999999</v>
      </c>
      <c r="J221" t="s">
        <v>106</v>
      </c>
      <c r="K221" t="s">
        <v>67</v>
      </c>
      <c r="L221">
        <v>0</v>
      </c>
      <c r="M221" t="s">
        <v>116</v>
      </c>
      <c r="N221" t="s">
        <v>107</v>
      </c>
      <c r="O221">
        <v>-2</v>
      </c>
      <c r="P221">
        <v>-2.37</v>
      </c>
      <c r="Q221">
        <v>-1.94</v>
      </c>
      <c r="R221" t="s">
        <v>72</v>
      </c>
      <c r="S221">
        <v>16.399999999999999</v>
      </c>
      <c r="T221" t="s">
        <v>65</v>
      </c>
      <c r="U221" t="s">
        <v>406</v>
      </c>
      <c r="V221" t="s">
        <v>108</v>
      </c>
      <c r="W221" t="s">
        <v>170</v>
      </c>
      <c r="X221">
        <v>1.74</v>
      </c>
      <c r="Y221" t="s">
        <v>67</v>
      </c>
      <c r="Z221">
        <v>-0.95</v>
      </c>
      <c r="AA221" t="s">
        <v>65</v>
      </c>
      <c r="AB221" t="s">
        <v>92</v>
      </c>
      <c r="AC221">
        <v>-2.37</v>
      </c>
      <c r="AD221">
        <v>2021</v>
      </c>
      <c r="AE221">
        <v>207.6</v>
      </c>
      <c r="AF221">
        <v>415</v>
      </c>
      <c r="AG221" t="s">
        <v>93</v>
      </c>
      <c r="AH221" t="s">
        <v>66</v>
      </c>
      <c r="AI221">
        <v>1536</v>
      </c>
      <c r="AJ221">
        <v>7.45</v>
      </c>
      <c r="AK221" t="s">
        <v>109</v>
      </c>
      <c r="AL221">
        <v>456977</v>
      </c>
      <c r="AM221" t="s">
        <v>407</v>
      </c>
      <c r="AN221" t="s">
        <v>67</v>
      </c>
      <c r="AO221" t="s">
        <v>123</v>
      </c>
      <c r="AP221" t="s">
        <v>124</v>
      </c>
      <c r="AQ221" t="s">
        <v>68</v>
      </c>
      <c r="AR221" t="s">
        <v>93</v>
      </c>
      <c r="AS221" t="s">
        <v>67</v>
      </c>
      <c r="AT221" t="s">
        <v>146</v>
      </c>
      <c r="AU221" t="s">
        <v>125</v>
      </c>
      <c r="AV221" t="s">
        <v>67</v>
      </c>
      <c r="AW221" t="s">
        <v>126</v>
      </c>
      <c r="AX221" t="s">
        <v>189</v>
      </c>
      <c r="AY221" t="s">
        <v>110</v>
      </c>
      <c r="AZ221">
        <v>790</v>
      </c>
      <c r="BA221" t="s">
        <v>67</v>
      </c>
      <c r="BB221">
        <v>0</v>
      </c>
      <c r="BC221">
        <v>0.43</v>
      </c>
      <c r="BD221">
        <v>4.9000000000000004</v>
      </c>
      <c r="BE221">
        <v>4.9000000000000004</v>
      </c>
      <c r="BF221" t="s">
        <v>70</v>
      </c>
      <c r="BG221" t="s">
        <v>128</v>
      </c>
      <c r="BH221" t="s">
        <v>96</v>
      </c>
      <c r="BI221" t="s">
        <v>67</v>
      </c>
      <c r="BJ221" t="s">
        <v>71</v>
      </c>
      <c r="BK221" t="s">
        <v>67</v>
      </c>
      <c r="BL221" t="s">
        <v>130</v>
      </c>
      <c r="BM221" t="s">
        <v>67</v>
      </c>
      <c r="BN221">
        <v>361.35</v>
      </c>
      <c r="BO221">
        <v>1.1200000000000001</v>
      </c>
      <c r="BP221">
        <v>6.6</v>
      </c>
      <c r="BQ221" t="s">
        <v>190</v>
      </c>
      <c r="BR221" t="s">
        <v>139</v>
      </c>
      <c r="BS221" t="s">
        <v>133</v>
      </c>
      <c r="BT221" t="s">
        <v>98</v>
      </c>
      <c r="BU221">
        <v>-1.25</v>
      </c>
      <c r="BV221">
        <v>-1</v>
      </c>
    </row>
    <row r="222" spans="1:74" x14ac:dyDescent="0.25">
      <c r="A222" t="s">
        <v>80</v>
      </c>
      <c r="B222" t="s">
        <v>80</v>
      </c>
      <c r="C222" t="s">
        <v>80</v>
      </c>
      <c r="D222">
        <v>6.1</v>
      </c>
      <c r="E222">
        <v>1.58</v>
      </c>
      <c r="F222" t="s">
        <v>67</v>
      </c>
      <c r="G222" t="s">
        <v>105</v>
      </c>
      <c r="H222">
        <v>199</v>
      </c>
      <c r="I222">
        <v>1.1299999999999999</v>
      </c>
      <c r="J222" t="s">
        <v>106</v>
      </c>
      <c r="K222" t="s">
        <v>67</v>
      </c>
      <c r="L222">
        <v>0</v>
      </c>
      <c r="M222" t="s">
        <v>116</v>
      </c>
      <c r="N222" t="s">
        <v>107</v>
      </c>
      <c r="O222">
        <v>-2</v>
      </c>
      <c r="P222">
        <v>-2.29</v>
      </c>
      <c r="Q222">
        <v>-1.85</v>
      </c>
      <c r="R222" t="s">
        <v>72</v>
      </c>
      <c r="S222">
        <v>17.5</v>
      </c>
      <c r="T222" t="s">
        <v>65</v>
      </c>
      <c r="U222" t="s">
        <v>406</v>
      </c>
      <c r="V222" t="s">
        <v>108</v>
      </c>
      <c r="W222" t="s">
        <v>80</v>
      </c>
      <c r="X222">
        <v>1.79</v>
      </c>
      <c r="Y222" t="s">
        <v>67</v>
      </c>
      <c r="Z222">
        <v>-0.95</v>
      </c>
      <c r="AA222" t="s">
        <v>65</v>
      </c>
      <c r="AB222" t="s">
        <v>92</v>
      </c>
      <c r="AC222">
        <v>-2.29</v>
      </c>
      <c r="AD222">
        <v>2021</v>
      </c>
      <c r="AE222">
        <v>79.2</v>
      </c>
      <c r="AF222">
        <v>158</v>
      </c>
      <c r="AG222" t="s">
        <v>93</v>
      </c>
      <c r="AH222" t="s">
        <v>66</v>
      </c>
      <c r="AI222">
        <v>1536</v>
      </c>
      <c r="AJ222">
        <v>8.09</v>
      </c>
      <c r="AK222" t="s">
        <v>109</v>
      </c>
      <c r="AL222">
        <v>456978</v>
      </c>
      <c r="AM222" t="s">
        <v>407</v>
      </c>
      <c r="AN222" t="s">
        <v>67</v>
      </c>
      <c r="AO222" t="s">
        <v>123</v>
      </c>
      <c r="AP222" t="s">
        <v>124</v>
      </c>
      <c r="AQ222" t="s">
        <v>68</v>
      </c>
      <c r="AR222" t="s">
        <v>93</v>
      </c>
      <c r="AS222" t="s">
        <v>67</v>
      </c>
      <c r="AT222" t="s">
        <v>146</v>
      </c>
      <c r="AU222" t="s">
        <v>125</v>
      </c>
      <c r="AV222" t="s">
        <v>67</v>
      </c>
      <c r="AW222" t="s">
        <v>126</v>
      </c>
      <c r="AX222" t="s">
        <v>198</v>
      </c>
      <c r="AY222" t="s">
        <v>110</v>
      </c>
      <c r="AZ222">
        <v>791</v>
      </c>
      <c r="BA222" t="s">
        <v>67</v>
      </c>
      <c r="BB222">
        <v>0</v>
      </c>
      <c r="BC222">
        <v>0.44</v>
      </c>
      <c r="BD222">
        <v>4.9000000000000004</v>
      </c>
      <c r="BE222">
        <v>4.9000000000000004</v>
      </c>
      <c r="BF222" t="s">
        <v>70</v>
      </c>
      <c r="BG222" t="s">
        <v>128</v>
      </c>
      <c r="BH222" t="s">
        <v>96</v>
      </c>
      <c r="BI222" t="s">
        <v>67</v>
      </c>
      <c r="BJ222" t="s">
        <v>71</v>
      </c>
      <c r="BK222" t="s">
        <v>67</v>
      </c>
      <c r="BL222" t="s">
        <v>130</v>
      </c>
      <c r="BM222" t="s">
        <v>67</v>
      </c>
      <c r="BN222">
        <v>141.41</v>
      </c>
      <c r="BO222">
        <v>1.04</v>
      </c>
      <c r="BP222">
        <v>7.7</v>
      </c>
      <c r="BQ222" t="s">
        <v>190</v>
      </c>
      <c r="BR222" t="s">
        <v>139</v>
      </c>
      <c r="BS222" t="s">
        <v>133</v>
      </c>
      <c r="BT222" t="s">
        <v>98</v>
      </c>
      <c r="BU222">
        <v>-1.25</v>
      </c>
      <c r="BV222">
        <v>-1</v>
      </c>
    </row>
    <row r="223" spans="1:74" x14ac:dyDescent="0.25">
      <c r="A223" t="s">
        <v>170</v>
      </c>
      <c r="B223" t="s">
        <v>171</v>
      </c>
      <c r="C223" t="s">
        <v>165</v>
      </c>
      <c r="D223">
        <v>5.6</v>
      </c>
      <c r="E223">
        <v>0.88</v>
      </c>
      <c r="F223" t="s">
        <v>67</v>
      </c>
      <c r="G223" t="s">
        <v>111</v>
      </c>
      <c r="H223">
        <v>199</v>
      </c>
      <c r="I223">
        <v>1.1299999999999999</v>
      </c>
      <c r="J223" t="s">
        <v>106</v>
      </c>
      <c r="K223" t="s">
        <v>67</v>
      </c>
      <c r="L223">
        <v>1</v>
      </c>
      <c r="M223" t="s">
        <v>116</v>
      </c>
      <c r="N223" t="s">
        <v>107</v>
      </c>
      <c r="O223">
        <v>-1.8</v>
      </c>
      <c r="P223">
        <v>-1.96</v>
      </c>
      <c r="Q223">
        <v>-1.52</v>
      </c>
      <c r="R223" t="s">
        <v>72</v>
      </c>
      <c r="S223">
        <v>9.6</v>
      </c>
      <c r="T223" t="s">
        <v>65</v>
      </c>
      <c r="U223" t="s">
        <v>408</v>
      </c>
      <c r="V223" t="s">
        <v>108</v>
      </c>
      <c r="W223" t="s">
        <v>170</v>
      </c>
      <c r="X223">
        <v>0.99</v>
      </c>
      <c r="Y223" t="s">
        <v>67</v>
      </c>
      <c r="Z223">
        <v>-0.96</v>
      </c>
      <c r="AA223" t="s">
        <v>65</v>
      </c>
      <c r="AB223" t="s">
        <v>92</v>
      </c>
      <c r="AC223">
        <v>-1.96</v>
      </c>
      <c r="AD223">
        <v>2021</v>
      </c>
      <c r="AE223">
        <v>169.7</v>
      </c>
      <c r="AF223">
        <v>339</v>
      </c>
      <c r="AG223" t="s">
        <v>93</v>
      </c>
      <c r="AH223" t="s">
        <v>66</v>
      </c>
      <c r="AI223">
        <v>1536</v>
      </c>
      <c r="AJ223">
        <v>2.69</v>
      </c>
      <c r="AK223" t="s">
        <v>109</v>
      </c>
      <c r="AL223">
        <v>456979</v>
      </c>
      <c r="AM223" t="s">
        <v>272</v>
      </c>
      <c r="AN223" t="s">
        <v>67</v>
      </c>
      <c r="AO223" t="s">
        <v>123</v>
      </c>
      <c r="AP223" t="s">
        <v>124</v>
      </c>
      <c r="AQ223" t="s">
        <v>68</v>
      </c>
      <c r="AR223" t="s">
        <v>93</v>
      </c>
      <c r="AS223" t="s">
        <v>67</v>
      </c>
      <c r="AT223" t="s">
        <v>146</v>
      </c>
      <c r="AU223" t="s">
        <v>125</v>
      </c>
      <c r="AV223" t="s">
        <v>67</v>
      </c>
      <c r="AW223" t="s">
        <v>126</v>
      </c>
      <c r="AX223" t="s">
        <v>371</v>
      </c>
      <c r="AY223" t="s">
        <v>110</v>
      </c>
      <c r="AZ223">
        <v>807</v>
      </c>
      <c r="BA223" t="s">
        <v>67</v>
      </c>
      <c r="BB223">
        <v>0</v>
      </c>
      <c r="BC223">
        <v>0.44</v>
      </c>
      <c r="BD223">
        <v>3.2</v>
      </c>
      <c r="BE223">
        <v>3.2</v>
      </c>
      <c r="BF223" t="s">
        <v>70</v>
      </c>
      <c r="BG223" t="s">
        <v>178</v>
      </c>
      <c r="BH223" t="s">
        <v>96</v>
      </c>
      <c r="BI223" t="s">
        <v>67</v>
      </c>
      <c r="BJ223" t="s">
        <v>71</v>
      </c>
      <c r="BK223" t="s">
        <v>67</v>
      </c>
      <c r="BL223" t="s">
        <v>97</v>
      </c>
      <c r="BM223" t="s">
        <v>67</v>
      </c>
      <c r="BN223">
        <v>168.76</v>
      </c>
      <c r="BO223">
        <v>0.71</v>
      </c>
      <c r="BP223">
        <v>3.3</v>
      </c>
      <c r="BQ223" t="s">
        <v>131</v>
      </c>
      <c r="BR223" t="s">
        <v>400</v>
      </c>
      <c r="BS223" t="s">
        <v>133</v>
      </c>
      <c r="BT223" t="s">
        <v>98</v>
      </c>
      <c r="BU223">
        <v>-1.25</v>
      </c>
      <c r="BV223">
        <v>-1</v>
      </c>
    </row>
    <row r="224" spans="1:74" x14ac:dyDescent="0.25">
      <c r="A224" t="s">
        <v>170</v>
      </c>
      <c r="B224" t="s">
        <v>171</v>
      </c>
      <c r="C224" t="s">
        <v>165</v>
      </c>
      <c r="D224">
        <v>6.5</v>
      </c>
      <c r="E224">
        <v>0.93</v>
      </c>
      <c r="F224" t="s">
        <v>67</v>
      </c>
      <c r="G224" t="s">
        <v>111</v>
      </c>
      <c r="H224">
        <v>199</v>
      </c>
      <c r="I224">
        <v>1.1299999999999999</v>
      </c>
      <c r="J224" t="s">
        <v>106</v>
      </c>
      <c r="K224" t="s">
        <v>67</v>
      </c>
      <c r="L224">
        <v>1</v>
      </c>
      <c r="M224" t="s">
        <v>116</v>
      </c>
      <c r="N224" t="s">
        <v>107</v>
      </c>
      <c r="O224">
        <v>-1.8</v>
      </c>
      <c r="P224">
        <v>-1.96</v>
      </c>
      <c r="Q224">
        <v>-1.57</v>
      </c>
      <c r="R224" t="s">
        <v>72</v>
      </c>
      <c r="S224">
        <v>9.5</v>
      </c>
      <c r="T224" t="s">
        <v>65</v>
      </c>
      <c r="U224" t="s">
        <v>408</v>
      </c>
      <c r="V224" t="s">
        <v>108</v>
      </c>
      <c r="W224" t="s">
        <v>170</v>
      </c>
      <c r="X224">
        <v>1.05</v>
      </c>
      <c r="Y224" t="s">
        <v>67</v>
      </c>
      <c r="Z224">
        <v>-0.97</v>
      </c>
      <c r="AA224" t="s">
        <v>65</v>
      </c>
      <c r="AB224" t="s">
        <v>92</v>
      </c>
      <c r="AC224">
        <v>-1.96</v>
      </c>
      <c r="AD224">
        <v>2021</v>
      </c>
      <c r="AE224">
        <v>202</v>
      </c>
      <c r="AF224">
        <v>404</v>
      </c>
      <c r="AG224" t="s">
        <v>93</v>
      </c>
      <c r="AH224" t="s">
        <v>66</v>
      </c>
      <c r="AI224">
        <v>1536</v>
      </c>
      <c r="AJ224">
        <v>2.69</v>
      </c>
      <c r="AK224" t="s">
        <v>109</v>
      </c>
      <c r="AL224">
        <v>456980</v>
      </c>
      <c r="AM224" t="s">
        <v>272</v>
      </c>
      <c r="AN224" t="s">
        <v>67</v>
      </c>
      <c r="AO224" t="s">
        <v>123</v>
      </c>
      <c r="AP224" t="s">
        <v>124</v>
      </c>
      <c r="AQ224" t="s">
        <v>68</v>
      </c>
      <c r="AR224" t="s">
        <v>93</v>
      </c>
      <c r="AS224" t="s">
        <v>67</v>
      </c>
      <c r="AT224" t="s">
        <v>146</v>
      </c>
      <c r="AU224" t="s">
        <v>125</v>
      </c>
      <c r="AV224" t="s">
        <v>67</v>
      </c>
      <c r="AW224" t="s">
        <v>126</v>
      </c>
      <c r="AX224" t="s">
        <v>273</v>
      </c>
      <c r="AY224" t="s">
        <v>110</v>
      </c>
      <c r="AZ224">
        <v>806</v>
      </c>
      <c r="BA224" t="s">
        <v>67</v>
      </c>
      <c r="BB224">
        <v>0</v>
      </c>
      <c r="BC224">
        <v>0.39</v>
      </c>
      <c r="BD224">
        <v>3.2</v>
      </c>
      <c r="BE224">
        <v>3.2</v>
      </c>
      <c r="BF224" t="s">
        <v>70</v>
      </c>
      <c r="BG224" t="s">
        <v>178</v>
      </c>
      <c r="BH224" t="s">
        <v>96</v>
      </c>
      <c r="BI224" t="s">
        <v>67</v>
      </c>
      <c r="BJ224" t="s">
        <v>71</v>
      </c>
      <c r="BK224" t="s">
        <v>67</v>
      </c>
      <c r="BL224" t="s">
        <v>97</v>
      </c>
      <c r="BM224" t="s">
        <v>67</v>
      </c>
      <c r="BN224">
        <v>212.28</v>
      </c>
      <c r="BO224">
        <v>0.71</v>
      </c>
      <c r="BP224">
        <v>3.2</v>
      </c>
      <c r="BQ224" t="s">
        <v>131</v>
      </c>
      <c r="BR224" t="s">
        <v>400</v>
      </c>
      <c r="BS224" t="s">
        <v>133</v>
      </c>
      <c r="BT224" t="s">
        <v>98</v>
      </c>
      <c r="BU224">
        <v>-1.25</v>
      </c>
      <c r="BV224">
        <v>-1</v>
      </c>
    </row>
    <row r="225" spans="1:74" x14ac:dyDescent="0.25">
      <c r="A225" t="s">
        <v>115</v>
      </c>
      <c r="B225" t="s">
        <v>115</v>
      </c>
      <c r="C225" t="s">
        <v>115</v>
      </c>
      <c r="D225">
        <v>13.3</v>
      </c>
      <c r="E225">
        <v>1.94</v>
      </c>
      <c r="F225">
        <v>4.54</v>
      </c>
      <c r="G225" t="s">
        <v>73</v>
      </c>
      <c r="H225">
        <v>199</v>
      </c>
      <c r="I225">
        <v>1.1299999999999999</v>
      </c>
      <c r="J225" t="s">
        <v>75</v>
      </c>
      <c r="K225" t="s">
        <v>67</v>
      </c>
      <c r="L225">
        <v>0</v>
      </c>
      <c r="M225" t="s">
        <v>116</v>
      </c>
      <c r="N225" t="s">
        <v>348</v>
      </c>
      <c r="O225">
        <v>-2</v>
      </c>
      <c r="P225">
        <v>-1.6</v>
      </c>
      <c r="Q225">
        <v>-1.56</v>
      </c>
      <c r="R225" t="s">
        <v>142</v>
      </c>
      <c r="S225">
        <v>15.8</v>
      </c>
      <c r="T225" t="s">
        <v>65</v>
      </c>
      <c r="U225" t="s">
        <v>409</v>
      </c>
      <c r="V225" t="s">
        <v>76</v>
      </c>
      <c r="W225" t="s">
        <v>115</v>
      </c>
      <c r="X225">
        <v>2.19</v>
      </c>
      <c r="Y225">
        <v>4.79</v>
      </c>
      <c r="Z225">
        <v>-0.98</v>
      </c>
      <c r="AA225" t="s">
        <v>65</v>
      </c>
      <c r="AB225" t="s">
        <v>100</v>
      </c>
      <c r="AC225">
        <v>-1.6</v>
      </c>
      <c r="AD225">
        <v>2021</v>
      </c>
      <c r="AE225">
        <v>107.2</v>
      </c>
      <c r="AF225">
        <v>214</v>
      </c>
      <c r="AG225" t="s">
        <v>93</v>
      </c>
      <c r="AH225" t="s">
        <v>66</v>
      </c>
      <c r="AI225">
        <v>1536</v>
      </c>
      <c r="AJ225">
        <v>8.77</v>
      </c>
      <c r="AK225" t="s">
        <v>77</v>
      </c>
      <c r="AL225">
        <v>456981</v>
      </c>
      <c r="AM225" t="s">
        <v>410</v>
      </c>
      <c r="AN225" t="s">
        <v>67</v>
      </c>
      <c r="AO225" t="s">
        <v>202</v>
      </c>
      <c r="AP225" t="s">
        <v>124</v>
      </c>
      <c r="AQ225" t="s">
        <v>68</v>
      </c>
      <c r="AR225" t="s">
        <v>93</v>
      </c>
      <c r="AS225" t="s">
        <v>67</v>
      </c>
      <c r="AT225" t="s">
        <v>146</v>
      </c>
      <c r="AU225" t="s">
        <v>125</v>
      </c>
      <c r="AV225" t="s">
        <v>67</v>
      </c>
      <c r="AW225" t="s">
        <v>126</v>
      </c>
      <c r="AX225" t="s">
        <v>163</v>
      </c>
      <c r="AY225" t="s">
        <v>78</v>
      </c>
      <c r="AZ225">
        <v>504</v>
      </c>
      <c r="BA225" t="s">
        <v>67</v>
      </c>
      <c r="BB225">
        <v>0</v>
      </c>
      <c r="BC225">
        <v>0.04</v>
      </c>
      <c r="BD225">
        <v>1.7</v>
      </c>
      <c r="BE225">
        <v>1.7</v>
      </c>
      <c r="BF225" t="s">
        <v>70</v>
      </c>
      <c r="BG225" t="s">
        <v>128</v>
      </c>
      <c r="BH225" t="s">
        <v>96</v>
      </c>
      <c r="BI225" t="s">
        <v>67</v>
      </c>
      <c r="BJ225" t="s">
        <v>71</v>
      </c>
      <c r="BK225" t="s">
        <v>67</v>
      </c>
      <c r="BL225" t="s">
        <v>130</v>
      </c>
      <c r="BM225">
        <v>513.48800000000006</v>
      </c>
      <c r="BN225">
        <v>235.11</v>
      </c>
      <c r="BO225">
        <v>0.35</v>
      </c>
      <c r="BP225">
        <v>12.4</v>
      </c>
      <c r="BQ225" t="s">
        <v>74</v>
      </c>
      <c r="BR225" t="s">
        <v>139</v>
      </c>
      <c r="BS225" t="s">
        <v>133</v>
      </c>
      <c r="BT225" t="s">
        <v>79</v>
      </c>
      <c r="BU225">
        <v>-1.25</v>
      </c>
      <c r="BV225">
        <v>-1</v>
      </c>
    </row>
    <row r="226" spans="1:74" x14ac:dyDescent="0.25">
      <c r="A226" t="s">
        <v>115</v>
      </c>
      <c r="B226" t="s">
        <v>115</v>
      </c>
      <c r="C226" t="s">
        <v>115</v>
      </c>
      <c r="D226">
        <v>3.1</v>
      </c>
      <c r="E226">
        <v>1.39</v>
      </c>
      <c r="F226" t="s">
        <v>67</v>
      </c>
      <c r="G226" t="s">
        <v>111</v>
      </c>
      <c r="H226">
        <v>199</v>
      </c>
      <c r="I226">
        <v>1.1299999999999999</v>
      </c>
      <c r="J226" t="s">
        <v>112</v>
      </c>
      <c r="K226" t="s">
        <v>67</v>
      </c>
      <c r="L226">
        <v>0</v>
      </c>
      <c r="M226" t="s">
        <v>116</v>
      </c>
      <c r="N226" t="s">
        <v>107</v>
      </c>
      <c r="O226">
        <v>-2</v>
      </c>
      <c r="P226">
        <v>-2.21</v>
      </c>
      <c r="Q226">
        <v>-1.69</v>
      </c>
      <c r="R226" t="s">
        <v>72</v>
      </c>
      <c r="S226">
        <v>14.4</v>
      </c>
      <c r="T226" t="s">
        <v>65</v>
      </c>
      <c r="U226" t="s">
        <v>409</v>
      </c>
      <c r="V226" t="s">
        <v>144</v>
      </c>
      <c r="W226" t="s">
        <v>115</v>
      </c>
      <c r="X226">
        <v>1.57</v>
      </c>
      <c r="Y226" t="s">
        <v>67</v>
      </c>
      <c r="Z226">
        <v>-0.98</v>
      </c>
      <c r="AA226" t="s">
        <v>65</v>
      </c>
      <c r="AB226" t="s">
        <v>92</v>
      </c>
      <c r="AC226">
        <v>-2.21</v>
      </c>
      <c r="AD226">
        <v>2021</v>
      </c>
      <c r="AE226">
        <v>56.5</v>
      </c>
      <c r="AF226">
        <v>113</v>
      </c>
      <c r="AG226" t="s">
        <v>93</v>
      </c>
      <c r="AH226" t="s">
        <v>66</v>
      </c>
      <c r="AI226">
        <v>1536</v>
      </c>
      <c r="AJ226">
        <v>5.13</v>
      </c>
      <c r="AK226" t="s">
        <v>109</v>
      </c>
      <c r="AL226">
        <v>456982</v>
      </c>
      <c r="AM226" t="s">
        <v>410</v>
      </c>
      <c r="AN226" t="s">
        <v>67</v>
      </c>
      <c r="AO226" t="s">
        <v>123</v>
      </c>
      <c r="AP226" t="s">
        <v>124</v>
      </c>
      <c r="AQ226" t="s">
        <v>68</v>
      </c>
      <c r="AR226" t="s">
        <v>93</v>
      </c>
      <c r="AS226" t="s">
        <v>67</v>
      </c>
      <c r="AT226" t="s">
        <v>146</v>
      </c>
      <c r="AU226" t="s">
        <v>125</v>
      </c>
      <c r="AV226" t="s">
        <v>67</v>
      </c>
      <c r="AW226" t="s">
        <v>126</v>
      </c>
      <c r="AX226" t="s">
        <v>163</v>
      </c>
      <c r="AY226" t="s">
        <v>110</v>
      </c>
      <c r="AZ226">
        <v>495</v>
      </c>
      <c r="BA226" t="s">
        <v>67</v>
      </c>
      <c r="BB226">
        <v>0</v>
      </c>
      <c r="BC226">
        <v>0.52</v>
      </c>
      <c r="BD226">
        <v>4.5</v>
      </c>
      <c r="BE226">
        <v>4.5</v>
      </c>
      <c r="BF226" t="s">
        <v>70</v>
      </c>
      <c r="BG226" t="s">
        <v>128</v>
      </c>
      <c r="BH226" t="s">
        <v>96</v>
      </c>
      <c r="BI226" t="s">
        <v>67</v>
      </c>
      <c r="BJ226" t="s">
        <v>71</v>
      </c>
      <c r="BK226" t="s">
        <v>67</v>
      </c>
      <c r="BL226" t="s">
        <v>130</v>
      </c>
      <c r="BM226" t="s">
        <v>67</v>
      </c>
      <c r="BN226">
        <v>88.69</v>
      </c>
      <c r="BO226">
        <v>0.96</v>
      </c>
      <c r="BP226">
        <v>5.5</v>
      </c>
      <c r="BQ226" t="s">
        <v>190</v>
      </c>
      <c r="BR226" t="s">
        <v>139</v>
      </c>
      <c r="BS226" t="s">
        <v>133</v>
      </c>
      <c r="BT226" t="s">
        <v>98</v>
      </c>
      <c r="BU226">
        <v>-1.25</v>
      </c>
      <c r="BV226">
        <v>-1</v>
      </c>
    </row>
    <row r="227" spans="1:74" x14ac:dyDescent="0.25">
      <c r="A227" t="s">
        <v>115</v>
      </c>
      <c r="B227" t="s">
        <v>115</v>
      </c>
      <c r="C227" t="s">
        <v>115</v>
      </c>
      <c r="D227">
        <v>3.9</v>
      </c>
      <c r="E227">
        <v>1.39</v>
      </c>
      <c r="F227" t="s">
        <v>67</v>
      </c>
      <c r="G227" t="s">
        <v>105</v>
      </c>
      <c r="H227">
        <v>199</v>
      </c>
      <c r="I227">
        <v>1.1299999999999999</v>
      </c>
      <c r="J227" t="s">
        <v>106</v>
      </c>
      <c r="K227" t="s">
        <v>67</v>
      </c>
      <c r="L227">
        <v>0</v>
      </c>
      <c r="M227" t="s">
        <v>116</v>
      </c>
      <c r="N227" t="s">
        <v>107</v>
      </c>
      <c r="O227">
        <v>-2</v>
      </c>
      <c r="P227">
        <v>-2.21</v>
      </c>
      <c r="Q227">
        <v>-1.69</v>
      </c>
      <c r="R227" t="s">
        <v>72</v>
      </c>
      <c r="S227">
        <v>14.4</v>
      </c>
      <c r="T227" t="s">
        <v>65</v>
      </c>
      <c r="U227" t="s">
        <v>409</v>
      </c>
      <c r="V227" t="s">
        <v>108</v>
      </c>
      <c r="W227" t="s">
        <v>115</v>
      </c>
      <c r="X227">
        <v>1.57</v>
      </c>
      <c r="Y227" t="s">
        <v>67</v>
      </c>
      <c r="Z227">
        <v>-0.98</v>
      </c>
      <c r="AA227" t="s">
        <v>65</v>
      </c>
      <c r="AB227" t="s">
        <v>92</v>
      </c>
      <c r="AC227">
        <v>-2.21</v>
      </c>
      <c r="AD227">
        <v>2021</v>
      </c>
      <c r="AE227">
        <v>71</v>
      </c>
      <c r="AF227">
        <v>142</v>
      </c>
      <c r="AG227" t="s">
        <v>93</v>
      </c>
      <c r="AH227" t="s">
        <v>66</v>
      </c>
      <c r="AI227">
        <v>1536</v>
      </c>
      <c r="AJ227">
        <v>5.13</v>
      </c>
      <c r="AK227" t="s">
        <v>109</v>
      </c>
      <c r="AL227">
        <v>456983</v>
      </c>
      <c r="AM227" t="s">
        <v>410</v>
      </c>
      <c r="AN227" t="s">
        <v>67</v>
      </c>
      <c r="AO227" t="s">
        <v>123</v>
      </c>
      <c r="AP227" t="s">
        <v>124</v>
      </c>
      <c r="AQ227" t="s">
        <v>68</v>
      </c>
      <c r="AR227" t="s">
        <v>93</v>
      </c>
      <c r="AS227" t="s">
        <v>67</v>
      </c>
      <c r="AT227" t="s">
        <v>146</v>
      </c>
      <c r="AU227" t="s">
        <v>125</v>
      </c>
      <c r="AV227" t="s">
        <v>67</v>
      </c>
      <c r="AW227" t="s">
        <v>126</v>
      </c>
      <c r="AX227" t="s">
        <v>163</v>
      </c>
      <c r="AY227" t="s">
        <v>110</v>
      </c>
      <c r="AZ227">
        <v>495</v>
      </c>
      <c r="BA227" t="s">
        <v>67</v>
      </c>
      <c r="BB227">
        <v>0</v>
      </c>
      <c r="BC227">
        <v>0.52</v>
      </c>
      <c r="BD227">
        <v>4.5</v>
      </c>
      <c r="BE227">
        <v>4.5</v>
      </c>
      <c r="BF227" t="s">
        <v>70</v>
      </c>
      <c r="BG227" t="s">
        <v>128</v>
      </c>
      <c r="BH227" t="s">
        <v>96</v>
      </c>
      <c r="BI227" t="s">
        <v>67</v>
      </c>
      <c r="BJ227" t="s">
        <v>71</v>
      </c>
      <c r="BK227" t="s">
        <v>67</v>
      </c>
      <c r="BL227" t="s">
        <v>130</v>
      </c>
      <c r="BM227" t="s">
        <v>67</v>
      </c>
      <c r="BN227">
        <v>111.54</v>
      </c>
      <c r="BO227">
        <v>0.96</v>
      </c>
      <c r="BP227">
        <v>5.5</v>
      </c>
      <c r="BQ227" t="s">
        <v>190</v>
      </c>
      <c r="BR227" t="s">
        <v>139</v>
      </c>
      <c r="BS227" t="s">
        <v>133</v>
      </c>
      <c r="BT227" t="s">
        <v>98</v>
      </c>
      <c r="BU227">
        <v>-1.25</v>
      </c>
      <c r="BV227">
        <v>-1</v>
      </c>
    </row>
    <row r="228" spans="1:74" x14ac:dyDescent="0.25">
      <c r="A228" t="s">
        <v>80</v>
      </c>
      <c r="B228" t="s">
        <v>80</v>
      </c>
      <c r="C228" t="s">
        <v>80</v>
      </c>
      <c r="D228">
        <v>6.1</v>
      </c>
      <c r="E228">
        <v>2.15</v>
      </c>
      <c r="F228" t="s">
        <v>67</v>
      </c>
      <c r="G228" t="s">
        <v>105</v>
      </c>
      <c r="H228">
        <v>199</v>
      </c>
      <c r="I228">
        <v>1.1299999999999999</v>
      </c>
      <c r="J228" t="s">
        <v>106</v>
      </c>
      <c r="K228" t="s">
        <v>67</v>
      </c>
      <c r="L228">
        <v>0</v>
      </c>
      <c r="M228" t="s">
        <v>116</v>
      </c>
      <c r="N228" t="s">
        <v>107</v>
      </c>
      <c r="O228">
        <v>-2</v>
      </c>
      <c r="P228">
        <v>-2.48</v>
      </c>
      <c r="Q228">
        <v>-1.74</v>
      </c>
      <c r="R228" t="s">
        <v>142</v>
      </c>
      <c r="S228">
        <v>7.1</v>
      </c>
      <c r="T228" t="s">
        <v>65</v>
      </c>
      <c r="U228" t="s">
        <v>409</v>
      </c>
      <c r="V228" t="s">
        <v>119</v>
      </c>
      <c r="W228" t="s">
        <v>80</v>
      </c>
      <c r="X228">
        <v>2.4300000000000002</v>
      </c>
      <c r="Y228" t="s">
        <v>67</v>
      </c>
      <c r="Z228">
        <v>-1.02</v>
      </c>
      <c r="AA228" t="s">
        <v>65</v>
      </c>
      <c r="AB228" t="s">
        <v>92</v>
      </c>
      <c r="AC228">
        <v>-2.48</v>
      </c>
      <c r="AD228">
        <v>2021</v>
      </c>
      <c r="AE228">
        <v>110.1</v>
      </c>
      <c r="AF228">
        <v>220</v>
      </c>
      <c r="AG228" t="s">
        <v>93</v>
      </c>
      <c r="AH228" t="s">
        <v>66</v>
      </c>
      <c r="AI228">
        <v>1536</v>
      </c>
      <c r="AJ228">
        <v>6.04</v>
      </c>
      <c r="AK228" t="s">
        <v>109</v>
      </c>
      <c r="AL228">
        <v>456984</v>
      </c>
      <c r="AM228" t="s">
        <v>410</v>
      </c>
      <c r="AN228" t="s">
        <v>67</v>
      </c>
      <c r="AO228" t="s">
        <v>123</v>
      </c>
      <c r="AP228" t="s">
        <v>124</v>
      </c>
      <c r="AQ228" t="s">
        <v>68</v>
      </c>
      <c r="AR228" t="s">
        <v>93</v>
      </c>
      <c r="AS228" t="s">
        <v>67</v>
      </c>
      <c r="AT228" t="s">
        <v>146</v>
      </c>
      <c r="AU228" t="s">
        <v>125</v>
      </c>
      <c r="AV228" t="s">
        <v>67</v>
      </c>
      <c r="AW228" t="s">
        <v>126</v>
      </c>
      <c r="AX228" t="s">
        <v>163</v>
      </c>
      <c r="AY228" t="s">
        <v>110</v>
      </c>
      <c r="AZ228">
        <v>1195</v>
      </c>
      <c r="BA228" t="s">
        <v>67</v>
      </c>
      <c r="BB228">
        <v>0</v>
      </c>
      <c r="BC228">
        <v>0.74</v>
      </c>
      <c r="BD228">
        <v>0.9</v>
      </c>
      <c r="BE228">
        <v>0.7</v>
      </c>
      <c r="BF228" t="s">
        <v>70</v>
      </c>
      <c r="BG228" t="s">
        <v>128</v>
      </c>
      <c r="BH228" t="s">
        <v>96</v>
      </c>
      <c r="BI228" t="s">
        <v>67</v>
      </c>
      <c r="BJ228" t="s">
        <v>71</v>
      </c>
      <c r="BK228" t="s">
        <v>67</v>
      </c>
      <c r="BL228" t="s">
        <v>130</v>
      </c>
      <c r="BM228" t="s">
        <v>67</v>
      </c>
      <c r="BN228">
        <v>267.39</v>
      </c>
      <c r="BO228">
        <v>1.23</v>
      </c>
      <c r="BP228">
        <v>5.5</v>
      </c>
      <c r="BQ228" t="s">
        <v>190</v>
      </c>
      <c r="BR228" t="s">
        <v>139</v>
      </c>
      <c r="BS228" t="s">
        <v>133</v>
      </c>
      <c r="BT228" t="s">
        <v>98</v>
      </c>
      <c r="BU228">
        <v>-1.25</v>
      </c>
      <c r="BV228">
        <v>-1</v>
      </c>
    </row>
    <row r="229" spans="1:74" x14ac:dyDescent="0.25">
      <c r="A229" t="s">
        <v>115</v>
      </c>
      <c r="B229" t="s">
        <v>115</v>
      </c>
      <c r="C229" t="s">
        <v>115</v>
      </c>
      <c r="D229">
        <v>6.6</v>
      </c>
      <c r="E229">
        <v>1.94</v>
      </c>
      <c r="F229">
        <v>4.54</v>
      </c>
      <c r="G229" t="s">
        <v>105</v>
      </c>
      <c r="H229">
        <v>199</v>
      </c>
      <c r="I229">
        <v>1.1299999999999999</v>
      </c>
      <c r="J229" t="s">
        <v>106</v>
      </c>
      <c r="K229" t="s">
        <v>67</v>
      </c>
      <c r="L229">
        <v>0</v>
      </c>
      <c r="M229" t="s">
        <v>116</v>
      </c>
      <c r="N229" t="s">
        <v>107</v>
      </c>
      <c r="O229">
        <v>-2</v>
      </c>
      <c r="P229">
        <v>-1.6</v>
      </c>
      <c r="Q229">
        <v>-1.56</v>
      </c>
      <c r="R229" t="s">
        <v>142</v>
      </c>
      <c r="S229">
        <v>15.8</v>
      </c>
      <c r="T229" t="s">
        <v>65</v>
      </c>
      <c r="U229" t="s">
        <v>409</v>
      </c>
      <c r="V229" t="s">
        <v>108</v>
      </c>
      <c r="W229" t="s">
        <v>115</v>
      </c>
      <c r="X229">
        <v>2.19</v>
      </c>
      <c r="Y229">
        <v>4.79</v>
      </c>
      <c r="Z229">
        <v>-0.98</v>
      </c>
      <c r="AA229" t="s">
        <v>65</v>
      </c>
      <c r="AB229" t="s">
        <v>92</v>
      </c>
      <c r="AC229">
        <v>-1.6</v>
      </c>
      <c r="AD229">
        <v>2021</v>
      </c>
      <c r="AE229">
        <v>52.9</v>
      </c>
      <c r="AF229">
        <v>106</v>
      </c>
      <c r="AG229" t="s">
        <v>93</v>
      </c>
      <c r="AH229" t="s">
        <v>66</v>
      </c>
      <c r="AI229">
        <v>1536</v>
      </c>
      <c r="AJ229">
        <v>8.77</v>
      </c>
      <c r="AK229" t="s">
        <v>109</v>
      </c>
      <c r="AL229">
        <v>456985</v>
      </c>
      <c r="AM229" t="s">
        <v>410</v>
      </c>
      <c r="AN229" t="s">
        <v>67</v>
      </c>
      <c r="AO229" t="s">
        <v>202</v>
      </c>
      <c r="AP229" t="s">
        <v>124</v>
      </c>
      <c r="AQ229" t="s">
        <v>68</v>
      </c>
      <c r="AR229" t="s">
        <v>93</v>
      </c>
      <c r="AS229" t="s">
        <v>67</v>
      </c>
      <c r="AT229" t="s">
        <v>146</v>
      </c>
      <c r="AU229" t="s">
        <v>125</v>
      </c>
      <c r="AV229" t="s">
        <v>67</v>
      </c>
      <c r="AW229" t="s">
        <v>126</v>
      </c>
      <c r="AX229" t="s">
        <v>163</v>
      </c>
      <c r="AY229" t="s">
        <v>110</v>
      </c>
      <c r="AZ229">
        <v>504</v>
      </c>
      <c r="BA229" t="s">
        <v>67</v>
      </c>
      <c r="BB229">
        <v>0</v>
      </c>
      <c r="BC229">
        <v>0.04</v>
      </c>
      <c r="BD229">
        <v>1.7</v>
      </c>
      <c r="BE229">
        <v>1.7</v>
      </c>
      <c r="BF229" t="s">
        <v>70</v>
      </c>
      <c r="BG229" t="s">
        <v>128</v>
      </c>
      <c r="BH229" t="s">
        <v>96</v>
      </c>
      <c r="BI229" t="s">
        <v>67</v>
      </c>
      <c r="BJ229" t="s">
        <v>71</v>
      </c>
      <c r="BK229" t="s">
        <v>67</v>
      </c>
      <c r="BL229" t="s">
        <v>130</v>
      </c>
      <c r="BM229">
        <v>253.39099999999999</v>
      </c>
      <c r="BN229">
        <v>116.07</v>
      </c>
      <c r="BO229">
        <v>0.35</v>
      </c>
      <c r="BP229">
        <v>12.4</v>
      </c>
      <c r="BQ229" t="s">
        <v>74</v>
      </c>
      <c r="BR229" t="s">
        <v>139</v>
      </c>
      <c r="BS229" t="s">
        <v>133</v>
      </c>
      <c r="BT229" t="s">
        <v>98</v>
      </c>
      <c r="BU229">
        <v>-1.25</v>
      </c>
      <c r="BV229">
        <v>-1</v>
      </c>
    </row>
    <row r="230" spans="1:74" x14ac:dyDescent="0.25">
      <c r="A230" t="s">
        <v>115</v>
      </c>
      <c r="B230" t="s">
        <v>115</v>
      </c>
      <c r="C230" t="s">
        <v>115</v>
      </c>
      <c r="D230">
        <v>2.2000000000000002</v>
      </c>
      <c r="E230">
        <v>1.39</v>
      </c>
      <c r="F230" t="s">
        <v>67</v>
      </c>
      <c r="G230" t="s">
        <v>105</v>
      </c>
      <c r="H230">
        <v>199</v>
      </c>
      <c r="I230">
        <v>1.1299999999999999</v>
      </c>
      <c r="J230" t="s">
        <v>106</v>
      </c>
      <c r="K230" t="s">
        <v>67</v>
      </c>
      <c r="L230">
        <v>0</v>
      </c>
      <c r="M230" t="s">
        <v>116</v>
      </c>
      <c r="N230" t="s">
        <v>107</v>
      </c>
      <c r="O230">
        <v>-2</v>
      </c>
      <c r="P230">
        <v>-2.21</v>
      </c>
      <c r="Q230">
        <v>-1.69</v>
      </c>
      <c r="R230" t="s">
        <v>72</v>
      </c>
      <c r="S230">
        <v>14.4</v>
      </c>
      <c r="T230" t="s">
        <v>65</v>
      </c>
      <c r="U230" t="s">
        <v>409</v>
      </c>
      <c r="V230" t="s">
        <v>108</v>
      </c>
      <c r="W230" t="s">
        <v>115</v>
      </c>
      <c r="X230">
        <v>1.57</v>
      </c>
      <c r="Y230" t="s">
        <v>67</v>
      </c>
      <c r="Z230">
        <v>-0.98</v>
      </c>
      <c r="AA230" t="s">
        <v>65</v>
      </c>
      <c r="AB230" t="s">
        <v>92</v>
      </c>
      <c r="AC230">
        <v>-2.21</v>
      </c>
      <c r="AD230">
        <v>2021</v>
      </c>
      <c r="AE230">
        <v>39.1</v>
      </c>
      <c r="AF230">
        <v>78</v>
      </c>
      <c r="AG230" t="s">
        <v>93</v>
      </c>
      <c r="AH230" t="s">
        <v>66</v>
      </c>
      <c r="AI230">
        <v>1536</v>
      </c>
      <c r="AJ230">
        <v>5.13</v>
      </c>
      <c r="AK230" t="s">
        <v>109</v>
      </c>
      <c r="AL230">
        <v>456986</v>
      </c>
      <c r="AM230" t="s">
        <v>410</v>
      </c>
      <c r="AN230" t="s">
        <v>67</v>
      </c>
      <c r="AO230" t="s">
        <v>123</v>
      </c>
      <c r="AP230" t="s">
        <v>124</v>
      </c>
      <c r="AQ230" t="s">
        <v>68</v>
      </c>
      <c r="AR230" t="s">
        <v>93</v>
      </c>
      <c r="AS230" t="s">
        <v>67</v>
      </c>
      <c r="AT230" t="s">
        <v>146</v>
      </c>
      <c r="AU230" t="s">
        <v>125</v>
      </c>
      <c r="AV230" t="s">
        <v>67</v>
      </c>
      <c r="AW230" t="s">
        <v>126</v>
      </c>
      <c r="AX230" t="s">
        <v>163</v>
      </c>
      <c r="AY230" t="s">
        <v>110</v>
      </c>
      <c r="AZ230">
        <v>495</v>
      </c>
      <c r="BA230" t="s">
        <v>67</v>
      </c>
      <c r="BB230">
        <v>0</v>
      </c>
      <c r="BC230">
        <v>0.52</v>
      </c>
      <c r="BD230">
        <v>4.5</v>
      </c>
      <c r="BE230">
        <v>4.5</v>
      </c>
      <c r="BF230" t="s">
        <v>70</v>
      </c>
      <c r="BG230" t="s">
        <v>128</v>
      </c>
      <c r="BH230" t="s">
        <v>96</v>
      </c>
      <c r="BI230" t="s">
        <v>67</v>
      </c>
      <c r="BJ230" t="s">
        <v>71</v>
      </c>
      <c r="BK230" t="s">
        <v>67</v>
      </c>
      <c r="BL230" t="s">
        <v>130</v>
      </c>
      <c r="BM230" t="s">
        <v>67</v>
      </c>
      <c r="BN230">
        <v>61.47</v>
      </c>
      <c r="BO230">
        <v>0.96</v>
      </c>
      <c r="BP230">
        <v>5.5</v>
      </c>
      <c r="BQ230" t="s">
        <v>190</v>
      </c>
      <c r="BR230" t="s">
        <v>139</v>
      </c>
      <c r="BS230" t="s">
        <v>133</v>
      </c>
      <c r="BT230" t="s">
        <v>98</v>
      </c>
      <c r="BU230">
        <v>-1.25</v>
      </c>
      <c r="BV230">
        <v>-1</v>
      </c>
    </row>
    <row r="231" spans="1:74" x14ac:dyDescent="0.25">
      <c r="A231" t="s">
        <v>140</v>
      </c>
      <c r="B231" t="s">
        <v>103</v>
      </c>
      <c r="C231" t="s">
        <v>141</v>
      </c>
      <c r="D231">
        <v>5.3</v>
      </c>
      <c r="E231">
        <v>0.72</v>
      </c>
      <c r="F231" t="s">
        <v>67</v>
      </c>
      <c r="G231" t="s">
        <v>88</v>
      </c>
      <c r="H231">
        <v>199</v>
      </c>
      <c r="I231">
        <v>1.1299999999999999</v>
      </c>
      <c r="J231" t="s">
        <v>106</v>
      </c>
      <c r="K231" t="s">
        <v>67</v>
      </c>
      <c r="L231">
        <v>1</v>
      </c>
      <c r="M231" t="s">
        <v>116</v>
      </c>
      <c r="N231" t="s">
        <v>107</v>
      </c>
      <c r="O231">
        <v>-1.1000000000000001</v>
      </c>
      <c r="P231">
        <v>-1.34</v>
      </c>
      <c r="Q231">
        <v>-0.87</v>
      </c>
      <c r="R231" t="s">
        <v>72</v>
      </c>
      <c r="S231">
        <v>12.3</v>
      </c>
      <c r="T231" t="s">
        <v>65</v>
      </c>
      <c r="U231" t="s">
        <v>411</v>
      </c>
      <c r="V231" t="s">
        <v>108</v>
      </c>
      <c r="W231" t="s">
        <v>140</v>
      </c>
      <c r="X231">
        <v>0.81</v>
      </c>
      <c r="Y231" t="s">
        <v>67</v>
      </c>
      <c r="Z231">
        <v>-0.37</v>
      </c>
      <c r="AA231" t="s">
        <v>65</v>
      </c>
      <c r="AB231" t="s">
        <v>92</v>
      </c>
      <c r="AC231">
        <v>-1.34</v>
      </c>
      <c r="AD231">
        <v>2021</v>
      </c>
      <c r="AE231">
        <v>170.7</v>
      </c>
      <c r="AF231">
        <v>341</v>
      </c>
      <c r="AG231" t="s">
        <v>93</v>
      </c>
      <c r="AH231" t="s">
        <v>66</v>
      </c>
      <c r="AI231">
        <v>1536</v>
      </c>
      <c r="AJ231">
        <v>1.88</v>
      </c>
      <c r="AK231" t="s">
        <v>109</v>
      </c>
      <c r="AL231">
        <v>456987</v>
      </c>
      <c r="AM231" t="s">
        <v>327</v>
      </c>
      <c r="AN231" t="s">
        <v>67</v>
      </c>
      <c r="AO231" t="s">
        <v>123</v>
      </c>
      <c r="AP231" t="s">
        <v>124</v>
      </c>
      <c r="AQ231" t="s">
        <v>68</v>
      </c>
      <c r="AR231" t="s">
        <v>93</v>
      </c>
      <c r="AS231" t="s">
        <v>67</v>
      </c>
      <c r="AT231" t="s">
        <v>146</v>
      </c>
      <c r="AU231" t="s">
        <v>125</v>
      </c>
      <c r="AV231" t="s">
        <v>67</v>
      </c>
      <c r="AW231" t="s">
        <v>126</v>
      </c>
      <c r="AX231" t="s">
        <v>330</v>
      </c>
      <c r="AY231" t="s">
        <v>110</v>
      </c>
      <c r="AZ231">
        <v>1012</v>
      </c>
      <c r="BA231" t="s">
        <v>67</v>
      </c>
      <c r="BB231">
        <v>0</v>
      </c>
      <c r="BC231">
        <v>0.47</v>
      </c>
      <c r="BD231">
        <v>4.5999999999999996</v>
      </c>
      <c r="BE231">
        <v>4.5999999999999996</v>
      </c>
      <c r="BF231" t="s">
        <v>70</v>
      </c>
      <c r="BG231" t="s">
        <v>128</v>
      </c>
      <c r="BH231" t="s">
        <v>96</v>
      </c>
      <c r="BI231" t="s">
        <v>67</v>
      </c>
      <c r="BJ231" t="s">
        <v>71</v>
      </c>
      <c r="BK231" t="s">
        <v>67</v>
      </c>
      <c r="BL231" t="s">
        <v>130</v>
      </c>
      <c r="BM231" t="s">
        <v>67</v>
      </c>
      <c r="BN231">
        <v>138.84</v>
      </c>
      <c r="BO231">
        <v>0.74</v>
      </c>
      <c r="BP231">
        <v>3.1</v>
      </c>
      <c r="BQ231" t="s">
        <v>131</v>
      </c>
      <c r="BR231" t="s">
        <v>139</v>
      </c>
      <c r="BS231" t="s">
        <v>133</v>
      </c>
      <c r="BT231" t="s">
        <v>98</v>
      </c>
      <c r="BU231">
        <v>-0.6</v>
      </c>
      <c r="BV231">
        <v>-0.3</v>
      </c>
    </row>
    <row r="232" spans="1:74" x14ac:dyDescent="0.25">
      <c r="A232" t="s">
        <v>140</v>
      </c>
      <c r="B232" t="s">
        <v>103</v>
      </c>
      <c r="C232" t="s">
        <v>141</v>
      </c>
      <c r="D232">
        <v>4.7</v>
      </c>
      <c r="E232">
        <v>0.48</v>
      </c>
      <c r="F232" t="s">
        <v>67</v>
      </c>
      <c r="G232" t="s">
        <v>88</v>
      </c>
      <c r="H232">
        <v>199</v>
      </c>
      <c r="I232">
        <v>1.1299999999999999</v>
      </c>
      <c r="J232" t="s">
        <v>106</v>
      </c>
      <c r="K232" t="s">
        <v>67</v>
      </c>
      <c r="L232">
        <v>1</v>
      </c>
      <c r="M232" t="s">
        <v>116</v>
      </c>
      <c r="N232" t="s">
        <v>107</v>
      </c>
      <c r="O232">
        <v>-1.1000000000000001</v>
      </c>
      <c r="P232">
        <v>-1.18</v>
      </c>
      <c r="Q232">
        <v>-0.87</v>
      </c>
      <c r="R232" t="s">
        <v>72</v>
      </c>
      <c r="S232">
        <v>11.5</v>
      </c>
      <c r="T232" t="s">
        <v>65</v>
      </c>
      <c r="U232" t="s">
        <v>411</v>
      </c>
      <c r="V232" t="s">
        <v>108</v>
      </c>
      <c r="W232" t="s">
        <v>140</v>
      </c>
      <c r="X232">
        <v>0.54</v>
      </c>
      <c r="Y232" t="s">
        <v>67</v>
      </c>
      <c r="Z232">
        <v>-0.51</v>
      </c>
      <c r="AA232" t="s">
        <v>65</v>
      </c>
      <c r="AB232" t="s">
        <v>92</v>
      </c>
      <c r="AC232">
        <v>-1.18</v>
      </c>
      <c r="AD232">
        <v>2021</v>
      </c>
      <c r="AE232">
        <v>202.6</v>
      </c>
      <c r="AF232">
        <v>405</v>
      </c>
      <c r="AG232" t="s">
        <v>93</v>
      </c>
      <c r="AH232" t="s">
        <v>66</v>
      </c>
      <c r="AI232">
        <v>1536</v>
      </c>
      <c r="AJ232">
        <v>1.17</v>
      </c>
      <c r="AK232" t="s">
        <v>109</v>
      </c>
      <c r="AL232">
        <v>456988</v>
      </c>
      <c r="AM232" t="s">
        <v>327</v>
      </c>
      <c r="AN232" t="s">
        <v>67</v>
      </c>
      <c r="AO232" t="s">
        <v>123</v>
      </c>
      <c r="AP232" t="s">
        <v>124</v>
      </c>
      <c r="AQ232" t="s">
        <v>68</v>
      </c>
      <c r="AR232" t="s">
        <v>93</v>
      </c>
      <c r="AS232" t="s">
        <v>67</v>
      </c>
      <c r="AT232" t="s">
        <v>146</v>
      </c>
      <c r="AU232" t="s">
        <v>125</v>
      </c>
      <c r="AV232" t="s">
        <v>67</v>
      </c>
      <c r="AW232" t="s">
        <v>126</v>
      </c>
      <c r="AX232" t="s">
        <v>209</v>
      </c>
      <c r="AY232" t="s">
        <v>110</v>
      </c>
      <c r="AZ232">
        <v>1013</v>
      </c>
      <c r="BA232" t="s">
        <v>67</v>
      </c>
      <c r="BB232">
        <v>0</v>
      </c>
      <c r="BC232">
        <v>0.31</v>
      </c>
      <c r="BD232">
        <v>4.5999999999999996</v>
      </c>
      <c r="BE232">
        <v>4.5999999999999996</v>
      </c>
      <c r="BF232" t="s">
        <v>70</v>
      </c>
      <c r="BG232" t="s">
        <v>128</v>
      </c>
      <c r="BH232" t="s">
        <v>96</v>
      </c>
      <c r="BI232" t="s">
        <v>67</v>
      </c>
      <c r="BJ232" t="s">
        <v>71</v>
      </c>
      <c r="BK232" t="s">
        <v>67</v>
      </c>
      <c r="BL232" t="s">
        <v>130</v>
      </c>
      <c r="BM232" t="s">
        <v>67</v>
      </c>
      <c r="BN232">
        <v>109.86</v>
      </c>
      <c r="BO232">
        <v>0.57999999999999996</v>
      </c>
      <c r="BP232">
        <v>2.2999999999999998</v>
      </c>
      <c r="BQ232" t="s">
        <v>131</v>
      </c>
      <c r="BR232" t="s">
        <v>139</v>
      </c>
      <c r="BS232" t="s">
        <v>133</v>
      </c>
      <c r="BT232" t="s">
        <v>98</v>
      </c>
      <c r="BU232">
        <v>-0.6</v>
      </c>
      <c r="BV232">
        <v>-0.3</v>
      </c>
    </row>
    <row r="233" spans="1:74" x14ac:dyDescent="0.25">
      <c r="A233" t="s">
        <v>140</v>
      </c>
      <c r="B233" t="s">
        <v>103</v>
      </c>
      <c r="C233" t="s">
        <v>141</v>
      </c>
      <c r="D233">
        <v>3.2</v>
      </c>
      <c r="E233">
        <v>0.18</v>
      </c>
      <c r="F233">
        <v>0.34</v>
      </c>
      <c r="G233" t="s">
        <v>88</v>
      </c>
      <c r="H233">
        <v>199</v>
      </c>
      <c r="I233">
        <v>1.1299999999999999</v>
      </c>
      <c r="J233" t="s">
        <v>106</v>
      </c>
      <c r="K233" t="s">
        <v>67</v>
      </c>
      <c r="L233">
        <v>1</v>
      </c>
      <c r="M233" t="s">
        <v>116</v>
      </c>
      <c r="N233" t="s">
        <v>107</v>
      </c>
      <c r="O233">
        <v>-1.1000000000000001</v>
      </c>
      <c r="P233">
        <v>-0.95</v>
      </c>
      <c r="Q233">
        <v>-0.73</v>
      </c>
      <c r="R233" t="s">
        <v>72</v>
      </c>
      <c r="S233">
        <v>10.8</v>
      </c>
      <c r="T233" t="s">
        <v>65</v>
      </c>
      <c r="U233" t="s">
        <v>411</v>
      </c>
      <c r="V233" t="s">
        <v>108</v>
      </c>
      <c r="W233" t="s">
        <v>140</v>
      </c>
      <c r="X233">
        <v>0.2</v>
      </c>
      <c r="Y233">
        <v>0.36</v>
      </c>
      <c r="Z233">
        <v>-0.38</v>
      </c>
      <c r="AA233" t="s">
        <v>65</v>
      </c>
      <c r="AB233" t="s">
        <v>92</v>
      </c>
      <c r="AC233">
        <v>-0.95</v>
      </c>
      <c r="AD233">
        <v>2021</v>
      </c>
      <c r="AE233">
        <v>197.1</v>
      </c>
      <c r="AF233">
        <v>394</v>
      </c>
      <c r="AG233" t="s">
        <v>93</v>
      </c>
      <c r="AH233" t="s">
        <v>66</v>
      </c>
      <c r="AI233">
        <v>1536</v>
      </c>
      <c r="AJ233">
        <v>0.64</v>
      </c>
      <c r="AK233" t="s">
        <v>109</v>
      </c>
      <c r="AL233">
        <v>456989</v>
      </c>
      <c r="AM233" t="s">
        <v>327</v>
      </c>
      <c r="AN233" t="s">
        <v>67</v>
      </c>
      <c r="AO233" t="s">
        <v>202</v>
      </c>
      <c r="AP233" t="s">
        <v>124</v>
      </c>
      <c r="AQ233" t="s">
        <v>68</v>
      </c>
      <c r="AR233" t="s">
        <v>93</v>
      </c>
      <c r="AS233" t="s">
        <v>67</v>
      </c>
      <c r="AT233" t="s">
        <v>146</v>
      </c>
      <c r="AU233" t="s">
        <v>125</v>
      </c>
      <c r="AV233" t="s">
        <v>67</v>
      </c>
      <c r="AW233" t="s">
        <v>126</v>
      </c>
      <c r="AX233" t="s">
        <v>209</v>
      </c>
      <c r="AY233" t="s">
        <v>110</v>
      </c>
      <c r="AZ233">
        <v>1014</v>
      </c>
      <c r="BA233" t="s">
        <v>67</v>
      </c>
      <c r="BB233">
        <v>0</v>
      </c>
      <c r="BC233">
        <v>0.22</v>
      </c>
      <c r="BD233">
        <v>4.5999999999999996</v>
      </c>
      <c r="BE233">
        <v>4.5999999999999996</v>
      </c>
      <c r="BF233" t="s">
        <v>70</v>
      </c>
      <c r="BG233" t="s">
        <v>128</v>
      </c>
      <c r="BH233" t="s">
        <v>96</v>
      </c>
      <c r="BI233" t="s">
        <v>67</v>
      </c>
      <c r="BJ233" t="s">
        <v>71</v>
      </c>
      <c r="BK233" t="s">
        <v>67</v>
      </c>
      <c r="BL233" t="s">
        <v>130</v>
      </c>
      <c r="BM233">
        <v>70.956000000000003</v>
      </c>
      <c r="BN233">
        <v>40.090000000000003</v>
      </c>
      <c r="BO233">
        <v>0.35</v>
      </c>
      <c r="BP233">
        <v>1.6</v>
      </c>
      <c r="BQ233" t="s">
        <v>148</v>
      </c>
      <c r="BR233" t="s">
        <v>139</v>
      </c>
      <c r="BS233" t="s">
        <v>133</v>
      </c>
      <c r="BT233" t="s">
        <v>98</v>
      </c>
      <c r="BU233">
        <v>-0.6</v>
      </c>
      <c r="BV233">
        <v>-0.3</v>
      </c>
    </row>
    <row r="234" spans="1:74" x14ac:dyDescent="0.25">
      <c r="A234" t="s">
        <v>140</v>
      </c>
      <c r="B234" t="s">
        <v>103</v>
      </c>
      <c r="C234" t="s">
        <v>141</v>
      </c>
      <c r="D234">
        <v>3.8</v>
      </c>
      <c r="E234">
        <v>0.22</v>
      </c>
      <c r="F234" t="s">
        <v>67</v>
      </c>
      <c r="G234" t="s">
        <v>88</v>
      </c>
      <c r="H234">
        <v>199</v>
      </c>
      <c r="I234">
        <v>1.1299999999999999</v>
      </c>
      <c r="J234" t="s">
        <v>106</v>
      </c>
      <c r="K234" t="s">
        <v>67</v>
      </c>
      <c r="L234">
        <v>1</v>
      </c>
      <c r="M234" t="s">
        <v>116</v>
      </c>
      <c r="N234" t="s">
        <v>107</v>
      </c>
      <c r="O234">
        <v>-1.1000000000000001</v>
      </c>
      <c r="P234">
        <v>-1.18</v>
      </c>
      <c r="Q234">
        <v>-0.7</v>
      </c>
      <c r="R234" t="s">
        <v>72</v>
      </c>
      <c r="S234">
        <v>11.1</v>
      </c>
      <c r="T234" t="s">
        <v>65</v>
      </c>
      <c r="U234" t="s">
        <v>411</v>
      </c>
      <c r="V234" t="s">
        <v>108</v>
      </c>
      <c r="W234" t="s">
        <v>140</v>
      </c>
      <c r="X234">
        <v>0.25</v>
      </c>
      <c r="Y234" t="s">
        <v>67</v>
      </c>
      <c r="Z234">
        <v>-0.31</v>
      </c>
      <c r="AA234" t="s">
        <v>65</v>
      </c>
      <c r="AB234" t="s">
        <v>92</v>
      </c>
      <c r="AC234">
        <v>-1.18</v>
      </c>
      <c r="AD234">
        <v>2021</v>
      </c>
      <c r="AE234">
        <v>199</v>
      </c>
      <c r="AF234">
        <v>398</v>
      </c>
      <c r="AG234" t="s">
        <v>93</v>
      </c>
      <c r="AH234" t="s">
        <v>66</v>
      </c>
      <c r="AI234">
        <v>1536</v>
      </c>
      <c r="AJ234">
        <v>1.06</v>
      </c>
      <c r="AK234" t="s">
        <v>109</v>
      </c>
      <c r="AL234">
        <v>456990</v>
      </c>
      <c r="AM234" t="s">
        <v>327</v>
      </c>
      <c r="AN234" t="s">
        <v>67</v>
      </c>
      <c r="AO234" t="s">
        <v>123</v>
      </c>
      <c r="AP234" t="s">
        <v>124</v>
      </c>
      <c r="AQ234" t="s">
        <v>68</v>
      </c>
      <c r="AR234" t="s">
        <v>93</v>
      </c>
      <c r="AS234" t="s">
        <v>67</v>
      </c>
      <c r="AT234" t="s">
        <v>146</v>
      </c>
      <c r="AU234" t="s">
        <v>125</v>
      </c>
      <c r="AV234" t="s">
        <v>67</v>
      </c>
      <c r="AW234" t="s">
        <v>126</v>
      </c>
      <c r="AX234" t="s">
        <v>209</v>
      </c>
      <c r="AY234" t="s">
        <v>110</v>
      </c>
      <c r="AZ234">
        <v>1015</v>
      </c>
      <c r="BA234" t="s">
        <v>67</v>
      </c>
      <c r="BB234">
        <v>0</v>
      </c>
      <c r="BC234">
        <v>0.48</v>
      </c>
      <c r="BD234">
        <v>4.5999999999999996</v>
      </c>
      <c r="BE234">
        <v>4.5999999999999996</v>
      </c>
      <c r="BF234" t="s">
        <v>70</v>
      </c>
      <c r="BG234" t="s">
        <v>128</v>
      </c>
      <c r="BH234" t="s">
        <v>96</v>
      </c>
      <c r="BI234" t="s">
        <v>67</v>
      </c>
      <c r="BJ234" t="s">
        <v>71</v>
      </c>
      <c r="BK234" t="s">
        <v>67</v>
      </c>
      <c r="BL234" t="s">
        <v>130</v>
      </c>
      <c r="BM234" t="s">
        <v>67</v>
      </c>
      <c r="BN234">
        <v>49.46</v>
      </c>
      <c r="BO234">
        <v>0.57999999999999996</v>
      </c>
      <c r="BP234">
        <v>1.9</v>
      </c>
      <c r="BQ234" t="s">
        <v>148</v>
      </c>
      <c r="BR234" t="s">
        <v>139</v>
      </c>
      <c r="BS234" t="s">
        <v>133</v>
      </c>
      <c r="BT234" t="s">
        <v>98</v>
      </c>
      <c r="BU234">
        <v>-0.6</v>
      </c>
      <c r="BV234">
        <v>-0.3</v>
      </c>
    </row>
    <row r="235" spans="1:74" x14ac:dyDescent="0.25">
      <c r="A235" t="s">
        <v>140</v>
      </c>
      <c r="B235" t="s">
        <v>103</v>
      </c>
      <c r="C235" t="s">
        <v>141</v>
      </c>
      <c r="D235">
        <v>3.5</v>
      </c>
      <c r="E235">
        <v>0.23</v>
      </c>
      <c r="F235" t="s">
        <v>67</v>
      </c>
      <c r="G235" t="s">
        <v>88</v>
      </c>
      <c r="H235">
        <v>199</v>
      </c>
      <c r="I235">
        <v>1.1299999999999999</v>
      </c>
      <c r="J235" t="s">
        <v>106</v>
      </c>
      <c r="K235" t="s">
        <v>67</v>
      </c>
      <c r="L235">
        <v>1</v>
      </c>
      <c r="M235" t="s">
        <v>116</v>
      </c>
      <c r="N235" t="s">
        <v>107</v>
      </c>
      <c r="O235">
        <v>-1.1000000000000001</v>
      </c>
      <c r="P235">
        <v>-0.99</v>
      </c>
      <c r="Q235">
        <v>-0.71</v>
      </c>
      <c r="R235" t="s">
        <v>72</v>
      </c>
      <c r="S235">
        <v>11.2</v>
      </c>
      <c r="T235" t="s">
        <v>65</v>
      </c>
      <c r="U235" t="s">
        <v>411</v>
      </c>
      <c r="V235" t="s">
        <v>108</v>
      </c>
      <c r="W235" t="s">
        <v>140</v>
      </c>
      <c r="X235">
        <v>0.26</v>
      </c>
      <c r="Y235" t="s">
        <v>67</v>
      </c>
      <c r="Z235">
        <v>-0.41</v>
      </c>
      <c r="AA235" t="s">
        <v>65</v>
      </c>
      <c r="AB235" t="s">
        <v>92</v>
      </c>
      <c r="AC235">
        <v>-0.99</v>
      </c>
      <c r="AD235">
        <v>2021</v>
      </c>
      <c r="AE235">
        <v>175.5</v>
      </c>
      <c r="AF235">
        <v>351</v>
      </c>
      <c r="AG235" t="s">
        <v>93</v>
      </c>
      <c r="AH235" t="s">
        <v>66</v>
      </c>
      <c r="AI235">
        <v>1536</v>
      </c>
      <c r="AJ235">
        <v>0.82</v>
      </c>
      <c r="AK235" t="s">
        <v>109</v>
      </c>
      <c r="AL235">
        <v>456991</v>
      </c>
      <c r="AM235" t="s">
        <v>327</v>
      </c>
      <c r="AN235" t="s">
        <v>67</v>
      </c>
      <c r="AO235" t="s">
        <v>123</v>
      </c>
      <c r="AP235" t="s">
        <v>124</v>
      </c>
      <c r="AQ235" t="s">
        <v>68</v>
      </c>
      <c r="AR235" t="s">
        <v>93</v>
      </c>
      <c r="AS235" t="s">
        <v>67</v>
      </c>
      <c r="AT235" t="s">
        <v>146</v>
      </c>
      <c r="AU235" t="s">
        <v>125</v>
      </c>
      <c r="AV235" t="s">
        <v>67</v>
      </c>
      <c r="AW235" t="s">
        <v>126</v>
      </c>
      <c r="AX235" t="s">
        <v>209</v>
      </c>
      <c r="AY235" t="s">
        <v>110</v>
      </c>
      <c r="AZ235">
        <v>1016</v>
      </c>
      <c r="BA235" t="s">
        <v>67</v>
      </c>
      <c r="BB235">
        <v>0</v>
      </c>
      <c r="BC235">
        <v>0.28000000000000003</v>
      </c>
      <c r="BD235">
        <v>4.5999999999999996</v>
      </c>
      <c r="BE235">
        <v>4.5999999999999996</v>
      </c>
      <c r="BF235" t="s">
        <v>70</v>
      </c>
      <c r="BG235" t="s">
        <v>128</v>
      </c>
      <c r="BH235" t="s">
        <v>96</v>
      </c>
      <c r="BI235" t="s">
        <v>67</v>
      </c>
      <c r="BJ235" t="s">
        <v>71</v>
      </c>
      <c r="BK235" t="s">
        <v>67</v>
      </c>
      <c r="BL235" t="s">
        <v>130</v>
      </c>
      <c r="BM235" t="s">
        <v>67</v>
      </c>
      <c r="BN235">
        <v>45.61</v>
      </c>
      <c r="BO235">
        <v>0.39</v>
      </c>
      <c r="BP235">
        <v>2</v>
      </c>
      <c r="BQ235" t="s">
        <v>131</v>
      </c>
      <c r="BR235" t="s">
        <v>139</v>
      </c>
      <c r="BS235" t="s">
        <v>133</v>
      </c>
      <c r="BT235" t="s">
        <v>98</v>
      </c>
      <c r="BU235">
        <v>-0.6</v>
      </c>
      <c r="BV235">
        <v>-0.3</v>
      </c>
    </row>
    <row r="236" spans="1:74" x14ac:dyDescent="0.25">
      <c r="A236" t="s">
        <v>140</v>
      </c>
      <c r="B236" t="s">
        <v>103</v>
      </c>
      <c r="C236" t="s">
        <v>141</v>
      </c>
      <c r="D236">
        <v>3</v>
      </c>
      <c r="E236">
        <v>0.79</v>
      </c>
      <c r="F236" t="s">
        <v>67</v>
      </c>
      <c r="G236" t="s">
        <v>88</v>
      </c>
      <c r="H236">
        <v>199</v>
      </c>
      <c r="I236">
        <v>1.1299999999999999</v>
      </c>
      <c r="J236" t="s">
        <v>106</v>
      </c>
      <c r="K236" t="s">
        <v>67</v>
      </c>
      <c r="L236">
        <v>1</v>
      </c>
      <c r="M236" t="s">
        <v>116</v>
      </c>
      <c r="N236" t="s">
        <v>107</v>
      </c>
      <c r="O236">
        <v>-1.1000000000000001</v>
      </c>
      <c r="P236">
        <v>-1.05</v>
      </c>
      <c r="Q236">
        <v>-0.68</v>
      </c>
      <c r="R236" t="s">
        <v>72</v>
      </c>
      <c r="S236">
        <v>12.4</v>
      </c>
      <c r="T236" t="s">
        <v>65</v>
      </c>
      <c r="U236" t="s">
        <v>411</v>
      </c>
      <c r="V236" t="s">
        <v>108</v>
      </c>
      <c r="W236" t="s">
        <v>140</v>
      </c>
      <c r="X236">
        <v>0.89</v>
      </c>
      <c r="Y236" t="s">
        <v>67</v>
      </c>
      <c r="Z236">
        <v>-0.34</v>
      </c>
      <c r="AA236" t="s">
        <v>65</v>
      </c>
      <c r="AB236" t="s">
        <v>92</v>
      </c>
      <c r="AC236">
        <v>-1.05</v>
      </c>
      <c r="AD236">
        <v>2021</v>
      </c>
      <c r="AE236">
        <v>92.4</v>
      </c>
      <c r="AF236">
        <v>185</v>
      </c>
      <c r="AG236" t="s">
        <v>93</v>
      </c>
      <c r="AH236" t="s">
        <v>66</v>
      </c>
      <c r="AI236">
        <v>1536</v>
      </c>
      <c r="AJ236">
        <v>1.63</v>
      </c>
      <c r="AK236" t="s">
        <v>109</v>
      </c>
      <c r="AL236">
        <v>456992</v>
      </c>
      <c r="AM236" t="s">
        <v>327</v>
      </c>
      <c r="AN236" t="s">
        <v>67</v>
      </c>
      <c r="AO236" t="s">
        <v>123</v>
      </c>
      <c r="AP236" t="s">
        <v>124</v>
      </c>
      <c r="AQ236" t="s">
        <v>68</v>
      </c>
      <c r="AR236" t="s">
        <v>93</v>
      </c>
      <c r="AS236" t="s">
        <v>67</v>
      </c>
      <c r="AT236" t="s">
        <v>146</v>
      </c>
      <c r="AU236" t="s">
        <v>125</v>
      </c>
      <c r="AV236" t="s">
        <v>67</v>
      </c>
      <c r="AW236" t="s">
        <v>126</v>
      </c>
      <c r="AX236" t="s">
        <v>137</v>
      </c>
      <c r="AY236" t="s">
        <v>110</v>
      </c>
      <c r="AZ236">
        <v>1246</v>
      </c>
      <c r="BA236" t="s">
        <v>67</v>
      </c>
      <c r="BB236">
        <v>0</v>
      </c>
      <c r="BC236">
        <v>0.37</v>
      </c>
      <c r="BD236">
        <v>4.5999999999999996</v>
      </c>
      <c r="BE236">
        <v>4.5999999999999996</v>
      </c>
      <c r="BF236" t="s">
        <v>70</v>
      </c>
      <c r="BG236" t="s">
        <v>128</v>
      </c>
      <c r="BH236" t="s">
        <v>96</v>
      </c>
      <c r="BI236" t="s">
        <v>67</v>
      </c>
      <c r="BJ236" t="s">
        <v>71</v>
      </c>
      <c r="BK236" t="s">
        <v>67</v>
      </c>
      <c r="BL236" t="s">
        <v>130</v>
      </c>
      <c r="BM236" t="s">
        <v>67</v>
      </c>
      <c r="BN236">
        <v>82.44</v>
      </c>
      <c r="BO236">
        <v>0.45</v>
      </c>
      <c r="BP236">
        <v>3.2</v>
      </c>
      <c r="BQ236" t="s">
        <v>131</v>
      </c>
      <c r="BR236" t="s">
        <v>139</v>
      </c>
      <c r="BS236" t="s">
        <v>133</v>
      </c>
      <c r="BT236" t="s">
        <v>98</v>
      </c>
      <c r="BU236">
        <v>-0.6</v>
      </c>
      <c r="BV236">
        <v>-0.3</v>
      </c>
    </row>
    <row r="237" spans="1:74" x14ac:dyDescent="0.25">
      <c r="A237" t="s">
        <v>140</v>
      </c>
      <c r="B237" t="s">
        <v>103</v>
      </c>
      <c r="C237" t="s">
        <v>141</v>
      </c>
      <c r="D237">
        <v>27.1</v>
      </c>
      <c r="E237">
        <v>1.08</v>
      </c>
      <c r="F237" t="s">
        <v>67</v>
      </c>
      <c r="G237" t="s">
        <v>67</v>
      </c>
      <c r="H237">
        <v>199</v>
      </c>
      <c r="I237">
        <v>1.1299999999999999</v>
      </c>
      <c r="J237" t="s">
        <v>67</v>
      </c>
      <c r="K237" t="s">
        <v>67</v>
      </c>
      <c r="L237">
        <v>1</v>
      </c>
      <c r="M237" t="s">
        <v>116</v>
      </c>
      <c r="N237" t="s">
        <v>117</v>
      </c>
      <c r="O237">
        <v>-2.2000000000000002</v>
      </c>
      <c r="P237">
        <v>-1.68</v>
      </c>
      <c r="Q237">
        <v>-1.66</v>
      </c>
      <c r="R237" t="s">
        <v>142</v>
      </c>
      <c r="S237">
        <v>16.3</v>
      </c>
      <c r="T237" t="s">
        <v>120</v>
      </c>
      <c r="U237" t="s">
        <v>412</v>
      </c>
      <c r="V237" t="s">
        <v>119</v>
      </c>
      <c r="W237" t="s">
        <v>140</v>
      </c>
      <c r="X237">
        <v>1.22</v>
      </c>
      <c r="Y237" t="s">
        <v>67</v>
      </c>
      <c r="Z237">
        <v>-1.04</v>
      </c>
      <c r="AA237" t="s">
        <v>65</v>
      </c>
      <c r="AB237" t="s">
        <v>92</v>
      </c>
      <c r="AC237">
        <v>-1.68</v>
      </c>
      <c r="AD237">
        <v>2021</v>
      </c>
      <c r="AE237">
        <v>185.5</v>
      </c>
      <c r="AF237">
        <v>371</v>
      </c>
      <c r="AG237" t="s">
        <v>93</v>
      </c>
      <c r="AH237" t="s">
        <v>66</v>
      </c>
      <c r="AI237">
        <v>1536</v>
      </c>
      <c r="AJ237">
        <v>11.01</v>
      </c>
      <c r="AK237" t="s">
        <v>109</v>
      </c>
      <c r="AL237">
        <v>456661</v>
      </c>
      <c r="AM237" t="s">
        <v>362</v>
      </c>
      <c r="AN237" t="s">
        <v>413</v>
      </c>
      <c r="AO237" t="s">
        <v>123</v>
      </c>
      <c r="AP237" t="s">
        <v>124</v>
      </c>
      <c r="AQ237" t="s">
        <v>68</v>
      </c>
      <c r="AR237" t="s">
        <v>93</v>
      </c>
      <c r="AS237" t="s">
        <v>67</v>
      </c>
      <c r="AT237" t="s">
        <v>146</v>
      </c>
      <c r="AU237" t="s">
        <v>69</v>
      </c>
      <c r="AV237" t="s">
        <v>67</v>
      </c>
      <c r="AW237" t="s">
        <v>126</v>
      </c>
      <c r="AX237" t="s">
        <v>363</v>
      </c>
      <c r="AY237" t="s">
        <v>340</v>
      </c>
      <c r="AZ237">
        <v>1067</v>
      </c>
      <c r="BA237" t="s">
        <v>341</v>
      </c>
      <c r="BB237">
        <v>0</v>
      </c>
      <c r="BC237">
        <v>0.02</v>
      </c>
      <c r="BD237">
        <v>0</v>
      </c>
      <c r="BE237">
        <v>1.7</v>
      </c>
      <c r="BF237" t="s">
        <v>70</v>
      </c>
      <c r="BG237" t="s">
        <v>128</v>
      </c>
      <c r="BH237" t="s">
        <v>96</v>
      </c>
      <c r="BI237" t="s">
        <v>67</v>
      </c>
      <c r="BJ237" t="s">
        <v>71</v>
      </c>
      <c r="BK237" t="s">
        <v>67</v>
      </c>
      <c r="BL237" t="s">
        <v>130</v>
      </c>
      <c r="BM237" t="s">
        <v>67</v>
      </c>
      <c r="BN237">
        <v>226.35</v>
      </c>
      <c r="BO237">
        <v>0.43</v>
      </c>
      <c r="BP237">
        <v>14.6</v>
      </c>
      <c r="BQ237" t="s">
        <v>74</v>
      </c>
      <c r="BR237" t="s">
        <v>139</v>
      </c>
      <c r="BS237" t="s">
        <v>66</v>
      </c>
      <c r="BT237" t="s">
        <v>98</v>
      </c>
      <c r="BU237">
        <v>-1.25</v>
      </c>
      <c r="BV237">
        <v>-1</v>
      </c>
    </row>
    <row r="238" spans="1:74" x14ac:dyDescent="0.25">
      <c r="A238" t="s">
        <v>140</v>
      </c>
      <c r="B238" t="s">
        <v>103</v>
      </c>
      <c r="C238" t="s">
        <v>141</v>
      </c>
      <c r="D238">
        <v>26.2</v>
      </c>
      <c r="E238">
        <v>0.69</v>
      </c>
      <c r="F238" t="s">
        <v>67</v>
      </c>
      <c r="G238" t="s">
        <v>67</v>
      </c>
      <c r="H238">
        <v>199</v>
      </c>
      <c r="I238">
        <v>1.1299999999999999</v>
      </c>
      <c r="J238" t="s">
        <v>67</v>
      </c>
      <c r="K238" t="s">
        <v>67</v>
      </c>
      <c r="L238">
        <v>1</v>
      </c>
      <c r="M238" t="s">
        <v>116</v>
      </c>
      <c r="N238" t="s">
        <v>117</v>
      </c>
      <c r="O238">
        <v>-2.2000000000000002</v>
      </c>
      <c r="P238">
        <v>-1.54</v>
      </c>
      <c r="Q238">
        <v>-1.52</v>
      </c>
      <c r="R238" t="s">
        <v>142</v>
      </c>
      <c r="S238">
        <v>17.5</v>
      </c>
      <c r="T238" t="s">
        <v>120</v>
      </c>
      <c r="U238" t="s">
        <v>412</v>
      </c>
      <c r="V238" t="s">
        <v>119</v>
      </c>
      <c r="W238" t="s">
        <v>140</v>
      </c>
      <c r="X238">
        <v>0.78</v>
      </c>
      <c r="Y238" t="s">
        <v>67</v>
      </c>
      <c r="Z238">
        <v>-1.02</v>
      </c>
      <c r="AA238" t="s">
        <v>65</v>
      </c>
      <c r="AB238" t="s">
        <v>92</v>
      </c>
      <c r="AC238">
        <v>-1.54</v>
      </c>
      <c r="AD238">
        <v>2021</v>
      </c>
      <c r="AE238">
        <v>165.7</v>
      </c>
      <c r="AF238">
        <v>331</v>
      </c>
      <c r="AG238" t="s">
        <v>93</v>
      </c>
      <c r="AH238" t="s">
        <v>66</v>
      </c>
      <c r="AI238">
        <v>1536</v>
      </c>
      <c r="AJ238">
        <v>10.050000000000001</v>
      </c>
      <c r="AK238" t="s">
        <v>109</v>
      </c>
      <c r="AL238">
        <v>456666</v>
      </c>
      <c r="AM238" t="s">
        <v>362</v>
      </c>
      <c r="AN238" t="s">
        <v>413</v>
      </c>
      <c r="AO238" t="s">
        <v>123</v>
      </c>
      <c r="AP238" t="s">
        <v>124</v>
      </c>
      <c r="AQ238" t="s">
        <v>68</v>
      </c>
      <c r="AR238" t="s">
        <v>93</v>
      </c>
      <c r="AS238" t="s">
        <v>67</v>
      </c>
      <c r="AT238" t="s">
        <v>146</v>
      </c>
      <c r="AU238" t="s">
        <v>69</v>
      </c>
      <c r="AV238" t="s">
        <v>67</v>
      </c>
      <c r="AW238" t="s">
        <v>126</v>
      </c>
      <c r="AX238" t="s">
        <v>363</v>
      </c>
      <c r="AY238" t="s">
        <v>340</v>
      </c>
      <c r="AZ238">
        <v>1068</v>
      </c>
      <c r="BA238" t="s">
        <v>341</v>
      </c>
      <c r="BB238">
        <v>0</v>
      </c>
      <c r="BC238">
        <v>0.02</v>
      </c>
      <c r="BD238">
        <v>0</v>
      </c>
      <c r="BE238">
        <v>1.7</v>
      </c>
      <c r="BF238" t="s">
        <v>70</v>
      </c>
      <c r="BG238" t="s">
        <v>128</v>
      </c>
      <c r="BH238" t="s">
        <v>96</v>
      </c>
      <c r="BI238" t="s">
        <v>67</v>
      </c>
      <c r="BJ238" t="s">
        <v>71</v>
      </c>
      <c r="BK238" t="s">
        <v>67</v>
      </c>
      <c r="BL238" t="s">
        <v>130</v>
      </c>
      <c r="BM238" t="s">
        <v>67</v>
      </c>
      <c r="BN238">
        <v>129.19</v>
      </c>
      <c r="BO238">
        <v>0.28999999999999998</v>
      </c>
      <c r="BP238">
        <v>15.8</v>
      </c>
      <c r="BQ238" t="s">
        <v>74</v>
      </c>
      <c r="BR238" t="s">
        <v>139</v>
      </c>
      <c r="BS238" t="s">
        <v>66</v>
      </c>
      <c r="BT238" t="s">
        <v>98</v>
      </c>
      <c r="BU238">
        <v>-1.25</v>
      </c>
      <c r="BV238">
        <v>-1</v>
      </c>
    </row>
    <row r="239" spans="1:74" x14ac:dyDescent="0.25">
      <c r="A239" t="s">
        <v>140</v>
      </c>
      <c r="B239" t="s">
        <v>103</v>
      </c>
      <c r="C239" t="s">
        <v>141</v>
      </c>
      <c r="D239">
        <v>4.4000000000000004</v>
      </c>
      <c r="E239">
        <v>1.88</v>
      </c>
      <c r="F239" t="s">
        <v>67</v>
      </c>
      <c r="G239" t="s">
        <v>73</v>
      </c>
      <c r="H239">
        <v>199</v>
      </c>
      <c r="I239">
        <v>1.1299999999999999</v>
      </c>
      <c r="J239" t="s">
        <v>112</v>
      </c>
      <c r="K239" t="s">
        <v>67</v>
      </c>
      <c r="L239">
        <v>1</v>
      </c>
      <c r="M239" t="s">
        <v>116</v>
      </c>
      <c r="N239" t="s">
        <v>160</v>
      </c>
      <c r="O239">
        <v>-2.2000000000000002</v>
      </c>
      <c r="P239">
        <v>-2.29</v>
      </c>
      <c r="Q239">
        <v>-1.83</v>
      </c>
      <c r="R239" t="s">
        <v>142</v>
      </c>
      <c r="S239">
        <v>8.9</v>
      </c>
      <c r="T239" t="s">
        <v>65</v>
      </c>
      <c r="U239" t="s">
        <v>412</v>
      </c>
      <c r="V239" t="s">
        <v>144</v>
      </c>
      <c r="W239" t="s">
        <v>140</v>
      </c>
      <c r="X239">
        <v>2.12</v>
      </c>
      <c r="Y239" t="s">
        <v>67</v>
      </c>
      <c r="Z239">
        <v>-1.04</v>
      </c>
      <c r="AA239" t="s">
        <v>65</v>
      </c>
      <c r="AB239" t="s">
        <v>100</v>
      </c>
      <c r="AC239">
        <v>-2.29</v>
      </c>
      <c r="AD239">
        <v>2021</v>
      </c>
      <c r="AE239">
        <v>71.7</v>
      </c>
      <c r="AF239">
        <v>143</v>
      </c>
      <c r="AG239" t="s">
        <v>93</v>
      </c>
      <c r="AH239" t="s">
        <v>66</v>
      </c>
      <c r="AI239">
        <v>1536</v>
      </c>
      <c r="AJ239">
        <v>6.43</v>
      </c>
      <c r="AK239" t="s">
        <v>109</v>
      </c>
      <c r="AL239">
        <v>456993</v>
      </c>
      <c r="AM239" t="s">
        <v>362</v>
      </c>
      <c r="AN239" t="s">
        <v>67</v>
      </c>
      <c r="AO239" t="s">
        <v>123</v>
      </c>
      <c r="AP239" t="s">
        <v>124</v>
      </c>
      <c r="AQ239" t="s">
        <v>68</v>
      </c>
      <c r="AR239" t="s">
        <v>93</v>
      </c>
      <c r="AS239" t="s">
        <v>67</v>
      </c>
      <c r="AT239" t="s">
        <v>146</v>
      </c>
      <c r="AU239" t="s">
        <v>125</v>
      </c>
      <c r="AV239" t="s">
        <v>67</v>
      </c>
      <c r="AW239" t="s">
        <v>126</v>
      </c>
      <c r="AX239" t="s">
        <v>177</v>
      </c>
      <c r="AY239" t="s">
        <v>110</v>
      </c>
      <c r="AZ239">
        <v>1070</v>
      </c>
      <c r="BA239" t="s">
        <v>67</v>
      </c>
      <c r="BB239">
        <v>0</v>
      </c>
      <c r="BC239">
        <v>0.46</v>
      </c>
      <c r="BD239">
        <v>1.7</v>
      </c>
      <c r="BE239">
        <v>1</v>
      </c>
      <c r="BF239" t="s">
        <v>70</v>
      </c>
      <c r="BG239" t="s">
        <v>128</v>
      </c>
      <c r="BH239" t="s">
        <v>96</v>
      </c>
      <c r="BI239" t="s">
        <v>67</v>
      </c>
      <c r="BJ239" t="s">
        <v>71</v>
      </c>
      <c r="BK239" t="s">
        <v>67</v>
      </c>
      <c r="BL239" t="s">
        <v>130</v>
      </c>
      <c r="BM239" t="s">
        <v>67</v>
      </c>
      <c r="BN239">
        <v>152.30000000000001</v>
      </c>
      <c r="BO239">
        <v>1.04</v>
      </c>
      <c r="BP239">
        <v>6.2</v>
      </c>
      <c r="BQ239" t="s">
        <v>190</v>
      </c>
      <c r="BR239" t="s">
        <v>139</v>
      </c>
      <c r="BS239" t="s">
        <v>133</v>
      </c>
      <c r="BT239" t="s">
        <v>98</v>
      </c>
      <c r="BU239">
        <v>-1.25</v>
      </c>
      <c r="BV239">
        <v>-1</v>
      </c>
    </row>
    <row r="240" spans="1:74" x14ac:dyDescent="0.25">
      <c r="A240" t="s">
        <v>140</v>
      </c>
      <c r="B240" t="s">
        <v>103</v>
      </c>
      <c r="C240" t="s">
        <v>141</v>
      </c>
      <c r="D240">
        <v>6.2</v>
      </c>
      <c r="E240">
        <v>1.88</v>
      </c>
      <c r="F240" t="s">
        <v>67</v>
      </c>
      <c r="G240" t="s">
        <v>88</v>
      </c>
      <c r="H240">
        <v>199</v>
      </c>
      <c r="I240">
        <v>1.1299999999999999</v>
      </c>
      <c r="J240" t="s">
        <v>106</v>
      </c>
      <c r="K240" t="s">
        <v>67</v>
      </c>
      <c r="L240">
        <v>1</v>
      </c>
      <c r="M240" t="s">
        <v>116</v>
      </c>
      <c r="N240" t="s">
        <v>107</v>
      </c>
      <c r="O240">
        <v>-2.2000000000000002</v>
      </c>
      <c r="P240">
        <v>-2.29</v>
      </c>
      <c r="Q240">
        <v>-1.83</v>
      </c>
      <c r="R240" t="s">
        <v>142</v>
      </c>
      <c r="S240">
        <v>8.9</v>
      </c>
      <c r="T240" t="s">
        <v>65</v>
      </c>
      <c r="U240" t="s">
        <v>412</v>
      </c>
      <c r="V240" t="s">
        <v>108</v>
      </c>
      <c r="W240" t="s">
        <v>140</v>
      </c>
      <c r="X240">
        <v>2.12</v>
      </c>
      <c r="Y240" t="s">
        <v>67</v>
      </c>
      <c r="Z240">
        <v>-1.04</v>
      </c>
      <c r="AA240" t="s">
        <v>65</v>
      </c>
      <c r="AB240" t="s">
        <v>92</v>
      </c>
      <c r="AC240">
        <v>-2.29</v>
      </c>
      <c r="AD240">
        <v>2021</v>
      </c>
      <c r="AE240">
        <v>100.1</v>
      </c>
      <c r="AF240">
        <v>200</v>
      </c>
      <c r="AG240" t="s">
        <v>93</v>
      </c>
      <c r="AH240" t="s">
        <v>66</v>
      </c>
      <c r="AI240">
        <v>1536</v>
      </c>
      <c r="AJ240">
        <v>6.43</v>
      </c>
      <c r="AK240" t="s">
        <v>109</v>
      </c>
      <c r="AL240">
        <v>456994</v>
      </c>
      <c r="AM240" t="s">
        <v>362</v>
      </c>
      <c r="AN240" t="s">
        <v>67</v>
      </c>
      <c r="AO240" t="s">
        <v>123</v>
      </c>
      <c r="AP240" t="s">
        <v>124</v>
      </c>
      <c r="AQ240" t="s">
        <v>68</v>
      </c>
      <c r="AR240" t="s">
        <v>93</v>
      </c>
      <c r="AS240" t="s">
        <v>67</v>
      </c>
      <c r="AT240" t="s">
        <v>146</v>
      </c>
      <c r="AU240" t="s">
        <v>125</v>
      </c>
      <c r="AV240" t="s">
        <v>67</v>
      </c>
      <c r="AW240" t="s">
        <v>126</v>
      </c>
      <c r="AX240" t="s">
        <v>177</v>
      </c>
      <c r="AY240" t="s">
        <v>110</v>
      </c>
      <c r="AZ240">
        <v>1070</v>
      </c>
      <c r="BA240" t="s">
        <v>67</v>
      </c>
      <c r="BB240">
        <v>0</v>
      </c>
      <c r="BC240">
        <v>0.46</v>
      </c>
      <c r="BD240">
        <v>1.7</v>
      </c>
      <c r="BE240">
        <v>1</v>
      </c>
      <c r="BF240" t="s">
        <v>70</v>
      </c>
      <c r="BG240" t="s">
        <v>128</v>
      </c>
      <c r="BH240" t="s">
        <v>96</v>
      </c>
      <c r="BI240" t="s">
        <v>67</v>
      </c>
      <c r="BJ240" t="s">
        <v>71</v>
      </c>
      <c r="BK240" t="s">
        <v>67</v>
      </c>
      <c r="BL240" t="s">
        <v>130</v>
      </c>
      <c r="BM240" t="s">
        <v>67</v>
      </c>
      <c r="BN240">
        <v>212.75</v>
      </c>
      <c r="BO240">
        <v>1.04</v>
      </c>
      <c r="BP240">
        <v>6.2</v>
      </c>
      <c r="BQ240" t="s">
        <v>190</v>
      </c>
      <c r="BR240" t="s">
        <v>139</v>
      </c>
      <c r="BS240" t="s">
        <v>133</v>
      </c>
      <c r="BT240" t="s">
        <v>98</v>
      </c>
      <c r="BU240">
        <v>-1.25</v>
      </c>
      <c r="BV240">
        <v>-1</v>
      </c>
    </row>
    <row r="241" spans="1:74" x14ac:dyDescent="0.25">
      <c r="A241" t="s">
        <v>115</v>
      </c>
      <c r="B241" t="s">
        <v>115</v>
      </c>
      <c r="C241" t="s">
        <v>115</v>
      </c>
      <c r="D241">
        <v>13.4</v>
      </c>
      <c r="E241">
        <v>0.9</v>
      </c>
      <c r="F241" t="s">
        <v>67</v>
      </c>
      <c r="G241" t="s">
        <v>73</v>
      </c>
      <c r="H241">
        <v>199</v>
      </c>
      <c r="I241">
        <v>1.1299999999999999</v>
      </c>
      <c r="J241" t="s">
        <v>112</v>
      </c>
      <c r="K241" t="s">
        <v>67</v>
      </c>
      <c r="L241">
        <v>1</v>
      </c>
      <c r="M241" t="s">
        <v>116</v>
      </c>
      <c r="N241" t="s">
        <v>160</v>
      </c>
      <c r="O241">
        <v>-2.2000000000000002</v>
      </c>
      <c r="P241">
        <v>-2.34</v>
      </c>
      <c r="Q241">
        <v>-2.0499999999999998</v>
      </c>
      <c r="R241" t="s">
        <v>142</v>
      </c>
      <c r="S241">
        <v>8.4</v>
      </c>
      <c r="T241" t="s">
        <v>65</v>
      </c>
      <c r="U241" t="s">
        <v>412</v>
      </c>
      <c r="V241" t="s">
        <v>257</v>
      </c>
      <c r="W241" t="s">
        <v>115</v>
      </c>
      <c r="X241">
        <v>1.02</v>
      </c>
      <c r="Y241" t="s">
        <v>67</v>
      </c>
      <c r="Z241">
        <v>-1.03</v>
      </c>
      <c r="AA241" t="s">
        <v>65</v>
      </c>
      <c r="AB241" t="s">
        <v>100</v>
      </c>
      <c r="AC241">
        <v>-2.34</v>
      </c>
      <c r="AD241">
        <v>2021</v>
      </c>
      <c r="AE241">
        <v>199.4</v>
      </c>
      <c r="AF241">
        <v>399</v>
      </c>
      <c r="AG241" t="s">
        <v>93</v>
      </c>
      <c r="AH241" t="s">
        <v>66</v>
      </c>
      <c r="AI241">
        <v>1536</v>
      </c>
      <c r="AJ241">
        <v>7.29</v>
      </c>
      <c r="AK241" t="s">
        <v>109</v>
      </c>
      <c r="AL241">
        <v>456995</v>
      </c>
      <c r="AM241" t="s">
        <v>362</v>
      </c>
      <c r="AN241" t="s">
        <v>67</v>
      </c>
      <c r="AO241" t="s">
        <v>123</v>
      </c>
      <c r="AP241" t="s">
        <v>124</v>
      </c>
      <c r="AQ241" t="s">
        <v>68</v>
      </c>
      <c r="AR241" t="s">
        <v>93</v>
      </c>
      <c r="AS241" t="s">
        <v>67</v>
      </c>
      <c r="AT241" t="s">
        <v>146</v>
      </c>
      <c r="AU241" t="s">
        <v>125</v>
      </c>
      <c r="AV241" t="s">
        <v>67</v>
      </c>
      <c r="AW241" t="s">
        <v>126</v>
      </c>
      <c r="AX241" t="s">
        <v>177</v>
      </c>
      <c r="AY241" t="s">
        <v>110</v>
      </c>
      <c r="AZ241">
        <v>1069</v>
      </c>
      <c r="BA241" t="s">
        <v>67</v>
      </c>
      <c r="BB241">
        <v>0</v>
      </c>
      <c r="BC241">
        <v>0.28999999999999998</v>
      </c>
      <c r="BD241">
        <v>1.7</v>
      </c>
      <c r="BE241">
        <v>0</v>
      </c>
      <c r="BF241" t="s">
        <v>70</v>
      </c>
      <c r="BG241" t="s">
        <v>128</v>
      </c>
      <c r="BH241" t="s">
        <v>96</v>
      </c>
      <c r="BI241" t="s">
        <v>67</v>
      </c>
      <c r="BJ241" t="s">
        <v>71</v>
      </c>
      <c r="BK241" t="s">
        <v>67</v>
      </c>
      <c r="BL241" t="s">
        <v>130</v>
      </c>
      <c r="BM241" t="s">
        <v>67</v>
      </c>
      <c r="BN241">
        <v>202.82</v>
      </c>
      <c r="BO241">
        <v>1.0900000000000001</v>
      </c>
      <c r="BP241">
        <v>6.7</v>
      </c>
      <c r="BQ241" t="s">
        <v>190</v>
      </c>
      <c r="BR241" t="s">
        <v>139</v>
      </c>
      <c r="BS241" t="s">
        <v>133</v>
      </c>
      <c r="BT241" t="s">
        <v>98</v>
      </c>
      <c r="BU241">
        <v>-1.25</v>
      </c>
      <c r="BV241">
        <v>-1</v>
      </c>
    </row>
    <row r="242" spans="1:74" x14ac:dyDescent="0.25">
      <c r="A242" t="s">
        <v>170</v>
      </c>
      <c r="B242" t="s">
        <v>171</v>
      </c>
      <c r="C242" t="s">
        <v>165</v>
      </c>
      <c r="D242">
        <v>10.199999999999999</v>
      </c>
      <c r="E242">
        <v>1.66</v>
      </c>
      <c r="F242" t="s">
        <v>67</v>
      </c>
      <c r="G242" t="s">
        <v>111</v>
      </c>
      <c r="H242">
        <v>199</v>
      </c>
      <c r="I242">
        <v>1.1299999999999999</v>
      </c>
      <c r="J242" t="s">
        <v>106</v>
      </c>
      <c r="K242" t="s">
        <v>67</v>
      </c>
      <c r="L242">
        <v>1</v>
      </c>
      <c r="M242" t="s">
        <v>116</v>
      </c>
      <c r="N242" t="s">
        <v>107</v>
      </c>
      <c r="O242">
        <v>-2.2999999999999998</v>
      </c>
      <c r="P242">
        <v>-2.37</v>
      </c>
      <c r="Q242">
        <v>-1.99</v>
      </c>
      <c r="R242" t="s">
        <v>72</v>
      </c>
      <c r="S242">
        <v>17</v>
      </c>
      <c r="T242" t="s">
        <v>65</v>
      </c>
      <c r="U242" t="s">
        <v>414</v>
      </c>
      <c r="V242" t="s">
        <v>108</v>
      </c>
      <c r="W242" t="s">
        <v>170</v>
      </c>
      <c r="X242">
        <v>1.88</v>
      </c>
      <c r="Y242" t="s">
        <v>67</v>
      </c>
      <c r="Z242">
        <v>-0.94</v>
      </c>
      <c r="AA242" t="s">
        <v>65</v>
      </c>
      <c r="AB242" t="s">
        <v>92</v>
      </c>
      <c r="AC242">
        <v>-2.37</v>
      </c>
      <c r="AD242">
        <v>2021</v>
      </c>
      <c r="AE242">
        <v>152.6</v>
      </c>
      <c r="AF242">
        <v>305</v>
      </c>
      <c r="AG242" t="s">
        <v>93</v>
      </c>
      <c r="AH242" t="s">
        <v>66</v>
      </c>
      <c r="AI242">
        <v>1536</v>
      </c>
      <c r="AJ242">
        <v>8.0500000000000007</v>
      </c>
      <c r="AK242" t="s">
        <v>109</v>
      </c>
      <c r="AL242">
        <v>456996</v>
      </c>
      <c r="AM242" t="s">
        <v>415</v>
      </c>
      <c r="AN242" t="s">
        <v>67</v>
      </c>
      <c r="AO242" t="s">
        <v>123</v>
      </c>
      <c r="AP242" t="s">
        <v>124</v>
      </c>
      <c r="AQ242" t="s">
        <v>68</v>
      </c>
      <c r="AR242" t="s">
        <v>93</v>
      </c>
      <c r="AS242" t="s">
        <v>67</v>
      </c>
      <c r="AT242" t="s">
        <v>146</v>
      </c>
      <c r="AU242" t="s">
        <v>125</v>
      </c>
      <c r="AV242" t="s">
        <v>67</v>
      </c>
      <c r="AW242" t="s">
        <v>126</v>
      </c>
      <c r="AX242" t="s">
        <v>156</v>
      </c>
      <c r="AY242" t="s">
        <v>110</v>
      </c>
      <c r="AZ242">
        <v>857</v>
      </c>
      <c r="BA242" t="s">
        <v>67</v>
      </c>
      <c r="BB242">
        <v>0</v>
      </c>
      <c r="BC242">
        <v>0.38</v>
      </c>
      <c r="BD242">
        <v>5.2</v>
      </c>
      <c r="BE242">
        <v>5.2</v>
      </c>
      <c r="BF242" t="s">
        <v>70</v>
      </c>
      <c r="BG242" t="s">
        <v>128</v>
      </c>
      <c r="BH242" t="s">
        <v>96</v>
      </c>
      <c r="BI242" t="s">
        <v>67</v>
      </c>
      <c r="BJ242" t="s">
        <v>71</v>
      </c>
      <c r="BK242" t="s">
        <v>67</v>
      </c>
      <c r="BL242" t="s">
        <v>130</v>
      </c>
      <c r="BM242" t="s">
        <v>67</v>
      </c>
      <c r="BN242">
        <v>286.25</v>
      </c>
      <c r="BO242">
        <v>1.1200000000000001</v>
      </c>
      <c r="BP242">
        <v>6.7</v>
      </c>
      <c r="BQ242" t="s">
        <v>190</v>
      </c>
      <c r="BR242" t="s">
        <v>139</v>
      </c>
      <c r="BS242" t="s">
        <v>133</v>
      </c>
      <c r="BT242" t="s">
        <v>98</v>
      </c>
      <c r="BU242">
        <v>-1.25</v>
      </c>
      <c r="BV242">
        <v>-1</v>
      </c>
    </row>
    <row r="243" spans="1:74" x14ac:dyDescent="0.25">
      <c r="A243" t="s">
        <v>170</v>
      </c>
      <c r="B243" t="s">
        <v>171</v>
      </c>
      <c r="C243" t="s">
        <v>165</v>
      </c>
      <c r="D243">
        <v>12.7</v>
      </c>
      <c r="E243">
        <v>1.73</v>
      </c>
      <c r="F243" t="s">
        <v>67</v>
      </c>
      <c r="G243" t="s">
        <v>111</v>
      </c>
      <c r="H243">
        <v>199</v>
      </c>
      <c r="I243">
        <v>1.1299999999999999</v>
      </c>
      <c r="J243" t="s">
        <v>106</v>
      </c>
      <c r="K243" t="s">
        <v>67</v>
      </c>
      <c r="L243">
        <v>1</v>
      </c>
      <c r="M243" t="s">
        <v>116</v>
      </c>
      <c r="N243" t="s">
        <v>107</v>
      </c>
      <c r="O243">
        <v>-2.2999999999999998</v>
      </c>
      <c r="P243">
        <v>-2.41</v>
      </c>
      <c r="Q243">
        <v>-2.0099999999999998</v>
      </c>
      <c r="R243" t="s">
        <v>72</v>
      </c>
      <c r="S243">
        <v>17</v>
      </c>
      <c r="T243" t="s">
        <v>65</v>
      </c>
      <c r="U243" t="s">
        <v>414</v>
      </c>
      <c r="V243" t="s">
        <v>108</v>
      </c>
      <c r="W243" t="s">
        <v>170</v>
      </c>
      <c r="X243">
        <v>1.95</v>
      </c>
      <c r="Y243" t="s">
        <v>67</v>
      </c>
      <c r="Z243">
        <v>-0.94</v>
      </c>
      <c r="AA243" t="s">
        <v>65</v>
      </c>
      <c r="AB243" t="s">
        <v>92</v>
      </c>
      <c r="AC243">
        <v>-2.41</v>
      </c>
      <c r="AD243">
        <v>2021</v>
      </c>
      <c r="AE243">
        <v>189</v>
      </c>
      <c r="AF243">
        <v>378</v>
      </c>
      <c r="AG243" t="s">
        <v>93</v>
      </c>
      <c r="AH243" t="s">
        <v>66</v>
      </c>
      <c r="AI243">
        <v>1536</v>
      </c>
      <c r="AJ243">
        <v>8.6</v>
      </c>
      <c r="AK243" t="s">
        <v>109</v>
      </c>
      <c r="AL243">
        <v>456997</v>
      </c>
      <c r="AM243" t="s">
        <v>415</v>
      </c>
      <c r="AN243" t="s">
        <v>67</v>
      </c>
      <c r="AO243" t="s">
        <v>123</v>
      </c>
      <c r="AP243" t="s">
        <v>124</v>
      </c>
      <c r="AQ243" t="s">
        <v>68</v>
      </c>
      <c r="AR243" t="s">
        <v>93</v>
      </c>
      <c r="AS243" t="s">
        <v>67</v>
      </c>
      <c r="AT243" t="s">
        <v>146</v>
      </c>
      <c r="AU243" t="s">
        <v>125</v>
      </c>
      <c r="AV243" t="s">
        <v>67</v>
      </c>
      <c r="AW243" t="s">
        <v>126</v>
      </c>
      <c r="AX243" t="s">
        <v>156</v>
      </c>
      <c r="AY243" t="s">
        <v>110</v>
      </c>
      <c r="AZ243">
        <v>858</v>
      </c>
      <c r="BA243" t="s">
        <v>67</v>
      </c>
      <c r="BB243">
        <v>0</v>
      </c>
      <c r="BC243">
        <v>0.4</v>
      </c>
      <c r="BD243">
        <v>5.2</v>
      </c>
      <c r="BE243">
        <v>5.2</v>
      </c>
      <c r="BF243" t="s">
        <v>70</v>
      </c>
      <c r="BG243" t="s">
        <v>128</v>
      </c>
      <c r="BH243" t="s">
        <v>96</v>
      </c>
      <c r="BI243" t="s">
        <v>67</v>
      </c>
      <c r="BJ243" t="s">
        <v>71</v>
      </c>
      <c r="BK243" t="s">
        <v>67</v>
      </c>
      <c r="BL243" t="s">
        <v>130</v>
      </c>
      <c r="BM243" t="s">
        <v>67</v>
      </c>
      <c r="BN243">
        <v>369.45</v>
      </c>
      <c r="BO243">
        <v>1.1599999999999999</v>
      </c>
      <c r="BP243">
        <v>6.7</v>
      </c>
      <c r="BQ243" t="s">
        <v>190</v>
      </c>
      <c r="BR243" t="s">
        <v>139</v>
      </c>
      <c r="BS243" t="s">
        <v>133</v>
      </c>
      <c r="BT243" t="s">
        <v>98</v>
      </c>
      <c r="BU243">
        <v>-1.25</v>
      </c>
      <c r="BV243">
        <v>-1</v>
      </c>
    </row>
    <row r="244" spans="1:74" x14ac:dyDescent="0.25">
      <c r="A244" t="s">
        <v>170</v>
      </c>
      <c r="B244" t="s">
        <v>171</v>
      </c>
      <c r="C244" t="s">
        <v>165</v>
      </c>
      <c r="D244">
        <v>13.6</v>
      </c>
      <c r="E244">
        <v>1.02</v>
      </c>
      <c r="F244" t="s">
        <v>67</v>
      </c>
      <c r="G244" t="s">
        <v>111</v>
      </c>
      <c r="H244">
        <v>199</v>
      </c>
      <c r="I244">
        <v>1.1299999999999999</v>
      </c>
      <c r="J244" t="s">
        <v>106</v>
      </c>
      <c r="K244" t="s">
        <v>67</v>
      </c>
      <c r="L244">
        <v>1</v>
      </c>
      <c r="M244" t="s">
        <v>116</v>
      </c>
      <c r="N244" t="s">
        <v>107</v>
      </c>
      <c r="O244">
        <v>-2.2999999999999998</v>
      </c>
      <c r="P244">
        <v>-2.29</v>
      </c>
      <c r="Q244">
        <v>-2.02</v>
      </c>
      <c r="R244" t="s">
        <v>72</v>
      </c>
      <c r="S244">
        <v>16.899999999999999</v>
      </c>
      <c r="T244" t="s">
        <v>65</v>
      </c>
      <c r="U244" t="s">
        <v>414</v>
      </c>
      <c r="V244" t="s">
        <v>108</v>
      </c>
      <c r="W244" t="s">
        <v>170</v>
      </c>
      <c r="X244">
        <v>1.1499999999999999</v>
      </c>
      <c r="Y244" t="s">
        <v>67</v>
      </c>
      <c r="Z244">
        <v>-0.92</v>
      </c>
      <c r="AA244" t="s">
        <v>65</v>
      </c>
      <c r="AB244" t="s">
        <v>92</v>
      </c>
      <c r="AC244">
        <v>-2.29</v>
      </c>
      <c r="AD244">
        <v>2021</v>
      </c>
      <c r="AE244">
        <v>205.9</v>
      </c>
      <c r="AF244">
        <v>412</v>
      </c>
      <c r="AG244" t="s">
        <v>93</v>
      </c>
      <c r="AH244" t="s">
        <v>66</v>
      </c>
      <c r="AI244">
        <v>1536</v>
      </c>
      <c r="AJ244">
        <v>7.7</v>
      </c>
      <c r="AK244" t="s">
        <v>109</v>
      </c>
      <c r="AL244">
        <v>456998</v>
      </c>
      <c r="AM244" t="s">
        <v>415</v>
      </c>
      <c r="AN244" t="s">
        <v>67</v>
      </c>
      <c r="AO244" t="s">
        <v>123</v>
      </c>
      <c r="AP244" t="s">
        <v>124</v>
      </c>
      <c r="AQ244" t="s">
        <v>68</v>
      </c>
      <c r="AR244" t="s">
        <v>93</v>
      </c>
      <c r="AS244" t="s">
        <v>67</v>
      </c>
      <c r="AT244" t="s">
        <v>146</v>
      </c>
      <c r="AU244" t="s">
        <v>125</v>
      </c>
      <c r="AV244" t="s">
        <v>67</v>
      </c>
      <c r="AW244" t="s">
        <v>126</v>
      </c>
      <c r="AX244" t="s">
        <v>156</v>
      </c>
      <c r="AY244" t="s">
        <v>110</v>
      </c>
      <c r="AZ244">
        <v>766</v>
      </c>
      <c r="BA244" t="s">
        <v>67</v>
      </c>
      <c r="BB244">
        <v>0</v>
      </c>
      <c r="BC244">
        <v>0.27</v>
      </c>
      <c r="BD244">
        <v>5.2</v>
      </c>
      <c r="BE244">
        <v>5.2</v>
      </c>
      <c r="BF244" t="s">
        <v>70</v>
      </c>
      <c r="BG244" t="s">
        <v>128</v>
      </c>
      <c r="BH244" t="s">
        <v>96</v>
      </c>
      <c r="BI244" t="s">
        <v>67</v>
      </c>
      <c r="BJ244" t="s">
        <v>71</v>
      </c>
      <c r="BK244" t="s">
        <v>67</v>
      </c>
      <c r="BL244" t="s">
        <v>130</v>
      </c>
      <c r="BM244" t="s">
        <v>67</v>
      </c>
      <c r="BN244">
        <v>237.32</v>
      </c>
      <c r="BO244">
        <v>1.04</v>
      </c>
      <c r="BP244">
        <v>6.6</v>
      </c>
      <c r="BQ244" t="s">
        <v>190</v>
      </c>
      <c r="BR244" t="s">
        <v>139</v>
      </c>
      <c r="BS244" t="s">
        <v>133</v>
      </c>
      <c r="BT244" t="s">
        <v>98</v>
      </c>
      <c r="BU244">
        <v>-1.25</v>
      </c>
      <c r="BV244">
        <v>-1</v>
      </c>
    </row>
    <row r="245" spans="1:74" x14ac:dyDescent="0.25">
      <c r="A245" t="s">
        <v>170</v>
      </c>
      <c r="B245" t="s">
        <v>171</v>
      </c>
      <c r="C245" t="s">
        <v>165</v>
      </c>
      <c r="D245">
        <v>18.600000000000001</v>
      </c>
      <c r="E245">
        <v>1.03</v>
      </c>
      <c r="F245" t="s">
        <v>67</v>
      </c>
      <c r="G245" t="s">
        <v>111</v>
      </c>
      <c r="H245">
        <v>199</v>
      </c>
      <c r="I245">
        <v>1.1299999999999999</v>
      </c>
      <c r="J245" t="s">
        <v>106</v>
      </c>
      <c r="K245" t="s">
        <v>67</v>
      </c>
      <c r="L245">
        <v>1</v>
      </c>
      <c r="M245" t="s">
        <v>116</v>
      </c>
      <c r="N245" t="s">
        <v>107</v>
      </c>
      <c r="O245">
        <v>-2.2999999999999998</v>
      </c>
      <c r="P245">
        <v>-2.23</v>
      </c>
      <c r="Q245">
        <v>-2.0099999999999998</v>
      </c>
      <c r="R245" t="s">
        <v>72</v>
      </c>
      <c r="S245">
        <v>17.100000000000001</v>
      </c>
      <c r="T245" t="s">
        <v>65</v>
      </c>
      <c r="U245" t="s">
        <v>414</v>
      </c>
      <c r="V245" t="s">
        <v>108</v>
      </c>
      <c r="W245" t="s">
        <v>170</v>
      </c>
      <c r="X245">
        <v>1.1599999999999999</v>
      </c>
      <c r="Y245" t="s">
        <v>67</v>
      </c>
      <c r="Z245">
        <v>-0.92</v>
      </c>
      <c r="AA245" t="s">
        <v>65</v>
      </c>
      <c r="AB245" t="s">
        <v>92</v>
      </c>
      <c r="AC245">
        <v>-2.23</v>
      </c>
      <c r="AD245">
        <v>2021</v>
      </c>
      <c r="AE245">
        <v>274.10000000000002</v>
      </c>
      <c r="AF245">
        <v>548</v>
      </c>
      <c r="AG245" t="s">
        <v>93</v>
      </c>
      <c r="AH245" t="s">
        <v>66</v>
      </c>
      <c r="AI245">
        <v>1536</v>
      </c>
      <c r="AJ245">
        <v>7.94</v>
      </c>
      <c r="AK245" t="s">
        <v>109</v>
      </c>
      <c r="AL245">
        <v>456999</v>
      </c>
      <c r="AM245" t="s">
        <v>415</v>
      </c>
      <c r="AN245" t="s">
        <v>67</v>
      </c>
      <c r="AO245" t="s">
        <v>123</v>
      </c>
      <c r="AP245" t="s">
        <v>124</v>
      </c>
      <c r="AQ245" t="s">
        <v>68</v>
      </c>
      <c r="AR245" t="s">
        <v>93</v>
      </c>
      <c r="AS245" t="s">
        <v>67</v>
      </c>
      <c r="AT245" t="s">
        <v>146</v>
      </c>
      <c r="AU245" t="s">
        <v>125</v>
      </c>
      <c r="AV245" t="s">
        <v>67</v>
      </c>
      <c r="AW245" t="s">
        <v>126</v>
      </c>
      <c r="AX245" t="s">
        <v>156</v>
      </c>
      <c r="AY245" t="s">
        <v>110</v>
      </c>
      <c r="AZ245">
        <v>767</v>
      </c>
      <c r="BA245" t="s">
        <v>67</v>
      </c>
      <c r="BB245">
        <v>0</v>
      </c>
      <c r="BC245">
        <v>0.22</v>
      </c>
      <c r="BD245">
        <v>5.2</v>
      </c>
      <c r="BE245">
        <v>5.2</v>
      </c>
      <c r="BF245" t="s">
        <v>70</v>
      </c>
      <c r="BG245" t="s">
        <v>128</v>
      </c>
      <c r="BH245" t="s">
        <v>96</v>
      </c>
      <c r="BI245" t="s">
        <v>67</v>
      </c>
      <c r="BJ245" t="s">
        <v>71</v>
      </c>
      <c r="BK245" t="s">
        <v>67</v>
      </c>
      <c r="BL245" t="s">
        <v>130</v>
      </c>
      <c r="BM245" t="s">
        <v>67</v>
      </c>
      <c r="BN245">
        <v>319.07</v>
      </c>
      <c r="BO245">
        <v>0.98</v>
      </c>
      <c r="BP245">
        <v>6.8</v>
      </c>
      <c r="BQ245" t="s">
        <v>190</v>
      </c>
      <c r="BR245" t="s">
        <v>139</v>
      </c>
      <c r="BS245" t="s">
        <v>133</v>
      </c>
      <c r="BT245" t="s">
        <v>98</v>
      </c>
      <c r="BU245">
        <v>-1.25</v>
      </c>
      <c r="BV245">
        <v>-1</v>
      </c>
    </row>
    <row r="246" spans="1:74" x14ac:dyDescent="0.25">
      <c r="A246" t="s">
        <v>80</v>
      </c>
      <c r="B246" t="s">
        <v>80</v>
      </c>
      <c r="C246" t="s">
        <v>80</v>
      </c>
      <c r="D246">
        <v>20.3</v>
      </c>
      <c r="E246">
        <v>2.85</v>
      </c>
      <c r="F246" t="s">
        <v>67</v>
      </c>
      <c r="G246" t="s">
        <v>105</v>
      </c>
      <c r="H246">
        <v>199</v>
      </c>
      <c r="I246">
        <v>1.1299999999999999</v>
      </c>
      <c r="J246" t="s">
        <v>106</v>
      </c>
      <c r="K246" t="s">
        <v>67</v>
      </c>
      <c r="L246">
        <v>0</v>
      </c>
      <c r="M246" t="s">
        <v>116</v>
      </c>
      <c r="N246" t="s">
        <v>107</v>
      </c>
      <c r="O246">
        <v>-2.5</v>
      </c>
      <c r="P246">
        <v>-2.69</v>
      </c>
      <c r="Q246">
        <v>-2.09</v>
      </c>
      <c r="R246" t="s">
        <v>72</v>
      </c>
      <c r="S246">
        <v>18.600000000000001</v>
      </c>
      <c r="T246" t="s">
        <v>65</v>
      </c>
      <c r="U246" t="s">
        <v>416</v>
      </c>
      <c r="V246" t="s">
        <v>108</v>
      </c>
      <c r="W246" t="s">
        <v>80</v>
      </c>
      <c r="X246">
        <v>3.22</v>
      </c>
      <c r="Y246" t="s">
        <v>67</v>
      </c>
      <c r="Z246">
        <v>-0.96</v>
      </c>
      <c r="AA246" t="s">
        <v>65</v>
      </c>
      <c r="AB246" t="s">
        <v>92</v>
      </c>
      <c r="AC246">
        <v>-2.69</v>
      </c>
      <c r="AD246">
        <v>2021</v>
      </c>
      <c r="AE246">
        <v>153.5</v>
      </c>
      <c r="AF246">
        <v>307</v>
      </c>
      <c r="AG246" t="s">
        <v>93</v>
      </c>
      <c r="AH246" t="s">
        <v>66</v>
      </c>
      <c r="AI246">
        <v>1536</v>
      </c>
      <c r="AJ246">
        <v>16.38</v>
      </c>
      <c r="AK246" t="s">
        <v>109</v>
      </c>
      <c r="AL246">
        <v>457000</v>
      </c>
      <c r="AM246" t="s">
        <v>366</v>
      </c>
      <c r="AN246" t="s">
        <v>67</v>
      </c>
      <c r="AO246" t="s">
        <v>123</v>
      </c>
      <c r="AP246" t="s">
        <v>124</v>
      </c>
      <c r="AQ246" t="s">
        <v>68</v>
      </c>
      <c r="AR246" t="s">
        <v>93</v>
      </c>
      <c r="AS246" t="s">
        <v>67</v>
      </c>
      <c r="AT246" t="s">
        <v>146</v>
      </c>
      <c r="AU246" t="s">
        <v>125</v>
      </c>
      <c r="AV246" t="s">
        <v>67</v>
      </c>
      <c r="AW246" t="s">
        <v>126</v>
      </c>
      <c r="AX246" t="s">
        <v>301</v>
      </c>
      <c r="AY246" t="s">
        <v>110</v>
      </c>
      <c r="AZ246">
        <v>474</v>
      </c>
      <c r="BA246" t="s">
        <v>67</v>
      </c>
      <c r="BB246">
        <v>0</v>
      </c>
      <c r="BC246">
        <v>0.6</v>
      </c>
      <c r="BD246">
        <v>2.7</v>
      </c>
      <c r="BE246">
        <v>2.7</v>
      </c>
      <c r="BF246" t="s">
        <v>128</v>
      </c>
      <c r="BG246" t="s">
        <v>128</v>
      </c>
      <c r="BH246" t="s">
        <v>96</v>
      </c>
      <c r="BI246" t="s">
        <v>67</v>
      </c>
      <c r="BJ246" t="s">
        <v>71</v>
      </c>
      <c r="BK246" t="s">
        <v>67</v>
      </c>
      <c r="BL246" t="s">
        <v>130</v>
      </c>
      <c r="BM246" t="s">
        <v>67</v>
      </c>
      <c r="BN246">
        <v>494.2</v>
      </c>
      <c r="BO246">
        <v>1.44</v>
      </c>
      <c r="BP246">
        <v>13.2</v>
      </c>
      <c r="BQ246" t="s">
        <v>74</v>
      </c>
      <c r="BR246" t="s">
        <v>417</v>
      </c>
      <c r="BS246" t="s">
        <v>133</v>
      </c>
      <c r="BT246" t="s">
        <v>98</v>
      </c>
      <c r="BU246">
        <v>-1.25</v>
      </c>
      <c r="BV246">
        <v>-1</v>
      </c>
    </row>
    <row r="247" spans="1:74" x14ac:dyDescent="0.25">
      <c r="A247" t="s">
        <v>80</v>
      </c>
      <c r="B247" t="s">
        <v>80</v>
      </c>
      <c r="C247" t="s">
        <v>80</v>
      </c>
      <c r="D247">
        <v>19.7</v>
      </c>
      <c r="E247">
        <v>4.05</v>
      </c>
      <c r="F247" t="s">
        <v>67</v>
      </c>
      <c r="G247" t="s">
        <v>105</v>
      </c>
      <c r="H247">
        <v>199</v>
      </c>
      <c r="I247">
        <v>1.1299999999999999</v>
      </c>
      <c r="J247" t="s">
        <v>106</v>
      </c>
      <c r="K247" t="s">
        <v>67</v>
      </c>
      <c r="L247">
        <v>0</v>
      </c>
      <c r="M247" t="s">
        <v>116</v>
      </c>
      <c r="N247" t="s">
        <v>107</v>
      </c>
      <c r="O247">
        <v>-2.5</v>
      </c>
      <c r="P247">
        <v>-2.84</v>
      </c>
      <c r="Q247">
        <v>-2.16</v>
      </c>
      <c r="R247" t="s">
        <v>72</v>
      </c>
      <c r="S247">
        <v>18.8</v>
      </c>
      <c r="T247" t="s">
        <v>65</v>
      </c>
      <c r="U247" t="s">
        <v>416</v>
      </c>
      <c r="V247" t="s">
        <v>108</v>
      </c>
      <c r="W247" t="s">
        <v>80</v>
      </c>
      <c r="X247">
        <v>4.58</v>
      </c>
      <c r="Y247" t="s">
        <v>67</v>
      </c>
      <c r="Z247">
        <v>-0.96</v>
      </c>
      <c r="AA247" t="s">
        <v>65</v>
      </c>
      <c r="AB247" t="s">
        <v>92</v>
      </c>
      <c r="AC247">
        <v>-2.84</v>
      </c>
      <c r="AD247">
        <v>2021</v>
      </c>
      <c r="AE247">
        <v>147.30000000000001</v>
      </c>
      <c r="AF247">
        <v>295</v>
      </c>
      <c r="AG247" t="s">
        <v>93</v>
      </c>
      <c r="AH247" t="s">
        <v>66</v>
      </c>
      <c r="AI247">
        <v>1536</v>
      </c>
      <c r="AJ247">
        <v>18.03</v>
      </c>
      <c r="AK247" t="s">
        <v>109</v>
      </c>
      <c r="AL247">
        <v>457001</v>
      </c>
      <c r="AM247" t="s">
        <v>366</v>
      </c>
      <c r="AN247" t="s">
        <v>67</v>
      </c>
      <c r="AO247" t="s">
        <v>123</v>
      </c>
      <c r="AP247" t="s">
        <v>124</v>
      </c>
      <c r="AQ247" t="s">
        <v>68</v>
      </c>
      <c r="AR247" t="s">
        <v>93</v>
      </c>
      <c r="AS247" t="s">
        <v>67</v>
      </c>
      <c r="AT247" t="s">
        <v>146</v>
      </c>
      <c r="AU247" t="s">
        <v>125</v>
      </c>
      <c r="AV247" t="s">
        <v>67</v>
      </c>
      <c r="AW247" t="s">
        <v>126</v>
      </c>
      <c r="AX247" t="s">
        <v>301</v>
      </c>
      <c r="AY247" t="s">
        <v>110</v>
      </c>
      <c r="AZ247">
        <v>493</v>
      </c>
      <c r="BA247" t="s">
        <v>67</v>
      </c>
      <c r="BB247">
        <v>0</v>
      </c>
      <c r="BC247">
        <v>0.68</v>
      </c>
      <c r="BD247">
        <v>2.7</v>
      </c>
      <c r="BE247">
        <v>2.7</v>
      </c>
      <c r="BF247" t="s">
        <v>128</v>
      </c>
      <c r="BG247" t="s">
        <v>128</v>
      </c>
      <c r="BH247" t="s">
        <v>96</v>
      </c>
      <c r="BI247" t="s">
        <v>67</v>
      </c>
      <c r="BJ247" t="s">
        <v>71</v>
      </c>
      <c r="BK247" t="s">
        <v>67</v>
      </c>
      <c r="BL247" t="s">
        <v>130</v>
      </c>
      <c r="BM247" t="s">
        <v>67</v>
      </c>
      <c r="BN247">
        <v>674.01</v>
      </c>
      <c r="BO247">
        <v>1.59</v>
      </c>
      <c r="BP247">
        <v>13.4</v>
      </c>
      <c r="BQ247" t="s">
        <v>74</v>
      </c>
      <c r="BR247" t="s">
        <v>417</v>
      </c>
      <c r="BS247" t="s">
        <v>133</v>
      </c>
      <c r="BT247" t="s">
        <v>98</v>
      </c>
      <c r="BU247">
        <v>-1.25</v>
      </c>
      <c r="BV247">
        <v>-1</v>
      </c>
    </row>
    <row r="248" spans="1:74" x14ac:dyDescent="0.25">
      <c r="A248" t="s">
        <v>80</v>
      </c>
      <c r="B248" t="s">
        <v>80</v>
      </c>
      <c r="C248" t="s">
        <v>80</v>
      </c>
      <c r="D248">
        <v>10.8</v>
      </c>
      <c r="E248">
        <v>2.86</v>
      </c>
      <c r="F248" t="s">
        <v>67</v>
      </c>
      <c r="G248" t="s">
        <v>105</v>
      </c>
      <c r="H248">
        <v>199</v>
      </c>
      <c r="I248">
        <v>1.1299999999999999</v>
      </c>
      <c r="J248" t="s">
        <v>106</v>
      </c>
      <c r="K248" t="s">
        <v>67</v>
      </c>
      <c r="L248">
        <v>0</v>
      </c>
      <c r="M248" t="s">
        <v>116</v>
      </c>
      <c r="N248" t="s">
        <v>107</v>
      </c>
      <c r="O248">
        <v>-2.5</v>
      </c>
      <c r="P248">
        <v>-2.61</v>
      </c>
      <c r="Q248">
        <v>-2.0099999999999998</v>
      </c>
      <c r="R248" t="s">
        <v>72</v>
      </c>
      <c r="S248">
        <v>18.100000000000001</v>
      </c>
      <c r="T248" t="s">
        <v>65</v>
      </c>
      <c r="U248" t="s">
        <v>416</v>
      </c>
      <c r="V248" t="s">
        <v>108</v>
      </c>
      <c r="W248" t="s">
        <v>80</v>
      </c>
      <c r="X248">
        <v>3.23</v>
      </c>
      <c r="Y248" t="s">
        <v>67</v>
      </c>
      <c r="Z248">
        <v>-0.96</v>
      </c>
      <c r="AA248" t="s">
        <v>65</v>
      </c>
      <c r="AB248" t="s">
        <v>92</v>
      </c>
      <c r="AC248">
        <v>-2.61</v>
      </c>
      <c r="AD248">
        <v>2021</v>
      </c>
      <c r="AE248">
        <v>86.1</v>
      </c>
      <c r="AF248">
        <v>172</v>
      </c>
      <c r="AG248" t="s">
        <v>93</v>
      </c>
      <c r="AH248" t="s">
        <v>66</v>
      </c>
      <c r="AI248">
        <v>1536</v>
      </c>
      <c r="AJ248">
        <v>14.74</v>
      </c>
      <c r="AK248" t="s">
        <v>109</v>
      </c>
      <c r="AL248">
        <v>457002</v>
      </c>
      <c r="AM248" t="s">
        <v>366</v>
      </c>
      <c r="AN248" t="s">
        <v>67</v>
      </c>
      <c r="AO248" t="s">
        <v>123</v>
      </c>
      <c r="AP248" t="s">
        <v>124</v>
      </c>
      <c r="AQ248" t="s">
        <v>68</v>
      </c>
      <c r="AR248" t="s">
        <v>93</v>
      </c>
      <c r="AS248" t="s">
        <v>67</v>
      </c>
      <c r="AT248" t="s">
        <v>146</v>
      </c>
      <c r="AU248" t="s">
        <v>125</v>
      </c>
      <c r="AV248" t="s">
        <v>67</v>
      </c>
      <c r="AW248" t="s">
        <v>126</v>
      </c>
      <c r="AX248" t="s">
        <v>297</v>
      </c>
      <c r="AY248" t="s">
        <v>110</v>
      </c>
      <c r="AZ248">
        <v>494</v>
      </c>
      <c r="BA248" t="s">
        <v>67</v>
      </c>
      <c r="BB248">
        <v>0</v>
      </c>
      <c r="BC248">
        <v>0.6</v>
      </c>
      <c r="BD248">
        <v>2.7</v>
      </c>
      <c r="BE248">
        <v>2.7</v>
      </c>
      <c r="BF248" t="s">
        <v>70</v>
      </c>
      <c r="BG248" t="s">
        <v>128</v>
      </c>
      <c r="BH248" t="s">
        <v>96</v>
      </c>
      <c r="BI248" t="s">
        <v>67</v>
      </c>
      <c r="BJ248" t="s">
        <v>71</v>
      </c>
      <c r="BK248" t="s">
        <v>67</v>
      </c>
      <c r="BL248" t="s">
        <v>130</v>
      </c>
      <c r="BM248" t="s">
        <v>67</v>
      </c>
      <c r="BN248">
        <v>278.14999999999998</v>
      </c>
      <c r="BO248">
        <v>1.36</v>
      </c>
      <c r="BP248">
        <v>12.6</v>
      </c>
      <c r="BQ248" t="s">
        <v>74</v>
      </c>
      <c r="BR248" t="s">
        <v>139</v>
      </c>
      <c r="BS248" t="s">
        <v>133</v>
      </c>
      <c r="BT248" t="s">
        <v>98</v>
      </c>
      <c r="BU248">
        <v>-1.25</v>
      </c>
      <c r="BV248">
        <v>-1</v>
      </c>
    </row>
    <row r="249" spans="1:74" x14ac:dyDescent="0.25">
      <c r="A249" t="s">
        <v>80</v>
      </c>
      <c r="B249" t="s">
        <v>80</v>
      </c>
      <c r="C249" t="s">
        <v>80</v>
      </c>
      <c r="D249">
        <v>17.899999999999999</v>
      </c>
      <c r="E249">
        <v>3.5</v>
      </c>
      <c r="F249" t="s">
        <v>67</v>
      </c>
      <c r="G249" t="s">
        <v>105</v>
      </c>
      <c r="H249">
        <v>199</v>
      </c>
      <c r="I249">
        <v>1.1299999999999999</v>
      </c>
      <c r="J249" t="s">
        <v>106</v>
      </c>
      <c r="K249" t="s">
        <v>67</v>
      </c>
      <c r="L249">
        <v>0</v>
      </c>
      <c r="M249" t="s">
        <v>116</v>
      </c>
      <c r="N249" t="s">
        <v>107</v>
      </c>
      <c r="O249">
        <v>-2.5</v>
      </c>
      <c r="P249">
        <v>-2.72</v>
      </c>
      <c r="Q249">
        <v>-2.08</v>
      </c>
      <c r="R249" t="s">
        <v>72</v>
      </c>
      <c r="S249">
        <v>18.7</v>
      </c>
      <c r="T249" t="s">
        <v>65</v>
      </c>
      <c r="U249" t="s">
        <v>416</v>
      </c>
      <c r="V249" t="s">
        <v>108</v>
      </c>
      <c r="W249" t="s">
        <v>80</v>
      </c>
      <c r="X249">
        <v>3.96</v>
      </c>
      <c r="Y249" t="s">
        <v>67</v>
      </c>
      <c r="Z249">
        <v>-0.96</v>
      </c>
      <c r="AA249" t="s">
        <v>65</v>
      </c>
      <c r="AB249" t="s">
        <v>92</v>
      </c>
      <c r="AC249">
        <v>-2.72</v>
      </c>
      <c r="AD249">
        <v>2021</v>
      </c>
      <c r="AE249">
        <v>134.5</v>
      </c>
      <c r="AF249">
        <v>269</v>
      </c>
      <c r="AG249" t="s">
        <v>93</v>
      </c>
      <c r="AH249" t="s">
        <v>66</v>
      </c>
      <c r="AI249">
        <v>1536</v>
      </c>
      <c r="AJ249">
        <v>17.02</v>
      </c>
      <c r="AK249" t="s">
        <v>109</v>
      </c>
      <c r="AL249">
        <v>457003</v>
      </c>
      <c r="AM249" t="s">
        <v>366</v>
      </c>
      <c r="AN249" t="s">
        <v>67</v>
      </c>
      <c r="AO249" t="s">
        <v>123</v>
      </c>
      <c r="AP249" t="s">
        <v>124</v>
      </c>
      <c r="AQ249" t="s">
        <v>68</v>
      </c>
      <c r="AR249" t="s">
        <v>93</v>
      </c>
      <c r="AS249" t="s">
        <v>67</v>
      </c>
      <c r="AT249" t="s">
        <v>146</v>
      </c>
      <c r="AU249" t="s">
        <v>125</v>
      </c>
      <c r="AV249" t="s">
        <v>67</v>
      </c>
      <c r="AW249" t="s">
        <v>126</v>
      </c>
      <c r="AX249" t="s">
        <v>163</v>
      </c>
      <c r="AY249" t="s">
        <v>110</v>
      </c>
      <c r="AZ249">
        <v>546</v>
      </c>
      <c r="BA249" t="s">
        <v>67</v>
      </c>
      <c r="BB249">
        <v>0</v>
      </c>
      <c r="BC249">
        <v>0.64</v>
      </c>
      <c r="BD249">
        <v>2.7</v>
      </c>
      <c r="BE249">
        <v>2.7</v>
      </c>
      <c r="BF249" t="s">
        <v>128</v>
      </c>
      <c r="BG249" t="s">
        <v>128</v>
      </c>
      <c r="BH249" t="s">
        <v>96</v>
      </c>
      <c r="BI249" t="s">
        <v>67</v>
      </c>
      <c r="BJ249" t="s">
        <v>71</v>
      </c>
      <c r="BK249" t="s">
        <v>67</v>
      </c>
      <c r="BL249" t="s">
        <v>130</v>
      </c>
      <c r="BM249" t="s">
        <v>67</v>
      </c>
      <c r="BN249">
        <v>531.98</v>
      </c>
      <c r="BO249">
        <v>1.47</v>
      </c>
      <c r="BP249">
        <v>13.3</v>
      </c>
      <c r="BQ249" t="s">
        <v>74</v>
      </c>
      <c r="BR249" t="s">
        <v>417</v>
      </c>
      <c r="BS249" t="s">
        <v>133</v>
      </c>
      <c r="BT249" t="s">
        <v>98</v>
      </c>
      <c r="BU249">
        <v>-1.25</v>
      </c>
      <c r="BV249">
        <v>-1</v>
      </c>
    </row>
    <row r="250" spans="1:74" x14ac:dyDescent="0.25">
      <c r="A250" t="s">
        <v>80</v>
      </c>
      <c r="B250" t="s">
        <v>80</v>
      </c>
      <c r="C250" t="s">
        <v>80</v>
      </c>
      <c r="D250">
        <v>8.3000000000000007</v>
      </c>
      <c r="E250">
        <v>2.86</v>
      </c>
      <c r="F250" t="s">
        <v>67</v>
      </c>
      <c r="G250" t="s">
        <v>105</v>
      </c>
      <c r="H250">
        <v>199</v>
      </c>
      <c r="I250">
        <v>1.1299999999999999</v>
      </c>
      <c r="J250" t="s">
        <v>106</v>
      </c>
      <c r="K250" t="s">
        <v>67</v>
      </c>
      <c r="L250">
        <v>0</v>
      </c>
      <c r="M250" t="s">
        <v>116</v>
      </c>
      <c r="N250" t="s">
        <v>107</v>
      </c>
      <c r="O250">
        <v>-2.5</v>
      </c>
      <c r="P250">
        <v>-2.61</v>
      </c>
      <c r="Q250">
        <v>-2.0099999999999998</v>
      </c>
      <c r="R250" t="s">
        <v>72</v>
      </c>
      <c r="S250">
        <v>18.100000000000001</v>
      </c>
      <c r="T250" t="s">
        <v>65</v>
      </c>
      <c r="U250" t="s">
        <v>416</v>
      </c>
      <c r="V250" t="s">
        <v>108</v>
      </c>
      <c r="W250" t="s">
        <v>80</v>
      </c>
      <c r="X250">
        <v>3.23</v>
      </c>
      <c r="Y250" t="s">
        <v>67</v>
      </c>
      <c r="Z250">
        <v>-0.96</v>
      </c>
      <c r="AA250" t="s">
        <v>65</v>
      </c>
      <c r="AB250" t="s">
        <v>92</v>
      </c>
      <c r="AC250">
        <v>-2.61</v>
      </c>
      <c r="AD250">
        <v>2021</v>
      </c>
      <c r="AE250">
        <v>66.2</v>
      </c>
      <c r="AF250">
        <v>132</v>
      </c>
      <c r="AG250" t="s">
        <v>93</v>
      </c>
      <c r="AH250" t="s">
        <v>66</v>
      </c>
      <c r="AI250">
        <v>1536</v>
      </c>
      <c r="AJ250">
        <v>14.74</v>
      </c>
      <c r="AK250" t="s">
        <v>109</v>
      </c>
      <c r="AL250">
        <v>459211</v>
      </c>
      <c r="AM250" t="s">
        <v>366</v>
      </c>
      <c r="AN250" t="s">
        <v>67</v>
      </c>
      <c r="AO250" t="s">
        <v>123</v>
      </c>
      <c r="AP250" t="s">
        <v>124</v>
      </c>
      <c r="AQ250" t="s">
        <v>68</v>
      </c>
      <c r="AR250" t="s">
        <v>93</v>
      </c>
      <c r="AS250" t="s">
        <v>67</v>
      </c>
      <c r="AT250" t="s">
        <v>146</v>
      </c>
      <c r="AU250" t="s">
        <v>125</v>
      </c>
      <c r="AV250" t="s">
        <v>67</v>
      </c>
      <c r="AW250" t="s">
        <v>126</v>
      </c>
      <c r="AX250" t="s">
        <v>297</v>
      </c>
      <c r="AY250" t="s">
        <v>110</v>
      </c>
      <c r="AZ250">
        <v>494</v>
      </c>
      <c r="BA250" t="s">
        <v>67</v>
      </c>
      <c r="BB250">
        <v>0</v>
      </c>
      <c r="BC250">
        <v>0.6</v>
      </c>
      <c r="BD250">
        <v>2.7</v>
      </c>
      <c r="BE250">
        <v>2.7</v>
      </c>
      <c r="BF250" t="s">
        <v>128</v>
      </c>
      <c r="BG250" t="s">
        <v>128</v>
      </c>
      <c r="BH250" t="s">
        <v>96</v>
      </c>
      <c r="BI250" t="s">
        <v>67</v>
      </c>
      <c r="BJ250" t="s">
        <v>71</v>
      </c>
      <c r="BK250" t="s">
        <v>67</v>
      </c>
      <c r="BL250" t="s">
        <v>130</v>
      </c>
      <c r="BM250" t="s">
        <v>67</v>
      </c>
      <c r="BN250">
        <v>213.98</v>
      </c>
      <c r="BO250">
        <v>1.36</v>
      </c>
      <c r="BP250">
        <v>12.6</v>
      </c>
      <c r="BQ250" t="s">
        <v>74</v>
      </c>
      <c r="BR250" t="s">
        <v>417</v>
      </c>
      <c r="BS250" t="s">
        <v>133</v>
      </c>
      <c r="BT250" t="s">
        <v>98</v>
      </c>
      <c r="BU250">
        <v>-1.25</v>
      </c>
      <c r="BV250">
        <v>-1</v>
      </c>
    </row>
    <row r="251" spans="1:74" x14ac:dyDescent="0.25">
      <c r="A251" t="s">
        <v>80</v>
      </c>
      <c r="B251" t="s">
        <v>80</v>
      </c>
      <c r="C251" t="s">
        <v>80</v>
      </c>
      <c r="D251">
        <v>4</v>
      </c>
      <c r="E251">
        <v>1.08</v>
      </c>
      <c r="F251" t="s">
        <v>67</v>
      </c>
      <c r="G251" t="s">
        <v>105</v>
      </c>
      <c r="H251">
        <v>199</v>
      </c>
      <c r="I251">
        <v>1.1299999999999999</v>
      </c>
      <c r="J251" t="s">
        <v>106</v>
      </c>
      <c r="K251" t="s">
        <v>67</v>
      </c>
      <c r="L251">
        <v>0</v>
      </c>
      <c r="M251" t="s">
        <v>116</v>
      </c>
      <c r="N251" t="s">
        <v>107</v>
      </c>
      <c r="O251">
        <v>-2</v>
      </c>
      <c r="P251">
        <v>-2.04</v>
      </c>
      <c r="Q251">
        <v>-1.57</v>
      </c>
      <c r="R251" t="s">
        <v>72</v>
      </c>
      <c r="S251">
        <v>11.1</v>
      </c>
      <c r="T251" t="s">
        <v>65</v>
      </c>
      <c r="U251" t="s">
        <v>418</v>
      </c>
      <c r="V251" t="s">
        <v>108</v>
      </c>
      <c r="W251" t="s">
        <v>80</v>
      </c>
      <c r="X251">
        <v>1.22</v>
      </c>
      <c r="Y251" t="s">
        <v>67</v>
      </c>
      <c r="Z251">
        <v>-1</v>
      </c>
      <c r="AA251" t="s">
        <v>65</v>
      </c>
      <c r="AB251" t="s">
        <v>92</v>
      </c>
      <c r="AC251">
        <v>-2.04</v>
      </c>
      <c r="AD251">
        <v>2021</v>
      </c>
      <c r="AE251">
        <v>97.9</v>
      </c>
      <c r="AF251">
        <v>196</v>
      </c>
      <c r="AG251" t="s">
        <v>93</v>
      </c>
      <c r="AH251" t="s">
        <v>66</v>
      </c>
      <c r="AI251">
        <v>1536</v>
      </c>
      <c r="AJ251">
        <v>3.21</v>
      </c>
      <c r="AK251" t="s">
        <v>109</v>
      </c>
      <c r="AL251">
        <v>457004</v>
      </c>
      <c r="AM251" t="s">
        <v>309</v>
      </c>
      <c r="AN251" t="s">
        <v>67</v>
      </c>
      <c r="AO251" t="s">
        <v>123</v>
      </c>
      <c r="AP251" t="s">
        <v>124</v>
      </c>
      <c r="AQ251" t="s">
        <v>68</v>
      </c>
      <c r="AR251" t="s">
        <v>93</v>
      </c>
      <c r="AS251" t="s">
        <v>67</v>
      </c>
      <c r="AT251" t="s">
        <v>146</v>
      </c>
      <c r="AU251" t="s">
        <v>125</v>
      </c>
      <c r="AV251" t="s">
        <v>67</v>
      </c>
      <c r="AW251" t="s">
        <v>126</v>
      </c>
      <c r="AX251" t="s">
        <v>267</v>
      </c>
      <c r="AY251" t="s">
        <v>110</v>
      </c>
      <c r="AZ251">
        <v>541</v>
      </c>
      <c r="BA251" t="s">
        <v>67</v>
      </c>
      <c r="BB251">
        <v>0</v>
      </c>
      <c r="BC251">
        <v>0.47</v>
      </c>
      <c r="BD251">
        <v>3.5</v>
      </c>
      <c r="BE251">
        <v>3.5</v>
      </c>
      <c r="BF251" t="s">
        <v>70</v>
      </c>
      <c r="BG251" t="s">
        <v>128</v>
      </c>
      <c r="BH251" t="s">
        <v>96</v>
      </c>
      <c r="BI251" t="s">
        <v>67</v>
      </c>
      <c r="BJ251" t="s">
        <v>71</v>
      </c>
      <c r="BK251" t="s">
        <v>67</v>
      </c>
      <c r="BL251" t="s">
        <v>130</v>
      </c>
      <c r="BM251" t="s">
        <v>67</v>
      </c>
      <c r="BN251">
        <v>119.45</v>
      </c>
      <c r="BO251">
        <v>0.79</v>
      </c>
      <c r="BP251">
        <v>4.0999999999999996</v>
      </c>
      <c r="BQ251" t="s">
        <v>190</v>
      </c>
      <c r="BR251" t="s">
        <v>139</v>
      </c>
      <c r="BS251" t="s">
        <v>133</v>
      </c>
      <c r="BT251" t="s">
        <v>98</v>
      </c>
      <c r="BU251">
        <v>-1.25</v>
      </c>
      <c r="BV251">
        <v>-1</v>
      </c>
    </row>
    <row r="252" spans="1:74" x14ac:dyDescent="0.25">
      <c r="A252" t="s">
        <v>170</v>
      </c>
      <c r="B252" t="s">
        <v>171</v>
      </c>
      <c r="C252" t="s">
        <v>165</v>
      </c>
      <c r="D252">
        <v>0</v>
      </c>
      <c r="E252">
        <v>1.08</v>
      </c>
      <c r="F252" t="s">
        <v>67</v>
      </c>
      <c r="G252" t="s">
        <v>88</v>
      </c>
      <c r="H252">
        <v>199</v>
      </c>
      <c r="I252">
        <v>1.1299999999999999</v>
      </c>
      <c r="J252" t="s">
        <v>106</v>
      </c>
      <c r="K252" t="s">
        <v>67</v>
      </c>
      <c r="L252">
        <v>0</v>
      </c>
      <c r="M252" t="s">
        <v>116</v>
      </c>
      <c r="N252" t="s">
        <v>107</v>
      </c>
      <c r="O252">
        <v>-2</v>
      </c>
      <c r="P252">
        <v>-2.04</v>
      </c>
      <c r="Q252">
        <v>-1.57</v>
      </c>
      <c r="R252" t="s">
        <v>72</v>
      </c>
      <c r="S252">
        <v>11.1</v>
      </c>
      <c r="T252" t="s">
        <v>65</v>
      </c>
      <c r="U252" t="s">
        <v>418</v>
      </c>
      <c r="V252" t="s">
        <v>108</v>
      </c>
      <c r="W252" t="s">
        <v>170</v>
      </c>
      <c r="X252">
        <v>1.22</v>
      </c>
      <c r="Y252" t="s">
        <v>67</v>
      </c>
      <c r="Z252">
        <v>-1</v>
      </c>
      <c r="AA252" t="s">
        <v>65</v>
      </c>
      <c r="AB252" t="s">
        <v>92</v>
      </c>
      <c r="AC252">
        <v>-2.04</v>
      </c>
      <c r="AD252">
        <v>2021</v>
      </c>
      <c r="AE252">
        <v>0.1</v>
      </c>
      <c r="AF252">
        <v>0</v>
      </c>
      <c r="AG252" t="s">
        <v>93</v>
      </c>
      <c r="AH252" t="s">
        <v>66</v>
      </c>
      <c r="AI252">
        <v>1536</v>
      </c>
      <c r="AJ252">
        <v>3.21</v>
      </c>
      <c r="AK252" t="s">
        <v>109</v>
      </c>
      <c r="AL252">
        <v>457005</v>
      </c>
      <c r="AM252" t="s">
        <v>309</v>
      </c>
      <c r="AN252" t="s">
        <v>67</v>
      </c>
      <c r="AO252" t="s">
        <v>123</v>
      </c>
      <c r="AP252" t="s">
        <v>124</v>
      </c>
      <c r="AQ252" t="s">
        <v>68</v>
      </c>
      <c r="AR252" t="s">
        <v>93</v>
      </c>
      <c r="AS252" t="s">
        <v>67</v>
      </c>
      <c r="AT252" t="s">
        <v>146</v>
      </c>
      <c r="AU252" t="s">
        <v>125</v>
      </c>
      <c r="AV252" t="s">
        <v>67</v>
      </c>
      <c r="AW252" t="s">
        <v>126</v>
      </c>
      <c r="AX252" t="s">
        <v>267</v>
      </c>
      <c r="AY252" t="s">
        <v>110</v>
      </c>
      <c r="AZ252">
        <v>541</v>
      </c>
      <c r="BA252" t="s">
        <v>67</v>
      </c>
      <c r="BB252">
        <v>0</v>
      </c>
      <c r="BC252">
        <v>0.47</v>
      </c>
      <c r="BD252">
        <v>3.5</v>
      </c>
      <c r="BE252">
        <v>3.5</v>
      </c>
      <c r="BF252" t="s">
        <v>70</v>
      </c>
      <c r="BG252" t="s">
        <v>128</v>
      </c>
      <c r="BH252" t="s">
        <v>96</v>
      </c>
      <c r="BI252" t="s">
        <v>67</v>
      </c>
      <c r="BJ252" t="s">
        <v>71</v>
      </c>
      <c r="BK252" t="s">
        <v>67</v>
      </c>
      <c r="BL252" t="s">
        <v>130</v>
      </c>
      <c r="BM252" t="s">
        <v>67</v>
      </c>
      <c r="BN252">
        <v>0.11</v>
      </c>
      <c r="BO252">
        <v>0.79</v>
      </c>
      <c r="BP252">
        <v>4.0999999999999996</v>
      </c>
      <c r="BQ252" t="s">
        <v>190</v>
      </c>
      <c r="BR252" t="s">
        <v>139</v>
      </c>
      <c r="BS252" t="s">
        <v>133</v>
      </c>
      <c r="BT252" t="s">
        <v>98</v>
      </c>
      <c r="BU252">
        <v>-1.25</v>
      </c>
      <c r="BV252">
        <v>-1</v>
      </c>
    </row>
    <row r="253" spans="1:74" x14ac:dyDescent="0.25">
      <c r="A253" t="s">
        <v>170</v>
      </c>
      <c r="B253" t="s">
        <v>171</v>
      </c>
      <c r="C253" t="s">
        <v>165</v>
      </c>
      <c r="D253">
        <v>1.6</v>
      </c>
      <c r="E253">
        <v>0.9</v>
      </c>
      <c r="F253" t="s">
        <v>67</v>
      </c>
      <c r="G253" t="s">
        <v>88</v>
      </c>
      <c r="H253">
        <v>199</v>
      </c>
      <c r="I253">
        <v>1.1299999999999999</v>
      </c>
      <c r="J253" t="s">
        <v>106</v>
      </c>
      <c r="K253" t="s">
        <v>67</v>
      </c>
      <c r="L253">
        <v>0</v>
      </c>
      <c r="M253" t="s">
        <v>116</v>
      </c>
      <c r="N253" t="s">
        <v>107</v>
      </c>
      <c r="O253">
        <v>-2</v>
      </c>
      <c r="P253">
        <v>-2.02</v>
      </c>
      <c r="Q253">
        <v>-1.62</v>
      </c>
      <c r="R253" t="s">
        <v>72</v>
      </c>
      <c r="S253">
        <v>10.7</v>
      </c>
      <c r="T253" t="s">
        <v>65</v>
      </c>
      <c r="U253" t="s">
        <v>418</v>
      </c>
      <c r="V253" t="s">
        <v>108</v>
      </c>
      <c r="W253" t="s">
        <v>170</v>
      </c>
      <c r="X253">
        <v>1.02</v>
      </c>
      <c r="Y253" t="s">
        <v>67</v>
      </c>
      <c r="Z253">
        <v>-1</v>
      </c>
      <c r="AA253" t="s">
        <v>65</v>
      </c>
      <c r="AB253" t="s">
        <v>92</v>
      </c>
      <c r="AC253">
        <v>-2.02</v>
      </c>
      <c r="AD253">
        <v>2021</v>
      </c>
      <c r="AE253">
        <v>42.7</v>
      </c>
      <c r="AF253">
        <v>85</v>
      </c>
      <c r="AG253" t="s">
        <v>93</v>
      </c>
      <c r="AH253" t="s">
        <v>66</v>
      </c>
      <c r="AI253">
        <v>1536</v>
      </c>
      <c r="AJ253">
        <v>3.03</v>
      </c>
      <c r="AK253" t="s">
        <v>109</v>
      </c>
      <c r="AL253">
        <v>457006</v>
      </c>
      <c r="AM253" t="s">
        <v>309</v>
      </c>
      <c r="AN253" t="s">
        <v>67</v>
      </c>
      <c r="AO253" t="s">
        <v>123</v>
      </c>
      <c r="AP253" t="s">
        <v>124</v>
      </c>
      <c r="AQ253" t="s">
        <v>68</v>
      </c>
      <c r="AR253" t="s">
        <v>93</v>
      </c>
      <c r="AS253" t="s">
        <v>67</v>
      </c>
      <c r="AT253" t="s">
        <v>146</v>
      </c>
      <c r="AU253" t="s">
        <v>125</v>
      </c>
      <c r="AV253" t="s">
        <v>67</v>
      </c>
      <c r="AW253" t="s">
        <v>126</v>
      </c>
      <c r="AX253" t="s">
        <v>267</v>
      </c>
      <c r="AY253" t="s">
        <v>110</v>
      </c>
      <c r="AZ253">
        <v>544</v>
      </c>
      <c r="BA253" t="s">
        <v>67</v>
      </c>
      <c r="BB253">
        <v>0</v>
      </c>
      <c r="BC253">
        <v>0.4</v>
      </c>
      <c r="BD253">
        <v>3.5</v>
      </c>
      <c r="BE253">
        <v>3.5</v>
      </c>
      <c r="BF253" t="s">
        <v>70</v>
      </c>
      <c r="BG253" t="s">
        <v>128</v>
      </c>
      <c r="BH253" t="s">
        <v>96</v>
      </c>
      <c r="BI253" t="s">
        <v>67</v>
      </c>
      <c r="BJ253" t="s">
        <v>71</v>
      </c>
      <c r="BK253" t="s">
        <v>67</v>
      </c>
      <c r="BL253" t="s">
        <v>130</v>
      </c>
      <c r="BM253" t="s">
        <v>67</v>
      </c>
      <c r="BN253">
        <v>43.44</v>
      </c>
      <c r="BO253">
        <v>0.77</v>
      </c>
      <c r="BP253">
        <v>3.7</v>
      </c>
      <c r="BQ253" t="s">
        <v>131</v>
      </c>
      <c r="BR253" t="s">
        <v>139</v>
      </c>
      <c r="BS253" t="s">
        <v>133</v>
      </c>
      <c r="BT253" t="s">
        <v>98</v>
      </c>
      <c r="BU253">
        <v>-1.25</v>
      </c>
      <c r="BV253">
        <v>-1</v>
      </c>
    </row>
    <row r="254" spans="1:74" x14ac:dyDescent="0.25">
      <c r="A254" t="s">
        <v>80</v>
      </c>
      <c r="B254" t="s">
        <v>80</v>
      </c>
      <c r="C254" t="s">
        <v>80</v>
      </c>
      <c r="D254">
        <v>11.6</v>
      </c>
      <c r="E254">
        <v>1.21</v>
      </c>
      <c r="F254" t="s">
        <v>67</v>
      </c>
      <c r="G254" t="s">
        <v>105</v>
      </c>
      <c r="H254">
        <v>199</v>
      </c>
      <c r="I254">
        <v>1.1299999999999999</v>
      </c>
      <c r="J254" t="s">
        <v>106</v>
      </c>
      <c r="K254" t="s">
        <v>67</v>
      </c>
      <c r="L254">
        <v>1</v>
      </c>
      <c r="M254" t="s">
        <v>116</v>
      </c>
      <c r="N254" t="s">
        <v>107</v>
      </c>
      <c r="O254">
        <v>-2.2000000000000002</v>
      </c>
      <c r="P254">
        <v>-2.2000000000000002</v>
      </c>
      <c r="Q254">
        <v>-1.87</v>
      </c>
      <c r="R254" t="s">
        <v>72</v>
      </c>
      <c r="S254">
        <v>15.4</v>
      </c>
      <c r="T254" t="s">
        <v>65</v>
      </c>
      <c r="U254" t="s">
        <v>419</v>
      </c>
      <c r="V254" t="s">
        <v>108</v>
      </c>
      <c r="W254" t="s">
        <v>80</v>
      </c>
      <c r="X254">
        <v>1.37</v>
      </c>
      <c r="Y254" t="s">
        <v>67</v>
      </c>
      <c r="Z254">
        <v>-0.96</v>
      </c>
      <c r="AA254" t="s">
        <v>65</v>
      </c>
      <c r="AB254" t="s">
        <v>92</v>
      </c>
      <c r="AC254">
        <v>-2.2000000000000002</v>
      </c>
      <c r="AD254">
        <v>2021</v>
      </c>
      <c r="AE254">
        <v>196.9</v>
      </c>
      <c r="AF254">
        <v>394</v>
      </c>
      <c r="AG254" t="s">
        <v>93</v>
      </c>
      <c r="AH254" t="s">
        <v>66</v>
      </c>
      <c r="AI254">
        <v>1536</v>
      </c>
      <c r="AJ254">
        <v>6.26</v>
      </c>
      <c r="AK254" t="s">
        <v>109</v>
      </c>
      <c r="AL254">
        <v>457007</v>
      </c>
      <c r="AM254" t="s">
        <v>420</v>
      </c>
      <c r="AN254" t="s">
        <v>67</v>
      </c>
      <c r="AO254" t="s">
        <v>123</v>
      </c>
      <c r="AP254" t="s">
        <v>124</v>
      </c>
      <c r="AQ254" t="s">
        <v>68</v>
      </c>
      <c r="AR254" t="s">
        <v>93</v>
      </c>
      <c r="AS254" t="s">
        <v>67</v>
      </c>
      <c r="AT254" t="s">
        <v>146</v>
      </c>
      <c r="AU254" t="s">
        <v>125</v>
      </c>
      <c r="AV254" t="s">
        <v>67</v>
      </c>
      <c r="AW254" t="s">
        <v>126</v>
      </c>
      <c r="AX254" t="s">
        <v>421</v>
      </c>
      <c r="AY254" t="s">
        <v>110</v>
      </c>
      <c r="AZ254">
        <v>190</v>
      </c>
      <c r="BA254" t="s">
        <v>67</v>
      </c>
      <c r="BB254">
        <v>0</v>
      </c>
      <c r="BC254">
        <v>0.33</v>
      </c>
      <c r="BD254">
        <v>4.8</v>
      </c>
      <c r="BE254">
        <v>4.8</v>
      </c>
      <c r="BF254" t="s">
        <v>70</v>
      </c>
      <c r="BG254" t="s">
        <v>128</v>
      </c>
      <c r="BH254" t="s">
        <v>96</v>
      </c>
      <c r="BI254" t="s">
        <v>67</v>
      </c>
      <c r="BJ254" t="s">
        <v>71</v>
      </c>
      <c r="BK254" t="s">
        <v>67</v>
      </c>
      <c r="BL254" t="s">
        <v>130</v>
      </c>
      <c r="BM254" t="s">
        <v>67</v>
      </c>
      <c r="BN254">
        <v>269.2</v>
      </c>
      <c r="BO254">
        <v>0.95</v>
      </c>
      <c r="BP254">
        <v>5.9</v>
      </c>
      <c r="BQ254" t="s">
        <v>190</v>
      </c>
      <c r="BR254" t="s">
        <v>139</v>
      </c>
      <c r="BS254" t="s">
        <v>133</v>
      </c>
      <c r="BT254" t="s">
        <v>98</v>
      </c>
      <c r="BU254">
        <v>-1.25</v>
      </c>
      <c r="BV254" t="s">
        <v>67</v>
      </c>
    </row>
    <row r="255" spans="1:74" x14ac:dyDescent="0.25">
      <c r="A255" t="s">
        <v>80</v>
      </c>
      <c r="B255" t="s">
        <v>80</v>
      </c>
      <c r="C255" t="s">
        <v>80</v>
      </c>
      <c r="D255">
        <v>11.6</v>
      </c>
      <c r="E255">
        <v>1.1399999999999999</v>
      </c>
      <c r="F255" t="s">
        <v>67</v>
      </c>
      <c r="G255" t="s">
        <v>105</v>
      </c>
      <c r="H255">
        <v>199</v>
      </c>
      <c r="I255">
        <v>1.1299999999999999</v>
      </c>
      <c r="J255" t="s">
        <v>106</v>
      </c>
      <c r="K255" t="s">
        <v>67</v>
      </c>
      <c r="L255">
        <v>1</v>
      </c>
      <c r="M255" t="s">
        <v>116</v>
      </c>
      <c r="N255" t="s">
        <v>107</v>
      </c>
      <c r="O255">
        <v>-2.2000000000000002</v>
      </c>
      <c r="P255">
        <v>-2.25</v>
      </c>
      <c r="Q255">
        <v>-1.93</v>
      </c>
      <c r="R255" t="s">
        <v>72</v>
      </c>
      <c r="S255">
        <v>15.1</v>
      </c>
      <c r="T255" t="s">
        <v>65</v>
      </c>
      <c r="U255" t="s">
        <v>419</v>
      </c>
      <c r="V255" t="s">
        <v>108</v>
      </c>
      <c r="W255" t="s">
        <v>80</v>
      </c>
      <c r="X255">
        <v>1.29</v>
      </c>
      <c r="Y255" t="s">
        <v>67</v>
      </c>
      <c r="Z255">
        <v>-0.95</v>
      </c>
      <c r="AA255" t="s">
        <v>65</v>
      </c>
      <c r="AB255" t="s">
        <v>92</v>
      </c>
      <c r="AC255">
        <v>-2.25</v>
      </c>
      <c r="AD255">
        <v>2021</v>
      </c>
      <c r="AE255">
        <v>207.7</v>
      </c>
      <c r="AF255">
        <v>415</v>
      </c>
      <c r="AG255" t="s">
        <v>93</v>
      </c>
      <c r="AH255" t="s">
        <v>66</v>
      </c>
      <c r="AI255">
        <v>1536</v>
      </c>
      <c r="AJ255">
        <v>6.21</v>
      </c>
      <c r="AK255" t="s">
        <v>109</v>
      </c>
      <c r="AL255">
        <v>457008</v>
      </c>
      <c r="AM255" t="s">
        <v>420</v>
      </c>
      <c r="AN255" t="s">
        <v>67</v>
      </c>
      <c r="AO255" t="s">
        <v>123</v>
      </c>
      <c r="AP255" t="s">
        <v>124</v>
      </c>
      <c r="AQ255" t="s">
        <v>68</v>
      </c>
      <c r="AR255" t="s">
        <v>93</v>
      </c>
      <c r="AS255" t="s">
        <v>67</v>
      </c>
      <c r="AT255" t="s">
        <v>146</v>
      </c>
      <c r="AU255" t="s">
        <v>125</v>
      </c>
      <c r="AV255" t="s">
        <v>67</v>
      </c>
      <c r="AW255" t="s">
        <v>126</v>
      </c>
      <c r="AX255" t="s">
        <v>163</v>
      </c>
      <c r="AY255" t="s">
        <v>110</v>
      </c>
      <c r="AZ255">
        <v>191</v>
      </c>
      <c r="BA255" t="s">
        <v>67</v>
      </c>
      <c r="BB255">
        <v>0</v>
      </c>
      <c r="BC255">
        <v>0.32</v>
      </c>
      <c r="BD255">
        <v>4.8</v>
      </c>
      <c r="BE255">
        <v>4.8</v>
      </c>
      <c r="BF255" t="s">
        <v>70</v>
      </c>
      <c r="BG255" t="s">
        <v>128</v>
      </c>
      <c r="BH255" t="s">
        <v>96</v>
      </c>
      <c r="BI255" t="s">
        <v>67</v>
      </c>
      <c r="BJ255" t="s">
        <v>71</v>
      </c>
      <c r="BK255" t="s">
        <v>67</v>
      </c>
      <c r="BL255" t="s">
        <v>130</v>
      </c>
      <c r="BM255" t="s">
        <v>67</v>
      </c>
      <c r="BN255">
        <v>267.54000000000002</v>
      </c>
      <c r="BO255">
        <v>1</v>
      </c>
      <c r="BP255">
        <v>5.6</v>
      </c>
      <c r="BQ255" t="s">
        <v>190</v>
      </c>
      <c r="BR255" t="s">
        <v>139</v>
      </c>
      <c r="BS255" t="s">
        <v>133</v>
      </c>
      <c r="BT255" t="s">
        <v>98</v>
      </c>
      <c r="BU255">
        <v>-1.25</v>
      </c>
      <c r="BV255" t="s">
        <v>67</v>
      </c>
    </row>
    <row r="256" spans="1:74" x14ac:dyDescent="0.25">
      <c r="A256" t="s">
        <v>80</v>
      </c>
      <c r="B256" t="s">
        <v>80</v>
      </c>
      <c r="C256" t="s">
        <v>80</v>
      </c>
      <c r="D256">
        <v>6.2</v>
      </c>
      <c r="E256">
        <v>1.08</v>
      </c>
      <c r="F256" t="s">
        <v>67</v>
      </c>
      <c r="G256" t="s">
        <v>105</v>
      </c>
      <c r="H256">
        <v>199</v>
      </c>
      <c r="I256">
        <v>1.1299999999999999</v>
      </c>
      <c r="J256" t="s">
        <v>106</v>
      </c>
      <c r="K256" t="s">
        <v>67</v>
      </c>
      <c r="L256">
        <v>1</v>
      </c>
      <c r="M256" t="s">
        <v>116</v>
      </c>
      <c r="N256" t="s">
        <v>107</v>
      </c>
      <c r="O256">
        <v>-2.2000000000000002</v>
      </c>
      <c r="P256">
        <v>-2.36</v>
      </c>
      <c r="Q256">
        <v>-1.96</v>
      </c>
      <c r="R256" t="s">
        <v>72</v>
      </c>
      <c r="S256">
        <v>15.8</v>
      </c>
      <c r="T256" t="s">
        <v>65</v>
      </c>
      <c r="U256" t="s">
        <v>419</v>
      </c>
      <c r="V256" t="s">
        <v>108</v>
      </c>
      <c r="W256" t="s">
        <v>80</v>
      </c>
      <c r="X256">
        <v>1.22</v>
      </c>
      <c r="Y256" t="s">
        <v>67</v>
      </c>
      <c r="Z256">
        <v>-1.01</v>
      </c>
      <c r="AA256" t="s">
        <v>65</v>
      </c>
      <c r="AB256" t="s">
        <v>92</v>
      </c>
      <c r="AC256">
        <v>-2.36</v>
      </c>
      <c r="AD256">
        <v>2021</v>
      </c>
      <c r="AE256">
        <v>99.1</v>
      </c>
      <c r="AF256">
        <v>198</v>
      </c>
      <c r="AG256" t="s">
        <v>93</v>
      </c>
      <c r="AH256" t="s">
        <v>66</v>
      </c>
      <c r="AI256">
        <v>1536</v>
      </c>
      <c r="AJ256">
        <v>6.79</v>
      </c>
      <c r="AK256" t="s">
        <v>109</v>
      </c>
      <c r="AL256">
        <v>457009</v>
      </c>
      <c r="AM256" t="s">
        <v>420</v>
      </c>
      <c r="AN256" t="s">
        <v>67</v>
      </c>
      <c r="AO256" t="s">
        <v>123</v>
      </c>
      <c r="AP256" t="s">
        <v>124</v>
      </c>
      <c r="AQ256" t="s">
        <v>68</v>
      </c>
      <c r="AR256" t="s">
        <v>93</v>
      </c>
      <c r="AS256" t="s">
        <v>67</v>
      </c>
      <c r="AT256" t="s">
        <v>146</v>
      </c>
      <c r="AU256" t="s">
        <v>125</v>
      </c>
      <c r="AV256" t="s">
        <v>67</v>
      </c>
      <c r="AW256" t="s">
        <v>126</v>
      </c>
      <c r="AX256" t="s">
        <v>421</v>
      </c>
      <c r="AY256" t="s">
        <v>110</v>
      </c>
      <c r="AZ256">
        <v>1169</v>
      </c>
      <c r="BA256" t="s">
        <v>67</v>
      </c>
      <c r="BB256">
        <v>0</v>
      </c>
      <c r="BC256">
        <v>0.4</v>
      </c>
      <c r="BD256">
        <v>4.8</v>
      </c>
      <c r="BE256">
        <v>4.8</v>
      </c>
      <c r="BF256" t="s">
        <v>70</v>
      </c>
      <c r="BG256" t="s">
        <v>128</v>
      </c>
      <c r="BH256" t="s">
        <v>96</v>
      </c>
      <c r="BI256" t="s">
        <v>67</v>
      </c>
      <c r="BJ256" t="s">
        <v>71</v>
      </c>
      <c r="BK256" t="s">
        <v>67</v>
      </c>
      <c r="BL256" t="s">
        <v>130</v>
      </c>
      <c r="BM256" t="s">
        <v>67</v>
      </c>
      <c r="BN256">
        <v>120.92</v>
      </c>
      <c r="BO256">
        <v>1.1100000000000001</v>
      </c>
      <c r="BP256">
        <v>6.3</v>
      </c>
      <c r="BQ256" t="s">
        <v>190</v>
      </c>
      <c r="BR256" t="s">
        <v>139</v>
      </c>
      <c r="BS256" t="s">
        <v>133</v>
      </c>
      <c r="BT256" t="s">
        <v>98</v>
      </c>
      <c r="BU256">
        <v>-1.25</v>
      </c>
      <c r="BV256" t="s">
        <v>67</v>
      </c>
    </row>
    <row r="257" spans="1:74" x14ac:dyDescent="0.25">
      <c r="A257" t="s">
        <v>170</v>
      </c>
      <c r="B257" t="s">
        <v>171</v>
      </c>
      <c r="C257" t="s">
        <v>165</v>
      </c>
      <c r="D257">
        <v>7.7</v>
      </c>
      <c r="E257">
        <v>1.26</v>
      </c>
      <c r="F257" t="s">
        <v>67</v>
      </c>
      <c r="G257" t="s">
        <v>111</v>
      </c>
      <c r="H257">
        <v>199</v>
      </c>
      <c r="I257">
        <v>1.1299999999999999</v>
      </c>
      <c r="J257" t="s">
        <v>112</v>
      </c>
      <c r="K257" t="s">
        <v>67</v>
      </c>
      <c r="L257">
        <v>1</v>
      </c>
      <c r="M257" t="s">
        <v>116</v>
      </c>
      <c r="N257" t="s">
        <v>107</v>
      </c>
      <c r="O257">
        <v>-2</v>
      </c>
      <c r="P257">
        <v>-2.35</v>
      </c>
      <c r="Q257">
        <v>-1.83</v>
      </c>
      <c r="R257" t="s">
        <v>72</v>
      </c>
      <c r="S257">
        <v>11.6</v>
      </c>
      <c r="T257" t="s">
        <v>65</v>
      </c>
      <c r="U257" t="s">
        <v>422</v>
      </c>
      <c r="V257" t="s">
        <v>144</v>
      </c>
      <c r="W257" t="s">
        <v>170</v>
      </c>
      <c r="X257">
        <v>1.42</v>
      </c>
      <c r="Y257" t="s">
        <v>67</v>
      </c>
      <c r="Z257">
        <v>-1.02</v>
      </c>
      <c r="AA257" t="s">
        <v>65</v>
      </c>
      <c r="AB257" t="s">
        <v>92</v>
      </c>
      <c r="AC257">
        <v>-2.35</v>
      </c>
      <c r="AD257">
        <v>2021</v>
      </c>
      <c r="AE257">
        <v>157.1</v>
      </c>
      <c r="AF257">
        <v>314</v>
      </c>
      <c r="AG257" t="s">
        <v>93</v>
      </c>
      <c r="AH257" t="s">
        <v>66</v>
      </c>
      <c r="AI257">
        <v>1536</v>
      </c>
      <c r="AJ257">
        <v>5.07</v>
      </c>
      <c r="AK257" t="s">
        <v>109</v>
      </c>
      <c r="AL257">
        <v>457010</v>
      </c>
      <c r="AM257" t="s">
        <v>423</v>
      </c>
      <c r="AN257" t="s">
        <v>67</v>
      </c>
      <c r="AO257" t="s">
        <v>123</v>
      </c>
      <c r="AP257" t="s">
        <v>124</v>
      </c>
      <c r="AQ257" t="s">
        <v>68</v>
      </c>
      <c r="AR257" t="s">
        <v>93</v>
      </c>
      <c r="AS257" t="s">
        <v>67</v>
      </c>
      <c r="AT257" t="s">
        <v>146</v>
      </c>
      <c r="AU257" t="s">
        <v>125</v>
      </c>
      <c r="AV257" t="s">
        <v>67</v>
      </c>
      <c r="AW257" t="s">
        <v>126</v>
      </c>
      <c r="AX257" t="s">
        <v>255</v>
      </c>
      <c r="AY257" t="s">
        <v>110</v>
      </c>
      <c r="AZ257">
        <v>882</v>
      </c>
      <c r="BA257" t="s">
        <v>67</v>
      </c>
      <c r="BB257">
        <v>0</v>
      </c>
      <c r="BC257">
        <v>0.52</v>
      </c>
      <c r="BD257">
        <v>3.4</v>
      </c>
      <c r="BE257">
        <v>3.4</v>
      </c>
      <c r="BF257" t="s">
        <v>70</v>
      </c>
      <c r="BG257" t="s">
        <v>128</v>
      </c>
      <c r="BH257" t="s">
        <v>96</v>
      </c>
      <c r="BI257" t="s">
        <v>67</v>
      </c>
      <c r="BJ257" t="s">
        <v>71</v>
      </c>
      <c r="BK257" t="s">
        <v>67</v>
      </c>
      <c r="BL257" t="s">
        <v>130</v>
      </c>
      <c r="BM257" t="s">
        <v>67</v>
      </c>
      <c r="BN257">
        <v>223.67</v>
      </c>
      <c r="BO257">
        <v>1.1000000000000001</v>
      </c>
      <c r="BP257">
        <v>4.9000000000000004</v>
      </c>
      <c r="BQ257" t="s">
        <v>190</v>
      </c>
      <c r="BR257" t="s">
        <v>139</v>
      </c>
      <c r="BS257" t="s">
        <v>133</v>
      </c>
      <c r="BT257" t="s">
        <v>98</v>
      </c>
      <c r="BU257">
        <v>-1.25</v>
      </c>
      <c r="BV257">
        <v>-1</v>
      </c>
    </row>
    <row r="258" spans="1:74" x14ac:dyDescent="0.25">
      <c r="A258" t="s">
        <v>170</v>
      </c>
      <c r="B258" t="s">
        <v>171</v>
      </c>
      <c r="C258" t="s">
        <v>165</v>
      </c>
      <c r="D258">
        <v>4</v>
      </c>
      <c r="E258">
        <v>1.03</v>
      </c>
      <c r="F258" t="s">
        <v>67</v>
      </c>
      <c r="G258" t="s">
        <v>111</v>
      </c>
      <c r="H258">
        <v>199</v>
      </c>
      <c r="I258">
        <v>1.1299999999999999</v>
      </c>
      <c r="J258" t="s">
        <v>112</v>
      </c>
      <c r="K258" t="s">
        <v>67</v>
      </c>
      <c r="L258">
        <v>0</v>
      </c>
      <c r="M258" t="s">
        <v>116</v>
      </c>
      <c r="N258" t="s">
        <v>107</v>
      </c>
      <c r="O258">
        <v>-2</v>
      </c>
      <c r="P258">
        <v>-2.39</v>
      </c>
      <c r="Q258">
        <v>-1.83</v>
      </c>
      <c r="R258" t="s">
        <v>72</v>
      </c>
      <c r="S258">
        <v>11.2</v>
      </c>
      <c r="T258" t="s">
        <v>65</v>
      </c>
      <c r="U258" t="s">
        <v>422</v>
      </c>
      <c r="V258" t="s">
        <v>144</v>
      </c>
      <c r="W258" t="s">
        <v>170</v>
      </c>
      <c r="X258">
        <v>1.1599999999999999</v>
      </c>
      <c r="Y258" t="s">
        <v>67</v>
      </c>
      <c r="Z258">
        <v>-0.96</v>
      </c>
      <c r="AA258" t="s">
        <v>65</v>
      </c>
      <c r="AB258" t="s">
        <v>92</v>
      </c>
      <c r="AC258">
        <v>-2.39</v>
      </c>
      <c r="AD258">
        <v>2021</v>
      </c>
      <c r="AE258">
        <v>89.1</v>
      </c>
      <c r="AF258">
        <v>178</v>
      </c>
      <c r="AG258" t="s">
        <v>93</v>
      </c>
      <c r="AH258" t="s">
        <v>66</v>
      </c>
      <c r="AI258">
        <v>1536</v>
      </c>
      <c r="AJ258">
        <v>4.75</v>
      </c>
      <c r="AK258" t="s">
        <v>109</v>
      </c>
      <c r="AL258">
        <v>457011</v>
      </c>
      <c r="AM258" t="s">
        <v>423</v>
      </c>
      <c r="AN258" t="s">
        <v>67</v>
      </c>
      <c r="AO258" t="s">
        <v>123</v>
      </c>
      <c r="AP258" t="s">
        <v>124</v>
      </c>
      <c r="AQ258" t="s">
        <v>68</v>
      </c>
      <c r="AR258" t="s">
        <v>93</v>
      </c>
      <c r="AS258" t="s">
        <v>67</v>
      </c>
      <c r="AT258" t="s">
        <v>146</v>
      </c>
      <c r="AU258" t="s">
        <v>125</v>
      </c>
      <c r="AV258" t="s">
        <v>67</v>
      </c>
      <c r="AW258" t="s">
        <v>126</v>
      </c>
      <c r="AX258" t="s">
        <v>255</v>
      </c>
      <c r="AY258" t="s">
        <v>110</v>
      </c>
      <c r="AZ258">
        <v>1234</v>
      </c>
      <c r="BA258" t="s">
        <v>67</v>
      </c>
      <c r="BB258">
        <v>0</v>
      </c>
      <c r="BC258">
        <v>0.56000000000000005</v>
      </c>
      <c r="BD258">
        <v>3.4</v>
      </c>
      <c r="BE258">
        <v>3.4</v>
      </c>
      <c r="BF258" t="s">
        <v>70</v>
      </c>
      <c r="BG258" t="s">
        <v>128</v>
      </c>
      <c r="BH258" t="s">
        <v>96</v>
      </c>
      <c r="BI258" t="s">
        <v>67</v>
      </c>
      <c r="BJ258" t="s">
        <v>71</v>
      </c>
      <c r="BK258" t="s">
        <v>67</v>
      </c>
      <c r="BL258" t="s">
        <v>130</v>
      </c>
      <c r="BM258" t="s">
        <v>67</v>
      </c>
      <c r="BN258">
        <v>103.72</v>
      </c>
      <c r="BO258">
        <v>1.1399999999999999</v>
      </c>
      <c r="BP258">
        <v>4.5</v>
      </c>
      <c r="BQ258" t="s">
        <v>190</v>
      </c>
      <c r="BR258" t="s">
        <v>139</v>
      </c>
      <c r="BS258" t="s">
        <v>133</v>
      </c>
      <c r="BT258" t="s">
        <v>98</v>
      </c>
      <c r="BU258">
        <v>-1.25</v>
      </c>
      <c r="BV258">
        <v>-1</v>
      </c>
    </row>
    <row r="259" spans="1:74" x14ac:dyDescent="0.25">
      <c r="A259" t="s">
        <v>80</v>
      </c>
      <c r="B259" t="s">
        <v>80</v>
      </c>
      <c r="C259" t="s">
        <v>80</v>
      </c>
      <c r="D259">
        <v>6.8</v>
      </c>
      <c r="E259">
        <v>3.96</v>
      </c>
      <c r="F259" t="s">
        <v>67</v>
      </c>
      <c r="G259" t="s">
        <v>111</v>
      </c>
      <c r="H259">
        <v>199</v>
      </c>
      <c r="I259">
        <v>1.1299999999999999</v>
      </c>
      <c r="J259" t="s">
        <v>112</v>
      </c>
      <c r="K259" t="s">
        <v>67</v>
      </c>
      <c r="L259">
        <v>0</v>
      </c>
      <c r="M259" t="s">
        <v>116</v>
      </c>
      <c r="N259" t="s">
        <v>107</v>
      </c>
      <c r="O259">
        <v>-2</v>
      </c>
      <c r="P259">
        <v>-2.56</v>
      </c>
      <c r="Q259">
        <v>-1.69</v>
      </c>
      <c r="R259" t="s">
        <v>142</v>
      </c>
      <c r="S259">
        <v>12.7</v>
      </c>
      <c r="T259" t="s">
        <v>65</v>
      </c>
      <c r="U259" t="s">
        <v>424</v>
      </c>
      <c r="V259" t="s">
        <v>144</v>
      </c>
      <c r="W259" t="s">
        <v>80</v>
      </c>
      <c r="X259">
        <v>4.47</v>
      </c>
      <c r="Y259" t="s">
        <v>67</v>
      </c>
      <c r="Z259">
        <v>-0.99</v>
      </c>
      <c r="AA259" t="s">
        <v>65</v>
      </c>
      <c r="AB259" t="s">
        <v>92</v>
      </c>
      <c r="AC259">
        <v>-2.56</v>
      </c>
      <c r="AD259">
        <v>2021</v>
      </c>
      <c r="AE259">
        <v>76</v>
      </c>
      <c r="AF259">
        <v>152</v>
      </c>
      <c r="AG259" t="s">
        <v>93</v>
      </c>
      <c r="AH259" t="s">
        <v>66</v>
      </c>
      <c r="AI259">
        <v>1536</v>
      </c>
      <c r="AJ259">
        <v>9.82</v>
      </c>
      <c r="AK259" t="s">
        <v>109</v>
      </c>
      <c r="AL259">
        <v>457012</v>
      </c>
      <c r="AM259" t="s">
        <v>425</v>
      </c>
      <c r="AN259" t="s">
        <v>67</v>
      </c>
      <c r="AO259" t="s">
        <v>123</v>
      </c>
      <c r="AP259" t="s">
        <v>124</v>
      </c>
      <c r="AQ259" t="s">
        <v>68</v>
      </c>
      <c r="AR259" t="s">
        <v>93</v>
      </c>
      <c r="AS259" t="s">
        <v>67</v>
      </c>
      <c r="AT259" t="s">
        <v>146</v>
      </c>
      <c r="AU259" t="s">
        <v>125</v>
      </c>
      <c r="AV259" t="s">
        <v>67</v>
      </c>
      <c r="AW259" t="s">
        <v>126</v>
      </c>
      <c r="AX259" t="s">
        <v>396</v>
      </c>
      <c r="AY259" t="s">
        <v>110</v>
      </c>
      <c r="AZ259">
        <v>844</v>
      </c>
      <c r="BA259" t="s">
        <v>67</v>
      </c>
      <c r="BB259">
        <v>0</v>
      </c>
      <c r="BC259">
        <v>0.87</v>
      </c>
      <c r="BD259">
        <v>1.9</v>
      </c>
      <c r="BE259">
        <v>1.9</v>
      </c>
      <c r="BF259" t="s">
        <v>70</v>
      </c>
      <c r="BG259" t="s">
        <v>128</v>
      </c>
      <c r="BH259" t="s">
        <v>96</v>
      </c>
      <c r="BI259" t="s">
        <v>67</v>
      </c>
      <c r="BJ259" t="s">
        <v>71</v>
      </c>
      <c r="BK259" t="s">
        <v>67</v>
      </c>
      <c r="BL259" t="s">
        <v>130</v>
      </c>
      <c r="BM259" t="s">
        <v>67</v>
      </c>
      <c r="BN259">
        <v>340.2</v>
      </c>
      <c r="BO259">
        <v>1.31</v>
      </c>
      <c r="BP259">
        <v>8.9</v>
      </c>
      <c r="BQ259" t="s">
        <v>74</v>
      </c>
      <c r="BR259" t="s">
        <v>139</v>
      </c>
      <c r="BS259" t="s">
        <v>133</v>
      </c>
      <c r="BT259" t="s">
        <v>98</v>
      </c>
      <c r="BU259">
        <v>-1.25</v>
      </c>
      <c r="BV259">
        <v>-1</v>
      </c>
    </row>
    <row r="260" spans="1:74" x14ac:dyDescent="0.25">
      <c r="A260" t="s">
        <v>80</v>
      </c>
      <c r="B260" t="s">
        <v>80</v>
      </c>
      <c r="C260" t="s">
        <v>80</v>
      </c>
      <c r="D260">
        <v>7.4</v>
      </c>
      <c r="E260">
        <v>3.82</v>
      </c>
      <c r="F260" t="s">
        <v>67</v>
      </c>
      <c r="G260" t="s">
        <v>111</v>
      </c>
      <c r="H260">
        <v>199</v>
      </c>
      <c r="I260">
        <v>1.1299999999999999</v>
      </c>
      <c r="J260" t="s">
        <v>112</v>
      </c>
      <c r="K260" t="s">
        <v>67</v>
      </c>
      <c r="L260">
        <v>0</v>
      </c>
      <c r="M260" t="s">
        <v>116</v>
      </c>
      <c r="N260" t="s">
        <v>107</v>
      </c>
      <c r="O260">
        <v>-2</v>
      </c>
      <c r="P260">
        <v>-2.82</v>
      </c>
      <c r="Q260">
        <v>-1.81</v>
      </c>
      <c r="R260" t="s">
        <v>142</v>
      </c>
      <c r="S260">
        <v>12</v>
      </c>
      <c r="T260" t="s">
        <v>65</v>
      </c>
      <c r="U260" t="s">
        <v>424</v>
      </c>
      <c r="V260" t="s">
        <v>144</v>
      </c>
      <c r="W260" t="s">
        <v>80</v>
      </c>
      <c r="X260">
        <v>4.32</v>
      </c>
      <c r="Y260" t="s">
        <v>67</v>
      </c>
      <c r="Z260">
        <v>-1.05</v>
      </c>
      <c r="AA260" t="s">
        <v>65</v>
      </c>
      <c r="AB260" t="s">
        <v>92</v>
      </c>
      <c r="AC260">
        <v>-2.82</v>
      </c>
      <c r="AD260">
        <v>2021</v>
      </c>
      <c r="AE260">
        <v>75.599999999999994</v>
      </c>
      <c r="AF260">
        <v>151</v>
      </c>
      <c r="AG260" t="s">
        <v>93</v>
      </c>
      <c r="AH260" t="s">
        <v>66</v>
      </c>
      <c r="AI260">
        <v>1536</v>
      </c>
      <c r="AJ260">
        <v>11.2</v>
      </c>
      <c r="AK260" t="s">
        <v>109</v>
      </c>
      <c r="AL260">
        <v>457013</v>
      </c>
      <c r="AM260" t="s">
        <v>425</v>
      </c>
      <c r="AN260" t="s">
        <v>67</v>
      </c>
      <c r="AO260" t="s">
        <v>123</v>
      </c>
      <c r="AP260" t="s">
        <v>124</v>
      </c>
      <c r="AQ260" t="s">
        <v>68</v>
      </c>
      <c r="AR260" t="s">
        <v>93</v>
      </c>
      <c r="AS260" t="s">
        <v>67</v>
      </c>
      <c r="AT260" t="s">
        <v>146</v>
      </c>
      <c r="AU260" t="s">
        <v>125</v>
      </c>
      <c r="AV260" t="s">
        <v>67</v>
      </c>
      <c r="AW260" t="s">
        <v>126</v>
      </c>
      <c r="AX260" t="s">
        <v>236</v>
      </c>
      <c r="AY260" t="s">
        <v>110</v>
      </c>
      <c r="AZ260">
        <v>1232</v>
      </c>
      <c r="BA260" t="s">
        <v>67</v>
      </c>
      <c r="BB260">
        <v>0</v>
      </c>
      <c r="BC260">
        <v>1.01</v>
      </c>
      <c r="BD260">
        <v>0</v>
      </c>
      <c r="BE260">
        <v>2.2000000000000002</v>
      </c>
      <c r="BF260" t="s">
        <v>70</v>
      </c>
      <c r="BG260" t="s">
        <v>99</v>
      </c>
      <c r="BH260" t="s">
        <v>96</v>
      </c>
      <c r="BI260" t="s">
        <v>67</v>
      </c>
      <c r="BJ260" t="s">
        <v>71</v>
      </c>
      <c r="BK260" t="s">
        <v>67</v>
      </c>
      <c r="BL260" t="s">
        <v>97</v>
      </c>
      <c r="BM260" t="s">
        <v>67</v>
      </c>
      <c r="BN260">
        <v>326.38</v>
      </c>
      <c r="BO260">
        <v>1.57</v>
      </c>
      <c r="BP260">
        <v>9.8000000000000007</v>
      </c>
      <c r="BQ260" t="s">
        <v>74</v>
      </c>
      <c r="BR260" t="s">
        <v>426</v>
      </c>
      <c r="BS260" t="s">
        <v>133</v>
      </c>
      <c r="BT260" t="s">
        <v>98</v>
      </c>
      <c r="BU260">
        <v>-1.25</v>
      </c>
      <c r="BV260">
        <v>-1</v>
      </c>
    </row>
    <row r="261" spans="1:74" x14ac:dyDescent="0.25">
      <c r="A261" t="s">
        <v>80</v>
      </c>
      <c r="B261" t="s">
        <v>80</v>
      </c>
      <c r="C261" t="s">
        <v>80</v>
      </c>
      <c r="D261">
        <v>9.8000000000000007</v>
      </c>
      <c r="E261">
        <v>5.08</v>
      </c>
      <c r="F261" t="s">
        <v>67</v>
      </c>
      <c r="G261" t="s">
        <v>111</v>
      </c>
      <c r="H261">
        <v>199</v>
      </c>
      <c r="I261">
        <v>1.1299999999999999</v>
      </c>
      <c r="J261" t="s">
        <v>106</v>
      </c>
      <c r="K261" t="s">
        <v>67</v>
      </c>
      <c r="L261">
        <v>0</v>
      </c>
      <c r="M261" t="s">
        <v>116</v>
      </c>
      <c r="N261" t="s">
        <v>107</v>
      </c>
      <c r="O261">
        <v>-2</v>
      </c>
      <c r="P261">
        <v>-2.71</v>
      </c>
      <c r="Q261">
        <v>-1.74</v>
      </c>
      <c r="R261" t="s">
        <v>142</v>
      </c>
      <c r="S261">
        <v>13.7</v>
      </c>
      <c r="T261" t="s">
        <v>65</v>
      </c>
      <c r="U261" t="s">
        <v>424</v>
      </c>
      <c r="V261" t="s">
        <v>108</v>
      </c>
      <c r="W261" t="s">
        <v>80</v>
      </c>
      <c r="X261">
        <v>5.74</v>
      </c>
      <c r="Y261" t="s">
        <v>67</v>
      </c>
      <c r="Z261">
        <v>-0.99</v>
      </c>
      <c r="AA261" t="s">
        <v>65</v>
      </c>
      <c r="AB261" t="s">
        <v>92</v>
      </c>
      <c r="AC261">
        <v>-2.71</v>
      </c>
      <c r="AD261">
        <v>2021</v>
      </c>
      <c r="AE261">
        <v>99.2</v>
      </c>
      <c r="AF261">
        <v>198</v>
      </c>
      <c r="AG261" t="s">
        <v>93</v>
      </c>
      <c r="AH261" t="s">
        <v>66</v>
      </c>
      <c r="AI261">
        <v>1536</v>
      </c>
      <c r="AJ261">
        <v>12.41</v>
      </c>
      <c r="AK261" t="s">
        <v>109</v>
      </c>
      <c r="AL261">
        <v>457014</v>
      </c>
      <c r="AM261" t="s">
        <v>425</v>
      </c>
      <c r="AN261" t="s">
        <v>67</v>
      </c>
      <c r="AO261" t="s">
        <v>123</v>
      </c>
      <c r="AP261" t="s">
        <v>124</v>
      </c>
      <c r="AQ261" t="s">
        <v>68</v>
      </c>
      <c r="AR261" t="s">
        <v>93</v>
      </c>
      <c r="AS261" t="s">
        <v>67</v>
      </c>
      <c r="AT261" t="s">
        <v>146</v>
      </c>
      <c r="AU261" t="s">
        <v>125</v>
      </c>
      <c r="AV261" t="s">
        <v>67</v>
      </c>
      <c r="AW261" t="s">
        <v>126</v>
      </c>
      <c r="AX261" t="s">
        <v>236</v>
      </c>
      <c r="AY261" t="s">
        <v>110</v>
      </c>
      <c r="AZ261">
        <v>843</v>
      </c>
      <c r="BA261" t="s">
        <v>67</v>
      </c>
      <c r="BB261">
        <v>0</v>
      </c>
      <c r="BC261">
        <v>0.97</v>
      </c>
      <c r="BD261">
        <v>1.9</v>
      </c>
      <c r="BE261">
        <v>1.9</v>
      </c>
      <c r="BF261" t="s">
        <v>70</v>
      </c>
      <c r="BG261" t="s">
        <v>99</v>
      </c>
      <c r="BH261" t="s">
        <v>96</v>
      </c>
      <c r="BI261" t="s">
        <v>67</v>
      </c>
      <c r="BJ261" t="s">
        <v>71</v>
      </c>
      <c r="BK261" t="s">
        <v>67</v>
      </c>
      <c r="BL261" t="s">
        <v>97</v>
      </c>
      <c r="BM261" t="s">
        <v>67</v>
      </c>
      <c r="BN261">
        <v>569.36</v>
      </c>
      <c r="BO261">
        <v>1.46</v>
      </c>
      <c r="BP261">
        <v>9.9</v>
      </c>
      <c r="BQ261" t="s">
        <v>74</v>
      </c>
      <c r="BR261" t="s">
        <v>426</v>
      </c>
      <c r="BS261" t="s">
        <v>133</v>
      </c>
      <c r="BT261" t="s">
        <v>98</v>
      </c>
      <c r="BU261">
        <v>-1.25</v>
      </c>
      <c r="BV261">
        <v>-1</v>
      </c>
    </row>
    <row r="262" spans="1:74" x14ac:dyDescent="0.25">
      <c r="A262" t="s">
        <v>80</v>
      </c>
      <c r="B262" t="s">
        <v>80</v>
      </c>
      <c r="C262" t="s">
        <v>80</v>
      </c>
      <c r="D262">
        <v>16.7</v>
      </c>
      <c r="E262">
        <v>3.96</v>
      </c>
      <c r="F262" t="s">
        <v>67</v>
      </c>
      <c r="G262" t="s">
        <v>111</v>
      </c>
      <c r="H262">
        <v>199</v>
      </c>
      <c r="I262">
        <v>1.1299999999999999</v>
      </c>
      <c r="J262" t="s">
        <v>106</v>
      </c>
      <c r="K262" t="s">
        <v>67</v>
      </c>
      <c r="L262">
        <v>0</v>
      </c>
      <c r="M262" t="s">
        <v>116</v>
      </c>
      <c r="N262" t="s">
        <v>107</v>
      </c>
      <c r="O262">
        <v>-2</v>
      </c>
      <c r="P262">
        <v>-2.56</v>
      </c>
      <c r="Q262">
        <v>-1.69</v>
      </c>
      <c r="R262" t="s">
        <v>142</v>
      </c>
      <c r="S262">
        <v>12.7</v>
      </c>
      <c r="T262" t="s">
        <v>65</v>
      </c>
      <c r="U262" t="s">
        <v>424</v>
      </c>
      <c r="V262" t="s">
        <v>108</v>
      </c>
      <c r="W262" t="s">
        <v>80</v>
      </c>
      <c r="X262">
        <v>4.47</v>
      </c>
      <c r="Y262" t="s">
        <v>67</v>
      </c>
      <c r="Z262">
        <v>-0.99</v>
      </c>
      <c r="AA262" t="s">
        <v>65</v>
      </c>
      <c r="AB262" t="s">
        <v>92</v>
      </c>
      <c r="AC262">
        <v>-2.56</v>
      </c>
      <c r="AD262">
        <v>2021</v>
      </c>
      <c r="AE262">
        <v>187.8</v>
      </c>
      <c r="AF262">
        <v>376</v>
      </c>
      <c r="AG262" t="s">
        <v>93</v>
      </c>
      <c r="AH262" t="s">
        <v>66</v>
      </c>
      <c r="AI262">
        <v>1536</v>
      </c>
      <c r="AJ262">
        <v>9.82</v>
      </c>
      <c r="AK262" t="s">
        <v>109</v>
      </c>
      <c r="AL262">
        <v>457015</v>
      </c>
      <c r="AM262" t="s">
        <v>425</v>
      </c>
      <c r="AN262" t="s">
        <v>67</v>
      </c>
      <c r="AO262" t="s">
        <v>123</v>
      </c>
      <c r="AP262" t="s">
        <v>124</v>
      </c>
      <c r="AQ262" t="s">
        <v>68</v>
      </c>
      <c r="AR262" t="s">
        <v>93</v>
      </c>
      <c r="AS262" t="s">
        <v>67</v>
      </c>
      <c r="AT262" t="s">
        <v>146</v>
      </c>
      <c r="AU262" t="s">
        <v>125</v>
      </c>
      <c r="AV262" t="s">
        <v>67</v>
      </c>
      <c r="AW262" t="s">
        <v>126</v>
      </c>
      <c r="AX262" t="s">
        <v>236</v>
      </c>
      <c r="AY262" t="s">
        <v>110</v>
      </c>
      <c r="AZ262">
        <v>844</v>
      </c>
      <c r="BA262" t="s">
        <v>67</v>
      </c>
      <c r="BB262">
        <v>0</v>
      </c>
      <c r="BC262">
        <v>0.87</v>
      </c>
      <c r="BD262">
        <v>1.9</v>
      </c>
      <c r="BE262">
        <v>1.9</v>
      </c>
      <c r="BF262" t="s">
        <v>70</v>
      </c>
      <c r="BG262" t="s">
        <v>128</v>
      </c>
      <c r="BH262" t="s">
        <v>96</v>
      </c>
      <c r="BI262" t="s">
        <v>67</v>
      </c>
      <c r="BJ262" t="s">
        <v>71</v>
      </c>
      <c r="BK262" t="s">
        <v>67</v>
      </c>
      <c r="BL262" t="s">
        <v>130</v>
      </c>
      <c r="BM262" t="s">
        <v>67</v>
      </c>
      <c r="BN262">
        <v>840.2</v>
      </c>
      <c r="BO262">
        <v>1.31</v>
      </c>
      <c r="BP262">
        <v>8.9</v>
      </c>
      <c r="BQ262" t="s">
        <v>74</v>
      </c>
      <c r="BR262" t="s">
        <v>139</v>
      </c>
      <c r="BS262" t="s">
        <v>133</v>
      </c>
      <c r="BT262" t="s">
        <v>98</v>
      </c>
      <c r="BU262">
        <v>-1.25</v>
      </c>
      <c r="BV262">
        <v>-1</v>
      </c>
    </row>
    <row r="263" spans="1:74" x14ac:dyDescent="0.25">
      <c r="A263" t="s">
        <v>80</v>
      </c>
      <c r="B263" t="s">
        <v>80</v>
      </c>
      <c r="C263" t="s">
        <v>80</v>
      </c>
      <c r="D263">
        <v>2.8</v>
      </c>
      <c r="E263">
        <v>3.82</v>
      </c>
      <c r="F263" t="s">
        <v>67</v>
      </c>
      <c r="G263" t="s">
        <v>111</v>
      </c>
      <c r="H263">
        <v>199</v>
      </c>
      <c r="I263">
        <v>1.1299999999999999</v>
      </c>
      <c r="J263" t="s">
        <v>106</v>
      </c>
      <c r="K263" t="s">
        <v>67</v>
      </c>
      <c r="L263">
        <v>0</v>
      </c>
      <c r="M263" t="s">
        <v>116</v>
      </c>
      <c r="N263" t="s">
        <v>107</v>
      </c>
      <c r="O263">
        <v>-2</v>
      </c>
      <c r="P263">
        <v>-2.82</v>
      </c>
      <c r="Q263">
        <v>-1.81</v>
      </c>
      <c r="R263" t="s">
        <v>142</v>
      </c>
      <c r="S263">
        <v>12</v>
      </c>
      <c r="T263" t="s">
        <v>65</v>
      </c>
      <c r="U263" t="s">
        <v>424</v>
      </c>
      <c r="V263" t="s">
        <v>108</v>
      </c>
      <c r="W263" t="s">
        <v>80</v>
      </c>
      <c r="X263">
        <v>4.32</v>
      </c>
      <c r="Y263" t="s">
        <v>67</v>
      </c>
      <c r="Z263">
        <v>-1.05</v>
      </c>
      <c r="AA263" t="s">
        <v>65</v>
      </c>
      <c r="AB263" t="s">
        <v>92</v>
      </c>
      <c r="AC263">
        <v>-2.82</v>
      </c>
      <c r="AD263">
        <v>2021</v>
      </c>
      <c r="AE263">
        <v>28.2</v>
      </c>
      <c r="AF263">
        <v>56</v>
      </c>
      <c r="AG263" t="s">
        <v>93</v>
      </c>
      <c r="AH263" t="s">
        <v>66</v>
      </c>
      <c r="AI263">
        <v>1536</v>
      </c>
      <c r="AJ263">
        <v>11.2</v>
      </c>
      <c r="AK263" t="s">
        <v>109</v>
      </c>
      <c r="AL263">
        <v>458333</v>
      </c>
      <c r="AM263" t="s">
        <v>425</v>
      </c>
      <c r="AN263" t="s">
        <v>67</v>
      </c>
      <c r="AO263" t="s">
        <v>123</v>
      </c>
      <c r="AP263" t="s">
        <v>124</v>
      </c>
      <c r="AQ263" t="s">
        <v>68</v>
      </c>
      <c r="AR263" t="s">
        <v>93</v>
      </c>
      <c r="AS263" t="s">
        <v>67</v>
      </c>
      <c r="AT263" t="s">
        <v>146</v>
      </c>
      <c r="AU263" t="s">
        <v>125</v>
      </c>
      <c r="AV263" t="s">
        <v>67</v>
      </c>
      <c r="AW263" t="s">
        <v>126</v>
      </c>
      <c r="AX263" t="s">
        <v>236</v>
      </c>
      <c r="AY263" t="s">
        <v>110</v>
      </c>
      <c r="AZ263">
        <v>1232</v>
      </c>
      <c r="BA263" t="s">
        <v>67</v>
      </c>
      <c r="BB263">
        <v>0</v>
      </c>
      <c r="BC263">
        <v>1.01</v>
      </c>
      <c r="BD263">
        <v>0</v>
      </c>
      <c r="BE263">
        <v>2.2000000000000002</v>
      </c>
      <c r="BF263" t="s">
        <v>70</v>
      </c>
      <c r="BG263" t="s">
        <v>99</v>
      </c>
      <c r="BH263" t="s">
        <v>96</v>
      </c>
      <c r="BI263" t="s">
        <v>67</v>
      </c>
      <c r="BJ263" t="s">
        <v>71</v>
      </c>
      <c r="BK263" t="s">
        <v>67</v>
      </c>
      <c r="BL263" t="s">
        <v>97</v>
      </c>
      <c r="BM263" t="s">
        <v>67</v>
      </c>
      <c r="BN263">
        <v>121.68</v>
      </c>
      <c r="BO263">
        <v>1.57</v>
      </c>
      <c r="BP263">
        <v>9.8000000000000007</v>
      </c>
      <c r="BQ263" t="s">
        <v>74</v>
      </c>
      <c r="BR263" t="s">
        <v>426</v>
      </c>
      <c r="BS263" t="s">
        <v>133</v>
      </c>
      <c r="BT263" t="s">
        <v>98</v>
      </c>
      <c r="BU263">
        <v>-1.25</v>
      </c>
      <c r="BV263">
        <v>-1</v>
      </c>
    </row>
    <row r="264" spans="1:74" x14ac:dyDescent="0.25">
      <c r="A264" t="s">
        <v>80</v>
      </c>
      <c r="B264" t="s">
        <v>80</v>
      </c>
      <c r="C264" t="s">
        <v>80</v>
      </c>
      <c r="D264">
        <v>8.1999999999999993</v>
      </c>
      <c r="E264">
        <v>5.08</v>
      </c>
      <c r="F264" t="s">
        <v>67</v>
      </c>
      <c r="G264" t="s">
        <v>111</v>
      </c>
      <c r="H264">
        <v>199</v>
      </c>
      <c r="I264">
        <v>1.1299999999999999</v>
      </c>
      <c r="J264" t="s">
        <v>106</v>
      </c>
      <c r="K264" t="s">
        <v>67</v>
      </c>
      <c r="L264">
        <v>0</v>
      </c>
      <c r="M264" t="s">
        <v>116</v>
      </c>
      <c r="N264" t="s">
        <v>107</v>
      </c>
      <c r="O264">
        <v>-2</v>
      </c>
      <c r="P264">
        <v>-2.71</v>
      </c>
      <c r="Q264">
        <v>-1.74</v>
      </c>
      <c r="R264" t="s">
        <v>142</v>
      </c>
      <c r="S264">
        <v>13.7</v>
      </c>
      <c r="T264" t="s">
        <v>65</v>
      </c>
      <c r="U264" t="s">
        <v>424</v>
      </c>
      <c r="V264" t="s">
        <v>108</v>
      </c>
      <c r="W264" t="s">
        <v>80</v>
      </c>
      <c r="X264">
        <v>5.74</v>
      </c>
      <c r="Y264" t="s">
        <v>67</v>
      </c>
      <c r="Z264">
        <v>-0.99</v>
      </c>
      <c r="AA264" t="s">
        <v>65</v>
      </c>
      <c r="AB264" t="s">
        <v>92</v>
      </c>
      <c r="AC264">
        <v>-2.71</v>
      </c>
      <c r="AD264">
        <v>2021</v>
      </c>
      <c r="AE264">
        <v>82.9</v>
      </c>
      <c r="AF264">
        <v>166</v>
      </c>
      <c r="AG264" t="s">
        <v>93</v>
      </c>
      <c r="AH264" t="s">
        <v>66</v>
      </c>
      <c r="AI264">
        <v>1536</v>
      </c>
      <c r="AJ264">
        <v>12.41</v>
      </c>
      <c r="AK264" t="s">
        <v>109</v>
      </c>
      <c r="AL264">
        <v>459212</v>
      </c>
      <c r="AM264" t="s">
        <v>425</v>
      </c>
      <c r="AN264" t="s">
        <v>67</v>
      </c>
      <c r="AO264" t="s">
        <v>123</v>
      </c>
      <c r="AP264" t="s">
        <v>124</v>
      </c>
      <c r="AQ264" t="s">
        <v>68</v>
      </c>
      <c r="AR264" t="s">
        <v>93</v>
      </c>
      <c r="AS264" t="s">
        <v>67</v>
      </c>
      <c r="AT264" t="s">
        <v>146</v>
      </c>
      <c r="AU264" t="s">
        <v>125</v>
      </c>
      <c r="AV264" t="s">
        <v>67</v>
      </c>
      <c r="AW264" t="s">
        <v>126</v>
      </c>
      <c r="AX264" t="s">
        <v>236</v>
      </c>
      <c r="AY264" t="s">
        <v>110</v>
      </c>
      <c r="AZ264">
        <v>843</v>
      </c>
      <c r="BA264" t="s">
        <v>67</v>
      </c>
      <c r="BB264">
        <v>0</v>
      </c>
      <c r="BC264">
        <v>0.97</v>
      </c>
      <c r="BD264">
        <v>1.9</v>
      </c>
      <c r="BE264">
        <v>1.9</v>
      </c>
      <c r="BF264" t="s">
        <v>70</v>
      </c>
      <c r="BG264" t="s">
        <v>128</v>
      </c>
      <c r="BH264" t="s">
        <v>96</v>
      </c>
      <c r="BI264" t="s">
        <v>67</v>
      </c>
      <c r="BJ264" t="s">
        <v>71</v>
      </c>
      <c r="BK264" t="s">
        <v>67</v>
      </c>
      <c r="BL264" t="s">
        <v>130</v>
      </c>
      <c r="BM264" t="s">
        <v>67</v>
      </c>
      <c r="BN264">
        <v>475.99</v>
      </c>
      <c r="BO264">
        <v>1.46</v>
      </c>
      <c r="BP264">
        <v>9.9</v>
      </c>
      <c r="BQ264" t="s">
        <v>74</v>
      </c>
      <c r="BR264" t="s">
        <v>139</v>
      </c>
      <c r="BS264" t="s">
        <v>133</v>
      </c>
      <c r="BT264" t="s">
        <v>98</v>
      </c>
      <c r="BU264">
        <v>-1.25</v>
      </c>
      <c r="BV264">
        <v>-1</v>
      </c>
    </row>
    <row r="265" spans="1:74" x14ac:dyDescent="0.25">
      <c r="A265" t="s">
        <v>80</v>
      </c>
      <c r="B265" t="s">
        <v>80</v>
      </c>
      <c r="C265" t="s">
        <v>80</v>
      </c>
      <c r="D265">
        <v>0.4</v>
      </c>
      <c r="E265">
        <v>0.3</v>
      </c>
      <c r="F265" t="s">
        <v>67</v>
      </c>
      <c r="G265" t="s">
        <v>105</v>
      </c>
      <c r="H265">
        <v>199</v>
      </c>
      <c r="I265">
        <v>1.1299999999999999</v>
      </c>
      <c r="J265" t="s">
        <v>106</v>
      </c>
      <c r="K265" t="s">
        <v>67</v>
      </c>
      <c r="L265">
        <v>1</v>
      </c>
      <c r="M265" t="s">
        <v>116</v>
      </c>
      <c r="N265" t="s">
        <v>107</v>
      </c>
      <c r="O265">
        <v>-1.9</v>
      </c>
      <c r="P265">
        <v>-2</v>
      </c>
      <c r="Q265">
        <v>-1.8</v>
      </c>
      <c r="R265" t="s">
        <v>72</v>
      </c>
      <c r="S265">
        <v>11</v>
      </c>
      <c r="T265" t="s">
        <v>65</v>
      </c>
      <c r="U265" t="s">
        <v>427</v>
      </c>
      <c r="V265" t="s">
        <v>108</v>
      </c>
      <c r="W265" t="s">
        <v>80</v>
      </c>
      <c r="X265">
        <v>0.34</v>
      </c>
      <c r="Y265" t="s">
        <v>67</v>
      </c>
      <c r="Z265">
        <v>-0.99</v>
      </c>
      <c r="AA265" t="s">
        <v>65</v>
      </c>
      <c r="AB265" t="s">
        <v>92</v>
      </c>
      <c r="AC265">
        <v>-2</v>
      </c>
      <c r="AD265">
        <v>2021</v>
      </c>
      <c r="AE265">
        <v>9</v>
      </c>
      <c r="AF265">
        <v>18</v>
      </c>
      <c r="AG265" t="s">
        <v>93</v>
      </c>
      <c r="AH265" t="s">
        <v>66</v>
      </c>
      <c r="AI265">
        <v>1536</v>
      </c>
      <c r="AJ265">
        <v>3.4</v>
      </c>
      <c r="AK265" t="s">
        <v>109</v>
      </c>
      <c r="AL265">
        <v>457017</v>
      </c>
      <c r="AM265" t="s">
        <v>428</v>
      </c>
      <c r="AN265" t="s">
        <v>429</v>
      </c>
      <c r="AO265" t="s">
        <v>123</v>
      </c>
      <c r="AP265" t="s">
        <v>124</v>
      </c>
      <c r="AQ265" t="s">
        <v>68</v>
      </c>
      <c r="AR265" t="s">
        <v>93</v>
      </c>
      <c r="AS265" t="s">
        <v>67</v>
      </c>
      <c r="AT265" t="s">
        <v>146</v>
      </c>
      <c r="AU265" t="s">
        <v>125</v>
      </c>
      <c r="AV265" t="s">
        <v>67</v>
      </c>
      <c r="AW265" t="s">
        <v>126</v>
      </c>
      <c r="AX265" t="s">
        <v>281</v>
      </c>
      <c r="AY265" t="s">
        <v>110</v>
      </c>
      <c r="AZ265">
        <v>510</v>
      </c>
      <c r="BA265" t="s">
        <v>67</v>
      </c>
      <c r="BB265">
        <v>0</v>
      </c>
      <c r="BC265">
        <v>0.2</v>
      </c>
      <c r="BD265">
        <v>3.5</v>
      </c>
      <c r="BE265">
        <v>3.5</v>
      </c>
      <c r="BF265" t="s">
        <v>70</v>
      </c>
      <c r="BG265" t="s">
        <v>99</v>
      </c>
      <c r="BH265" t="s">
        <v>96</v>
      </c>
      <c r="BI265" t="s">
        <v>67</v>
      </c>
      <c r="BJ265" t="s">
        <v>71</v>
      </c>
      <c r="BK265" t="s">
        <v>67</v>
      </c>
      <c r="BL265" t="s">
        <v>97</v>
      </c>
      <c r="BM265" t="s">
        <v>67</v>
      </c>
      <c r="BN265">
        <v>3.04</v>
      </c>
      <c r="BO265">
        <v>0.75</v>
      </c>
      <c r="BP265">
        <v>4.0999999999999996</v>
      </c>
      <c r="BQ265" t="s">
        <v>190</v>
      </c>
      <c r="BR265" t="s">
        <v>282</v>
      </c>
      <c r="BS265" t="s">
        <v>133</v>
      </c>
      <c r="BT265" t="s">
        <v>98</v>
      </c>
      <c r="BU265">
        <v>-1.25</v>
      </c>
      <c r="BV265" t="s">
        <v>67</v>
      </c>
    </row>
    <row r="266" spans="1:74" x14ac:dyDescent="0.25">
      <c r="A266" t="s">
        <v>80</v>
      </c>
      <c r="B266" t="s">
        <v>80</v>
      </c>
      <c r="C266" t="s">
        <v>80</v>
      </c>
      <c r="D266">
        <v>4.3</v>
      </c>
      <c r="E266">
        <v>0.94</v>
      </c>
      <c r="F266" t="s">
        <v>67</v>
      </c>
      <c r="G266" t="s">
        <v>105</v>
      </c>
      <c r="H266">
        <v>199</v>
      </c>
      <c r="I266">
        <v>1.1299999999999999</v>
      </c>
      <c r="J266" t="s">
        <v>106</v>
      </c>
      <c r="K266" t="s">
        <v>67</v>
      </c>
      <c r="L266">
        <v>1</v>
      </c>
      <c r="M266" t="s">
        <v>116</v>
      </c>
      <c r="N266" t="s">
        <v>107</v>
      </c>
      <c r="O266">
        <v>-1.85</v>
      </c>
      <c r="P266">
        <v>-1.77</v>
      </c>
      <c r="Q266">
        <v>-1.42</v>
      </c>
      <c r="R266" t="s">
        <v>72</v>
      </c>
      <c r="S266">
        <v>9.1</v>
      </c>
      <c r="T266" t="s">
        <v>65</v>
      </c>
      <c r="U266" t="s">
        <v>430</v>
      </c>
      <c r="V266" t="s">
        <v>108</v>
      </c>
      <c r="W266" t="s">
        <v>80</v>
      </c>
      <c r="X266">
        <v>1.06</v>
      </c>
      <c r="Y266" t="s">
        <v>67</v>
      </c>
      <c r="Z266">
        <v>-0.79</v>
      </c>
      <c r="AA266" t="s">
        <v>65</v>
      </c>
      <c r="AB266" t="s">
        <v>92</v>
      </c>
      <c r="AC266">
        <v>-1.77</v>
      </c>
      <c r="AD266">
        <v>2021</v>
      </c>
      <c r="AE266">
        <v>105.6</v>
      </c>
      <c r="AF266">
        <v>211</v>
      </c>
      <c r="AG266" t="s">
        <v>93</v>
      </c>
      <c r="AH266" t="s">
        <v>66</v>
      </c>
      <c r="AI266">
        <v>1536</v>
      </c>
      <c r="AJ266">
        <v>3.37</v>
      </c>
      <c r="AK266" t="s">
        <v>109</v>
      </c>
      <c r="AL266">
        <v>457016</v>
      </c>
      <c r="AM266" t="s">
        <v>431</v>
      </c>
      <c r="AN266" t="s">
        <v>67</v>
      </c>
      <c r="AO266" t="s">
        <v>123</v>
      </c>
      <c r="AP266" t="s">
        <v>124</v>
      </c>
      <c r="AQ266" t="s">
        <v>68</v>
      </c>
      <c r="AR266" t="s">
        <v>93</v>
      </c>
      <c r="AS266" t="s">
        <v>67</v>
      </c>
      <c r="AT266" t="s">
        <v>146</v>
      </c>
      <c r="AU266" t="s">
        <v>125</v>
      </c>
      <c r="AV266" t="s">
        <v>67</v>
      </c>
      <c r="AW266" t="s">
        <v>126</v>
      </c>
      <c r="AX266" t="s">
        <v>432</v>
      </c>
      <c r="AY266" t="s">
        <v>110</v>
      </c>
      <c r="AZ266">
        <v>262</v>
      </c>
      <c r="BA266" t="s">
        <v>67</v>
      </c>
      <c r="BB266">
        <v>0</v>
      </c>
      <c r="BC266">
        <v>0.35</v>
      </c>
      <c r="BD266">
        <v>2.5</v>
      </c>
      <c r="BE266">
        <v>2.5</v>
      </c>
      <c r="BF266" t="s">
        <v>70</v>
      </c>
      <c r="BG266" t="s">
        <v>128</v>
      </c>
      <c r="BH266" t="s">
        <v>96</v>
      </c>
      <c r="BI266" t="s">
        <v>67</v>
      </c>
      <c r="BJ266" t="s">
        <v>71</v>
      </c>
      <c r="BK266" t="s">
        <v>67</v>
      </c>
      <c r="BL266" t="s">
        <v>130</v>
      </c>
      <c r="BM266" t="s">
        <v>67</v>
      </c>
      <c r="BN266">
        <v>112.15</v>
      </c>
      <c r="BO266">
        <v>0.67</v>
      </c>
      <c r="BP266">
        <v>4.0999999999999996</v>
      </c>
      <c r="BQ266" t="s">
        <v>190</v>
      </c>
      <c r="BR266" t="s">
        <v>139</v>
      </c>
      <c r="BS266" t="s">
        <v>133</v>
      </c>
      <c r="BT266" t="s">
        <v>98</v>
      </c>
      <c r="BU266">
        <v>-1.1000000000000001</v>
      </c>
      <c r="BV266">
        <v>-0.85</v>
      </c>
    </row>
    <row r="267" spans="1:74" x14ac:dyDescent="0.25">
      <c r="A267" t="s">
        <v>80</v>
      </c>
      <c r="B267" t="s">
        <v>80</v>
      </c>
      <c r="C267" t="s">
        <v>80</v>
      </c>
      <c r="D267">
        <v>15.4</v>
      </c>
      <c r="E267">
        <v>0.73</v>
      </c>
      <c r="F267" t="s">
        <v>67</v>
      </c>
      <c r="G267" t="s">
        <v>105</v>
      </c>
      <c r="H267">
        <v>199</v>
      </c>
      <c r="I267">
        <v>1.1299999999999999</v>
      </c>
      <c r="J267" t="s">
        <v>106</v>
      </c>
      <c r="K267" t="s">
        <v>67</v>
      </c>
      <c r="L267">
        <v>1</v>
      </c>
      <c r="M267" t="s">
        <v>116</v>
      </c>
      <c r="N267" t="s">
        <v>107</v>
      </c>
      <c r="O267">
        <v>-1.85</v>
      </c>
      <c r="P267">
        <v>-1.85</v>
      </c>
      <c r="Q267">
        <v>-1.55</v>
      </c>
      <c r="R267" t="s">
        <v>72</v>
      </c>
      <c r="S267">
        <v>9.3000000000000007</v>
      </c>
      <c r="T267" t="s">
        <v>65</v>
      </c>
      <c r="U267" t="s">
        <v>430</v>
      </c>
      <c r="V267" t="s">
        <v>108</v>
      </c>
      <c r="W267" t="s">
        <v>80</v>
      </c>
      <c r="X267">
        <v>0.82</v>
      </c>
      <c r="Y267" t="s">
        <v>67</v>
      </c>
      <c r="Z267">
        <v>-0.8</v>
      </c>
      <c r="AA267" t="s">
        <v>65</v>
      </c>
      <c r="AB267" t="s">
        <v>92</v>
      </c>
      <c r="AC267">
        <v>-1.85</v>
      </c>
      <c r="AD267">
        <v>2021</v>
      </c>
      <c r="AE267">
        <v>357.7</v>
      </c>
      <c r="AF267">
        <v>715</v>
      </c>
      <c r="AG267" t="s">
        <v>93</v>
      </c>
      <c r="AH267" t="s">
        <v>66</v>
      </c>
      <c r="AI267">
        <v>1536</v>
      </c>
      <c r="AJ267">
        <v>3.74</v>
      </c>
      <c r="AK267" t="s">
        <v>109</v>
      </c>
      <c r="AL267">
        <v>457018</v>
      </c>
      <c r="AM267" t="s">
        <v>431</v>
      </c>
      <c r="AN267" t="s">
        <v>67</v>
      </c>
      <c r="AO267" t="s">
        <v>123</v>
      </c>
      <c r="AP267" t="s">
        <v>124</v>
      </c>
      <c r="AQ267" t="s">
        <v>68</v>
      </c>
      <c r="AR267" t="s">
        <v>93</v>
      </c>
      <c r="AS267" t="s">
        <v>67</v>
      </c>
      <c r="AT267" t="s">
        <v>146</v>
      </c>
      <c r="AU267" t="s">
        <v>125</v>
      </c>
      <c r="AV267" t="s">
        <v>67</v>
      </c>
      <c r="AW267" t="s">
        <v>126</v>
      </c>
      <c r="AX267" t="s">
        <v>240</v>
      </c>
      <c r="AY267" t="s">
        <v>110</v>
      </c>
      <c r="AZ267">
        <v>261</v>
      </c>
      <c r="BA267" t="s">
        <v>67</v>
      </c>
      <c r="BB267">
        <v>0</v>
      </c>
      <c r="BC267">
        <v>0.3</v>
      </c>
      <c r="BD267">
        <v>2.5</v>
      </c>
      <c r="BE267">
        <v>2.5</v>
      </c>
      <c r="BF267" t="s">
        <v>70</v>
      </c>
      <c r="BG267" t="s">
        <v>128</v>
      </c>
      <c r="BH267" t="s">
        <v>96</v>
      </c>
      <c r="BI267" t="s">
        <v>67</v>
      </c>
      <c r="BJ267" t="s">
        <v>71</v>
      </c>
      <c r="BK267" t="s">
        <v>67</v>
      </c>
      <c r="BL267" t="s">
        <v>130</v>
      </c>
      <c r="BM267" t="s">
        <v>67</v>
      </c>
      <c r="BN267">
        <v>295.06</v>
      </c>
      <c r="BO267">
        <v>0.75</v>
      </c>
      <c r="BP267">
        <v>4.3</v>
      </c>
      <c r="BQ267" t="s">
        <v>190</v>
      </c>
      <c r="BR267" t="s">
        <v>139</v>
      </c>
      <c r="BS267" t="s">
        <v>133</v>
      </c>
      <c r="BT267" t="s">
        <v>98</v>
      </c>
      <c r="BU267">
        <v>-1.1000000000000001</v>
      </c>
      <c r="BV267">
        <v>-0.85</v>
      </c>
    </row>
    <row r="268" spans="1:74" x14ac:dyDescent="0.25">
      <c r="A268" t="s">
        <v>140</v>
      </c>
      <c r="B268" t="s">
        <v>103</v>
      </c>
      <c r="C268" t="s">
        <v>141</v>
      </c>
      <c r="D268">
        <v>7.2</v>
      </c>
      <c r="E268">
        <v>1.79</v>
      </c>
      <c r="F268" t="s">
        <v>67</v>
      </c>
      <c r="G268" t="s">
        <v>88</v>
      </c>
      <c r="H268">
        <v>199</v>
      </c>
      <c r="I268">
        <v>1.1299999999999999</v>
      </c>
      <c r="J268" t="s">
        <v>106</v>
      </c>
      <c r="K268" t="s">
        <v>67</v>
      </c>
      <c r="L268">
        <v>1</v>
      </c>
      <c r="M268" t="s">
        <v>116</v>
      </c>
      <c r="N268" t="s">
        <v>107</v>
      </c>
      <c r="O268">
        <v>-2.15</v>
      </c>
      <c r="P268">
        <v>-2.4300000000000002</v>
      </c>
      <c r="Q268">
        <v>-1.91</v>
      </c>
      <c r="R268" t="s">
        <v>142</v>
      </c>
      <c r="S268">
        <v>13.7</v>
      </c>
      <c r="T268" t="s">
        <v>65</v>
      </c>
      <c r="U268" t="s">
        <v>433</v>
      </c>
      <c r="V268" t="s">
        <v>108</v>
      </c>
      <c r="W268" t="s">
        <v>140</v>
      </c>
      <c r="X268">
        <v>2.02</v>
      </c>
      <c r="Y268" t="s">
        <v>67</v>
      </c>
      <c r="Z268">
        <v>-0.79</v>
      </c>
      <c r="AA268" t="s">
        <v>65</v>
      </c>
      <c r="AB268" t="s">
        <v>92</v>
      </c>
      <c r="AC268">
        <v>-2.4300000000000002</v>
      </c>
      <c r="AD268">
        <v>2021</v>
      </c>
      <c r="AE268">
        <v>70</v>
      </c>
      <c r="AF268">
        <v>140</v>
      </c>
      <c r="AG268" t="s">
        <v>93</v>
      </c>
      <c r="AH268" t="s">
        <v>66</v>
      </c>
      <c r="AI268">
        <v>1536</v>
      </c>
      <c r="AJ268">
        <v>12.28</v>
      </c>
      <c r="AK268" t="s">
        <v>109</v>
      </c>
      <c r="AL268">
        <v>457019</v>
      </c>
      <c r="AM268" t="s">
        <v>434</v>
      </c>
      <c r="AN268" t="s">
        <v>435</v>
      </c>
      <c r="AO268" t="s">
        <v>123</v>
      </c>
      <c r="AP268" t="s">
        <v>124</v>
      </c>
      <c r="AQ268" t="s">
        <v>68</v>
      </c>
      <c r="AR268" t="s">
        <v>93</v>
      </c>
      <c r="AS268" t="s">
        <v>67</v>
      </c>
      <c r="AT268" t="s">
        <v>146</v>
      </c>
      <c r="AU268" t="s">
        <v>125</v>
      </c>
      <c r="AV268" t="s">
        <v>67</v>
      </c>
      <c r="AW268" t="s">
        <v>126</v>
      </c>
      <c r="AX268" t="s">
        <v>163</v>
      </c>
      <c r="AY268" t="s">
        <v>110</v>
      </c>
      <c r="AZ268">
        <v>410</v>
      </c>
      <c r="BA268" t="s">
        <v>67</v>
      </c>
      <c r="BB268">
        <v>0</v>
      </c>
      <c r="BC268">
        <v>0.52</v>
      </c>
      <c r="BD268">
        <v>1.7</v>
      </c>
      <c r="BE268">
        <v>1.7</v>
      </c>
      <c r="BF268" t="s">
        <v>70</v>
      </c>
      <c r="BG268" t="s">
        <v>99</v>
      </c>
      <c r="BH268" t="s">
        <v>96</v>
      </c>
      <c r="BI268" t="s">
        <v>67</v>
      </c>
      <c r="BJ268" t="s">
        <v>71</v>
      </c>
      <c r="BK268" t="s">
        <v>67</v>
      </c>
      <c r="BL268" t="s">
        <v>97</v>
      </c>
      <c r="BM268" t="s">
        <v>67</v>
      </c>
      <c r="BN268">
        <v>141.66</v>
      </c>
      <c r="BO268">
        <v>1.33</v>
      </c>
      <c r="BP268">
        <v>10.3</v>
      </c>
      <c r="BQ268" t="s">
        <v>74</v>
      </c>
      <c r="BR268" t="s">
        <v>369</v>
      </c>
      <c r="BS268" t="s">
        <v>133</v>
      </c>
      <c r="BT268" t="s">
        <v>98</v>
      </c>
      <c r="BU268">
        <v>-1.1000000000000001</v>
      </c>
      <c r="BV268" t="s">
        <v>67</v>
      </c>
    </row>
    <row r="269" spans="1:74" x14ac:dyDescent="0.25">
      <c r="A269" t="s">
        <v>80</v>
      </c>
      <c r="B269" t="s">
        <v>80</v>
      </c>
      <c r="C269" t="s">
        <v>80</v>
      </c>
      <c r="D269">
        <v>5.6</v>
      </c>
      <c r="E269">
        <v>0.74</v>
      </c>
      <c r="F269" t="s">
        <v>67</v>
      </c>
      <c r="G269" t="s">
        <v>105</v>
      </c>
      <c r="H269">
        <v>199</v>
      </c>
      <c r="I269">
        <v>1.1299999999999999</v>
      </c>
      <c r="J269" t="s">
        <v>106</v>
      </c>
      <c r="K269" t="s">
        <v>67</v>
      </c>
      <c r="L269">
        <v>1</v>
      </c>
      <c r="M269" t="s">
        <v>116</v>
      </c>
      <c r="N269" t="s">
        <v>107</v>
      </c>
      <c r="O269">
        <v>-1.1000000000000001</v>
      </c>
      <c r="P269">
        <v>-1.33</v>
      </c>
      <c r="Q269">
        <v>-0.99</v>
      </c>
      <c r="R269" t="s">
        <v>72</v>
      </c>
      <c r="S269">
        <v>12.8</v>
      </c>
      <c r="T269" t="s">
        <v>65</v>
      </c>
      <c r="U269" t="s">
        <v>436</v>
      </c>
      <c r="V269" t="s">
        <v>108</v>
      </c>
      <c r="W269" t="s">
        <v>80</v>
      </c>
      <c r="X269">
        <v>0.84</v>
      </c>
      <c r="Y269" t="s">
        <v>67</v>
      </c>
      <c r="Z269">
        <v>-0.38</v>
      </c>
      <c r="AA269" t="s">
        <v>65</v>
      </c>
      <c r="AB269" t="s">
        <v>92</v>
      </c>
      <c r="AC269">
        <v>-1.33</v>
      </c>
      <c r="AD269">
        <v>2021</v>
      </c>
      <c r="AE269">
        <v>156.6</v>
      </c>
      <c r="AF269">
        <v>313</v>
      </c>
      <c r="AG269" t="s">
        <v>93</v>
      </c>
      <c r="AH269" t="s">
        <v>66</v>
      </c>
      <c r="AI269">
        <v>1536</v>
      </c>
      <c r="AJ269">
        <v>2.77</v>
      </c>
      <c r="AK269" t="s">
        <v>109</v>
      </c>
      <c r="AL269">
        <v>457020</v>
      </c>
      <c r="AM269" t="s">
        <v>327</v>
      </c>
      <c r="AN269" t="s">
        <v>67</v>
      </c>
      <c r="AO269" t="s">
        <v>123</v>
      </c>
      <c r="AP269" t="s">
        <v>124</v>
      </c>
      <c r="AQ269" t="s">
        <v>68</v>
      </c>
      <c r="AR269" t="s">
        <v>93</v>
      </c>
      <c r="AS269" t="s">
        <v>67</v>
      </c>
      <c r="AT269" t="s">
        <v>146</v>
      </c>
      <c r="AU269" t="s">
        <v>125</v>
      </c>
      <c r="AV269" t="s">
        <v>67</v>
      </c>
      <c r="AW269" t="s">
        <v>126</v>
      </c>
      <c r="AX269" t="s">
        <v>226</v>
      </c>
      <c r="AY269" t="s">
        <v>110</v>
      </c>
      <c r="AZ269">
        <v>1010</v>
      </c>
      <c r="BA269" t="s">
        <v>67</v>
      </c>
      <c r="BB269">
        <v>0</v>
      </c>
      <c r="BC269">
        <v>0.34</v>
      </c>
      <c r="BD269">
        <v>4.5999999999999996</v>
      </c>
      <c r="BE269">
        <v>4.5999999999999996</v>
      </c>
      <c r="BF269" t="s">
        <v>70</v>
      </c>
      <c r="BG269" t="s">
        <v>128</v>
      </c>
      <c r="BH269" t="s">
        <v>96</v>
      </c>
      <c r="BI269" t="s">
        <v>67</v>
      </c>
      <c r="BJ269" t="s">
        <v>71</v>
      </c>
      <c r="BK269" t="s">
        <v>67</v>
      </c>
      <c r="BL269" t="s">
        <v>130</v>
      </c>
      <c r="BM269" t="s">
        <v>67</v>
      </c>
      <c r="BN269">
        <v>130.91</v>
      </c>
      <c r="BO269">
        <v>0.73</v>
      </c>
      <c r="BP269">
        <v>3.6</v>
      </c>
      <c r="BQ269" t="s">
        <v>131</v>
      </c>
      <c r="BR269" t="s">
        <v>139</v>
      </c>
      <c r="BS269" t="s">
        <v>133</v>
      </c>
      <c r="BT269" t="s">
        <v>98</v>
      </c>
      <c r="BU269">
        <v>-0.6</v>
      </c>
      <c r="BV269">
        <v>-0.3</v>
      </c>
    </row>
    <row r="270" spans="1:74" x14ac:dyDescent="0.25">
      <c r="A270" t="s">
        <v>80</v>
      </c>
      <c r="B270" t="s">
        <v>80</v>
      </c>
      <c r="C270" t="s">
        <v>80</v>
      </c>
      <c r="D270">
        <v>7.9</v>
      </c>
      <c r="E270">
        <v>0.43</v>
      </c>
      <c r="F270" t="s">
        <v>67</v>
      </c>
      <c r="G270" t="s">
        <v>105</v>
      </c>
      <c r="H270">
        <v>199</v>
      </c>
      <c r="I270">
        <v>1.1299999999999999</v>
      </c>
      <c r="J270" t="s">
        <v>106</v>
      </c>
      <c r="K270" t="s">
        <v>67</v>
      </c>
      <c r="L270">
        <v>1</v>
      </c>
      <c r="M270" t="s">
        <v>116</v>
      </c>
      <c r="N270" t="s">
        <v>107</v>
      </c>
      <c r="O270">
        <v>-1.1000000000000001</v>
      </c>
      <c r="P270">
        <v>-1.37</v>
      </c>
      <c r="Q270">
        <v>-1.1499999999999999</v>
      </c>
      <c r="R270" t="s">
        <v>72</v>
      </c>
      <c r="S270">
        <v>12.9</v>
      </c>
      <c r="T270" t="s">
        <v>65</v>
      </c>
      <c r="U270" t="s">
        <v>436</v>
      </c>
      <c r="V270" t="s">
        <v>108</v>
      </c>
      <c r="W270" t="s">
        <v>80</v>
      </c>
      <c r="X270">
        <v>0.49</v>
      </c>
      <c r="Y270" t="s">
        <v>67</v>
      </c>
      <c r="Z270">
        <v>-0.39</v>
      </c>
      <c r="AA270" t="s">
        <v>65</v>
      </c>
      <c r="AB270" t="s">
        <v>92</v>
      </c>
      <c r="AC270">
        <v>-1.37</v>
      </c>
      <c r="AD270">
        <v>2021</v>
      </c>
      <c r="AE270">
        <v>212.8</v>
      </c>
      <c r="AF270">
        <v>426</v>
      </c>
      <c r="AG270" t="s">
        <v>93</v>
      </c>
      <c r="AH270" t="s">
        <v>66</v>
      </c>
      <c r="AI270">
        <v>1536</v>
      </c>
      <c r="AJ270">
        <v>2.89</v>
      </c>
      <c r="AK270" t="s">
        <v>109</v>
      </c>
      <c r="AL270">
        <v>457021</v>
      </c>
      <c r="AM270" t="s">
        <v>327</v>
      </c>
      <c r="AN270" t="s">
        <v>67</v>
      </c>
      <c r="AO270" t="s">
        <v>123</v>
      </c>
      <c r="AP270" t="s">
        <v>124</v>
      </c>
      <c r="AQ270" t="s">
        <v>68</v>
      </c>
      <c r="AR270" t="s">
        <v>93</v>
      </c>
      <c r="AS270" t="s">
        <v>67</v>
      </c>
      <c r="AT270" t="s">
        <v>146</v>
      </c>
      <c r="AU270" t="s">
        <v>125</v>
      </c>
      <c r="AV270" t="s">
        <v>67</v>
      </c>
      <c r="AW270" t="s">
        <v>126</v>
      </c>
      <c r="AX270" t="s">
        <v>226</v>
      </c>
      <c r="AY270" t="s">
        <v>110</v>
      </c>
      <c r="AZ270">
        <v>1011</v>
      </c>
      <c r="BA270" t="s">
        <v>67</v>
      </c>
      <c r="BB270">
        <v>0</v>
      </c>
      <c r="BC270">
        <v>0.22</v>
      </c>
      <c r="BD270">
        <v>4.5999999999999996</v>
      </c>
      <c r="BE270">
        <v>4.5999999999999996</v>
      </c>
      <c r="BF270" t="s">
        <v>70</v>
      </c>
      <c r="BG270" t="s">
        <v>128</v>
      </c>
      <c r="BH270" t="s">
        <v>96</v>
      </c>
      <c r="BI270" t="s">
        <v>67</v>
      </c>
      <c r="BJ270" t="s">
        <v>71</v>
      </c>
      <c r="BK270" t="s">
        <v>67</v>
      </c>
      <c r="BL270" t="s">
        <v>130</v>
      </c>
      <c r="BM270" t="s">
        <v>67</v>
      </c>
      <c r="BN270">
        <v>103.39</v>
      </c>
      <c r="BO270">
        <v>0.77</v>
      </c>
      <c r="BP270">
        <v>3.7</v>
      </c>
      <c r="BQ270" t="s">
        <v>131</v>
      </c>
      <c r="BR270" t="s">
        <v>139</v>
      </c>
      <c r="BS270" t="s">
        <v>133</v>
      </c>
      <c r="BT270" t="s">
        <v>98</v>
      </c>
      <c r="BU270">
        <v>-0.6</v>
      </c>
      <c r="BV270">
        <v>-0.3</v>
      </c>
    </row>
    <row r="271" spans="1:74" x14ac:dyDescent="0.25">
      <c r="A271" t="s">
        <v>170</v>
      </c>
      <c r="B271" t="s">
        <v>171</v>
      </c>
      <c r="C271" t="s">
        <v>165</v>
      </c>
      <c r="D271">
        <v>7.9</v>
      </c>
      <c r="E271">
        <v>0.67</v>
      </c>
      <c r="F271" t="s">
        <v>67</v>
      </c>
      <c r="G271" t="s">
        <v>111</v>
      </c>
      <c r="H271">
        <v>199</v>
      </c>
      <c r="I271">
        <v>1.1299999999999999</v>
      </c>
      <c r="J271" t="s">
        <v>106</v>
      </c>
      <c r="K271" t="s">
        <v>67</v>
      </c>
      <c r="L271">
        <v>1</v>
      </c>
      <c r="M271" t="s">
        <v>116</v>
      </c>
      <c r="N271" t="s">
        <v>107</v>
      </c>
      <c r="O271">
        <v>-2</v>
      </c>
      <c r="P271">
        <v>-1.94</v>
      </c>
      <c r="Q271">
        <v>-1.7</v>
      </c>
      <c r="R271" t="s">
        <v>72</v>
      </c>
      <c r="S271">
        <v>10.7</v>
      </c>
      <c r="T271" t="s">
        <v>65</v>
      </c>
      <c r="U271" t="s">
        <v>437</v>
      </c>
      <c r="V271" t="s">
        <v>108</v>
      </c>
      <c r="W271" t="s">
        <v>170</v>
      </c>
      <c r="X271">
        <v>0.76</v>
      </c>
      <c r="Y271" t="s">
        <v>67</v>
      </c>
      <c r="Z271">
        <v>-0.95</v>
      </c>
      <c r="AA271" t="s">
        <v>65</v>
      </c>
      <c r="AB271" t="s">
        <v>92</v>
      </c>
      <c r="AC271">
        <v>-1.94</v>
      </c>
      <c r="AD271">
        <v>2021</v>
      </c>
      <c r="AE271">
        <v>183.8</v>
      </c>
      <c r="AF271">
        <v>368</v>
      </c>
      <c r="AG271" t="s">
        <v>93</v>
      </c>
      <c r="AH271" t="s">
        <v>66</v>
      </c>
      <c r="AI271">
        <v>1536</v>
      </c>
      <c r="AJ271">
        <v>3.71</v>
      </c>
      <c r="AK271" t="s">
        <v>109</v>
      </c>
      <c r="AL271">
        <v>457022</v>
      </c>
      <c r="AM271" t="s">
        <v>438</v>
      </c>
      <c r="AN271" t="s">
        <v>67</v>
      </c>
      <c r="AO271" t="s">
        <v>123</v>
      </c>
      <c r="AP271" t="s">
        <v>124</v>
      </c>
      <c r="AQ271" t="s">
        <v>68</v>
      </c>
      <c r="AR271" t="s">
        <v>93</v>
      </c>
      <c r="AS271" t="s">
        <v>67</v>
      </c>
      <c r="AT271" t="s">
        <v>146</v>
      </c>
      <c r="AU271" t="s">
        <v>125</v>
      </c>
      <c r="AV271" t="s">
        <v>67</v>
      </c>
      <c r="AW271" t="s">
        <v>126</v>
      </c>
      <c r="AX271" t="s">
        <v>151</v>
      </c>
      <c r="AY271" t="s">
        <v>110</v>
      </c>
      <c r="AZ271">
        <v>484</v>
      </c>
      <c r="BA271" t="s">
        <v>67</v>
      </c>
      <c r="BB271">
        <v>0</v>
      </c>
      <c r="BC271">
        <v>0.24</v>
      </c>
      <c r="BD271">
        <v>3.2</v>
      </c>
      <c r="BE271">
        <v>3.2</v>
      </c>
      <c r="BF271" t="s">
        <v>70</v>
      </c>
      <c r="BG271" t="s">
        <v>128</v>
      </c>
      <c r="BH271" t="s">
        <v>96</v>
      </c>
      <c r="BI271" t="s">
        <v>67</v>
      </c>
      <c r="BJ271" t="s">
        <v>71</v>
      </c>
      <c r="BK271" t="s">
        <v>67</v>
      </c>
      <c r="BL271" t="s">
        <v>130</v>
      </c>
      <c r="BM271" t="s">
        <v>67</v>
      </c>
      <c r="BN271">
        <v>139.16999999999999</v>
      </c>
      <c r="BO271">
        <v>0.69</v>
      </c>
      <c r="BP271">
        <v>4.3</v>
      </c>
      <c r="BQ271" t="s">
        <v>190</v>
      </c>
      <c r="BR271" t="s">
        <v>139</v>
      </c>
      <c r="BS271" t="s">
        <v>133</v>
      </c>
      <c r="BT271" t="s">
        <v>98</v>
      </c>
      <c r="BU271">
        <v>-1.25</v>
      </c>
      <c r="BV271">
        <v>-1</v>
      </c>
    </row>
    <row r="272" spans="1:74" x14ac:dyDescent="0.25">
      <c r="A272" t="s">
        <v>170</v>
      </c>
      <c r="B272" t="s">
        <v>171</v>
      </c>
      <c r="C272" t="s">
        <v>165</v>
      </c>
      <c r="D272">
        <v>11.3</v>
      </c>
      <c r="E272">
        <v>0.65</v>
      </c>
      <c r="F272" t="s">
        <v>67</v>
      </c>
      <c r="G272" t="s">
        <v>111</v>
      </c>
      <c r="H272">
        <v>199</v>
      </c>
      <c r="I272">
        <v>1.1299999999999999</v>
      </c>
      <c r="J272" t="s">
        <v>106</v>
      </c>
      <c r="K272" t="s">
        <v>67</v>
      </c>
      <c r="L272">
        <v>1</v>
      </c>
      <c r="M272" t="s">
        <v>116</v>
      </c>
      <c r="N272" t="s">
        <v>107</v>
      </c>
      <c r="O272">
        <v>-2</v>
      </c>
      <c r="P272">
        <v>-1.92</v>
      </c>
      <c r="Q272">
        <v>-1.71</v>
      </c>
      <c r="R272" t="s">
        <v>72</v>
      </c>
      <c r="S272">
        <v>10.7</v>
      </c>
      <c r="T272" t="s">
        <v>65</v>
      </c>
      <c r="U272" t="s">
        <v>437</v>
      </c>
      <c r="V272" t="s">
        <v>108</v>
      </c>
      <c r="W272" t="s">
        <v>170</v>
      </c>
      <c r="X272">
        <v>0.73</v>
      </c>
      <c r="Y272" t="s">
        <v>67</v>
      </c>
      <c r="Z272">
        <v>-0.93</v>
      </c>
      <c r="AA272" t="s">
        <v>65</v>
      </c>
      <c r="AB272" t="s">
        <v>92</v>
      </c>
      <c r="AC272">
        <v>-1.92</v>
      </c>
      <c r="AD272">
        <v>2021</v>
      </c>
      <c r="AE272">
        <v>261.7</v>
      </c>
      <c r="AF272">
        <v>523</v>
      </c>
      <c r="AG272" t="s">
        <v>93</v>
      </c>
      <c r="AH272" t="s">
        <v>66</v>
      </c>
      <c r="AI272">
        <v>1536</v>
      </c>
      <c r="AJ272">
        <v>3.85</v>
      </c>
      <c r="AK272" t="s">
        <v>109</v>
      </c>
      <c r="AL272">
        <v>457024</v>
      </c>
      <c r="AM272" t="s">
        <v>438</v>
      </c>
      <c r="AN272" t="s">
        <v>67</v>
      </c>
      <c r="AO272" t="s">
        <v>123</v>
      </c>
      <c r="AP272" t="s">
        <v>124</v>
      </c>
      <c r="AQ272" t="s">
        <v>68</v>
      </c>
      <c r="AR272" t="s">
        <v>93</v>
      </c>
      <c r="AS272" t="s">
        <v>67</v>
      </c>
      <c r="AT272" t="s">
        <v>146</v>
      </c>
      <c r="AU272" t="s">
        <v>125</v>
      </c>
      <c r="AV272" t="s">
        <v>67</v>
      </c>
      <c r="AW272" t="s">
        <v>126</v>
      </c>
      <c r="AX272" t="s">
        <v>314</v>
      </c>
      <c r="AY272" t="s">
        <v>110</v>
      </c>
      <c r="AZ272">
        <v>483</v>
      </c>
      <c r="BA272" t="s">
        <v>67</v>
      </c>
      <c r="BB272">
        <v>0</v>
      </c>
      <c r="BC272">
        <v>0.21</v>
      </c>
      <c r="BD272">
        <v>3.2</v>
      </c>
      <c r="BE272">
        <v>3.2</v>
      </c>
      <c r="BF272" t="s">
        <v>70</v>
      </c>
      <c r="BG272" t="s">
        <v>128</v>
      </c>
      <c r="BH272" t="s">
        <v>96</v>
      </c>
      <c r="BI272" t="s">
        <v>67</v>
      </c>
      <c r="BJ272" t="s">
        <v>71</v>
      </c>
      <c r="BK272" t="s">
        <v>67</v>
      </c>
      <c r="BL272" t="s">
        <v>130</v>
      </c>
      <c r="BM272" t="s">
        <v>67</v>
      </c>
      <c r="BN272">
        <v>192.18</v>
      </c>
      <c r="BO272">
        <v>0.67</v>
      </c>
      <c r="BP272">
        <v>4.3</v>
      </c>
      <c r="BQ272" t="s">
        <v>190</v>
      </c>
      <c r="BR272" t="s">
        <v>139</v>
      </c>
      <c r="BS272" t="s">
        <v>133</v>
      </c>
      <c r="BT272" t="s">
        <v>98</v>
      </c>
      <c r="BU272">
        <v>-1.25</v>
      </c>
      <c r="BV272">
        <v>-1</v>
      </c>
    </row>
    <row r="273" spans="1:74" x14ac:dyDescent="0.25">
      <c r="A273" t="s">
        <v>170</v>
      </c>
      <c r="B273" t="s">
        <v>171</v>
      </c>
      <c r="C273" t="s">
        <v>165</v>
      </c>
      <c r="D273">
        <v>4.8</v>
      </c>
      <c r="E273">
        <v>0.31</v>
      </c>
      <c r="F273" t="s">
        <v>67</v>
      </c>
      <c r="G273" t="s">
        <v>111</v>
      </c>
      <c r="H273">
        <v>199</v>
      </c>
      <c r="I273">
        <v>1.1299999999999999</v>
      </c>
      <c r="J273" t="s">
        <v>106</v>
      </c>
      <c r="K273" t="s">
        <v>67</v>
      </c>
      <c r="L273">
        <v>1</v>
      </c>
      <c r="M273" t="s">
        <v>116</v>
      </c>
      <c r="N273" t="s">
        <v>107</v>
      </c>
      <c r="O273">
        <v>-1.7</v>
      </c>
      <c r="P273">
        <v>-1.85</v>
      </c>
      <c r="Q273">
        <v>-1.65</v>
      </c>
      <c r="R273" t="s">
        <v>72</v>
      </c>
      <c r="S273">
        <v>11.4</v>
      </c>
      <c r="T273" t="s">
        <v>65</v>
      </c>
      <c r="U273" t="s">
        <v>439</v>
      </c>
      <c r="V273" t="s">
        <v>108</v>
      </c>
      <c r="W273" t="s">
        <v>170</v>
      </c>
      <c r="X273">
        <v>0.35</v>
      </c>
      <c r="Y273" t="s">
        <v>67</v>
      </c>
      <c r="Z273">
        <v>-1.03</v>
      </c>
      <c r="AA273" t="s">
        <v>65</v>
      </c>
      <c r="AB273" t="s">
        <v>92</v>
      </c>
      <c r="AC273">
        <v>-1.85</v>
      </c>
      <c r="AD273">
        <v>2021</v>
      </c>
      <c r="AE273">
        <v>185.1</v>
      </c>
      <c r="AF273">
        <v>370</v>
      </c>
      <c r="AG273" t="s">
        <v>93</v>
      </c>
      <c r="AH273" t="s">
        <v>66</v>
      </c>
      <c r="AI273">
        <v>1536</v>
      </c>
      <c r="AJ273">
        <v>1.82</v>
      </c>
      <c r="AK273" t="s">
        <v>109</v>
      </c>
      <c r="AL273">
        <v>457023</v>
      </c>
      <c r="AM273" t="s">
        <v>440</v>
      </c>
      <c r="AN273" t="s">
        <v>67</v>
      </c>
      <c r="AO273" t="s">
        <v>123</v>
      </c>
      <c r="AP273" t="s">
        <v>124</v>
      </c>
      <c r="AQ273" t="s">
        <v>68</v>
      </c>
      <c r="AR273" t="s">
        <v>93</v>
      </c>
      <c r="AS273" t="s">
        <v>67</v>
      </c>
      <c r="AT273" t="s">
        <v>146</v>
      </c>
      <c r="AU273" t="s">
        <v>125</v>
      </c>
      <c r="AV273" t="s">
        <v>67</v>
      </c>
      <c r="AW273" t="s">
        <v>126</v>
      </c>
      <c r="AX273" t="s">
        <v>441</v>
      </c>
      <c r="AY273" t="s">
        <v>110</v>
      </c>
      <c r="AZ273">
        <v>1139</v>
      </c>
      <c r="BA273" t="s">
        <v>67</v>
      </c>
      <c r="BB273">
        <v>0</v>
      </c>
      <c r="BC273">
        <v>0.2</v>
      </c>
      <c r="BD273">
        <v>4.4000000000000004</v>
      </c>
      <c r="BE273">
        <v>4.4000000000000004</v>
      </c>
      <c r="BF273" t="s">
        <v>70</v>
      </c>
      <c r="BG273" t="s">
        <v>99</v>
      </c>
      <c r="BH273" t="s">
        <v>96</v>
      </c>
      <c r="BI273" t="s">
        <v>67</v>
      </c>
      <c r="BJ273" t="s">
        <v>71</v>
      </c>
      <c r="BK273" t="s">
        <v>67</v>
      </c>
      <c r="BL273" t="s">
        <v>97</v>
      </c>
      <c r="BM273" t="s">
        <v>67</v>
      </c>
      <c r="BN273">
        <v>64.83</v>
      </c>
      <c r="BO273">
        <v>0.6</v>
      </c>
      <c r="BP273">
        <v>2.6</v>
      </c>
      <c r="BQ273" t="s">
        <v>131</v>
      </c>
      <c r="BR273" t="s">
        <v>247</v>
      </c>
      <c r="BS273" t="s">
        <v>133</v>
      </c>
      <c r="BT273" t="s">
        <v>98</v>
      </c>
      <c r="BU273">
        <v>-1.25</v>
      </c>
      <c r="BV273">
        <v>-1</v>
      </c>
    </row>
    <row r="274" spans="1:74" x14ac:dyDescent="0.25">
      <c r="A274" t="s">
        <v>170</v>
      </c>
      <c r="B274" t="s">
        <v>171</v>
      </c>
      <c r="C274" t="s">
        <v>165</v>
      </c>
      <c r="D274">
        <v>6.4</v>
      </c>
      <c r="E274">
        <v>0.34</v>
      </c>
      <c r="F274" t="s">
        <v>67</v>
      </c>
      <c r="G274" t="s">
        <v>111</v>
      </c>
      <c r="H274">
        <v>199</v>
      </c>
      <c r="I274">
        <v>1.1299999999999999</v>
      </c>
      <c r="J274" t="s">
        <v>106</v>
      </c>
      <c r="K274" t="s">
        <v>67</v>
      </c>
      <c r="L274">
        <v>1</v>
      </c>
      <c r="M274" t="s">
        <v>116</v>
      </c>
      <c r="N274" t="s">
        <v>107</v>
      </c>
      <c r="O274">
        <v>-1.7</v>
      </c>
      <c r="P274">
        <v>-1.9</v>
      </c>
      <c r="Q274">
        <v>-1.66</v>
      </c>
      <c r="R274" t="s">
        <v>72</v>
      </c>
      <c r="S274">
        <v>11.6</v>
      </c>
      <c r="T274" t="s">
        <v>65</v>
      </c>
      <c r="U274" t="s">
        <v>439</v>
      </c>
      <c r="V274" t="s">
        <v>108</v>
      </c>
      <c r="W274" t="s">
        <v>170</v>
      </c>
      <c r="X274">
        <v>0.38</v>
      </c>
      <c r="Y274" t="s">
        <v>67</v>
      </c>
      <c r="Z274">
        <v>-1.03</v>
      </c>
      <c r="AA274" t="s">
        <v>65</v>
      </c>
      <c r="AB274" t="s">
        <v>92</v>
      </c>
      <c r="AC274">
        <v>-1.9</v>
      </c>
      <c r="AD274">
        <v>2021</v>
      </c>
      <c r="AE274">
        <v>229.4</v>
      </c>
      <c r="AF274">
        <v>459</v>
      </c>
      <c r="AG274" t="s">
        <v>93</v>
      </c>
      <c r="AH274" t="s">
        <v>66</v>
      </c>
      <c r="AI274">
        <v>1536</v>
      </c>
      <c r="AJ274">
        <v>2.04</v>
      </c>
      <c r="AK274" t="s">
        <v>109</v>
      </c>
      <c r="AL274">
        <v>457025</v>
      </c>
      <c r="AM274" t="s">
        <v>440</v>
      </c>
      <c r="AN274" t="s">
        <v>67</v>
      </c>
      <c r="AO274" t="s">
        <v>123</v>
      </c>
      <c r="AP274" t="s">
        <v>124</v>
      </c>
      <c r="AQ274" t="s">
        <v>68</v>
      </c>
      <c r="AR274" t="s">
        <v>93</v>
      </c>
      <c r="AS274" t="s">
        <v>67</v>
      </c>
      <c r="AT274" t="s">
        <v>146</v>
      </c>
      <c r="AU274" t="s">
        <v>125</v>
      </c>
      <c r="AV274" t="s">
        <v>67</v>
      </c>
      <c r="AW274" t="s">
        <v>126</v>
      </c>
      <c r="AX274" t="s">
        <v>441</v>
      </c>
      <c r="AY274" t="s">
        <v>110</v>
      </c>
      <c r="AZ274">
        <v>1140</v>
      </c>
      <c r="BA274" t="s">
        <v>67</v>
      </c>
      <c r="BB274">
        <v>0</v>
      </c>
      <c r="BC274">
        <v>0.24</v>
      </c>
      <c r="BD274">
        <v>4.4000000000000004</v>
      </c>
      <c r="BE274">
        <v>4.4000000000000004</v>
      </c>
      <c r="BF274" t="s">
        <v>70</v>
      </c>
      <c r="BG274" t="s">
        <v>99</v>
      </c>
      <c r="BH274" t="s">
        <v>96</v>
      </c>
      <c r="BI274" t="s">
        <v>67</v>
      </c>
      <c r="BJ274" t="s">
        <v>71</v>
      </c>
      <c r="BK274" t="s">
        <v>67</v>
      </c>
      <c r="BL274" t="s">
        <v>97</v>
      </c>
      <c r="BM274" t="s">
        <v>67</v>
      </c>
      <c r="BN274">
        <v>88.12</v>
      </c>
      <c r="BO274">
        <v>0.65</v>
      </c>
      <c r="BP274">
        <v>2.8</v>
      </c>
      <c r="BQ274" t="s">
        <v>131</v>
      </c>
      <c r="BR274" t="s">
        <v>247</v>
      </c>
      <c r="BS274" t="s">
        <v>133</v>
      </c>
      <c r="BT274" t="s">
        <v>98</v>
      </c>
      <c r="BU274">
        <v>-1.25</v>
      </c>
      <c r="BV274">
        <v>-1</v>
      </c>
    </row>
    <row r="275" spans="1:74" x14ac:dyDescent="0.25">
      <c r="A275" t="s">
        <v>115</v>
      </c>
      <c r="B275" t="s">
        <v>115</v>
      </c>
      <c r="C275" t="s">
        <v>115</v>
      </c>
      <c r="D275">
        <v>6.1</v>
      </c>
      <c r="E275">
        <v>1.99</v>
      </c>
      <c r="F275" t="s">
        <v>67</v>
      </c>
      <c r="G275" t="s">
        <v>67</v>
      </c>
      <c r="H275">
        <v>199</v>
      </c>
      <c r="I275">
        <v>1.1299999999999999</v>
      </c>
      <c r="J275" t="s">
        <v>67</v>
      </c>
      <c r="K275" t="s">
        <v>67</v>
      </c>
      <c r="L275">
        <v>0</v>
      </c>
      <c r="M275" t="s">
        <v>116</v>
      </c>
      <c r="N275" t="s">
        <v>117</v>
      </c>
      <c r="O275">
        <v>-2.5</v>
      </c>
      <c r="P275">
        <v>-2.35</v>
      </c>
      <c r="Q275">
        <v>-2.34</v>
      </c>
      <c r="R275" t="s">
        <v>142</v>
      </c>
      <c r="S275">
        <v>28.5</v>
      </c>
      <c r="T275" t="s">
        <v>120</v>
      </c>
      <c r="U275" t="s">
        <v>442</v>
      </c>
      <c r="V275" t="s">
        <v>119</v>
      </c>
      <c r="W275" t="s">
        <v>115</v>
      </c>
      <c r="X275">
        <v>2.25</v>
      </c>
      <c r="Y275" t="s">
        <v>67</v>
      </c>
      <c r="Z275">
        <v>-1.04</v>
      </c>
      <c r="AA275" t="s">
        <v>65</v>
      </c>
      <c r="AB275" t="s">
        <v>92</v>
      </c>
      <c r="AC275">
        <v>-2.35</v>
      </c>
      <c r="AD275">
        <v>2021</v>
      </c>
      <c r="AE275">
        <v>22.8</v>
      </c>
      <c r="AF275">
        <v>46</v>
      </c>
      <c r="AG275" t="s">
        <v>93</v>
      </c>
      <c r="AH275" t="s">
        <v>66</v>
      </c>
      <c r="AI275">
        <v>1536</v>
      </c>
      <c r="AJ275">
        <v>35.75</v>
      </c>
      <c r="AK275" t="s">
        <v>109</v>
      </c>
      <c r="AL275">
        <v>456651</v>
      </c>
      <c r="AM275" t="s">
        <v>443</v>
      </c>
      <c r="AN275" t="s">
        <v>343</v>
      </c>
      <c r="AO275" t="s">
        <v>123</v>
      </c>
      <c r="AP275" t="s">
        <v>124</v>
      </c>
      <c r="AQ275" t="s">
        <v>68</v>
      </c>
      <c r="AR275" t="s">
        <v>93</v>
      </c>
      <c r="AS275" t="s">
        <v>67</v>
      </c>
      <c r="AT275" t="s">
        <v>146</v>
      </c>
      <c r="AU275" t="s">
        <v>69</v>
      </c>
      <c r="AV275" t="s">
        <v>67</v>
      </c>
      <c r="AW275" t="s">
        <v>126</v>
      </c>
      <c r="AX275" t="s">
        <v>339</v>
      </c>
      <c r="AY275" t="s">
        <v>340</v>
      </c>
      <c r="AZ275">
        <v>325</v>
      </c>
      <c r="BA275" t="s">
        <v>341</v>
      </c>
      <c r="BB275">
        <v>0</v>
      </c>
      <c r="BC275">
        <v>0.01</v>
      </c>
      <c r="BD275">
        <v>1.7</v>
      </c>
      <c r="BE275">
        <v>0</v>
      </c>
      <c r="BF275" t="s">
        <v>70</v>
      </c>
      <c r="BG275" t="s">
        <v>128</v>
      </c>
      <c r="BH275" t="s">
        <v>96</v>
      </c>
      <c r="BI275" t="s">
        <v>67</v>
      </c>
      <c r="BJ275" t="s">
        <v>71</v>
      </c>
      <c r="BK275" t="s">
        <v>67</v>
      </c>
      <c r="BL275" t="s">
        <v>130</v>
      </c>
      <c r="BM275" t="s">
        <v>67</v>
      </c>
      <c r="BN275">
        <v>51.27</v>
      </c>
      <c r="BO275">
        <v>1.1000000000000001</v>
      </c>
      <c r="BP275">
        <v>26.8</v>
      </c>
      <c r="BQ275" t="s">
        <v>74</v>
      </c>
      <c r="BR275" t="s">
        <v>139</v>
      </c>
      <c r="BS275" t="s">
        <v>66</v>
      </c>
      <c r="BT275" t="s">
        <v>98</v>
      </c>
      <c r="BU275">
        <v>-1.25</v>
      </c>
      <c r="BV275">
        <v>-1</v>
      </c>
    </row>
    <row r="276" spans="1:74" x14ac:dyDescent="0.25">
      <c r="A276" t="s">
        <v>80</v>
      </c>
      <c r="B276" t="s">
        <v>80</v>
      </c>
      <c r="C276" t="s">
        <v>80</v>
      </c>
      <c r="D276">
        <v>61.5</v>
      </c>
      <c r="E276">
        <v>1.73</v>
      </c>
      <c r="F276" t="s">
        <v>67</v>
      </c>
      <c r="G276" t="s">
        <v>67</v>
      </c>
      <c r="H276">
        <v>199</v>
      </c>
      <c r="I276">
        <v>1.1299999999999999</v>
      </c>
      <c r="J276" t="s">
        <v>67</v>
      </c>
      <c r="K276" t="s">
        <v>67</v>
      </c>
      <c r="L276">
        <v>0</v>
      </c>
      <c r="M276" t="s">
        <v>116</v>
      </c>
      <c r="N276" t="s">
        <v>117</v>
      </c>
      <c r="O276">
        <v>-2.5</v>
      </c>
      <c r="P276">
        <v>-2.09</v>
      </c>
      <c r="Q276">
        <v>-2.02</v>
      </c>
      <c r="R276" t="s">
        <v>142</v>
      </c>
      <c r="S276">
        <v>33.299999999999997</v>
      </c>
      <c r="T276" t="s">
        <v>120</v>
      </c>
      <c r="U276" t="s">
        <v>442</v>
      </c>
      <c r="V276" t="s">
        <v>108</v>
      </c>
      <c r="W276" t="s">
        <v>80</v>
      </c>
      <c r="X276">
        <v>1.95</v>
      </c>
      <c r="Y276" t="s">
        <v>67</v>
      </c>
      <c r="Z276">
        <v>-1.04</v>
      </c>
      <c r="AA276" t="s">
        <v>65</v>
      </c>
      <c r="AB276" t="s">
        <v>92</v>
      </c>
      <c r="AC276">
        <v>-2.09</v>
      </c>
      <c r="AD276">
        <v>2021</v>
      </c>
      <c r="AE276">
        <v>203.1</v>
      </c>
      <c r="AF276">
        <v>406</v>
      </c>
      <c r="AG276" t="s">
        <v>93</v>
      </c>
      <c r="AH276" t="s">
        <v>66</v>
      </c>
      <c r="AI276">
        <v>1536</v>
      </c>
      <c r="AJ276">
        <v>18.7</v>
      </c>
      <c r="AK276" t="s">
        <v>94</v>
      </c>
      <c r="AL276">
        <v>456652</v>
      </c>
      <c r="AM276" t="s">
        <v>443</v>
      </c>
      <c r="AN276" t="s">
        <v>444</v>
      </c>
      <c r="AO276" t="s">
        <v>123</v>
      </c>
      <c r="AP276" t="s">
        <v>124</v>
      </c>
      <c r="AQ276" t="s">
        <v>68</v>
      </c>
      <c r="AR276" t="s">
        <v>93</v>
      </c>
      <c r="AS276" t="s">
        <v>67</v>
      </c>
      <c r="AT276" t="s">
        <v>146</v>
      </c>
      <c r="AU276" t="s">
        <v>69</v>
      </c>
      <c r="AV276" t="s">
        <v>67</v>
      </c>
      <c r="AW276" t="s">
        <v>126</v>
      </c>
      <c r="AX276" t="s">
        <v>352</v>
      </c>
      <c r="AY276" t="s">
        <v>340</v>
      </c>
      <c r="AZ276">
        <v>393</v>
      </c>
      <c r="BA276" t="s">
        <v>341</v>
      </c>
      <c r="BB276">
        <v>0</v>
      </c>
      <c r="BC276">
        <v>7.0000000000000007E-2</v>
      </c>
      <c r="BD276">
        <v>1.5</v>
      </c>
      <c r="BE276">
        <v>1.5</v>
      </c>
      <c r="BF276" t="s">
        <v>70</v>
      </c>
      <c r="BG276" t="s">
        <v>128</v>
      </c>
      <c r="BH276" t="s">
        <v>96</v>
      </c>
      <c r="BI276" t="s">
        <v>67</v>
      </c>
      <c r="BJ276" t="s">
        <v>71</v>
      </c>
      <c r="BK276" t="s">
        <v>67</v>
      </c>
      <c r="BL276" t="s">
        <v>130</v>
      </c>
      <c r="BM276" t="s">
        <v>67</v>
      </c>
      <c r="BN276">
        <v>397</v>
      </c>
      <c r="BO276">
        <v>0.84</v>
      </c>
      <c r="BP276">
        <v>30.3</v>
      </c>
      <c r="BQ276" t="s">
        <v>74</v>
      </c>
      <c r="BR276" t="s">
        <v>139</v>
      </c>
      <c r="BS276" t="s">
        <v>66</v>
      </c>
      <c r="BT276" t="s">
        <v>98</v>
      </c>
      <c r="BU276">
        <v>-1.25</v>
      </c>
      <c r="BV276">
        <v>-1</v>
      </c>
    </row>
    <row r="277" spans="1:74" x14ac:dyDescent="0.25">
      <c r="A277" t="s">
        <v>80</v>
      </c>
      <c r="B277" t="s">
        <v>80</v>
      </c>
      <c r="C277" t="s">
        <v>80</v>
      </c>
      <c r="D277">
        <v>45.8</v>
      </c>
      <c r="E277">
        <v>3.32</v>
      </c>
      <c r="F277" t="s">
        <v>67</v>
      </c>
      <c r="G277" t="s">
        <v>67</v>
      </c>
      <c r="H277">
        <v>199</v>
      </c>
      <c r="I277">
        <v>1.1299999999999999</v>
      </c>
      <c r="J277" t="s">
        <v>67</v>
      </c>
      <c r="K277" t="s">
        <v>67</v>
      </c>
      <c r="L277">
        <v>0</v>
      </c>
      <c r="M277" t="s">
        <v>116</v>
      </c>
      <c r="N277" t="s">
        <v>117</v>
      </c>
      <c r="O277">
        <v>-2.5</v>
      </c>
      <c r="P277">
        <v>-2.68</v>
      </c>
      <c r="Q277">
        <v>-2.1</v>
      </c>
      <c r="R277" t="s">
        <v>142</v>
      </c>
      <c r="S277">
        <v>31.8</v>
      </c>
      <c r="T277" t="s">
        <v>120</v>
      </c>
      <c r="U277" t="s">
        <v>442</v>
      </c>
      <c r="V277" t="s">
        <v>108</v>
      </c>
      <c r="W277" t="s">
        <v>80</v>
      </c>
      <c r="X277">
        <v>3.75</v>
      </c>
      <c r="Y277" t="s">
        <v>67</v>
      </c>
      <c r="Z277">
        <v>-1.03</v>
      </c>
      <c r="AA277" t="s">
        <v>65</v>
      </c>
      <c r="AB277" t="s">
        <v>92</v>
      </c>
      <c r="AC277">
        <v>-2.68</v>
      </c>
      <c r="AD277">
        <v>2021</v>
      </c>
      <c r="AE277">
        <v>158.9</v>
      </c>
      <c r="AF277">
        <v>318</v>
      </c>
      <c r="AG277" t="s">
        <v>93</v>
      </c>
      <c r="AH277" t="s">
        <v>66</v>
      </c>
      <c r="AI277">
        <v>1536</v>
      </c>
      <c r="AJ277">
        <v>21.79</v>
      </c>
      <c r="AK277" t="s">
        <v>94</v>
      </c>
      <c r="AL277">
        <v>456653</v>
      </c>
      <c r="AM277" t="s">
        <v>443</v>
      </c>
      <c r="AN277" t="s">
        <v>444</v>
      </c>
      <c r="AO277" t="s">
        <v>123</v>
      </c>
      <c r="AP277" t="s">
        <v>124</v>
      </c>
      <c r="AQ277" t="s">
        <v>68</v>
      </c>
      <c r="AR277" t="s">
        <v>93</v>
      </c>
      <c r="AS277" t="s">
        <v>67</v>
      </c>
      <c r="AT277" t="s">
        <v>146</v>
      </c>
      <c r="AU277" t="s">
        <v>69</v>
      </c>
      <c r="AV277" t="s">
        <v>67</v>
      </c>
      <c r="AW277" t="s">
        <v>126</v>
      </c>
      <c r="AX277" t="s">
        <v>339</v>
      </c>
      <c r="AY277" t="s">
        <v>340</v>
      </c>
      <c r="AZ277">
        <v>394</v>
      </c>
      <c r="BA277" t="s">
        <v>341</v>
      </c>
      <c r="BB277">
        <v>0</v>
      </c>
      <c r="BC277">
        <v>0.57999999999999996</v>
      </c>
      <c r="BD277">
        <v>1.5</v>
      </c>
      <c r="BE277">
        <v>1.5</v>
      </c>
      <c r="BF277" t="s">
        <v>70</v>
      </c>
      <c r="BG277" t="s">
        <v>128</v>
      </c>
      <c r="BH277" t="s">
        <v>96</v>
      </c>
      <c r="BI277" t="s">
        <v>67</v>
      </c>
      <c r="BJ277" t="s">
        <v>71</v>
      </c>
      <c r="BK277" t="s">
        <v>67</v>
      </c>
      <c r="BL277" t="s">
        <v>130</v>
      </c>
      <c r="BM277" t="s">
        <v>67</v>
      </c>
      <c r="BN277">
        <v>596.29999999999995</v>
      </c>
      <c r="BO277">
        <v>1.43</v>
      </c>
      <c r="BP277">
        <v>28.8</v>
      </c>
      <c r="BQ277" t="s">
        <v>74</v>
      </c>
      <c r="BR277" t="s">
        <v>139</v>
      </c>
      <c r="BS277" t="s">
        <v>66</v>
      </c>
      <c r="BT277" t="s">
        <v>98</v>
      </c>
      <c r="BU277">
        <v>-1.25</v>
      </c>
      <c r="BV277">
        <v>-1</v>
      </c>
    </row>
    <row r="278" spans="1:74" x14ac:dyDescent="0.25">
      <c r="A278" t="s">
        <v>80</v>
      </c>
      <c r="B278" t="s">
        <v>80</v>
      </c>
      <c r="C278" t="s">
        <v>80</v>
      </c>
      <c r="D278">
        <v>74.599999999999994</v>
      </c>
      <c r="E278">
        <v>1.74</v>
      </c>
      <c r="F278" t="s">
        <v>67</v>
      </c>
      <c r="G278" t="s">
        <v>67</v>
      </c>
      <c r="H278">
        <v>199</v>
      </c>
      <c r="I278">
        <v>1.1299999999999999</v>
      </c>
      <c r="J278" t="s">
        <v>67</v>
      </c>
      <c r="K278" t="s">
        <v>67</v>
      </c>
      <c r="L278">
        <v>0</v>
      </c>
      <c r="M278" t="s">
        <v>116</v>
      </c>
      <c r="N278" t="s">
        <v>117</v>
      </c>
      <c r="O278">
        <v>-2.5</v>
      </c>
      <c r="P278">
        <v>-2.06</v>
      </c>
      <c r="Q278">
        <v>-1.97</v>
      </c>
      <c r="R278" t="s">
        <v>142</v>
      </c>
      <c r="S278">
        <v>33.200000000000003</v>
      </c>
      <c r="T278" t="s">
        <v>120</v>
      </c>
      <c r="U278" t="s">
        <v>442</v>
      </c>
      <c r="V278" t="s">
        <v>108</v>
      </c>
      <c r="W278" t="s">
        <v>80</v>
      </c>
      <c r="X278">
        <v>1.97</v>
      </c>
      <c r="Y278" t="s">
        <v>67</v>
      </c>
      <c r="Z278">
        <v>-1.02</v>
      </c>
      <c r="AA278" t="s">
        <v>65</v>
      </c>
      <c r="AB278" t="s">
        <v>92</v>
      </c>
      <c r="AC278">
        <v>-2.06</v>
      </c>
      <c r="AD278">
        <v>2021</v>
      </c>
      <c r="AE278">
        <v>247</v>
      </c>
      <c r="AF278">
        <v>494</v>
      </c>
      <c r="AG278" t="s">
        <v>93</v>
      </c>
      <c r="AH278" t="s">
        <v>66</v>
      </c>
      <c r="AI278">
        <v>1536</v>
      </c>
      <c r="AJ278">
        <v>18.43</v>
      </c>
      <c r="AK278" t="s">
        <v>94</v>
      </c>
      <c r="AL278">
        <v>456703</v>
      </c>
      <c r="AM278" t="s">
        <v>443</v>
      </c>
      <c r="AN278" t="s">
        <v>444</v>
      </c>
      <c r="AO278" t="s">
        <v>123</v>
      </c>
      <c r="AP278" t="s">
        <v>124</v>
      </c>
      <c r="AQ278" t="s">
        <v>68</v>
      </c>
      <c r="AR278" t="s">
        <v>93</v>
      </c>
      <c r="AS278" t="s">
        <v>67</v>
      </c>
      <c r="AT278" t="s">
        <v>146</v>
      </c>
      <c r="AU278" t="s">
        <v>69</v>
      </c>
      <c r="AV278" t="s">
        <v>67</v>
      </c>
      <c r="AW278" t="s">
        <v>126</v>
      </c>
      <c r="AX278" t="s">
        <v>352</v>
      </c>
      <c r="AY278" t="s">
        <v>340</v>
      </c>
      <c r="AZ278">
        <v>392</v>
      </c>
      <c r="BA278" t="s">
        <v>341</v>
      </c>
      <c r="BB278">
        <v>0</v>
      </c>
      <c r="BC278">
        <v>0.09</v>
      </c>
      <c r="BD278">
        <v>1.5</v>
      </c>
      <c r="BE278">
        <v>1.5</v>
      </c>
      <c r="BF278" t="s">
        <v>70</v>
      </c>
      <c r="BG278" t="s">
        <v>128</v>
      </c>
      <c r="BH278" t="s">
        <v>96</v>
      </c>
      <c r="BI278" t="s">
        <v>67</v>
      </c>
      <c r="BJ278" t="s">
        <v>71</v>
      </c>
      <c r="BK278" t="s">
        <v>67</v>
      </c>
      <c r="BL278" t="s">
        <v>130</v>
      </c>
      <c r="BM278" t="s">
        <v>67</v>
      </c>
      <c r="BN278">
        <v>485.68</v>
      </c>
      <c r="BO278">
        <v>0.81</v>
      </c>
      <c r="BP278">
        <v>30.2</v>
      </c>
      <c r="BQ278" t="s">
        <v>74</v>
      </c>
      <c r="BR278" t="s">
        <v>139</v>
      </c>
      <c r="BS278" t="s">
        <v>66</v>
      </c>
      <c r="BT278" t="s">
        <v>98</v>
      </c>
      <c r="BU278">
        <v>-1.25</v>
      </c>
      <c r="BV278">
        <v>-1</v>
      </c>
    </row>
    <row r="279" spans="1:74" x14ac:dyDescent="0.25">
      <c r="A279" t="s">
        <v>80</v>
      </c>
      <c r="B279" t="s">
        <v>80</v>
      </c>
      <c r="C279" t="s">
        <v>80</v>
      </c>
      <c r="D279">
        <v>5.2</v>
      </c>
      <c r="E279">
        <v>0.98</v>
      </c>
      <c r="F279" t="s">
        <v>67</v>
      </c>
      <c r="G279" t="s">
        <v>73</v>
      </c>
      <c r="H279">
        <v>199</v>
      </c>
      <c r="I279">
        <v>1.1299999999999999</v>
      </c>
      <c r="J279" t="s">
        <v>75</v>
      </c>
      <c r="K279" t="s">
        <v>67</v>
      </c>
      <c r="L279">
        <v>0</v>
      </c>
      <c r="M279" t="s">
        <v>116</v>
      </c>
      <c r="N279" t="s">
        <v>348</v>
      </c>
      <c r="O279">
        <v>-2.5</v>
      </c>
      <c r="P279">
        <v>-2.84</v>
      </c>
      <c r="Q279">
        <v>-2.35</v>
      </c>
      <c r="R279" t="s">
        <v>142</v>
      </c>
      <c r="S279">
        <v>8.1</v>
      </c>
      <c r="T279" t="s">
        <v>65</v>
      </c>
      <c r="U279" t="s">
        <v>442</v>
      </c>
      <c r="V279" t="s">
        <v>350</v>
      </c>
      <c r="W279" t="s">
        <v>80</v>
      </c>
      <c r="X279">
        <v>1.1100000000000001</v>
      </c>
      <c r="Y279" t="s">
        <v>67</v>
      </c>
      <c r="Z279">
        <v>-1.05</v>
      </c>
      <c r="AA279" t="s">
        <v>65</v>
      </c>
      <c r="AB279" t="s">
        <v>100</v>
      </c>
      <c r="AC279">
        <v>-2.84</v>
      </c>
      <c r="AD279">
        <v>2021</v>
      </c>
      <c r="AE279">
        <v>64.7</v>
      </c>
      <c r="AF279">
        <v>129</v>
      </c>
      <c r="AG279" t="s">
        <v>93</v>
      </c>
      <c r="AH279" t="s">
        <v>66</v>
      </c>
      <c r="AI279">
        <v>1536</v>
      </c>
      <c r="AJ279">
        <v>10.53</v>
      </c>
      <c r="AK279" t="s">
        <v>77</v>
      </c>
      <c r="AL279">
        <v>457026</v>
      </c>
      <c r="AM279" t="s">
        <v>445</v>
      </c>
      <c r="AN279" t="s">
        <v>67</v>
      </c>
      <c r="AO279" t="s">
        <v>123</v>
      </c>
      <c r="AP279" t="s">
        <v>124</v>
      </c>
      <c r="AQ279" t="s">
        <v>68</v>
      </c>
      <c r="AR279" t="s">
        <v>93</v>
      </c>
      <c r="AS279" t="s">
        <v>67</v>
      </c>
      <c r="AT279" t="s">
        <v>146</v>
      </c>
      <c r="AU279" t="s">
        <v>125</v>
      </c>
      <c r="AV279" t="s">
        <v>67</v>
      </c>
      <c r="AW279" t="s">
        <v>126</v>
      </c>
      <c r="AX279" t="s">
        <v>339</v>
      </c>
      <c r="AY279" t="s">
        <v>78</v>
      </c>
      <c r="AZ279">
        <v>363</v>
      </c>
      <c r="BA279" t="s">
        <v>67</v>
      </c>
      <c r="BB279">
        <v>0</v>
      </c>
      <c r="BC279">
        <v>0.49</v>
      </c>
      <c r="BD279">
        <v>0</v>
      </c>
      <c r="BE279">
        <v>0</v>
      </c>
      <c r="BF279" t="s">
        <v>70</v>
      </c>
      <c r="BG279" t="s">
        <v>128</v>
      </c>
      <c r="BH279" t="s">
        <v>96</v>
      </c>
      <c r="BI279" t="s">
        <v>67</v>
      </c>
      <c r="BJ279" t="s">
        <v>71</v>
      </c>
      <c r="BK279" t="s">
        <v>67</v>
      </c>
      <c r="BL279" t="s">
        <v>130</v>
      </c>
      <c r="BM279" t="s">
        <v>67</v>
      </c>
      <c r="BN279">
        <v>71.63</v>
      </c>
      <c r="BO279">
        <v>1.59</v>
      </c>
      <c r="BP279">
        <v>8.1</v>
      </c>
      <c r="BQ279" t="s">
        <v>74</v>
      </c>
      <c r="BR279" t="s">
        <v>139</v>
      </c>
      <c r="BS279" t="s">
        <v>133</v>
      </c>
      <c r="BT279" t="s">
        <v>79</v>
      </c>
      <c r="BU279">
        <v>-1.25</v>
      </c>
      <c r="BV279">
        <v>-1</v>
      </c>
    </row>
    <row r="280" spans="1:74" x14ac:dyDescent="0.25">
      <c r="A280" t="s">
        <v>80</v>
      </c>
      <c r="B280" t="s">
        <v>80</v>
      </c>
      <c r="C280" t="s">
        <v>80</v>
      </c>
      <c r="D280">
        <v>5.9</v>
      </c>
      <c r="E280">
        <v>0.56000000000000005</v>
      </c>
      <c r="F280" t="s">
        <v>67</v>
      </c>
      <c r="G280" t="s">
        <v>73</v>
      </c>
      <c r="H280">
        <v>199</v>
      </c>
      <c r="I280">
        <v>1.1299999999999999</v>
      </c>
      <c r="J280" t="s">
        <v>106</v>
      </c>
      <c r="K280" t="s">
        <v>67</v>
      </c>
      <c r="L280">
        <v>1</v>
      </c>
      <c r="M280" t="s">
        <v>116</v>
      </c>
      <c r="N280" t="s">
        <v>160</v>
      </c>
      <c r="O280">
        <v>-1.75</v>
      </c>
      <c r="P280">
        <v>-1.92</v>
      </c>
      <c r="Q280">
        <v>-1.6</v>
      </c>
      <c r="R280" t="s">
        <v>72</v>
      </c>
      <c r="S280">
        <v>9</v>
      </c>
      <c r="T280" t="s">
        <v>65</v>
      </c>
      <c r="U280" t="s">
        <v>446</v>
      </c>
      <c r="V280" t="s">
        <v>108</v>
      </c>
      <c r="W280" t="s">
        <v>80</v>
      </c>
      <c r="X280">
        <v>0.63</v>
      </c>
      <c r="Y280" t="s">
        <v>67</v>
      </c>
      <c r="Z280">
        <v>-1.05</v>
      </c>
      <c r="AA280" t="s">
        <v>65</v>
      </c>
      <c r="AB280" t="s">
        <v>100</v>
      </c>
      <c r="AC280">
        <v>-1.92</v>
      </c>
      <c r="AD280">
        <v>2021</v>
      </c>
      <c r="AE280">
        <v>184.6</v>
      </c>
      <c r="AF280">
        <v>369</v>
      </c>
      <c r="AG280" t="s">
        <v>93</v>
      </c>
      <c r="AH280" t="s">
        <v>66</v>
      </c>
      <c r="AI280">
        <v>1536</v>
      </c>
      <c r="AJ280">
        <v>2.23</v>
      </c>
      <c r="AK280" t="s">
        <v>109</v>
      </c>
      <c r="AL280">
        <v>456797</v>
      </c>
      <c r="AM280" t="s">
        <v>447</v>
      </c>
      <c r="AN280" t="s">
        <v>67</v>
      </c>
      <c r="AO280" t="s">
        <v>123</v>
      </c>
      <c r="AP280" t="s">
        <v>124</v>
      </c>
      <c r="AQ280" t="s">
        <v>68</v>
      </c>
      <c r="AR280" t="s">
        <v>93</v>
      </c>
      <c r="AS280" t="s">
        <v>67</v>
      </c>
      <c r="AT280" t="s">
        <v>146</v>
      </c>
      <c r="AU280" t="s">
        <v>125</v>
      </c>
      <c r="AV280" t="s">
        <v>67</v>
      </c>
      <c r="AW280" t="s">
        <v>126</v>
      </c>
      <c r="AX280" t="s">
        <v>127</v>
      </c>
      <c r="AY280" t="s">
        <v>110</v>
      </c>
      <c r="AZ280">
        <v>1123</v>
      </c>
      <c r="BA280" t="s">
        <v>67</v>
      </c>
      <c r="BB280">
        <v>0</v>
      </c>
      <c r="BC280">
        <v>0.32</v>
      </c>
      <c r="BD280">
        <v>2.9</v>
      </c>
      <c r="BE280">
        <v>2.9</v>
      </c>
      <c r="BF280" t="s">
        <v>128</v>
      </c>
      <c r="BG280" t="s">
        <v>128</v>
      </c>
      <c r="BH280" t="s">
        <v>96</v>
      </c>
      <c r="BI280" t="s">
        <v>67</v>
      </c>
      <c r="BJ280" t="s">
        <v>71</v>
      </c>
      <c r="BK280" t="s">
        <v>67</v>
      </c>
      <c r="BL280" t="s">
        <v>130</v>
      </c>
      <c r="BM280" t="s">
        <v>67</v>
      </c>
      <c r="BN280">
        <v>116.82</v>
      </c>
      <c r="BO280">
        <v>0.67</v>
      </c>
      <c r="BP280">
        <v>3.2</v>
      </c>
      <c r="BQ280" t="s">
        <v>131</v>
      </c>
      <c r="BR280" t="s">
        <v>181</v>
      </c>
      <c r="BS280" t="s">
        <v>133</v>
      </c>
      <c r="BT280" t="s">
        <v>98</v>
      </c>
      <c r="BU280">
        <v>-1.25</v>
      </c>
      <c r="BV280">
        <v>-1</v>
      </c>
    </row>
    <row r="281" spans="1:74" x14ac:dyDescent="0.25">
      <c r="A281" t="s">
        <v>80</v>
      </c>
      <c r="B281" t="s">
        <v>80</v>
      </c>
      <c r="C281" t="s">
        <v>80</v>
      </c>
      <c r="D281">
        <v>5.9</v>
      </c>
      <c r="E281">
        <v>0.46</v>
      </c>
      <c r="F281" t="s">
        <v>67</v>
      </c>
      <c r="G281" t="s">
        <v>73</v>
      </c>
      <c r="H281">
        <v>199</v>
      </c>
      <c r="I281">
        <v>1.1299999999999999</v>
      </c>
      <c r="J281" t="s">
        <v>106</v>
      </c>
      <c r="K281" t="s">
        <v>67</v>
      </c>
      <c r="L281">
        <v>1</v>
      </c>
      <c r="M281" t="s">
        <v>116</v>
      </c>
      <c r="N281" t="s">
        <v>160</v>
      </c>
      <c r="O281">
        <v>-1.75</v>
      </c>
      <c r="P281">
        <v>-1.88</v>
      </c>
      <c r="Q281">
        <v>-1.66</v>
      </c>
      <c r="R281" t="s">
        <v>72</v>
      </c>
      <c r="S281">
        <v>9</v>
      </c>
      <c r="T281" t="s">
        <v>65</v>
      </c>
      <c r="U281" t="s">
        <v>446</v>
      </c>
      <c r="V281" t="s">
        <v>108</v>
      </c>
      <c r="W281" t="s">
        <v>80</v>
      </c>
      <c r="X281">
        <v>0.52</v>
      </c>
      <c r="Y281" t="s">
        <v>67</v>
      </c>
      <c r="Z281">
        <v>-1.05</v>
      </c>
      <c r="AA281" t="s">
        <v>65</v>
      </c>
      <c r="AB281" t="s">
        <v>100</v>
      </c>
      <c r="AC281">
        <v>-1.88</v>
      </c>
      <c r="AD281">
        <v>2021</v>
      </c>
      <c r="AE281">
        <v>183.9</v>
      </c>
      <c r="AF281">
        <v>368</v>
      </c>
      <c r="AG281" t="s">
        <v>93</v>
      </c>
      <c r="AH281" t="s">
        <v>66</v>
      </c>
      <c r="AI281">
        <v>1536</v>
      </c>
      <c r="AJ281">
        <v>2.16</v>
      </c>
      <c r="AK281" t="s">
        <v>109</v>
      </c>
      <c r="AL281">
        <v>456798</v>
      </c>
      <c r="AM281" t="s">
        <v>447</v>
      </c>
      <c r="AN281" t="s">
        <v>67</v>
      </c>
      <c r="AO281" t="s">
        <v>123</v>
      </c>
      <c r="AP281" t="s">
        <v>124</v>
      </c>
      <c r="AQ281" t="s">
        <v>68</v>
      </c>
      <c r="AR281" t="s">
        <v>93</v>
      </c>
      <c r="AS281" t="s">
        <v>67</v>
      </c>
      <c r="AT281" t="s">
        <v>146</v>
      </c>
      <c r="AU281" t="s">
        <v>125</v>
      </c>
      <c r="AV281" t="s">
        <v>67</v>
      </c>
      <c r="AW281" t="s">
        <v>126</v>
      </c>
      <c r="AX281" t="s">
        <v>194</v>
      </c>
      <c r="AY281" t="s">
        <v>110</v>
      </c>
      <c r="AZ281">
        <v>1124</v>
      </c>
      <c r="BA281" t="s">
        <v>67</v>
      </c>
      <c r="BB281">
        <v>0</v>
      </c>
      <c r="BC281">
        <v>0.22</v>
      </c>
      <c r="BD281">
        <v>2.9</v>
      </c>
      <c r="BE281">
        <v>2.9</v>
      </c>
      <c r="BF281" t="s">
        <v>128</v>
      </c>
      <c r="BG281" t="s">
        <v>128</v>
      </c>
      <c r="BH281" t="s">
        <v>96</v>
      </c>
      <c r="BI281" t="s">
        <v>67</v>
      </c>
      <c r="BJ281" t="s">
        <v>71</v>
      </c>
      <c r="BK281" t="s">
        <v>67</v>
      </c>
      <c r="BL281" t="s">
        <v>130</v>
      </c>
      <c r="BM281" t="s">
        <v>67</v>
      </c>
      <c r="BN281">
        <v>95.61</v>
      </c>
      <c r="BO281">
        <v>0.63</v>
      </c>
      <c r="BP281">
        <v>3.2</v>
      </c>
      <c r="BQ281" t="s">
        <v>131</v>
      </c>
      <c r="BR281" t="s">
        <v>448</v>
      </c>
      <c r="BS281" t="s">
        <v>133</v>
      </c>
      <c r="BT281" t="s">
        <v>98</v>
      </c>
      <c r="BU281">
        <v>-1.25</v>
      </c>
      <c r="BV281">
        <v>-1</v>
      </c>
    </row>
    <row r="282" spans="1:74" x14ac:dyDescent="0.25">
      <c r="A282" t="s">
        <v>80</v>
      </c>
      <c r="B282" t="s">
        <v>80</v>
      </c>
      <c r="C282" t="s">
        <v>80</v>
      </c>
      <c r="D282">
        <v>3.5</v>
      </c>
      <c r="E282">
        <v>0.73</v>
      </c>
      <c r="F282" t="s">
        <v>67</v>
      </c>
      <c r="G282" t="s">
        <v>73</v>
      </c>
      <c r="H282">
        <v>199</v>
      </c>
      <c r="I282">
        <v>1.1299999999999999</v>
      </c>
      <c r="J282" t="s">
        <v>106</v>
      </c>
      <c r="K282" t="s">
        <v>67</v>
      </c>
      <c r="L282">
        <v>1</v>
      </c>
      <c r="M282" t="s">
        <v>116</v>
      </c>
      <c r="N282" t="s">
        <v>160</v>
      </c>
      <c r="O282">
        <v>-1.75</v>
      </c>
      <c r="P282">
        <v>-2.0299999999999998</v>
      </c>
      <c r="Q282">
        <v>-1.65</v>
      </c>
      <c r="R282" t="s">
        <v>142</v>
      </c>
      <c r="S282">
        <v>7.8</v>
      </c>
      <c r="T282" t="s">
        <v>65</v>
      </c>
      <c r="U282" t="s">
        <v>446</v>
      </c>
      <c r="V282" t="s">
        <v>108</v>
      </c>
      <c r="W282" t="s">
        <v>80</v>
      </c>
      <c r="X282">
        <v>0.82</v>
      </c>
      <c r="Y282" t="s">
        <v>67</v>
      </c>
      <c r="Z282">
        <v>-0.96</v>
      </c>
      <c r="AA282" t="s">
        <v>65</v>
      </c>
      <c r="AB282" t="s">
        <v>100</v>
      </c>
      <c r="AC282">
        <v>-2.0299999999999998</v>
      </c>
      <c r="AD282">
        <v>2021</v>
      </c>
      <c r="AE282">
        <v>99</v>
      </c>
      <c r="AF282">
        <v>198</v>
      </c>
      <c r="AG282" t="s">
        <v>93</v>
      </c>
      <c r="AH282" t="s">
        <v>66</v>
      </c>
      <c r="AI282">
        <v>1536</v>
      </c>
      <c r="AJ282">
        <v>3.08</v>
      </c>
      <c r="AK282" t="s">
        <v>109</v>
      </c>
      <c r="AL282">
        <v>456799</v>
      </c>
      <c r="AM282" t="s">
        <v>447</v>
      </c>
      <c r="AN282" t="s">
        <v>67</v>
      </c>
      <c r="AO282" t="s">
        <v>123</v>
      </c>
      <c r="AP282" t="s">
        <v>124</v>
      </c>
      <c r="AQ282" t="s">
        <v>68</v>
      </c>
      <c r="AR282" t="s">
        <v>93</v>
      </c>
      <c r="AS282" t="s">
        <v>67</v>
      </c>
      <c r="AT282" t="s">
        <v>146</v>
      </c>
      <c r="AU282" t="s">
        <v>125</v>
      </c>
      <c r="AV282" t="s">
        <v>67</v>
      </c>
      <c r="AW282" t="s">
        <v>126</v>
      </c>
      <c r="AX282" t="s">
        <v>449</v>
      </c>
      <c r="AY282" t="s">
        <v>110</v>
      </c>
      <c r="AZ282">
        <v>1253</v>
      </c>
      <c r="BA282" t="s">
        <v>67</v>
      </c>
      <c r="BB282">
        <v>0</v>
      </c>
      <c r="BC282">
        <v>0.38</v>
      </c>
      <c r="BD282">
        <v>2.2000000000000002</v>
      </c>
      <c r="BE282">
        <v>2.2000000000000002</v>
      </c>
      <c r="BF282" t="s">
        <v>70</v>
      </c>
      <c r="BG282" t="s">
        <v>128</v>
      </c>
      <c r="BH282" t="s">
        <v>96</v>
      </c>
      <c r="BI282" t="s">
        <v>67</v>
      </c>
      <c r="BJ282" t="s">
        <v>71</v>
      </c>
      <c r="BK282" t="s">
        <v>67</v>
      </c>
      <c r="BL282" t="s">
        <v>130</v>
      </c>
      <c r="BM282" t="s">
        <v>67</v>
      </c>
      <c r="BN282">
        <v>81.7</v>
      </c>
      <c r="BO282">
        <v>0.78</v>
      </c>
      <c r="BP282">
        <v>3.5</v>
      </c>
      <c r="BQ282" t="s">
        <v>131</v>
      </c>
      <c r="BR282" t="s">
        <v>139</v>
      </c>
      <c r="BS282" t="s">
        <v>133</v>
      </c>
      <c r="BT282" t="s">
        <v>98</v>
      </c>
      <c r="BU282">
        <v>-1.25</v>
      </c>
      <c r="BV282">
        <v>-1</v>
      </c>
    </row>
    <row r="283" spans="1:74" x14ac:dyDescent="0.25">
      <c r="A283" t="s">
        <v>80</v>
      </c>
      <c r="B283" t="s">
        <v>80</v>
      </c>
      <c r="C283" t="s">
        <v>80</v>
      </c>
      <c r="D283">
        <v>1.4</v>
      </c>
      <c r="E283">
        <v>0.7</v>
      </c>
      <c r="F283" t="s">
        <v>67</v>
      </c>
      <c r="G283" t="s">
        <v>73</v>
      </c>
      <c r="H283">
        <v>199</v>
      </c>
      <c r="I283">
        <v>1.1299999999999999</v>
      </c>
      <c r="J283" t="s">
        <v>106</v>
      </c>
      <c r="K283" t="s">
        <v>67</v>
      </c>
      <c r="L283">
        <v>1</v>
      </c>
      <c r="M283" t="s">
        <v>116</v>
      </c>
      <c r="N283" t="s">
        <v>160</v>
      </c>
      <c r="O283">
        <v>-1.75</v>
      </c>
      <c r="P283">
        <v>-1.9</v>
      </c>
      <c r="Q283">
        <v>-1.56</v>
      </c>
      <c r="R283" t="s">
        <v>72</v>
      </c>
      <c r="S283">
        <v>8.9</v>
      </c>
      <c r="T283" t="s">
        <v>65</v>
      </c>
      <c r="U283" t="s">
        <v>446</v>
      </c>
      <c r="V283" t="s">
        <v>108</v>
      </c>
      <c r="W283" t="s">
        <v>80</v>
      </c>
      <c r="X283">
        <v>0.79</v>
      </c>
      <c r="Y283" t="s">
        <v>67</v>
      </c>
      <c r="Z283">
        <v>-0.94</v>
      </c>
      <c r="AA283" t="s">
        <v>65</v>
      </c>
      <c r="AB283" t="s">
        <v>100</v>
      </c>
      <c r="AC283">
        <v>-1.9</v>
      </c>
      <c r="AD283">
        <v>2021</v>
      </c>
      <c r="AE283">
        <v>44.6</v>
      </c>
      <c r="AF283">
        <v>89</v>
      </c>
      <c r="AG283" t="s">
        <v>93</v>
      </c>
      <c r="AH283" t="s">
        <v>66</v>
      </c>
      <c r="AI283">
        <v>1536</v>
      </c>
      <c r="AJ283">
        <v>2.46</v>
      </c>
      <c r="AK283" t="s">
        <v>109</v>
      </c>
      <c r="AL283">
        <v>456800</v>
      </c>
      <c r="AM283" t="s">
        <v>447</v>
      </c>
      <c r="AN283" t="s">
        <v>67</v>
      </c>
      <c r="AO283" t="s">
        <v>123</v>
      </c>
      <c r="AP283" t="s">
        <v>124</v>
      </c>
      <c r="AQ283" t="s">
        <v>68</v>
      </c>
      <c r="AR283" t="s">
        <v>93</v>
      </c>
      <c r="AS283" t="s">
        <v>67</v>
      </c>
      <c r="AT283" t="s">
        <v>146</v>
      </c>
      <c r="AU283" t="s">
        <v>125</v>
      </c>
      <c r="AV283" t="s">
        <v>67</v>
      </c>
      <c r="AW283" t="s">
        <v>126</v>
      </c>
      <c r="AX283" t="s">
        <v>127</v>
      </c>
      <c r="AY283" t="s">
        <v>110</v>
      </c>
      <c r="AZ283">
        <v>1255</v>
      </c>
      <c r="BA283" t="s">
        <v>67</v>
      </c>
      <c r="BB283">
        <v>0</v>
      </c>
      <c r="BC283">
        <v>0.34</v>
      </c>
      <c r="BD283">
        <v>2.9</v>
      </c>
      <c r="BE283">
        <v>2.9</v>
      </c>
      <c r="BF283" t="s">
        <v>128</v>
      </c>
      <c r="BG283" t="s">
        <v>128</v>
      </c>
      <c r="BH283" t="s">
        <v>96</v>
      </c>
      <c r="BI283" t="s">
        <v>67</v>
      </c>
      <c r="BJ283" t="s">
        <v>71</v>
      </c>
      <c r="BK283" t="s">
        <v>67</v>
      </c>
      <c r="BL283" t="s">
        <v>130</v>
      </c>
      <c r="BM283" t="s">
        <v>67</v>
      </c>
      <c r="BN283">
        <v>35.24</v>
      </c>
      <c r="BO283">
        <v>0.65</v>
      </c>
      <c r="BP283">
        <v>3.1</v>
      </c>
      <c r="BQ283" t="s">
        <v>131</v>
      </c>
      <c r="BR283" t="s">
        <v>448</v>
      </c>
      <c r="BS283" t="s">
        <v>133</v>
      </c>
      <c r="BT283" t="s">
        <v>98</v>
      </c>
      <c r="BU283">
        <v>-1.25</v>
      </c>
      <c r="BV283">
        <v>-1</v>
      </c>
    </row>
    <row r="284" spans="1:74" x14ac:dyDescent="0.25">
      <c r="A284" t="s">
        <v>80</v>
      </c>
      <c r="B284" t="s">
        <v>80</v>
      </c>
      <c r="C284" t="s">
        <v>80</v>
      </c>
      <c r="D284">
        <v>6.9</v>
      </c>
      <c r="E284">
        <v>0.62</v>
      </c>
      <c r="F284" t="s">
        <v>67</v>
      </c>
      <c r="G284" t="s">
        <v>105</v>
      </c>
      <c r="H284">
        <v>199</v>
      </c>
      <c r="I284">
        <v>1.1299999999999999</v>
      </c>
      <c r="J284" t="s">
        <v>106</v>
      </c>
      <c r="K284" t="s">
        <v>67</v>
      </c>
      <c r="L284">
        <v>1</v>
      </c>
      <c r="M284" t="s">
        <v>116</v>
      </c>
      <c r="N284" t="s">
        <v>107</v>
      </c>
      <c r="O284">
        <v>-1.75</v>
      </c>
      <c r="P284">
        <v>-2.14</v>
      </c>
      <c r="Q284">
        <v>-1.75</v>
      </c>
      <c r="R284" t="s">
        <v>142</v>
      </c>
      <c r="S284">
        <v>7.6</v>
      </c>
      <c r="T284" t="s">
        <v>65</v>
      </c>
      <c r="U284" t="s">
        <v>446</v>
      </c>
      <c r="V284" t="s">
        <v>108</v>
      </c>
      <c r="W284" t="s">
        <v>80</v>
      </c>
      <c r="X284">
        <v>0.7</v>
      </c>
      <c r="Y284" t="s">
        <v>67</v>
      </c>
      <c r="Z284">
        <v>-1.05</v>
      </c>
      <c r="AA284" t="s">
        <v>65</v>
      </c>
      <c r="AB284" t="s">
        <v>92</v>
      </c>
      <c r="AC284">
        <v>-2.14</v>
      </c>
      <c r="AD284">
        <v>2021</v>
      </c>
      <c r="AE284">
        <v>208.9</v>
      </c>
      <c r="AF284">
        <v>418</v>
      </c>
      <c r="AG284" t="s">
        <v>93</v>
      </c>
      <c r="AH284" t="s">
        <v>66</v>
      </c>
      <c r="AI284">
        <v>1536</v>
      </c>
      <c r="AJ284">
        <v>2.84</v>
      </c>
      <c r="AK284" t="s">
        <v>109</v>
      </c>
      <c r="AL284">
        <v>457027</v>
      </c>
      <c r="AM284" t="s">
        <v>447</v>
      </c>
      <c r="AN284" t="s">
        <v>67</v>
      </c>
      <c r="AO284" t="s">
        <v>123</v>
      </c>
      <c r="AP284" t="s">
        <v>124</v>
      </c>
      <c r="AQ284" t="s">
        <v>68</v>
      </c>
      <c r="AR284" t="s">
        <v>93</v>
      </c>
      <c r="AS284" t="s">
        <v>67</v>
      </c>
      <c r="AT284" t="s">
        <v>146</v>
      </c>
      <c r="AU284" t="s">
        <v>125</v>
      </c>
      <c r="AV284" t="s">
        <v>67</v>
      </c>
      <c r="AW284" t="s">
        <v>126</v>
      </c>
      <c r="AX284" t="s">
        <v>449</v>
      </c>
      <c r="AY284" t="s">
        <v>110</v>
      </c>
      <c r="AZ284">
        <v>1111</v>
      </c>
      <c r="BA284" t="s">
        <v>67</v>
      </c>
      <c r="BB284">
        <v>0</v>
      </c>
      <c r="BC284">
        <v>0.39</v>
      </c>
      <c r="BD284">
        <v>2.2000000000000002</v>
      </c>
      <c r="BE284">
        <v>2.2000000000000002</v>
      </c>
      <c r="BF284" t="s">
        <v>70</v>
      </c>
      <c r="BG284" t="s">
        <v>128</v>
      </c>
      <c r="BH284" t="s">
        <v>96</v>
      </c>
      <c r="BI284" t="s">
        <v>67</v>
      </c>
      <c r="BJ284" t="s">
        <v>71</v>
      </c>
      <c r="BK284" t="s">
        <v>67</v>
      </c>
      <c r="BL284" t="s">
        <v>130</v>
      </c>
      <c r="BM284" t="s">
        <v>67</v>
      </c>
      <c r="BN284">
        <v>146.34</v>
      </c>
      <c r="BO284">
        <v>0.89</v>
      </c>
      <c r="BP284">
        <v>3.3</v>
      </c>
      <c r="BQ284" t="s">
        <v>131</v>
      </c>
      <c r="BR284" t="s">
        <v>139</v>
      </c>
      <c r="BS284" t="s">
        <v>133</v>
      </c>
      <c r="BT284" t="s">
        <v>98</v>
      </c>
      <c r="BU284">
        <v>-1.25</v>
      </c>
      <c r="BV284">
        <v>-1</v>
      </c>
    </row>
    <row r="285" spans="1:74" x14ac:dyDescent="0.25">
      <c r="A285" t="s">
        <v>80</v>
      </c>
      <c r="B285" t="s">
        <v>80</v>
      </c>
      <c r="C285" t="s">
        <v>80</v>
      </c>
      <c r="D285">
        <v>2.6</v>
      </c>
      <c r="E285">
        <v>0.73</v>
      </c>
      <c r="F285" t="s">
        <v>67</v>
      </c>
      <c r="G285" t="s">
        <v>73</v>
      </c>
      <c r="H285">
        <v>199</v>
      </c>
      <c r="I285">
        <v>1.1299999999999999</v>
      </c>
      <c r="J285" t="s">
        <v>106</v>
      </c>
      <c r="K285" t="s">
        <v>67</v>
      </c>
      <c r="L285">
        <v>1</v>
      </c>
      <c r="M285" t="s">
        <v>116</v>
      </c>
      <c r="N285" t="s">
        <v>160</v>
      </c>
      <c r="O285">
        <v>-1.75</v>
      </c>
      <c r="P285">
        <v>-2.0299999999999998</v>
      </c>
      <c r="Q285">
        <v>-1.65</v>
      </c>
      <c r="R285" t="s">
        <v>142</v>
      </c>
      <c r="S285">
        <v>7.8</v>
      </c>
      <c r="T285" t="s">
        <v>65</v>
      </c>
      <c r="U285" t="s">
        <v>446</v>
      </c>
      <c r="V285" t="s">
        <v>108</v>
      </c>
      <c r="W285" t="s">
        <v>80</v>
      </c>
      <c r="X285">
        <v>0.82</v>
      </c>
      <c r="Y285" t="s">
        <v>67</v>
      </c>
      <c r="Z285">
        <v>-0.96</v>
      </c>
      <c r="AA285" t="s">
        <v>65</v>
      </c>
      <c r="AB285" t="s">
        <v>100</v>
      </c>
      <c r="AC285">
        <v>-2.0299999999999998</v>
      </c>
      <c r="AD285">
        <v>2021</v>
      </c>
      <c r="AE285">
        <v>72.900000000000006</v>
      </c>
      <c r="AF285">
        <v>146</v>
      </c>
      <c r="AG285" t="s">
        <v>93</v>
      </c>
      <c r="AH285" t="s">
        <v>66</v>
      </c>
      <c r="AI285">
        <v>1536</v>
      </c>
      <c r="AJ285">
        <v>3.08</v>
      </c>
      <c r="AK285" t="s">
        <v>109</v>
      </c>
      <c r="AL285">
        <v>459213</v>
      </c>
      <c r="AM285" t="s">
        <v>447</v>
      </c>
      <c r="AN285" t="s">
        <v>67</v>
      </c>
      <c r="AO285" t="s">
        <v>123</v>
      </c>
      <c r="AP285" t="s">
        <v>124</v>
      </c>
      <c r="AQ285" t="s">
        <v>68</v>
      </c>
      <c r="AR285" t="s">
        <v>93</v>
      </c>
      <c r="AS285" t="s">
        <v>67</v>
      </c>
      <c r="AT285" t="s">
        <v>146</v>
      </c>
      <c r="AU285" t="s">
        <v>125</v>
      </c>
      <c r="AV285" t="s">
        <v>67</v>
      </c>
      <c r="AW285" t="s">
        <v>126</v>
      </c>
      <c r="AX285" t="s">
        <v>194</v>
      </c>
      <c r="AY285" t="s">
        <v>110</v>
      </c>
      <c r="AZ285">
        <v>1253</v>
      </c>
      <c r="BA285" t="s">
        <v>67</v>
      </c>
      <c r="BB285">
        <v>0</v>
      </c>
      <c r="BC285">
        <v>0.38</v>
      </c>
      <c r="BD285">
        <v>2.2000000000000002</v>
      </c>
      <c r="BE285">
        <v>2.2000000000000002</v>
      </c>
      <c r="BF285" t="s">
        <v>128</v>
      </c>
      <c r="BG285" t="s">
        <v>128</v>
      </c>
      <c r="BH285" t="s">
        <v>96</v>
      </c>
      <c r="BI285" t="s">
        <v>67</v>
      </c>
      <c r="BJ285" t="s">
        <v>71</v>
      </c>
      <c r="BK285" t="s">
        <v>67</v>
      </c>
      <c r="BL285" t="s">
        <v>130</v>
      </c>
      <c r="BM285" t="s">
        <v>67</v>
      </c>
      <c r="BN285">
        <v>60.12</v>
      </c>
      <c r="BO285">
        <v>0.78</v>
      </c>
      <c r="BP285">
        <v>3.5</v>
      </c>
      <c r="BQ285" t="s">
        <v>131</v>
      </c>
      <c r="BR285" t="s">
        <v>448</v>
      </c>
      <c r="BS285" t="s">
        <v>133</v>
      </c>
      <c r="BT285" t="s">
        <v>98</v>
      </c>
      <c r="BU285">
        <v>-1.25</v>
      </c>
      <c r="BV285">
        <v>-1</v>
      </c>
    </row>
    <row r="286" spans="1:74" x14ac:dyDescent="0.25">
      <c r="A286" t="s">
        <v>80</v>
      </c>
      <c r="B286" t="s">
        <v>80</v>
      </c>
      <c r="C286" t="s">
        <v>80</v>
      </c>
      <c r="D286">
        <v>0.5</v>
      </c>
      <c r="E286">
        <v>0.7</v>
      </c>
      <c r="F286" t="s">
        <v>67</v>
      </c>
      <c r="G286" t="s">
        <v>73</v>
      </c>
      <c r="H286">
        <v>199</v>
      </c>
      <c r="I286">
        <v>1.1299999999999999</v>
      </c>
      <c r="J286" t="s">
        <v>106</v>
      </c>
      <c r="K286" t="s">
        <v>67</v>
      </c>
      <c r="L286">
        <v>1</v>
      </c>
      <c r="M286" t="s">
        <v>116</v>
      </c>
      <c r="N286" t="s">
        <v>160</v>
      </c>
      <c r="O286">
        <v>-1.75</v>
      </c>
      <c r="P286">
        <v>-1.9</v>
      </c>
      <c r="Q286">
        <v>-1.56</v>
      </c>
      <c r="R286" t="s">
        <v>72</v>
      </c>
      <c r="S286">
        <v>8.9</v>
      </c>
      <c r="T286" t="s">
        <v>65</v>
      </c>
      <c r="U286" t="s">
        <v>446</v>
      </c>
      <c r="V286" t="s">
        <v>108</v>
      </c>
      <c r="W286" t="s">
        <v>80</v>
      </c>
      <c r="X286">
        <v>0.79</v>
      </c>
      <c r="Y286" t="s">
        <v>67</v>
      </c>
      <c r="Z286">
        <v>-0.94</v>
      </c>
      <c r="AA286" t="s">
        <v>65</v>
      </c>
      <c r="AB286" t="s">
        <v>100</v>
      </c>
      <c r="AC286">
        <v>-1.9</v>
      </c>
      <c r="AD286">
        <v>2021</v>
      </c>
      <c r="AE286">
        <v>17</v>
      </c>
      <c r="AF286">
        <v>34</v>
      </c>
      <c r="AG286" t="s">
        <v>93</v>
      </c>
      <c r="AH286" t="s">
        <v>66</v>
      </c>
      <c r="AI286">
        <v>1536</v>
      </c>
      <c r="AJ286">
        <v>2.46</v>
      </c>
      <c r="AK286" t="s">
        <v>109</v>
      </c>
      <c r="AL286">
        <v>459214</v>
      </c>
      <c r="AM286" t="s">
        <v>447</v>
      </c>
      <c r="AN286" t="s">
        <v>67</v>
      </c>
      <c r="AO286" t="s">
        <v>123</v>
      </c>
      <c r="AP286" t="s">
        <v>124</v>
      </c>
      <c r="AQ286" t="s">
        <v>68</v>
      </c>
      <c r="AR286" t="s">
        <v>93</v>
      </c>
      <c r="AS286" t="s">
        <v>67</v>
      </c>
      <c r="AT286" t="s">
        <v>146</v>
      </c>
      <c r="AU286" t="s">
        <v>125</v>
      </c>
      <c r="AV286" t="s">
        <v>67</v>
      </c>
      <c r="AW286" t="s">
        <v>126</v>
      </c>
      <c r="AX286" t="s">
        <v>127</v>
      </c>
      <c r="AY286" t="s">
        <v>110</v>
      </c>
      <c r="AZ286">
        <v>1255</v>
      </c>
      <c r="BA286" t="s">
        <v>67</v>
      </c>
      <c r="BB286">
        <v>0</v>
      </c>
      <c r="BC286">
        <v>0.34</v>
      </c>
      <c r="BD286">
        <v>2.9</v>
      </c>
      <c r="BE286">
        <v>2.9</v>
      </c>
      <c r="BF286" t="s">
        <v>128</v>
      </c>
      <c r="BG286" t="s">
        <v>128</v>
      </c>
      <c r="BH286" t="s">
        <v>96</v>
      </c>
      <c r="BI286" t="s">
        <v>67</v>
      </c>
      <c r="BJ286" t="s">
        <v>71</v>
      </c>
      <c r="BK286" t="s">
        <v>67</v>
      </c>
      <c r="BL286" t="s">
        <v>130</v>
      </c>
      <c r="BM286" t="s">
        <v>67</v>
      </c>
      <c r="BN286">
        <v>13.42</v>
      </c>
      <c r="BO286">
        <v>0.65</v>
      </c>
      <c r="BP286">
        <v>3.1</v>
      </c>
      <c r="BQ286" t="s">
        <v>131</v>
      </c>
      <c r="BR286" t="s">
        <v>181</v>
      </c>
      <c r="BS286" t="s">
        <v>133</v>
      </c>
      <c r="BT286" t="s">
        <v>98</v>
      </c>
      <c r="BU286">
        <v>-1.25</v>
      </c>
      <c r="BV286">
        <v>-1</v>
      </c>
    </row>
    <row r="287" spans="1:74" x14ac:dyDescent="0.25">
      <c r="A287" t="s">
        <v>140</v>
      </c>
      <c r="B287" t="s">
        <v>103</v>
      </c>
      <c r="C287" t="s">
        <v>141</v>
      </c>
      <c r="D287">
        <v>4.0999999999999996</v>
      </c>
      <c r="E287">
        <v>0.42</v>
      </c>
      <c r="F287" t="s">
        <v>67</v>
      </c>
      <c r="G287" t="s">
        <v>88</v>
      </c>
      <c r="H287">
        <v>199</v>
      </c>
      <c r="I287">
        <v>1.1299999999999999</v>
      </c>
      <c r="J287" t="s">
        <v>106</v>
      </c>
      <c r="K287" t="s">
        <v>67</v>
      </c>
      <c r="L287">
        <v>1</v>
      </c>
      <c r="M287" t="s">
        <v>116</v>
      </c>
      <c r="N287" t="s">
        <v>107</v>
      </c>
      <c r="O287">
        <v>-1.9</v>
      </c>
      <c r="P287">
        <v>-2.06</v>
      </c>
      <c r="Q287">
        <v>-1.85</v>
      </c>
      <c r="R287" t="s">
        <v>72</v>
      </c>
      <c r="S287">
        <v>11</v>
      </c>
      <c r="T287" t="s">
        <v>65</v>
      </c>
      <c r="U287" t="s">
        <v>450</v>
      </c>
      <c r="V287" t="s">
        <v>108</v>
      </c>
      <c r="W287" t="s">
        <v>140</v>
      </c>
      <c r="X287">
        <v>0.47</v>
      </c>
      <c r="Y287" t="s">
        <v>67</v>
      </c>
      <c r="Z287">
        <v>-1.05</v>
      </c>
      <c r="AA287" t="s">
        <v>65</v>
      </c>
      <c r="AB287" t="s">
        <v>92</v>
      </c>
      <c r="AC287">
        <v>-2.06</v>
      </c>
      <c r="AD287">
        <v>2021</v>
      </c>
      <c r="AE287">
        <v>145.69999999999999</v>
      </c>
      <c r="AF287">
        <v>291</v>
      </c>
      <c r="AG287" t="s">
        <v>93</v>
      </c>
      <c r="AH287" t="s">
        <v>66</v>
      </c>
      <c r="AI287">
        <v>1536</v>
      </c>
      <c r="AJ287">
        <v>2.5299999999999998</v>
      </c>
      <c r="AK287" t="s">
        <v>109</v>
      </c>
      <c r="AL287">
        <v>457028</v>
      </c>
      <c r="AM287" t="s">
        <v>451</v>
      </c>
      <c r="AN287" t="s">
        <v>67</v>
      </c>
      <c r="AO287" t="s">
        <v>123</v>
      </c>
      <c r="AP287" t="s">
        <v>124</v>
      </c>
      <c r="AQ287" t="s">
        <v>68</v>
      </c>
      <c r="AR287" t="s">
        <v>93</v>
      </c>
      <c r="AS287" t="s">
        <v>67</v>
      </c>
      <c r="AT287" t="s">
        <v>146</v>
      </c>
      <c r="AU287" t="s">
        <v>125</v>
      </c>
      <c r="AV287" t="s">
        <v>67</v>
      </c>
      <c r="AW287" t="s">
        <v>126</v>
      </c>
      <c r="AX287" t="s">
        <v>236</v>
      </c>
      <c r="AY287" t="s">
        <v>110</v>
      </c>
      <c r="AZ287">
        <v>335</v>
      </c>
      <c r="BA287" t="s">
        <v>67</v>
      </c>
      <c r="BB287">
        <v>0</v>
      </c>
      <c r="BC287">
        <v>0.21</v>
      </c>
      <c r="BD287">
        <v>4.0999999999999996</v>
      </c>
      <c r="BE287">
        <v>4.0999999999999996</v>
      </c>
      <c r="BF287" t="s">
        <v>70</v>
      </c>
      <c r="BG287" t="s">
        <v>128</v>
      </c>
      <c r="BH287" t="s">
        <v>96</v>
      </c>
      <c r="BI287" t="s">
        <v>67</v>
      </c>
      <c r="BJ287" t="s">
        <v>71</v>
      </c>
      <c r="BK287" t="s">
        <v>67</v>
      </c>
      <c r="BL287" t="s">
        <v>130</v>
      </c>
      <c r="BM287" t="s">
        <v>67</v>
      </c>
      <c r="BN287">
        <v>69.150000000000006</v>
      </c>
      <c r="BO287">
        <v>0.81</v>
      </c>
      <c r="BP287">
        <v>2.8</v>
      </c>
      <c r="BQ287" t="s">
        <v>131</v>
      </c>
      <c r="BR287" t="s">
        <v>139</v>
      </c>
      <c r="BS287" t="s">
        <v>133</v>
      </c>
      <c r="BT287" t="s">
        <v>98</v>
      </c>
      <c r="BU287">
        <v>-1.25</v>
      </c>
      <c r="BV287" t="s">
        <v>67</v>
      </c>
    </row>
    <row r="288" spans="1:74" x14ac:dyDescent="0.25">
      <c r="A288" t="s">
        <v>140</v>
      </c>
      <c r="B288" t="s">
        <v>103</v>
      </c>
      <c r="C288" t="s">
        <v>141</v>
      </c>
      <c r="D288">
        <v>4.3</v>
      </c>
      <c r="E288">
        <v>0.47</v>
      </c>
      <c r="F288" t="s">
        <v>67</v>
      </c>
      <c r="G288" t="s">
        <v>88</v>
      </c>
      <c r="H288">
        <v>199</v>
      </c>
      <c r="I288">
        <v>1.1299999999999999</v>
      </c>
      <c r="J288" t="s">
        <v>106</v>
      </c>
      <c r="K288" t="s">
        <v>67</v>
      </c>
      <c r="L288">
        <v>1</v>
      </c>
      <c r="M288" t="s">
        <v>116</v>
      </c>
      <c r="N288" t="s">
        <v>107</v>
      </c>
      <c r="O288">
        <v>-1.9</v>
      </c>
      <c r="P288">
        <v>-1.9</v>
      </c>
      <c r="Q288">
        <v>-1.62</v>
      </c>
      <c r="R288" t="s">
        <v>72</v>
      </c>
      <c r="S288">
        <v>11.2</v>
      </c>
      <c r="T288" t="s">
        <v>65</v>
      </c>
      <c r="U288" t="s">
        <v>450</v>
      </c>
      <c r="V288" t="s">
        <v>108</v>
      </c>
      <c r="W288" t="s">
        <v>140</v>
      </c>
      <c r="X288">
        <v>0.53</v>
      </c>
      <c r="Y288" t="s">
        <v>67</v>
      </c>
      <c r="Z288">
        <v>-1.06</v>
      </c>
      <c r="AA288" t="s">
        <v>65</v>
      </c>
      <c r="AB288" t="s">
        <v>92</v>
      </c>
      <c r="AC288">
        <v>-1.9</v>
      </c>
      <c r="AD288">
        <v>2021</v>
      </c>
      <c r="AE288">
        <v>142.30000000000001</v>
      </c>
      <c r="AF288">
        <v>285</v>
      </c>
      <c r="AG288" t="s">
        <v>93</v>
      </c>
      <c r="AH288" t="s">
        <v>66</v>
      </c>
      <c r="AI288">
        <v>1536</v>
      </c>
      <c r="AJ288">
        <v>2.11</v>
      </c>
      <c r="AK288" t="s">
        <v>109</v>
      </c>
      <c r="AL288">
        <v>457029</v>
      </c>
      <c r="AM288" t="s">
        <v>451</v>
      </c>
      <c r="AN288" t="s">
        <v>67</v>
      </c>
      <c r="AO288" t="s">
        <v>123</v>
      </c>
      <c r="AP288" t="s">
        <v>124</v>
      </c>
      <c r="AQ288" t="s">
        <v>68</v>
      </c>
      <c r="AR288" t="s">
        <v>93</v>
      </c>
      <c r="AS288" t="s">
        <v>67</v>
      </c>
      <c r="AT288" t="s">
        <v>146</v>
      </c>
      <c r="AU288" t="s">
        <v>125</v>
      </c>
      <c r="AV288" t="s">
        <v>67</v>
      </c>
      <c r="AW288" t="s">
        <v>126</v>
      </c>
      <c r="AX288" t="s">
        <v>236</v>
      </c>
      <c r="AY288" t="s">
        <v>110</v>
      </c>
      <c r="AZ288">
        <v>336</v>
      </c>
      <c r="BA288" t="s">
        <v>67</v>
      </c>
      <c r="BB288">
        <v>0</v>
      </c>
      <c r="BC288">
        <v>0.28000000000000003</v>
      </c>
      <c r="BD288">
        <v>4.0999999999999996</v>
      </c>
      <c r="BE288">
        <v>4.0999999999999996</v>
      </c>
      <c r="BF288" t="s">
        <v>70</v>
      </c>
      <c r="BG288" t="s">
        <v>128</v>
      </c>
      <c r="BH288" t="s">
        <v>96</v>
      </c>
      <c r="BI288" t="s">
        <v>67</v>
      </c>
      <c r="BJ288" t="s">
        <v>71</v>
      </c>
      <c r="BK288" t="s">
        <v>67</v>
      </c>
      <c r="BL288" t="s">
        <v>130</v>
      </c>
      <c r="BM288" t="s">
        <v>67</v>
      </c>
      <c r="BN288">
        <v>75.55</v>
      </c>
      <c r="BO288">
        <v>0.65</v>
      </c>
      <c r="BP288">
        <v>3</v>
      </c>
      <c r="BQ288" t="s">
        <v>131</v>
      </c>
      <c r="BR288" t="s">
        <v>139</v>
      </c>
      <c r="BS288" t="s">
        <v>133</v>
      </c>
      <c r="BT288" t="s">
        <v>98</v>
      </c>
      <c r="BU288">
        <v>-1.25</v>
      </c>
      <c r="BV288" t="s">
        <v>67</v>
      </c>
    </row>
    <row r="289" spans="1:74" x14ac:dyDescent="0.25">
      <c r="A289" t="s">
        <v>80</v>
      </c>
      <c r="B289" t="s">
        <v>80</v>
      </c>
      <c r="C289" t="s">
        <v>80</v>
      </c>
      <c r="D289">
        <v>11.1</v>
      </c>
      <c r="E289">
        <v>6.33</v>
      </c>
      <c r="F289" t="s">
        <v>67</v>
      </c>
      <c r="G289" t="s">
        <v>88</v>
      </c>
      <c r="H289">
        <v>199</v>
      </c>
      <c r="I289">
        <v>1.1299999999999999</v>
      </c>
      <c r="J289" t="s">
        <v>89</v>
      </c>
      <c r="K289" t="s">
        <v>67</v>
      </c>
      <c r="L289">
        <v>0</v>
      </c>
      <c r="M289" t="s">
        <v>116</v>
      </c>
      <c r="N289" t="s">
        <v>107</v>
      </c>
      <c r="O289">
        <v>-2.2999999999999998</v>
      </c>
      <c r="P289">
        <v>-2.85</v>
      </c>
      <c r="Q289">
        <v>-1.77</v>
      </c>
      <c r="R289" t="s">
        <v>142</v>
      </c>
      <c r="S289">
        <v>13.6</v>
      </c>
      <c r="T289" t="s">
        <v>65</v>
      </c>
      <c r="U289" t="s">
        <v>452</v>
      </c>
      <c r="V289" t="s">
        <v>144</v>
      </c>
      <c r="W289" t="s">
        <v>80</v>
      </c>
      <c r="X289">
        <v>7.15</v>
      </c>
      <c r="Y289" t="s">
        <v>67</v>
      </c>
      <c r="Z289">
        <v>-1</v>
      </c>
      <c r="AA289" t="s">
        <v>65</v>
      </c>
      <c r="AB289" t="s">
        <v>92</v>
      </c>
      <c r="AC289">
        <v>-2.85</v>
      </c>
      <c r="AD289">
        <v>2021</v>
      </c>
      <c r="AE289">
        <v>101.8</v>
      </c>
      <c r="AF289">
        <v>204</v>
      </c>
      <c r="AG289" t="s">
        <v>93</v>
      </c>
      <c r="AH289" t="s">
        <v>66</v>
      </c>
      <c r="AI289">
        <v>1536</v>
      </c>
      <c r="AJ289">
        <v>14.87</v>
      </c>
      <c r="AK289" t="s">
        <v>109</v>
      </c>
      <c r="AL289">
        <v>457030</v>
      </c>
      <c r="AM289" t="s">
        <v>453</v>
      </c>
      <c r="AN289" t="s">
        <v>67</v>
      </c>
      <c r="AO289" t="s">
        <v>123</v>
      </c>
      <c r="AP289" t="s">
        <v>124</v>
      </c>
      <c r="AQ289" t="s">
        <v>68</v>
      </c>
      <c r="AR289" t="s">
        <v>93</v>
      </c>
      <c r="AS289" t="s">
        <v>67</v>
      </c>
      <c r="AT289" t="s">
        <v>146</v>
      </c>
      <c r="AU289" t="s">
        <v>125</v>
      </c>
      <c r="AV289" t="s">
        <v>67</v>
      </c>
      <c r="AW289" t="s">
        <v>126</v>
      </c>
      <c r="AX289" t="s">
        <v>163</v>
      </c>
      <c r="AY289" t="s">
        <v>110</v>
      </c>
      <c r="AZ289">
        <v>428</v>
      </c>
      <c r="BA289" t="s">
        <v>67</v>
      </c>
      <c r="BB289">
        <v>0</v>
      </c>
      <c r="BC289">
        <v>1.08</v>
      </c>
      <c r="BD289">
        <v>2.7</v>
      </c>
      <c r="BE289">
        <v>0</v>
      </c>
      <c r="BF289" t="s">
        <v>70</v>
      </c>
      <c r="BG289" t="s">
        <v>128</v>
      </c>
      <c r="BH289" t="s">
        <v>96</v>
      </c>
      <c r="BI289" t="s">
        <v>67</v>
      </c>
      <c r="BJ289" t="s">
        <v>71</v>
      </c>
      <c r="BK289" t="s">
        <v>67</v>
      </c>
      <c r="BL289" t="s">
        <v>130</v>
      </c>
      <c r="BM289" t="s">
        <v>67</v>
      </c>
      <c r="BN289">
        <v>728.13</v>
      </c>
      <c r="BO289">
        <v>1.6</v>
      </c>
      <c r="BP289">
        <v>10.9</v>
      </c>
      <c r="BQ289" t="s">
        <v>74</v>
      </c>
      <c r="BR289" t="s">
        <v>139</v>
      </c>
      <c r="BS289" t="s">
        <v>133</v>
      </c>
      <c r="BT289" t="s">
        <v>98</v>
      </c>
      <c r="BU289">
        <v>-1.25</v>
      </c>
      <c r="BV289">
        <v>-1</v>
      </c>
    </row>
    <row r="290" spans="1:74" x14ac:dyDescent="0.25">
      <c r="A290" t="s">
        <v>170</v>
      </c>
      <c r="B290" t="s">
        <v>171</v>
      </c>
      <c r="C290" t="s">
        <v>165</v>
      </c>
      <c r="D290">
        <v>6</v>
      </c>
      <c r="E290">
        <v>0.47</v>
      </c>
      <c r="F290" t="s">
        <v>67</v>
      </c>
      <c r="G290" t="s">
        <v>111</v>
      </c>
      <c r="H290">
        <v>199</v>
      </c>
      <c r="I290">
        <v>1.1299999999999999</v>
      </c>
      <c r="J290" t="s">
        <v>106</v>
      </c>
      <c r="K290" t="s">
        <v>67</v>
      </c>
      <c r="L290">
        <v>0</v>
      </c>
      <c r="M290" t="s">
        <v>116</v>
      </c>
      <c r="N290" t="s">
        <v>107</v>
      </c>
      <c r="O290">
        <v>-1.59</v>
      </c>
      <c r="P290">
        <v>-1.77</v>
      </c>
      <c r="Q290">
        <v>-1.69</v>
      </c>
      <c r="R290" t="s">
        <v>72</v>
      </c>
      <c r="S290">
        <v>10.5</v>
      </c>
      <c r="T290" t="s">
        <v>65</v>
      </c>
      <c r="U290" t="s">
        <v>454</v>
      </c>
      <c r="V290" t="s">
        <v>108</v>
      </c>
      <c r="W290" t="s">
        <v>170</v>
      </c>
      <c r="X290">
        <v>0.53</v>
      </c>
      <c r="Y290" t="s">
        <v>67</v>
      </c>
      <c r="Z290">
        <v>-1.02</v>
      </c>
      <c r="AA290" t="s">
        <v>65</v>
      </c>
      <c r="AB290" t="s">
        <v>92</v>
      </c>
      <c r="AC290">
        <v>-1.77</v>
      </c>
      <c r="AD290">
        <v>2021</v>
      </c>
      <c r="AE290">
        <v>192.5</v>
      </c>
      <c r="AF290">
        <v>385</v>
      </c>
      <c r="AG290" t="s">
        <v>93</v>
      </c>
      <c r="AH290" t="s">
        <v>66</v>
      </c>
      <c r="AI290">
        <v>1536</v>
      </c>
      <c r="AJ290">
        <v>2.37</v>
      </c>
      <c r="AK290" t="s">
        <v>109</v>
      </c>
      <c r="AL290">
        <v>457031</v>
      </c>
      <c r="AM290" t="s">
        <v>455</v>
      </c>
      <c r="AN290" t="s">
        <v>456</v>
      </c>
      <c r="AO290" t="s">
        <v>123</v>
      </c>
      <c r="AP290" t="s">
        <v>124</v>
      </c>
      <c r="AQ290" t="s">
        <v>68</v>
      </c>
      <c r="AR290" t="s">
        <v>93</v>
      </c>
      <c r="AS290" t="s">
        <v>67</v>
      </c>
      <c r="AT290" t="s">
        <v>146</v>
      </c>
      <c r="AU290" t="s">
        <v>125</v>
      </c>
      <c r="AV290" t="s">
        <v>67</v>
      </c>
      <c r="AW290" t="s">
        <v>126</v>
      </c>
      <c r="AX290" t="s">
        <v>285</v>
      </c>
      <c r="AY290" t="s">
        <v>110</v>
      </c>
      <c r="AZ290">
        <v>24</v>
      </c>
      <c r="BA290" t="s">
        <v>67</v>
      </c>
      <c r="BB290">
        <v>0</v>
      </c>
      <c r="BC290">
        <v>0.08</v>
      </c>
      <c r="BD290">
        <v>3.7</v>
      </c>
      <c r="BE290">
        <v>3.7</v>
      </c>
      <c r="BF290" t="s">
        <v>70</v>
      </c>
      <c r="BG290" t="s">
        <v>128</v>
      </c>
      <c r="BH290" t="s">
        <v>96</v>
      </c>
      <c r="BI290" t="s">
        <v>67</v>
      </c>
      <c r="BJ290" t="s">
        <v>71</v>
      </c>
      <c r="BK290" t="s">
        <v>67</v>
      </c>
      <c r="BL290" t="s">
        <v>130</v>
      </c>
      <c r="BM290" t="s">
        <v>67</v>
      </c>
      <c r="BN290">
        <v>102.23</v>
      </c>
      <c r="BO290">
        <v>0.52</v>
      </c>
      <c r="BP290">
        <v>3.1</v>
      </c>
      <c r="BQ290" t="s">
        <v>131</v>
      </c>
      <c r="BR290" t="s">
        <v>139</v>
      </c>
      <c r="BS290" t="s">
        <v>133</v>
      </c>
      <c r="BT290" t="s">
        <v>98</v>
      </c>
      <c r="BU290">
        <v>-1.25</v>
      </c>
      <c r="BV290">
        <v>-1</v>
      </c>
    </row>
    <row r="291" spans="1:74" x14ac:dyDescent="0.25">
      <c r="A291" t="s">
        <v>170</v>
      </c>
      <c r="B291" t="s">
        <v>171</v>
      </c>
      <c r="C291" t="s">
        <v>165</v>
      </c>
      <c r="D291">
        <v>0.8</v>
      </c>
      <c r="E291">
        <v>0.74</v>
      </c>
      <c r="F291" t="s">
        <v>67</v>
      </c>
      <c r="G291" t="s">
        <v>111</v>
      </c>
      <c r="H291">
        <v>199</v>
      </c>
      <c r="I291">
        <v>1.1299999999999999</v>
      </c>
      <c r="J291" t="s">
        <v>106</v>
      </c>
      <c r="K291" t="s">
        <v>67</v>
      </c>
      <c r="L291">
        <v>0</v>
      </c>
      <c r="M291" t="s">
        <v>116</v>
      </c>
      <c r="N291" t="s">
        <v>107</v>
      </c>
      <c r="O291">
        <v>-1.59</v>
      </c>
      <c r="P291">
        <v>-1.96</v>
      </c>
      <c r="Q291">
        <v>-1.52</v>
      </c>
      <c r="R291" t="s">
        <v>72</v>
      </c>
      <c r="S291">
        <v>10.199999999999999</v>
      </c>
      <c r="T291" t="s">
        <v>65</v>
      </c>
      <c r="U291" t="s">
        <v>454</v>
      </c>
      <c r="V291" t="s">
        <v>108</v>
      </c>
      <c r="W291" t="s">
        <v>170</v>
      </c>
      <c r="X291">
        <v>0.84</v>
      </c>
      <c r="Y291" t="s">
        <v>67</v>
      </c>
      <c r="Z291">
        <v>-1</v>
      </c>
      <c r="AA291" t="s">
        <v>65</v>
      </c>
      <c r="AB291" t="s">
        <v>92</v>
      </c>
      <c r="AC291">
        <v>-1.96</v>
      </c>
      <c r="AD291">
        <v>2021</v>
      </c>
      <c r="AE291">
        <v>28.2</v>
      </c>
      <c r="AF291">
        <v>56</v>
      </c>
      <c r="AG291" t="s">
        <v>93</v>
      </c>
      <c r="AH291" t="s">
        <v>66</v>
      </c>
      <c r="AI291">
        <v>1536</v>
      </c>
      <c r="AJ291">
        <v>2.09</v>
      </c>
      <c r="AK291" t="s">
        <v>109</v>
      </c>
      <c r="AL291">
        <v>457032</v>
      </c>
      <c r="AM291" t="s">
        <v>455</v>
      </c>
      <c r="AN291" t="s">
        <v>67</v>
      </c>
      <c r="AO291" t="s">
        <v>123</v>
      </c>
      <c r="AP291" t="s">
        <v>124</v>
      </c>
      <c r="AQ291" t="s">
        <v>68</v>
      </c>
      <c r="AR291" t="s">
        <v>93</v>
      </c>
      <c r="AS291" t="s">
        <v>67</v>
      </c>
      <c r="AT291" t="s">
        <v>146</v>
      </c>
      <c r="AU291" t="s">
        <v>125</v>
      </c>
      <c r="AV291" t="s">
        <v>67</v>
      </c>
      <c r="AW291" t="s">
        <v>126</v>
      </c>
      <c r="AX291" t="s">
        <v>285</v>
      </c>
      <c r="AY291" t="s">
        <v>110</v>
      </c>
      <c r="AZ291">
        <v>53</v>
      </c>
      <c r="BA291" t="s">
        <v>67</v>
      </c>
      <c r="BB291">
        <v>0</v>
      </c>
      <c r="BC291">
        <v>0.44</v>
      </c>
      <c r="BD291">
        <v>3.7</v>
      </c>
      <c r="BE291">
        <v>3.7</v>
      </c>
      <c r="BF291" t="s">
        <v>70</v>
      </c>
      <c r="BG291" t="s">
        <v>128</v>
      </c>
      <c r="BH291" t="s">
        <v>96</v>
      </c>
      <c r="BI291" t="s">
        <v>67</v>
      </c>
      <c r="BJ291" t="s">
        <v>71</v>
      </c>
      <c r="BK291" t="s">
        <v>67</v>
      </c>
      <c r="BL291" t="s">
        <v>130</v>
      </c>
      <c r="BM291" t="s">
        <v>67</v>
      </c>
      <c r="BN291">
        <v>23.61</v>
      </c>
      <c r="BO291">
        <v>0.71</v>
      </c>
      <c r="BP291">
        <v>2.8</v>
      </c>
      <c r="BQ291" t="s">
        <v>131</v>
      </c>
      <c r="BR291" t="s">
        <v>139</v>
      </c>
      <c r="BS291" t="s">
        <v>133</v>
      </c>
      <c r="BT291" t="s">
        <v>98</v>
      </c>
      <c r="BU291">
        <v>-1.25</v>
      </c>
      <c r="BV291">
        <v>-1</v>
      </c>
    </row>
    <row r="292" spans="1:74" x14ac:dyDescent="0.25">
      <c r="A292" t="s">
        <v>149</v>
      </c>
      <c r="B292" t="s">
        <v>150</v>
      </c>
      <c r="C292" t="s">
        <v>141</v>
      </c>
      <c r="D292">
        <v>3.9</v>
      </c>
      <c r="E292">
        <v>0.77</v>
      </c>
      <c r="F292" t="s">
        <v>67</v>
      </c>
      <c r="G292" t="s">
        <v>88</v>
      </c>
      <c r="H292">
        <v>199</v>
      </c>
      <c r="I292">
        <v>1.1299999999999999</v>
      </c>
      <c r="J292" t="s">
        <v>106</v>
      </c>
      <c r="K292" t="s">
        <v>67</v>
      </c>
      <c r="L292">
        <v>1</v>
      </c>
      <c r="M292" t="s">
        <v>116</v>
      </c>
      <c r="N292" t="s">
        <v>107</v>
      </c>
      <c r="O292">
        <v>-2.1</v>
      </c>
      <c r="P292">
        <v>-2.0499999999999998</v>
      </c>
      <c r="Q292">
        <v>-1.75</v>
      </c>
      <c r="R292" t="s">
        <v>72</v>
      </c>
      <c r="S292">
        <v>11.9</v>
      </c>
      <c r="T292" t="s">
        <v>65</v>
      </c>
      <c r="U292" t="s">
        <v>457</v>
      </c>
      <c r="V292" t="s">
        <v>108</v>
      </c>
      <c r="W292" t="s">
        <v>149</v>
      </c>
      <c r="X292">
        <v>0.87</v>
      </c>
      <c r="Y292" t="s">
        <v>67</v>
      </c>
      <c r="Z292">
        <v>-1.02</v>
      </c>
      <c r="AA292" t="s">
        <v>65</v>
      </c>
      <c r="AB292" t="s">
        <v>92</v>
      </c>
      <c r="AC292">
        <v>-2.0499999999999998</v>
      </c>
      <c r="AD292">
        <v>2021</v>
      </c>
      <c r="AE292">
        <v>88.7</v>
      </c>
      <c r="AF292">
        <v>177</v>
      </c>
      <c r="AG292" t="s">
        <v>93</v>
      </c>
      <c r="AH292" t="s">
        <v>66</v>
      </c>
      <c r="AI292">
        <v>1536</v>
      </c>
      <c r="AJ292">
        <v>3.82</v>
      </c>
      <c r="AK292" t="s">
        <v>109</v>
      </c>
      <c r="AL292">
        <v>457033</v>
      </c>
      <c r="AM292" t="s">
        <v>458</v>
      </c>
      <c r="AN292" t="s">
        <v>67</v>
      </c>
      <c r="AO292" t="s">
        <v>123</v>
      </c>
      <c r="AP292" t="s">
        <v>124</v>
      </c>
      <c r="AQ292" t="s">
        <v>68</v>
      </c>
      <c r="AR292" t="s">
        <v>93</v>
      </c>
      <c r="AS292" t="s">
        <v>67</v>
      </c>
      <c r="AT292" t="s">
        <v>146</v>
      </c>
      <c r="AU292" t="s">
        <v>125</v>
      </c>
      <c r="AV292" t="s">
        <v>67</v>
      </c>
      <c r="AW292" t="s">
        <v>126</v>
      </c>
      <c r="AX292" t="s">
        <v>275</v>
      </c>
      <c r="AY292" t="s">
        <v>110</v>
      </c>
      <c r="AZ292">
        <v>959</v>
      </c>
      <c r="BA292" t="s">
        <v>67</v>
      </c>
      <c r="BB292">
        <v>0</v>
      </c>
      <c r="BC292">
        <v>0.3</v>
      </c>
      <c r="BD292">
        <v>3.7</v>
      </c>
      <c r="BE292">
        <v>3.7</v>
      </c>
      <c r="BF292" t="s">
        <v>128</v>
      </c>
      <c r="BG292" t="s">
        <v>128</v>
      </c>
      <c r="BH292" t="s">
        <v>96</v>
      </c>
      <c r="BI292" t="s">
        <v>67</v>
      </c>
      <c r="BJ292" t="s">
        <v>71</v>
      </c>
      <c r="BK292" t="s">
        <v>67</v>
      </c>
      <c r="BL292" t="s">
        <v>130</v>
      </c>
      <c r="BM292" t="s">
        <v>67</v>
      </c>
      <c r="BN292">
        <v>77.2</v>
      </c>
      <c r="BO292">
        <v>0.8</v>
      </c>
      <c r="BP292">
        <v>4.4000000000000004</v>
      </c>
      <c r="BQ292" t="s">
        <v>190</v>
      </c>
      <c r="BR292" t="s">
        <v>459</v>
      </c>
      <c r="BS292" t="s">
        <v>133</v>
      </c>
      <c r="BT292" t="s">
        <v>98</v>
      </c>
      <c r="BU292">
        <v>-1.25</v>
      </c>
      <c r="BV292">
        <v>-1</v>
      </c>
    </row>
    <row r="293" spans="1:74" x14ac:dyDescent="0.25">
      <c r="A293" t="s">
        <v>149</v>
      </c>
      <c r="B293" t="s">
        <v>150</v>
      </c>
      <c r="C293" t="s">
        <v>141</v>
      </c>
      <c r="D293">
        <v>8</v>
      </c>
      <c r="E293">
        <v>0.61</v>
      </c>
      <c r="F293" t="s">
        <v>67</v>
      </c>
      <c r="G293" t="s">
        <v>88</v>
      </c>
      <c r="H293">
        <v>199</v>
      </c>
      <c r="I293">
        <v>1.1299999999999999</v>
      </c>
      <c r="J293" t="s">
        <v>106</v>
      </c>
      <c r="K293" t="s">
        <v>67</v>
      </c>
      <c r="L293">
        <v>1</v>
      </c>
      <c r="M293" t="s">
        <v>116</v>
      </c>
      <c r="N293" t="s">
        <v>107</v>
      </c>
      <c r="O293">
        <v>-2.1</v>
      </c>
      <c r="P293">
        <v>-2.06</v>
      </c>
      <c r="Q293">
        <v>-1.8</v>
      </c>
      <c r="R293" t="s">
        <v>72</v>
      </c>
      <c r="S293">
        <v>11.6</v>
      </c>
      <c r="T293" t="s">
        <v>65</v>
      </c>
      <c r="U293" t="s">
        <v>457</v>
      </c>
      <c r="V293" t="s">
        <v>108</v>
      </c>
      <c r="W293" t="s">
        <v>149</v>
      </c>
      <c r="X293">
        <v>0.69</v>
      </c>
      <c r="Y293" t="s">
        <v>67</v>
      </c>
      <c r="Z293">
        <v>-1.03</v>
      </c>
      <c r="AA293" t="s">
        <v>65</v>
      </c>
      <c r="AB293" t="s">
        <v>92</v>
      </c>
      <c r="AC293">
        <v>-2.06</v>
      </c>
      <c r="AD293">
        <v>2021</v>
      </c>
      <c r="AE293">
        <v>190</v>
      </c>
      <c r="AF293">
        <v>380</v>
      </c>
      <c r="AG293" t="s">
        <v>93</v>
      </c>
      <c r="AH293" t="s">
        <v>66</v>
      </c>
      <c r="AI293">
        <v>1536</v>
      </c>
      <c r="AJ293">
        <v>3.71</v>
      </c>
      <c r="AK293" t="s">
        <v>109</v>
      </c>
      <c r="AL293">
        <v>457034</v>
      </c>
      <c r="AM293" t="s">
        <v>458</v>
      </c>
      <c r="AN293" t="s">
        <v>67</v>
      </c>
      <c r="AO293" t="s">
        <v>123</v>
      </c>
      <c r="AP293" t="s">
        <v>124</v>
      </c>
      <c r="AQ293" t="s">
        <v>68</v>
      </c>
      <c r="AR293" t="s">
        <v>93</v>
      </c>
      <c r="AS293" t="s">
        <v>67</v>
      </c>
      <c r="AT293" t="s">
        <v>146</v>
      </c>
      <c r="AU293" t="s">
        <v>125</v>
      </c>
      <c r="AV293" t="s">
        <v>67</v>
      </c>
      <c r="AW293" t="s">
        <v>126</v>
      </c>
      <c r="AX293" t="s">
        <v>371</v>
      </c>
      <c r="AY293" t="s">
        <v>110</v>
      </c>
      <c r="AZ293">
        <v>968</v>
      </c>
      <c r="BA293" t="s">
        <v>67</v>
      </c>
      <c r="BB293">
        <v>0</v>
      </c>
      <c r="BC293">
        <v>0.26</v>
      </c>
      <c r="BD293">
        <v>3.7</v>
      </c>
      <c r="BE293">
        <v>3.7</v>
      </c>
      <c r="BF293" t="s">
        <v>128</v>
      </c>
      <c r="BG293" t="s">
        <v>128</v>
      </c>
      <c r="BH293" t="s">
        <v>96</v>
      </c>
      <c r="BI293" t="s">
        <v>67</v>
      </c>
      <c r="BJ293" t="s">
        <v>71</v>
      </c>
      <c r="BK293" t="s">
        <v>67</v>
      </c>
      <c r="BL293" t="s">
        <v>130</v>
      </c>
      <c r="BM293" t="s">
        <v>67</v>
      </c>
      <c r="BN293">
        <v>130.97999999999999</v>
      </c>
      <c r="BO293">
        <v>0.81</v>
      </c>
      <c r="BP293">
        <v>4.2</v>
      </c>
      <c r="BQ293" t="s">
        <v>190</v>
      </c>
      <c r="BR293" t="s">
        <v>459</v>
      </c>
      <c r="BS293" t="s">
        <v>133</v>
      </c>
      <c r="BT293" t="s">
        <v>98</v>
      </c>
      <c r="BU293">
        <v>-1.25</v>
      </c>
      <c r="BV293">
        <v>-1</v>
      </c>
    </row>
    <row r="294" spans="1:74" x14ac:dyDescent="0.25">
      <c r="A294" t="s">
        <v>149</v>
      </c>
      <c r="B294" t="s">
        <v>150</v>
      </c>
      <c r="C294" t="s">
        <v>141</v>
      </c>
      <c r="D294">
        <v>9.4</v>
      </c>
      <c r="E294">
        <v>0.55000000000000004</v>
      </c>
      <c r="F294" t="s">
        <v>67</v>
      </c>
      <c r="G294" t="s">
        <v>88</v>
      </c>
      <c r="H294">
        <v>199</v>
      </c>
      <c r="I294">
        <v>1.1299999999999999</v>
      </c>
      <c r="J294" t="s">
        <v>106</v>
      </c>
      <c r="K294" t="s">
        <v>67</v>
      </c>
      <c r="L294">
        <v>1</v>
      </c>
      <c r="M294" t="s">
        <v>116</v>
      </c>
      <c r="N294" t="s">
        <v>107</v>
      </c>
      <c r="O294">
        <v>-2.1</v>
      </c>
      <c r="P294">
        <v>-1.99</v>
      </c>
      <c r="Q294">
        <v>-1.77</v>
      </c>
      <c r="R294" t="s">
        <v>72</v>
      </c>
      <c r="S294">
        <v>12</v>
      </c>
      <c r="T294" t="s">
        <v>65</v>
      </c>
      <c r="U294" t="s">
        <v>457</v>
      </c>
      <c r="V294" t="s">
        <v>108</v>
      </c>
      <c r="W294" t="s">
        <v>149</v>
      </c>
      <c r="X294">
        <v>0.62</v>
      </c>
      <c r="Y294" t="s">
        <v>67</v>
      </c>
      <c r="Z294">
        <v>-1.05</v>
      </c>
      <c r="AA294" t="s">
        <v>65</v>
      </c>
      <c r="AB294" t="s">
        <v>92</v>
      </c>
      <c r="AC294">
        <v>-1.99</v>
      </c>
      <c r="AD294">
        <v>2021</v>
      </c>
      <c r="AE294">
        <v>203.4</v>
      </c>
      <c r="AF294">
        <v>407</v>
      </c>
      <c r="AG294" t="s">
        <v>93</v>
      </c>
      <c r="AH294" t="s">
        <v>66</v>
      </c>
      <c r="AI294">
        <v>1536</v>
      </c>
      <c r="AJ294">
        <v>3.66</v>
      </c>
      <c r="AK294" t="s">
        <v>109</v>
      </c>
      <c r="AL294">
        <v>457035</v>
      </c>
      <c r="AM294" t="s">
        <v>458</v>
      </c>
      <c r="AN294" t="s">
        <v>67</v>
      </c>
      <c r="AO294" t="s">
        <v>123</v>
      </c>
      <c r="AP294" t="s">
        <v>124</v>
      </c>
      <c r="AQ294" t="s">
        <v>68</v>
      </c>
      <c r="AR294" t="s">
        <v>93</v>
      </c>
      <c r="AS294" t="s">
        <v>67</v>
      </c>
      <c r="AT294" t="s">
        <v>146</v>
      </c>
      <c r="AU294" t="s">
        <v>125</v>
      </c>
      <c r="AV294" t="s">
        <v>67</v>
      </c>
      <c r="AW294" t="s">
        <v>126</v>
      </c>
      <c r="AX294" t="s">
        <v>275</v>
      </c>
      <c r="AY294" t="s">
        <v>110</v>
      </c>
      <c r="AZ294">
        <v>1238</v>
      </c>
      <c r="BA294" t="s">
        <v>67</v>
      </c>
      <c r="BB294">
        <v>0</v>
      </c>
      <c r="BC294">
        <v>0.22</v>
      </c>
      <c r="BD294">
        <v>3.7</v>
      </c>
      <c r="BE294">
        <v>3.7</v>
      </c>
      <c r="BF294" t="s">
        <v>70</v>
      </c>
      <c r="BG294" t="s">
        <v>128</v>
      </c>
      <c r="BH294" t="s">
        <v>96</v>
      </c>
      <c r="BI294" t="s">
        <v>67</v>
      </c>
      <c r="BJ294" t="s">
        <v>71</v>
      </c>
      <c r="BK294" t="s">
        <v>67</v>
      </c>
      <c r="BL294" t="s">
        <v>130</v>
      </c>
      <c r="BM294" t="s">
        <v>67</v>
      </c>
      <c r="BN294">
        <v>126.42</v>
      </c>
      <c r="BO294">
        <v>0.74</v>
      </c>
      <c r="BP294">
        <v>4.5999999999999996</v>
      </c>
      <c r="BQ294" t="s">
        <v>190</v>
      </c>
      <c r="BR294" t="s">
        <v>139</v>
      </c>
      <c r="BS294" t="s">
        <v>133</v>
      </c>
      <c r="BT294" t="s">
        <v>98</v>
      </c>
      <c r="BU294">
        <v>-1.25</v>
      </c>
      <c r="BV294">
        <v>-1</v>
      </c>
    </row>
    <row r="295" spans="1:74" x14ac:dyDescent="0.25">
      <c r="A295" t="s">
        <v>149</v>
      </c>
      <c r="B295" t="s">
        <v>150</v>
      </c>
      <c r="C295" t="s">
        <v>141</v>
      </c>
      <c r="D295">
        <v>2.8</v>
      </c>
      <c r="E295">
        <v>0.77</v>
      </c>
      <c r="F295" t="s">
        <v>67</v>
      </c>
      <c r="G295" t="s">
        <v>88</v>
      </c>
      <c r="H295">
        <v>199</v>
      </c>
      <c r="I295">
        <v>1.1299999999999999</v>
      </c>
      <c r="J295" t="s">
        <v>106</v>
      </c>
      <c r="K295" t="s">
        <v>67</v>
      </c>
      <c r="L295">
        <v>1</v>
      </c>
      <c r="M295" t="s">
        <v>116</v>
      </c>
      <c r="N295" t="s">
        <v>107</v>
      </c>
      <c r="O295">
        <v>-2.1</v>
      </c>
      <c r="P295">
        <v>-2.0499999999999998</v>
      </c>
      <c r="Q295">
        <v>-1.75</v>
      </c>
      <c r="R295" t="s">
        <v>72</v>
      </c>
      <c r="S295">
        <v>11.9</v>
      </c>
      <c r="T295" t="s">
        <v>65</v>
      </c>
      <c r="U295" t="s">
        <v>457</v>
      </c>
      <c r="V295" t="s">
        <v>108</v>
      </c>
      <c r="W295" t="s">
        <v>149</v>
      </c>
      <c r="X295">
        <v>0.87</v>
      </c>
      <c r="Y295" t="s">
        <v>67</v>
      </c>
      <c r="Z295">
        <v>-1.02</v>
      </c>
      <c r="AA295" t="s">
        <v>65</v>
      </c>
      <c r="AB295" t="s">
        <v>92</v>
      </c>
      <c r="AC295">
        <v>-2.0499999999999998</v>
      </c>
      <c r="AD295">
        <v>2021</v>
      </c>
      <c r="AE295">
        <v>64.599999999999994</v>
      </c>
      <c r="AF295">
        <v>129</v>
      </c>
      <c r="AG295" t="s">
        <v>93</v>
      </c>
      <c r="AH295" t="s">
        <v>66</v>
      </c>
      <c r="AI295">
        <v>1536</v>
      </c>
      <c r="AJ295">
        <v>3.82</v>
      </c>
      <c r="AK295" t="s">
        <v>109</v>
      </c>
      <c r="AL295">
        <v>459215</v>
      </c>
      <c r="AM295" t="s">
        <v>458</v>
      </c>
      <c r="AN295" t="s">
        <v>67</v>
      </c>
      <c r="AO295" t="s">
        <v>123</v>
      </c>
      <c r="AP295" t="s">
        <v>124</v>
      </c>
      <c r="AQ295" t="s">
        <v>68</v>
      </c>
      <c r="AR295" t="s">
        <v>93</v>
      </c>
      <c r="AS295" t="s">
        <v>67</v>
      </c>
      <c r="AT295" t="s">
        <v>146</v>
      </c>
      <c r="AU295" t="s">
        <v>125</v>
      </c>
      <c r="AV295" t="s">
        <v>67</v>
      </c>
      <c r="AW295" t="s">
        <v>126</v>
      </c>
      <c r="AX295" t="s">
        <v>275</v>
      </c>
      <c r="AY295" t="s">
        <v>110</v>
      </c>
      <c r="AZ295">
        <v>959</v>
      </c>
      <c r="BA295" t="s">
        <v>67</v>
      </c>
      <c r="BB295">
        <v>0</v>
      </c>
      <c r="BC295">
        <v>0.3</v>
      </c>
      <c r="BD295">
        <v>3.7</v>
      </c>
      <c r="BE295">
        <v>3.7</v>
      </c>
      <c r="BF295" t="s">
        <v>70</v>
      </c>
      <c r="BG295" t="s">
        <v>128</v>
      </c>
      <c r="BH295" t="s">
        <v>96</v>
      </c>
      <c r="BI295" t="s">
        <v>67</v>
      </c>
      <c r="BJ295" t="s">
        <v>71</v>
      </c>
      <c r="BK295" t="s">
        <v>67</v>
      </c>
      <c r="BL295" t="s">
        <v>130</v>
      </c>
      <c r="BM295" t="s">
        <v>67</v>
      </c>
      <c r="BN295">
        <v>56.17</v>
      </c>
      <c r="BO295">
        <v>0.8</v>
      </c>
      <c r="BP295">
        <v>4.4000000000000004</v>
      </c>
      <c r="BQ295" t="s">
        <v>190</v>
      </c>
      <c r="BR295" t="s">
        <v>139</v>
      </c>
      <c r="BS295" t="s">
        <v>133</v>
      </c>
      <c r="BT295" t="s">
        <v>98</v>
      </c>
      <c r="BU295">
        <v>-1.25</v>
      </c>
      <c r="BV295">
        <v>-1</v>
      </c>
    </row>
    <row r="296" spans="1:74" x14ac:dyDescent="0.25">
      <c r="A296" t="s">
        <v>80</v>
      </c>
      <c r="B296" t="s">
        <v>80</v>
      </c>
      <c r="C296" t="s">
        <v>80</v>
      </c>
      <c r="D296">
        <v>6.3</v>
      </c>
      <c r="E296">
        <v>0.69</v>
      </c>
      <c r="F296" t="s">
        <v>67</v>
      </c>
      <c r="G296" t="s">
        <v>105</v>
      </c>
      <c r="H296">
        <v>199</v>
      </c>
      <c r="I296">
        <v>1.1299999999999999</v>
      </c>
      <c r="J296" t="s">
        <v>106</v>
      </c>
      <c r="K296" t="s">
        <v>67</v>
      </c>
      <c r="L296">
        <v>1</v>
      </c>
      <c r="M296" t="s">
        <v>116</v>
      </c>
      <c r="N296" t="s">
        <v>107</v>
      </c>
      <c r="O296">
        <v>-1.55</v>
      </c>
      <c r="P296">
        <v>-1.7</v>
      </c>
      <c r="Q296">
        <v>-1.3</v>
      </c>
      <c r="R296" t="s">
        <v>142</v>
      </c>
      <c r="S296">
        <v>6.2</v>
      </c>
      <c r="T296" t="s">
        <v>65</v>
      </c>
      <c r="U296" t="s">
        <v>460</v>
      </c>
      <c r="V296" t="s">
        <v>108</v>
      </c>
      <c r="W296" t="s">
        <v>80</v>
      </c>
      <c r="X296">
        <v>0.78</v>
      </c>
      <c r="Y296" t="s">
        <v>67</v>
      </c>
      <c r="Z296">
        <v>-0.77</v>
      </c>
      <c r="AA296" t="s">
        <v>65</v>
      </c>
      <c r="AB296" t="s">
        <v>92</v>
      </c>
      <c r="AC296">
        <v>-1.7</v>
      </c>
      <c r="AD296">
        <v>2021</v>
      </c>
      <c r="AE296">
        <v>216.2</v>
      </c>
      <c r="AF296">
        <v>432</v>
      </c>
      <c r="AG296" t="s">
        <v>93</v>
      </c>
      <c r="AH296" t="s">
        <v>66</v>
      </c>
      <c r="AI296">
        <v>1536</v>
      </c>
      <c r="AJ296">
        <v>2.11</v>
      </c>
      <c r="AK296" t="s">
        <v>109</v>
      </c>
      <c r="AL296">
        <v>457036</v>
      </c>
      <c r="AM296" t="s">
        <v>461</v>
      </c>
      <c r="AN296" t="s">
        <v>67</v>
      </c>
      <c r="AO296" t="s">
        <v>123</v>
      </c>
      <c r="AP296" t="s">
        <v>124</v>
      </c>
      <c r="AQ296" t="s">
        <v>68</v>
      </c>
      <c r="AR296" t="s">
        <v>93</v>
      </c>
      <c r="AS296" t="s">
        <v>67</v>
      </c>
      <c r="AT296" t="s">
        <v>146</v>
      </c>
      <c r="AU296" t="s">
        <v>125</v>
      </c>
      <c r="AV296" t="s">
        <v>67</v>
      </c>
      <c r="AW296" t="s">
        <v>126</v>
      </c>
      <c r="AX296" t="s">
        <v>307</v>
      </c>
      <c r="AY296" t="s">
        <v>110</v>
      </c>
      <c r="AZ296">
        <v>116</v>
      </c>
      <c r="BA296" t="s">
        <v>67</v>
      </c>
      <c r="BB296">
        <v>0</v>
      </c>
      <c r="BC296">
        <v>0.4</v>
      </c>
      <c r="BD296">
        <v>1.7</v>
      </c>
      <c r="BE296">
        <v>1.7</v>
      </c>
      <c r="BF296" t="s">
        <v>70</v>
      </c>
      <c r="BG296" t="s">
        <v>128</v>
      </c>
      <c r="BH296" t="s">
        <v>96</v>
      </c>
      <c r="BI296" t="s">
        <v>67</v>
      </c>
      <c r="BJ296" t="s">
        <v>71</v>
      </c>
      <c r="BK296" t="s">
        <v>67</v>
      </c>
      <c r="BL296" t="s">
        <v>130</v>
      </c>
      <c r="BM296" t="s">
        <v>67</v>
      </c>
      <c r="BN296">
        <v>168.6</v>
      </c>
      <c r="BO296">
        <v>0.6</v>
      </c>
      <c r="BP296">
        <v>2.9</v>
      </c>
      <c r="BQ296" t="s">
        <v>131</v>
      </c>
      <c r="BR296" t="s">
        <v>139</v>
      </c>
      <c r="BS296" t="s">
        <v>133</v>
      </c>
      <c r="BT296" t="s">
        <v>98</v>
      </c>
      <c r="BU296">
        <v>-1.1000000000000001</v>
      </c>
      <c r="BV296">
        <v>-0.85</v>
      </c>
    </row>
    <row r="297" spans="1:74" x14ac:dyDescent="0.25">
      <c r="A297" t="s">
        <v>80</v>
      </c>
      <c r="B297" t="s">
        <v>80</v>
      </c>
      <c r="C297" t="s">
        <v>80</v>
      </c>
      <c r="D297">
        <v>6.1</v>
      </c>
      <c r="E297">
        <v>0.74</v>
      </c>
      <c r="F297" t="s">
        <v>67</v>
      </c>
      <c r="G297" t="s">
        <v>105</v>
      </c>
      <c r="H297">
        <v>199</v>
      </c>
      <c r="I297">
        <v>1.1299999999999999</v>
      </c>
      <c r="J297" t="s">
        <v>106</v>
      </c>
      <c r="K297" t="s">
        <v>67</v>
      </c>
      <c r="L297">
        <v>1</v>
      </c>
      <c r="M297" t="s">
        <v>116</v>
      </c>
      <c r="N297" t="s">
        <v>107</v>
      </c>
      <c r="O297">
        <v>-1.55</v>
      </c>
      <c r="P297">
        <v>-1.64</v>
      </c>
      <c r="Q297">
        <v>-1.24</v>
      </c>
      <c r="R297" t="s">
        <v>142</v>
      </c>
      <c r="S297">
        <v>6.3</v>
      </c>
      <c r="T297" t="s">
        <v>65</v>
      </c>
      <c r="U297" t="s">
        <v>460</v>
      </c>
      <c r="V297" t="s">
        <v>108</v>
      </c>
      <c r="W297" t="s">
        <v>80</v>
      </c>
      <c r="X297">
        <v>0.84</v>
      </c>
      <c r="Y297" t="s">
        <v>67</v>
      </c>
      <c r="Z297">
        <v>-0.77</v>
      </c>
      <c r="AA297" t="s">
        <v>65</v>
      </c>
      <c r="AB297" t="s">
        <v>92</v>
      </c>
      <c r="AC297">
        <v>-1.64</v>
      </c>
      <c r="AD297">
        <v>2021</v>
      </c>
      <c r="AE297">
        <v>203.7</v>
      </c>
      <c r="AF297">
        <v>407</v>
      </c>
      <c r="AG297" t="s">
        <v>93</v>
      </c>
      <c r="AH297" t="s">
        <v>66</v>
      </c>
      <c r="AI297">
        <v>1536</v>
      </c>
      <c r="AJ297">
        <v>2.14</v>
      </c>
      <c r="AK297" t="s">
        <v>109</v>
      </c>
      <c r="AL297">
        <v>457037</v>
      </c>
      <c r="AM297" t="s">
        <v>461</v>
      </c>
      <c r="AN297" t="s">
        <v>67</v>
      </c>
      <c r="AO297" t="s">
        <v>123</v>
      </c>
      <c r="AP297" t="s">
        <v>124</v>
      </c>
      <c r="AQ297" t="s">
        <v>68</v>
      </c>
      <c r="AR297" t="s">
        <v>93</v>
      </c>
      <c r="AS297" t="s">
        <v>67</v>
      </c>
      <c r="AT297" t="s">
        <v>146</v>
      </c>
      <c r="AU297" t="s">
        <v>125</v>
      </c>
      <c r="AV297" t="s">
        <v>67</v>
      </c>
      <c r="AW297" t="s">
        <v>126</v>
      </c>
      <c r="AX297" t="s">
        <v>462</v>
      </c>
      <c r="AY297" t="s">
        <v>110</v>
      </c>
      <c r="AZ297">
        <v>117</v>
      </c>
      <c r="BA297" t="s">
        <v>67</v>
      </c>
      <c r="BB297">
        <v>0</v>
      </c>
      <c r="BC297">
        <v>0.4</v>
      </c>
      <c r="BD297">
        <v>1.7</v>
      </c>
      <c r="BE297">
        <v>1.7</v>
      </c>
      <c r="BF297" t="s">
        <v>70</v>
      </c>
      <c r="BG297" t="s">
        <v>128</v>
      </c>
      <c r="BH297" t="s">
        <v>96</v>
      </c>
      <c r="BI297" t="s">
        <v>67</v>
      </c>
      <c r="BJ297" t="s">
        <v>71</v>
      </c>
      <c r="BK297" t="s">
        <v>67</v>
      </c>
      <c r="BL297" t="s">
        <v>130</v>
      </c>
      <c r="BM297" t="s">
        <v>67</v>
      </c>
      <c r="BN297">
        <v>170.36</v>
      </c>
      <c r="BO297">
        <v>0.54</v>
      </c>
      <c r="BP297">
        <v>3</v>
      </c>
      <c r="BQ297" t="s">
        <v>131</v>
      </c>
      <c r="BR297" t="s">
        <v>139</v>
      </c>
      <c r="BS297" t="s">
        <v>133</v>
      </c>
      <c r="BT297" t="s">
        <v>98</v>
      </c>
      <c r="BU297">
        <v>-1.1000000000000001</v>
      </c>
      <c r="BV297">
        <v>-0.85</v>
      </c>
    </row>
    <row r="298" spans="1:74" x14ac:dyDescent="0.25">
      <c r="A298" t="s">
        <v>80</v>
      </c>
      <c r="B298" t="s">
        <v>80</v>
      </c>
      <c r="C298" t="s">
        <v>80</v>
      </c>
      <c r="D298">
        <v>5.0999999999999996</v>
      </c>
      <c r="E298">
        <v>0.62</v>
      </c>
      <c r="F298" t="s">
        <v>67</v>
      </c>
      <c r="G298" t="s">
        <v>105</v>
      </c>
      <c r="H298">
        <v>199</v>
      </c>
      <c r="I298">
        <v>1.1299999999999999</v>
      </c>
      <c r="J298" t="s">
        <v>106</v>
      </c>
      <c r="K298" t="s">
        <v>67</v>
      </c>
      <c r="L298">
        <v>1</v>
      </c>
      <c r="M298" t="s">
        <v>116</v>
      </c>
      <c r="N298" t="s">
        <v>107</v>
      </c>
      <c r="O298">
        <v>-1.55</v>
      </c>
      <c r="P298">
        <v>-1.6</v>
      </c>
      <c r="Q298">
        <v>-1.3</v>
      </c>
      <c r="R298" t="s">
        <v>142</v>
      </c>
      <c r="S298">
        <v>6.3</v>
      </c>
      <c r="T298" t="s">
        <v>65</v>
      </c>
      <c r="U298" t="s">
        <v>460</v>
      </c>
      <c r="V298" t="s">
        <v>108</v>
      </c>
      <c r="W298" t="s">
        <v>80</v>
      </c>
      <c r="X298">
        <v>0.7</v>
      </c>
      <c r="Y298" t="s">
        <v>67</v>
      </c>
      <c r="Z298">
        <v>-0.81</v>
      </c>
      <c r="AA298" t="s">
        <v>65</v>
      </c>
      <c r="AB298" t="s">
        <v>92</v>
      </c>
      <c r="AC298">
        <v>-1.6</v>
      </c>
      <c r="AD298">
        <v>2021</v>
      </c>
      <c r="AE298">
        <v>169.4</v>
      </c>
      <c r="AF298">
        <v>339</v>
      </c>
      <c r="AG298" t="s">
        <v>93</v>
      </c>
      <c r="AH298" t="s">
        <v>66</v>
      </c>
      <c r="AI298">
        <v>1536</v>
      </c>
      <c r="AJ298">
        <v>1.98</v>
      </c>
      <c r="AK298" t="s">
        <v>109</v>
      </c>
      <c r="AL298">
        <v>457038</v>
      </c>
      <c r="AM298" t="s">
        <v>461</v>
      </c>
      <c r="AN298" t="s">
        <v>67</v>
      </c>
      <c r="AO298" t="s">
        <v>123</v>
      </c>
      <c r="AP298" t="s">
        <v>124</v>
      </c>
      <c r="AQ298" t="s">
        <v>68</v>
      </c>
      <c r="AR298" t="s">
        <v>93</v>
      </c>
      <c r="AS298" t="s">
        <v>67</v>
      </c>
      <c r="AT298" t="s">
        <v>146</v>
      </c>
      <c r="AU298" t="s">
        <v>125</v>
      </c>
      <c r="AV298" t="s">
        <v>67</v>
      </c>
      <c r="AW298" t="s">
        <v>126</v>
      </c>
      <c r="AX298" t="s">
        <v>358</v>
      </c>
      <c r="AY298" t="s">
        <v>110</v>
      </c>
      <c r="AZ298">
        <v>118</v>
      </c>
      <c r="BA298" t="s">
        <v>67</v>
      </c>
      <c r="BB298">
        <v>0</v>
      </c>
      <c r="BC298">
        <v>0.3</v>
      </c>
      <c r="BD298">
        <v>1.7</v>
      </c>
      <c r="BE298">
        <v>1.7</v>
      </c>
      <c r="BF298" t="s">
        <v>70</v>
      </c>
      <c r="BG298" t="s">
        <v>128</v>
      </c>
      <c r="BH298" t="s">
        <v>96</v>
      </c>
      <c r="BI298" t="s">
        <v>67</v>
      </c>
      <c r="BJ298" t="s">
        <v>71</v>
      </c>
      <c r="BK298" t="s">
        <v>67</v>
      </c>
      <c r="BL298" t="s">
        <v>130</v>
      </c>
      <c r="BM298" t="s">
        <v>67</v>
      </c>
      <c r="BN298">
        <v>118.65</v>
      </c>
      <c r="BO298">
        <v>0.5</v>
      </c>
      <c r="BP298">
        <v>3</v>
      </c>
      <c r="BQ298" t="s">
        <v>131</v>
      </c>
      <c r="BR298" t="s">
        <v>139</v>
      </c>
      <c r="BS298" t="s">
        <v>133</v>
      </c>
      <c r="BT298" t="s">
        <v>98</v>
      </c>
      <c r="BU298">
        <v>-1.1000000000000001</v>
      </c>
      <c r="BV298">
        <v>-0.85</v>
      </c>
    </row>
    <row r="299" spans="1:74" x14ac:dyDescent="0.25">
      <c r="A299" t="s">
        <v>80</v>
      </c>
      <c r="B299" t="s">
        <v>80</v>
      </c>
      <c r="C299" t="s">
        <v>80</v>
      </c>
      <c r="D299">
        <v>3.3</v>
      </c>
      <c r="E299">
        <v>0.51</v>
      </c>
      <c r="F299" t="s">
        <v>67</v>
      </c>
      <c r="G299" t="s">
        <v>105</v>
      </c>
      <c r="H299">
        <v>199</v>
      </c>
      <c r="I299">
        <v>1.1299999999999999</v>
      </c>
      <c r="J299" t="s">
        <v>106</v>
      </c>
      <c r="K299" t="s">
        <v>67</v>
      </c>
      <c r="L299">
        <v>1</v>
      </c>
      <c r="M299" t="s">
        <v>116</v>
      </c>
      <c r="N299" t="s">
        <v>107</v>
      </c>
      <c r="O299">
        <v>-1.55</v>
      </c>
      <c r="P299">
        <v>-1.66</v>
      </c>
      <c r="Q299">
        <v>-1.37</v>
      </c>
      <c r="R299" t="s">
        <v>72</v>
      </c>
      <c r="S299">
        <v>8.9</v>
      </c>
      <c r="T299" t="s">
        <v>65</v>
      </c>
      <c r="U299" t="s">
        <v>460</v>
      </c>
      <c r="V299" t="s">
        <v>108</v>
      </c>
      <c r="W299" t="s">
        <v>80</v>
      </c>
      <c r="X299">
        <v>0.57999999999999996</v>
      </c>
      <c r="Y299" t="s">
        <v>67</v>
      </c>
      <c r="Z299">
        <v>-0.81</v>
      </c>
      <c r="AA299" t="s">
        <v>65</v>
      </c>
      <c r="AB299" t="s">
        <v>92</v>
      </c>
      <c r="AC299">
        <v>-1.66</v>
      </c>
      <c r="AD299">
        <v>2021</v>
      </c>
      <c r="AE299">
        <v>114.5</v>
      </c>
      <c r="AF299">
        <v>229</v>
      </c>
      <c r="AG299" t="s">
        <v>93</v>
      </c>
      <c r="AH299" t="s">
        <v>66</v>
      </c>
      <c r="AI299">
        <v>1536</v>
      </c>
      <c r="AJ299">
        <v>2.09</v>
      </c>
      <c r="AK299" t="s">
        <v>109</v>
      </c>
      <c r="AL299">
        <v>457039</v>
      </c>
      <c r="AM299" t="s">
        <v>461</v>
      </c>
      <c r="AN299" t="s">
        <v>67</v>
      </c>
      <c r="AO299" t="s">
        <v>123</v>
      </c>
      <c r="AP299" t="s">
        <v>124</v>
      </c>
      <c r="AQ299" t="s">
        <v>68</v>
      </c>
      <c r="AR299" t="s">
        <v>93</v>
      </c>
      <c r="AS299" t="s">
        <v>67</v>
      </c>
      <c r="AT299" t="s">
        <v>146</v>
      </c>
      <c r="AU299" t="s">
        <v>125</v>
      </c>
      <c r="AV299" t="s">
        <v>67</v>
      </c>
      <c r="AW299" t="s">
        <v>126</v>
      </c>
      <c r="AX299" t="s">
        <v>307</v>
      </c>
      <c r="AY299" t="s">
        <v>110</v>
      </c>
      <c r="AZ299">
        <v>141</v>
      </c>
      <c r="BA299" t="s">
        <v>67</v>
      </c>
      <c r="BB299">
        <v>0</v>
      </c>
      <c r="BC299">
        <v>0.28999999999999998</v>
      </c>
      <c r="BD299">
        <v>3</v>
      </c>
      <c r="BE299">
        <v>3</v>
      </c>
      <c r="BF299" t="s">
        <v>70</v>
      </c>
      <c r="BG299" t="s">
        <v>128</v>
      </c>
      <c r="BH299" t="s">
        <v>96</v>
      </c>
      <c r="BI299" t="s">
        <v>67</v>
      </c>
      <c r="BJ299" t="s">
        <v>71</v>
      </c>
      <c r="BK299" t="s">
        <v>67</v>
      </c>
      <c r="BL299" t="s">
        <v>130</v>
      </c>
      <c r="BM299" t="s">
        <v>67</v>
      </c>
      <c r="BN299">
        <v>65.959999999999994</v>
      </c>
      <c r="BO299">
        <v>0.56000000000000005</v>
      </c>
      <c r="BP299">
        <v>2.9</v>
      </c>
      <c r="BQ299" t="s">
        <v>131</v>
      </c>
      <c r="BR299" t="s">
        <v>139</v>
      </c>
      <c r="BS299" t="s">
        <v>133</v>
      </c>
      <c r="BT299" t="s">
        <v>98</v>
      </c>
      <c r="BU299">
        <v>-1.1000000000000001</v>
      </c>
      <c r="BV299">
        <v>-0.85</v>
      </c>
    </row>
    <row r="300" spans="1:74" x14ac:dyDescent="0.25">
      <c r="A300" t="s">
        <v>80</v>
      </c>
      <c r="B300" t="s">
        <v>80</v>
      </c>
      <c r="C300" t="s">
        <v>80</v>
      </c>
      <c r="D300">
        <v>6.9</v>
      </c>
      <c r="E300">
        <v>0.68</v>
      </c>
      <c r="F300" t="s">
        <v>67</v>
      </c>
      <c r="G300" t="s">
        <v>105</v>
      </c>
      <c r="H300">
        <v>199</v>
      </c>
      <c r="I300">
        <v>1.1299999999999999</v>
      </c>
      <c r="J300" t="s">
        <v>106</v>
      </c>
      <c r="K300" t="s">
        <v>67</v>
      </c>
      <c r="L300">
        <v>1</v>
      </c>
      <c r="M300" t="s">
        <v>116</v>
      </c>
      <c r="N300" t="s">
        <v>107</v>
      </c>
      <c r="O300">
        <v>-1.55</v>
      </c>
      <c r="P300">
        <v>-1.87</v>
      </c>
      <c r="Q300">
        <v>-1.47</v>
      </c>
      <c r="R300" t="s">
        <v>72</v>
      </c>
      <c r="S300">
        <v>9.1</v>
      </c>
      <c r="T300" t="s">
        <v>65</v>
      </c>
      <c r="U300" t="s">
        <v>460</v>
      </c>
      <c r="V300" t="s">
        <v>108</v>
      </c>
      <c r="W300" t="s">
        <v>80</v>
      </c>
      <c r="X300">
        <v>0.77</v>
      </c>
      <c r="Y300" t="s">
        <v>67</v>
      </c>
      <c r="Z300">
        <v>-0.81</v>
      </c>
      <c r="AA300" t="s">
        <v>65</v>
      </c>
      <c r="AB300" t="s">
        <v>92</v>
      </c>
      <c r="AC300">
        <v>-1.87</v>
      </c>
      <c r="AD300">
        <v>2021</v>
      </c>
      <c r="AE300">
        <v>223.7</v>
      </c>
      <c r="AF300">
        <v>447</v>
      </c>
      <c r="AG300" t="s">
        <v>93</v>
      </c>
      <c r="AH300" t="s">
        <v>66</v>
      </c>
      <c r="AI300">
        <v>1536</v>
      </c>
      <c r="AJ300">
        <v>2.54</v>
      </c>
      <c r="AK300" t="s">
        <v>109</v>
      </c>
      <c r="AL300">
        <v>457040</v>
      </c>
      <c r="AM300" t="s">
        <v>461</v>
      </c>
      <c r="AN300" t="s">
        <v>67</v>
      </c>
      <c r="AO300" t="s">
        <v>123</v>
      </c>
      <c r="AP300" t="s">
        <v>124</v>
      </c>
      <c r="AQ300" t="s">
        <v>68</v>
      </c>
      <c r="AR300" t="s">
        <v>93</v>
      </c>
      <c r="AS300" t="s">
        <v>67</v>
      </c>
      <c r="AT300" t="s">
        <v>146</v>
      </c>
      <c r="AU300" t="s">
        <v>125</v>
      </c>
      <c r="AV300" t="s">
        <v>67</v>
      </c>
      <c r="AW300" t="s">
        <v>126</v>
      </c>
      <c r="AX300" t="s">
        <v>307</v>
      </c>
      <c r="AY300" t="s">
        <v>110</v>
      </c>
      <c r="AZ300">
        <v>142</v>
      </c>
      <c r="BA300" t="s">
        <v>67</v>
      </c>
      <c r="BB300">
        <v>0</v>
      </c>
      <c r="BC300">
        <v>0.4</v>
      </c>
      <c r="BD300">
        <v>3</v>
      </c>
      <c r="BE300">
        <v>3</v>
      </c>
      <c r="BF300" t="s">
        <v>70</v>
      </c>
      <c r="BG300" t="s">
        <v>128</v>
      </c>
      <c r="BH300" t="s">
        <v>96</v>
      </c>
      <c r="BI300" t="s">
        <v>67</v>
      </c>
      <c r="BJ300" t="s">
        <v>71</v>
      </c>
      <c r="BK300" t="s">
        <v>67</v>
      </c>
      <c r="BL300" t="s">
        <v>130</v>
      </c>
      <c r="BM300" t="s">
        <v>67</v>
      </c>
      <c r="BN300">
        <v>171.89</v>
      </c>
      <c r="BO300">
        <v>0.77</v>
      </c>
      <c r="BP300">
        <v>3.1</v>
      </c>
      <c r="BQ300" t="s">
        <v>131</v>
      </c>
      <c r="BR300" t="s">
        <v>139</v>
      </c>
      <c r="BS300" t="s">
        <v>133</v>
      </c>
      <c r="BT300" t="s">
        <v>98</v>
      </c>
      <c r="BU300">
        <v>-1.1000000000000001</v>
      </c>
      <c r="BV300">
        <v>-0.85</v>
      </c>
    </row>
    <row r="301" spans="1:74" x14ac:dyDescent="0.25">
      <c r="A301" t="s">
        <v>80</v>
      </c>
      <c r="B301" t="s">
        <v>80</v>
      </c>
      <c r="C301" t="s">
        <v>80</v>
      </c>
      <c r="D301">
        <v>12.2</v>
      </c>
      <c r="E301">
        <v>2.3199999999999998</v>
      </c>
      <c r="F301" t="s">
        <v>67</v>
      </c>
      <c r="G301" t="s">
        <v>111</v>
      </c>
      <c r="H301">
        <v>199</v>
      </c>
      <c r="I301">
        <v>1.1299999999999999</v>
      </c>
      <c r="J301" t="s">
        <v>112</v>
      </c>
      <c r="K301" t="s">
        <v>67</v>
      </c>
      <c r="L301">
        <v>0</v>
      </c>
      <c r="M301" t="s">
        <v>116</v>
      </c>
      <c r="N301" t="s">
        <v>90</v>
      </c>
      <c r="O301">
        <v>-2.4500000000000002</v>
      </c>
      <c r="P301">
        <v>-2.52</v>
      </c>
      <c r="Q301">
        <v>-2.06</v>
      </c>
      <c r="R301" t="s">
        <v>72</v>
      </c>
      <c r="S301">
        <v>17.600000000000001</v>
      </c>
      <c r="T301" t="s">
        <v>65</v>
      </c>
      <c r="U301" t="s">
        <v>463</v>
      </c>
      <c r="V301" t="s">
        <v>91</v>
      </c>
      <c r="W301" t="s">
        <v>80</v>
      </c>
      <c r="X301">
        <v>2.62</v>
      </c>
      <c r="Y301" t="s">
        <v>67</v>
      </c>
      <c r="Z301">
        <v>-0.96</v>
      </c>
      <c r="AA301" t="s">
        <v>65</v>
      </c>
      <c r="AB301" t="s">
        <v>92</v>
      </c>
      <c r="AC301">
        <v>-2.52</v>
      </c>
      <c r="AD301">
        <v>2021</v>
      </c>
      <c r="AE301">
        <v>100.2</v>
      </c>
      <c r="AF301">
        <v>200</v>
      </c>
      <c r="AG301" t="s">
        <v>93</v>
      </c>
      <c r="AH301" t="s">
        <v>66</v>
      </c>
      <c r="AI301">
        <v>1536</v>
      </c>
      <c r="AJ301">
        <v>13.83</v>
      </c>
      <c r="AK301" t="s">
        <v>94</v>
      </c>
      <c r="AL301">
        <v>457041</v>
      </c>
      <c r="AM301" t="s">
        <v>464</v>
      </c>
      <c r="AN301" t="s">
        <v>67</v>
      </c>
      <c r="AO301" t="s">
        <v>123</v>
      </c>
      <c r="AP301" t="s">
        <v>124</v>
      </c>
      <c r="AQ301" t="s">
        <v>68</v>
      </c>
      <c r="AR301" t="s">
        <v>93</v>
      </c>
      <c r="AS301" t="s">
        <v>67</v>
      </c>
      <c r="AT301" t="s">
        <v>146</v>
      </c>
      <c r="AU301" t="s">
        <v>125</v>
      </c>
      <c r="AV301" t="s">
        <v>67</v>
      </c>
      <c r="AW301" t="s">
        <v>126</v>
      </c>
      <c r="AX301" t="s">
        <v>290</v>
      </c>
      <c r="AY301" t="s">
        <v>95</v>
      </c>
      <c r="AZ301">
        <v>256</v>
      </c>
      <c r="BA301" t="s">
        <v>67</v>
      </c>
      <c r="BB301">
        <v>0</v>
      </c>
      <c r="BC301">
        <v>0.46</v>
      </c>
      <c r="BD301">
        <v>2.7</v>
      </c>
      <c r="BE301">
        <v>2.7</v>
      </c>
      <c r="BF301" t="s">
        <v>128</v>
      </c>
      <c r="BG301" t="s">
        <v>128</v>
      </c>
      <c r="BH301" t="s">
        <v>96</v>
      </c>
      <c r="BI301" t="s">
        <v>67</v>
      </c>
      <c r="BJ301" t="s">
        <v>71</v>
      </c>
      <c r="BK301" t="s">
        <v>67</v>
      </c>
      <c r="BL301" t="s">
        <v>130</v>
      </c>
      <c r="BM301" t="s">
        <v>67</v>
      </c>
      <c r="BN301">
        <v>262.79000000000002</v>
      </c>
      <c r="BO301">
        <v>1.27</v>
      </c>
      <c r="BP301">
        <v>12.2</v>
      </c>
      <c r="BQ301" t="s">
        <v>74</v>
      </c>
      <c r="BR301" t="s">
        <v>465</v>
      </c>
      <c r="BS301" t="s">
        <v>133</v>
      </c>
      <c r="BT301" t="s">
        <v>98</v>
      </c>
      <c r="BU301">
        <v>-1.25</v>
      </c>
      <c r="BV301">
        <v>-1</v>
      </c>
    </row>
    <row r="302" spans="1:74" x14ac:dyDescent="0.25">
      <c r="A302" t="s">
        <v>80</v>
      </c>
      <c r="B302" t="s">
        <v>80</v>
      </c>
      <c r="C302" t="s">
        <v>80</v>
      </c>
      <c r="D302">
        <v>15.1</v>
      </c>
      <c r="E302">
        <v>3.86</v>
      </c>
      <c r="F302" t="s">
        <v>67</v>
      </c>
      <c r="G302" t="s">
        <v>105</v>
      </c>
      <c r="H302">
        <v>199</v>
      </c>
      <c r="I302">
        <v>1.1299999999999999</v>
      </c>
      <c r="J302" t="s">
        <v>106</v>
      </c>
      <c r="K302" t="s">
        <v>67</v>
      </c>
      <c r="L302">
        <v>0</v>
      </c>
      <c r="M302" t="s">
        <v>116</v>
      </c>
      <c r="N302" t="s">
        <v>107</v>
      </c>
      <c r="O302">
        <v>-2.4500000000000002</v>
      </c>
      <c r="P302">
        <v>-2.64</v>
      </c>
      <c r="Q302">
        <v>-2.04</v>
      </c>
      <c r="R302" t="s">
        <v>72</v>
      </c>
      <c r="S302">
        <v>17.100000000000001</v>
      </c>
      <c r="T302" t="s">
        <v>65</v>
      </c>
      <c r="U302" t="s">
        <v>463</v>
      </c>
      <c r="V302" t="s">
        <v>108</v>
      </c>
      <c r="W302" t="s">
        <v>80</v>
      </c>
      <c r="X302">
        <v>4.3600000000000003</v>
      </c>
      <c r="Y302" t="s">
        <v>67</v>
      </c>
      <c r="Z302">
        <v>-0.96</v>
      </c>
      <c r="AA302" t="s">
        <v>65</v>
      </c>
      <c r="AB302" t="s">
        <v>92</v>
      </c>
      <c r="AC302">
        <v>-2.64</v>
      </c>
      <c r="AD302">
        <v>2021</v>
      </c>
      <c r="AE302">
        <v>129.19999999999999</v>
      </c>
      <c r="AF302">
        <v>258</v>
      </c>
      <c r="AG302" t="s">
        <v>93</v>
      </c>
      <c r="AH302" t="s">
        <v>66</v>
      </c>
      <c r="AI302">
        <v>1536</v>
      </c>
      <c r="AJ302">
        <v>14.47</v>
      </c>
      <c r="AK302" t="s">
        <v>109</v>
      </c>
      <c r="AL302">
        <v>457042</v>
      </c>
      <c r="AM302" t="s">
        <v>464</v>
      </c>
      <c r="AN302" t="s">
        <v>67</v>
      </c>
      <c r="AO302" t="s">
        <v>123</v>
      </c>
      <c r="AP302" t="s">
        <v>124</v>
      </c>
      <c r="AQ302" t="s">
        <v>68</v>
      </c>
      <c r="AR302" t="s">
        <v>93</v>
      </c>
      <c r="AS302" t="s">
        <v>67</v>
      </c>
      <c r="AT302" t="s">
        <v>146</v>
      </c>
      <c r="AU302" t="s">
        <v>125</v>
      </c>
      <c r="AV302" t="s">
        <v>67</v>
      </c>
      <c r="AW302" t="s">
        <v>126</v>
      </c>
      <c r="AX302" t="s">
        <v>290</v>
      </c>
      <c r="AY302" t="s">
        <v>110</v>
      </c>
      <c r="AZ302">
        <v>255</v>
      </c>
      <c r="BA302" t="s">
        <v>67</v>
      </c>
      <c r="BB302">
        <v>0</v>
      </c>
      <c r="BC302">
        <v>0.6</v>
      </c>
      <c r="BD302">
        <v>2.7</v>
      </c>
      <c r="BE302">
        <v>2.7</v>
      </c>
      <c r="BF302" t="s">
        <v>128</v>
      </c>
      <c r="BG302" t="s">
        <v>128</v>
      </c>
      <c r="BH302" t="s">
        <v>96</v>
      </c>
      <c r="BI302" t="s">
        <v>67</v>
      </c>
      <c r="BJ302" t="s">
        <v>71</v>
      </c>
      <c r="BK302" t="s">
        <v>67</v>
      </c>
      <c r="BL302" t="s">
        <v>130</v>
      </c>
      <c r="BM302" t="s">
        <v>67</v>
      </c>
      <c r="BN302">
        <v>563.65</v>
      </c>
      <c r="BO302">
        <v>1.39</v>
      </c>
      <c r="BP302">
        <v>11.7</v>
      </c>
      <c r="BQ302" t="s">
        <v>74</v>
      </c>
      <c r="BR302" t="s">
        <v>465</v>
      </c>
      <c r="BS302" t="s">
        <v>133</v>
      </c>
      <c r="BT302" t="s">
        <v>98</v>
      </c>
      <c r="BU302">
        <v>-1.25</v>
      </c>
      <c r="BV302">
        <v>-1</v>
      </c>
    </row>
    <row r="303" spans="1:74" x14ac:dyDescent="0.25">
      <c r="A303" t="s">
        <v>80</v>
      </c>
      <c r="B303" t="s">
        <v>80</v>
      </c>
      <c r="C303" t="s">
        <v>80</v>
      </c>
      <c r="D303">
        <v>9.6999999999999993</v>
      </c>
      <c r="E303">
        <v>2.3199999999999998</v>
      </c>
      <c r="F303" t="s">
        <v>67</v>
      </c>
      <c r="G303" t="s">
        <v>73</v>
      </c>
      <c r="H303">
        <v>199</v>
      </c>
      <c r="I303">
        <v>1.1299999999999999</v>
      </c>
      <c r="J303" t="s">
        <v>106</v>
      </c>
      <c r="K303" t="s">
        <v>67</v>
      </c>
      <c r="L303">
        <v>0</v>
      </c>
      <c r="M303" t="s">
        <v>116</v>
      </c>
      <c r="N303" t="s">
        <v>160</v>
      </c>
      <c r="O303">
        <v>-2.4500000000000002</v>
      </c>
      <c r="P303">
        <v>-2.52</v>
      </c>
      <c r="Q303">
        <v>-2.06</v>
      </c>
      <c r="R303" t="s">
        <v>72</v>
      </c>
      <c r="S303">
        <v>17.600000000000001</v>
      </c>
      <c r="T303" t="s">
        <v>65</v>
      </c>
      <c r="U303" t="s">
        <v>463</v>
      </c>
      <c r="V303" t="s">
        <v>108</v>
      </c>
      <c r="W303" t="s">
        <v>80</v>
      </c>
      <c r="X303">
        <v>2.62</v>
      </c>
      <c r="Y303" t="s">
        <v>67</v>
      </c>
      <c r="Z303">
        <v>-0.96</v>
      </c>
      <c r="AA303" t="s">
        <v>65</v>
      </c>
      <c r="AB303" t="s">
        <v>100</v>
      </c>
      <c r="AC303">
        <v>-2.52</v>
      </c>
      <c r="AD303">
        <v>2021</v>
      </c>
      <c r="AE303">
        <v>79.8</v>
      </c>
      <c r="AF303">
        <v>160</v>
      </c>
      <c r="AG303" t="s">
        <v>93</v>
      </c>
      <c r="AH303" t="s">
        <v>66</v>
      </c>
      <c r="AI303">
        <v>1536</v>
      </c>
      <c r="AJ303">
        <v>13.83</v>
      </c>
      <c r="AK303" t="s">
        <v>109</v>
      </c>
      <c r="AL303">
        <v>457043</v>
      </c>
      <c r="AM303" t="s">
        <v>464</v>
      </c>
      <c r="AN303" t="s">
        <v>67</v>
      </c>
      <c r="AO303" t="s">
        <v>123</v>
      </c>
      <c r="AP303" t="s">
        <v>124</v>
      </c>
      <c r="AQ303" t="s">
        <v>68</v>
      </c>
      <c r="AR303" t="s">
        <v>93</v>
      </c>
      <c r="AS303" t="s">
        <v>67</v>
      </c>
      <c r="AT303" t="s">
        <v>146</v>
      </c>
      <c r="AU303" t="s">
        <v>125</v>
      </c>
      <c r="AV303" t="s">
        <v>67</v>
      </c>
      <c r="AW303" t="s">
        <v>126</v>
      </c>
      <c r="AX303" t="s">
        <v>294</v>
      </c>
      <c r="AY303" t="s">
        <v>110</v>
      </c>
      <c r="AZ303">
        <v>256</v>
      </c>
      <c r="BA303" t="s">
        <v>67</v>
      </c>
      <c r="BB303">
        <v>0</v>
      </c>
      <c r="BC303">
        <v>0.46</v>
      </c>
      <c r="BD303">
        <v>2.7</v>
      </c>
      <c r="BE303">
        <v>2.7</v>
      </c>
      <c r="BF303" t="s">
        <v>128</v>
      </c>
      <c r="BG303" t="s">
        <v>128</v>
      </c>
      <c r="BH303" t="s">
        <v>96</v>
      </c>
      <c r="BI303" t="s">
        <v>67</v>
      </c>
      <c r="BJ303" t="s">
        <v>71</v>
      </c>
      <c r="BK303" t="s">
        <v>67</v>
      </c>
      <c r="BL303" t="s">
        <v>130</v>
      </c>
      <c r="BM303" t="s">
        <v>67</v>
      </c>
      <c r="BN303">
        <v>209.32</v>
      </c>
      <c r="BO303">
        <v>1.27</v>
      </c>
      <c r="BP303">
        <v>12.2</v>
      </c>
      <c r="BQ303" t="s">
        <v>74</v>
      </c>
      <c r="BR303" t="s">
        <v>465</v>
      </c>
      <c r="BS303" t="s">
        <v>133</v>
      </c>
      <c r="BT303" t="s">
        <v>98</v>
      </c>
      <c r="BU303">
        <v>-1.25</v>
      </c>
      <c r="BV303">
        <v>-1</v>
      </c>
    </row>
    <row r="304" spans="1:74" x14ac:dyDescent="0.25">
      <c r="A304" t="s">
        <v>170</v>
      </c>
      <c r="B304" t="s">
        <v>171</v>
      </c>
      <c r="C304" t="s">
        <v>165</v>
      </c>
      <c r="D304">
        <v>5.6</v>
      </c>
      <c r="E304">
        <v>3.86</v>
      </c>
      <c r="F304" t="s">
        <v>67</v>
      </c>
      <c r="G304" t="s">
        <v>105</v>
      </c>
      <c r="H304">
        <v>199</v>
      </c>
      <c r="I304">
        <v>1.1299999999999999</v>
      </c>
      <c r="J304" t="s">
        <v>106</v>
      </c>
      <c r="K304" t="s">
        <v>67</v>
      </c>
      <c r="L304">
        <v>0</v>
      </c>
      <c r="M304" t="s">
        <v>116</v>
      </c>
      <c r="N304" t="s">
        <v>107</v>
      </c>
      <c r="O304">
        <v>-2.4500000000000002</v>
      </c>
      <c r="P304">
        <v>-2.64</v>
      </c>
      <c r="Q304">
        <v>-2.04</v>
      </c>
      <c r="R304" t="s">
        <v>72</v>
      </c>
      <c r="S304">
        <v>17.100000000000001</v>
      </c>
      <c r="T304" t="s">
        <v>65</v>
      </c>
      <c r="U304" t="s">
        <v>463</v>
      </c>
      <c r="V304" t="s">
        <v>108</v>
      </c>
      <c r="W304" t="s">
        <v>170</v>
      </c>
      <c r="X304">
        <v>4.3600000000000003</v>
      </c>
      <c r="Y304" t="s">
        <v>67</v>
      </c>
      <c r="Z304">
        <v>-0.96</v>
      </c>
      <c r="AA304" t="s">
        <v>65</v>
      </c>
      <c r="AB304" t="s">
        <v>92</v>
      </c>
      <c r="AC304">
        <v>-2.64</v>
      </c>
      <c r="AD304">
        <v>2021</v>
      </c>
      <c r="AE304">
        <v>48.1</v>
      </c>
      <c r="AF304">
        <v>96</v>
      </c>
      <c r="AG304" t="s">
        <v>93</v>
      </c>
      <c r="AH304" t="s">
        <v>66</v>
      </c>
      <c r="AI304">
        <v>1536</v>
      </c>
      <c r="AJ304">
        <v>14.47</v>
      </c>
      <c r="AK304" t="s">
        <v>109</v>
      </c>
      <c r="AL304">
        <v>457044</v>
      </c>
      <c r="AM304" t="s">
        <v>464</v>
      </c>
      <c r="AN304" t="s">
        <v>67</v>
      </c>
      <c r="AO304" t="s">
        <v>123</v>
      </c>
      <c r="AP304" t="s">
        <v>124</v>
      </c>
      <c r="AQ304" t="s">
        <v>68</v>
      </c>
      <c r="AR304" t="s">
        <v>93</v>
      </c>
      <c r="AS304" t="s">
        <v>67</v>
      </c>
      <c r="AT304" t="s">
        <v>146</v>
      </c>
      <c r="AU304" t="s">
        <v>125</v>
      </c>
      <c r="AV304" t="s">
        <v>67</v>
      </c>
      <c r="AW304" t="s">
        <v>126</v>
      </c>
      <c r="AX304" t="s">
        <v>290</v>
      </c>
      <c r="AY304" t="s">
        <v>110</v>
      </c>
      <c r="AZ304">
        <v>255</v>
      </c>
      <c r="BA304" t="s">
        <v>67</v>
      </c>
      <c r="BB304">
        <v>0</v>
      </c>
      <c r="BC304">
        <v>0.6</v>
      </c>
      <c r="BD304">
        <v>2.7</v>
      </c>
      <c r="BE304">
        <v>2.7</v>
      </c>
      <c r="BF304" t="s">
        <v>128</v>
      </c>
      <c r="BG304" t="s">
        <v>128</v>
      </c>
      <c r="BH304" t="s">
        <v>96</v>
      </c>
      <c r="BI304" t="s">
        <v>67</v>
      </c>
      <c r="BJ304" t="s">
        <v>71</v>
      </c>
      <c r="BK304" t="s">
        <v>67</v>
      </c>
      <c r="BL304" t="s">
        <v>130</v>
      </c>
      <c r="BM304" t="s">
        <v>67</v>
      </c>
      <c r="BN304">
        <v>209.7</v>
      </c>
      <c r="BO304">
        <v>1.39</v>
      </c>
      <c r="BP304">
        <v>11.7</v>
      </c>
      <c r="BQ304" t="s">
        <v>74</v>
      </c>
      <c r="BR304" t="s">
        <v>465</v>
      </c>
      <c r="BS304" t="s">
        <v>133</v>
      </c>
      <c r="BT304" t="s">
        <v>98</v>
      </c>
      <c r="BU304">
        <v>-1.25</v>
      </c>
      <c r="BV304">
        <v>-1</v>
      </c>
    </row>
    <row r="305" spans="1:74" x14ac:dyDescent="0.25">
      <c r="A305" t="s">
        <v>248</v>
      </c>
      <c r="B305" t="s">
        <v>248</v>
      </c>
      <c r="C305" t="s">
        <v>248</v>
      </c>
      <c r="D305">
        <v>2</v>
      </c>
      <c r="E305">
        <v>0.57999999999999996</v>
      </c>
      <c r="F305" t="s">
        <v>67</v>
      </c>
      <c r="G305" t="s">
        <v>88</v>
      </c>
      <c r="H305">
        <v>199</v>
      </c>
      <c r="I305">
        <v>1.1299999999999999</v>
      </c>
      <c r="J305" t="s">
        <v>106</v>
      </c>
      <c r="K305" t="s">
        <v>67</v>
      </c>
      <c r="L305">
        <v>0</v>
      </c>
      <c r="M305" t="s">
        <v>116</v>
      </c>
      <c r="N305" t="s">
        <v>107</v>
      </c>
      <c r="O305">
        <v>-1.7</v>
      </c>
      <c r="P305">
        <v>-1.97</v>
      </c>
      <c r="Q305">
        <v>-1.68</v>
      </c>
      <c r="R305" t="s">
        <v>142</v>
      </c>
      <c r="S305">
        <v>6.2</v>
      </c>
      <c r="T305" t="s">
        <v>65</v>
      </c>
      <c r="U305" t="s">
        <v>466</v>
      </c>
      <c r="V305" t="s">
        <v>108</v>
      </c>
      <c r="W305" t="s">
        <v>248</v>
      </c>
      <c r="X305">
        <v>0.66</v>
      </c>
      <c r="Y305" t="s">
        <v>67</v>
      </c>
      <c r="Z305">
        <v>-0.94</v>
      </c>
      <c r="AA305" t="s">
        <v>65</v>
      </c>
      <c r="AB305" t="s">
        <v>92</v>
      </c>
      <c r="AC305">
        <v>-1.97</v>
      </c>
      <c r="AD305">
        <v>2021</v>
      </c>
      <c r="AE305">
        <v>72.599999999999994</v>
      </c>
      <c r="AF305">
        <v>145</v>
      </c>
      <c r="AG305" t="s">
        <v>93</v>
      </c>
      <c r="AH305" t="s">
        <v>66</v>
      </c>
      <c r="AI305">
        <v>1536</v>
      </c>
      <c r="AJ305">
        <v>2.38</v>
      </c>
      <c r="AK305" t="s">
        <v>109</v>
      </c>
      <c r="AL305">
        <v>457045</v>
      </c>
      <c r="AM305" t="s">
        <v>467</v>
      </c>
      <c r="AN305" t="s">
        <v>67</v>
      </c>
      <c r="AO305" t="s">
        <v>123</v>
      </c>
      <c r="AP305" t="s">
        <v>124</v>
      </c>
      <c r="AQ305" t="s">
        <v>68</v>
      </c>
      <c r="AR305" t="s">
        <v>93</v>
      </c>
      <c r="AS305" t="s">
        <v>67</v>
      </c>
      <c r="AT305" t="s">
        <v>146</v>
      </c>
      <c r="AU305" t="s">
        <v>125</v>
      </c>
      <c r="AV305" t="s">
        <v>67</v>
      </c>
      <c r="AW305" t="s">
        <v>126</v>
      </c>
      <c r="AX305" t="s">
        <v>468</v>
      </c>
      <c r="AY305" t="s">
        <v>110</v>
      </c>
      <c r="AZ305">
        <v>678</v>
      </c>
      <c r="BA305" t="s">
        <v>67</v>
      </c>
      <c r="BB305">
        <v>0</v>
      </c>
      <c r="BC305">
        <v>0.28999999999999998</v>
      </c>
      <c r="BD305">
        <v>1.8</v>
      </c>
      <c r="BE305">
        <v>1.8</v>
      </c>
      <c r="BF305" t="s">
        <v>70</v>
      </c>
      <c r="BG305" t="s">
        <v>128</v>
      </c>
      <c r="BH305" t="s">
        <v>96</v>
      </c>
      <c r="BI305" t="s">
        <v>67</v>
      </c>
      <c r="BJ305" t="s">
        <v>71</v>
      </c>
      <c r="BK305" t="s">
        <v>67</v>
      </c>
      <c r="BL305" t="s">
        <v>130</v>
      </c>
      <c r="BM305" t="s">
        <v>67</v>
      </c>
      <c r="BN305">
        <v>47.59</v>
      </c>
      <c r="BO305">
        <v>0.72</v>
      </c>
      <c r="BP305">
        <v>2.7</v>
      </c>
      <c r="BQ305" t="s">
        <v>131</v>
      </c>
      <c r="BR305" t="s">
        <v>139</v>
      </c>
      <c r="BS305" t="s">
        <v>133</v>
      </c>
      <c r="BT305" t="s">
        <v>98</v>
      </c>
      <c r="BU305">
        <v>-1.25</v>
      </c>
      <c r="BV305">
        <v>-1</v>
      </c>
    </row>
    <row r="306" spans="1:74" x14ac:dyDescent="0.25">
      <c r="A306" t="s">
        <v>243</v>
      </c>
      <c r="B306" t="s">
        <v>171</v>
      </c>
      <c r="C306" t="s">
        <v>188</v>
      </c>
      <c r="D306">
        <v>4.5999999999999996</v>
      </c>
      <c r="E306">
        <v>0.57999999999999996</v>
      </c>
      <c r="F306" t="s">
        <v>67</v>
      </c>
      <c r="G306" t="s">
        <v>105</v>
      </c>
      <c r="H306">
        <v>199</v>
      </c>
      <c r="I306">
        <v>1.1299999999999999</v>
      </c>
      <c r="J306" t="s">
        <v>106</v>
      </c>
      <c r="K306" t="s">
        <v>67</v>
      </c>
      <c r="L306">
        <v>0</v>
      </c>
      <c r="M306" t="s">
        <v>116</v>
      </c>
      <c r="N306" t="s">
        <v>107</v>
      </c>
      <c r="O306">
        <v>-1.7</v>
      </c>
      <c r="P306">
        <v>-1.97</v>
      </c>
      <c r="Q306">
        <v>-1.68</v>
      </c>
      <c r="R306" t="s">
        <v>142</v>
      </c>
      <c r="S306">
        <v>6.2</v>
      </c>
      <c r="T306" t="s">
        <v>65</v>
      </c>
      <c r="U306" t="s">
        <v>466</v>
      </c>
      <c r="V306" t="s">
        <v>108</v>
      </c>
      <c r="W306" t="s">
        <v>243</v>
      </c>
      <c r="X306">
        <v>0.66</v>
      </c>
      <c r="Y306" t="s">
        <v>67</v>
      </c>
      <c r="Z306">
        <v>-0.94</v>
      </c>
      <c r="AA306" t="s">
        <v>65</v>
      </c>
      <c r="AB306" t="s">
        <v>92</v>
      </c>
      <c r="AC306">
        <v>-1.97</v>
      </c>
      <c r="AD306">
        <v>2021</v>
      </c>
      <c r="AE306">
        <v>171.3</v>
      </c>
      <c r="AF306">
        <v>343</v>
      </c>
      <c r="AG306" t="s">
        <v>93</v>
      </c>
      <c r="AH306" t="s">
        <v>66</v>
      </c>
      <c r="AI306">
        <v>1536</v>
      </c>
      <c r="AJ306">
        <v>2.38</v>
      </c>
      <c r="AK306" t="s">
        <v>109</v>
      </c>
      <c r="AL306">
        <v>457046</v>
      </c>
      <c r="AM306" t="s">
        <v>467</v>
      </c>
      <c r="AN306" t="s">
        <v>67</v>
      </c>
      <c r="AO306" t="s">
        <v>123</v>
      </c>
      <c r="AP306" t="s">
        <v>124</v>
      </c>
      <c r="AQ306" t="s">
        <v>68</v>
      </c>
      <c r="AR306" t="s">
        <v>93</v>
      </c>
      <c r="AS306" t="s">
        <v>67</v>
      </c>
      <c r="AT306" t="s">
        <v>146</v>
      </c>
      <c r="AU306" t="s">
        <v>125</v>
      </c>
      <c r="AV306" t="s">
        <v>67</v>
      </c>
      <c r="AW306" t="s">
        <v>126</v>
      </c>
      <c r="AX306" t="s">
        <v>469</v>
      </c>
      <c r="AY306" t="s">
        <v>110</v>
      </c>
      <c r="AZ306">
        <v>678</v>
      </c>
      <c r="BA306" t="s">
        <v>67</v>
      </c>
      <c r="BB306">
        <v>0</v>
      </c>
      <c r="BC306">
        <v>0.28999999999999998</v>
      </c>
      <c r="BD306">
        <v>1.8</v>
      </c>
      <c r="BE306">
        <v>1.8</v>
      </c>
      <c r="BF306" t="s">
        <v>70</v>
      </c>
      <c r="BG306" t="s">
        <v>128</v>
      </c>
      <c r="BH306" t="s">
        <v>96</v>
      </c>
      <c r="BI306" t="s">
        <v>67</v>
      </c>
      <c r="BJ306" t="s">
        <v>71</v>
      </c>
      <c r="BK306" t="s">
        <v>67</v>
      </c>
      <c r="BL306" t="s">
        <v>130</v>
      </c>
      <c r="BM306" t="s">
        <v>67</v>
      </c>
      <c r="BN306">
        <v>112.3</v>
      </c>
      <c r="BO306">
        <v>0.72</v>
      </c>
      <c r="BP306">
        <v>2.7</v>
      </c>
      <c r="BQ306" t="s">
        <v>131</v>
      </c>
      <c r="BR306" t="s">
        <v>139</v>
      </c>
      <c r="BS306" t="s">
        <v>133</v>
      </c>
      <c r="BT306" t="s">
        <v>98</v>
      </c>
      <c r="BU306">
        <v>-1.25</v>
      </c>
      <c r="BV306">
        <v>-1</v>
      </c>
    </row>
    <row r="307" spans="1:74" x14ac:dyDescent="0.25">
      <c r="A307" t="s">
        <v>248</v>
      </c>
      <c r="B307" t="s">
        <v>248</v>
      </c>
      <c r="C307" t="s">
        <v>248</v>
      </c>
      <c r="D307">
        <v>2.1</v>
      </c>
      <c r="E307">
        <v>0.57999999999999996</v>
      </c>
      <c r="F307" t="s">
        <v>67</v>
      </c>
      <c r="G307" t="s">
        <v>105</v>
      </c>
      <c r="H307">
        <v>199</v>
      </c>
      <c r="I307">
        <v>1.1299999999999999</v>
      </c>
      <c r="J307" t="s">
        <v>106</v>
      </c>
      <c r="K307" t="s">
        <v>67</v>
      </c>
      <c r="L307">
        <v>0</v>
      </c>
      <c r="M307" t="s">
        <v>116</v>
      </c>
      <c r="N307" t="s">
        <v>107</v>
      </c>
      <c r="O307">
        <v>-1.7</v>
      </c>
      <c r="P307">
        <v>-1.97</v>
      </c>
      <c r="Q307">
        <v>-1.68</v>
      </c>
      <c r="R307" t="s">
        <v>142</v>
      </c>
      <c r="S307">
        <v>6.2</v>
      </c>
      <c r="T307" t="s">
        <v>65</v>
      </c>
      <c r="U307" t="s">
        <v>466</v>
      </c>
      <c r="V307" t="s">
        <v>108</v>
      </c>
      <c r="W307" t="s">
        <v>248</v>
      </c>
      <c r="X307">
        <v>0.66</v>
      </c>
      <c r="Y307" t="s">
        <v>67</v>
      </c>
      <c r="Z307">
        <v>-0.94</v>
      </c>
      <c r="AA307" t="s">
        <v>65</v>
      </c>
      <c r="AB307" t="s">
        <v>92</v>
      </c>
      <c r="AC307">
        <v>-1.97</v>
      </c>
      <c r="AD307">
        <v>2021</v>
      </c>
      <c r="AE307">
        <v>77</v>
      </c>
      <c r="AF307">
        <v>154</v>
      </c>
      <c r="AG307" t="s">
        <v>93</v>
      </c>
      <c r="AH307" t="s">
        <v>66</v>
      </c>
      <c r="AI307">
        <v>1536</v>
      </c>
      <c r="AJ307">
        <v>2.38</v>
      </c>
      <c r="AK307" t="s">
        <v>109</v>
      </c>
      <c r="AL307">
        <v>457047</v>
      </c>
      <c r="AM307" t="s">
        <v>467</v>
      </c>
      <c r="AN307" t="s">
        <v>67</v>
      </c>
      <c r="AO307" t="s">
        <v>123</v>
      </c>
      <c r="AP307" t="s">
        <v>124</v>
      </c>
      <c r="AQ307" t="s">
        <v>68</v>
      </c>
      <c r="AR307" t="s">
        <v>93</v>
      </c>
      <c r="AS307" t="s">
        <v>67</v>
      </c>
      <c r="AT307" t="s">
        <v>146</v>
      </c>
      <c r="AU307" t="s">
        <v>125</v>
      </c>
      <c r="AV307" t="s">
        <v>67</v>
      </c>
      <c r="AW307" t="s">
        <v>126</v>
      </c>
      <c r="AX307" t="s">
        <v>470</v>
      </c>
      <c r="AY307" t="s">
        <v>110</v>
      </c>
      <c r="AZ307">
        <v>678</v>
      </c>
      <c r="BA307" t="s">
        <v>67</v>
      </c>
      <c r="BB307">
        <v>0</v>
      </c>
      <c r="BC307">
        <v>0.28999999999999998</v>
      </c>
      <c r="BD307">
        <v>1.8</v>
      </c>
      <c r="BE307">
        <v>1.8</v>
      </c>
      <c r="BF307" t="s">
        <v>70</v>
      </c>
      <c r="BG307" t="s">
        <v>128</v>
      </c>
      <c r="BH307" t="s">
        <v>96</v>
      </c>
      <c r="BI307" t="s">
        <v>67</v>
      </c>
      <c r="BJ307" t="s">
        <v>71</v>
      </c>
      <c r="BK307" t="s">
        <v>67</v>
      </c>
      <c r="BL307" t="s">
        <v>130</v>
      </c>
      <c r="BM307" t="s">
        <v>67</v>
      </c>
      <c r="BN307">
        <v>50.47</v>
      </c>
      <c r="BO307">
        <v>0.72</v>
      </c>
      <c r="BP307">
        <v>2.7</v>
      </c>
      <c r="BQ307" t="s">
        <v>131</v>
      </c>
      <c r="BR307" t="s">
        <v>139</v>
      </c>
      <c r="BS307" t="s">
        <v>133</v>
      </c>
      <c r="BT307" t="s">
        <v>98</v>
      </c>
      <c r="BU307">
        <v>-1.25</v>
      </c>
      <c r="BV307">
        <v>-1</v>
      </c>
    </row>
    <row r="308" spans="1:74" x14ac:dyDescent="0.25">
      <c r="A308" t="s">
        <v>195</v>
      </c>
      <c r="B308" t="s">
        <v>195</v>
      </c>
      <c r="C308" t="s">
        <v>195</v>
      </c>
      <c r="D308">
        <v>0.5</v>
      </c>
      <c r="E308">
        <v>0.57999999999999996</v>
      </c>
      <c r="F308" t="s">
        <v>67</v>
      </c>
      <c r="G308" t="s">
        <v>105</v>
      </c>
      <c r="H308">
        <v>199</v>
      </c>
      <c r="I308">
        <v>1.1299999999999999</v>
      </c>
      <c r="J308" t="s">
        <v>106</v>
      </c>
      <c r="K308" t="s">
        <v>67</v>
      </c>
      <c r="L308">
        <v>0</v>
      </c>
      <c r="M308" t="s">
        <v>116</v>
      </c>
      <c r="N308" t="s">
        <v>107</v>
      </c>
      <c r="O308">
        <v>-1.7</v>
      </c>
      <c r="P308">
        <v>-1.97</v>
      </c>
      <c r="Q308">
        <v>-1.68</v>
      </c>
      <c r="R308" t="s">
        <v>142</v>
      </c>
      <c r="S308">
        <v>6.2</v>
      </c>
      <c r="T308" t="s">
        <v>65</v>
      </c>
      <c r="U308" t="s">
        <v>466</v>
      </c>
      <c r="V308" t="s">
        <v>108</v>
      </c>
      <c r="W308" t="s">
        <v>195</v>
      </c>
      <c r="X308">
        <v>0.66</v>
      </c>
      <c r="Y308" t="s">
        <v>67</v>
      </c>
      <c r="Z308">
        <v>-0.94</v>
      </c>
      <c r="AA308" t="s">
        <v>65</v>
      </c>
      <c r="AB308" t="s">
        <v>92</v>
      </c>
      <c r="AC308">
        <v>-1.97</v>
      </c>
      <c r="AD308">
        <v>2021</v>
      </c>
      <c r="AE308">
        <v>18</v>
      </c>
      <c r="AF308">
        <v>36</v>
      </c>
      <c r="AG308" t="s">
        <v>93</v>
      </c>
      <c r="AH308" t="s">
        <v>66</v>
      </c>
      <c r="AI308">
        <v>1536</v>
      </c>
      <c r="AJ308">
        <v>2.38</v>
      </c>
      <c r="AK308" t="s">
        <v>109</v>
      </c>
      <c r="AL308">
        <v>457048</v>
      </c>
      <c r="AM308" t="s">
        <v>467</v>
      </c>
      <c r="AN308" t="s">
        <v>67</v>
      </c>
      <c r="AO308" t="s">
        <v>123</v>
      </c>
      <c r="AP308" t="s">
        <v>124</v>
      </c>
      <c r="AQ308" t="s">
        <v>68</v>
      </c>
      <c r="AR308" t="s">
        <v>93</v>
      </c>
      <c r="AS308" t="s">
        <v>67</v>
      </c>
      <c r="AT308" t="s">
        <v>146</v>
      </c>
      <c r="AU308" t="s">
        <v>125</v>
      </c>
      <c r="AV308" t="s">
        <v>67</v>
      </c>
      <c r="AW308" t="s">
        <v>126</v>
      </c>
      <c r="AX308" t="s">
        <v>469</v>
      </c>
      <c r="AY308" t="s">
        <v>110</v>
      </c>
      <c r="AZ308">
        <v>678</v>
      </c>
      <c r="BA308" t="s">
        <v>67</v>
      </c>
      <c r="BB308">
        <v>0</v>
      </c>
      <c r="BC308">
        <v>0.28999999999999998</v>
      </c>
      <c r="BD308">
        <v>1.8</v>
      </c>
      <c r="BE308">
        <v>1.8</v>
      </c>
      <c r="BF308" t="s">
        <v>70</v>
      </c>
      <c r="BG308" t="s">
        <v>128</v>
      </c>
      <c r="BH308" t="s">
        <v>96</v>
      </c>
      <c r="BI308" t="s">
        <v>67</v>
      </c>
      <c r="BJ308" t="s">
        <v>71</v>
      </c>
      <c r="BK308" t="s">
        <v>67</v>
      </c>
      <c r="BL308" t="s">
        <v>130</v>
      </c>
      <c r="BM308" t="s">
        <v>67</v>
      </c>
      <c r="BN308">
        <v>11.79</v>
      </c>
      <c r="BO308">
        <v>0.72</v>
      </c>
      <c r="BP308">
        <v>2.7</v>
      </c>
      <c r="BQ308" t="s">
        <v>131</v>
      </c>
      <c r="BR308" t="s">
        <v>139</v>
      </c>
      <c r="BS308" t="s">
        <v>133</v>
      </c>
      <c r="BT308" t="s">
        <v>98</v>
      </c>
      <c r="BU308">
        <v>-1.25</v>
      </c>
      <c r="BV308">
        <v>-1</v>
      </c>
    </row>
    <row r="309" spans="1:74" x14ac:dyDescent="0.25">
      <c r="A309" t="s">
        <v>170</v>
      </c>
      <c r="B309" t="s">
        <v>171</v>
      </c>
      <c r="C309" t="s">
        <v>165</v>
      </c>
      <c r="D309">
        <v>7.7</v>
      </c>
      <c r="E309">
        <v>1.05</v>
      </c>
      <c r="F309" t="s">
        <v>67</v>
      </c>
      <c r="G309" t="s">
        <v>111</v>
      </c>
      <c r="H309">
        <v>199</v>
      </c>
      <c r="I309">
        <v>1.1299999999999999</v>
      </c>
      <c r="J309" t="s">
        <v>106</v>
      </c>
      <c r="K309" t="s">
        <v>67</v>
      </c>
      <c r="L309">
        <v>1</v>
      </c>
      <c r="M309" t="s">
        <v>116</v>
      </c>
      <c r="N309" t="s">
        <v>107</v>
      </c>
      <c r="O309">
        <v>-2.2999999999999998</v>
      </c>
      <c r="P309">
        <v>-2.2200000000000002</v>
      </c>
      <c r="Q309">
        <v>-1.93</v>
      </c>
      <c r="R309" t="s">
        <v>72</v>
      </c>
      <c r="S309">
        <v>17.3</v>
      </c>
      <c r="T309" t="s">
        <v>65</v>
      </c>
      <c r="U309" t="s">
        <v>471</v>
      </c>
      <c r="V309" t="s">
        <v>108</v>
      </c>
      <c r="W309" t="s">
        <v>170</v>
      </c>
      <c r="X309">
        <v>1.19</v>
      </c>
      <c r="Y309" t="s">
        <v>67</v>
      </c>
      <c r="Z309">
        <v>-0.95</v>
      </c>
      <c r="AA309" t="s">
        <v>65</v>
      </c>
      <c r="AB309" t="s">
        <v>92</v>
      </c>
      <c r="AC309">
        <v>-2.2200000000000002</v>
      </c>
      <c r="AD309">
        <v>2021</v>
      </c>
      <c r="AE309">
        <v>111.3</v>
      </c>
      <c r="AF309">
        <v>223</v>
      </c>
      <c r="AG309" t="s">
        <v>93</v>
      </c>
      <c r="AH309" t="s">
        <v>66</v>
      </c>
      <c r="AI309">
        <v>1536</v>
      </c>
      <c r="AJ309">
        <v>7.52</v>
      </c>
      <c r="AK309" t="s">
        <v>109</v>
      </c>
      <c r="AL309">
        <v>457050</v>
      </c>
      <c r="AM309" t="s">
        <v>415</v>
      </c>
      <c r="AN309" t="s">
        <v>67</v>
      </c>
      <c r="AO309" t="s">
        <v>123</v>
      </c>
      <c r="AP309" t="s">
        <v>124</v>
      </c>
      <c r="AQ309" t="s">
        <v>68</v>
      </c>
      <c r="AR309" t="s">
        <v>93</v>
      </c>
      <c r="AS309" t="s">
        <v>67</v>
      </c>
      <c r="AT309" t="s">
        <v>146</v>
      </c>
      <c r="AU309" t="s">
        <v>125</v>
      </c>
      <c r="AV309" t="s">
        <v>67</v>
      </c>
      <c r="AW309" t="s">
        <v>126</v>
      </c>
      <c r="AX309" t="s">
        <v>156</v>
      </c>
      <c r="AY309" t="s">
        <v>110</v>
      </c>
      <c r="AZ309">
        <v>610</v>
      </c>
      <c r="BA309" t="s">
        <v>67</v>
      </c>
      <c r="BB309">
        <v>0</v>
      </c>
      <c r="BC309">
        <v>0.28999999999999998</v>
      </c>
      <c r="BD309">
        <v>5.2</v>
      </c>
      <c r="BE309">
        <v>5.2</v>
      </c>
      <c r="BF309" t="s">
        <v>70</v>
      </c>
      <c r="BG309" t="s">
        <v>128</v>
      </c>
      <c r="BH309" t="s">
        <v>96</v>
      </c>
      <c r="BI309" t="s">
        <v>67</v>
      </c>
      <c r="BJ309" t="s">
        <v>71</v>
      </c>
      <c r="BK309" t="s">
        <v>67</v>
      </c>
      <c r="BL309" t="s">
        <v>130</v>
      </c>
      <c r="BM309" t="s">
        <v>67</v>
      </c>
      <c r="BN309">
        <v>132.06</v>
      </c>
      <c r="BO309">
        <v>0.97</v>
      </c>
      <c r="BP309">
        <v>6.9</v>
      </c>
      <c r="BQ309" t="s">
        <v>190</v>
      </c>
      <c r="BR309" t="s">
        <v>139</v>
      </c>
      <c r="BS309" t="s">
        <v>133</v>
      </c>
      <c r="BT309" t="s">
        <v>98</v>
      </c>
      <c r="BU309">
        <v>-1.25</v>
      </c>
      <c r="BV309">
        <v>-1</v>
      </c>
    </row>
    <row r="310" spans="1:74" x14ac:dyDescent="0.25">
      <c r="A310" t="s">
        <v>170</v>
      </c>
      <c r="B310" t="s">
        <v>171</v>
      </c>
      <c r="C310" t="s">
        <v>165</v>
      </c>
      <c r="D310">
        <v>11.6</v>
      </c>
      <c r="E310">
        <v>1.18</v>
      </c>
      <c r="F310" t="s">
        <v>67</v>
      </c>
      <c r="G310" t="s">
        <v>111</v>
      </c>
      <c r="H310">
        <v>199</v>
      </c>
      <c r="I310">
        <v>1.1299999999999999</v>
      </c>
      <c r="J310" t="s">
        <v>106</v>
      </c>
      <c r="K310" t="s">
        <v>67</v>
      </c>
      <c r="L310">
        <v>1</v>
      </c>
      <c r="M310" t="s">
        <v>116</v>
      </c>
      <c r="N310" t="s">
        <v>107</v>
      </c>
      <c r="O310">
        <v>-2.2999999999999998</v>
      </c>
      <c r="P310">
        <v>-2.31</v>
      </c>
      <c r="Q310">
        <v>-1.91</v>
      </c>
      <c r="R310" t="s">
        <v>72</v>
      </c>
      <c r="S310">
        <v>17.100000000000001</v>
      </c>
      <c r="T310" t="s">
        <v>65</v>
      </c>
      <c r="U310" t="s">
        <v>471</v>
      </c>
      <c r="V310" t="s">
        <v>108</v>
      </c>
      <c r="W310" t="s">
        <v>170</v>
      </c>
      <c r="X310">
        <v>1.33</v>
      </c>
      <c r="Y310" t="s">
        <v>67</v>
      </c>
      <c r="Z310">
        <v>-0.93</v>
      </c>
      <c r="AA310" t="s">
        <v>65</v>
      </c>
      <c r="AB310" t="s">
        <v>92</v>
      </c>
      <c r="AC310">
        <v>-2.31</v>
      </c>
      <c r="AD310">
        <v>2021</v>
      </c>
      <c r="AE310">
        <v>171</v>
      </c>
      <c r="AF310">
        <v>342</v>
      </c>
      <c r="AG310" t="s">
        <v>93</v>
      </c>
      <c r="AH310" t="s">
        <v>66</v>
      </c>
      <c r="AI310">
        <v>1536</v>
      </c>
      <c r="AJ310">
        <v>7.51</v>
      </c>
      <c r="AK310" t="s">
        <v>109</v>
      </c>
      <c r="AL310">
        <v>457051</v>
      </c>
      <c r="AM310" t="s">
        <v>415</v>
      </c>
      <c r="AN310" t="s">
        <v>67</v>
      </c>
      <c r="AO310" t="s">
        <v>123</v>
      </c>
      <c r="AP310" t="s">
        <v>124</v>
      </c>
      <c r="AQ310" t="s">
        <v>68</v>
      </c>
      <c r="AR310" t="s">
        <v>93</v>
      </c>
      <c r="AS310" t="s">
        <v>67</v>
      </c>
      <c r="AT310" t="s">
        <v>146</v>
      </c>
      <c r="AU310" t="s">
        <v>125</v>
      </c>
      <c r="AV310" t="s">
        <v>67</v>
      </c>
      <c r="AW310" t="s">
        <v>126</v>
      </c>
      <c r="AX310" t="s">
        <v>209</v>
      </c>
      <c r="AY310" t="s">
        <v>110</v>
      </c>
      <c r="AZ310">
        <v>611</v>
      </c>
      <c r="BA310" t="s">
        <v>67</v>
      </c>
      <c r="BB310">
        <v>0</v>
      </c>
      <c r="BC310">
        <v>0.4</v>
      </c>
      <c r="BD310">
        <v>5.2</v>
      </c>
      <c r="BE310">
        <v>5.2</v>
      </c>
      <c r="BF310" t="s">
        <v>70</v>
      </c>
      <c r="BG310" t="s">
        <v>128</v>
      </c>
      <c r="BH310" t="s">
        <v>96</v>
      </c>
      <c r="BI310" t="s">
        <v>67</v>
      </c>
      <c r="BJ310" t="s">
        <v>71</v>
      </c>
      <c r="BK310" t="s">
        <v>67</v>
      </c>
      <c r="BL310" t="s">
        <v>130</v>
      </c>
      <c r="BM310" t="s">
        <v>67</v>
      </c>
      <c r="BN310">
        <v>228.02</v>
      </c>
      <c r="BO310">
        <v>1.06</v>
      </c>
      <c r="BP310">
        <v>6.8</v>
      </c>
      <c r="BQ310" t="s">
        <v>190</v>
      </c>
      <c r="BR310" t="s">
        <v>139</v>
      </c>
      <c r="BS310" t="s">
        <v>133</v>
      </c>
      <c r="BT310" t="s">
        <v>98</v>
      </c>
      <c r="BU310">
        <v>-1.25</v>
      </c>
      <c r="BV310">
        <v>-1</v>
      </c>
    </row>
    <row r="311" spans="1:74" x14ac:dyDescent="0.25">
      <c r="A311" t="s">
        <v>67</v>
      </c>
      <c r="B311" t="s">
        <v>67</v>
      </c>
      <c r="C311" t="s">
        <v>67</v>
      </c>
      <c r="D311" t="s">
        <v>67</v>
      </c>
      <c r="E311" t="s">
        <v>67</v>
      </c>
      <c r="F311" t="s">
        <v>67</v>
      </c>
      <c r="G311" t="s">
        <v>67</v>
      </c>
      <c r="H311">
        <v>199</v>
      </c>
      <c r="I311">
        <v>1.1299999999999999</v>
      </c>
      <c r="J311" t="s">
        <v>67</v>
      </c>
      <c r="K311" t="s">
        <v>67</v>
      </c>
      <c r="L311" t="s">
        <v>67</v>
      </c>
      <c r="M311" t="s">
        <v>116</v>
      </c>
      <c r="N311" t="s">
        <v>67</v>
      </c>
      <c r="O311" t="s">
        <v>67</v>
      </c>
      <c r="P311" t="s">
        <v>67</v>
      </c>
      <c r="Q311" t="s">
        <v>67</v>
      </c>
      <c r="R311" t="s">
        <v>67</v>
      </c>
      <c r="S311" t="s">
        <v>67</v>
      </c>
      <c r="T311" t="s">
        <v>67</v>
      </c>
      <c r="U311" t="s">
        <v>472</v>
      </c>
      <c r="V311" t="s">
        <v>67</v>
      </c>
      <c r="W311" t="s">
        <v>67</v>
      </c>
      <c r="X311" t="s">
        <v>67</v>
      </c>
      <c r="Y311" t="s">
        <v>67</v>
      </c>
      <c r="Z311" t="s">
        <v>67</v>
      </c>
      <c r="AA311" t="s">
        <v>67</v>
      </c>
      <c r="AB311" t="s">
        <v>67</v>
      </c>
      <c r="AC311" t="s">
        <v>67</v>
      </c>
      <c r="AD311">
        <v>2021</v>
      </c>
      <c r="AE311" t="s">
        <v>67</v>
      </c>
      <c r="AF311" t="s">
        <v>67</v>
      </c>
      <c r="AG311" t="s">
        <v>67</v>
      </c>
      <c r="AH311" t="s">
        <v>67</v>
      </c>
      <c r="AI311" t="s">
        <v>67</v>
      </c>
      <c r="AJ311" t="s">
        <v>67</v>
      </c>
      <c r="AK311" t="s">
        <v>67</v>
      </c>
      <c r="AL311">
        <v>460523</v>
      </c>
      <c r="AM311" t="s">
        <v>67</v>
      </c>
      <c r="AN311" t="s">
        <v>67</v>
      </c>
      <c r="AO311" t="s">
        <v>67</v>
      </c>
      <c r="AP311" t="s">
        <v>67</v>
      </c>
      <c r="AQ311" t="s">
        <v>68</v>
      </c>
      <c r="AR311" t="s">
        <v>67</v>
      </c>
      <c r="AS311" t="s">
        <v>67</v>
      </c>
      <c r="AT311" t="s">
        <v>67</v>
      </c>
      <c r="AU311" t="s">
        <v>67</v>
      </c>
      <c r="AV311" t="s">
        <v>67</v>
      </c>
      <c r="AW311" t="s">
        <v>126</v>
      </c>
      <c r="AX311" t="s">
        <v>449</v>
      </c>
      <c r="AY311" t="s">
        <v>67</v>
      </c>
      <c r="AZ311" t="s">
        <v>67</v>
      </c>
      <c r="BA311" t="s">
        <v>67</v>
      </c>
      <c r="BB311">
        <v>0</v>
      </c>
      <c r="BC311" t="s">
        <v>67</v>
      </c>
      <c r="BD311" t="s">
        <v>67</v>
      </c>
      <c r="BE311" t="s">
        <v>67</v>
      </c>
      <c r="BF311" t="s">
        <v>70</v>
      </c>
      <c r="BG311" t="s">
        <v>128</v>
      </c>
      <c r="BH311" t="s">
        <v>96</v>
      </c>
      <c r="BI311" t="s">
        <v>135</v>
      </c>
      <c r="BJ311" t="s">
        <v>67</v>
      </c>
      <c r="BK311" t="s">
        <v>67</v>
      </c>
      <c r="BL311" t="s">
        <v>130</v>
      </c>
      <c r="BM311" t="s">
        <v>67</v>
      </c>
      <c r="BN311" t="s">
        <v>67</v>
      </c>
      <c r="BO311" t="s">
        <v>67</v>
      </c>
      <c r="BP311" t="s">
        <v>67</v>
      </c>
      <c r="BQ311" t="s">
        <v>67</v>
      </c>
      <c r="BR311" t="s">
        <v>139</v>
      </c>
      <c r="BS311" t="s">
        <v>67</v>
      </c>
      <c r="BT311" t="s">
        <v>67</v>
      </c>
      <c r="BU311" t="s">
        <v>67</v>
      </c>
      <c r="BV311" t="s">
        <v>67</v>
      </c>
    </row>
    <row r="312" spans="1:74" x14ac:dyDescent="0.25">
      <c r="A312" t="s">
        <v>80</v>
      </c>
      <c r="B312" t="s">
        <v>80</v>
      </c>
      <c r="C312" t="s">
        <v>80</v>
      </c>
      <c r="D312">
        <v>12.7</v>
      </c>
      <c r="E312">
        <v>1.05</v>
      </c>
      <c r="F312" t="s">
        <v>67</v>
      </c>
      <c r="G312" t="s">
        <v>105</v>
      </c>
      <c r="H312">
        <v>199</v>
      </c>
      <c r="I312">
        <v>1.1299999999999999</v>
      </c>
      <c r="J312" t="s">
        <v>106</v>
      </c>
      <c r="K312" t="s">
        <v>67</v>
      </c>
      <c r="L312">
        <v>1</v>
      </c>
      <c r="M312" t="s">
        <v>116</v>
      </c>
      <c r="N312" t="s">
        <v>107</v>
      </c>
      <c r="O312">
        <v>-2.0499999999999998</v>
      </c>
      <c r="P312">
        <v>-2.37</v>
      </c>
      <c r="Q312">
        <v>-1.97</v>
      </c>
      <c r="R312" t="s">
        <v>142</v>
      </c>
      <c r="S312">
        <v>9</v>
      </c>
      <c r="T312" t="s">
        <v>65</v>
      </c>
      <c r="U312" t="s">
        <v>473</v>
      </c>
      <c r="V312" t="s">
        <v>108</v>
      </c>
      <c r="W312" t="s">
        <v>80</v>
      </c>
      <c r="X312">
        <v>1.19</v>
      </c>
      <c r="Y312" t="s">
        <v>67</v>
      </c>
      <c r="Z312">
        <v>-1.08</v>
      </c>
      <c r="AA312" t="s">
        <v>65</v>
      </c>
      <c r="AB312" t="s">
        <v>92</v>
      </c>
      <c r="AC312">
        <v>-2.37</v>
      </c>
      <c r="AD312">
        <v>2021</v>
      </c>
      <c r="AE312">
        <v>227.3</v>
      </c>
      <c r="AF312">
        <v>455</v>
      </c>
      <c r="AG312" t="s">
        <v>93</v>
      </c>
      <c r="AH312" t="s">
        <v>66</v>
      </c>
      <c r="AI312">
        <v>1536</v>
      </c>
      <c r="AJ312">
        <v>5.72</v>
      </c>
      <c r="AK312" t="s">
        <v>109</v>
      </c>
      <c r="AL312">
        <v>457049</v>
      </c>
      <c r="AM312" t="s">
        <v>362</v>
      </c>
      <c r="AN312" t="s">
        <v>67</v>
      </c>
      <c r="AO312" t="s">
        <v>123</v>
      </c>
      <c r="AP312" t="s">
        <v>124</v>
      </c>
      <c r="AQ312" t="s">
        <v>68</v>
      </c>
      <c r="AR312" t="s">
        <v>93</v>
      </c>
      <c r="AS312" t="s">
        <v>67</v>
      </c>
      <c r="AT312" t="s">
        <v>146</v>
      </c>
      <c r="AU312" t="s">
        <v>125</v>
      </c>
      <c r="AV312" t="s">
        <v>67</v>
      </c>
      <c r="AW312" t="s">
        <v>126</v>
      </c>
      <c r="AX312" t="s">
        <v>363</v>
      </c>
      <c r="AY312" t="s">
        <v>110</v>
      </c>
      <c r="AZ312">
        <v>1071</v>
      </c>
      <c r="BA312" t="s">
        <v>67</v>
      </c>
      <c r="BB312">
        <v>0</v>
      </c>
      <c r="BC312">
        <v>0.4</v>
      </c>
      <c r="BD312">
        <v>1.7</v>
      </c>
      <c r="BE312">
        <v>1.7</v>
      </c>
      <c r="BF312" t="s">
        <v>128</v>
      </c>
      <c r="BG312" t="s">
        <v>128</v>
      </c>
      <c r="BH312" t="s">
        <v>96</v>
      </c>
      <c r="BI312" t="s">
        <v>67</v>
      </c>
      <c r="BJ312" t="s">
        <v>71</v>
      </c>
      <c r="BK312" t="s">
        <v>67</v>
      </c>
      <c r="BL312" t="s">
        <v>130</v>
      </c>
      <c r="BM312" t="s">
        <v>67</v>
      </c>
      <c r="BN312">
        <v>269.69</v>
      </c>
      <c r="BO312">
        <v>1.1200000000000001</v>
      </c>
      <c r="BP312">
        <v>5.6</v>
      </c>
      <c r="BQ312" t="s">
        <v>190</v>
      </c>
      <c r="BR312" t="s">
        <v>364</v>
      </c>
      <c r="BS312" t="s">
        <v>133</v>
      </c>
      <c r="BT312" t="s">
        <v>98</v>
      </c>
      <c r="BU312">
        <v>-1.25</v>
      </c>
      <c r="BV312">
        <v>-1</v>
      </c>
    </row>
    <row r="313" spans="1:74" x14ac:dyDescent="0.25">
      <c r="A313" t="s">
        <v>140</v>
      </c>
      <c r="B313" t="s">
        <v>103</v>
      </c>
      <c r="C313" t="s">
        <v>141</v>
      </c>
      <c r="D313">
        <v>11</v>
      </c>
      <c r="E313">
        <v>0.81</v>
      </c>
      <c r="F313" t="s">
        <v>67</v>
      </c>
      <c r="G313" t="s">
        <v>88</v>
      </c>
      <c r="H313">
        <v>199</v>
      </c>
      <c r="I313">
        <v>1.1299999999999999</v>
      </c>
      <c r="J313" t="s">
        <v>106</v>
      </c>
      <c r="K313" t="s">
        <v>67</v>
      </c>
      <c r="L313">
        <v>1</v>
      </c>
      <c r="M313" t="s">
        <v>116</v>
      </c>
      <c r="N313" t="s">
        <v>107</v>
      </c>
      <c r="O313">
        <v>-2.0499999999999998</v>
      </c>
      <c r="P313">
        <v>-2.4900000000000002</v>
      </c>
      <c r="Q313">
        <v>-2.1</v>
      </c>
      <c r="R313" t="s">
        <v>142</v>
      </c>
      <c r="S313">
        <v>9</v>
      </c>
      <c r="T313" t="s">
        <v>65</v>
      </c>
      <c r="U313" t="s">
        <v>473</v>
      </c>
      <c r="V313" t="s">
        <v>108</v>
      </c>
      <c r="W313" t="s">
        <v>140</v>
      </c>
      <c r="X313">
        <v>0.92</v>
      </c>
      <c r="Y313" t="s">
        <v>67</v>
      </c>
      <c r="Z313">
        <v>-1.19</v>
      </c>
      <c r="AA313" t="s">
        <v>65</v>
      </c>
      <c r="AB313" t="s">
        <v>92</v>
      </c>
      <c r="AC313">
        <v>-2.4900000000000002</v>
      </c>
      <c r="AD313">
        <v>2021</v>
      </c>
      <c r="AE313">
        <v>197</v>
      </c>
      <c r="AF313">
        <v>394</v>
      </c>
      <c r="AG313" t="s">
        <v>93</v>
      </c>
      <c r="AH313" t="s">
        <v>66</v>
      </c>
      <c r="AI313">
        <v>1536</v>
      </c>
      <c r="AJ313">
        <v>5.76</v>
      </c>
      <c r="AK313" t="s">
        <v>109</v>
      </c>
      <c r="AL313">
        <v>457052</v>
      </c>
      <c r="AM313" t="s">
        <v>362</v>
      </c>
      <c r="AN313" t="s">
        <v>67</v>
      </c>
      <c r="AO313" t="s">
        <v>123</v>
      </c>
      <c r="AP313" t="s">
        <v>124</v>
      </c>
      <c r="AQ313" t="s">
        <v>68</v>
      </c>
      <c r="AR313" t="s">
        <v>93</v>
      </c>
      <c r="AS313" t="s">
        <v>67</v>
      </c>
      <c r="AT313" t="s">
        <v>146</v>
      </c>
      <c r="AU313" t="s">
        <v>125</v>
      </c>
      <c r="AV313" t="s">
        <v>67</v>
      </c>
      <c r="AW313" t="s">
        <v>126</v>
      </c>
      <c r="AX313" t="s">
        <v>474</v>
      </c>
      <c r="AY313" t="s">
        <v>110</v>
      </c>
      <c r="AZ313">
        <v>1076</v>
      </c>
      <c r="BA313" t="s">
        <v>67</v>
      </c>
      <c r="BB313">
        <v>0</v>
      </c>
      <c r="BC313">
        <v>0.39</v>
      </c>
      <c r="BD313">
        <v>1.7</v>
      </c>
      <c r="BE313">
        <v>1.7</v>
      </c>
      <c r="BF313" t="s">
        <v>70</v>
      </c>
      <c r="BG313" t="s">
        <v>99</v>
      </c>
      <c r="BH313" t="s">
        <v>96</v>
      </c>
      <c r="BI313" t="s">
        <v>67</v>
      </c>
      <c r="BJ313" t="s">
        <v>71</v>
      </c>
      <c r="BK313" t="s">
        <v>67</v>
      </c>
      <c r="BL313" t="s">
        <v>97</v>
      </c>
      <c r="BM313" t="s">
        <v>67</v>
      </c>
      <c r="BN313">
        <v>180.36</v>
      </c>
      <c r="BO313">
        <v>1.24</v>
      </c>
      <c r="BP313">
        <v>5.6</v>
      </c>
      <c r="BQ313" t="s">
        <v>190</v>
      </c>
      <c r="BR313" t="s">
        <v>247</v>
      </c>
      <c r="BS313" t="s">
        <v>133</v>
      </c>
      <c r="BT313" t="s">
        <v>98</v>
      </c>
      <c r="BU313">
        <v>-1.25</v>
      </c>
      <c r="BV313">
        <v>-1</v>
      </c>
    </row>
    <row r="314" spans="1:74" x14ac:dyDescent="0.25">
      <c r="A314" t="s">
        <v>140</v>
      </c>
      <c r="B314" t="s">
        <v>103</v>
      </c>
      <c r="C314" t="s">
        <v>141</v>
      </c>
      <c r="D314">
        <v>6.8</v>
      </c>
      <c r="E314">
        <v>0.75</v>
      </c>
      <c r="F314" t="s">
        <v>67</v>
      </c>
      <c r="G314" t="s">
        <v>88</v>
      </c>
      <c r="H314">
        <v>199</v>
      </c>
      <c r="I314">
        <v>1.1299999999999999</v>
      </c>
      <c r="J314" t="s">
        <v>106</v>
      </c>
      <c r="K314" t="s">
        <v>67</v>
      </c>
      <c r="L314">
        <v>1</v>
      </c>
      <c r="M314" t="s">
        <v>116</v>
      </c>
      <c r="N314" t="s">
        <v>107</v>
      </c>
      <c r="O314">
        <v>-2.0499999999999998</v>
      </c>
      <c r="P314">
        <v>-2.2599999999999998</v>
      </c>
      <c r="Q314">
        <v>-2</v>
      </c>
      <c r="R314" t="s">
        <v>142</v>
      </c>
      <c r="S314">
        <v>9.1</v>
      </c>
      <c r="T314" t="s">
        <v>65</v>
      </c>
      <c r="U314" t="s">
        <v>473</v>
      </c>
      <c r="V314" t="s">
        <v>108</v>
      </c>
      <c r="W314" t="s">
        <v>140</v>
      </c>
      <c r="X314">
        <v>0.85</v>
      </c>
      <c r="Y314" t="s">
        <v>67</v>
      </c>
      <c r="Z314">
        <v>-1.05</v>
      </c>
      <c r="AA314" t="s">
        <v>65</v>
      </c>
      <c r="AB314" t="s">
        <v>92</v>
      </c>
      <c r="AC314">
        <v>-2.2599999999999998</v>
      </c>
      <c r="AD314">
        <v>2021</v>
      </c>
      <c r="AE314">
        <v>118.7</v>
      </c>
      <c r="AF314">
        <v>237</v>
      </c>
      <c r="AG314" t="s">
        <v>93</v>
      </c>
      <c r="AH314" t="s">
        <v>66</v>
      </c>
      <c r="AI314">
        <v>1536</v>
      </c>
      <c r="AJ314">
        <v>5.93</v>
      </c>
      <c r="AK314" t="s">
        <v>109</v>
      </c>
      <c r="AL314">
        <v>457053</v>
      </c>
      <c r="AM314" t="s">
        <v>362</v>
      </c>
      <c r="AN314" t="s">
        <v>67</v>
      </c>
      <c r="AO314" t="s">
        <v>123</v>
      </c>
      <c r="AP314" t="s">
        <v>124</v>
      </c>
      <c r="AQ314" t="s">
        <v>68</v>
      </c>
      <c r="AR314" t="s">
        <v>93</v>
      </c>
      <c r="AS314" t="s">
        <v>67</v>
      </c>
      <c r="AT314" t="s">
        <v>146</v>
      </c>
      <c r="AU314" t="s">
        <v>125</v>
      </c>
      <c r="AV314" t="s">
        <v>67</v>
      </c>
      <c r="AW314" t="s">
        <v>126</v>
      </c>
      <c r="AX314" t="s">
        <v>363</v>
      </c>
      <c r="AY314" t="s">
        <v>110</v>
      </c>
      <c r="AZ314">
        <v>1075</v>
      </c>
      <c r="BA314" t="s">
        <v>67</v>
      </c>
      <c r="BB314">
        <v>0</v>
      </c>
      <c r="BC314">
        <v>0.26</v>
      </c>
      <c r="BD314">
        <v>1.7</v>
      </c>
      <c r="BE314">
        <v>1.7</v>
      </c>
      <c r="BF314" t="s">
        <v>70</v>
      </c>
      <c r="BG314" t="s">
        <v>99</v>
      </c>
      <c r="BH314" t="s">
        <v>96</v>
      </c>
      <c r="BI314" t="s">
        <v>67</v>
      </c>
      <c r="BJ314" t="s">
        <v>71</v>
      </c>
      <c r="BK314" t="s">
        <v>67</v>
      </c>
      <c r="BL314" t="s">
        <v>97</v>
      </c>
      <c r="BM314" t="s">
        <v>67</v>
      </c>
      <c r="BN314">
        <v>100.63</v>
      </c>
      <c r="BO314">
        <v>1.01</v>
      </c>
      <c r="BP314">
        <v>5.7</v>
      </c>
      <c r="BQ314" t="s">
        <v>190</v>
      </c>
      <c r="BR314" t="s">
        <v>247</v>
      </c>
      <c r="BS314" t="s">
        <v>133</v>
      </c>
      <c r="BT314" t="s">
        <v>98</v>
      </c>
      <c r="BU314">
        <v>-1.25</v>
      </c>
      <c r="BV314">
        <v>-1</v>
      </c>
    </row>
    <row r="315" spans="1:74" x14ac:dyDescent="0.25">
      <c r="A315" t="s">
        <v>140</v>
      </c>
      <c r="B315" t="s">
        <v>103</v>
      </c>
      <c r="C315" t="s">
        <v>141</v>
      </c>
      <c r="D315">
        <v>2</v>
      </c>
      <c r="E315">
        <v>0.75</v>
      </c>
      <c r="F315" t="s">
        <v>67</v>
      </c>
      <c r="G315" t="s">
        <v>88</v>
      </c>
      <c r="H315">
        <v>199</v>
      </c>
      <c r="I315">
        <v>1.1299999999999999</v>
      </c>
      <c r="J315" t="s">
        <v>106</v>
      </c>
      <c r="K315" t="s">
        <v>67</v>
      </c>
      <c r="L315">
        <v>1</v>
      </c>
      <c r="M315" t="s">
        <v>116</v>
      </c>
      <c r="N315" t="s">
        <v>107</v>
      </c>
      <c r="O315">
        <v>-2.0499999999999998</v>
      </c>
      <c r="P315">
        <v>-2.2599999999999998</v>
      </c>
      <c r="Q315">
        <v>-2</v>
      </c>
      <c r="R315" t="s">
        <v>142</v>
      </c>
      <c r="S315">
        <v>9.1</v>
      </c>
      <c r="T315" t="s">
        <v>65</v>
      </c>
      <c r="U315" t="s">
        <v>473</v>
      </c>
      <c r="V315" t="s">
        <v>108</v>
      </c>
      <c r="W315" t="s">
        <v>140</v>
      </c>
      <c r="X315">
        <v>0.85</v>
      </c>
      <c r="Y315" t="s">
        <v>67</v>
      </c>
      <c r="Z315">
        <v>-1.05</v>
      </c>
      <c r="AA315" t="s">
        <v>65</v>
      </c>
      <c r="AB315" t="s">
        <v>92</v>
      </c>
      <c r="AC315">
        <v>-2.2599999999999998</v>
      </c>
      <c r="AD315">
        <v>2021</v>
      </c>
      <c r="AE315">
        <v>35.4</v>
      </c>
      <c r="AF315">
        <v>71</v>
      </c>
      <c r="AG315" t="s">
        <v>93</v>
      </c>
      <c r="AH315" t="s">
        <v>66</v>
      </c>
      <c r="AI315">
        <v>1536</v>
      </c>
      <c r="AJ315">
        <v>5.93</v>
      </c>
      <c r="AK315" t="s">
        <v>109</v>
      </c>
      <c r="AL315">
        <v>459216</v>
      </c>
      <c r="AM315" t="s">
        <v>362</v>
      </c>
      <c r="AN315" t="s">
        <v>67</v>
      </c>
      <c r="AO315" t="s">
        <v>123</v>
      </c>
      <c r="AP315" t="s">
        <v>124</v>
      </c>
      <c r="AQ315" t="s">
        <v>68</v>
      </c>
      <c r="AR315" t="s">
        <v>93</v>
      </c>
      <c r="AS315" t="s">
        <v>67</v>
      </c>
      <c r="AT315" t="s">
        <v>146</v>
      </c>
      <c r="AU315" t="s">
        <v>125</v>
      </c>
      <c r="AV315" t="s">
        <v>67</v>
      </c>
      <c r="AW315" t="s">
        <v>126</v>
      </c>
      <c r="AX315" t="s">
        <v>363</v>
      </c>
      <c r="AY315" t="s">
        <v>110</v>
      </c>
      <c r="AZ315">
        <v>1075</v>
      </c>
      <c r="BA315" t="s">
        <v>67</v>
      </c>
      <c r="BB315">
        <v>0</v>
      </c>
      <c r="BC315">
        <v>0.26</v>
      </c>
      <c r="BD315">
        <v>1.7</v>
      </c>
      <c r="BE315">
        <v>1.7</v>
      </c>
      <c r="BF315" t="s">
        <v>128</v>
      </c>
      <c r="BG315" t="s">
        <v>128</v>
      </c>
      <c r="BH315" t="s">
        <v>96</v>
      </c>
      <c r="BI315" t="s">
        <v>67</v>
      </c>
      <c r="BJ315" t="s">
        <v>71</v>
      </c>
      <c r="BK315" t="s">
        <v>67</v>
      </c>
      <c r="BL315" t="s">
        <v>130</v>
      </c>
      <c r="BM315" t="s">
        <v>67</v>
      </c>
      <c r="BN315">
        <v>29.98</v>
      </c>
      <c r="BO315">
        <v>1.01</v>
      </c>
      <c r="BP315">
        <v>5.7</v>
      </c>
      <c r="BQ315" t="s">
        <v>190</v>
      </c>
      <c r="BR315" t="s">
        <v>364</v>
      </c>
      <c r="BS315" t="s">
        <v>133</v>
      </c>
      <c r="BT315" t="s">
        <v>98</v>
      </c>
      <c r="BU315">
        <v>-1.25</v>
      </c>
      <c r="BV315">
        <v>-1</v>
      </c>
    </row>
    <row r="316" spans="1:74" x14ac:dyDescent="0.25">
      <c r="A316" t="s">
        <v>80</v>
      </c>
      <c r="B316" t="s">
        <v>80</v>
      </c>
      <c r="C316" t="s">
        <v>80</v>
      </c>
      <c r="D316">
        <v>8.6</v>
      </c>
      <c r="E316">
        <v>0.22</v>
      </c>
      <c r="F316">
        <v>0.92</v>
      </c>
      <c r="G316" t="s">
        <v>105</v>
      </c>
      <c r="H316">
        <v>199</v>
      </c>
      <c r="I316">
        <v>1.1299999999999999</v>
      </c>
      <c r="J316" t="s">
        <v>106</v>
      </c>
      <c r="K316" t="s">
        <v>67</v>
      </c>
      <c r="L316">
        <v>0</v>
      </c>
      <c r="M316" t="s">
        <v>116</v>
      </c>
      <c r="N316" t="s">
        <v>107</v>
      </c>
      <c r="O316">
        <v>-1.85</v>
      </c>
      <c r="P316">
        <v>-1.44</v>
      </c>
      <c r="Q316">
        <v>-1.43</v>
      </c>
      <c r="R316" t="s">
        <v>72</v>
      </c>
      <c r="S316">
        <v>14.7</v>
      </c>
      <c r="T316" t="s">
        <v>65</v>
      </c>
      <c r="U316" t="s">
        <v>475</v>
      </c>
      <c r="V316" t="s">
        <v>108</v>
      </c>
      <c r="W316" t="s">
        <v>80</v>
      </c>
      <c r="X316">
        <v>0.25</v>
      </c>
      <c r="Y316">
        <v>0.95</v>
      </c>
      <c r="Z316">
        <v>-0.85</v>
      </c>
      <c r="AA316" t="s">
        <v>65</v>
      </c>
      <c r="AB316" t="s">
        <v>92</v>
      </c>
      <c r="AC316">
        <v>-1.44</v>
      </c>
      <c r="AD316">
        <v>2021</v>
      </c>
      <c r="AE316">
        <v>204.7</v>
      </c>
      <c r="AF316">
        <v>409</v>
      </c>
      <c r="AG316" t="s">
        <v>93</v>
      </c>
      <c r="AH316" t="s">
        <v>66</v>
      </c>
      <c r="AI316">
        <v>1536</v>
      </c>
      <c r="AJ316">
        <v>2.56</v>
      </c>
      <c r="AK316" t="s">
        <v>109</v>
      </c>
      <c r="AL316">
        <v>457054</v>
      </c>
      <c r="AM316" t="s">
        <v>476</v>
      </c>
      <c r="AN316" t="s">
        <v>67</v>
      </c>
      <c r="AO316" t="s">
        <v>202</v>
      </c>
      <c r="AP316" t="s">
        <v>124</v>
      </c>
      <c r="AQ316" t="s">
        <v>68</v>
      </c>
      <c r="AR316" t="s">
        <v>93</v>
      </c>
      <c r="AS316" t="s">
        <v>67</v>
      </c>
      <c r="AT316" t="s">
        <v>146</v>
      </c>
      <c r="AU316" t="s">
        <v>125</v>
      </c>
      <c r="AV316" t="s">
        <v>67</v>
      </c>
      <c r="AW316" t="s">
        <v>126</v>
      </c>
      <c r="AX316" t="s">
        <v>240</v>
      </c>
      <c r="AY316" t="s">
        <v>110</v>
      </c>
      <c r="AZ316">
        <v>231</v>
      </c>
      <c r="BA316" t="s">
        <v>67</v>
      </c>
      <c r="BB316">
        <v>0</v>
      </c>
      <c r="BC316">
        <v>0.01</v>
      </c>
      <c r="BD316">
        <v>5.3</v>
      </c>
      <c r="BE316">
        <v>5.3</v>
      </c>
      <c r="BF316" t="s">
        <v>70</v>
      </c>
      <c r="BG316" t="s">
        <v>128</v>
      </c>
      <c r="BH316" t="s">
        <v>96</v>
      </c>
      <c r="BI316" t="s">
        <v>67</v>
      </c>
      <c r="BJ316" t="s">
        <v>71</v>
      </c>
      <c r="BK316" t="s">
        <v>67</v>
      </c>
      <c r="BL316" t="s">
        <v>130</v>
      </c>
      <c r="BM316">
        <v>194.465</v>
      </c>
      <c r="BN316">
        <v>50.89</v>
      </c>
      <c r="BO316">
        <v>0.34</v>
      </c>
      <c r="BP316">
        <v>4.2</v>
      </c>
      <c r="BQ316" t="s">
        <v>190</v>
      </c>
      <c r="BR316" t="s">
        <v>139</v>
      </c>
      <c r="BS316" t="s">
        <v>133</v>
      </c>
      <c r="BT316" t="s">
        <v>98</v>
      </c>
      <c r="BU316">
        <v>-1.1000000000000001</v>
      </c>
      <c r="BV316">
        <v>-0.85</v>
      </c>
    </row>
    <row r="317" spans="1:74" x14ac:dyDescent="0.25">
      <c r="A317" t="s">
        <v>80</v>
      </c>
      <c r="B317" t="s">
        <v>80</v>
      </c>
      <c r="C317" t="s">
        <v>80</v>
      </c>
      <c r="D317">
        <v>9.9</v>
      </c>
      <c r="E317">
        <v>0.99</v>
      </c>
      <c r="F317" t="s">
        <v>67</v>
      </c>
      <c r="G317" t="s">
        <v>105</v>
      </c>
      <c r="H317">
        <v>199</v>
      </c>
      <c r="I317">
        <v>1.1299999999999999</v>
      </c>
      <c r="J317" t="s">
        <v>106</v>
      </c>
      <c r="K317" t="s">
        <v>67</v>
      </c>
      <c r="L317">
        <v>0</v>
      </c>
      <c r="M317" t="s">
        <v>116</v>
      </c>
      <c r="N317" t="s">
        <v>107</v>
      </c>
      <c r="O317">
        <v>-1.85</v>
      </c>
      <c r="P317">
        <v>-1.85</v>
      </c>
      <c r="Q317">
        <v>-1.44</v>
      </c>
      <c r="R317" t="s">
        <v>72</v>
      </c>
      <c r="S317">
        <v>14.7</v>
      </c>
      <c r="T317" t="s">
        <v>65</v>
      </c>
      <c r="U317" t="s">
        <v>475</v>
      </c>
      <c r="V317" t="s">
        <v>108</v>
      </c>
      <c r="W317" t="s">
        <v>80</v>
      </c>
      <c r="X317">
        <v>1.1200000000000001</v>
      </c>
      <c r="Y317" t="s">
        <v>67</v>
      </c>
      <c r="Z317">
        <v>-0.83</v>
      </c>
      <c r="AA317" t="s">
        <v>65</v>
      </c>
      <c r="AB317" t="s">
        <v>92</v>
      </c>
      <c r="AC317">
        <v>-1.85</v>
      </c>
      <c r="AD317">
        <v>2021</v>
      </c>
      <c r="AE317">
        <v>234.6</v>
      </c>
      <c r="AF317">
        <v>469</v>
      </c>
      <c r="AG317" t="s">
        <v>93</v>
      </c>
      <c r="AH317" t="s">
        <v>66</v>
      </c>
      <c r="AI317">
        <v>1536</v>
      </c>
      <c r="AJ317">
        <v>3.41</v>
      </c>
      <c r="AK317" t="s">
        <v>109</v>
      </c>
      <c r="AL317">
        <v>457055</v>
      </c>
      <c r="AM317" t="s">
        <v>476</v>
      </c>
      <c r="AN317" t="s">
        <v>67</v>
      </c>
      <c r="AO317" t="s">
        <v>123</v>
      </c>
      <c r="AP317" t="s">
        <v>124</v>
      </c>
      <c r="AQ317" t="s">
        <v>68</v>
      </c>
      <c r="AR317" t="s">
        <v>93</v>
      </c>
      <c r="AS317" t="s">
        <v>67</v>
      </c>
      <c r="AT317" t="s">
        <v>146</v>
      </c>
      <c r="AU317" t="s">
        <v>125</v>
      </c>
      <c r="AV317" t="s">
        <v>67</v>
      </c>
      <c r="AW317" t="s">
        <v>126</v>
      </c>
      <c r="AX317" t="s">
        <v>477</v>
      </c>
      <c r="AY317" t="s">
        <v>110</v>
      </c>
      <c r="AZ317">
        <v>232</v>
      </c>
      <c r="BA317" t="s">
        <v>67</v>
      </c>
      <c r="BB317">
        <v>0</v>
      </c>
      <c r="BC317">
        <v>0.41</v>
      </c>
      <c r="BD317">
        <v>5.3</v>
      </c>
      <c r="BE317">
        <v>5.3</v>
      </c>
      <c r="BF317" t="s">
        <v>70</v>
      </c>
      <c r="BG317" t="s">
        <v>128</v>
      </c>
      <c r="BH317" t="s">
        <v>96</v>
      </c>
      <c r="BI317" t="s">
        <v>67</v>
      </c>
      <c r="BJ317" t="s">
        <v>71</v>
      </c>
      <c r="BK317" t="s">
        <v>67</v>
      </c>
      <c r="BL317" t="s">
        <v>130</v>
      </c>
      <c r="BM317" t="s">
        <v>67</v>
      </c>
      <c r="BN317">
        <v>262.42</v>
      </c>
      <c r="BO317">
        <v>0.75</v>
      </c>
      <c r="BP317">
        <v>4.2</v>
      </c>
      <c r="BQ317" t="s">
        <v>190</v>
      </c>
      <c r="BR317" t="s">
        <v>139</v>
      </c>
      <c r="BS317" t="s">
        <v>133</v>
      </c>
      <c r="BT317" t="s">
        <v>98</v>
      </c>
      <c r="BU317">
        <v>-1.1000000000000001</v>
      </c>
      <c r="BV317">
        <v>-0.85</v>
      </c>
    </row>
    <row r="318" spans="1:74" x14ac:dyDescent="0.25">
      <c r="A318" t="s">
        <v>80</v>
      </c>
      <c r="B318" t="s">
        <v>80</v>
      </c>
      <c r="C318" t="s">
        <v>80</v>
      </c>
      <c r="D318">
        <v>10.6</v>
      </c>
      <c r="E318">
        <v>1.74</v>
      </c>
      <c r="F318" t="s">
        <v>67</v>
      </c>
      <c r="G318" t="s">
        <v>88</v>
      </c>
      <c r="H318">
        <v>199</v>
      </c>
      <c r="I318">
        <v>1.1299999999999999</v>
      </c>
      <c r="J318" t="s">
        <v>89</v>
      </c>
      <c r="K318" t="s">
        <v>67</v>
      </c>
      <c r="L318">
        <v>0</v>
      </c>
      <c r="M318" t="s">
        <v>116</v>
      </c>
      <c r="N318" t="s">
        <v>90</v>
      </c>
      <c r="O318">
        <v>-2.2000000000000002</v>
      </c>
      <c r="P318">
        <v>-2.39</v>
      </c>
      <c r="Q318">
        <v>-1.98</v>
      </c>
      <c r="R318" t="s">
        <v>72</v>
      </c>
      <c r="S318">
        <v>16.100000000000001</v>
      </c>
      <c r="T318" t="s">
        <v>65</v>
      </c>
      <c r="U318" t="s">
        <v>478</v>
      </c>
      <c r="V318" t="s">
        <v>91</v>
      </c>
      <c r="W318" t="s">
        <v>80</v>
      </c>
      <c r="X318">
        <v>1.97</v>
      </c>
      <c r="Y318" t="s">
        <v>67</v>
      </c>
      <c r="Z318">
        <v>-0.96</v>
      </c>
      <c r="AA318" t="s">
        <v>65</v>
      </c>
      <c r="AB318" t="s">
        <v>92</v>
      </c>
      <c r="AC318">
        <v>-2.39</v>
      </c>
      <c r="AD318">
        <v>2021</v>
      </c>
      <c r="AE318">
        <v>160.6</v>
      </c>
      <c r="AF318">
        <v>321</v>
      </c>
      <c r="AG318" t="s">
        <v>93</v>
      </c>
      <c r="AH318" t="s">
        <v>66</v>
      </c>
      <c r="AI318">
        <v>1536</v>
      </c>
      <c r="AJ318">
        <v>7.97</v>
      </c>
      <c r="AK318" t="s">
        <v>94</v>
      </c>
      <c r="AL318">
        <v>457056</v>
      </c>
      <c r="AM318" t="s">
        <v>374</v>
      </c>
      <c r="AN318" t="s">
        <v>67</v>
      </c>
      <c r="AO318" t="s">
        <v>123</v>
      </c>
      <c r="AP318" t="s">
        <v>124</v>
      </c>
      <c r="AQ318" t="s">
        <v>68</v>
      </c>
      <c r="AR318" t="s">
        <v>93</v>
      </c>
      <c r="AS318" t="s">
        <v>67</v>
      </c>
      <c r="AT318" t="s">
        <v>146</v>
      </c>
      <c r="AU318" t="s">
        <v>125</v>
      </c>
      <c r="AV318" t="s">
        <v>67</v>
      </c>
      <c r="AW318" t="s">
        <v>126</v>
      </c>
      <c r="AX318" t="s">
        <v>432</v>
      </c>
      <c r="AY318" t="s">
        <v>95</v>
      </c>
      <c r="AZ318">
        <v>277</v>
      </c>
      <c r="BA318" t="s">
        <v>67</v>
      </c>
      <c r="BB318">
        <v>0</v>
      </c>
      <c r="BC318">
        <v>0.41</v>
      </c>
      <c r="BD318">
        <v>4.8</v>
      </c>
      <c r="BE318">
        <v>4.8</v>
      </c>
      <c r="BF318" t="s">
        <v>70</v>
      </c>
      <c r="BG318" t="s">
        <v>128</v>
      </c>
      <c r="BH318" t="s">
        <v>96</v>
      </c>
      <c r="BI318" t="s">
        <v>67</v>
      </c>
      <c r="BJ318" t="s">
        <v>71</v>
      </c>
      <c r="BK318" t="s">
        <v>67</v>
      </c>
      <c r="BL318" t="s">
        <v>130</v>
      </c>
      <c r="BM318" t="s">
        <v>67</v>
      </c>
      <c r="BN318">
        <v>315.72000000000003</v>
      </c>
      <c r="BO318">
        <v>1.1399999999999999</v>
      </c>
      <c r="BP318">
        <v>6.6</v>
      </c>
      <c r="BQ318" t="s">
        <v>190</v>
      </c>
      <c r="BR318" t="s">
        <v>139</v>
      </c>
      <c r="BS318" t="s">
        <v>133</v>
      </c>
      <c r="BT318" t="s">
        <v>98</v>
      </c>
      <c r="BU318">
        <v>-1.25</v>
      </c>
      <c r="BV318">
        <v>-1</v>
      </c>
    </row>
    <row r="319" spans="1:74" x14ac:dyDescent="0.25">
      <c r="A319" t="s">
        <v>80</v>
      </c>
      <c r="B319" t="s">
        <v>80</v>
      </c>
      <c r="C319" t="s">
        <v>80</v>
      </c>
      <c r="D319">
        <v>19.7</v>
      </c>
      <c r="E319">
        <v>1.55</v>
      </c>
      <c r="F319" t="s">
        <v>67</v>
      </c>
      <c r="G319" t="s">
        <v>88</v>
      </c>
      <c r="H319">
        <v>199</v>
      </c>
      <c r="I319">
        <v>1.1299999999999999</v>
      </c>
      <c r="J319" t="s">
        <v>89</v>
      </c>
      <c r="K319" t="s">
        <v>67</v>
      </c>
      <c r="L319">
        <v>0</v>
      </c>
      <c r="M319" t="s">
        <v>116</v>
      </c>
      <c r="N319" t="s">
        <v>90</v>
      </c>
      <c r="O319">
        <v>-2.2000000000000002</v>
      </c>
      <c r="P319">
        <v>-2.44</v>
      </c>
      <c r="Q319">
        <v>-2.02</v>
      </c>
      <c r="R319" t="s">
        <v>72</v>
      </c>
      <c r="S319">
        <v>16.3</v>
      </c>
      <c r="T319" t="s">
        <v>65</v>
      </c>
      <c r="U319" t="s">
        <v>478</v>
      </c>
      <c r="V319" t="s">
        <v>91</v>
      </c>
      <c r="W319" t="s">
        <v>80</v>
      </c>
      <c r="X319">
        <v>1.75</v>
      </c>
      <c r="Y319" t="s">
        <v>67</v>
      </c>
      <c r="Z319">
        <v>-0.96</v>
      </c>
      <c r="AA319" t="s">
        <v>65</v>
      </c>
      <c r="AB319" t="s">
        <v>92</v>
      </c>
      <c r="AC319">
        <v>-2.44</v>
      </c>
      <c r="AD319">
        <v>2021</v>
      </c>
      <c r="AE319">
        <v>290.10000000000002</v>
      </c>
      <c r="AF319">
        <v>580</v>
      </c>
      <c r="AG319" t="s">
        <v>93</v>
      </c>
      <c r="AH319" t="s">
        <v>66</v>
      </c>
      <c r="AI319">
        <v>1536</v>
      </c>
      <c r="AJ319">
        <v>8.2200000000000006</v>
      </c>
      <c r="AK319" t="s">
        <v>94</v>
      </c>
      <c r="AL319">
        <v>457057</v>
      </c>
      <c r="AM319" t="s">
        <v>374</v>
      </c>
      <c r="AN319" t="s">
        <v>67</v>
      </c>
      <c r="AO319" t="s">
        <v>123</v>
      </c>
      <c r="AP319" t="s">
        <v>124</v>
      </c>
      <c r="AQ319" t="s">
        <v>68</v>
      </c>
      <c r="AR319" t="s">
        <v>93</v>
      </c>
      <c r="AS319" t="s">
        <v>67</v>
      </c>
      <c r="AT319" t="s">
        <v>146</v>
      </c>
      <c r="AU319" t="s">
        <v>125</v>
      </c>
      <c r="AV319" t="s">
        <v>67</v>
      </c>
      <c r="AW319" t="s">
        <v>126</v>
      </c>
      <c r="AX319" t="s">
        <v>432</v>
      </c>
      <c r="AY319" t="s">
        <v>95</v>
      </c>
      <c r="AZ319">
        <v>278</v>
      </c>
      <c r="BA319" t="s">
        <v>67</v>
      </c>
      <c r="BB319">
        <v>0</v>
      </c>
      <c r="BC319">
        <v>0.42</v>
      </c>
      <c r="BD319">
        <v>4.8</v>
      </c>
      <c r="BE319">
        <v>4.8</v>
      </c>
      <c r="BF319" t="s">
        <v>70</v>
      </c>
      <c r="BG319" t="s">
        <v>128</v>
      </c>
      <c r="BH319" t="s">
        <v>96</v>
      </c>
      <c r="BI319" t="s">
        <v>67</v>
      </c>
      <c r="BJ319" t="s">
        <v>71</v>
      </c>
      <c r="BK319" t="s">
        <v>67</v>
      </c>
      <c r="BL319" t="s">
        <v>130</v>
      </c>
      <c r="BM319" t="s">
        <v>67</v>
      </c>
      <c r="BN319">
        <v>508.16</v>
      </c>
      <c r="BO319">
        <v>1.19</v>
      </c>
      <c r="BP319">
        <v>6.8</v>
      </c>
      <c r="BQ319" t="s">
        <v>190</v>
      </c>
      <c r="BR319" t="s">
        <v>139</v>
      </c>
      <c r="BS319" t="s">
        <v>133</v>
      </c>
      <c r="BT319" t="s">
        <v>98</v>
      </c>
      <c r="BU319">
        <v>-1.25</v>
      </c>
      <c r="BV319">
        <v>-1</v>
      </c>
    </row>
    <row r="320" spans="1:74" x14ac:dyDescent="0.25">
      <c r="A320" t="s">
        <v>115</v>
      </c>
      <c r="B320" t="s">
        <v>115</v>
      </c>
      <c r="C320" t="s">
        <v>115</v>
      </c>
      <c r="D320">
        <v>22</v>
      </c>
      <c r="E320">
        <v>3.08</v>
      </c>
      <c r="F320">
        <v>6.32</v>
      </c>
      <c r="G320" t="s">
        <v>111</v>
      </c>
      <c r="H320">
        <v>199</v>
      </c>
      <c r="I320">
        <v>1.1299999999999999</v>
      </c>
      <c r="J320" t="s">
        <v>112</v>
      </c>
      <c r="K320" t="s">
        <v>67</v>
      </c>
      <c r="L320">
        <v>0</v>
      </c>
      <c r="M320" t="s">
        <v>116</v>
      </c>
      <c r="N320" t="s">
        <v>90</v>
      </c>
      <c r="O320">
        <v>-2.2000000000000002</v>
      </c>
      <c r="P320">
        <v>-1.74</v>
      </c>
      <c r="Q320">
        <v>-1.63</v>
      </c>
      <c r="R320" t="s">
        <v>72</v>
      </c>
      <c r="S320">
        <v>21.5</v>
      </c>
      <c r="T320" t="s">
        <v>65</v>
      </c>
      <c r="U320" t="s">
        <v>479</v>
      </c>
      <c r="V320" t="s">
        <v>91</v>
      </c>
      <c r="W320" t="s">
        <v>115</v>
      </c>
      <c r="X320">
        <v>3.48</v>
      </c>
      <c r="Y320">
        <v>6.72</v>
      </c>
      <c r="Z320">
        <v>-0.99</v>
      </c>
      <c r="AA320" t="s">
        <v>65</v>
      </c>
      <c r="AB320" t="s">
        <v>92</v>
      </c>
      <c r="AC320">
        <v>-1.74</v>
      </c>
      <c r="AD320">
        <v>2021</v>
      </c>
      <c r="AE320">
        <v>135.1</v>
      </c>
      <c r="AF320">
        <v>270</v>
      </c>
      <c r="AG320" t="s">
        <v>93</v>
      </c>
      <c r="AH320" t="s">
        <v>66</v>
      </c>
      <c r="AI320">
        <v>1536</v>
      </c>
      <c r="AJ320">
        <v>12.74</v>
      </c>
      <c r="AK320" t="s">
        <v>94</v>
      </c>
      <c r="AL320">
        <v>457058</v>
      </c>
      <c r="AM320" t="s">
        <v>480</v>
      </c>
      <c r="AN320" t="s">
        <v>67</v>
      </c>
      <c r="AO320" t="s">
        <v>202</v>
      </c>
      <c r="AP320" t="s">
        <v>124</v>
      </c>
      <c r="AQ320" t="s">
        <v>68</v>
      </c>
      <c r="AR320" t="s">
        <v>93</v>
      </c>
      <c r="AS320" t="s">
        <v>67</v>
      </c>
      <c r="AT320" t="s">
        <v>146</v>
      </c>
      <c r="AU320" t="s">
        <v>125</v>
      </c>
      <c r="AV320" t="s">
        <v>67</v>
      </c>
      <c r="AW320" t="s">
        <v>126</v>
      </c>
      <c r="AX320" t="s">
        <v>163</v>
      </c>
      <c r="AY320" t="s">
        <v>95</v>
      </c>
      <c r="AZ320">
        <v>480</v>
      </c>
      <c r="BA320" t="s">
        <v>67</v>
      </c>
      <c r="BB320">
        <v>0</v>
      </c>
      <c r="BC320">
        <v>0.11</v>
      </c>
      <c r="BD320">
        <v>2.7</v>
      </c>
      <c r="BE320">
        <v>2.5</v>
      </c>
      <c r="BF320" t="s">
        <v>70</v>
      </c>
      <c r="BG320" t="s">
        <v>128</v>
      </c>
      <c r="BH320" t="s">
        <v>96</v>
      </c>
      <c r="BI320" t="s">
        <v>67</v>
      </c>
      <c r="BJ320" t="s">
        <v>71</v>
      </c>
      <c r="BK320" t="s">
        <v>67</v>
      </c>
      <c r="BL320" t="s">
        <v>130</v>
      </c>
      <c r="BM320">
        <v>907.87199999999996</v>
      </c>
      <c r="BN320">
        <v>470.08</v>
      </c>
      <c r="BO320">
        <v>0.49</v>
      </c>
      <c r="BP320">
        <v>16.3</v>
      </c>
      <c r="BQ320" t="s">
        <v>74</v>
      </c>
      <c r="BR320" t="s">
        <v>139</v>
      </c>
      <c r="BS320" t="s">
        <v>133</v>
      </c>
      <c r="BT320" t="s">
        <v>98</v>
      </c>
      <c r="BU320">
        <v>-1.25</v>
      </c>
      <c r="BV320">
        <v>-1</v>
      </c>
    </row>
    <row r="321" spans="1:74" x14ac:dyDescent="0.25">
      <c r="A321" t="s">
        <v>80</v>
      </c>
      <c r="B321" t="s">
        <v>80</v>
      </c>
      <c r="C321" t="s">
        <v>80</v>
      </c>
      <c r="D321">
        <v>11.4</v>
      </c>
      <c r="E321">
        <v>1.27</v>
      </c>
      <c r="F321" t="s">
        <v>67</v>
      </c>
      <c r="G321" t="s">
        <v>88</v>
      </c>
      <c r="H321">
        <v>199</v>
      </c>
      <c r="I321">
        <v>1.1299999999999999</v>
      </c>
      <c r="J321" t="s">
        <v>106</v>
      </c>
      <c r="K321" t="s">
        <v>67</v>
      </c>
      <c r="L321">
        <v>1</v>
      </c>
      <c r="M321" t="s">
        <v>116</v>
      </c>
      <c r="N321" t="s">
        <v>107</v>
      </c>
      <c r="O321">
        <v>-2.35</v>
      </c>
      <c r="P321">
        <v>-2.42</v>
      </c>
      <c r="Q321">
        <v>-2.1</v>
      </c>
      <c r="R321" t="s">
        <v>142</v>
      </c>
      <c r="S321">
        <v>10.1</v>
      </c>
      <c r="T321" t="s">
        <v>65</v>
      </c>
      <c r="U321" t="s">
        <v>481</v>
      </c>
      <c r="V321" t="s">
        <v>108</v>
      </c>
      <c r="W321" t="s">
        <v>80</v>
      </c>
      <c r="X321">
        <v>1.44</v>
      </c>
      <c r="Y321" t="s">
        <v>67</v>
      </c>
      <c r="Z321">
        <v>-1.03</v>
      </c>
      <c r="AA321" t="s">
        <v>65</v>
      </c>
      <c r="AB321" t="s">
        <v>92</v>
      </c>
      <c r="AC321">
        <v>-2.42</v>
      </c>
      <c r="AD321">
        <v>2021</v>
      </c>
      <c r="AE321">
        <v>169.7</v>
      </c>
      <c r="AF321">
        <v>339</v>
      </c>
      <c r="AG321" t="s">
        <v>93</v>
      </c>
      <c r="AH321" t="s">
        <v>66</v>
      </c>
      <c r="AI321">
        <v>1536</v>
      </c>
      <c r="AJ321">
        <v>8.15</v>
      </c>
      <c r="AK321" t="s">
        <v>109</v>
      </c>
      <c r="AL321">
        <v>457059</v>
      </c>
      <c r="AM321" t="s">
        <v>482</v>
      </c>
      <c r="AN321" t="s">
        <v>67</v>
      </c>
      <c r="AO321" t="s">
        <v>123</v>
      </c>
      <c r="AP321" t="s">
        <v>124</v>
      </c>
      <c r="AQ321" t="s">
        <v>68</v>
      </c>
      <c r="AR321" t="s">
        <v>93</v>
      </c>
      <c r="AS321" t="s">
        <v>67</v>
      </c>
      <c r="AT321" t="s">
        <v>146</v>
      </c>
      <c r="AU321" t="s">
        <v>125</v>
      </c>
      <c r="AV321" t="s">
        <v>67</v>
      </c>
      <c r="AW321" t="s">
        <v>126</v>
      </c>
      <c r="AX321" t="s">
        <v>474</v>
      </c>
      <c r="AY321" t="s">
        <v>110</v>
      </c>
      <c r="AZ321">
        <v>1081</v>
      </c>
      <c r="BA321" t="s">
        <v>67</v>
      </c>
      <c r="BB321">
        <v>0</v>
      </c>
      <c r="BC321">
        <v>0.32</v>
      </c>
      <c r="BD321">
        <v>1.7</v>
      </c>
      <c r="BE321">
        <v>1.7</v>
      </c>
      <c r="BF321" t="s">
        <v>70</v>
      </c>
      <c r="BG321" t="s">
        <v>99</v>
      </c>
      <c r="BH321" t="s">
        <v>96</v>
      </c>
      <c r="BI321" t="s">
        <v>67</v>
      </c>
      <c r="BJ321" t="s">
        <v>71</v>
      </c>
      <c r="BK321" t="s">
        <v>67</v>
      </c>
      <c r="BL321" t="s">
        <v>97</v>
      </c>
      <c r="BM321" t="s">
        <v>67</v>
      </c>
      <c r="BN321">
        <v>243.49</v>
      </c>
      <c r="BO321">
        <v>1.17</v>
      </c>
      <c r="BP321">
        <v>6.7</v>
      </c>
      <c r="BQ321" t="s">
        <v>190</v>
      </c>
      <c r="BR321" t="s">
        <v>247</v>
      </c>
      <c r="BS321" t="s">
        <v>133</v>
      </c>
      <c r="BT321" t="s">
        <v>98</v>
      </c>
      <c r="BU321">
        <v>-1.25</v>
      </c>
      <c r="BV321">
        <v>-1</v>
      </c>
    </row>
    <row r="322" spans="1:74" x14ac:dyDescent="0.25">
      <c r="A322" t="s">
        <v>80</v>
      </c>
      <c r="B322" t="s">
        <v>80</v>
      </c>
      <c r="C322" t="s">
        <v>80</v>
      </c>
      <c r="D322">
        <v>14.1</v>
      </c>
      <c r="E322">
        <v>0.51</v>
      </c>
      <c r="F322" t="s">
        <v>67</v>
      </c>
      <c r="G322" t="s">
        <v>105</v>
      </c>
      <c r="H322">
        <v>199</v>
      </c>
      <c r="I322">
        <v>1.1299999999999999</v>
      </c>
      <c r="J322" t="s">
        <v>106</v>
      </c>
      <c r="K322" t="s">
        <v>67</v>
      </c>
      <c r="L322">
        <v>1</v>
      </c>
      <c r="M322" t="s">
        <v>116</v>
      </c>
      <c r="N322" t="s">
        <v>107</v>
      </c>
      <c r="O322">
        <v>-2.35</v>
      </c>
      <c r="P322">
        <v>-2.4700000000000002</v>
      </c>
      <c r="Q322">
        <v>-2.19</v>
      </c>
      <c r="R322" t="s">
        <v>142</v>
      </c>
      <c r="S322">
        <v>10.6</v>
      </c>
      <c r="T322" t="s">
        <v>65</v>
      </c>
      <c r="U322" t="s">
        <v>481</v>
      </c>
      <c r="V322" t="s">
        <v>108</v>
      </c>
      <c r="W322" t="s">
        <v>80</v>
      </c>
      <c r="X322">
        <v>0.57999999999999996</v>
      </c>
      <c r="Y322" t="s">
        <v>67</v>
      </c>
      <c r="Z322">
        <v>-1.06</v>
      </c>
      <c r="AA322" t="s">
        <v>65</v>
      </c>
      <c r="AB322" t="s">
        <v>92</v>
      </c>
      <c r="AC322">
        <v>-2.4700000000000002</v>
      </c>
      <c r="AD322">
        <v>2021</v>
      </c>
      <c r="AE322">
        <v>201.8</v>
      </c>
      <c r="AF322">
        <v>404</v>
      </c>
      <c r="AG322" t="s">
        <v>93</v>
      </c>
      <c r="AH322" t="s">
        <v>66</v>
      </c>
      <c r="AI322">
        <v>1536</v>
      </c>
      <c r="AJ322">
        <v>7.42</v>
      </c>
      <c r="AK322" t="s">
        <v>109</v>
      </c>
      <c r="AL322">
        <v>457060</v>
      </c>
      <c r="AM322" t="s">
        <v>482</v>
      </c>
      <c r="AN322" t="s">
        <v>67</v>
      </c>
      <c r="AO322" t="s">
        <v>123</v>
      </c>
      <c r="AP322" t="s">
        <v>124</v>
      </c>
      <c r="AQ322" t="s">
        <v>68</v>
      </c>
      <c r="AR322" t="s">
        <v>93</v>
      </c>
      <c r="AS322" t="s">
        <v>67</v>
      </c>
      <c r="AT322" t="s">
        <v>146</v>
      </c>
      <c r="AU322" t="s">
        <v>125</v>
      </c>
      <c r="AV322" t="s">
        <v>67</v>
      </c>
      <c r="AW322" t="s">
        <v>126</v>
      </c>
      <c r="AX322" t="s">
        <v>194</v>
      </c>
      <c r="AY322" t="s">
        <v>110</v>
      </c>
      <c r="AZ322">
        <v>1056</v>
      </c>
      <c r="BA322" t="s">
        <v>67</v>
      </c>
      <c r="BB322">
        <v>0</v>
      </c>
      <c r="BC322">
        <v>0.28000000000000003</v>
      </c>
      <c r="BD322">
        <v>1.8</v>
      </c>
      <c r="BE322">
        <v>1.8</v>
      </c>
      <c r="BF322" t="s">
        <v>128</v>
      </c>
      <c r="BG322" t="s">
        <v>128</v>
      </c>
      <c r="BH322" t="s">
        <v>96</v>
      </c>
      <c r="BI322" t="s">
        <v>67</v>
      </c>
      <c r="BJ322" t="s">
        <v>71</v>
      </c>
      <c r="BK322" t="s">
        <v>67</v>
      </c>
      <c r="BL322" t="s">
        <v>130</v>
      </c>
      <c r="BM322" t="s">
        <v>67</v>
      </c>
      <c r="BN322">
        <v>116.28</v>
      </c>
      <c r="BO322">
        <v>1.22</v>
      </c>
      <c r="BP322">
        <v>7</v>
      </c>
      <c r="BQ322" t="s">
        <v>190</v>
      </c>
      <c r="BR322" t="s">
        <v>483</v>
      </c>
      <c r="BS322" t="s">
        <v>133</v>
      </c>
      <c r="BT322" t="s">
        <v>98</v>
      </c>
      <c r="BU322">
        <v>-1.25</v>
      </c>
      <c r="BV322">
        <v>-1</v>
      </c>
    </row>
    <row r="323" spans="1:74" x14ac:dyDescent="0.25">
      <c r="A323" t="s">
        <v>80</v>
      </c>
      <c r="B323" t="s">
        <v>80</v>
      </c>
      <c r="C323" t="s">
        <v>80</v>
      </c>
      <c r="D323">
        <v>14.5</v>
      </c>
      <c r="E323">
        <v>1.8</v>
      </c>
      <c r="F323" t="s">
        <v>67</v>
      </c>
      <c r="G323" t="s">
        <v>105</v>
      </c>
      <c r="H323">
        <v>199</v>
      </c>
      <c r="I323">
        <v>1.1299999999999999</v>
      </c>
      <c r="J323" t="s">
        <v>106</v>
      </c>
      <c r="K323" t="s">
        <v>67</v>
      </c>
      <c r="L323">
        <v>1</v>
      </c>
      <c r="M323" t="s">
        <v>116</v>
      </c>
      <c r="N323" t="s">
        <v>107</v>
      </c>
      <c r="O323">
        <v>-2.35</v>
      </c>
      <c r="P323">
        <v>-2.76</v>
      </c>
      <c r="Q323">
        <v>-2.08</v>
      </c>
      <c r="R323" t="s">
        <v>142</v>
      </c>
      <c r="S323">
        <v>10.7</v>
      </c>
      <c r="T323" t="s">
        <v>65</v>
      </c>
      <c r="U323" t="s">
        <v>481</v>
      </c>
      <c r="V323" t="s">
        <v>108</v>
      </c>
      <c r="W323" t="s">
        <v>80</v>
      </c>
      <c r="X323">
        <v>2.0299999999999998</v>
      </c>
      <c r="Y323" t="s">
        <v>67</v>
      </c>
      <c r="Z323">
        <v>-1.02</v>
      </c>
      <c r="AA323" t="s">
        <v>65</v>
      </c>
      <c r="AB323" t="s">
        <v>92</v>
      </c>
      <c r="AC323">
        <v>-2.76</v>
      </c>
      <c r="AD323">
        <v>2021</v>
      </c>
      <c r="AE323">
        <v>204.6</v>
      </c>
      <c r="AF323">
        <v>409</v>
      </c>
      <c r="AG323" t="s">
        <v>93</v>
      </c>
      <c r="AH323" t="s">
        <v>66</v>
      </c>
      <c r="AI323">
        <v>1536</v>
      </c>
      <c r="AJ323">
        <v>8.86</v>
      </c>
      <c r="AK323" t="s">
        <v>109</v>
      </c>
      <c r="AL323">
        <v>457061</v>
      </c>
      <c r="AM323" t="s">
        <v>482</v>
      </c>
      <c r="AN323" t="s">
        <v>67</v>
      </c>
      <c r="AO323" t="s">
        <v>123</v>
      </c>
      <c r="AP323" t="s">
        <v>124</v>
      </c>
      <c r="AQ323" t="s">
        <v>68</v>
      </c>
      <c r="AR323" t="s">
        <v>93</v>
      </c>
      <c r="AS323" t="s">
        <v>67</v>
      </c>
      <c r="AT323" t="s">
        <v>146</v>
      </c>
      <c r="AU323" t="s">
        <v>125</v>
      </c>
      <c r="AV323" t="s">
        <v>67</v>
      </c>
      <c r="AW323" t="s">
        <v>126</v>
      </c>
      <c r="AX323" t="s">
        <v>194</v>
      </c>
      <c r="AY323" t="s">
        <v>110</v>
      </c>
      <c r="AZ323">
        <v>1084</v>
      </c>
      <c r="BA323" t="s">
        <v>67</v>
      </c>
      <c r="BB323">
        <v>0</v>
      </c>
      <c r="BC323">
        <v>0.68</v>
      </c>
      <c r="BD323">
        <v>1.8</v>
      </c>
      <c r="BE323">
        <v>1.8</v>
      </c>
      <c r="BF323" t="s">
        <v>70</v>
      </c>
      <c r="BG323" t="s">
        <v>128</v>
      </c>
      <c r="BH323" t="s">
        <v>96</v>
      </c>
      <c r="BI323" t="s">
        <v>67</v>
      </c>
      <c r="BJ323" t="s">
        <v>71</v>
      </c>
      <c r="BK323" t="s">
        <v>67</v>
      </c>
      <c r="BL323" t="s">
        <v>130</v>
      </c>
      <c r="BM323" t="s">
        <v>67</v>
      </c>
      <c r="BN323">
        <v>416.2</v>
      </c>
      <c r="BO323">
        <v>1.51</v>
      </c>
      <c r="BP323">
        <v>7.1</v>
      </c>
      <c r="BQ323" t="s">
        <v>190</v>
      </c>
      <c r="BR323" t="s">
        <v>139</v>
      </c>
      <c r="BS323" t="s">
        <v>133</v>
      </c>
      <c r="BT323" t="s">
        <v>98</v>
      </c>
      <c r="BU323">
        <v>-1.25</v>
      </c>
      <c r="BV323">
        <v>-1</v>
      </c>
    </row>
    <row r="324" spans="1:74" x14ac:dyDescent="0.25">
      <c r="A324" t="s">
        <v>80</v>
      </c>
      <c r="B324" t="s">
        <v>80</v>
      </c>
      <c r="C324" t="s">
        <v>80</v>
      </c>
      <c r="D324">
        <v>11.3</v>
      </c>
      <c r="E324">
        <v>0.62</v>
      </c>
      <c r="F324" t="s">
        <v>67</v>
      </c>
      <c r="G324" t="s">
        <v>105</v>
      </c>
      <c r="H324">
        <v>199</v>
      </c>
      <c r="I324">
        <v>1.1299999999999999</v>
      </c>
      <c r="J324" t="s">
        <v>106</v>
      </c>
      <c r="K324" t="s">
        <v>67</v>
      </c>
      <c r="L324">
        <v>1</v>
      </c>
      <c r="M324" t="s">
        <v>116</v>
      </c>
      <c r="N324" t="s">
        <v>107</v>
      </c>
      <c r="O324">
        <v>-2.35</v>
      </c>
      <c r="P324">
        <v>-2.2400000000000002</v>
      </c>
      <c r="Q324">
        <v>-2.09</v>
      </c>
      <c r="R324" t="s">
        <v>142</v>
      </c>
      <c r="S324">
        <v>10.199999999999999</v>
      </c>
      <c r="T324" t="s">
        <v>65</v>
      </c>
      <c r="U324" t="s">
        <v>481</v>
      </c>
      <c r="V324" t="s">
        <v>108</v>
      </c>
      <c r="W324" t="s">
        <v>80</v>
      </c>
      <c r="X324">
        <v>0.7</v>
      </c>
      <c r="Y324" t="s">
        <v>67</v>
      </c>
      <c r="Z324">
        <v>-1.07</v>
      </c>
      <c r="AA324" t="s">
        <v>65</v>
      </c>
      <c r="AB324" t="s">
        <v>92</v>
      </c>
      <c r="AC324">
        <v>-2.2400000000000002</v>
      </c>
      <c r="AD324">
        <v>2021</v>
      </c>
      <c r="AE324">
        <v>171.4</v>
      </c>
      <c r="AF324">
        <v>343</v>
      </c>
      <c r="AG324" t="s">
        <v>93</v>
      </c>
      <c r="AH324" t="s">
        <v>66</v>
      </c>
      <c r="AI324">
        <v>1536</v>
      </c>
      <c r="AJ324">
        <v>7.29</v>
      </c>
      <c r="AK324" t="s">
        <v>109</v>
      </c>
      <c r="AL324">
        <v>457062</v>
      </c>
      <c r="AM324" t="s">
        <v>482</v>
      </c>
      <c r="AN324" t="s">
        <v>67</v>
      </c>
      <c r="AO324" t="s">
        <v>123</v>
      </c>
      <c r="AP324" t="s">
        <v>124</v>
      </c>
      <c r="AQ324" t="s">
        <v>68</v>
      </c>
      <c r="AR324" t="s">
        <v>93</v>
      </c>
      <c r="AS324" t="s">
        <v>67</v>
      </c>
      <c r="AT324" t="s">
        <v>146</v>
      </c>
      <c r="AU324" t="s">
        <v>125</v>
      </c>
      <c r="AV324" t="s">
        <v>67</v>
      </c>
      <c r="AW324" t="s">
        <v>126</v>
      </c>
      <c r="AX324" t="s">
        <v>194</v>
      </c>
      <c r="AY324" t="s">
        <v>110</v>
      </c>
      <c r="AZ324">
        <v>1085</v>
      </c>
      <c r="BA324" t="s">
        <v>67</v>
      </c>
      <c r="BB324">
        <v>0</v>
      </c>
      <c r="BC324">
        <v>0.15</v>
      </c>
      <c r="BD324">
        <v>1.8</v>
      </c>
      <c r="BE324">
        <v>1.8</v>
      </c>
      <c r="BF324" t="s">
        <v>70</v>
      </c>
      <c r="BG324" t="s">
        <v>128</v>
      </c>
      <c r="BH324" t="s">
        <v>96</v>
      </c>
      <c r="BI324" t="s">
        <v>67</v>
      </c>
      <c r="BJ324" t="s">
        <v>71</v>
      </c>
      <c r="BK324" t="s">
        <v>67</v>
      </c>
      <c r="BL324" t="s">
        <v>130</v>
      </c>
      <c r="BM324" t="s">
        <v>67</v>
      </c>
      <c r="BN324">
        <v>120.08</v>
      </c>
      <c r="BO324">
        <v>0.99</v>
      </c>
      <c r="BP324">
        <v>6.6</v>
      </c>
      <c r="BQ324" t="s">
        <v>190</v>
      </c>
      <c r="BR324" t="s">
        <v>139</v>
      </c>
      <c r="BS324" t="s">
        <v>133</v>
      </c>
      <c r="BT324" t="s">
        <v>98</v>
      </c>
      <c r="BU324">
        <v>-1.25</v>
      </c>
      <c r="BV324">
        <v>-1</v>
      </c>
    </row>
    <row r="325" spans="1:74" x14ac:dyDescent="0.25">
      <c r="A325" t="s">
        <v>80</v>
      </c>
      <c r="B325" t="s">
        <v>80</v>
      </c>
      <c r="C325" t="s">
        <v>80</v>
      </c>
      <c r="D325">
        <v>8.8000000000000007</v>
      </c>
      <c r="E325">
        <v>1.1299999999999999</v>
      </c>
      <c r="F325" t="s">
        <v>67</v>
      </c>
      <c r="G325" t="s">
        <v>105</v>
      </c>
      <c r="H325">
        <v>199</v>
      </c>
      <c r="I325">
        <v>1.1299999999999999</v>
      </c>
      <c r="J325" t="s">
        <v>106</v>
      </c>
      <c r="K325" t="s">
        <v>67</v>
      </c>
      <c r="L325">
        <v>1</v>
      </c>
      <c r="M325" t="s">
        <v>116</v>
      </c>
      <c r="N325" t="s">
        <v>107</v>
      </c>
      <c r="O325">
        <v>-2.35</v>
      </c>
      <c r="P325">
        <v>-2.5499999999999998</v>
      </c>
      <c r="Q325">
        <v>-2.08</v>
      </c>
      <c r="R325" t="s">
        <v>142</v>
      </c>
      <c r="S325">
        <v>10.3</v>
      </c>
      <c r="T325" t="s">
        <v>65</v>
      </c>
      <c r="U325" t="s">
        <v>481</v>
      </c>
      <c r="V325" t="s">
        <v>108</v>
      </c>
      <c r="W325" t="s">
        <v>80</v>
      </c>
      <c r="X325">
        <v>1.28</v>
      </c>
      <c r="Y325" t="s">
        <v>67</v>
      </c>
      <c r="Z325">
        <v>-1</v>
      </c>
      <c r="AA325" t="s">
        <v>65</v>
      </c>
      <c r="AB325" t="s">
        <v>92</v>
      </c>
      <c r="AC325">
        <v>-2.5499999999999998</v>
      </c>
      <c r="AD325">
        <v>2021</v>
      </c>
      <c r="AE325">
        <v>130.6</v>
      </c>
      <c r="AF325">
        <v>261</v>
      </c>
      <c r="AG325" t="s">
        <v>93</v>
      </c>
      <c r="AH325" t="s">
        <v>66</v>
      </c>
      <c r="AI325">
        <v>1536</v>
      </c>
      <c r="AJ325">
        <v>7.98</v>
      </c>
      <c r="AK325" t="s">
        <v>109</v>
      </c>
      <c r="AL325">
        <v>457063</v>
      </c>
      <c r="AM325" t="s">
        <v>482</v>
      </c>
      <c r="AN325" t="s">
        <v>67</v>
      </c>
      <c r="AO325" t="s">
        <v>123</v>
      </c>
      <c r="AP325" t="s">
        <v>124</v>
      </c>
      <c r="AQ325" t="s">
        <v>68</v>
      </c>
      <c r="AR325" t="s">
        <v>93</v>
      </c>
      <c r="AS325" t="s">
        <v>67</v>
      </c>
      <c r="AT325" t="s">
        <v>146</v>
      </c>
      <c r="AU325" t="s">
        <v>125</v>
      </c>
      <c r="AV325" t="s">
        <v>67</v>
      </c>
      <c r="AW325" t="s">
        <v>126</v>
      </c>
      <c r="AX325" t="s">
        <v>194</v>
      </c>
      <c r="AY325" t="s">
        <v>110</v>
      </c>
      <c r="AZ325">
        <v>1248</v>
      </c>
      <c r="BA325" t="s">
        <v>67</v>
      </c>
      <c r="BB325">
        <v>0</v>
      </c>
      <c r="BC325">
        <v>0.47</v>
      </c>
      <c r="BD325">
        <v>1.8</v>
      </c>
      <c r="BE325">
        <v>1.8</v>
      </c>
      <c r="BF325" t="s">
        <v>70</v>
      </c>
      <c r="BG325" t="s">
        <v>128</v>
      </c>
      <c r="BH325" t="s">
        <v>96</v>
      </c>
      <c r="BI325" t="s">
        <v>67</v>
      </c>
      <c r="BJ325" t="s">
        <v>71</v>
      </c>
      <c r="BK325" t="s">
        <v>67</v>
      </c>
      <c r="BL325" t="s">
        <v>130</v>
      </c>
      <c r="BM325" t="s">
        <v>67</v>
      </c>
      <c r="BN325">
        <v>166.8</v>
      </c>
      <c r="BO325">
        <v>1.3</v>
      </c>
      <c r="BP325">
        <v>6.7</v>
      </c>
      <c r="BQ325" t="s">
        <v>190</v>
      </c>
      <c r="BR325" t="s">
        <v>139</v>
      </c>
      <c r="BS325" t="s">
        <v>133</v>
      </c>
      <c r="BT325" t="s">
        <v>98</v>
      </c>
      <c r="BU325">
        <v>-1.25</v>
      </c>
      <c r="BV325">
        <v>-1</v>
      </c>
    </row>
    <row r="326" spans="1:74" x14ac:dyDescent="0.25">
      <c r="A326" t="s">
        <v>80</v>
      </c>
      <c r="B326" t="s">
        <v>80</v>
      </c>
      <c r="C326" t="s">
        <v>80</v>
      </c>
      <c r="D326">
        <v>1.9</v>
      </c>
      <c r="E326">
        <v>1.27</v>
      </c>
      <c r="F326" t="s">
        <v>67</v>
      </c>
      <c r="G326" t="s">
        <v>105</v>
      </c>
      <c r="H326">
        <v>199</v>
      </c>
      <c r="I326">
        <v>1.1299999999999999</v>
      </c>
      <c r="J326" t="s">
        <v>106</v>
      </c>
      <c r="K326" t="s">
        <v>67</v>
      </c>
      <c r="L326">
        <v>1</v>
      </c>
      <c r="M326" t="s">
        <v>116</v>
      </c>
      <c r="N326" t="s">
        <v>107</v>
      </c>
      <c r="O326">
        <v>-2.35</v>
      </c>
      <c r="P326">
        <v>-2.42</v>
      </c>
      <c r="Q326">
        <v>-2.1</v>
      </c>
      <c r="R326" t="s">
        <v>142</v>
      </c>
      <c r="S326">
        <v>10.1</v>
      </c>
      <c r="T326" t="s">
        <v>65</v>
      </c>
      <c r="U326" t="s">
        <v>481</v>
      </c>
      <c r="V326" t="s">
        <v>108</v>
      </c>
      <c r="W326" t="s">
        <v>80</v>
      </c>
      <c r="X326">
        <v>1.44</v>
      </c>
      <c r="Y326" t="s">
        <v>67</v>
      </c>
      <c r="Z326">
        <v>-1.03</v>
      </c>
      <c r="AA326" t="s">
        <v>65</v>
      </c>
      <c r="AB326" t="s">
        <v>92</v>
      </c>
      <c r="AC326">
        <v>-2.42</v>
      </c>
      <c r="AD326">
        <v>2021</v>
      </c>
      <c r="AE326">
        <v>28.4</v>
      </c>
      <c r="AF326">
        <v>57</v>
      </c>
      <c r="AG326" t="s">
        <v>93</v>
      </c>
      <c r="AH326" t="s">
        <v>66</v>
      </c>
      <c r="AI326">
        <v>1536</v>
      </c>
      <c r="AJ326">
        <v>8.15</v>
      </c>
      <c r="AK326" t="s">
        <v>109</v>
      </c>
      <c r="AL326">
        <v>457064</v>
      </c>
      <c r="AM326" t="s">
        <v>482</v>
      </c>
      <c r="AN326" t="s">
        <v>67</v>
      </c>
      <c r="AO326" t="s">
        <v>123</v>
      </c>
      <c r="AP326" t="s">
        <v>124</v>
      </c>
      <c r="AQ326" t="s">
        <v>68</v>
      </c>
      <c r="AR326" t="s">
        <v>93</v>
      </c>
      <c r="AS326" t="s">
        <v>67</v>
      </c>
      <c r="AT326" t="s">
        <v>146</v>
      </c>
      <c r="AU326" t="s">
        <v>125</v>
      </c>
      <c r="AV326" t="s">
        <v>67</v>
      </c>
      <c r="AW326" t="s">
        <v>126</v>
      </c>
      <c r="AX326" t="s">
        <v>363</v>
      </c>
      <c r="AY326" t="s">
        <v>110</v>
      </c>
      <c r="AZ326">
        <v>1081</v>
      </c>
      <c r="BA326" t="s">
        <v>67</v>
      </c>
      <c r="BB326">
        <v>0</v>
      </c>
      <c r="BC326">
        <v>0.32</v>
      </c>
      <c r="BD326">
        <v>1.7</v>
      </c>
      <c r="BE326">
        <v>1.7</v>
      </c>
      <c r="BF326" t="s">
        <v>70</v>
      </c>
      <c r="BG326" t="s">
        <v>128</v>
      </c>
      <c r="BH326" t="s">
        <v>96</v>
      </c>
      <c r="BI326" t="s">
        <v>67</v>
      </c>
      <c r="BJ326" t="s">
        <v>71</v>
      </c>
      <c r="BK326" t="s">
        <v>67</v>
      </c>
      <c r="BL326" t="s">
        <v>130</v>
      </c>
      <c r="BM326" t="s">
        <v>67</v>
      </c>
      <c r="BN326">
        <v>40.76</v>
      </c>
      <c r="BO326">
        <v>1.17</v>
      </c>
      <c r="BP326">
        <v>6.7</v>
      </c>
      <c r="BQ326" t="s">
        <v>190</v>
      </c>
      <c r="BR326" t="s">
        <v>139</v>
      </c>
      <c r="BS326" t="s">
        <v>133</v>
      </c>
      <c r="BT326" t="s">
        <v>98</v>
      </c>
      <c r="BU326">
        <v>-1.25</v>
      </c>
      <c r="BV326">
        <v>-1</v>
      </c>
    </row>
    <row r="327" spans="1:74" x14ac:dyDescent="0.25">
      <c r="A327" t="s">
        <v>286</v>
      </c>
      <c r="B327" t="s">
        <v>171</v>
      </c>
      <c r="C327" t="s">
        <v>104</v>
      </c>
      <c r="D327">
        <v>5.8</v>
      </c>
      <c r="E327">
        <v>0.68</v>
      </c>
      <c r="F327" t="s">
        <v>67</v>
      </c>
      <c r="G327" t="s">
        <v>111</v>
      </c>
      <c r="H327">
        <v>199</v>
      </c>
      <c r="I327">
        <v>1.1299999999999999</v>
      </c>
      <c r="J327" t="s">
        <v>106</v>
      </c>
      <c r="K327" t="s">
        <v>67</v>
      </c>
      <c r="L327">
        <v>1</v>
      </c>
      <c r="M327" t="s">
        <v>116</v>
      </c>
      <c r="N327" t="s">
        <v>107</v>
      </c>
      <c r="O327">
        <v>-2</v>
      </c>
      <c r="P327">
        <v>-2.0099999999999998</v>
      </c>
      <c r="Q327">
        <v>-1.8</v>
      </c>
      <c r="R327" t="s">
        <v>72</v>
      </c>
      <c r="S327">
        <v>12.3</v>
      </c>
      <c r="T327" t="s">
        <v>65</v>
      </c>
      <c r="U327" t="s">
        <v>484</v>
      </c>
      <c r="V327" t="s">
        <v>108</v>
      </c>
      <c r="W327" t="s">
        <v>286</v>
      </c>
      <c r="X327">
        <v>0.77</v>
      </c>
      <c r="Y327" t="s">
        <v>67</v>
      </c>
      <c r="Z327">
        <v>-1</v>
      </c>
      <c r="AA327" t="s">
        <v>65</v>
      </c>
      <c r="AB327" t="s">
        <v>92</v>
      </c>
      <c r="AC327">
        <v>-2.0099999999999998</v>
      </c>
      <c r="AD327">
        <v>2021</v>
      </c>
      <c r="AE327">
        <v>134.69999999999999</v>
      </c>
      <c r="AF327">
        <v>269</v>
      </c>
      <c r="AG327" t="s">
        <v>93</v>
      </c>
      <c r="AH327" t="s">
        <v>66</v>
      </c>
      <c r="AI327">
        <v>1536</v>
      </c>
      <c r="AJ327">
        <v>3.8</v>
      </c>
      <c r="AK327" t="s">
        <v>109</v>
      </c>
      <c r="AL327">
        <v>457065</v>
      </c>
      <c r="AM327" t="s">
        <v>485</v>
      </c>
      <c r="AN327" t="s">
        <v>67</v>
      </c>
      <c r="AO327" t="s">
        <v>123</v>
      </c>
      <c r="AP327" t="s">
        <v>124</v>
      </c>
      <c r="AQ327" t="s">
        <v>68</v>
      </c>
      <c r="AR327" t="s">
        <v>93</v>
      </c>
      <c r="AS327" t="s">
        <v>67</v>
      </c>
      <c r="AT327" t="s">
        <v>146</v>
      </c>
      <c r="AU327" t="s">
        <v>125</v>
      </c>
      <c r="AV327" t="s">
        <v>67</v>
      </c>
      <c r="AW327" t="s">
        <v>126</v>
      </c>
      <c r="AX327" t="s">
        <v>290</v>
      </c>
      <c r="AY327" t="s">
        <v>110</v>
      </c>
      <c r="AZ327">
        <v>756</v>
      </c>
      <c r="BA327" t="s">
        <v>67</v>
      </c>
      <c r="BB327">
        <v>0</v>
      </c>
      <c r="BC327">
        <v>0.21</v>
      </c>
      <c r="BD327">
        <v>4</v>
      </c>
      <c r="BE327">
        <v>4</v>
      </c>
      <c r="BF327" t="s">
        <v>70</v>
      </c>
      <c r="BG327" t="s">
        <v>128</v>
      </c>
      <c r="BH327" t="s">
        <v>96</v>
      </c>
      <c r="BI327" t="s">
        <v>67</v>
      </c>
      <c r="BJ327" t="s">
        <v>71</v>
      </c>
      <c r="BK327" t="s">
        <v>67</v>
      </c>
      <c r="BL327" t="s">
        <v>130</v>
      </c>
      <c r="BM327" t="s">
        <v>67</v>
      </c>
      <c r="BN327">
        <v>103.53</v>
      </c>
      <c r="BO327">
        <v>0.76</v>
      </c>
      <c r="BP327">
        <v>4.3</v>
      </c>
      <c r="BQ327" t="s">
        <v>190</v>
      </c>
      <c r="BR327" t="s">
        <v>139</v>
      </c>
      <c r="BS327" t="s">
        <v>133</v>
      </c>
      <c r="BT327" t="s">
        <v>98</v>
      </c>
      <c r="BU327">
        <v>-1.25</v>
      </c>
      <c r="BV327">
        <v>-1</v>
      </c>
    </row>
    <row r="328" spans="1:74" x14ac:dyDescent="0.25">
      <c r="A328" t="s">
        <v>80</v>
      </c>
      <c r="B328" t="s">
        <v>80</v>
      </c>
      <c r="C328" t="s">
        <v>80</v>
      </c>
      <c r="D328">
        <v>2.8</v>
      </c>
      <c r="E328">
        <v>0.68</v>
      </c>
      <c r="F328" t="s">
        <v>67</v>
      </c>
      <c r="G328" t="s">
        <v>111</v>
      </c>
      <c r="H328">
        <v>199</v>
      </c>
      <c r="I328">
        <v>1.1299999999999999</v>
      </c>
      <c r="J328" t="s">
        <v>106</v>
      </c>
      <c r="K328" t="s">
        <v>67</v>
      </c>
      <c r="L328">
        <v>1</v>
      </c>
      <c r="M328" t="s">
        <v>116</v>
      </c>
      <c r="N328" t="s">
        <v>107</v>
      </c>
      <c r="O328">
        <v>-2</v>
      </c>
      <c r="P328">
        <v>-2.0099999999999998</v>
      </c>
      <c r="Q328">
        <v>-1.8</v>
      </c>
      <c r="R328" t="s">
        <v>72</v>
      </c>
      <c r="S328">
        <v>12.3</v>
      </c>
      <c r="T328" t="s">
        <v>65</v>
      </c>
      <c r="U328" t="s">
        <v>484</v>
      </c>
      <c r="V328" t="s">
        <v>108</v>
      </c>
      <c r="W328" t="s">
        <v>80</v>
      </c>
      <c r="X328">
        <v>0.77</v>
      </c>
      <c r="Y328" t="s">
        <v>67</v>
      </c>
      <c r="Z328">
        <v>-1</v>
      </c>
      <c r="AA328" t="s">
        <v>65</v>
      </c>
      <c r="AB328" t="s">
        <v>92</v>
      </c>
      <c r="AC328">
        <v>-2.0099999999999998</v>
      </c>
      <c r="AD328">
        <v>2021</v>
      </c>
      <c r="AE328">
        <v>64.8</v>
      </c>
      <c r="AF328">
        <v>130</v>
      </c>
      <c r="AG328" t="s">
        <v>93</v>
      </c>
      <c r="AH328" t="s">
        <v>66</v>
      </c>
      <c r="AI328">
        <v>1536</v>
      </c>
      <c r="AJ328">
        <v>3.8</v>
      </c>
      <c r="AK328" t="s">
        <v>109</v>
      </c>
      <c r="AL328">
        <v>457066</v>
      </c>
      <c r="AM328" t="s">
        <v>485</v>
      </c>
      <c r="AN328" t="s">
        <v>67</v>
      </c>
      <c r="AO328" t="s">
        <v>123</v>
      </c>
      <c r="AP328" t="s">
        <v>124</v>
      </c>
      <c r="AQ328" t="s">
        <v>68</v>
      </c>
      <c r="AR328" t="s">
        <v>93</v>
      </c>
      <c r="AS328" t="s">
        <v>67</v>
      </c>
      <c r="AT328" t="s">
        <v>146</v>
      </c>
      <c r="AU328" t="s">
        <v>125</v>
      </c>
      <c r="AV328" t="s">
        <v>67</v>
      </c>
      <c r="AW328" t="s">
        <v>126</v>
      </c>
      <c r="AX328" t="s">
        <v>290</v>
      </c>
      <c r="AY328" t="s">
        <v>110</v>
      </c>
      <c r="AZ328">
        <v>756</v>
      </c>
      <c r="BA328" t="s">
        <v>67</v>
      </c>
      <c r="BB328">
        <v>0</v>
      </c>
      <c r="BC328">
        <v>0.21</v>
      </c>
      <c r="BD328">
        <v>4</v>
      </c>
      <c r="BE328">
        <v>4</v>
      </c>
      <c r="BF328" t="s">
        <v>70</v>
      </c>
      <c r="BG328" t="s">
        <v>128</v>
      </c>
      <c r="BH328" t="s">
        <v>96</v>
      </c>
      <c r="BI328" t="s">
        <v>67</v>
      </c>
      <c r="BJ328" t="s">
        <v>71</v>
      </c>
      <c r="BK328" t="s">
        <v>67</v>
      </c>
      <c r="BL328" t="s">
        <v>130</v>
      </c>
      <c r="BM328" t="s">
        <v>67</v>
      </c>
      <c r="BN328">
        <v>49.82</v>
      </c>
      <c r="BO328">
        <v>0.76</v>
      </c>
      <c r="BP328">
        <v>4.3</v>
      </c>
      <c r="BQ328" t="s">
        <v>190</v>
      </c>
      <c r="BR328" t="s">
        <v>139</v>
      </c>
      <c r="BS328" t="s">
        <v>133</v>
      </c>
      <c r="BT328" t="s">
        <v>98</v>
      </c>
      <c r="BU328">
        <v>-1.25</v>
      </c>
      <c r="BV328">
        <v>-1</v>
      </c>
    </row>
    <row r="329" spans="1:74" x14ac:dyDescent="0.25">
      <c r="A329" t="s">
        <v>80</v>
      </c>
      <c r="B329" t="s">
        <v>80</v>
      </c>
      <c r="C329" t="s">
        <v>80</v>
      </c>
      <c r="D329">
        <v>9.6999999999999993</v>
      </c>
      <c r="E329">
        <v>0.85</v>
      </c>
      <c r="F329" t="s">
        <v>67</v>
      </c>
      <c r="G329" t="s">
        <v>73</v>
      </c>
      <c r="H329">
        <v>199</v>
      </c>
      <c r="I329">
        <v>1.1299999999999999</v>
      </c>
      <c r="J329" t="s">
        <v>106</v>
      </c>
      <c r="K329" t="s">
        <v>67</v>
      </c>
      <c r="L329">
        <v>1</v>
      </c>
      <c r="M329" t="s">
        <v>116</v>
      </c>
      <c r="N329" t="s">
        <v>160</v>
      </c>
      <c r="O329">
        <v>-2</v>
      </c>
      <c r="P329">
        <v>-2.16</v>
      </c>
      <c r="Q329">
        <v>-1.79</v>
      </c>
      <c r="R329" t="s">
        <v>72</v>
      </c>
      <c r="S329">
        <v>12.2</v>
      </c>
      <c r="T329" t="s">
        <v>65</v>
      </c>
      <c r="U329" t="s">
        <v>484</v>
      </c>
      <c r="V329" t="s">
        <v>108</v>
      </c>
      <c r="W329" t="s">
        <v>80</v>
      </c>
      <c r="X329">
        <v>0.96</v>
      </c>
      <c r="Y329" t="s">
        <v>67</v>
      </c>
      <c r="Z329">
        <v>-1.04</v>
      </c>
      <c r="AA329" t="s">
        <v>65</v>
      </c>
      <c r="AB329" t="s">
        <v>100</v>
      </c>
      <c r="AC329">
        <v>-2.16</v>
      </c>
      <c r="AD329">
        <v>2021</v>
      </c>
      <c r="AE329">
        <v>231.4</v>
      </c>
      <c r="AF329">
        <v>463</v>
      </c>
      <c r="AG329" t="s">
        <v>93</v>
      </c>
      <c r="AH329" t="s">
        <v>66</v>
      </c>
      <c r="AI329">
        <v>1536</v>
      </c>
      <c r="AJ329">
        <v>3.84</v>
      </c>
      <c r="AK329" t="s">
        <v>109</v>
      </c>
      <c r="AL329">
        <v>457067</v>
      </c>
      <c r="AM329" t="s">
        <v>485</v>
      </c>
      <c r="AN329" t="s">
        <v>67</v>
      </c>
      <c r="AO329" t="s">
        <v>123</v>
      </c>
      <c r="AP329" t="s">
        <v>124</v>
      </c>
      <c r="AQ329" t="s">
        <v>68</v>
      </c>
      <c r="AR329" t="s">
        <v>93</v>
      </c>
      <c r="AS329" t="s">
        <v>67</v>
      </c>
      <c r="AT329" t="s">
        <v>146</v>
      </c>
      <c r="AU329" t="s">
        <v>125</v>
      </c>
      <c r="AV329" t="s">
        <v>67</v>
      </c>
      <c r="AW329" t="s">
        <v>126</v>
      </c>
      <c r="AX329" t="s">
        <v>246</v>
      </c>
      <c r="AY329" t="s">
        <v>110</v>
      </c>
      <c r="AZ329">
        <v>676</v>
      </c>
      <c r="BA329" t="s">
        <v>67</v>
      </c>
      <c r="BB329">
        <v>0</v>
      </c>
      <c r="BC329">
        <v>0.37</v>
      </c>
      <c r="BD329">
        <v>4</v>
      </c>
      <c r="BE329">
        <v>4</v>
      </c>
      <c r="BF329" t="s">
        <v>70</v>
      </c>
      <c r="BG329" t="s">
        <v>128</v>
      </c>
      <c r="BH329" t="s">
        <v>96</v>
      </c>
      <c r="BI329" t="s">
        <v>67</v>
      </c>
      <c r="BJ329" t="s">
        <v>71</v>
      </c>
      <c r="BK329" t="s">
        <v>67</v>
      </c>
      <c r="BL329" t="s">
        <v>130</v>
      </c>
      <c r="BM329" t="s">
        <v>67</v>
      </c>
      <c r="BN329">
        <v>222.28</v>
      </c>
      <c r="BO329">
        <v>0.91</v>
      </c>
      <c r="BP329">
        <v>4.2</v>
      </c>
      <c r="BQ329" t="s">
        <v>190</v>
      </c>
      <c r="BR329" t="s">
        <v>139</v>
      </c>
      <c r="BS329" t="s">
        <v>133</v>
      </c>
      <c r="BT329" t="s">
        <v>98</v>
      </c>
      <c r="BU329">
        <v>-1.25</v>
      </c>
      <c r="BV329">
        <v>-1</v>
      </c>
    </row>
    <row r="330" spans="1:74" x14ac:dyDescent="0.25">
      <c r="A330" t="s">
        <v>80</v>
      </c>
      <c r="B330" t="s">
        <v>80</v>
      </c>
      <c r="C330" t="s">
        <v>80</v>
      </c>
      <c r="D330">
        <v>6</v>
      </c>
      <c r="E330">
        <v>1.19</v>
      </c>
      <c r="F330" t="s">
        <v>67</v>
      </c>
      <c r="G330" t="s">
        <v>105</v>
      </c>
      <c r="H330">
        <v>199</v>
      </c>
      <c r="I330">
        <v>1.1299999999999999</v>
      </c>
      <c r="J330" t="s">
        <v>106</v>
      </c>
      <c r="K330" t="s">
        <v>67</v>
      </c>
      <c r="L330">
        <v>0</v>
      </c>
      <c r="M330" t="s">
        <v>116</v>
      </c>
      <c r="N330" t="s">
        <v>107</v>
      </c>
      <c r="O330">
        <v>-1.85</v>
      </c>
      <c r="P330">
        <v>-2.02</v>
      </c>
      <c r="Q330">
        <v>-1.76</v>
      </c>
      <c r="R330" t="s">
        <v>72</v>
      </c>
      <c r="S330">
        <v>15.4</v>
      </c>
      <c r="T330" t="s">
        <v>65</v>
      </c>
      <c r="U330" t="s">
        <v>486</v>
      </c>
      <c r="V330" t="s">
        <v>108</v>
      </c>
      <c r="W330" t="s">
        <v>80</v>
      </c>
      <c r="X330">
        <v>1.34</v>
      </c>
      <c r="Y330" t="s">
        <v>67</v>
      </c>
      <c r="Z330">
        <v>-0.84</v>
      </c>
      <c r="AA330" t="s">
        <v>65</v>
      </c>
      <c r="AB330" t="s">
        <v>92</v>
      </c>
      <c r="AC330">
        <v>-2.02</v>
      </c>
      <c r="AD330">
        <v>2021</v>
      </c>
      <c r="AE330">
        <v>121.8</v>
      </c>
      <c r="AF330">
        <v>244</v>
      </c>
      <c r="AG330" t="s">
        <v>93</v>
      </c>
      <c r="AH330" t="s">
        <v>66</v>
      </c>
      <c r="AI330">
        <v>1536</v>
      </c>
      <c r="AJ330">
        <v>4.87</v>
      </c>
      <c r="AK330" t="s">
        <v>109</v>
      </c>
      <c r="AL330">
        <v>457068</v>
      </c>
      <c r="AM330" t="s">
        <v>487</v>
      </c>
      <c r="AN330" t="s">
        <v>67</v>
      </c>
      <c r="AO330" t="s">
        <v>123</v>
      </c>
      <c r="AP330" t="s">
        <v>124</v>
      </c>
      <c r="AQ330" t="s">
        <v>68</v>
      </c>
      <c r="AR330" t="s">
        <v>93</v>
      </c>
      <c r="AS330" t="s">
        <v>67</v>
      </c>
      <c r="AT330" t="s">
        <v>146</v>
      </c>
      <c r="AU330" t="s">
        <v>125</v>
      </c>
      <c r="AV330" t="s">
        <v>67</v>
      </c>
      <c r="AW330" t="s">
        <v>126</v>
      </c>
      <c r="AX330" t="s">
        <v>477</v>
      </c>
      <c r="AY330" t="s">
        <v>110</v>
      </c>
      <c r="AZ330">
        <v>242</v>
      </c>
      <c r="BA330" t="s">
        <v>67</v>
      </c>
      <c r="BB330">
        <v>0</v>
      </c>
      <c r="BC330">
        <v>0.26</v>
      </c>
      <c r="BD330">
        <v>5.3</v>
      </c>
      <c r="BE330">
        <v>5.3</v>
      </c>
      <c r="BF330" t="s">
        <v>70</v>
      </c>
      <c r="BG330" t="s">
        <v>128</v>
      </c>
      <c r="BH330" t="s">
        <v>96</v>
      </c>
      <c r="BI330" t="s">
        <v>67</v>
      </c>
      <c r="BJ330" t="s">
        <v>71</v>
      </c>
      <c r="BK330" t="s">
        <v>67</v>
      </c>
      <c r="BL330" t="s">
        <v>130</v>
      </c>
      <c r="BM330" t="s">
        <v>67</v>
      </c>
      <c r="BN330">
        <v>163.76</v>
      </c>
      <c r="BO330">
        <v>0.92</v>
      </c>
      <c r="BP330">
        <v>4.9000000000000004</v>
      </c>
      <c r="BQ330" t="s">
        <v>190</v>
      </c>
      <c r="BR330" t="s">
        <v>139</v>
      </c>
      <c r="BS330" t="s">
        <v>133</v>
      </c>
      <c r="BT330" t="s">
        <v>98</v>
      </c>
      <c r="BU330">
        <v>-1.1000000000000001</v>
      </c>
      <c r="BV330">
        <v>-0.85</v>
      </c>
    </row>
    <row r="331" spans="1:74" x14ac:dyDescent="0.25">
      <c r="A331" t="s">
        <v>80</v>
      </c>
      <c r="B331" t="s">
        <v>80</v>
      </c>
      <c r="C331" t="s">
        <v>80</v>
      </c>
      <c r="D331">
        <v>10.199999999999999</v>
      </c>
      <c r="E331">
        <v>0.93</v>
      </c>
      <c r="F331" t="s">
        <v>67</v>
      </c>
      <c r="G331" t="s">
        <v>105</v>
      </c>
      <c r="H331">
        <v>199</v>
      </c>
      <c r="I331">
        <v>1.1299999999999999</v>
      </c>
      <c r="J331" t="s">
        <v>106</v>
      </c>
      <c r="K331" t="s">
        <v>67</v>
      </c>
      <c r="L331">
        <v>0</v>
      </c>
      <c r="M331" t="s">
        <v>116</v>
      </c>
      <c r="N331" t="s">
        <v>107</v>
      </c>
      <c r="O331">
        <v>-1.85</v>
      </c>
      <c r="P331">
        <v>-2.04</v>
      </c>
      <c r="Q331">
        <v>-1.67</v>
      </c>
      <c r="R331" t="s">
        <v>72</v>
      </c>
      <c r="S331">
        <v>15.6</v>
      </c>
      <c r="T331" t="s">
        <v>65</v>
      </c>
      <c r="U331" t="s">
        <v>486</v>
      </c>
      <c r="V331" t="s">
        <v>108</v>
      </c>
      <c r="W331" t="s">
        <v>80</v>
      </c>
      <c r="X331">
        <v>1.05</v>
      </c>
      <c r="Y331" t="s">
        <v>67</v>
      </c>
      <c r="Z331">
        <v>-0.83</v>
      </c>
      <c r="AA331" t="s">
        <v>65</v>
      </c>
      <c r="AB331" t="s">
        <v>92</v>
      </c>
      <c r="AC331">
        <v>-2.04</v>
      </c>
      <c r="AD331">
        <v>2021</v>
      </c>
      <c r="AE331">
        <v>200.4</v>
      </c>
      <c r="AF331">
        <v>401</v>
      </c>
      <c r="AG331" t="s">
        <v>93</v>
      </c>
      <c r="AH331" t="s">
        <v>66</v>
      </c>
      <c r="AI331">
        <v>1536</v>
      </c>
      <c r="AJ331">
        <v>5.01</v>
      </c>
      <c r="AK331" t="s">
        <v>109</v>
      </c>
      <c r="AL331">
        <v>457069</v>
      </c>
      <c r="AM331" t="s">
        <v>487</v>
      </c>
      <c r="AN331" t="s">
        <v>67</v>
      </c>
      <c r="AO331" t="s">
        <v>123</v>
      </c>
      <c r="AP331" t="s">
        <v>124</v>
      </c>
      <c r="AQ331" t="s">
        <v>68</v>
      </c>
      <c r="AR331" t="s">
        <v>93</v>
      </c>
      <c r="AS331" t="s">
        <v>67</v>
      </c>
      <c r="AT331" t="s">
        <v>146</v>
      </c>
      <c r="AU331" t="s">
        <v>125</v>
      </c>
      <c r="AV331" t="s">
        <v>67</v>
      </c>
      <c r="AW331" t="s">
        <v>126</v>
      </c>
      <c r="AX331" t="s">
        <v>240</v>
      </c>
      <c r="AY331" t="s">
        <v>110</v>
      </c>
      <c r="AZ331">
        <v>243</v>
      </c>
      <c r="BA331" t="s">
        <v>67</v>
      </c>
      <c r="BB331">
        <v>0</v>
      </c>
      <c r="BC331">
        <v>0.37</v>
      </c>
      <c r="BD331">
        <v>5.3</v>
      </c>
      <c r="BE331">
        <v>5.3</v>
      </c>
      <c r="BF331" t="s">
        <v>70</v>
      </c>
      <c r="BG331" t="s">
        <v>128</v>
      </c>
      <c r="BH331" t="s">
        <v>96</v>
      </c>
      <c r="BI331" t="s">
        <v>67</v>
      </c>
      <c r="BJ331" t="s">
        <v>71</v>
      </c>
      <c r="BK331" t="s">
        <v>67</v>
      </c>
      <c r="BL331" t="s">
        <v>130</v>
      </c>
      <c r="BM331" t="s">
        <v>67</v>
      </c>
      <c r="BN331">
        <v>210.58</v>
      </c>
      <c r="BO331">
        <v>0.94</v>
      </c>
      <c r="BP331">
        <v>5.0999999999999996</v>
      </c>
      <c r="BQ331" t="s">
        <v>190</v>
      </c>
      <c r="BR331" t="s">
        <v>139</v>
      </c>
      <c r="BS331" t="s">
        <v>133</v>
      </c>
      <c r="BT331" t="s">
        <v>98</v>
      </c>
      <c r="BU331">
        <v>-1.1000000000000001</v>
      </c>
      <c r="BV331">
        <v>-0.85</v>
      </c>
    </row>
    <row r="332" spans="1:74" x14ac:dyDescent="0.25">
      <c r="A332" t="s">
        <v>80</v>
      </c>
      <c r="B332" t="s">
        <v>80</v>
      </c>
      <c r="C332" t="s">
        <v>80</v>
      </c>
      <c r="D332">
        <v>8.1</v>
      </c>
      <c r="E332">
        <v>0.96</v>
      </c>
      <c r="F332" t="s">
        <v>67</v>
      </c>
      <c r="G332" t="s">
        <v>105</v>
      </c>
      <c r="H332">
        <v>199</v>
      </c>
      <c r="I332">
        <v>1.1299999999999999</v>
      </c>
      <c r="J332" t="s">
        <v>106</v>
      </c>
      <c r="K332" t="s">
        <v>67</v>
      </c>
      <c r="L332">
        <v>0</v>
      </c>
      <c r="M332" t="s">
        <v>116</v>
      </c>
      <c r="N332" t="s">
        <v>107</v>
      </c>
      <c r="O332">
        <v>-1.85</v>
      </c>
      <c r="P332">
        <v>-2.0099999999999998</v>
      </c>
      <c r="Q332">
        <v>-1.68</v>
      </c>
      <c r="R332" t="s">
        <v>72</v>
      </c>
      <c r="S332">
        <v>15.2</v>
      </c>
      <c r="T332" t="s">
        <v>65</v>
      </c>
      <c r="U332" t="s">
        <v>486</v>
      </c>
      <c r="V332" t="s">
        <v>108</v>
      </c>
      <c r="W332" t="s">
        <v>80</v>
      </c>
      <c r="X332">
        <v>1.08</v>
      </c>
      <c r="Y332" t="s">
        <v>67</v>
      </c>
      <c r="Z332">
        <v>-0.82</v>
      </c>
      <c r="AA332" t="s">
        <v>65</v>
      </c>
      <c r="AB332" t="s">
        <v>92</v>
      </c>
      <c r="AC332">
        <v>-2.0099999999999998</v>
      </c>
      <c r="AD332">
        <v>2021</v>
      </c>
      <c r="AE332">
        <v>171.9</v>
      </c>
      <c r="AF332">
        <v>344</v>
      </c>
      <c r="AG332" t="s">
        <v>93</v>
      </c>
      <c r="AH332" t="s">
        <v>66</v>
      </c>
      <c r="AI332">
        <v>1536</v>
      </c>
      <c r="AJ332">
        <v>4.93</v>
      </c>
      <c r="AK332" t="s">
        <v>109</v>
      </c>
      <c r="AL332">
        <v>457070</v>
      </c>
      <c r="AM332" t="s">
        <v>487</v>
      </c>
      <c r="AN332" t="s">
        <v>67</v>
      </c>
      <c r="AO332" t="s">
        <v>123</v>
      </c>
      <c r="AP332" t="s">
        <v>124</v>
      </c>
      <c r="AQ332" t="s">
        <v>68</v>
      </c>
      <c r="AR332" t="s">
        <v>93</v>
      </c>
      <c r="AS332" t="s">
        <v>67</v>
      </c>
      <c r="AT332" t="s">
        <v>146</v>
      </c>
      <c r="AU332" t="s">
        <v>125</v>
      </c>
      <c r="AV332" t="s">
        <v>67</v>
      </c>
      <c r="AW332" t="s">
        <v>126</v>
      </c>
      <c r="AX332" t="s">
        <v>240</v>
      </c>
      <c r="AY332" t="s">
        <v>110</v>
      </c>
      <c r="AZ332">
        <v>244</v>
      </c>
      <c r="BA332" t="s">
        <v>67</v>
      </c>
      <c r="BB332">
        <v>0</v>
      </c>
      <c r="BC332">
        <v>0.33</v>
      </c>
      <c r="BD332">
        <v>5.3</v>
      </c>
      <c r="BE332">
        <v>5.3</v>
      </c>
      <c r="BF332" t="s">
        <v>70</v>
      </c>
      <c r="BG332" t="s">
        <v>128</v>
      </c>
      <c r="BH332" t="s">
        <v>96</v>
      </c>
      <c r="BI332" t="s">
        <v>67</v>
      </c>
      <c r="BJ332" t="s">
        <v>71</v>
      </c>
      <c r="BK332" t="s">
        <v>67</v>
      </c>
      <c r="BL332" t="s">
        <v>130</v>
      </c>
      <c r="BM332" t="s">
        <v>67</v>
      </c>
      <c r="BN332">
        <v>186.43</v>
      </c>
      <c r="BO332">
        <v>0.91</v>
      </c>
      <c r="BP332">
        <v>4.7</v>
      </c>
      <c r="BQ332" t="s">
        <v>190</v>
      </c>
      <c r="BR332" t="s">
        <v>139</v>
      </c>
      <c r="BS332" t="s">
        <v>133</v>
      </c>
      <c r="BT332" t="s">
        <v>98</v>
      </c>
      <c r="BU332">
        <v>-1.1000000000000001</v>
      </c>
      <c r="BV332">
        <v>-0.85</v>
      </c>
    </row>
    <row r="333" spans="1:74" x14ac:dyDescent="0.25">
      <c r="A333" t="s">
        <v>80</v>
      </c>
      <c r="B333" t="s">
        <v>80</v>
      </c>
      <c r="C333" t="s">
        <v>80</v>
      </c>
      <c r="D333">
        <v>4.2</v>
      </c>
      <c r="E333">
        <v>0.98</v>
      </c>
      <c r="F333" t="s">
        <v>67</v>
      </c>
      <c r="G333" t="s">
        <v>105</v>
      </c>
      <c r="H333">
        <v>199</v>
      </c>
      <c r="I333">
        <v>1.1299999999999999</v>
      </c>
      <c r="J333" t="s">
        <v>106</v>
      </c>
      <c r="K333" t="s">
        <v>67</v>
      </c>
      <c r="L333">
        <v>0</v>
      </c>
      <c r="M333" t="s">
        <v>116</v>
      </c>
      <c r="N333" t="s">
        <v>107</v>
      </c>
      <c r="O333">
        <v>-1.85</v>
      </c>
      <c r="P333">
        <v>-2.35</v>
      </c>
      <c r="Q333">
        <v>-1.71</v>
      </c>
      <c r="R333" t="s">
        <v>72</v>
      </c>
      <c r="S333">
        <v>14.8</v>
      </c>
      <c r="T333" t="s">
        <v>65</v>
      </c>
      <c r="U333" t="s">
        <v>486</v>
      </c>
      <c r="V333" t="s">
        <v>108</v>
      </c>
      <c r="W333" t="s">
        <v>80</v>
      </c>
      <c r="X333">
        <v>1.1100000000000001</v>
      </c>
      <c r="Y333" t="s">
        <v>67</v>
      </c>
      <c r="Z333">
        <v>-0.82</v>
      </c>
      <c r="AA333" t="s">
        <v>65</v>
      </c>
      <c r="AB333" t="s">
        <v>92</v>
      </c>
      <c r="AC333">
        <v>-2.35</v>
      </c>
      <c r="AD333">
        <v>2021</v>
      </c>
      <c r="AE333">
        <v>97.3</v>
      </c>
      <c r="AF333">
        <v>195</v>
      </c>
      <c r="AG333" t="s">
        <v>93</v>
      </c>
      <c r="AH333" t="s">
        <v>66</v>
      </c>
      <c r="AI333">
        <v>1536</v>
      </c>
      <c r="AJ333">
        <v>4.72</v>
      </c>
      <c r="AK333" t="s">
        <v>109</v>
      </c>
      <c r="AL333">
        <v>457071</v>
      </c>
      <c r="AM333" t="s">
        <v>487</v>
      </c>
      <c r="AN333" t="s">
        <v>67</v>
      </c>
      <c r="AO333" t="s">
        <v>123</v>
      </c>
      <c r="AP333" t="s">
        <v>124</v>
      </c>
      <c r="AQ333" t="s">
        <v>68</v>
      </c>
      <c r="AR333" t="s">
        <v>93</v>
      </c>
      <c r="AS333" t="s">
        <v>67</v>
      </c>
      <c r="AT333" t="s">
        <v>146</v>
      </c>
      <c r="AU333" t="s">
        <v>125</v>
      </c>
      <c r="AV333" t="s">
        <v>67</v>
      </c>
      <c r="AW333" t="s">
        <v>126</v>
      </c>
      <c r="AX333" t="s">
        <v>240</v>
      </c>
      <c r="AY333" t="s">
        <v>110</v>
      </c>
      <c r="AZ333">
        <v>252</v>
      </c>
      <c r="BA333" t="s">
        <v>67</v>
      </c>
      <c r="BB333">
        <v>0</v>
      </c>
      <c r="BC333">
        <v>0.64</v>
      </c>
      <c r="BD333">
        <v>5.3</v>
      </c>
      <c r="BE333">
        <v>5.3</v>
      </c>
      <c r="BF333" t="s">
        <v>70</v>
      </c>
      <c r="BG333" t="s">
        <v>128</v>
      </c>
      <c r="BH333" t="s">
        <v>96</v>
      </c>
      <c r="BI333" t="s">
        <v>67</v>
      </c>
      <c r="BJ333" t="s">
        <v>71</v>
      </c>
      <c r="BK333" t="s">
        <v>67</v>
      </c>
      <c r="BL333" t="s">
        <v>130</v>
      </c>
      <c r="BM333" t="s">
        <v>67</v>
      </c>
      <c r="BN333">
        <v>107.8</v>
      </c>
      <c r="BO333">
        <v>1.25</v>
      </c>
      <c r="BP333">
        <v>4.3</v>
      </c>
      <c r="BQ333" t="s">
        <v>190</v>
      </c>
      <c r="BR333" t="s">
        <v>139</v>
      </c>
      <c r="BS333" t="s">
        <v>133</v>
      </c>
      <c r="BT333" t="s">
        <v>98</v>
      </c>
      <c r="BU333">
        <v>-1.1000000000000001</v>
      </c>
      <c r="BV333">
        <v>-0.85</v>
      </c>
    </row>
    <row r="334" spans="1:74" x14ac:dyDescent="0.25">
      <c r="A334" t="s">
        <v>80</v>
      </c>
      <c r="B334" t="s">
        <v>80</v>
      </c>
      <c r="C334" t="s">
        <v>80</v>
      </c>
      <c r="D334">
        <v>5.5</v>
      </c>
      <c r="E334">
        <v>1.22</v>
      </c>
      <c r="F334" t="s">
        <v>67</v>
      </c>
      <c r="G334" t="s">
        <v>105</v>
      </c>
      <c r="H334">
        <v>199</v>
      </c>
      <c r="I334">
        <v>1.1299999999999999</v>
      </c>
      <c r="J334" t="s">
        <v>106</v>
      </c>
      <c r="K334" t="s">
        <v>67</v>
      </c>
      <c r="L334">
        <v>0</v>
      </c>
      <c r="M334" t="s">
        <v>116</v>
      </c>
      <c r="N334" t="s">
        <v>107</v>
      </c>
      <c r="O334">
        <v>-1.85</v>
      </c>
      <c r="P334">
        <v>-2.0699999999999998</v>
      </c>
      <c r="Q334">
        <v>-1.63</v>
      </c>
      <c r="R334" t="s">
        <v>72</v>
      </c>
      <c r="S334">
        <v>14.8</v>
      </c>
      <c r="T334" t="s">
        <v>65</v>
      </c>
      <c r="U334" t="s">
        <v>486</v>
      </c>
      <c r="V334" t="s">
        <v>108</v>
      </c>
      <c r="W334" t="s">
        <v>80</v>
      </c>
      <c r="X334">
        <v>1.38</v>
      </c>
      <c r="Y334" t="s">
        <v>67</v>
      </c>
      <c r="Z334">
        <v>-0.81</v>
      </c>
      <c r="AA334" t="s">
        <v>65</v>
      </c>
      <c r="AB334" t="s">
        <v>92</v>
      </c>
      <c r="AC334">
        <v>-2.0699999999999998</v>
      </c>
      <c r="AD334">
        <v>2021</v>
      </c>
      <c r="AE334">
        <v>127</v>
      </c>
      <c r="AF334">
        <v>254</v>
      </c>
      <c r="AG334" t="s">
        <v>93</v>
      </c>
      <c r="AH334" t="s">
        <v>66</v>
      </c>
      <c r="AI334">
        <v>1536</v>
      </c>
      <c r="AJ334">
        <v>4.6500000000000004</v>
      </c>
      <c r="AK334" t="s">
        <v>109</v>
      </c>
      <c r="AL334">
        <v>457072</v>
      </c>
      <c r="AM334" t="s">
        <v>487</v>
      </c>
      <c r="AN334" t="s">
        <v>67</v>
      </c>
      <c r="AO334" t="s">
        <v>123</v>
      </c>
      <c r="AP334" t="s">
        <v>124</v>
      </c>
      <c r="AQ334" t="s">
        <v>68</v>
      </c>
      <c r="AR334" t="s">
        <v>93</v>
      </c>
      <c r="AS334" t="s">
        <v>67</v>
      </c>
      <c r="AT334" t="s">
        <v>146</v>
      </c>
      <c r="AU334" t="s">
        <v>125</v>
      </c>
      <c r="AV334" t="s">
        <v>67</v>
      </c>
      <c r="AW334" t="s">
        <v>126</v>
      </c>
      <c r="AX334" t="s">
        <v>301</v>
      </c>
      <c r="AY334" t="s">
        <v>110</v>
      </c>
      <c r="AZ334">
        <v>253</v>
      </c>
      <c r="BA334" t="s">
        <v>67</v>
      </c>
      <c r="BB334">
        <v>0</v>
      </c>
      <c r="BC334">
        <v>0.44</v>
      </c>
      <c r="BD334">
        <v>5.3</v>
      </c>
      <c r="BE334">
        <v>5.3</v>
      </c>
      <c r="BF334" t="s">
        <v>70</v>
      </c>
      <c r="BG334" t="s">
        <v>128</v>
      </c>
      <c r="BH334" t="s">
        <v>96</v>
      </c>
      <c r="BI334" t="s">
        <v>67</v>
      </c>
      <c r="BJ334" t="s">
        <v>71</v>
      </c>
      <c r="BK334" t="s">
        <v>67</v>
      </c>
      <c r="BL334" t="s">
        <v>130</v>
      </c>
      <c r="BM334" t="s">
        <v>67</v>
      </c>
      <c r="BN334">
        <v>175.04</v>
      </c>
      <c r="BO334">
        <v>0.97</v>
      </c>
      <c r="BP334">
        <v>4.3</v>
      </c>
      <c r="BQ334" t="s">
        <v>190</v>
      </c>
      <c r="BR334" t="s">
        <v>139</v>
      </c>
      <c r="BS334" t="s">
        <v>133</v>
      </c>
      <c r="BT334" t="s">
        <v>98</v>
      </c>
      <c r="BU334">
        <v>-1.1000000000000001</v>
      </c>
      <c r="BV334">
        <v>-0.85</v>
      </c>
    </row>
    <row r="335" spans="1:74" x14ac:dyDescent="0.25">
      <c r="A335" t="s">
        <v>80</v>
      </c>
      <c r="B335" t="s">
        <v>80</v>
      </c>
      <c r="C335" t="s">
        <v>80</v>
      </c>
      <c r="D335">
        <v>2.6</v>
      </c>
      <c r="E335">
        <v>0.98</v>
      </c>
      <c r="F335" t="s">
        <v>67</v>
      </c>
      <c r="G335" t="s">
        <v>111</v>
      </c>
      <c r="H335">
        <v>199</v>
      </c>
      <c r="I335">
        <v>1.1299999999999999</v>
      </c>
      <c r="J335" t="s">
        <v>106</v>
      </c>
      <c r="K335" t="s">
        <v>67</v>
      </c>
      <c r="L335">
        <v>0</v>
      </c>
      <c r="M335" t="s">
        <v>116</v>
      </c>
      <c r="N335" t="s">
        <v>107</v>
      </c>
      <c r="O335">
        <v>-1.85</v>
      </c>
      <c r="P335">
        <v>-2.35</v>
      </c>
      <c r="Q335">
        <v>-1.71</v>
      </c>
      <c r="R335" t="s">
        <v>72</v>
      </c>
      <c r="S335">
        <v>14.8</v>
      </c>
      <c r="T335" t="s">
        <v>65</v>
      </c>
      <c r="U335" t="s">
        <v>486</v>
      </c>
      <c r="V335" t="s">
        <v>108</v>
      </c>
      <c r="W335" t="s">
        <v>80</v>
      </c>
      <c r="X335">
        <v>1.1100000000000001</v>
      </c>
      <c r="Y335" t="s">
        <v>67</v>
      </c>
      <c r="Z335">
        <v>-0.82</v>
      </c>
      <c r="AA335" t="s">
        <v>65</v>
      </c>
      <c r="AB335" t="s">
        <v>92</v>
      </c>
      <c r="AC335">
        <v>-2.35</v>
      </c>
      <c r="AD335">
        <v>2021</v>
      </c>
      <c r="AE335">
        <v>59.8</v>
      </c>
      <c r="AF335">
        <v>120</v>
      </c>
      <c r="AG335" t="s">
        <v>93</v>
      </c>
      <c r="AH335" t="s">
        <v>66</v>
      </c>
      <c r="AI335">
        <v>1536</v>
      </c>
      <c r="AJ335">
        <v>4.72</v>
      </c>
      <c r="AK335" t="s">
        <v>109</v>
      </c>
      <c r="AL335">
        <v>457073</v>
      </c>
      <c r="AM335" t="s">
        <v>487</v>
      </c>
      <c r="AN335" t="s">
        <v>67</v>
      </c>
      <c r="AO335" t="s">
        <v>123</v>
      </c>
      <c r="AP335" t="s">
        <v>124</v>
      </c>
      <c r="AQ335" t="s">
        <v>68</v>
      </c>
      <c r="AR335" t="s">
        <v>93</v>
      </c>
      <c r="AS335" t="s">
        <v>67</v>
      </c>
      <c r="AT335" t="s">
        <v>146</v>
      </c>
      <c r="AU335" t="s">
        <v>125</v>
      </c>
      <c r="AV335" t="s">
        <v>67</v>
      </c>
      <c r="AW335" t="s">
        <v>126</v>
      </c>
      <c r="AX335" t="s">
        <v>240</v>
      </c>
      <c r="AY335" t="s">
        <v>110</v>
      </c>
      <c r="AZ335">
        <v>252</v>
      </c>
      <c r="BA335" t="s">
        <v>67</v>
      </c>
      <c r="BB335">
        <v>0</v>
      </c>
      <c r="BC335">
        <v>0.64</v>
      </c>
      <c r="BD335">
        <v>5.3</v>
      </c>
      <c r="BE335">
        <v>5.3</v>
      </c>
      <c r="BF335" t="s">
        <v>70</v>
      </c>
      <c r="BG335" t="s">
        <v>128</v>
      </c>
      <c r="BH335" t="s">
        <v>96</v>
      </c>
      <c r="BI335" t="s">
        <v>67</v>
      </c>
      <c r="BJ335" t="s">
        <v>71</v>
      </c>
      <c r="BK335" t="s">
        <v>67</v>
      </c>
      <c r="BL335" t="s">
        <v>130</v>
      </c>
      <c r="BM335" t="s">
        <v>67</v>
      </c>
      <c r="BN335">
        <v>66.180000000000007</v>
      </c>
      <c r="BO335">
        <v>1.25</v>
      </c>
      <c r="BP335">
        <v>4.3</v>
      </c>
      <c r="BQ335" t="s">
        <v>190</v>
      </c>
      <c r="BR335" t="s">
        <v>139</v>
      </c>
      <c r="BS335" t="s">
        <v>133</v>
      </c>
      <c r="BT335" t="s">
        <v>98</v>
      </c>
      <c r="BU335">
        <v>-1.1000000000000001</v>
      </c>
      <c r="BV335">
        <v>-0.85</v>
      </c>
    </row>
    <row r="336" spans="1:74" x14ac:dyDescent="0.25">
      <c r="A336" t="s">
        <v>80</v>
      </c>
      <c r="B336" t="s">
        <v>80</v>
      </c>
      <c r="C336" t="s">
        <v>80</v>
      </c>
      <c r="D336">
        <v>2.5</v>
      </c>
      <c r="E336">
        <v>1.22</v>
      </c>
      <c r="F336" t="s">
        <v>67</v>
      </c>
      <c r="G336" t="s">
        <v>105</v>
      </c>
      <c r="H336">
        <v>199</v>
      </c>
      <c r="I336">
        <v>1.1299999999999999</v>
      </c>
      <c r="J336" t="s">
        <v>106</v>
      </c>
      <c r="K336" t="s">
        <v>67</v>
      </c>
      <c r="L336">
        <v>0</v>
      </c>
      <c r="M336" t="s">
        <v>116</v>
      </c>
      <c r="N336" t="s">
        <v>107</v>
      </c>
      <c r="O336">
        <v>-1.85</v>
      </c>
      <c r="P336">
        <v>-2.0699999999999998</v>
      </c>
      <c r="Q336">
        <v>-1.63</v>
      </c>
      <c r="R336" t="s">
        <v>72</v>
      </c>
      <c r="S336">
        <v>14.8</v>
      </c>
      <c r="T336" t="s">
        <v>65</v>
      </c>
      <c r="U336" t="s">
        <v>486</v>
      </c>
      <c r="V336" t="s">
        <v>108</v>
      </c>
      <c r="W336" t="s">
        <v>80</v>
      </c>
      <c r="X336">
        <v>1.38</v>
      </c>
      <c r="Y336" t="s">
        <v>67</v>
      </c>
      <c r="Z336">
        <v>-0.81</v>
      </c>
      <c r="AA336" t="s">
        <v>65</v>
      </c>
      <c r="AB336" t="s">
        <v>92</v>
      </c>
      <c r="AC336">
        <v>-2.0699999999999998</v>
      </c>
      <c r="AD336">
        <v>2021</v>
      </c>
      <c r="AE336">
        <v>58.2</v>
      </c>
      <c r="AF336">
        <v>116</v>
      </c>
      <c r="AG336" t="s">
        <v>93</v>
      </c>
      <c r="AH336" t="s">
        <v>66</v>
      </c>
      <c r="AI336">
        <v>1536</v>
      </c>
      <c r="AJ336">
        <v>4.6500000000000004</v>
      </c>
      <c r="AK336" t="s">
        <v>109</v>
      </c>
      <c r="AL336">
        <v>459217</v>
      </c>
      <c r="AM336" t="s">
        <v>487</v>
      </c>
      <c r="AN336" t="s">
        <v>67</v>
      </c>
      <c r="AO336" t="s">
        <v>123</v>
      </c>
      <c r="AP336" t="s">
        <v>124</v>
      </c>
      <c r="AQ336" t="s">
        <v>68</v>
      </c>
      <c r="AR336" t="s">
        <v>93</v>
      </c>
      <c r="AS336" t="s">
        <v>67</v>
      </c>
      <c r="AT336" t="s">
        <v>146</v>
      </c>
      <c r="AU336" t="s">
        <v>125</v>
      </c>
      <c r="AV336" t="s">
        <v>67</v>
      </c>
      <c r="AW336" t="s">
        <v>126</v>
      </c>
      <c r="AX336" t="s">
        <v>301</v>
      </c>
      <c r="AY336" t="s">
        <v>110</v>
      </c>
      <c r="AZ336">
        <v>253</v>
      </c>
      <c r="BA336" t="s">
        <v>67</v>
      </c>
      <c r="BB336">
        <v>0</v>
      </c>
      <c r="BC336">
        <v>0.44</v>
      </c>
      <c r="BD336">
        <v>5.3</v>
      </c>
      <c r="BE336">
        <v>5.3</v>
      </c>
      <c r="BF336" t="s">
        <v>70</v>
      </c>
      <c r="BG336" t="s">
        <v>99</v>
      </c>
      <c r="BH336" t="s">
        <v>96</v>
      </c>
      <c r="BI336" t="s">
        <v>67</v>
      </c>
      <c r="BJ336" t="s">
        <v>71</v>
      </c>
      <c r="BK336" t="s">
        <v>67</v>
      </c>
      <c r="BL336" t="s">
        <v>97</v>
      </c>
      <c r="BM336" t="s">
        <v>67</v>
      </c>
      <c r="BN336">
        <v>80.260000000000005</v>
      </c>
      <c r="BO336">
        <v>0.97</v>
      </c>
      <c r="BP336">
        <v>4.3</v>
      </c>
      <c r="BQ336" t="s">
        <v>190</v>
      </c>
      <c r="BR336" t="s">
        <v>488</v>
      </c>
      <c r="BS336" t="s">
        <v>133</v>
      </c>
      <c r="BT336" t="s">
        <v>98</v>
      </c>
      <c r="BU336">
        <v>-1.1000000000000001</v>
      </c>
      <c r="BV336">
        <v>-0.85</v>
      </c>
    </row>
    <row r="337" spans="1:74" x14ac:dyDescent="0.25">
      <c r="A337" t="s">
        <v>80</v>
      </c>
      <c r="B337" t="s">
        <v>80</v>
      </c>
      <c r="C337" t="s">
        <v>80</v>
      </c>
      <c r="D337">
        <v>2.7</v>
      </c>
      <c r="E337">
        <v>0.61</v>
      </c>
      <c r="F337" t="s">
        <v>67</v>
      </c>
      <c r="G337" t="s">
        <v>105</v>
      </c>
      <c r="H337">
        <v>199</v>
      </c>
      <c r="I337">
        <v>1.1299999999999999</v>
      </c>
      <c r="J337" t="s">
        <v>106</v>
      </c>
      <c r="K337" t="s">
        <v>67</v>
      </c>
      <c r="L337">
        <v>0</v>
      </c>
      <c r="M337" t="s">
        <v>116</v>
      </c>
      <c r="N337" t="s">
        <v>107</v>
      </c>
      <c r="O337">
        <v>-1.8</v>
      </c>
      <c r="P337">
        <v>-2.04</v>
      </c>
      <c r="Q337">
        <v>-1.66</v>
      </c>
      <c r="R337" t="s">
        <v>72</v>
      </c>
      <c r="S337">
        <v>9.5</v>
      </c>
      <c r="T337" t="s">
        <v>65</v>
      </c>
      <c r="U337" t="s">
        <v>489</v>
      </c>
      <c r="V337" t="s">
        <v>108</v>
      </c>
      <c r="W337" t="s">
        <v>80</v>
      </c>
      <c r="X337">
        <v>0.69</v>
      </c>
      <c r="Y337" t="s">
        <v>67</v>
      </c>
      <c r="Z337">
        <v>-0.99</v>
      </c>
      <c r="AA337" t="s">
        <v>65</v>
      </c>
      <c r="AB337" t="s">
        <v>92</v>
      </c>
      <c r="AC337">
        <v>-2.04</v>
      </c>
      <c r="AD337">
        <v>2021</v>
      </c>
      <c r="AE337">
        <v>76.599999999999994</v>
      </c>
      <c r="AF337">
        <v>153</v>
      </c>
      <c r="AG337" t="s">
        <v>93</v>
      </c>
      <c r="AH337" t="s">
        <v>66</v>
      </c>
      <c r="AI337">
        <v>1536</v>
      </c>
      <c r="AJ337">
        <v>2.9</v>
      </c>
      <c r="AK337" t="s">
        <v>109</v>
      </c>
      <c r="AL337">
        <v>457074</v>
      </c>
      <c r="AM337" t="s">
        <v>490</v>
      </c>
      <c r="AN337" t="s">
        <v>67</v>
      </c>
      <c r="AO337" t="s">
        <v>123</v>
      </c>
      <c r="AP337" t="s">
        <v>124</v>
      </c>
      <c r="AQ337" t="s">
        <v>68</v>
      </c>
      <c r="AR337" t="s">
        <v>93</v>
      </c>
      <c r="AS337" t="s">
        <v>67</v>
      </c>
      <c r="AT337" t="s">
        <v>146</v>
      </c>
      <c r="AU337" t="s">
        <v>125</v>
      </c>
      <c r="AV337" t="s">
        <v>67</v>
      </c>
      <c r="AW337" t="s">
        <v>126</v>
      </c>
      <c r="AX337" t="s">
        <v>240</v>
      </c>
      <c r="AY337" t="s">
        <v>110</v>
      </c>
      <c r="AZ337">
        <v>187</v>
      </c>
      <c r="BA337" t="s">
        <v>67</v>
      </c>
      <c r="BB337">
        <v>0</v>
      </c>
      <c r="BC337">
        <v>0.38</v>
      </c>
      <c r="BD337">
        <v>3</v>
      </c>
      <c r="BE337">
        <v>3</v>
      </c>
      <c r="BF337" t="s">
        <v>128</v>
      </c>
      <c r="BG337" t="s">
        <v>128</v>
      </c>
      <c r="BH337" t="s">
        <v>96</v>
      </c>
      <c r="BI337" t="s">
        <v>67</v>
      </c>
      <c r="BJ337" t="s">
        <v>71</v>
      </c>
      <c r="BK337" t="s">
        <v>67</v>
      </c>
      <c r="BL337" t="s">
        <v>130</v>
      </c>
      <c r="BM337" t="s">
        <v>67</v>
      </c>
      <c r="BN337">
        <v>52.78</v>
      </c>
      <c r="BO337">
        <v>0.79</v>
      </c>
      <c r="BP337">
        <v>3.5</v>
      </c>
      <c r="BQ337" t="s">
        <v>131</v>
      </c>
      <c r="BR337" t="s">
        <v>491</v>
      </c>
      <c r="BS337" t="s">
        <v>133</v>
      </c>
      <c r="BT337" t="s">
        <v>98</v>
      </c>
      <c r="BU337">
        <v>-1.25</v>
      </c>
      <c r="BV337" t="s">
        <v>67</v>
      </c>
    </row>
    <row r="338" spans="1:74" x14ac:dyDescent="0.25">
      <c r="A338" t="s">
        <v>80</v>
      </c>
      <c r="B338" t="s">
        <v>80</v>
      </c>
      <c r="C338" t="s">
        <v>80</v>
      </c>
      <c r="D338">
        <v>5</v>
      </c>
      <c r="E338">
        <v>0.79</v>
      </c>
      <c r="F338" t="s">
        <v>67</v>
      </c>
      <c r="G338" t="s">
        <v>105</v>
      </c>
      <c r="H338">
        <v>199</v>
      </c>
      <c r="I338">
        <v>1.1299999999999999</v>
      </c>
      <c r="J338" t="s">
        <v>106</v>
      </c>
      <c r="K338" t="s">
        <v>67</v>
      </c>
      <c r="L338">
        <v>0</v>
      </c>
      <c r="M338" t="s">
        <v>116</v>
      </c>
      <c r="N338" t="s">
        <v>107</v>
      </c>
      <c r="O338">
        <v>-1.8</v>
      </c>
      <c r="P338">
        <v>-1.97</v>
      </c>
      <c r="Q338">
        <v>-1.61</v>
      </c>
      <c r="R338" t="s">
        <v>72</v>
      </c>
      <c r="S338">
        <v>9.5</v>
      </c>
      <c r="T338" t="s">
        <v>65</v>
      </c>
      <c r="U338" t="s">
        <v>489</v>
      </c>
      <c r="V338" t="s">
        <v>108</v>
      </c>
      <c r="W338" t="s">
        <v>80</v>
      </c>
      <c r="X338">
        <v>0.89</v>
      </c>
      <c r="Y338" t="s">
        <v>67</v>
      </c>
      <c r="Z338">
        <v>-1</v>
      </c>
      <c r="AA338" t="s">
        <v>65</v>
      </c>
      <c r="AB338" t="s">
        <v>92</v>
      </c>
      <c r="AC338">
        <v>-1.97</v>
      </c>
      <c r="AD338">
        <v>2021</v>
      </c>
      <c r="AE338">
        <v>143.5</v>
      </c>
      <c r="AF338">
        <v>287</v>
      </c>
      <c r="AG338" t="s">
        <v>93</v>
      </c>
      <c r="AH338" t="s">
        <v>66</v>
      </c>
      <c r="AI338">
        <v>1536</v>
      </c>
      <c r="AJ338">
        <v>2.8</v>
      </c>
      <c r="AK338" t="s">
        <v>109</v>
      </c>
      <c r="AL338">
        <v>457075</v>
      </c>
      <c r="AM338" t="s">
        <v>490</v>
      </c>
      <c r="AN338" t="s">
        <v>67</v>
      </c>
      <c r="AO338" t="s">
        <v>123</v>
      </c>
      <c r="AP338" t="s">
        <v>124</v>
      </c>
      <c r="AQ338" t="s">
        <v>68</v>
      </c>
      <c r="AR338" t="s">
        <v>93</v>
      </c>
      <c r="AS338" t="s">
        <v>67</v>
      </c>
      <c r="AT338" t="s">
        <v>146</v>
      </c>
      <c r="AU338" t="s">
        <v>125</v>
      </c>
      <c r="AV338" t="s">
        <v>67</v>
      </c>
      <c r="AW338" t="s">
        <v>126</v>
      </c>
      <c r="AX338" t="s">
        <v>289</v>
      </c>
      <c r="AY338" t="s">
        <v>110</v>
      </c>
      <c r="AZ338">
        <v>199</v>
      </c>
      <c r="BA338" t="s">
        <v>67</v>
      </c>
      <c r="BB338">
        <v>0</v>
      </c>
      <c r="BC338">
        <v>0.36</v>
      </c>
      <c r="BD338">
        <v>3</v>
      </c>
      <c r="BE338">
        <v>3</v>
      </c>
      <c r="BF338" t="s">
        <v>128</v>
      </c>
      <c r="BG338" t="s">
        <v>128</v>
      </c>
      <c r="BH338" t="s">
        <v>96</v>
      </c>
      <c r="BI338" t="s">
        <v>67</v>
      </c>
      <c r="BJ338" t="s">
        <v>71</v>
      </c>
      <c r="BK338" t="s">
        <v>67</v>
      </c>
      <c r="BL338" t="s">
        <v>130</v>
      </c>
      <c r="BM338" t="s">
        <v>67</v>
      </c>
      <c r="BN338">
        <v>128.13</v>
      </c>
      <c r="BO338">
        <v>0.72</v>
      </c>
      <c r="BP338">
        <v>3.5</v>
      </c>
      <c r="BQ338" t="s">
        <v>131</v>
      </c>
      <c r="BR338" t="s">
        <v>491</v>
      </c>
      <c r="BS338" t="s">
        <v>133</v>
      </c>
      <c r="BT338" t="s">
        <v>98</v>
      </c>
      <c r="BU338">
        <v>-1.25</v>
      </c>
      <c r="BV338" t="s">
        <v>67</v>
      </c>
    </row>
    <row r="339" spans="1:74" x14ac:dyDescent="0.25">
      <c r="A339" t="s">
        <v>80</v>
      </c>
      <c r="B339" t="s">
        <v>80</v>
      </c>
      <c r="C339" t="s">
        <v>80</v>
      </c>
      <c r="D339">
        <v>1.5</v>
      </c>
      <c r="E339">
        <v>0.61</v>
      </c>
      <c r="F339" t="s">
        <v>67</v>
      </c>
      <c r="G339" t="s">
        <v>88</v>
      </c>
      <c r="H339">
        <v>199</v>
      </c>
      <c r="I339">
        <v>1.1299999999999999</v>
      </c>
      <c r="J339" t="s">
        <v>106</v>
      </c>
      <c r="K339" t="s">
        <v>67</v>
      </c>
      <c r="L339">
        <v>0</v>
      </c>
      <c r="M339" t="s">
        <v>116</v>
      </c>
      <c r="N339" t="s">
        <v>107</v>
      </c>
      <c r="O339">
        <v>-1.8</v>
      </c>
      <c r="P339">
        <v>-2.04</v>
      </c>
      <c r="Q339">
        <v>-1.66</v>
      </c>
      <c r="R339" t="s">
        <v>72</v>
      </c>
      <c r="S339">
        <v>9.5</v>
      </c>
      <c r="T339" t="s">
        <v>65</v>
      </c>
      <c r="U339" t="s">
        <v>489</v>
      </c>
      <c r="V339" t="s">
        <v>108</v>
      </c>
      <c r="W339" t="s">
        <v>80</v>
      </c>
      <c r="X339">
        <v>0.69</v>
      </c>
      <c r="Y339" t="s">
        <v>67</v>
      </c>
      <c r="Z339">
        <v>-0.99</v>
      </c>
      <c r="AA339" t="s">
        <v>65</v>
      </c>
      <c r="AB339" t="s">
        <v>92</v>
      </c>
      <c r="AC339">
        <v>-2.04</v>
      </c>
      <c r="AD339">
        <v>2021</v>
      </c>
      <c r="AE339">
        <v>42.3</v>
      </c>
      <c r="AF339">
        <v>85</v>
      </c>
      <c r="AG339" t="s">
        <v>93</v>
      </c>
      <c r="AH339" t="s">
        <v>66</v>
      </c>
      <c r="AI339">
        <v>1536</v>
      </c>
      <c r="AJ339">
        <v>2.9</v>
      </c>
      <c r="AK339" t="s">
        <v>109</v>
      </c>
      <c r="AL339">
        <v>457076</v>
      </c>
      <c r="AM339" t="s">
        <v>490</v>
      </c>
      <c r="AN339" t="s">
        <v>67</v>
      </c>
      <c r="AO339" t="s">
        <v>123</v>
      </c>
      <c r="AP339" t="s">
        <v>124</v>
      </c>
      <c r="AQ339" t="s">
        <v>68</v>
      </c>
      <c r="AR339" t="s">
        <v>93</v>
      </c>
      <c r="AS339" t="s">
        <v>67</v>
      </c>
      <c r="AT339" t="s">
        <v>146</v>
      </c>
      <c r="AU339" t="s">
        <v>125</v>
      </c>
      <c r="AV339" t="s">
        <v>67</v>
      </c>
      <c r="AW339" t="s">
        <v>126</v>
      </c>
      <c r="AX339" t="s">
        <v>240</v>
      </c>
      <c r="AY339" t="s">
        <v>110</v>
      </c>
      <c r="AZ339">
        <v>187</v>
      </c>
      <c r="BA339" t="s">
        <v>67</v>
      </c>
      <c r="BB339">
        <v>0</v>
      </c>
      <c r="BC339">
        <v>0.38</v>
      </c>
      <c r="BD339">
        <v>3</v>
      </c>
      <c r="BE339">
        <v>3</v>
      </c>
      <c r="BF339" t="s">
        <v>70</v>
      </c>
      <c r="BG339" t="s">
        <v>241</v>
      </c>
      <c r="BH339" t="s">
        <v>96</v>
      </c>
      <c r="BI339" t="s">
        <v>67</v>
      </c>
      <c r="BJ339" t="s">
        <v>71</v>
      </c>
      <c r="BK339" t="s">
        <v>67</v>
      </c>
      <c r="BL339" t="s">
        <v>97</v>
      </c>
      <c r="BM339" t="s">
        <v>67</v>
      </c>
      <c r="BN339">
        <v>29.14</v>
      </c>
      <c r="BO339">
        <v>0.79</v>
      </c>
      <c r="BP339">
        <v>3.5</v>
      </c>
      <c r="BQ339" t="s">
        <v>131</v>
      </c>
      <c r="BR339" t="s">
        <v>242</v>
      </c>
      <c r="BS339" t="s">
        <v>133</v>
      </c>
      <c r="BT339" t="s">
        <v>98</v>
      </c>
      <c r="BU339">
        <v>-1.25</v>
      </c>
      <c r="BV339" t="s">
        <v>67</v>
      </c>
    </row>
    <row r="340" spans="1:74" x14ac:dyDescent="0.25">
      <c r="A340" t="s">
        <v>80</v>
      </c>
      <c r="B340" t="s">
        <v>80</v>
      </c>
      <c r="C340" t="s">
        <v>80</v>
      </c>
      <c r="D340">
        <v>0.2</v>
      </c>
      <c r="E340">
        <v>0.61</v>
      </c>
      <c r="F340" t="s">
        <v>67</v>
      </c>
      <c r="G340" t="s">
        <v>105</v>
      </c>
      <c r="H340">
        <v>199</v>
      </c>
      <c r="I340">
        <v>1.1299999999999999</v>
      </c>
      <c r="J340" t="s">
        <v>106</v>
      </c>
      <c r="K340" t="s">
        <v>67</v>
      </c>
      <c r="L340">
        <v>0</v>
      </c>
      <c r="M340" t="s">
        <v>116</v>
      </c>
      <c r="N340" t="s">
        <v>107</v>
      </c>
      <c r="O340">
        <v>-1.8</v>
      </c>
      <c r="P340">
        <v>-2.04</v>
      </c>
      <c r="Q340">
        <v>-1.66</v>
      </c>
      <c r="R340" t="s">
        <v>72</v>
      </c>
      <c r="S340">
        <v>9.5</v>
      </c>
      <c r="T340" t="s">
        <v>65</v>
      </c>
      <c r="U340" t="s">
        <v>489</v>
      </c>
      <c r="V340" t="s">
        <v>108</v>
      </c>
      <c r="W340" t="s">
        <v>80</v>
      </c>
      <c r="X340">
        <v>0.69</v>
      </c>
      <c r="Y340" t="s">
        <v>67</v>
      </c>
      <c r="Z340">
        <v>-0.99</v>
      </c>
      <c r="AA340" t="s">
        <v>65</v>
      </c>
      <c r="AB340" t="s">
        <v>92</v>
      </c>
      <c r="AC340">
        <v>-2.04</v>
      </c>
      <c r="AD340">
        <v>2021</v>
      </c>
      <c r="AE340">
        <v>6.1</v>
      </c>
      <c r="AF340">
        <v>12</v>
      </c>
      <c r="AG340" t="s">
        <v>93</v>
      </c>
      <c r="AH340" t="s">
        <v>66</v>
      </c>
      <c r="AI340">
        <v>1536</v>
      </c>
      <c r="AJ340">
        <v>2.9</v>
      </c>
      <c r="AK340" t="s">
        <v>109</v>
      </c>
      <c r="AL340">
        <v>459218</v>
      </c>
      <c r="AM340" t="s">
        <v>490</v>
      </c>
      <c r="AN340" t="s">
        <v>67</v>
      </c>
      <c r="AO340" t="s">
        <v>123</v>
      </c>
      <c r="AP340" t="s">
        <v>124</v>
      </c>
      <c r="AQ340" t="s">
        <v>68</v>
      </c>
      <c r="AR340" t="s">
        <v>93</v>
      </c>
      <c r="AS340" t="s">
        <v>67</v>
      </c>
      <c r="AT340" t="s">
        <v>146</v>
      </c>
      <c r="AU340" t="s">
        <v>125</v>
      </c>
      <c r="AV340" t="s">
        <v>67</v>
      </c>
      <c r="AW340" t="s">
        <v>126</v>
      </c>
      <c r="AX340" t="s">
        <v>240</v>
      </c>
      <c r="AY340" t="s">
        <v>110</v>
      </c>
      <c r="AZ340">
        <v>187</v>
      </c>
      <c r="BA340" t="s">
        <v>67</v>
      </c>
      <c r="BB340">
        <v>0</v>
      </c>
      <c r="BC340">
        <v>0.38</v>
      </c>
      <c r="BD340">
        <v>3</v>
      </c>
      <c r="BE340">
        <v>3</v>
      </c>
      <c r="BF340" t="s">
        <v>70</v>
      </c>
      <c r="BG340" t="s">
        <v>241</v>
      </c>
      <c r="BH340" t="s">
        <v>96</v>
      </c>
      <c r="BI340" t="s">
        <v>67</v>
      </c>
      <c r="BJ340" t="s">
        <v>71</v>
      </c>
      <c r="BK340" t="s">
        <v>67</v>
      </c>
      <c r="BL340" t="s">
        <v>97</v>
      </c>
      <c r="BM340" t="s">
        <v>67</v>
      </c>
      <c r="BN340">
        <v>4.22</v>
      </c>
      <c r="BO340">
        <v>0.79</v>
      </c>
      <c r="BP340">
        <v>3.5</v>
      </c>
      <c r="BQ340" t="s">
        <v>131</v>
      </c>
      <c r="BR340" t="s">
        <v>242</v>
      </c>
      <c r="BS340" t="s">
        <v>133</v>
      </c>
      <c r="BT340" t="s">
        <v>98</v>
      </c>
      <c r="BU340">
        <v>-1.25</v>
      </c>
      <c r="BV340" t="s">
        <v>67</v>
      </c>
    </row>
    <row r="341" spans="1:74" x14ac:dyDescent="0.25">
      <c r="A341" t="s">
        <v>80</v>
      </c>
      <c r="B341" t="s">
        <v>80</v>
      </c>
      <c r="C341" t="s">
        <v>80</v>
      </c>
      <c r="D341">
        <v>7.8</v>
      </c>
      <c r="E341">
        <v>0.54</v>
      </c>
      <c r="F341" t="s">
        <v>67</v>
      </c>
      <c r="G341" t="s">
        <v>105</v>
      </c>
      <c r="H341">
        <v>199</v>
      </c>
      <c r="I341">
        <v>1.1299999999999999</v>
      </c>
      <c r="J341" t="s">
        <v>106</v>
      </c>
      <c r="K341" t="s">
        <v>67</v>
      </c>
      <c r="L341">
        <v>1</v>
      </c>
      <c r="M341" t="s">
        <v>116</v>
      </c>
      <c r="N341" t="s">
        <v>107</v>
      </c>
      <c r="O341">
        <v>-1.65</v>
      </c>
      <c r="P341">
        <v>-1.91</v>
      </c>
      <c r="Q341">
        <v>-1.56</v>
      </c>
      <c r="R341" t="s">
        <v>142</v>
      </c>
      <c r="S341">
        <v>6.9</v>
      </c>
      <c r="T341" t="s">
        <v>65</v>
      </c>
      <c r="U341" t="s">
        <v>492</v>
      </c>
      <c r="V341" t="s">
        <v>108</v>
      </c>
      <c r="W341" t="s">
        <v>80</v>
      </c>
      <c r="X341">
        <v>0.61</v>
      </c>
      <c r="Y341" t="s">
        <v>67</v>
      </c>
      <c r="Z341">
        <v>-1</v>
      </c>
      <c r="AA341" t="s">
        <v>65</v>
      </c>
      <c r="AB341" t="s">
        <v>92</v>
      </c>
      <c r="AC341">
        <v>-1.91</v>
      </c>
      <c r="AD341">
        <v>2021</v>
      </c>
      <c r="AE341">
        <v>299</v>
      </c>
      <c r="AF341">
        <v>598</v>
      </c>
      <c r="AG341" t="s">
        <v>93</v>
      </c>
      <c r="AH341" t="s">
        <v>66</v>
      </c>
      <c r="AI341">
        <v>1536</v>
      </c>
      <c r="AJ341">
        <v>1.95</v>
      </c>
      <c r="AK341" t="s">
        <v>109</v>
      </c>
      <c r="AL341">
        <v>457077</v>
      </c>
      <c r="AM341" t="s">
        <v>493</v>
      </c>
      <c r="AN341" t="s">
        <v>67</v>
      </c>
      <c r="AO341" t="s">
        <v>123</v>
      </c>
      <c r="AP341" t="s">
        <v>124</v>
      </c>
      <c r="AQ341" t="s">
        <v>68</v>
      </c>
      <c r="AR341" t="s">
        <v>93</v>
      </c>
      <c r="AS341" t="s">
        <v>67</v>
      </c>
      <c r="AT341" t="s">
        <v>146</v>
      </c>
      <c r="AU341" t="s">
        <v>125</v>
      </c>
      <c r="AV341" t="s">
        <v>67</v>
      </c>
      <c r="AW341" t="s">
        <v>126</v>
      </c>
      <c r="AX341" t="s">
        <v>289</v>
      </c>
      <c r="AY341" t="s">
        <v>110</v>
      </c>
      <c r="AZ341">
        <v>343</v>
      </c>
      <c r="BA341" t="s">
        <v>67</v>
      </c>
      <c r="BB341">
        <v>0</v>
      </c>
      <c r="BC341">
        <v>0.35</v>
      </c>
      <c r="BD341">
        <v>2.2000000000000002</v>
      </c>
      <c r="BE341">
        <v>2.2000000000000002</v>
      </c>
      <c r="BF341" t="s">
        <v>70</v>
      </c>
      <c r="BG341" t="s">
        <v>128</v>
      </c>
      <c r="BH341" t="s">
        <v>96</v>
      </c>
      <c r="BI341" t="s">
        <v>67</v>
      </c>
      <c r="BJ341" t="s">
        <v>71</v>
      </c>
      <c r="BK341" t="s">
        <v>67</v>
      </c>
      <c r="BL341" t="s">
        <v>130</v>
      </c>
      <c r="BM341" t="s">
        <v>67</v>
      </c>
      <c r="BN341">
        <v>182.46</v>
      </c>
      <c r="BO341">
        <v>0.66</v>
      </c>
      <c r="BP341">
        <v>2.6</v>
      </c>
      <c r="BQ341" t="s">
        <v>131</v>
      </c>
      <c r="BR341" t="s">
        <v>139</v>
      </c>
      <c r="BS341" t="s">
        <v>133</v>
      </c>
      <c r="BT341" t="s">
        <v>98</v>
      </c>
      <c r="BU341">
        <v>-1.25</v>
      </c>
      <c r="BV341">
        <v>-1</v>
      </c>
    </row>
    <row r="342" spans="1:74" x14ac:dyDescent="0.25">
      <c r="A342" t="s">
        <v>243</v>
      </c>
      <c r="B342" t="s">
        <v>171</v>
      </c>
      <c r="C342" t="s">
        <v>188</v>
      </c>
      <c r="D342">
        <v>5.8</v>
      </c>
      <c r="E342">
        <v>0.84</v>
      </c>
      <c r="F342" t="s">
        <v>67</v>
      </c>
      <c r="G342" t="s">
        <v>105</v>
      </c>
      <c r="H342">
        <v>199</v>
      </c>
      <c r="I342">
        <v>1.1299999999999999</v>
      </c>
      <c r="J342" t="s">
        <v>106</v>
      </c>
      <c r="K342" t="s">
        <v>67</v>
      </c>
      <c r="L342">
        <v>1</v>
      </c>
      <c r="M342" t="s">
        <v>116</v>
      </c>
      <c r="N342" t="s">
        <v>107</v>
      </c>
      <c r="O342">
        <v>-2</v>
      </c>
      <c r="P342">
        <v>-2.11</v>
      </c>
      <c r="Q342">
        <v>-1.75</v>
      </c>
      <c r="R342" t="s">
        <v>72</v>
      </c>
      <c r="S342">
        <v>13</v>
      </c>
      <c r="T342" t="s">
        <v>65</v>
      </c>
      <c r="U342" t="s">
        <v>494</v>
      </c>
      <c r="V342" t="s">
        <v>108</v>
      </c>
      <c r="W342" t="s">
        <v>243</v>
      </c>
      <c r="X342">
        <v>0.95</v>
      </c>
      <c r="Y342" t="s">
        <v>67</v>
      </c>
      <c r="Z342">
        <v>-1.02</v>
      </c>
      <c r="AA342" t="s">
        <v>65</v>
      </c>
      <c r="AB342" t="s">
        <v>92</v>
      </c>
      <c r="AC342">
        <v>-2.11</v>
      </c>
      <c r="AD342">
        <v>2021</v>
      </c>
      <c r="AE342">
        <v>132.9</v>
      </c>
      <c r="AF342">
        <v>266</v>
      </c>
      <c r="AG342" t="s">
        <v>93</v>
      </c>
      <c r="AH342" t="s">
        <v>66</v>
      </c>
      <c r="AI342">
        <v>1536</v>
      </c>
      <c r="AJ342">
        <v>3.88</v>
      </c>
      <c r="AK342" t="s">
        <v>109</v>
      </c>
      <c r="AL342">
        <v>457078</v>
      </c>
      <c r="AM342" t="s">
        <v>495</v>
      </c>
      <c r="AN342" t="s">
        <v>67</v>
      </c>
      <c r="AO342" t="s">
        <v>123</v>
      </c>
      <c r="AP342" t="s">
        <v>124</v>
      </c>
      <c r="AQ342" t="s">
        <v>68</v>
      </c>
      <c r="AR342" t="s">
        <v>93</v>
      </c>
      <c r="AS342" t="s">
        <v>67</v>
      </c>
      <c r="AT342" t="s">
        <v>146</v>
      </c>
      <c r="AU342" t="s">
        <v>125</v>
      </c>
      <c r="AV342" t="s">
        <v>67</v>
      </c>
      <c r="AW342" t="s">
        <v>126</v>
      </c>
      <c r="AX342" t="s">
        <v>281</v>
      </c>
      <c r="AY342" t="s">
        <v>110</v>
      </c>
      <c r="AZ342">
        <v>629</v>
      </c>
      <c r="BA342" t="s">
        <v>67</v>
      </c>
      <c r="BB342">
        <v>0</v>
      </c>
      <c r="BC342">
        <v>0.36</v>
      </c>
      <c r="BD342">
        <v>4.3</v>
      </c>
      <c r="BE342">
        <v>4.3</v>
      </c>
      <c r="BF342" t="s">
        <v>70</v>
      </c>
      <c r="BG342" t="s">
        <v>128</v>
      </c>
      <c r="BH342" t="s">
        <v>96</v>
      </c>
      <c r="BI342" t="s">
        <v>67</v>
      </c>
      <c r="BJ342" t="s">
        <v>71</v>
      </c>
      <c r="BK342" t="s">
        <v>67</v>
      </c>
      <c r="BL342" t="s">
        <v>130</v>
      </c>
      <c r="BM342" t="s">
        <v>67</v>
      </c>
      <c r="BN342">
        <v>126.18</v>
      </c>
      <c r="BO342">
        <v>0.86</v>
      </c>
      <c r="BP342">
        <v>4.4000000000000004</v>
      </c>
      <c r="BQ342" t="s">
        <v>190</v>
      </c>
      <c r="BR342" t="s">
        <v>139</v>
      </c>
      <c r="BS342" t="s">
        <v>133</v>
      </c>
      <c r="BT342" t="s">
        <v>98</v>
      </c>
      <c r="BU342">
        <v>-1.25</v>
      </c>
      <c r="BV342">
        <v>-1</v>
      </c>
    </row>
    <row r="343" spans="1:74" x14ac:dyDescent="0.25">
      <c r="A343" t="s">
        <v>243</v>
      </c>
      <c r="B343" t="s">
        <v>171</v>
      </c>
      <c r="C343" t="s">
        <v>188</v>
      </c>
      <c r="D343">
        <v>6.8</v>
      </c>
      <c r="E343">
        <v>0.86</v>
      </c>
      <c r="F343" t="s">
        <v>67</v>
      </c>
      <c r="G343" t="s">
        <v>105</v>
      </c>
      <c r="H343">
        <v>199</v>
      </c>
      <c r="I343">
        <v>1.1299999999999999</v>
      </c>
      <c r="J343" t="s">
        <v>106</v>
      </c>
      <c r="K343" t="s">
        <v>67</v>
      </c>
      <c r="L343">
        <v>1</v>
      </c>
      <c r="M343" t="s">
        <v>116</v>
      </c>
      <c r="N343" t="s">
        <v>107</v>
      </c>
      <c r="O343">
        <v>-2</v>
      </c>
      <c r="P343">
        <v>-2.23</v>
      </c>
      <c r="Q343">
        <v>-1.74</v>
      </c>
      <c r="R343" t="s">
        <v>72</v>
      </c>
      <c r="S343">
        <v>12.7</v>
      </c>
      <c r="T343" t="s">
        <v>65</v>
      </c>
      <c r="U343" t="s">
        <v>494</v>
      </c>
      <c r="V343" t="s">
        <v>108</v>
      </c>
      <c r="W343" t="s">
        <v>243</v>
      </c>
      <c r="X343">
        <v>0.97</v>
      </c>
      <c r="Y343" t="s">
        <v>67</v>
      </c>
      <c r="Z343">
        <v>-1.02</v>
      </c>
      <c r="AA343" t="s">
        <v>65</v>
      </c>
      <c r="AB343" t="s">
        <v>92</v>
      </c>
      <c r="AC343">
        <v>-2.23</v>
      </c>
      <c r="AD343">
        <v>2021</v>
      </c>
      <c r="AE343">
        <v>164.8</v>
      </c>
      <c r="AF343">
        <v>330</v>
      </c>
      <c r="AG343" t="s">
        <v>93</v>
      </c>
      <c r="AH343" t="s">
        <v>66</v>
      </c>
      <c r="AI343">
        <v>1536</v>
      </c>
      <c r="AJ343">
        <v>3.77</v>
      </c>
      <c r="AK343" t="s">
        <v>109</v>
      </c>
      <c r="AL343">
        <v>457079</v>
      </c>
      <c r="AM343" t="s">
        <v>495</v>
      </c>
      <c r="AN343" t="s">
        <v>67</v>
      </c>
      <c r="AO343" t="s">
        <v>123</v>
      </c>
      <c r="AP343" t="s">
        <v>124</v>
      </c>
      <c r="AQ343" t="s">
        <v>68</v>
      </c>
      <c r="AR343" t="s">
        <v>93</v>
      </c>
      <c r="AS343" t="s">
        <v>67</v>
      </c>
      <c r="AT343" t="s">
        <v>146</v>
      </c>
      <c r="AU343" t="s">
        <v>125</v>
      </c>
      <c r="AV343" t="s">
        <v>67</v>
      </c>
      <c r="AW343" t="s">
        <v>126</v>
      </c>
      <c r="AX343" t="s">
        <v>281</v>
      </c>
      <c r="AY343" t="s">
        <v>110</v>
      </c>
      <c r="AZ343">
        <v>630</v>
      </c>
      <c r="BA343" t="s">
        <v>67</v>
      </c>
      <c r="BB343">
        <v>0</v>
      </c>
      <c r="BC343">
        <v>0.49</v>
      </c>
      <c r="BD343">
        <v>4.3</v>
      </c>
      <c r="BE343">
        <v>4.3</v>
      </c>
      <c r="BF343" t="s">
        <v>70</v>
      </c>
      <c r="BG343" t="s">
        <v>128</v>
      </c>
      <c r="BH343" t="s">
        <v>96</v>
      </c>
      <c r="BI343" t="s">
        <v>67</v>
      </c>
      <c r="BJ343" t="s">
        <v>71</v>
      </c>
      <c r="BK343" t="s">
        <v>67</v>
      </c>
      <c r="BL343" t="s">
        <v>130</v>
      </c>
      <c r="BM343" t="s">
        <v>67</v>
      </c>
      <c r="BN343">
        <v>160.19999999999999</v>
      </c>
      <c r="BO343">
        <v>0.98</v>
      </c>
      <c r="BP343">
        <v>4.0999999999999996</v>
      </c>
      <c r="BQ343" t="s">
        <v>190</v>
      </c>
      <c r="BR343" t="s">
        <v>139</v>
      </c>
      <c r="BS343" t="s">
        <v>133</v>
      </c>
      <c r="BT343" t="s">
        <v>98</v>
      </c>
      <c r="BU343">
        <v>-1.25</v>
      </c>
      <c r="BV343">
        <v>-1</v>
      </c>
    </row>
    <row r="344" spans="1:74" x14ac:dyDescent="0.25">
      <c r="A344" t="s">
        <v>170</v>
      </c>
      <c r="B344" t="s">
        <v>171</v>
      </c>
      <c r="C344" t="s">
        <v>165</v>
      </c>
      <c r="D344">
        <v>4.8</v>
      </c>
      <c r="E344">
        <v>0.54</v>
      </c>
      <c r="F344" t="s">
        <v>67</v>
      </c>
      <c r="G344" t="s">
        <v>105</v>
      </c>
      <c r="H344">
        <v>199</v>
      </c>
      <c r="I344">
        <v>1.1299999999999999</v>
      </c>
      <c r="J344" t="s">
        <v>106</v>
      </c>
      <c r="K344" t="s">
        <v>67</v>
      </c>
      <c r="L344">
        <v>1</v>
      </c>
      <c r="M344" t="s">
        <v>116</v>
      </c>
      <c r="N344" t="s">
        <v>107</v>
      </c>
      <c r="O344">
        <v>-2</v>
      </c>
      <c r="P344">
        <v>-2.04</v>
      </c>
      <c r="Q344">
        <v>-1.76</v>
      </c>
      <c r="R344" t="s">
        <v>72</v>
      </c>
      <c r="S344">
        <v>12.8</v>
      </c>
      <c r="T344" t="s">
        <v>65</v>
      </c>
      <c r="U344" t="s">
        <v>494</v>
      </c>
      <c r="V344" t="s">
        <v>108</v>
      </c>
      <c r="W344" t="s">
        <v>170</v>
      </c>
      <c r="X344">
        <v>0.61</v>
      </c>
      <c r="Y344" t="s">
        <v>67</v>
      </c>
      <c r="Z344">
        <v>-1.01</v>
      </c>
      <c r="AA344" t="s">
        <v>65</v>
      </c>
      <c r="AB344" t="s">
        <v>92</v>
      </c>
      <c r="AC344">
        <v>-2.04</v>
      </c>
      <c r="AD344">
        <v>2021</v>
      </c>
      <c r="AE344">
        <v>114.2</v>
      </c>
      <c r="AF344">
        <v>228</v>
      </c>
      <c r="AG344" t="s">
        <v>93</v>
      </c>
      <c r="AH344" t="s">
        <v>66</v>
      </c>
      <c r="AI344">
        <v>1536</v>
      </c>
      <c r="AJ344">
        <v>3.4</v>
      </c>
      <c r="AK344" t="s">
        <v>109</v>
      </c>
      <c r="AL344">
        <v>457080</v>
      </c>
      <c r="AM344" t="s">
        <v>495</v>
      </c>
      <c r="AN344" t="s">
        <v>67</v>
      </c>
      <c r="AO344" t="s">
        <v>123</v>
      </c>
      <c r="AP344" t="s">
        <v>124</v>
      </c>
      <c r="AQ344" t="s">
        <v>68</v>
      </c>
      <c r="AR344" t="s">
        <v>93</v>
      </c>
      <c r="AS344" t="s">
        <v>67</v>
      </c>
      <c r="AT344" t="s">
        <v>146</v>
      </c>
      <c r="AU344" t="s">
        <v>125</v>
      </c>
      <c r="AV344" t="s">
        <v>67</v>
      </c>
      <c r="AW344" t="s">
        <v>126</v>
      </c>
      <c r="AX344" t="s">
        <v>281</v>
      </c>
      <c r="AY344" t="s">
        <v>110</v>
      </c>
      <c r="AZ344">
        <v>631</v>
      </c>
      <c r="BA344" t="s">
        <v>67</v>
      </c>
      <c r="BB344">
        <v>0</v>
      </c>
      <c r="BC344">
        <v>0.28000000000000003</v>
      </c>
      <c r="BD344">
        <v>4.3</v>
      </c>
      <c r="BE344">
        <v>4.3</v>
      </c>
      <c r="BF344" t="s">
        <v>70</v>
      </c>
      <c r="BG344" t="s">
        <v>178</v>
      </c>
      <c r="BH344" t="s">
        <v>96</v>
      </c>
      <c r="BI344" t="s">
        <v>67</v>
      </c>
      <c r="BJ344" t="s">
        <v>71</v>
      </c>
      <c r="BK344" t="s">
        <v>67</v>
      </c>
      <c r="BL344" t="s">
        <v>97</v>
      </c>
      <c r="BM344" t="s">
        <v>67</v>
      </c>
      <c r="BN344">
        <v>69.66</v>
      </c>
      <c r="BO344">
        <v>0.79</v>
      </c>
      <c r="BP344">
        <v>4.2</v>
      </c>
      <c r="BQ344" t="s">
        <v>190</v>
      </c>
      <c r="BR344" t="s">
        <v>496</v>
      </c>
      <c r="BS344" t="s">
        <v>133</v>
      </c>
      <c r="BT344" t="s">
        <v>98</v>
      </c>
      <c r="BU344">
        <v>-1.25</v>
      </c>
      <c r="BV344">
        <v>-1</v>
      </c>
    </row>
    <row r="345" spans="1:74" x14ac:dyDescent="0.25">
      <c r="A345" t="s">
        <v>170</v>
      </c>
      <c r="B345" t="s">
        <v>171</v>
      </c>
      <c r="C345" t="s">
        <v>165</v>
      </c>
      <c r="D345">
        <v>1.4</v>
      </c>
      <c r="E345">
        <v>0.86</v>
      </c>
      <c r="F345" t="s">
        <v>67</v>
      </c>
      <c r="G345" t="s">
        <v>105</v>
      </c>
      <c r="H345">
        <v>199</v>
      </c>
      <c r="I345">
        <v>1.1299999999999999</v>
      </c>
      <c r="J345" t="s">
        <v>106</v>
      </c>
      <c r="K345" t="s">
        <v>67</v>
      </c>
      <c r="L345">
        <v>1</v>
      </c>
      <c r="M345" t="s">
        <v>116</v>
      </c>
      <c r="N345" t="s">
        <v>107</v>
      </c>
      <c r="O345">
        <v>-2</v>
      </c>
      <c r="P345">
        <v>-2.23</v>
      </c>
      <c r="Q345">
        <v>-1.74</v>
      </c>
      <c r="R345" t="s">
        <v>72</v>
      </c>
      <c r="S345">
        <v>12.7</v>
      </c>
      <c r="T345" t="s">
        <v>65</v>
      </c>
      <c r="U345" t="s">
        <v>494</v>
      </c>
      <c r="V345" t="s">
        <v>108</v>
      </c>
      <c r="W345" t="s">
        <v>170</v>
      </c>
      <c r="X345">
        <v>0.97</v>
      </c>
      <c r="Y345" t="s">
        <v>67</v>
      </c>
      <c r="Z345">
        <v>-1.02</v>
      </c>
      <c r="AA345" t="s">
        <v>65</v>
      </c>
      <c r="AB345" t="s">
        <v>92</v>
      </c>
      <c r="AC345">
        <v>-2.23</v>
      </c>
      <c r="AD345">
        <v>2021</v>
      </c>
      <c r="AE345">
        <v>34.799999999999997</v>
      </c>
      <c r="AF345">
        <v>70</v>
      </c>
      <c r="AG345" t="s">
        <v>93</v>
      </c>
      <c r="AH345" t="s">
        <v>66</v>
      </c>
      <c r="AI345">
        <v>1536</v>
      </c>
      <c r="AJ345">
        <v>3.77</v>
      </c>
      <c r="AK345" t="s">
        <v>109</v>
      </c>
      <c r="AL345">
        <v>457081</v>
      </c>
      <c r="AM345" t="s">
        <v>495</v>
      </c>
      <c r="AN345" t="s">
        <v>67</v>
      </c>
      <c r="AO345" t="s">
        <v>123</v>
      </c>
      <c r="AP345" t="s">
        <v>124</v>
      </c>
      <c r="AQ345" t="s">
        <v>68</v>
      </c>
      <c r="AR345" t="s">
        <v>93</v>
      </c>
      <c r="AS345" t="s">
        <v>67</v>
      </c>
      <c r="AT345" t="s">
        <v>146</v>
      </c>
      <c r="AU345" t="s">
        <v>125</v>
      </c>
      <c r="AV345" t="s">
        <v>67</v>
      </c>
      <c r="AW345" t="s">
        <v>126</v>
      </c>
      <c r="AX345" t="s">
        <v>281</v>
      </c>
      <c r="AY345" t="s">
        <v>110</v>
      </c>
      <c r="AZ345">
        <v>630</v>
      </c>
      <c r="BA345" t="s">
        <v>67</v>
      </c>
      <c r="BB345">
        <v>0</v>
      </c>
      <c r="BC345">
        <v>0.49</v>
      </c>
      <c r="BD345">
        <v>4.3</v>
      </c>
      <c r="BE345">
        <v>4.3</v>
      </c>
      <c r="BF345" t="s">
        <v>70</v>
      </c>
      <c r="BG345" t="s">
        <v>178</v>
      </c>
      <c r="BH345" t="s">
        <v>96</v>
      </c>
      <c r="BI345" t="s">
        <v>67</v>
      </c>
      <c r="BJ345" t="s">
        <v>71</v>
      </c>
      <c r="BK345" t="s">
        <v>67</v>
      </c>
      <c r="BL345" t="s">
        <v>97</v>
      </c>
      <c r="BM345" t="s">
        <v>67</v>
      </c>
      <c r="BN345">
        <v>33.85</v>
      </c>
      <c r="BO345">
        <v>0.98</v>
      </c>
      <c r="BP345">
        <v>4.0999999999999996</v>
      </c>
      <c r="BQ345" t="s">
        <v>190</v>
      </c>
      <c r="BR345" t="s">
        <v>496</v>
      </c>
      <c r="BS345" t="s">
        <v>133</v>
      </c>
      <c r="BT345" t="s">
        <v>98</v>
      </c>
      <c r="BU345">
        <v>-1.25</v>
      </c>
      <c r="BV345">
        <v>-1</v>
      </c>
    </row>
    <row r="346" spans="1:74" x14ac:dyDescent="0.25">
      <c r="A346" t="s">
        <v>140</v>
      </c>
      <c r="B346" t="s">
        <v>103</v>
      </c>
      <c r="C346" t="s">
        <v>141</v>
      </c>
      <c r="D346">
        <v>0.6</v>
      </c>
      <c r="E346">
        <v>0.45</v>
      </c>
      <c r="F346">
        <v>0.82</v>
      </c>
      <c r="G346" t="s">
        <v>73</v>
      </c>
      <c r="H346">
        <v>199</v>
      </c>
      <c r="I346">
        <v>1.1299999999999999</v>
      </c>
      <c r="J346" t="s">
        <v>112</v>
      </c>
      <c r="K346" t="s">
        <v>67</v>
      </c>
      <c r="L346">
        <v>0</v>
      </c>
      <c r="M346" t="s">
        <v>116</v>
      </c>
      <c r="N346" t="s">
        <v>160</v>
      </c>
      <c r="O346">
        <v>-1.85</v>
      </c>
      <c r="P346">
        <v>-1.6</v>
      </c>
      <c r="Q346">
        <v>-1.37</v>
      </c>
      <c r="R346" t="s">
        <v>142</v>
      </c>
      <c r="S346">
        <v>7.8</v>
      </c>
      <c r="T346" t="s">
        <v>65</v>
      </c>
      <c r="U346" t="s">
        <v>497</v>
      </c>
      <c r="V346" t="s">
        <v>144</v>
      </c>
      <c r="W346" t="s">
        <v>140</v>
      </c>
      <c r="X346">
        <v>0.51</v>
      </c>
      <c r="Y346">
        <v>0.88</v>
      </c>
      <c r="Z346">
        <v>-0.82</v>
      </c>
      <c r="AA346" t="s">
        <v>65</v>
      </c>
      <c r="AB346" t="s">
        <v>100</v>
      </c>
      <c r="AC346">
        <v>-1.6</v>
      </c>
      <c r="AD346">
        <v>2021</v>
      </c>
      <c r="AE346">
        <v>20.100000000000001</v>
      </c>
      <c r="AF346">
        <v>40</v>
      </c>
      <c r="AG346" t="s">
        <v>93</v>
      </c>
      <c r="AH346" t="s">
        <v>66</v>
      </c>
      <c r="AI346">
        <v>1536</v>
      </c>
      <c r="AJ346">
        <v>2.0499999999999998</v>
      </c>
      <c r="AK346" t="s">
        <v>109</v>
      </c>
      <c r="AL346">
        <v>457082</v>
      </c>
      <c r="AM346" t="s">
        <v>404</v>
      </c>
      <c r="AN346" t="s">
        <v>67</v>
      </c>
      <c r="AO346" t="s">
        <v>202</v>
      </c>
      <c r="AP346" t="s">
        <v>124</v>
      </c>
      <c r="AQ346" t="s">
        <v>68</v>
      </c>
      <c r="AR346" t="s">
        <v>93</v>
      </c>
      <c r="AS346" t="s">
        <v>67</v>
      </c>
      <c r="AT346" t="s">
        <v>146</v>
      </c>
      <c r="AU346" t="s">
        <v>125</v>
      </c>
      <c r="AV346" t="s">
        <v>67</v>
      </c>
      <c r="AW346" t="s">
        <v>126</v>
      </c>
      <c r="AX346" t="s">
        <v>240</v>
      </c>
      <c r="AY346" t="s">
        <v>110</v>
      </c>
      <c r="AZ346">
        <v>137</v>
      </c>
      <c r="BA346" t="s">
        <v>67</v>
      </c>
      <c r="BB346">
        <v>0</v>
      </c>
      <c r="BC346">
        <v>0.23</v>
      </c>
      <c r="BD346">
        <v>2.4</v>
      </c>
      <c r="BE346">
        <v>2.4</v>
      </c>
      <c r="BF346" t="s">
        <v>70</v>
      </c>
      <c r="BG346" t="s">
        <v>99</v>
      </c>
      <c r="BH346" t="s">
        <v>96</v>
      </c>
      <c r="BI346" t="s">
        <v>67</v>
      </c>
      <c r="BJ346" t="s">
        <v>71</v>
      </c>
      <c r="BK346" t="s">
        <v>67</v>
      </c>
      <c r="BL346" t="s">
        <v>97</v>
      </c>
      <c r="BM346">
        <v>17.687999999999999</v>
      </c>
      <c r="BN346">
        <v>10.23</v>
      </c>
      <c r="BO346">
        <v>0.5</v>
      </c>
      <c r="BP346">
        <v>3.1</v>
      </c>
      <c r="BQ346" t="s">
        <v>131</v>
      </c>
      <c r="BR346" t="s">
        <v>498</v>
      </c>
      <c r="BS346" t="s">
        <v>133</v>
      </c>
      <c r="BT346" t="s">
        <v>98</v>
      </c>
      <c r="BU346">
        <v>-1.1000000000000001</v>
      </c>
      <c r="BV346">
        <v>-0.85</v>
      </c>
    </row>
    <row r="347" spans="1:74" x14ac:dyDescent="0.25">
      <c r="A347" t="s">
        <v>140</v>
      </c>
      <c r="B347" t="s">
        <v>103</v>
      </c>
      <c r="C347" t="s">
        <v>141</v>
      </c>
      <c r="D347">
        <v>6</v>
      </c>
      <c r="E347">
        <v>0.45</v>
      </c>
      <c r="F347">
        <v>0.82</v>
      </c>
      <c r="G347" t="s">
        <v>88</v>
      </c>
      <c r="H347">
        <v>199</v>
      </c>
      <c r="I347">
        <v>1.1299999999999999</v>
      </c>
      <c r="J347" t="s">
        <v>106</v>
      </c>
      <c r="K347" t="s">
        <v>67</v>
      </c>
      <c r="L347">
        <v>0</v>
      </c>
      <c r="M347" t="s">
        <v>116</v>
      </c>
      <c r="N347" t="s">
        <v>107</v>
      </c>
      <c r="O347">
        <v>-1.85</v>
      </c>
      <c r="P347">
        <v>-1.6</v>
      </c>
      <c r="Q347">
        <v>-1.37</v>
      </c>
      <c r="R347" t="s">
        <v>142</v>
      </c>
      <c r="S347">
        <v>7.8</v>
      </c>
      <c r="T347" t="s">
        <v>65</v>
      </c>
      <c r="U347" t="s">
        <v>497</v>
      </c>
      <c r="V347" t="s">
        <v>108</v>
      </c>
      <c r="W347" t="s">
        <v>140</v>
      </c>
      <c r="X347">
        <v>0.51</v>
      </c>
      <c r="Y347">
        <v>0.88</v>
      </c>
      <c r="Z347">
        <v>-0.82</v>
      </c>
      <c r="AA347" t="s">
        <v>65</v>
      </c>
      <c r="AB347" t="s">
        <v>92</v>
      </c>
      <c r="AC347">
        <v>-1.6</v>
      </c>
      <c r="AD347">
        <v>2021</v>
      </c>
      <c r="AE347">
        <v>193.6</v>
      </c>
      <c r="AF347">
        <v>387</v>
      </c>
      <c r="AG347" t="s">
        <v>93</v>
      </c>
      <c r="AH347" t="s">
        <v>66</v>
      </c>
      <c r="AI347">
        <v>1536</v>
      </c>
      <c r="AJ347">
        <v>2.0499999999999998</v>
      </c>
      <c r="AK347" t="s">
        <v>109</v>
      </c>
      <c r="AL347">
        <v>457083</v>
      </c>
      <c r="AM347" t="s">
        <v>404</v>
      </c>
      <c r="AN347" t="s">
        <v>67</v>
      </c>
      <c r="AO347" t="s">
        <v>202</v>
      </c>
      <c r="AP347" t="s">
        <v>124</v>
      </c>
      <c r="AQ347" t="s">
        <v>68</v>
      </c>
      <c r="AR347" t="s">
        <v>93</v>
      </c>
      <c r="AS347" t="s">
        <v>67</v>
      </c>
      <c r="AT347" t="s">
        <v>146</v>
      </c>
      <c r="AU347" t="s">
        <v>125</v>
      </c>
      <c r="AV347" t="s">
        <v>67</v>
      </c>
      <c r="AW347" t="s">
        <v>126</v>
      </c>
      <c r="AX347" t="s">
        <v>240</v>
      </c>
      <c r="AY347" t="s">
        <v>110</v>
      </c>
      <c r="AZ347">
        <v>137</v>
      </c>
      <c r="BA347" t="s">
        <v>67</v>
      </c>
      <c r="BB347">
        <v>0</v>
      </c>
      <c r="BC347">
        <v>0.23</v>
      </c>
      <c r="BD347">
        <v>2.4</v>
      </c>
      <c r="BE347">
        <v>2.4</v>
      </c>
      <c r="BF347" t="s">
        <v>70</v>
      </c>
      <c r="BG347" t="s">
        <v>99</v>
      </c>
      <c r="BH347" t="s">
        <v>96</v>
      </c>
      <c r="BI347" t="s">
        <v>67</v>
      </c>
      <c r="BJ347" t="s">
        <v>71</v>
      </c>
      <c r="BK347" t="s">
        <v>67</v>
      </c>
      <c r="BL347" t="s">
        <v>97</v>
      </c>
      <c r="BM347">
        <v>170.36799999999999</v>
      </c>
      <c r="BN347">
        <v>98.44</v>
      </c>
      <c r="BO347">
        <v>0.5</v>
      </c>
      <c r="BP347">
        <v>3.1</v>
      </c>
      <c r="BQ347" t="s">
        <v>131</v>
      </c>
      <c r="BR347" t="s">
        <v>498</v>
      </c>
      <c r="BS347" t="s">
        <v>133</v>
      </c>
      <c r="BT347" t="s">
        <v>98</v>
      </c>
      <c r="BU347">
        <v>-1.1000000000000001</v>
      </c>
      <c r="BV347">
        <v>-0.85</v>
      </c>
    </row>
    <row r="348" spans="1:74" x14ac:dyDescent="0.25">
      <c r="A348" t="s">
        <v>80</v>
      </c>
      <c r="B348" t="s">
        <v>80</v>
      </c>
      <c r="C348" t="s">
        <v>80</v>
      </c>
      <c r="D348">
        <v>6.3</v>
      </c>
      <c r="E348">
        <v>0.77</v>
      </c>
      <c r="F348" t="s">
        <v>67</v>
      </c>
      <c r="G348" t="s">
        <v>105</v>
      </c>
      <c r="H348">
        <v>199</v>
      </c>
      <c r="I348">
        <v>1.1299999999999999</v>
      </c>
      <c r="J348" t="s">
        <v>106</v>
      </c>
      <c r="K348" t="s">
        <v>67</v>
      </c>
      <c r="L348">
        <v>1</v>
      </c>
      <c r="M348" t="s">
        <v>116</v>
      </c>
      <c r="N348" t="s">
        <v>107</v>
      </c>
      <c r="O348">
        <v>-1.8</v>
      </c>
      <c r="P348">
        <v>-2.08</v>
      </c>
      <c r="Q348">
        <v>-1.72</v>
      </c>
      <c r="R348" t="s">
        <v>72</v>
      </c>
      <c r="S348">
        <v>8.5</v>
      </c>
      <c r="T348" t="s">
        <v>65</v>
      </c>
      <c r="U348" t="s">
        <v>499</v>
      </c>
      <c r="V348" t="s">
        <v>108</v>
      </c>
      <c r="W348" t="s">
        <v>80</v>
      </c>
      <c r="X348">
        <v>0.87</v>
      </c>
      <c r="Y348" t="s">
        <v>67</v>
      </c>
      <c r="Z348">
        <v>-0.94</v>
      </c>
      <c r="AA348" t="s">
        <v>65</v>
      </c>
      <c r="AB348" t="s">
        <v>92</v>
      </c>
      <c r="AC348">
        <v>-2.08</v>
      </c>
      <c r="AD348">
        <v>2021</v>
      </c>
      <c r="AE348">
        <v>181.4</v>
      </c>
      <c r="AF348">
        <v>363</v>
      </c>
      <c r="AG348" t="s">
        <v>93</v>
      </c>
      <c r="AH348" t="s">
        <v>66</v>
      </c>
      <c r="AI348">
        <v>1536</v>
      </c>
      <c r="AJ348">
        <v>3.22</v>
      </c>
      <c r="AK348" t="s">
        <v>109</v>
      </c>
      <c r="AL348">
        <v>457084</v>
      </c>
      <c r="AM348" t="s">
        <v>500</v>
      </c>
      <c r="AN348" t="s">
        <v>67</v>
      </c>
      <c r="AO348" t="s">
        <v>123</v>
      </c>
      <c r="AP348" t="s">
        <v>124</v>
      </c>
      <c r="AQ348" t="s">
        <v>68</v>
      </c>
      <c r="AR348" t="s">
        <v>93</v>
      </c>
      <c r="AS348" t="s">
        <v>67</v>
      </c>
      <c r="AT348" t="s">
        <v>146</v>
      </c>
      <c r="AU348" t="s">
        <v>125</v>
      </c>
      <c r="AV348" t="s">
        <v>67</v>
      </c>
      <c r="AW348" t="s">
        <v>126</v>
      </c>
      <c r="AX348" t="s">
        <v>421</v>
      </c>
      <c r="AY348" t="s">
        <v>110</v>
      </c>
      <c r="AZ348">
        <v>274</v>
      </c>
      <c r="BA348" t="s">
        <v>67</v>
      </c>
      <c r="BB348">
        <v>0</v>
      </c>
      <c r="BC348">
        <v>0.36</v>
      </c>
      <c r="BD348">
        <v>2.5</v>
      </c>
      <c r="BE348">
        <v>2.5</v>
      </c>
      <c r="BF348" t="s">
        <v>70</v>
      </c>
      <c r="BG348" t="s">
        <v>128</v>
      </c>
      <c r="BH348" t="s">
        <v>96</v>
      </c>
      <c r="BI348" t="s">
        <v>67</v>
      </c>
      <c r="BJ348" t="s">
        <v>71</v>
      </c>
      <c r="BK348" t="s">
        <v>67</v>
      </c>
      <c r="BL348" t="s">
        <v>130</v>
      </c>
      <c r="BM348" t="s">
        <v>67</v>
      </c>
      <c r="BN348">
        <v>157.80000000000001</v>
      </c>
      <c r="BO348">
        <v>0.83</v>
      </c>
      <c r="BP348">
        <v>3.5</v>
      </c>
      <c r="BQ348" t="s">
        <v>131</v>
      </c>
      <c r="BR348" t="s">
        <v>139</v>
      </c>
      <c r="BS348" t="s">
        <v>133</v>
      </c>
      <c r="BT348" t="s">
        <v>98</v>
      </c>
      <c r="BU348">
        <v>-1.25</v>
      </c>
      <c r="BV348">
        <v>-1</v>
      </c>
    </row>
    <row r="349" spans="1:74" x14ac:dyDescent="0.25">
      <c r="A349" t="s">
        <v>80</v>
      </c>
      <c r="B349" t="s">
        <v>80</v>
      </c>
      <c r="C349" t="s">
        <v>80</v>
      </c>
      <c r="D349">
        <v>5.2</v>
      </c>
      <c r="E349">
        <v>0.44</v>
      </c>
      <c r="F349" t="s">
        <v>67</v>
      </c>
      <c r="G349" t="s">
        <v>105</v>
      </c>
      <c r="H349">
        <v>199</v>
      </c>
      <c r="I349">
        <v>1.1299999999999999</v>
      </c>
      <c r="J349" t="s">
        <v>106</v>
      </c>
      <c r="K349" t="s">
        <v>67</v>
      </c>
      <c r="L349">
        <v>1</v>
      </c>
      <c r="M349" t="s">
        <v>116</v>
      </c>
      <c r="N349" t="s">
        <v>107</v>
      </c>
      <c r="O349">
        <v>-1.8</v>
      </c>
      <c r="P349">
        <v>-1.91</v>
      </c>
      <c r="Q349">
        <v>-1.56</v>
      </c>
      <c r="R349" t="s">
        <v>72</v>
      </c>
      <c r="S349">
        <v>7.4</v>
      </c>
      <c r="T349" t="s">
        <v>65</v>
      </c>
      <c r="U349" t="s">
        <v>499</v>
      </c>
      <c r="V349" t="s">
        <v>108</v>
      </c>
      <c r="W349" t="s">
        <v>80</v>
      </c>
      <c r="X349">
        <v>0.5</v>
      </c>
      <c r="Y349" t="s">
        <v>67</v>
      </c>
      <c r="Z349">
        <v>-0.94</v>
      </c>
      <c r="AA349" t="s">
        <v>65</v>
      </c>
      <c r="AB349" t="s">
        <v>92</v>
      </c>
      <c r="AC349">
        <v>-1.91</v>
      </c>
      <c r="AD349">
        <v>2021</v>
      </c>
      <c r="AE349">
        <v>217.2</v>
      </c>
      <c r="AF349">
        <v>434</v>
      </c>
      <c r="AG349" t="s">
        <v>93</v>
      </c>
      <c r="AH349" t="s">
        <v>66</v>
      </c>
      <c r="AI349">
        <v>1536</v>
      </c>
      <c r="AJ349">
        <v>1.47</v>
      </c>
      <c r="AK349" t="s">
        <v>109</v>
      </c>
      <c r="AL349">
        <v>457085</v>
      </c>
      <c r="AM349" t="s">
        <v>500</v>
      </c>
      <c r="AN349" t="s">
        <v>67</v>
      </c>
      <c r="AO349" t="s">
        <v>123</v>
      </c>
      <c r="AP349" t="s">
        <v>124</v>
      </c>
      <c r="AQ349" t="s">
        <v>68</v>
      </c>
      <c r="AR349" t="s">
        <v>93</v>
      </c>
      <c r="AS349" t="s">
        <v>67</v>
      </c>
      <c r="AT349" t="s">
        <v>146</v>
      </c>
      <c r="AU349" t="s">
        <v>125</v>
      </c>
      <c r="AV349" t="s">
        <v>67</v>
      </c>
      <c r="AW349" t="s">
        <v>126</v>
      </c>
      <c r="AX349" t="s">
        <v>421</v>
      </c>
      <c r="AY349" t="s">
        <v>110</v>
      </c>
      <c r="AZ349">
        <v>275</v>
      </c>
      <c r="BA349" t="s">
        <v>67</v>
      </c>
      <c r="BB349">
        <v>0</v>
      </c>
      <c r="BC349">
        <v>0.35</v>
      </c>
      <c r="BD349">
        <v>2.5</v>
      </c>
      <c r="BE349">
        <v>2.5</v>
      </c>
      <c r="BF349" t="s">
        <v>70</v>
      </c>
      <c r="BG349" t="s">
        <v>128</v>
      </c>
      <c r="BH349" t="s">
        <v>96</v>
      </c>
      <c r="BI349" t="s">
        <v>67</v>
      </c>
      <c r="BJ349" t="s">
        <v>71</v>
      </c>
      <c r="BK349" t="s">
        <v>67</v>
      </c>
      <c r="BL349" t="s">
        <v>130</v>
      </c>
      <c r="BM349" t="s">
        <v>67</v>
      </c>
      <c r="BN349">
        <v>107.97</v>
      </c>
      <c r="BO349">
        <v>0.66</v>
      </c>
      <c r="BP349">
        <v>2.4</v>
      </c>
      <c r="BQ349" t="s">
        <v>131</v>
      </c>
      <c r="BR349" t="s">
        <v>139</v>
      </c>
      <c r="BS349" t="s">
        <v>133</v>
      </c>
      <c r="BT349" t="s">
        <v>98</v>
      </c>
      <c r="BU349">
        <v>-1.25</v>
      </c>
      <c r="BV349">
        <v>-1</v>
      </c>
    </row>
    <row r="350" spans="1:74" x14ac:dyDescent="0.25">
      <c r="A350" t="s">
        <v>80</v>
      </c>
      <c r="B350" t="s">
        <v>80</v>
      </c>
      <c r="C350" t="s">
        <v>80</v>
      </c>
      <c r="D350">
        <v>4.4000000000000004</v>
      </c>
      <c r="E350">
        <v>0.49</v>
      </c>
      <c r="F350" t="s">
        <v>67</v>
      </c>
      <c r="G350" t="s">
        <v>105</v>
      </c>
      <c r="H350">
        <v>199</v>
      </c>
      <c r="I350">
        <v>1.1299999999999999</v>
      </c>
      <c r="J350" t="s">
        <v>106</v>
      </c>
      <c r="K350" t="s">
        <v>67</v>
      </c>
      <c r="L350">
        <v>1</v>
      </c>
      <c r="M350" t="s">
        <v>116</v>
      </c>
      <c r="N350" t="s">
        <v>107</v>
      </c>
      <c r="O350">
        <v>-1.8</v>
      </c>
      <c r="P350">
        <v>-2</v>
      </c>
      <c r="Q350">
        <v>-1.73</v>
      </c>
      <c r="R350" t="s">
        <v>72</v>
      </c>
      <c r="S350">
        <v>7.9</v>
      </c>
      <c r="T350" t="s">
        <v>65</v>
      </c>
      <c r="U350" t="s">
        <v>499</v>
      </c>
      <c r="V350" t="s">
        <v>108</v>
      </c>
      <c r="W350" t="s">
        <v>80</v>
      </c>
      <c r="X350">
        <v>0.55000000000000004</v>
      </c>
      <c r="Y350" t="s">
        <v>67</v>
      </c>
      <c r="Z350">
        <v>-0.96</v>
      </c>
      <c r="AA350" t="s">
        <v>65</v>
      </c>
      <c r="AB350" t="s">
        <v>92</v>
      </c>
      <c r="AC350">
        <v>-2</v>
      </c>
      <c r="AD350">
        <v>2021</v>
      </c>
      <c r="AE350">
        <v>151</v>
      </c>
      <c r="AF350">
        <v>302</v>
      </c>
      <c r="AG350" t="s">
        <v>93</v>
      </c>
      <c r="AH350" t="s">
        <v>66</v>
      </c>
      <c r="AI350">
        <v>1536</v>
      </c>
      <c r="AJ350">
        <v>2.56</v>
      </c>
      <c r="AK350" t="s">
        <v>109</v>
      </c>
      <c r="AL350">
        <v>457086</v>
      </c>
      <c r="AM350" t="s">
        <v>500</v>
      </c>
      <c r="AN350" t="s">
        <v>67</v>
      </c>
      <c r="AO350" t="s">
        <v>123</v>
      </c>
      <c r="AP350" t="s">
        <v>124</v>
      </c>
      <c r="AQ350" t="s">
        <v>68</v>
      </c>
      <c r="AR350" t="s">
        <v>93</v>
      </c>
      <c r="AS350" t="s">
        <v>67</v>
      </c>
      <c r="AT350" t="s">
        <v>146</v>
      </c>
      <c r="AU350" t="s">
        <v>125</v>
      </c>
      <c r="AV350" t="s">
        <v>67</v>
      </c>
      <c r="AW350" t="s">
        <v>126</v>
      </c>
      <c r="AX350" t="s">
        <v>432</v>
      </c>
      <c r="AY350" t="s">
        <v>110</v>
      </c>
      <c r="AZ350">
        <v>276</v>
      </c>
      <c r="BA350" t="s">
        <v>67</v>
      </c>
      <c r="BB350">
        <v>0</v>
      </c>
      <c r="BC350">
        <v>0.27</v>
      </c>
      <c r="BD350">
        <v>2.5</v>
      </c>
      <c r="BE350">
        <v>2.5</v>
      </c>
      <c r="BF350" t="s">
        <v>70</v>
      </c>
      <c r="BG350" t="s">
        <v>128</v>
      </c>
      <c r="BH350" t="s">
        <v>96</v>
      </c>
      <c r="BI350" t="s">
        <v>67</v>
      </c>
      <c r="BJ350" t="s">
        <v>71</v>
      </c>
      <c r="BK350" t="s">
        <v>67</v>
      </c>
      <c r="BL350" t="s">
        <v>130</v>
      </c>
      <c r="BM350" t="s">
        <v>67</v>
      </c>
      <c r="BN350">
        <v>83.6</v>
      </c>
      <c r="BO350">
        <v>0.75</v>
      </c>
      <c r="BP350">
        <v>2.9</v>
      </c>
      <c r="BQ350" t="s">
        <v>131</v>
      </c>
      <c r="BR350" t="s">
        <v>139</v>
      </c>
      <c r="BS350" t="s">
        <v>133</v>
      </c>
      <c r="BT350" t="s">
        <v>98</v>
      </c>
      <c r="BU350">
        <v>-1.25</v>
      </c>
      <c r="BV350">
        <v>-1</v>
      </c>
    </row>
    <row r="351" spans="1:74" x14ac:dyDescent="0.25">
      <c r="A351" t="s">
        <v>80</v>
      </c>
      <c r="B351" t="s">
        <v>80</v>
      </c>
      <c r="C351" t="s">
        <v>80</v>
      </c>
      <c r="D351">
        <v>5.3</v>
      </c>
      <c r="E351">
        <v>0.48</v>
      </c>
      <c r="F351" t="s">
        <v>67</v>
      </c>
      <c r="G351" t="s">
        <v>105</v>
      </c>
      <c r="H351">
        <v>199</v>
      </c>
      <c r="I351">
        <v>1.1299999999999999</v>
      </c>
      <c r="J351" t="s">
        <v>106</v>
      </c>
      <c r="K351" t="s">
        <v>67</v>
      </c>
      <c r="L351">
        <v>1</v>
      </c>
      <c r="M351" t="s">
        <v>116</v>
      </c>
      <c r="N351" t="s">
        <v>107</v>
      </c>
      <c r="O351">
        <v>-1.8</v>
      </c>
      <c r="P351">
        <v>-1.95</v>
      </c>
      <c r="Q351">
        <v>-1.68</v>
      </c>
      <c r="R351" t="s">
        <v>72</v>
      </c>
      <c r="S351">
        <v>7.9</v>
      </c>
      <c r="T351" t="s">
        <v>65</v>
      </c>
      <c r="U351" t="s">
        <v>499</v>
      </c>
      <c r="V351" t="s">
        <v>108</v>
      </c>
      <c r="W351" t="s">
        <v>80</v>
      </c>
      <c r="X351">
        <v>0.54</v>
      </c>
      <c r="Y351" t="s">
        <v>67</v>
      </c>
      <c r="Z351">
        <v>-0.98</v>
      </c>
      <c r="AA351" t="s">
        <v>65</v>
      </c>
      <c r="AB351" t="s">
        <v>92</v>
      </c>
      <c r="AC351">
        <v>-1.95</v>
      </c>
      <c r="AD351">
        <v>2021</v>
      </c>
      <c r="AE351">
        <v>182.2</v>
      </c>
      <c r="AF351">
        <v>364</v>
      </c>
      <c r="AG351" t="s">
        <v>93</v>
      </c>
      <c r="AH351" t="s">
        <v>66</v>
      </c>
      <c r="AI351">
        <v>1536</v>
      </c>
      <c r="AJ351">
        <v>2.42</v>
      </c>
      <c r="AK351" t="s">
        <v>109</v>
      </c>
      <c r="AL351">
        <v>457087</v>
      </c>
      <c r="AM351" t="s">
        <v>500</v>
      </c>
      <c r="AN351" t="s">
        <v>67</v>
      </c>
      <c r="AO351" t="s">
        <v>123</v>
      </c>
      <c r="AP351" t="s">
        <v>124</v>
      </c>
      <c r="AQ351" t="s">
        <v>68</v>
      </c>
      <c r="AR351" t="s">
        <v>93</v>
      </c>
      <c r="AS351" t="s">
        <v>67</v>
      </c>
      <c r="AT351" t="s">
        <v>146</v>
      </c>
      <c r="AU351" t="s">
        <v>125</v>
      </c>
      <c r="AV351" t="s">
        <v>67</v>
      </c>
      <c r="AW351" t="s">
        <v>126</v>
      </c>
      <c r="AX351" t="s">
        <v>432</v>
      </c>
      <c r="AY351" t="s">
        <v>110</v>
      </c>
      <c r="AZ351">
        <v>1178</v>
      </c>
      <c r="BA351" t="s">
        <v>67</v>
      </c>
      <c r="BB351">
        <v>0</v>
      </c>
      <c r="BC351">
        <v>0.27</v>
      </c>
      <c r="BD351">
        <v>2.5</v>
      </c>
      <c r="BE351">
        <v>2.5</v>
      </c>
      <c r="BF351" t="s">
        <v>70</v>
      </c>
      <c r="BG351" t="s">
        <v>128</v>
      </c>
      <c r="BH351" t="s">
        <v>96</v>
      </c>
      <c r="BI351" t="s">
        <v>67</v>
      </c>
      <c r="BJ351" t="s">
        <v>71</v>
      </c>
      <c r="BK351" t="s">
        <v>67</v>
      </c>
      <c r="BL351" t="s">
        <v>130</v>
      </c>
      <c r="BM351" t="s">
        <v>67</v>
      </c>
      <c r="BN351">
        <v>98.8</v>
      </c>
      <c r="BO351">
        <v>0.7</v>
      </c>
      <c r="BP351">
        <v>2.9</v>
      </c>
      <c r="BQ351" t="s">
        <v>131</v>
      </c>
      <c r="BR351" t="s">
        <v>139</v>
      </c>
      <c r="BS351" t="s">
        <v>133</v>
      </c>
      <c r="BT351" t="s">
        <v>98</v>
      </c>
      <c r="BU351">
        <v>-1.25</v>
      </c>
      <c r="BV351">
        <v>-1</v>
      </c>
    </row>
    <row r="352" spans="1:74" x14ac:dyDescent="0.25">
      <c r="A352" t="s">
        <v>80</v>
      </c>
      <c r="B352" t="s">
        <v>80</v>
      </c>
      <c r="C352" t="s">
        <v>80</v>
      </c>
      <c r="D352">
        <v>8.8000000000000007</v>
      </c>
      <c r="E352">
        <v>2.23</v>
      </c>
      <c r="F352" t="s">
        <v>67</v>
      </c>
      <c r="G352" t="s">
        <v>73</v>
      </c>
      <c r="H352">
        <v>199</v>
      </c>
      <c r="I352">
        <v>1.1299999999999999</v>
      </c>
      <c r="J352" t="s">
        <v>75</v>
      </c>
      <c r="K352" t="s">
        <v>67</v>
      </c>
      <c r="L352">
        <v>0</v>
      </c>
      <c r="M352" t="s">
        <v>116</v>
      </c>
      <c r="N352" t="s">
        <v>348</v>
      </c>
      <c r="O352">
        <v>-2.2000000000000002</v>
      </c>
      <c r="P352">
        <v>-2.36</v>
      </c>
      <c r="Q352">
        <v>-1.74</v>
      </c>
      <c r="R352" t="s">
        <v>142</v>
      </c>
      <c r="S352">
        <v>7.8</v>
      </c>
      <c r="T352" t="s">
        <v>65</v>
      </c>
      <c r="U352" t="s">
        <v>501</v>
      </c>
      <c r="V352" t="s">
        <v>350</v>
      </c>
      <c r="W352" t="s">
        <v>80</v>
      </c>
      <c r="X352">
        <v>2.52</v>
      </c>
      <c r="Y352" t="s">
        <v>67</v>
      </c>
      <c r="Z352">
        <v>-0.96</v>
      </c>
      <c r="AA352" t="s">
        <v>65</v>
      </c>
      <c r="AB352" t="s">
        <v>100</v>
      </c>
      <c r="AC352">
        <v>-2.36</v>
      </c>
      <c r="AD352">
        <v>2021</v>
      </c>
      <c r="AE352">
        <v>112.4</v>
      </c>
      <c r="AF352">
        <v>225</v>
      </c>
      <c r="AG352" t="s">
        <v>93</v>
      </c>
      <c r="AH352" t="s">
        <v>66</v>
      </c>
      <c r="AI352">
        <v>1536</v>
      </c>
      <c r="AJ352">
        <v>8.07</v>
      </c>
      <c r="AK352" t="s">
        <v>77</v>
      </c>
      <c r="AL352">
        <v>457088</v>
      </c>
      <c r="AM352" t="s">
        <v>480</v>
      </c>
      <c r="AN352" t="s">
        <v>67</v>
      </c>
      <c r="AO352" t="s">
        <v>123</v>
      </c>
      <c r="AP352" t="s">
        <v>124</v>
      </c>
      <c r="AQ352" t="s">
        <v>68</v>
      </c>
      <c r="AR352" t="s">
        <v>93</v>
      </c>
      <c r="AS352" t="s">
        <v>67</v>
      </c>
      <c r="AT352" t="s">
        <v>146</v>
      </c>
      <c r="AU352" t="s">
        <v>125</v>
      </c>
      <c r="AV352" t="s">
        <v>67</v>
      </c>
      <c r="AW352" t="s">
        <v>126</v>
      </c>
      <c r="AX352" t="s">
        <v>163</v>
      </c>
      <c r="AY352" t="s">
        <v>78</v>
      </c>
      <c r="AZ352">
        <v>523</v>
      </c>
      <c r="BA352" t="s">
        <v>67</v>
      </c>
      <c r="BB352">
        <v>0</v>
      </c>
      <c r="BC352">
        <v>0.62</v>
      </c>
      <c r="BD352">
        <v>0</v>
      </c>
      <c r="BE352">
        <v>0</v>
      </c>
      <c r="BF352" t="s">
        <v>70</v>
      </c>
      <c r="BG352" t="s">
        <v>128</v>
      </c>
      <c r="BH352" t="s">
        <v>96</v>
      </c>
      <c r="BI352" t="s">
        <v>67</v>
      </c>
      <c r="BJ352" t="s">
        <v>71</v>
      </c>
      <c r="BK352" t="s">
        <v>67</v>
      </c>
      <c r="BL352" t="s">
        <v>130</v>
      </c>
      <c r="BM352" t="s">
        <v>67</v>
      </c>
      <c r="BN352">
        <v>283.36</v>
      </c>
      <c r="BO352">
        <v>1.1100000000000001</v>
      </c>
      <c r="BP352">
        <v>7.8</v>
      </c>
      <c r="BQ352" t="s">
        <v>190</v>
      </c>
      <c r="BR352" t="s">
        <v>139</v>
      </c>
      <c r="BS352" t="s">
        <v>133</v>
      </c>
      <c r="BT352" t="s">
        <v>79</v>
      </c>
      <c r="BU352">
        <v>-1.25</v>
      </c>
      <c r="BV352">
        <v>-1</v>
      </c>
    </row>
    <row r="353" spans="1:74" x14ac:dyDescent="0.25">
      <c r="A353" t="s">
        <v>80</v>
      </c>
      <c r="B353" t="s">
        <v>80</v>
      </c>
      <c r="C353" t="s">
        <v>80</v>
      </c>
      <c r="D353">
        <v>4.4000000000000004</v>
      </c>
      <c r="E353">
        <v>2.23</v>
      </c>
      <c r="F353" t="s">
        <v>67</v>
      </c>
      <c r="G353" t="s">
        <v>111</v>
      </c>
      <c r="H353">
        <v>199</v>
      </c>
      <c r="I353">
        <v>1.1299999999999999</v>
      </c>
      <c r="J353" t="s">
        <v>112</v>
      </c>
      <c r="K353" t="s">
        <v>67</v>
      </c>
      <c r="L353">
        <v>0</v>
      </c>
      <c r="M353" t="s">
        <v>116</v>
      </c>
      <c r="N353" t="s">
        <v>107</v>
      </c>
      <c r="O353">
        <v>-2.2000000000000002</v>
      </c>
      <c r="P353">
        <v>-2.36</v>
      </c>
      <c r="Q353">
        <v>-1.74</v>
      </c>
      <c r="R353" t="s">
        <v>142</v>
      </c>
      <c r="S353">
        <v>7.8</v>
      </c>
      <c r="T353" t="s">
        <v>65</v>
      </c>
      <c r="U353" t="s">
        <v>501</v>
      </c>
      <c r="V353" t="s">
        <v>257</v>
      </c>
      <c r="W353" t="s">
        <v>80</v>
      </c>
      <c r="X353">
        <v>2.52</v>
      </c>
      <c r="Y353" t="s">
        <v>67</v>
      </c>
      <c r="Z353">
        <v>-0.96</v>
      </c>
      <c r="AA353" t="s">
        <v>65</v>
      </c>
      <c r="AB353" t="s">
        <v>92</v>
      </c>
      <c r="AC353">
        <v>-2.36</v>
      </c>
      <c r="AD353">
        <v>2021</v>
      </c>
      <c r="AE353">
        <v>56.5</v>
      </c>
      <c r="AF353">
        <v>113</v>
      </c>
      <c r="AG353" t="s">
        <v>93</v>
      </c>
      <c r="AH353" t="s">
        <v>66</v>
      </c>
      <c r="AI353">
        <v>1536</v>
      </c>
      <c r="AJ353">
        <v>8.07</v>
      </c>
      <c r="AK353" t="s">
        <v>109</v>
      </c>
      <c r="AL353">
        <v>457089</v>
      </c>
      <c r="AM353" t="s">
        <v>480</v>
      </c>
      <c r="AN353" t="s">
        <v>67</v>
      </c>
      <c r="AO353" t="s">
        <v>123</v>
      </c>
      <c r="AP353" t="s">
        <v>124</v>
      </c>
      <c r="AQ353" t="s">
        <v>68</v>
      </c>
      <c r="AR353" t="s">
        <v>93</v>
      </c>
      <c r="AS353" t="s">
        <v>67</v>
      </c>
      <c r="AT353" t="s">
        <v>146</v>
      </c>
      <c r="AU353" t="s">
        <v>125</v>
      </c>
      <c r="AV353" t="s">
        <v>67</v>
      </c>
      <c r="AW353" t="s">
        <v>126</v>
      </c>
      <c r="AX353" t="s">
        <v>163</v>
      </c>
      <c r="AY353" t="s">
        <v>110</v>
      </c>
      <c r="AZ353">
        <v>523</v>
      </c>
      <c r="BA353" t="s">
        <v>67</v>
      </c>
      <c r="BB353">
        <v>0</v>
      </c>
      <c r="BC353">
        <v>0.62</v>
      </c>
      <c r="BD353">
        <v>0</v>
      </c>
      <c r="BE353">
        <v>0</v>
      </c>
      <c r="BF353" t="s">
        <v>70</v>
      </c>
      <c r="BG353" t="s">
        <v>128</v>
      </c>
      <c r="BH353" t="s">
        <v>96</v>
      </c>
      <c r="BI353" t="s">
        <v>67</v>
      </c>
      <c r="BJ353" t="s">
        <v>71</v>
      </c>
      <c r="BK353" t="s">
        <v>67</v>
      </c>
      <c r="BL353" t="s">
        <v>130</v>
      </c>
      <c r="BM353" t="s">
        <v>67</v>
      </c>
      <c r="BN353">
        <v>142.44</v>
      </c>
      <c r="BO353">
        <v>1.1100000000000001</v>
      </c>
      <c r="BP353">
        <v>7.8</v>
      </c>
      <c r="BQ353" t="s">
        <v>190</v>
      </c>
      <c r="BR353" t="s">
        <v>139</v>
      </c>
      <c r="BS353" t="s">
        <v>133</v>
      </c>
      <c r="BT353" t="s">
        <v>98</v>
      </c>
      <c r="BU353">
        <v>-1.25</v>
      </c>
      <c r="BV353">
        <v>-1</v>
      </c>
    </row>
    <row r="354" spans="1:74" x14ac:dyDescent="0.25">
      <c r="A354" t="s">
        <v>115</v>
      </c>
      <c r="B354" t="s">
        <v>115</v>
      </c>
      <c r="C354" t="s">
        <v>115</v>
      </c>
      <c r="D354">
        <v>4.7</v>
      </c>
      <c r="E354">
        <v>2.23</v>
      </c>
      <c r="F354" t="s">
        <v>67</v>
      </c>
      <c r="G354" t="s">
        <v>73</v>
      </c>
      <c r="H354">
        <v>199</v>
      </c>
      <c r="I354">
        <v>1.1299999999999999</v>
      </c>
      <c r="J354" t="s">
        <v>75</v>
      </c>
      <c r="K354" t="s">
        <v>67</v>
      </c>
      <c r="L354">
        <v>0</v>
      </c>
      <c r="M354" t="s">
        <v>116</v>
      </c>
      <c r="N354" t="s">
        <v>348</v>
      </c>
      <c r="O354">
        <v>-2.2000000000000002</v>
      </c>
      <c r="P354">
        <v>-2.36</v>
      </c>
      <c r="Q354">
        <v>-1.74</v>
      </c>
      <c r="R354" t="s">
        <v>142</v>
      </c>
      <c r="S354">
        <v>7.8</v>
      </c>
      <c r="T354" t="s">
        <v>65</v>
      </c>
      <c r="U354" t="s">
        <v>501</v>
      </c>
      <c r="V354" t="s">
        <v>350</v>
      </c>
      <c r="W354" t="s">
        <v>115</v>
      </c>
      <c r="X354">
        <v>2.52</v>
      </c>
      <c r="Y354" t="s">
        <v>67</v>
      </c>
      <c r="Z354">
        <v>-0.96</v>
      </c>
      <c r="AA354" t="s">
        <v>65</v>
      </c>
      <c r="AB354" t="s">
        <v>100</v>
      </c>
      <c r="AC354">
        <v>-2.36</v>
      </c>
      <c r="AD354">
        <v>2021</v>
      </c>
      <c r="AE354">
        <v>60.8</v>
      </c>
      <c r="AF354">
        <v>122</v>
      </c>
      <c r="AG354" t="s">
        <v>93</v>
      </c>
      <c r="AH354" t="s">
        <v>66</v>
      </c>
      <c r="AI354">
        <v>1536</v>
      </c>
      <c r="AJ354">
        <v>8.07</v>
      </c>
      <c r="AK354" t="s">
        <v>77</v>
      </c>
      <c r="AL354">
        <v>457090</v>
      </c>
      <c r="AM354" t="s">
        <v>480</v>
      </c>
      <c r="AN354" t="s">
        <v>67</v>
      </c>
      <c r="AO354" t="s">
        <v>123</v>
      </c>
      <c r="AP354" t="s">
        <v>124</v>
      </c>
      <c r="AQ354" t="s">
        <v>68</v>
      </c>
      <c r="AR354" t="s">
        <v>93</v>
      </c>
      <c r="AS354" t="s">
        <v>67</v>
      </c>
      <c r="AT354" t="s">
        <v>146</v>
      </c>
      <c r="AU354" t="s">
        <v>125</v>
      </c>
      <c r="AV354" t="s">
        <v>67</v>
      </c>
      <c r="AW354" t="s">
        <v>126</v>
      </c>
      <c r="AX354" t="s">
        <v>469</v>
      </c>
      <c r="AY354" t="s">
        <v>78</v>
      </c>
      <c r="AZ354">
        <v>523</v>
      </c>
      <c r="BA354" t="s">
        <v>67</v>
      </c>
      <c r="BB354">
        <v>0</v>
      </c>
      <c r="BC354">
        <v>0.62</v>
      </c>
      <c r="BD354">
        <v>0</v>
      </c>
      <c r="BE354">
        <v>0</v>
      </c>
      <c r="BF354" t="s">
        <v>70</v>
      </c>
      <c r="BG354" t="s">
        <v>128</v>
      </c>
      <c r="BH354" t="s">
        <v>96</v>
      </c>
      <c r="BI354" t="s">
        <v>67</v>
      </c>
      <c r="BJ354" t="s">
        <v>71</v>
      </c>
      <c r="BK354" t="s">
        <v>67</v>
      </c>
      <c r="BL354" t="s">
        <v>130</v>
      </c>
      <c r="BM354" t="s">
        <v>67</v>
      </c>
      <c r="BN354">
        <v>153.27000000000001</v>
      </c>
      <c r="BO354">
        <v>1.1100000000000001</v>
      </c>
      <c r="BP354">
        <v>7.8</v>
      </c>
      <c r="BQ354" t="s">
        <v>190</v>
      </c>
      <c r="BR354" t="s">
        <v>139</v>
      </c>
      <c r="BS354" t="s">
        <v>133</v>
      </c>
      <c r="BT354" t="s">
        <v>79</v>
      </c>
      <c r="BU354">
        <v>-1.25</v>
      </c>
      <c r="BV354">
        <v>-1</v>
      </c>
    </row>
    <row r="355" spans="1:74" x14ac:dyDescent="0.25">
      <c r="A355" t="s">
        <v>115</v>
      </c>
      <c r="B355" t="s">
        <v>115</v>
      </c>
      <c r="C355" t="s">
        <v>115</v>
      </c>
      <c r="D355">
        <v>20.6</v>
      </c>
      <c r="E355">
        <v>1.9</v>
      </c>
      <c r="F355" t="s">
        <v>67</v>
      </c>
      <c r="G355" t="s">
        <v>73</v>
      </c>
      <c r="H355">
        <v>199</v>
      </c>
      <c r="I355">
        <v>1.1299999999999999</v>
      </c>
      <c r="J355" t="s">
        <v>75</v>
      </c>
      <c r="K355" t="s">
        <v>67</v>
      </c>
      <c r="L355">
        <v>0</v>
      </c>
      <c r="M355" t="s">
        <v>116</v>
      </c>
      <c r="N355" t="s">
        <v>101</v>
      </c>
      <c r="O355">
        <v>-2.2000000000000002</v>
      </c>
      <c r="P355">
        <v>-1.7</v>
      </c>
      <c r="Q355">
        <v>-1.56</v>
      </c>
      <c r="R355" t="s">
        <v>142</v>
      </c>
      <c r="S355">
        <v>31.9</v>
      </c>
      <c r="T355" t="s">
        <v>65</v>
      </c>
      <c r="U355" t="s">
        <v>501</v>
      </c>
      <c r="V355" t="s">
        <v>76</v>
      </c>
      <c r="W355" t="s">
        <v>115</v>
      </c>
      <c r="X355">
        <v>2.15</v>
      </c>
      <c r="Y355" t="s">
        <v>67</v>
      </c>
      <c r="Z355">
        <v>-0.96</v>
      </c>
      <c r="AA355" t="s">
        <v>65</v>
      </c>
      <c r="AB355" t="s">
        <v>100</v>
      </c>
      <c r="AC355">
        <v>-1.7</v>
      </c>
      <c r="AD355">
        <v>2021</v>
      </c>
      <c r="AE355">
        <v>73.900000000000006</v>
      </c>
      <c r="AF355">
        <v>148</v>
      </c>
      <c r="AG355" t="s">
        <v>93</v>
      </c>
      <c r="AH355" t="s">
        <v>66</v>
      </c>
      <c r="AI355">
        <v>1536</v>
      </c>
      <c r="AJ355">
        <v>21.45</v>
      </c>
      <c r="AK355" t="s">
        <v>77</v>
      </c>
      <c r="AL355">
        <v>457091</v>
      </c>
      <c r="AM355" t="s">
        <v>480</v>
      </c>
      <c r="AN355" t="s">
        <v>502</v>
      </c>
      <c r="AO355" t="s">
        <v>123</v>
      </c>
      <c r="AP355" t="s">
        <v>124</v>
      </c>
      <c r="AQ355" t="s">
        <v>68</v>
      </c>
      <c r="AR355" t="s">
        <v>93</v>
      </c>
      <c r="AS355" t="s">
        <v>67</v>
      </c>
      <c r="AT355" t="s">
        <v>146</v>
      </c>
      <c r="AU355" t="s">
        <v>125</v>
      </c>
      <c r="AV355" t="s">
        <v>67</v>
      </c>
      <c r="AW355" t="s">
        <v>126</v>
      </c>
      <c r="AX355" t="s">
        <v>469</v>
      </c>
      <c r="AY355" t="s">
        <v>78</v>
      </c>
      <c r="AZ355">
        <v>619</v>
      </c>
      <c r="BA355" t="s">
        <v>67</v>
      </c>
      <c r="BB355">
        <v>0</v>
      </c>
      <c r="BC355">
        <v>0.14000000000000001</v>
      </c>
      <c r="BD355">
        <v>1.9</v>
      </c>
      <c r="BE355">
        <v>2.1</v>
      </c>
      <c r="BF355" t="s">
        <v>70</v>
      </c>
      <c r="BG355" t="s">
        <v>128</v>
      </c>
      <c r="BH355" t="s">
        <v>96</v>
      </c>
      <c r="BI355" t="s">
        <v>67</v>
      </c>
      <c r="BJ355" t="s">
        <v>71</v>
      </c>
      <c r="BK355" t="s">
        <v>67</v>
      </c>
      <c r="BL355" t="s">
        <v>130</v>
      </c>
      <c r="BM355" t="s">
        <v>67</v>
      </c>
      <c r="BN355">
        <v>158.69999999999999</v>
      </c>
      <c r="BO355">
        <v>0.45</v>
      </c>
      <c r="BP355">
        <v>27.9</v>
      </c>
      <c r="BQ355" t="s">
        <v>74</v>
      </c>
      <c r="BR355" t="s">
        <v>139</v>
      </c>
      <c r="BS355" t="s">
        <v>133</v>
      </c>
      <c r="BT355" t="s">
        <v>79</v>
      </c>
      <c r="BU355">
        <v>-1.25</v>
      </c>
      <c r="BV355">
        <v>-1</v>
      </c>
    </row>
    <row r="356" spans="1:74" x14ac:dyDescent="0.25">
      <c r="A356" t="s">
        <v>170</v>
      </c>
      <c r="B356" t="s">
        <v>171</v>
      </c>
      <c r="C356" t="s">
        <v>165</v>
      </c>
      <c r="D356">
        <v>48.4</v>
      </c>
      <c r="E356">
        <v>1.9</v>
      </c>
      <c r="F356" t="s">
        <v>67</v>
      </c>
      <c r="G356" t="s">
        <v>88</v>
      </c>
      <c r="H356">
        <v>199</v>
      </c>
      <c r="I356">
        <v>1.1299999999999999</v>
      </c>
      <c r="J356" t="s">
        <v>89</v>
      </c>
      <c r="K356" t="s">
        <v>67</v>
      </c>
      <c r="L356">
        <v>0</v>
      </c>
      <c r="M356" t="s">
        <v>116</v>
      </c>
      <c r="N356" t="s">
        <v>90</v>
      </c>
      <c r="O356">
        <v>-2.2000000000000002</v>
      </c>
      <c r="P356">
        <v>-1.7</v>
      </c>
      <c r="Q356">
        <v>-1.56</v>
      </c>
      <c r="R356" t="s">
        <v>142</v>
      </c>
      <c r="S356">
        <v>31.9</v>
      </c>
      <c r="T356" t="s">
        <v>65</v>
      </c>
      <c r="U356" t="s">
        <v>501</v>
      </c>
      <c r="V356" t="s">
        <v>91</v>
      </c>
      <c r="W356" t="s">
        <v>170</v>
      </c>
      <c r="X356">
        <v>2.15</v>
      </c>
      <c r="Y356" t="s">
        <v>67</v>
      </c>
      <c r="Z356">
        <v>-0.96</v>
      </c>
      <c r="AA356" t="s">
        <v>65</v>
      </c>
      <c r="AB356" t="s">
        <v>92</v>
      </c>
      <c r="AC356">
        <v>-1.7</v>
      </c>
      <c r="AD356">
        <v>2021</v>
      </c>
      <c r="AE356">
        <v>173.5</v>
      </c>
      <c r="AF356">
        <v>347</v>
      </c>
      <c r="AG356" t="s">
        <v>93</v>
      </c>
      <c r="AH356" t="s">
        <v>66</v>
      </c>
      <c r="AI356">
        <v>1536</v>
      </c>
      <c r="AJ356">
        <v>21.45</v>
      </c>
      <c r="AK356" t="s">
        <v>94</v>
      </c>
      <c r="AL356">
        <v>457092</v>
      </c>
      <c r="AM356" t="s">
        <v>480</v>
      </c>
      <c r="AN356" t="s">
        <v>502</v>
      </c>
      <c r="AO356" t="s">
        <v>123</v>
      </c>
      <c r="AP356" t="s">
        <v>124</v>
      </c>
      <c r="AQ356" t="s">
        <v>68</v>
      </c>
      <c r="AR356" t="s">
        <v>93</v>
      </c>
      <c r="AS356" t="s">
        <v>67</v>
      </c>
      <c r="AT356" t="s">
        <v>146</v>
      </c>
      <c r="AU356" t="s">
        <v>125</v>
      </c>
      <c r="AV356" t="s">
        <v>67</v>
      </c>
      <c r="AW356" t="s">
        <v>126</v>
      </c>
      <c r="AX356" t="s">
        <v>469</v>
      </c>
      <c r="AY356" t="s">
        <v>95</v>
      </c>
      <c r="AZ356">
        <v>619</v>
      </c>
      <c r="BA356" t="s">
        <v>67</v>
      </c>
      <c r="BB356">
        <v>0</v>
      </c>
      <c r="BC356">
        <v>0.14000000000000001</v>
      </c>
      <c r="BD356">
        <v>1.9</v>
      </c>
      <c r="BE356">
        <v>2.1</v>
      </c>
      <c r="BF356" t="s">
        <v>70</v>
      </c>
      <c r="BG356" t="s">
        <v>128</v>
      </c>
      <c r="BH356" t="s">
        <v>96</v>
      </c>
      <c r="BI356" t="s">
        <v>67</v>
      </c>
      <c r="BJ356" t="s">
        <v>71</v>
      </c>
      <c r="BK356" t="s">
        <v>67</v>
      </c>
      <c r="BL356" t="s">
        <v>130</v>
      </c>
      <c r="BM356" t="s">
        <v>67</v>
      </c>
      <c r="BN356">
        <v>372.47</v>
      </c>
      <c r="BO356">
        <v>0.45</v>
      </c>
      <c r="BP356">
        <v>27.9</v>
      </c>
      <c r="BQ356" t="s">
        <v>74</v>
      </c>
      <c r="BR356" t="s">
        <v>139</v>
      </c>
      <c r="BS356" t="s">
        <v>133</v>
      </c>
      <c r="BT356" t="s">
        <v>98</v>
      </c>
      <c r="BU356">
        <v>-1.25</v>
      </c>
      <c r="BV356">
        <v>-1</v>
      </c>
    </row>
    <row r="357" spans="1:74" x14ac:dyDescent="0.25">
      <c r="A357" t="s">
        <v>80</v>
      </c>
      <c r="B357" t="s">
        <v>80</v>
      </c>
      <c r="C357" t="s">
        <v>80</v>
      </c>
      <c r="D357">
        <v>13.7</v>
      </c>
      <c r="E357">
        <v>0.79</v>
      </c>
      <c r="F357" t="s">
        <v>67</v>
      </c>
      <c r="G357" t="s">
        <v>111</v>
      </c>
      <c r="H357">
        <v>199</v>
      </c>
      <c r="I357">
        <v>1.1299999999999999</v>
      </c>
      <c r="J357" t="s">
        <v>112</v>
      </c>
      <c r="K357" t="s">
        <v>67</v>
      </c>
      <c r="L357">
        <v>0</v>
      </c>
      <c r="M357" t="s">
        <v>116</v>
      </c>
      <c r="N357" t="s">
        <v>90</v>
      </c>
      <c r="O357">
        <v>-2.1</v>
      </c>
      <c r="P357">
        <v>-2.11</v>
      </c>
      <c r="Q357">
        <v>-1.91</v>
      </c>
      <c r="R357" t="s">
        <v>72</v>
      </c>
      <c r="S357">
        <v>16.600000000000001</v>
      </c>
      <c r="T357" t="s">
        <v>65</v>
      </c>
      <c r="U357" t="s">
        <v>503</v>
      </c>
      <c r="V357" t="s">
        <v>91</v>
      </c>
      <c r="W357" t="s">
        <v>80</v>
      </c>
      <c r="X357">
        <v>0.89</v>
      </c>
      <c r="Y357" t="s">
        <v>67</v>
      </c>
      <c r="Z357">
        <v>-0.94</v>
      </c>
      <c r="AA357" t="s">
        <v>65</v>
      </c>
      <c r="AB357" t="s">
        <v>92</v>
      </c>
      <c r="AC357">
        <v>-2.11</v>
      </c>
      <c r="AD357">
        <v>2021</v>
      </c>
      <c r="AE357">
        <v>217.5</v>
      </c>
      <c r="AF357">
        <v>435</v>
      </c>
      <c r="AG357" t="s">
        <v>93</v>
      </c>
      <c r="AH357" t="s">
        <v>66</v>
      </c>
      <c r="AI357">
        <v>1536</v>
      </c>
      <c r="AJ357">
        <v>6.29</v>
      </c>
      <c r="AK357" t="s">
        <v>94</v>
      </c>
      <c r="AL357">
        <v>457093</v>
      </c>
      <c r="AM357" t="s">
        <v>158</v>
      </c>
      <c r="AN357" t="s">
        <v>67</v>
      </c>
      <c r="AO357" t="s">
        <v>123</v>
      </c>
      <c r="AP357" t="s">
        <v>124</v>
      </c>
      <c r="AQ357" t="s">
        <v>68</v>
      </c>
      <c r="AR357" t="s">
        <v>93</v>
      </c>
      <c r="AS357" t="s">
        <v>67</v>
      </c>
      <c r="AT357" t="s">
        <v>146</v>
      </c>
      <c r="AU357" t="s">
        <v>125</v>
      </c>
      <c r="AV357" t="s">
        <v>67</v>
      </c>
      <c r="AW357" t="s">
        <v>126</v>
      </c>
      <c r="AX357" t="s">
        <v>156</v>
      </c>
      <c r="AY357" t="s">
        <v>95</v>
      </c>
      <c r="AZ357">
        <v>856</v>
      </c>
      <c r="BA357" t="s">
        <v>67</v>
      </c>
      <c r="BB357">
        <v>0</v>
      </c>
      <c r="BC357">
        <v>0.2</v>
      </c>
      <c r="BD357">
        <v>5.2</v>
      </c>
      <c r="BE357">
        <v>5.2</v>
      </c>
      <c r="BF357" t="s">
        <v>128</v>
      </c>
      <c r="BG357" t="s">
        <v>128</v>
      </c>
      <c r="BH357" t="s">
        <v>96</v>
      </c>
      <c r="BI357" t="s">
        <v>67</v>
      </c>
      <c r="BJ357" t="s">
        <v>71</v>
      </c>
      <c r="BK357" t="s">
        <v>67</v>
      </c>
      <c r="BL357" t="s">
        <v>130</v>
      </c>
      <c r="BM357" t="s">
        <v>67</v>
      </c>
      <c r="BN357">
        <v>194.18</v>
      </c>
      <c r="BO357">
        <v>0.86</v>
      </c>
      <c r="BP357">
        <v>6.3</v>
      </c>
      <c r="BQ357" t="s">
        <v>190</v>
      </c>
      <c r="BR357" t="s">
        <v>234</v>
      </c>
      <c r="BS357" t="s">
        <v>133</v>
      </c>
      <c r="BT357" t="s">
        <v>98</v>
      </c>
      <c r="BU357">
        <v>-1.25</v>
      </c>
      <c r="BV357">
        <v>-1</v>
      </c>
    </row>
    <row r="358" spans="1:74" x14ac:dyDescent="0.25">
      <c r="A358" t="s">
        <v>80</v>
      </c>
      <c r="B358" t="s">
        <v>80</v>
      </c>
      <c r="C358" t="s">
        <v>80</v>
      </c>
      <c r="D358">
        <v>10.9</v>
      </c>
      <c r="E358">
        <v>2.46</v>
      </c>
      <c r="F358" t="s">
        <v>67</v>
      </c>
      <c r="G358" t="s">
        <v>73</v>
      </c>
      <c r="H358">
        <v>199</v>
      </c>
      <c r="I358">
        <v>1.1299999999999999</v>
      </c>
      <c r="J358" t="s">
        <v>75</v>
      </c>
      <c r="K358" t="s">
        <v>67</v>
      </c>
      <c r="L358">
        <v>0</v>
      </c>
      <c r="M358" t="s">
        <v>116</v>
      </c>
      <c r="N358" t="s">
        <v>348</v>
      </c>
      <c r="O358">
        <v>-2</v>
      </c>
      <c r="P358">
        <v>-2.67</v>
      </c>
      <c r="Q358">
        <v>-1.93</v>
      </c>
      <c r="R358" t="s">
        <v>72</v>
      </c>
      <c r="S358">
        <v>16.100000000000001</v>
      </c>
      <c r="T358" t="s">
        <v>65</v>
      </c>
      <c r="U358" t="s">
        <v>504</v>
      </c>
      <c r="V358" t="s">
        <v>76</v>
      </c>
      <c r="W358" t="s">
        <v>80</v>
      </c>
      <c r="X358">
        <v>2.78</v>
      </c>
      <c r="Y358" t="s">
        <v>67</v>
      </c>
      <c r="Z358">
        <v>-0.99</v>
      </c>
      <c r="AA358" t="s">
        <v>65</v>
      </c>
      <c r="AB358" t="s">
        <v>100</v>
      </c>
      <c r="AC358">
        <v>-2.67</v>
      </c>
      <c r="AD358">
        <v>2021</v>
      </c>
      <c r="AE358">
        <v>129.30000000000001</v>
      </c>
      <c r="AF358">
        <v>259</v>
      </c>
      <c r="AG358" t="s">
        <v>93</v>
      </c>
      <c r="AH358" t="s">
        <v>66</v>
      </c>
      <c r="AI358">
        <v>1536</v>
      </c>
      <c r="AJ358">
        <v>9.85</v>
      </c>
      <c r="AK358" t="s">
        <v>77</v>
      </c>
      <c r="AL358">
        <v>457094</v>
      </c>
      <c r="AM358" t="s">
        <v>387</v>
      </c>
      <c r="AN358" t="s">
        <v>67</v>
      </c>
      <c r="AO358" t="s">
        <v>123</v>
      </c>
      <c r="AP358" t="s">
        <v>124</v>
      </c>
      <c r="AQ358" t="s">
        <v>68</v>
      </c>
      <c r="AR358" t="s">
        <v>93</v>
      </c>
      <c r="AS358" t="s">
        <v>67</v>
      </c>
      <c r="AT358" t="s">
        <v>146</v>
      </c>
      <c r="AU358" t="s">
        <v>125</v>
      </c>
      <c r="AV358" t="s">
        <v>67</v>
      </c>
      <c r="AW358" t="s">
        <v>126</v>
      </c>
      <c r="AX358" t="s">
        <v>236</v>
      </c>
      <c r="AY358" t="s">
        <v>78</v>
      </c>
      <c r="AZ358">
        <v>475</v>
      </c>
      <c r="BA358" t="s">
        <v>67</v>
      </c>
      <c r="BB358">
        <v>0</v>
      </c>
      <c r="BC358">
        <v>0.74</v>
      </c>
      <c r="BD358">
        <v>3.9</v>
      </c>
      <c r="BE358">
        <v>3.9</v>
      </c>
      <c r="BF358" t="s">
        <v>70</v>
      </c>
      <c r="BG358" t="s">
        <v>128</v>
      </c>
      <c r="BH358" t="s">
        <v>96</v>
      </c>
      <c r="BI358" t="s">
        <v>67</v>
      </c>
      <c r="BJ358" t="s">
        <v>71</v>
      </c>
      <c r="BK358" t="s">
        <v>67</v>
      </c>
      <c r="BL358" t="s">
        <v>130</v>
      </c>
      <c r="BM358" t="s">
        <v>67</v>
      </c>
      <c r="BN358">
        <v>359.53</v>
      </c>
      <c r="BO358">
        <v>1.42</v>
      </c>
      <c r="BP358">
        <v>8.4</v>
      </c>
      <c r="BQ358" t="s">
        <v>74</v>
      </c>
      <c r="BR358" t="s">
        <v>139</v>
      </c>
      <c r="BS358" t="s">
        <v>133</v>
      </c>
      <c r="BT358" t="s">
        <v>79</v>
      </c>
      <c r="BU358">
        <v>-1.25</v>
      </c>
      <c r="BV358">
        <v>-1</v>
      </c>
    </row>
    <row r="359" spans="1:74" x14ac:dyDescent="0.25">
      <c r="A359" t="s">
        <v>80</v>
      </c>
      <c r="B359" t="s">
        <v>80</v>
      </c>
      <c r="C359" t="s">
        <v>80</v>
      </c>
      <c r="D359">
        <v>1</v>
      </c>
      <c r="E359">
        <v>0.14000000000000001</v>
      </c>
      <c r="F359">
        <v>0.24</v>
      </c>
      <c r="G359" t="s">
        <v>88</v>
      </c>
      <c r="H359">
        <v>199</v>
      </c>
      <c r="I359">
        <v>1.1299999999999999</v>
      </c>
      <c r="J359" t="s">
        <v>106</v>
      </c>
      <c r="K359" t="s">
        <v>67</v>
      </c>
      <c r="L359">
        <v>0</v>
      </c>
      <c r="M359" t="s">
        <v>116</v>
      </c>
      <c r="N359" t="s">
        <v>107</v>
      </c>
      <c r="O359">
        <v>-1.65</v>
      </c>
      <c r="P359">
        <v>-1.53</v>
      </c>
      <c r="Q359">
        <v>-1.39</v>
      </c>
      <c r="R359" t="s">
        <v>142</v>
      </c>
      <c r="S359">
        <v>4.2</v>
      </c>
      <c r="T359" t="s">
        <v>65</v>
      </c>
      <c r="U359" t="s">
        <v>505</v>
      </c>
      <c r="V359" t="s">
        <v>108</v>
      </c>
      <c r="W359" t="s">
        <v>80</v>
      </c>
      <c r="X359">
        <v>0.16</v>
      </c>
      <c r="Y359">
        <v>0.26</v>
      </c>
      <c r="Z359">
        <v>-1.04</v>
      </c>
      <c r="AA359" t="s">
        <v>65</v>
      </c>
      <c r="AB359" t="s">
        <v>92</v>
      </c>
      <c r="AC359">
        <v>-1.53</v>
      </c>
      <c r="AD359">
        <v>2021</v>
      </c>
      <c r="AE359">
        <v>63.3</v>
      </c>
      <c r="AF359">
        <v>127</v>
      </c>
      <c r="AG359" t="s">
        <v>93</v>
      </c>
      <c r="AH359" t="s">
        <v>66</v>
      </c>
      <c r="AI359">
        <v>1536</v>
      </c>
      <c r="AJ359">
        <v>0.61</v>
      </c>
      <c r="AK359" t="s">
        <v>109</v>
      </c>
      <c r="AL359">
        <v>457095</v>
      </c>
      <c r="AM359" t="s">
        <v>506</v>
      </c>
      <c r="AN359" t="s">
        <v>67</v>
      </c>
      <c r="AO359" t="s">
        <v>202</v>
      </c>
      <c r="AP359" t="s">
        <v>124</v>
      </c>
      <c r="AQ359" t="s">
        <v>68</v>
      </c>
      <c r="AR359" t="s">
        <v>93</v>
      </c>
      <c r="AS359" t="s">
        <v>67</v>
      </c>
      <c r="AT359" t="s">
        <v>146</v>
      </c>
      <c r="AU359" t="s">
        <v>125</v>
      </c>
      <c r="AV359" t="s">
        <v>67</v>
      </c>
      <c r="AW359" t="s">
        <v>126</v>
      </c>
      <c r="AX359" t="s">
        <v>177</v>
      </c>
      <c r="AY359" t="s">
        <v>110</v>
      </c>
      <c r="AZ359">
        <v>1120</v>
      </c>
      <c r="BA359" t="s">
        <v>67</v>
      </c>
      <c r="BB359">
        <v>0</v>
      </c>
      <c r="BC359">
        <v>0.14000000000000001</v>
      </c>
      <c r="BD359">
        <v>1.3</v>
      </c>
      <c r="BE359">
        <v>1.3</v>
      </c>
      <c r="BF359" t="s">
        <v>70</v>
      </c>
      <c r="BG359" t="s">
        <v>128</v>
      </c>
      <c r="BH359" t="s">
        <v>96</v>
      </c>
      <c r="BI359" t="s">
        <v>67</v>
      </c>
      <c r="BJ359" t="s">
        <v>71</v>
      </c>
      <c r="BK359" t="s">
        <v>67</v>
      </c>
      <c r="BL359" t="s">
        <v>130</v>
      </c>
      <c r="BM359">
        <v>16.457999999999998</v>
      </c>
      <c r="BN359">
        <v>10.01</v>
      </c>
      <c r="BO359">
        <v>0.28000000000000003</v>
      </c>
      <c r="BP359">
        <v>1.6</v>
      </c>
      <c r="BQ359" t="s">
        <v>148</v>
      </c>
      <c r="BR359" t="s">
        <v>139</v>
      </c>
      <c r="BS359" t="s">
        <v>133</v>
      </c>
      <c r="BT359" t="s">
        <v>98</v>
      </c>
      <c r="BU359">
        <v>-1.25</v>
      </c>
      <c r="BV359">
        <v>-1</v>
      </c>
    </row>
    <row r="360" spans="1:74" x14ac:dyDescent="0.25">
      <c r="A360" t="s">
        <v>80</v>
      </c>
      <c r="B360" t="s">
        <v>80</v>
      </c>
      <c r="C360" t="s">
        <v>80</v>
      </c>
      <c r="D360">
        <v>1.8</v>
      </c>
      <c r="E360">
        <v>0.14000000000000001</v>
      </c>
      <c r="F360">
        <v>0.24</v>
      </c>
      <c r="G360" t="s">
        <v>105</v>
      </c>
      <c r="H360">
        <v>199</v>
      </c>
      <c r="I360">
        <v>1.1299999999999999</v>
      </c>
      <c r="J360" t="s">
        <v>106</v>
      </c>
      <c r="K360" t="s">
        <v>67</v>
      </c>
      <c r="L360">
        <v>0</v>
      </c>
      <c r="M360" t="s">
        <v>116</v>
      </c>
      <c r="N360" t="s">
        <v>107</v>
      </c>
      <c r="O360">
        <v>-1.65</v>
      </c>
      <c r="P360">
        <v>-1.53</v>
      </c>
      <c r="Q360">
        <v>-1.39</v>
      </c>
      <c r="R360" t="s">
        <v>142</v>
      </c>
      <c r="S360">
        <v>4.2</v>
      </c>
      <c r="T360" t="s">
        <v>65</v>
      </c>
      <c r="U360" t="s">
        <v>505</v>
      </c>
      <c r="V360" t="s">
        <v>108</v>
      </c>
      <c r="W360" t="s">
        <v>80</v>
      </c>
      <c r="X360">
        <v>0.16</v>
      </c>
      <c r="Y360">
        <v>0.26</v>
      </c>
      <c r="Z360">
        <v>-1.04</v>
      </c>
      <c r="AA360" t="s">
        <v>65</v>
      </c>
      <c r="AB360" t="s">
        <v>92</v>
      </c>
      <c r="AC360">
        <v>-1.53</v>
      </c>
      <c r="AD360">
        <v>2021</v>
      </c>
      <c r="AE360">
        <v>115.1</v>
      </c>
      <c r="AF360">
        <v>230</v>
      </c>
      <c r="AG360" t="s">
        <v>93</v>
      </c>
      <c r="AH360" t="s">
        <v>66</v>
      </c>
      <c r="AI360">
        <v>1536</v>
      </c>
      <c r="AJ360">
        <v>0.61</v>
      </c>
      <c r="AK360" t="s">
        <v>109</v>
      </c>
      <c r="AL360">
        <v>457096</v>
      </c>
      <c r="AM360" t="s">
        <v>506</v>
      </c>
      <c r="AN360" t="s">
        <v>67</v>
      </c>
      <c r="AO360" t="s">
        <v>202</v>
      </c>
      <c r="AP360" t="s">
        <v>124</v>
      </c>
      <c r="AQ360" t="s">
        <v>68</v>
      </c>
      <c r="AR360" t="s">
        <v>93</v>
      </c>
      <c r="AS360" t="s">
        <v>67</v>
      </c>
      <c r="AT360" t="s">
        <v>146</v>
      </c>
      <c r="AU360" t="s">
        <v>125</v>
      </c>
      <c r="AV360" t="s">
        <v>67</v>
      </c>
      <c r="AW360" t="s">
        <v>126</v>
      </c>
      <c r="AX360" t="s">
        <v>474</v>
      </c>
      <c r="AY360" t="s">
        <v>110</v>
      </c>
      <c r="AZ360">
        <v>1120</v>
      </c>
      <c r="BA360" t="s">
        <v>67</v>
      </c>
      <c r="BB360">
        <v>0</v>
      </c>
      <c r="BC360">
        <v>0.14000000000000001</v>
      </c>
      <c r="BD360">
        <v>1.3</v>
      </c>
      <c r="BE360">
        <v>1.3</v>
      </c>
      <c r="BF360" t="s">
        <v>70</v>
      </c>
      <c r="BG360" t="s">
        <v>128</v>
      </c>
      <c r="BH360" t="s">
        <v>96</v>
      </c>
      <c r="BI360" t="s">
        <v>67</v>
      </c>
      <c r="BJ360" t="s">
        <v>71</v>
      </c>
      <c r="BK360" t="s">
        <v>67</v>
      </c>
      <c r="BL360" t="s">
        <v>130</v>
      </c>
      <c r="BM360">
        <v>29.925999999999998</v>
      </c>
      <c r="BN360">
        <v>18.21</v>
      </c>
      <c r="BO360">
        <v>0.28000000000000003</v>
      </c>
      <c r="BP360">
        <v>1.6</v>
      </c>
      <c r="BQ360" t="s">
        <v>148</v>
      </c>
      <c r="BR360" t="s">
        <v>139</v>
      </c>
      <c r="BS360" t="s">
        <v>133</v>
      </c>
      <c r="BT360" t="s">
        <v>98</v>
      </c>
      <c r="BU360">
        <v>-1.25</v>
      </c>
      <c r="BV360">
        <v>-1</v>
      </c>
    </row>
    <row r="361" spans="1:74" x14ac:dyDescent="0.25">
      <c r="A361" t="s">
        <v>80</v>
      </c>
      <c r="B361" t="s">
        <v>80</v>
      </c>
      <c r="C361" t="s">
        <v>80</v>
      </c>
      <c r="D361">
        <v>3.8</v>
      </c>
      <c r="E361">
        <v>0.22</v>
      </c>
      <c r="F361" t="s">
        <v>67</v>
      </c>
      <c r="G361" t="s">
        <v>105</v>
      </c>
      <c r="H361">
        <v>199</v>
      </c>
      <c r="I361">
        <v>1.1299999999999999</v>
      </c>
      <c r="J361" t="s">
        <v>106</v>
      </c>
      <c r="K361" t="s">
        <v>67</v>
      </c>
      <c r="L361">
        <v>0</v>
      </c>
      <c r="M361" t="s">
        <v>116</v>
      </c>
      <c r="N361" t="s">
        <v>107</v>
      </c>
      <c r="O361">
        <v>-1.65</v>
      </c>
      <c r="P361">
        <v>-1.6</v>
      </c>
      <c r="Q361">
        <v>-1.38</v>
      </c>
      <c r="R361" t="s">
        <v>142</v>
      </c>
      <c r="S361">
        <v>4.4000000000000004</v>
      </c>
      <c r="T361" t="s">
        <v>65</v>
      </c>
      <c r="U361" t="s">
        <v>505</v>
      </c>
      <c r="V361" t="s">
        <v>108</v>
      </c>
      <c r="W361" t="s">
        <v>80</v>
      </c>
      <c r="X361">
        <v>0.25</v>
      </c>
      <c r="Y361" t="s">
        <v>67</v>
      </c>
      <c r="Z361">
        <v>-1.04</v>
      </c>
      <c r="AA361" t="s">
        <v>65</v>
      </c>
      <c r="AB361" t="s">
        <v>92</v>
      </c>
      <c r="AC361">
        <v>-1.6</v>
      </c>
      <c r="AD361">
        <v>2021</v>
      </c>
      <c r="AE361">
        <v>213.2</v>
      </c>
      <c r="AF361">
        <v>426</v>
      </c>
      <c r="AG361" t="s">
        <v>93</v>
      </c>
      <c r="AH361" t="s">
        <v>66</v>
      </c>
      <c r="AI361">
        <v>1536</v>
      </c>
      <c r="AJ361">
        <v>0.74</v>
      </c>
      <c r="AK361" t="s">
        <v>109</v>
      </c>
      <c r="AL361">
        <v>457097</v>
      </c>
      <c r="AM361" t="s">
        <v>506</v>
      </c>
      <c r="AN361" t="s">
        <v>67</v>
      </c>
      <c r="AO361" t="s">
        <v>123</v>
      </c>
      <c r="AP361" t="s">
        <v>124</v>
      </c>
      <c r="AQ361" t="s">
        <v>68</v>
      </c>
      <c r="AR361" t="s">
        <v>93</v>
      </c>
      <c r="AS361" t="s">
        <v>67</v>
      </c>
      <c r="AT361" t="s">
        <v>146</v>
      </c>
      <c r="AU361" t="s">
        <v>125</v>
      </c>
      <c r="AV361" t="s">
        <v>67</v>
      </c>
      <c r="AW361" t="s">
        <v>126</v>
      </c>
      <c r="AX361" t="s">
        <v>449</v>
      </c>
      <c r="AY361" t="s">
        <v>110</v>
      </c>
      <c r="AZ361">
        <v>1121</v>
      </c>
      <c r="BA361" t="s">
        <v>67</v>
      </c>
      <c r="BB361">
        <v>0</v>
      </c>
      <c r="BC361">
        <v>0.22</v>
      </c>
      <c r="BD361">
        <v>1.3</v>
      </c>
      <c r="BE361">
        <v>1.3</v>
      </c>
      <c r="BF361" t="s">
        <v>70</v>
      </c>
      <c r="BG361" t="s">
        <v>128</v>
      </c>
      <c r="BH361" t="s">
        <v>96</v>
      </c>
      <c r="BI361" t="s">
        <v>67</v>
      </c>
      <c r="BJ361" t="s">
        <v>71</v>
      </c>
      <c r="BK361" t="s">
        <v>67</v>
      </c>
      <c r="BL361" t="s">
        <v>130</v>
      </c>
      <c r="BM361" t="s">
        <v>67</v>
      </c>
      <c r="BN361">
        <v>53</v>
      </c>
      <c r="BO361">
        <v>0.35</v>
      </c>
      <c r="BP361">
        <v>1.8</v>
      </c>
      <c r="BQ361" t="s">
        <v>148</v>
      </c>
      <c r="BR361" t="s">
        <v>139</v>
      </c>
      <c r="BS361" t="s">
        <v>133</v>
      </c>
      <c r="BT361" t="s">
        <v>98</v>
      </c>
      <c r="BU361">
        <v>-1.25</v>
      </c>
      <c r="BV361">
        <v>-1</v>
      </c>
    </row>
    <row r="362" spans="1:74" ht="75" x14ac:dyDescent="0.25">
      <c r="A362" t="s">
        <v>80</v>
      </c>
      <c r="B362" t="s">
        <v>80</v>
      </c>
      <c r="C362" t="s">
        <v>80</v>
      </c>
      <c r="D362">
        <v>1.2</v>
      </c>
      <c r="E362">
        <v>0.39</v>
      </c>
      <c r="F362" t="s">
        <v>67</v>
      </c>
      <c r="G362" t="s">
        <v>105</v>
      </c>
      <c r="H362">
        <v>199</v>
      </c>
      <c r="I362">
        <v>1.1299999999999999</v>
      </c>
      <c r="J362" t="s">
        <v>106</v>
      </c>
      <c r="K362" t="s">
        <v>67</v>
      </c>
      <c r="L362">
        <v>0</v>
      </c>
      <c r="M362" t="s">
        <v>116</v>
      </c>
      <c r="N362" t="s">
        <v>107</v>
      </c>
      <c r="O362">
        <v>-1.65</v>
      </c>
      <c r="P362">
        <v>-1.58</v>
      </c>
      <c r="Q362">
        <v>-1.37</v>
      </c>
      <c r="R362" t="s">
        <v>142</v>
      </c>
      <c r="S362">
        <v>7.6</v>
      </c>
      <c r="T362" t="s">
        <v>65</v>
      </c>
      <c r="U362" t="s">
        <v>505</v>
      </c>
      <c r="V362" t="s">
        <v>108</v>
      </c>
      <c r="W362" t="s">
        <v>80</v>
      </c>
      <c r="X362">
        <v>0.44</v>
      </c>
      <c r="Y362" t="s">
        <v>67</v>
      </c>
      <c r="Z362">
        <v>-1.03</v>
      </c>
      <c r="AA362" t="s">
        <v>65</v>
      </c>
      <c r="AB362" t="s">
        <v>92</v>
      </c>
      <c r="AC362">
        <v>-1.58</v>
      </c>
      <c r="AD362">
        <v>2021</v>
      </c>
      <c r="AE362">
        <v>40.700000000000003</v>
      </c>
      <c r="AF362">
        <v>81</v>
      </c>
      <c r="AG362" t="s">
        <v>93</v>
      </c>
      <c r="AH362" t="s">
        <v>66</v>
      </c>
      <c r="AI362">
        <v>1536</v>
      </c>
      <c r="AJ362">
        <v>1.24</v>
      </c>
      <c r="AK362" t="s">
        <v>109</v>
      </c>
      <c r="AL362">
        <v>457098</v>
      </c>
      <c r="AM362" t="s">
        <v>506</v>
      </c>
      <c r="AN362" t="s">
        <v>67</v>
      </c>
      <c r="AO362" t="s">
        <v>123</v>
      </c>
      <c r="AP362" t="s">
        <v>124</v>
      </c>
      <c r="AQ362" t="s">
        <v>68</v>
      </c>
      <c r="AR362" t="s">
        <v>93</v>
      </c>
      <c r="AS362" t="s">
        <v>67</v>
      </c>
      <c r="AT362" s="2" t="s">
        <v>146</v>
      </c>
      <c r="AU362" t="s">
        <v>125</v>
      </c>
      <c r="AV362" t="s">
        <v>67</v>
      </c>
      <c r="AW362" t="s">
        <v>126</v>
      </c>
      <c r="AX362" t="s">
        <v>449</v>
      </c>
      <c r="AY362" t="s">
        <v>110</v>
      </c>
      <c r="AZ362">
        <v>1122</v>
      </c>
      <c r="BA362" t="s">
        <v>67</v>
      </c>
      <c r="BB362">
        <v>0</v>
      </c>
      <c r="BC362">
        <v>0.21</v>
      </c>
      <c r="BD362">
        <v>2.4</v>
      </c>
      <c r="BE362">
        <v>2.4</v>
      </c>
      <c r="BF362" t="s">
        <v>70</v>
      </c>
      <c r="BG362" t="s">
        <v>128</v>
      </c>
      <c r="BH362" t="s">
        <v>96</v>
      </c>
      <c r="BI362" t="s">
        <v>67</v>
      </c>
      <c r="BJ362" t="s">
        <v>71</v>
      </c>
      <c r="BK362" t="s">
        <v>67</v>
      </c>
      <c r="BL362" t="s">
        <v>130</v>
      </c>
      <c r="BM362" t="s">
        <v>67</v>
      </c>
      <c r="BN362">
        <v>17.93</v>
      </c>
      <c r="BO362">
        <v>0.33</v>
      </c>
      <c r="BP362">
        <v>2.9</v>
      </c>
      <c r="BQ362" t="s">
        <v>131</v>
      </c>
      <c r="BR362" t="s">
        <v>139</v>
      </c>
      <c r="BS362" t="s">
        <v>133</v>
      </c>
      <c r="BT362" t="s">
        <v>98</v>
      </c>
      <c r="BU362">
        <v>-1.25</v>
      </c>
      <c r="BV362">
        <v>-1</v>
      </c>
    </row>
    <row r="363" spans="1:74" x14ac:dyDescent="0.25">
      <c r="A363" t="s">
        <v>507</v>
      </c>
      <c r="B363" t="s">
        <v>508</v>
      </c>
      <c r="C363" t="s">
        <v>141</v>
      </c>
      <c r="D363">
        <v>2.6</v>
      </c>
      <c r="E363">
        <v>0.39</v>
      </c>
      <c r="F363" t="s">
        <v>67</v>
      </c>
      <c r="G363" t="s">
        <v>88</v>
      </c>
      <c r="H363">
        <v>199</v>
      </c>
      <c r="I363">
        <v>1.1299999999999999</v>
      </c>
      <c r="J363" t="s">
        <v>106</v>
      </c>
      <c r="K363" t="s">
        <v>67</v>
      </c>
      <c r="L363">
        <v>0</v>
      </c>
      <c r="M363" t="s">
        <v>116</v>
      </c>
      <c r="N363" t="s">
        <v>107</v>
      </c>
      <c r="O363">
        <v>-1.65</v>
      </c>
      <c r="P363">
        <v>-1.58</v>
      </c>
      <c r="Q363">
        <v>-1.37</v>
      </c>
      <c r="R363" t="s">
        <v>142</v>
      </c>
      <c r="S363">
        <v>7.6</v>
      </c>
      <c r="T363" t="s">
        <v>65</v>
      </c>
      <c r="U363" t="s">
        <v>505</v>
      </c>
      <c r="V363" t="s">
        <v>108</v>
      </c>
      <c r="W363" t="s">
        <v>507</v>
      </c>
      <c r="X363">
        <v>0.44</v>
      </c>
      <c r="Y363" t="s">
        <v>67</v>
      </c>
      <c r="Z363">
        <v>-1.03</v>
      </c>
      <c r="AA363" t="s">
        <v>65</v>
      </c>
      <c r="AB363" t="s">
        <v>92</v>
      </c>
      <c r="AC363">
        <v>-1.58</v>
      </c>
      <c r="AD363">
        <v>2021</v>
      </c>
      <c r="AE363">
        <v>91</v>
      </c>
      <c r="AF363">
        <v>182</v>
      </c>
      <c r="AG363" t="s">
        <v>93</v>
      </c>
      <c r="AH363" t="s">
        <v>66</v>
      </c>
      <c r="AI363">
        <v>1536</v>
      </c>
      <c r="AJ363">
        <v>1.24</v>
      </c>
      <c r="AK363" t="s">
        <v>109</v>
      </c>
      <c r="AL363">
        <v>457099</v>
      </c>
      <c r="AM363" t="s">
        <v>506</v>
      </c>
      <c r="AN363" t="s">
        <v>67</v>
      </c>
      <c r="AO363" t="s">
        <v>123</v>
      </c>
      <c r="AP363" t="s">
        <v>124</v>
      </c>
      <c r="AQ363" t="s">
        <v>68</v>
      </c>
      <c r="AR363" t="s">
        <v>93</v>
      </c>
      <c r="AS363" t="s">
        <v>67</v>
      </c>
      <c r="AT363" t="s">
        <v>146</v>
      </c>
      <c r="AU363" t="s">
        <v>125</v>
      </c>
      <c r="AV363" t="s">
        <v>67</v>
      </c>
      <c r="AW363" t="s">
        <v>126</v>
      </c>
      <c r="AX363" t="s">
        <v>449</v>
      </c>
      <c r="AY363" t="s">
        <v>110</v>
      </c>
      <c r="AZ363">
        <v>1122</v>
      </c>
      <c r="BA363" t="s">
        <v>67</v>
      </c>
      <c r="BB363">
        <v>0</v>
      </c>
      <c r="BC363">
        <v>0.21</v>
      </c>
      <c r="BD363">
        <v>2.4</v>
      </c>
      <c r="BE363">
        <v>2.4</v>
      </c>
      <c r="BF363" t="s">
        <v>70</v>
      </c>
      <c r="BG363" t="s">
        <v>128</v>
      </c>
      <c r="BH363" t="s">
        <v>96</v>
      </c>
      <c r="BI363" t="s">
        <v>67</v>
      </c>
      <c r="BJ363" t="s">
        <v>71</v>
      </c>
      <c r="BK363" t="s">
        <v>67</v>
      </c>
      <c r="BL363" t="s">
        <v>130</v>
      </c>
      <c r="BM363" t="s">
        <v>67</v>
      </c>
      <c r="BN363">
        <v>40.1</v>
      </c>
      <c r="BO363">
        <v>0.33</v>
      </c>
      <c r="BP363">
        <v>2.9</v>
      </c>
      <c r="BQ363" t="s">
        <v>131</v>
      </c>
      <c r="BR363" t="s">
        <v>139</v>
      </c>
      <c r="BS363" t="s">
        <v>133</v>
      </c>
      <c r="BT363" t="s">
        <v>98</v>
      </c>
      <c r="BU363">
        <v>-1.25</v>
      </c>
      <c r="BV363">
        <v>-1</v>
      </c>
    </row>
    <row r="364" spans="1:74" x14ac:dyDescent="0.25">
      <c r="A364" t="s">
        <v>140</v>
      </c>
      <c r="B364" t="s">
        <v>103</v>
      </c>
      <c r="C364" t="s">
        <v>141</v>
      </c>
      <c r="D364">
        <v>4.8</v>
      </c>
      <c r="E364">
        <v>0.72</v>
      </c>
      <c r="F364" t="s">
        <v>67</v>
      </c>
      <c r="G364" t="s">
        <v>88</v>
      </c>
      <c r="H364">
        <v>199</v>
      </c>
      <c r="I364">
        <v>1.1299999999999999</v>
      </c>
      <c r="J364" t="s">
        <v>106</v>
      </c>
      <c r="K364" t="s">
        <v>67</v>
      </c>
      <c r="L364">
        <v>1</v>
      </c>
      <c r="M364" t="s">
        <v>116</v>
      </c>
      <c r="N364" t="s">
        <v>107</v>
      </c>
      <c r="O364">
        <v>-1.8</v>
      </c>
      <c r="P364">
        <v>-2.0499999999999998</v>
      </c>
      <c r="Q364">
        <v>-1.63</v>
      </c>
      <c r="R364" t="s">
        <v>142</v>
      </c>
      <c r="S364">
        <v>6.3</v>
      </c>
      <c r="T364" t="s">
        <v>65</v>
      </c>
      <c r="U364" t="s">
        <v>509</v>
      </c>
      <c r="V364" t="s">
        <v>108</v>
      </c>
      <c r="W364" t="s">
        <v>140</v>
      </c>
      <c r="X364">
        <v>0.81</v>
      </c>
      <c r="Y364" t="s">
        <v>67</v>
      </c>
      <c r="Z364">
        <v>-1.03</v>
      </c>
      <c r="AA364" t="s">
        <v>65</v>
      </c>
      <c r="AB364" t="s">
        <v>92</v>
      </c>
      <c r="AC364">
        <v>-2.0499999999999998</v>
      </c>
      <c r="AD364">
        <v>2021</v>
      </c>
      <c r="AE364">
        <v>166.3</v>
      </c>
      <c r="AF364">
        <v>333</v>
      </c>
      <c r="AG364" t="s">
        <v>93</v>
      </c>
      <c r="AH364" t="s">
        <v>66</v>
      </c>
      <c r="AI364">
        <v>1536</v>
      </c>
      <c r="AJ364">
        <v>2.5</v>
      </c>
      <c r="AK364" t="s">
        <v>109</v>
      </c>
      <c r="AL364">
        <v>457100</v>
      </c>
      <c r="AM364" t="s">
        <v>510</v>
      </c>
      <c r="AN364" t="s">
        <v>67</v>
      </c>
      <c r="AO364" t="s">
        <v>123</v>
      </c>
      <c r="AP364" t="s">
        <v>124</v>
      </c>
      <c r="AQ364" t="s">
        <v>68</v>
      </c>
      <c r="AR364" t="s">
        <v>93</v>
      </c>
      <c r="AS364" t="s">
        <v>67</v>
      </c>
      <c r="AT364" t="s">
        <v>146</v>
      </c>
      <c r="AU364" t="s">
        <v>125</v>
      </c>
      <c r="AV364" t="s">
        <v>67</v>
      </c>
      <c r="AW364" t="s">
        <v>126</v>
      </c>
      <c r="AX364" t="s">
        <v>246</v>
      </c>
      <c r="AY364" t="s">
        <v>110</v>
      </c>
      <c r="AZ364">
        <v>582</v>
      </c>
      <c r="BA364" t="s">
        <v>67</v>
      </c>
      <c r="BB364">
        <v>0</v>
      </c>
      <c r="BC364">
        <v>0.42</v>
      </c>
      <c r="BD364">
        <v>1.7</v>
      </c>
      <c r="BE364">
        <v>1.7</v>
      </c>
      <c r="BF364" t="s">
        <v>70</v>
      </c>
      <c r="BG364" t="s">
        <v>99</v>
      </c>
      <c r="BH364" t="s">
        <v>96</v>
      </c>
      <c r="BI364" t="s">
        <v>67</v>
      </c>
      <c r="BJ364" t="s">
        <v>71</v>
      </c>
      <c r="BK364" t="s">
        <v>67</v>
      </c>
      <c r="BL364" t="s">
        <v>97</v>
      </c>
      <c r="BM364" t="s">
        <v>67</v>
      </c>
      <c r="BN364">
        <v>135.32</v>
      </c>
      <c r="BO364">
        <v>0.8</v>
      </c>
      <c r="BP364">
        <v>2.9</v>
      </c>
      <c r="BQ364" t="s">
        <v>131</v>
      </c>
      <c r="BR364" t="s">
        <v>247</v>
      </c>
      <c r="BS364" t="s">
        <v>133</v>
      </c>
      <c r="BT364" t="s">
        <v>98</v>
      </c>
      <c r="BU364">
        <v>-1.25</v>
      </c>
      <c r="BV364">
        <v>-1</v>
      </c>
    </row>
    <row r="365" spans="1:74" x14ac:dyDescent="0.25">
      <c r="A365" t="s">
        <v>140</v>
      </c>
      <c r="B365" t="s">
        <v>103</v>
      </c>
      <c r="C365" t="s">
        <v>141</v>
      </c>
      <c r="D365">
        <v>3.1</v>
      </c>
      <c r="E365">
        <v>0.56999999999999995</v>
      </c>
      <c r="F365" t="s">
        <v>67</v>
      </c>
      <c r="G365" t="s">
        <v>88</v>
      </c>
      <c r="H365">
        <v>199</v>
      </c>
      <c r="I365">
        <v>1.1299999999999999</v>
      </c>
      <c r="J365" t="s">
        <v>106</v>
      </c>
      <c r="K365" t="s">
        <v>67</v>
      </c>
      <c r="L365">
        <v>1</v>
      </c>
      <c r="M365" t="s">
        <v>116</v>
      </c>
      <c r="N365" t="s">
        <v>107</v>
      </c>
      <c r="O365">
        <v>-1.8</v>
      </c>
      <c r="P365">
        <v>-1.96</v>
      </c>
      <c r="Q365">
        <v>-1.65</v>
      </c>
      <c r="R365" t="s">
        <v>142</v>
      </c>
      <c r="S365">
        <v>6.6</v>
      </c>
      <c r="T365" t="s">
        <v>65</v>
      </c>
      <c r="U365" t="s">
        <v>509</v>
      </c>
      <c r="V365" t="s">
        <v>108</v>
      </c>
      <c r="W365" t="s">
        <v>140</v>
      </c>
      <c r="X365">
        <v>0.64</v>
      </c>
      <c r="Y365" t="s">
        <v>67</v>
      </c>
      <c r="Z365">
        <v>-0.98</v>
      </c>
      <c r="AA365" t="s">
        <v>65</v>
      </c>
      <c r="AB365" t="s">
        <v>92</v>
      </c>
      <c r="AC365">
        <v>-1.96</v>
      </c>
      <c r="AD365">
        <v>2021</v>
      </c>
      <c r="AE365">
        <v>95.8</v>
      </c>
      <c r="AF365">
        <v>192</v>
      </c>
      <c r="AG365" t="s">
        <v>93</v>
      </c>
      <c r="AH365" t="s">
        <v>66</v>
      </c>
      <c r="AI365">
        <v>1536</v>
      </c>
      <c r="AJ365">
        <v>2.66</v>
      </c>
      <c r="AK365" t="s">
        <v>109</v>
      </c>
      <c r="AL365">
        <v>457101</v>
      </c>
      <c r="AM365" t="s">
        <v>510</v>
      </c>
      <c r="AN365" t="s">
        <v>67</v>
      </c>
      <c r="AO365" t="s">
        <v>123</v>
      </c>
      <c r="AP365" t="s">
        <v>124</v>
      </c>
      <c r="AQ365" t="s">
        <v>68</v>
      </c>
      <c r="AR365" t="s">
        <v>93</v>
      </c>
      <c r="AS365" t="s">
        <v>67</v>
      </c>
      <c r="AT365" t="s">
        <v>146</v>
      </c>
      <c r="AU365" t="s">
        <v>125</v>
      </c>
      <c r="AV365" t="s">
        <v>67</v>
      </c>
      <c r="AW365" t="s">
        <v>126</v>
      </c>
      <c r="AX365" t="s">
        <v>246</v>
      </c>
      <c r="AY365" t="s">
        <v>110</v>
      </c>
      <c r="AZ365">
        <v>1203</v>
      </c>
      <c r="BA365" t="s">
        <v>67</v>
      </c>
      <c r="BB365">
        <v>0</v>
      </c>
      <c r="BC365">
        <v>0.31</v>
      </c>
      <c r="BD365">
        <v>1.7</v>
      </c>
      <c r="BE365">
        <v>1.7</v>
      </c>
      <c r="BF365" t="s">
        <v>70</v>
      </c>
      <c r="BG365" t="s">
        <v>99</v>
      </c>
      <c r="BH365" t="s">
        <v>96</v>
      </c>
      <c r="BI365" t="s">
        <v>67</v>
      </c>
      <c r="BJ365" t="s">
        <v>71</v>
      </c>
      <c r="BK365" t="s">
        <v>67</v>
      </c>
      <c r="BL365" t="s">
        <v>97</v>
      </c>
      <c r="BM365" t="s">
        <v>67</v>
      </c>
      <c r="BN365">
        <v>61.68</v>
      </c>
      <c r="BO365">
        <v>0.71</v>
      </c>
      <c r="BP365">
        <v>3.2</v>
      </c>
      <c r="BQ365" t="s">
        <v>131</v>
      </c>
      <c r="BR365" t="s">
        <v>247</v>
      </c>
      <c r="BS365" t="s">
        <v>133</v>
      </c>
      <c r="BT365" t="s">
        <v>98</v>
      </c>
      <c r="BU365">
        <v>-1.25</v>
      </c>
      <c r="BV365">
        <v>-1</v>
      </c>
    </row>
    <row r="366" spans="1:74" x14ac:dyDescent="0.25">
      <c r="A366" t="s">
        <v>140</v>
      </c>
      <c r="B366" t="s">
        <v>103</v>
      </c>
      <c r="C366" t="s">
        <v>141</v>
      </c>
      <c r="D366">
        <v>5.0999999999999996</v>
      </c>
      <c r="E366">
        <v>0.65</v>
      </c>
      <c r="F366" t="s">
        <v>67</v>
      </c>
      <c r="G366" t="s">
        <v>88</v>
      </c>
      <c r="H366">
        <v>199</v>
      </c>
      <c r="I366">
        <v>1.1299999999999999</v>
      </c>
      <c r="J366" t="s">
        <v>106</v>
      </c>
      <c r="K366" t="s">
        <v>67</v>
      </c>
      <c r="L366">
        <v>1</v>
      </c>
      <c r="M366" t="s">
        <v>116</v>
      </c>
      <c r="N366" t="s">
        <v>107</v>
      </c>
      <c r="O366">
        <v>-1.8</v>
      </c>
      <c r="P366">
        <v>-2.04</v>
      </c>
      <c r="Q366">
        <v>-1.65</v>
      </c>
      <c r="R366" t="s">
        <v>142</v>
      </c>
      <c r="S366">
        <v>6.6</v>
      </c>
      <c r="T366" t="s">
        <v>65</v>
      </c>
      <c r="U366" t="s">
        <v>509</v>
      </c>
      <c r="V366" t="s">
        <v>108</v>
      </c>
      <c r="W366" t="s">
        <v>140</v>
      </c>
      <c r="X366">
        <v>0.73</v>
      </c>
      <c r="Y366" t="s">
        <v>67</v>
      </c>
      <c r="Z366">
        <v>-1.04</v>
      </c>
      <c r="AA366" t="s">
        <v>65</v>
      </c>
      <c r="AB366" t="s">
        <v>92</v>
      </c>
      <c r="AC366">
        <v>-2.04</v>
      </c>
      <c r="AD366">
        <v>2021</v>
      </c>
      <c r="AE366">
        <v>160</v>
      </c>
      <c r="AF366">
        <v>320</v>
      </c>
      <c r="AG366" t="s">
        <v>93</v>
      </c>
      <c r="AH366" t="s">
        <v>66</v>
      </c>
      <c r="AI366">
        <v>1536</v>
      </c>
      <c r="AJ366">
        <v>2.58</v>
      </c>
      <c r="AK366" t="s">
        <v>109</v>
      </c>
      <c r="AL366">
        <v>457102</v>
      </c>
      <c r="AM366" t="s">
        <v>510</v>
      </c>
      <c r="AN366" t="s">
        <v>67</v>
      </c>
      <c r="AO366" t="s">
        <v>123</v>
      </c>
      <c r="AP366" t="s">
        <v>124</v>
      </c>
      <c r="AQ366" t="s">
        <v>68</v>
      </c>
      <c r="AR366" t="s">
        <v>93</v>
      </c>
      <c r="AS366" t="s">
        <v>67</v>
      </c>
      <c r="AT366" t="s">
        <v>146</v>
      </c>
      <c r="AU366" t="s">
        <v>125</v>
      </c>
      <c r="AV366" t="s">
        <v>67</v>
      </c>
      <c r="AW366" t="s">
        <v>126</v>
      </c>
      <c r="AX366" t="s">
        <v>246</v>
      </c>
      <c r="AY366" t="s">
        <v>110</v>
      </c>
      <c r="AZ366">
        <v>579</v>
      </c>
      <c r="BA366" t="s">
        <v>67</v>
      </c>
      <c r="BB366">
        <v>0</v>
      </c>
      <c r="BC366">
        <v>0.39</v>
      </c>
      <c r="BD366">
        <v>1.7</v>
      </c>
      <c r="BE366">
        <v>1.7</v>
      </c>
      <c r="BF366" t="s">
        <v>70</v>
      </c>
      <c r="BG366" t="s">
        <v>99</v>
      </c>
      <c r="BH366" t="s">
        <v>96</v>
      </c>
      <c r="BI366" t="s">
        <v>67</v>
      </c>
      <c r="BJ366" t="s">
        <v>71</v>
      </c>
      <c r="BK366" t="s">
        <v>67</v>
      </c>
      <c r="BL366" t="s">
        <v>97</v>
      </c>
      <c r="BM366" t="s">
        <v>67</v>
      </c>
      <c r="BN366">
        <v>117.54</v>
      </c>
      <c r="BO366">
        <v>0.79</v>
      </c>
      <c r="BP366">
        <v>3.2</v>
      </c>
      <c r="BQ366" t="s">
        <v>131</v>
      </c>
      <c r="BR366" t="s">
        <v>247</v>
      </c>
      <c r="BS366" t="s">
        <v>133</v>
      </c>
      <c r="BT366" t="s">
        <v>98</v>
      </c>
      <c r="BU366">
        <v>-1.25</v>
      </c>
      <c r="BV366">
        <v>-1</v>
      </c>
    </row>
    <row r="367" spans="1:74" x14ac:dyDescent="0.25">
      <c r="A367" t="s">
        <v>80</v>
      </c>
      <c r="B367" t="s">
        <v>80</v>
      </c>
      <c r="C367" t="s">
        <v>80</v>
      </c>
      <c r="D367">
        <v>5.7</v>
      </c>
      <c r="E367">
        <v>0.49</v>
      </c>
      <c r="F367" t="s">
        <v>67</v>
      </c>
      <c r="G367" t="s">
        <v>88</v>
      </c>
      <c r="H367">
        <v>199</v>
      </c>
      <c r="I367">
        <v>1.1299999999999999</v>
      </c>
      <c r="J367" t="s">
        <v>106</v>
      </c>
      <c r="K367" t="s">
        <v>67</v>
      </c>
      <c r="L367">
        <v>1</v>
      </c>
      <c r="M367" t="s">
        <v>116</v>
      </c>
      <c r="N367" t="s">
        <v>107</v>
      </c>
      <c r="O367">
        <v>-1.8</v>
      </c>
      <c r="P367">
        <v>-2.08</v>
      </c>
      <c r="Q367">
        <v>-1.74</v>
      </c>
      <c r="R367" t="s">
        <v>142</v>
      </c>
      <c r="S367">
        <v>6.6</v>
      </c>
      <c r="T367" t="s">
        <v>65</v>
      </c>
      <c r="U367" t="s">
        <v>509</v>
      </c>
      <c r="V367" t="s">
        <v>108</v>
      </c>
      <c r="W367" t="s">
        <v>80</v>
      </c>
      <c r="X367">
        <v>0.55000000000000004</v>
      </c>
      <c r="Y367" t="s">
        <v>67</v>
      </c>
      <c r="Z367">
        <v>-1.05</v>
      </c>
      <c r="AA367" t="s">
        <v>65</v>
      </c>
      <c r="AB367" t="s">
        <v>92</v>
      </c>
      <c r="AC367">
        <v>-2.08</v>
      </c>
      <c r="AD367">
        <v>2021</v>
      </c>
      <c r="AE367">
        <v>179.2</v>
      </c>
      <c r="AF367">
        <v>358</v>
      </c>
      <c r="AG367" t="s">
        <v>93</v>
      </c>
      <c r="AH367" t="s">
        <v>66</v>
      </c>
      <c r="AI367">
        <v>1536</v>
      </c>
      <c r="AJ367">
        <v>2.67</v>
      </c>
      <c r="AK367" t="s">
        <v>109</v>
      </c>
      <c r="AL367">
        <v>457103</v>
      </c>
      <c r="AM367" t="s">
        <v>510</v>
      </c>
      <c r="AN367" t="s">
        <v>67</v>
      </c>
      <c r="AO367" t="s">
        <v>123</v>
      </c>
      <c r="AP367" t="s">
        <v>124</v>
      </c>
      <c r="AQ367" t="s">
        <v>68</v>
      </c>
      <c r="AR367" t="s">
        <v>93</v>
      </c>
      <c r="AS367" t="s">
        <v>67</v>
      </c>
      <c r="AT367" t="s">
        <v>146</v>
      </c>
      <c r="AU367" t="s">
        <v>125</v>
      </c>
      <c r="AV367" t="s">
        <v>67</v>
      </c>
      <c r="AW367" t="s">
        <v>126</v>
      </c>
      <c r="AX367" t="s">
        <v>246</v>
      </c>
      <c r="AY367" t="s">
        <v>110</v>
      </c>
      <c r="AZ367">
        <v>580</v>
      </c>
      <c r="BA367" t="s">
        <v>67</v>
      </c>
      <c r="BB367">
        <v>0</v>
      </c>
      <c r="BC367">
        <v>0.34</v>
      </c>
      <c r="BD367">
        <v>1.7</v>
      </c>
      <c r="BE367">
        <v>1.7</v>
      </c>
      <c r="BF367" t="s">
        <v>70</v>
      </c>
      <c r="BG367" t="s">
        <v>99</v>
      </c>
      <c r="BH367" t="s">
        <v>96</v>
      </c>
      <c r="BI367" t="s">
        <v>67</v>
      </c>
      <c r="BJ367" t="s">
        <v>71</v>
      </c>
      <c r="BK367" t="s">
        <v>67</v>
      </c>
      <c r="BL367" t="s">
        <v>97</v>
      </c>
      <c r="BM367" t="s">
        <v>67</v>
      </c>
      <c r="BN367">
        <v>99.24</v>
      </c>
      <c r="BO367">
        <v>0.83</v>
      </c>
      <c r="BP367">
        <v>3.2</v>
      </c>
      <c r="BQ367" t="s">
        <v>131</v>
      </c>
      <c r="BR367" t="s">
        <v>247</v>
      </c>
      <c r="BS367" t="s">
        <v>133</v>
      </c>
      <c r="BT367" t="s">
        <v>98</v>
      </c>
      <c r="BU367">
        <v>-1.25</v>
      </c>
      <c r="BV367">
        <v>-1</v>
      </c>
    </row>
    <row r="368" spans="1:74" x14ac:dyDescent="0.25">
      <c r="A368" t="s">
        <v>80</v>
      </c>
      <c r="B368" t="s">
        <v>80</v>
      </c>
      <c r="C368" t="s">
        <v>80</v>
      </c>
      <c r="D368">
        <v>6.1</v>
      </c>
      <c r="E368">
        <v>0.71</v>
      </c>
      <c r="F368" t="s">
        <v>67</v>
      </c>
      <c r="G368" t="s">
        <v>88</v>
      </c>
      <c r="H368">
        <v>199</v>
      </c>
      <c r="I368">
        <v>1.1299999999999999</v>
      </c>
      <c r="J368" t="s">
        <v>106</v>
      </c>
      <c r="K368" t="s">
        <v>67</v>
      </c>
      <c r="L368">
        <v>1</v>
      </c>
      <c r="M368" t="s">
        <v>116</v>
      </c>
      <c r="N368" t="s">
        <v>107</v>
      </c>
      <c r="O368">
        <v>-1.8</v>
      </c>
      <c r="P368">
        <v>-2</v>
      </c>
      <c r="Q368">
        <v>-1.63</v>
      </c>
      <c r="R368" t="s">
        <v>142</v>
      </c>
      <c r="S368">
        <v>6.7</v>
      </c>
      <c r="T368" t="s">
        <v>65</v>
      </c>
      <c r="U368" t="s">
        <v>509</v>
      </c>
      <c r="V368" t="s">
        <v>108</v>
      </c>
      <c r="W368" t="s">
        <v>80</v>
      </c>
      <c r="X368">
        <v>0.8</v>
      </c>
      <c r="Y368" t="s">
        <v>67</v>
      </c>
      <c r="Z368">
        <v>-1.02</v>
      </c>
      <c r="AA368" t="s">
        <v>65</v>
      </c>
      <c r="AB368" t="s">
        <v>92</v>
      </c>
      <c r="AC368">
        <v>-2</v>
      </c>
      <c r="AD368">
        <v>2021</v>
      </c>
      <c r="AE368">
        <v>183.5</v>
      </c>
      <c r="AF368">
        <v>367</v>
      </c>
      <c r="AG368" t="s">
        <v>93</v>
      </c>
      <c r="AH368" t="s">
        <v>66</v>
      </c>
      <c r="AI368">
        <v>1536</v>
      </c>
      <c r="AJ368">
        <v>2.56</v>
      </c>
      <c r="AK368" t="s">
        <v>109</v>
      </c>
      <c r="AL368">
        <v>457104</v>
      </c>
      <c r="AM368" t="s">
        <v>510</v>
      </c>
      <c r="AN368" t="s">
        <v>67</v>
      </c>
      <c r="AO368" t="s">
        <v>123</v>
      </c>
      <c r="AP368" t="s">
        <v>124</v>
      </c>
      <c r="AQ368" t="s">
        <v>68</v>
      </c>
      <c r="AR368" t="s">
        <v>93</v>
      </c>
      <c r="AS368" t="s">
        <v>67</v>
      </c>
      <c r="AT368" t="s">
        <v>146</v>
      </c>
      <c r="AU368" t="s">
        <v>125</v>
      </c>
      <c r="AV368" t="s">
        <v>67</v>
      </c>
      <c r="AW368" t="s">
        <v>126</v>
      </c>
      <c r="AX368" t="s">
        <v>246</v>
      </c>
      <c r="AY368" t="s">
        <v>110</v>
      </c>
      <c r="AZ368">
        <v>581</v>
      </c>
      <c r="BA368" t="s">
        <v>67</v>
      </c>
      <c r="BB368">
        <v>0</v>
      </c>
      <c r="BC368">
        <v>0.37</v>
      </c>
      <c r="BD368">
        <v>1.7</v>
      </c>
      <c r="BE368">
        <v>1.7</v>
      </c>
      <c r="BF368" t="s">
        <v>70</v>
      </c>
      <c r="BG368" t="s">
        <v>99</v>
      </c>
      <c r="BH368" t="s">
        <v>96</v>
      </c>
      <c r="BI368" t="s">
        <v>67</v>
      </c>
      <c r="BJ368" t="s">
        <v>71</v>
      </c>
      <c r="BK368" t="s">
        <v>67</v>
      </c>
      <c r="BL368" t="s">
        <v>97</v>
      </c>
      <c r="BM368" t="s">
        <v>67</v>
      </c>
      <c r="BN368">
        <v>147.26</v>
      </c>
      <c r="BO368">
        <v>0.75</v>
      </c>
      <c r="BP368">
        <v>3.3</v>
      </c>
      <c r="BQ368" t="s">
        <v>131</v>
      </c>
      <c r="BR368" t="s">
        <v>247</v>
      </c>
      <c r="BS368" t="s">
        <v>133</v>
      </c>
      <c r="BT368" t="s">
        <v>98</v>
      </c>
      <c r="BU368">
        <v>-1.25</v>
      </c>
      <c r="BV368">
        <v>-1</v>
      </c>
    </row>
    <row r="369" spans="1:74" x14ac:dyDescent="0.25">
      <c r="A369" t="s">
        <v>140</v>
      </c>
      <c r="B369" t="s">
        <v>103</v>
      </c>
      <c r="C369" t="s">
        <v>141</v>
      </c>
      <c r="D369">
        <v>3.5</v>
      </c>
      <c r="E369">
        <v>0.57999999999999996</v>
      </c>
      <c r="F369" t="s">
        <v>67</v>
      </c>
      <c r="G369" t="s">
        <v>88</v>
      </c>
      <c r="H369">
        <v>199</v>
      </c>
      <c r="I369">
        <v>1.1299999999999999</v>
      </c>
      <c r="J369" t="s">
        <v>106</v>
      </c>
      <c r="K369" t="s">
        <v>67</v>
      </c>
      <c r="L369">
        <v>1</v>
      </c>
      <c r="M369" t="s">
        <v>116</v>
      </c>
      <c r="N369" t="s">
        <v>107</v>
      </c>
      <c r="O369">
        <v>-1.8</v>
      </c>
      <c r="P369">
        <v>-1.91</v>
      </c>
      <c r="Q369">
        <v>-1.59</v>
      </c>
      <c r="R369" t="s">
        <v>142</v>
      </c>
      <c r="S369">
        <v>6.4</v>
      </c>
      <c r="T369" t="s">
        <v>65</v>
      </c>
      <c r="U369" t="s">
        <v>509</v>
      </c>
      <c r="V369" t="s">
        <v>108</v>
      </c>
      <c r="W369" t="s">
        <v>140</v>
      </c>
      <c r="X369">
        <v>0.66</v>
      </c>
      <c r="Y369" t="s">
        <v>67</v>
      </c>
      <c r="Z369">
        <v>-1.02</v>
      </c>
      <c r="AA369" t="s">
        <v>65</v>
      </c>
      <c r="AB369" t="s">
        <v>92</v>
      </c>
      <c r="AC369">
        <v>-1.91</v>
      </c>
      <c r="AD369">
        <v>2021</v>
      </c>
      <c r="AE369">
        <v>117.1</v>
      </c>
      <c r="AF369">
        <v>234</v>
      </c>
      <c r="AG369" t="s">
        <v>93</v>
      </c>
      <c r="AH369" t="s">
        <v>66</v>
      </c>
      <c r="AI369">
        <v>1536</v>
      </c>
      <c r="AJ369">
        <v>2.33</v>
      </c>
      <c r="AK369" t="s">
        <v>109</v>
      </c>
      <c r="AL369">
        <v>457105</v>
      </c>
      <c r="AM369" t="s">
        <v>510</v>
      </c>
      <c r="AN369" t="s">
        <v>67</v>
      </c>
      <c r="AO369" t="s">
        <v>123</v>
      </c>
      <c r="AP369" t="s">
        <v>124</v>
      </c>
      <c r="AQ369" t="s">
        <v>68</v>
      </c>
      <c r="AR369" t="s">
        <v>93</v>
      </c>
      <c r="AS369" t="s">
        <v>67</v>
      </c>
      <c r="AT369" t="s">
        <v>146</v>
      </c>
      <c r="AU369" t="s">
        <v>125</v>
      </c>
      <c r="AV369" t="s">
        <v>67</v>
      </c>
      <c r="AW369" t="s">
        <v>126</v>
      </c>
      <c r="AX369" t="s">
        <v>246</v>
      </c>
      <c r="AY369" t="s">
        <v>110</v>
      </c>
      <c r="AZ369">
        <v>575</v>
      </c>
      <c r="BA369" t="s">
        <v>67</v>
      </c>
      <c r="BB369">
        <v>0</v>
      </c>
      <c r="BC369">
        <v>0.32</v>
      </c>
      <c r="BD369">
        <v>1.7</v>
      </c>
      <c r="BE369">
        <v>1.7</v>
      </c>
      <c r="BF369" t="s">
        <v>70</v>
      </c>
      <c r="BG369" t="s">
        <v>99</v>
      </c>
      <c r="BH369" t="s">
        <v>96</v>
      </c>
      <c r="BI369" t="s">
        <v>67</v>
      </c>
      <c r="BJ369" t="s">
        <v>71</v>
      </c>
      <c r="BK369" t="s">
        <v>67</v>
      </c>
      <c r="BL369" t="s">
        <v>97</v>
      </c>
      <c r="BM369" t="s">
        <v>67</v>
      </c>
      <c r="BN369">
        <v>76.739999999999995</v>
      </c>
      <c r="BO369">
        <v>0.66</v>
      </c>
      <c r="BP369">
        <v>3</v>
      </c>
      <c r="BQ369" t="s">
        <v>131</v>
      </c>
      <c r="BR369" t="s">
        <v>247</v>
      </c>
      <c r="BS369" t="s">
        <v>133</v>
      </c>
      <c r="BT369" t="s">
        <v>98</v>
      </c>
      <c r="BU369">
        <v>-1.25</v>
      </c>
      <c r="BV369">
        <v>-1</v>
      </c>
    </row>
    <row r="370" spans="1:74" x14ac:dyDescent="0.25">
      <c r="A370" t="s">
        <v>80</v>
      </c>
      <c r="B370" t="s">
        <v>80</v>
      </c>
      <c r="C370" t="s">
        <v>80</v>
      </c>
      <c r="D370">
        <v>11.1</v>
      </c>
      <c r="E370">
        <v>1.43</v>
      </c>
      <c r="F370" t="s">
        <v>67</v>
      </c>
      <c r="G370" t="s">
        <v>73</v>
      </c>
      <c r="H370">
        <v>199</v>
      </c>
      <c r="I370">
        <v>1.1299999999999999</v>
      </c>
      <c r="J370" t="s">
        <v>106</v>
      </c>
      <c r="K370" t="s">
        <v>67</v>
      </c>
      <c r="L370">
        <v>0</v>
      </c>
      <c r="M370" t="s">
        <v>116</v>
      </c>
      <c r="N370" t="s">
        <v>160</v>
      </c>
      <c r="O370">
        <v>-2.7</v>
      </c>
      <c r="P370">
        <v>-2.67</v>
      </c>
      <c r="Q370">
        <v>-2.09</v>
      </c>
      <c r="R370" t="s">
        <v>72</v>
      </c>
      <c r="S370">
        <v>16.3</v>
      </c>
      <c r="T370" t="s">
        <v>65</v>
      </c>
      <c r="U370" t="s">
        <v>511</v>
      </c>
      <c r="V370" t="s">
        <v>108</v>
      </c>
      <c r="W370" t="s">
        <v>80</v>
      </c>
      <c r="X370">
        <v>1.62</v>
      </c>
      <c r="Y370" t="s">
        <v>67</v>
      </c>
      <c r="Z370">
        <v>-1.7</v>
      </c>
      <c r="AA370" t="s">
        <v>65</v>
      </c>
      <c r="AB370" t="s">
        <v>100</v>
      </c>
      <c r="AC370">
        <v>-2.67</v>
      </c>
      <c r="AD370">
        <v>2021</v>
      </c>
      <c r="AE370">
        <v>221.2</v>
      </c>
      <c r="AF370">
        <v>442</v>
      </c>
      <c r="AG370" t="s">
        <v>93</v>
      </c>
      <c r="AH370" t="s">
        <v>66</v>
      </c>
      <c r="AI370">
        <v>1536</v>
      </c>
      <c r="AJ370">
        <v>3.26</v>
      </c>
      <c r="AK370" t="s">
        <v>109</v>
      </c>
      <c r="AL370">
        <v>457106</v>
      </c>
      <c r="AM370" t="s">
        <v>512</v>
      </c>
      <c r="AN370" t="s">
        <v>67</v>
      </c>
      <c r="AO370" t="s">
        <v>123</v>
      </c>
      <c r="AP370" t="s">
        <v>124</v>
      </c>
      <c r="AQ370" t="s">
        <v>68</v>
      </c>
      <c r="AR370" t="s">
        <v>93</v>
      </c>
      <c r="AS370" t="s">
        <v>67</v>
      </c>
      <c r="AT370" t="s">
        <v>146</v>
      </c>
      <c r="AU370" t="s">
        <v>125</v>
      </c>
      <c r="AV370" t="s">
        <v>67</v>
      </c>
      <c r="AW370" t="s">
        <v>126</v>
      </c>
      <c r="AX370" t="s">
        <v>301</v>
      </c>
      <c r="AY370" t="s">
        <v>110</v>
      </c>
      <c r="AZ370">
        <v>48</v>
      </c>
      <c r="BA370" t="s">
        <v>67</v>
      </c>
      <c r="BB370">
        <v>0</v>
      </c>
      <c r="BC370">
        <v>0.57999999999999996</v>
      </c>
      <c r="BD370">
        <v>5.7</v>
      </c>
      <c r="BE370">
        <v>5.7</v>
      </c>
      <c r="BF370" t="s">
        <v>70</v>
      </c>
      <c r="BG370" t="s">
        <v>128</v>
      </c>
      <c r="BH370" t="s">
        <v>96</v>
      </c>
      <c r="BI370" t="s">
        <v>67</v>
      </c>
      <c r="BJ370" t="s">
        <v>71</v>
      </c>
      <c r="BK370">
        <v>-1.7</v>
      </c>
      <c r="BL370" t="s">
        <v>130</v>
      </c>
      <c r="BM370" t="s">
        <v>67</v>
      </c>
      <c r="BN370">
        <v>357.41</v>
      </c>
      <c r="BO370">
        <v>0.97</v>
      </c>
      <c r="BP370">
        <v>5</v>
      </c>
      <c r="BQ370" t="s">
        <v>190</v>
      </c>
      <c r="BR370" t="s">
        <v>139</v>
      </c>
      <c r="BS370" t="s">
        <v>133</v>
      </c>
      <c r="BT370" t="s">
        <v>98</v>
      </c>
      <c r="BU370" t="s">
        <v>67</v>
      </c>
      <c r="BV370" t="s">
        <v>67</v>
      </c>
    </row>
    <row r="371" spans="1:74" x14ac:dyDescent="0.25">
      <c r="A371" t="s">
        <v>67</v>
      </c>
      <c r="B371" t="s">
        <v>67</v>
      </c>
      <c r="C371" t="s">
        <v>67</v>
      </c>
      <c r="D371" t="s">
        <v>67</v>
      </c>
      <c r="E371" t="s">
        <v>67</v>
      </c>
      <c r="F371" t="s">
        <v>67</v>
      </c>
      <c r="G371" t="s">
        <v>67</v>
      </c>
      <c r="H371">
        <v>199</v>
      </c>
      <c r="I371">
        <v>1.1299999999999999</v>
      </c>
      <c r="J371" t="s">
        <v>67</v>
      </c>
      <c r="K371" t="s">
        <v>67</v>
      </c>
      <c r="L371" t="s">
        <v>67</v>
      </c>
      <c r="M371" t="s">
        <v>116</v>
      </c>
      <c r="N371" t="s">
        <v>67</v>
      </c>
      <c r="O371" t="s">
        <v>67</v>
      </c>
      <c r="P371" t="s">
        <v>67</v>
      </c>
      <c r="Q371" t="s">
        <v>67</v>
      </c>
      <c r="R371" t="s">
        <v>67</v>
      </c>
      <c r="S371" t="s">
        <v>67</v>
      </c>
      <c r="T371" t="s">
        <v>67</v>
      </c>
      <c r="U371" t="s">
        <v>513</v>
      </c>
      <c r="V371" t="s">
        <v>67</v>
      </c>
      <c r="W371" t="s">
        <v>67</v>
      </c>
      <c r="X371" t="s">
        <v>67</v>
      </c>
      <c r="Y371" t="s">
        <v>67</v>
      </c>
      <c r="Z371" t="s">
        <v>67</v>
      </c>
      <c r="AA371" t="s">
        <v>67</v>
      </c>
      <c r="AB371" t="s">
        <v>67</v>
      </c>
      <c r="AC371" t="s">
        <v>67</v>
      </c>
      <c r="AD371">
        <v>2021</v>
      </c>
      <c r="AE371" t="s">
        <v>67</v>
      </c>
      <c r="AF371" t="s">
        <v>67</v>
      </c>
      <c r="AG371" t="s">
        <v>67</v>
      </c>
      <c r="AH371" t="s">
        <v>67</v>
      </c>
      <c r="AI371" t="s">
        <v>67</v>
      </c>
      <c r="AJ371" t="s">
        <v>67</v>
      </c>
      <c r="AK371" t="s">
        <v>67</v>
      </c>
      <c r="AL371">
        <v>460545</v>
      </c>
      <c r="AM371" t="s">
        <v>67</v>
      </c>
      <c r="AN371" t="s">
        <v>67</v>
      </c>
      <c r="AO371" t="s">
        <v>67</v>
      </c>
      <c r="AP371" t="s">
        <v>67</v>
      </c>
      <c r="AQ371" t="s">
        <v>68</v>
      </c>
      <c r="AR371" t="s">
        <v>67</v>
      </c>
      <c r="AS371" t="s">
        <v>67</v>
      </c>
      <c r="AT371" t="s">
        <v>67</v>
      </c>
      <c r="AU371" t="s">
        <v>67</v>
      </c>
      <c r="AV371" t="s">
        <v>67</v>
      </c>
      <c r="AW371" t="s">
        <v>126</v>
      </c>
      <c r="AX371" t="s">
        <v>301</v>
      </c>
      <c r="AY371" t="s">
        <v>67</v>
      </c>
      <c r="AZ371" t="s">
        <v>67</v>
      </c>
      <c r="BA371" t="s">
        <v>67</v>
      </c>
      <c r="BB371">
        <v>0</v>
      </c>
      <c r="BC371" t="s">
        <v>67</v>
      </c>
      <c r="BD371" t="s">
        <v>67</v>
      </c>
      <c r="BE371" t="s">
        <v>67</v>
      </c>
      <c r="BF371" t="s">
        <v>70</v>
      </c>
      <c r="BG371" t="s">
        <v>99</v>
      </c>
      <c r="BH371" t="s">
        <v>96</v>
      </c>
      <c r="BI371" t="s">
        <v>135</v>
      </c>
      <c r="BJ371" t="s">
        <v>67</v>
      </c>
      <c r="BK371" t="s">
        <v>67</v>
      </c>
      <c r="BL371" t="s">
        <v>97</v>
      </c>
      <c r="BM371" t="s">
        <v>67</v>
      </c>
      <c r="BN371" t="s">
        <v>67</v>
      </c>
      <c r="BO371" t="s">
        <v>67</v>
      </c>
      <c r="BP371" t="s">
        <v>67</v>
      </c>
      <c r="BQ371" t="s">
        <v>67</v>
      </c>
      <c r="BR371" t="s">
        <v>488</v>
      </c>
      <c r="BS371" t="s">
        <v>67</v>
      </c>
      <c r="BT371" t="s">
        <v>67</v>
      </c>
      <c r="BU371" t="s">
        <v>67</v>
      </c>
      <c r="BV371" t="s">
        <v>67</v>
      </c>
    </row>
    <row r="372" spans="1:74" x14ac:dyDescent="0.25">
      <c r="A372" t="s">
        <v>80</v>
      </c>
      <c r="B372" t="s">
        <v>80</v>
      </c>
      <c r="C372" t="s">
        <v>80</v>
      </c>
      <c r="D372">
        <v>8.4</v>
      </c>
      <c r="E372">
        <v>0.42</v>
      </c>
      <c r="F372">
        <v>1.1000000000000001</v>
      </c>
      <c r="G372" t="s">
        <v>105</v>
      </c>
      <c r="H372">
        <v>199</v>
      </c>
      <c r="I372">
        <v>1.1299999999999999</v>
      </c>
      <c r="J372" t="s">
        <v>106</v>
      </c>
      <c r="K372" t="s">
        <v>67</v>
      </c>
      <c r="L372">
        <v>1</v>
      </c>
      <c r="M372" t="s">
        <v>116</v>
      </c>
      <c r="N372" t="s">
        <v>107</v>
      </c>
      <c r="O372">
        <v>-2.2999999999999998</v>
      </c>
      <c r="P372">
        <v>-1.58</v>
      </c>
      <c r="Q372">
        <v>-1.45</v>
      </c>
      <c r="R372" t="s">
        <v>72</v>
      </c>
      <c r="S372">
        <v>10.5</v>
      </c>
      <c r="T372" t="s">
        <v>65</v>
      </c>
      <c r="U372" t="s">
        <v>514</v>
      </c>
      <c r="V372" t="s">
        <v>108</v>
      </c>
      <c r="W372" t="s">
        <v>80</v>
      </c>
      <c r="X372">
        <v>0.47</v>
      </c>
      <c r="Y372">
        <v>1.1499999999999999</v>
      </c>
      <c r="Z372">
        <v>-0.94</v>
      </c>
      <c r="AA372" t="s">
        <v>65</v>
      </c>
      <c r="AB372" t="s">
        <v>92</v>
      </c>
      <c r="AC372">
        <v>-1.58</v>
      </c>
      <c r="AD372">
        <v>2021</v>
      </c>
      <c r="AE372">
        <v>279.10000000000002</v>
      </c>
      <c r="AF372">
        <v>558</v>
      </c>
      <c r="AG372" t="s">
        <v>93</v>
      </c>
      <c r="AH372" t="s">
        <v>66</v>
      </c>
      <c r="AI372">
        <v>1536</v>
      </c>
      <c r="AJ372">
        <v>1.82</v>
      </c>
      <c r="AK372" t="s">
        <v>109</v>
      </c>
      <c r="AL372">
        <v>457107</v>
      </c>
      <c r="AM372" t="s">
        <v>228</v>
      </c>
      <c r="AN372" t="s">
        <v>67</v>
      </c>
      <c r="AO372" t="s">
        <v>202</v>
      </c>
      <c r="AP372" t="s">
        <v>124</v>
      </c>
      <c r="AQ372" t="s">
        <v>68</v>
      </c>
      <c r="AR372" t="s">
        <v>93</v>
      </c>
      <c r="AS372" t="s">
        <v>67</v>
      </c>
      <c r="AT372" t="s">
        <v>146</v>
      </c>
      <c r="AU372" t="s">
        <v>125</v>
      </c>
      <c r="AV372" t="s">
        <v>67</v>
      </c>
      <c r="AW372" t="s">
        <v>126</v>
      </c>
      <c r="AX372" t="s">
        <v>137</v>
      </c>
      <c r="AY372" t="s">
        <v>110</v>
      </c>
      <c r="AZ372">
        <v>883</v>
      </c>
      <c r="BA372" t="s">
        <v>67</v>
      </c>
      <c r="BB372">
        <v>0</v>
      </c>
      <c r="BC372">
        <v>0.13</v>
      </c>
      <c r="BD372">
        <v>3.8</v>
      </c>
      <c r="BE372">
        <v>3.8</v>
      </c>
      <c r="BF372" t="s">
        <v>70</v>
      </c>
      <c r="BG372" t="s">
        <v>128</v>
      </c>
      <c r="BH372" t="s">
        <v>96</v>
      </c>
      <c r="BI372" t="s">
        <v>67</v>
      </c>
      <c r="BJ372" t="s">
        <v>71</v>
      </c>
      <c r="BK372" t="s">
        <v>67</v>
      </c>
      <c r="BL372" t="s">
        <v>130</v>
      </c>
      <c r="BM372">
        <v>320.96499999999997</v>
      </c>
      <c r="BN372">
        <v>132.47999999999999</v>
      </c>
      <c r="BO372">
        <v>0.33</v>
      </c>
      <c r="BP372">
        <v>3</v>
      </c>
      <c r="BQ372" t="s">
        <v>131</v>
      </c>
      <c r="BR372" t="s">
        <v>139</v>
      </c>
      <c r="BS372" t="s">
        <v>133</v>
      </c>
      <c r="BT372" t="s">
        <v>98</v>
      </c>
      <c r="BU372">
        <v>-1.25</v>
      </c>
      <c r="BV372">
        <v>-1</v>
      </c>
    </row>
    <row r="373" spans="1:74" x14ac:dyDescent="0.25">
      <c r="A373" t="s">
        <v>80</v>
      </c>
      <c r="B373" t="s">
        <v>80</v>
      </c>
      <c r="C373" t="s">
        <v>80</v>
      </c>
      <c r="D373">
        <v>4</v>
      </c>
      <c r="E373">
        <v>0.56999999999999995</v>
      </c>
      <c r="F373">
        <v>1.2</v>
      </c>
      <c r="G373" t="s">
        <v>105</v>
      </c>
      <c r="H373">
        <v>199</v>
      </c>
      <c r="I373">
        <v>1.1299999999999999</v>
      </c>
      <c r="J373" t="s">
        <v>106</v>
      </c>
      <c r="K373" t="s">
        <v>67</v>
      </c>
      <c r="L373">
        <v>1</v>
      </c>
      <c r="M373" t="s">
        <v>116</v>
      </c>
      <c r="N373" t="s">
        <v>107</v>
      </c>
      <c r="O373">
        <v>-2.2999999999999998</v>
      </c>
      <c r="P373">
        <v>-1.8</v>
      </c>
      <c r="Q373">
        <v>-1.49</v>
      </c>
      <c r="R373" t="s">
        <v>72</v>
      </c>
      <c r="S373">
        <v>10.5</v>
      </c>
      <c r="T373" t="s">
        <v>65</v>
      </c>
      <c r="U373" t="s">
        <v>514</v>
      </c>
      <c r="V373" t="s">
        <v>108</v>
      </c>
      <c r="W373" t="s">
        <v>80</v>
      </c>
      <c r="X373">
        <v>0.64</v>
      </c>
      <c r="Y373">
        <v>1.27</v>
      </c>
      <c r="Z373">
        <v>-0.97</v>
      </c>
      <c r="AA373" t="s">
        <v>65</v>
      </c>
      <c r="AB373" t="s">
        <v>92</v>
      </c>
      <c r="AC373">
        <v>-1.8</v>
      </c>
      <c r="AD373">
        <v>2021</v>
      </c>
      <c r="AE373">
        <v>201</v>
      </c>
      <c r="AF373">
        <v>402</v>
      </c>
      <c r="AG373" t="s">
        <v>93</v>
      </c>
      <c r="AH373" t="s">
        <v>66</v>
      </c>
      <c r="AI373">
        <v>1536</v>
      </c>
      <c r="AJ373">
        <v>2.04</v>
      </c>
      <c r="AK373" t="s">
        <v>109</v>
      </c>
      <c r="AL373">
        <v>457108</v>
      </c>
      <c r="AM373" t="s">
        <v>228</v>
      </c>
      <c r="AN373" t="s">
        <v>67</v>
      </c>
      <c r="AO373" t="s">
        <v>202</v>
      </c>
      <c r="AP373" t="s">
        <v>124</v>
      </c>
      <c r="AQ373" t="s">
        <v>68</v>
      </c>
      <c r="AR373" t="s">
        <v>93</v>
      </c>
      <c r="AS373" t="s">
        <v>67</v>
      </c>
      <c r="AT373" t="s">
        <v>146</v>
      </c>
      <c r="AU373" t="s">
        <v>125</v>
      </c>
      <c r="AV373" t="s">
        <v>67</v>
      </c>
      <c r="AW373" t="s">
        <v>126</v>
      </c>
      <c r="AX373" t="s">
        <v>137</v>
      </c>
      <c r="AY373" t="s">
        <v>110</v>
      </c>
      <c r="AZ373">
        <v>884</v>
      </c>
      <c r="BA373" t="s">
        <v>67</v>
      </c>
      <c r="BB373">
        <v>0</v>
      </c>
      <c r="BC373">
        <v>0.31</v>
      </c>
      <c r="BD373">
        <v>3.8</v>
      </c>
      <c r="BE373">
        <v>3.8</v>
      </c>
      <c r="BF373" t="s">
        <v>70</v>
      </c>
      <c r="BG373" t="s">
        <v>128</v>
      </c>
      <c r="BH373" t="s">
        <v>96</v>
      </c>
      <c r="BI373" t="s">
        <v>67</v>
      </c>
      <c r="BJ373" t="s">
        <v>71</v>
      </c>
      <c r="BK373" t="s">
        <v>67</v>
      </c>
      <c r="BL373" t="s">
        <v>130</v>
      </c>
      <c r="BM373">
        <v>255.27</v>
      </c>
      <c r="BN373">
        <v>129.47999999999999</v>
      </c>
      <c r="BO373">
        <v>0.55000000000000004</v>
      </c>
      <c r="BP373">
        <v>2</v>
      </c>
      <c r="BQ373" t="s">
        <v>131</v>
      </c>
      <c r="BR373" t="s">
        <v>139</v>
      </c>
      <c r="BS373" t="s">
        <v>133</v>
      </c>
      <c r="BT373" t="s">
        <v>98</v>
      </c>
      <c r="BU373">
        <v>-1.25</v>
      </c>
      <c r="BV373">
        <v>-1</v>
      </c>
    </row>
    <row r="374" spans="1:74" x14ac:dyDescent="0.25">
      <c r="A374" t="s">
        <v>80</v>
      </c>
      <c r="B374" t="s">
        <v>80</v>
      </c>
      <c r="C374" t="s">
        <v>80</v>
      </c>
      <c r="D374">
        <v>6.6</v>
      </c>
      <c r="E374">
        <v>0.56999999999999995</v>
      </c>
      <c r="F374">
        <v>1.2</v>
      </c>
      <c r="G374" t="s">
        <v>105</v>
      </c>
      <c r="H374">
        <v>199</v>
      </c>
      <c r="I374">
        <v>1.1299999999999999</v>
      </c>
      <c r="J374" t="s">
        <v>106</v>
      </c>
      <c r="K374" t="s">
        <v>67</v>
      </c>
      <c r="L374">
        <v>1</v>
      </c>
      <c r="M374" t="s">
        <v>116</v>
      </c>
      <c r="N374" t="s">
        <v>107</v>
      </c>
      <c r="O374">
        <v>-2.2999999999999998</v>
      </c>
      <c r="P374">
        <v>-1.89</v>
      </c>
      <c r="Q374">
        <v>-1.57</v>
      </c>
      <c r="R374" t="s">
        <v>72</v>
      </c>
      <c r="S374">
        <v>10.8</v>
      </c>
      <c r="T374" t="s">
        <v>65</v>
      </c>
      <c r="U374" t="s">
        <v>514</v>
      </c>
      <c r="V374" t="s">
        <v>108</v>
      </c>
      <c r="W374" t="s">
        <v>80</v>
      </c>
      <c r="X374">
        <v>0.64</v>
      </c>
      <c r="Y374">
        <v>1.27</v>
      </c>
      <c r="Z374">
        <v>-0.97</v>
      </c>
      <c r="AA374" t="s">
        <v>65</v>
      </c>
      <c r="AB374" t="s">
        <v>92</v>
      </c>
      <c r="AC374">
        <v>-1.89</v>
      </c>
      <c r="AD374">
        <v>2021</v>
      </c>
      <c r="AE374">
        <v>200.2</v>
      </c>
      <c r="AF374">
        <v>400</v>
      </c>
      <c r="AG374" t="s">
        <v>93</v>
      </c>
      <c r="AH374" t="s">
        <v>66</v>
      </c>
      <c r="AI374">
        <v>1536</v>
      </c>
      <c r="AJ374">
        <v>2.36</v>
      </c>
      <c r="AK374" t="s">
        <v>109</v>
      </c>
      <c r="AL374">
        <v>457109</v>
      </c>
      <c r="AM374" t="s">
        <v>228</v>
      </c>
      <c r="AN374" t="s">
        <v>67</v>
      </c>
      <c r="AO374" t="s">
        <v>202</v>
      </c>
      <c r="AP374" t="s">
        <v>124</v>
      </c>
      <c r="AQ374" t="s">
        <v>68</v>
      </c>
      <c r="AR374" t="s">
        <v>93</v>
      </c>
      <c r="AS374" t="s">
        <v>67</v>
      </c>
      <c r="AT374" t="s">
        <v>146</v>
      </c>
      <c r="AU374" t="s">
        <v>125</v>
      </c>
      <c r="AV374" t="s">
        <v>67</v>
      </c>
      <c r="AW374" t="s">
        <v>126</v>
      </c>
      <c r="AX374" t="s">
        <v>209</v>
      </c>
      <c r="AY374" t="s">
        <v>110</v>
      </c>
      <c r="AZ374">
        <v>885</v>
      </c>
      <c r="BA374" t="s">
        <v>67</v>
      </c>
      <c r="BB374">
        <v>0</v>
      </c>
      <c r="BC374">
        <v>0.32</v>
      </c>
      <c r="BD374">
        <v>3.8</v>
      </c>
      <c r="BE374">
        <v>3.8</v>
      </c>
      <c r="BF374" t="s">
        <v>70</v>
      </c>
      <c r="BG374" t="s">
        <v>128</v>
      </c>
      <c r="BH374" t="s">
        <v>96</v>
      </c>
      <c r="BI374" t="s">
        <v>67</v>
      </c>
      <c r="BJ374" t="s">
        <v>71</v>
      </c>
      <c r="BK374" t="s">
        <v>67</v>
      </c>
      <c r="BL374" t="s">
        <v>130</v>
      </c>
      <c r="BM374">
        <v>254.25399999999999</v>
      </c>
      <c r="BN374">
        <v>128.94</v>
      </c>
      <c r="BO374">
        <v>0.64</v>
      </c>
      <c r="BP374">
        <v>3.3</v>
      </c>
      <c r="BQ374" t="s">
        <v>131</v>
      </c>
      <c r="BR374" t="s">
        <v>139</v>
      </c>
      <c r="BS374" t="s">
        <v>133</v>
      </c>
      <c r="BT374" t="s">
        <v>98</v>
      </c>
      <c r="BU374">
        <v>-1.25</v>
      </c>
      <c r="BV374">
        <v>-1</v>
      </c>
    </row>
    <row r="375" spans="1:74" x14ac:dyDescent="0.25">
      <c r="A375" t="s">
        <v>80</v>
      </c>
      <c r="B375" t="s">
        <v>80</v>
      </c>
      <c r="C375" t="s">
        <v>80</v>
      </c>
      <c r="D375">
        <v>6.1</v>
      </c>
      <c r="E375">
        <v>0.43</v>
      </c>
      <c r="F375">
        <v>1.6</v>
      </c>
      <c r="G375" t="s">
        <v>105</v>
      </c>
      <c r="H375">
        <v>199</v>
      </c>
      <c r="I375">
        <v>1.1299999999999999</v>
      </c>
      <c r="J375" t="s">
        <v>106</v>
      </c>
      <c r="K375" t="s">
        <v>67</v>
      </c>
      <c r="L375">
        <v>1</v>
      </c>
      <c r="M375" t="s">
        <v>116</v>
      </c>
      <c r="N375" t="s">
        <v>107</v>
      </c>
      <c r="O375">
        <v>-2.2999999999999998</v>
      </c>
      <c r="P375">
        <v>-1.85</v>
      </c>
      <c r="Q375">
        <v>-1.6</v>
      </c>
      <c r="R375" t="s">
        <v>72</v>
      </c>
      <c r="S375">
        <v>10.6</v>
      </c>
      <c r="T375" t="s">
        <v>65</v>
      </c>
      <c r="U375" t="s">
        <v>514</v>
      </c>
      <c r="V375" t="s">
        <v>108</v>
      </c>
      <c r="W375" t="s">
        <v>80</v>
      </c>
      <c r="X375">
        <v>0.49</v>
      </c>
      <c r="Y375">
        <v>1.66</v>
      </c>
      <c r="Z375">
        <v>-0.95</v>
      </c>
      <c r="AA375" t="s">
        <v>65</v>
      </c>
      <c r="AB375" t="s">
        <v>92</v>
      </c>
      <c r="AC375">
        <v>-1.85</v>
      </c>
      <c r="AD375">
        <v>2021</v>
      </c>
      <c r="AE375">
        <v>198.2</v>
      </c>
      <c r="AF375">
        <v>396</v>
      </c>
      <c r="AG375" t="s">
        <v>93</v>
      </c>
      <c r="AH375" t="s">
        <v>66</v>
      </c>
      <c r="AI375">
        <v>1536</v>
      </c>
      <c r="AJ375">
        <v>2.2799999999999998</v>
      </c>
      <c r="AK375" t="s">
        <v>109</v>
      </c>
      <c r="AL375">
        <v>457110</v>
      </c>
      <c r="AM375" t="s">
        <v>228</v>
      </c>
      <c r="AN375" t="s">
        <v>67</v>
      </c>
      <c r="AO375" t="s">
        <v>202</v>
      </c>
      <c r="AP375" t="s">
        <v>124</v>
      </c>
      <c r="AQ375" t="s">
        <v>68</v>
      </c>
      <c r="AR375" t="s">
        <v>93</v>
      </c>
      <c r="AS375" t="s">
        <v>67</v>
      </c>
      <c r="AT375" t="s">
        <v>146</v>
      </c>
      <c r="AU375" t="s">
        <v>125</v>
      </c>
      <c r="AV375" t="s">
        <v>67</v>
      </c>
      <c r="AW375" t="s">
        <v>126</v>
      </c>
      <c r="AX375" t="s">
        <v>156</v>
      </c>
      <c r="AY375" t="s">
        <v>110</v>
      </c>
      <c r="AZ375">
        <v>886</v>
      </c>
      <c r="BA375" t="s">
        <v>67</v>
      </c>
      <c r="BB375">
        <v>0</v>
      </c>
      <c r="BC375">
        <v>0.25</v>
      </c>
      <c r="BD375">
        <v>3.8</v>
      </c>
      <c r="BE375">
        <v>3.8</v>
      </c>
      <c r="BF375" t="s">
        <v>70</v>
      </c>
      <c r="BG375" t="s">
        <v>128</v>
      </c>
      <c r="BH375" t="s">
        <v>96</v>
      </c>
      <c r="BI375" t="s">
        <v>67</v>
      </c>
      <c r="BJ375" t="s">
        <v>71</v>
      </c>
      <c r="BK375" t="s">
        <v>67</v>
      </c>
      <c r="BL375" t="s">
        <v>130</v>
      </c>
      <c r="BM375">
        <v>329.012</v>
      </c>
      <c r="BN375">
        <v>96.29</v>
      </c>
      <c r="BO375">
        <v>0.6</v>
      </c>
      <c r="BP375">
        <v>3.1</v>
      </c>
      <c r="BQ375" t="s">
        <v>131</v>
      </c>
      <c r="BR375" t="s">
        <v>139</v>
      </c>
      <c r="BS375" t="s">
        <v>133</v>
      </c>
      <c r="BT375" t="s">
        <v>98</v>
      </c>
      <c r="BU375">
        <v>-1.25</v>
      </c>
      <c r="BV375">
        <v>-1</v>
      </c>
    </row>
    <row r="376" spans="1:74" x14ac:dyDescent="0.25">
      <c r="A376" t="s">
        <v>80</v>
      </c>
      <c r="B376" t="s">
        <v>80</v>
      </c>
      <c r="C376" t="s">
        <v>80</v>
      </c>
      <c r="D376">
        <v>5.3</v>
      </c>
      <c r="E376">
        <v>0.51</v>
      </c>
      <c r="F376">
        <v>1.55</v>
      </c>
      <c r="G376" t="s">
        <v>105</v>
      </c>
      <c r="H376">
        <v>199</v>
      </c>
      <c r="I376">
        <v>1.1299999999999999</v>
      </c>
      <c r="J376" t="s">
        <v>106</v>
      </c>
      <c r="K376" t="s">
        <v>67</v>
      </c>
      <c r="L376">
        <v>1</v>
      </c>
      <c r="M376" t="s">
        <v>116</v>
      </c>
      <c r="N376" t="s">
        <v>107</v>
      </c>
      <c r="O376">
        <v>-2.2999999999999998</v>
      </c>
      <c r="P376">
        <v>-1.92</v>
      </c>
      <c r="Q376">
        <v>-1.62</v>
      </c>
      <c r="R376" t="s">
        <v>72</v>
      </c>
      <c r="S376">
        <v>10.8</v>
      </c>
      <c r="T376" t="s">
        <v>65</v>
      </c>
      <c r="U376" t="s">
        <v>514</v>
      </c>
      <c r="V376" t="s">
        <v>108</v>
      </c>
      <c r="W376" t="s">
        <v>80</v>
      </c>
      <c r="X376">
        <v>0.57999999999999996</v>
      </c>
      <c r="Y376">
        <v>1.62</v>
      </c>
      <c r="Z376">
        <v>-0.95</v>
      </c>
      <c r="AA376" t="s">
        <v>65</v>
      </c>
      <c r="AB376" t="s">
        <v>92</v>
      </c>
      <c r="AC376">
        <v>-1.92</v>
      </c>
      <c r="AD376">
        <v>2021</v>
      </c>
      <c r="AE376">
        <v>159.69999999999999</v>
      </c>
      <c r="AF376">
        <v>319</v>
      </c>
      <c r="AG376" t="s">
        <v>93</v>
      </c>
      <c r="AH376" t="s">
        <v>66</v>
      </c>
      <c r="AI376">
        <v>1536</v>
      </c>
      <c r="AJ376">
        <v>2.61</v>
      </c>
      <c r="AK376" t="s">
        <v>109</v>
      </c>
      <c r="AL376">
        <v>457111</v>
      </c>
      <c r="AM376" t="s">
        <v>228</v>
      </c>
      <c r="AN376" t="s">
        <v>67</v>
      </c>
      <c r="AO376" t="s">
        <v>202</v>
      </c>
      <c r="AP376" t="s">
        <v>124</v>
      </c>
      <c r="AQ376" t="s">
        <v>68</v>
      </c>
      <c r="AR376" t="s">
        <v>93</v>
      </c>
      <c r="AS376" t="s">
        <v>67</v>
      </c>
      <c r="AT376" t="s">
        <v>146</v>
      </c>
      <c r="AU376" t="s">
        <v>125</v>
      </c>
      <c r="AV376" t="s">
        <v>67</v>
      </c>
      <c r="AW376" t="s">
        <v>126</v>
      </c>
      <c r="AX376" t="s">
        <v>156</v>
      </c>
      <c r="AY376" t="s">
        <v>110</v>
      </c>
      <c r="AZ376">
        <v>887</v>
      </c>
      <c r="BA376" t="s">
        <v>67</v>
      </c>
      <c r="BB376">
        <v>0</v>
      </c>
      <c r="BC376">
        <v>0.3</v>
      </c>
      <c r="BD376">
        <v>3.8</v>
      </c>
      <c r="BE376">
        <v>3.8</v>
      </c>
      <c r="BF376" t="s">
        <v>70</v>
      </c>
      <c r="BG376" t="s">
        <v>128</v>
      </c>
      <c r="BH376" t="s">
        <v>96</v>
      </c>
      <c r="BI376" t="s">
        <v>67</v>
      </c>
      <c r="BJ376" t="s">
        <v>71</v>
      </c>
      <c r="BK376" t="s">
        <v>67</v>
      </c>
      <c r="BL376" t="s">
        <v>130</v>
      </c>
      <c r="BM376">
        <v>258.714</v>
      </c>
      <c r="BN376">
        <v>92.06</v>
      </c>
      <c r="BO376">
        <v>0.67</v>
      </c>
      <c r="BP376">
        <v>3.3</v>
      </c>
      <c r="BQ376" t="s">
        <v>131</v>
      </c>
      <c r="BR376" t="s">
        <v>139</v>
      </c>
      <c r="BS376" t="s">
        <v>133</v>
      </c>
      <c r="BT376" t="s">
        <v>98</v>
      </c>
      <c r="BU376">
        <v>-1.25</v>
      </c>
      <c r="BV376">
        <v>-1</v>
      </c>
    </row>
    <row r="377" spans="1:74" x14ac:dyDescent="0.25">
      <c r="A377" t="s">
        <v>67</v>
      </c>
      <c r="B377" t="s">
        <v>67</v>
      </c>
      <c r="C377" t="s">
        <v>67</v>
      </c>
      <c r="D377" t="s">
        <v>67</v>
      </c>
      <c r="E377" t="s">
        <v>67</v>
      </c>
      <c r="F377" t="s">
        <v>67</v>
      </c>
      <c r="G377" t="s">
        <v>67</v>
      </c>
      <c r="H377">
        <v>199</v>
      </c>
      <c r="I377">
        <v>1.1299999999999999</v>
      </c>
      <c r="J377" t="s">
        <v>67</v>
      </c>
      <c r="K377" t="s">
        <v>67</v>
      </c>
      <c r="L377" t="s">
        <v>67</v>
      </c>
      <c r="M377" t="s">
        <v>116</v>
      </c>
      <c r="N377" t="s">
        <v>67</v>
      </c>
      <c r="O377" t="s">
        <v>67</v>
      </c>
      <c r="P377" t="s">
        <v>67</v>
      </c>
      <c r="Q377" t="s">
        <v>67</v>
      </c>
      <c r="R377" t="s">
        <v>67</v>
      </c>
      <c r="S377" t="s">
        <v>67</v>
      </c>
      <c r="T377" t="s">
        <v>67</v>
      </c>
      <c r="U377" t="s">
        <v>515</v>
      </c>
      <c r="V377" t="s">
        <v>67</v>
      </c>
      <c r="W377" t="s">
        <v>67</v>
      </c>
      <c r="X377" t="s">
        <v>67</v>
      </c>
      <c r="Y377" t="s">
        <v>67</v>
      </c>
      <c r="Z377" t="s">
        <v>67</v>
      </c>
      <c r="AA377" t="s">
        <v>67</v>
      </c>
      <c r="AB377" t="s">
        <v>67</v>
      </c>
      <c r="AC377" t="s">
        <v>67</v>
      </c>
      <c r="AD377">
        <v>2021</v>
      </c>
      <c r="AE377" t="s">
        <v>67</v>
      </c>
      <c r="AF377" t="s">
        <v>67</v>
      </c>
      <c r="AG377" t="s">
        <v>67</v>
      </c>
      <c r="AH377" t="s">
        <v>67</v>
      </c>
      <c r="AI377" t="s">
        <v>67</v>
      </c>
      <c r="AJ377" t="s">
        <v>67</v>
      </c>
      <c r="AK377" t="s">
        <v>67</v>
      </c>
      <c r="AL377">
        <v>460539</v>
      </c>
      <c r="AM377" t="s">
        <v>67</v>
      </c>
      <c r="AN377" t="s">
        <v>67</v>
      </c>
      <c r="AO377" t="s">
        <v>67</v>
      </c>
      <c r="AP377" t="s">
        <v>67</v>
      </c>
      <c r="AQ377" t="s">
        <v>68</v>
      </c>
      <c r="AR377" t="s">
        <v>67</v>
      </c>
      <c r="AS377" t="s">
        <v>67</v>
      </c>
      <c r="AT377" t="s">
        <v>67</v>
      </c>
      <c r="AU377" t="s">
        <v>67</v>
      </c>
      <c r="AV377" t="s">
        <v>67</v>
      </c>
      <c r="AW377" t="s">
        <v>126</v>
      </c>
      <c r="AX377" t="s">
        <v>339</v>
      </c>
      <c r="AY377" t="s">
        <v>67</v>
      </c>
      <c r="AZ377" t="s">
        <v>67</v>
      </c>
      <c r="BA377" t="s">
        <v>67</v>
      </c>
      <c r="BB377">
        <v>0</v>
      </c>
      <c r="BC377" t="s">
        <v>67</v>
      </c>
      <c r="BD377" t="s">
        <v>67</v>
      </c>
      <c r="BE377" t="s">
        <v>67</v>
      </c>
      <c r="BF377" t="s">
        <v>70</v>
      </c>
      <c r="BG377" t="s">
        <v>178</v>
      </c>
      <c r="BH377" t="s">
        <v>96</v>
      </c>
      <c r="BI377" t="s">
        <v>135</v>
      </c>
      <c r="BJ377" t="s">
        <v>67</v>
      </c>
      <c r="BK377" t="s">
        <v>67</v>
      </c>
      <c r="BL377" t="s">
        <v>97</v>
      </c>
      <c r="BM377" t="s">
        <v>67</v>
      </c>
      <c r="BN377" t="s">
        <v>67</v>
      </c>
      <c r="BO377" t="s">
        <v>67</v>
      </c>
      <c r="BP377" t="s">
        <v>67</v>
      </c>
      <c r="BQ377" t="s">
        <v>67</v>
      </c>
      <c r="BR377" t="s">
        <v>516</v>
      </c>
      <c r="BS377" t="s">
        <v>67</v>
      </c>
      <c r="BT377" t="s">
        <v>67</v>
      </c>
      <c r="BU377" t="s">
        <v>67</v>
      </c>
      <c r="BV377" t="s">
        <v>67</v>
      </c>
    </row>
    <row r="378" spans="1:74" x14ac:dyDescent="0.25">
      <c r="A378" t="s">
        <v>80</v>
      </c>
      <c r="B378" t="s">
        <v>80</v>
      </c>
      <c r="C378" t="s">
        <v>80</v>
      </c>
      <c r="D378">
        <v>14.1</v>
      </c>
      <c r="E378">
        <v>3.17</v>
      </c>
      <c r="F378" t="s">
        <v>67</v>
      </c>
      <c r="G378" t="s">
        <v>73</v>
      </c>
      <c r="H378">
        <v>199</v>
      </c>
      <c r="I378">
        <v>1.1299999999999999</v>
      </c>
      <c r="J378" t="s">
        <v>75</v>
      </c>
      <c r="K378" t="s">
        <v>67</v>
      </c>
      <c r="L378">
        <v>0</v>
      </c>
      <c r="M378" t="s">
        <v>116</v>
      </c>
      <c r="N378" t="s">
        <v>348</v>
      </c>
      <c r="O378">
        <v>-2.5</v>
      </c>
      <c r="P378">
        <v>-2.81</v>
      </c>
      <c r="Q378">
        <v>-2.0699999999999998</v>
      </c>
      <c r="R378" t="s">
        <v>142</v>
      </c>
      <c r="S378">
        <v>8.6999999999999993</v>
      </c>
      <c r="T378" t="s">
        <v>65</v>
      </c>
      <c r="U378" t="s">
        <v>517</v>
      </c>
      <c r="V378" t="s">
        <v>350</v>
      </c>
      <c r="W378" t="s">
        <v>80</v>
      </c>
      <c r="X378">
        <v>3.58</v>
      </c>
      <c r="Y378" t="s">
        <v>67</v>
      </c>
      <c r="Z378">
        <v>-0.99</v>
      </c>
      <c r="AA378" t="s">
        <v>65</v>
      </c>
      <c r="AB378" t="s">
        <v>100</v>
      </c>
      <c r="AC378">
        <v>-2.81</v>
      </c>
      <c r="AD378">
        <v>2021</v>
      </c>
      <c r="AE378">
        <v>161.69999999999999</v>
      </c>
      <c r="AF378">
        <v>323</v>
      </c>
      <c r="AG378" t="s">
        <v>93</v>
      </c>
      <c r="AH378" t="s">
        <v>66</v>
      </c>
      <c r="AI378">
        <v>1536</v>
      </c>
      <c r="AJ378">
        <v>11.49</v>
      </c>
      <c r="AK378" t="s">
        <v>77</v>
      </c>
      <c r="AL378">
        <v>457112</v>
      </c>
      <c r="AM378" t="s">
        <v>518</v>
      </c>
      <c r="AN378" t="s">
        <v>67</v>
      </c>
      <c r="AO378" t="s">
        <v>123</v>
      </c>
      <c r="AP378" t="s">
        <v>124</v>
      </c>
      <c r="AQ378" t="s">
        <v>68</v>
      </c>
      <c r="AR378" t="s">
        <v>93</v>
      </c>
      <c r="AS378" t="s">
        <v>67</v>
      </c>
      <c r="AT378" t="s">
        <v>146</v>
      </c>
      <c r="AU378" t="s">
        <v>125</v>
      </c>
      <c r="AV378" t="s">
        <v>67</v>
      </c>
      <c r="AW378" t="s">
        <v>126</v>
      </c>
      <c r="AX378" t="s">
        <v>236</v>
      </c>
      <c r="AY378" t="s">
        <v>78</v>
      </c>
      <c r="AZ378">
        <v>467</v>
      </c>
      <c r="BA378" t="s">
        <v>67</v>
      </c>
      <c r="BB378">
        <v>0</v>
      </c>
      <c r="BC378">
        <v>0.74</v>
      </c>
      <c r="BD378">
        <v>0</v>
      </c>
      <c r="BE378">
        <v>0</v>
      </c>
      <c r="BF378" t="s">
        <v>70</v>
      </c>
      <c r="BG378" t="s">
        <v>128</v>
      </c>
      <c r="BH378" t="s">
        <v>96</v>
      </c>
      <c r="BI378" t="s">
        <v>67</v>
      </c>
      <c r="BJ378" t="s">
        <v>71</v>
      </c>
      <c r="BK378" t="s">
        <v>67</v>
      </c>
      <c r="BL378" t="s">
        <v>130</v>
      </c>
      <c r="BM378" t="s">
        <v>67</v>
      </c>
      <c r="BN378">
        <v>579.33000000000004</v>
      </c>
      <c r="BO378">
        <v>1.56</v>
      </c>
      <c r="BP378">
        <v>8.6999999999999993</v>
      </c>
      <c r="BQ378" t="s">
        <v>74</v>
      </c>
      <c r="BR378" t="s">
        <v>139</v>
      </c>
      <c r="BS378" t="s">
        <v>133</v>
      </c>
      <c r="BT378" t="s">
        <v>79</v>
      </c>
      <c r="BU378">
        <v>-1.25</v>
      </c>
      <c r="BV378">
        <v>-1</v>
      </c>
    </row>
    <row r="379" spans="1:74" x14ac:dyDescent="0.25">
      <c r="A379" t="s">
        <v>80</v>
      </c>
      <c r="B379" t="s">
        <v>80</v>
      </c>
      <c r="C379" t="s">
        <v>80</v>
      </c>
      <c r="D379">
        <v>17.600000000000001</v>
      </c>
      <c r="E379">
        <v>3.01</v>
      </c>
      <c r="F379" t="s">
        <v>67</v>
      </c>
      <c r="G379" t="s">
        <v>73</v>
      </c>
      <c r="H379">
        <v>199</v>
      </c>
      <c r="I379">
        <v>1.1299999999999999</v>
      </c>
      <c r="J379" t="s">
        <v>75</v>
      </c>
      <c r="K379" t="s">
        <v>67</v>
      </c>
      <c r="L379">
        <v>0</v>
      </c>
      <c r="M379" t="s">
        <v>116</v>
      </c>
      <c r="N379" t="s">
        <v>348</v>
      </c>
      <c r="O379">
        <v>-2.5</v>
      </c>
      <c r="P379">
        <v>-2.77</v>
      </c>
      <c r="Q379">
        <v>-2.0299999999999998</v>
      </c>
      <c r="R379" t="s">
        <v>142</v>
      </c>
      <c r="S379">
        <v>9.5</v>
      </c>
      <c r="T379" t="s">
        <v>65</v>
      </c>
      <c r="U379" t="s">
        <v>517</v>
      </c>
      <c r="V379" t="s">
        <v>350</v>
      </c>
      <c r="W379" t="s">
        <v>80</v>
      </c>
      <c r="X379">
        <v>3.4</v>
      </c>
      <c r="Y379" t="s">
        <v>67</v>
      </c>
      <c r="Z379">
        <v>-0.99</v>
      </c>
      <c r="AA379" t="s">
        <v>65</v>
      </c>
      <c r="AB379" t="s">
        <v>100</v>
      </c>
      <c r="AC379">
        <v>-2.77</v>
      </c>
      <c r="AD379">
        <v>2021</v>
      </c>
      <c r="AE379">
        <v>185.1</v>
      </c>
      <c r="AF379">
        <v>370</v>
      </c>
      <c r="AG379" t="s">
        <v>93</v>
      </c>
      <c r="AH379" t="s">
        <v>66</v>
      </c>
      <c r="AI379">
        <v>1536</v>
      </c>
      <c r="AJ379">
        <v>12.35</v>
      </c>
      <c r="AK379" t="s">
        <v>77</v>
      </c>
      <c r="AL379">
        <v>457113</v>
      </c>
      <c r="AM379" t="s">
        <v>518</v>
      </c>
      <c r="AN379" t="s">
        <v>67</v>
      </c>
      <c r="AO379" t="s">
        <v>123</v>
      </c>
      <c r="AP379" t="s">
        <v>124</v>
      </c>
      <c r="AQ379" t="s">
        <v>68</v>
      </c>
      <c r="AR379" t="s">
        <v>93</v>
      </c>
      <c r="AS379" t="s">
        <v>67</v>
      </c>
      <c r="AT379" t="s">
        <v>146</v>
      </c>
      <c r="AU379" t="s">
        <v>125</v>
      </c>
      <c r="AV379" t="s">
        <v>67</v>
      </c>
      <c r="AW379" t="s">
        <v>126</v>
      </c>
      <c r="AX379" t="s">
        <v>236</v>
      </c>
      <c r="AY379" t="s">
        <v>78</v>
      </c>
      <c r="AZ379">
        <v>468</v>
      </c>
      <c r="BA379" t="s">
        <v>67</v>
      </c>
      <c r="BB379">
        <v>0</v>
      </c>
      <c r="BC379">
        <v>0.74</v>
      </c>
      <c r="BD379">
        <v>0</v>
      </c>
      <c r="BE379">
        <v>0</v>
      </c>
      <c r="BF379" t="s">
        <v>70</v>
      </c>
      <c r="BG379" t="s">
        <v>128</v>
      </c>
      <c r="BH379" t="s">
        <v>96</v>
      </c>
      <c r="BI379" t="s">
        <v>67</v>
      </c>
      <c r="BJ379" t="s">
        <v>71</v>
      </c>
      <c r="BK379" t="s">
        <v>67</v>
      </c>
      <c r="BL379" t="s">
        <v>130</v>
      </c>
      <c r="BM379" t="s">
        <v>67</v>
      </c>
      <c r="BN379">
        <v>629.5</v>
      </c>
      <c r="BO379">
        <v>1.52</v>
      </c>
      <c r="BP379">
        <v>9.5</v>
      </c>
      <c r="BQ379" t="s">
        <v>74</v>
      </c>
      <c r="BR379" t="s">
        <v>139</v>
      </c>
      <c r="BS379" t="s">
        <v>133</v>
      </c>
      <c r="BT379" t="s">
        <v>79</v>
      </c>
      <c r="BU379">
        <v>-1.25</v>
      </c>
      <c r="BV379">
        <v>-1</v>
      </c>
    </row>
    <row r="380" spans="1:74" x14ac:dyDescent="0.25">
      <c r="A380" t="s">
        <v>80</v>
      </c>
      <c r="B380" t="s">
        <v>80</v>
      </c>
      <c r="C380" t="s">
        <v>80</v>
      </c>
      <c r="D380">
        <v>8.1999999999999993</v>
      </c>
      <c r="E380">
        <v>3.67</v>
      </c>
      <c r="F380" t="s">
        <v>67</v>
      </c>
      <c r="G380" t="s">
        <v>73</v>
      </c>
      <c r="H380">
        <v>199</v>
      </c>
      <c r="I380">
        <v>1.1299999999999999</v>
      </c>
      <c r="J380" t="s">
        <v>75</v>
      </c>
      <c r="K380" t="s">
        <v>67</v>
      </c>
      <c r="L380">
        <v>0</v>
      </c>
      <c r="M380" t="s">
        <v>116</v>
      </c>
      <c r="N380" t="s">
        <v>348</v>
      </c>
      <c r="O380">
        <v>-2.5</v>
      </c>
      <c r="P380">
        <v>-2.88</v>
      </c>
      <c r="Q380">
        <v>-2.08</v>
      </c>
      <c r="R380" t="s">
        <v>142</v>
      </c>
      <c r="S380">
        <v>9</v>
      </c>
      <c r="T380" t="s">
        <v>65</v>
      </c>
      <c r="U380" t="s">
        <v>517</v>
      </c>
      <c r="V380" t="s">
        <v>350</v>
      </c>
      <c r="W380" t="s">
        <v>80</v>
      </c>
      <c r="X380">
        <v>4.1500000000000004</v>
      </c>
      <c r="Y380" t="s">
        <v>67</v>
      </c>
      <c r="Z380">
        <v>-1.01</v>
      </c>
      <c r="AA380" t="s">
        <v>65</v>
      </c>
      <c r="AB380" t="s">
        <v>100</v>
      </c>
      <c r="AC380">
        <v>-2.88</v>
      </c>
      <c r="AD380">
        <v>2021</v>
      </c>
      <c r="AE380">
        <v>91.6</v>
      </c>
      <c r="AF380">
        <v>183</v>
      </c>
      <c r="AG380" t="s">
        <v>93</v>
      </c>
      <c r="AH380" t="s">
        <v>66</v>
      </c>
      <c r="AI380">
        <v>1536</v>
      </c>
      <c r="AJ380">
        <v>12.33</v>
      </c>
      <c r="AK380" t="s">
        <v>77</v>
      </c>
      <c r="AL380">
        <v>457114</v>
      </c>
      <c r="AM380" t="s">
        <v>518</v>
      </c>
      <c r="AN380" t="s">
        <v>67</v>
      </c>
      <c r="AO380" t="s">
        <v>123</v>
      </c>
      <c r="AP380" t="s">
        <v>124</v>
      </c>
      <c r="AQ380" t="s">
        <v>68</v>
      </c>
      <c r="AR380" t="s">
        <v>93</v>
      </c>
      <c r="AS380" t="s">
        <v>67</v>
      </c>
      <c r="AT380" t="s">
        <v>146</v>
      </c>
      <c r="AU380" t="s">
        <v>125</v>
      </c>
      <c r="AV380" t="s">
        <v>67</v>
      </c>
      <c r="AW380" t="s">
        <v>126</v>
      </c>
      <c r="AX380" t="s">
        <v>359</v>
      </c>
      <c r="AY380" t="s">
        <v>78</v>
      </c>
      <c r="AZ380">
        <v>469</v>
      </c>
      <c r="BA380" t="s">
        <v>67</v>
      </c>
      <c r="BB380">
        <v>0</v>
      </c>
      <c r="BC380">
        <v>0.8</v>
      </c>
      <c r="BD380">
        <v>0</v>
      </c>
      <c r="BE380">
        <v>0</v>
      </c>
      <c r="BF380" t="s">
        <v>70</v>
      </c>
      <c r="BG380" t="s">
        <v>128</v>
      </c>
      <c r="BH380" t="s">
        <v>96</v>
      </c>
      <c r="BI380" t="s">
        <v>67</v>
      </c>
      <c r="BJ380" t="s">
        <v>71</v>
      </c>
      <c r="BK380" t="s">
        <v>67</v>
      </c>
      <c r="BL380" t="s">
        <v>130</v>
      </c>
      <c r="BM380" t="s">
        <v>67</v>
      </c>
      <c r="BN380">
        <v>380.08</v>
      </c>
      <c r="BO380">
        <v>1.63</v>
      </c>
      <c r="BP380">
        <v>9</v>
      </c>
      <c r="BQ380" t="s">
        <v>74</v>
      </c>
      <c r="BR380" t="s">
        <v>139</v>
      </c>
      <c r="BS380" t="s">
        <v>133</v>
      </c>
      <c r="BT380" t="s">
        <v>79</v>
      </c>
      <c r="BU380">
        <v>-1.25</v>
      </c>
      <c r="BV380">
        <v>-1</v>
      </c>
    </row>
    <row r="381" spans="1:74" x14ac:dyDescent="0.25">
      <c r="A381" t="s">
        <v>80</v>
      </c>
      <c r="B381" t="s">
        <v>80</v>
      </c>
      <c r="C381" t="s">
        <v>80</v>
      </c>
      <c r="D381">
        <v>5.2</v>
      </c>
      <c r="E381">
        <v>2.4300000000000002</v>
      </c>
      <c r="F381" t="s">
        <v>67</v>
      </c>
      <c r="G381" t="s">
        <v>73</v>
      </c>
      <c r="H381">
        <v>199</v>
      </c>
      <c r="I381">
        <v>1.1299999999999999</v>
      </c>
      <c r="J381" t="s">
        <v>75</v>
      </c>
      <c r="K381" t="s">
        <v>67</v>
      </c>
      <c r="L381">
        <v>0</v>
      </c>
      <c r="M381" t="s">
        <v>116</v>
      </c>
      <c r="N381" t="s">
        <v>348</v>
      </c>
      <c r="O381">
        <v>-2.5</v>
      </c>
      <c r="P381">
        <v>-2.75</v>
      </c>
      <c r="Q381">
        <v>-2.04</v>
      </c>
      <c r="R381" t="s">
        <v>142</v>
      </c>
      <c r="S381">
        <v>9.3000000000000007</v>
      </c>
      <c r="T381" t="s">
        <v>65</v>
      </c>
      <c r="U381" t="s">
        <v>517</v>
      </c>
      <c r="V381" t="s">
        <v>350</v>
      </c>
      <c r="W381" t="s">
        <v>80</v>
      </c>
      <c r="X381">
        <v>2.75</v>
      </c>
      <c r="Y381" t="s">
        <v>67</v>
      </c>
      <c r="Z381">
        <v>-1.01</v>
      </c>
      <c r="AA381" t="s">
        <v>65</v>
      </c>
      <c r="AB381" t="s">
        <v>100</v>
      </c>
      <c r="AC381">
        <v>-2.75</v>
      </c>
      <c r="AD381">
        <v>2021</v>
      </c>
      <c r="AE381">
        <v>55.7</v>
      </c>
      <c r="AF381">
        <v>111</v>
      </c>
      <c r="AG381" t="s">
        <v>93</v>
      </c>
      <c r="AH381" t="s">
        <v>66</v>
      </c>
      <c r="AI381">
        <v>1536</v>
      </c>
      <c r="AJ381">
        <v>10.98</v>
      </c>
      <c r="AK381" t="s">
        <v>77</v>
      </c>
      <c r="AL381">
        <v>457115</v>
      </c>
      <c r="AM381" t="s">
        <v>518</v>
      </c>
      <c r="AN381" t="s">
        <v>67</v>
      </c>
      <c r="AO381" t="s">
        <v>123</v>
      </c>
      <c r="AP381" t="s">
        <v>124</v>
      </c>
      <c r="AQ381" t="s">
        <v>68</v>
      </c>
      <c r="AR381" t="s">
        <v>93</v>
      </c>
      <c r="AS381" t="s">
        <v>67</v>
      </c>
      <c r="AT381" t="s">
        <v>146</v>
      </c>
      <c r="AU381" t="s">
        <v>125</v>
      </c>
      <c r="AV381" t="s">
        <v>67</v>
      </c>
      <c r="AW381" t="s">
        <v>126</v>
      </c>
      <c r="AX381" t="s">
        <v>359</v>
      </c>
      <c r="AY381" t="s">
        <v>78</v>
      </c>
      <c r="AZ381">
        <v>470</v>
      </c>
      <c r="BA381" t="s">
        <v>67</v>
      </c>
      <c r="BB381">
        <v>0</v>
      </c>
      <c r="BC381">
        <v>0.71</v>
      </c>
      <c r="BD381">
        <v>0</v>
      </c>
      <c r="BE381">
        <v>0</v>
      </c>
      <c r="BF381" t="s">
        <v>70</v>
      </c>
      <c r="BG381" t="s">
        <v>128</v>
      </c>
      <c r="BH381" t="s">
        <v>96</v>
      </c>
      <c r="BI381" t="s">
        <v>67</v>
      </c>
      <c r="BJ381" t="s">
        <v>71</v>
      </c>
      <c r="BK381" t="s">
        <v>67</v>
      </c>
      <c r="BL381" t="s">
        <v>130</v>
      </c>
      <c r="BM381" t="s">
        <v>67</v>
      </c>
      <c r="BN381">
        <v>153.04</v>
      </c>
      <c r="BO381">
        <v>1.5</v>
      </c>
      <c r="BP381">
        <v>9.3000000000000007</v>
      </c>
      <c r="BQ381" t="s">
        <v>74</v>
      </c>
      <c r="BR381" t="s">
        <v>139</v>
      </c>
      <c r="BS381" t="s">
        <v>133</v>
      </c>
      <c r="BT381" t="s">
        <v>79</v>
      </c>
      <c r="BU381">
        <v>-1.25</v>
      </c>
      <c r="BV381">
        <v>-1</v>
      </c>
    </row>
    <row r="382" spans="1:74" x14ac:dyDescent="0.25">
      <c r="A382" t="s">
        <v>80</v>
      </c>
      <c r="B382" t="s">
        <v>80</v>
      </c>
      <c r="C382" t="s">
        <v>80</v>
      </c>
      <c r="D382">
        <v>20.7</v>
      </c>
      <c r="E382">
        <v>3.21</v>
      </c>
      <c r="F382" t="s">
        <v>67</v>
      </c>
      <c r="G382" t="s">
        <v>73</v>
      </c>
      <c r="H382">
        <v>199</v>
      </c>
      <c r="I382">
        <v>1.1299999999999999</v>
      </c>
      <c r="J382" t="s">
        <v>75</v>
      </c>
      <c r="K382" t="s">
        <v>67</v>
      </c>
      <c r="L382">
        <v>0</v>
      </c>
      <c r="M382" t="s">
        <v>116</v>
      </c>
      <c r="N382" t="s">
        <v>348</v>
      </c>
      <c r="O382">
        <v>-2.5</v>
      </c>
      <c r="P382">
        <v>-2.89</v>
      </c>
      <c r="Q382">
        <v>-2.04</v>
      </c>
      <c r="R382" t="s">
        <v>142</v>
      </c>
      <c r="S382">
        <v>21.7</v>
      </c>
      <c r="T382" t="s">
        <v>65</v>
      </c>
      <c r="U382" t="s">
        <v>517</v>
      </c>
      <c r="V382" t="s">
        <v>76</v>
      </c>
      <c r="W382" t="s">
        <v>80</v>
      </c>
      <c r="X382">
        <v>3.63</v>
      </c>
      <c r="Y382" t="s">
        <v>67</v>
      </c>
      <c r="Z382">
        <v>-0.99</v>
      </c>
      <c r="AA382" t="s">
        <v>65</v>
      </c>
      <c r="AB382" t="s">
        <v>100</v>
      </c>
      <c r="AC382">
        <v>-2.89</v>
      </c>
      <c r="AD382">
        <v>2021</v>
      </c>
      <c r="AE382">
        <v>108.3</v>
      </c>
      <c r="AF382">
        <v>217</v>
      </c>
      <c r="AG382" t="s">
        <v>93</v>
      </c>
      <c r="AH382" t="s">
        <v>66</v>
      </c>
      <c r="AI382">
        <v>1536</v>
      </c>
      <c r="AJ382">
        <v>16.78</v>
      </c>
      <c r="AK382" t="s">
        <v>77</v>
      </c>
      <c r="AL382">
        <v>457116</v>
      </c>
      <c r="AM382" t="s">
        <v>518</v>
      </c>
      <c r="AN382" t="s">
        <v>67</v>
      </c>
      <c r="AO382" t="s">
        <v>123</v>
      </c>
      <c r="AP382" t="s">
        <v>124</v>
      </c>
      <c r="AQ382" t="s">
        <v>68</v>
      </c>
      <c r="AR382" t="s">
        <v>93</v>
      </c>
      <c r="AS382" t="s">
        <v>67</v>
      </c>
      <c r="AT382" t="s">
        <v>146</v>
      </c>
      <c r="AU382" t="s">
        <v>125</v>
      </c>
      <c r="AV382" t="s">
        <v>67</v>
      </c>
      <c r="AW382" t="s">
        <v>126</v>
      </c>
      <c r="AX382" t="s">
        <v>359</v>
      </c>
      <c r="AY382" t="s">
        <v>78</v>
      </c>
      <c r="AZ382">
        <v>1263</v>
      </c>
      <c r="BA382" t="s">
        <v>67</v>
      </c>
      <c r="BB382">
        <v>0</v>
      </c>
      <c r="BC382">
        <v>0.85</v>
      </c>
      <c r="BD382">
        <v>1.3</v>
      </c>
      <c r="BE382">
        <v>1.3</v>
      </c>
      <c r="BF382" t="s">
        <v>70</v>
      </c>
      <c r="BG382" t="s">
        <v>128</v>
      </c>
      <c r="BH382" t="s">
        <v>96</v>
      </c>
      <c r="BI382" t="s">
        <v>67</v>
      </c>
      <c r="BJ382" t="s">
        <v>71</v>
      </c>
      <c r="BK382" t="s">
        <v>67</v>
      </c>
      <c r="BL382" t="s">
        <v>130</v>
      </c>
      <c r="BM382" t="s">
        <v>67</v>
      </c>
      <c r="BN382">
        <v>392.83</v>
      </c>
      <c r="BO382">
        <v>1.64</v>
      </c>
      <c r="BP382">
        <v>19.100000000000001</v>
      </c>
      <c r="BQ382" t="s">
        <v>74</v>
      </c>
      <c r="BR382" t="s">
        <v>139</v>
      </c>
      <c r="BS382" t="s">
        <v>133</v>
      </c>
      <c r="BT382" t="s">
        <v>79</v>
      </c>
      <c r="BU382">
        <v>-1.25</v>
      </c>
      <c r="BV382">
        <v>-1</v>
      </c>
    </row>
    <row r="383" spans="1:74" x14ac:dyDescent="0.25">
      <c r="A383" t="s">
        <v>80</v>
      </c>
      <c r="B383" t="s">
        <v>80</v>
      </c>
      <c r="C383" t="s">
        <v>80</v>
      </c>
      <c r="D383">
        <v>17.600000000000001</v>
      </c>
      <c r="E383">
        <v>4.38</v>
      </c>
      <c r="F383" t="s">
        <v>67</v>
      </c>
      <c r="G383" t="s">
        <v>73</v>
      </c>
      <c r="H383">
        <v>199</v>
      </c>
      <c r="I383">
        <v>1.1299999999999999</v>
      </c>
      <c r="J383" t="s">
        <v>75</v>
      </c>
      <c r="K383" t="s">
        <v>67</v>
      </c>
      <c r="L383">
        <v>0</v>
      </c>
      <c r="M383" t="s">
        <v>116</v>
      </c>
      <c r="N383" t="s">
        <v>348</v>
      </c>
      <c r="O383">
        <v>-2.5</v>
      </c>
      <c r="P383">
        <v>-2.74</v>
      </c>
      <c r="Q383">
        <v>-2.02</v>
      </c>
      <c r="R383" t="s">
        <v>142</v>
      </c>
      <c r="S383">
        <v>20.9</v>
      </c>
      <c r="T383" t="s">
        <v>65</v>
      </c>
      <c r="U383" t="s">
        <v>517</v>
      </c>
      <c r="V383" t="s">
        <v>76</v>
      </c>
      <c r="W383" t="s">
        <v>80</v>
      </c>
      <c r="X383">
        <v>4.95</v>
      </c>
      <c r="Y383" t="s">
        <v>67</v>
      </c>
      <c r="Z383">
        <v>-1.01</v>
      </c>
      <c r="AA383" t="s">
        <v>65</v>
      </c>
      <c r="AB383" t="s">
        <v>100</v>
      </c>
      <c r="AC383">
        <v>-2.74</v>
      </c>
      <c r="AD383">
        <v>2021</v>
      </c>
      <c r="AE383">
        <v>96.4</v>
      </c>
      <c r="AF383">
        <v>193</v>
      </c>
      <c r="AG383" t="s">
        <v>93</v>
      </c>
      <c r="AH383" t="s">
        <v>66</v>
      </c>
      <c r="AI383">
        <v>1536</v>
      </c>
      <c r="AJ383">
        <v>18.05</v>
      </c>
      <c r="AK383" t="s">
        <v>77</v>
      </c>
      <c r="AL383">
        <v>457117</v>
      </c>
      <c r="AM383" t="s">
        <v>518</v>
      </c>
      <c r="AN383" t="s">
        <v>67</v>
      </c>
      <c r="AO383" t="s">
        <v>123</v>
      </c>
      <c r="AP383" t="s">
        <v>124</v>
      </c>
      <c r="AQ383" t="s">
        <v>68</v>
      </c>
      <c r="AR383" t="s">
        <v>93</v>
      </c>
      <c r="AS383" t="s">
        <v>67</v>
      </c>
      <c r="AT383" t="s">
        <v>146</v>
      </c>
      <c r="AU383" t="s">
        <v>125</v>
      </c>
      <c r="AV383" t="s">
        <v>67</v>
      </c>
      <c r="AW383" t="s">
        <v>126</v>
      </c>
      <c r="AX383" t="s">
        <v>359</v>
      </c>
      <c r="AY383" t="s">
        <v>78</v>
      </c>
      <c r="AZ383">
        <v>1264</v>
      </c>
      <c r="BA383" t="s">
        <v>67</v>
      </c>
      <c r="BB383">
        <v>0</v>
      </c>
      <c r="BC383">
        <v>0.72</v>
      </c>
      <c r="BD383">
        <v>1.3</v>
      </c>
      <c r="BE383">
        <v>1.3</v>
      </c>
      <c r="BF383" t="s">
        <v>70</v>
      </c>
      <c r="BG383" t="s">
        <v>128</v>
      </c>
      <c r="BH383" t="s">
        <v>96</v>
      </c>
      <c r="BI383" t="s">
        <v>67</v>
      </c>
      <c r="BJ383" t="s">
        <v>71</v>
      </c>
      <c r="BK383" t="s">
        <v>67</v>
      </c>
      <c r="BL383" t="s">
        <v>130</v>
      </c>
      <c r="BM383" t="s">
        <v>67</v>
      </c>
      <c r="BN383">
        <v>476.97</v>
      </c>
      <c r="BO383">
        <v>1.49</v>
      </c>
      <c r="BP383">
        <v>18.3</v>
      </c>
      <c r="BQ383" t="s">
        <v>74</v>
      </c>
      <c r="BR383" t="s">
        <v>139</v>
      </c>
      <c r="BS383" t="s">
        <v>133</v>
      </c>
      <c r="BT383" t="s">
        <v>79</v>
      </c>
      <c r="BU383">
        <v>-1.25</v>
      </c>
      <c r="BV383">
        <v>-1</v>
      </c>
    </row>
    <row r="384" spans="1:74" x14ac:dyDescent="0.25">
      <c r="A384" t="s">
        <v>140</v>
      </c>
      <c r="B384" t="s">
        <v>103</v>
      </c>
      <c r="C384" t="s">
        <v>141</v>
      </c>
      <c r="D384">
        <v>1.7</v>
      </c>
      <c r="E384">
        <v>0.43</v>
      </c>
      <c r="F384" t="s">
        <v>67</v>
      </c>
      <c r="G384" t="s">
        <v>73</v>
      </c>
      <c r="H384">
        <v>199</v>
      </c>
      <c r="I384">
        <v>1.1299999999999999</v>
      </c>
      <c r="J384" t="s">
        <v>112</v>
      </c>
      <c r="K384" t="s">
        <v>67</v>
      </c>
      <c r="L384">
        <v>0</v>
      </c>
      <c r="M384" t="s">
        <v>116</v>
      </c>
      <c r="N384" t="s">
        <v>160</v>
      </c>
      <c r="O384">
        <v>-1.75</v>
      </c>
      <c r="P384">
        <v>-1.96</v>
      </c>
      <c r="Q384">
        <v>-1.68</v>
      </c>
      <c r="R384" t="s">
        <v>72</v>
      </c>
      <c r="S384">
        <v>9.4</v>
      </c>
      <c r="T384" t="s">
        <v>65</v>
      </c>
      <c r="U384" t="s">
        <v>519</v>
      </c>
      <c r="V384" t="s">
        <v>144</v>
      </c>
      <c r="W384" t="s">
        <v>140</v>
      </c>
      <c r="X384">
        <v>0.49</v>
      </c>
      <c r="Y384" t="s">
        <v>67</v>
      </c>
      <c r="Z384">
        <v>-1.01</v>
      </c>
      <c r="AA384" t="s">
        <v>65</v>
      </c>
      <c r="AB384" t="s">
        <v>100</v>
      </c>
      <c r="AC384">
        <v>-1.96</v>
      </c>
      <c r="AD384">
        <v>2021</v>
      </c>
      <c r="AE384">
        <v>55.9</v>
      </c>
      <c r="AF384">
        <v>112</v>
      </c>
      <c r="AG384" t="s">
        <v>93</v>
      </c>
      <c r="AH384" t="s">
        <v>66</v>
      </c>
      <c r="AI384">
        <v>1536</v>
      </c>
      <c r="AJ384">
        <v>2.38</v>
      </c>
      <c r="AK384" t="s">
        <v>109</v>
      </c>
      <c r="AL384">
        <v>457118</v>
      </c>
      <c r="AM384" t="s">
        <v>520</v>
      </c>
      <c r="AN384" t="s">
        <v>67</v>
      </c>
      <c r="AO384" t="s">
        <v>123</v>
      </c>
      <c r="AP384" t="s">
        <v>124</v>
      </c>
      <c r="AQ384" t="s">
        <v>68</v>
      </c>
      <c r="AR384" t="s">
        <v>93</v>
      </c>
      <c r="AS384" t="s">
        <v>67</v>
      </c>
      <c r="AT384" t="s">
        <v>146</v>
      </c>
      <c r="AU384" t="s">
        <v>125</v>
      </c>
      <c r="AV384" t="s">
        <v>67</v>
      </c>
      <c r="AW384" t="s">
        <v>126</v>
      </c>
      <c r="AX384" t="s">
        <v>240</v>
      </c>
      <c r="AY384" t="s">
        <v>110</v>
      </c>
      <c r="AZ384">
        <v>86</v>
      </c>
      <c r="BA384" t="s">
        <v>67</v>
      </c>
      <c r="BB384">
        <v>0</v>
      </c>
      <c r="BC384">
        <v>0.28000000000000003</v>
      </c>
      <c r="BD384">
        <v>3.2</v>
      </c>
      <c r="BE384">
        <v>3.2</v>
      </c>
      <c r="BF384" t="s">
        <v>70</v>
      </c>
      <c r="BG384" t="s">
        <v>128</v>
      </c>
      <c r="BH384" t="s">
        <v>96</v>
      </c>
      <c r="BI384" t="s">
        <v>67</v>
      </c>
      <c r="BJ384" t="s">
        <v>71</v>
      </c>
      <c r="BK384" t="s">
        <v>67</v>
      </c>
      <c r="BL384" t="s">
        <v>130</v>
      </c>
      <c r="BM384" t="s">
        <v>67</v>
      </c>
      <c r="BN384">
        <v>27.17</v>
      </c>
      <c r="BO384">
        <v>0.71</v>
      </c>
      <c r="BP384">
        <v>3</v>
      </c>
      <c r="BQ384" t="s">
        <v>131</v>
      </c>
      <c r="BR384" t="s">
        <v>139</v>
      </c>
      <c r="BS384" t="s">
        <v>133</v>
      </c>
      <c r="BT384" t="s">
        <v>98</v>
      </c>
      <c r="BU384">
        <v>-1.25</v>
      </c>
      <c r="BV384">
        <v>-1</v>
      </c>
    </row>
    <row r="385" spans="1:74" x14ac:dyDescent="0.25">
      <c r="A385" t="s">
        <v>140</v>
      </c>
      <c r="B385" t="s">
        <v>103</v>
      </c>
      <c r="C385" t="s">
        <v>141</v>
      </c>
      <c r="D385">
        <v>1</v>
      </c>
      <c r="E385">
        <v>0.54</v>
      </c>
      <c r="F385" t="s">
        <v>67</v>
      </c>
      <c r="G385" t="s">
        <v>73</v>
      </c>
      <c r="H385">
        <v>199</v>
      </c>
      <c r="I385">
        <v>1.1299999999999999</v>
      </c>
      <c r="J385" t="s">
        <v>112</v>
      </c>
      <c r="K385" t="s">
        <v>67</v>
      </c>
      <c r="L385">
        <v>0</v>
      </c>
      <c r="M385" t="s">
        <v>116</v>
      </c>
      <c r="N385" t="s">
        <v>160</v>
      </c>
      <c r="O385">
        <v>-1.75</v>
      </c>
      <c r="P385">
        <v>-2.11</v>
      </c>
      <c r="Q385">
        <v>-1.74</v>
      </c>
      <c r="R385" t="s">
        <v>72</v>
      </c>
      <c r="S385">
        <v>9.5</v>
      </c>
      <c r="T385" t="s">
        <v>65</v>
      </c>
      <c r="U385" t="s">
        <v>519</v>
      </c>
      <c r="V385" t="s">
        <v>144</v>
      </c>
      <c r="W385" t="s">
        <v>140</v>
      </c>
      <c r="X385">
        <v>0.61</v>
      </c>
      <c r="Y385" t="s">
        <v>67</v>
      </c>
      <c r="Z385">
        <v>-1.03</v>
      </c>
      <c r="AA385" t="s">
        <v>65</v>
      </c>
      <c r="AB385" t="s">
        <v>100</v>
      </c>
      <c r="AC385">
        <v>-2.11</v>
      </c>
      <c r="AD385">
        <v>2021</v>
      </c>
      <c r="AE385">
        <v>33.700000000000003</v>
      </c>
      <c r="AF385">
        <v>67</v>
      </c>
      <c r="AG385" t="s">
        <v>93</v>
      </c>
      <c r="AH385" t="s">
        <v>66</v>
      </c>
      <c r="AI385">
        <v>1536</v>
      </c>
      <c r="AJ385">
        <v>2.57</v>
      </c>
      <c r="AK385" t="s">
        <v>109</v>
      </c>
      <c r="AL385">
        <v>457119</v>
      </c>
      <c r="AM385" t="s">
        <v>520</v>
      </c>
      <c r="AN385" t="s">
        <v>67</v>
      </c>
      <c r="AO385" t="s">
        <v>123</v>
      </c>
      <c r="AP385" t="s">
        <v>124</v>
      </c>
      <c r="AQ385" t="s">
        <v>68</v>
      </c>
      <c r="AR385" t="s">
        <v>93</v>
      </c>
      <c r="AS385" t="s">
        <v>67</v>
      </c>
      <c r="AT385" t="s">
        <v>146</v>
      </c>
      <c r="AU385" t="s">
        <v>125</v>
      </c>
      <c r="AV385" t="s">
        <v>67</v>
      </c>
      <c r="AW385" t="s">
        <v>126</v>
      </c>
      <c r="AX385" t="s">
        <v>358</v>
      </c>
      <c r="AY385" t="s">
        <v>110</v>
      </c>
      <c r="AZ385">
        <v>34</v>
      </c>
      <c r="BA385" t="s">
        <v>67</v>
      </c>
      <c r="BB385">
        <v>0</v>
      </c>
      <c r="BC385">
        <v>0.37</v>
      </c>
      <c r="BD385">
        <v>3.2</v>
      </c>
      <c r="BE385">
        <v>3.2</v>
      </c>
      <c r="BF385" t="s">
        <v>70</v>
      </c>
      <c r="BG385" t="s">
        <v>128</v>
      </c>
      <c r="BH385" t="s">
        <v>96</v>
      </c>
      <c r="BI385" t="s">
        <v>67</v>
      </c>
      <c r="BJ385" t="s">
        <v>71</v>
      </c>
      <c r="BK385" t="s">
        <v>67</v>
      </c>
      <c r="BL385" t="s">
        <v>130</v>
      </c>
      <c r="BM385" t="s">
        <v>67</v>
      </c>
      <c r="BN385">
        <v>20.58</v>
      </c>
      <c r="BO385">
        <v>0.86</v>
      </c>
      <c r="BP385">
        <v>3.1</v>
      </c>
      <c r="BQ385" t="s">
        <v>131</v>
      </c>
      <c r="BR385" t="s">
        <v>139</v>
      </c>
      <c r="BS385" t="s">
        <v>133</v>
      </c>
      <c r="BT385" t="s">
        <v>98</v>
      </c>
      <c r="BU385">
        <v>-1.25</v>
      </c>
      <c r="BV385">
        <v>-1</v>
      </c>
    </row>
    <row r="386" spans="1:74" x14ac:dyDescent="0.25">
      <c r="A386" t="s">
        <v>140</v>
      </c>
      <c r="B386" t="s">
        <v>103</v>
      </c>
      <c r="C386" t="s">
        <v>141</v>
      </c>
      <c r="D386">
        <v>5.3</v>
      </c>
      <c r="E386">
        <v>0.54</v>
      </c>
      <c r="F386" t="s">
        <v>67</v>
      </c>
      <c r="G386" t="s">
        <v>88</v>
      </c>
      <c r="H386">
        <v>199</v>
      </c>
      <c r="I386">
        <v>1.1299999999999999</v>
      </c>
      <c r="J386" t="s">
        <v>106</v>
      </c>
      <c r="K386" t="s">
        <v>67</v>
      </c>
      <c r="L386">
        <v>0</v>
      </c>
      <c r="M386" t="s">
        <v>116</v>
      </c>
      <c r="N386" t="s">
        <v>107</v>
      </c>
      <c r="O386">
        <v>-1.75</v>
      </c>
      <c r="P386">
        <v>-2.11</v>
      </c>
      <c r="Q386">
        <v>-1.74</v>
      </c>
      <c r="R386" t="s">
        <v>72</v>
      </c>
      <c r="S386">
        <v>9.5</v>
      </c>
      <c r="T386" t="s">
        <v>65</v>
      </c>
      <c r="U386" t="s">
        <v>519</v>
      </c>
      <c r="V386" t="s">
        <v>108</v>
      </c>
      <c r="W386" t="s">
        <v>140</v>
      </c>
      <c r="X386">
        <v>0.61</v>
      </c>
      <c r="Y386" t="s">
        <v>67</v>
      </c>
      <c r="Z386">
        <v>-1.03</v>
      </c>
      <c r="AA386" t="s">
        <v>65</v>
      </c>
      <c r="AB386" t="s">
        <v>92</v>
      </c>
      <c r="AC386">
        <v>-2.11</v>
      </c>
      <c r="AD386">
        <v>2021</v>
      </c>
      <c r="AE386">
        <v>171.5</v>
      </c>
      <c r="AF386">
        <v>343</v>
      </c>
      <c r="AG386" t="s">
        <v>93</v>
      </c>
      <c r="AH386" t="s">
        <v>66</v>
      </c>
      <c r="AI386">
        <v>1536</v>
      </c>
      <c r="AJ386">
        <v>2.57</v>
      </c>
      <c r="AK386" t="s">
        <v>109</v>
      </c>
      <c r="AL386">
        <v>457120</v>
      </c>
      <c r="AM386" t="s">
        <v>520</v>
      </c>
      <c r="AN386" t="s">
        <v>67</v>
      </c>
      <c r="AO386" t="s">
        <v>123</v>
      </c>
      <c r="AP386" t="s">
        <v>124</v>
      </c>
      <c r="AQ386" t="s">
        <v>68</v>
      </c>
      <c r="AR386" t="s">
        <v>93</v>
      </c>
      <c r="AS386" t="s">
        <v>67</v>
      </c>
      <c r="AT386" t="s">
        <v>146</v>
      </c>
      <c r="AU386" t="s">
        <v>125</v>
      </c>
      <c r="AV386" t="s">
        <v>67</v>
      </c>
      <c r="AW386" t="s">
        <v>126</v>
      </c>
      <c r="AX386" t="s">
        <v>358</v>
      </c>
      <c r="AY386" t="s">
        <v>110</v>
      </c>
      <c r="AZ386">
        <v>34</v>
      </c>
      <c r="BA386" t="s">
        <v>67</v>
      </c>
      <c r="BB386">
        <v>0</v>
      </c>
      <c r="BC386">
        <v>0.37</v>
      </c>
      <c r="BD386">
        <v>3.2</v>
      </c>
      <c r="BE386">
        <v>3.2</v>
      </c>
      <c r="BF386" t="s">
        <v>70</v>
      </c>
      <c r="BG386" t="s">
        <v>128</v>
      </c>
      <c r="BH386" t="s">
        <v>96</v>
      </c>
      <c r="BI386" t="s">
        <v>67</v>
      </c>
      <c r="BJ386" t="s">
        <v>71</v>
      </c>
      <c r="BK386" t="s">
        <v>67</v>
      </c>
      <c r="BL386" t="s">
        <v>130</v>
      </c>
      <c r="BM386" t="s">
        <v>67</v>
      </c>
      <c r="BN386">
        <v>104.66</v>
      </c>
      <c r="BO386">
        <v>0.86</v>
      </c>
      <c r="BP386">
        <v>3.1</v>
      </c>
      <c r="BQ386" t="s">
        <v>131</v>
      </c>
      <c r="BR386" t="s">
        <v>139</v>
      </c>
      <c r="BS386" t="s">
        <v>133</v>
      </c>
      <c r="BT386" t="s">
        <v>98</v>
      </c>
      <c r="BU386">
        <v>-1.25</v>
      </c>
      <c r="BV386">
        <v>-1</v>
      </c>
    </row>
    <row r="387" spans="1:74" x14ac:dyDescent="0.25">
      <c r="A387" t="s">
        <v>140</v>
      </c>
      <c r="B387" t="s">
        <v>103</v>
      </c>
      <c r="C387" t="s">
        <v>141</v>
      </c>
      <c r="D387">
        <v>4.5999999999999996</v>
      </c>
      <c r="E387">
        <v>0.48</v>
      </c>
      <c r="F387" t="s">
        <v>67</v>
      </c>
      <c r="G387" t="s">
        <v>88</v>
      </c>
      <c r="H387">
        <v>199</v>
      </c>
      <c r="I387">
        <v>1.1299999999999999</v>
      </c>
      <c r="J387" t="s">
        <v>106</v>
      </c>
      <c r="K387" t="s">
        <v>67</v>
      </c>
      <c r="L387">
        <v>0</v>
      </c>
      <c r="M387" t="s">
        <v>116</v>
      </c>
      <c r="N387" t="s">
        <v>107</v>
      </c>
      <c r="O387">
        <v>-1.75</v>
      </c>
      <c r="P387">
        <v>-1.87</v>
      </c>
      <c r="Q387">
        <v>-1.59</v>
      </c>
      <c r="R387" t="s">
        <v>72</v>
      </c>
      <c r="S387">
        <v>9.5</v>
      </c>
      <c r="T387" t="s">
        <v>65</v>
      </c>
      <c r="U387" t="s">
        <v>519</v>
      </c>
      <c r="V387" t="s">
        <v>108</v>
      </c>
      <c r="W387" t="s">
        <v>140</v>
      </c>
      <c r="X387">
        <v>0.54</v>
      </c>
      <c r="Y387" t="s">
        <v>67</v>
      </c>
      <c r="Z387">
        <v>-1</v>
      </c>
      <c r="AA387" t="s">
        <v>65</v>
      </c>
      <c r="AB387" t="s">
        <v>92</v>
      </c>
      <c r="AC387">
        <v>-1.87</v>
      </c>
      <c r="AD387">
        <v>2021</v>
      </c>
      <c r="AE387">
        <v>148</v>
      </c>
      <c r="AF387">
        <v>296</v>
      </c>
      <c r="AG387" t="s">
        <v>93</v>
      </c>
      <c r="AH387" t="s">
        <v>66</v>
      </c>
      <c r="AI387">
        <v>1536</v>
      </c>
      <c r="AJ387">
        <v>2.23</v>
      </c>
      <c r="AK387" t="s">
        <v>109</v>
      </c>
      <c r="AL387">
        <v>457121</v>
      </c>
      <c r="AM387" t="s">
        <v>520</v>
      </c>
      <c r="AN387" t="s">
        <v>67</v>
      </c>
      <c r="AO387" t="s">
        <v>123</v>
      </c>
      <c r="AP387" t="s">
        <v>124</v>
      </c>
      <c r="AQ387" t="s">
        <v>68</v>
      </c>
      <c r="AR387" t="s">
        <v>93</v>
      </c>
      <c r="AS387" t="s">
        <v>67</v>
      </c>
      <c r="AT387" t="s">
        <v>146</v>
      </c>
      <c r="AU387" t="s">
        <v>125</v>
      </c>
      <c r="AV387" t="s">
        <v>67</v>
      </c>
      <c r="AW387" t="s">
        <v>126</v>
      </c>
      <c r="AX387" t="s">
        <v>358</v>
      </c>
      <c r="AY387" t="s">
        <v>110</v>
      </c>
      <c r="AZ387">
        <v>71</v>
      </c>
      <c r="BA387" t="s">
        <v>67</v>
      </c>
      <c r="BB387">
        <v>0</v>
      </c>
      <c r="BC387">
        <v>0.28000000000000003</v>
      </c>
      <c r="BD387">
        <v>3.2</v>
      </c>
      <c r="BE387">
        <v>3.2</v>
      </c>
      <c r="BF387" t="s">
        <v>70</v>
      </c>
      <c r="BG387" t="s">
        <v>128</v>
      </c>
      <c r="BH387" t="s">
        <v>96</v>
      </c>
      <c r="BI387" t="s">
        <v>67</v>
      </c>
      <c r="BJ387" t="s">
        <v>71</v>
      </c>
      <c r="BK387" t="s">
        <v>67</v>
      </c>
      <c r="BL387" t="s">
        <v>130</v>
      </c>
      <c r="BM387" t="s">
        <v>67</v>
      </c>
      <c r="BN387">
        <v>80.260000000000005</v>
      </c>
      <c r="BO387">
        <v>0.62</v>
      </c>
      <c r="BP387">
        <v>3.1</v>
      </c>
      <c r="BQ387" t="s">
        <v>131</v>
      </c>
      <c r="BR387" t="s">
        <v>139</v>
      </c>
      <c r="BS387" t="s">
        <v>133</v>
      </c>
      <c r="BT387" t="s">
        <v>98</v>
      </c>
      <c r="BU387">
        <v>-1.25</v>
      </c>
      <c r="BV387">
        <v>-1</v>
      </c>
    </row>
    <row r="388" spans="1:74" x14ac:dyDescent="0.25">
      <c r="A388" t="s">
        <v>140</v>
      </c>
      <c r="B388" t="s">
        <v>103</v>
      </c>
      <c r="C388" t="s">
        <v>141</v>
      </c>
      <c r="D388">
        <v>5.4</v>
      </c>
      <c r="E388">
        <v>0.37</v>
      </c>
      <c r="F388" t="s">
        <v>67</v>
      </c>
      <c r="G388" t="s">
        <v>88</v>
      </c>
      <c r="H388">
        <v>199</v>
      </c>
      <c r="I388">
        <v>1.1299999999999999</v>
      </c>
      <c r="J388" t="s">
        <v>106</v>
      </c>
      <c r="K388" t="s">
        <v>67</v>
      </c>
      <c r="L388">
        <v>0</v>
      </c>
      <c r="M388" t="s">
        <v>116</v>
      </c>
      <c r="N388" t="s">
        <v>107</v>
      </c>
      <c r="O388">
        <v>-1.75</v>
      </c>
      <c r="P388">
        <v>-1.82</v>
      </c>
      <c r="Q388">
        <v>-1.57</v>
      </c>
      <c r="R388" t="s">
        <v>72</v>
      </c>
      <c r="S388">
        <v>9.6</v>
      </c>
      <c r="T388" t="s">
        <v>65</v>
      </c>
      <c r="U388" t="s">
        <v>519</v>
      </c>
      <c r="V388" t="s">
        <v>108</v>
      </c>
      <c r="W388" t="s">
        <v>140</v>
      </c>
      <c r="X388">
        <v>0.42</v>
      </c>
      <c r="Y388" t="s">
        <v>67</v>
      </c>
      <c r="Z388">
        <v>-1.01</v>
      </c>
      <c r="AA388" t="s">
        <v>65</v>
      </c>
      <c r="AB388" t="s">
        <v>92</v>
      </c>
      <c r="AC388">
        <v>-1.82</v>
      </c>
      <c r="AD388">
        <v>2021</v>
      </c>
      <c r="AE388">
        <v>169.8</v>
      </c>
      <c r="AF388">
        <v>340</v>
      </c>
      <c r="AG388" t="s">
        <v>93</v>
      </c>
      <c r="AH388" t="s">
        <v>66</v>
      </c>
      <c r="AI388">
        <v>1536</v>
      </c>
      <c r="AJ388">
        <v>2.0699999999999998</v>
      </c>
      <c r="AK388" t="s">
        <v>109</v>
      </c>
      <c r="AL388">
        <v>457122</v>
      </c>
      <c r="AM388" t="s">
        <v>520</v>
      </c>
      <c r="AN388" t="s">
        <v>67</v>
      </c>
      <c r="AO388" t="s">
        <v>123</v>
      </c>
      <c r="AP388" t="s">
        <v>124</v>
      </c>
      <c r="AQ388" t="s">
        <v>68</v>
      </c>
      <c r="AR388" t="s">
        <v>93</v>
      </c>
      <c r="AS388" t="s">
        <v>67</v>
      </c>
      <c r="AT388" t="s">
        <v>146</v>
      </c>
      <c r="AU388" t="s">
        <v>125</v>
      </c>
      <c r="AV388" t="s">
        <v>67</v>
      </c>
      <c r="AW388" t="s">
        <v>126</v>
      </c>
      <c r="AX388" t="s">
        <v>358</v>
      </c>
      <c r="AY388" t="s">
        <v>110</v>
      </c>
      <c r="AZ388">
        <v>72</v>
      </c>
      <c r="BA388" t="s">
        <v>67</v>
      </c>
      <c r="BB388">
        <v>0</v>
      </c>
      <c r="BC388">
        <v>0.25</v>
      </c>
      <c r="BD388">
        <v>3.2</v>
      </c>
      <c r="BE388">
        <v>3.2</v>
      </c>
      <c r="BF388" t="s">
        <v>70</v>
      </c>
      <c r="BG388" t="s">
        <v>128</v>
      </c>
      <c r="BH388" t="s">
        <v>96</v>
      </c>
      <c r="BI388" t="s">
        <v>67</v>
      </c>
      <c r="BJ388" t="s">
        <v>71</v>
      </c>
      <c r="BK388" t="s">
        <v>67</v>
      </c>
      <c r="BL388" t="s">
        <v>130</v>
      </c>
      <c r="BM388" t="s">
        <v>67</v>
      </c>
      <c r="BN388">
        <v>70.98</v>
      </c>
      <c r="BO388">
        <v>0.56999999999999995</v>
      </c>
      <c r="BP388">
        <v>3.2</v>
      </c>
      <c r="BQ388" t="s">
        <v>131</v>
      </c>
      <c r="BR388" t="s">
        <v>139</v>
      </c>
      <c r="BS388" t="s">
        <v>133</v>
      </c>
      <c r="BT388" t="s">
        <v>98</v>
      </c>
      <c r="BU388">
        <v>-1.25</v>
      </c>
      <c r="BV388">
        <v>-1</v>
      </c>
    </row>
    <row r="389" spans="1:74" x14ac:dyDescent="0.25">
      <c r="A389" t="s">
        <v>140</v>
      </c>
      <c r="B389" t="s">
        <v>103</v>
      </c>
      <c r="C389" t="s">
        <v>141</v>
      </c>
      <c r="D389">
        <v>5.0999999999999996</v>
      </c>
      <c r="E389">
        <v>0.43</v>
      </c>
      <c r="F389" t="s">
        <v>67</v>
      </c>
      <c r="G389" t="s">
        <v>88</v>
      </c>
      <c r="H389">
        <v>199</v>
      </c>
      <c r="I389">
        <v>1.1299999999999999</v>
      </c>
      <c r="J389" t="s">
        <v>106</v>
      </c>
      <c r="K389" t="s">
        <v>67</v>
      </c>
      <c r="L389">
        <v>0</v>
      </c>
      <c r="M389" t="s">
        <v>116</v>
      </c>
      <c r="N389" t="s">
        <v>107</v>
      </c>
      <c r="O389">
        <v>-1.75</v>
      </c>
      <c r="P389">
        <v>-1.96</v>
      </c>
      <c r="Q389">
        <v>-1.68</v>
      </c>
      <c r="R389" t="s">
        <v>72</v>
      </c>
      <c r="S389">
        <v>9.4</v>
      </c>
      <c r="T389" t="s">
        <v>65</v>
      </c>
      <c r="U389" t="s">
        <v>519</v>
      </c>
      <c r="V389" t="s">
        <v>108</v>
      </c>
      <c r="W389" t="s">
        <v>140</v>
      </c>
      <c r="X389">
        <v>0.49</v>
      </c>
      <c r="Y389" t="s">
        <v>67</v>
      </c>
      <c r="Z389">
        <v>-1.01</v>
      </c>
      <c r="AA389" t="s">
        <v>65</v>
      </c>
      <c r="AB389" t="s">
        <v>92</v>
      </c>
      <c r="AC389">
        <v>-1.96</v>
      </c>
      <c r="AD389">
        <v>2021</v>
      </c>
      <c r="AE389">
        <v>169.7</v>
      </c>
      <c r="AF389">
        <v>339</v>
      </c>
      <c r="AG389" t="s">
        <v>93</v>
      </c>
      <c r="AH389" t="s">
        <v>66</v>
      </c>
      <c r="AI389">
        <v>1536</v>
      </c>
      <c r="AJ389">
        <v>2.38</v>
      </c>
      <c r="AK389" t="s">
        <v>109</v>
      </c>
      <c r="AL389">
        <v>457123</v>
      </c>
      <c r="AM389" t="s">
        <v>520</v>
      </c>
      <c r="AN389" t="s">
        <v>67</v>
      </c>
      <c r="AO389" t="s">
        <v>123</v>
      </c>
      <c r="AP389" t="s">
        <v>124</v>
      </c>
      <c r="AQ389" t="s">
        <v>68</v>
      </c>
      <c r="AR389" t="s">
        <v>93</v>
      </c>
      <c r="AS389" t="s">
        <v>67</v>
      </c>
      <c r="AT389" t="s">
        <v>146</v>
      </c>
      <c r="AU389" t="s">
        <v>125</v>
      </c>
      <c r="AV389" t="s">
        <v>67</v>
      </c>
      <c r="AW389" t="s">
        <v>126</v>
      </c>
      <c r="AX389" t="s">
        <v>358</v>
      </c>
      <c r="AY389" t="s">
        <v>110</v>
      </c>
      <c r="AZ389">
        <v>86</v>
      </c>
      <c r="BA389" t="s">
        <v>67</v>
      </c>
      <c r="BB389">
        <v>0</v>
      </c>
      <c r="BC389">
        <v>0.28000000000000003</v>
      </c>
      <c r="BD389">
        <v>3.2</v>
      </c>
      <c r="BE389">
        <v>3.2</v>
      </c>
      <c r="BF389" t="s">
        <v>70</v>
      </c>
      <c r="BG389" t="s">
        <v>128</v>
      </c>
      <c r="BH389" t="s">
        <v>96</v>
      </c>
      <c r="BI389" t="s">
        <v>67</v>
      </c>
      <c r="BJ389" t="s">
        <v>71</v>
      </c>
      <c r="BK389" t="s">
        <v>67</v>
      </c>
      <c r="BL389" t="s">
        <v>130</v>
      </c>
      <c r="BM389" t="s">
        <v>67</v>
      </c>
      <c r="BN389">
        <v>82.46</v>
      </c>
      <c r="BO389">
        <v>0.71</v>
      </c>
      <c r="BP389">
        <v>3</v>
      </c>
      <c r="BQ389" t="s">
        <v>131</v>
      </c>
      <c r="BR389" t="s">
        <v>139</v>
      </c>
      <c r="BS389" t="s">
        <v>133</v>
      </c>
      <c r="BT389" t="s">
        <v>98</v>
      </c>
      <c r="BU389">
        <v>-1.25</v>
      </c>
      <c r="BV389">
        <v>-1</v>
      </c>
    </row>
    <row r="390" spans="1:74" x14ac:dyDescent="0.25">
      <c r="A390" t="s">
        <v>140</v>
      </c>
      <c r="B390" t="s">
        <v>103</v>
      </c>
      <c r="C390" t="s">
        <v>141</v>
      </c>
      <c r="D390">
        <v>5.5</v>
      </c>
      <c r="E390">
        <v>0.41</v>
      </c>
      <c r="F390" t="s">
        <v>67</v>
      </c>
      <c r="G390" t="s">
        <v>88</v>
      </c>
      <c r="H390">
        <v>199</v>
      </c>
      <c r="I390">
        <v>1.1299999999999999</v>
      </c>
      <c r="J390" t="s">
        <v>106</v>
      </c>
      <c r="K390" t="s">
        <v>67</v>
      </c>
      <c r="L390">
        <v>0</v>
      </c>
      <c r="M390" t="s">
        <v>116</v>
      </c>
      <c r="N390" t="s">
        <v>107</v>
      </c>
      <c r="O390">
        <v>-1.75</v>
      </c>
      <c r="P390">
        <v>-1.9</v>
      </c>
      <c r="Q390">
        <v>-1.67</v>
      </c>
      <c r="R390" t="s">
        <v>72</v>
      </c>
      <c r="S390">
        <v>9.6999999999999993</v>
      </c>
      <c r="T390" t="s">
        <v>65</v>
      </c>
      <c r="U390" t="s">
        <v>519</v>
      </c>
      <c r="V390" t="s">
        <v>108</v>
      </c>
      <c r="W390" t="s">
        <v>140</v>
      </c>
      <c r="X390">
        <v>0.46</v>
      </c>
      <c r="Y390" t="s">
        <v>67</v>
      </c>
      <c r="Z390">
        <v>-1.01</v>
      </c>
      <c r="AA390" t="s">
        <v>65</v>
      </c>
      <c r="AB390" t="s">
        <v>92</v>
      </c>
      <c r="AC390">
        <v>-1.9</v>
      </c>
      <c r="AD390">
        <v>2021</v>
      </c>
      <c r="AE390">
        <v>167.3</v>
      </c>
      <c r="AF390">
        <v>335</v>
      </c>
      <c r="AG390" t="s">
        <v>93</v>
      </c>
      <c r="AH390" t="s">
        <v>66</v>
      </c>
      <c r="AI390">
        <v>1536</v>
      </c>
      <c r="AJ390">
        <v>2.4</v>
      </c>
      <c r="AK390" t="s">
        <v>109</v>
      </c>
      <c r="AL390">
        <v>457124</v>
      </c>
      <c r="AM390" t="s">
        <v>520</v>
      </c>
      <c r="AN390" t="s">
        <v>67</v>
      </c>
      <c r="AO390" t="s">
        <v>123</v>
      </c>
      <c r="AP390" t="s">
        <v>124</v>
      </c>
      <c r="AQ390" t="s">
        <v>68</v>
      </c>
      <c r="AR390" t="s">
        <v>93</v>
      </c>
      <c r="AS390" t="s">
        <v>67</v>
      </c>
      <c r="AT390" t="s">
        <v>146</v>
      </c>
      <c r="AU390" t="s">
        <v>125</v>
      </c>
      <c r="AV390" t="s">
        <v>67</v>
      </c>
      <c r="AW390" t="s">
        <v>126</v>
      </c>
      <c r="AX390" t="s">
        <v>358</v>
      </c>
      <c r="AY390" t="s">
        <v>110</v>
      </c>
      <c r="AZ390">
        <v>87</v>
      </c>
      <c r="BA390" t="s">
        <v>67</v>
      </c>
      <c r="BB390">
        <v>0</v>
      </c>
      <c r="BC390">
        <v>0.23</v>
      </c>
      <c r="BD390">
        <v>3.2</v>
      </c>
      <c r="BE390">
        <v>3.2</v>
      </c>
      <c r="BF390" t="s">
        <v>70</v>
      </c>
      <c r="BG390" t="s">
        <v>128</v>
      </c>
      <c r="BH390" t="s">
        <v>96</v>
      </c>
      <c r="BI390" t="s">
        <v>67</v>
      </c>
      <c r="BJ390" t="s">
        <v>71</v>
      </c>
      <c r="BK390" t="s">
        <v>67</v>
      </c>
      <c r="BL390" t="s">
        <v>130</v>
      </c>
      <c r="BM390" t="s">
        <v>67</v>
      </c>
      <c r="BN390">
        <v>77.510000000000005</v>
      </c>
      <c r="BO390">
        <v>0.65</v>
      </c>
      <c r="BP390">
        <v>3.3</v>
      </c>
      <c r="BQ390" t="s">
        <v>131</v>
      </c>
      <c r="BR390" t="s">
        <v>139</v>
      </c>
      <c r="BS390" t="s">
        <v>133</v>
      </c>
      <c r="BT390" t="s">
        <v>98</v>
      </c>
      <c r="BU390">
        <v>-1.25</v>
      </c>
      <c r="BV390">
        <v>-1</v>
      </c>
    </row>
    <row r="391" spans="1:74" x14ac:dyDescent="0.25">
      <c r="A391" t="s">
        <v>152</v>
      </c>
      <c r="B391" t="s">
        <v>153</v>
      </c>
      <c r="C391" t="s">
        <v>141</v>
      </c>
      <c r="D391">
        <v>2.8</v>
      </c>
      <c r="E391">
        <v>0.41</v>
      </c>
      <c r="F391" t="s">
        <v>67</v>
      </c>
      <c r="G391" t="s">
        <v>88</v>
      </c>
      <c r="H391">
        <v>199</v>
      </c>
      <c r="I391">
        <v>1.1299999999999999</v>
      </c>
      <c r="J391" t="s">
        <v>89</v>
      </c>
      <c r="K391" t="s">
        <v>67</v>
      </c>
      <c r="L391">
        <v>1</v>
      </c>
      <c r="M391" t="s">
        <v>116</v>
      </c>
      <c r="N391" t="s">
        <v>107</v>
      </c>
      <c r="O391">
        <v>-1.6</v>
      </c>
      <c r="P391">
        <v>-1.73</v>
      </c>
      <c r="Q391">
        <v>-1.46</v>
      </c>
      <c r="R391" t="s">
        <v>72</v>
      </c>
      <c r="S391">
        <v>9.5</v>
      </c>
      <c r="T391" t="s">
        <v>65</v>
      </c>
      <c r="U391" t="s">
        <v>521</v>
      </c>
      <c r="V391" t="s">
        <v>144</v>
      </c>
      <c r="W391" t="s">
        <v>152</v>
      </c>
      <c r="X391">
        <v>0.46</v>
      </c>
      <c r="Y391" t="s">
        <v>67</v>
      </c>
      <c r="Z391">
        <v>-0.81</v>
      </c>
      <c r="AA391" t="s">
        <v>65</v>
      </c>
      <c r="AB391" t="s">
        <v>92</v>
      </c>
      <c r="AC391">
        <v>-1.73</v>
      </c>
      <c r="AD391">
        <v>2021</v>
      </c>
      <c r="AE391">
        <v>105</v>
      </c>
      <c r="AF391">
        <v>210</v>
      </c>
      <c r="AG391" t="s">
        <v>93</v>
      </c>
      <c r="AH391" t="s">
        <v>66</v>
      </c>
      <c r="AI391">
        <v>1536</v>
      </c>
      <c r="AJ391">
        <v>2.0299999999999998</v>
      </c>
      <c r="AK391" t="s">
        <v>109</v>
      </c>
      <c r="AL391">
        <v>457125</v>
      </c>
      <c r="AM391" t="s">
        <v>522</v>
      </c>
      <c r="AN391" t="s">
        <v>67</v>
      </c>
      <c r="AO391" t="s">
        <v>123</v>
      </c>
      <c r="AP391" t="s">
        <v>124</v>
      </c>
      <c r="AQ391" t="s">
        <v>68</v>
      </c>
      <c r="AR391" t="s">
        <v>93</v>
      </c>
      <c r="AS391" t="s">
        <v>67</v>
      </c>
      <c r="AT391" t="s">
        <v>146</v>
      </c>
      <c r="AU391" t="s">
        <v>125</v>
      </c>
      <c r="AV391" t="s">
        <v>67</v>
      </c>
      <c r="AW391" t="s">
        <v>126</v>
      </c>
      <c r="AX391" t="s">
        <v>156</v>
      </c>
      <c r="AY391" t="s">
        <v>110</v>
      </c>
      <c r="AZ391">
        <v>1002</v>
      </c>
      <c r="BA391" t="s">
        <v>67</v>
      </c>
      <c r="BB391">
        <v>0</v>
      </c>
      <c r="BC391">
        <v>0.27</v>
      </c>
      <c r="BD391">
        <v>3.4</v>
      </c>
      <c r="BE391">
        <v>3.4</v>
      </c>
      <c r="BF391" t="s">
        <v>70</v>
      </c>
      <c r="BG391" t="s">
        <v>128</v>
      </c>
      <c r="BH391" t="s">
        <v>96</v>
      </c>
      <c r="BI391" t="s">
        <v>67</v>
      </c>
      <c r="BJ391" t="s">
        <v>71</v>
      </c>
      <c r="BK391" t="s">
        <v>67</v>
      </c>
      <c r="BL391" t="s">
        <v>130</v>
      </c>
      <c r="BM391" t="s">
        <v>67</v>
      </c>
      <c r="BN391">
        <v>48.65</v>
      </c>
      <c r="BO391">
        <v>0.63</v>
      </c>
      <c r="BP391">
        <v>2.7</v>
      </c>
      <c r="BQ391" t="s">
        <v>131</v>
      </c>
      <c r="BR391" t="s">
        <v>139</v>
      </c>
      <c r="BS391" t="s">
        <v>133</v>
      </c>
      <c r="BT391" t="s">
        <v>98</v>
      </c>
      <c r="BU391">
        <v>-1.1000000000000001</v>
      </c>
      <c r="BV391" t="s">
        <v>67</v>
      </c>
    </row>
    <row r="392" spans="1:74" x14ac:dyDescent="0.25">
      <c r="A392" t="s">
        <v>140</v>
      </c>
      <c r="B392" t="s">
        <v>103</v>
      </c>
      <c r="C392" t="s">
        <v>141</v>
      </c>
      <c r="D392">
        <v>3.2</v>
      </c>
      <c r="E392">
        <v>0.63</v>
      </c>
      <c r="F392" t="s">
        <v>67</v>
      </c>
      <c r="G392" t="s">
        <v>88</v>
      </c>
      <c r="H392">
        <v>199</v>
      </c>
      <c r="I392">
        <v>1.1299999999999999</v>
      </c>
      <c r="J392" t="s">
        <v>106</v>
      </c>
      <c r="K392" t="s">
        <v>67</v>
      </c>
      <c r="L392">
        <v>1</v>
      </c>
      <c r="M392" t="s">
        <v>116</v>
      </c>
      <c r="N392" t="s">
        <v>107</v>
      </c>
      <c r="O392">
        <v>-1.6</v>
      </c>
      <c r="P392">
        <v>-1.7</v>
      </c>
      <c r="Q392">
        <v>-1.35</v>
      </c>
      <c r="R392" t="s">
        <v>72</v>
      </c>
      <c r="S392">
        <v>9.6999999999999993</v>
      </c>
      <c r="T392" t="s">
        <v>65</v>
      </c>
      <c r="U392" t="s">
        <v>521</v>
      </c>
      <c r="V392" t="s">
        <v>108</v>
      </c>
      <c r="W392" t="s">
        <v>140</v>
      </c>
      <c r="X392">
        <v>0.71</v>
      </c>
      <c r="Y392" t="s">
        <v>67</v>
      </c>
      <c r="Z392">
        <v>-0.8</v>
      </c>
      <c r="AA392" t="s">
        <v>65</v>
      </c>
      <c r="AB392" t="s">
        <v>92</v>
      </c>
      <c r="AC392">
        <v>-1.7</v>
      </c>
      <c r="AD392">
        <v>2021</v>
      </c>
      <c r="AE392">
        <v>108.7</v>
      </c>
      <c r="AF392">
        <v>217</v>
      </c>
      <c r="AG392" t="s">
        <v>93</v>
      </c>
      <c r="AH392" t="s">
        <v>66</v>
      </c>
      <c r="AI392">
        <v>1536</v>
      </c>
      <c r="AJ392">
        <v>1.96</v>
      </c>
      <c r="AK392" t="s">
        <v>109</v>
      </c>
      <c r="AL392">
        <v>457126</v>
      </c>
      <c r="AM392" t="s">
        <v>522</v>
      </c>
      <c r="AN392" t="s">
        <v>67</v>
      </c>
      <c r="AO392" t="s">
        <v>123</v>
      </c>
      <c r="AP392" t="s">
        <v>124</v>
      </c>
      <c r="AQ392" t="s">
        <v>68</v>
      </c>
      <c r="AR392" t="s">
        <v>93</v>
      </c>
      <c r="AS392" t="s">
        <v>67</v>
      </c>
      <c r="AT392" t="s">
        <v>146</v>
      </c>
      <c r="AU392" t="s">
        <v>125</v>
      </c>
      <c r="AV392" t="s">
        <v>67</v>
      </c>
      <c r="AW392" t="s">
        <v>126</v>
      </c>
      <c r="AX392" t="s">
        <v>156</v>
      </c>
      <c r="AY392" t="s">
        <v>110</v>
      </c>
      <c r="AZ392">
        <v>1001</v>
      </c>
      <c r="BA392" t="s">
        <v>67</v>
      </c>
      <c r="BB392">
        <v>0</v>
      </c>
      <c r="BC392">
        <v>0.35</v>
      </c>
      <c r="BD392">
        <v>3.4</v>
      </c>
      <c r="BE392">
        <v>3.4</v>
      </c>
      <c r="BF392" t="s">
        <v>70</v>
      </c>
      <c r="BG392" t="s">
        <v>128</v>
      </c>
      <c r="BH392" t="s">
        <v>96</v>
      </c>
      <c r="BI392" t="s">
        <v>67</v>
      </c>
      <c r="BJ392" t="s">
        <v>71</v>
      </c>
      <c r="BK392" t="s">
        <v>67</v>
      </c>
      <c r="BL392" t="s">
        <v>130</v>
      </c>
      <c r="BM392" t="s">
        <v>67</v>
      </c>
      <c r="BN392">
        <v>77.36</v>
      </c>
      <c r="BO392">
        <v>0.6</v>
      </c>
      <c r="BP392">
        <v>2.9</v>
      </c>
      <c r="BQ392" t="s">
        <v>131</v>
      </c>
      <c r="BR392" t="s">
        <v>139</v>
      </c>
      <c r="BS392" t="s">
        <v>133</v>
      </c>
      <c r="BT392" t="s">
        <v>98</v>
      </c>
      <c r="BU392">
        <v>-1.1000000000000001</v>
      </c>
      <c r="BV392" t="s">
        <v>67</v>
      </c>
    </row>
    <row r="393" spans="1:74" x14ac:dyDescent="0.25">
      <c r="A393" t="s">
        <v>152</v>
      </c>
      <c r="B393" t="s">
        <v>153</v>
      </c>
      <c r="C393" t="s">
        <v>141</v>
      </c>
      <c r="D393">
        <v>4.4000000000000004</v>
      </c>
      <c r="E393">
        <v>0.48</v>
      </c>
      <c r="F393" t="s">
        <v>67</v>
      </c>
      <c r="G393" t="s">
        <v>88</v>
      </c>
      <c r="H393">
        <v>199</v>
      </c>
      <c r="I393">
        <v>1.1299999999999999</v>
      </c>
      <c r="J393" t="s">
        <v>89</v>
      </c>
      <c r="K393" t="s">
        <v>67</v>
      </c>
      <c r="L393">
        <v>1</v>
      </c>
      <c r="M393" t="s">
        <v>116</v>
      </c>
      <c r="N393" t="s">
        <v>107</v>
      </c>
      <c r="O393">
        <v>-1.6</v>
      </c>
      <c r="P393">
        <v>-1.68</v>
      </c>
      <c r="Q393">
        <v>-1.39</v>
      </c>
      <c r="R393" t="s">
        <v>72</v>
      </c>
      <c r="S393">
        <v>9.4</v>
      </c>
      <c r="T393" t="s">
        <v>65</v>
      </c>
      <c r="U393" t="s">
        <v>521</v>
      </c>
      <c r="V393" t="s">
        <v>144</v>
      </c>
      <c r="W393" t="s">
        <v>152</v>
      </c>
      <c r="X393">
        <v>0.54</v>
      </c>
      <c r="Y393" t="s">
        <v>67</v>
      </c>
      <c r="Z393">
        <v>-0.79</v>
      </c>
      <c r="AA393" t="s">
        <v>65</v>
      </c>
      <c r="AB393" t="s">
        <v>92</v>
      </c>
      <c r="AC393">
        <v>-1.68</v>
      </c>
      <c r="AD393">
        <v>2021</v>
      </c>
      <c r="AE393">
        <v>176.8</v>
      </c>
      <c r="AF393">
        <v>354</v>
      </c>
      <c r="AG393" t="s">
        <v>93</v>
      </c>
      <c r="AH393" t="s">
        <v>66</v>
      </c>
      <c r="AI393">
        <v>1536</v>
      </c>
      <c r="AJ393">
        <v>1.97</v>
      </c>
      <c r="AK393" t="s">
        <v>109</v>
      </c>
      <c r="AL393">
        <v>457127</v>
      </c>
      <c r="AM393" t="s">
        <v>522</v>
      </c>
      <c r="AN393" t="s">
        <v>67</v>
      </c>
      <c r="AO393" t="s">
        <v>123</v>
      </c>
      <c r="AP393" t="s">
        <v>124</v>
      </c>
      <c r="AQ393" t="s">
        <v>68</v>
      </c>
      <c r="AR393" t="s">
        <v>93</v>
      </c>
      <c r="AS393" t="s">
        <v>67</v>
      </c>
      <c r="AT393" t="s">
        <v>146</v>
      </c>
      <c r="AU393" t="s">
        <v>125</v>
      </c>
      <c r="AV393" t="s">
        <v>67</v>
      </c>
      <c r="AW393" t="s">
        <v>126</v>
      </c>
      <c r="AX393" t="s">
        <v>156</v>
      </c>
      <c r="AY393" t="s">
        <v>110</v>
      </c>
      <c r="AZ393">
        <v>1003</v>
      </c>
      <c r="BA393" t="s">
        <v>67</v>
      </c>
      <c r="BB393">
        <v>0</v>
      </c>
      <c r="BC393">
        <v>0.28999999999999998</v>
      </c>
      <c r="BD393">
        <v>3.4</v>
      </c>
      <c r="BE393">
        <v>3.4</v>
      </c>
      <c r="BF393" t="s">
        <v>70</v>
      </c>
      <c r="BG393" t="s">
        <v>128</v>
      </c>
      <c r="BH393" t="s">
        <v>96</v>
      </c>
      <c r="BI393" t="s">
        <v>67</v>
      </c>
      <c r="BJ393" t="s">
        <v>71</v>
      </c>
      <c r="BK393" t="s">
        <v>67</v>
      </c>
      <c r="BL393" t="s">
        <v>130</v>
      </c>
      <c r="BM393" t="s">
        <v>67</v>
      </c>
      <c r="BN393">
        <v>95.91</v>
      </c>
      <c r="BO393">
        <v>0.57999999999999996</v>
      </c>
      <c r="BP393">
        <v>2.5</v>
      </c>
      <c r="BQ393" t="s">
        <v>131</v>
      </c>
      <c r="BR393" t="s">
        <v>139</v>
      </c>
      <c r="BS393" t="s">
        <v>133</v>
      </c>
      <c r="BT393" t="s">
        <v>98</v>
      </c>
      <c r="BU393">
        <v>-1.1000000000000001</v>
      </c>
      <c r="BV393" t="s">
        <v>67</v>
      </c>
    </row>
    <row r="394" spans="1:74" x14ac:dyDescent="0.25">
      <c r="A394" t="s">
        <v>152</v>
      </c>
      <c r="B394" t="s">
        <v>153</v>
      </c>
      <c r="C394" t="s">
        <v>141</v>
      </c>
      <c r="D394">
        <v>6.5</v>
      </c>
      <c r="E394">
        <v>0.81</v>
      </c>
      <c r="F394" t="s">
        <v>67</v>
      </c>
      <c r="G394" t="s">
        <v>88</v>
      </c>
      <c r="H394">
        <v>199</v>
      </c>
      <c r="I394">
        <v>1.1299999999999999</v>
      </c>
      <c r="J394" t="s">
        <v>89</v>
      </c>
      <c r="K394" t="s">
        <v>67</v>
      </c>
      <c r="L394">
        <v>1</v>
      </c>
      <c r="M394" t="s">
        <v>116</v>
      </c>
      <c r="N394" t="s">
        <v>107</v>
      </c>
      <c r="O394">
        <v>-1.6</v>
      </c>
      <c r="P394">
        <v>-1.87</v>
      </c>
      <c r="Q394">
        <v>-1.37</v>
      </c>
      <c r="R394" t="s">
        <v>72</v>
      </c>
      <c r="S394">
        <v>9.5</v>
      </c>
      <c r="T394" t="s">
        <v>65</v>
      </c>
      <c r="U394" t="s">
        <v>521</v>
      </c>
      <c r="V394" t="s">
        <v>144</v>
      </c>
      <c r="W394" t="s">
        <v>152</v>
      </c>
      <c r="X394">
        <v>0.92</v>
      </c>
      <c r="Y394" t="s">
        <v>67</v>
      </c>
      <c r="Z394">
        <v>-0.8</v>
      </c>
      <c r="AA394" t="s">
        <v>65</v>
      </c>
      <c r="AB394" t="s">
        <v>92</v>
      </c>
      <c r="AC394">
        <v>-1.87</v>
      </c>
      <c r="AD394">
        <v>2021</v>
      </c>
      <c r="AE394">
        <v>240.6</v>
      </c>
      <c r="AF394">
        <v>481</v>
      </c>
      <c r="AG394" t="s">
        <v>93</v>
      </c>
      <c r="AH394" t="s">
        <v>66</v>
      </c>
      <c r="AI394">
        <v>1536</v>
      </c>
      <c r="AJ394">
        <v>2.2599999999999998</v>
      </c>
      <c r="AK394" t="s">
        <v>109</v>
      </c>
      <c r="AL394">
        <v>457128</v>
      </c>
      <c r="AM394" t="s">
        <v>522</v>
      </c>
      <c r="AN394" t="s">
        <v>67</v>
      </c>
      <c r="AO394" t="s">
        <v>123</v>
      </c>
      <c r="AP394" t="s">
        <v>124</v>
      </c>
      <c r="AQ394" t="s">
        <v>68</v>
      </c>
      <c r="AR394" t="s">
        <v>93</v>
      </c>
      <c r="AS394" t="s">
        <v>67</v>
      </c>
      <c r="AT394" t="s">
        <v>146</v>
      </c>
      <c r="AU394" t="s">
        <v>125</v>
      </c>
      <c r="AV394" t="s">
        <v>67</v>
      </c>
      <c r="AW394" t="s">
        <v>126</v>
      </c>
      <c r="AX394" t="s">
        <v>523</v>
      </c>
      <c r="AY394" t="s">
        <v>110</v>
      </c>
      <c r="AZ394">
        <v>1004</v>
      </c>
      <c r="BA394" t="s">
        <v>67</v>
      </c>
      <c r="BB394">
        <v>0</v>
      </c>
      <c r="BC394">
        <v>0.5</v>
      </c>
      <c r="BD394">
        <v>3.4</v>
      </c>
      <c r="BE394">
        <v>3.4</v>
      </c>
      <c r="BF394" t="s">
        <v>70</v>
      </c>
      <c r="BG394" t="s">
        <v>128</v>
      </c>
      <c r="BH394" t="s">
        <v>96</v>
      </c>
      <c r="BI394" t="s">
        <v>67</v>
      </c>
      <c r="BJ394" t="s">
        <v>71</v>
      </c>
      <c r="BK394" t="s">
        <v>67</v>
      </c>
      <c r="BL394" t="s">
        <v>130</v>
      </c>
      <c r="BM394" t="s">
        <v>67</v>
      </c>
      <c r="BN394">
        <v>220.18</v>
      </c>
      <c r="BO394">
        <v>0.77</v>
      </c>
      <c r="BP394">
        <v>2.7</v>
      </c>
      <c r="BQ394" t="s">
        <v>131</v>
      </c>
      <c r="BR394" t="s">
        <v>139</v>
      </c>
      <c r="BS394" t="s">
        <v>133</v>
      </c>
      <c r="BT394" t="s">
        <v>98</v>
      </c>
      <c r="BU394">
        <v>-1.1000000000000001</v>
      </c>
      <c r="BV394" t="s">
        <v>67</v>
      </c>
    </row>
    <row r="395" spans="1:74" x14ac:dyDescent="0.25">
      <c r="A395" t="s">
        <v>140</v>
      </c>
      <c r="B395" t="s">
        <v>103</v>
      </c>
      <c r="C395" t="s">
        <v>141</v>
      </c>
      <c r="D395">
        <v>1.5</v>
      </c>
      <c r="E395">
        <v>0.41</v>
      </c>
      <c r="F395" t="s">
        <v>67</v>
      </c>
      <c r="G395" t="s">
        <v>88</v>
      </c>
      <c r="H395">
        <v>199</v>
      </c>
      <c r="I395">
        <v>1.1299999999999999</v>
      </c>
      <c r="J395" t="s">
        <v>89</v>
      </c>
      <c r="K395" t="s">
        <v>67</v>
      </c>
      <c r="L395">
        <v>1</v>
      </c>
      <c r="M395" t="s">
        <v>116</v>
      </c>
      <c r="N395" t="s">
        <v>107</v>
      </c>
      <c r="O395">
        <v>-1.6</v>
      </c>
      <c r="P395">
        <v>-1.73</v>
      </c>
      <c r="Q395">
        <v>-1.46</v>
      </c>
      <c r="R395" t="s">
        <v>72</v>
      </c>
      <c r="S395">
        <v>9.5</v>
      </c>
      <c r="T395" t="s">
        <v>65</v>
      </c>
      <c r="U395" t="s">
        <v>521</v>
      </c>
      <c r="V395" t="s">
        <v>144</v>
      </c>
      <c r="W395" t="s">
        <v>140</v>
      </c>
      <c r="X395">
        <v>0.46</v>
      </c>
      <c r="Y395" t="s">
        <v>67</v>
      </c>
      <c r="Z395">
        <v>-0.81</v>
      </c>
      <c r="AA395" t="s">
        <v>65</v>
      </c>
      <c r="AB395" t="s">
        <v>92</v>
      </c>
      <c r="AC395">
        <v>-1.73</v>
      </c>
      <c r="AD395">
        <v>2021</v>
      </c>
      <c r="AE395">
        <v>55.4</v>
      </c>
      <c r="AF395">
        <v>111</v>
      </c>
      <c r="AG395" t="s">
        <v>93</v>
      </c>
      <c r="AH395" t="s">
        <v>66</v>
      </c>
      <c r="AI395">
        <v>1536</v>
      </c>
      <c r="AJ395">
        <v>2.0299999999999998</v>
      </c>
      <c r="AK395" t="s">
        <v>109</v>
      </c>
      <c r="AL395">
        <v>457129</v>
      </c>
      <c r="AM395" t="s">
        <v>522</v>
      </c>
      <c r="AN395" t="s">
        <v>67</v>
      </c>
      <c r="AO395" t="s">
        <v>123</v>
      </c>
      <c r="AP395" t="s">
        <v>124</v>
      </c>
      <c r="AQ395" t="s">
        <v>68</v>
      </c>
      <c r="AR395" t="s">
        <v>93</v>
      </c>
      <c r="AS395" t="s">
        <v>67</v>
      </c>
      <c r="AT395" t="s">
        <v>146</v>
      </c>
      <c r="AU395" t="s">
        <v>125</v>
      </c>
      <c r="AV395" t="s">
        <v>67</v>
      </c>
      <c r="AW395" t="s">
        <v>126</v>
      </c>
      <c r="AX395" t="s">
        <v>156</v>
      </c>
      <c r="AY395" t="s">
        <v>110</v>
      </c>
      <c r="AZ395">
        <v>1002</v>
      </c>
      <c r="BA395" t="s">
        <v>67</v>
      </c>
      <c r="BB395">
        <v>0</v>
      </c>
      <c r="BC395">
        <v>0.27</v>
      </c>
      <c r="BD395">
        <v>3.4</v>
      </c>
      <c r="BE395">
        <v>3.4</v>
      </c>
      <c r="BF395" t="s">
        <v>70</v>
      </c>
      <c r="BG395" t="s">
        <v>128</v>
      </c>
      <c r="BH395" t="s">
        <v>96</v>
      </c>
      <c r="BI395" t="s">
        <v>67</v>
      </c>
      <c r="BJ395" t="s">
        <v>71</v>
      </c>
      <c r="BK395" t="s">
        <v>67</v>
      </c>
      <c r="BL395" t="s">
        <v>130</v>
      </c>
      <c r="BM395" t="s">
        <v>67</v>
      </c>
      <c r="BN395">
        <v>25.67</v>
      </c>
      <c r="BO395">
        <v>0.63</v>
      </c>
      <c r="BP395">
        <v>2.7</v>
      </c>
      <c r="BQ395" t="s">
        <v>131</v>
      </c>
      <c r="BR395" t="s">
        <v>139</v>
      </c>
      <c r="BS395" t="s">
        <v>133</v>
      </c>
      <c r="BT395" t="s">
        <v>98</v>
      </c>
      <c r="BU395">
        <v>-1.1000000000000001</v>
      </c>
      <c r="BV395" t="s">
        <v>67</v>
      </c>
    </row>
    <row r="396" spans="1:74" x14ac:dyDescent="0.25">
      <c r="A396" t="s">
        <v>140</v>
      </c>
      <c r="B396" t="s">
        <v>103</v>
      </c>
      <c r="C396" t="s">
        <v>141</v>
      </c>
      <c r="D396">
        <v>1.4</v>
      </c>
      <c r="E396">
        <v>0.63</v>
      </c>
      <c r="F396" t="s">
        <v>67</v>
      </c>
      <c r="G396" t="s">
        <v>88</v>
      </c>
      <c r="H396">
        <v>199</v>
      </c>
      <c r="I396">
        <v>1.1299999999999999</v>
      </c>
      <c r="J396" t="s">
        <v>89</v>
      </c>
      <c r="K396" t="s">
        <v>67</v>
      </c>
      <c r="L396">
        <v>1</v>
      </c>
      <c r="M396" t="s">
        <v>116</v>
      </c>
      <c r="N396" t="s">
        <v>107</v>
      </c>
      <c r="O396">
        <v>-1.6</v>
      </c>
      <c r="P396">
        <v>-1.7</v>
      </c>
      <c r="Q396">
        <v>-1.35</v>
      </c>
      <c r="R396" t="s">
        <v>72</v>
      </c>
      <c r="S396">
        <v>9.6999999999999993</v>
      </c>
      <c r="T396" t="s">
        <v>65</v>
      </c>
      <c r="U396" t="s">
        <v>521</v>
      </c>
      <c r="V396" t="s">
        <v>144</v>
      </c>
      <c r="W396" t="s">
        <v>140</v>
      </c>
      <c r="X396">
        <v>0.71</v>
      </c>
      <c r="Y396" t="s">
        <v>67</v>
      </c>
      <c r="Z396">
        <v>-0.8</v>
      </c>
      <c r="AA396" t="s">
        <v>65</v>
      </c>
      <c r="AB396" t="s">
        <v>92</v>
      </c>
      <c r="AC396">
        <v>-1.7</v>
      </c>
      <c r="AD396">
        <v>2021</v>
      </c>
      <c r="AE396">
        <v>48.2</v>
      </c>
      <c r="AF396">
        <v>96</v>
      </c>
      <c r="AG396" t="s">
        <v>93</v>
      </c>
      <c r="AH396" t="s">
        <v>66</v>
      </c>
      <c r="AI396">
        <v>1536</v>
      </c>
      <c r="AJ396">
        <v>1.96</v>
      </c>
      <c r="AK396" t="s">
        <v>109</v>
      </c>
      <c r="AL396">
        <v>457130</v>
      </c>
      <c r="AM396" t="s">
        <v>522</v>
      </c>
      <c r="AN396" t="s">
        <v>67</v>
      </c>
      <c r="AO396" t="s">
        <v>123</v>
      </c>
      <c r="AP396" t="s">
        <v>124</v>
      </c>
      <c r="AQ396" t="s">
        <v>68</v>
      </c>
      <c r="AR396" t="s">
        <v>93</v>
      </c>
      <c r="AS396" t="s">
        <v>67</v>
      </c>
      <c r="AT396" t="s">
        <v>146</v>
      </c>
      <c r="AU396" t="s">
        <v>125</v>
      </c>
      <c r="AV396" t="s">
        <v>67</v>
      </c>
      <c r="AW396" t="s">
        <v>126</v>
      </c>
      <c r="AX396" t="s">
        <v>156</v>
      </c>
      <c r="AY396" t="s">
        <v>110</v>
      </c>
      <c r="AZ396">
        <v>1001</v>
      </c>
      <c r="BA396" t="s">
        <v>67</v>
      </c>
      <c r="BB396">
        <v>0</v>
      </c>
      <c r="BC396">
        <v>0.35</v>
      </c>
      <c r="BD396">
        <v>3.4</v>
      </c>
      <c r="BE396">
        <v>3.4</v>
      </c>
      <c r="BF396" t="s">
        <v>70</v>
      </c>
      <c r="BG396" t="s">
        <v>128</v>
      </c>
      <c r="BH396" t="s">
        <v>96</v>
      </c>
      <c r="BI396" t="s">
        <v>67</v>
      </c>
      <c r="BJ396" t="s">
        <v>71</v>
      </c>
      <c r="BK396" t="s">
        <v>67</v>
      </c>
      <c r="BL396" t="s">
        <v>130</v>
      </c>
      <c r="BM396" t="s">
        <v>67</v>
      </c>
      <c r="BN396">
        <v>34.31</v>
      </c>
      <c r="BO396">
        <v>0.6</v>
      </c>
      <c r="BP396">
        <v>2.9</v>
      </c>
      <c r="BQ396" t="s">
        <v>131</v>
      </c>
      <c r="BR396" t="s">
        <v>139</v>
      </c>
      <c r="BS396" t="s">
        <v>133</v>
      </c>
      <c r="BT396" t="s">
        <v>98</v>
      </c>
      <c r="BU396">
        <v>-1.1000000000000001</v>
      </c>
      <c r="BV396" t="s">
        <v>67</v>
      </c>
    </row>
    <row r="397" spans="1:74" x14ac:dyDescent="0.25">
      <c r="A397" t="s">
        <v>115</v>
      </c>
      <c r="B397" t="s">
        <v>115</v>
      </c>
      <c r="C397" t="s">
        <v>115</v>
      </c>
      <c r="D397">
        <v>1.4</v>
      </c>
      <c r="E397">
        <v>0.54</v>
      </c>
      <c r="F397" t="s">
        <v>67</v>
      </c>
      <c r="G397" t="s">
        <v>88</v>
      </c>
      <c r="H397">
        <v>199</v>
      </c>
      <c r="I397">
        <v>1.1299999999999999</v>
      </c>
      <c r="J397" t="s">
        <v>106</v>
      </c>
      <c r="K397" t="s">
        <v>67</v>
      </c>
      <c r="L397">
        <v>1</v>
      </c>
      <c r="M397" t="s">
        <v>116</v>
      </c>
      <c r="N397" t="s">
        <v>107</v>
      </c>
      <c r="O397">
        <v>-1.3</v>
      </c>
      <c r="P397">
        <v>-1.38</v>
      </c>
      <c r="Q397">
        <v>-1.22</v>
      </c>
      <c r="R397" t="s">
        <v>72</v>
      </c>
      <c r="S397">
        <v>13.9</v>
      </c>
      <c r="T397" t="s">
        <v>65</v>
      </c>
      <c r="U397" t="s">
        <v>524</v>
      </c>
      <c r="V397" t="s">
        <v>108</v>
      </c>
      <c r="W397" t="s">
        <v>115</v>
      </c>
      <c r="X397">
        <v>0.61</v>
      </c>
      <c r="Y397" t="s">
        <v>67</v>
      </c>
      <c r="Z397">
        <v>-0.39</v>
      </c>
      <c r="AA397" t="s">
        <v>65</v>
      </c>
      <c r="AB397" t="s">
        <v>92</v>
      </c>
      <c r="AC397">
        <v>-1.38</v>
      </c>
      <c r="AD397">
        <v>2021</v>
      </c>
      <c r="AE397">
        <v>29.5</v>
      </c>
      <c r="AF397">
        <v>59</v>
      </c>
      <c r="AG397" t="s">
        <v>93</v>
      </c>
      <c r="AH397" t="s">
        <v>66</v>
      </c>
      <c r="AI397">
        <v>1536</v>
      </c>
      <c r="AJ397">
        <v>3.8</v>
      </c>
      <c r="AK397" t="s">
        <v>109</v>
      </c>
      <c r="AL397">
        <v>457131</v>
      </c>
      <c r="AM397" t="s">
        <v>323</v>
      </c>
      <c r="AN397" t="s">
        <v>525</v>
      </c>
      <c r="AO397" t="s">
        <v>123</v>
      </c>
      <c r="AP397" t="s">
        <v>124</v>
      </c>
      <c r="AQ397" t="s">
        <v>68</v>
      </c>
      <c r="AR397" t="s">
        <v>93</v>
      </c>
      <c r="AS397" t="s">
        <v>67</v>
      </c>
      <c r="AT397" t="s">
        <v>146</v>
      </c>
      <c r="AU397" t="s">
        <v>125</v>
      </c>
      <c r="AV397" t="s">
        <v>67</v>
      </c>
      <c r="AW397" t="s">
        <v>126</v>
      </c>
      <c r="AX397" t="s">
        <v>226</v>
      </c>
      <c r="AY397" t="s">
        <v>110</v>
      </c>
      <c r="AZ397">
        <v>1022</v>
      </c>
      <c r="BA397" t="s">
        <v>67</v>
      </c>
      <c r="BB397">
        <v>0</v>
      </c>
      <c r="BC397">
        <v>0.16</v>
      </c>
      <c r="BD397">
        <v>4.5999999999999996</v>
      </c>
      <c r="BE397">
        <v>4.5999999999999996</v>
      </c>
      <c r="BF397" t="s">
        <v>70</v>
      </c>
      <c r="BG397" t="s">
        <v>99</v>
      </c>
      <c r="BH397" t="s">
        <v>96</v>
      </c>
      <c r="BI397" t="s">
        <v>67</v>
      </c>
      <c r="BJ397" t="s">
        <v>71</v>
      </c>
      <c r="BK397" t="s">
        <v>67</v>
      </c>
      <c r="BL397" t="s">
        <v>97</v>
      </c>
      <c r="BM397" t="s">
        <v>67</v>
      </c>
      <c r="BN397">
        <v>17.97</v>
      </c>
      <c r="BO397">
        <v>0.78</v>
      </c>
      <c r="BP397">
        <v>4.7</v>
      </c>
      <c r="BQ397" t="s">
        <v>190</v>
      </c>
      <c r="BR397" t="s">
        <v>324</v>
      </c>
      <c r="BS397" t="s">
        <v>133</v>
      </c>
      <c r="BT397" t="s">
        <v>98</v>
      </c>
      <c r="BU397">
        <v>-0.6</v>
      </c>
      <c r="BV397">
        <v>-1</v>
      </c>
    </row>
    <row r="398" spans="1:74" x14ac:dyDescent="0.25">
      <c r="A398" t="s">
        <v>80</v>
      </c>
      <c r="B398" t="s">
        <v>80</v>
      </c>
      <c r="C398" t="s">
        <v>80</v>
      </c>
      <c r="D398">
        <v>0.6</v>
      </c>
      <c r="E398">
        <v>0.54</v>
      </c>
      <c r="F398" t="s">
        <v>67</v>
      </c>
      <c r="G398" t="s">
        <v>105</v>
      </c>
      <c r="H398">
        <v>199</v>
      </c>
      <c r="I398">
        <v>1.1299999999999999</v>
      </c>
      <c r="J398" t="s">
        <v>106</v>
      </c>
      <c r="K398" t="s">
        <v>67</v>
      </c>
      <c r="L398">
        <v>1</v>
      </c>
      <c r="M398" t="s">
        <v>116</v>
      </c>
      <c r="N398" t="s">
        <v>107</v>
      </c>
      <c r="O398">
        <v>-1.85</v>
      </c>
      <c r="P398">
        <v>-2.04</v>
      </c>
      <c r="Q398">
        <v>-1.76</v>
      </c>
      <c r="R398" t="s">
        <v>72</v>
      </c>
      <c r="S398">
        <v>12.8</v>
      </c>
      <c r="T398" t="s">
        <v>65</v>
      </c>
      <c r="U398" t="s">
        <v>526</v>
      </c>
      <c r="V398" t="s">
        <v>108</v>
      </c>
      <c r="W398" t="s">
        <v>80</v>
      </c>
      <c r="X398">
        <v>0.61</v>
      </c>
      <c r="Y398" t="s">
        <v>67</v>
      </c>
      <c r="Z398">
        <v>-1.01</v>
      </c>
      <c r="AA398" t="s">
        <v>65</v>
      </c>
      <c r="AB398" t="s">
        <v>92</v>
      </c>
      <c r="AC398">
        <v>-2.04</v>
      </c>
      <c r="AD398">
        <v>2021</v>
      </c>
      <c r="AE398">
        <v>14.8</v>
      </c>
      <c r="AF398">
        <v>30</v>
      </c>
      <c r="AG398" t="s">
        <v>93</v>
      </c>
      <c r="AH398" t="s">
        <v>66</v>
      </c>
      <c r="AI398">
        <v>1536</v>
      </c>
      <c r="AJ398">
        <v>3.4</v>
      </c>
      <c r="AK398" t="s">
        <v>109</v>
      </c>
      <c r="AL398">
        <v>457132</v>
      </c>
      <c r="AM398" t="s">
        <v>495</v>
      </c>
      <c r="AN398" t="s">
        <v>527</v>
      </c>
      <c r="AO398" t="s">
        <v>123</v>
      </c>
      <c r="AP398" t="s">
        <v>124</v>
      </c>
      <c r="AQ398" t="s">
        <v>68</v>
      </c>
      <c r="AR398" t="s">
        <v>93</v>
      </c>
      <c r="AS398" t="s">
        <v>67</v>
      </c>
      <c r="AT398" t="s">
        <v>146</v>
      </c>
      <c r="AU398" t="s">
        <v>125</v>
      </c>
      <c r="AV398" t="s">
        <v>67</v>
      </c>
      <c r="AW398" t="s">
        <v>126</v>
      </c>
      <c r="AX398" t="s">
        <v>281</v>
      </c>
      <c r="AY398" t="s">
        <v>110</v>
      </c>
      <c r="AZ398">
        <v>631</v>
      </c>
      <c r="BA398" t="s">
        <v>67</v>
      </c>
      <c r="BB398">
        <v>0</v>
      </c>
      <c r="BC398">
        <v>0.28000000000000003</v>
      </c>
      <c r="BD398">
        <v>4.3</v>
      </c>
      <c r="BE398">
        <v>4.3</v>
      </c>
      <c r="BF398" t="s">
        <v>70</v>
      </c>
      <c r="BG398" t="s">
        <v>178</v>
      </c>
      <c r="BH398" t="s">
        <v>96</v>
      </c>
      <c r="BI398" t="s">
        <v>67</v>
      </c>
      <c r="BJ398" t="s">
        <v>71</v>
      </c>
      <c r="BK398" t="s">
        <v>67</v>
      </c>
      <c r="BL398" t="s">
        <v>97</v>
      </c>
      <c r="BM398" t="s">
        <v>67</v>
      </c>
      <c r="BN398">
        <v>9.0299999999999994</v>
      </c>
      <c r="BO398">
        <v>0.79</v>
      </c>
      <c r="BP398">
        <v>4.2</v>
      </c>
      <c r="BQ398" t="s">
        <v>190</v>
      </c>
      <c r="BR398" t="s">
        <v>496</v>
      </c>
      <c r="BS398" t="s">
        <v>133</v>
      </c>
      <c r="BT398" t="s">
        <v>98</v>
      </c>
      <c r="BU398">
        <v>-1.25</v>
      </c>
      <c r="BV398">
        <v>-1</v>
      </c>
    </row>
    <row r="399" spans="1:74" x14ac:dyDescent="0.25">
      <c r="A399" t="s">
        <v>170</v>
      </c>
      <c r="B399" t="s">
        <v>171</v>
      </c>
      <c r="C399" t="s">
        <v>165</v>
      </c>
      <c r="D399">
        <v>8.6</v>
      </c>
      <c r="E399">
        <v>0.42</v>
      </c>
      <c r="F399" t="s">
        <v>67</v>
      </c>
      <c r="G399" t="s">
        <v>111</v>
      </c>
      <c r="H399">
        <v>199</v>
      </c>
      <c r="I399">
        <v>1.1299999999999999</v>
      </c>
      <c r="J399" t="s">
        <v>106</v>
      </c>
      <c r="K399" t="s">
        <v>67</v>
      </c>
      <c r="L399">
        <v>0</v>
      </c>
      <c r="M399" t="s">
        <v>116</v>
      </c>
      <c r="N399" t="s">
        <v>107</v>
      </c>
      <c r="O399">
        <v>-1.85</v>
      </c>
      <c r="P399">
        <v>-1.83</v>
      </c>
      <c r="Q399">
        <v>-1.63</v>
      </c>
      <c r="R399" t="s">
        <v>72</v>
      </c>
      <c r="S399">
        <v>10.5</v>
      </c>
      <c r="T399" t="s">
        <v>65</v>
      </c>
      <c r="U399" t="s">
        <v>528</v>
      </c>
      <c r="V399" t="s">
        <v>108</v>
      </c>
      <c r="W399" t="s">
        <v>170</v>
      </c>
      <c r="X399">
        <v>0.47</v>
      </c>
      <c r="Y399" t="s">
        <v>67</v>
      </c>
      <c r="Z399">
        <v>-0.97</v>
      </c>
      <c r="AA399" t="s">
        <v>65</v>
      </c>
      <c r="AB399" t="s">
        <v>92</v>
      </c>
      <c r="AC399">
        <v>-1.83</v>
      </c>
      <c r="AD399">
        <v>2021</v>
      </c>
      <c r="AE399">
        <v>247</v>
      </c>
      <c r="AF399">
        <v>494</v>
      </c>
      <c r="AG399" t="s">
        <v>93</v>
      </c>
      <c r="AH399" t="s">
        <v>66</v>
      </c>
      <c r="AI399">
        <v>1536</v>
      </c>
      <c r="AJ399">
        <v>2.6</v>
      </c>
      <c r="AK399" t="s">
        <v>109</v>
      </c>
      <c r="AL399">
        <v>457133</v>
      </c>
      <c r="AM399" t="s">
        <v>529</v>
      </c>
      <c r="AN399" t="s">
        <v>67</v>
      </c>
      <c r="AO399" t="s">
        <v>123</v>
      </c>
      <c r="AP399" t="s">
        <v>124</v>
      </c>
      <c r="AQ399" t="s">
        <v>68</v>
      </c>
      <c r="AR399" t="s">
        <v>93</v>
      </c>
      <c r="AS399" t="s">
        <v>67</v>
      </c>
      <c r="AT399" t="s">
        <v>146</v>
      </c>
      <c r="AU399" t="s">
        <v>125</v>
      </c>
      <c r="AV399" t="s">
        <v>67</v>
      </c>
      <c r="AW399" t="s">
        <v>126</v>
      </c>
      <c r="AX399" t="s">
        <v>151</v>
      </c>
      <c r="AY399" t="s">
        <v>110</v>
      </c>
      <c r="AZ399">
        <v>371</v>
      </c>
      <c r="BA399" t="s">
        <v>67</v>
      </c>
      <c r="BB399">
        <v>0</v>
      </c>
      <c r="BC399">
        <v>0.2</v>
      </c>
      <c r="BD399">
        <v>3.5</v>
      </c>
      <c r="BE399">
        <v>3.5</v>
      </c>
      <c r="BF399" t="s">
        <v>70</v>
      </c>
      <c r="BG399" t="s">
        <v>128</v>
      </c>
      <c r="BH399" t="s">
        <v>96</v>
      </c>
      <c r="BI399" t="s">
        <v>67</v>
      </c>
      <c r="BJ399" t="s">
        <v>71</v>
      </c>
      <c r="BK399" t="s">
        <v>67</v>
      </c>
      <c r="BL399" t="s">
        <v>130</v>
      </c>
      <c r="BM399" t="s">
        <v>67</v>
      </c>
      <c r="BN399">
        <v>117.23</v>
      </c>
      <c r="BO399">
        <v>0.57999999999999996</v>
      </c>
      <c r="BP399">
        <v>3.5</v>
      </c>
      <c r="BQ399" t="s">
        <v>131</v>
      </c>
      <c r="BR399" t="s">
        <v>139</v>
      </c>
      <c r="BS399" t="s">
        <v>133</v>
      </c>
      <c r="BT399" t="s">
        <v>98</v>
      </c>
      <c r="BU399">
        <v>-1.25</v>
      </c>
      <c r="BV399">
        <v>-1</v>
      </c>
    </row>
    <row r="400" spans="1:74" x14ac:dyDescent="0.25">
      <c r="A400" t="s">
        <v>80</v>
      </c>
      <c r="B400" t="s">
        <v>80</v>
      </c>
      <c r="C400" t="s">
        <v>80</v>
      </c>
      <c r="D400">
        <v>0.9</v>
      </c>
      <c r="E400">
        <v>1.4</v>
      </c>
      <c r="F400" t="s">
        <v>67</v>
      </c>
      <c r="G400" t="s">
        <v>111</v>
      </c>
      <c r="H400">
        <v>199</v>
      </c>
      <c r="I400">
        <v>1.1299999999999999</v>
      </c>
      <c r="J400" t="s">
        <v>106</v>
      </c>
      <c r="K400" t="s">
        <v>67</v>
      </c>
      <c r="L400">
        <v>0</v>
      </c>
      <c r="M400" t="s">
        <v>116</v>
      </c>
      <c r="N400" t="s">
        <v>107</v>
      </c>
      <c r="O400">
        <v>-1.85</v>
      </c>
      <c r="P400">
        <v>-2.12</v>
      </c>
      <c r="Q400">
        <v>-1.61</v>
      </c>
      <c r="R400" t="s">
        <v>72</v>
      </c>
      <c r="S400">
        <v>11</v>
      </c>
      <c r="T400" t="s">
        <v>65</v>
      </c>
      <c r="U400" t="s">
        <v>530</v>
      </c>
      <c r="V400" t="s">
        <v>108</v>
      </c>
      <c r="W400" t="s">
        <v>80</v>
      </c>
      <c r="X400">
        <v>1.58</v>
      </c>
      <c r="Y400" t="s">
        <v>67</v>
      </c>
      <c r="Z400">
        <v>-0.81</v>
      </c>
      <c r="AA400" t="s">
        <v>65</v>
      </c>
      <c r="AB400" t="s">
        <v>92</v>
      </c>
      <c r="AC400">
        <v>-2.12</v>
      </c>
      <c r="AD400">
        <v>2021</v>
      </c>
      <c r="AE400">
        <v>16.399999999999999</v>
      </c>
      <c r="AF400">
        <v>33</v>
      </c>
      <c r="AG400" t="s">
        <v>93</v>
      </c>
      <c r="AH400" t="s">
        <v>66</v>
      </c>
      <c r="AI400">
        <v>1536</v>
      </c>
      <c r="AJ400">
        <v>5.67</v>
      </c>
      <c r="AK400" t="s">
        <v>109</v>
      </c>
      <c r="AL400">
        <v>457134</v>
      </c>
      <c r="AM400" t="s">
        <v>531</v>
      </c>
      <c r="AN400" t="s">
        <v>67</v>
      </c>
      <c r="AO400" t="s">
        <v>123</v>
      </c>
      <c r="AP400" t="s">
        <v>124</v>
      </c>
      <c r="AQ400" t="s">
        <v>68</v>
      </c>
      <c r="AR400" t="s">
        <v>93</v>
      </c>
      <c r="AS400" t="s">
        <v>67</v>
      </c>
      <c r="AT400" t="s">
        <v>146</v>
      </c>
      <c r="AU400" t="s">
        <v>125</v>
      </c>
      <c r="AV400" t="s">
        <v>67</v>
      </c>
      <c r="AW400" t="s">
        <v>126</v>
      </c>
      <c r="AX400" t="s">
        <v>301</v>
      </c>
      <c r="AY400" t="s">
        <v>110</v>
      </c>
      <c r="AZ400">
        <v>115</v>
      </c>
      <c r="BA400" t="s">
        <v>67</v>
      </c>
      <c r="BB400">
        <v>0</v>
      </c>
      <c r="BC400">
        <v>0.51</v>
      </c>
      <c r="BD400">
        <v>2.7</v>
      </c>
      <c r="BE400">
        <v>2.7</v>
      </c>
      <c r="BF400" t="s">
        <v>70</v>
      </c>
      <c r="BG400" t="s">
        <v>99</v>
      </c>
      <c r="BH400" t="s">
        <v>96</v>
      </c>
      <c r="BI400" t="s">
        <v>67</v>
      </c>
      <c r="BJ400" t="s">
        <v>71</v>
      </c>
      <c r="BK400" t="s">
        <v>67</v>
      </c>
      <c r="BL400" t="s">
        <v>97</v>
      </c>
      <c r="BM400" t="s">
        <v>67</v>
      </c>
      <c r="BN400">
        <v>25.98</v>
      </c>
      <c r="BO400">
        <v>1.02</v>
      </c>
      <c r="BP400">
        <v>5.6</v>
      </c>
      <c r="BQ400" t="s">
        <v>190</v>
      </c>
      <c r="BR400" t="s">
        <v>532</v>
      </c>
      <c r="BS400" t="s">
        <v>133</v>
      </c>
      <c r="BT400" t="s">
        <v>98</v>
      </c>
      <c r="BU400">
        <v>-1.1000000000000001</v>
      </c>
      <c r="BV400">
        <v>-0.85</v>
      </c>
    </row>
    <row r="401" spans="1:74" x14ac:dyDescent="0.25">
      <c r="A401" t="s">
        <v>80</v>
      </c>
      <c r="B401" t="s">
        <v>80</v>
      </c>
      <c r="C401" t="s">
        <v>80</v>
      </c>
      <c r="D401">
        <v>3.7</v>
      </c>
      <c r="E401">
        <v>1.51</v>
      </c>
      <c r="F401" t="s">
        <v>67</v>
      </c>
      <c r="G401" t="s">
        <v>73</v>
      </c>
      <c r="H401">
        <v>199</v>
      </c>
      <c r="I401">
        <v>1.1299999999999999</v>
      </c>
      <c r="J401" t="s">
        <v>89</v>
      </c>
      <c r="K401" t="s">
        <v>67</v>
      </c>
      <c r="L401">
        <v>0</v>
      </c>
      <c r="M401" t="s">
        <v>116</v>
      </c>
      <c r="N401" t="s">
        <v>160</v>
      </c>
      <c r="O401">
        <v>-1.85</v>
      </c>
      <c r="P401">
        <v>-2.15</v>
      </c>
      <c r="Q401">
        <v>-1.65</v>
      </c>
      <c r="R401" t="s">
        <v>72</v>
      </c>
      <c r="S401">
        <v>11.1</v>
      </c>
      <c r="T401" t="s">
        <v>65</v>
      </c>
      <c r="U401" t="s">
        <v>530</v>
      </c>
      <c r="V401" t="s">
        <v>144</v>
      </c>
      <c r="W401" t="s">
        <v>80</v>
      </c>
      <c r="X401">
        <v>1.71</v>
      </c>
      <c r="Y401" t="s">
        <v>67</v>
      </c>
      <c r="Z401">
        <v>-0.8</v>
      </c>
      <c r="AA401" t="s">
        <v>65</v>
      </c>
      <c r="AB401" t="s">
        <v>100</v>
      </c>
      <c r="AC401">
        <v>-2.15</v>
      </c>
      <c r="AD401">
        <v>2021</v>
      </c>
      <c r="AE401">
        <v>64.900000000000006</v>
      </c>
      <c r="AF401">
        <v>130</v>
      </c>
      <c r="AG401" t="s">
        <v>93</v>
      </c>
      <c r="AH401" t="s">
        <v>66</v>
      </c>
      <c r="AI401">
        <v>1536</v>
      </c>
      <c r="AJ401">
        <v>6.34</v>
      </c>
      <c r="AK401" t="s">
        <v>109</v>
      </c>
      <c r="AL401">
        <v>457135</v>
      </c>
      <c r="AM401" t="s">
        <v>531</v>
      </c>
      <c r="AN401" t="s">
        <v>67</v>
      </c>
      <c r="AO401" t="s">
        <v>123</v>
      </c>
      <c r="AP401" t="s">
        <v>124</v>
      </c>
      <c r="AQ401" t="s">
        <v>68</v>
      </c>
      <c r="AR401" t="s">
        <v>93</v>
      </c>
      <c r="AS401" t="s">
        <v>67</v>
      </c>
      <c r="AT401" t="s">
        <v>146</v>
      </c>
      <c r="AU401" t="s">
        <v>125</v>
      </c>
      <c r="AV401" t="s">
        <v>67</v>
      </c>
      <c r="AW401" t="s">
        <v>126</v>
      </c>
      <c r="AX401" t="s">
        <v>307</v>
      </c>
      <c r="AY401" t="s">
        <v>110</v>
      </c>
      <c r="AZ401">
        <v>143</v>
      </c>
      <c r="BA401" t="s">
        <v>67</v>
      </c>
      <c r="BB401">
        <v>0</v>
      </c>
      <c r="BC401">
        <v>0.5</v>
      </c>
      <c r="BD401">
        <v>2.7</v>
      </c>
      <c r="BE401">
        <v>2.7</v>
      </c>
      <c r="BF401" t="s">
        <v>70</v>
      </c>
      <c r="BG401" t="s">
        <v>99</v>
      </c>
      <c r="BH401" t="s">
        <v>96</v>
      </c>
      <c r="BI401" t="s">
        <v>67</v>
      </c>
      <c r="BJ401" t="s">
        <v>71</v>
      </c>
      <c r="BK401" t="s">
        <v>67</v>
      </c>
      <c r="BL401" t="s">
        <v>97</v>
      </c>
      <c r="BM401" t="s">
        <v>67</v>
      </c>
      <c r="BN401">
        <v>110.73</v>
      </c>
      <c r="BO401">
        <v>1.05</v>
      </c>
      <c r="BP401">
        <v>5.7</v>
      </c>
      <c r="BQ401" t="s">
        <v>190</v>
      </c>
      <c r="BR401" t="s">
        <v>532</v>
      </c>
      <c r="BS401" t="s">
        <v>133</v>
      </c>
      <c r="BT401" t="s">
        <v>98</v>
      </c>
      <c r="BU401">
        <v>-1.1000000000000001</v>
      </c>
      <c r="BV401">
        <v>-0.85</v>
      </c>
    </row>
    <row r="402" spans="1:74" x14ac:dyDescent="0.25">
      <c r="A402" t="s">
        <v>80</v>
      </c>
      <c r="B402" t="s">
        <v>80</v>
      </c>
      <c r="C402" t="s">
        <v>80</v>
      </c>
      <c r="D402">
        <v>3.6</v>
      </c>
      <c r="E402">
        <v>1.51</v>
      </c>
      <c r="F402" t="s">
        <v>67</v>
      </c>
      <c r="G402" t="s">
        <v>111</v>
      </c>
      <c r="H402">
        <v>199</v>
      </c>
      <c r="I402">
        <v>1.1299999999999999</v>
      </c>
      <c r="J402" t="s">
        <v>106</v>
      </c>
      <c r="K402" t="s">
        <v>67</v>
      </c>
      <c r="L402">
        <v>0</v>
      </c>
      <c r="M402" t="s">
        <v>116</v>
      </c>
      <c r="N402" t="s">
        <v>107</v>
      </c>
      <c r="O402">
        <v>-1.85</v>
      </c>
      <c r="P402">
        <v>-2.15</v>
      </c>
      <c r="Q402">
        <v>-1.65</v>
      </c>
      <c r="R402" t="s">
        <v>72</v>
      </c>
      <c r="S402">
        <v>11.1</v>
      </c>
      <c r="T402" t="s">
        <v>65</v>
      </c>
      <c r="U402" t="s">
        <v>530</v>
      </c>
      <c r="V402" t="s">
        <v>108</v>
      </c>
      <c r="W402" t="s">
        <v>80</v>
      </c>
      <c r="X402">
        <v>1.71</v>
      </c>
      <c r="Y402" t="s">
        <v>67</v>
      </c>
      <c r="Z402">
        <v>-0.8</v>
      </c>
      <c r="AA402" t="s">
        <v>65</v>
      </c>
      <c r="AB402" t="s">
        <v>92</v>
      </c>
      <c r="AC402">
        <v>-2.15</v>
      </c>
      <c r="AD402">
        <v>2021</v>
      </c>
      <c r="AE402">
        <v>63.5</v>
      </c>
      <c r="AF402">
        <v>127</v>
      </c>
      <c r="AG402" t="s">
        <v>93</v>
      </c>
      <c r="AH402" t="s">
        <v>66</v>
      </c>
      <c r="AI402">
        <v>1536</v>
      </c>
      <c r="AJ402">
        <v>6.34</v>
      </c>
      <c r="AK402" t="s">
        <v>109</v>
      </c>
      <c r="AL402">
        <v>457136</v>
      </c>
      <c r="AM402" t="s">
        <v>531</v>
      </c>
      <c r="AN402" t="s">
        <v>67</v>
      </c>
      <c r="AO402" t="s">
        <v>123</v>
      </c>
      <c r="AP402" t="s">
        <v>124</v>
      </c>
      <c r="AQ402" t="s">
        <v>68</v>
      </c>
      <c r="AR402" t="s">
        <v>93</v>
      </c>
      <c r="AS402" t="s">
        <v>67</v>
      </c>
      <c r="AT402" t="s">
        <v>146</v>
      </c>
      <c r="AU402" t="s">
        <v>125</v>
      </c>
      <c r="AV402" t="s">
        <v>67</v>
      </c>
      <c r="AW402" t="s">
        <v>126</v>
      </c>
      <c r="AX402" t="s">
        <v>307</v>
      </c>
      <c r="AY402" t="s">
        <v>110</v>
      </c>
      <c r="AZ402">
        <v>143</v>
      </c>
      <c r="BA402" t="s">
        <v>67</v>
      </c>
      <c r="BB402">
        <v>0</v>
      </c>
      <c r="BC402">
        <v>0.5</v>
      </c>
      <c r="BD402">
        <v>2.7</v>
      </c>
      <c r="BE402">
        <v>2.7</v>
      </c>
      <c r="BF402" t="s">
        <v>70</v>
      </c>
      <c r="BG402" t="s">
        <v>99</v>
      </c>
      <c r="BH402" t="s">
        <v>96</v>
      </c>
      <c r="BI402" t="s">
        <v>67</v>
      </c>
      <c r="BJ402" t="s">
        <v>71</v>
      </c>
      <c r="BK402" t="s">
        <v>67</v>
      </c>
      <c r="BL402" t="s">
        <v>97</v>
      </c>
      <c r="BM402" t="s">
        <v>67</v>
      </c>
      <c r="BN402">
        <v>108.33</v>
      </c>
      <c r="BO402">
        <v>1.05</v>
      </c>
      <c r="BP402">
        <v>5.7</v>
      </c>
      <c r="BQ402" t="s">
        <v>190</v>
      </c>
      <c r="BR402" t="s">
        <v>532</v>
      </c>
      <c r="BS402" t="s">
        <v>133</v>
      </c>
      <c r="BT402" t="s">
        <v>98</v>
      </c>
      <c r="BU402">
        <v>-1.1000000000000001</v>
      </c>
      <c r="BV402">
        <v>-0.85</v>
      </c>
    </row>
    <row r="403" spans="1:74" x14ac:dyDescent="0.25">
      <c r="A403" t="s">
        <v>80</v>
      </c>
      <c r="B403" t="s">
        <v>80</v>
      </c>
      <c r="C403" t="s">
        <v>80</v>
      </c>
      <c r="D403">
        <v>5.0999999999999996</v>
      </c>
      <c r="E403">
        <v>1.4</v>
      </c>
      <c r="F403" t="s">
        <v>67</v>
      </c>
      <c r="G403" t="s">
        <v>73</v>
      </c>
      <c r="H403">
        <v>199</v>
      </c>
      <c r="I403">
        <v>1.1299999999999999</v>
      </c>
      <c r="J403" t="s">
        <v>89</v>
      </c>
      <c r="K403" t="s">
        <v>67</v>
      </c>
      <c r="L403">
        <v>0</v>
      </c>
      <c r="M403" t="s">
        <v>116</v>
      </c>
      <c r="N403" t="s">
        <v>160</v>
      </c>
      <c r="O403">
        <v>-1.85</v>
      </c>
      <c r="P403">
        <v>-2.12</v>
      </c>
      <c r="Q403">
        <v>-1.61</v>
      </c>
      <c r="R403" t="s">
        <v>72</v>
      </c>
      <c r="S403">
        <v>11</v>
      </c>
      <c r="T403" t="s">
        <v>65</v>
      </c>
      <c r="U403" t="s">
        <v>530</v>
      </c>
      <c r="V403" t="s">
        <v>144</v>
      </c>
      <c r="W403" t="s">
        <v>80</v>
      </c>
      <c r="X403">
        <v>1.58</v>
      </c>
      <c r="Y403" t="s">
        <v>67</v>
      </c>
      <c r="Z403">
        <v>-0.81</v>
      </c>
      <c r="AA403" t="s">
        <v>65</v>
      </c>
      <c r="AB403" t="s">
        <v>100</v>
      </c>
      <c r="AC403">
        <v>-2.12</v>
      </c>
      <c r="AD403">
        <v>2021</v>
      </c>
      <c r="AE403">
        <v>91.2</v>
      </c>
      <c r="AF403">
        <v>182</v>
      </c>
      <c r="AG403" t="s">
        <v>93</v>
      </c>
      <c r="AH403" t="s">
        <v>66</v>
      </c>
      <c r="AI403">
        <v>1536</v>
      </c>
      <c r="AJ403">
        <v>5.67</v>
      </c>
      <c r="AK403" t="s">
        <v>109</v>
      </c>
      <c r="AL403">
        <v>457137</v>
      </c>
      <c r="AM403" t="s">
        <v>531</v>
      </c>
      <c r="AN403" t="s">
        <v>67</v>
      </c>
      <c r="AO403" t="s">
        <v>123</v>
      </c>
      <c r="AP403" t="s">
        <v>124</v>
      </c>
      <c r="AQ403" t="s">
        <v>68</v>
      </c>
      <c r="AR403" t="s">
        <v>93</v>
      </c>
      <c r="AS403" t="s">
        <v>67</v>
      </c>
      <c r="AT403" t="s">
        <v>146</v>
      </c>
      <c r="AU403" t="s">
        <v>125</v>
      </c>
      <c r="AV403" t="s">
        <v>67</v>
      </c>
      <c r="AW403" t="s">
        <v>126</v>
      </c>
      <c r="AX403" t="s">
        <v>301</v>
      </c>
      <c r="AY403" t="s">
        <v>110</v>
      </c>
      <c r="AZ403">
        <v>115</v>
      </c>
      <c r="BA403" t="s">
        <v>67</v>
      </c>
      <c r="BB403">
        <v>0</v>
      </c>
      <c r="BC403">
        <v>0.51</v>
      </c>
      <c r="BD403">
        <v>2.7</v>
      </c>
      <c r="BE403">
        <v>2.7</v>
      </c>
      <c r="BF403" t="s">
        <v>70</v>
      </c>
      <c r="BG403" t="s">
        <v>99</v>
      </c>
      <c r="BH403" t="s">
        <v>96</v>
      </c>
      <c r="BI403" t="s">
        <v>67</v>
      </c>
      <c r="BJ403" t="s">
        <v>71</v>
      </c>
      <c r="BK403" t="s">
        <v>67</v>
      </c>
      <c r="BL403" t="s">
        <v>97</v>
      </c>
      <c r="BM403" t="s">
        <v>67</v>
      </c>
      <c r="BN403">
        <v>144.27000000000001</v>
      </c>
      <c r="BO403">
        <v>1.02</v>
      </c>
      <c r="BP403">
        <v>5.6</v>
      </c>
      <c r="BQ403" t="s">
        <v>190</v>
      </c>
      <c r="BR403" t="s">
        <v>532</v>
      </c>
      <c r="BS403" t="s">
        <v>133</v>
      </c>
      <c r="BT403" t="s">
        <v>98</v>
      </c>
      <c r="BU403">
        <v>-1.1000000000000001</v>
      </c>
      <c r="BV403">
        <v>-0.85</v>
      </c>
    </row>
    <row r="404" spans="1:74" x14ac:dyDescent="0.25">
      <c r="A404" t="s">
        <v>80</v>
      </c>
      <c r="B404" t="s">
        <v>80</v>
      </c>
      <c r="C404" t="s">
        <v>80</v>
      </c>
      <c r="D404">
        <v>6.1</v>
      </c>
      <c r="E404">
        <v>0.5</v>
      </c>
      <c r="F404" t="s">
        <v>67</v>
      </c>
      <c r="G404" t="s">
        <v>67</v>
      </c>
      <c r="H404">
        <v>199</v>
      </c>
      <c r="I404">
        <v>1.1299999999999999</v>
      </c>
      <c r="J404" t="s">
        <v>67</v>
      </c>
      <c r="K404" t="s">
        <v>67</v>
      </c>
      <c r="L404">
        <v>1</v>
      </c>
      <c r="M404" t="s">
        <v>116</v>
      </c>
      <c r="N404" t="s">
        <v>117</v>
      </c>
      <c r="O404">
        <v>-1.85</v>
      </c>
      <c r="P404">
        <v>-1.99</v>
      </c>
      <c r="Q404">
        <v>-1.72</v>
      </c>
      <c r="R404" t="s">
        <v>72</v>
      </c>
      <c r="S404">
        <v>9.5</v>
      </c>
      <c r="T404" t="s">
        <v>120</v>
      </c>
      <c r="U404" t="s">
        <v>533</v>
      </c>
      <c r="V404" t="s">
        <v>108</v>
      </c>
      <c r="W404" t="s">
        <v>80</v>
      </c>
      <c r="X404">
        <v>0.56999999999999995</v>
      </c>
      <c r="Y404" t="s">
        <v>67</v>
      </c>
      <c r="Z404">
        <v>-0.97</v>
      </c>
      <c r="AA404" t="s">
        <v>65</v>
      </c>
      <c r="AB404" t="s">
        <v>92</v>
      </c>
      <c r="AC404">
        <v>-1.99</v>
      </c>
      <c r="AD404">
        <v>2021</v>
      </c>
      <c r="AE404">
        <v>189.4</v>
      </c>
      <c r="AF404">
        <v>379</v>
      </c>
      <c r="AG404" t="s">
        <v>93</v>
      </c>
      <c r="AH404" t="s">
        <v>66</v>
      </c>
      <c r="AI404">
        <v>1536</v>
      </c>
      <c r="AJ404">
        <v>2.92</v>
      </c>
      <c r="AK404" t="s">
        <v>109</v>
      </c>
      <c r="AL404">
        <v>456643</v>
      </c>
      <c r="AM404" t="s">
        <v>534</v>
      </c>
      <c r="AN404" t="s">
        <v>535</v>
      </c>
      <c r="AO404" t="s">
        <v>123</v>
      </c>
      <c r="AP404" t="s">
        <v>124</v>
      </c>
      <c r="AQ404" t="s">
        <v>68</v>
      </c>
      <c r="AR404" t="s">
        <v>93</v>
      </c>
      <c r="AS404" t="s">
        <v>67</v>
      </c>
      <c r="AT404" t="s">
        <v>146</v>
      </c>
      <c r="AU404" t="s">
        <v>69</v>
      </c>
      <c r="AV404" t="s">
        <v>67</v>
      </c>
      <c r="AW404" t="s">
        <v>126</v>
      </c>
      <c r="AX404" t="s">
        <v>163</v>
      </c>
      <c r="AY404" t="s">
        <v>340</v>
      </c>
      <c r="AZ404">
        <v>282</v>
      </c>
      <c r="BA404" t="s">
        <v>341</v>
      </c>
      <c r="BB404">
        <v>0</v>
      </c>
      <c r="BC404">
        <v>0.27</v>
      </c>
      <c r="BD404">
        <v>3.2</v>
      </c>
      <c r="BE404">
        <v>3.2</v>
      </c>
      <c r="BF404" t="s">
        <v>70</v>
      </c>
      <c r="BG404" t="s">
        <v>128</v>
      </c>
      <c r="BH404" t="s">
        <v>96</v>
      </c>
      <c r="BI404" t="s">
        <v>67</v>
      </c>
      <c r="BJ404" t="s">
        <v>71</v>
      </c>
      <c r="BK404" t="s">
        <v>67</v>
      </c>
      <c r="BL404" t="s">
        <v>130</v>
      </c>
      <c r="BM404" t="s">
        <v>67</v>
      </c>
      <c r="BN404">
        <v>107.01</v>
      </c>
      <c r="BO404">
        <v>0.74</v>
      </c>
      <c r="BP404">
        <v>3.2</v>
      </c>
      <c r="BQ404" t="s">
        <v>131</v>
      </c>
      <c r="BR404" t="s">
        <v>139</v>
      </c>
      <c r="BS404" t="s">
        <v>66</v>
      </c>
      <c r="BT404" t="s">
        <v>98</v>
      </c>
      <c r="BU404">
        <v>-1.25</v>
      </c>
      <c r="BV404">
        <v>-1</v>
      </c>
    </row>
    <row r="405" spans="1:74" x14ac:dyDescent="0.25">
      <c r="A405" t="s">
        <v>80</v>
      </c>
      <c r="B405" t="s">
        <v>80</v>
      </c>
      <c r="C405" t="s">
        <v>80</v>
      </c>
      <c r="D405">
        <v>6.7</v>
      </c>
      <c r="E405">
        <v>0.46</v>
      </c>
      <c r="F405" t="s">
        <v>67</v>
      </c>
      <c r="G405" t="s">
        <v>105</v>
      </c>
      <c r="H405">
        <v>199</v>
      </c>
      <c r="I405">
        <v>1.1299999999999999</v>
      </c>
      <c r="J405" t="s">
        <v>106</v>
      </c>
      <c r="K405" t="s">
        <v>67</v>
      </c>
      <c r="L405">
        <v>1</v>
      </c>
      <c r="M405" t="s">
        <v>116</v>
      </c>
      <c r="N405" t="s">
        <v>107</v>
      </c>
      <c r="O405">
        <v>-1.85</v>
      </c>
      <c r="P405">
        <v>-2.02</v>
      </c>
      <c r="Q405">
        <v>-1.76</v>
      </c>
      <c r="R405" t="s">
        <v>72</v>
      </c>
      <c r="S405">
        <v>9.6</v>
      </c>
      <c r="T405" t="s">
        <v>65</v>
      </c>
      <c r="U405" t="s">
        <v>533</v>
      </c>
      <c r="V405" t="s">
        <v>108</v>
      </c>
      <c r="W405" t="s">
        <v>80</v>
      </c>
      <c r="X405">
        <v>0.52</v>
      </c>
      <c r="Y405" t="s">
        <v>67</v>
      </c>
      <c r="Z405">
        <v>-0.97</v>
      </c>
      <c r="AA405" t="s">
        <v>65</v>
      </c>
      <c r="AB405" t="s">
        <v>92</v>
      </c>
      <c r="AC405">
        <v>-2.02</v>
      </c>
      <c r="AD405">
        <v>2021</v>
      </c>
      <c r="AE405">
        <v>202.2</v>
      </c>
      <c r="AF405">
        <v>404</v>
      </c>
      <c r="AG405" t="s">
        <v>93</v>
      </c>
      <c r="AH405" t="s">
        <v>66</v>
      </c>
      <c r="AI405">
        <v>1536</v>
      </c>
      <c r="AJ405">
        <v>2.97</v>
      </c>
      <c r="AK405" t="s">
        <v>109</v>
      </c>
      <c r="AL405">
        <v>457138</v>
      </c>
      <c r="AM405" t="s">
        <v>534</v>
      </c>
      <c r="AN405" t="s">
        <v>67</v>
      </c>
      <c r="AO405" t="s">
        <v>123</v>
      </c>
      <c r="AP405" t="s">
        <v>124</v>
      </c>
      <c r="AQ405" t="s">
        <v>68</v>
      </c>
      <c r="AR405" t="s">
        <v>93</v>
      </c>
      <c r="AS405" t="s">
        <v>67</v>
      </c>
      <c r="AT405" t="s">
        <v>146</v>
      </c>
      <c r="AU405" t="s">
        <v>125</v>
      </c>
      <c r="AV405" t="s">
        <v>67</v>
      </c>
      <c r="AW405" t="s">
        <v>126</v>
      </c>
      <c r="AX405" t="s">
        <v>163</v>
      </c>
      <c r="AY405" t="s">
        <v>110</v>
      </c>
      <c r="AZ405">
        <v>283</v>
      </c>
      <c r="BA405" t="s">
        <v>67</v>
      </c>
      <c r="BB405">
        <v>0</v>
      </c>
      <c r="BC405">
        <v>0.26</v>
      </c>
      <c r="BD405">
        <v>3.2</v>
      </c>
      <c r="BE405">
        <v>3.2</v>
      </c>
      <c r="BF405" t="s">
        <v>70</v>
      </c>
      <c r="BG405" t="s">
        <v>128</v>
      </c>
      <c r="BH405" t="s">
        <v>96</v>
      </c>
      <c r="BI405" t="s">
        <v>67</v>
      </c>
      <c r="BJ405" t="s">
        <v>71</v>
      </c>
      <c r="BK405" t="s">
        <v>67</v>
      </c>
      <c r="BL405" t="s">
        <v>130</v>
      </c>
      <c r="BM405" t="s">
        <v>67</v>
      </c>
      <c r="BN405">
        <v>105.1</v>
      </c>
      <c r="BO405">
        <v>0.77</v>
      </c>
      <c r="BP405">
        <v>3.3</v>
      </c>
      <c r="BQ405" t="s">
        <v>131</v>
      </c>
      <c r="BR405" t="s">
        <v>139</v>
      </c>
      <c r="BS405" t="s">
        <v>133</v>
      </c>
      <c r="BT405" t="s">
        <v>98</v>
      </c>
      <c r="BU405">
        <v>-1.25</v>
      </c>
      <c r="BV405">
        <v>-1</v>
      </c>
    </row>
    <row r="406" spans="1:74" x14ac:dyDescent="0.25">
      <c r="A406" t="s">
        <v>80</v>
      </c>
      <c r="B406" t="s">
        <v>80</v>
      </c>
      <c r="C406" t="s">
        <v>80</v>
      </c>
      <c r="D406">
        <v>6.5</v>
      </c>
      <c r="E406">
        <v>0.56000000000000005</v>
      </c>
      <c r="F406" t="s">
        <v>67</v>
      </c>
      <c r="G406" t="s">
        <v>105</v>
      </c>
      <c r="H406">
        <v>199</v>
      </c>
      <c r="I406">
        <v>1.1299999999999999</v>
      </c>
      <c r="J406" t="s">
        <v>106</v>
      </c>
      <c r="K406" t="s">
        <v>67</v>
      </c>
      <c r="L406">
        <v>1</v>
      </c>
      <c r="M406" t="s">
        <v>116</v>
      </c>
      <c r="N406" t="s">
        <v>107</v>
      </c>
      <c r="O406">
        <v>-1.85</v>
      </c>
      <c r="P406">
        <v>-2.08</v>
      </c>
      <c r="Q406">
        <v>-1.75</v>
      </c>
      <c r="R406" t="s">
        <v>72</v>
      </c>
      <c r="S406">
        <v>9.6</v>
      </c>
      <c r="T406" t="s">
        <v>65</v>
      </c>
      <c r="U406" t="s">
        <v>533</v>
      </c>
      <c r="V406" t="s">
        <v>108</v>
      </c>
      <c r="W406" t="s">
        <v>80</v>
      </c>
      <c r="X406">
        <v>0.63</v>
      </c>
      <c r="Y406" t="s">
        <v>67</v>
      </c>
      <c r="Z406">
        <v>-0.97</v>
      </c>
      <c r="AA406" t="s">
        <v>65</v>
      </c>
      <c r="AB406" t="s">
        <v>92</v>
      </c>
      <c r="AC406">
        <v>-2.08</v>
      </c>
      <c r="AD406">
        <v>2021</v>
      </c>
      <c r="AE406">
        <v>197.7</v>
      </c>
      <c r="AF406">
        <v>395</v>
      </c>
      <c r="AG406" t="s">
        <v>93</v>
      </c>
      <c r="AH406" t="s">
        <v>66</v>
      </c>
      <c r="AI406">
        <v>1536</v>
      </c>
      <c r="AJ406">
        <v>2.96</v>
      </c>
      <c r="AK406" t="s">
        <v>109</v>
      </c>
      <c r="AL406">
        <v>457139</v>
      </c>
      <c r="AM406" t="s">
        <v>534</v>
      </c>
      <c r="AN406" t="s">
        <v>67</v>
      </c>
      <c r="AO406" t="s">
        <v>123</v>
      </c>
      <c r="AP406" t="s">
        <v>124</v>
      </c>
      <c r="AQ406" t="s">
        <v>68</v>
      </c>
      <c r="AR406" t="s">
        <v>93</v>
      </c>
      <c r="AS406" t="s">
        <v>67</v>
      </c>
      <c r="AT406" t="s">
        <v>146</v>
      </c>
      <c r="AU406" t="s">
        <v>125</v>
      </c>
      <c r="AV406" t="s">
        <v>67</v>
      </c>
      <c r="AW406" t="s">
        <v>126</v>
      </c>
      <c r="AX406" t="s">
        <v>156</v>
      </c>
      <c r="AY406" t="s">
        <v>110</v>
      </c>
      <c r="AZ406">
        <v>284</v>
      </c>
      <c r="BA406" t="s">
        <v>67</v>
      </c>
      <c r="BB406">
        <v>0</v>
      </c>
      <c r="BC406">
        <v>0.33</v>
      </c>
      <c r="BD406">
        <v>3.2</v>
      </c>
      <c r="BE406">
        <v>3.2</v>
      </c>
      <c r="BF406" t="s">
        <v>70</v>
      </c>
      <c r="BG406" t="s">
        <v>128</v>
      </c>
      <c r="BH406" t="s">
        <v>96</v>
      </c>
      <c r="BI406" t="s">
        <v>67</v>
      </c>
      <c r="BJ406" t="s">
        <v>71</v>
      </c>
      <c r="BK406" t="s">
        <v>67</v>
      </c>
      <c r="BL406" t="s">
        <v>130</v>
      </c>
      <c r="BM406" t="s">
        <v>67</v>
      </c>
      <c r="BN406">
        <v>125.12</v>
      </c>
      <c r="BO406">
        <v>0.83</v>
      </c>
      <c r="BP406">
        <v>3.3</v>
      </c>
      <c r="BQ406" t="s">
        <v>131</v>
      </c>
      <c r="BR406" t="s">
        <v>139</v>
      </c>
      <c r="BS406" t="s">
        <v>133</v>
      </c>
      <c r="BT406" t="s">
        <v>98</v>
      </c>
      <c r="BU406">
        <v>-1.25</v>
      </c>
      <c r="BV406">
        <v>-1</v>
      </c>
    </row>
    <row r="407" spans="1:74" x14ac:dyDescent="0.25">
      <c r="A407" t="s">
        <v>80</v>
      </c>
      <c r="B407" t="s">
        <v>80</v>
      </c>
      <c r="C407" t="s">
        <v>80</v>
      </c>
      <c r="D407">
        <v>4.9000000000000004</v>
      </c>
      <c r="E407">
        <v>0.55000000000000004</v>
      </c>
      <c r="F407" t="s">
        <v>67</v>
      </c>
      <c r="G407" t="s">
        <v>105</v>
      </c>
      <c r="H407">
        <v>199</v>
      </c>
      <c r="I407">
        <v>1.1299999999999999</v>
      </c>
      <c r="J407" t="s">
        <v>106</v>
      </c>
      <c r="K407" t="s">
        <v>67</v>
      </c>
      <c r="L407">
        <v>1</v>
      </c>
      <c r="M407" t="s">
        <v>116</v>
      </c>
      <c r="N407" t="s">
        <v>107</v>
      </c>
      <c r="O407">
        <v>-1.85</v>
      </c>
      <c r="P407">
        <v>-2.02</v>
      </c>
      <c r="Q407">
        <v>-1.77</v>
      </c>
      <c r="R407" t="s">
        <v>72</v>
      </c>
      <c r="S407">
        <v>9.6</v>
      </c>
      <c r="T407" t="s">
        <v>65</v>
      </c>
      <c r="U407" t="s">
        <v>533</v>
      </c>
      <c r="V407" t="s">
        <v>108</v>
      </c>
      <c r="W407" t="s">
        <v>80</v>
      </c>
      <c r="X407">
        <v>0.62</v>
      </c>
      <c r="Y407" t="s">
        <v>67</v>
      </c>
      <c r="Z407">
        <v>-0.97</v>
      </c>
      <c r="AA407" t="s">
        <v>65</v>
      </c>
      <c r="AB407" t="s">
        <v>92</v>
      </c>
      <c r="AC407">
        <v>-2.02</v>
      </c>
      <c r="AD407">
        <v>2021</v>
      </c>
      <c r="AE407">
        <v>149</v>
      </c>
      <c r="AF407">
        <v>298</v>
      </c>
      <c r="AG407" t="s">
        <v>93</v>
      </c>
      <c r="AH407" t="s">
        <v>66</v>
      </c>
      <c r="AI407">
        <v>1536</v>
      </c>
      <c r="AJ407">
        <v>2.99</v>
      </c>
      <c r="AK407" t="s">
        <v>109</v>
      </c>
      <c r="AL407">
        <v>457140</v>
      </c>
      <c r="AM407" t="s">
        <v>534</v>
      </c>
      <c r="AN407" t="s">
        <v>67</v>
      </c>
      <c r="AO407" t="s">
        <v>123</v>
      </c>
      <c r="AP407" t="s">
        <v>124</v>
      </c>
      <c r="AQ407" t="s">
        <v>68</v>
      </c>
      <c r="AR407" t="s">
        <v>93</v>
      </c>
      <c r="AS407" t="s">
        <v>67</v>
      </c>
      <c r="AT407" t="s">
        <v>146</v>
      </c>
      <c r="AU407" t="s">
        <v>125</v>
      </c>
      <c r="AV407" t="s">
        <v>67</v>
      </c>
      <c r="AW407" t="s">
        <v>126</v>
      </c>
      <c r="AX407" t="s">
        <v>156</v>
      </c>
      <c r="AY407" t="s">
        <v>110</v>
      </c>
      <c r="AZ407">
        <v>285</v>
      </c>
      <c r="BA407" t="s">
        <v>67</v>
      </c>
      <c r="BB407">
        <v>0</v>
      </c>
      <c r="BC407">
        <v>0.25</v>
      </c>
      <c r="BD407">
        <v>3.2</v>
      </c>
      <c r="BE407">
        <v>3.2</v>
      </c>
      <c r="BF407" t="s">
        <v>70</v>
      </c>
      <c r="BG407" t="s">
        <v>128</v>
      </c>
      <c r="BH407" t="s">
        <v>96</v>
      </c>
      <c r="BI407" t="s">
        <v>67</v>
      </c>
      <c r="BJ407" t="s">
        <v>71</v>
      </c>
      <c r="BK407" t="s">
        <v>67</v>
      </c>
      <c r="BL407" t="s">
        <v>130</v>
      </c>
      <c r="BM407" t="s">
        <v>67</v>
      </c>
      <c r="BN407">
        <v>92.59</v>
      </c>
      <c r="BO407">
        <v>0.77</v>
      </c>
      <c r="BP407">
        <v>3.3</v>
      </c>
      <c r="BQ407" t="s">
        <v>131</v>
      </c>
      <c r="BR407" t="s">
        <v>139</v>
      </c>
      <c r="BS407" t="s">
        <v>133</v>
      </c>
      <c r="BT407" t="s">
        <v>98</v>
      </c>
      <c r="BU407">
        <v>-1.25</v>
      </c>
      <c r="BV407">
        <v>-1</v>
      </c>
    </row>
    <row r="408" spans="1:74" x14ac:dyDescent="0.25">
      <c r="A408" t="s">
        <v>80</v>
      </c>
      <c r="B408" t="s">
        <v>80</v>
      </c>
      <c r="C408" t="s">
        <v>80</v>
      </c>
      <c r="D408">
        <v>4</v>
      </c>
      <c r="E408">
        <v>0.4</v>
      </c>
      <c r="F408" t="s">
        <v>67</v>
      </c>
      <c r="G408" t="s">
        <v>88</v>
      </c>
      <c r="H408">
        <v>199</v>
      </c>
      <c r="I408">
        <v>1.1299999999999999</v>
      </c>
      <c r="J408" t="s">
        <v>89</v>
      </c>
      <c r="K408" t="s">
        <v>67</v>
      </c>
      <c r="L408">
        <v>0</v>
      </c>
      <c r="M408" t="s">
        <v>116</v>
      </c>
      <c r="N408" t="s">
        <v>107</v>
      </c>
      <c r="O408">
        <v>-1.6</v>
      </c>
      <c r="P408">
        <v>-1.69</v>
      </c>
      <c r="Q408">
        <v>-1.38</v>
      </c>
      <c r="R408" t="s">
        <v>142</v>
      </c>
      <c r="S408">
        <v>6.8</v>
      </c>
      <c r="T408" t="s">
        <v>65</v>
      </c>
      <c r="U408" t="s">
        <v>536</v>
      </c>
      <c r="V408" t="s">
        <v>144</v>
      </c>
      <c r="W408" t="s">
        <v>80</v>
      </c>
      <c r="X408">
        <v>0.45</v>
      </c>
      <c r="Y408" t="s">
        <v>67</v>
      </c>
      <c r="Z408">
        <v>-1.05</v>
      </c>
      <c r="AA408" t="s">
        <v>65</v>
      </c>
      <c r="AB408" t="s">
        <v>92</v>
      </c>
      <c r="AC408">
        <v>-1.69</v>
      </c>
      <c r="AD408">
        <v>2021</v>
      </c>
      <c r="AE408">
        <v>167.8</v>
      </c>
      <c r="AF408">
        <v>336</v>
      </c>
      <c r="AG408" t="s">
        <v>93</v>
      </c>
      <c r="AH408" t="s">
        <v>66</v>
      </c>
      <c r="AI408">
        <v>1536</v>
      </c>
      <c r="AJ408">
        <v>1.1299999999999999</v>
      </c>
      <c r="AK408" t="s">
        <v>109</v>
      </c>
      <c r="AL408">
        <v>457141</v>
      </c>
      <c r="AM408" t="s">
        <v>537</v>
      </c>
      <c r="AN408" t="s">
        <v>67</v>
      </c>
      <c r="AO408" t="s">
        <v>123</v>
      </c>
      <c r="AP408" t="s">
        <v>124</v>
      </c>
      <c r="AQ408" t="s">
        <v>68</v>
      </c>
      <c r="AR408" t="s">
        <v>93</v>
      </c>
      <c r="AS408" t="s">
        <v>67</v>
      </c>
      <c r="AT408" t="s">
        <v>146</v>
      </c>
      <c r="AU408" t="s">
        <v>125</v>
      </c>
      <c r="AV408" t="s">
        <v>67</v>
      </c>
      <c r="AW408" t="s">
        <v>126</v>
      </c>
      <c r="AX408" t="s">
        <v>151</v>
      </c>
      <c r="AY408" t="s">
        <v>110</v>
      </c>
      <c r="AZ408">
        <v>567</v>
      </c>
      <c r="BA408" t="s">
        <v>67</v>
      </c>
      <c r="BB408">
        <v>0</v>
      </c>
      <c r="BC408">
        <v>0.31</v>
      </c>
      <c r="BD408">
        <v>2.2000000000000002</v>
      </c>
      <c r="BE408">
        <v>2.2000000000000002</v>
      </c>
      <c r="BF408" t="s">
        <v>128</v>
      </c>
      <c r="BG408" t="s">
        <v>128</v>
      </c>
      <c r="BH408" t="s">
        <v>96</v>
      </c>
      <c r="BI408" t="s">
        <v>67</v>
      </c>
      <c r="BJ408" t="s">
        <v>71</v>
      </c>
      <c r="BK408" t="s">
        <v>67</v>
      </c>
      <c r="BL408" t="s">
        <v>130</v>
      </c>
      <c r="BM408" t="s">
        <v>67</v>
      </c>
      <c r="BN408">
        <v>75.86</v>
      </c>
      <c r="BO408">
        <v>0.44</v>
      </c>
      <c r="BP408">
        <v>2.4</v>
      </c>
      <c r="BQ408" t="s">
        <v>131</v>
      </c>
      <c r="BR408" t="s">
        <v>538</v>
      </c>
      <c r="BS408" t="s">
        <v>133</v>
      </c>
      <c r="BT408" t="s">
        <v>98</v>
      </c>
      <c r="BU408">
        <v>-1.25</v>
      </c>
      <c r="BV408">
        <v>-1</v>
      </c>
    </row>
    <row r="409" spans="1:74" x14ac:dyDescent="0.25">
      <c r="A409" t="s">
        <v>80</v>
      </c>
      <c r="B409" t="s">
        <v>80</v>
      </c>
      <c r="C409" t="s">
        <v>80</v>
      </c>
      <c r="D409">
        <v>4.2</v>
      </c>
      <c r="E409">
        <v>4.54</v>
      </c>
      <c r="F409" t="s">
        <v>67</v>
      </c>
      <c r="G409" t="s">
        <v>73</v>
      </c>
      <c r="H409">
        <v>199</v>
      </c>
      <c r="I409">
        <v>1.1299999999999999</v>
      </c>
      <c r="J409" t="s">
        <v>112</v>
      </c>
      <c r="K409" t="s">
        <v>67</v>
      </c>
      <c r="L409">
        <v>0</v>
      </c>
      <c r="M409" t="s">
        <v>116</v>
      </c>
      <c r="N409" t="s">
        <v>160</v>
      </c>
      <c r="O409">
        <v>-2.5</v>
      </c>
      <c r="P409">
        <v>-2.98</v>
      </c>
      <c r="Q409">
        <v>-1.91</v>
      </c>
      <c r="R409" t="s">
        <v>142</v>
      </c>
      <c r="S409">
        <v>8.1</v>
      </c>
      <c r="T409" t="s">
        <v>65</v>
      </c>
      <c r="U409" t="s">
        <v>539</v>
      </c>
      <c r="V409" t="s">
        <v>257</v>
      </c>
      <c r="W409" t="s">
        <v>80</v>
      </c>
      <c r="X409">
        <v>5.13</v>
      </c>
      <c r="Y409" t="s">
        <v>67</v>
      </c>
      <c r="Z409">
        <v>-0.99</v>
      </c>
      <c r="AA409" t="s">
        <v>65</v>
      </c>
      <c r="AB409" t="s">
        <v>100</v>
      </c>
      <c r="AC409">
        <v>-2.98</v>
      </c>
      <c r="AD409">
        <v>2021</v>
      </c>
      <c r="AE409">
        <v>51.9</v>
      </c>
      <c r="AF409">
        <v>104</v>
      </c>
      <c r="AG409" t="s">
        <v>93</v>
      </c>
      <c r="AH409" t="s">
        <v>66</v>
      </c>
      <c r="AI409">
        <v>1536</v>
      </c>
      <c r="AJ409">
        <v>11.73</v>
      </c>
      <c r="AK409" t="s">
        <v>109</v>
      </c>
      <c r="AL409">
        <v>457142</v>
      </c>
      <c r="AM409" t="s">
        <v>540</v>
      </c>
      <c r="AN409" t="s">
        <v>67</v>
      </c>
      <c r="AO409" t="s">
        <v>123</v>
      </c>
      <c r="AP409" t="s">
        <v>124</v>
      </c>
      <c r="AQ409" t="s">
        <v>68</v>
      </c>
      <c r="AR409" t="s">
        <v>93</v>
      </c>
      <c r="AS409" t="s">
        <v>67</v>
      </c>
      <c r="AT409" t="s">
        <v>146</v>
      </c>
      <c r="AU409" t="s">
        <v>125</v>
      </c>
      <c r="AV409" t="s">
        <v>67</v>
      </c>
      <c r="AW409" t="s">
        <v>126</v>
      </c>
      <c r="AX409" t="s">
        <v>359</v>
      </c>
      <c r="AY409" t="s">
        <v>110</v>
      </c>
      <c r="AZ409">
        <v>590</v>
      </c>
      <c r="BA409" t="s">
        <v>67</v>
      </c>
      <c r="BB409">
        <v>0</v>
      </c>
      <c r="BC409">
        <v>1.07</v>
      </c>
      <c r="BD409">
        <v>0</v>
      </c>
      <c r="BE409">
        <v>0</v>
      </c>
      <c r="BF409" t="s">
        <v>70</v>
      </c>
      <c r="BG409" t="s">
        <v>128</v>
      </c>
      <c r="BH409" t="s">
        <v>96</v>
      </c>
      <c r="BI409" t="s">
        <v>67</v>
      </c>
      <c r="BJ409" t="s">
        <v>71</v>
      </c>
      <c r="BK409" t="s">
        <v>67</v>
      </c>
      <c r="BL409" t="s">
        <v>130</v>
      </c>
      <c r="BM409" t="s">
        <v>67</v>
      </c>
      <c r="BN409">
        <v>266.38</v>
      </c>
      <c r="BO409">
        <v>1.73</v>
      </c>
      <c r="BP409">
        <v>8.1</v>
      </c>
      <c r="BQ409" t="s">
        <v>74</v>
      </c>
      <c r="BR409" t="s">
        <v>139</v>
      </c>
      <c r="BS409" t="s">
        <v>133</v>
      </c>
      <c r="BT409" t="s">
        <v>98</v>
      </c>
      <c r="BU409">
        <v>-1.25</v>
      </c>
      <c r="BV409">
        <v>-1</v>
      </c>
    </row>
    <row r="410" spans="1:74" x14ac:dyDescent="0.25">
      <c r="A410" t="s">
        <v>80</v>
      </c>
      <c r="B410" t="s">
        <v>80</v>
      </c>
      <c r="C410" t="s">
        <v>80</v>
      </c>
      <c r="D410">
        <v>3.5</v>
      </c>
      <c r="E410">
        <v>4.54</v>
      </c>
      <c r="F410" t="s">
        <v>67</v>
      </c>
      <c r="G410" t="s">
        <v>88</v>
      </c>
      <c r="H410">
        <v>199</v>
      </c>
      <c r="I410">
        <v>1.1299999999999999</v>
      </c>
      <c r="J410" t="s">
        <v>106</v>
      </c>
      <c r="K410" t="s">
        <v>67</v>
      </c>
      <c r="L410">
        <v>0</v>
      </c>
      <c r="M410" t="s">
        <v>116</v>
      </c>
      <c r="N410" t="s">
        <v>107</v>
      </c>
      <c r="O410">
        <v>-2.5</v>
      </c>
      <c r="P410">
        <v>-2.98</v>
      </c>
      <c r="Q410">
        <v>-1.91</v>
      </c>
      <c r="R410" t="s">
        <v>142</v>
      </c>
      <c r="S410">
        <v>8.1</v>
      </c>
      <c r="T410" t="s">
        <v>65</v>
      </c>
      <c r="U410" t="s">
        <v>539</v>
      </c>
      <c r="V410" t="s">
        <v>119</v>
      </c>
      <c r="W410" t="s">
        <v>80</v>
      </c>
      <c r="X410">
        <v>5.13</v>
      </c>
      <c r="Y410" t="s">
        <v>67</v>
      </c>
      <c r="Z410">
        <v>-0.99</v>
      </c>
      <c r="AA410" t="s">
        <v>65</v>
      </c>
      <c r="AB410" t="s">
        <v>92</v>
      </c>
      <c r="AC410">
        <v>-2.98</v>
      </c>
      <c r="AD410">
        <v>2021</v>
      </c>
      <c r="AE410">
        <v>43.5</v>
      </c>
      <c r="AF410">
        <v>87</v>
      </c>
      <c r="AG410" t="s">
        <v>93</v>
      </c>
      <c r="AH410" t="s">
        <v>66</v>
      </c>
      <c r="AI410">
        <v>1536</v>
      </c>
      <c r="AJ410">
        <v>11.73</v>
      </c>
      <c r="AK410" t="s">
        <v>109</v>
      </c>
      <c r="AL410">
        <v>457143</v>
      </c>
      <c r="AM410" t="s">
        <v>540</v>
      </c>
      <c r="AN410" t="s">
        <v>67</v>
      </c>
      <c r="AO410" t="s">
        <v>123</v>
      </c>
      <c r="AP410" t="s">
        <v>124</v>
      </c>
      <c r="AQ410" t="s">
        <v>68</v>
      </c>
      <c r="AR410" t="s">
        <v>93</v>
      </c>
      <c r="AS410" t="s">
        <v>67</v>
      </c>
      <c r="AT410" t="s">
        <v>146</v>
      </c>
      <c r="AU410" t="s">
        <v>125</v>
      </c>
      <c r="AV410" t="s">
        <v>67</v>
      </c>
      <c r="AW410" t="s">
        <v>126</v>
      </c>
      <c r="AX410" t="s">
        <v>236</v>
      </c>
      <c r="AY410" t="s">
        <v>110</v>
      </c>
      <c r="AZ410">
        <v>590</v>
      </c>
      <c r="BA410" t="s">
        <v>67</v>
      </c>
      <c r="BB410">
        <v>0</v>
      </c>
      <c r="BC410">
        <v>1.07</v>
      </c>
      <c r="BD410">
        <v>0</v>
      </c>
      <c r="BE410">
        <v>0</v>
      </c>
      <c r="BF410" t="s">
        <v>70</v>
      </c>
      <c r="BG410" t="s">
        <v>128</v>
      </c>
      <c r="BH410" t="s">
        <v>96</v>
      </c>
      <c r="BI410" t="s">
        <v>67</v>
      </c>
      <c r="BJ410" t="s">
        <v>71</v>
      </c>
      <c r="BK410" t="s">
        <v>67</v>
      </c>
      <c r="BL410" t="s">
        <v>130</v>
      </c>
      <c r="BM410" t="s">
        <v>67</v>
      </c>
      <c r="BN410">
        <v>222.99</v>
      </c>
      <c r="BO410">
        <v>1.73</v>
      </c>
      <c r="BP410">
        <v>8.1</v>
      </c>
      <c r="BQ410" t="s">
        <v>74</v>
      </c>
      <c r="BR410" t="s">
        <v>139</v>
      </c>
      <c r="BS410" t="s">
        <v>133</v>
      </c>
      <c r="BT410" t="s">
        <v>98</v>
      </c>
      <c r="BU410">
        <v>-1.25</v>
      </c>
      <c r="BV410">
        <v>-1</v>
      </c>
    </row>
    <row r="411" spans="1:74" x14ac:dyDescent="0.25">
      <c r="A411" t="s">
        <v>80</v>
      </c>
      <c r="B411" t="s">
        <v>80</v>
      </c>
      <c r="C411" t="s">
        <v>80</v>
      </c>
      <c r="D411">
        <v>78.099999999999994</v>
      </c>
      <c r="E411">
        <v>4.5999999999999996</v>
      </c>
      <c r="F411" t="s">
        <v>67</v>
      </c>
      <c r="G411" t="s">
        <v>73</v>
      </c>
      <c r="H411">
        <v>199</v>
      </c>
      <c r="I411">
        <v>1.1299999999999999</v>
      </c>
      <c r="J411" t="s">
        <v>75</v>
      </c>
      <c r="K411" t="s">
        <v>67</v>
      </c>
      <c r="L411">
        <v>0</v>
      </c>
      <c r="M411" t="s">
        <v>116</v>
      </c>
      <c r="N411" t="s">
        <v>101</v>
      </c>
      <c r="O411">
        <v>-2</v>
      </c>
      <c r="P411">
        <v>-1.47</v>
      </c>
      <c r="Q411">
        <v>-1.27</v>
      </c>
      <c r="R411" t="s">
        <v>142</v>
      </c>
      <c r="S411">
        <v>35.6</v>
      </c>
      <c r="T411" t="s">
        <v>65</v>
      </c>
      <c r="U411" t="s">
        <v>539</v>
      </c>
      <c r="V411" t="s">
        <v>350</v>
      </c>
      <c r="W411" t="s">
        <v>80</v>
      </c>
      <c r="X411">
        <v>5.2</v>
      </c>
      <c r="Y411" t="s">
        <v>67</v>
      </c>
      <c r="Z411">
        <v>-0.99</v>
      </c>
      <c r="AA411" t="s">
        <v>65</v>
      </c>
      <c r="AB411" t="s">
        <v>100</v>
      </c>
      <c r="AC411">
        <v>-1.47</v>
      </c>
      <c r="AD411">
        <v>2021</v>
      </c>
      <c r="AE411">
        <v>227.6</v>
      </c>
      <c r="AF411">
        <v>455</v>
      </c>
      <c r="AG411" t="s">
        <v>93</v>
      </c>
      <c r="AH411" t="s">
        <v>66</v>
      </c>
      <c r="AI411">
        <v>1536</v>
      </c>
      <c r="AJ411">
        <v>25.46</v>
      </c>
      <c r="AK411" t="s">
        <v>77</v>
      </c>
      <c r="AL411">
        <v>457144</v>
      </c>
      <c r="AM411" t="s">
        <v>540</v>
      </c>
      <c r="AN411" t="s">
        <v>541</v>
      </c>
      <c r="AO411" t="s">
        <v>123</v>
      </c>
      <c r="AP411" t="s">
        <v>124</v>
      </c>
      <c r="AQ411" t="s">
        <v>68</v>
      </c>
      <c r="AR411" t="s">
        <v>93</v>
      </c>
      <c r="AS411" t="s">
        <v>67</v>
      </c>
      <c r="AT411" t="s">
        <v>146</v>
      </c>
      <c r="AU411" t="s">
        <v>125</v>
      </c>
      <c r="AV411" t="s">
        <v>67</v>
      </c>
      <c r="AW411" t="s">
        <v>126</v>
      </c>
      <c r="AX411" t="s">
        <v>359</v>
      </c>
      <c r="AY411" t="s">
        <v>78</v>
      </c>
      <c r="AZ411">
        <v>589</v>
      </c>
      <c r="BA411" t="s">
        <v>67</v>
      </c>
      <c r="BB411">
        <v>0</v>
      </c>
      <c r="BC411">
        <v>0.2</v>
      </c>
      <c r="BD411">
        <v>0</v>
      </c>
      <c r="BE411">
        <v>1.3</v>
      </c>
      <c r="BF411" t="s">
        <v>70</v>
      </c>
      <c r="BG411" t="s">
        <v>128</v>
      </c>
      <c r="BH411" t="s">
        <v>96</v>
      </c>
      <c r="BI411" t="s">
        <v>67</v>
      </c>
      <c r="BJ411" t="s">
        <v>71</v>
      </c>
      <c r="BK411" t="s">
        <v>67</v>
      </c>
      <c r="BL411" t="s">
        <v>130</v>
      </c>
      <c r="BM411" t="s">
        <v>67</v>
      </c>
      <c r="BN411">
        <v>1182.96</v>
      </c>
      <c r="BO411">
        <v>0.22</v>
      </c>
      <c r="BP411">
        <v>34.299999999999997</v>
      </c>
      <c r="BQ411" t="s">
        <v>74</v>
      </c>
      <c r="BR411" t="s">
        <v>139</v>
      </c>
      <c r="BS411" t="s">
        <v>133</v>
      </c>
      <c r="BT411" t="s">
        <v>79</v>
      </c>
      <c r="BU411">
        <v>-1.25</v>
      </c>
      <c r="BV411">
        <v>-1</v>
      </c>
    </row>
    <row r="412" spans="1:74" x14ac:dyDescent="0.25">
      <c r="A412" t="s">
        <v>80</v>
      </c>
      <c r="B412" t="s">
        <v>80</v>
      </c>
      <c r="C412" t="s">
        <v>80</v>
      </c>
      <c r="D412">
        <v>9.5</v>
      </c>
      <c r="E412">
        <v>4.54</v>
      </c>
      <c r="F412" t="s">
        <v>67</v>
      </c>
      <c r="G412" t="s">
        <v>73</v>
      </c>
      <c r="H412">
        <v>199</v>
      </c>
      <c r="I412">
        <v>1.1299999999999999</v>
      </c>
      <c r="J412" t="s">
        <v>75</v>
      </c>
      <c r="K412" t="s">
        <v>67</v>
      </c>
      <c r="L412">
        <v>0</v>
      </c>
      <c r="M412" t="s">
        <v>116</v>
      </c>
      <c r="N412" t="s">
        <v>348</v>
      </c>
      <c r="O412">
        <v>-2.5</v>
      </c>
      <c r="P412">
        <v>-2.98</v>
      </c>
      <c r="Q412">
        <v>-1.91</v>
      </c>
      <c r="R412" t="s">
        <v>142</v>
      </c>
      <c r="S412">
        <v>8.1</v>
      </c>
      <c r="T412" t="s">
        <v>65</v>
      </c>
      <c r="U412" t="s">
        <v>539</v>
      </c>
      <c r="V412" t="s">
        <v>350</v>
      </c>
      <c r="W412" t="s">
        <v>80</v>
      </c>
      <c r="X412">
        <v>5.13</v>
      </c>
      <c r="Y412" t="s">
        <v>67</v>
      </c>
      <c r="Z412">
        <v>-0.99</v>
      </c>
      <c r="AA412" t="s">
        <v>65</v>
      </c>
      <c r="AB412" t="s">
        <v>100</v>
      </c>
      <c r="AC412">
        <v>-2.98</v>
      </c>
      <c r="AD412">
        <v>2021</v>
      </c>
      <c r="AE412">
        <v>116.9</v>
      </c>
      <c r="AF412">
        <v>234</v>
      </c>
      <c r="AG412" t="s">
        <v>93</v>
      </c>
      <c r="AH412" t="s">
        <v>66</v>
      </c>
      <c r="AI412">
        <v>1536</v>
      </c>
      <c r="AJ412">
        <v>11.73</v>
      </c>
      <c r="AK412" t="s">
        <v>77</v>
      </c>
      <c r="AL412">
        <v>457145</v>
      </c>
      <c r="AM412" t="s">
        <v>540</v>
      </c>
      <c r="AN412" t="s">
        <v>67</v>
      </c>
      <c r="AO412" t="s">
        <v>123</v>
      </c>
      <c r="AP412" t="s">
        <v>124</v>
      </c>
      <c r="AQ412" t="s">
        <v>68</v>
      </c>
      <c r="AR412" t="s">
        <v>93</v>
      </c>
      <c r="AS412" t="s">
        <v>67</v>
      </c>
      <c r="AT412" t="s">
        <v>146</v>
      </c>
      <c r="AU412" t="s">
        <v>125</v>
      </c>
      <c r="AV412" t="s">
        <v>67</v>
      </c>
      <c r="AW412" t="s">
        <v>126</v>
      </c>
      <c r="AX412" t="s">
        <v>359</v>
      </c>
      <c r="AY412" t="s">
        <v>78</v>
      </c>
      <c r="AZ412">
        <v>590</v>
      </c>
      <c r="BA412" t="s">
        <v>67</v>
      </c>
      <c r="BB412">
        <v>0</v>
      </c>
      <c r="BC412">
        <v>1.07</v>
      </c>
      <c r="BD412">
        <v>0</v>
      </c>
      <c r="BE412">
        <v>0</v>
      </c>
      <c r="BF412" t="s">
        <v>70</v>
      </c>
      <c r="BG412" t="s">
        <v>128</v>
      </c>
      <c r="BH412" t="s">
        <v>96</v>
      </c>
      <c r="BI412" t="s">
        <v>67</v>
      </c>
      <c r="BJ412" t="s">
        <v>71</v>
      </c>
      <c r="BK412" t="s">
        <v>67</v>
      </c>
      <c r="BL412" t="s">
        <v>130</v>
      </c>
      <c r="BM412" t="s">
        <v>67</v>
      </c>
      <c r="BN412">
        <v>599.54</v>
      </c>
      <c r="BO412">
        <v>1.73</v>
      </c>
      <c r="BP412">
        <v>8.1</v>
      </c>
      <c r="BQ412" t="s">
        <v>74</v>
      </c>
      <c r="BR412" t="s">
        <v>139</v>
      </c>
      <c r="BS412" t="s">
        <v>133</v>
      </c>
      <c r="BT412" t="s">
        <v>79</v>
      </c>
      <c r="BU412">
        <v>-1.25</v>
      </c>
      <c r="BV412">
        <v>-1</v>
      </c>
    </row>
    <row r="413" spans="1:74" x14ac:dyDescent="0.25">
      <c r="A413" t="s">
        <v>80</v>
      </c>
      <c r="B413" t="s">
        <v>80</v>
      </c>
      <c r="C413" t="s">
        <v>80</v>
      </c>
      <c r="D413">
        <v>3.5</v>
      </c>
      <c r="E413">
        <v>0.49</v>
      </c>
      <c r="F413" t="s">
        <v>67</v>
      </c>
      <c r="G413" t="s">
        <v>105</v>
      </c>
      <c r="H413">
        <v>199</v>
      </c>
      <c r="I413">
        <v>1.1299999999999999</v>
      </c>
      <c r="J413" t="s">
        <v>106</v>
      </c>
      <c r="K413" t="s">
        <v>67</v>
      </c>
      <c r="L413">
        <v>0</v>
      </c>
      <c r="M413" t="s">
        <v>116</v>
      </c>
      <c r="N413" t="s">
        <v>107</v>
      </c>
      <c r="O413">
        <v>-2</v>
      </c>
      <c r="P413">
        <v>-1.83</v>
      </c>
      <c r="Q413">
        <v>-1.48</v>
      </c>
      <c r="R413" t="s">
        <v>142</v>
      </c>
      <c r="S413">
        <v>6.6</v>
      </c>
      <c r="T413" t="s">
        <v>65</v>
      </c>
      <c r="U413" t="s">
        <v>542</v>
      </c>
      <c r="V413" t="s">
        <v>108</v>
      </c>
      <c r="W413" t="s">
        <v>80</v>
      </c>
      <c r="X413">
        <v>0.55000000000000004</v>
      </c>
      <c r="Y413" t="s">
        <v>67</v>
      </c>
      <c r="Z413">
        <v>-1.01</v>
      </c>
      <c r="AA413" t="s">
        <v>65</v>
      </c>
      <c r="AB413" t="s">
        <v>92</v>
      </c>
      <c r="AC413">
        <v>-1.83</v>
      </c>
      <c r="AD413">
        <v>2021</v>
      </c>
      <c r="AE413">
        <v>152.69999999999999</v>
      </c>
      <c r="AF413">
        <v>305</v>
      </c>
      <c r="AG413" t="s">
        <v>93</v>
      </c>
      <c r="AH413" t="s">
        <v>66</v>
      </c>
      <c r="AI413">
        <v>1536</v>
      </c>
      <c r="AJ413">
        <v>1.49</v>
      </c>
      <c r="AK413" t="s">
        <v>109</v>
      </c>
      <c r="AL413">
        <v>457146</v>
      </c>
      <c r="AM413" t="s">
        <v>543</v>
      </c>
      <c r="AN413" t="s">
        <v>67</v>
      </c>
      <c r="AO413" t="s">
        <v>123</v>
      </c>
      <c r="AP413" t="s">
        <v>124</v>
      </c>
      <c r="AQ413" t="s">
        <v>68</v>
      </c>
      <c r="AR413" t="s">
        <v>93</v>
      </c>
      <c r="AS413" t="s">
        <v>67</v>
      </c>
      <c r="AT413" t="s">
        <v>146</v>
      </c>
      <c r="AU413" t="s">
        <v>125</v>
      </c>
      <c r="AV413" t="s">
        <v>67</v>
      </c>
      <c r="AW413" t="s">
        <v>126</v>
      </c>
      <c r="AX413" t="s">
        <v>156</v>
      </c>
      <c r="AY413" t="s">
        <v>110</v>
      </c>
      <c r="AZ413">
        <v>317</v>
      </c>
      <c r="BA413" t="s">
        <v>67</v>
      </c>
      <c r="BB413">
        <v>0</v>
      </c>
      <c r="BC413">
        <v>0.35</v>
      </c>
      <c r="BD413">
        <v>2.2000000000000002</v>
      </c>
      <c r="BE413">
        <v>2.2000000000000002</v>
      </c>
      <c r="BF413" t="s">
        <v>70</v>
      </c>
      <c r="BG413" t="s">
        <v>128</v>
      </c>
      <c r="BH413" t="s">
        <v>96</v>
      </c>
      <c r="BI413" t="s">
        <v>67</v>
      </c>
      <c r="BJ413" t="s">
        <v>71</v>
      </c>
      <c r="BK413" t="s">
        <v>67</v>
      </c>
      <c r="BL413" t="s">
        <v>130</v>
      </c>
      <c r="BM413" t="s">
        <v>67</v>
      </c>
      <c r="BN413">
        <v>84.58</v>
      </c>
      <c r="BO413">
        <v>0.57999999999999996</v>
      </c>
      <c r="BP413">
        <v>2.2999999999999998</v>
      </c>
      <c r="BQ413" t="s">
        <v>131</v>
      </c>
      <c r="BR413" t="s">
        <v>139</v>
      </c>
      <c r="BS413" t="s">
        <v>133</v>
      </c>
      <c r="BT413" t="s">
        <v>98</v>
      </c>
      <c r="BU413">
        <v>-1.25</v>
      </c>
      <c r="BV413">
        <v>-1</v>
      </c>
    </row>
    <row r="414" spans="1:74" x14ac:dyDescent="0.25">
      <c r="A414" t="s">
        <v>80</v>
      </c>
      <c r="B414" t="s">
        <v>80</v>
      </c>
      <c r="C414" t="s">
        <v>80</v>
      </c>
      <c r="D414">
        <v>4.8</v>
      </c>
      <c r="E414">
        <v>0.56000000000000005</v>
      </c>
      <c r="F414" t="s">
        <v>67</v>
      </c>
      <c r="G414" t="s">
        <v>105</v>
      </c>
      <c r="H414">
        <v>199</v>
      </c>
      <c r="I414">
        <v>1.1299999999999999</v>
      </c>
      <c r="J414" t="s">
        <v>106</v>
      </c>
      <c r="K414" t="s">
        <v>67</v>
      </c>
      <c r="L414">
        <v>1</v>
      </c>
      <c r="M414" t="s">
        <v>116</v>
      </c>
      <c r="N414" t="s">
        <v>107</v>
      </c>
      <c r="O414">
        <v>-2</v>
      </c>
      <c r="P414">
        <v>-1.88</v>
      </c>
      <c r="Q414">
        <v>-1.55</v>
      </c>
      <c r="R414" t="s">
        <v>142</v>
      </c>
      <c r="S414">
        <v>6.9</v>
      </c>
      <c r="T414" t="s">
        <v>65</v>
      </c>
      <c r="U414" t="s">
        <v>542</v>
      </c>
      <c r="V414" t="s">
        <v>108</v>
      </c>
      <c r="W414" t="s">
        <v>80</v>
      </c>
      <c r="X414">
        <v>0.63</v>
      </c>
      <c r="Y414" t="s">
        <v>67</v>
      </c>
      <c r="Z414">
        <v>-1.01</v>
      </c>
      <c r="AA414" t="s">
        <v>65</v>
      </c>
      <c r="AB414" t="s">
        <v>92</v>
      </c>
      <c r="AC414">
        <v>-1.88</v>
      </c>
      <c r="AD414">
        <v>2021</v>
      </c>
      <c r="AE414">
        <v>182.8</v>
      </c>
      <c r="AF414">
        <v>366</v>
      </c>
      <c r="AG414" t="s">
        <v>93</v>
      </c>
      <c r="AH414" t="s">
        <v>66</v>
      </c>
      <c r="AI414">
        <v>1536</v>
      </c>
      <c r="AJ414">
        <v>1.92</v>
      </c>
      <c r="AK414" t="s">
        <v>109</v>
      </c>
      <c r="AL414">
        <v>457147</v>
      </c>
      <c r="AM414" t="s">
        <v>543</v>
      </c>
      <c r="AN414" t="s">
        <v>67</v>
      </c>
      <c r="AO414" t="s">
        <v>123</v>
      </c>
      <c r="AP414" t="s">
        <v>124</v>
      </c>
      <c r="AQ414" t="s">
        <v>68</v>
      </c>
      <c r="AR414" t="s">
        <v>93</v>
      </c>
      <c r="AS414" t="s">
        <v>67</v>
      </c>
      <c r="AT414" t="s">
        <v>146</v>
      </c>
      <c r="AU414" t="s">
        <v>125</v>
      </c>
      <c r="AV414" t="s">
        <v>67</v>
      </c>
      <c r="AW414" t="s">
        <v>126</v>
      </c>
      <c r="AX414" t="s">
        <v>289</v>
      </c>
      <c r="AY414" t="s">
        <v>110</v>
      </c>
      <c r="AZ414">
        <v>326</v>
      </c>
      <c r="BA414" t="s">
        <v>67</v>
      </c>
      <c r="BB414">
        <v>0</v>
      </c>
      <c r="BC414">
        <v>0.33</v>
      </c>
      <c r="BD414">
        <v>2.2000000000000002</v>
      </c>
      <c r="BE414">
        <v>2.2000000000000002</v>
      </c>
      <c r="BF414" t="s">
        <v>70</v>
      </c>
      <c r="BG414" t="s">
        <v>128</v>
      </c>
      <c r="BH414" t="s">
        <v>96</v>
      </c>
      <c r="BI414" t="s">
        <v>67</v>
      </c>
      <c r="BJ414" t="s">
        <v>71</v>
      </c>
      <c r="BK414" t="s">
        <v>67</v>
      </c>
      <c r="BL414" t="s">
        <v>130</v>
      </c>
      <c r="BM414" t="s">
        <v>67</v>
      </c>
      <c r="BN414">
        <v>115.67</v>
      </c>
      <c r="BO414">
        <v>0.63</v>
      </c>
      <c r="BP414">
        <v>2.6</v>
      </c>
      <c r="BQ414" t="s">
        <v>131</v>
      </c>
      <c r="BR414" t="s">
        <v>139</v>
      </c>
      <c r="BS414" t="s">
        <v>133</v>
      </c>
      <c r="BT414" t="s">
        <v>98</v>
      </c>
      <c r="BU414">
        <v>-1.25</v>
      </c>
      <c r="BV414">
        <v>-1</v>
      </c>
    </row>
    <row r="415" spans="1:74" x14ac:dyDescent="0.25">
      <c r="A415" t="s">
        <v>80</v>
      </c>
      <c r="B415" t="s">
        <v>80</v>
      </c>
      <c r="C415" t="s">
        <v>80</v>
      </c>
      <c r="D415">
        <v>1.9</v>
      </c>
      <c r="E415">
        <v>0.5</v>
      </c>
      <c r="F415" t="s">
        <v>67</v>
      </c>
      <c r="G415" t="s">
        <v>105</v>
      </c>
      <c r="H415">
        <v>199</v>
      </c>
      <c r="I415">
        <v>1.1299999999999999</v>
      </c>
      <c r="J415" t="s">
        <v>106</v>
      </c>
      <c r="K415" t="s">
        <v>67</v>
      </c>
      <c r="L415">
        <v>1</v>
      </c>
      <c r="M415" t="s">
        <v>116</v>
      </c>
      <c r="N415" t="s">
        <v>107</v>
      </c>
      <c r="O415">
        <v>-2</v>
      </c>
      <c r="P415">
        <v>-1.82</v>
      </c>
      <c r="Q415">
        <v>-1.49</v>
      </c>
      <c r="R415" t="s">
        <v>142</v>
      </c>
      <c r="S415">
        <v>6.6</v>
      </c>
      <c r="T415" t="s">
        <v>65</v>
      </c>
      <c r="U415" t="s">
        <v>542</v>
      </c>
      <c r="V415" t="s">
        <v>108</v>
      </c>
      <c r="W415" t="s">
        <v>80</v>
      </c>
      <c r="X415">
        <v>0.56999999999999995</v>
      </c>
      <c r="Y415" t="s">
        <v>67</v>
      </c>
      <c r="Z415">
        <v>-1.04</v>
      </c>
      <c r="AA415" t="s">
        <v>65</v>
      </c>
      <c r="AB415" t="s">
        <v>92</v>
      </c>
      <c r="AC415">
        <v>-1.82</v>
      </c>
      <c r="AD415">
        <v>2021</v>
      </c>
      <c r="AE415">
        <v>83.3</v>
      </c>
      <c r="AF415">
        <v>167</v>
      </c>
      <c r="AG415" t="s">
        <v>93</v>
      </c>
      <c r="AH415" t="s">
        <v>66</v>
      </c>
      <c r="AI415">
        <v>1536</v>
      </c>
      <c r="AJ415">
        <v>1.45</v>
      </c>
      <c r="AK415" t="s">
        <v>109</v>
      </c>
      <c r="AL415">
        <v>457148</v>
      </c>
      <c r="AM415" t="s">
        <v>543</v>
      </c>
      <c r="AN415" t="s">
        <v>67</v>
      </c>
      <c r="AO415" t="s">
        <v>123</v>
      </c>
      <c r="AP415" t="s">
        <v>124</v>
      </c>
      <c r="AQ415" t="s">
        <v>68</v>
      </c>
      <c r="AR415" t="s">
        <v>93</v>
      </c>
      <c r="AS415" t="s">
        <v>67</v>
      </c>
      <c r="AT415" t="s">
        <v>146</v>
      </c>
      <c r="AU415" t="s">
        <v>125</v>
      </c>
      <c r="AV415" t="s">
        <v>67</v>
      </c>
      <c r="AW415" t="s">
        <v>126</v>
      </c>
      <c r="AX415" t="s">
        <v>156</v>
      </c>
      <c r="AY415" t="s">
        <v>110</v>
      </c>
      <c r="AZ415">
        <v>1171</v>
      </c>
      <c r="BA415" t="s">
        <v>67</v>
      </c>
      <c r="BB415">
        <v>0</v>
      </c>
      <c r="BC415">
        <v>0.33</v>
      </c>
      <c r="BD415">
        <v>2.2000000000000002</v>
      </c>
      <c r="BE415">
        <v>2.2000000000000002</v>
      </c>
      <c r="BF415" t="s">
        <v>70</v>
      </c>
      <c r="BG415" t="s">
        <v>128</v>
      </c>
      <c r="BH415" t="s">
        <v>96</v>
      </c>
      <c r="BI415" t="s">
        <v>67</v>
      </c>
      <c r="BJ415" t="s">
        <v>71</v>
      </c>
      <c r="BK415" t="s">
        <v>67</v>
      </c>
      <c r="BL415" t="s">
        <v>130</v>
      </c>
      <c r="BM415" t="s">
        <v>67</v>
      </c>
      <c r="BN415">
        <v>47.06</v>
      </c>
      <c r="BO415">
        <v>0.56999999999999995</v>
      </c>
      <c r="BP415">
        <v>2.2999999999999998</v>
      </c>
      <c r="BQ415" t="s">
        <v>131</v>
      </c>
      <c r="BR415" t="s">
        <v>139</v>
      </c>
      <c r="BS415" t="s">
        <v>133</v>
      </c>
      <c r="BT415" t="s">
        <v>98</v>
      </c>
      <c r="BU415">
        <v>-1.25</v>
      </c>
      <c r="BV415">
        <v>-1</v>
      </c>
    </row>
    <row r="416" spans="1:74" x14ac:dyDescent="0.25">
      <c r="A416" t="s">
        <v>80</v>
      </c>
      <c r="B416" t="s">
        <v>80</v>
      </c>
      <c r="C416" t="s">
        <v>80</v>
      </c>
      <c r="D416">
        <v>3.1</v>
      </c>
      <c r="E416">
        <v>0.7</v>
      </c>
      <c r="F416" t="s">
        <v>67</v>
      </c>
      <c r="G416" t="s">
        <v>105</v>
      </c>
      <c r="H416">
        <v>199</v>
      </c>
      <c r="I416">
        <v>1.1299999999999999</v>
      </c>
      <c r="J416" t="s">
        <v>106</v>
      </c>
      <c r="K416" t="s">
        <v>67</v>
      </c>
      <c r="L416">
        <v>1</v>
      </c>
      <c r="M416" t="s">
        <v>116</v>
      </c>
      <c r="N416" t="s">
        <v>107</v>
      </c>
      <c r="O416">
        <v>-2</v>
      </c>
      <c r="P416">
        <v>-2.06</v>
      </c>
      <c r="Q416">
        <v>-1.54</v>
      </c>
      <c r="R416" t="s">
        <v>142</v>
      </c>
      <c r="S416">
        <v>7</v>
      </c>
      <c r="T416" t="s">
        <v>65</v>
      </c>
      <c r="U416" t="s">
        <v>542</v>
      </c>
      <c r="V416" t="s">
        <v>108</v>
      </c>
      <c r="W416" t="s">
        <v>80</v>
      </c>
      <c r="X416">
        <v>0.79</v>
      </c>
      <c r="Y416" t="s">
        <v>67</v>
      </c>
      <c r="Z416">
        <v>-1.01</v>
      </c>
      <c r="AA416" t="s">
        <v>65</v>
      </c>
      <c r="AB416" t="s">
        <v>92</v>
      </c>
      <c r="AC416">
        <v>-2.06</v>
      </c>
      <c r="AD416">
        <v>2021</v>
      </c>
      <c r="AE416">
        <v>115.1</v>
      </c>
      <c r="AF416">
        <v>230</v>
      </c>
      <c r="AG416" t="s">
        <v>93</v>
      </c>
      <c r="AH416" t="s">
        <v>66</v>
      </c>
      <c r="AI416">
        <v>1536</v>
      </c>
      <c r="AJ416">
        <v>2.09</v>
      </c>
      <c r="AK416" t="s">
        <v>109</v>
      </c>
      <c r="AL416">
        <v>457149</v>
      </c>
      <c r="AM416" t="s">
        <v>543</v>
      </c>
      <c r="AN416" t="s">
        <v>67</v>
      </c>
      <c r="AO416" t="s">
        <v>123</v>
      </c>
      <c r="AP416" t="s">
        <v>124</v>
      </c>
      <c r="AQ416" t="s">
        <v>68</v>
      </c>
      <c r="AR416" t="s">
        <v>93</v>
      </c>
      <c r="AS416" t="s">
        <v>67</v>
      </c>
      <c r="AT416" t="s">
        <v>146</v>
      </c>
      <c r="AU416" t="s">
        <v>125</v>
      </c>
      <c r="AV416" t="s">
        <v>67</v>
      </c>
      <c r="AW416" t="s">
        <v>126</v>
      </c>
      <c r="AX416" t="s">
        <v>289</v>
      </c>
      <c r="AY416" t="s">
        <v>110</v>
      </c>
      <c r="AZ416">
        <v>1172</v>
      </c>
      <c r="BA416" t="s">
        <v>67</v>
      </c>
      <c r="BB416">
        <v>0</v>
      </c>
      <c r="BC416">
        <v>0.52</v>
      </c>
      <c r="BD416">
        <v>2.2000000000000002</v>
      </c>
      <c r="BE416">
        <v>2.2000000000000002</v>
      </c>
      <c r="BF416" t="s">
        <v>70</v>
      </c>
      <c r="BG416" t="s">
        <v>128</v>
      </c>
      <c r="BH416" t="s">
        <v>96</v>
      </c>
      <c r="BI416" t="s">
        <v>67</v>
      </c>
      <c r="BJ416" t="s">
        <v>71</v>
      </c>
      <c r="BK416" t="s">
        <v>67</v>
      </c>
      <c r="BL416" t="s">
        <v>130</v>
      </c>
      <c r="BM416" t="s">
        <v>67</v>
      </c>
      <c r="BN416">
        <v>91.04</v>
      </c>
      <c r="BO416">
        <v>0.81</v>
      </c>
      <c r="BP416">
        <v>2.7</v>
      </c>
      <c r="BQ416" t="s">
        <v>131</v>
      </c>
      <c r="BR416" t="s">
        <v>139</v>
      </c>
      <c r="BS416" t="s">
        <v>133</v>
      </c>
      <c r="BT416" t="s">
        <v>98</v>
      </c>
      <c r="BU416">
        <v>-1.25</v>
      </c>
      <c r="BV416">
        <v>-1</v>
      </c>
    </row>
    <row r="417" spans="1:74" x14ac:dyDescent="0.25">
      <c r="A417" t="s">
        <v>80</v>
      </c>
      <c r="B417" t="s">
        <v>80</v>
      </c>
      <c r="C417" t="s">
        <v>80</v>
      </c>
      <c r="D417">
        <v>27.1</v>
      </c>
      <c r="E417">
        <v>3.83</v>
      </c>
      <c r="F417" t="s">
        <v>67</v>
      </c>
      <c r="G417" t="s">
        <v>105</v>
      </c>
      <c r="H417">
        <v>199</v>
      </c>
      <c r="I417">
        <v>1.1299999999999999</v>
      </c>
      <c r="J417" t="s">
        <v>106</v>
      </c>
      <c r="K417" t="s">
        <v>67</v>
      </c>
      <c r="L417">
        <v>0</v>
      </c>
      <c r="M417" t="s">
        <v>116</v>
      </c>
      <c r="N417" t="s">
        <v>107</v>
      </c>
      <c r="O417">
        <v>-2.4500000000000002</v>
      </c>
      <c r="P417">
        <v>-2.85</v>
      </c>
      <c r="Q417">
        <v>-2.06</v>
      </c>
      <c r="R417" t="s">
        <v>142</v>
      </c>
      <c r="S417">
        <v>14.6</v>
      </c>
      <c r="T417" t="s">
        <v>65</v>
      </c>
      <c r="U417" t="s">
        <v>544</v>
      </c>
      <c r="V417" t="s">
        <v>108</v>
      </c>
      <c r="W417" t="s">
        <v>80</v>
      </c>
      <c r="X417">
        <v>4.33</v>
      </c>
      <c r="Y417" t="s">
        <v>67</v>
      </c>
      <c r="Z417">
        <v>-0.99</v>
      </c>
      <c r="AA417" t="s">
        <v>65</v>
      </c>
      <c r="AB417" t="s">
        <v>92</v>
      </c>
      <c r="AC417">
        <v>-2.85</v>
      </c>
      <c r="AD417">
        <v>2021</v>
      </c>
      <c r="AE417">
        <v>229.5</v>
      </c>
      <c r="AF417">
        <v>459</v>
      </c>
      <c r="AG417" t="s">
        <v>93</v>
      </c>
      <c r="AH417" t="s">
        <v>66</v>
      </c>
      <c r="AI417">
        <v>1536</v>
      </c>
      <c r="AJ417">
        <v>15.8</v>
      </c>
      <c r="AK417" t="s">
        <v>109</v>
      </c>
      <c r="AL417">
        <v>457150</v>
      </c>
      <c r="AM417" t="s">
        <v>545</v>
      </c>
      <c r="AN417" t="s">
        <v>67</v>
      </c>
      <c r="AO417" t="s">
        <v>123</v>
      </c>
      <c r="AP417" t="s">
        <v>124</v>
      </c>
      <c r="AQ417" t="s">
        <v>68</v>
      </c>
      <c r="AR417" t="s">
        <v>93</v>
      </c>
      <c r="AS417" t="s">
        <v>67</v>
      </c>
      <c r="AT417" t="s">
        <v>146</v>
      </c>
      <c r="AU417" t="s">
        <v>125</v>
      </c>
      <c r="AV417" t="s">
        <v>67</v>
      </c>
      <c r="AW417" t="s">
        <v>126</v>
      </c>
      <c r="AX417" t="s">
        <v>285</v>
      </c>
      <c r="AY417" t="s">
        <v>110</v>
      </c>
      <c r="AZ417">
        <v>127</v>
      </c>
      <c r="BA417" t="s">
        <v>67</v>
      </c>
      <c r="BB417">
        <v>0</v>
      </c>
      <c r="BC417">
        <v>0.79</v>
      </c>
      <c r="BD417">
        <v>1.8</v>
      </c>
      <c r="BE417">
        <v>1</v>
      </c>
      <c r="BF417" t="s">
        <v>70</v>
      </c>
      <c r="BG417" t="s">
        <v>128</v>
      </c>
      <c r="BH417" t="s">
        <v>96</v>
      </c>
      <c r="BI417" t="s">
        <v>67</v>
      </c>
      <c r="BJ417" t="s">
        <v>71</v>
      </c>
      <c r="BK417" t="s">
        <v>67</v>
      </c>
      <c r="BL417" t="s">
        <v>130</v>
      </c>
      <c r="BM417" t="s">
        <v>67</v>
      </c>
      <c r="BN417">
        <v>993.04</v>
      </c>
      <c r="BO417">
        <v>1.6</v>
      </c>
      <c r="BP417">
        <v>11.8</v>
      </c>
      <c r="BQ417" t="s">
        <v>74</v>
      </c>
      <c r="BR417" t="s">
        <v>139</v>
      </c>
      <c r="BS417" t="s">
        <v>133</v>
      </c>
      <c r="BT417" t="s">
        <v>98</v>
      </c>
      <c r="BU417">
        <v>-1.25</v>
      </c>
      <c r="BV417">
        <v>-1</v>
      </c>
    </row>
    <row r="418" spans="1:74" x14ac:dyDescent="0.25">
      <c r="A418" t="s">
        <v>80</v>
      </c>
      <c r="B418" t="s">
        <v>80</v>
      </c>
      <c r="C418" t="s">
        <v>80</v>
      </c>
      <c r="D418">
        <v>34.9</v>
      </c>
      <c r="E418">
        <v>3.21</v>
      </c>
      <c r="F418" t="s">
        <v>67</v>
      </c>
      <c r="G418" t="s">
        <v>105</v>
      </c>
      <c r="H418">
        <v>199</v>
      </c>
      <c r="I418">
        <v>1.1299999999999999</v>
      </c>
      <c r="J418" t="s">
        <v>106</v>
      </c>
      <c r="K418" t="s">
        <v>67</v>
      </c>
      <c r="L418">
        <v>0</v>
      </c>
      <c r="M418" t="s">
        <v>116</v>
      </c>
      <c r="N418" t="s">
        <v>107</v>
      </c>
      <c r="O418">
        <v>-2.4500000000000002</v>
      </c>
      <c r="P418">
        <v>-2.61</v>
      </c>
      <c r="Q418">
        <v>-2.0699999999999998</v>
      </c>
      <c r="R418" t="s">
        <v>142</v>
      </c>
      <c r="S418">
        <v>15.3</v>
      </c>
      <c r="T418" t="s">
        <v>65</v>
      </c>
      <c r="U418" t="s">
        <v>544</v>
      </c>
      <c r="V418" t="s">
        <v>108</v>
      </c>
      <c r="W418" t="s">
        <v>80</v>
      </c>
      <c r="X418">
        <v>3.63</v>
      </c>
      <c r="Y418" t="s">
        <v>67</v>
      </c>
      <c r="Z418">
        <v>-0.99</v>
      </c>
      <c r="AA418" t="s">
        <v>65</v>
      </c>
      <c r="AB418" t="s">
        <v>92</v>
      </c>
      <c r="AC418">
        <v>-2.61</v>
      </c>
      <c r="AD418">
        <v>2021</v>
      </c>
      <c r="AE418">
        <v>279.3</v>
      </c>
      <c r="AF418">
        <v>559</v>
      </c>
      <c r="AG418" t="s">
        <v>93</v>
      </c>
      <c r="AH418" t="s">
        <v>66</v>
      </c>
      <c r="AI418">
        <v>1536</v>
      </c>
      <c r="AJ418">
        <v>15.18</v>
      </c>
      <c r="AK418" t="s">
        <v>109</v>
      </c>
      <c r="AL418">
        <v>457151</v>
      </c>
      <c r="AM418" t="s">
        <v>545</v>
      </c>
      <c r="AN418" t="s">
        <v>67</v>
      </c>
      <c r="AO418" t="s">
        <v>123</v>
      </c>
      <c r="AP418" t="s">
        <v>124</v>
      </c>
      <c r="AQ418" t="s">
        <v>68</v>
      </c>
      <c r="AR418" t="s">
        <v>93</v>
      </c>
      <c r="AS418" t="s">
        <v>67</v>
      </c>
      <c r="AT418" t="s">
        <v>146</v>
      </c>
      <c r="AU418" t="s">
        <v>125</v>
      </c>
      <c r="AV418" t="s">
        <v>67</v>
      </c>
      <c r="AW418" t="s">
        <v>126</v>
      </c>
      <c r="AX418" t="s">
        <v>289</v>
      </c>
      <c r="AY418" t="s">
        <v>110</v>
      </c>
      <c r="AZ418">
        <v>128</v>
      </c>
      <c r="BA418" t="s">
        <v>67</v>
      </c>
      <c r="BB418">
        <v>0</v>
      </c>
      <c r="BC418">
        <v>0.54</v>
      </c>
      <c r="BD418">
        <v>1.8</v>
      </c>
      <c r="BE418">
        <v>1</v>
      </c>
      <c r="BF418" t="s">
        <v>70</v>
      </c>
      <c r="BG418" t="s">
        <v>99</v>
      </c>
      <c r="BH418" t="s">
        <v>96</v>
      </c>
      <c r="BI418" t="s">
        <v>67</v>
      </c>
      <c r="BJ418" t="s">
        <v>71</v>
      </c>
      <c r="BK418" t="s">
        <v>67</v>
      </c>
      <c r="BL418" t="s">
        <v>97</v>
      </c>
      <c r="BM418" t="s">
        <v>67</v>
      </c>
      <c r="BN418">
        <v>1013.27</v>
      </c>
      <c r="BO418">
        <v>1.36</v>
      </c>
      <c r="BP418">
        <v>12.5</v>
      </c>
      <c r="BQ418" t="s">
        <v>74</v>
      </c>
      <c r="BR418" t="s">
        <v>546</v>
      </c>
      <c r="BS418" t="s">
        <v>133</v>
      </c>
      <c r="BT418" t="s">
        <v>98</v>
      </c>
      <c r="BU418">
        <v>-1.25</v>
      </c>
      <c r="BV418">
        <v>-1</v>
      </c>
    </row>
    <row r="419" spans="1:74" x14ac:dyDescent="0.25">
      <c r="A419" t="s">
        <v>80</v>
      </c>
      <c r="B419" t="s">
        <v>80</v>
      </c>
      <c r="C419" t="s">
        <v>80</v>
      </c>
      <c r="D419">
        <v>4</v>
      </c>
      <c r="E419">
        <v>3.83</v>
      </c>
      <c r="F419" t="s">
        <v>67</v>
      </c>
      <c r="G419" t="s">
        <v>105</v>
      </c>
      <c r="H419">
        <v>199</v>
      </c>
      <c r="I419">
        <v>1.1299999999999999</v>
      </c>
      <c r="J419" t="s">
        <v>106</v>
      </c>
      <c r="K419" t="s">
        <v>67</v>
      </c>
      <c r="L419">
        <v>0</v>
      </c>
      <c r="M419" t="s">
        <v>116</v>
      </c>
      <c r="N419" t="s">
        <v>107</v>
      </c>
      <c r="O419">
        <v>-2.4500000000000002</v>
      </c>
      <c r="P419">
        <v>-2.85</v>
      </c>
      <c r="Q419">
        <v>-2.06</v>
      </c>
      <c r="R419" t="s">
        <v>142</v>
      </c>
      <c r="S419">
        <v>14.6</v>
      </c>
      <c r="T419" t="s">
        <v>65</v>
      </c>
      <c r="U419" t="s">
        <v>544</v>
      </c>
      <c r="V419" t="s">
        <v>108</v>
      </c>
      <c r="W419" t="s">
        <v>80</v>
      </c>
      <c r="X419">
        <v>4.33</v>
      </c>
      <c r="Y419" t="s">
        <v>67</v>
      </c>
      <c r="Z419">
        <v>-0.99</v>
      </c>
      <c r="AA419" t="s">
        <v>65</v>
      </c>
      <c r="AB419" t="s">
        <v>92</v>
      </c>
      <c r="AC419">
        <v>-2.85</v>
      </c>
      <c r="AD419">
        <v>2021</v>
      </c>
      <c r="AE419">
        <v>33.9</v>
      </c>
      <c r="AF419">
        <v>68</v>
      </c>
      <c r="AG419" t="s">
        <v>93</v>
      </c>
      <c r="AH419" t="s">
        <v>66</v>
      </c>
      <c r="AI419">
        <v>1536</v>
      </c>
      <c r="AJ419">
        <v>15.8</v>
      </c>
      <c r="AK419" t="s">
        <v>109</v>
      </c>
      <c r="AL419">
        <v>459219</v>
      </c>
      <c r="AM419" t="s">
        <v>545</v>
      </c>
      <c r="AN419" t="s">
        <v>67</v>
      </c>
      <c r="AO419" t="s">
        <v>123</v>
      </c>
      <c r="AP419" t="s">
        <v>124</v>
      </c>
      <c r="AQ419" t="s">
        <v>68</v>
      </c>
      <c r="AR419" t="s">
        <v>93</v>
      </c>
      <c r="AS419" t="s">
        <v>67</v>
      </c>
      <c r="AT419" t="s">
        <v>146</v>
      </c>
      <c r="AU419" t="s">
        <v>125</v>
      </c>
      <c r="AV419" t="s">
        <v>67</v>
      </c>
      <c r="AW419" t="s">
        <v>126</v>
      </c>
      <c r="AX419" t="s">
        <v>289</v>
      </c>
      <c r="AY419" t="s">
        <v>110</v>
      </c>
      <c r="AZ419">
        <v>127</v>
      </c>
      <c r="BA419" t="s">
        <v>67</v>
      </c>
      <c r="BB419">
        <v>0</v>
      </c>
      <c r="BC419">
        <v>0.79</v>
      </c>
      <c r="BD419">
        <v>1.8</v>
      </c>
      <c r="BE419">
        <v>1</v>
      </c>
      <c r="BF419" t="s">
        <v>70</v>
      </c>
      <c r="BG419" t="s">
        <v>99</v>
      </c>
      <c r="BH419" t="s">
        <v>96</v>
      </c>
      <c r="BI419" t="s">
        <v>67</v>
      </c>
      <c r="BJ419" t="s">
        <v>71</v>
      </c>
      <c r="BK419" t="s">
        <v>67</v>
      </c>
      <c r="BL419" t="s">
        <v>97</v>
      </c>
      <c r="BM419" t="s">
        <v>67</v>
      </c>
      <c r="BN419">
        <v>146.91999999999999</v>
      </c>
      <c r="BO419">
        <v>1.6</v>
      </c>
      <c r="BP419">
        <v>11.8</v>
      </c>
      <c r="BQ419" t="s">
        <v>74</v>
      </c>
      <c r="BR419" t="s">
        <v>546</v>
      </c>
      <c r="BS419" t="s">
        <v>133</v>
      </c>
      <c r="BT419" t="s">
        <v>98</v>
      </c>
      <c r="BU419">
        <v>-1.25</v>
      </c>
      <c r="BV419">
        <v>-1</v>
      </c>
    </row>
    <row r="420" spans="1:74" x14ac:dyDescent="0.25">
      <c r="A420" t="s">
        <v>140</v>
      </c>
      <c r="B420" t="s">
        <v>103</v>
      </c>
      <c r="C420" t="s">
        <v>141</v>
      </c>
      <c r="D420">
        <v>3.7</v>
      </c>
      <c r="E420">
        <v>0.46</v>
      </c>
      <c r="F420" t="s">
        <v>67</v>
      </c>
      <c r="G420" t="s">
        <v>88</v>
      </c>
      <c r="H420">
        <v>199</v>
      </c>
      <c r="I420">
        <v>1.1299999999999999</v>
      </c>
      <c r="J420" t="s">
        <v>106</v>
      </c>
      <c r="K420" t="s">
        <v>67</v>
      </c>
      <c r="L420">
        <v>1</v>
      </c>
      <c r="M420" t="s">
        <v>116</v>
      </c>
      <c r="N420" t="s">
        <v>107</v>
      </c>
      <c r="O420">
        <v>-1.7</v>
      </c>
      <c r="P420">
        <v>-1.63</v>
      </c>
      <c r="Q420">
        <v>-1.36</v>
      </c>
      <c r="R420" t="s">
        <v>142</v>
      </c>
      <c r="S420">
        <v>8.1999999999999993</v>
      </c>
      <c r="T420" t="s">
        <v>65</v>
      </c>
      <c r="U420" t="s">
        <v>547</v>
      </c>
      <c r="V420" t="s">
        <v>108</v>
      </c>
      <c r="W420" t="s">
        <v>140</v>
      </c>
      <c r="X420">
        <v>0.52</v>
      </c>
      <c r="Y420" t="s">
        <v>67</v>
      </c>
      <c r="Z420">
        <v>-0.82</v>
      </c>
      <c r="AA420" t="s">
        <v>65</v>
      </c>
      <c r="AB420" t="s">
        <v>92</v>
      </c>
      <c r="AC420">
        <v>-1.63</v>
      </c>
      <c r="AD420">
        <v>2021</v>
      </c>
      <c r="AE420">
        <v>106.3</v>
      </c>
      <c r="AF420">
        <v>213</v>
      </c>
      <c r="AG420" t="s">
        <v>93</v>
      </c>
      <c r="AH420" t="s">
        <v>66</v>
      </c>
      <c r="AI420">
        <v>1536</v>
      </c>
      <c r="AJ420">
        <v>2.23</v>
      </c>
      <c r="AK420" t="s">
        <v>109</v>
      </c>
      <c r="AL420">
        <v>457152</v>
      </c>
      <c r="AM420" t="s">
        <v>404</v>
      </c>
      <c r="AN420" t="s">
        <v>67</v>
      </c>
      <c r="AO420" t="s">
        <v>123</v>
      </c>
      <c r="AP420" t="s">
        <v>124</v>
      </c>
      <c r="AQ420" t="s">
        <v>68</v>
      </c>
      <c r="AR420" t="s">
        <v>93</v>
      </c>
      <c r="AS420" t="s">
        <v>67</v>
      </c>
      <c r="AT420" t="s">
        <v>146</v>
      </c>
      <c r="AU420" t="s">
        <v>125</v>
      </c>
      <c r="AV420" t="s">
        <v>67</v>
      </c>
      <c r="AW420" t="s">
        <v>126</v>
      </c>
      <c r="AX420" t="s">
        <v>240</v>
      </c>
      <c r="AY420" t="s">
        <v>110</v>
      </c>
      <c r="AZ420">
        <v>146</v>
      </c>
      <c r="BA420" t="s">
        <v>67</v>
      </c>
      <c r="BB420">
        <v>0</v>
      </c>
      <c r="BC420">
        <v>0.27</v>
      </c>
      <c r="BD420">
        <v>2.4</v>
      </c>
      <c r="BE420">
        <v>2.4</v>
      </c>
      <c r="BF420" t="s">
        <v>70</v>
      </c>
      <c r="BG420" t="s">
        <v>99</v>
      </c>
      <c r="BH420" t="s">
        <v>96</v>
      </c>
      <c r="BI420" t="s">
        <v>67</v>
      </c>
      <c r="BJ420" t="s">
        <v>71</v>
      </c>
      <c r="BK420" t="s">
        <v>67</v>
      </c>
      <c r="BL420" t="s">
        <v>97</v>
      </c>
      <c r="BM420" t="s">
        <v>67</v>
      </c>
      <c r="BN420">
        <v>55.25</v>
      </c>
      <c r="BO420">
        <v>0.53</v>
      </c>
      <c r="BP420">
        <v>3.5</v>
      </c>
      <c r="BQ420" t="s">
        <v>131</v>
      </c>
      <c r="BR420" t="s">
        <v>498</v>
      </c>
      <c r="BS420" t="s">
        <v>133</v>
      </c>
      <c r="BT420" t="s">
        <v>98</v>
      </c>
      <c r="BU420">
        <v>-1.1000000000000001</v>
      </c>
      <c r="BV420">
        <v>-0.85</v>
      </c>
    </row>
    <row r="421" spans="1:74" x14ac:dyDescent="0.25">
      <c r="A421" t="s">
        <v>140</v>
      </c>
      <c r="B421" t="s">
        <v>103</v>
      </c>
      <c r="C421" t="s">
        <v>141</v>
      </c>
      <c r="D421">
        <v>4</v>
      </c>
      <c r="E421">
        <v>0.39</v>
      </c>
      <c r="F421">
        <v>0.5</v>
      </c>
      <c r="G421" t="s">
        <v>88</v>
      </c>
      <c r="H421">
        <v>199</v>
      </c>
      <c r="I421">
        <v>1.1299999999999999</v>
      </c>
      <c r="J421" t="s">
        <v>106</v>
      </c>
      <c r="K421" t="s">
        <v>67</v>
      </c>
      <c r="L421">
        <v>1</v>
      </c>
      <c r="M421" t="s">
        <v>116</v>
      </c>
      <c r="N421" t="s">
        <v>107</v>
      </c>
      <c r="O421">
        <v>-1.7</v>
      </c>
      <c r="P421">
        <v>-1.52</v>
      </c>
      <c r="Q421">
        <v>-1.34</v>
      </c>
      <c r="R421" t="s">
        <v>142</v>
      </c>
      <c r="S421">
        <v>7.5</v>
      </c>
      <c r="T421" t="s">
        <v>65</v>
      </c>
      <c r="U421" t="s">
        <v>547</v>
      </c>
      <c r="V421" t="s">
        <v>108</v>
      </c>
      <c r="W421" t="s">
        <v>140</v>
      </c>
      <c r="X421">
        <v>0.44</v>
      </c>
      <c r="Y421">
        <v>0.55000000000000004</v>
      </c>
      <c r="Z421">
        <v>-0.86</v>
      </c>
      <c r="AA421" t="s">
        <v>65</v>
      </c>
      <c r="AB421" t="s">
        <v>92</v>
      </c>
      <c r="AC421">
        <v>-1.52</v>
      </c>
      <c r="AD421">
        <v>2021</v>
      </c>
      <c r="AE421">
        <v>141.69999999999999</v>
      </c>
      <c r="AF421">
        <v>283</v>
      </c>
      <c r="AG421" t="s">
        <v>93</v>
      </c>
      <c r="AH421" t="s">
        <v>66</v>
      </c>
      <c r="AI421">
        <v>1536</v>
      </c>
      <c r="AJ421">
        <v>1.81</v>
      </c>
      <c r="AK421" t="s">
        <v>109</v>
      </c>
      <c r="AL421">
        <v>457153</v>
      </c>
      <c r="AM421" t="s">
        <v>404</v>
      </c>
      <c r="AN421" t="s">
        <v>67</v>
      </c>
      <c r="AO421" t="s">
        <v>202</v>
      </c>
      <c r="AP421" t="s">
        <v>124</v>
      </c>
      <c r="AQ421" t="s">
        <v>68</v>
      </c>
      <c r="AR421" t="s">
        <v>93</v>
      </c>
      <c r="AS421" t="s">
        <v>67</v>
      </c>
      <c r="AT421" t="s">
        <v>146</v>
      </c>
      <c r="AU421" t="s">
        <v>125</v>
      </c>
      <c r="AV421" t="s">
        <v>67</v>
      </c>
      <c r="AW421" t="s">
        <v>126</v>
      </c>
      <c r="AX421" t="s">
        <v>240</v>
      </c>
      <c r="AY421" t="s">
        <v>110</v>
      </c>
      <c r="AZ421">
        <v>147</v>
      </c>
      <c r="BA421" t="s">
        <v>67</v>
      </c>
      <c r="BB421">
        <v>0</v>
      </c>
      <c r="BC421">
        <v>0.18</v>
      </c>
      <c r="BD421">
        <v>2.4</v>
      </c>
      <c r="BE421">
        <v>2.4</v>
      </c>
      <c r="BF421" t="s">
        <v>70</v>
      </c>
      <c r="BG421" t="s">
        <v>99</v>
      </c>
      <c r="BH421" t="s">
        <v>96</v>
      </c>
      <c r="BI421" t="s">
        <v>67</v>
      </c>
      <c r="BJ421" t="s">
        <v>71</v>
      </c>
      <c r="BK421" t="s">
        <v>67</v>
      </c>
      <c r="BL421" t="s">
        <v>97</v>
      </c>
      <c r="BM421">
        <v>77.935000000000002</v>
      </c>
      <c r="BN421">
        <v>62.46</v>
      </c>
      <c r="BO421">
        <v>0.42</v>
      </c>
      <c r="BP421">
        <v>2.8</v>
      </c>
      <c r="BQ421" t="s">
        <v>131</v>
      </c>
      <c r="BR421" t="s">
        <v>247</v>
      </c>
      <c r="BS421" t="s">
        <v>133</v>
      </c>
      <c r="BT421" t="s">
        <v>98</v>
      </c>
      <c r="BU421">
        <v>-1.1000000000000001</v>
      </c>
      <c r="BV421">
        <v>-0.85</v>
      </c>
    </row>
    <row r="422" spans="1:74" x14ac:dyDescent="0.25">
      <c r="A422" t="s">
        <v>140</v>
      </c>
      <c r="B422" t="s">
        <v>103</v>
      </c>
      <c r="C422" t="s">
        <v>141</v>
      </c>
      <c r="D422">
        <v>2.1</v>
      </c>
      <c r="E422">
        <v>0.39</v>
      </c>
      <c r="F422">
        <v>0.5</v>
      </c>
      <c r="G422" t="s">
        <v>88</v>
      </c>
      <c r="H422">
        <v>199</v>
      </c>
      <c r="I422">
        <v>1.1299999999999999</v>
      </c>
      <c r="J422" t="s">
        <v>106</v>
      </c>
      <c r="K422" t="s">
        <v>67</v>
      </c>
      <c r="L422">
        <v>1</v>
      </c>
      <c r="M422" t="s">
        <v>116</v>
      </c>
      <c r="N422" t="s">
        <v>107</v>
      </c>
      <c r="O422">
        <v>-1.7</v>
      </c>
      <c r="P422">
        <v>-1.52</v>
      </c>
      <c r="Q422">
        <v>-1.34</v>
      </c>
      <c r="R422" t="s">
        <v>142</v>
      </c>
      <c r="S422">
        <v>7.5</v>
      </c>
      <c r="T422" t="s">
        <v>65</v>
      </c>
      <c r="U422" t="s">
        <v>547</v>
      </c>
      <c r="V422" t="s">
        <v>108</v>
      </c>
      <c r="W422" t="s">
        <v>140</v>
      </c>
      <c r="X422">
        <v>0.44</v>
      </c>
      <c r="Y422">
        <v>0.55000000000000004</v>
      </c>
      <c r="Z422">
        <v>-0.86</v>
      </c>
      <c r="AA422" t="s">
        <v>65</v>
      </c>
      <c r="AB422" t="s">
        <v>92</v>
      </c>
      <c r="AC422">
        <v>-1.52</v>
      </c>
      <c r="AD422">
        <v>2021</v>
      </c>
      <c r="AE422">
        <v>74</v>
      </c>
      <c r="AF422">
        <v>148</v>
      </c>
      <c r="AG422" t="s">
        <v>93</v>
      </c>
      <c r="AH422" t="s">
        <v>66</v>
      </c>
      <c r="AI422">
        <v>1536</v>
      </c>
      <c r="AJ422">
        <v>1.81</v>
      </c>
      <c r="AK422" t="s">
        <v>109</v>
      </c>
      <c r="AL422">
        <v>459220</v>
      </c>
      <c r="AM422" t="s">
        <v>404</v>
      </c>
      <c r="AN422" t="s">
        <v>67</v>
      </c>
      <c r="AO422" t="s">
        <v>202</v>
      </c>
      <c r="AP422" t="s">
        <v>124</v>
      </c>
      <c r="AQ422" t="s">
        <v>68</v>
      </c>
      <c r="AR422" t="s">
        <v>93</v>
      </c>
      <c r="AS422" t="s">
        <v>67</v>
      </c>
      <c r="AT422" t="s">
        <v>146</v>
      </c>
      <c r="AU422" t="s">
        <v>125</v>
      </c>
      <c r="AV422" t="s">
        <v>67</v>
      </c>
      <c r="AW422" t="s">
        <v>126</v>
      </c>
      <c r="AX422" t="s">
        <v>240</v>
      </c>
      <c r="AY422" t="s">
        <v>110</v>
      </c>
      <c r="AZ422">
        <v>147</v>
      </c>
      <c r="BA422" t="s">
        <v>67</v>
      </c>
      <c r="BB422">
        <v>0</v>
      </c>
      <c r="BC422">
        <v>0.18</v>
      </c>
      <c r="BD422">
        <v>2.4</v>
      </c>
      <c r="BE422">
        <v>2.4</v>
      </c>
      <c r="BF422" t="s">
        <v>70</v>
      </c>
      <c r="BG422" t="s">
        <v>99</v>
      </c>
      <c r="BH422" t="s">
        <v>96</v>
      </c>
      <c r="BI422" t="s">
        <v>67</v>
      </c>
      <c r="BJ422" t="s">
        <v>71</v>
      </c>
      <c r="BK422" t="s">
        <v>67</v>
      </c>
      <c r="BL422" t="s">
        <v>97</v>
      </c>
      <c r="BM422">
        <v>40.700000000000003</v>
      </c>
      <c r="BN422">
        <v>32.619999999999997</v>
      </c>
      <c r="BO422">
        <v>0.42</v>
      </c>
      <c r="BP422">
        <v>2.8</v>
      </c>
      <c r="BQ422" t="s">
        <v>131</v>
      </c>
      <c r="BR422" t="s">
        <v>498</v>
      </c>
      <c r="BS422" t="s">
        <v>133</v>
      </c>
      <c r="BT422" t="s">
        <v>98</v>
      </c>
      <c r="BU422">
        <v>-1.1000000000000001</v>
      </c>
      <c r="BV422">
        <v>-0.85</v>
      </c>
    </row>
    <row r="423" spans="1:74" x14ac:dyDescent="0.25">
      <c r="A423" t="s">
        <v>80</v>
      </c>
      <c r="B423" t="s">
        <v>80</v>
      </c>
      <c r="C423" t="s">
        <v>80</v>
      </c>
      <c r="D423">
        <v>3.4</v>
      </c>
      <c r="E423">
        <v>0.73</v>
      </c>
      <c r="F423" t="s">
        <v>67</v>
      </c>
      <c r="G423" t="s">
        <v>73</v>
      </c>
      <c r="H423">
        <v>199</v>
      </c>
      <c r="I423">
        <v>1.1299999999999999</v>
      </c>
      <c r="J423" t="s">
        <v>75</v>
      </c>
      <c r="K423" t="s">
        <v>67</v>
      </c>
      <c r="L423">
        <v>0</v>
      </c>
      <c r="M423" t="s">
        <v>116</v>
      </c>
      <c r="N423" t="s">
        <v>348</v>
      </c>
      <c r="O423">
        <v>-2</v>
      </c>
      <c r="P423">
        <v>-1.85</v>
      </c>
      <c r="Q423">
        <v>-1.56</v>
      </c>
      <c r="R423" t="s">
        <v>72</v>
      </c>
      <c r="S423">
        <v>10.5</v>
      </c>
      <c r="T423" t="s">
        <v>65</v>
      </c>
      <c r="U423" t="s">
        <v>548</v>
      </c>
      <c r="V423" t="s">
        <v>76</v>
      </c>
      <c r="W423" t="s">
        <v>80</v>
      </c>
      <c r="X423">
        <v>0.82</v>
      </c>
      <c r="Y423" t="s">
        <v>67</v>
      </c>
      <c r="Z423">
        <v>-0.94</v>
      </c>
      <c r="AA423" t="s">
        <v>65</v>
      </c>
      <c r="AB423" t="s">
        <v>100</v>
      </c>
      <c r="AC423">
        <v>-1.85</v>
      </c>
      <c r="AD423">
        <v>2021</v>
      </c>
      <c r="AE423">
        <v>98</v>
      </c>
      <c r="AF423">
        <v>196</v>
      </c>
      <c r="AG423" t="s">
        <v>93</v>
      </c>
      <c r="AH423" t="s">
        <v>66</v>
      </c>
      <c r="AI423">
        <v>1536</v>
      </c>
      <c r="AJ423">
        <v>2.77</v>
      </c>
      <c r="AK423" t="s">
        <v>77</v>
      </c>
      <c r="AL423">
        <v>457154</v>
      </c>
      <c r="AM423" t="s">
        <v>410</v>
      </c>
      <c r="AN423" t="s">
        <v>67</v>
      </c>
      <c r="AO423" t="s">
        <v>123</v>
      </c>
      <c r="AP423" t="s">
        <v>124</v>
      </c>
      <c r="AQ423" t="s">
        <v>68</v>
      </c>
      <c r="AR423" t="s">
        <v>93</v>
      </c>
      <c r="AS423" t="s">
        <v>67</v>
      </c>
      <c r="AT423" t="s">
        <v>146</v>
      </c>
      <c r="AU423" t="s">
        <v>125</v>
      </c>
      <c r="AV423" t="s">
        <v>67</v>
      </c>
      <c r="AW423" t="s">
        <v>126</v>
      </c>
      <c r="AX423" t="s">
        <v>163</v>
      </c>
      <c r="AY423" t="s">
        <v>78</v>
      </c>
      <c r="AZ423">
        <v>451</v>
      </c>
      <c r="BA423" t="s">
        <v>67</v>
      </c>
      <c r="BB423">
        <v>0</v>
      </c>
      <c r="BC423">
        <v>0.28999999999999998</v>
      </c>
      <c r="BD423">
        <v>3.5</v>
      </c>
      <c r="BE423">
        <v>3.5</v>
      </c>
      <c r="BF423" t="s">
        <v>70</v>
      </c>
      <c r="BG423" t="s">
        <v>128</v>
      </c>
      <c r="BH423" t="s">
        <v>96</v>
      </c>
      <c r="BI423" t="s">
        <v>67</v>
      </c>
      <c r="BJ423" t="s">
        <v>71</v>
      </c>
      <c r="BK423" t="s">
        <v>67</v>
      </c>
      <c r="BL423" t="s">
        <v>130</v>
      </c>
      <c r="BM423" t="s">
        <v>67</v>
      </c>
      <c r="BN423">
        <v>80.87</v>
      </c>
      <c r="BO423">
        <v>0.6</v>
      </c>
      <c r="BP423">
        <v>3.5</v>
      </c>
      <c r="BQ423" t="s">
        <v>131</v>
      </c>
      <c r="BR423" t="s">
        <v>139</v>
      </c>
      <c r="BS423" t="s">
        <v>133</v>
      </c>
      <c r="BT423" t="s">
        <v>79</v>
      </c>
      <c r="BU423">
        <v>-1.25</v>
      </c>
      <c r="BV423">
        <v>-1</v>
      </c>
    </row>
    <row r="424" spans="1:74" x14ac:dyDescent="0.25">
      <c r="A424" t="s">
        <v>80</v>
      </c>
      <c r="B424" t="s">
        <v>80</v>
      </c>
      <c r="C424" t="s">
        <v>80</v>
      </c>
      <c r="D424">
        <v>2.8</v>
      </c>
      <c r="E424">
        <v>0.73</v>
      </c>
      <c r="F424" t="s">
        <v>67</v>
      </c>
      <c r="G424" t="s">
        <v>88</v>
      </c>
      <c r="H424">
        <v>199</v>
      </c>
      <c r="I424">
        <v>1.1299999999999999</v>
      </c>
      <c r="J424" t="s">
        <v>89</v>
      </c>
      <c r="K424" t="s">
        <v>67</v>
      </c>
      <c r="L424">
        <v>0</v>
      </c>
      <c r="M424" t="s">
        <v>116</v>
      </c>
      <c r="N424" t="s">
        <v>107</v>
      </c>
      <c r="O424">
        <v>-2</v>
      </c>
      <c r="P424">
        <v>-1.85</v>
      </c>
      <c r="Q424">
        <v>-1.56</v>
      </c>
      <c r="R424" t="s">
        <v>72</v>
      </c>
      <c r="S424">
        <v>10.5</v>
      </c>
      <c r="T424" t="s">
        <v>65</v>
      </c>
      <c r="U424" t="s">
        <v>548</v>
      </c>
      <c r="V424" t="s">
        <v>144</v>
      </c>
      <c r="W424" t="s">
        <v>80</v>
      </c>
      <c r="X424">
        <v>0.82</v>
      </c>
      <c r="Y424" t="s">
        <v>67</v>
      </c>
      <c r="Z424">
        <v>-0.94</v>
      </c>
      <c r="AA424" t="s">
        <v>65</v>
      </c>
      <c r="AB424" t="s">
        <v>92</v>
      </c>
      <c r="AC424">
        <v>-1.85</v>
      </c>
      <c r="AD424">
        <v>2021</v>
      </c>
      <c r="AE424">
        <v>80.2</v>
      </c>
      <c r="AF424">
        <v>160</v>
      </c>
      <c r="AG424" t="s">
        <v>93</v>
      </c>
      <c r="AH424" t="s">
        <v>66</v>
      </c>
      <c r="AI424">
        <v>1536</v>
      </c>
      <c r="AJ424">
        <v>2.77</v>
      </c>
      <c r="AK424" t="s">
        <v>109</v>
      </c>
      <c r="AL424">
        <v>457155</v>
      </c>
      <c r="AM424" t="s">
        <v>410</v>
      </c>
      <c r="AN424" t="s">
        <v>67</v>
      </c>
      <c r="AO424" t="s">
        <v>123</v>
      </c>
      <c r="AP424" t="s">
        <v>124</v>
      </c>
      <c r="AQ424" t="s">
        <v>68</v>
      </c>
      <c r="AR424" t="s">
        <v>93</v>
      </c>
      <c r="AS424" t="s">
        <v>67</v>
      </c>
      <c r="AT424" t="s">
        <v>146</v>
      </c>
      <c r="AU424" t="s">
        <v>125</v>
      </c>
      <c r="AV424" t="s">
        <v>67</v>
      </c>
      <c r="AW424" t="s">
        <v>126</v>
      </c>
      <c r="AX424" t="s">
        <v>163</v>
      </c>
      <c r="AY424" t="s">
        <v>110</v>
      </c>
      <c r="AZ424">
        <v>451</v>
      </c>
      <c r="BA424" t="s">
        <v>67</v>
      </c>
      <c r="BB424">
        <v>0</v>
      </c>
      <c r="BC424">
        <v>0.28999999999999998</v>
      </c>
      <c r="BD424">
        <v>3.5</v>
      </c>
      <c r="BE424">
        <v>3.5</v>
      </c>
      <c r="BF424" t="s">
        <v>70</v>
      </c>
      <c r="BG424" t="s">
        <v>128</v>
      </c>
      <c r="BH424" t="s">
        <v>96</v>
      </c>
      <c r="BI424" t="s">
        <v>67</v>
      </c>
      <c r="BJ424" t="s">
        <v>71</v>
      </c>
      <c r="BK424" t="s">
        <v>67</v>
      </c>
      <c r="BL424" t="s">
        <v>130</v>
      </c>
      <c r="BM424" t="s">
        <v>67</v>
      </c>
      <c r="BN424">
        <v>66.2</v>
      </c>
      <c r="BO424">
        <v>0.6</v>
      </c>
      <c r="BP424">
        <v>3.5</v>
      </c>
      <c r="BQ424" t="s">
        <v>131</v>
      </c>
      <c r="BR424" t="s">
        <v>139</v>
      </c>
      <c r="BS424" t="s">
        <v>133</v>
      </c>
      <c r="BT424" t="s">
        <v>98</v>
      </c>
      <c r="BU424">
        <v>-1.25</v>
      </c>
      <c r="BV424">
        <v>-1</v>
      </c>
    </row>
    <row r="425" spans="1:74" x14ac:dyDescent="0.25">
      <c r="A425" t="s">
        <v>243</v>
      </c>
      <c r="B425" t="s">
        <v>171</v>
      </c>
      <c r="C425" t="s">
        <v>188</v>
      </c>
      <c r="D425">
        <v>8.3000000000000007</v>
      </c>
      <c r="E425">
        <v>2.16</v>
      </c>
      <c r="F425" t="s">
        <v>67</v>
      </c>
      <c r="G425" t="s">
        <v>88</v>
      </c>
      <c r="H425">
        <v>199</v>
      </c>
      <c r="I425">
        <v>1.1299999999999999</v>
      </c>
      <c r="J425" t="s">
        <v>106</v>
      </c>
      <c r="K425" t="s">
        <v>67</v>
      </c>
      <c r="L425">
        <v>0</v>
      </c>
      <c r="M425" t="s">
        <v>116</v>
      </c>
      <c r="N425" t="s">
        <v>107</v>
      </c>
      <c r="O425">
        <v>-1.4</v>
      </c>
      <c r="P425">
        <v>-2.4300000000000002</v>
      </c>
      <c r="Q425">
        <v>-2.0499999999999998</v>
      </c>
      <c r="R425" t="s">
        <v>142</v>
      </c>
      <c r="S425">
        <v>11.7</v>
      </c>
      <c r="T425" t="s">
        <v>65</v>
      </c>
      <c r="U425" t="s">
        <v>549</v>
      </c>
      <c r="V425" t="s">
        <v>119</v>
      </c>
      <c r="W425" t="s">
        <v>243</v>
      </c>
      <c r="X425">
        <v>2.44</v>
      </c>
      <c r="Y425" t="s">
        <v>67</v>
      </c>
      <c r="Z425">
        <v>-1.01</v>
      </c>
      <c r="AA425" t="s">
        <v>65</v>
      </c>
      <c r="AB425" t="s">
        <v>92</v>
      </c>
      <c r="AC425">
        <v>-2.4300000000000002</v>
      </c>
      <c r="AD425">
        <v>2021</v>
      </c>
      <c r="AE425">
        <v>75.8</v>
      </c>
      <c r="AF425">
        <v>152</v>
      </c>
      <c r="AG425" t="s">
        <v>261</v>
      </c>
      <c r="AH425" t="s">
        <v>66</v>
      </c>
      <c r="AI425">
        <v>1536</v>
      </c>
      <c r="AJ425">
        <v>10.48</v>
      </c>
      <c r="AK425" t="s">
        <v>109</v>
      </c>
      <c r="AL425">
        <v>457159</v>
      </c>
      <c r="AM425" t="s">
        <v>262</v>
      </c>
      <c r="AN425" t="s">
        <v>67</v>
      </c>
      <c r="AO425" t="s">
        <v>123</v>
      </c>
      <c r="AP425" t="s">
        <v>124</v>
      </c>
      <c r="AQ425" t="s">
        <v>68</v>
      </c>
      <c r="AR425" t="s">
        <v>261</v>
      </c>
      <c r="AS425" t="s">
        <v>67</v>
      </c>
      <c r="AT425" t="s">
        <v>146</v>
      </c>
      <c r="AU425" t="s">
        <v>125</v>
      </c>
      <c r="AV425" t="s">
        <v>67</v>
      </c>
      <c r="AW425" t="s">
        <v>126</v>
      </c>
      <c r="AX425" t="s">
        <v>550</v>
      </c>
      <c r="AY425" t="s">
        <v>110</v>
      </c>
      <c r="AZ425">
        <v>513</v>
      </c>
      <c r="BA425" t="s">
        <v>67</v>
      </c>
      <c r="BB425">
        <v>0</v>
      </c>
      <c r="BC425">
        <v>0.38</v>
      </c>
      <c r="BD425">
        <v>0.4</v>
      </c>
      <c r="BE425">
        <v>0.4</v>
      </c>
      <c r="BF425" t="s">
        <v>128</v>
      </c>
      <c r="BG425" t="s">
        <v>128</v>
      </c>
      <c r="BH425" t="s">
        <v>96</v>
      </c>
      <c r="BI425" t="s">
        <v>67</v>
      </c>
      <c r="BJ425" t="s">
        <v>71</v>
      </c>
      <c r="BK425">
        <v>-1</v>
      </c>
      <c r="BL425" t="s">
        <v>130</v>
      </c>
      <c r="BM425" t="s">
        <v>67</v>
      </c>
      <c r="BN425">
        <v>185.13</v>
      </c>
      <c r="BO425">
        <v>1.43</v>
      </c>
      <c r="BP425">
        <v>10.9</v>
      </c>
      <c r="BQ425" t="s">
        <v>74</v>
      </c>
      <c r="BR425" t="s">
        <v>551</v>
      </c>
      <c r="BS425" t="s">
        <v>133</v>
      </c>
      <c r="BT425" t="s">
        <v>98</v>
      </c>
      <c r="BU425" t="s">
        <v>67</v>
      </c>
      <c r="BV425" t="s">
        <v>67</v>
      </c>
    </row>
    <row r="426" spans="1:74" x14ac:dyDescent="0.25">
      <c r="A426" t="s">
        <v>248</v>
      </c>
      <c r="B426" t="s">
        <v>248</v>
      </c>
      <c r="C426" t="s">
        <v>248</v>
      </c>
      <c r="D426">
        <v>5.7</v>
      </c>
      <c r="E426">
        <v>2.16</v>
      </c>
      <c r="F426" t="s">
        <v>67</v>
      </c>
      <c r="G426" t="s">
        <v>88</v>
      </c>
      <c r="H426">
        <v>199</v>
      </c>
      <c r="I426">
        <v>1.1299999999999999</v>
      </c>
      <c r="J426" t="s">
        <v>106</v>
      </c>
      <c r="K426" t="s">
        <v>67</v>
      </c>
      <c r="L426">
        <v>0</v>
      </c>
      <c r="M426" t="s">
        <v>116</v>
      </c>
      <c r="N426" t="s">
        <v>107</v>
      </c>
      <c r="O426">
        <v>-1.4</v>
      </c>
      <c r="P426">
        <v>-2.4300000000000002</v>
      </c>
      <c r="Q426">
        <v>-2.0499999999999998</v>
      </c>
      <c r="R426" t="s">
        <v>142</v>
      </c>
      <c r="S426">
        <v>11.7</v>
      </c>
      <c r="T426" t="s">
        <v>65</v>
      </c>
      <c r="U426" t="s">
        <v>549</v>
      </c>
      <c r="V426" t="s">
        <v>119</v>
      </c>
      <c r="W426" t="s">
        <v>248</v>
      </c>
      <c r="X426">
        <v>2.44</v>
      </c>
      <c r="Y426" t="s">
        <v>67</v>
      </c>
      <c r="Z426">
        <v>-1.01</v>
      </c>
      <c r="AA426" t="s">
        <v>65</v>
      </c>
      <c r="AB426" t="s">
        <v>92</v>
      </c>
      <c r="AC426">
        <v>-2.4300000000000002</v>
      </c>
      <c r="AD426">
        <v>2021</v>
      </c>
      <c r="AE426">
        <v>52</v>
      </c>
      <c r="AF426">
        <v>104</v>
      </c>
      <c r="AG426" t="s">
        <v>261</v>
      </c>
      <c r="AH426" t="s">
        <v>66</v>
      </c>
      <c r="AI426">
        <v>1536</v>
      </c>
      <c r="AJ426">
        <v>10.48</v>
      </c>
      <c r="AK426" t="s">
        <v>109</v>
      </c>
      <c r="AL426">
        <v>457160</v>
      </c>
      <c r="AM426" t="s">
        <v>262</v>
      </c>
      <c r="AN426" t="s">
        <v>67</v>
      </c>
      <c r="AO426" t="s">
        <v>123</v>
      </c>
      <c r="AP426" t="s">
        <v>124</v>
      </c>
      <c r="AQ426" t="s">
        <v>68</v>
      </c>
      <c r="AR426" t="s">
        <v>261</v>
      </c>
      <c r="AS426" t="s">
        <v>67</v>
      </c>
      <c r="AT426" t="s">
        <v>146</v>
      </c>
      <c r="AU426" t="s">
        <v>125</v>
      </c>
      <c r="AV426" t="s">
        <v>67</v>
      </c>
      <c r="AW426" t="s">
        <v>126</v>
      </c>
      <c r="AX426" t="s">
        <v>264</v>
      </c>
      <c r="AY426" t="s">
        <v>110</v>
      </c>
      <c r="AZ426">
        <v>513</v>
      </c>
      <c r="BA426" t="s">
        <v>67</v>
      </c>
      <c r="BB426">
        <v>0</v>
      </c>
      <c r="BC426">
        <v>0.38</v>
      </c>
      <c r="BD426">
        <v>0.4</v>
      </c>
      <c r="BE426">
        <v>0.4</v>
      </c>
      <c r="BF426" t="s">
        <v>70</v>
      </c>
      <c r="BG426" t="s">
        <v>99</v>
      </c>
      <c r="BH426" t="s">
        <v>96</v>
      </c>
      <c r="BI426" t="s">
        <v>67</v>
      </c>
      <c r="BJ426" t="s">
        <v>71</v>
      </c>
      <c r="BK426">
        <v>-1</v>
      </c>
      <c r="BL426" t="s">
        <v>97</v>
      </c>
      <c r="BM426" t="s">
        <v>67</v>
      </c>
      <c r="BN426">
        <v>126.91</v>
      </c>
      <c r="BO426">
        <v>1.43</v>
      </c>
      <c r="BP426">
        <v>10.9</v>
      </c>
      <c r="BQ426" t="s">
        <v>74</v>
      </c>
      <c r="BR426" t="s">
        <v>552</v>
      </c>
      <c r="BS426" t="s">
        <v>133</v>
      </c>
      <c r="BT426" t="s">
        <v>98</v>
      </c>
      <c r="BU426" t="s">
        <v>67</v>
      </c>
      <c r="BV426" t="s">
        <v>67</v>
      </c>
    </row>
    <row r="427" spans="1:74" x14ac:dyDescent="0.25">
      <c r="A427" t="s">
        <v>248</v>
      </c>
      <c r="B427" t="s">
        <v>248</v>
      </c>
      <c r="C427" t="s">
        <v>248</v>
      </c>
      <c r="D427">
        <v>2</v>
      </c>
      <c r="E427">
        <v>2.16</v>
      </c>
      <c r="F427" t="s">
        <v>67</v>
      </c>
      <c r="G427" t="s">
        <v>88</v>
      </c>
      <c r="H427">
        <v>199</v>
      </c>
      <c r="I427">
        <v>1.1299999999999999</v>
      </c>
      <c r="J427" t="s">
        <v>106</v>
      </c>
      <c r="K427" t="s">
        <v>67</v>
      </c>
      <c r="L427">
        <v>0</v>
      </c>
      <c r="M427" t="s">
        <v>116</v>
      </c>
      <c r="N427" t="s">
        <v>107</v>
      </c>
      <c r="O427">
        <v>-1.4</v>
      </c>
      <c r="P427">
        <v>-2.4300000000000002</v>
      </c>
      <c r="Q427">
        <v>-2.0499999999999998</v>
      </c>
      <c r="R427" t="s">
        <v>142</v>
      </c>
      <c r="S427">
        <v>11.7</v>
      </c>
      <c r="T427" t="s">
        <v>65</v>
      </c>
      <c r="U427" t="s">
        <v>549</v>
      </c>
      <c r="V427" t="s">
        <v>119</v>
      </c>
      <c r="W427" t="s">
        <v>248</v>
      </c>
      <c r="X427">
        <v>2.44</v>
      </c>
      <c r="Y427" t="s">
        <v>67</v>
      </c>
      <c r="Z427">
        <v>-1.01</v>
      </c>
      <c r="AA427" t="s">
        <v>65</v>
      </c>
      <c r="AB427" t="s">
        <v>92</v>
      </c>
      <c r="AC427">
        <v>-2.4300000000000002</v>
      </c>
      <c r="AD427">
        <v>2021</v>
      </c>
      <c r="AE427">
        <v>18.8</v>
      </c>
      <c r="AF427">
        <v>38</v>
      </c>
      <c r="AG427" t="s">
        <v>261</v>
      </c>
      <c r="AH427" t="s">
        <v>66</v>
      </c>
      <c r="AI427">
        <v>1536</v>
      </c>
      <c r="AJ427">
        <v>10.48</v>
      </c>
      <c r="AK427" t="s">
        <v>109</v>
      </c>
      <c r="AL427">
        <v>459221</v>
      </c>
      <c r="AM427" t="s">
        <v>262</v>
      </c>
      <c r="AN427" t="s">
        <v>67</v>
      </c>
      <c r="AO427" t="s">
        <v>123</v>
      </c>
      <c r="AP427" t="s">
        <v>124</v>
      </c>
      <c r="AQ427" t="s">
        <v>68</v>
      </c>
      <c r="AR427" t="s">
        <v>261</v>
      </c>
      <c r="AS427" t="s">
        <v>67</v>
      </c>
      <c r="AT427" t="s">
        <v>146</v>
      </c>
      <c r="AU427" t="s">
        <v>125</v>
      </c>
      <c r="AV427" t="s">
        <v>67</v>
      </c>
      <c r="AW427" t="s">
        <v>126</v>
      </c>
      <c r="AX427" t="s">
        <v>264</v>
      </c>
      <c r="AY427" t="s">
        <v>110</v>
      </c>
      <c r="AZ427">
        <v>513</v>
      </c>
      <c r="BA427" t="s">
        <v>67</v>
      </c>
      <c r="BB427">
        <v>0</v>
      </c>
      <c r="BC427">
        <v>0.38</v>
      </c>
      <c r="BD427">
        <v>0.4</v>
      </c>
      <c r="BE427">
        <v>0.4</v>
      </c>
      <c r="BF427" t="s">
        <v>128</v>
      </c>
      <c r="BG427" t="s">
        <v>128</v>
      </c>
      <c r="BH427" t="s">
        <v>96</v>
      </c>
      <c r="BI427" t="s">
        <v>67</v>
      </c>
      <c r="BJ427" t="s">
        <v>71</v>
      </c>
      <c r="BK427">
        <v>-1</v>
      </c>
      <c r="BL427" t="s">
        <v>130</v>
      </c>
      <c r="BM427" t="s">
        <v>67</v>
      </c>
      <c r="BN427">
        <v>45.82</v>
      </c>
      <c r="BO427">
        <v>1.43</v>
      </c>
      <c r="BP427">
        <v>10.9</v>
      </c>
      <c r="BQ427" t="s">
        <v>74</v>
      </c>
      <c r="BR427" t="s">
        <v>551</v>
      </c>
      <c r="BS427" t="s">
        <v>133</v>
      </c>
      <c r="BT427" t="s">
        <v>98</v>
      </c>
      <c r="BU427" t="s">
        <v>67</v>
      </c>
      <c r="BV427" t="s">
        <v>67</v>
      </c>
    </row>
    <row r="428" spans="1:74" x14ac:dyDescent="0.25">
      <c r="A428" t="s">
        <v>243</v>
      </c>
      <c r="B428" t="s">
        <v>171</v>
      </c>
      <c r="C428" t="s">
        <v>188</v>
      </c>
      <c r="D428">
        <v>2.2000000000000002</v>
      </c>
      <c r="E428">
        <v>2.16</v>
      </c>
      <c r="F428" t="s">
        <v>67</v>
      </c>
      <c r="G428" t="s">
        <v>88</v>
      </c>
      <c r="H428">
        <v>199</v>
      </c>
      <c r="I428">
        <v>1.1299999999999999</v>
      </c>
      <c r="J428" t="s">
        <v>106</v>
      </c>
      <c r="K428" t="s">
        <v>67</v>
      </c>
      <c r="L428">
        <v>0</v>
      </c>
      <c r="M428" t="s">
        <v>116</v>
      </c>
      <c r="N428" t="s">
        <v>107</v>
      </c>
      <c r="O428">
        <v>-1.4</v>
      </c>
      <c r="P428">
        <v>-2.4300000000000002</v>
      </c>
      <c r="Q428">
        <v>-2.0499999999999998</v>
      </c>
      <c r="R428" t="s">
        <v>142</v>
      </c>
      <c r="S428">
        <v>11.7</v>
      </c>
      <c r="T428" t="s">
        <v>65</v>
      </c>
      <c r="U428" t="s">
        <v>549</v>
      </c>
      <c r="V428" t="s">
        <v>119</v>
      </c>
      <c r="W428" t="s">
        <v>243</v>
      </c>
      <c r="X428">
        <v>2.44</v>
      </c>
      <c r="Y428" t="s">
        <v>67</v>
      </c>
      <c r="Z428">
        <v>-1.01</v>
      </c>
      <c r="AA428" t="s">
        <v>65</v>
      </c>
      <c r="AB428" t="s">
        <v>92</v>
      </c>
      <c r="AC428">
        <v>-2.4300000000000002</v>
      </c>
      <c r="AD428">
        <v>2021</v>
      </c>
      <c r="AE428">
        <v>20.2</v>
      </c>
      <c r="AF428">
        <v>40</v>
      </c>
      <c r="AG428" t="s">
        <v>261</v>
      </c>
      <c r="AH428" t="s">
        <v>66</v>
      </c>
      <c r="AI428">
        <v>1536</v>
      </c>
      <c r="AJ428">
        <v>10.48</v>
      </c>
      <c r="AK428" t="s">
        <v>109</v>
      </c>
      <c r="AL428">
        <v>459222</v>
      </c>
      <c r="AM428" t="s">
        <v>262</v>
      </c>
      <c r="AN428" t="s">
        <v>67</v>
      </c>
      <c r="AO428" t="s">
        <v>123</v>
      </c>
      <c r="AP428" t="s">
        <v>124</v>
      </c>
      <c r="AQ428" t="s">
        <v>68</v>
      </c>
      <c r="AR428" t="s">
        <v>261</v>
      </c>
      <c r="AS428" t="s">
        <v>67</v>
      </c>
      <c r="AT428" t="s">
        <v>146</v>
      </c>
      <c r="AU428" t="s">
        <v>125</v>
      </c>
      <c r="AV428" t="s">
        <v>67</v>
      </c>
      <c r="AW428" t="s">
        <v>126</v>
      </c>
      <c r="AX428" t="s">
        <v>550</v>
      </c>
      <c r="AY428" t="s">
        <v>110</v>
      </c>
      <c r="AZ428">
        <v>513</v>
      </c>
      <c r="BA428" t="s">
        <v>67</v>
      </c>
      <c r="BB428">
        <v>0</v>
      </c>
      <c r="BC428">
        <v>0.38</v>
      </c>
      <c r="BD428">
        <v>0.4</v>
      </c>
      <c r="BE428">
        <v>0.4</v>
      </c>
      <c r="BF428" t="s">
        <v>70</v>
      </c>
      <c r="BG428" t="s">
        <v>99</v>
      </c>
      <c r="BH428" t="s">
        <v>96</v>
      </c>
      <c r="BI428" t="s">
        <v>67</v>
      </c>
      <c r="BJ428" t="s">
        <v>71</v>
      </c>
      <c r="BK428">
        <v>-1</v>
      </c>
      <c r="BL428" t="s">
        <v>97</v>
      </c>
      <c r="BM428" t="s">
        <v>67</v>
      </c>
      <c r="BN428">
        <v>49.34</v>
      </c>
      <c r="BO428">
        <v>1.43</v>
      </c>
      <c r="BP428">
        <v>10.9</v>
      </c>
      <c r="BQ428" t="s">
        <v>74</v>
      </c>
      <c r="BR428" t="s">
        <v>265</v>
      </c>
      <c r="BS428" t="s">
        <v>133</v>
      </c>
      <c r="BT428" t="s">
        <v>98</v>
      </c>
      <c r="BU428" t="s">
        <v>67</v>
      </c>
      <c r="BV428" t="s">
        <v>67</v>
      </c>
    </row>
    <row r="429" spans="1:74" x14ac:dyDescent="0.25">
      <c r="A429" t="s">
        <v>80</v>
      </c>
      <c r="B429" t="s">
        <v>80</v>
      </c>
      <c r="C429" t="s">
        <v>80</v>
      </c>
      <c r="D429">
        <v>11.8</v>
      </c>
      <c r="E429">
        <v>1.27</v>
      </c>
      <c r="F429" t="s">
        <v>67</v>
      </c>
      <c r="G429" t="s">
        <v>105</v>
      </c>
      <c r="H429">
        <v>199</v>
      </c>
      <c r="I429">
        <v>1.1299999999999999</v>
      </c>
      <c r="J429" t="s">
        <v>106</v>
      </c>
      <c r="K429" t="s">
        <v>67</v>
      </c>
      <c r="L429">
        <v>0</v>
      </c>
      <c r="M429" t="s">
        <v>116</v>
      </c>
      <c r="N429" t="s">
        <v>107</v>
      </c>
      <c r="O429">
        <v>-2</v>
      </c>
      <c r="P429">
        <v>-2.12</v>
      </c>
      <c r="Q429">
        <v>-1.68</v>
      </c>
      <c r="R429" t="s">
        <v>72</v>
      </c>
      <c r="S429">
        <v>15.1</v>
      </c>
      <c r="T429" t="s">
        <v>65</v>
      </c>
      <c r="U429" t="s">
        <v>553</v>
      </c>
      <c r="V429" t="s">
        <v>108</v>
      </c>
      <c r="W429" t="s">
        <v>80</v>
      </c>
      <c r="X429">
        <v>1.44</v>
      </c>
      <c r="Y429" t="s">
        <v>67</v>
      </c>
      <c r="Z429">
        <v>-0.99</v>
      </c>
      <c r="AA429" t="s">
        <v>65</v>
      </c>
      <c r="AB429" t="s">
        <v>92</v>
      </c>
      <c r="AC429">
        <v>-2.12</v>
      </c>
      <c r="AD429">
        <v>2021</v>
      </c>
      <c r="AE429">
        <v>193.7</v>
      </c>
      <c r="AF429">
        <v>387</v>
      </c>
      <c r="AG429" t="s">
        <v>93</v>
      </c>
      <c r="AH429" t="s">
        <v>66</v>
      </c>
      <c r="AI429">
        <v>1536</v>
      </c>
      <c r="AJ429">
        <v>5.01</v>
      </c>
      <c r="AK429" t="s">
        <v>109</v>
      </c>
      <c r="AL429">
        <v>457156</v>
      </c>
      <c r="AM429" t="s">
        <v>529</v>
      </c>
      <c r="AN429" t="s">
        <v>67</v>
      </c>
      <c r="AO429" t="s">
        <v>123</v>
      </c>
      <c r="AP429" t="s">
        <v>124</v>
      </c>
      <c r="AQ429" t="s">
        <v>68</v>
      </c>
      <c r="AR429" t="s">
        <v>93</v>
      </c>
      <c r="AS429" t="s">
        <v>67</v>
      </c>
      <c r="AT429" t="s">
        <v>146</v>
      </c>
      <c r="AU429" t="s">
        <v>125</v>
      </c>
      <c r="AV429" t="s">
        <v>67</v>
      </c>
      <c r="AW429" t="s">
        <v>126</v>
      </c>
      <c r="AX429" t="s">
        <v>151</v>
      </c>
      <c r="AY429" t="s">
        <v>110</v>
      </c>
      <c r="AZ429">
        <v>374</v>
      </c>
      <c r="BA429" t="s">
        <v>67</v>
      </c>
      <c r="BB429">
        <v>0</v>
      </c>
      <c r="BC429">
        <v>0.44</v>
      </c>
      <c r="BD429">
        <v>4.5</v>
      </c>
      <c r="BE429">
        <v>4.5</v>
      </c>
      <c r="BF429" t="s">
        <v>70</v>
      </c>
      <c r="BG429" t="s">
        <v>128</v>
      </c>
      <c r="BH429" t="s">
        <v>96</v>
      </c>
      <c r="BI429" t="s">
        <v>67</v>
      </c>
      <c r="BJ429" t="s">
        <v>71</v>
      </c>
      <c r="BK429" t="s">
        <v>67</v>
      </c>
      <c r="BL429" t="s">
        <v>130</v>
      </c>
      <c r="BM429" t="s">
        <v>67</v>
      </c>
      <c r="BN429">
        <v>278.05</v>
      </c>
      <c r="BO429">
        <v>0.87</v>
      </c>
      <c r="BP429">
        <v>6.1</v>
      </c>
      <c r="BQ429" t="s">
        <v>190</v>
      </c>
      <c r="BR429" t="s">
        <v>139</v>
      </c>
      <c r="BS429" t="s">
        <v>133</v>
      </c>
      <c r="BT429" t="s">
        <v>98</v>
      </c>
      <c r="BU429">
        <v>-1.25</v>
      </c>
      <c r="BV429">
        <v>-1</v>
      </c>
    </row>
    <row r="430" spans="1:74" x14ac:dyDescent="0.25">
      <c r="A430" t="s">
        <v>80</v>
      </c>
      <c r="B430" t="s">
        <v>80</v>
      </c>
      <c r="C430" t="s">
        <v>80</v>
      </c>
      <c r="D430">
        <v>6.3</v>
      </c>
      <c r="E430">
        <v>1.27</v>
      </c>
      <c r="F430" t="s">
        <v>67</v>
      </c>
      <c r="G430" t="s">
        <v>105</v>
      </c>
      <c r="H430">
        <v>199</v>
      </c>
      <c r="I430">
        <v>1.1299999999999999</v>
      </c>
      <c r="J430" t="s">
        <v>106</v>
      </c>
      <c r="K430" t="s">
        <v>67</v>
      </c>
      <c r="L430">
        <v>0</v>
      </c>
      <c r="M430" t="s">
        <v>116</v>
      </c>
      <c r="N430" t="s">
        <v>107</v>
      </c>
      <c r="O430">
        <v>-2</v>
      </c>
      <c r="P430">
        <v>-2.15</v>
      </c>
      <c r="Q430">
        <v>-1.8</v>
      </c>
      <c r="R430" t="s">
        <v>72</v>
      </c>
      <c r="S430">
        <v>15.2</v>
      </c>
      <c r="T430" t="s">
        <v>65</v>
      </c>
      <c r="U430" t="s">
        <v>553</v>
      </c>
      <c r="V430" t="s">
        <v>108</v>
      </c>
      <c r="W430" t="s">
        <v>80</v>
      </c>
      <c r="X430">
        <v>1.44</v>
      </c>
      <c r="Y430" t="s">
        <v>67</v>
      </c>
      <c r="Z430">
        <v>-1</v>
      </c>
      <c r="AA430" t="s">
        <v>65</v>
      </c>
      <c r="AB430" t="s">
        <v>92</v>
      </c>
      <c r="AC430">
        <v>-2.15</v>
      </c>
      <c r="AD430">
        <v>2021</v>
      </c>
      <c r="AE430">
        <v>101.7</v>
      </c>
      <c r="AF430">
        <v>203</v>
      </c>
      <c r="AG430" t="s">
        <v>93</v>
      </c>
      <c r="AH430" t="s">
        <v>66</v>
      </c>
      <c r="AI430">
        <v>1536</v>
      </c>
      <c r="AJ430">
        <v>5.39</v>
      </c>
      <c r="AK430" t="s">
        <v>109</v>
      </c>
      <c r="AL430">
        <v>457157</v>
      </c>
      <c r="AM430" t="s">
        <v>529</v>
      </c>
      <c r="AN430" t="s">
        <v>67</v>
      </c>
      <c r="AO430" t="s">
        <v>123</v>
      </c>
      <c r="AP430" t="s">
        <v>124</v>
      </c>
      <c r="AQ430" t="s">
        <v>68</v>
      </c>
      <c r="AR430" t="s">
        <v>93</v>
      </c>
      <c r="AS430" t="s">
        <v>67</v>
      </c>
      <c r="AT430" t="s">
        <v>146</v>
      </c>
      <c r="AU430" t="s">
        <v>125</v>
      </c>
      <c r="AV430" t="s">
        <v>67</v>
      </c>
      <c r="AW430" t="s">
        <v>126</v>
      </c>
      <c r="AX430" t="s">
        <v>151</v>
      </c>
      <c r="AY430" t="s">
        <v>110</v>
      </c>
      <c r="AZ430">
        <v>375</v>
      </c>
      <c r="BA430" t="s">
        <v>67</v>
      </c>
      <c r="BB430">
        <v>0</v>
      </c>
      <c r="BC430">
        <v>0.35</v>
      </c>
      <c r="BD430">
        <v>4.5</v>
      </c>
      <c r="BE430">
        <v>4.5</v>
      </c>
      <c r="BF430" t="s">
        <v>70</v>
      </c>
      <c r="BG430" t="s">
        <v>99</v>
      </c>
      <c r="BH430" t="s">
        <v>96</v>
      </c>
      <c r="BI430" t="s">
        <v>67</v>
      </c>
      <c r="BJ430" t="s">
        <v>71</v>
      </c>
      <c r="BK430" t="s">
        <v>67</v>
      </c>
      <c r="BL430" t="s">
        <v>97</v>
      </c>
      <c r="BM430" t="s">
        <v>67</v>
      </c>
      <c r="BN430">
        <v>145.94</v>
      </c>
      <c r="BO430">
        <v>0.9</v>
      </c>
      <c r="BP430">
        <v>6.2</v>
      </c>
      <c r="BQ430" t="s">
        <v>190</v>
      </c>
      <c r="BR430" t="s">
        <v>554</v>
      </c>
      <c r="BS430" t="s">
        <v>133</v>
      </c>
      <c r="BT430" t="s">
        <v>98</v>
      </c>
      <c r="BU430">
        <v>-1.25</v>
      </c>
      <c r="BV430">
        <v>-1</v>
      </c>
    </row>
    <row r="431" spans="1:74" x14ac:dyDescent="0.25">
      <c r="A431" t="s">
        <v>243</v>
      </c>
      <c r="B431" t="s">
        <v>171</v>
      </c>
      <c r="C431" t="s">
        <v>188</v>
      </c>
      <c r="D431">
        <v>3.9</v>
      </c>
      <c r="E431">
        <v>1.27</v>
      </c>
      <c r="F431" t="s">
        <v>67</v>
      </c>
      <c r="G431" t="s">
        <v>111</v>
      </c>
      <c r="H431">
        <v>199</v>
      </c>
      <c r="I431">
        <v>1.1299999999999999</v>
      </c>
      <c r="J431" t="s">
        <v>106</v>
      </c>
      <c r="K431" t="s">
        <v>67</v>
      </c>
      <c r="L431">
        <v>0</v>
      </c>
      <c r="M431" t="s">
        <v>116</v>
      </c>
      <c r="N431" t="s">
        <v>107</v>
      </c>
      <c r="O431">
        <v>-2</v>
      </c>
      <c r="P431">
        <v>-2.15</v>
      </c>
      <c r="Q431">
        <v>-1.8</v>
      </c>
      <c r="R431" t="s">
        <v>72</v>
      </c>
      <c r="S431">
        <v>15.2</v>
      </c>
      <c r="T431" t="s">
        <v>65</v>
      </c>
      <c r="U431" t="s">
        <v>553</v>
      </c>
      <c r="V431" t="s">
        <v>108</v>
      </c>
      <c r="W431" t="s">
        <v>243</v>
      </c>
      <c r="X431">
        <v>1.44</v>
      </c>
      <c r="Y431" t="s">
        <v>67</v>
      </c>
      <c r="Z431">
        <v>-1</v>
      </c>
      <c r="AA431" t="s">
        <v>65</v>
      </c>
      <c r="AB431" t="s">
        <v>92</v>
      </c>
      <c r="AC431">
        <v>-2.15</v>
      </c>
      <c r="AD431">
        <v>2021</v>
      </c>
      <c r="AE431">
        <v>63.1</v>
      </c>
      <c r="AF431">
        <v>126</v>
      </c>
      <c r="AG431" t="s">
        <v>93</v>
      </c>
      <c r="AH431" t="s">
        <v>66</v>
      </c>
      <c r="AI431">
        <v>1536</v>
      </c>
      <c r="AJ431">
        <v>5.39</v>
      </c>
      <c r="AK431" t="s">
        <v>109</v>
      </c>
      <c r="AL431">
        <v>457158</v>
      </c>
      <c r="AM431" t="s">
        <v>529</v>
      </c>
      <c r="AN431" t="s">
        <v>67</v>
      </c>
      <c r="AO431" t="s">
        <v>123</v>
      </c>
      <c r="AP431" t="s">
        <v>124</v>
      </c>
      <c r="AQ431" t="s">
        <v>68</v>
      </c>
      <c r="AR431" t="s">
        <v>93</v>
      </c>
      <c r="AS431" t="s">
        <v>67</v>
      </c>
      <c r="AT431" t="s">
        <v>146</v>
      </c>
      <c r="AU431" t="s">
        <v>125</v>
      </c>
      <c r="AV431" t="s">
        <v>67</v>
      </c>
      <c r="AW431" t="s">
        <v>126</v>
      </c>
      <c r="AX431" t="s">
        <v>264</v>
      </c>
      <c r="AY431" t="s">
        <v>110</v>
      </c>
      <c r="AZ431">
        <v>375</v>
      </c>
      <c r="BA431" t="s">
        <v>67</v>
      </c>
      <c r="BB431">
        <v>0</v>
      </c>
      <c r="BC431">
        <v>0.35</v>
      </c>
      <c r="BD431">
        <v>4.5</v>
      </c>
      <c r="BE431">
        <v>4.5</v>
      </c>
      <c r="BF431" t="s">
        <v>70</v>
      </c>
      <c r="BG431" t="s">
        <v>99</v>
      </c>
      <c r="BH431" t="s">
        <v>96</v>
      </c>
      <c r="BI431" t="s">
        <v>67</v>
      </c>
      <c r="BJ431" t="s">
        <v>71</v>
      </c>
      <c r="BK431" t="s">
        <v>67</v>
      </c>
      <c r="BL431" t="s">
        <v>97</v>
      </c>
      <c r="BM431" t="s">
        <v>67</v>
      </c>
      <c r="BN431">
        <v>90.62</v>
      </c>
      <c r="BO431">
        <v>0.9</v>
      </c>
      <c r="BP431">
        <v>6.2</v>
      </c>
      <c r="BQ431" t="s">
        <v>190</v>
      </c>
      <c r="BR431" t="s">
        <v>554</v>
      </c>
      <c r="BS431" t="s">
        <v>133</v>
      </c>
      <c r="BT431" t="s">
        <v>98</v>
      </c>
      <c r="BU431">
        <v>-1.25</v>
      </c>
      <c r="BV431">
        <v>-1</v>
      </c>
    </row>
    <row r="432" spans="1:74" x14ac:dyDescent="0.25">
      <c r="A432" t="s">
        <v>243</v>
      </c>
      <c r="B432" t="s">
        <v>171</v>
      </c>
      <c r="C432" t="s">
        <v>188</v>
      </c>
      <c r="D432">
        <v>5.0999999999999996</v>
      </c>
      <c r="E432">
        <v>2.27</v>
      </c>
      <c r="F432" t="s">
        <v>67</v>
      </c>
      <c r="G432" t="s">
        <v>111</v>
      </c>
      <c r="H432">
        <v>199</v>
      </c>
      <c r="I432">
        <v>1.1299999999999999</v>
      </c>
      <c r="J432" t="s">
        <v>106</v>
      </c>
      <c r="K432" t="s">
        <v>67</v>
      </c>
      <c r="L432">
        <v>0</v>
      </c>
      <c r="M432" t="s">
        <v>116</v>
      </c>
      <c r="N432" t="s">
        <v>107</v>
      </c>
      <c r="O432">
        <v>-2</v>
      </c>
      <c r="P432">
        <v>-2.2000000000000002</v>
      </c>
      <c r="Q432">
        <v>-1.65</v>
      </c>
      <c r="R432" t="s">
        <v>72</v>
      </c>
      <c r="S432">
        <v>15.5</v>
      </c>
      <c r="T432" t="s">
        <v>65</v>
      </c>
      <c r="U432" t="s">
        <v>553</v>
      </c>
      <c r="V432" t="s">
        <v>108</v>
      </c>
      <c r="W432" t="s">
        <v>243</v>
      </c>
      <c r="X432">
        <v>2.57</v>
      </c>
      <c r="Y432" t="s">
        <v>67</v>
      </c>
      <c r="Z432">
        <v>-0.99</v>
      </c>
      <c r="AA432" t="s">
        <v>65</v>
      </c>
      <c r="AB432" t="s">
        <v>92</v>
      </c>
      <c r="AC432">
        <v>-2.2000000000000002</v>
      </c>
      <c r="AD432">
        <v>2021</v>
      </c>
      <c r="AE432">
        <v>77.900000000000006</v>
      </c>
      <c r="AF432">
        <v>156</v>
      </c>
      <c r="AG432" t="s">
        <v>93</v>
      </c>
      <c r="AH432" t="s">
        <v>66</v>
      </c>
      <c r="AI432">
        <v>1536</v>
      </c>
      <c r="AJ432">
        <v>6</v>
      </c>
      <c r="AK432" t="s">
        <v>109</v>
      </c>
      <c r="AL432">
        <v>457161</v>
      </c>
      <c r="AM432" t="s">
        <v>529</v>
      </c>
      <c r="AN432" t="s">
        <v>67</v>
      </c>
      <c r="AO432" t="s">
        <v>123</v>
      </c>
      <c r="AP432" t="s">
        <v>124</v>
      </c>
      <c r="AQ432" t="s">
        <v>68</v>
      </c>
      <c r="AR432" t="s">
        <v>93</v>
      </c>
      <c r="AS432" t="s">
        <v>67</v>
      </c>
      <c r="AT432" t="s">
        <v>146</v>
      </c>
      <c r="AU432" t="s">
        <v>125</v>
      </c>
      <c r="AV432" t="s">
        <v>67</v>
      </c>
      <c r="AW432" t="s">
        <v>126</v>
      </c>
      <c r="AX432" t="s">
        <v>264</v>
      </c>
      <c r="AY432" t="s">
        <v>110</v>
      </c>
      <c r="AZ432">
        <v>481</v>
      </c>
      <c r="BA432" t="s">
        <v>67</v>
      </c>
      <c r="BB432">
        <v>0</v>
      </c>
      <c r="BC432">
        <v>0.55000000000000004</v>
      </c>
      <c r="BD432">
        <v>4.5</v>
      </c>
      <c r="BE432">
        <v>4.5</v>
      </c>
      <c r="BF432" t="s">
        <v>70</v>
      </c>
      <c r="BG432" t="s">
        <v>99</v>
      </c>
      <c r="BH432" t="s">
        <v>96</v>
      </c>
      <c r="BI432" t="s">
        <v>67</v>
      </c>
      <c r="BJ432" t="s">
        <v>71</v>
      </c>
      <c r="BK432" t="s">
        <v>67</v>
      </c>
      <c r="BL432" t="s">
        <v>97</v>
      </c>
      <c r="BM432" t="s">
        <v>67</v>
      </c>
      <c r="BN432">
        <v>199.85</v>
      </c>
      <c r="BO432">
        <v>0.95</v>
      </c>
      <c r="BP432">
        <v>6.5</v>
      </c>
      <c r="BQ432" t="s">
        <v>190</v>
      </c>
      <c r="BR432" t="s">
        <v>554</v>
      </c>
      <c r="BS432" t="s">
        <v>133</v>
      </c>
      <c r="BT432" t="s">
        <v>98</v>
      </c>
      <c r="BU432">
        <v>-1.25</v>
      </c>
      <c r="BV432">
        <v>-1</v>
      </c>
    </row>
    <row r="433" spans="1:74" x14ac:dyDescent="0.25">
      <c r="A433" t="s">
        <v>80</v>
      </c>
      <c r="B433" t="s">
        <v>80</v>
      </c>
      <c r="C433" t="s">
        <v>80</v>
      </c>
      <c r="D433">
        <v>5.3</v>
      </c>
      <c r="E433">
        <v>0.84</v>
      </c>
      <c r="F433" t="s">
        <v>67</v>
      </c>
      <c r="G433" t="s">
        <v>111</v>
      </c>
      <c r="H433">
        <v>199</v>
      </c>
      <c r="I433">
        <v>1.1299999999999999</v>
      </c>
      <c r="J433" t="s">
        <v>112</v>
      </c>
      <c r="K433" t="s">
        <v>67</v>
      </c>
      <c r="L433">
        <v>0</v>
      </c>
      <c r="M433" t="s">
        <v>116</v>
      </c>
      <c r="N433" t="s">
        <v>107</v>
      </c>
      <c r="O433">
        <v>-2</v>
      </c>
      <c r="P433">
        <v>-2.0699999999999998</v>
      </c>
      <c r="Q433">
        <v>-1.65</v>
      </c>
      <c r="R433" t="s">
        <v>72</v>
      </c>
      <c r="S433">
        <v>12.9</v>
      </c>
      <c r="T433" t="s">
        <v>65</v>
      </c>
      <c r="U433" t="s">
        <v>553</v>
      </c>
      <c r="V433" t="s">
        <v>144</v>
      </c>
      <c r="W433" t="s">
        <v>80</v>
      </c>
      <c r="X433">
        <v>0.95</v>
      </c>
      <c r="Y433" t="s">
        <v>67</v>
      </c>
      <c r="Z433">
        <v>-0.97</v>
      </c>
      <c r="AA433" t="s">
        <v>65</v>
      </c>
      <c r="AB433" t="s">
        <v>92</v>
      </c>
      <c r="AC433">
        <v>-2.0699999999999998</v>
      </c>
      <c r="AD433">
        <v>2021</v>
      </c>
      <c r="AE433">
        <v>136.30000000000001</v>
      </c>
      <c r="AF433">
        <v>273</v>
      </c>
      <c r="AG433" t="s">
        <v>93</v>
      </c>
      <c r="AH433" t="s">
        <v>66</v>
      </c>
      <c r="AI433">
        <v>1536</v>
      </c>
      <c r="AJ433">
        <v>3.24</v>
      </c>
      <c r="AK433" t="s">
        <v>109</v>
      </c>
      <c r="AL433">
        <v>457162</v>
      </c>
      <c r="AM433" t="s">
        <v>529</v>
      </c>
      <c r="AN433" t="s">
        <v>67</v>
      </c>
      <c r="AO433" t="s">
        <v>123</v>
      </c>
      <c r="AP433" t="s">
        <v>124</v>
      </c>
      <c r="AQ433" t="s">
        <v>68</v>
      </c>
      <c r="AR433" t="s">
        <v>93</v>
      </c>
      <c r="AS433" t="s">
        <v>67</v>
      </c>
      <c r="AT433" t="s">
        <v>146</v>
      </c>
      <c r="AU433" t="s">
        <v>125</v>
      </c>
      <c r="AV433" t="s">
        <v>67</v>
      </c>
      <c r="AW433" t="s">
        <v>126</v>
      </c>
      <c r="AX433" t="s">
        <v>314</v>
      </c>
      <c r="AY433" t="s">
        <v>110</v>
      </c>
      <c r="AZ433">
        <v>372</v>
      </c>
      <c r="BA433" t="s">
        <v>67</v>
      </c>
      <c r="BB433">
        <v>0</v>
      </c>
      <c r="BC433">
        <v>0.42</v>
      </c>
      <c r="BD433">
        <v>4.5</v>
      </c>
      <c r="BE433">
        <v>4.5</v>
      </c>
      <c r="BF433" t="s">
        <v>70</v>
      </c>
      <c r="BG433" t="s">
        <v>241</v>
      </c>
      <c r="BH433" t="s">
        <v>96</v>
      </c>
      <c r="BI433" t="s">
        <v>67</v>
      </c>
      <c r="BJ433" t="s">
        <v>71</v>
      </c>
      <c r="BK433" t="s">
        <v>67</v>
      </c>
      <c r="BL433" t="s">
        <v>97</v>
      </c>
      <c r="BM433" t="s">
        <v>67</v>
      </c>
      <c r="BN433">
        <v>129.41999999999999</v>
      </c>
      <c r="BO433">
        <v>0.82</v>
      </c>
      <c r="BP433">
        <v>3.9</v>
      </c>
      <c r="BQ433" t="s">
        <v>131</v>
      </c>
      <c r="BR433" t="s">
        <v>317</v>
      </c>
      <c r="BS433" t="s">
        <v>133</v>
      </c>
      <c r="BT433" t="s">
        <v>98</v>
      </c>
      <c r="BU433">
        <v>-1.25</v>
      </c>
      <c r="BV433">
        <v>-1</v>
      </c>
    </row>
    <row r="434" spans="1:74" x14ac:dyDescent="0.25">
      <c r="A434" t="s">
        <v>80</v>
      </c>
      <c r="B434" t="s">
        <v>80</v>
      </c>
      <c r="C434" t="s">
        <v>80</v>
      </c>
      <c r="D434">
        <v>6.3</v>
      </c>
      <c r="E434">
        <v>1.19</v>
      </c>
      <c r="F434" t="s">
        <v>67</v>
      </c>
      <c r="G434" t="s">
        <v>111</v>
      </c>
      <c r="H434">
        <v>199</v>
      </c>
      <c r="I434">
        <v>1.1299999999999999</v>
      </c>
      <c r="J434" t="s">
        <v>112</v>
      </c>
      <c r="K434" t="s">
        <v>67</v>
      </c>
      <c r="L434">
        <v>0</v>
      </c>
      <c r="M434" t="s">
        <v>116</v>
      </c>
      <c r="N434" t="s">
        <v>107</v>
      </c>
      <c r="O434">
        <v>-2</v>
      </c>
      <c r="P434">
        <v>-2.0499999999999998</v>
      </c>
      <c r="Q434">
        <v>-1.65</v>
      </c>
      <c r="R434" t="s">
        <v>72</v>
      </c>
      <c r="S434">
        <v>14.3</v>
      </c>
      <c r="T434" t="s">
        <v>65</v>
      </c>
      <c r="U434" t="s">
        <v>553</v>
      </c>
      <c r="V434" t="s">
        <v>144</v>
      </c>
      <c r="W434" t="s">
        <v>80</v>
      </c>
      <c r="X434">
        <v>1.34</v>
      </c>
      <c r="Y434" t="s">
        <v>67</v>
      </c>
      <c r="Z434">
        <v>-0.99</v>
      </c>
      <c r="AA434" t="s">
        <v>65</v>
      </c>
      <c r="AB434" t="s">
        <v>92</v>
      </c>
      <c r="AC434">
        <v>-2.0499999999999998</v>
      </c>
      <c r="AD434">
        <v>2021</v>
      </c>
      <c r="AE434">
        <v>118.9</v>
      </c>
      <c r="AF434">
        <v>238</v>
      </c>
      <c r="AG434" t="s">
        <v>93</v>
      </c>
      <c r="AH434" t="s">
        <v>66</v>
      </c>
      <c r="AI434">
        <v>1536</v>
      </c>
      <c r="AJ434">
        <v>4.3600000000000003</v>
      </c>
      <c r="AK434" t="s">
        <v>109</v>
      </c>
      <c r="AL434">
        <v>457163</v>
      </c>
      <c r="AM434" t="s">
        <v>529</v>
      </c>
      <c r="AN434" t="s">
        <v>67</v>
      </c>
      <c r="AO434" t="s">
        <v>123</v>
      </c>
      <c r="AP434" t="s">
        <v>124</v>
      </c>
      <c r="AQ434" t="s">
        <v>68</v>
      </c>
      <c r="AR434" t="s">
        <v>93</v>
      </c>
      <c r="AS434" t="s">
        <v>67</v>
      </c>
      <c r="AT434" t="s">
        <v>146</v>
      </c>
      <c r="AU434" t="s">
        <v>125</v>
      </c>
      <c r="AV434" t="s">
        <v>67</v>
      </c>
      <c r="AW434" t="s">
        <v>126</v>
      </c>
      <c r="AX434" t="s">
        <v>151</v>
      </c>
      <c r="AY434" t="s">
        <v>110</v>
      </c>
      <c r="AZ434">
        <v>373</v>
      </c>
      <c r="BA434" t="s">
        <v>67</v>
      </c>
      <c r="BB434">
        <v>0</v>
      </c>
      <c r="BC434">
        <v>0.4</v>
      </c>
      <c r="BD434">
        <v>4.5</v>
      </c>
      <c r="BE434">
        <v>4.5</v>
      </c>
      <c r="BF434" t="s">
        <v>70</v>
      </c>
      <c r="BG434" t="s">
        <v>241</v>
      </c>
      <c r="BH434" t="s">
        <v>96</v>
      </c>
      <c r="BI434" t="s">
        <v>67</v>
      </c>
      <c r="BJ434" t="s">
        <v>71</v>
      </c>
      <c r="BK434" t="s">
        <v>67</v>
      </c>
      <c r="BL434" t="s">
        <v>97</v>
      </c>
      <c r="BM434" t="s">
        <v>67</v>
      </c>
      <c r="BN434">
        <v>159.91999999999999</v>
      </c>
      <c r="BO434">
        <v>0.8</v>
      </c>
      <c r="BP434">
        <v>5.3</v>
      </c>
      <c r="BQ434" t="s">
        <v>190</v>
      </c>
      <c r="BR434" t="s">
        <v>317</v>
      </c>
      <c r="BS434" t="s">
        <v>133</v>
      </c>
      <c r="BT434" t="s">
        <v>98</v>
      </c>
      <c r="BU434">
        <v>-1.25</v>
      </c>
      <c r="BV434">
        <v>-1</v>
      </c>
    </row>
    <row r="435" spans="1:74" x14ac:dyDescent="0.25">
      <c r="A435" t="s">
        <v>80</v>
      </c>
      <c r="B435" t="s">
        <v>80</v>
      </c>
      <c r="C435" t="s">
        <v>80</v>
      </c>
      <c r="D435">
        <v>0.4</v>
      </c>
      <c r="E435">
        <v>1.27</v>
      </c>
      <c r="F435" t="s">
        <v>67</v>
      </c>
      <c r="G435" t="s">
        <v>105</v>
      </c>
      <c r="H435">
        <v>199</v>
      </c>
      <c r="I435">
        <v>1.1299999999999999</v>
      </c>
      <c r="J435" t="s">
        <v>106</v>
      </c>
      <c r="K435" t="s">
        <v>67</v>
      </c>
      <c r="L435">
        <v>0</v>
      </c>
      <c r="M435" t="s">
        <v>116</v>
      </c>
      <c r="N435" t="s">
        <v>107</v>
      </c>
      <c r="O435">
        <v>-2</v>
      </c>
      <c r="P435">
        <v>-2.12</v>
      </c>
      <c r="Q435">
        <v>-1.68</v>
      </c>
      <c r="R435" t="s">
        <v>72</v>
      </c>
      <c r="S435">
        <v>15.1</v>
      </c>
      <c r="T435" t="s">
        <v>65</v>
      </c>
      <c r="U435" t="s">
        <v>553</v>
      </c>
      <c r="V435" t="s">
        <v>108</v>
      </c>
      <c r="W435" t="s">
        <v>80</v>
      </c>
      <c r="X435">
        <v>1.44</v>
      </c>
      <c r="Y435" t="s">
        <v>67</v>
      </c>
      <c r="Z435">
        <v>-0.99</v>
      </c>
      <c r="AA435" t="s">
        <v>65</v>
      </c>
      <c r="AB435" t="s">
        <v>92</v>
      </c>
      <c r="AC435">
        <v>-2.12</v>
      </c>
      <c r="AD435">
        <v>2021</v>
      </c>
      <c r="AE435">
        <v>6.8</v>
      </c>
      <c r="AF435">
        <v>14</v>
      </c>
      <c r="AG435" t="s">
        <v>93</v>
      </c>
      <c r="AH435" t="s">
        <v>66</v>
      </c>
      <c r="AI435">
        <v>1536</v>
      </c>
      <c r="AJ435">
        <v>5.01</v>
      </c>
      <c r="AK435" t="s">
        <v>109</v>
      </c>
      <c r="AL435">
        <v>459223</v>
      </c>
      <c r="AM435" t="s">
        <v>529</v>
      </c>
      <c r="AN435" t="s">
        <v>67</v>
      </c>
      <c r="AO435" t="s">
        <v>123</v>
      </c>
      <c r="AP435" t="s">
        <v>124</v>
      </c>
      <c r="AQ435" t="s">
        <v>68</v>
      </c>
      <c r="AR435" t="s">
        <v>93</v>
      </c>
      <c r="AS435" t="s">
        <v>67</v>
      </c>
      <c r="AT435" t="s">
        <v>146</v>
      </c>
      <c r="AU435" t="s">
        <v>125</v>
      </c>
      <c r="AV435" t="s">
        <v>67</v>
      </c>
      <c r="AW435" t="s">
        <v>126</v>
      </c>
      <c r="AX435" t="s">
        <v>151</v>
      </c>
      <c r="AY435" t="s">
        <v>110</v>
      </c>
      <c r="AZ435">
        <v>374</v>
      </c>
      <c r="BA435" t="s">
        <v>67</v>
      </c>
      <c r="BB435">
        <v>0</v>
      </c>
      <c r="BC435">
        <v>0.44</v>
      </c>
      <c r="BD435">
        <v>4.5</v>
      </c>
      <c r="BE435">
        <v>4.5</v>
      </c>
      <c r="BF435" t="s">
        <v>70</v>
      </c>
      <c r="BG435" t="s">
        <v>99</v>
      </c>
      <c r="BH435" t="s">
        <v>96</v>
      </c>
      <c r="BI435" t="s">
        <v>67</v>
      </c>
      <c r="BJ435" t="s">
        <v>71</v>
      </c>
      <c r="BK435" t="s">
        <v>67</v>
      </c>
      <c r="BL435" t="s">
        <v>97</v>
      </c>
      <c r="BM435" t="s">
        <v>67</v>
      </c>
      <c r="BN435">
        <v>9.75</v>
      </c>
      <c r="BO435">
        <v>0.87</v>
      </c>
      <c r="BP435">
        <v>6.1</v>
      </c>
      <c r="BQ435" t="s">
        <v>190</v>
      </c>
      <c r="BR435" t="s">
        <v>554</v>
      </c>
      <c r="BS435" t="s">
        <v>133</v>
      </c>
      <c r="BT435" t="s">
        <v>98</v>
      </c>
      <c r="BU435">
        <v>-1.25</v>
      </c>
      <c r="BV435">
        <v>-1</v>
      </c>
    </row>
    <row r="436" spans="1:74" x14ac:dyDescent="0.25">
      <c r="A436" t="s">
        <v>80</v>
      </c>
      <c r="B436" t="s">
        <v>80</v>
      </c>
      <c r="C436" t="s">
        <v>80</v>
      </c>
      <c r="D436">
        <v>4.3</v>
      </c>
      <c r="E436">
        <v>1.19</v>
      </c>
      <c r="F436" t="s">
        <v>67</v>
      </c>
      <c r="G436" t="s">
        <v>111</v>
      </c>
      <c r="H436">
        <v>199</v>
      </c>
      <c r="I436">
        <v>1.1299999999999999</v>
      </c>
      <c r="J436" t="s">
        <v>112</v>
      </c>
      <c r="K436" t="s">
        <v>67</v>
      </c>
      <c r="L436">
        <v>0</v>
      </c>
      <c r="M436" t="s">
        <v>116</v>
      </c>
      <c r="N436" t="s">
        <v>107</v>
      </c>
      <c r="O436">
        <v>-2</v>
      </c>
      <c r="P436">
        <v>-2.0499999999999998</v>
      </c>
      <c r="Q436">
        <v>-1.65</v>
      </c>
      <c r="R436" t="s">
        <v>72</v>
      </c>
      <c r="S436">
        <v>14.3</v>
      </c>
      <c r="T436" t="s">
        <v>65</v>
      </c>
      <c r="U436" t="s">
        <v>553</v>
      </c>
      <c r="V436" t="s">
        <v>144</v>
      </c>
      <c r="W436" t="s">
        <v>80</v>
      </c>
      <c r="X436">
        <v>1.34</v>
      </c>
      <c r="Y436" t="s">
        <v>67</v>
      </c>
      <c r="Z436">
        <v>-0.99</v>
      </c>
      <c r="AA436" t="s">
        <v>65</v>
      </c>
      <c r="AB436" t="s">
        <v>92</v>
      </c>
      <c r="AC436">
        <v>-2.0499999999999998</v>
      </c>
      <c r="AD436">
        <v>2021</v>
      </c>
      <c r="AE436">
        <v>80.599999999999994</v>
      </c>
      <c r="AF436">
        <v>161</v>
      </c>
      <c r="AG436" t="s">
        <v>93</v>
      </c>
      <c r="AH436" t="s">
        <v>66</v>
      </c>
      <c r="AI436">
        <v>1536</v>
      </c>
      <c r="AJ436">
        <v>4.3600000000000003</v>
      </c>
      <c r="AK436" t="s">
        <v>109</v>
      </c>
      <c r="AL436">
        <v>459224</v>
      </c>
      <c r="AM436" t="s">
        <v>529</v>
      </c>
      <c r="AN436" t="s">
        <v>67</v>
      </c>
      <c r="AO436" t="s">
        <v>123</v>
      </c>
      <c r="AP436" t="s">
        <v>124</v>
      </c>
      <c r="AQ436" t="s">
        <v>68</v>
      </c>
      <c r="AR436" t="s">
        <v>93</v>
      </c>
      <c r="AS436" t="s">
        <v>67</v>
      </c>
      <c r="AT436" t="s">
        <v>146</v>
      </c>
      <c r="AU436" t="s">
        <v>125</v>
      </c>
      <c r="AV436" t="s">
        <v>67</v>
      </c>
      <c r="AW436" t="s">
        <v>126</v>
      </c>
      <c r="AX436" t="s">
        <v>151</v>
      </c>
      <c r="AY436" t="s">
        <v>110</v>
      </c>
      <c r="AZ436">
        <v>373</v>
      </c>
      <c r="BA436" t="s">
        <v>67</v>
      </c>
      <c r="BB436">
        <v>0</v>
      </c>
      <c r="BC436">
        <v>0.4</v>
      </c>
      <c r="BD436">
        <v>4.5</v>
      </c>
      <c r="BE436">
        <v>4.5</v>
      </c>
      <c r="BF436" t="s">
        <v>70</v>
      </c>
      <c r="BG436" t="s">
        <v>128</v>
      </c>
      <c r="BH436" t="s">
        <v>96</v>
      </c>
      <c r="BI436" t="s">
        <v>67</v>
      </c>
      <c r="BJ436" t="s">
        <v>71</v>
      </c>
      <c r="BK436" t="s">
        <v>67</v>
      </c>
      <c r="BL436" t="s">
        <v>130</v>
      </c>
      <c r="BM436" t="s">
        <v>67</v>
      </c>
      <c r="BN436">
        <v>108.37</v>
      </c>
      <c r="BO436">
        <v>0.8</v>
      </c>
      <c r="BP436">
        <v>5.3</v>
      </c>
      <c r="BQ436" t="s">
        <v>190</v>
      </c>
      <c r="BR436" t="s">
        <v>139</v>
      </c>
      <c r="BS436" t="s">
        <v>133</v>
      </c>
      <c r="BT436" t="s">
        <v>98</v>
      </c>
      <c r="BU436">
        <v>-1.25</v>
      </c>
      <c r="BV436">
        <v>-1</v>
      </c>
    </row>
    <row r="437" spans="1:74" x14ac:dyDescent="0.25">
      <c r="A437" t="s">
        <v>152</v>
      </c>
      <c r="B437" t="s">
        <v>153</v>
      </c>
      <c r="C437" t="s">
        <v>141</v>
      </c>
      <c r="D437">
        <v>8.8000000000000007</v>
      </c>
      <c r="E437">
        <v>3.37</v>
      </c>
      <c r="F437" t="s">
        <v>67</v>
      </c>
      <c r="G437" t="s">
        <v>88</v>
      </c>
      <c r="H437">
        <v>199</v>
      </c>
      <c r="I437">
        <v>1.1299999999999999</v>
      </c>
      <c r="J437" t="s">
        <v>106</v>
      </c>
      <c r="K437" t="s">
        <v>67</v>
      </c>
      <c r="L437">
        <v>0</v>
      </c>
      <c r="M437" t="s">
        <v>116</v>
      </c>
      <c r="N437" t="s">
        <v>107</v>
      </c>
      <c r="O437">
        <v>-2</v>
      </c>
      <c r="P437">
        <v>-2.93</v>
      </c>
      <c r="Q437">
        <v>-2.5499999999999998</v>
      </c>
      <c r="R437" t="s">
        <v>142</v>
      </c>
      <c r="S437">
        <v>17.399999999999999</v>
      </c>
      <c r="T437" t="s">
        <v>65</v>
      </c>
      <c r="U437" t="s">
        <v>555</v>
      </c>
      <c r="V437" t="s">
        <v>108</v>
      </c>
      <c r="W437" t="s">
        <v>152</v>
      </c>
      <c r="X437">
        <v>3.81</v>
      </c>
      <c r="Y437" t="s">
        <v>67</v>
      </c>
      <c r="Z437">
        <v>-0.99</v>
      </c>
      <c r="AA437" t="s">
        <v>65</v>
      </c>
      <c r="AB437" t="s">
        <v>92</v>
      </c>
      <c r="AC437">
        <v>-2.93</v>
      </c>
      <c r="AD437">
        <v>2021</v>
      </c>
      <c r="AE437">
        <v>65.599999999999994</v>
      </c>
      <c r="AF437">
        <v>131</v>
      </c>
      <c r="AG437" t="s">
        <v>93</v>
      </c>
      <c r="AH437" t="s">
        <v>66</v>
      </c>
      <c r="AI437">
        <v>1536</v>
      </c>
      <c r="AJ437">
        <v>22.71</v>
      </c>
      <c r="AK437" t="s">
        <v>109</v>
      </c>
      <c r="AL437">
        <v>457164</v>
      </c>
      <c r="AM437" t="s">
        <v>485</v>
      </c>
      <c r="AN437" t="s">
        <v>556</v>
      </c>
      <c r="AO437" t="s">
        <v>123</v>
      </c>
      <c r="AP437" t="s">
        <v>124</v>
      </c>
      <c r="AQ437" t="s">
        <v>68</v>
      </c>
      <c r="AR437" t="s">
        <v>93</v>
      </c>
      <c r="AS437" t="s">
        <v>67</v>
      </c>
      <c r="AT437" t="s">
        <v>146</v>
      </c>
      <c r="AU437" t="s">
        <v>125</v>
      </c>
      <c r="AV437" t="s">
        <v>67</v>
      </c>
      <c r="AW437" t="s">
        <v>126</v>
      </c>
      <c r="AX437" t="s">
        <v>290</v>
      </c>
      <c r="AY437" t="s">
        <v>110</v>
      </c>
      <c r="AZ437">
        <v>1217</v>
      </c>
      <c r="BA437" t="s">
        <v>67</v>
      </c>
      <c r="BB437">
        <v>0</v>
      </c>
      <c r="BC437">
        <v>0.38</v>
      </c>
      <c r="BD437">
        <v>2</v>
      </c>
      <c r="BE437">
        <v>2</v>
      </c>
      <c r="BF437" t="s">
        <v>128</v>
      </c>
      <c r="BG437" t="s">
        <v>128</v>
      </c>
      <c r="BH437" t="s">
        <v>96</v>
      </c>
      <c r="BI437" t="s">
        <v>67</v>
      </c>
      <c r="BJ437" t="s">
        <v>71</v>
      </c>
      <c r="BK437" t="s">
        <v>67</v>
      </c>
      <c r="BL437" t="s">
        <v>130</v>
      </c>
      <c r="BM437" t="s">
        <v>67</v>
      </c>
      <c r="BN437">
        <v>249.63</v>
      </c>
      <c r="BO437">
        <v>1.68</v>
      </c>
      <c r="BP437">
        <v>13.4</v>
      </c>
      <c r="BQ437" t="s">
        <v>74</v>
      </c>
      <c r="BR437" t="s">
        <v>557</v>
      </c>
      <c r="BS437" t="s">
        <v>133</v>
      </c>
      <c r="BT437" t="s">
        <v>98</v>
      </c>
      <c r="BU437">
        <v>-1.25</v>
      </c>
      <c r="BV437">
        <v>-1</v>
      </c>
    </row>
    <row r="438" spans="1:74" x14ac:dyDescent="0.25">
      <c r="A438" t="s">
        <v>195</v>
      </c>
      <c r="B438" t="s">
        <v>195</v>
      </c>
      <c r="C438" t="s">
        <v>195</v>
      </c>
      <c r="D438">
        <v>22</v>
      </c>
      <c r="E438">
        <v>5.57</v>
      </c>
      <c r="F438" t="s">
        <v>67</v>
      </c>
      <c r="G438" t="s">
        <v>105</v>
      </c>
      <c r="H438">
        <v>199</v>
      </c>
      <c r="I438">
        <v>1.1299999999999999</v>
      </c>
      <c r="J438" t="s">
        <v>106</v>
      </c>
      <c r="K438" t="s">
        <v>67</v>
      </c>
      <c r="L438">
        <v>0</v>
      </c>
      <c r="M438" t="s">
        <v>116</v>
      </c>
      <c r="N438" t="s">
        <v>107</v>
      </c>
      <c r="O438">
        <v>-2.5499999999999998</v>
      </c>
      <c r="P438">
        <v>-3.06</v>
      </c>
      <c r="Q438">
        <v>-2.34</v>
      </c>
      <c r="R438" t="s">
        <v>72</v>
      </c>
      <c r="S438">
        <v>22.3</v>
      </c>
      <c r="T438" t="s">
        <v>65</v>
      </c>
      <c r="U438" t="s">
        <v>558</v>
      </c>
      <c r="V438" t="s">
        <v>108</v>
      </c>
      <c r="W438" t="s">
        <v>195</v>
      </c>
      <c r="X438">
        <v>6.29</v>
      </c>
      <c r="Y438" t="s">
        <v>67</v>
      </c>
      <c r="Z438">
        <v>-1.06</v>
      </c>
      <c r="AA438" t="s">
        <v>65</v>
      </c>
      <c r="AB438" t="s">
        <v>92</v>
      </c>
      <c r="AC438">
        <v>-3.06</v>
      </c>
      <c r="AD438">
        <v>2021</v>
      </c>
      <c r="AE438">
        <v>166.7</v>
      </c>
      <c r="AF438">
        <v>333</v>
      </c>
      <c r="AG438" t="s">
        <v>93</v>
      </c>
      <c r="AH438" t="s">
        <v>66</v>
      </c>
      <c r="AI438">
        <v>1536</v>
      </c>
      <c r="AJ438">
        <v>20.98</v>
      </c>
      <c r="AK438" t="s">
        <v>109</v>
      </c>
      <c r="AL438">
        <v>457165</v>
      </c>
      <c r="AM438" t="s">
        <v>559</v>
      </c>
      <c r="AN438" t="s">
        <v>67</v>
      </c>
      <c r="AO438" t="s">
        <v>123</v>
      </c>
      <c r="AP438" t="s">
        <v>124</v>
      </c>
      <c r="AQ438" t="s">
        <v>68</v>
      </c>
      <c r="AR438" t="s">
        <v>93</v>
      </c>
      <c r="AS438" t="s">
        <v>67</v>
      </c>
      <c r="AT438" t="s">
        <v>146</v>
      </c>
      <c r="AU438" t="s">
        <v>125</v>
      </c>
      <c r="AV438" t="s">
        <v>67</v>
      </c>
      <c r="AW438" t="s">
        <v>126</v>
      </c>
      <c r="AX438" t="s">
        <v>246</v>
      </c>
      <c r="AY438" t="s">
        <v>110</v>
      </c>
      <c r="AZ438">
        <v>640</v>
      </c>
      <c r="BA438" t="s">
        <v>67</v>
      </c>
      <c r="BB438">
        <v>0</v>
      </c>
      <c r="BC438">
        <v>0.72</v>
      </c>
      <c r="BD438">
        <v>4</v>
      </c>
      <c r="BE438">
        <v>5</v>
      </c>
      <c r="BF438" t="s">
        <v>70</v>
      </c>
      <c r="BG438" t="s">
        <v>128</v>
      </c>
      <c r="BH438" t="s">
        <v>96</v>
      </c>
      <c r="BI438" t="s">
        <v>67</v>
      </c>
      <c r="BJ438" t="s">
        <v>71</v>
      </c>
      <c r="BK438" t="s">
        <v>67</v>
      </c>
      <c r="BL438" t="s">
        <v>130</v>
      </c>
      <c r="BM438" t="s">
        <v>67</v>
      </c>
      <c r="BN438">
        <v>1049.5</v>
      </c>
      <c r="BO438">
        <v>1.81</v>
      </c>
      <c r="BP438">
        <v>13.2</v>
      </c>
      <c r="BQ438" t="s">
        <v>74</v>
      </c>
      <c r="BR438" t="s">
        <v>139</v>
      </c>
      <c r="BS438" t="s">
        <v>133</v>
      </c>
      <c r="BT438" t="s">
        <v>98</v>
      </c>
      <c r="BU438">
        <v>-1.25</v>
      </c>
      <c r="BV438">
        <v>-1</v>
      </c>
    </row>
    <row r="439" spans="1:74" x14ac:dyDescent="0.25">
      <c r="A439" t="s">
        <v>170</v>
      </c>
      <c r="B439" t="s">
        <v>171</v>
      </c>
      <c r="C439" t="s">
        <v>165</v>
      </c>
      <c r="D439">
        <v>3.7</v>
      </c>
      <c r="E439">
        <v>0.26</v>
      </c>
      <c r="F439" t="s">
        <v>67</v>
      </c>
      <c r="G439" t="s">
        <v>111</v>
      </c>
      <c r="H439">
        <v>199</v>
      </c>
      <c r="I439">
        <v>1.1299999999999999</v>
      </c>
      <c r="J439" t="s">
        <v>106</v>
      </c>
      <c r="K439" t="s">
        <v>67</v>
      </c>
      <c r="L439">
        <v>1</v>
      </c>
      <c r="M439" t="s">
        <v>116</v>
      </c>
      <c r="N439" t="s">
        <v>107</v>
      </c>
      <c r="O439">
        <v>-1.8</v>
      </c>
      <c r="P439">
        <v>-1.89</v>
      </c>
      <c r="Q439">
        <v>-1.64</v>
      </c>
      <c r="R439" t="s">
        <v>72</v>
      </c>
      <c r="S439">
        <v>11.3</v>
      </c>
      <c r="T439" t="s">
        <v>65</v>
      </c>
      <c r="U439" t="s">
        <v>560</v>
      </c>
      <c r="V439" t="s">
        <v>108</v>
      </c>
      <c r="W439" t="s">
        <v>170</v>
      </c>
      <c r="X439">
        <v>0.28999999999999998</v>
      </c>
      <c r="Y439" t="s">
        <v>67</v>
      </c>
      <c r="Z439">
        <v>-1.05</v>
      </c>
      <c r="AA439" t="s">
        <v>65</v>
      </c>
      <c r="AB439" t="s">
        <v>92</v>
      </c>
      <c r="AC439">
        <v>-1.89</v>
      </c>
      <c r="AD439">
        <v>2021</v>
      </c>
      <c r="AE439">
        <v>149.9</v>
      </c>
      <c r="AF439">
        <v>300</v>
      </c>
      <c r="AG439" t="s">
        <v>93</v>
      </c>
      <c r="AH439" t="s">
        <v>66</v>
      </c>
      <c r="AI439">
        <v>1536</v>
      </c>
      <c r="AJ439">
        <v>1.71</v>
      </c>
      <c r="AK439" t="s">
        <v>109</v>
      </c>
      <c r="AL439">
        <v>457166</v>
      </c>
      <c r="AM439" t="s">
        <v>440</v>
      </c>
      <c r="AN439" t="s">
        <v>67</v>
      </c>
      <c r="AO439" t="s">
        <v>123</v>
      </c>
      <c r="AP439" t="s">
        <v>124</v>
      </c>
      <c r="AQ439" t="s">
        <v>68</v>
      </c>
      <c r="AR439" t="s">
        <v>93</v>
      </c>
      <c r="AS439" t="s">
        <v>67</v>
      </c>
      <c r="AT439" t="s">
        <v>146</v>
      </c>
      <c r="AU439" t="s">
        <v>125</v>
      </c>
      <c r="AV439" t="s">
        <v>67</v>
      </c>
      <c r="AW439" t="s">
        <v>126</v>
      </c>
      <c r="AX439" t="s">
        <v>441</v>
      </c>
      <c r="AY439" t="s">
        <v>110</v>
      </c>
      <c r="AZ439">
        <v>1141</v>
      </c>
      <c r="BA439" t="s">
        <v>67</v>
      </c>
      <c r="BB439">
        <v>0</v>
      </c>
      <c r="BC439">
        <v>0.25</v>
      </c>
      <c r="BD439">
        <v>4.4000000000000004</v>
      </c>
      <c r="BE439">
        <v>4.4000000000000004</v>
      </c>
      <c r="BF439" t="s">
        <v>70</v>
      </c>
      <c r="BG439" t="s">
        <v>99</v>
      </c>
      <c r="BH439" t="s">
        <v>96</v>
      </c>
      <c r="BI439" t="s">
        <v>67</v>
      </c>
      <c r="BJ439" t="s">
        <v>71</v>
      </c>
      <c r="BK439" t="s">
        <v>67</v>
      </c>
      <c r="BL439" t="s">
        <v>97</v>
      </c>
      <c r="BM439" t="s">
        <v>67</v>
      </c>
      <c r="BN439">
        <v>44.05</v>
      </c>
      <c r="BO439">
        <v>0.64</v>
      </c>
      <c r="BP439">
        <v>2.5</v>
      </c>
      <c r="BQ439" t="s">
        <v>131</v>
      </c>
      <c r="BR439" t="s">
        <v>247</v>
      </c>
      <c r="BS439" t="s">
        <v>133</v>
      </c>
      <c r="BT439" t="s">
        <v>98</v>
      </c>
      <c r="BU439">
        <v>-1.25</v>
      </c>
      <c r="BV439">
        <v>-1</v>
      </c>
    </row>
    <row r="440" spans="1:74" x14ac:dyDescent="0.25">
      <c r="A440" t="s">
        <v>170</v>
      </c>
      <c r="B440" t="s">
        <v>171</v>
      </c>
      <c r="C440" t="s">
        <v>165</v>
      </c>
      <c r="D440">
        <v>6.8</v>
      </c>
      <c r="E440">
        <v>0.6</v>
      </c>
      <c r="F440" t="s">
        <v>67</v>
      </c>
      <c r="G440" t="s">
        <v>111</v>
      </c>
      <c r="H440">
        <v>199</v>
      </c>
      <c r="I440">
        <v>1.1299999999999999</v>
      </c>
      <c r="J440" t="s">
        <v>106</v>
      </c>
      <c r="K440" t="s">
        <v>67</v>
      </c>
      <c r="L440">
        <v>1</v>
      </c>
      <c r="M440" t="s">
        <v>116</v>
      </c>
      <c r="N440" t="s">
        <v>107</v>
      </c>
      <c r="O440">
        <v>-1.8</v>
      </c>
      <c r="P440">
        <v>-2</v>
      </c>
      <c r="Q440">
        <v>-1.7</v>
      </c>
      <c r="R440" t="s">
        <v>72</v>
      </c>
      <c r="S440">
        <v>12.5</v>
      </c>
      <c r="T440" t="s">
        <v>65</v>
      </c>
      <c r="U440" t="s">
        <v>560</v>
      </c>
      <c r="V440" t="s">
        <v>108</v>
      </c>
      <c r="W440" t="s">
        <v>170</v>
      </c>
      <c r="X440">
        <v>0.68</v>
      </c>
      <c r="Y440" t="s">
        <v>67</v>
      </c>
      <c r="Z440">
        <v>-1.04</v>
      </c>
      <c r="AA440" t="s">
        <v>65</v>
      </c>
      <c r="AB440" t="s">
        <v>92</v>
      </c>
      <c r="AC440">
        <v>-2</v>
      </c>
      <c r="AD440">
        <v>2021</v>
      </c>
      <c r="AE440">
        <v>182.4</v>
      </c>
      <c r="AF440">
        <v>365</v>
      </c>
      <c r="AG440" t="s">
        <v>93</v>
      </c>
      <c r="AH440" t="s">
        <v>66</v>
      </c>
      <c r="AI440">
        <v>1536</v>
      </c>
      <c r="AJ440">
        <v>2.98</v>
      </c>
      <c r="AK440" t="s">
        <v>109</v>
      </c>
      <c r="AL440">
        <v>457167</v>
      </c>
      <c r="AM440" t="s">
        <v>440</v>
      </c>
      <c r="AN440" t="s">
        <v>67</v>
      </c>
      <c r="AO440" t="s">
        <v>123</v>
      </c>
      <c r="AP440" t="s">
        <v>124</v>
      </c>
      <c r="AQ440" t="s">
        <v>68</v>
      </c>
      <c r="AR440" t="s">
        <v>93</v>
      </c>
      <c r="AS440" t="s">
        <v>67</v>
      </c>
      <c r="AT440" t="s">
        <v>146</v>
      </c>
      <c r="AU440" t="s">
        <v>125</v>
      </c>
      <c r="AV440" t="s">
        <v>67</v>
      </c>
      <c r="AW440" t="s">
        <v>126</v>
      </c>
      <c r="AX440" t="s">
        <v>441</v>
      </c>
      <c r="AY440" t="s">
        <v>110</v>
      </c>
      <c r="AZ440">
        <v>1142</v>
      </c>
      <c r="BA440" t="s">
        <v>67</v>
      </c>
      <c r="BB440">
        <v>0</v>
      </c>
      <c r="BC440">
        <v>0.3</v>
      </c>
      <c r="BD440">
        <v>4.4000000000000004</v>
      </c>
      <c r="BE440">
        <v>4.4000000000000004</v>
      </c>
      <c r="BF440" t="s">
        <v>70</v>
      </c>
      <c r="BG440" t="s">
        <v>99</v>
      </c>
      <c r="BH440" t="s">
        <v>96</v>
      </c>
      <c r="BI440" t="s">
        <v>67</v>
      </c>
      <c r="BJ440" t="s">
        <v>71</v>
      </c>
      <c r="BK440" t="s">
        <v>67</v>
      </c>
      <c r="BL440" t="s">
        <v>97</v>
      </c>
      <c r="BM440" t="s">
        <v>67</v>
      </c>
      <c r="BN440">
        <v>123.69</v>
      </c>
      <c r="BO440">
        <v>0.75</v>
      </c>
      <c r="BP440">
        <v>3.7</v>
      </c>
      <c r="BQ440" t="s">
        <v>131</v>
      </c>
      <c r="BR440" t="s">
        <v>247</v>
      </c>
      <c r="BS440" t="s">
        <v>133</v>
      </c>
      <c r="BT440" t="s">
        <v>98</v>
      </c>
      <c r="BU440">
        <v>-1.25</v>
      </c>
      <c r="BV440">
        <v>-1</v>
      </c>
    </row>
    <row r="441" spans="1:74" x14ac:dyDescent="0.25">
      <c r="A441" t="s">
        <v>170</v>
      </c>
      <c r="B441" t="s">
        <v>171</v>
      </c>
      <c r="C441" t="s">
        <v>165</v>
      </c>
      <c r="D441">
        <v>4.0999999999999996</v>
      </c>
      <c r="E441">
        <v>0.52</v>
      </c>
      <c r="F441" t="s">
        <v>67</v>
      </c>
      <c r="G441" t="s">
        <v>111</v>
      </c>
      <c r="H441">
        <v>199</v>
      </c>
      <c r="I441">
        <v>1.1299999999999999</v>
      </c>
      <c r="J441" t="s">
        <v>106</v>
      </c>
      <c r="K441" t="s">
        <v>67</v>
      </c>
      <c r="L441">
        <v>1</v>
      </c>
      <c r="M441" t="s">
        <v>116</v>
      </c>
      <c r="N441" t="s">
        <v>107</v>
      </c>
      <c r="O441">
        <v>-1.8</v>
      </c>
      <c r="P441">
        <v>-2.13</v>
      </c>
      <c r="Q441">
        <v>-1.84</v>
      </c>
      <c r="R441" t="s">
        <v>72</v>
      </c>
      <c r="S441">
        <v>12.2</v>
      </c>
      <c r="T441" t="s">
        <v>65</v>
      </c>
      <c r="U441" t="s">
        <v>560</v>
      </c>
      <c r="V441" t="s">
        <v>108</v>
      </c>
      <c r="W441" t="s">
        <v>170</v>
      </c>
      <c r="X441">
        <v>0.59</v>
      </c>
      <c r="Y441" t="s">
        <v>67</v>
      </c>
      <c r="Z441">
        <v>-1.05</v>
      </c>
      <c r="AA441" t="s">
        <v>65</v>
      </c>
      <c r="AB441" t="s">
        <v>92</v>
      </c>
      <c r="AC441">
        <v>-2.13</v>
      </c>
      <c r="AD441">
        <v>2021</v>
      </c>
      <c r="AE441">
        <v>122.8</v>
      </c>
      <c r="AF441">
        <v>246</v>
      </c>
      <c r="AG441" t="s">
        <v>93</v>
      </c>
      <c r="AH441" t="s">
        <v>66</v>
      </c>
      <c r="AI441">
        <v>1536</v>
      </c>
      <c r="AJ441">
        <v>3</v>
      </c>
      <c r="AK441" t="s">
        <v>109</v>
      </c>
      <c r="AL441">
        <v>457168</v>
      </c>
      <c r="AM441" t="s">
        <v>440</v>
      </c>
      <c r="AN441" t="s">
        <v>67</v>
      </c>
      <c r="AO441" t="s">
        <v>123</v>
      </c>
      <c r="AP441" t="s">
        <v>124</v>
      </c>
      <c r="AQ441" t="s">
        <v>68</v>
      </c>
      <c r="AR441" t="s">
        <v>93</v>
      </c>
      <c r="AS441" t="s">
        <v>67</v>
      </c>
      <c r="AT441" t="s">
        <v>146</v>
      </c>
      <c r="AU441" t="s">
        <v>125</v>
      </c>
      <c r="AV441" t="s">
        <v>67</v>
      </c>
      <c r="AW441" t="s">
        <v>126</v>
      </c>
      <c r="AX441" t="s">
        <v>474</v>
      </c>
      <c r="AY441" t="s">
        <v>110</v>
      </c>
      <c r="AZ441">
        <v>1143</v>
      </c>
      <c r="BA441" t="s">
        <v>67</v>
      </c>
      <c r="BB441">
        <v>0</v>
      </c>
      <c r="BC441">
        <v>0.28999999999999998</v>
      </c>
      <c r="BD441">
        <v>4.4000000000000004</v>
      </c>
      <c r="BE441">
        <v>4.4000000000000004</v>
      </c>
      <c r="BF441" t="s">
        <v>70</v>
      </c>
      <c r="BG441" t="s">
        <v>99</v>
      </c>
      <c r="BH441" t="s">
        <v>96</v>
      </c>
      <c r="BI441" t="s">
        <v>67</v>
      </c>
      <c r="BJ441" t="s">
        <v>71</v>
      </c>
      <c r="BK441" t="s">
        <v>67</v>
      </c>
      <c r="BL441" t="s">
        <v>97</v>
      </c>
      <c r="BM441" t="s">
        <v>67</v>
      </c>
      <c r="BN441">
        <v>72.13</v>
      </c>
      <c r="BO441">
        <v>0.88</v>
      </c>
      <c r="BP441">
        <v>3.3</v>
      </c>
      <c r="BQ441" t="s">
        <v>131</v>
      </c>
      <c r="BR441" t="s">
        <v>247</v>
      </c>
      <c r="BS441" t="s">
        <v>133</v>
      </c>
      <c r="BT441" t="s">
        <v>98</v>
      </c>
      <c r="BU441">
        <v>-1.25</v>
      </c>
      <c r="BV441">
        <v>-1</v>
      </c>
    </row>
    <row r="442" spans="1:74" x14ac:dyDescent="0.25">
      <c r="A442" t="s">
        <v>80</v>
      </c>
      <c r="B442" t="s">
        <v>80</v>
      </c>
      <c r="C442" t="s">
        <v>80</v>
      </c>
      <c r="D442">
        <v>1.9</v>
      </c>
      <c r="E442">
        <v>0.27</v>
      </c>
      <c r="F442" t="s">
        <v>67</v>
      </c>
      <c r="G442" t="s">
        <v>105</v>
      </c>
      <c r="H442">
        <v>199</v>
      </c>
      <c r="I442">
        <v>1.1299999999999999</v>
      </c>
      <c r="J442" t="s">
        <v>106</v>
      </c>
      <c r="K442" t="s">
        <v>67</v>
      </c>
      <c r="L442">
        <v>0</v>
      </c>
      <c r="M442" t="s">
        <v>116</v>
      </c>
      <c r="N442" t="s">
        <v>107</v>
      </c>
      <c r="O442">
        <v>-1.4</v>
      </c>
      <c r="P442">
        <v>-1.72</v>
      </c>
      <c r="Q442">
        <v>-1.43</v>
      </c>
      <c r="R442" t="s">
        <v>72</v>
      </c>
      <c r="S442">
        <v>7.4</v>
      </c>
      <c r="T442" t="s">
        <v>65</v>
      </c>
      <c r="U442" t="s">
        <v>561</v>
      </c>
      <c r="V442" t="s">
        <v>108</v>
      </c>
      <c r="W442" t="s">
        <v>80</v>
      </c>
      <c r="X442">
        <v>0.31</v>
      </c>
      <c r="Y442" t="s">
        <v>67</v>
      </c>
      <c r="Z442">
        <v>-1.02</v>
      </c>
      <c r="AA442" t="s">
        <v>65</v>
      </c>
      <c r="AB442" t="s">
        <v>92</v>
      </c>
      <c r="AC442">
        <v>-1.72</v>
      </c>
      <c r="AD442">
        <v>2021</v>
      </c>
      <c r="AE442">
        <v>81.5</v>
      </c>
      <c r="AF442">
        <v>163</v>
      </c>
      <c r="AG442" t="s">
        <v>93</v>
      </c>
      <c r="AH442" t="s">
        <v>66</v>
      </c>
      <c r="AI442">
        <v>1536</v>
      </c>
      <c r="AJ442">
        <v>1.1000000000000001</v>
      </c>
      <c r="AK442" t="s">
        <v>109</v>
      </c>
      <c r="AL442">
        <v>457169</v>
      </c>
      <c r="AM442" t="s">
        <v>562</v>
      </c>
      <c r="AN442" t="s">
        <v>67</v>
      </c>
      <c r="AO442" t="s">
        <v>123</v>
      </c>
      <c r="AP442" t="s">
        <v>124</v>
      </c>
      <c r="AQ442" t="s">
        <v>68</v>
      </c>
      <c r="AR442" t="s">
        <v>93</v>
      </c>
      <c r="AS442" t="s">
        <v>67</v>
      </c>
      <c r="AT442" t="s">
        <v>146</v>
      </c>
      <c r="AU442" t="s">
        <v>125</v>
      </c>
      <c r="AV442" t="s">
        <v>67</v>
      </c>
      <c r="AW442" t="s">
        <v>126</v>
      </c>
      <c r="AX442" t="s">
        <v>563</v>
      </c>
      <c r="AY442" t="s">
        <v>110</v>
      </c>
      <c r="AZ442">
        <v>84</v>
      </c>
      <c r="BA442" t="s">
        <v>67</v>
      </c>
      <c r="BB442">
        <v>0</v>
      </c>
      <c r="BC442">
        <v>0.28999999999999998</v>
      </c>
      <c r="BD442">
        <v>2.6</v>
      </c>
      <c r="BE442">
        <v>2.6</v>
      </c>
      <c r="BF442" t="s">
        <v>70</v>
      </c>
      <c r="BG442" t="s">
        <v>128</v>
      </c>
      <c r="BH442" t="s">
        <v>96</v>
      </c>
      <c r="BI442" t="s">
        <v>67</v>
      </c>
      <c r="BJ442" t="s">
        <v>71</v>
      </c>
      <c r="BK442" t="s">
        <v>67</v>
      </c>
      <c r="BL442" t="s">
        <v>130</v>
      </c>
      <c r="BM442" t="s">
        <v>67</v>
      </c>
      <c r="BN442">
        <v>24.86</v>
      </c>
      <c r="BO442">
        <v>0.47</v>
      </c>
      <c r="BP442">
        <v>2.2999999999999998</v>
      </c>
      <c r="BQ442" t="s">
        <v>131</v>
      </c>
      <c r="BR442" t="s">
        <v>139</v>
      </c>
      <c r="BS442" t="s">
        <v>133</v>
      </c>
      <c r="BT442" t="s">
        <v>98</v>
      </c>
      <c r="BU442">
        <v>-1.25</v>
      </c>
      <c r="BV442">
        <v>-1</v>
      </c>
    </row>
    <row r="443" spans="1:74" x14ac:dyDescent="0.25">
      <c r="A443" t="s">
        <v>80</v>
      </c>
      <c r="B443" t="s">
        <v>80</v>
      </c>
      <c r="C443" t="s">
        <v>80</v>
      </c>
      <c r="D443">
        <v>3.5</v>
      </c>
      <c r="E443">
        <v>0.1</v>
      </c>
      <c r="F443" t="s">
        <v>67</v>
      </c>
      <c r="G443" t="s">
        <v>105</v>
      </c>
      <c r="H443">
        <v>199</v>
      </c>
      <c r="I443">
        <v>1.1299999999999999</v>
      </c>
      <c r="J443" t="s">
        <v>106</v>
      </c>
      <c r="K443" t="s">
        <v>67</v>
      </c>
      <c r="L443">
        <v>0</v>
      </c>
      <c r="M443" t="s">
        <v>116</v>
      </c>
      <c r="N443" t="s">
        <v>107</v>
      </c>
      <c r="O443">
        <v>-1.4</v>
      </c>
      <c r="P443">
        <v>-1.71</v>
      </c>
      <c r="Q443">
        <v>-1.56</v>
      </c>
      <c r="R443" t="s">
        <v>72</v>
      </c>
      <c r="S443">
        <v>6.8</v>
      </c>
      <c r="T443" t="s">
        <v>65</v>
      </c>
      <c r="U443" t="s">
        <v>561</v>
      </c>
      <c r="V443" t="s">
        <v>108</v>
      </c>
      <c r="W443" t="s">
        <v>80</v>
      </c>
      <c r="X443">
        <v>0.11</v>
      </c>
      <c r="Y443" t="s">
        <v>67</v>
      </c>
      <c r="Z443">
        <v>-1.02</v>
      </c>
      <c r="AA443" t="s">
        <v>65</v>
      </c>
      <c r="AB443" t="s">
        <v>92</v>
      </c>
      <c r="AC443">
        <v>-1.71</v>
      </c>
      <c r="AD443">
        <v>2021</v>
      </c>
      <c r="AE443">
        <v>206.4</v>
      </c>
      <c r="AF443">
        <v>413</v>
      </c>
      <c r="AG443" t="s">
        <v>93</v>
      </c>
      <c r="AH443" t="s">
        <v>66</v>
      </c>
      <c r="AI443">
        <v>1536</v>
      </c>
      <c r="AJ443">
        <v>0.76</v>
      </c>
      <c r="AK443" t="s">
        <v>109</v>
      </c>
      <c r="AL443">
        <v>457170</v>
      </c>
      <c r="AM443" t="s">
        <v>562</v>
      </c>
      <c r="AN443" t="s">
        <v>67</v>
      </c>
      <c r="AO443" t="s">
        <v>123</v>
      </c>
      <c r="AP443" t="s">
        <v>124</v>
      </c>
      <c r="AQ443" t="s">
        <v>68</v>
      </c>
      <c r="AR443" t="s">
        <v>93</v>
      </c>
      <c r="AS443" t="s">
        <v>67</v>
      </c>
      <c r="AT443" t="s">
        <v>146</v>
      </c>
      <c r="AU443" t="s">
        <v>125</v>
      </c>
      <c r="AV443" t="s">
        <v>67</v>
      </c>
      <c r="AW443" t="s">
        <v>126</v>
      </c>
      <c r="AX443" t="s">
        <v>563</v>
      </c>
      <c r="AY443" t="s">
        <v>110</v>
      </c>
      <c r="AZ443">
        <v>85</v>
      </c>
      <c r="BA443" t="s">
        <v>67</v>
      </c>
      <c r="BB443">
        <v>0</v>
      </c>
      <c r="BC443">
        <v>0.15</v>
      </c>
      <c r="BD443">
        <v>2.6</v>
      </c>
      <c r="BE443">
        <v>2.6</v>
      </c>
      <c r="BF443" t="s">
        <v>70</v>
      </c>
      <c r="BG443" t="s">
        <v>128</v>
      </c>
      <c r="BH443" t="s">
        <v>96</v>
      </c>
      <c r="BI443" t="s">
        <v>67</v>
      </c>
      <c r="BJ443" t="s">
        <v>71</v>
      </c>
      <c r="BK443" t="s">
        <v>67</v>
      </c>
      <c r="BL443" t="s">
        <v>130</v>
      </c>
      <c r="BM443" t="s">
        <v>67</v>
      </c>
      <c r="BN443">
        <v>23.32</v>
      </c>
      <c r="BO443">
        <v>0.46</v>
      </c>
      <c r="BP443">
        <v>1.7</v>
      </c>
      <c r="BQ443" t="s">
        <v>148</v>
      </c>
      <c r="BR443" t="s">
        <v>139</v>
      </c>
      <c r="BS443" t="s">
        <v>133</v>
      </c>
      <c r="BT443" t="s">
        <v>98</v>
      </c>
      <c r="BU443">
        <v>-1.25</v>
      </c>
      <c r="BV443">
        <v>-1</v>
      </c>
    </row>
    <row r="444" spans="1:74" x14ac:dyDescent="0.25">
      <c r="A444" t="s">
        <v>80</v>
      </c>
      <c r="B444" t="s">
        <v>80</v>
      </c>
      <c r="C444" t="s">
        <v>80</v>
      </c>
      <c r="D444">
        <v>1.1000000000000001</v>
      </c>
      <c r="E444">
        <v>0.27</v>
      </c>
      <c r="F444" t="s">
        <v>67</v>
      </c>
      <c r="G444" t="s">
        <v>111</v>
      </c>
      <c r="H444">
        <v>199</v>
      </c>
      <c r="I444">
        <v>1.1299999999999999</v>
      </c>
      <c r="J444" t="s">
        <v>112</v>
      </c>
      <c r="K444" t="s">
        <v>67</v>
      </c>
      <c r="L444">
        <v>0</v>
      </c>
      <c r="M444" t="s">
        <v>116</v>
      </c>
      <c r="N444" t="s">
        <v>107</v>
      </c>
      <c r="O444">
        <v>-1.4</v>
      </c>
      <c r="P444">
        <v>-1.72</v>
      </c>
      <c r="Q444">
        <v>-1.43</v>
      </c>
      <c r="R444" t="s">
        <v>72</v>
      </c>
      <c r="S444">
        <v>7.4</v>
      </c>
      <c r="T444" t="s">
        <v>65</v>
      </c>
      <c r="U444" t="s">
        <v>561</v>
      </c>
      <c r="V444" t="s">
        <v>144</v>
      </c>
      <c r="W444" t="s">
        <v>80</v>
      </c>
      <c r="X444">
        <v>0.31</v>
      </c>
      <c r="Y444" t="s">
        <v>67</v>
      </c>
      <c r="Z444">
        <v>-1.02</v>
      </c>
      <c r="AA444" t="s">
        <v>65</v>
      </c>
      <c r="AB444" t="s">
        <v>92</v>
      </c>
      <c r="AC444">
        <v>-1.72</v>
      </c>
      <c r="AD444">
        <v>2021</v>
      </c>
      <c r="AE444">
        <v>49.1</v>
      </c>
      <c r="AF444">
        <v>98</v>
      </c>
      <c r="AG444" t="s">
        <v>93</v>
      </c>
      <c r="AH444" t="s">
        <v>66</v>
      </c>
      <c r="AI444">
        <v>1536</v>
      </c>
      <c r="AJ444">
        <v>1.1000000000000001</v>
      </c>
      <c r="AK444" t="s">
        <v>109</v>
      </c>
      <c r="AL444">
        <v>457171</v>
      </c>
      <c r="AM444" t="s">
        <v>562</v>
      </c>
      <c r="AN444" t="s">
        <v>67</v>
      </c>
      <c r="AO444" t="s">
        <v>123</v>
      </c>
      <c r="AP444" t="s">
        <v>124</v>
      </c>
      <c r="AQ444" t="s">
        <v>68</v>
      </c>
      <c r="AR444" t="s">
        <v>93</v>
      </c>
      <c r="AS444" t="s">
        <v>67</v>
      </c>
      <c r="AT444" t="s">
        <v>146</v>
      </c>
      <c r="AU444" t="s">
        <v>125</v>
      </c>
      <c r="AV444" t="s">
        <v>67</v>
      </c>
      <c r="AW444" t="s">
        <v>126</v>
      </c>
      <c r="AX444" t="s">
        <v>358</v>
      </c>
      <c r="AY444" t="s">
        <v>110</v>
      </c>
      <c r="AZ444">
        <v>84</v>
      </c>
      <c r="BA444" t="s">
        <v>67</v>
      </c>
      <c r="BB444">
        <v>0</v>
      </c>
      <c r="BC444">
        <v>0.28999999999999998</v>
      </c>
      <c r="BD444">
        <v>2.6</v>
      </c>
      <c r="BE444">
        <v>2.6</v>
      </c>
      <c r="BF444" t="s">
        <v>70</v>
      </c>
      <c r="BG444" t="s">
        <v>128</v>
      </c>
      <c r="BH444" t="s">
        <v>96</v>
      </c>
      <c r="BI444" t="s">
        <v>67</v>
      </c>
      <c r="BJ444" t="s">
        <v>71</v>
      </c>
      <c r="BK444" t="s">
        <v>67</v>
      </c>
      <c r="BL444" t="s">
        <v>130</v>
      </c>
      <c r="BM444" t="s">
        <v>67</v>
      </c>
      <c r="BN444">
        <v>14.97</v>
      </c>
      <c r="BO444">
        <v>0.47</v>
      </c>
      <c r="BP444">
        <v>2.2999999999999998</v>
      </c>
      <c r="BQ444" t="s">
        <v>131</v>
      </c>
      <c r="BR444" t="s">
        <v>139</v>
      </c>
      <c r="BS444" t="s">
        <v>133</v>
      </c>
      <c r="BT444" t="s">
        <v>98</v>
      </c>
      <c r="BU444">
        <v>-1.25</v>
      </c>
      <c r="BV444">
        <v>-1</v>
      </c>
    </row>
    <row r="445" spans="1:74" x14ac:dyDescent="0.25">
      <c r="A445" t="s">
        <v>102</v>
      </c>
      <c r="B445" t="s">
        <v>103</v>
      </c>
      <c r="C445" t="s">
        <v>104</v>
      </c>
      <c r="D445">
        <v>13.1</v>
      </c>
      <c r="E445">
        <v>3.77</v>
      </c>
      <c r="F445" t="s">
        <v>67</v>
      </c>
      <c r="G445" t="s">
        <v>73</v>
      </c>
      <c r="H445">
        <v>199</v>
      </c>
      <c r="I445">
        <v>1.1299999999999999</v>
      </c>
      <c r="J445" t="s">
        <v>112</v>
      </c>
      <c r="K445" t="s">
        <v>67</v>
      </c>
      <c r="L445">
        <v>0</v>
      </c>
      <c r="M445" t="s">
        <v>116</v>
      </c>
      <c r="N445" t="s">
        <v>348</v>
      </c>
      <c r="O445">
        <v>-2.5499999999999998</v>
      </c>
      <c r="P445">
        <v>-2.94</v>
      </c>
      <c r="Q445">
        <v>-2.2400000000000002</v>
      </c>
      <c r="R445" t="s">
        <v>142</v>
      </c>
      <c r="S445">
        <v>15.8</v>
      </c>
      <c r="T445" t="s">
        <v>65</v>
      </c>
      <c r="U445" t="s">
        <v>564</v>
      </c>
      <c r="V445" t="s">
        <v>91</v>
      </c>
      <c r="W445" t="s">
        <v>102</v>
      </c>
      <c r="X445">
        <v>4.26</v>
      </c>
      <c r="Y445" t="s">
        <v>67</v>
      </c>
      <c r="Z445">
        <v>-1.03</v>
      </c>
      <c r="AA445" t="s">
        <v>65</v>
      </c>
      <c r="AB445" t="s">
        <v>100</v>
      </c>
      <c r="AC445">
        <v>-2.94</v>
      </c>
      <c r="AD445">
        <v>2021</v>
      </c>
      <c r="AE445">
        <v>111.1</v>
      </c>
      <c r="AF445">
        <v>222</v>
      </c>
      <c r="AG445" t="s">
        <v>93</v>
      </c>
      <c r="AH445" t="s">
        <v>66</v>
      </c>
      <c r="AI445">
        <v>1536</v>
      </c>
      <c r="AJ445">
        <v>16.78</v>
      </c>
      <c r="AK445" t="s">
        <v>94</v>
      </c>
      <c r="AL445">
        <v>457172</v>
      </c>
      <c r="AM445" t="s">
        <v>559</v>
      </c>
      <c r="AN445" t="s">
        <v>67</v>
      </c>
      <c r="AO445" t="s">
        <v>123</v>
      </c>
      <c r="AP445" t="s">
        <v>124</v>
      </c>
      <c r="AQ445" t="s">
        <v>68</v>
      </c>
      <c r="AR445" t="s">
        <v>93</v>
      </c>
      <c r="AS445" t="s">
        <v>67</v>
      </c>
      <c r="AT445" t="s">
        <v>146</v>
      </c>
      <c r="AU445" t="s">
        <v>125</v>
      </c>
      <c r="AV445" t="s">
        <v>67</v>
      </c>
      <c r="AW445" t="s">
        <v>126</v>
      </c>
      <c r="AX445" t="s">
        <v>290</v>
      </c>
      <c r="AY445" t="s">
        <v>95</v>
      </c>
      <c r="AZ445">
        <v>478</v>
      </c>
      <c r="BA445" t="s">
        <v>67</v>
      </c>
      <c r="BB445">
        <v>0</v>
      </c>
      <c r="BC445">
        <v>0.7</v>
      </c>
      <c r="BD445">
        <v>4</v>
      </c>
      <c r="BE445">
        <v>0</v>
      </c>
      <c r="BF445" t="s">
        <v>70</v>
      </c>
      <c r="BG445" t="s">
        <v>128</v>
      </c>
      <c r="BH445" t="s">
        <v>96</v>
      </c>
      <c r="BI445" t="s">
        <v>67</v>
      </c>
      <c r="BJ445" t="s">
        <v>71</v>
      </c>
      <c r="BK445" t="s">
        <v>67</v>
      </c>
      <c r="BL445" t="s">
        <v>130</v>
      </c>
      <c r="BM445" t="s">
        <v>67</v>
      </c>
      <c r="BN445">
        <v>473.39</v>
      </c>
      <c r="BO445">
        <v>1.69</v>
      </c>
      <c r="BP445">
        <v>11.8</v>
      </c>
      <c r="BQ445" t="s">
        <v>74</v>
      </c>
      <c r="BR445" t="s">
        <v>139</v>
      </c>
      <c r="BS445" t="s">
        <v>133</v>
      </c>
      <c r="BT445" t="s">
        <v>98</v>
      </c>
      <c r="BU445">
        <v>-1.25</v>
      </c>
      <c r="BV445">
        <v>-1</v>
      </c>
    </row>
    <row r="446" spans="1:74" x14ac:dyDescent="0.25">
      <c r="A446" t="s">
        <v>102</v>
      </c>
      <c r="B446" t="s">
        <v>103</v>
      </c>
      <c r="C446" t="s">
        <v>104</v>
      </c>
      <c r="D446">
        <v>22.1</v>
      </c>
      <c r="E446">
        <v>2.98</v>
      </c>
      <c r="F446" t="s">
        <v>67</v>
      </c>
      <c r="G446" t="s">
        <v>88</v>
      </c>
      <c r="H446">
        <v>199</v>
      </c>
      <c r="I446">
        <v>1.1299999999999999</v>
      </c>
      <c r="J446" t="s">
        <v>106</v>
      </c>
      <c r="K446" t="s">
        <v>67</v>
      </c>
      <c r="L446">
        <v>0</v>
      </c>
      <c r="M446" t="s">
        <v>116</v>
      </c>
      <c r="N446" t="s">
        <v>107</v>
      </c>
      <c r="O446">
        <v>-2.5499999999999998</v>
      </c>
      <c r="P446">
        <v>-2.93</v>
      </c>
      <c r="Q446">
        <v>-2.23</v>
      </c>
      <c r="R446" t="s">
        <v>72</v>
      </c>
      <c r="S446">
        <v>17.899999999999999</v>
      </c>
      <c r="T446" t="s">
        <v>65</v>
      </c>
      <c r="U446" t="s">
        <v>564</v>
      </c>
      <c r="V446" t="s">
        <v>108</v>
      </c>
      <c r="W446" t="s">
        <v>102</v>
      </c>
      <c r="X446">
        <v>3.37</v>
      </c>
      <c r="Y446" t="s">
        <v>67</v>
      </c>
      <c r="Z446">
        <v>-1.02</v>
      </c>
      <c r="AA446" t="s">
        <v>65</v>
      </c>
      <c r="AB446" t="s">
        <v>92</v>
      </c>
      <c r="AC446">
        <v>-2.93</v>
      </c>
      <c r="AD446">
        <v>2021</v>
      </c>
      <c r="AE446">
        <v>173.9</v>
      </c>
      <c r="AF446">
        <v>348</v>
      </c>
      <c r="AG446" t="s">
        <v>93</v>
      </c>
      <c r="AH446" t="s">
        <v>66</v>
      </c>
      <c r="AI446">
        <v>1536</v>
      </c>
      <c r="AJ446">
        <v>16.27</v>
      </c>
      <c r="AK446" t="s">
        <v>109</v>
      </c>
      <c r="AL446">
        <v>457173</v>
      </c>
      <c r="AM446" t="s">
        <v>559</v>
      </c>
      <c r="AN446" t="s">
        <v>67</v>
      </c>
      <c r="AO446" t="s">
        <v>123</v>
      </c>
      <c r="AP446" t="s">
        <v>124</v>
      </c>
      <c r="AQ446" t="s">
        <v>68</v>
      </c>
      <c r="AR446" t="s">
        <v>93</v>
      </c>
      <c r="AS446" t="s">
        <v>67</v>
      </c>
      <c r="AT446" t="s">
        <v>146</v>
      </c>
      <c r="AU446" t="s">
        <v>125</v>
      </c>
      <c r="AV446" t="s">
        <v>67</v>
      </c>
      <c r="AW446" t="s">
        <v>126</v>
      </c>
      <c r="AX446" t="s">
        <v>246</v>
      </c>
      <c r="AY446" t="s">
        <v>110</v>
      </c>
      <c r="AZ446">
        <v>559</v>
      </c>
      <c r="BA446" t="s">
        <v>67</v>
      </c>
      <c r="BB446">
        <v>0</v>
      </c>
      <c r="BC446">
        <v>0.7</v>
      </c>
      <c r="BD446">
        <v>5.2</v>
      </c>
      <c r="BE446">
        <v>0</v>
      </c>
      <c r="BF446" t="s">
        <v>70</v>
      </c>
      <c r="BG446" t="s">
        <v>128</v>
      </c>
      <c r="BH446" t="s">
        <v>96</v>
      </c>
      <c r="BI446" t="s">
        <v>67</v>
      </c>
      <c r="BJ446" t="s">
        <v>71</v>
      </c>
      <c r="BK446" t="s">
        <v>67</v>
      </c>
      <c r="BL446" t="s">
        <v>130</v>
      </c>
      <c r="BM446" t="s">
        <v>67</v>
      </c>
      <c r="BN446">
        <v>585.62</v>
      </c>
      <c r="BO446">
        <v>1.68</v>
      </c>
      <c r="BP446">
        <v>12.7</v>
      </c>
      <c r="BQ446" t="s">
        <v>74</v>
      </c>
      <c r="BR446" t="s">
        <v>139</v>
      </c>
      <c r="BS446" t="s">
        <v>133</v>
      </c>
      <c r="BT446" t="s">
        <v>98</v>
      </c>
      <c r="BU446">
        <v>-1.25</v>
      </c>
      <c r="BV446">
        <v>-1</v>
      </c>
    </row>
    <row r="447" spans="1:74" x14ac:dyDescent="0.25">
      <c r="A447" t="s">
        <v>102</v>
      </c>
      <c r="B447" t="s">
        <v>103</v>
      </c>
      <c r="C447" t="s">
        <v>104</v>
      </c>
      <c r="D447">
        <v>7</v>
      </c>
      <c r="E447">
        <v>3.77</v>
      </c>
      <c r="F447" t="s">
        <v>67</v>
      </c>
      <c r="G447" t="s">
        <v>88</v>
      </c>
      <c r="H447">
        <v>199</v>
      </c>
      <c r="I447">
        <v>1.1299999999999999</v>
      </c>
      <c r="J447" t="s">
        <v>106</v>
      </c>
      <c r="K447" t="s">
        <v>67</v>
      </c>
      <c r="L447">
        <v>0</v>
      </c>
      <c r="M447" t="s">
        <v>116</v>
      </c>
      <c r="N447" t="s">
        <v>107</v>
      </c>
      <c r="O447">
        <v>-2.5499999999999998</v>
      </c>
      <c r="P447">
        <v>-2.94</v>
      </c>
      <c r="Q447">
        <v>-2.2400000000000002</v>
      </c>
      <c r="R447" t="s">
        <v>142</v>
      </c>
      <c r="S447">
        <v>15.8</v>
      </c>
      <c r="T447" t="s">
        <v>65</v>
      </c>
      <c r="U447" t="s">
        <v>564</v>
      </c>
      <c r="V447" t="s">
        <v>108</v>
      </c>
      <c r="W447" t="s">
        <v>102</v>
      </c>
      <c r="X447">
        <v>4.26</v>
      </c>
      <c r="Y447" t="s">
        <v>67</v>
      </c>
      <c r="Z447">
        <v>-1.03</v>
      </c>
      <c r="AA447" t="s">
        <v>65</v>
      </c>
      <c r="AB447" t="s">
        <v>92</v>
      </c>
      <c r="AC447">
        <v>-2.94</v>
      </c>
      <c r="AD447">
        <v>2021</v>
      </c>
      <c r="AE447">
        <v>59.4</v>
      </c>
      <c r="AF447">
        <v>119</v>
      </c>
      <c r="AG447" t="s">
        <v>93</v>
      </c>
      <c r="AH447" t="s">
        <v>66</v>
      </c>
      <c r="AI447">
        <v>1536</v>
      </c>
      <c r="AJ447">
        <v>16.78</v>
      </c>
      <c r="AK447" t="s">
        <v>109</v>
      </c>
      <c r="AL447">
        <v>457174</v>
      </c>
      <c r="AM447" t="s">
        <v>559</v>
      </c>
      <c r="AN447" t="s">
        <v>67</v>
      </c>
      <c r="AO447" t="s">
        <v>123</v>
      </c>
      <c r="AP447" t="s">
        <v>124</v>
      </c>
      <c r="AQ447" t="s">
        <v>68</v>
      </c>
      <c r="AR447" t="s">
        <v>93</v>
      </c>
      <c r="AS447" t="s">
        <v>67</v>
      </c>
      <c r="AT447" t="s">
        <v>146</v>
      </c>
      <c r="AU447" t="s">
        <v>125</v>
      </c>
      <c r="AV447" t="s">
        <v>67</v>
      </c>
      <c r="AW447" t="s">
        <v>126</v>
      </c>
      <c r="AX447" t="s">
        <v>246</v>
      </c>
      <c r="AY447" t="s">
        <v>110</v>
      </c>
      <c r="AZ447">
        <v>478</v>
      </c>
      <c r="BA447" t="s">
        <v>67</v>
      </c>
      <c r="BB447">
        <v>0</v>
      </c>
      <c r="BC447">
        <v>0.7</v>
      </c>
      <c r="BD447">
        <v>4</v>
      </c>
      <c r="BE447">
        <v>0</v>
      </c>
      <c r="BF447" t="s">
        <v>70</v>
      </c>
      <c r="BG447" t="s">
        <v>128</v>
      </c>
      <c r="BH447" t="s">
        <v>96</v>
      </c>
      <c r="BI447" t="s">
        <v>67</v>
      </c>
      <c r="BJ447" t="s">
        <v>71</v>
      </c>
      <c r="BK447" t="s">
        <v>67</v>
      </c>
      <c r="BL447" t="s">
        <v>130</v>
      </c>
      <c r="BM447" t="s">
        <v>67</v>
      </c>
      <c r="BN447">
        <v>252.87</v>
      </c>
      <c r="BO447">
        <v>1.69</v>
      </c>
      <c r="BP447">
        <v>11.8</v>
      </c>
      <c r="BQ447" t="s">
        <v>74</v>
      </c>
      <c r="BR447" t="s">
        <v>139</v>
      </c>
      <c r="BS447" t="s">
        <v>133</v>
      </c>
      <c r="BT447" t="s">
        <v>98</v>
      </c>
      <c r="BU447">
        <v>-1.25</v>
      </c>
      <c r="BV447">
        <v>-1</v>
      </c>
    </row>
    <row r="448" spans="1:74" x14ac:dyDescent="0.25">
      <c r="A448" t="s">
        <v>102</v>
      </c>
      <c r="B448" t="s">
        <v>103</v>
      </c>
      <c r="C448" t="s">
        <v>104</v>
      </c>
      <c r="D448">
        <v>3.7</v>
      </c>
      <c r="E448">
        <v>3.77</v>
      </c>
      <c r="F448" t="s">
        <v>67</v>
      </c>
      <c r="G448" t="s">
        <v>88</v>
      </c>
      <c r="H448">
        <v>199</v>
      </c>
      <c r="I448">
        <v>1.1299999999999999</v>
      </c>
      <c r="J448" t="s">
        <v>106</v>
      </c>
      <c r="K448" t="s">
        <v>67</v>
      </c>
      <c r="L448">
        <v>0</v>
      </c>
      <c r="M448" t="s">
        <v>116</v>
      </c>
      <c r="N448" t="s">
        <v>107</v>
      </c>
      <c r="O448">
        <v>-2.5499999999999998</v>
      </c>
      <c r="P448">
        <v>-2.94</v>
      </c>
      <c r="Q448">
        <v>-2.2400000000000002</v>
      </c>
      <c r="R448" t="s">
        <v>142</v>
      </c>
      <c r="S448">
        <v>15.8</v>
      </c>
      <c r="T448" t="s">
        <v>65</v>
      </c>
      <c r="U448" t="s">
        <v>564</v>
      </c>
      <c r="V448" t="s">
        <v>108</v>
      </c>
      <c r="W448" t="s">
        <v>102</v>
      </c>
      <c r="X448">
        <v>4.26</v>
      </c>
      <c r="Y448" t="s">
        <v>67</v>
      </c>
      <c r="Z448">
        <v>-1.03</v>
      </c>
      <c r="AA448" t="s">
        <v>65</v>
      </c>
      <c r="AB448" t="s">
        <v>92</v>
      </c>
      <c r="AC448">
        <v>-2.94</v>
      </c>
      <c r="AD448">
        <v>2021</v>
      </c>
      <c r="AE448">
        <v>31.4</v>
      </c>
      <c r="AF448">
        <v>63</v>
      </c>
      <c r="AG448" t="s">
        <v>93</v>
      </c>
      <c r="AH448" t="s">
        <v>66</v>
      </c>
      <c r="AI448">
        <v>1536</v>
      </c>
      <c r="AJ448">
        <v>16.78</v>
      </c>
      <c r="AK448" t="s">
        <v>109</v>
      </c>
      <c r="AL448">
        <v>457175</v>
      </c>
      <c r="AM448" t="s">
        <v>559</v>
      </c>
      <c r="AN448" t="s">
        <v>67</v>
      </c>
      <c r="AO448" t="s">
        <v>123</v>
      </c>
      <c r="AP448" t="s">
        <v>124</v>
      </c>
      <c r="AQ448" t="s">
        <v>68</v>
      </c>
      <c r="AR448" t="s">
        <v>93</v>
      </c>
      <c r="AS448" t="s">
        <v>67</v>
      </c>
      <c r="AT448" t="s">
        <v>146</v>
      </c>
      <c r="AU448" t="s">
        <v>125</v>
      </c>
      <c r="AV448" t="s">
        <v>67</v>
      </c>
      <c r="AW448" t="s">
        <v>126</v>
      </c>
      <c r="AX448" t="s">
        <v>246</v>
      </c>
      <c r="AY448" t="s">
        <v>110</v>
      </c>
      <c r="AZ448">
        <v>478</v>
      </c>
      <c r="BA448" t="s">
        <v>67</v>
      </c>
      <c r="BB448">
        <v>0</v>
      </c>
      <c r="BC448">
        <v>0.7</v>
      </c>
      <c r="BD448">
        <v>4</v>
      </c>
      <c r="BE448">
        <v>0</v>
      </c>
      <c r="BF448" t="s">
        <v>70</v>
      </c>
      <c r="BG448" t="s">
        <v>128</v>
      </c>
      <c r="BH448" t="s">
        <v>96</v>
      </c>
      <c r="BI448" t="s">
        <v>67</v>
      </c>
      <c r="BJ448" t="s">
        <v>71</v>
      </c>
      <c r="BK448" t="s">
        <v>67</v>
      </c>
      <c r="BL448" t="s">
        <v>130</v>
      </c>
      <c r="BM448" t="s">
        <v>67</v>
      </c>
      <c r="BN448">
        <v>133.69999999999999</v>
      </c>
      <c r="BO448">
        <v>1.69</v>
      </c>
      <c r="BP448">
        <v>11.8</v>
      </c>
      <c r="BQ448" t="s">
        <v>74</v>
      </c>
      <c r="BR448" t="s">
        <v>139</v>
      </c>
      <c r="BS448" t="s">
        <v>133</v>
      </c>
      <c r="BT448" t="s">
        <v>98</v>
      </c>
      <c r="BU448">
        <v>-1.25</v>
      </c>
      <c r="BV448">
        <v>-1</v>
      </c>
    </row>
    <row r="449" spans="1:74" x14ac:dyDescent="0.25">
      <c r="A449" t="s">
        <v>149</v>
      </c>
      <c r="B449" t="s">
        <v>150</v>
      </c>
      <c r="C449" t="s">
        <v>141</v>
      </c>
      <c r="D449">
        <v>8.5</v>
      </c>
      <c r="E449">
        <v>0.56999999999999995</v>
      </c>
      <c r="F449" t="s">
        <v>67</v>
      </c>
      <c r="G449" t="s">
        <v>105</v>
      </c>
      <c r="H449">
        <v>199</v>
      </c>
      <c r="I449">
        <v>1.1299999999999999</v>
      </c>
      <c r="J449" t="s">
        <v>106</v>
      </c>
      <c r="K449" t="s">
        <v>67</v>
      </c>
      <c r="L449">
        <v>0</v>
      </c>
      <c r="M449" t="s">
        <v>116</v>
      </c>
      <c r="N449" t="s">
        <v>107</v>
      </c>
      <c r="O449">
        <v>-2</v>
      </c>
      <c r="P449">
        <v>-1.88</v>
      </c>
      <c r="Q449">
        <v>-1.64</v>
      </c>
      <c r="R449" t="s">
        <v>142</v>
      </c>
      <c r="S449">
        <v>6.9</v>
      </c>
      <c r="T449" t="s">
        <v>65</v>
      </c>
      <c r="U449" t="s">
        <v>565</v>
      </c>
      <c r="V449" t="s">
        <v>108</v>
      </c>
      <c r="W449" t="s">
        <v>149</v>
      </c>
      <c r="X449">
        <v>0.64</v>
      </c>
      <c r="Y449" t="s">
        <v>67</v>
      </c>
      <c r="Z449">
        <v>-1.03</v>
      </c>
      <c r="AA449" t="s">
        <v>65</v>
      </c>
      <c r="AB449" t="s">
        <v>92</v>
      </c>
      <c r="AC449">
        <v>-1.88</v>
      </c>
      <c r="AD449">
        <v>2021</v>
      </c>
      <c r="AE449">
        <v>284.5</v>
      </c>
      <c r="AF449">
        <v>569</v>
      </c>
      <c r="AG449" t="s">
        <v>93</v>
      </c>
      <c r="AH449" t="s">
        <v>66</v>
      </c>
      <c r="AI449">
        <v>1536</v>
      </c>
      <c r="AJ449">
        <v>2.37</v>
      </c>
      <c r="AK449" t="s">
        <v>109</v>
      </c>
      <c r="AL449">
        <v>457176</v>
      </c>
      <c r="AM449" t="s">
        <v>495</v>
      </c>
      <c r="AN449" t="s">
        <v>67</v>
      </c>
      <c r="AO449" t="s">
        <v>123</v>
      </c>
      <c r="AP449" t="s">
        <v>124</v>
      </c>
      <c r="AQ449" t="s">
        <v>68</v>
      </c>
      <c r="AR449" t="s">
        <v>93</v>
      </c>
      <c r="AS449" t="s">
        <v>67</v>
      </c>
      <c r="AT449" t="s">
        <v>146</v>
      </c>
      <c r="AU449" t="s">
        <v>125</v>
      </c>
      <c r="AV449" t="s">
        <v>67</v>
      </c>
      <c r="AW449" t="s">
        <v>126</v>
      </c>
      <c r="AX449" t="s">
        <v>289</v>
      </c>
      <c r="AY449" t="s">
        <v>110</v>
      </c>
      <c r="AZ449">
        <v>618</v>
      </c>
      <c r="BA449" t="s">
        <v>67</v>
      </c>
      <c r="BB449">
        <v>0</v>
      </c>
      <c r="BC449">
        <v>0.24</v>
      </c>
      <c r="BD449">
        <v>2</v>
      </c>
      <c r="BE449">
        <v>2</v>
      </c>
      <c r="BF449" t="s">
        <v>70</v>
      </c>
      <c r="BG449" t="s">
        <v>128</v>
      </c>
      <c r="BH449" t="s">
        <v>96</v>
      </c>
      <c r="BI449" t="s">
        <v>67</v>
      </c>
      <c r="BJ449" t="s">
        <v>71</v>
      </c>
      <c r="BK449" t="s">
        <v>67</v>
      </c>
      <c r="BL449" t="s">
        <v>130</v>
      </c>
      <c r="BM449" t="s">
        <v>67</v>
      </c>
      <c r="BN449">
        <v>183.22</v>
      </c>
      <c r="BO449">
        <v>0.63</v>
      </c>
      <c r="BP449">
        <v>3</v>
      </c>
      <c r="BQ449" t="s">
        <v>131</v>
      </c>
      <c r="BR449" t="s">
        <v>139</v>
      </c>
      <c r="BS449" t="s">
        <v>133</v>
      </c>
      <c r="BT449" t="s">
        <v>98</v>
      </c>
      <c r="BU449">
        <v>-1.25</v>
      </c>
      <c r="BV449">
        <v>-1</v>
      </c>
    </row>
    <row r="450" spans="1:74" x14ac:dyDescent="0.25">
      <c r="A450" t="s">
        <v>80</v>
      </c>
      <c r="B450" t="s">
        <v>80</v>
      </c>
      <c r="C450" t="s">
        <v>80</v>
      </c>
      <c r="D450">
        <v>2</v>
      </c>
      <c r="E450">
        <v>1.51</v>
      </c>
      <c r="F450" t="s">
        <v>67</v>
      </c>
      <c r="G450" t="s">
        <v>111</v>
      </c>
      <c r="H450">
        <v>199</v>
      </c>
      <c r="I450">
        <v>1.1299999999999999</v>
      </c>
      <c r="J450" t="s">
        <v>106</v>
      </c>
      <c r="K450" t="s">
        <v>67</v>
      </c>
      <c r="L450">
        <v>0</v>
      </c>
      <c r="M450" t="s">
        <v>116</v>
      </c>
      <c r="N450" t="s">
        <v>107</v>
      </c>
      <c r="O450">
        <v>-1.85</v>
      </c>
      <c r="P450">
        <v>-2.15</v>
      </c>
      <c r="Q450">
        <v>-1.65</v>
      </c>
      <c r="R450" t="s">
        <v>72</v>
      </c>
      <c r="S450">
        <v>11.1</v>
      </c>
      <c r="T450" t="s">
        <v>65</v>
      </c>
      <c r="U450" t="s">
        <v>566</v>
      </c>
      <c r="V450" t="s">
        <v>108</v>
      </c>
      <c r="W450" t="s">
        <v>80</v>
      </c>
      <c r="X450">
        <v>1.71</v>
      </c>
      <c r="Y450" t="s">
        <v>67</v>
      </c>
      <c r="Z450">
        <v>-0.8</v>
      </c>
      <c r="AA450" t="s">
        <v>65</v>
      </c>
      <c r="AB450" t="s">
        <v>92</v>
      </c>
      <c r="AC450">
        <v>-2.15</v>
      </c>
      <c r="AD450">
        <v>2021</v>
      </c>
      <c r="AE450">
        <v>34.5</v>
      </c>
      <c r="AF450">
        <v>69</v>
      </c>
      <c r="AG450" t="s">
        <v>93</v>
      </c>
      <c r="AH450" t="s">
        <v>66</v>
      </c>
      <c r="AI450">
        <v>1536</v>
      </c>
      <c r="AJ450">
        <v>6.34</v>
      </c>
      <c r="AK450" t="s">
        <v>109</v>
      </c>
      <c r="AL450">
        <v>457177</v>
      </c>
      <c r="AM450" t="s">
        <v>567</v>
      </c>
      <c r="AN450" t="s">
        <v>568</v>
      </c>
      <c r="AO450" t="s">
        <v>123</v>
      </c>
      <c r="AP450" t="s">
        <v>124</v>
      </c>
      <c r="AQ450" t="s">
        <v>68</v>
      </c>
      <c r="AR450" t="s">
        <v>93</v>
      </c>
      <c r="AS450" t="s">
        <v>67</v>
      </c>
      <c r="AT450" t="s">
        <v>146</v>
      </c>
      <c r="AU450" t="s">
        <v>125</v>
      </c>
      <c r="AV450" t="s">
        <v>67</v>
      </c>
      <c r="AW450" t="s">
        <v>126</v>
      </c>
      <c r="AX450" t="s">
        <v>307</v>
      </c>
      <c r="AY450" t="s">
        <v>110</v>
      </c>
      <c r="AZ450">
        <v>143</v>
      </c>
      <c r="BA450" t="s">
        <v>67</v>
      </c>
      <c r="BB450">
        <v>0</v>
      </c>
      <c r="BC450">
        <v>0.5</v>
      </c>
      <c r="BD450">
        <v>2.7</v>
      </c>
      <c r="BE450">
        <v>2.7</v>
      </c>
      <c r="BF450" t="s">
        <v>128</v>
      </c>
      <c r="BG450" t="s">
        <v>128</v>
      </c>
      <c r="BH450" t="s">
        <v>96</v>
      </c>
      <c r="BI450" t="s">
        <v>67</v>
      </c>
      <c r="BJ450" t="s">
        <v>71</v>
      </c>
      <c r="BK450" t="s">
        <v>67</v>
      </c>
      <c r="BL450" t="s">
        <v>130</v>
      </c>
      <c r="BM450" t="s">
        <v>67</v>
      </c>
      <c r="BN450">
        <v>58.84</v>
      </c>
      <c r="BO450">
        <v>1.05</v>
      </c>
      <c r="BP450">
        <v>5.7</v>
      </c>
      <c r="BQ450" t="s">
        <v>190</v>
      </c>
      <c r="BR450" t="s">
        <v>569</v>
      </c>
      <c r="BS450" t="s">
        <v>133</v>
      </c>
      <c r="BT450" t="s">
        <v>98</v>
      </c>
      <c r="BU450">
        <v>-1.1000000000000001</v>
      </c>
      <c r="BV450">
        <v>-0.85</v>
      </c>
    </row>
    <row r="451" spans="1:74" x14ac:dyDescent="0.25">
      <c r="A451" t="s">
        <v>149</v>
      </c>
      <c r="B451" t="s">
        <v>150</v>
      </c>
      <c r="C451" t="s">
        <v>141</v>
      </c>
      <c r="D451">
        <v>11.6</v>
      </c>
      <c r="E451">
        <v>1.06</v>
      </c>
      <c r="F451" t="s">
        <v>67</v>
      </c>
      <c r="G451" t="s">
        <v>88</v>
      </c>
      <c r="H451">
        <v>199</v>
      </c>
      <c r="I451">
        <v>1.1299999999999999</v>
      </c>
      <c r="J451" t="s">
        <v>106</v>
      </c>
      <c r="K451" t="s">
        <v>67</v>
      </c>
      <c r="L451">
        <v>0</v>
      </c>
      <c r="M451" t="s">
        <v>116</v>
      </c>
      <c r="N451" t="s">
        <v>107</v>
      </c>
      <c r="O451">
        <v>-1.6</v>
      </c>
      <c r="P451">
        <v>-1.94</v>
      </c>
      <c r="Q451">
        <v>-1.63</v>
      </c>
      <c r="R451" t="s">
        <v>72</v>
      </c>
      <c r="S451">
        <v>14.6</v>
      </c>
      <c r="T451" t="s">
        <v>65</v>
      </c>
      <c r="U451" t="s">
        <v>570</v>
      </c>
      <c r="V451" t="s">
        <v>108</v>
      </c>
      <c r="W451" t="s">
        <v>149</v>
      </c>
      <c r="X451">
        <v>1.2</v>
      </c>
      <c r="Y451" t="s">
        <v>67</v>
      </c>
      <c r="Z451">
        <v>-1.02</v>
      </c>
      <c r="AA451" t="s">
        <v>65</v>
      </c>
      <c r="AB451" t="s">
        <v>92</v>
      </c>
      <c r="AC451">
        <v>-1.94</v>
      </c>
      <c r="AD451">
        <v>2021</v>
      </c>
      <c r="AE451">
        <v>206.9</v>
      </c>
      <c r="AF451">
        <v>414</v>
      </c>
      <c r="AG451" t="s">
        <v>261</v>
      </c>
      <c r="AH451" t="s">
        <v>66</v>
      </c>
      <c r="AI451">
        <v>1536</v>
      </c>
      <c r="AJ451">
        <v>3.86</v>
      </c>
      <c r="AK451" t="s">
        <v>109</v>
      </c>
      <c r="AL451">
        <v>457178</v>
      </c>
      <c r="AM451" t="s">
        <v>262</v>
      </c>
      <c r="AN451" t="s">
        <v>67</v>
      </c>
      <c r="AO451" t="s">
        <v>123</v>
      </c>
      <c r="AP451" t="s">
        <v>124</v>
      </c>
      <c r="AQ451" t="s">
        <v>68</v>
      </c>
      <c r="AR451" t="s">
        <v>261</v>
      </c>
      <c r="AS451" t="s">
        <v>67</v>
      </c>
      <c r="AT451" t="s">
        <v>146</v>
      </c>
      <c r="AU451" t="s">
        <v>125</v>
      </c>
      <c r="AV451" t="s">
        <v>67</v>
      </c>
      <c r="AW451" t="s">
        <v>126</v>
      </c>
      <c r="AX451" t="s">
        <v>151</v>
      </c>
      <c r="AY451" t="s">
        <v>110</v>
      </c>
      <c r="AZ451">
        <v>482</v>
      </c>
      <c r="BA451" t="s">
        <v>67</v>
      </c>
      <c r="BB451">
        <v>0</v>
      </c>
      <c r="BC451">
        <v>0.31</v>
      </c>
      <c r="BD451">
        <v>4.5</v>
      </c>
      <c r="BE451">
        <v>4.5</v>
      </c>
      <c r="BF451" t="s">
        <v>70</v>
      </c>
      <c r="BG451" t="s">
        <v>99</v>
      </c>
      <c r="BH451" t="s">
        <v>96</v>
      </c>
      <c r="BI451" t="s">
        <v>67</v>
      </c>
      <c r="BJ451" t="s">
        <v>71</v>
      </c>
      <c r="BK451" t="s">
        <v>67</v>
      </c>
      <c r="BL451" t="s">
        <v>97</v>
      </c>
      <c r="BM451" t="s">
        <v>67</v>
      </c>
      <c r="BN451">
        <v>247.86</v>
      </c>
      <c r="BO451">
        <v>0.69</v>
      </c>
      <c r="BP451">
        <v>5.6</v>
      </c>
      <c r="BQ451" t="s">
        <v>190</v>
      </c>
      <c r="BR451" t="s">
        <v>265</v>
      </c>
      <c r="BS451" t="s">
        <v>133</v>
      </c>
      <c r="BT451" t="s">
        <v>98</v>
      </c>
      <c r="BU451">
        <v>-1.25</v>
      </c>
      <c r="BV451">
        <v>-1</v>
      </c>
    </row>
    <row r="452" spans="1:74" x14ac:dyDescent="0.25">
      <c r="A452" t="s">
        <v>140</v>
      </c>
      <c r="B452" t="s">
        <v>103</v>
      </c>
      <c r="C452" t="s">
        <v>141</v>
      </c>
      <c r="D452">
        <v>13.1</v>
      </c>
      <c r="E452">
        <v>1.1100000000000001</v>
      </c>
      <c r="F452" t="s">
        <v>67</v>
      </c>
      <c r="G452" t="s">
        <v>88</v>
      </c>
      <c r="H452">
        <v>199</v>
      </c>
      <c r="I452">
        <v>1.1299999999999999</v>
      </c>
      <c r="J452" t="s">
        <v>106</v>
      </c>
      <c r="K452" t="s">
        <v>67</v>
      </c>
      <c r="L452">
        <v>1</v>
      </c>
      <c r="M452" t="s">
        <v>116</v>
      </c>
      <c r="N452" t="s">
        <v>107</v>
      </c>
      <c r="O452">
        <v>-2.0499999999999998</v>
      </c>
      <c r="P452">
        <v>-2.27</v>
      </c>
      <c r="Q452">
        <v>-1.92</v>
      </c>
      <c r="R452" t="s">
        <v>142</v>
      </c>
      <c r="S452">
        <v>9.1</v>
      </c>
      <c r="T452" t="s">
        <v>65</v>
      </c>
      <c r="U452" t="s">
        <v>571</v>
      </c>
      <c r="V452" t="s">
        <v>108</v>
      </c>
      <c r="W452" t="s">
        <v>140</v>
      </c>
      <c r="X452">
        <v>1.25</v>
      </c>
      <c r="Y452" t="s">
        <v>67</v>
      </c>
      <c r="Z452">
        <v>-1.08</v>
      </c>
      <c r="AA452" t="s">
        <v>65</v>
      </c>
      <c r="AB452" t="s">
        <v>92</v>
      </c>
      <c r="AC452">
        <v>-2.27</v>
      </c>
      <c r="AD452">
        <v>2021</v>
      </c>
      <c r="AE452">
        <v>222</v>
      </c>
      <c r="AF452">
        <v>444</v>
      </c>
      <c r="AG452" t="s">
        <v>93</v>
      </c>
      <c r="AH452" t="s">
        <v>66</v>
      </c>
      <c r="AI452">
        <v>1536</v>
      </c>
      <c r="AJ452">
        <v>5.8</v>
      </c>
      <c r="AK452" t="s">
        <v>109</v>
      </c>
      <c r="AL452">
        <v>457179</v>
      </c>
      <c r="AM452" t="s">
        <v>572</v>
      </c>
      <c r="AN452" t="s">
        <v>67</v>
      </c>
      <c r="AO452" t="s">
        <v>123</v>
      </c>
      <c r="AP452" t="s">
        <v>124</v>
      </c>
      <c r="AQ452" t="s">
        <v>68</v>
      </c>
      <c r="AR452" t="s">
        <v>93</v>
      </c>
      <c r="AS452" t="s">
        <v>67</v>
      </c>
      <c r="AT452" t="s">
        <v>146</v>
      </c>
      <c r="AU452" t="s">
        <v>125</v>
      </c>
      <c r="AV452" t="s">
        <v>67</v>
      </c>
      <c r="AW452" t="s">
        <v>126</v>
      </c>
      <c r="AX452" t="s">
        <v>194</v>
      </c>
      <c r="AY452" t="s">
        <v>110</v>
      </c>
      <c r="AZ452">
        <v>1036</v>
      </c>
      <c r="BA452" t="s">
        <v>67</v>
      </c>
      <c r="BB452">
        <v>0</v>
      </c>
      <c r="BC452">
        <v>0.35</v>
      </c>
      <c r="BD452">
        <v>1.6</v>
      </c>
      <c r="BE452">
        <v>1.6</v>
      </c>
      <c r="BF452" t="s">
        <v>70</v>
      </c>
      <c r="BG452" t="s">
        <v>128</v>
      </c>
      <c r="BH452" t="s">
        <v>96</v>
      </c>
      <c r="BI452" t="s">
        <v>67</v>
      </c>
      <c r="BJ452" t="s">
        <v>71</v>
      </c>
      <c r="BK452" t="s">
        <v>67</v>
      </c>
      <c r="BL452" t="s">
        <v>130</v>
      </c>
      <c r="BM452" t="s">
        <v>67</v>
      </c>
      <c r="BN452">
        <v>278.49</v>
      </c>
      <c r="BO452">
        <v>1.02</v>
      </c>
      <c r="BP452">
        <v>5.9</v>
      </c>
      <c r="BQ452" t="s">
        <v>190</v>
      </c>
      <c r="BR452" t="s">
        <v>139</v>
      </c>
      <c r="BS452" t="s">
        <v>133</v>
      </c>
      <c r="BT452" t="s">
        <v>98</v>
      </c>
      <c r="BU452">
        <v>-1.25</v>
      </c>
      <c r="BV452">
        <v>-1</v>
      </c>
    </row>
    <row r="453" spans="1:74" x14ac:dyDescent="0.25">
      <c r="A453" t="s">
        <v>140</v>
      </c>
      <c r="B453" t="s">
        <v>103</v>
      </c>
      <c r="C453" t="s">
        <v>141</v>
      </c>
      <c r="D453">
        <v>10</v>
      </c>
      <c r="E453">
        <v>1.52</v>
      </c>
      <c r="F453" t="s">
        <v>67</v>
      </c>
      <c r="G453" t="s">
        <v>88</v>
      </c>
      <c r="H453">
        <v>199</v>
      </c>
      <c r="I453">
        <v>1.1299999999999999</v>
      </c>
      <c r="J453" t="s">
        <v>106</v>
      </c>
      <c r="K453" t="s">
        <v>67</v>
      </c>
      <c r="L453">
        <v>1</v>
      </c>
      <c r="M453" t="s">
        <v>116</v>
      </c>
      <c r="N453" t="s">
        <v>107</v>
      </c>
      <c r="O453">
        <v>-2.0499999999999998</v>
      </c>
      <c r="P453">
        <v>-2.4700000000000002</v>
      </c>
      <c r="Q453">
        <v>-1.95</v>
      </c>
      <c r="R453" t="s">
        <v>142</v>
      </c>
      <c r="S453">
        <v>9.1999999999999993</v>
      </c>
      <c r="T453" t="s">
        <v>65</v>
      </c>
      <c r="U453" t="s">
        <v>571</v>
      </c>
      <c r="V453" t="s">
        <v>108</v>
      </c>
      <c r="W453" t="s">
        <v>140</v>
      </c>
      <c r="X453">
        <v>1.72</v>
      </c>
      <c r="Y453" t="s">
        <v>67</v>
      </c>
      <c r="Z453">
        <v>-1.07</v>
      </c>
      <c r="AA453" t="s">
        <v>65</v>
      </c>
      <c r="AB453" t="s">
        <v>92</v>
      </c>
      <c r="AC453">
        <v>-2.4700000000000002</v>
      </c>
      <c r="AD453">
        <v>2021</v>
      </c>
      <c r="AE453">
        <v>169.7</v>
      </c>
      <c r="AF453">
        <v>339</v>
      </c>
      <c r="AG453" t="s">
        <v>93</v>
      </c>
      <c r="AH453" t="s">
        <v>66</v>
      </c>
      <c r="AI453">
        <v>1536</v>
      </c>
      <c r="AJ453">
        <v>6.53</v>
      </c>
      <c r="AK453" t="s">
        <v>109</v>
      </c>
      <c r="AL453">
        <v>457180</v>
      </c>
      <c r="AM453" t="s">
        <v>572</v>
      </c>
      <c r="AN453" t="s">
        <v>67</v>
      </c>
      <c r="AO453" t="s">
        <v>123</v>
      </c>
      <c r="AP453" t="s">
        <v>124</v>
      </c>
      <c r="AQ453" t="s">
        <v>68</v>
      </c>
      <c r="AR453" t="s">
        <v>93</v>
      </c>
      <c r="AS453" t="s">
        <v>67</v>
      </c>
      <c r="AT453" t="s">
        <v>146</v>
      </c>
      <c r="AU453" t="s">
        <v>125</v>
      </c>
      <c r="AV453" t="s">
        <v>67</v>
      </c>
      <c r="AW453" t="s">
        <v>126</v>
      </c>
      <c r="AX453" t="s">
        <v>194</v>
      </c>
      <c r="AY453" t="s">
        <v>110</v>
      </c>
      <c r="AZ453">
        <v>1037</v>
      </c>
      <c r="BA453" t="s">
        <v>67</v>
      </c>
      <c r="BB453">
        <v>0</v>
      </c>
      <c r="BC453">
        <v>0.52</v>
      </c>
      <c r="BD453">
        <v>1.6</v>
      </c>
      <c r="BE453">
        <v>1.6</v>
      </c>
      <c r="BF453" t="s">
        <v>70</v>
      </c>
      <c r="BG453" t="s">
        <v>128</v>
      </c>
      <c r="BH453" t="s">
        <v>96</v>
      </c>
      <c r="BI453" t="s">
        <v>67</v>
      </c>
      <c r="BJ453" t="s">
        <v>71</v>
      </c>
      <c r="BK453" t="s">
        <v>67</v>
      </c>
      <c r="BL453" t="s">
        <v>130</v>
      </c>
      <c r="BM453" t="s">
        <v>67</v>
      </c>
      <c r="BN453">
        <v>291.43</v>
      </c>
      <c r="BO453">
        <v>1.22</v>
      </c>
      <c r="BP453">
        <v>5.9</v>
      </c>
      <c r="BQ453" t="s">
        <v>190</v>
      </c>
      <c r="BR453" t="s">
        <v>139</v>
      </c>
      <c r="BS453" t="s">
        <v>133</v>
      </c>
      <c r="BT453" t="s">
        <v>98</v>
      </c>
      <c r="BU453">
        <v>-1.25</v>
      </c>
      <c r="BV453">
        <v>-1</v>
      </c>
    </row>
    <row r="454" spans="1:74" x14ac:dyDescent="0.25">
      <c r="A454" t="s">
        <v>170</v>
      </c>
      <c r="B454" t="s">
        <v>171</v>
      </c>
      <c r="C454" t="s">
        <v>165</v>
      </c>
      <c r="D454">
        <v>20.6</v>
      </c>
      <c r="E454">
        <v>1.56</v>
      </c>
      <c r="F454" t="s">
        <v>67</v>
      </c>
      <c r="G454" t="s">
        <v>111</v>
      </c>
      <c r="H454">
        <v>199</v>
      </c>
      <c r="I454">
        <v>1.1299999999999999</v>
      </c>
      <c r="J454" t="s">
        <v>112</v>
      </c>
      <c r="K454" t="s">
        <v>67</v>
      </c>
      <c r="L454">
        <v>1</v>
      </c>
      <c r="M454" t="s">
        <v>116</v>
      </c>
      <c r="N454" t="s">
        <v>90</v>
      </c>
      <c r="O454">
        <v>-2.0499999999999998</v>
      </c>
      <c r="P454">
        <v>-1.5</v>
      </c>
      <c r="Q454">
        <v>-1.47</v>
      </c>
      <c r="R454" t="s">
        <v>142</v>
      </c>
      <c r="S454">
        <v>16.2</v>
      </c>
      <c r="T454" t="s">
        <v>65</v>
      </c>
      <c r="U454" t="s">
        <v>571</v>
      </c>
      <c r="V454" t="s">
        <v>573</v>
      </c>
      <c r="W454" t="s">
        <v>170</v>
      </c>
      <c r="X454">
        <v>1.76</v>
      </c>
      <c r="Y454" t="s">
        <v>67</v>
      </c>
      <c r="Z454">
        <v>-1.04</v>
      </c>
      <c r="AA454" t="s">
        <v>65</v>
      </c>
      <c r="AB454" t="s">
        <v>92</v>
      </c>
      <c r="AC454">
        <v>-1.5</v>
      </c>
      <c r="AD454">
        <v>2021</v>
      </c>
      <c r="AE454">
        <v>140.9</v>
      </c>
      <c r="AF454">
        <v>282</v>
      </c>
      <c r="AG454" t="s">
        <v>93</v>
      </c>
      <c r="AH454" t="s">
        <v>66</v>
      </c>
      <c r="AI454">
        <v>1536</v>
      </c>
      <c r="AJ454">
        <v>11.26</v>
      </c>
      <c r="AK454" t="s">
        <v>94</v>
      </c>
      <c r="AL454">
        <v>457181</v>
      </c>
      <c r="AM454" t="s">
        <v>572</v>
      </c>
      <c r="AN454" t="s">
        <v>574</v>
      </c>
      <c r="AO454" t="s">
        <v>123</v>
      </c>
      <c r="AP454" t="s">
        <v>124</v>
      </c>
      <c r="AQ454" t="s">
        <v>68</v>
      </c>
      <c r="AR454" t="s">
        <v>93</v>
      </c>
      <c r="AS454" t="s">
        <v>67</v>
      </c>
      <c r="AT454" t="s">
        <v>146</v>
      </c>
      <c r="AU454" t="s">
        <v>125</v>
      </c>
      <c r="AV454" t="s">
        <v>67</v>
      </c>
      <c r="AW454" t="s">
        <v>126</v>
      </c>
      <c r="AX454" t="s">
        <v>163</v>
      </c>
      <c r="AY454" t="s">
        <v>95</v>
      </c>
      <c r="AZ454">
        <v>987</v>
      </c>
      <c r="BA454" t="s">
        <v>67</v>
      </c>
      <c r="BB454">
        <v>0</v>
      </c>
      <c r="BC454">
        <v>0.03</v>
      </c>
      <c r="BD454">
        <v>0.8</v>
      </c>
      <c r="BE454">
        <v>0.8</v>
      </c>
      <c r="BF454" t="s">
        <v>70</v>
      </c>
      <c r="BG454" t="s">
        <v>128</v>
      </c>
      <c r="BH454" t="s">
        <v>96</v>
      </c>
      <c r="BI454" t="s">
        <v>67</v>
      </c>
      <c r="BJ454" t="s">
        <v>71</v>
      </c>
      <c r="BK454" t="s">
        <v>67</v>
      </c>
      <c r="BL454" t="s">
        <v>130</v>
      </c>
      <c r="BM454" t="s">
        <v>67</v>
      </c>
      <c r="BN454">
        <v>248.43</v>
      </c>
      <c r="BO454">
        <v>0.25</v>
      </c>
      <c r="BP454">
        <v>14.6</v>
      </c>
      <c r="BQ454" t="s">
        <v>74</v>
      </c>
      <c r="BR454" t="s">
        <v>139</v>
      </c>
      <c r="BS454" t="s">
        <v>133</v>
      </c>
      <c r="BT454" t="s">
        <v>98</v>
      </c>
      <c r="BU454">
        <v>-1.25</v>
      </c>
      <c r="BV454">
        <v>-1</v>
      </c>
    </row>
    <row r="455" spans="1:74" x14ac:dyDescent="0.25">
      <c r="A455" t="s">
        <v>170</v>
      </c>
      <c r="B455" t="s">
        <v>171</v>
      </c>
      <c r="C455" t="s">
        <v>165</v>
      </c>
      <c r="D455">
        <v>4.5999999999999996</v>
      </c>
      <c r="E455">
        <v>0.86</v>
      </c>
      <c r="F455" t="s">
        <v>67</v>
      </c>
      <c r="G455" t="s">
        <v>111</v>
      </c>
      <c r="H455">
        <v>199</v>
      </c>
      <c r="I455">
        <v>1.1299999999999999</v>
      </c>
      <c r="J455" t="s">
        <v>112</v>
      </c>
      <c r="K455" t="s">
        <v>67</v>
      </c>
      <c r="L455">
        <v>0</v>
      </c>
      <c r="M455" t="s">
        <v>116</v>
      </c>
      <c r="N455" t="s">
        <v>90</v>
      </c>
      <c r="O455">
        <v>-2.0499999999999998</v>
      </c>
      <c r="P455">
        <v>-2.2599999999999998</v>
      </c>
      <c r="Q455">
        <v>-1.99</v>
      </c>
      <c r="R455" t="s">
        <v>72</v>
      </c>
      <c r="S455">
        <v>15.8</v>
      </c>
      <c r="T455" t="s">
        <v>65</v>
      </c>
      <c r="U455" t="s">
        <v>571</v>
      </c>
      <c r="V455" t="s">
        <v>91</v>
      </c>
      <c r="W455" t="s">
        <v>170</v>
      </c>
      <c r="X455">
        <v>0.97</v>
      </c>
      <c r="Y455" t="s">
        <v>67</v>
      </c>
      <c r="Z455">
        <v>-1.03</v>
      </c>
      <c r="AA455" t="s">
        <v>65</v>
      </c>
      <c r="AB455" t="s">
        <v>92</v>
      </c>
      <c r="AC455">
        <v>-2.2599999999999998</v>
      </c>
      <c r="AD455">
        <v>2021</v>
      </c>
      <c r="AE455">
        <v>79.099999999999994</v>
      </c>
      <c r="AF455">
        <v>158</v>
      </c>
      <c r="AG455" t="s">
        <v>93</v>
      </c>
      <c r="AH455" t="s">
        <v>66</v>
      </c>
      <c r="AI455">
        <v>1536</v>
      </c>
      <c r="AJ455">
        <v>6.1</v>
      </c>
      <c r="AK455" t="s">
        <v>94</v>
      </c>
      <c r="AL455">
        <v>457183</v>
      </c>
      <c r="AM455" t="s">
        <v>572</v>
      </c>
      <c r="AN455" t="s">
        <v>67</v>
      </c>
      <c r="AO455" t="s">
        <v>123</v>
      </c>
      <c r="AP455" t="s">
        <v>124</v>
      </c>
      <c r="AQ455" t="s">
        <v>68</v>
      </c>
      <c r="AR455" t="s">
        <v>93</v>
      </c>
      <c r="AS455" t="s">
        <v>67</v>
      </c>
      <c r="AT455" t="s">
        <v>146</v>
      </c>
      <c r="AU455" t="s">
        <v>125</v>
      </c>
      <c r="AV455" t="s">
        <v>67</v>
      </c>
      <c r="AW455" t="s">
        <v>126</v>
      </c>
      <c r="AX455" t="s">
        <v>163</v>
      </c>
      <c r="AY455" t="s">
        <v>95</v>
      </c>
      <c r="AZ455">
        <v>958</v>
      </c>
      <c r="BA455" t="s">
        <v>67</v>
      </c>
      <c r="BB455">
        <v>0</v>
      </c>
      <c r="BC455">
        <v>0.27</v>
      </c>
      <c r="BD455">
        <v>5</v>
      </c>
      <c r="BE455">
        <v>5</v>
      </c>
      <c r="BF455" t="s">
        <v>70</v>
      </c>
      <c r="BG455" t="s">
        <v>128</v>
      </c>
      <c r="BH455" t="s">
        <v>96</v>
      </c>
      <c r="BI455" t="s">
        <v>67</v>
      </c>
      <c r="BJ455" t="s">
        <v>71</v>
      </c>
      <c r="BK455" t="s">
        <v>67</v>
      </c>
      <c r="BL455" t="s">
        <v>130</v>
      </c>
      <c r="BM455" t="s">
        <v>67</v>
      </c>
      <c r="BN455">
        <v>76.84</v>
      </c>
      <c r="BO455">
        <v>1.01</v>
      </c>
      <c r="BP455">
        <v>5.8</v>
      </c>
      <c r="BQ455" t="s">
        <v>190</v>
      </c>
      <c r="BR455" t="s">
        <v>139</v>
      </c>
      <c r="BS455" t="s">
        <v>133</v>
      </c>
      <c r="BT455" t="s">
        <v>98</v>
      </c>
      <c r="BU455">
        <v>-1.25</v>
      </c>
      <c r="BV455">
        <v>-1</v>
      </c>
    </row>
    <row r="456" spans="1:74" x14ac:dyDescent="0.25">
      <c r="A456" t="s">
        <v>102</v>
      </c>
      <c r="B456" t="s">
        <v>103</v>
      </c>
      <c r="C456" t="s">
        <v>104</v>
      </c>
      <c r="D456">
        <v>5.6</v>
      </c>
      <c r="E456">
        <v>2.99</v>
      </c>
      <c r="F456" t="s">
        <v>67</v>
      </c>
      <c r="G456" t="s">
        <v>73</v>
      </c>
      <c r="H456">
        <v>199</v>
      </c>
      <c r="I456">
        <v>1.1299999999999999</v>
      </c>
      <c r="J456" t="s">
        <v>112</v>
      </c>
      <c r="K456" t="s">
        <v>67</v>
      </c>
      <c r="L456">
        <v>0</v>
      </c>
      <c r="M456" t="s">
        <v>116</v>
      </c>
      <c r="N456" t="s">
        <v>348</v>
      </c>
      <c r="O456">
        <v>-2.5499999999999998</v>
      </c>
      <c r="P456">
        <v>-2.9</v>
      </c>
      <c r="Q456">
        <v>-2.16</v>
      </c>
      <c r="R456" t="s">
        <v>72</v>
      </c>
      <c r="S456">
        <v>16.7</v>
      </c>
      <c r="T456" t="s">
        <v>65</v>
      </c>
      <c r="U456" t="s">
        <v>575</v>
      </c>
      <c r="V456" t="s">
        <v>91</v>
      </c>
      <c r="W456" t="s">
        <v>102</v>
      </c>
      <c r="X456">
        <v>3.38</v>
      </c>
      <c r="Y456" t="s">
        <v>67</v>
      </c>
      <c r="Z456">
        <v>-1.01</v>
      </c>
      <c r="AA456" t="s">
        <v>65</v>
      </c>
      <c r="AB456" t="s">
        <v>100</v>
      </c>
      <c r="AC456">
        <v>-2.9</v>
      </c>
      <c r="AD456">
        <v>2021</v>
      </c>
      <c r="AE456">
        <v>48.3</v>
      </c>
      <c r="AF456">
        <v>97</v>
      </c>
      <c r="AG456" t="s">
        <v>93</v>
      </c>
      <c r="AH456" t="s">
        <v>66</v>
      </c>
      <c r="AI456">
        <v>1536</v>
      </c>
      <c r="AJ456">
        <v>13.77</v>
      </c>
      <c r="AK456" t="s">
        <v>94</v>
      </c>
      <c r="AL456">
        <v>457184</v>
      </c>
      <c r="AM456" t="s">
        <v>559</v>
      </c>
      <c r="AN456" t="s">
        <v>67</v>
      </c>
      <c r="AO456" t="s">
        <v>123</v>
      </c>
      <c r="AP456" t="s">
        <v>124</v>
      </c>
      <c r="AQ456" t="s">
        <v>68</v>
      </c>
      <c r="AR456" t="s">
        <v>93</v>
      </c>
      <c r="AS456" t="s">
        <v>67</v>
      </c>
      <c r="AT456" t="s">
        <v>146</v>
      </c>
      <c r="AU456" t="s">
        <v>125</v>
      </c>
      <c r="AV456" t="s">
        <v>67</v>
      </c>
      <c r="AW456" t="s">
        <v>126</v>
      </c>
      <c r="AX456" t="s">
        <v>290</v>
      </c>
      <c r="AY456" t="s">
        <v>95</v>
      </c>
      <c r="AZ456">
        <v>477</v>
      </c>
      <c r="BA456" t="s">
        <v>67</v>
      </c>
      <c r="BB456">
        <v>0</v>
      </c>
      <c r="BC456">
        <v>0.74</v>
      </c>
      <c r="BD456">
        <v>5.2</v>
      </c>
      <c r="BE456">
        <v>0</v>
      </c>
      <c r="BF456" t="s">
        <v>70</v>
      </c>
      <c r="BG456" t="s">
        <v>128</v>
      </c>
      <c r="BH456" t="s">
        <v>96</v>
      </c>
      <c r="BI456" t="s">
        <v>67</v>
      </c>
      <c r="BJ456" t="s">
        <v>71</v>
      </c>
      <c r="BK456" t="s">
        <v>67</v>
      </c>
      <c r="BL456" t="s">
        <v>130</v>
      </c>
      <c r="BM456" t="s">
        <v>67</v>
      </c>
      <c r="BN456">
        <v>163.16</v>
      </c>
      <c r="BO456">
        <v>1.65</v>
      </c>
      <c r="BP456">
        <v>11.5</v>
      </c>
      <c r="BQ456" t="s">
        <v>74</v>
      </c>
      <c r="BR456" t="s">
        <v>139</v>
      </c>
      <c r="BS456" t="s">
        <v>133</v>
      </c>
      <c r="BT456" t="s">
        <v>98</v>
      </c>
      <c r="BU456">
        <v>-1.25</v>
      </c>
      <c r="BV456">
        <v>-1</v>
      </c>
    </row>
    <row r="457" spans="1:74" x14ac:dyDescent="0.25">
      <c r="A457" t="s">
        <v>102</v>
      </c>
      <c r="B457" t="s">
        <v>103</v>
      </c>
      <c r="C457" t="s">
        <v>104</v>
      </c>
      <c r="D457">
        <v>11</v>
      </c>
      <c r="E457">
        <v>2.99</v>
      </c>
      <c r="F457" t="s">
        <v>67</v>
      </c>
      <c r="G457" t="s">
        <v>88</v>
      </c>
      <c r="H457">
        <v>199</v>
      </c>
      <c r="I457">
        <v>1.1299999999999999</v>
      </c>
      <c r="J457" t="s">
        <v>106</v>
      </c>
      <c r="K457" t="s">
        <v>67</v>
      </c>
      <c r="L457">
        <v>0</v>
      </c>
      <c r="M457" t="s">
        <v>116</v>
      </c>
      <c r="N457" t="s">
        <v>107</v>
      </c>
      <c r="O457">
        <v>-2.5499999999999998</v>
      </c>
      <c r="P457">
        <v>-2.9</v>
      </c>
      <c r="Q457">
        <v>-2.16</v>
      </c>
      <c r="R457" t="s">
        <v>72</v>
      </c>
      <c r="S457">
        <v>16.7</v>
      </c>
      <c r="T457" t="s">
        <v>65</v>
      </c>
      <c r="U457" t="s">
        <v>575</v>
      </c>
      <c r="V457" t="s">
        <v>108</v>
      </c>
      <c r="W457" t="s">
        <v>102</v>
      </c>
      <c r="X457">
        <v>3.38</v>
      </c>
      <c r="Y457" t="s">
        <v>67</v>
      </c>
      <c r="Z457">
        <v>-1.01</v>
      </c>
      <c r="AA457" t="s">
        <v>65</v>
      </c>
      <c r="AB457" t="s">
        <v>92</v>
      </c>
      <c r="AC457">
        <v>-2.9</v>
      </c>
      <c r="AD457">
        <v>2021</v>
      </c>
      <c r="AE457">
        <v>95.9</v>
      </c>
      <c r="AF457">
        <v>192</v>
      </c>
      <c r="AG457" t="s">
        <v>93</v>
      </c>
      <c r="AH457" t="s">
        <v>66</v>
      </c>
      <c r="AI457">
        <v>1536</v>
      </c>
      <c r="AJ457">
        <v>13.77</v>
      </c>
      <c r="AK457" t="s">
        <v>109</v>
      </c>
      <c r="AL457">
        <v>457185</v>
      </c>
      <c r="AM457" t="s">
        <v>559</v>
      </c>
      <c r="AN457" t="s">
        <v>67</v>
      </c>
      <c r="AO457" t="s">
        <v>123</v>
      </c>
      <c r="AP457" t="s">
        <v>124</v>
      </c>
      <c r="AQ457" t="s">
        <v>68</v>
      </c>
      <c r="AR457" t="s">
        <v>93</v>
      </c>
      <c r="AS457" t="s">
        <v>67</v>
      </c>
      <c r="AT457" t="s">
        <v>146</v>
      </c>
      <c r="AU457" t="s">
        <v>125</v>
      </c>
      <c r="AV457" t="s">
        <v>67</v>
      </c>
      <c r="AW457" t="s">
        <v>126</v>
      </c>
      <c r="AX457" t="s">
        <v>290</v>
      </c>
      <c r="AY457" t="s">
        <v>110</v>
      </c>
      <c r="AZ457">
        <v>477</v>
      </c>
      <c r="BA457" t="s">
        <v>67</v>
      </c>
      <c r="BB457">
        <v>0</v>
      </c>
      <c r="BC457">
        <v>0.74</v>
      </c>
      <c r="BD457">
        <v>5.2</v>
      </c>
      <c r="BE457">
        <v>0</v>
      </c>
      <c r="BF457" t="s">
        <v>70</v>
      </c>
      <c r="BG457" t="s">
        <v>128</v>
      </c>
      <c r="BH457" t="s">
        <v>96</v>
      </c>
      <c r="BI457" t="s">
        <v>67</v>
      </c>
      <c r="BJ457" t="s">
        <v>71</v>
      </c>
      <c r="BK457" t="s">
        <v>67</v>
      </c>
      <c r="BL457" t="s">
        <v>130</v>
      </c>
      <c r="BM457" t="s">
        <v>67</v>
      </c>
      <c r="BN457">
        <v>323.95999999999998</v>
      </c>
      <c r="BO457">
        <v>1.65</v>
      </c>
      <c r="BP457">
        <v>11.5</v>
      </c>
      <c r="BQ457" t="s">
        <v>74</v>
      </c>
      <c r="BR457" t="s">
        <v>139</v>
      </c>
      <c r="BS457" t="s">
        <v>133</v>
      </c>
      <c r="BT457" t="s">
        <v>98</v>
      </c>
      <c r="BU457">
        <v>-1.25</v>
      </c>
      <c r="BV457">
        <v>-1</v>
      </c>
    </row>
    <row r="458" spans="1:74" x14ac:dyDescent="0.25">
      <c r="A458" t="s">
        <v>140</v>
      </c>
      <c r="B458" t="s">
        <v>103</v>
      </c>
      <c r="C458" t="s">
        <v>141</v>
      </c>
      <c r="D458">
        <v>26.1</v>
      </c>
      <c r="E458">
        <v>4.1100000000000003</v>
      </c>
      <c r="F458" t="s">
        <v>67</v>
      </c>
      <c r="G458" t="s">
        <v>67</v>
      </c>
      <c r="H458">
        <v>199</v>
      </c>
      <c r="I458">
        <v>1.1299999999999999</v>
      </c>
      <c r="J458" t="s">
        <v>67</v>
      </c>
      <c r="K458" t="s">
        <v>67</v>
      </c>
      <c r="L458">
        <v>0</v>
      </c>
      <c r="M458" t="s">
        <v>116</v>
      </c>
      <c r="N458" t="s">
        <v>117</v>
      </c>
      <c r="O458">
        <v>-2.5499999999999998</v>
      </c>
      <c r="P458">
        <v>-1.62</v>
      </c>
      <c r="Q458">
        <v>-1.49</v>
      </c>
      <c r="R458" t="s">
        <v>142</v>
      </c>
      <c r="S458">
        <v>33.700000000000003</v>
      </c>
      <c r="T458" t="s">
        <v>120</v>
      </c>
      <c r="U458" t="s">
        <v>576</v>
      </c>
      <c r="V458" t="s">
        <v>108</v>
      </c>
      <c r="W458" t="s">
        <v>140</v>
      </c>
      <c r="X458">
        <v>4.6399999999999997</v>
      </c>
      <c r="Y458" t="s">
        <v>67</v>
      </c>
      <c r="Z458">
        <v>-1.05</v>
      </c>
      <c r="AA458" t="s">
        <v>65</v>
      </c>
      <c r="AB458" t="s">
        <v>92</v>
      </c>
      <c r="AC458">
        <v>-1.62</v>
      </c>
      <c r="AD458">
        <v>2021</v>
      </c>
      <c r="AE458">
        <v>84.3</v>
      </c>
      <c r="AF458">
        <v>169</v>
      </c>
      <c r="AG458" t="s">
        <v>93</v>
      </c>
      <c r="AH458" t="s">
        <v>66</v>
      </c>
      <c r="AI458">
        <v>1536</v>
      </c>
      <c r="AJ458">
        <v>22.94</v>
      </c>
      <c r="AK458" t="s">
        <v>94</v>
      </c>
      <c r="AL458">
        <v>456663</v>
      </c>
      <c r="AM458" t="s">
        <v>443</v>
      </c>
      <c r="AN458" t="s">
        <v>577</v>
      </c>
      <c r="AO458" t="s">
        <v>123</v>
      </c>
      <c r="AP458" t="s">
        <v>124</v>
      </c>
      <c r="AQ458" t="s">
        <v>68</v>
      </c>
      <c r="AR458" t="s">
        <v>93</v>
      </c>
      <c r="AS458" t="s">
        <v>67</v>
      </c>
      <c r="AT458" t="s">
        <v>146</v>
      </c>
      <c r="AU458" t="s">
        <v>69</v>
      </c>
      <c r="AV458" t="s">
        <v>67</v>
      </c>
      <c r="AW458" t="s">
        <v>126</v>
      </c>
      <c r="AX458" t="s">
        <v>339</v>
      </c>
      <c r="AY458" t="s">
        <v>340</v>
      </c>
      <c r="AZ458">
        <v>362</v>
      </c>
      <c r="BA458" t="s">
        <v>341</v>
      </c>
      <c r="BB458">
        <v>0</v>
      </c>
      <c r="BC458">
        <v>0.13</v>
      </c>
      <c r="BD458">
        <v>2.7</v>
      </c>
      <c r="BE458">
        <v>0</v>
      </c>
      <c r="BF458" t="s">
        <v>70</v>
      </c>
      <c r="BG458" t="s">
        <v>128</v>
      </c>
      <c r="BH458" t="s">
        <v>96</v>
      </c>
      <c r="BI458" t="s">
        <v>67</v>
      </c>
      <c r="BJ458" t="s">
        <v>71</v>
      </c>
      <c r="BK458" t="s">
        <v>67</v>
      </c>
      <c r="BL458" t="s">
        <v>130</v>
      </c>
      <c r="BM458" t="s">
        <v>67</v>
      </c>
      <c r="BN458">
        <v>391.47</v>
      </c>
      <c r="BO458">
        <v>0.37</v>
      </c>
      <c r="BP458">
        <v>31</v>
      </c>
      <c r="BQ458" t="s">
        <v>74</v>
      </c>
      <c r="BR458" t="s">
        <v>139</v>
      </c>
      <c r="BS458" t="s">
        <v>66</v>
      </c>
      <c r="BT458" t="s">
        <v>98</v>
      </c>
      <c r="BU458">
        <v>-1.25</v>
      </c>
      <c r="BV458">
        <v>-1</v>
      </c>
    </row>
    <row r="459" spans="1:74" x14ac:dyDescent="0.25">
      <c r="A459" t="s">
        <v>102</v>
      </c>
      <c r="B459" t="s">
        <v>103</v>
      </c>
      <c r="C459" t="s">
        <v>104</v>
      </c>
      <c r="D459">
        <v>72.900000000000006</v>
      </c>
      <c r="E459">
        <v>4.1100000000000003</v>
      </c>
      <c r="F459" t="s">
        <v>67</v>
      </c>
      <c r="G459" t="s">
        <v>67</v>
      </c>
      <c r="H459">
        <v>199</v>
      </c>
      <c r="I459">
        <v>1.1299999999999999</v>
      </c>
      <c r="J459" t="s">
        <v>67</v>
      </c>
      <c r="K459" t="s">
        <v>67</v>
      </c>
      <c r="L459">
        <v>0</v>
      </c>
      <c r="M459" t="s">
        <v>116</v>
      </c>
      <c r="N459" t="s">
        <v>117</v>
      </c>
      <c r="O459">
        <v>-2.5499999999999998</v>
      </c>
      <c r="P459">
        <v>-1.62</v>
      </c>
      <c r="Q459">
        <v>-1.49</v>
      </c>
      <c r="R459" t="s">
        <v>142</v>
      </c>
      <c r="S459">
        <v>33.700000000000003</v>
      </c>
      <c r="T459" t="s">
        <v>120</v>
      </c>
      <c r="U459" t="s">
        <v>576</v>
      </c>
      <c r="V459" t="s">
        <v>108</v>
      </c>
      <c r="W459" t="s">
        <v>102</v>
      </c>
      <c r="X459">
        <v>4.6399999999999997</v>
      </c>
      <c r="Y459" t="s">
        <v>67</v>
      </c>
      <c r="Z459">
        <v>-1.05</v>
      </c>
      <c r="AA459" t="s">
        <v>65</v>
      </c>
      <c r="AB459" t="s">
        <v>92</v>
      </c>
      <c r="AC459">
        <v>-1.62</v>
      </c>
      <c r="AD459">
        <v>2021</v>
      </c>
      <c r="AE459">
        <v>235.2</v>
      </c>
      <c r="AF459">
        <v>470</v>
      </c>
      <c r="AG459" t="s">
        <v>93</v>
      </c>
      <c r="AH459" t="s">
        <v>66</v>
      </c>
      <c r="AI459">
        <v>1536</v>
      </c>
      <c r="AJ459">
        <v>22.94</v>
      </c>
      <c r="AK459" t="s">
        <v>94</v>
      </c>
      <c r="AL459">
        <v>456690</v>
      </c>
      <c r="AM459" t="s">
        <v>443</v>
      </c>
      <c r="AN459" t="s">
        <v>577</v>
      </c>
      <c r="AO459" t="s">
        <v>123</v>
      </c>
      <c r="AP459" t="s">
        <v>124</v>
      </c>
      <c r="AQ459" t="s">
        <v>68</v>
      </c>
      <c r="AR459" t="s">
        <v>93</v>
      </c>
      <c r="AS459" t="s">
        <v>67</v>
      </c>
      <c r="AT459" t="s">
        <v>146</v>
      </c>
      <c r="AU459" t="s">
        <v>69</v>
      </c>
      <c r="AV459" t="s">
        <v>67</v>
      </c>
      <c r="AW459" t="s">
        <v>126</v>
      </c>
      <c r="AX459" t="s">
        <v>290</v>
      </c>
      <c r="AY459" t="s">
        <v>340</v>
      </c>
      <c r="AZ459">
        <v>362</v>
      </c>
      <c r="BA459" t="s">
        <v>341</v>
      </c>
      <c r="BB459">
        <v>0</v>
      </c>
      <c r="BC459">
        <v>0.13</v>
      </c>
      <c r="BD459">
        <v>2.7</v>
      </c>
      <c r="BE459">
        <v>0</v>
      </c>
      <c r="BF459" t="s">
        <v>70</v>
      </c>
      <c r="BG459" t="s">
        <v>128</v>
      </c>
      <c r="BH459" t="s">
        <v>96</v>
      </c>
      <c r="BI459" t="s">
        <v>67</v>
      </c>
      <c r="BJ459" t="s">
        <v>71</v>
      </c>
      <c r="BK459" t="s">
        <v>67</v>
      </c>
      <c r="BL459" t="s">
        <v>130</v>
      </c>
      <c r="BM459" t="s">
        <v>67</v>
      </c>
      <c r="BN459">
        <v>1092.54</v>
      </c>
      <c r="BO459">
        <v>0.37</v>
      </c>
      <c r="BP459">
        <v>31</v>
      </c>
      <c r="BQ459" t="s">
        <v>74</v>
      </c>
      <c r="BR459" t="s">
        <v>139</v>
      </c>
      <c r="BS459" t="s">
        <v>66</v>
      </c>
      <c r="BT459" t="s">
        <v>98</v>
      </c>
      <c r="BU459">
        <v>-1.25</v>
      </c>
      <c r="BV459">
        <v>-1</v>
      </c>
    </row>
    <row r="460" spans="1:74" x14ac:dyDescent="0.25">
      <c r="A460" t="s">
        <v>170</v>
      </c>
      <c r="B460" t="s">
        <v>171</v>
      </c>
      <c r="C460" t="s">
        <v>165</v>
      </c>
      <c r="D460">
        <v>2</v>
      </c>
      <c r="E460">
        <v>0.89</v>
      </c>
      <c r="F460" t="s">
        <v>67</v>
      </c>
      <c r="G460" t="s">
        <v>73</v>
      </c>
      <c r="H460">
        <v>199</v>
      </c>
      <c r="I460">
        <v>1.1299999999999999</v>
      </c>
      <c r="J460" t="s">
        <v>106</v>
      </c>
      <c r="K460" t="s">
        <v>67</v>
      </c>
      <c r="L460">
        <v>1</v>
      </c>
      <c r="M460" t="s">
        <v>116</v>
      </c>
      <c r="N460" t="s">
        <v>160</v>
      </c>
      <c r="O460">
        <v>-1.8</v>
      </c>
      <c r="P460">
        <v>-2.16</v>
      </c>
      <c r="Q460">
        <v>-1.67</v>
      </c>
      <c r="R460" t="s">
        <v>72</v>
      </c>
      <c r="S460">
        <v>8.4</v>
      </c>
      <c r="T460" t="s">
        <v>65</v>
      </c>
      <c r="U460" t="s">
        <v>578</v>
      </c>
      <c r="V460" t="s">
        <v>108</v>
      </c>
      <c r="W460" t="s">
        <v>170</v>
      </c>
      <c r="X460">
        <v>1.01</v>
      </c>
      <c r="Y460" t="s">
        <v>67</v>
      </c>
      <c r="Z460">
        <v>-1.04</v>
      </c>
      <c r="AA460" t="s">
        <v>65</v>
      </c>
      <c r="AB460" t="s">
        <v>100</v>
      </c>
      <c r="AC460">
        <v>-2.16</v>
      </c>
      <c r="AD460">
        <v>2021</v>
      </c>
      <c r="AE460">
        <v>61.6</v>
      </c>
      <c r="AF460">
        <v>123</v>
      </c>
      <c r="AG460" t="s">
        <v>93</v>
      </c>
      <c r="AH460" t="s">
        <v>66</v>
      </c>
      <c r="AI460">
        <v>1536</v>
      </c>
      <c r="AJ460">
        <v>2.92</v>
      </c>
      <c r="AK460" t="s">
        <v>109</v>
      </c>
      <c r="AL460">
        <v>457186</v>
      </c>
      <c r="AM460" t="s">
        <v>579</v>
      </c>
      <c r="AN460" t="s">
        <v>67</v>
      </c>
      <c r="AO460" t="s">
        <v>123</v>
      </c>
      <c r="AP460" t="s">
        <v>124</v>
      </c>
      <c r="AQ460" t="s">
        <v>68</v>
      </c>
      <c r="AR460" t="s">
        <v>93</v>
      </c>
      <c r="AS460" t="s">
        <v>67</v>
      </c>
      <c r="AT460" t="s">
        <v>146</v>
      </c>
      <c r="AU460" t="s">
        <v>125</v>
      </c>
      <c r="AV460" t="s">
        <v>67</v>
      </c>
      <c r="AW460" t="s">
        <v>126</v>
      </c>
      <c r="AX460" t="s">
        <v>246</v>
      </c>
      <c r="AY460" t="s">
        <v>110</v>
      </c>
      <c r="AZ460">
        <v>704</v>
      </c>
      <c r="BA460" t="s">
        <v>67</v>
      </c>
      <c r="BB460">
        <v>0</v>
      </c>
      <c r="BC460">
        <v>0.49</v>
      </c>
      <c r="BD460">
        <v>2.6</v>
      </c>
      <c r="BE460">
        <v>2.6</v>
      </c>
      <c r="BF460" t="s">
        <v>70</v>
      </c>
      <c r="BG460" t="s">
        <v>99</v>
      </c>
      <c r="BH460" t="s">
        <v>96</v>
      </c>
      <c r="BI460" t="s">
        <v>67</v>
      </c>
      <c r="BJ460" t="s">
        <v>71</v>
      </c>
      <c r="BK460" t="s">
        <v>67</v>
      </c>
      <c r="BL460" t="s">
        <v>97</v>
      </c>
      <c r="BM460" t="s">
        <v>67</v>
      </c>
      <c r="BN460">
        <v>62</v>
      </c>
      <c r="BO460">
        <v>0.91</v>
      </c>
      <c r="BP460">
        <v>3.2</v>
      </c>
      <c r="BQ460" t="s">
        <v>131</v>
      </c>
      <c r="BR460" t="s">
        <v>580</v>
      </c>
      <c r="BS460" t="s">
        <v>133</v>
      </c>
      <c r="BT460" t="s">
        <v>98</v>
      </c>
      <c r="BU460">
        <v>-1.25</v>
      </c>
      <c r="BV460">
        <v>-1</v>
      </c>
    </row>
    <row r="461" spans="1:74" x14ac:dyDescent="0.25">
      <c r="A461" t="s">
        <v>243</v>
      </c>
      <c r="B461" t="s">
        <v>171</v>
      </c>
      <c r="C461" t="s">
        <v>188</v>
      </c>
      <c r="D461">
        <v>3.6</v>
      </c>
      <c r="E461">
        <v>0.89</v>
      </c>
      <c r="F461" t="s">
        <v>67</v>
      </c>
      <c r="G461" t="s">
        <v>111</v>
      </c>
      <c r="H461">
        <v>199</v>
      </c>
      <c r="I461">
        <v>1.1299999999999999</v>
      </c>
      <c r="J461" t="s">
        <v>106</v>
      </c>
      <c r="K461" t="s">
        <v>67</v>
      </c>
      <c r="L461">
        <v>1</v>
      </c>
      <c r="M461" t="s">
        <v>116</v>
      </c>
      <c r="N461" t="s">
        <v>107</v>
      </c>
      <c r="O461">
        <v>-1.8</v>
      </c>
      <c r="P461">
        <v>-2.16</v>
      </c>
      <c r="Q461">
        <v>-1.67</v>
      </c>
      <c r="R461" t="s">
        <v>72</v>
      </c>
      <c r="S461">
        <v>8.4</v>
      </c>
      <c r="T461" t="s">
        <v>65</v>
      </c>
      <c r="U461" t="s">
        <v>578</v>
      </c>
      <c r="V461" t="s">
        <v>108</v>
      </c>
      <c r="W461" t="s">
        <v>243</v>
      </c>
      <c r="X461">
        <v>1.01</v>
      </c>
      <c r="Y461" t="s">
        <v>67</v>
      </c>
      <c r="Z461">
        <v>-1.04</v>
      </c>
      <c r="AA461" t="s">
        <v>65</v>
      </c>
      <c r="AB461" t="s">
        <v>92</v>
      </c>
      <c r="AC461">
        <v>-2.16</v>
      </c>
      <c r="AD461">
        <v>2021</v>
      </c>
      <c r="AE461">
        <v>113.5</v>
      </c>
      <c r="AF461">
        <v>227</v>
      </c>
      <c r="AG461" t="s">
        <v>93</v>
      </c>
      <c r="AH461" t="s">
        <v>66</v>
      </c>
      <c r="AI461">
        <v>1536</v>
      </c>
      <c r="AJ461">
        <v>2.92</v>
      </c>
      <c r="AK461" t="s">
        <v>109</v>
      </c>
      <c r="AL461">
        <v>457187</v>
      </c>
      <c r="AM461" t="s">
        <v>579</v>
      </c>
      <c r="AN461" t="s">
        <v>67</v>
      </c>
      <c r="AO461" t="s">
        <v>123</v>
      </c>
      <c r="AP461" t="s">
        <v>124</v>
      </c>
      <c r="AQ461" t="s">
        <v>68</v>
      </c>
      <c r="AR461" t="s">
        <v>93</v>
      </c>
      <c r="AS461" t="s">
        <v>67</v>
      </c>
      <c r="AT461" t="s">
        <v>146</v>
      </c>
      <c r="AU461" t="s">
        <v>125</v>
      </c>
      <c r="AV461" t="s">
        <v>67</v>
      </c>
      <c r="AW461" t="s">
        <v>126</v>
      </c>
      <c r="AX461" t="s">
        <v>246</v>
      </c>
      <c r="AY461" t="s">
        <v>110</v>
      </c>
      <c r="AZ461">
        <v>704</v>
      </c>
      <c r="BA461" t="s">
        <v>67</v>
      </c>
      <c r="BB461">
        <v>0</v>
      </c>
      <c r="BC461">
        <v>0.49</v>
      </c>
      <c r="BD461">
        <v>2.6</v>
      </c>
      <c r="BE461">
        <v>2.6</v>
      </c>
      <c r="BF461" t="s">
        <v>70</v>
      </c>
      <c r="BG461" t="s">
        <v>99</v>
      </c>
      <c r="BH461" t="s">
        <v>96</v>
      </c>
      <c r="BI461" t="s">
        <v>67</v>
      </c>
      <c r="BJ461" t="s">
        <v>71</v>
      </c>
      <c r="BK461" t="s">
        <v>67</v>
      </c>
      <c r="BL461" t="s">
        <v>97</v>
      </c>
      <c r="BM461" t="s">
        <v>67</v>
      </c>
      <c r="BN461">
        <v>114.17</v>
      </c>
      <c r="BO461">
        <v>0.91</v>
      </c>
      <c r="BP461">
        <v>3.2</v>
      </c>
      <c r="BQ461" t="s">
        <v>131</v>
      </c>
      <c r="BR461" t="s">
        <v>247</v>
      </c>
      <c r="BS461" t="s">
        <v>133</v>
      </c>
      <c r="BT461" t="s">
        <v>98</v>
      </c>
      <c r="BU461">
        <v>-1.25</v>
      </c>
      <c r="BV461">
        <v>-1</v>
      </c>
    </row>
    <row r="462" spans="1:74" x14ac:dyDescent="0.25">
      <c r="A462" t="s">
        <v>170</v>
      </c>
      <c r="B462" t="s">
        <v>171</v>
      </c>
      <c r="C462" t="s">
        <v>165</v>
      </c>
      <c r="D462">
        <v>0</v>
      </c>
      <c r="E462">
        <v>0.89</v>
      </c>
      <c r="F462" t="s">
        <v>67</v>
      </c>
      <c r="G462" t="s">
        <v>111</v>
      </c>
      <c r="H462">
        <v>199</v>
      </c>
      <c r="I462">
        <v>1.1299999999999999</v>
      </c>
      <c r="J462" t="s">
        <v>106</v>
      </c>
      <c r="K462" t="s">
        <v>67</v>
      </c>
      <c r="L462">
        <v>1</v>
      </c>
      <c r="M462" t="s">
        <v>116</v>
      </c>
      <c r="N462" t="s">
        <v>107</v>
      </c>
      <c r="O462">
        <v>-1.8</v>
      </c>
      <c r="P462">
        <v>-2.16</v>
      </c>
      <c r="Q462">
        <v>-1.67</v>
      </c>
      <c r="R462" t="s">
        <v>72</v>
      </c>
      <c r="S462">
        <v>8.4</v>
      </c>
      <c r="T462" t="s">
        <v>65</v>
      </c>
      <c r="U462" t="s">
        <v>578</v>
      </c>
      <c r="V462" t="s">
        <v>108</v>
      </c>
      <c r="W462" t="s">
        <v>170</v>
      </c>
      <c r="X462">
        <v>1.01</v>
      </c>
      <c r="Y462" t="s">
        <v>67</v>
      </c>
      <c r="Z462">
        <v>-1.04</v>
      </c>
      <c r="AA462" t="s">
        <v>65</v>
      </c>
      <c r="AB462" t="s">
        <v>92</v>
      </c>
      <c r="AC462">
        <v>-2.16</v>
      </c>
      <c r="AD462">
        <v>2021</v>
      </c>
      <c r="AE462">
        <v>0.4</v>
      </c>
      <c r="AF462">
        <v>1</v>
      </c>
      <c r="AG462" t="s">
        <v>93</v>
      </c>
      <c r="AH462" t="s">
        <v>66</v>
      </c>
      <c r="AI462">
        <v>1536</v>
      </c>
      <c r="AJ462">
        <v>2.92</v>
      </c>
      <c r="AK462" t="s">
        <v>109</v>
      </c>
      <c r="AL462">
        <v>457188</v>
      </c>
      <c r="AM462" t="s">
        <v>579</v>
      </c>
      <c r="AN462" t="s">
        <v>67</v>
      </c>
      <c r="AO462" t="s">
        <v>123</v>
      </c>
      <c r="AP462" t="s">
        <v>124</v>
      </c>
      <c r="AQ462" t="s">
        <v>68</v>
      </c>
      <c r="AR462" t="s">
        <v>93</v>
      </c>
      <c r="AS462" t="s">
        <v>67</v>
      </c>
      <c r="AT462" t="s">
        <v>146</v>
      </c>
      <c r="AU462" t="s">
        <v>125</v>
      </c>
      <c r="AV462" t="s">
        <v>67</v>
      </c>
      <c r="AW462" t="s">
        <v>126</v>
      </c>
      <c r="AX462" t="s">
        <v>246</v>
      </c>
      <c r="AY462" t="s">
        <v>110</v>
      </c>
      <c r="AZ462">
        <v>704</v>
      </c>
      <c r="BA462" t="s">
        <v>67</v>
      </c>
      <c r="BB462">
        <v>0</v>
      </c>
      <c r="BC462">
        <v>0.49</v>
      </c>
      <c r="BD462">
        <v>2.6</v>
      </c>
      <c r="BE462">
        <v>2.6</v>
      </c>
      <c r="BF462" t="s">
        <v>70</v>
      </c>
      <c r="BG462" t="s">
        <v>99</v>
      </c>
      <c r="BH462" t="s">
        <v>96</v>
      </c>
      <c r="BI462" t="s">
        <v>67</v>
      </c>
      <c r="BJ462" t="s">
        <v>71</v>
      </c>
      <c r="BK462" t="s">
        <v>67</v>
      </c>
      <c r="BL462" t="s">
        <v>97</v>
      </c>
      <c r="BM462" t="s">
        <v>67</v>
      </c>
      <c r="BN462">
        <v>0.43</v>
      </c>
      <c r="BO462">
        <v>0.91</v>
      </c>
      <c r="BP462">
        <v>3.2</v>
      </c>
      <c r="BQ462" t="s">
        <v>131</v>
      </c>
      <c r="BR462" t="s">
        <v>580</v>
      </c>
      <c r="BS462" t="s">
        <v>133</v>
      </c>
      <c r="BT462" t="s">
        <v>98</v>
      </c>
      <c r="BU462">
        <v>-1.25</v>
      </c>
      <c r="BV462">
        <v>-1</v>
      </c>
    </row>
    <row r="463" spans="1:74" x14ac:dyDescent="0.25">
      <c r="A463" t="s">
        <v>170</v>
      </c>
      <c r="B463" t="s">
        <v>171</v>
      </c>
      <c r="C463" t="s">
        <v>165</v>
      </c>
      <c r="D463">
        <v>0.3</v>
      </c>
      <c r="E463">
        <v>0.89</v>
      </c>
      <c r="F463" t="s">
        <v>67</v>
      </c>
      <c r="G463" t="s">
        <v>111</v>
      </c>
      <c r="H463">
        <v>199</v>
      </c>
      <c r="I463">
        <v>1.1299999999999999</v>
      </c>
      <c r="J463" t="s">
        <v>106</v>
      </c>
      <c r="K463" t="s">
        <v>67</v>
      </c>
      <c r="L463">
        <v>1</v>
      </c>
      <c r="M463" t="s">
        <v>116</v>
      </c>
      <c r="N463" t="s">
        <v>107</v>
      </c>
      <c r="O463">
        <v>-1.8</v>
      </c>
      <c r="P463">
        <v>-2.16</v>
      </c>
      <c r="Q463">
        <v>-1.67</v>
      </c>
      <c r="R463" t="s">
        <v>72</v>
      </c>
      <c r="S463">
        <v>8.4</v>
      </c>
      <c r="T463" t="s">
        <v>65</v>
      </c>
      <c r="U463" t="s">
        <v>578</v>
      </c>
      <c r="V463" t="s">
        <v>108</v>
      </c>
      <c r="W463" t="s">
        <v>170</v>
      </c>
      <c r="X463">
        <v>1.01</v>
      </c>
      <c r="Y463" t="s">
        <v>67</v>
      </c>
      <c r="Z463">
        <v>-1.04</v>
      </c>
      <c r="AA463" t="s">
        <v>65</v>
      </c>
      <c r="AB463" t="s">
        <v>92</v>
      </c>
      <c r="AC463">
        <v>-2.16</v>
      </c>
      <c r="AD463">
        <v>2021</v>
      </c>
      <c r="AE463">
        <v>7.8</v>
      </c>
      <c r="AF463">
        <v>16</v>
      </c>
      <c r="AG463" t="s">
        <v>93</v>
      </c>
      <c r="AH463" t="s">
        <v>66</v>
      </c>
      <c r="AI463">
        <v>1536</v>
      </c>
      <c r="AJ463">
        <v>2.92</v>
      </c>
      <c r="AK463" t="s">
        <v>109</v>
      </c>
      <c r="AL463">
        <v>459225</v>
      </c>
      <c r="AM463" t="s">
        <v>579</v>
      </c>
      <c r="AN463" t="s">
        <v>67</v>
      </c>
      <c r="AO463" t="s">
        <v>123</v>
      </c>
      <c r="AP463" t="s">
        <v>124</v>
      </c>
      <c r="AQ463" t="s">
        <v>68</v>
      </c>
      <c r="AR463" t="s">
        <v>93</v>
      </c>
      <c r="AS463" t="s">
        <v>67</v>
      </c>
      <c r="AT463" t="s">
        <v>146</v>
      </c>
      <c r="AU463" t="s">
        <v>125</v>
      </c>
      <c r="AV463" t="s">
        <v>67</v>
      </c>
      <c r="AW463" t="s">
        <v>126</v>
      </c>
      <c r="AX463" t="s">
        <v>246</v>
      </c>
      <c r="AY463" t="s">
        <v>110</v>
      </c>
      <c r="AZ463">
        <v>704</v>
      </c>
      <c r="BA463" t="s">
        <v>67</v>
      </c>
      <c r="BB463">
        <v>0</v>
      </c>
      <c r="BC463">
        <v>0.49</v>
      </c>
      <c r="BD463">
        <v>2.6</v>
      </c>
      <c r="BE463">
        <v>2.6</v>
      </c>
      <c r="BF463" t="s">
        <v>70</v>
      </c>
      <c r="BG463" t="s">
        <v>99</v>
      </c>
      <c r="BH463" t="s">
        <v>96</v>
      </c>
      <c r="BI463" t="s">
        <v>67</v>
      </c>
      <c r="BJ463" t="s">
        <v>71</v>
      </c>
      <c r="BK463" t="s">
        <v>67</v>
      </c>
      <c r="BL463" t="s">
        <v>97</v>
      </c>
      <c r="BM463" t="s">
        <v>67</v>
      </c>
      <c r="BN463">
        <v>7.89</v>
      </c>
      <c r="BO463">
        <v>0.91</v>
      </c>
      <c r="BP463">
        <v>3.2</v>
      </c>
      <c r="BQ463" t="s">
        <v>131</v>
      </c>
      <c r="BR463" t="s">
        <v>247</v>
      </c>
      <c r="BS463" t="s">
        <v>133</v>
      </c>
      <c r="BT463" t="s">
        <v>98</v>
      </c>
      <c r="BU463">
        <v>-1.25</v>
      </c>
      <c r="BV463">
        <v>-1</v>
      </c>
    </row>
    <row r="464" spans="1:74" x14ac:dyDescent="0.25">
      <c r="A464" t="s">
        <v>149</v>
      </c>
      <c r="B464" t="s">
        <v>150</v>
      </c>
      <c r="C464" t="s">
        <v>141</v>
      </c>
      <c r="D464">
        <v>11.3</v>
      </c>
      <c r="E464">
        <v>2</v>
      </c>
      <c r="F464" t="s">
        <v>67</v>
      </c>
      <c r="G464" t="s">
        <v>88</v>
      </c>
      <c r="H464">
        <v>199</v>
      </c>
      <c r="I464">
        <v>1.1299999999999999</v>
      </c>
      <c r="J464" t="s">
        <v>106</v>
      </c>
      <c r="K464" t="s">
        <v>67</v>
      </c>
      <c r="L464">
        <v>1</v>
      </c>
      <c r="M464" t="s">
        <v>116</v>
      </c>
      <c r="N464" t="s">
        <v>107</v>
      </c>
      <c r="O464">
        <v>-2.1</v>
      </c>
      <c r="P464">
        <v>-1.86</v>
      </c>
      <c r="Q464">
        <v>-1.74</v>
      </c>
      <c r="R464" t="s">
        <v>142</v>
      </c>
      <c r="S464">
        <v>13.4</v>
      </c>
      <c r="T464" t="s">
        <v>65</v>
      </c>
      <c r="U464" t="s">
        <v>581</v>
      </c>
      <c r="V464" t="s">
        <v>108</v>
      </c>
      <c r="W464" t="s">
        <v>149</v>
      </c>
      <c r="X464">
        <v>2.2599999999999998</v>
      </c>
      <c r="Y464" t="s">
        <v>67</v>
      </c>
      <c r="Z464">
        <v>-0.99</v>
      </c>
      <c r="AA464" t="s">
        <v>65</v>
      </c>
      <c r="AB464" t="s">
        <v>92</v>
      </c>
      <c r="AC464">
        <v>-1.86</v>
      </c>
      <c r="AD464">
        <v>2021</v>
      </c>
      <c r="AE464">
        <v>108.8</v>
      </c>
      <c r="AF464">
        <v>218</v>
      </c>
      <c r="AG464" t="s">
        <v>93</v>
      </c>
      <c r="AH464" t="s">
        <v>66</v>
      </c>
      <c r="AI464">
        <v>1536</v>
      </c>
      <c r="AJ464">
        <v>9.4</v>
      </c>
      <c r="AK464" t="s">
        <v>109</v>
      </c>
      <c r="AL464">
        <v>457189</v>
      </c>
      <c r="AM464" t="s">
        <v>582</v>
      </c>
      <c r="AN464" t="s">
        <v>67</v>
      </c>
      <c r="AO464" t="s">
        <v>123</v>
      </c>
      <c r="AP464" t="s">
        <v>124</v>
      </c>
      <c r="AQ464" t="s">
        <v>68</v>
      </c>
      <c r="AR464" t="s">
        <v>93</v>
      </c>
      <c r="AS464" t="s">
        <v>67</v>
      </c>
      <c r="AT464" t="s">
        <v>146</v>
      </c>
      <c r="AU464" t="s">
        <v>125</v>
      </c>
      <c r="AV464" t="s">
        <v>67</v>
      </c>
      <c r="AW464" t="s">
        <v>126</v>
      </c>
      <c r="AX464" t="s">
        <v>275</v>
      </c>
      <c r="AY464" t="s">
        <v>110</v>
      </c>
      <c r="AZ464">
        <v>992</v>
      </c>
      <c r="BA464" t="s">
        <v>67</v>
      </c>
      <c r="BB464">
        <v>0</v>
      </c>
      <c r="BC464">
        <v>0.12</v>
      </c>
      <c r="BD464">
        <v>1.5</v>
      </c>
      <c r="BE464">
        <v>1.5</v>
      </c>
      <c r="BF464" t="s">
        <v>70</v>
      </c>
      <c r="BG464" t="s">
        <v>99</v>
      </c>
      <c r="BH464" t="s">
        <v>96</v>
      </c>
      <c r="BI464" t="s">
        <v>67</v>
      </c>
      <c r="BJ464" t="s">
        <v>71</v>
      </c>
      <c r="BK464">
        <v>-1</v>
      </c>
      <c r="BL464" t="s">
        <v>97</v>
      </c>
      <c r="BM464" t="s">
        <v>67</v>
      </c>
      <c r="BN464">
        <v>245.85</v>
      </c>
      <c r="BO464">
        <v>0.86</v>
      </c>
      <c r="BP464">
        <v>10.4</v>
      </c>
      <c r="BQ464" t="s">
        <v>74</v>
      </c>
      <c r="BR464" t="s">
        <v>583</v>
      </c>
      <c r="BS464" t="s">
        <v>133</v>
      </c>
      <c r="BT464" t="s">
        <v>98</v>
      </c>
      <c r="BU464" t="s">
        <v>67</v>
      </c>
      <c r="BV464" t="s">
        <v>67</v>
      </c>
    </row>
    <row r="465" spans="1:74" x14ac:dyDescent="0.25">
      <c r="A465" t="s">
        <v>149</v>
      </c>
      <c r="B465" t="s">
        <v>150</v>
      </c>
      <c r="C465" t="s">
        <v>141</v>
      </c>
      <c r="D465">
        <v>10.7</v>
      </c>
      <c r="E465">
        <v>2</v>
      </c>
      <c r="F465" t="s">
        <v>67</v>
      </c>
      <c r="G465" t="s">
        <v>73</v>
      </c>
      <c r="H465">
        <v>199</v>
      </c>
      <c r="I465">
        <v>1.1299999999999999</v>
      </c>
      <c r="J465" t="s">
        <v>106</v>
      </c>
      <c r="K465" t="s">
        <v>67</v>
      </c>
      <c r="L465">
        <v>1</v>
      </c>
      <c r="M465" t="s">
        <v>116</v>
      </c>
      <c r="N465" t="s">
        <v>160</v>
      </c>
      <c r="O465">
        <v>-2.1</v>
      </c>
      <c r="P465">
        <v>-1.86</v>
      </c>
      <c r="Q465">
        <v>-1.74</v>
      </c>
      <c r="R465" t="s">
        <v>142</v>
      </c>
      <c r="S465">
        <v>13.4</v>
      </c>
      <c r="T465" t="s">
        <v>65</v>
      </c>
      <c r="U465" t="s">
        <v>581</v>
      </c>
      <c r="V465" t="s">
        <v>108</v>
      </c>
      <c r="W465" t="s">
        <v>149</v>
      </c>
      <c r="X465">
        <v>2.2599999999999998</v>
      </c>
      <c r="Y465" t="s">
        <v>67</v>
      </c>
      <c r="Z465">
        <v>-0.99</v>
      </c>
      <c r="AA465" t="s">
        <v>65</v>
      </c>
      <c r="AB465" t="s">
        <v>100</v>
      </c>
      <c r="AC465">
        <v>-1.86</v>
      </c>
      <c r="AD465">
        <v>2021</v>
      </c>
      <c r="AE465">
        <v>103.1</v>
      </c>
      <c r="AF465">
        <v>206</v>
      </c>
      <c r="AG465" t="s">
        <v>93</v>
      </c>
      <c r="AH465" t="s">
        <v>66</v>
      </c>
      <c r="AI465">
        <v>1536</v>
      </c>
      <c r="AJ465">
        <v>9.4</v>
      </c>
      <c r="AK465" t="s">
        <v>109</v>
      </c>
      <c r="AL465">
        <v>457190</v>
      </c>
      <c r="AM465" t="s">
        <v>582</v>
      </c>
      <c r="AN465" t="s">
        <v>67</v>
      </c>
      <c r="AO465" t="s">
        <v>123</v>
      </c>
      <c r="AP465" t="s">
        <v>124</v>
      </c>
      <c r="AQ465" t="s">
        <v>68</v>
      </c>
      <c r="AR465" t="s">
        <v>93</v>
      </c>
      <c r="AS465" t="s">
        <v>67</v>
      </c>
      <c r="AT465" t="s">
        <v>146</v>
      </c>
      <c r="AU465" t="s">
        <v>125</v>
      </c>
      <c r="AV465" t="s">
        <v>67</v>
      </c>
      <c r="AW465" t="s">
        <v>126</v>
      </c>
      <c r="AX465" t="s">
        <v>584</v>
      </c>
      <c r="AY465" t="s">
        <v>110</v>
      </c>
      <c r="AZ465">
        <v>992</v>
      </c>
      <c r="BA465" t="s">
        <v>67</v>
      </c>
      <c r="BB465">
        <v>0</v>
      </c>
      <c r="BC465">
        <v>0.12</v>
      </c>
      <c r="BD465">
        <v>1.5</v>
      </c>
      <c r="BE465">
        <v>1.5</v>
      </c>
      <c r="BF465" t="s">
        <v>70</v>
      </c>
      <c r="BG465" t="s">
        <v>99</v>
      </c>
      <c r="BH465" t="s">
        <v>96</v>
      </c>
      <c r="BI465" t="s">
        <v>67</v>
      </c>
      <c r="BJ465" t="s">
        <v>71</v>
      </c>
      <c r="BK465">
        <v>-1</v>
      </c>
      <c r="BL465" t="s">
        <v>97</v>
      </c>
      <c r="BM465" t="s">
        <v>67</v>
      </c>
      <c r="BN465">
        <v>232.93</v>
      </c>
      <c r="BO465">
        <v>0.86</v>
      </c>
      <c r="BP465">
        <v>10.4</v>
      </c>
      <c r="BQ465" t="s">
        <v>74</v>
      </c>
      <c r="BR465" t="s">
        <v>583</v>
      </c>
      <c r="BS465" t="s">
        <v>133</v>
      </c>
      <c r="BT465" t="s">
        <v>98</v>
      </c>
      <c r="BU465" t="s">
        <v>67</v>
      </c>
      <c r="BV465" t="s">
        <v>67</v>
      </c>
    </row>
    <row r="466" spans="1:74" x14ac:dyDescent="0.25">
      <c r="A466" t="s">
        <v>80</v>
      </c>
      <c r="B466" t="s">
        <v>80</v>
      </c>
      <c r="C466" t="s">
        <v>80</v>
      </c>
      <c r="D466">
        <v>4</v>
      </c>
      <c r="E466">
        <v>0.22</v>
      </c>
      <c r="F466" t="s">
        <v>67</v>
      </c>
      <c r="G466" t="s">
        <v>105</v>
      </c>
      <c r="H466">
        <v>199</v>
      </c>
      <c r="I466">
        <v>1.1299999999999999</v>
      </c>
      <c r="J466" t="s">
        <v>106</v>
      </c>
      <c r="K466" t="s">
        <v>67</v>
      </c>
      <c r="L466">
        <v>0</v>
      </c>
      <c r="M466" t="s">
        <v>116</v>
      </c>
      <c r="N466" t="s">
        <v>107</v>
      </c>
      <c r="O466">
        <v>-1.25</v>
      </c>
      <c r="P466">
        <v>-1.39</v>
      </c>
      <c r="Q466">
        <v>-1.19</v>
      </c>
      <c r="R466" t="s">
        <v>72</v>
      </c>
      <c r="S466">
        <v>7.5</v>
      </c>
      <c r="T466" t="s">
        <v>65</v>
      </c>
      <c r="U466" t="s">
        <v>585</v>
      </c>
      <c r="V466" t="s">
        <v>108</v>
      </c>
      <c r="W466" t="s">
        <v>80</v>
      </c>
      <c r="X466">
        <v>0.25</v>
      </c>
      <c r="Y466" t="s">
        <v>67</v>
      </c>
      <c r="Z466">
        <v>-0.81</v>
      </c>
      <c r="AA466" t="s">
        <v>65</v>
      </c>
      <c r="AB466" t="s">
        <v>92</v>
      </c>
      <c r="AC466">
        <v>-1.39</v>
      </c>
      <c r="AD466">
        <v>2021</v>
      </c>
      <c r="AE466">
        <v>180.4</v>
      </c>
      <c r="AF466">
        <v>361</v>
      </c>
      <c r="AG466" t="s">
        <v>93</v>
      </c>
      <c r="AH466" t="s">
        <v>66</v>
      </c>
      <c r="AI466">
        <v>1536</v>
      </c>
      <c r="AJ466">
        <v>0.77</v>
      </c>
      <c r="AK466" t="s">
        <v>109</v>
      </c>
      <c r="AL466">
        <v>457191</v>
      </c>
      <c r="AM466" t="s">
        <v>586</v>
      </c>
      <c r="AN466" t="s">
        <v>67</v>
      </c>
      <c r="AO466" t="s">
        <v>123</v>
      </c>
      <c r="AP466" t="s">
        <v>124</v>
      </c>
      <c r="AQ466" t="s">
        <v>68</v>
      </c>
      <c r="AR466" t="s">
        <v>93</v>
      </c>
      <c r="AS466" t="s">
        <v>67</v>
      </c>
      <c r="AT466" t="s">
        <v>146</v>
      </c>
      <c r="AU466" t="s">
        <v>125</v>
      </c>
      <c r="AV466" t="s">
        <v>67</v>
      </c>
      <c r="AW466" t="s">
        <v>126</v>
      </c>
      <c r="AX466" t="s">
        <v>290</v>
      </c>
      <c r="AY466" t="s">
        <v>110</v>
      </c>
      <c r="AZ466">
        <v>344</v>
      </c>
      <c r="BA466" t="s">
        <v>67</v>
      </c>
      <c r="BB466">
        <v>0</v>
      </c>
      <c r="BC466">
        <v>0.2</v>
      </c>
      <c r="BD466">
        <v>2.7</v>
      </c>
      <c r="BE466">
        <v>2.7</v>
      </c>
      <c r="BF466" t="s">
        <v>70</v>
      </c>
      <c r="BG466" t="s">
        <v>128</v>
      </c>
      <c r="BH466" t="s">
        <v>96</v>
      </c>
      <c r="BI466" t="s">
        <v>67</v>
      </c>
      <c r="BJ466" t="s">
        <v>71</v>
      </c>
      <c r="BK466" t="s">
        <v>67</v>
      </c>
      <c r="BL466" t="s">
        <v>130</v>
      </c>
      <c r="BM466" t="s">
        <v>67</v>
      </c>
      <c r="BN466">
        <v>44.84</v>
      </c>
      <c r="BO466">
        <v>0.28999999999999998</v>
      </c>
      <c r="BP466">
        <v>2.2000000000000002</v>
      </c>
      <c r="BQ466" t="s">
        <v>131</v>
      </c>
      <c r="BR466" t="s">
        <v>139</v>
      </c>
      <c r="BS466" t="s">
        <v>133</v>
      </c>
      <c r="BT466" t="s">
        <v>98</v>
      </c>
      <c r="BU466">
        <v>-1.1000000000000001</v>
      </c>
      <c r="BV466">
        <v>-0.85</v>
      </c>
    </row>
    <row r="467" spans="1:74" x14ac:dyDescent="0.25">
      <c r="A467" t="s">
        <v>80</v>
      </c>
      <c r="B467" t="s">
        <v>80</v>
      </c>
      <c r="C467" t="s">
        <v>80</v>
      </c>
      <c r="D467">
        <v>2.6</v>
      </c>
      <c r="E467">
        <v>0.19</v>
      </c>
      <c r="F467" t="s">
        <v>67</v>
      </c>
      <c r="G467" t="s">
        <v>105</v>
      </c>
      <c r="H467">
        <v>199</v>
      </c>
      <c r="I467">
        <v>1.1299999999999999</v>
      </c>
      <c r="J467" t="s">
        <v>106</v>
      </c>
      <c r="K467" t="s">
        <v>67</v>
      </c>
      <c r="L467">
        <v>0</v>
      </c>
      <c r="M467" t="s">
        <v>116</v>
      </c>
      <c r="N467" t="s">
        <v>107</v>
      </c>
      <c r="O467">
        <v>-1.25</v>
      </c>
      <c r="P467">
        <v>-1.42</v>
      </c>
      <c r="Q467">
        <v>-1.21</v>
      </c>
      <c r="R467" t="s">
        <v>72</v>
      </c>
      <c r="S467">
        <v>7.1</v>
      </c>
      <c r="T467" t="s">
        <v>65</v>
      </c>
      <c r="U467" t="s">
        <v>585</v>
      </c>
      <c r="V467" t="s">
        <v>108</v>
      </c>
      <c r="W467" t="s">
        <v>80</v>
      </c>
      <c r="X467">
        <v>0.21</v>
      </c>
      <c r="Y467" t="s">
        <v>67</v>
      </c>
      <c r="Z467">
        <v>-0.83</v>
      </c>
      <c r="AA467" t="s">
        <v>65</v>
      </c>
      <c r="AB467" t="s">
        <v>92</v>
      </c>
      <c r="AC467">
        <v>-1.42</v>
      </c>
      <c r="AD467">
        <v>2021</v>
      </c>
      <c r="AE467">
        <v>145.6</v>
      </c>
      <c r="AF467">
        <v>291</v>
      </c>
      <c r="AG467" t="s">
        <v>93</v>
      </c>
      <c r="AH467" t="s">
        <v>66</v>
      </c>
      <c r="AI467">
        <v>1536</v>
      </c>
      <c r="AJ467">
        <v>0.67</v>
      </c>
      <c r="AK467" t="s">
        <v>109</v>
      </c>
      <c r="AL467">
        <v>457192</v>
      </c>
      <c r="AM467" t="s">
        <v>586</v>
      </c>
      <c r="AN467" t="s">
        <v>67</v>
      </c>
      <c r="AO467" t="s">
        <v>123</v>
      </c>
      <c r="AP467" t="s">
        <v>124</v>
      </c>
      <c r="AQ467" t="s">
        <v>68</v>
      </c>
      <c r="AR467" t="s">
        <v>93</v>
      </c>
      <c r="AS467" t="s">
        <v>67</v>
      </c>
      <c r="AT467" t="s">
        <v>146</v>
      </c>
      <c r="AU467" t="s">
        <v>125</v>
      </c>
      <c r="AV467" t="s">
        <v>67</v>
      </c>
      <c r="AW467" t="s">
        <v>126</v>
      </c>
      <c r="AX467" t="s">
        <v>290</v>
      </c>
      <c r="AY467" t="s">
        <v>110</v>
      </c>
      <c r="AZ467">
        <v>345</v>
      </c>
      <c r="BA467" t="s">
        <v>67</v>
      </c>
      <c r="BB467">
        <v>0</v>
      </c>
      <c r="BC467">
        <v>0.21</v>
      </c>
      <c r="BD467">
        <v>2.7</v>
      </c>
      <c r="BE467">
        <v>2.7</v>
      </c>
      <c r="BF467" t="s">
        <v>70</v>
      </c>
      <c r="BG467" t="s">
        <v>128</v>
      </c>
      <c r="BH467" t="s">
        <v>96</v>
      </c>
      <c r="BI467" t="s">
        <v>67</v>
      </c>
      <c r="BJ467" t="s">
        <v>71</v>
      </c>
      <c r="BK467" t="s">
        <v>67</v>
      </c>
      <c r="BL467" t="s">
        <v>130</v>
      </c>
      <c r="BM467" t="s">
        <v>67</v>
      </c>
      <c r="BN467">
        <v>31.26</v>
      </c>
      <c r="BO467">
        <v>0.32</v>
      </c>
      <c r="BP467">
        <v>1.8</v>
      </c>
      <c r="BQ467" t="s">
        <v>148</v>
      </c>
      <c r="BR467" t="s">
        <v>139</v>
      </c>
      <c r="BS467" t="s">
        <v>133</v>
      </c>
      <c r="BT467" t="s">
        <v>98</v>
      </c>
      <c r="BU467">
        <v>-1.1000000000000001</v>
      </c>
      <c r="BV467">
        <v>-0.85</v>
      </c>
    </row>
    <row r="468" spans="1:74" x14ac:dyDescent="0.25">
      <c r="A468" t="s">
        <v>170</v>
      </c>
      <c r="B468" t="s">
        <v>171</v>
      </c>
      <c r="C468" t="s">
        <v>165</v>
      </c>
      <c r="D468">
        <v>7.5</v>
      </c>
      <c r="E468">
        <v>0.36</v>
      </c>
      <c r="F468" t="s">
        <v>67</v>
      </c>
      <c r="G468" t="s">
        <v>111</v>
      </c>
      <c r="H468">
        <v>199</v>
      </c>
      <c r="I468">
        <v>1.1299999999999999</v>
      </c>
      <c r="J468" t="s">
        <v>106</v>
      </c>
      <c r="K468" t="s">
        <v>67</v>
      </c>
      <c r="L468">
        <v>1</v>
      </c>
      <c r="M468" t="s">
        <v>116</v>
      </c>
      <c r="N468" t="s">
        <v>107</v>
      </c>
      <c r="O468">
        <v>-1.7</v>
      </c>
      <c r="P468">
        <v>-1.89</v>
      </c>
      <c r="Q468">
        <v>-1.81</v>
      </c>
      <c r="R468" t="s">
        <v>72</v>
      </c>
      <c r="S468">
        <v>13.7</v>
      </c>
      <c r="T468" t="s">
        <v>65</v>
      </c>
      <c r="U468" t="s">
        <v>587</v>
      </c>
      <c r="V468" t="s">
        <v>108</v>
      </c>
      <c r="W468" t="s">
        <v>170</v>
      </c>
      <c r="X468">
        <v>0.41</v>
      </c>
      <c r="Y468" t="s">
        <v>67</v>
      </c>
      <c r="Z468">
        <v>-1.07</v>
      </c>
      <c r="AA468" t="s">
        <v>65</v>
      </c>
      <c r="AB468" t="s">
        <v>92</v>
      </c>
      <c r="AC468">
        <v>-1.89</v>
      </c>
      <c r="AD468">
        <v>2021</v>
      </c>
      <c r="AE468">
        <v>162.9</v>
      </c>
      <c r="AF468">
        <v>326</v>
      </c>
      <c r="AG468" t="s">
        <v>93</v>
      </c>
      <c r="AH468" t="s">
        <v>66</v>
      </c>
      <c r="AI468">
        <v>1536</v>
      </c>
      <c r="AJ468">
        <v>3.59</v>
      </c>
      <c r="AK468" t="s">
        <v>109</v>
      </c>
      <c r="AL468">
        <v>457193</v>
      </c>
      <c r="AM468" t="s">
        <v>588</v>
      </c>
      <c r="AN468" t="s">
        <v>329</v>
      </c>
      <c r="AO468" t="s">
        <v>123</v>
      </c>
      <c r="AP468" t="s">
        <v>124</v>
      </c>
      <c r="AQ468" t="s">
        <v>68</v>
      </c>
      <c r="AR468" t="s">
        <v>93</v>
      </c>
      <c r="AS468" t="s">
        <v>67</v>
      </c>
      <c r="AT468" t="s">
        <v>146</v>
      </c>
      <c r="AU468" t="s">
        <v>125</v>
      </c>
      <c r="AV468" t="s">
        <v>67</v>
      </c>
      <c r="AW468" t="s">
        <v>126</v>
      </c>
      <c r="AX468" t="s">
        <v>339</v>
      </c>
      <c r="AY468" t="s">
        <v>110</v>
      </c>
      <c r="AZ468">
        <v>246</v>
      </c>
      <c r="BA468" t="s">
        <v>67</v>
      </c>
      <c r="BB468">
        <v>0</v>
      </c>
      <c r="BC468">
        <v>0.08</v>
      </c>
      <c r="BD468">
        <v>4.5999999999999996</v>
      </c>
      <c r="BE468">
        <v>4.5999999999999996</v>
      </c>
      <c r="BF468" t="s">
        <v>70</v>
      </c>
      <c r="BG468" t="s">
        <v>99</v>
      </c>
      <c r="BH468" t="s">
        <v>96</v>
      </c>
      <c r="BI468" t="s">
        <v>67</v>
      </c>
      <c r="BJ468" t="s">
        <v>71</v>
      </c>
      <c r="BK468" t="s">
        <v>67</v>
      </c>
      <c r="BL468" t="s">
        <v>97</v>
      </c>
      <c r="BM468" t="s">
        <v>67</v>
      </c>
      <c r="BN468">
        <v>66.25</v>
      </c>
      <c r="BO468">
        <v>0.64</v>
      </c>
      <c r="BP468">
        <v>4.5999999999999996</v>
      </c>
      <c r="BQ468" t="s">
        <v>190</v>
      </c>
      <c r="BR468" t="s">
        <v>247</v>
      </c>
      <c r="BS468" t="s">
        <v>133</v>
      </c>
      <c r="BT468" t="s">
        <v>98</v>
      </c>
      <c r="BU468">
        <v>-1.25</v>
      </c>
      <c r="BV468">
        <v>-1</v>
      </c>
    </row>
    <row r="469" spans="1:74" x14ac:dyDescent="0.25">
      <c r="A469" t="s">
        <v>170</v>
      </c>
      <c r="B469" t="s">
        <v>171</v>
      </c>
      <c r="C469" t="s">
        <v>165</v>
      </c>
      <c r="D469">
        <v>8.6</v>
      </c>
      <c r="E469">
        <v>0.51</v>
      </c>
      <c r="F469" t="s">
        <v>67</v>
      </c>
      <c r="G469" t="s">
        <v>111</v>
      </c>
      <c r="H469">
        <v>199</v>
      </c>
      <c r="I469">
        <v>1.1299999999999999</v>
      </c>
      <c r="J469" t="s">
        <v>106</v>
      </c>
      <c r="K469" t="s">
        <v>67</v>
      </c>
      <c r="L469">
        <v>1</v>
      </c>
      <c r="M469" t="s">
        <v>116</v>
      </c>
      <c r="N469" t="s">
        <v>107</v>
      </c>
      <c r="O469">
        <v>-1.7</v>
      </c>
      <c r="P469">
        <v>-1.98</v>
      </c>
      <c r="Q469">
        <v>-1.87</v>
      </c>
      <c r="R469" t="s">
        <v>72</v>
      </c>
      <c r="S469">
        <v>13.5</v>
      </c>
      <c r="T469" t="s">
        <v>65</v>
      </c>
      <c r="U469" t="s">
        <v>587</v>
      </c>
      <c r="V469" t="s">
        <v>108</v>
      </c>
      <c r="W469" t="s">
        <v>170</v>
      </c>
      <c r="X469">
        <v>0.57999999999999996</v>
      </c>
      <c r="Y469" t="s">
        <v>67</v>
      </c>
      <c r="Z469">
        <v>-1.04</v>
      </c>
      <c r="AA469" t="s">
        <v>65</v>
      </c>
      <c r="AB469" t="s">
        <v>92</v>
      </c>
      <c r="AC469">
        <v>-1.98</v>
      </c>
      <c r="AD469">
        <v>2021</v>
      </c>
      <c r="AE469">
        <v>196</v>
      </c>
      <c r="AF469">
        <v>392</v>
      </c>
      <c r="AG469" t="s">
        <v>93</v>
      </c>
      <c r="AH469" t="s">
        <v>66</v>
      </c>
      <c r="AI469">
        <v>1536</v>
      </c>
      <c r="AJ469">
        <v>4.09</v>
      </c>
      <c r="AK469" t="s">
        <v>109</v>
      </c>
      <c r="AL469">
        <v>457194</v>
      </c>
      <c r="AM469" t="s">
        <v>588</v>
      </c>
      <c r="AN469" t="s">
        <v>329</v>
      </c>
      <c r="AO469" t="s">
        <v>123</v>
      </c>
      <c r="AP469" t="s">
        <v>124</v>
      </c>
      <c r="AQ469" t="s">
        <v>68</v>
      </c>
      <c r="AR469" t="s">
        <v>93</v>
      </c>
      <c r="AS469" t="s">
        <v>67</v>
      </c>
      <c r="AT469" t="s">
        <v>146</v>
      </c>
      <c r="AU469" t="s">
        <v>125</v>
      </c>
      <c r="AV469" t="s">
        <v>67</v>
      </c>
      <c r="AW469" t="s">
        <v>126</v>
      </c>
      <c r="AX469" t="s">
        <v>339</v>
      </c>
      <c r="AY469" t="s">
        <v>110</v>
      </c>
      <c r="AZ469">
        <v>247</v>
      </c>
      <c r="BA469" t="s">
        <v>67</v>
      </c>
      <c r="BB469">
        <v>0</v>
      </c>
      <c r="BC469">
        <v>0.11</v>
      </c>
      <c r="BD469">
        <v>4.5999999999999996</v>
      </c>
      <c r="BE469">
        <v>4.5999999999999996</v>
      </c>
      <c r="BF469" t="s">
        <v>70</v>
      </c>
      <c r="BG469" t="s">
        <v>99</v>
      </c>
      <c r="BH469" t="s">
        <v>96</v>
      </c>
      <c r="BI469" t="s">
        <v>67</v>
      </c>
      <c r="BJ469" t="s">
        <v>71</v>
      </c>
      <c r="BK469" t="s">
        <v>67</v>
      </c>
      <c r="BL469" t="s">
        <v>97</v>
      </c>
      <c r="BM469" t="s">
        <v>67</v>
      </c>
      <c r="BN469">
        <v>112.95</v>
      </c>
      <c r="BO469">
        <v>0.73</v>
      </c>
      <c r="BP469">
        <v>4.4000000000000004</v>
      </c>
      <c r="BQ469" t="s">
        <v>190</v>
      </c>
      <c r="BR469" t="s">
        <v>247</v>
      </c>
      <c r="BS469" t="s">
        <v>133</v>
      </c>
      <c r="BT469" t="s">
        <v>98</v>
      </c>
      <c r="BU469">
        <v>-1.25</v>
      </c>
      <c r="BV469">
        <v>-1</v>
      </c>
    </row>
    <row r="470" spans="1:74" x14ac:dyDescent="0.25">
      <c r="A470" t="s">
        <v>170</v>
      </c>
      <c r="B470" t="s">
        <v>171</v>
      </c>
      <c r="C470" t="s">
        <v>165</v>
      </c>
      <c r="D470">
        <v>8.5</v>
      </c>
      <c r="E470">
        <v>0.59</v>
      </c>
      <c r="F470" t="s">
        <v>67</v>
      </c>
      <c r="G470" t="s">
        <v>111</v>
      </c>
      <c r="H470">
        <v>199</v>
      </c>
      <c r="I470">
        <v>1.1299999999999999</v>
      </c>
      <c r="J470" t="s">
        <v>106</v>
      </c>
      <c r="K470" t="s">
        <v>67</v>
      </c>
      <c r="L470">
        <v>1</v>
      </c>
      <c r="M470" t="s">
        <v>116</v>
      </c>
      <c r="N470" t="s">
        <v>107</v>
      </c>
      <c r="O470">
        <v>-1.7</v>
      </c>
      <c r="P470">
        <v>-2.16</v>
      </c>
      <c r="Q470">
        <v>-1.98</v>
      </c>
      <c r="R470" t="s">
        <v>72</v>
      </c>
      <c r="S470">
        <v>13.7</v>
      </c>
      <c r="T470" t="s">
        <v>65</v>
      </c>
      <c r="U470" t="s">
        <v>587</v>
      </c>
      <c r="V470" t="s">
        <v>108</v>
      </c>
      <c r="W470" t="s">
        <v>170</v>
      </c>
      <c r="X470">
        <v>0.67</v>
      </c>
      <c r="Y470" t="s">
        <v>67</v>
      </c>
      <c r="Z470">
        <v>-1.04</v>
      </c>
      <c r="AA470" t="s">
        <v>65</v>
      </c>
      <c r="AB470" t="s">
        <v>92</v>
      </c>
      <c r="AC470">
        <v>-2.16</v>
      </c>
      <c r="AD470">
        <v>2021</v>
      </c>
      <c r="AE470">
        <v>185.7</v>
      </c>
      <c r="AF470">
        <v>371</v>
      </c>
      <c r="AG470" t="s">
        <v>93</v>
      </c>
      <c r="AH470" t="s">
        <v>66</v>
      </c>
      <c r="AI470">
        <v>1536</v>
      </c>
      <c r="AJ470">
        <v>4.58</v>
      </c>
      <c r="AK470" t="s">
        <v>109</v>
      </c>
      <c r="AL470">
        <v>457195</v>
      </c>
      <c r="AM470" t="s">
        <v>588</v>
      </c>
      <c r="AN470" t="s">
        <v>67</v>
      </c>
      <c r="AO470" t="s">
        <v>123</v>
      </c>
      <c r="AP470" t="s">
        <v>124</v>
      </c>
      <c r="AQ470" t="s">
        <v>68</v>
      </c>
      <c r="AR470" t="s">
        <v>93</v>
      </c>
      <c r="AS470" t="s">
        <v>67</v>
      </c>
      <c r="AT470" t="s">
        <v>146</v>
      </c>
      <c r="AU470" t="s">
        <v>125</v>
      </c>
      <c r="AV470" t="s">
        <v>67</v>
      </c>
      <c r="AW470" t="s">
        <v>126</v>
      </c>
      <c r="AX470" t="s">
        <v>339</v>
      </c>
      <c r="AY470" t="s">
        <v>110</v>
      </c>
      <c r="AZ470">
        <v>248</v>
      </c>
      <c r="BA470" t="s">
        <v>67</v>
      </c>
      <c r="BB470">
        <v>0</v>
      </c>
      <c r="BC470">
        <v>0.18</v>
      </c>
      <c r="BD470">
        <v>4.5999999999999996</v>
      </c>
      <c r="BE470">
        <v>4.5999999999999996</v>
      </c>
      <c r="BF470" t="s">
        <v>70</v>
      </c>
      <c r="BG470" t="s">
        <v>99</v>
      </c>
      <c r="BH470" t="s">
        <v>96</v>
      </c>
      <c r="BI470" t="s">
        <v>67</v>
      </c>
      <c r="BJ470" t="s">
        <v>71</v>
      </c>
      <c r="BK470" t="s">
        <v>67</v>
      </c>
      <c r="BL470" t="s">
        <v>97</v>
      </c>
      <c r="BM470" t="s">
        <v>67</v>
      </c>
      <c r="BN470">
        <v>123.83</v>
      </c>
      <c r="BO470">
        <v>0.91</v>
      </c>
      <c r="BP470">
        <v>4.5999999999999996</v>
      </c>
      <c r="BQ470" t="s">
        <v>190</v>
      </c>
      <c r="BR470" t="s">
        <v>247</v>
      </c>
      <c r="BS470" t="s">
        <v>133</v>
      </c>
      <c r="BT470" t="s">
        <v>98</v>
      </c>
      <c r="BU470">
        <v>-1.25</v>
      </c>
      <c r="BV470">
        <v>-1</v>
      </c>
    </row>
    <row r="471" spans="1:74" x14ac:dyDescent="0.25">
      <c r="A471" t="s">
        <v>170</v>
      </c>
      <c r="B471" t="s">
        <v>171</v>
      </c>
      <c r="C471" t="s">
        <v>165</v>
      </c>
      <c r="D471">
        <v>8.8000000000000007</v>
      </c>
      <c r="E471">
        <v>0.34</v>
      </c>
      <c r="F471" t="s">
        <v>67</v>
      </c>
      <c r="G471" t="s">
        <v>111</v>
      </c>
      <c r="H471">
        <v>199</v>
      </c>
      <c r="I471">
        <v>1.1299999999999999</v>
      </c>
      <c r="J471" t="s">
        <v>106</v>
      </c>
      <c r="K471" t="s">
        <v>67</v>
      </c>
      <c r="L471">
        <v>1</v>
      </c>
      <c r="M471" t="s">
        <v>116</v>
      </c>
      <c r="N471" t="s">
        <v>107</v>
      </c>
      <c r="O471">
        <v>-1.7</v>
      </c>
      <c r="P471">
        <v>-2.1</v>
      </c>
      <c r="Q471">
        <v>-1.98</v>
      </c>
      <c r="R471" t="s">
        <v>72</v>
      </c>
      <c r="S471">
        <v>13.6</v>
      </c>
      <c r="T471" t="s">
        <v>65</v>
      </c>
      <c r="U471" t="s">
        <v>587</v>
      </c>
      <c r="V471" t="s">
        <v>108</v>
      </c>
      <c r="W471" t="s">
        <v>170</v>
      </c>
      <c r="X471">
        <v>0.38</v>
      </c>
      <c r="Y471" t="s">
        <v>67</v>
      </c>
      <c r="Z471">
        <v>-1.06</v>
      </c>
      <c r="AA471" t="s">
        <v>65</v>
      </c>
      <c r="AB471" t="s">
        <v>92</v>
      </c>
      <c r="AC471">
        <v>-2.1</v>
      </c>
      <c r="AD471">
        <v>2021</v>
      </c>
      <c r="AE471">
        <v>195.9</v>
      </c>
      <c r="AF471">
        <v>392</v>
      </c>
      <c r="AG471" t="s">
        <v>93</v>
      </c>
      <c r="AH471" t="s">
        <v>66</v>
      </c>
      <c r="AI471">
        <v>1536</v>
      </c>
      <c r="AJ471">
        <v>4.55</v>
      </c>
      <c r="AK471" t="s">
        <v>109</v>
      </c>
      <c r="AL471">
        <v>457196</v>
      </c>
      <c r="AM471" t="s">
        <v>588</v>
      </c>
      <c r="AN471" t="s">
        <v>67</v>
      </c>
      <c r="AO471" t="s">
        <v>123</v>
      </c>
      <c r="AP471" t="s">
        <v>124</v>
      </c>
      <c r="AQ471" t="s">
        <v>68</v>
      </c>
      <c r="AR471" t="s">
        <v>93</v>
      </c>
      <c r="AS471" t="s">
        <v>67</v>
      </c>
      <c r="AT471" t="s">
        <v>146</v>
      </c>
      <c r="AU471" t="s">
        <v>125</v>
      </c>
      <c r="AV471" t="s">
        <v>67</v>
      </c>
      <c r="AW471" t="s">
        <v>126</v>
      </c>
      <c r="AX471" t="s">
        <v>339</v>
      </c>
      <c r="AY471" t="s">
        <v>110</v>
      </c>
      <c r="AZ471">
        <v>249</v>
      </c>
      <c r="BA471" t="s">
        <v>67</v>
      </c>
      <c r="BB471">
        <v>0</v>
      </c>
      <c r="BC471">
        <v>0.12</v>
      </c>
      <c r="BD471">
        <v>4.5999999999999996</v>
      </c>
      <c r="BE471">
        <v>4.5999999999999996</v>
      </c>
      <c r="BF471" t="s">
        <v>70</v>
      </c>
      <c r="BG471" t="s">
        <v>99</v>
      </c>
      <c r="BH471" t="s">
        <v>96</v>
      </c>
      <c r="BI471" t="s">
        <v>67</v>
      </c>
      <c r="BJ471" t="s">
        <v>71</v>
      </c>
      <c r="BK471" t="s">
        <v>67</v>
      </c>
      <c r="BL471" t="s">
        <v>97</v>
      </c>
      <c r="BM471" t="s">
        <v>67</v>
      </c>
      <c r="BN471">
        <v>75.28</v>
      </c>
      <c r="BO471">
        <v>0.85</v>
      </c>
      <c r="BP471">
        <v>4.5</v>
      </c>
      <c r="BQ471" t="s">
        <v>190</v>
      </c>
      <c r="BR471" t="s">
        <v>247</v>
      </c>
      <c r="BS471" t="s">
        <v>133</v>
      </c>
      <c r="BT471" t="s">
        <v>98</v>
      </c>
      <c r="BU471">
        <v>-1.25</v>
      </c>
      <c r="BV471">
        <v>-1</v>
      </c>
    </row>
    <row r="472" spans="1:74" x14ac:dyDescent="0.25">
      <c r="A472" t="s">
        <v>170</v>
      </c>
      <c r="B472" t="s">
        <v>171</v>
      </c>
      <c r="C472" t="s">
        <v>165</v>
      </c>
      <c r="D472">
        <v>5.4</v>
      </c>
      <c r="E472">
        <v>0.65</v>
      </c>
      <c r="F472" t="s">
        <v>67</v>
      </c>
      <c r="G472" t="s">
        <v>111</v>
      </c>
      <c r="H472">
        <v>199</v>
      </c>
      <c r="I472">
        <v>1.1299999999999999</v>
      </c>
      <c r="J472" t="s">
        <v>106</v>
      </c>
      <c r="K472" t="s">
        <v>67</v>
      </c>
      <c r="L472">
        <v>1</v>
      </c>
      <c r="M472" t="s">
        <v>116</v>
      </c>
      <c r="N472" t="s">
        <v>107</v>
      </c>
      <c r="O472">
        <v>-1.7</v>
      </c>
      <c r="P472">
        <v>-2.33</v>
      </c>
      <c r="Q472">
        <v>-2.02</v>
      </c>
      <c r="R472" t="s">
        <v>72</v>
      </c>
      <c r="S472">
        <v>11.4</v>
      </c>
      <c r="T472" t="s">
        <v>65</v>
      </c>
      <c r="U472" t="s">
        <v>587</v>
      </c>
      <c r="V472" t="s">
        <v>108</v>
      </c>
      <c r="W472" t="s">
        <v>170</v>
      </c>
      <c r="X472">
        <v>0.73</v>
      </c>
      <c r="Y472" t="s">
        <v>67</v>
      </c>
      <c r="Z472">
        <v>-1.03</v>
      </c>
      <c r="AA472" t="s">
        <v>65</v>
      </c>
      <c r="AB472" t="s">
        <v>92</v>
      </c>
      <c r="AC472">
        <v>-2.33</v>
      </c>
      <c r="AD472">
        <v>2021</v>
      </c>
      <c r="AE472">
        <v>125.8</v>
      </c>
      <c r="AF472">
        <v>252</v>
      </c>
      <c r="AG472" t="s">
        <v>93</v>
      </c>
      <c r="AH472" t="s">
        <v>66</v>
      </c>
      <c r="AI472">
        <v>1536</v>
      </c>
      <c r="AJ472">
        <v>5</v>
      </c>
      <c r="AK472" t="s">
        <v>109</v>
      </c>
      <c r="AL472">
        <v>457197</v>
      </c>
      <c r="AM472" t="s">
        <v>588</v>
      </c>
      <c r="AN472" t="s">
        <v>67</v>
      </c>
      <c r="AO472" t="s">
        <v>123</v>
      </c>
      <c r="AP472" t="s">
        <v>124</v>
      </c>
      <c r="AQ472" t="s">
        <v>68</v>
      </c>
      <c r="AR472" t="s">
        <v>93</v>
      </c>
      <c r="AS472" t="s">
        <v>67</v>
      </c>
      <c r="AT472" t="s">
        <v>146</v>
      </c>
      <c r="AU472" t="s">
        <v>125</v>
      </c>
      <c r="AV472" t="s">
        <v>67</v>
      </c>
      <c r="AW472" t="s">
        <v>126</v>
      </c>
      <c r="AX472" t="s">
        <v>339</v>
      </c>
      <c r="AY472" t="s">
        <v>110</v>
      </c>
      <c r="AZ472">
        <v>250</v>
      </c>
      <c r="BA472" t="s">
        <v>67</v>
      </c>
      <c r="BB472">
        <v>0</v>
      </c>
      <c r="BC472">
        <v>0.31</v>
      </c>
      <c r="BD472">
        <v>4.5999999999999996</v>
      </c>
      <c r="BE472">
        <v>4.5999999999999996</v>
      </c>
      <c r="BF472" t="s">
        <v>70</v>
      </c>
      <c r="BG472" t="s">
        <v>99</v>
      </c>
      <c r="BH472" t="s">
        <v>96</v>
      </c>
      <c r="BI472" t="s">
        <v>67</v>
      </c>
      <c r="BJ472" t="s">
        <v>71</v>
      </c>
      <c r="BK472" t="s">
        <v>67</v>
      </c>
      <c r="BL472" t="s">
        <v>97</v>
      </c>
      <c r="BM472" t="s">
        <v>67</v>
      </c>
      <c r="BN472">
        <v>92.4</v>
      </c>
      <c r="BO472">
        <v>1.08</v>
      </c>
      <c r="BP472">
        <v>4.3</v>
      </c>
      <c r="BQ472" t="s">
        <v>190</v>
      </c>
      <c r="BR472" t="s">
        <v>247</v>
      </c>
      <c r="BS472" t="s">
        <v>133</v>
      </c>
      <c r="BT472" t="s">
        <v>98</v>
      </c>
      <c r="BU472">
        <v>-1.25</v>
      </c>
      <c r="BV472">
        <v>-1</v>
      </c>
    </row>
    <row r="473" spans="1:74" x14ac:dyDescent="0.25">
      <c r="A473" t="s">
        <v>170</v>
      </c>
      <c r="B473" t="s">
        <v>171</v>
      </c>
      <c r="C473" t="s">
        <v>165</v>
      </c>
      <c r="D473">
        <v>4.0999999999999996</v>
      </c>
      <c r="E473">
        <v>0.41</v>
      </c>
      <c r="F473" t="s">
        <v>67</v>
      </c>
      <c r="G473" t="s">
        <v>111</v>
      </c>
      <c r="H473">
        <v>199</v>
      </c>
      <c r="I473">
        <v>1.1299999999999999</v>
      </c>
      <c r="J473" t="s">
        <v>106</v>
      </c>
      <c r="K473" t="s">
        <v>67</v>
      </c>
      <c r="L473">
        <v>0</v>
      </c>
      <c r="M473" t="s">
        <v>116</v>
      </c>
      <c r="N473" t="s">
        <v>107</v>
      </c>
      <c r="O473">
        <v>-1.7</v>
      </c>
      <c r="P473">
        <v>-2.04</v>
      </c>
      <c r="Q473">
        <v>-1.86</v>
      </c>
      <c r="R473" t="s">
        <v>72</v>
      </c>
      <c r="S473">
        <v>13.6</v>
      </c>
      <c r="T473" t="s">
        <v>65</v>
      </c>
      <c r="U473" t="s">
        <v>587</v>
      </c>
      <c r="V473" t="s">
        <v>108</v>
      </c>
      <c r="W473" t="s">
        <v>170</v>
      </c>
      <c r="X473">
        <v>0.46</v>
      </c>
      <c r="Y473" t="s">
        <v>67</v>
      </c>
      <c r="Z473">
        <v>-0.97</v>
      </c>
      <c r="AA473" t="s">
        <v>65</v>
      </c>
      <c r="AB473" t="s">
        <v>92</v>
      </c>
      <c r="AC473">
        <v>-2.04</v>
      </c>
      <c r="AD473">
        <v>2021</v>
      </c>
      <c r="AE473">
        <v>91.1</v>
      </c>
      <c r="AF473">
        <v>182</v>
      </c>
      <c r="AG473" t="s">
        <v>93</v>
      </c>
      <c r="AH473" t="s">
        <v>66</v>
      </c>
      <c r="AI473">
        <v>1536</v>
      </c>
      <c r="AJ473">
        <v>4.25</v>
      </c>
      <c r="AK473" t="s">
        <v>109</v>
      </c>
      <c r="AL473">
        <v>457198</v>
      </c>
      <c r="AM473" t="s">
        <v>588</v>
      </c>
      <c r="AN473" t="s">
        <v>67</v>
      </c>
      <c r="AO473" t="s">
        <v>123</v>
      </c>
      <c r="AP473" t="s">
        <v>124</v>
      </c>
      <c r="AQ473" t="s">
        <v>68</v>
      </c>
      <c r="AR473" t="s">
        <v>93</v>
      </c>
      <c r="AS473" t="s">
        <v>67</v>
      </c>
      <c r="AT473" t="s">
        <v>146</v>
      </c>
      <c r="AU473" t="s">
        <v>125</v>
      </c>
      <c r="AV473" t="s">
        <v>67</v>
      </c>
      <c r="AW473" t="s">
        <v>126</v>
      </c>
      <c r="AX473" t="s">
        <v>339</v>
      </c>
      <c r="AY473" t="s">
        <v>110</v>
      </c>
      <c r="AZ473">
        <v>1177</v>
      </c>
      <c r="BA473" t="s">
        <v>67</v>
      </c>
      <c r="BB473">
        <v>0</v>
      </c>
      <c r="BC473">
        <v>0.18</v>
      </c>
      <c r="BD473">
        <v>4.5999999999999996</v>
      </c>
      <c r="BE473">
        <v>4.5999999999999996</v>
      </c>
      <c r="BF473" t="s">
        <v>70</v>
      </c>
      <c r="BG473" t="s">
        <v>99</v>
      </c>
      <c r="BH473" t="s">
        <v>96</v>
      </c>
      <c r="BI473" t="s">
        <v>67</v>
      </c>
      <c r="BJ473" t="s">
        <v>71</v>
      </c>
      <c r="BK473" t="s">
        <v>67</v>
      </c>
      <c r="BL473" t="s">
        <v>97</v>
      </c>
      <c r="BM473" t="s">
        <v>67</v>
      </c>
      <c r="BN473">
        <v>42.22</v>
      </c>
      <c r="BO473">
        <v>0.79</v>
      </c>
      <c r="BP473">
        <v>4.5</v>
      </c>
      <c r="BQ473" t="s">
        <v>190</v>
      </c>
      <c r="BR473" t="s">
        <v>247</v>
      </c>
      <c r="BS473" t="s">
        <v>133</v>
      </c>
      <c r="BT473" t="s">
        <v>98</v>
      </c>
      <c r="BU473">
        <v>-1.25</v>
      </c>
      <c r="BV473">
        <v>-1</v>
      </c>
    </row>
    <row r="474" spans="1:74" x14ac:dyDescent="0.25">
      <c r="A474" t="s">
        <v>243</v>
      </c>
      <c r="B474" t="s">
        <v>171</v>
      </c>
      <c r="C474" t="s">
        <v>188</v>
      </c>
      <c r="D474">
        <v>1</v>
      </c>
      <c r="E474">
        <v>0.89</v>
      </c>
      <c r="F474" t="s">
        <v>67</v>
      </c>
      <c r="G474" t="s">
        <v>73</v>
      </c>
      <c r="H474">
        <v>199</v>
      </c>
      <c r="I474">
        <v>1.1299999999999999</v>
      </c>
      <c r="J474" t="s">
        <v>89</v>
      </c>
      <c r="K474" t="s">
        <v>67</v>
      </c>
      <c r="L474">
        <v>0</v>
      </c>
      <c r="M474" t="s">
        <v>116</v>
      </c>
      <c r="N474" t="s">
        <v>160</v>
      </c>
      <c r="O474">
        <v>-1.4</v>
      </c>
      <c r="P474">
        <v>-1.99</v>
      </c>
      <c r="Q474">
        <v>-1.58</v>
      </c>
      <c r="R474" t="s">
        <v>72</v>
      </c>
      <c r="S474">
        <v>10.4</v>
      </c>
      <c r="T474" t="s">
        <v>65</v>
      </c>
      <c r="U474" t="s">
        <v>589</v>
      </c>
      <c r="V474" t="s">
        <v>144</v>
      </c>
      <c r="W474" t="s">
        <v>243</v>
      </c>
      <c r="X474">
        <v>1.01</v>
      </c>
      <c r="Y474" t="s">
        <v>67</v>
      </c>
      <c r="Z474">
        <v>-1.02</v>
      </c>
      <c r="AA474" t="s">
        <v>65</v>
      </c>
      <c r="AB474" t="s">
        <v>100</v>
      </c>
      <c r="AC474">
        <v>-1.99</v>
      </c>
      <c r="AD474">
        <v>2021</v>
      </c>
      <c r="AE474">
        <v>28.4</v>
      </c>
      <c r="AF474">
        <v>57</v>
      </c>
      <c r="AG474" t="s">
        <v>93</v>
      </c>
      <c r="AH474" t="s">
        <v>66</v>
      </c>
      <c r="AI474">
        <v>1536</v>
      </c>
      <c r="AJ474">
        <v>2.58</v>
      </c>
      <c r="AK474" t="s">
        <v>109</v>
      </c>
      <c r="AL474">
        <v>457201</v>
      </c>
      <c r="AM474" t="s">
        <v>250</v>
      </c>
      <c r="AN474" t="s">
        <v>590</v>
      </c>
      <c r="AO474" t="s">
        <v>123</v>
      </c>
      <c r="AP474" t="s">
        <v>124</v>
      </c>
      <c r="AQ474" t="s">
        <v>68</v>
      </c>
      <c r="AR474" t="s">
        <v>93</v>
      </c>
      <c r="AS474" t="s">
        <v>67</v>
      </c>
      <c r="AT474" t="s">
        <v>146</v>
      </c>
      <c r="AU474" t="s">
        <v>125</v>
      </c>
      <c r="AV474" t="s">
        <v>67</v>
      </c>
      <c r="AW474" t="s">
        <v>126</v>
      </c>
      <c r="AX474" t="s">
        <v>255</v>
      </c>
      <c r="AY474" t="s">
        <v>110</v>
      </c>
      <c r="AZ474">
        <v>1228</v>
      </c>
      <c r="BA474" t="s">
        <v>67</v>
      </c>
      <c r="BB474">
        <v>0</v>
      </c>
      <c r="BC474">
        <v>0.41</v>
      </c>
      <c r="BD474">
        <v>3.5</v>
      </c>
      <c r="BE474">
        <v>3.5</v>
      </c>
      <c r="BF474" t="s">
        <v>70</v>
      </c>
      <c r="BG474" t="s">
        <v>99</v>
      </c>
      <c r="BH474" t="s">
        <v>96</v>
      </c>
      <c r="BI474" t="s">
        <v>67</v>
      </c>
      <c r="BJ474" t="s">
        <v>71</v>
      </c>
      <c r="BK474" t="s">
        <v>67</v>
      </c>
      <c r="BL474" t="s">
        <v>97</v>
      </c>
      <c r="BM474" t="s">
        <v>67</v>
      </c>
      <c r="BN474">
        <v>28.52</v>
      </c>
      <c r="BO474">
        <v>0.74</v>
      </c>
      <c r="BP474">
        <v>3.5</v>
      </c>
      <c r="BQ474" t="s">
        <v>131</v>
      </c>
      <c r="BR474" t="s">
        <v>591</v>
      </c>
      <c r="BS474" t="s">
        <v>133</v>
      </c>
      <c r="BT474" t="s">
        <v>98</v>
      </c>
      <c r="BU474">
        <v>-1.25</v>
      </c>
      <c r="BV474" t="s">
        <v>67</v>
      </c>
    </row>
    <row r="475" spans="1:74" x14ac:dyDescent="0.25">
      <c r="A475" t="s">
        <v>80</v>
      </c>
      <c r="B475" t="s">
        <v>80</v>
      </c>
      <c r="C475" t="s">
        <v>80</v>
      </c>
      <c r="D475">
        <v>7.9</v>
      </c>
      <c r="E475">
        <v>1.73</v>
      </c>
      <c r="F475" t="s">
        <v>67</v>
      </c>
      <c r="G475" t="s">
        <v>105</v>
      </c>
      <c r="H475">
        <v>199</v>
      </c>
      <c r="I475">
        <v>1.1299999999999999</v>
      </c>
      <c r="J475" t="s">
        <v>106</v>
      </c>
      <c r="K475" t="s">
        <v>67</v>
      </c>
      <c r="L475">
        <v>0</v>
      </c>
      <c r="M475" t="s">
        <v>116</v>
      </c>
      <c r="N475" t="s">
        <v>107</v>
      </c>
      <c r="O475">
        <v>-2.4500000000000002</v>
      </c>
      <c r="P475">
        <v>-2.3199999999999998</v>
      </c>
      <c r="Q475">
        <v>-2.1</v>
      </c>
      <c r="R475" t="s">
        <v>72</v>
      </c>
      <c r="S475">
        <v>17.399999999999999</v>
      </c>
      <c r="T475" t="s">
        <v>65</v>
      </c>
      <c r="U475" t="s">
        <v>592</v>
      </c>
      <c r="V475" t="s">
        <v>108</v>
      </c>
      <c r="W475" t="s">
        <v>80</v>
      </c>
      <c r="X475">
        <v>1.95</v>
      </c>
      <c r="Y475" t="s">
        <v>67</v>
      </c>
      <c r="Z475">
        <v>-0.99</v>
      </c>
      <c r="AA475" t="s">
        <v>65</v>
      </c>
      <c r="AB475" t="s">
        <v>92</v>
      </c>
      <c r="AC475">
        <v>-2.3199999999999998</v>
      </c>
      <c r="AD475">
        <v>2021</v>
      </c>
      <c r="AE475">
        <v>67.2</v>
      </c>
      <c r="AF475">
        <v>134</v>
      </c>
      <c r="AG475" t="s">
        <v>93</v>
      </c>
      <c r="AH475" t="s">
        <v>66</v>
      </c>
      <c r="AI475">
        <v>1536</v>
      </c>
      <c r="AJ475">
        <v>14.02</v>
      </c>
      <c r="AK475" t="s">
        <v>109</v>
      </c>
      <c r="AL475">
        <v>457199</v>
      </c>
      <c r="AM475" t="s">
        <v>490</v>
      </c>
      <c r="AN475" t="s">
        <v>67</v>
      </c>
      <c r="AO475" t="s">
        <v>123</v>
      </c>
      <c r="AP475" t="s">
        <v>124</v>
      </c>
      <c r="AQ475" t="s">
        <v>68</v>
      </c>
      <c r="AR475" t="s">
        <v>93</v>
      </c>
      <c r="AS475" t="s">
        <v>67</v>
      </c>
      <c r="AT475" t="s">
        <v>146</v>
      </c>
      <c r="AU475" t="s">
        <v>125</v>
      </c>
      <c r="AV475" t="s">
        <v>67</v>
      </c>
      <c r="AW475" t="s">
        <v>126</v>
      </c>
      <c r="AX475" t="s">
        <v>289</v>
      </c>
      <c r="AY475" t="s">
        <v>110</v>
      </c>
      <c r="AZ475">
        <v>225</v>
      </c>
      <c r="BA475" t="s">
        <v>67</v>
      </c>
      <c r="BB475">
        <v>0</v>
      </c>
      <c r="BC475">
        <v>0.22</v>
      </c>
      <c r="BD475">
        <v>2.9</v>
      </c>
      <c r="BE475">
        <v>2.7</v>
      </c>
      <c r="BF475" t="s">
        <v>70</v>
      </c>
      <c r="BG475" t="s">
        <v>99</v>
      </c>
      <c r="BH475" t="s">
        <v>96</v>
      </c>
      <c r="BI475" t="s">
        <v>67</v>
      </c>
      <c r="BJ475" t="s">
        <v>71</v>
      </c>
      <c r="BK475" t="s">
        <v>67</v>
      </c>
      <c r="BL475" t="s">
        <v>97</v>
      </c>
      <c r="BM475" t="s">
        <v>67</v>
      </c>
      <c r="BN475">
        <v>131.41</v>
      </c>
      <c r="BO475">
        <v>1.07</v>
      </c>
      <c r="BP475">
        <v>11.8</v>
      </c>
      <c r="BQ475" t="s">
        <v>74</v>
      </c>
      <c r="BR475" t="s">
        <v>546</v>
      </c>
      <c r="BS475" t="s">
        <v>133</v>
      </c>
      <c r="BT475" t="s">
        <v>98</v>
      </c>
      <c r="BU475">
        <v>-1.25</v>
      </c>
      <c r="BV475">
        <v>-1</v>
      </c>
    </row>
    <row r="476" spans="1:74" x14ac:dyDescent="0.25">
      <c r="A476" t="s">
        <v>80</v>
      </c>
      <c r="B476" t="s">
        <v>80</v>
      </c>
      <c r="C476" t="s">
        <v>80</v>
      </c>
      <c r="D476">
        <v>9.6</v>
      </c>
      <c r="E476">
        <v>1.73</v>
      </c>
      <c r="F476" t="s">
        <v>67</v>
      </c>
      <c r="G476" t="s">
        <v>88</v>
      </c>
      <c r="H476">
        <v>199</v>
      </c>
      <c r="I476">
        <v>1.1299999999999999</v>
      </c>
      <c r="J476" t="s">
        <v>106</v>
      </c>
      <c r="K476" t="s">
        <v>67</v>
      </c>
      <c r="L476">
        <v>0</v>
      </c>
      <c r="M476" t="s">
        <v>116</v>
      </c>
      <c r="N476" t="s">
        <v>107</v>
      </c>
      <c r="O476">
        <v>-2.4500000000000002</v>
      </c>
      <c r="P476">
        <v>-2.3199999999999998</v>
      </c>
      <c r="Q476">
        <v>-2.1</v>
      </c>
      <c r="R476" t="s">
        <v>72</v>
      </c>
      <c r="S476">
        <v>17.399999999999999</v>
      </c>
      <c r="T476" t="s">
        <v>65</v>
      </c>
      <c r="U476" t="s">
        <v>592</v>
      </c>
      <c r="V476" t="s">
        <v>108</v>
      </c>
      <c r="W476" t="s">
        <v>80</v>
      </c>
      <c r="X476">
        <v>1.95</v>
      </c>
      <c r="Y476" t="s">
        <v>67</v>
      </c>
      <c r="Z476">
        <v>-0.99</v>
      </c>
      <c r="AA476" t="s">
        <v>65</v>
      </c>
      <c r="AB476" t="s">
        <v>92</v>
      </c>
      <c r="AC476">
        <v>-2.3199999999999998</v>
      </c>
      <c r="AD476">
        <v>2021</v>
      </c>
      <c r="AE476">
        <v>81.2</v>
      </c>
      <c r="AF476">
        <v>162</v>
      </c>
      <c r="AG476" t="s">
        <v>93</v>
      </c>
      <c r="AH476" t="s">
        <v>66</v>
      </c>
      <c r="AI476">
        <v>1536</v>
      </c>
      <c r="AJ476">
        <v>14.02</v>
      </c>
      <c r="AK476" t="s">
        <v>109</v>
      </c>
      <c r="AL476">
        <v>457200</v>
      </c>
      <c r="AM476" t="s">
        <v>490</v>
      </c>
      <c r="AN476" t="s">
        <v>67</v>
      </c>
      <c r="AO476" t="s">
        <v>123</v>
      </c>
      <c r="AP476" t="s">
        <v>124</v>
      </c>
      <c r="AQ476" t="s">
        <v>68</v>
      </c>
      <c r="AR476" t="s">
        <v>93</v>
      </c>
      <c r="AS476" t="s">
        <v>67</v>
      </c>
      <c r="AT476" t="s">
        <v>146</v>
      </c>
      <c r="AU476" t="s">
        <v>125</v>
      </c>
      <c r="AV476" t="s">
        <v>67</v>
      </c>
      <c r="AW476" t="s">
        <v>126</v>
      </c>
      <c r="AX476" t="s">
        <v>290</v>
      </c>
      <c r="AY476" t="s">
        <v>110</v>
      </c>
      <c r="AZ476">
        <v>225</v>
      </c>
      <c r="BA476" t="s">
        <v>67</v>
      </c>
      <c r="BB476">
        <v>0</v>
      </c>
      <c r="BC476">
        <v>0.22</v>
      </c>
      <c r="BD476">
        <v>2.9</v>
      </c>
      <c r="BE476">
        <v>2.7</v>
      </c>
      <c r="BF476" t="s">
        <v>70</v>
      </c>
      <c r="BG476" t="s">
        <v>99</v>
      </c>
      <c r="BH476" t="s">
        <v>96</v>
      </c>
      <c r="BI476" t="s">
        <v>67</v>
      </c>
      <c r="BJ476" t="s">
        <v>71</v>
      </c>
      <c r="BK476" t="s">
        <v>67</v>
      </c>
      <c r="BL476" t="s">
        <v>97</v>
      </c>
      <c r="BM476" t="s">
        <v>67</v>
      </c>
      <c r="BN476">
        <v>158.65</v>
      </c>
      <c r="BO476">
        <v>1.07</v>
      </c>
      <c r="BP476">
        <v>11.8</v>
      </c>
      <c r="BQ476" t="s">
        <v>74</v>
      </c>
      <c r="BR476" t="s">
        <v>546</v>
      </c>
      <c r="BS476" t="s">
        <v>133</v>
      </c>
      <c r="BT476" t="s">
        <v>98</v>
      </c>
      <c r="BU476">
        <v>-1.25</v>
      </c>
      <c r="BV476">
        <v>-1</v>
      </c>
    </row>
    <row r="477" spans="1:74" x14ac:dyDescent="0.25">
      <c r="A477" t="s">
        <v>80</v>
      </c>
      <c r="B477" t="s">
        <v>80</v>
      </c>
      <c r="C477" t="s">
        <v>80</v>
      </c>
      <c r="D477">
        <v>3.1</v>
      </c>
      <c r="E477">
        <v>1.21</v>
      </c>
      <c r="F477" t="s">
        <v>67</v>
      </c>
      <c r="G477" t="s">
        <v>73</v>
      </c>
      <c r="H477">
        <v>199</v>
      </c>
      <c r="I477">
        <v>1.1299999999999999</v>
      </c>
      <c r="J477" t="s">
        <v>112</v>
      </c>
      <c r="K477" t="s">
        <v>67</v>
      </c>
      <c r="L477">
        <v>0</v>
      </c>
      <c r="M477" t="s">
        <v>116</v>
      </c>
      <c r="N477" t="s">
        <v>348</v>
      </c>
      <c r="O477">
        <v>-2.7</v>
      </c>
      <c r="P477">
        <v>-2.63</v>
      </c>
      <c r="Q477">
        <v>-2.27</v>
      </c>
      <c r="R477" t="s">
        <v>72</v>
      </c>
      <c r="S477">
        <v>18.8</v>
      </c>
      <c r="T477" t="s">
        <v>65</v>
      </c>
      <c r="U477" t="s">
        <v>593</v>
      </c>
      <c r="V477" t="s">
        <v>91</v>
      </c>
      <c r="W477" t="s">
        <v>80</v>
      </c>
      <c r="X477">
        <v>1.37</v>
      </c>
      <c r="Y477" t="s">
        <v>67</v>
      </c>
      <c r="Z477">
        <v>-1.75</v>
      </c>
      <c r="AA477" t="s">
        <v>65</v>
      </c>
      <c r="AB477" t="s">
        <v>100</v>
      </c>
      <c r="AC477">
        <v>-2.63</v>
      </c>
      <c r="AD477">
        <v>2021</v>
      </c>
      <c r="AE477">
        <v>41.3</v>
      </c>
      <c r="AF477">
        <v>83</v>
      </c>
      <c r="AG477" t="s">
        <v>93</v>
      </c>
      <c r="AH477" t="s">
        <v>66</v>
      </c>
      <c r="AI477">
        <v>1536</v>
      </c>
      <c r="AJ477">
        <v>4.8499999999999996</v>
      </c>
      <c r="AK477" t="s">
        <v>94</v>
      </c>
      <c r="AL477">
        <v>457202</v>
      </c>
      <c r="AM477" t="s">
        <v>512</v>
      </c>
      <c r="AN477" t="s">
        <v>343</v>
      </c>
      <c r="AO477" t="s">
        <v>123</v>
      </c>
      <c r="AP477" t="s">
        <v>124</v>
      </c>
      <c r="AQ477" t="s">
        <v>68</v>
      </c>
      <c r="AR477" t="s">
        <v>93</v>
      </c>
      <c r="AS477" t="s">
        <v>67</v>
      </c>
      <c r="AT477" t="s">
        <v>146</v>
      </c>
      <c r="AU477" t="s">
        <v>125</v>
      </c>
      <c r="AV477" t="s">
        <v>67</v>
      </c>
      <c r="AW477" t="s">
        <v>126</v>
      </c>
      <c r="AX477" t="s">
        <v>594</v>
      </c>
      <c r="AY477" t="s">
        <v>95</v>
      </c>
      <c r="AZ477">
        <v>1</v>
      </c>
      <c r="BA477" t="s">
        <v>67</v>
      </c>
      <c r="BB477">
        <v>0</v>
      </c>
      <c r="BC477">
        <v>0.36</v>
      </c>
      <c r="BD477">
        <v>5.7</v>
      </c>
      <c r="BE477">
        <v>5.7</v>
      </c>
      <c r="BF477" t="s">
        <v>70</v>
      </c>
      <c r="BG477" t="s">
        <v>99</v>
      </c>
      <c r="BH477" t="s">
        <v>96</v>
      </c>
      <c r="BI477" t="s">
        <v>67</v>
      </c>
      <c r="BJ477" t="s">
        <v>71</v>
      </c>
      <c r="BK477">
        <v>-1.7</v>
      </c>
      <c r="BL477" t="s">
        <v>97</v>
      </c>
      <c r="BM477" t="s">
        <v>67</v>
      </c>
      <c r="BN477">
        <v>56.41</v>
      </c>
      <c r="BO477">
        <v>0.93</v>
      </c>
      <c r="BP477">
        <v>7.5</v>
      </c>
      <c r="BQ477" t="s">
        <v>190</v>
      </c>
      <c r="BR477" t="s">
        <v>595</v>
      </c>
      <c r="BS477" t="s">
        <v>133</v>
      </c>
      <c r="BT477" t="s">
        <v>98</v>
      </c>
      <c r="BU477" t="s">
        <v>67</v>
      </c>
      <c r="BV477" t="s">
        <v>67</v>
      </c>
    </row>
    <row r="478" spans="1:74" x14ac:dyDescent="0.25">
      <c r="A478" t="s">
        <v>80</v>
      </c>
      <c r="B478" t="s">
        <v>80</v>
      </c>
      <c r="C478" t="s">
        <v>80</v>
      </c>
      <c r="D478">
        <v>18.2</v>
      </c>
      <c r="E478">
        <v>1.21</v>
      </c>
      <c r="F478" t="s">
        <v>67</v>
      </c>
      <c r="G478" t="s">
        <v>105</v>
      </c>
      <c r="H478">
        <v>199</v>
      </c>
      <c r="I478">
        <v>1.1299999999999999</v>
      </c>
      <c r="J478" t="s">
        <v>106</v>
      </c>
      <c r="K478" t="s">
        <v>67</v>
      </c>
      <c r="L478">
        <v>0</v>
      </c>
      <c r="M478" t="s">
        <v>116</v>
      </c>
      <c r="N478" t="s">
        <v>107</v>
      </c>
      <c r="O478">
        <v>-2.7</v>
      </c>
      <c r="P478">
        <v>-2.63</v>
      </c>
      <c r="Q478">
        <v>-2.27</v>
      </c>
      <c r="R478" t="s">
        <v>72</v>
      </c>
      <c r="S478">
        <v>18.8</v>
      </c>
      <c r="T478" t="s">
        <v>65</v>
      </c>
      <c r="U478" t="s">
        <v>593</v>
      </c>
      <c r="V478" t="s">
        <v>108</v>
      </c>
      <c r="W478" t="s">
        <v>80</v>
      </c>
      <c r="X478">
        <v>1.37</v>
      </c>
      <c r="Y478" t="s">
        <v>67</v>
      </c>
      <c r="Z478">
        <v>-1.75</v>
      </c>
      <c r="AA478" t="s">
        <v>65</v>
      </c>
      <c r="AB478" t="s">
        <v>92</v>
      </c>
      <c r="AC478">
        <v>-2.63</v>
      </c>
      <c r="AD478">
        <v>2021</v>
      </c>
      <c r="AE478">
        <v>242.2</v>
      </c>
      <c r="AF478">
        <v>484</v>
      </c>
      <c r="AG478" t="s">
        <v>93</v>
      </c>
      <c r="AH478" t="s">
        <v>66</v>
      </c>
      <c r="AI478">
        <v>1536</v>
      </c>
      <c r="AJ478">
        <v>4.8499999999999996</v>
      </c>
      <c r="AK478" t="s">
        <v>109</v>
      </c>
      <c r="AL478">
        <v>457203</v>
      </c>
      <c r="AM478" t="s">
        <v>512</v>
      </c>
      <c r="AN478" t="s">
        <v>343</v>
      </c>
      <c r="AO478" t="s">
        <v>123</v>
      </c>
      <c r="AP478" t="s">
        <v>124</v>
      </c>
      <c r="AQ478" t="s">
        <v>68</v>
      </c>
      <c r="AR478" t="s">
        <v>93</v>
      </c>
      <c r="AS478" t="s">
        <v>67</v>
      </c>
      <c r="AT478" t="s">
        <v>146</v>
      </c>
      <c r="AU478" t="s">
        <v>125</v>
      </c>
      <c r="AV478" t="s">
        <v>67</v>
      </c>
      <c r="AW478" t="s">
        <v>126</v>
      </c>
      <c r="AX478" t="s">
        <v>596</v>
      </c>
      <c r="AY478" t="s">
        <v>110</v>
      </c>
      <c r="AZ478">
        <v>1</v>
      </c>
      <c r="BA478" t="s">
        <v>67</v>
      </c>
      <c r="BB478">
        <v>0</v>
      </c>
      <c r="BC478">
        <v>0.36</v>
      </c>
      <c r="BD478">
        <v>5.7</v>
      </c>
      <c r="BE478">
        <v>5.7</v>
      </c>
      <c r="BF478" t="s">
        <v>70</v>
      </c>
      <c r="BG478" t="s">
        <v>99</v>
      </c>
      <c r="BH478" t="s">
        <v>96</v>
      </c>
      <c r="BI478" t="s">
        <v>67</v>
      </c>
      <c r="BJ478" t="s">
        <v>71</v>
      </c>
      <c r="BK478">
        <v>-1.7</v>
      </c>
      <c r="BL478" t="s">
        <v>97</v>
      </c>
      <c r="BM478" t="s">
        <v>67</v>
      </c>
      <c r="BN478">
        <v>331.17</v>
      </c>
      <c r="BO478">
        <v>0.93</v>
      </c>
      <c r="BP478">
        <v>7.5</v>
      </c>
      <c r="BQ478" t="s">
        <v>190</v>
      </c>
      <c r="BR478" t="s">
        <v>595</v>
      </c>
      <c r="BS478" t="s">
        <v>133</v>
      </c>
      <c r="BT478" t="s">
        <v>98</v>
      </c>
      <c r="BU478" t="s">
        <v>67</v>
      </c>
      <c r="BV478" t="s">
        <v>67</v>
      </c>
    </row>
    <row r="479" spans="1:74" x14ac:dyDescent="0.25">
      <c r="A479" t="s">
        <v>80</v>
      </c>
      <c r="B479" t="s">
        <v>80</v>
      </c>
      <c r="C479" t="s">
        <v>80</v>
      </c>
      <c r="D479">
        <v>12.9</v>
      </c>
      <c r="E479">
        <v>1.65</v>
      </c>
      <c r="F479" t="s">
        <v>67</v>
      </c>
      <c r="G479" t="s">
        <v>105</v>
      </c>
      <c r="H479">
        <v>199</v>
      </c>
      <c r="I479">
        <v>1.1299999999999999</v>
      </c>
      <c r="J479" t="s">
        <v>106</v>
      </c>
      <c r="K479" t="s">
        <v>67</v>
      </c>
      <c r="L479">
        <v>0</v>
      </c>
      <c r="M479" t="s">
        <v>116</v>
      </c>
      <c r="N479" t="s">
        <v>107</v>
      </c>
      <c r="O479">
        <v>-2.7</v>
      </c>
      <c r="P479">
        <v>-2.74</v>
      </c>
      <c r="Q479">
        <v>-2.2599999999999998</v>
      </c>
      <c r="R479" t="s">
        <v>72</v>
      </c>
      <c r="S479">
        <v>19</v>
      </c>
      <c r="T479" t="s">
        <v>65</v>
      </c>
      <c r="U479" t="s">
        <v>593</v>
      </c>
      <c r="V479" t="s">
        <v>108</v>
      </c>
      <c r="W479" t="s">
        <v>80</v>
      </c>
      <c r="X479">
        <v>1.86</v>
      </c>
      <c r="Y479" t="s">
        <v>67</v>
      </c>
      <c r="Z479">
        <v>-1.76</v>
      </c>
      <c r="AA479" t="s">
        <v>65</v>
      </c>
      <c r="AB479" t="s">
        <v>92</v>
      </c>
      <c r="AC479">
        <v>-2.74</v>
      </c>
      <c r="AD479">
        <v>2021</v>
      </c>
      <c r="AE479">
        <v>167</v>
      </c>
      <c r="AF479">
        <v>334</v>
      </c>
      <c r="AG479" t="s">
        <v>93</v>
      </c>
      <c r="AH479" t="s">
        <v>66</v>
      </c>
      <c r="AI479">
        <v>1536</v>
      </c>
      <c r="AJ479">
        <v>5.18</v>
      </c>
      <c r="AK479" t="s">
        <v>109</v>
      </c>
      <c r="AL479">
        <v>457204</v>
      </c>
      <c r="AM479" t="s">
        <v>512</v>
      </c>
      <c r="AN479" t="s">
        <v>67</v>
      </c>
      <c r="AO479" t="s">
        <v>123</v>
      </c>
      <c r="AP479" t="s">
        <v>124</v>
      </c>
      <c r="AQ479" t="s">
        <v>68</v>
      </c>
      <c r="AR479" t="s">
        <v>93</v>
      </c>
      <c r="AS479" t="s">
        <v>67</v>
      </c>
      <c r="AT479" t="s">
        <v>146</v>
      </c>
      <c r="AU479" t="s">
        <v>125</v>
      </c>
      <c r="AV479" t="s">
        <v>67</v>
      </c>
      <c r="AW479" t="s">
        <v>126</v>
      </c>
      <c r="AX479" t="s">
        <v>313</v>
      </c>
      <c r="AY479" t="s">
        <v>110</v>
      </c>
      <c r="AZ479">
        <v>2</v>
      </c>
      <c r="BA479" t="s">
        <v>67</v>
      </c>
      <c r="BB479">
        <v>0</v>
      </c>
      <c r="BC479">
        <v>0.48</v>
      </c>
      <c r="BD479">
        <v>5.7</v>
      </c>
      <c r="BE479">
        <v>5.7</v>
      </c>
      <c r="BF479" t="s">
        <v>70</v>
      </c>
      <c r="BG479" t="s">
        <v>99</v>
      </c>
      <c r="BH479" t="s">
        <v>96</v>
      </c>
      <c r="BI479" t="s">
        <v>67</v>
      </c>
      <c r="BJ479" t="s">
        <v>71</v>
      </c>
      <c r="BK479">
        <v>-1.7</v>
      </c>
      <c r="BL479" t="s">
        <v>97</v>
      </c>
      <c r="BM479" t="s">
        <v>67</v>
      </c>
      <c r="BN479">
        <v>311.39</v>
      </c>
      <c r="BO479">
        <v>1.04</v>
      </c>
      <c r="BP479">
        <v>7.7</v>
      </c>
      <c r="BQ479" t="s">
        <v>190</v>
      </c>
      <c r="BR479" t="s">
        <v>595</v>
      </c>
      <c r="BS479" t="s">
        <v>133</v>
      </c>
      <c r="BT479" t="s">
        <v>98</v>
      </c>
      <c r="BU479" t="s">
        <v>67</v>
      </c>
      <c r="BV479" t="s">
        <v>67</v>
      </c>
    </row>
    <row r="480" spans="1:74" x14ac:dyDescent="0.25">
      <c r="A480" t="s">
        <v>80</v>
      </c>
      <c r="B480" t="s">
        <v>80</v>
      </c>
      <c r="C480" t="s">
        <v>80</v>
      </c>
      <c r="D480">
        <v>10.5</v>
      </c>
      <c r="E480">
        <v>1.24</v>
      </c>
      <c r="F480" t="s">
        <v>67</v>
      </c>
      <c r="G480" t="s">
        <v>105</v>
      </c>
      <c r="H480">
        <v>199</v>
      </c>
      <c r="I480">
        <v>1.1299999999999999</v>
      </c>
      <c r="J480" t="s">
        <v>106</v>
      </c>
      <c r="K480" t="s">
        <v>67</v>
      </c>
      <c r="L480">
        <v>0</v>
      </c>
      <c r="M480" t="s">
        <v>116</v>
      </c>
      <c r="N480" t="s">
        <v>107</v>
      </c>
      <c r="O480">
        <v>-2.7</v>
      </c>
      <c r="P480">
        <v>-2.77</v>
      </c>
      <c r="Q480">
        <v>-2.39</v>
      </c>
      <c r="R480" t="s">
        <v>72</v>
      </c>
      <c r="S480">
        <v>18.3</v>
      </c>
      <c r="T480" t="s">
        <v>65</v>
      </c>
      <c r="U480" t="s">
        <v>593</v>
      </c>
      <c r="V480" t="s">
        <v>108</v>
      </c>
      <c r="W480" t="s">
        <v>80</v>
      </c>
      <c r="X480">
        <v>1.4</v>
      </c>
      <c r="Y480" t="s">
        <v>67</v>
      </c>
      <c r="Z480">
        <v>-1.76</v>
      </c>
      <c r="AA480" t="s">
        <v>65</v>
      </c>
      <c r="AB480" t="s">
        <v>92</v>
      </c>
      <c r="AC480">
        <v>-2.77</v>
      </c>
      <c r="AD480">
        <v>2021</v>
      </c>
      <c r="AE480">
        <v>152.6</v>
      </c>
      <c r="AF480">
        <v>305</v>
      </c>
      <c r="AG480" t="s">
        <v>93</v>
      </c>
      <c r="AH480" t="s">
        <v>66</v>
      </c>
      <c r="AI480">
        <v>1536</v>
      </c>
      <c r="AJ480">
        <v>5.58</v>
      </c>
      <c r="AK480" t="s">
        <v>109</v>
      </c>
      <c r="AL480">
        <v>457205</v>
      </c>
      <c r="AM480" t="s">
        <v>512</v>
      </c>
      <c r="AN480" t="s">
        <v>67</v>
      </c>
      <c r="AO480" t="s">
        <v>123</v>
      </c>
      <c r="AP480" t="s">
        <v>124</v>
      </c>
      <c r="AQ480" t="s">
        <v>68</v>
      </c>
      <c r="AR480" t="s">
        <v>93</v>
      </c>
      <c r="AS480" t="s">
        <v>67</v>
      </c>
      <c r="AT480" t="s">
        <v>146</v>
      </c>
      <c r="AU480" t="s">
        <v>125</v>
      </c>
      <c r="AV480" t="s">
        <v>67</v>
      </c>
      <c r="AW480" t="s">
        <v>126</v>
      </c>
      <c r="AX480" t="s">
        <v>313</v>
      </c>
      <c r="AY480" t="s">
        <v>110</v>
      </c>
      <c r="AZ480">
        <v>37</v>
      </c>
      <c r="BA480" t="s">
        <v>67</v>
      </c>
      <c r="BB480">
        <v>0</v>
      </c>
      <c r="BC480">
        <v>0.38</v>
      </c>
      <c r="BD480">
        <v>5.7</v>
      </c>
      <c r="BE480">
        <v>5.7</v>
      </c>
      <c r="BF480" t="s">
        <v>70</v>
      </c>
      <c r="BG480" t="s">
        <v>99</v>
      </c>
      <c r="BH480" t="s">
        <v>96</v>
      </c>
      <c r="BI480" t="s">
        <v>67</v>
      </c>
      <c r="BJ480" t="s">
        <v>71</v>
      </c>
      <c r="BK480">
        <v>-1.7</v>
      </c>
      <c r="BL480" t="s">
        <v>97</v>
      </c>
      <c r="BM480" t="s">
        <v>67</v>
      </c>
      <c r="BN480">
        <v>213.77</v>
      </c>
      <c r="BO480">
        <v>1.07</v>
      </c>
      <c r="BP480">
        <v>6.9</v>
      </c>
      <c r="BQ480" t="s">
        <v>190</v>
      </c>
      <c r="BR480" t="s">
        <v>597</v>
      </c>
      <c r="BS480" t="s">
        <v>133</v>
      </c>
      <c r="BT480" t="s">
        <v>98</v>
      </c>
      <c r="BU480" t="s">
        <v>67</v>
      </c>
      <c r="BV480" t="s">
        <v>67</v>
      </c>
    </row>
    <row r="481" spans="1:74" x14ac:dyDescent="0.25">
      <c r="A481" t="s">
        <v>80</v>
      </c>
      <c r="B481" t="s">
        <v>80</v>
      </c>
      <c r="C481" t="s">
        <v>80</v>
      </c>
      <c r="D481">
        <v>6</v>
      </c>
      <c r="E481">
        <v>1.81</v>
      </c>
      <c r="F481" t="s">
        <v>67</v>
      </c>
      <c r="G481" t="s">
        <v>105</v>
      </c>
      <c r="H481">
        <v>199</v>
      </c>
      <c r="I481">
        <v>1.1299999999999999</v>
      </c>
      <c r="J481" t="s">
        <v>106</v>
      </c>
      <c r="K481" t="s">
        <v>67</v>
      </c>
      <c r="L481">
        <v>0</v>
      </c>
      <c r="M481" t="s">
        <v>116</v>
      </c>
      <c r="N481" t="s">
        <v>107</v>
      </c>
      <c r="O481">
        <v>-2.7</v>
      </c>
      <c r="P481">
        <v>-2.8</v>
      </c>
      <c r="Q481">
        <v>-2.4</v>
      </c>
      <c r="R481" t="s">
        <v>72</v>
      </c>
      <c r="S481">
        <v>19.2</v>
      </c>
      <c r="T481" t="s">
        <v>65</v>
      </c>
      <c r="U481" t="s">
        <v>593</v>
      </c>
      <c r="V481" t="s">
        <v>108</v>
      </c>
      <c r="W481" t="s">
        <v>80</v>
      </c>
      <c r="X481">
        <v>2.0499999999999998</v>
      </c>
      <c r="Y481" t="s">
        <v>67</v>
      </c>
      <c r="Z481">
        <v>-1.77</v>
      </c>
      <c r="AA481" t="s">
        <v>65</v>
      </c>
      <c r="AB481" t="s">
        <v>92</v>
      </c>
      <c r="AC481">
        <v>-2.8</v>
      </c>
      <c r="AD481">
        <v>2021</v>
      </c>
      <c r="AE481">
        <v>75.5</v>
      </c>
      <c r="AF481">
        <v>151</v>
      </c>
      <c r="AG481" t="s">
        <v>93</v>
      </c>
      <c r="AH481" t="s">
        <v>66</v>
      </c>
      <c r="AI481">
        <v>1536</v>
      </c>
      <c r="AJ481">
        <v>6.31</v>
      </c>
      <c r="AK481" t="s">
        <v>109</v>
      </c>
      <c r="AL481">
        <v>457206</v>
      </c>
      <c r="AM481" t="s">
        <v>512</v>
      </c>
      <c r="AN481" t="s">
        <v>67</v>
      </c>
      <c r="AO481" t="s">
        <v>123</v>
      </c>
      <c r="AP481" t="s">
        <v>124</v>
      </c>
      <c r="AQ481" t="s">
        <v>68</v>
      </c>
      <c r="AR481" t="s">
        <v>93</v>
      </c>
      <c r="AS481" t="s">
        <v>67</v>
      </c>
      <c r="AT481" t="s">
        <v>146</v>
      </c>
      <c r="AU481" t="s">
        <v>125</v>
      </c>
      <c r="AV481" t="s">
        <v>67</v>
      </c>
      <c r="AW481" t="s">
        <v>126</v>
      </c>
      <c r="AX481" t="s">
        <v>313</v>
      </c>
      <c r="AY481" t="s">
        <v>110</v>
      </c>
      <c r="AZ481">
        <v>1162</v>
      </c>
      <c r="BA481" t="s">
        <v>67</v>
      </c>
      <c r="BB481">
        <v>0</v>
      </c>
      <c r="BC481">
        <v>0.4</v>
      </c>
      <c r="BD481">
        <v>5.7</v>
      </c>
      <c r="BE481">
        <v>5.7</v>
      </c>
      <c r="BF481" t="s">
        <v>70</v>
      </c>
      <c r="BG481" t="s">
        <v>99</v>
      </c>
      <c r="BH481" t="s">
        <v>96</v>
      </c>
      <c r="BI481" t="s">
        <v>67</v>
      </c>
      <c r="BJ481" t="s">
        <v>71</v>
      </c>
      <c r="BK481">
        <v>-1.7</v>
      </c>
      <c r="BL481" t="s">
        <v>97</v>
      </c>
      <c r="BM481" t="s">
        <v>67</v>
      </c>
      <c r="BN481">
        <v>154.5</v>
      </c>
      <c r="BO481">
        <v>1.1000000000000001</v>
      </c>
      <c r="BP481">
        <v>7.9</v>
      </c>
      <c r="BQ481" t="s">
        <v>190</v>
      </c>
      <c r="BR481" t="s">
        <v>597</v>
      </c>
      <c r="BS481" t="s">
        <v>133</v>
      </c>
      <c r="BT481" t="s">
        <v>98</v>
      </c>
      <c r="BU481" t="s">
        <v>67</v>
      </c>
      <c r="BV481" t="s">
        <v>67</v>
      </c>
    </row>
    <row r="482" spans="1:74" x14ac:dyDescent="0.25">
      <c r="A482" t="s">
        <v>80</v>
      </c>
      <c r="B482" t="s">
        <v>80</v>
      </c>
      <c r="C482" t="s">
        <v>80</v>
      </c>
      <c r="D482">
        <v>1</v>
      </c>
      <c r="E482">
        <v>1.65</v>
      </c>
      <c r="F482" t="s">
        <v>67</v>
      </c>
      <c r="G482" t="s">
        <v>105</v>
      </c>
      <c r="H482">
        <v>199</v>
      </c>
      <c r="I482">
        <v>1.1299999999999999</v>
      </c>
      <c r="J482" t="s">
        <v>106</v>
      </c>
      <c r="K482" t="s">
        <v>67</v>
      </c>
      <c r="L482">
        <v>0</v>
      </c>
      <c r="M482" t="s">
        <v>116</v>
      </c>
      <c r="N482" t="s">
        <v>107</v>
      </c>
      <c r="O482">
        <v>-2.7</v>
      </c>
      <c r="P482">
        <v>-2.74</v>
      </c>
      <c r="Q482">
        <v>-2.2599999999999998</v>
      </c>
      <c r="R482" t="s">
        <v>72</v>
      </c>
      <c r="S482">
        <v>19</v>
      </c>
      <c r="T482" t="s">
        <v>65</v>
      </c>
      <c r="U482" t="s">
        <v>593</v>
      </c>
      <c r="V482" t="s">
        <v>108</v>
      </c>
      <c r="W482" t="s">
        <v>80</v>
      </c>
      <c r="X482">
        <v>1.86</v>
      </c>
      <c r="Y482" t="s">
        <v>67</v>
      </c>
      <c r="Z482">
        <v>-1.76</v>
      </c>
      <c r="AA482" t="s">
        <v>65</v>
      </c>
      <c r="AB482" t="s">
        <v>92</v>
      </c>
      <c r="AC482">
        <v>-2.74</v>
      </c>
      <c r="AD482">
        <v>2021</v>
      </c>
      <c r="AE482">
        <v>13.5</v>
      </c>
      <c r="AF482">
        <v>27</v>
      </c>
      <c r="AG482" t="s">
        <v>93</v>
      </c>
      <c r="AH482" t="s">
        <v>66</v>
      </c>
      <c r="AI482">
        <v>1536</v>
      </c>
      <c r="AJ482">
        <v>5.18</v>
      </c>
      <c r="AK482" t="s">
        <v>109</v>
      </c>
      <c r="AL482">
        <v>459226</v>
      </c>
      <c r="AM482" t="s">
        <v>512</v>
      </c>
      <c r="AN482" t="s">
        <v>67</v>
      </c>
      <c r="AO482" t="s">
        <v>123</v>
      </c>
      <c r="AP482" t="s">
        <v>124</v>
      </c>
      <c r="AQ482" t="s">
        <v>68</v>
      </c>
      <c r="AR482" t="s">
        <v>93</v>
      </c>
      <c r="AS482" t="s">
        <v>67</v>
      </c>
      <c r="AT482" t="s">
        <v>146</v>
      </c>
      <c r="AU482" t="s">
        <v>125</v>
      </c>
      <c r="AV482" t="s">
        <v>67</v>
      </c>
      <c r="AW482" t="s">
        <v>126</v>
      </c>
      <c r="AX482" t="s">
        <v>313</v>
      </c>
      <c r="AY482" t="s">
        <v>110</v>
      </c>
      <c r="AZ482">
        <v>2</v>
      </c>
      <c r="BA482" t="s">
        <v>67</v>
      </c>
      <c r="BB482">
        <v>0</v>
      </c>
      <c r="BC482">
        <v>0.48</v>
      </c>
      <c r="BD482">
        <v>5.7</v>
      </c>
      <c r="BE482">
        <v>5.7</v>
      </c>
      <c r="BF482" t="s">
        <v>70</v>
      </c>
      <c r="BG482" t="s">
        <v>99</v>
      </c>
      <c r="BH482" t="s">
        <v>96</v>
      </c>
      <c r="BI482" t="s">
        <v>67</v>
      </c>
      <c r="BJ482" t="s">
        <v>71</v>
      </c>
      <c r="BK482">
        <v>-1.7</v>
      </c>
      <c r="BL482" t="s">
        <v>97</v>
      </c>
      <c r="BM482" t="s">
        <v>67</v>
      </c>
      <c r="BN482">
        <v>25.25</v>
      </c>
      <c r="BO482">
        <v>1.04</v>
      </c>
      <c r="BP482">
        <v>7.7</v>
      </c>
      <c r="BQ482" t="s">
        <v>190</v>
      </c>
      <c r="BR482" t="s">
        <v>597</v>
      </c>
      <c r="BS482" t="s">
        <v>133</v>
      </c>
      <c r="BT482" t="s">
        <v>98</v>
      </c>
      <c r="BU482" t="s">
        <v>67</v>
      </c>
      <c r="BV482" t="s">
        <v>67</v>
      </c>
    </row>
    <row r="483" spans="1:74" x14ac:dyDescent="0.25">
      <c r="A483" t="s">
        <v>243</v>
      </c>
      <c r="B483" t="s">
        <v>171</v>
      </c>
      <c r="C483" t="s">
        <v>188</v>
      </c>
      <c r="D483">
        <v>3.5</v>
      </c>
      <c r="E483">
        <v>0.48</v>
      </c>
      <c r="F483" t="s">
        <v>67</v>
      </c>
      <c r="G483" t="s">
        <v>73</v>
      </c>
      <c r="H483">
        <v>199</v>
      </c>
      <c r="I483">
        <v>1.1299999999999999</v>
      </c>
      <c r="J483" t="s">
        <v>106</v>
      </c>
      <c r="K483" t="s">
        <v>67</v>
      </c>
      <c r="L483">
        <v>0</v>
      </c>
      <c r="M483" t="s">
        <v>116</v>
      </c>
      <c r="N483" t="s">
        <v>160</v>
      </c>
      <c r="O483">
        <v>-2.15</v>
      </c>
      <c r="P483">
        <v>-2.38</v>
      </c>
      <c r="Q483">
        <v>-2.0299999999999998</v>
      </c>
      <c r="R483" t="s">
        <v>72</v>
      </c>
      <c r="S483">
        <v>9.4</v>
      </c>
      <c r="T483" t="s">
        <v>65</v>
      </c>
      <c r="U483" t="s">
        <v>598</v>
      </c>
      <c r="V483" t="s">
        <v>108</v>
      </c>
      <c r="W483" t="s">
        <v>243</v>
      </c>
      <c r="X483">
        <v>0.54</v>
      </c>
      <c r="Y483" t="s">
        <v>67</v>
      </c>
      <c r="Z483">
        <v>-1.8</v>
      </c>
      <c r="AA483" t="s">
        <v>65</v>
      </c>
      <c r="AB483" t="s">
        <v>100</v>
      </c>
      <c r="AC483">
        <v>-2.38</v>
      </c>
      <c r="AD483">
        <v>2021</v>
      </c>
      <c r="AE483">
        <v>136.4</v>
      </c>
      <c r="AF483">
        <v>273</v>
      </c>
      <c r="AG483" t="s">
        <v>93</v>
      </c>
      <c r="AH483" t="s">
        <v>66</v>
      </c>
      <c r="AI483">
        <v>1536</v>
      </c>
      <c r="AJ483">
        <v>1.05</v>
      </c>
      <c r="AK483" t="s">
        <v>109</v>
      </c>
      <c r="AL483">
        <v>457207</v>
      </c>
      <c r="AM483" t="s">
        <v>599</v>
      </c>
      <c r="AN483" t="s">
        <v>67</v>
      </c>
      <c r="AO483" t="s">
        <v>123</v>
      </c>
      <c r="AP483" t="s">
        <v>124</v>
      </c>
      <c r="AQ483" t="s">
        <v>68</v>
      </c>
      <c r="AR483" t="s">
        <v>93</v>
      </c>
      <c r="AS483" t="s">
        <v>67</v>
      </c>
      <c r="AT483" t="s">
        <v>146</v>
      </c>
      <c r="AU483" t="s">
        <v>125</v>
      </c>
      <c r="AV483" t="s">
        <v>67</v>
      </c>
      <c r="AW483" t="s">
        <v>126</v>
      </c>
      <c r="AX483" t="s">
        <v>600</v>
      </c>
      <c r="AY483" t="s">
        <v>110</v>
      </c>
      <c r="AZ483">
        <v>6</v>
      </c>
      <c r="BA483" t="s">
        <v>67</v>
      </c>
      <c r="BB483">
        <v>0</v>
      </c>
      <c r="BC483">
        <v>0.35</v>
      </c>
      <c r="BD483">
        <v>3.4</v>
      </c>
      <c r="BE483">
        <v>3.4</v>
      </c>
      <c r="BF483" t="s">
        <v>303</v>
      </c>
      <c r="BG483" t="s">
        <v>99</v>
      </c>
      <c r="BH483" t="s">
        <v>96</v>
      </c>
      <c r="BI483" t="s">
        <v>67</v>
      </c>
      <c r="BJ483" t="s">
        <v>71</v>
      </c>
      <c r="BK483">
        <v>-1.7</v>
      </c>
      <c r="BL483" t="s">
        <v>97</v>
      </c>
      <c r="BM483" t="s">
        <v>67</v>
      </c>
      <c r="BN483">
        <v>73.97</v>
      </c>
      <c r="BO483">
        <v>0.68</v>
      </c>
      <c r="BP483">
        <v>2.6</v>
      </c>
      <c r="BQ483" t="s">
        <v>131</v>
      </c>
      <c r="BR483" t="s">
        <v>601</v>
      </c>
      <c r="BS483" t="s">
        <v>133</v>
      </c>
      <c r="BT483" t="s">
        <v>98</v>
      </c>
      <c r="BU483" t="s">
        <v>67</v>
      </c>
      <c r="BV483" t="s">
        <v>67</v>
      </c>
    </row>
    <row r="484" spans="1:74" x14ac:dyDescent="0.25">
      <c r="A484" t="s">
        <v>243</v>
      </c>
      <c r="B484" t="s">
        <v>171</v>
      </c>
      <c r="C484" t="s">
        <v>188</v>
      </c>
      <c r="D484">
        <v>1.3</v>
      </c>
      <c r="E484">
        <v>0.48</v>
      </c>
      <c r="F484" t="s">
        <v>67</v>
      </c>
      <c r="G484" t="s">
        <v>111</v>
      </c>
      <c r="H484">
        <v>199</v>
      </c>
      <c r="I484">
        <v>1.1299999999999999</v>
      </c>
      <c r="J484" t="s">
        <v>106</v>
      </c>
      <c r="K484" t="s">
        <v>67</v>
      </c>
      <c r="L484">
        <v>0</v>
      </c>
      <c r="M484" t="s">
        <v>116</v>
      </c>
      <c r="N484" t="s">
        <v>107</v>
      </c>
      <c r="O484">
        <v>-2.15</v>
      </c>
      <c r="P484">
        <v>-2.38</v>
      </c>
      <c r="Q484">
        <v>-2.0299999999999998</v>
      </c>
      <c r="R484" t="s">
        <v>72</v>
      </c>
      <c r="S484">
        <v>9.4</v>
      </c>
      <c r="T484" t="s">
        <v>65</v>
      </c>
      <c r="U484" t="s">
        <v>598</v>
      </c>
      <c r="V484" t="s">
        <v>108</v>
      </c>
      <c r="W484" t="s">
        <v>243</v>
      </c>
      <c r="X484">
        <v>0.54</v>
      </c>
      <c r="Y484" t="s">
        <v>67</v>
      </c>
      <c r="Z484">
        <v>-1.8</v>
      </c>
      <c r="AA484" t="s">
        <v>65</v>
      </c>
      <c r="AB484" t="s">
        <v>92</v>
      </c>
      <c r="AC484">
        <v>-2.38</v>
      </c>
      <c r="AD484">
        <v>2021</v>
      </c>
      <c r="AE484">
        <v>50.1</v>
      </c>
      <c r="AF484">
        <v>100</v>
      </c>
      <c r="AG484" t="s">
        <v>93</v>
      </c>
      <c r="AH484" t="s">
        <v>66</v>
      </c>
      <c r="AI484">
        <v>1536</v>
      </c>
      <c r="AJ484">
        <v>1.05</v>
      </c>
      <c r="AK484" t="s">
        <v>109</v>
      </c>
      <c r="AL484">
        <v>457208</v>
      </c>
      <c r="AM484" t="s">
        <v>599</v>
      </c>
      <c r="AN484" t="s">
        <v>67</v>
      </c>
      <c r="AO484" t="s">
        <v>123</v>
      </c>
      <c r="AP484" t="s">
        <v>124</v>
      </c>
      <c r="AQ484" t="s">
        <v>68</v>
      </c>
      <c r="AR484" t="s">
        <v>93</v>
      </c>
      <c r="AS484" t="s">
        <v>67</v>
      </c>
      <c r="AT484" t="s">
        <v>146</v>
      </c>
      <c r="AU484" t="s">
        <v>125</v>
      </c>
      <c r="AV484" t="s">
        <v>67</v>
      </c>
      <c r="AW484" t="s">
        <v>126</v>
      </c>
      <c r="AX484" t="s">
        <v>600</v>
      </c>
      <c r="AY484" t="s">
        <v>110</v>
      </c>
      <c r="AZ484">
        <v>6</v>
      </c>
      <c r="BA484" t="s">
        <v>67</v>
      </c>
      <c r="BB484">
        <v>0</v>
      </c>
      <c r="BC484">
        <v>0.35</v>
      </c>
      <c r="BD484">
        <v>3.4</v>
      </c>
      <c r="BE484">
        <v>3.4</v>
      </c>
      <c r="BF484" t="s">
        <v>70</v>
      </c>
      <c r="BG484" t="s">
        <v>99</v>
      </c>
      <c r="BH484" t="s">
        <v>96</v>
      </c>
      <c r="BI484" t="s">
        <v>67</v>
      </c>
      <c r="BJ484" t="s">
        <v>71</v>
      </c>
      <c r="BK484">
        <v>-1.7</v>
      </c>
      <c r="BL484" t="s">
        <v>97</v>
      </c>
      <c r="BM484" t="s">
        <v>67</v>
      </c>
      <c r="BN484">
        <v>27.15</v>
      </c>
      <c r="BO484">
        <v>0.68</v>
      </c>
      <c r="BP484">
        <v>2.6</v>
      </c>
      <c r="BQ484" t="s">
        <v>131</v>
      </c>
      <c r="BR484" t="s">
        <v>602</v>
      </c>
      <c r="BS484" t="s">
        <v>133</v>
      </c>
      <c r="BT484" t="s">
        <v>98</v>
      </c>
      <c r="BU484" t="s">
        <v>67</v>
      </c>
      <c r="BV484" t="s">
        <v>67</v>
      </c>
    </row>
    <row r="485" spans="1:74" x14ac:dyDescent="0.25">
      <c r="A485" t="s">
        <v>243</v>
      </c>
      <c r="B485" t="s">
        <v>171</v>
      </c>
      <c r="C485" t="s">
        <v>188</v>
      </c>
      <c r="D485">
        <v>2.9</v>
      </c>
      <c r="E485">
        <v>0.1</v>
      </c>
      <c r="F485" t="s">
        <v>67</v>
      </c>
      <c r="G485" t="s">
        <v>111</v>
      </c>
      <c r="H485">
        <v>199</v>
      </c>
      <c r="I485">
        <v>1.1299999999999999</v>
      </c>
      <c r="J485" t="s">
        <v>106</v>
      </c>
      <c r="K485" t="s">
        <v>67</v>
      </c>
      <c r="L485">
        <v>0</v>
      </c>
      <c r="M485" t="s">
        <v>116</v>
      </c>
      <c r="N485" t="s">
        <v>107</v>
      </c>
      <c r="O485">
        <v>-2.15</v>
      </c>
      <c r="P485">
        <v>-2.0699999999999998</v>
      </c>
      <c r="Q485">
        <v>-2.0299999999999998</v>
      </c>
      <c r="R485" t="s">
        <v>72</v>
      </c>
      <c r="S485">
        <v>9.3000000000000007</v>
      </c>
      <c r="T485" t="s">
        <v>65</v>
      </c>
      <c r="U485" t="s">
        <v>598</v>
      </c>
      <c r="V485" t="s">
        <v>108</v>
      </c>
      <c r="W485" t="s">
        <v>243</v>
      </c>
      <c r="X485">
        <v>0.11</v>
      </c>
      <c r="Y485" t="s">
        <v>67</v>
      </c>
      <c r="Z485">
        <v>-1.74</v>
      </c>
      <c r="AA485" t="s">
        <v>65</v>
      </c>
      <c r="AB485" t="s">
        <v>92</v>
      </c>
      <c r="AC485">
        <v>-2.0699999999999998</v>
      </c>
      <c r="AD485">
        <v>2021</v>
      </c>
      <c r="AE485">
        <v>118</v>
      </c>
      <c r="AF485">
        <v>236</v>
      </c>
      <c r="AG485" t="s">
        <v>93</v>
      </c>
      <c r="AH485" t="s">
        <v>66</v>
      </c>
      <c r="AI485">
        <v>1536</v>
      </c>
      <c r="AJ485">
        <v>0.74</v>
      </c>
      <c r="AK485" t="s">
        <v>109</v>
      </c>
      <c r="AL485">
        <v>457209</v>
      </c>
      <c r="AM485" t="s">
        <v>599</v>
      </c>
      <c r="AN485" t="s">
        <v>67</v>
      </c>
      <c r="AO485" t="s">
        <v>123</v>
      </c>
      <c r="AP485" t="s">
        <v>124</v>
      </c>
      <c r="AQ485" t="s">
        <v>68</v>
      </c>
      <c r="AR485" t="s">
        <v>93</v>
      </c>
      <c r="AS485" t="s">
        <v>67</v>
      </c>
      <c r="AT485" t="s">
        <v>146</v>
      </c>
      <c r="AU485" t="s">
        <v>125</v>
      </c>
      <c r="AV485" t="s">
        <v>67</v>
      </c>
      <c r="AW485" t="s">
        <v>126</v>
      </c>
      <c r="AX485" t="s">
        <v>594</v>
      </c>
      <c r="AY485" t="s">
        <v>110</v>
      </c>
      <c r="AZ485">
        <v>5</v>
      </c>
      <c r="BA485" t="s">
        <v>67</v>
      </c>
      <c r="BB485">
        <v>0</v>
      </c>
      <c r="BC485">
        <v>0.04</v>
      </c>
      <c r="BD485">
        <v>3.4</v>
      </c>
      <c r="BE485">
        <v>3.4</v>
      </c>
      <c r="BF485" t="s">
        <v>70</v>
      </c>
      <c r="BG485" t="s">
        <v>99</v>
      </c>
      <c r="BH485" t="s">
        <v>96</v>
      </c>
      <c r="BI485" t="s">
        <v>67</v>
      </c>
      <c r="BJ485" t="s">
        <v>71</v>
      </c>
      <c r="BK485">
        <v>-1.7</v>
      </c>
      <c r="BL485" t="s">
        <v>97</v>
      </c>
      <c r="BM485" t="s">
        <v>67</v>
      </c>
      <c r="BN485">
        <v>13.33</v>
      </c>
      <c r="BO485">
        <v>0.37</v>
      </c>
      <c r="BP485">
        <v>2.5</v>
      </c>
      <c r="BQ485" t="s">
        <v>131</v>
      </c>
      <c r="BR485" t="s">
        <v>602</v>
      </c>
      <c r="BS485" t="s">
        <v>133</v>
      </c>
      <c r="BT485" t="s">
        <v>98</v>
      </c>
      <c r="BU485" t="s">
        <v>67</v>
      </c>
      <c r="BV485" t="s">
        <v>67</v>
      </c>
    </row>
    <row r="486" spans="1:74" x14ac:dyDescent="0.25">
      <c r="A486" t="s">
        <v>243</v>
      </c>
      <c r="B486" t="s">
        <v>171</v>
      </c>
      <c r="C486" t="s">
        <v>188</v>
      </c>
      <c r="D486">
        <v>0.7</v>
      </c>
      <c r="E486">
        <v>0.1</v>
      </c>
      <c r="F486" t="s">
        <v>67</v>
      </c>
      <c r="G486" t="s">
        <v>73</v>
      </c>
      <c r="H486">
        <v>199</v>
      </c>
      <c r="I486">
        <v>1.1299999999999999</v>
      </c>
      <c r="J486" t="s">
        <v>106</v>
      </c>
      <c r="K486" t="s">
        <v>67</v>
      </c>
      <c r="L486">
        <v>0</v>
      </c>
      <c r="M486" t="s">
        <v>116</v>
      </c>
      <c r="N486" t="s">
        <v>160</v>
      </c>
      <c r="O486">
        <v>-2.15</v>
      </c>
      <c r="P486">
        <v>-2.0699999999999998</v>
      </c>
      <c r="Q486">
        <v>-2.0299999999999998</v>
      </c>
      <c r="R486" t="s">
        <v>72</v>
      </c>
      <c r="S486">
        <v>9.3000000000000007</v>
      </c>
      <c r="T486" t="s">
        <v>65</v>
      </c>
      <c r="U486" t="s">
        <v>598</v>
      </c>
      <c r="V486" t="s">
        <v>108</v>
      </c>
      <c r="W486" t="s">
        <v>243</v>
      </c>
      <c r="X486">
        <v>0.11</v>
      </c>
      <c r="Y486" t="s">
        <v>67</v>
      </c>
      <c r="Z486">
        <v>-1.74</v>
      </c>
      <c r="AA486" t="s">
        <v>65</v>
      </c>
      <c r="AB486" t="s">
        <v>100</v>
      </c>
      <c r="AC486">
        <v>-2.0699999999999998</v>
      </c>
      <c r="AD486">
        <v>2021</v>
      </c>
      <c r="AE486">
        <v>27.2</v>
      </c>
      <c r="AF486">
        <v>54</v>
      </c>
      <c r="AG486" t="s">
        <v>93</v>
      </c>
      <c r="AH486" t="s">
        <v>66</v>
      </c>
      <c r="AI486">
        <v>1536</v>
      </c>
      <c r="AJ486">
        <v>0.74</v>
      </c>
      <c r="AK486" t="s">
        <v>109</v>
      </c>
      <c r="AL486">
        <v>457210</v>
      </c>
      <c r="AM486" t="s">
        <v>599</v>
      </c>
      <c r="AN486" t="s">
        <v>67</v>
      </c>
      <c r="AO486" t="s">
        <v>123</v>
      </c>
      <c r="AP486" t="s">
        <v>124</v>
      </c>
      <c r="AQ486" t="s">
        <v>68</v>
      </c>
      <c r="AR486" t="s">
        <v>93</v>
      </c>
      <c r="AS486" t="s">
        <v>67</v>
      </c>
      <c r="AT486" t="s">
        <v>146</v>
      </c>
      <c r="AU486" t="s">
        <v>125</v>
      </c>
      <c r="AV486" t="s">
        <v>67</v>
      </c>
      <c r="AW486" t="s">
        <v>126</v>
      </c>
      <c r="AX486" t="s">
        <v>594</v>
      </c>
      <c r="AY486" t="s">
        <v>110</v>
      </c>
      <c r="AZ486">
        <v>5</v>
      </c>
      <c r="BA486" t="s">
        <v>67</v>
      </c>
      <c r="BB486">
        <v>0</v>
      </c>
      <c r="BC486">
        <v>0.04</v>
      </c>
      <c r="BD486">
        <v>3.4</v>
      </c>
      <c r="BE486">
        <v>3.4</v>
      </c>
      <c r="BF486" t="s">
        <v>70</v>
      </c>
      <c r="BG486" t="s">
        <v>99</v>
      </c>
      <c r="BH486" t="s">
        <v>96</v>
      </c>
      <c r="BI486" t="s">
        <v>67</v>
      </c>
      <c r="BJ486" t="s">
        <v>71</v>
      </c>
      <c r="BK486">
        <v>-1.7</v>
      </c>
      <c r="BL486" t="s">
        <v>97</v>
      </c>
      <c r="BM486" t="s">
        <v>67</v>
      </c>
      <c r="BN486">
        <v>3.08</v>
      </c>
      <c r="BO486">
        <v>0.37</v>
      </c>
      <c r="BP486">
        <v>2.5</v>
      </c>
      <c r="BQ486" t="s">
        <v>131</v>
      </c>
      <c r="BR486" t="s">
        <v>602</v>
      </c>
      <c r="BS486" t="s">
        <v>133</v>
      </c>
      <c r="BT486" t="s">
        <v>98</v>
      </c>
      <c r="BU486" t="s">
        <v>67</v>
      </c>
      <c r="BV486" t="s">
        <v>67</v>
      </c>
    </row>
    <row r="487" spans="1:74" x14ac:dyDescent="0.25">
      <c r="A487" t="s">
        <v>140</v>
      </c>
      <c r="B487" t="s">
        <v>103</v>
      </c>
      <c r="C487" t="s">
        <v>141</v>
      </c>
      <c r="D487">
        <v>5.8</v>
      </c>
      <c r="E487">
        <v>0.48</v>
      </c>
      <c r="F487" t="s">
        <v>67</v>
      </c>
      <c r="G487" t="s">
        <v>88</v>
      </c>
      <c r="H487">
        <v>199</v>
      </c>
      <c r="I487">
        <v>1.1299999999999999</v>
      </c>
      <c r="J487" t="s">
        <v>106</v>
      </c>
      <c r="K487" t="s">
        <v>67</v>
      </c>
      <c r="L487">
        <v>1</v>
      </c>
      <c r="M487" t="s">
        <v>116</v>
      </c>
      <c r="N487" t="s">
        <v>107</v>
      </c>
      <c r="O487">
        <v>-1.5</v>
      </c>
      <c r="P487">
        <v>-1.89</v>
      </c>
      <c r="Q487">
        <v>-1.55</v>
      </c>
      <c r="R487" t="s">
        <v>142</v>
      </c>
      <c r="S487">
        <v>6</v>
      </c>
      <c r="T487" t="s">
        <v>65</v>
      </c>
      <c r="U487" t="s">
        <v>603</v>
      </c>
      <c r="V487" t="s">
        <v>108</v>
      </c>
      <c r="W487" t="s">
        <v>140</v>
      </c>
      <c r="X487">
        <v>0.54</v>
      </c>
      <c r="Y487" t="s">
        <v>67</v>
      </c>
      <c r="Z487">
        <v>-1.04</v>
      </c>
      <c r="AA487" t="s">
        <v>65</v>
      </c>
      <c r="AB487" t="s">
        <v>92</v>
      </c>
      <c r="AC487">
        <v>-1.89</v>
      </c>
      <c r="AD487">
        <v>2021</v>
      </c>
      <c r="AE487">
        <v>277.89999999999998</v>
      </c>
      <c r="AF487">
        <v>556</v>
      </c>
      <c r="AG487" t="s">
        <v>93</v>
      </c>
      <c r="AH487" t="s">
        <v>66</v>
      </c>
      <c r="AI487">
        <v>1536</v>
      </c>
      <c r="AJ487">
        <v>1.56</v>
      </c>
      <c r="AK487" t="s">
        <v>109</v>
      </c>
      <c r="AL487">
        <v>457211</v>
      </c>
      <c r="AM487" t="s">
        <v>604</v>
      </c>
      <c r="AN487" t="s">
        <v>67</v>
      </c>
      <c r="AO487" t="s">
        <v>123</v>
      </c>
      <c r="AP487" t="s">
        <v>124</v>
      </c>
      <c r="AQ487" t="s">
        <v>68</v>
      </c>
      <c r="AR487" t="s">
        <v>93</v>
      </c>
      <c r="AS487" t="s">
        <v>67</v>
      </c>
      <c r="AT487" t="s">
        <v>146</v>
      </c>
      <c r="AU487" t="s">
        <v>125</v>
      </c>
      <c r="AV487" t="s">
        <v>67</v>
      </c>
      <c r="AW487" t="s">
        <v>126</v>
      </c>
      <c r="AX487" t="s">
        <v>289</v>
      </c>
      <c r="AY487" t="s">
        <v>110</v>
      </c>
      <c r="AZ487">
        <v>717</v>
      </c>
      <c r="BA487" t="s">
        <v>67</v>
      </c>
      <c r="BB487">
        <v>0</v>
      </c>
      <c r="BC487">
        <v>0.34</v>
      </c>
      <c r="BD487">
        <v>2</v>
      </c>
      <c r="BE487">
        <v>2</v>
      </c>
      <c r="BF487" t="s">
        <v>70</v>
      </c>
      <c r="BG487" t="s">
        <v>178</v>
      </c>
      <c r="BH487" t="s">
        <v>96</v>
      </c>
      <c r="BI487" t="s">
        <v>67</v>
      </c>
      <c r="BJ487" t="s">
        <v>71</v>
      </c>
      <c r="BK487" t="s">
        <v>67</v>
      </c>
      <c r="BL487" t="s">
        <v>97</v>
      </c>
      <c r="BM487" t="s">
        <v>67</v>
      </c>
      <c r="BN487">
        <v>150.76</v>
      </c>
      <c r="BO487">
        <v>0.64</v>
      </c>
      <c r="BP487">
        <v>2.1</v>
      </c>
      <c r="BQ487" t="s">
        <v>131</v>
      </c>
      <c r="BR487" t="s">
        <v>605</v>
      </c>
      <c r="BS487" t="s">
        <v>133</v>
      </c>
      <c r="BT487" t="s">
        <v>98</v>
      </c>
      <c r="BU487">
        <v>-1.25</v>
      </c>
      <c r="BV487">
        <v>-1</v>
      </c>
    </row>
    <row r="488" spans="1:74" x14ac:dyDescent="0.25">
      <c r="A488" t="s">
        <v>170</v>
      </c>
      <c r="B488" t="s">
        <v>171</v>
      </c>
      <c r="C488" t="s">
        <v>165</v>
      </c>
      <c r="D488">
        <v>4.0999999999999996</v>
      </c>
      <c r="E488">
        <v>0.48</v>
      </c>
      <c r="F488" t="s">
        <v>67</v>
      </c>
      <c r="G488" t="s">
        <v>111</v>
      </c>
      <c r="H488">
        <v>199</v>
      </c>
      <c r="I488">
        <v>1.1299999999999999</v>
      </c>
      <c r="J488" t="s">
        <v>106</v>
      </c>
      <c r="K488" t="s">
        <v>67</v>
      </c>
      <c r="L488">
        <v>0</v>
      </c>
      <c r="M488" t="s">
        <v>116</v>
      </c>
      <c r="N488" t="s">
        <v>107</v>
      </c>
      <c r="O488">
        <v>-1.65</v>
      </c>
      <c r="P488">
        <v>-1.76</v>
      </c>
      <c r="Q488">
        <v>-1.51</v>
      </c>
      <c r="R488" t="s">
        <v>142</v>
      </c>
      <c r="S488">
        <v>7.8</v>
      </c>
      <c r="T488" t="s">
        <v>65</v>
      </c>
      <c r="U488" t="s">
        <v>606</v>
      </c>
      <c r="V488" t="s">
        <v>108</v>
      </c>
      <c r="W488" t="s">
        <v>170</v>
      </c>
      <c r="X488">
        <v>0.54</v>
      </c>
      <c r="Y488" t="s">
        <v>67</v>
      </c>
      <c r="Z488">
        <v>-1.01</v>
      </c>
      <c r="AA488" t="s">
        <v>65</v>
      </c>
      <c r="AB488" t="s">
        <v>92</v>
      </c>
      <c r="AC488">
        <v>-1.76</v>
      </c>
      <c r="AD488">
        <v>2021</v>
      </c>
      <c r="AE488">
        <v>138.1</v>
      </c>
      <c r="AF488">
        <v>276</v>
      </c>
      <c r="AG488" t="s">
        <v>93</v>
      </c>
      <c r="AH488" t="s">
        <v>66</v>
      </c>
      <c r="AI488">
        <v>1536</v>
      </c>
      <c r="AJ488">
        <v>1.71</v>
      </c>
      <c r="AK488" t="s">
        <v>109</v>
      </c>
      <c r="AL488">
        <v>457212</v>
      </c>
      <c r="AM488" t="s">
        <v>288</v>
      </c>
      <c r="AN488" t="s">
        <v>67</v>
      </c>
      <c r="AO488" t="s">
        <v>123</v>
      </c>
      <c r="AP488" t="s">
        <v>124</v>
      </c>
      <c r="AQ488" t="s">
        <v>68</v>
      </c>
      <c r="AR488" t="s">
        <v>93</v>
      </c>
      <c r="AS488" t="s">
        <v>67</v>
      </c>
      <c r="AT488" t="s">
        <v>146</v>
      </c>
      <c r="AU488" t="s">
        <v>125</v>
      </c>
      <c r="AV488" t="s">
        <v>67</v>
      </c>
      <c r="AW488" t="s">
        <v>126</v>
      </c>
      <c r="AX488" t="s">
        <v>289</v>
      </c>
      <c r="AY488" t="s">
        <v>110</v>
      </c>
      <c r="AZ488">
        <v>226</v>
      </c>
      <c r="BA488" t="s">
        <v>67</v>
      </c>
      <c r="BB488">
        <v>0</v>
      </c>
      <c r="BC488">
        <v>0.25</v>
      </c>
      <c r="BD488">
        <v>2.4</v>
      </c>
      <c r="BE488">
        <v>2.4</v>
      </c>
      <c r="BF488" t="s">
        <v>128</v>
      </c>
      <c r="BG488" t="s">
        <v>128</v>
      </c>
      <c r="BH488" t="s">
        <v>96</v>
      </c>
      <c r="BI488" t="s">
        <v>67</v>
      </c>
      <c r="BJ488" t="s">
        <v>71</v>
      </c>
      <c r="BK488" t="s">
        <v>67</v>
      </c>
      <c r="BL488" t="s">
        <v>130</v>
      </c>
      <c r="BM488" t="s">
        <v>67</v>
      </c>
      <c r="BN488">
        <v>74.92</v>
      </c>
      <c r="BO488">
        <v>0.51</v>
      </c>
      <c r="BP488">
        <v>3</v>
      </c>
      <c r="BQ488" t="s">
        <v>131</v>
      </c>
      <c r="BR488" t="s">
        <v>607</v>
      </c>
      <c r="BS488" t="s">
        <v>133</v>
      </c>
      <c r="BT488" t="s">
        <v>98</v>
      </c>
      <c r="BU488">
        <v>-1.25</v>
      </c>
      <c r="BV488">
        <v>-1</v>
      </c>
    </row>
    <row r="489" spans="1:74" x14ac:dyDescent="0.25">
      <c r="A489" t="s">
        <v>80</v>
      </c>
      <c r="B489" t="s">
        <v>80</v>
      </c>
      <c r="C489" t="s">
        <v>80</v>
      </c>
      <c r="D489">
        <v>11</v>
      </c>
      <c r="E489">
        <v>1.51</v>
      </c>
      <c r="F489" t="s">
        <v>67</v>
      </c>
      <c r="G489" t="s">
        <v>105</v>
      </c>
      <c r="H489">
        <v>199</v>
      </c>
      <c r="I489">
        <v>1.1299999999999999</v>
      </c>
      <c r="J489" t="s">
        <v>106</v>
      </c>
      <c r="K489" t="s">
        <v>67</v>
      </c>
      <c r="L489">
        <v>0</v>
      </c>
      <c r="M489" t="s">
        <v>116</v>
      </c>
      <c r="N489" t="s">
        <v>107</v>
      </c>
      <c r="O489">
        <v>-2.0499999999999998</v>
      </c>
      <c r="P489">
        <v>-2.39</v>
      </c>
      <c r="Q489">
        <v>-1.84</v>
      </c>
      <c r="R489" t="s">
        <v>72</v>
      </c>
      <c r="S489">
        <v>14.2</v>
      </c>
      <c r="T489" t="s">
        <v>65</v>
      </c>
      <c r="U489" t="s">
        <v>608</v>
      </c>
      <c r="V489" t="s">
        <v>108</v>
      </c>
      <c r="W489" t="s">
        <v>80</v>
      </c>
      <c r="X489">
        <v>1.71</v>
      </c>
      <c r="Y489" t="s">
        <v>67</v>
      </c>
      <c r="Z489">
        <v>-0.99</v>
      </c>
      <c r="AA489" t="s">
        <v>65</v>
      </c>
      <c r="AB489" t="s">
        <v>92</v>
      </c>
      <c r="AC489">
        <v>-2.39</v>
      </c>
      <c r="AD489">
        <v>2021</v>
      </c>
      <c r="AE489">
        <v>196.3</v>
      </c>
      <c r="AF489">
        <v>393</v>
      </c>
      <c r="AG489" t="s">
        <v>93</v>
      </c>
      <c r="AH489" t="s">
        <v>66</v>
      </c>
      <c r="AI489">
        <v>1536</v>
      </c>
      <c r="AJ489">
        <v>6.07</v>
      </c>
      <c r="AK489" t="s">
        <v>109</v>
      </c>
      <c r="AL489">
        <v>457213</v>
      </c>
      <c r="AM489" t="s">
        <v>493</v>
      </c>
      <c r="AN489" t="s">
        <v>67</v>
      </c>
      <c r="AO489" t="s">
        <v>123</v>
      </c>
      <c r="AP489" t="s">
        <v>124</v>
      </c>
      <c r="AQ489" t="s">
        <v>68</v>
      </c>
      <c r="AR489" t="s">
        <v>93</v>
      </c>
      <c r="AS489" t="s">
        <v>67</v>
      </c>
      <c r="AT489" t="s">
        <v>146</v>
      </c>
      <c r="AU489" t="s">
        <v>125</v>
      </c>
      <c r="AV489" t="s">
        <v>67</v>
      </c>
      <c r="AW489" t="s">
        <v>126</v>
      </c>
      <c r="AX489" t="s">
        <v>289</v>
      </c>
      <c r="AY489" t="s">
        <v>110</v>
      </c>
      <c r="AZ489">
        <v>626</v>
      </c>
      <c r="BA489" t="s">
        <v>67</v>
      </c>
      <c r="BB489">
        <v>0</v>
      </c>
      <c r="BC489">
        <v>0.55000000000000004</v>
      </c>
      <c r="BD489">
        <v>4.3</v>
      </c>
      <c r="BE489">
        <v>4.3</v>
      </c>
      <c r="BF489" t="s">
        <v>70</v>
      </c>
      <c r="BG489" t="s">
        <v>128</v>
      </c>
      <c r="BH489" t="s">
        <v>96</v>
      </c>
      <c r="BI489" t="s">
        <v>67</v>
      </c>
      <c r="BJ489" t="s">
        <v>71</v>
      </c>
      <c r="BK489" t="s">
        <v>67</v>
      </c>
      <c r="BL489" t="s">
        <v>130</v>
      </c>
      <c r="BM489" t="s">
        <v>67</v>
      </c>
      <c r="BN489">
        <v>334.9</v>
      </c>
      <c r="BO489">
        <v>1.1399999999999999</v>
      </c>
      <c r="BP489">
        <v>5.6</v>
      </c>
      <c r="BQ489" t="s">
        <v>190</v>
      </c>
      <c r="BR489" t="s">
        <v>139</v>
      </c>
      <c r="BS489" t="s">
        <v>133</v>
      </c>
      <c r="BT489" t="s">
        <v>98</v>
      </c>
      <c r="BU489">
        <v>-1.25</v>
      </c>
      <c r="BV489">
        <v>-1</v>
      </c>
    </row>
    <row r="490" spans="1:74" x14ac:dyDescent="0.25">
      <c r="A490" t="s">
        <v>80</v>
      </c>
      <c r="B490" t="s">
        <v>80</v>
      </c>
      <c r="C490" t="s">
        <v>80</v>
      </c>
      <c r="D490">
        <v>10.9</v>
      </c>
      <c r="E490">
        <v>1.02</v>
      </c>
      <c r="F490" t="s">
        <v>67</v>
      </c>
      <c r="G490" t="s">
        <v>105</v>
      </c>
      <c r="H490">
        <v>199</v>
      </c>
      <c r="I490">
        <v>1.1299999999999999</v>
      </c>
      <c r="J490" t="s">
        <v>106</v>
      </c>
      <c r="K490" t="s">
        <v>67</v>
      </c>
      <c r="L490">
        <v>0</v>
      </c>
      <c r="M490" t="s">
        <v>116</v>
      </c>
      <c r="N490" t="s">
        <v>107</v>
      </c>
      <c r="O490">
        <v>-2.0499999999999998</v>
      </c>
      <c r="P490">
        <v>-2.19</v>
      </c>
      <c r="Q490">
        <v>-1.87</v>
      </c>
      <c r="R490" t="s">
        <v>72</v>
      </c>
      <c r="S490">
        <v>13.9</v>
      </c>
      <c r="T490" t="s">
        <v>65</v>
      </c>
      <c r="U490" t="s">
        <v>608</v>
      </c>
      <c r="V490" t="s">
        <v>108</v>
      </c>
      <c r="W490" t="s">
        <v>80</v>
      </c>
      <c r="X490">
        <v>1.1499999999999999</v>
      </c>
      <c r="Y490" t="s">
        <v>67</v>
      </c>
      <c r="Z490">
        <v>-0.99</v>
      </c>
      <c r="AA490" t="s">
        <v>65</v>
      </c>
      <c r="AB490" t="s">
        <v>92</v>
      </c>
      <c r="AC490">
        <v>-2.19</v>
      </c>
      <c r="AD490">
        <v>2021</v>
      </c>
      <c r="AE490">
        <v>205.2</v>
      </c>
      <c r="AF490">
        <v>410</v>
      </c>
      <c r="AG490" t="s">
        <v>93</v>
      </c>
      <c r="AH490" t="s">
        <v>66</v>
      </c>
      <c r="AI490">
        <v>1536</v>
      </c>
      <c r="AJ490">
        <v>5.37</v>
      </c>
      <c r="AK490" t="s">
        <v>109</v>
      </c>
      <c r="AL490">
        <v>457214</v>
      </c>
      <c r="AM490" t="s">
        <v>493</v>
      </c>
      <c r="AN490" t="s">
        <v>67</v>
      </c>
      <c r="AO490" t="s">
        <v>123</v>
      </c>
      <c r="AP490" t="s">
        <v>124</v>
      </c>
      <c r="AQ490" t="s">
        <v>68</v>
      </c>
      <c r="AR490" t="s">
        <v>93</v>
      </c>
      <c r="AS490" t="s">
        <v>67</v>
      </c>
      <c r="AT490" t="s">
        <v>146</v>
      </c>
      <c r="AU490" t="s">
        <v>125</v>
      </c>
      <c r="AV490" t="s">
        <v>67</v>
      </c>
      <c r="AW490" t="s">
        <v>126</v>
      </c>
      <c r="AX490" t="s">
        <v>289</v>
      </c>
      <c r="AY490" t="s">
        <v>110</v>
      </c>
      <c r="AZ490">
        <v>627</v>
      </c>
      <c r="BA490" t="s">
        <v>67</v>
      </c>
      <c r="BB490">
        <v>0</v>
      </c>
      <c r="BC490">
        <v>0.32</v>
      </c>
      <c r="BD490">
        <v>4.3</v>
      </c>
      <c r="BE490">
        <v>4.3</v>
      </c>
      <c r="BF490" t="s">
        <v>70</v>
      </c>
      <c r="BG490" t="s">
        <v>128</v>
      </c>
      <c r="BH490" t="s">
        <v>96</v>
      </c>
      <c r="BI490" t="s">
        <v>67</v>
      </c>
      <c r="BJ490" t="s">
        <v>71</v>
      </c>
      <c r="BK490" t="s">
        <v>67</v>
      </c>
      <c r="BL490" t="s">
        <v>130</v>
      </c>
      <c r="BM490" t="s">
        <v>67</v>
      </c>
      <c r="BN490">
        <v>236.54</v>
      </c>
      <c r="BO490">
        <v>0.94</v>
      </c>
      <c r="BP490">
        <v>5.3</v>
      </c>
      <c r="BQ490" t="s">
        <v>190</v>
      </c>
      <c r="BR490" t="s">
        <v>139</v>
      </c>
      <c r="BS490" t="s">
        <v>133</v>
      </c>
      <c r="BT490" t="s">
        <v>98</v>
      </c>
      <c r="BU490">
        <v>-1.25</v>
      </c>
      <c r="BV490">
        <v>-1</v>
      </c>
    </row>
    <row r="491" spans="1:74" x14ac:dyDescent="0.25">
      <c r="A491" t="s">
        <v>80</v>
      </c>
      <c r="B491" t="s">
        <v>80</v>
      </c>
      <c r="C491" t="s">
        <v>80</v>
      </c>
      <c r="D491">
        <v>7.4</v>
      </c>
      <c r="E491">
        <v>1.34</v>
      </c>
      <c r="F491" t="s">
        <v>67</v>
      </c>
      <c r="G491" t="s">
        <v>105</v>
      </c>
      <c r="H491">
        <v>199</v>
      </c>
      <c r="I491">
        <v>1.1299999999999999</v>
      </c>
      <c r="J491" t="s">
        <v>106</v>
      </c>
      <c r="K491" t="s">
        <v>67</v>
      </c>
      <c r="L491">
        <v>0</v>
      </c>
      <c r="M491" t="s">
        <v>116</v>
      </c>
      <c r="N491" t="s">
        <v>107</v>
      </c>
      <c r="O491">
        <v>-2.0499999999999998</v>
      </c>
      <c r="P491">
        <v>-2.16</v>
      </c>
      <c r="Q491">
        <v>-1.75</v>
      </c>
      <c r="R491" t="s">
        <v>72</v>
      </c>
      <c r="S491">
        <v>14.1</v>
      </c>
      <c r="T491" t="s">
        <v>65</v>
      </c>
      <c r="U491" t="s">
        <v>608</v>
      </c>
      <c r="V491" t="s">
        <v>108</v>
      </c>
      <c r="W491" t="s">
        <v>80</v>
      </c>
      <c r="X491">
        <v>1.51</v>
      </c>
      <c r="Y491" t="s">
        <v>67</v>
      </c>
      <c r="Z491">
        <v>-1</v>
      </c>
      <c r="AA491" t="s">
        <v>65</v>
      </c>
      <c r="AB491" t="s">
        <v>92</v>
      </c>
      <c r="AC491">
        <v>-2.16</v>
      </c>
      <c r="AD491">
        <v>2021</v>
      </c>
      <c r="AE491">
        <v>137.5</v>
      </c>
      <c r="AF491">
        <v>275</v>
      </c>
      <c r="AG491" t="s">
        <v>93</v>
      </c>
      <c r="AH491" t="s">
        <v>66</v>
      </c>
      <c r="AI491">
        <v>1536</v>
      </c>
      <c r="AJ491">
        <v>5.14</v>
      </c>
      <c r="AK491" t="s">
        <v>109</v>
      </c>
      <c r="AL491">
        <v>457215</v>
      </c>
      <c r="AM491" t="s">
        <v>493</v>
      </c>
      <c r="AN491" t="s">
        <v>67</v>
      </c>
      <c r="AO491" t="s">
        <v>123</v>
      </c>
      <c r="AP491" t="s">
        <v>124</v>
      </c>
      <c r="AQ491" t="s">
        <v>68</v>
      </c>
      <c r="AR491" t="s">
        <v>93</v>
      </c>
      <c r="AS491" t="s">
        <v>67</v>
      </c>
      <c r="AT491" t="s">
        <v>146</v>
      </c>
      <c r="AU491" t="s">
        <v>125</v>
      </c>
      <c r="AV491" t="s">
        <v>67</v>
      </c>
      <c r="AW491" t="s">
        <v>126</v>
      </c>
      <c r="AX491" t="s">
        <v>289</v>
      </c>
      <c r="AY491" t="s">
        <v>110</v>
      </c>
      <c r="AZ491">
        <v>625</v>
      </c>
      <c r="BA491" t="s">
        <v>67</v>
      </c>
      <c r="BB491">
        <v>0</v>
      </c>
      <c r="BC491">
        <v>0.41</v>
      </c>
      <c r="BD491">
        <v>4.3</v>
      </c>
      <c r="BE491">
        <v>4.3</v>
      </c>
      <c r="BF491" t="s">
        <v>70</v>
      </c>
      <c r="BG491" t="s">
        <v>128</v>
      </c>
      <c r="BH491" t="s">
        <v>96</v>
      </c>
      <c r="BI491" t="s">
        <v>67</v>
      </c>
      <c r="BJ491" t="s">
        <v>71</v>
      </c>
      <c r="BK491" t="s">
        <v>67</v>
      </c>
      <c r="BL491" t="s">
        <v>130</v>
      </c>
      <c r="BM491" t="s">
        <v>67</v>
      </c>
      <c r="BN491">
        <v>208.24</v>
      </c>
      <c r="BO491">
        <v>0.91</v>
      </c>
      <c r="BP491">
        <v>5.4</v>
      </c>
      <c r="BQ491" t="s">
        <v>190</v>
      </c>
      <c r="BR491" t="s">
        <v>139</v>
      </c>
      <c r="BS491" t="s">
        <v>133</v>
      </c>
      <c r="BT491" t="s">
        <v>98</v>
      </c>
      <c r="BU491">
        <v>-1.25</v>
      </c>
      <c r="BV491">
        <v>-1</v>
      </c>
    </row>
    <row r="492" spans="1:74" x14ac:dyDescent="0.25">
      <c r="A492" t="s">
        <v>80</v>
      </c>
      <c r="B492" t="s">
        <v>80</v>
      </c>
      <c r="C492" t="s">
        <v>80</v>
      </c>
      <c r="D492">
        <v>9.6</v>
      </c>
      <c r="E492">
        <v>1.41</v>
      </c>
      <c r="F492" t="s">
        <v>67</v>
      </c>
      <c r="G492" t="s">
        <v>105</v>
      </c>
      <c r="H492">
        <v>199</v>
      </c>
      <c r="I492">
        <v>1.1299999999999999</v>
      </c>
      <c r="J492" t="s">
        <v>106</v>
      </c>
      <c r="K492" t="s">
        <v>67</v>
      </c>
      <c r="L492">
        <v>0</v>
      </c>
      <c r="M492" t="s">
        <v>116</v>
      </c>
      <c r="N492" t="s">
        <v>107</v>
      </c>
      <c r="O492">
        <v>-2.0499999999999998</v>
      </c>
      <c r="P492">
        <v>-2.23</v>
      </c>
      <c r="Q492">
        <v>-1.74</v>
      </c>
      <c r="R492" t="s">
        <v>72</v>
      </c>
      <c r="S492">
        <v>13.9</v>
      </c>
      <c r="T492" t="s">
        <v>65</v>
      </c>
      <c r="U492" t="s">
        <v>608</v>
      </c>
      <c r="V492" t="s">
        <v>108</v>
      </c>
      <c r="W492" t="s">
        <v>80</v>
      </c>
      <c r="X492">
        <v>1.59</v>
      </c>
      <c r="Y492" t="s">
        <v>67</v>
      </c>
      <c r="Z492">
        <v>-0.99</v>
      </c>
      <c r="AA492" t="s">
        <v>65</v>
      </c>
      <c r="AB492" t="s">
        <v>92</v>
      </c>
      <c r="AC492">
        <v>-2.23</v>
      </c>
      <c r="AD492">
        <v>2021</v>
      </c>
      <c r="AE492">
        <v>180.2</v>
      </c>
      <c r="AF492">
        <v>360</v>
      </c>
      <c r="AG492" t="s">
        <v>93</v>
      </c>
      <c r="AH492" t="s">
        <v>66</v>
      </c>
      <c r="AI492">
        <v>1536</v>
      </c>
      <c r="AJ492">
        <v>5.25</v>
      </c>
      <c r="AK492" t="s">
        <v>109</v>
      </c>
      <c r="AL492">
        <v>457216</v>
      </c>
      <c r="AM492" t="s">
        <v>493</v>
      </c>
      <c r="AN492" t="s">
        <v>67</v>
      </c>
      <c r="AO492" t="s">
        <v>123</v>
      </c>
      <c r="AP492" t="s">
        <v>124</v>
      </c>
      <c r="AQ492" t="s">
        <v>68</v>
      </c>
      <c r="AR492" t="s">
        <v>93</v>
      </c>
      <c r="AS492" t="s">
        <v>67</v>
      </c>
      <c r="AT492" t="s">
        <v>146</v>
      </c>
      <c r="AU492" t="s">
        <v>125</v>
      </c>
      <c r="AV492" t="s">
        <v>67</v>
      </c>
      <c r="AW492" t="s">
        <v>126</v>
      </c>
      <c r="AX492" t="s">
        <v>289</v>
      </c>
      <c r="AY492" t="s">
        <v>110</v>
      </c>
      <c r="AZ492">
        <v>628</v>
      </c>
      <c r="BA492" t="s">
        <v>67</v>
      </c>
      <c r="BB492">
        <v>0</v>
      </c>
      <c r="BC492">
        <v>0.49</v>
      </c>
      <c r="BD492">
        <v>4.3</v>
      </c>
      <c r="BE492">
        <v>4.3</v>
      </c>
      <c r="BF492" t="s">
        <v>70</v>
      </c>
      <c r="BG492" t="s">
        <v>128</v>
      </c>
      <c r="BH492" t="s">
        <v>96</v>
      </c>
      <c r="BI492" t="s">
        <v>67</v>
      </c>
      <c r="BJ492" t="s">
        <v>71</v>
      </c>
      <c r="BK492" t="s">
        <v>67</v>
      </c>
      <c r="BL492" t="s">
        <v>130</v>
      </c>
      <c r="BM492" t="s">
        <v>67</v>
      </c>
      <c r="BN492">
        <v>287.16000000000003</v>
      </c>
      <c r="BO492">
        <v>0.98</v>
      </c>
      <c r="BP492">
        <v>5.3</v>
      </c>
      <c r="BQ492" t="s">
        <v>190</v>
      </c>
      <c r="BR492" t="s">
        <v>139</v>
      </c>
      <c r="BS492" t="s">
        <v>133</v>
      </c>
      <c r="BT492" t="s">
        <v>98</v>
      </c>
      <c r="BU492">
        <v>-1.25</v>
      </c>
      <c r="BV492">
        <v>-1</v>
      </c>
    </row>
    <row r="493" spans="1:74" x14ac:dyDescent="0.25">
      <c r="A493" t="s">
        <v>80</v>
      </c>
      <c r="B493" t="s">
        <v>80</v>
      </c>
      <c r="C493" t="s">
        <v>80</v>
      </c>
      <c r="D493">
        <v>4.2</v>
      </c>
      <c r="E493">
        <v>1.28</v>
      </c>
      <c r="F493" t="s">
        <v>67</v>
      </c>
      <c r="G493" t="s">
        <v>105</v>
      </c>
      <c r="H493">
        <v>199</v>
      </c>
      <c r="I493">
        <v>1.1299999999999999</v>
      </c>
      <c r="J493" t="s">
        <v>106</v>
      </c>
      <c r="K493" t="s">
        <v>67</v>
      </c>
      <c r="L493">
        <v>1</v>
      </c>
      <c r="M493" t="s">
        <v>116</v>
      </c>
      <c r="N493" t="s">
        <v>107</v>
      </c>
      <c r="O493">
        <v>-2.0499999999999998</v>
      </c>
      <c r="P493">
        <v>-2.23</v>
      </c>
      <c r="Q493">
        <v>-1.74</v>
      </c>
      <c r="R493" t="s">
        <v>72</v>
      </c>
      <c r="S493">
        <v>13.8</v>
      </c>
      <c r="T493" t="s">
        <v>65</v>
      </c>
      <c r="U493" t="s">
        <v>608</v>
      </c>
      <c r="V493" t="s">
        <v>108</v>
      </c>
      <c r="W493" t="s">
        <v>80</v>
      </c>
      <c r="X493">
        <v>1.45</v>
      </c>
      <c r="Y493" t="s">
        <v>67</v>
      </c>
      <c r="Z493">
        <v>-1.02</v>
      </c>
      <c r="AA493" t="s">
        <v>65</v>
      </c>
      <c r="AB493" t="s">
        <v>92</v>
      </c>
      <c r="AC493">
        <v>-2.23</v>
      </c>
      <c r="AD493">
        <v>2021</v>
      </c>
      <c r="AE493">
        <v>80.900000000000006</v>
      </c>
      <c r="AF493">
        <v>162</v>
      </c>
      <c r="AG493" t="s">
        <v>93</v>
      </c>
      <c r="AH493" t="s">
        <v>66</v>
      </c>
      <c r="AI493">
        <v>1536</v>
      </c>
      <c r="AJ493">
        <v>4.93</v>
      </c>
      <c r="AK493" t="s">
        <v>109</v>
      </c>
      <c r="AL493">
        <v>457217</v>
      </c>
      <c r="AM493" t="s">
        <v>493</v>
      </c>
      <c r="AN493" t="s">
        <v>67</v>
      </c>
      <c r="AO493" t="s">
        <v>123</v>
      </c>
      <c r="AP493" t="s">
        <v>124</v>
      </c>
      <c r="AQ493" t="s">
        <v>68</v>
      </c>
      <c r="AR493" t="s">
        <v>93</v>
      </c>
      <c r="AS493" t="s">
        <v>67</v>
      </c>
      <c r="AT493" t="s">
        <v>146</v>
      </c>
      <c r="AU493" t="s">
        <v>125</v>
      </c>
      <c r="AV493" t="s">
        <v>67</v>
      </c>
      <c r="AW493" t="s">
        <v>126</v>
      </c>
      <c r="AX493" t="s">
        <v>289</v>
      </c>
      <c r="AY493" t="s">
        <v>110</v>
      </c>
      <c r="AZ493">
        <v>1209</v>
      </c>
      <c r="BA493" t="s">
        <v>67</v>
      </c>
      <c r="BB493">
        <v>0</v>
      </c>
      <c r="BC493">
        <v>0.49</v>
      </c>
      <c r="BD493">
        <v>4.3</v>
      </c>
      <c r="BE493">
        <v>4.3</v>
      </c>
      <c r="BF493" t="s">
        <v>70</v>
      </c>
      <c r="BG493" t="s">
        <v>128</v>
      </c>
      <c r="BH493" t="s">
        <v>96</v>
      </c>
      <c r="BI493" t="s">
        <v>67</v>
      </c>
      <c r="BJ493" t="s">
        <v>71</v>
      </c>
      <c r="BK493" t="s">
        <v>67</v>
      </c>
      <c r="BL493" t="s">
        <v>130</v>
      </c>
      <c r="BM493" t="s">
        <v>67</v>
      </c>
      <c r="BN493">
        <v>116.99</v>
      </c>
      <c r="BO493">
        <v>0.98</v>
      </c>
      <c r="BP493">
        <v>5.2</v>
      </c>
      <c r="BQ493" t="s">
        <v>190</v>
      </c>
      <c r="BR493" t="s">
        <v>139</v>
      </c>
      <c r="BS493" t="s">
        <v>133</v>
      </c>
      <c r="BT493" t="s">
        <v>98</v>
      </c>
      <c r="BU493">
        <v>-1.25</v>
      </c>
      <c r="BV493">
        <v>-1</v>
      </c>
    </row>
    <row r="494" spans="1:74" x14ac:dyDescent="0.25">
      <c r="A494" t="s">
        <v>80</v>
      </c>
      <c r="B494" t="s">
        <v>80</v>
      </c>
      <c r="C494" t="s">
        <v>80</v>
      </c>
      <c r="D494">
        <v>7.3</v>
      </c>
      <c r="E494">
        <v>0.32</v>
      </c>
      <c r="F494" t="s">
        <v>67</v>
      </c>
      <c r="G494" t="s">
        <v>105</v>
      </c>
      <c r="H494">
        <v>199</v>
      </c>
      <c r="I494">
        <v>1.1299999999999999</v>
      </c>
      <c r="J494" t="s">
        <v>106</v>
      </c>
      <c r="K494" t="s">
        <v>67</v>
      </c>
      <c r="L494">
        <v>0</v>
      </c>
      <c r="M494" t="s">
        <v>116</v>
      </c>
      <c r="N494" t="s">
        <v>107</v>
      </c>
      <c r="O494">
        <v>-1.25</v>
      </c>
      <c r="P494">
        <v>-1.44</v>
      </c>
      <c r="Q494">
        <v>-1.17</v>
      </c>
      <c r="R494" t="s">
        <v>142</v>
      </c>
      <c r="S494">
        <v>6.7</v>
      </c>
      <c r="T494" t="s">
        <v>65</v>
      </c>
      <c r="U494" t="s">
        <v>609</v>
      </c>
      <c r="V494" t="s">
        <v>108</v>
      </c>
      <c r="W494" t="s">
        <v>80</v>
      </c>
      <c r="X494">
        <v>0.36</v>
      </c>
      <c r="Y494" t="s">
        <v>67</v>
      </c>
      <c r="Z494">
        <v>-0.81</v>
      </c>
      <c r="AA494" t="s">
        <v>65</v>
      </c>
      <c r="AB494" t="s">
        <v>92</v>
      </c>
      <c r="AC494">
        <v>-1.44</v>
      </c>
      <c r="AD494">
        <v>2021</v>
      </c>
      <c r="AE494">
        <v>365.5</v>
      </c>
      <c r="AF494">
        <v>731</v>
      </c>
      <c r="AG494" t="s">
        <v>93</v>
      </c>
      <c r="AH494" t="s">
        <v>66</v>
      </c>
      <c r="AI494">
        <v>1536</v>
      </c>
      <c r="AJ494">
        <v>0.84</v>
      </c>
      <c r="AK494" t="s">
        <v>109</v>
      </c>
      <c r="AL494">
        <v>457218</v>
      </c>
      <c r="AM494" t="s">
        <v>610</v>
      </c>
      <c r="AN494" t="s">
        <v>67</v>
      </c>
      <c r="AO494" t="s">
        <v>123</v>
      </c>
      <c r="AP494" t="s">
        <v>124</v>
      </c>
      <c r="AQ494" t="s">
        <v>68</v>
      </c>
      <c r="AR494" t="s">
        <v>93</v>
      </c>
      <c r="AS494" t="s">
        <v>67</v>
      </c>
      <c r="AT494" t="s">
        <v>146</v>
      </c>
      <c r="AU494" t="s">
        <v>125</v>
      </c>
      <c r="AV494" t="s">
        <v>67</v>
      </c>
      <c r="AW494" t="s">
        <v>126</v>
      </c>
      <c r="AX494" t="s">
        <v>611</v>
      </c>
      <c r="AY494" t="s">
        <v>110</v>
      </c>
      <c r="AZ494">
        <v>140</v>
      </c>
      <c r="BA494" t="s">
        <v>67</v>
      </c>
      <c r="BB494">
        <v>0</v>
      </c>
      <c r="BC494">
        <v>0.27</v>
      </c>
      <c r="BD494">
        <v>2.4</v>
      </c>
      <c r="BE494">
        <v>2.4</v>
      </c>
      <c r="BF494" t="s">
        <v>70</v>
      </c>
      <c r="BG494" t="s">
        <v>128</v>
      </c>
      <c r="BH494" t="s">
        <v>96</v>
      </c>
      <c r="BI494" t="s">
        <v>67</v>
      </c>
      <c r="BJ494" t="s">
        <v>71</v>
      </c>
      <c r="BK494" t="s">
        <v>67</v>
      </c>
      <c r="BL494" t="s">
        <v>130</v>
      </c>
      <c r="BM494" t="s">
        <v>67</v>
      </c>
      <c r="BN494">
        <v>132.16</v>
      </c>
      <c r="BO494">
        <v>0.34</v>
      </c>
      <c r="BP494">
        <v>2</v>
      </c>
      <c r="BQ494" t="s">
        <v>131</v>
      </c>
      <c r="BR494" t="s">
        <v>139</v>
      </c>
      <c r="BS494" t="s">
        <v>133</v>
      </c>
      <c r="BT494" t="s">
        <v>98</v>
      </c>
      <c r="BU494">
        <v>-1.1000000000000001</v>
      </c>
      <c r="BV494">
        <v>-0.85</v>
      </c>
    </row>
    <row r="495" spans="1:74" x14ac:dyDescent="0.25">
      <c r="A495" t="s">
        <v>80</v>
      </c>
      <c r="B495" t="s">
        <v>80</v>
      </c>
      <c r="C495" t="s">
        <v>80</v>
      </c>
      <c r="D495">
        <v>3.4</v>
      </c>
      <c r="E495">
        <v>0.41</v>
      </c>
      <c r="F495" t="s">
        <v>67</v>
      </c>
      <c r="G495" t="s">
        <v>88</v>
      </c>
      <c r="H495">
        <v>199</v>
      </c>
      <c r="I495">
        <v>1.1299999999999999</v>
      </c>
      <c r="J495" t="s">
        <v>89</v>
      </c>
      <c r="K495" t="s">
        <v>67</v>
      </c>
      <c r="L495">
        <v>1</v>
      </c>
      <c r="M495" t="s">
        <v>116</v>
      </c>
      <c r="N495" t="s">
        <v>107</v>
      </c>
      <c r="O495">
        <v>-2.25</v>
      </c>
      <c r="P495">
        <v>-2.23</v>
      </c>
      <c r="Q495">
        <v>-2.06</v>
      </c>
      <c r="R495" t="s">
        <v>72</v>
      </c>
      <c r="S495">
        <v>11.2</v>
      </c>
      <c r="T495" t="s">
        <v>65</v>
      </c>
      <c r="U495" t="s">
        <v>612</v>
      </c>
      <c r="V495" t="s">
        <v>144</v>
      </c>
      <c r="W495" t="s">
        <v>80</v>
      </c>
      <c r="X495">
        <v>0.46</v>
      </c>
      <c r="Y495" t="s">
        <v>67</v>
      </c>
      <c r="Z495">
        <v>-1.6</v>
      </c>
      <c r="AA495" t="s">
        <v>65</v>
      </c>
      <c r="AB495" t="s">
        <v>92</v>
      </c>
      <c r="AC495">
        <v>-2.23</v>
      </c>
      <c r="AD495">
        <v>2021</v>
      </c>
      <c r="AE495">
        <v>93.2</v>
      </c>
      <c r="AF495">
        <v>186</v>
      </c>
      <c r="AG495" t="s">
        <v>93</v>
      </c>
      <c r="AH495" t="s">
        <v>66</v>
      </c>
      <c r="AI495">
        <v>1536</v>
      </c>
      <c r="AJ495">
        <v>1.83</v>
      </c>
      <c r="AK495" t="s">
        <v>109</v>
      </c>
      <c r="AL495">
        <v>457219</v>
      </c>
      <c r="AM495" t="s">
        <v>613</v>
      </c>
      <c r="AN495" t="s">
        <v>67</v>
      </c>
      <c r="AO495" t="s">
        <v>123</v>
      </c>
      <c r="AP495" t="s">
        <v>124</v>
      </c>
      <c r="AQ495" t="s">
        <v>68</v>
      </c>
      <c r="AR495" t="s">
        <v>93</v>
      </c>
      <c r="AS495" t="s">
        <v>67</v>
      </c>
      <c r="AT495" t="s">
        <v>146</v>
      </c>
      <c r="AU495" t="s">
        <v>125</v>
      </c>
      <c r="AV495" t="s">
        <v>67</v>
      </c>
      <c r="AW495" t="s">
        <v>126</v>
      </c>
      <c r="AX495" t="s">
        <v>614</v>
      </c>
      <c r="AY495" t="s">
        <v>110</v>
      </c>
      <c r="AZ495">
        <v>45</v>
      </c>
      <c r="BA495" t="s">
        <v>67</v>
      </c>
      <c r="BB495">
        <v>0</v>
      </c>
      <c r="BC495">
        <v>0.17</v>
      </c>
      <c r="BD495">
        <v>3.8</v>
      </c>
      <c r="BE495">
        <v>3.8</v>
      </c>
      <c r="BF495" t="s">
        <v>70</v>
      </c>
      <c r="BG495" t="s">
        <v>99</v>
      </c>
      <c r="BH495" t="s">
        <v>96</v>
      </c>
      <c r="BI495" t="s">
        <v>67</v>
      </c>
      <c r="BJ495" t="s">
        <v>71</v>
      </c>
      <c r="BK495">
        <v>-1.7</v>
      </c>
      <c r="BL495" t="s">
        <v>97</v>
      </c>
      <c r="BM495" t="s">
        <v>67</v>
      </c>
      <c r="BN495">
        <v>43.2</v>
      </c>
      <c r="BO495">
        <v>0.53</v>
      </c>
      <c r="BP495">
        <v>3.7</v>
      </c>
      <c r="BQ495" t="s">
        <v>131</v>
      </c>
      <c r="BR495" t="s">
        <v>615</v>
      </c>
      <c r="BS495" t="s">
        <v>133</v>
      </c>
      <c r="BT495" t="s">
        <v>98</v>
      </c>
      <c r="BU495" t="s">
        <v>67</v>
      </c>
      <c r="BV495" t="s">
        <v>67</v>
      </c>
    </row>
    <row r="496" spans="1:74" x14ac:dyDescent="0.25">
      <c r="A496" t="s">
        <v>80</v>
      </c>
      <c r="B496" t="s">
        <v>80</v>
      </c>
      <c r="C496" t="s">
        <v>80</v>
      </c>
      <c r="D496">
        <v>11.1</v>
      </c>
      <c r="E496">
        <v>1.0900000000000001</v>
      </c>
      <c r="F496" t="s">
        <v>67</v>
      </c>
      <c r="G496" t="s">
        <v>105</v>
      </c>
      <c r="H496">
        <v>199</v>
      </c>
      <c r="I496">
        <v>1.1299999999999999</v>
      </c>
      <c r="J496" t="s">
        <v>106</v>
      </c>
      <c r="K496" t="s">
        <v>67</v>
      </c>
      <c r="L496">
        <v>1</v>
      </c>
      <c r="M496" t="s">
        <v>116</v>
      </c>
      <c r="N496" t="s">
        <v>107</v>
      </c>
      <c r="O496">
        <v>-2.25</v>
      </c>
      <c r="P496">
        <v>-2.58</v>
      </c>
      <c r="Q496">
        <v>-2.14</v>
      </c>
      <c r="R496" t="s">
        <v>72</v>
      </c>
      <c r="S496">
        <v>12</v>
      </c>
      <c r="T496" t="s">
        <v>65</v>
      </c>
      <c r="U496" t="s">
        <v>612</v>
      </c>
      <c r="V496" t="s">
        <v>108</v>
      </c>
      <c r="W496" t="s">
        <v>80</v>
      </c>
      <c r="X496">
        <v>1.23</v>
      </c>
      <c r="Y496" t="s">
        <v>67</v>
      </c>
      <c r="Z496">
        <v>-1.6</v>
      </c>
      <c r="AA496" t="s">
        <v>65</v>
      </c>
      <c r="AB496" t="s">
        <v>92</v>
      </c>
      <c r="AC496">
        <v>-2.58</v>
      </c>
      <c r="AD496">
        <v>2021</v>
      </c>
      <c r="AE496">
        <v>246.8</v>
      </c>
      <c r="AF496">
        <v>494</v>
      </c>
      <c r="AG496" t="s">
        <v>93</v>
      </c>
      <c r="AH496" t="s">
        <v>66</v>
      </c>
      <c r="AI496">
        <v>1536</v>
      </c>
      <c r="AJ496">
        <v>3.2</v>
      </c>
      <c r="AK496" t="s">
        <v>109</v>
      </c>
      <c r="AL496">
        <v>457220</v>
      </c>
      <c r="AM496" t="s">
        <v>613</v>
      </c>
      <c r="AN496" t="s">
        <v>67</v>
      </c>
      <c r="AO496" t="s">
        <v>123</v>
      </c>
      <c r="AP496" t="s">
        <v>124</v>
      </c>
      <c r="AQ496" t="s">
        <v>68</v>
      </c>
      <c r="AR496" t="s">
        <v>93</v>
      </c>
      <c r="AS496" t="s">
        <v>67</v>
      </c>
      <c r="AT496" t="s">
        <v>146</v>
      </c>
      <c r="AU496" t="s">
        <v>125</v>
      </c>
      <c r="AV496" t="s">
        <v>67</v>
      </c>
      <c r="AW496" t="s">
        <v>126</v>
      </c>
      <c r="AX496" t="s">
        <v>616</v>
      </c>
      <c r="AY496" t="s">
        <v>110</v>
      </c>
      <c r="AZ496">
        <v>46</v>
      </c>
      <c r="BA496" t="s">
        <v>67</v>
      </c>
      <c r="BB496">
        <v>0</v>
      </c>
      <c r="BC496">
        <v>0.44</v>
      </c>
      <c r="BD496">
        <v>3.8</v>
      </c>
      <c r="BE496">
        <v>3.8</v>
      </c>
      <c r="BF496" t="s">
        <v>70</v>
      </c>
      <c r="BG496" t="s">
        <v>99</v>
      </c>
      <c r="BH496" t="s">
        <v>96</v>
      </c>
      <c r="BI496" t="s">
        <v>67</v>
      </c>
      <c r="BJ496" t="s">
        <v>71</v>
      </c>
      <c r="BK496">
        <v>-1.7</v>
      </c>
      <c r="BL496" t="s">
        <v>97</v>
      </c>
      <c r="BM496" t="s">
        <v>67</v>
      </c>
      <c r="BN496">
        <v>304.04000000000002</v>
      </c>
      <c r="BO496">
        <v>0.88</v>
      </c>
      <c r="BP496">
        <v>4.5</v>
      </c>
      <c r="BQ496" t="s">
        <v>190</v>
      </c>
      <c r="BR496" t="s">
        <v>615</v>
      </c>
      <c r="BS496" t="s">
        <v>133</v>
      </c>
      <c r="BT496" t="s">
        <v>98</v>
      </c>
      <c r="BU496" t="s">
        <v>67</v>
      </c>
      <c r="BV496" t="s">
        <v>67</v>
      </c>
    </row>
    <row r="497" spans="1:74" x14ac:dyDescent="0.25">
      <c r="A497" t="s">
        <v>80</v>
      </c>
      <c r="B497" t="s">
        <v>80</v>
      </c>
      <c r="C497" t="s">
        <v>80</v>
      </c>
      <c r="D497">
        <v>9.6</v>
      </c>
      <c r="E497">
        <v>0.76</v>
      </c>
      <c r="F497" t="s">
        <v>67</v>
      </c>
      <c r="G497" t="s">
        <v>105</v>
      </c>
      <c r="H497">
        <v>199</v>
      </c>
      <c r="I497">
        <v>1.1299999999999999</v>
      </c>
      <c r="J497" t="s">
        <v>106</v>
      </c>
      <c r="K497" t="s">
        <v>67</v>
      </c>
      <c r="L497">
        <v>1</v>
      </c>
      <c r="M497" t="s">
        <v>116</v>
      </c>
      <c r="N497" t="s">
        <v>107</v>
      </c>
      <c r="O497">
        <v>-2.25</v>
      </c>
      <c r="P497">
        <v>-2.5099999999999998</v>
      </c>
      <c r="Q497">
        <v>-2.12</v>
      </c>
      <c r="R497" t="s">
        <v>72</v>
      </c>
      <c r="S497">
        <v>11.2</v>
      </c>
      <c r="T497" t="s">
        <v>65</v>
      </c>
      <c r="U497" t="s">
        <v>612</v>
      </c>
      <c r="V497" t="s">
        <v>108</v>
      </c>
      <c r="W497" t="s">
        <v>80</v>
      </c>
      <c r="X497">
        <v>0.86</v>
      </c>
      <c r="Y497" t="s">
        <v>67</v>
      </c>
      <c r="Z497">
        <v>-1.6</v>
      </c>
      <c r="AA497" t="s">
        <v>65</v>
      </c>
      <c r="AB497" t="s">
        <v>92</v>
      </c>
      <c r="AC497">
        <v>-2.5099999999999998</v>
      </c>
      <c r="AD497">
        <v>2021</v>
      </c>
      <c r="AE497">
        <v>259.8</v>
      </c>
      <c r="AF497">
        <v>520</v>
      </c>
      <c r="AG497" t="s">
        <v>93</v>
      </c>
      <c r="AH497" t="s">
        <v>66</v>
      </c>
      <c r="AI497">
        <v>1536</v>
      </c>
      <c r="AJ497">
        <v>2.34</v>
      </c>
      <c r="AK497" t="s">
        <v>109</v>
      </c>
      <c r="AL497">
        <v>457221</v>
      </c>
      <c r="AM497" t="s">
        <v>613</v>
      </c>
      <c r="AN497" t="s">
        <v>67</v>
      </c>
      <c r="AO497" t="s">
        <v>123</v>
      </c>
      <c r="AP497" t="s">
        <v>124</v>
      </c>
      <c r="AQ497" t="s">
        <v>68</v>
      </c>
      <c r="AR497" t="s">
        <v>93</v>
      </c>
      <c r="AS497" t="s">
        <v>67</v>
      </c>
      <c r="AT497" t="s">
        <v>146</v>
      </c>
      <c r="AU497" t="s">
        <v>125</v>
      </c>
      <c r="AV497" t="s">
        <v>67</v>
      </c>
      <c r="AW497" t="s">
        <v>126</v>
      </c>
      <c r="AX497" t="s">
        <v>617</v>
      </c>
      <c r="AY497" t="s">
        <v>110</v>
      </c>
      <c r="AZ497">
        <v>58</v>
      </c>
      <c r="BA497" t="s">
        <v>67</v>
      </c>
      <c r="BB497">
        <v>0</v>
      </c>
      <c r="BC497">
        <v>0.39</v>
      </c>
      <c r="BD497">
        <v>3.8</v>
      </c>
      <c r="BE497">
        <v>3.8</v>
      </c>
      <c r="BF497" t="s">
        <v>70</v>
      </c>
      <c r="BG497" t="s">
        <v>99</v>
      </c>
      <c r="BH497" t="s">
        <v>96</v>
      </c>
      <c r="BI497" t="s">
        <v>67</v>
      </c>
      <c r="BJ497" t="s">
        <v>71</v>
      </c>
      <c r="BK497">
        <v>-1.7</v>
      </c>
      <c r="BL497" t="s">
        <v>97</v>
      </c>
      <c r="BM497" t="s">
        <v>67</v>
      </c>
      <c r="BN497">
        <v>223.09</v>
      </c>
      <c r="BO497">
        <v>0.81</v>
      </c>
      <c r="BP497">
        <v>3.7</v>
      </c>
      <c r="BQ497" t="s">
        <v>131</v>
      </c>
      <c r="BR497" t="s">
        <v>615</v>
      </c>
      <c r="BS497" t="s">
        <v>133</v>
      </c>
      <c r="BT497" t="s">
        <v>98</v>
      </c>
      <c r="BU497" t="s">
        <v>67</v>
      </c>
      <c r="BV497" t="s">
        <v>67</v>
      </c>
    </row>
    <row r="498" spans="1:74" x14ac:dyDescent="0.25">
      <c r="A498" t="s">
        <v>80</v>
      </c>
      <c r="B498" t="s">
        <v>80</v>
      </c>
      <c r="C498" t="s">
        <v>80</v>
      </c>
      <c r="D498">
        <v>2.4</v>
      </c>
      <c r="E498">
        <v>0.41</v>
      </c>
      <c r="F498" t="s">
        <v>67</v>
      </c>
      <c r="G498" t="s">
        <v>105</v>
      </c>
      <c r="H498">
        <v>199</v>
      </c>
      <c r="I498">
        <v>1.1299999999999999</v>
      </c>
      <c r="J498" t="s">
        <v>106</v>
      </c>
      <c r="K498" t="s">
        <v>67</v>
      </c>
      <c r="L498">
        <v>1</v>
      </c>
      <c r="M498" t="s">
        <v>116</v>
      </c>
      <c r="N498" t="s">
        <v>107</v>
      </c>
      <c r="O498">
        <v>-2.25</v>
      </c>
      <c r="P498">
        <v>-2.23</v>
      </c>
      <c r="Q498">
        <v>-2.06</v>
      </c>
      <c r="R498" t="s">
        <v>72</v>
      </c>
      <c r="S498">
        <v>11.2</v>
      </c>
      <c r="T498" t="s">
        <v>65</v>
      </c>
      <c r="U498" t="s">
        <v>612</v>
      </c>
      <c r="V498" t="s">
        <v>108</v>
      </c>
      <c r="W498" t="s">
        <v>80</v>
      </c>
      <c r="X498">
        <v>0.46</v>
      </c>
      <c r="Y498" t="s">
        <v>67</v>
      </c>
      <c r="Z498">
        <v>-1.6</v>
      </c>
      <c r="AA498" t="s">
        <v>65</v>
      </c>
      <c r="AB498" t="s">
        <v>92</v>
      </c>
      <c r="AC498">
        <v>-2.23</v>
      </c>
      <c r="AD498">
        <v>2021</v>
      </c>
      <c r="AE498">
        <v>64</v>
      </c>
      <c r="AF498">
        <v>128</v>
      </c>
      <c r="AG498" t="s">
        <v>93</v>
      </c>
      <c r="AH498" t="s">
        <v>66</v>
      </c>
      <c r="AI498">
        <v>1536</v>
      </c>
      <c r="AJ498">
        <v>1.83</v>
      </c>
      <c r="AK498" t="s">
        <v>109</v>
      </c>
      <c r="AL498">
        <v>457222</v>
      </c>
      <c r="AM498" t="s">
        <v>613</v>
      </c>
      <c r="AN498" t="s">
        <v>67</v>
      </c>
      <c r="AO498" t="s">
        <v>123</v>
      </c>
      <c r="AP498" t="s">
        <v>124</v>
      </c>
      <c r="AQ498" t="s">
        <v>68</v>
      </c>
      <c r="AR498" t="s">
        <v>93</v>
      </c>
      <c r="AS498" t="s">
        <v>67</v>
      </c>
      <c r="AT498" t="s">
        <v>146</v>
      </c>
      <c r="AU498" t="s">
        <v>125</v>
      </c>
      <c r="AV498" t="s">
        <v>67</v>
      </c>
      <c r="AW498" t="s">
        <v>126</v>
      </c>
      <c r="AX498" t="s">
        <v>616</v>
      </c>
      <c r="AY498" t="s">
        <v>110</v>
      </c>
      <c r="AZ498">
        <v>45</v>
      </c>
      <c r="BA498" t="s">
        <v>67</v>
      </c>
      <c r="BB498">
        <v>0</v>
      </c>
      <c r="BC498">
        <v>0.17</v>
      </c>
      <c r="BD498">
        <v>3.8</v>
      </c>
      <c r="BE498">
        <v>3.8</v>
      </c>
      <c r="BF498" t="s">
        <v>70</v>
      </c>
      <c r="BG498" t="s">
        <v>99</v>
      </c>
      <c r="BH498" t="s">
        <v>96</v>
      </c>
      <c r="BI498" t="s">
        <v>67</v>
      </c>
      <c r="BJ498" t="s">
        <v>71</v>
      </c>
      <c r="BK498">
        <v>-1.7</v>
      </c>
      <c r="BL498" t="s">
        <v>97</v>
      </c>
      <c r="BM498" t="s">
        <v>67</v>
      </c>
      <c r="BN498">
        <v>29.66</v>
      </c>
      <c r="BO498">
        <v>0.53</v>
      </c>
      <c r="BP498">
        <v>3.7</v>
      </c>
      <c r="BQ498" t="s">
        <v>131</v>
      </c>
      <c r="BR498" t="s">
        <v>615</v>
      </c>
      <c r="BS498" t="s">
        <v>133</v>
      </c>
      <c r="BT498" t="s">
        <v>98</v>
      </c>
      <c r="BU498" t="s">
        <v>67</v>
      </c>
      <c r="BV498" t="s">
        <v>67</v>
      </c>
    </row>
    <row r="499" spans="1:74" x14ac:dyDescent="0.25">
      <c r="A499" t="s">
        <v>80</v>
      </c>
      <c r="B499" t="s">
        <v>80</v>
      </c>
      <c r="C499" t="s">
        <v>80</v>
      </c>
      <c r="D499">
        <v>1.3</v>
      </c>
      <c r="E499">
        <v>0.26</v>
      </c>
      <c r="F499" t="s">
        <v>67</v>
      </c>
      <c r="G499" t="s">
        <v>105</v>
      </c>
      <c r="H499">
        <v>199</v>
      </c>
      <c r="I499">
        <v>1.1299999999999999</v>
      </c>
      <c r="J499" t="s">
        <v>106</v>
      </c>
      <c r="K499" t="s">
        <v>67</v>
      </c>
      <c r="L499">
        <v>1</v>
      </c>
      <c r="M499" t="s">
        <v>116</v>
      </c>
      <c r="N499" t="s">
        <v>107</v>
      </c>
      <c r="O499">
        <v>-2.25</v>
      </c>
      <c r="P499">
        <v>-2.23</v>
      </c>
      <c r="Q499">
        <v>-2.0099999999999998</v>
      </c>
      <c r="R499" t="s">
        <v>72</v>
      </c>
      <c r="S499">
        <v>10.199999999999999</v>
      </c>
      <c r="T499" t="s">
        <v>65</v>
      </c>
      <c r="U499" t="s">
        <v>612</v>
      </c>
      <c r="V499" t="s">
        <v>108</v>
      </c>
      <c r="W499" t="s">
        <v>80</v>
      </c>
      <c r="X499">
        <v>0.28999999999999998</v>
      </c>
      <c r="Y499" t="s">
        <v>67</v>
      </c>
      <c r="Z499">
        <v>-1.6</v>
      </c>
      <c r="AA499" t="s">
        <v>65</v>
      </c>
      <c r="AB499" t="s">
        <v>92</v>
      </c>
      <c r="AC499">
        <v>-2.23</v>
      </c>
      <c r="AD499">
        <v>2021</v>
      </c>
      <c r="AE499">
        <v>49.4</v>
      </c>
      <c r="AF499">
        <v>99</v>
      </c>
      <c r="AG499" t="s">
        <v>93</v>
      </c>
      <c r="AH499" t="s">
        <v>66</v>
      </c>
      <c r="AI499">
        <v>1536</v>
      </c>
      <c r="AJ499">
        <v>1.24</v>
      </c>
      <c r="AK499" t="s">
        <v>109</v>
      </c>
      <c r="AL499">
        <v>457223</v>
      </c>
      <c r="AM499" t="s">
        <v>613</v>
      </c>
      <c r="AN499" t="s">
        <v>67</v>
      </c>
      <c r="AO499" t="s">
        <v>123</v>
      </c>
      <c r="AP499" t="s">
        <v>124</v>
      </c>
      <c r="AQ499" t="s">
        <v>68</v>
      </c>
      <c r="AR499" t="s">
        <v>93</v>
      </c>
      <c r="AS499" t="s">
        <v>67</v>
      </c>
      <c r="AT499" t="s">
        <v>146</v>
      </c>
      <c r="AU499" t="s">
        <v>125</v>
      </c>
      <c r="AV499" t="s">
        <v>67</v>
      </c>
      <c r="AW499" t="s">
        <v>126</v>
      </c>
      <c r="AX499" t="s">
        <v>617</v>
      </c>
      <c r="AY499" t="s">
        <v>110</v>
      </c>
      <c r="AZ499">
        <v>59</v>
      </c>
      <c r="BA499" t="s">
        <v>67</v>
      </c>
      <c r="BB499">
        <v>0</v>
      </c>
      <c r="BC499">
        <v>0.22</v>
      </c>
      <c r="BD499">
        <v>3.8</v>
      </c>
      <c r="BE499">
        <v>3.8</v>
      </c>
      <c r="BF499" t="s">
        <v>70</v>
      </c>
      <c r="BG499" t="s">
        <v>99</v>
      </c>
      <c r="BH499" t="s">
        <v>96</v>
      </c>
      <c r="BI499" t="s">
        <v>67</v>
      </c>
      <c r="BJ499" t="s">
        <v>71</v>
      </c>
      <c r="BK499">
        <v>-1.7</v>
      </c>
      <c r="BL499" t="s">
        <v>97</v>
      </c>
      <c r="BM499" t="s">
        <v>67</v>
      </c>
      <c r="BN499">
        <v>14.51</v>
      </c>
      <c r="BO499">
        <v>0.53</v>
      </c>
      <c r="BP499">
        <v>2.7</v>
      </c>
      <c r="BQ499" t="s">
        <v>131</v>
      </c>
      <c r="BR499" t="s">
        <v>615</v>
      </c>
      <c r="BS499" t="s">
        <v>133</v>
      </c>
      <c r="BT499" t="s">
        <v>98</v>
      </c>
      <c r="BU499" t="s">
        <v>67</v>
      </c>
      <c r="BV499" t="s">
        <v>67</v>
      </c>
    </row>
    <row r="500" spans="1:74" x14ac:dyDescent="0.25">
      <c r="A500" t="s">
        <v>80</v>
      </c>
      <c r="B500" t="s">
        <v>80</v>
      </c>
      <c r="C500" t="s">
        <v>80</v>
      </c>
      <c r="D500">
        <v>2.7</v>
      </c>
      <c r="E500">
        <v>0.26</v>
      </c>
      <c r="F500" t="s">
        <v>67</v>
      </c>
      <c r="G500" t="s">
        <v>88</v>
      </c>
      <c r="H500">
        <v>199</v>
      </c>
      <c r="I500">
        <v>1.1299999999999999</v>
      </c>
      <c r="J500" t="s">
        <v>106</v>
      </c>
      <c r="K500" t="s">
        <v>67</v>
      </c>
      <c r="L500">
        <v>1</v>
      </c>
      <c r="M500" t="s">
        <v>116</v>
      </c>
      <c r="N500" t="s">
        <v>107</v>
      </c>
      <c r="O500">
        <v>-2.25</v>
      </c>
      <c r="P500">
        <v>-2.23</v>
      </c>
      <c r="Q500">
        <v>-2.0099999999999998</v>
      </c>
      <c r="R500" t="s">
        <v>72</v>
      </c>
      <c r="S500">
        <v>10.199999999999999</v>
      </c>
      <c r="T500" t="s">
        <v>65</v>
      </c>
      <c r="U500" t="s">
        <v>612</v>
      </c>
      <c r="V500" t="s">
        <v>108</v>
      </c>
      <c r="W500" t="s">
        <v>80</v>
      </c>
      <c r="X500">
        <v>0.28999999999999998</v>
      </c>
      <c r="Y500" t="s">
        <v>67</v>
      </c>
      <c r="Z500">
        <v>-1.6</v>
      </c>
      <c r="AA500" t="s">
        <v>65</v>
      </c>
      <c r="AB500" t="s">
        <v>92</v>
      </c>
      <c r="AC500">
        <v>-2.23</v>
      </c>
      <c r="AD500">
        <v>2021</v>
      </c>
      <c r="AE500">
        <v>101.5</v>
      </c>
      <c r="AF500">
        <v>203</v>
      </c>
      <c r="AG500" t="s">
        <v>93</v>
      </c>
      <c r="AH500" t="s">
        <v>66</v>
      </c>
      <c r="AI500">
        <v>1536</v>
      </c>
      <c r="AJ500">
        <v>1.24</v>
      </c>
      <c r="AK500" t="s">
        <v>109</v>
      </c>
      <c r="AL500">
        <v>457224</v>
      </c>
      <c r="AM500" t="s">
        <v>613</v>
      </c>
      <c r="AN500" t="s">
        <v>67</v>
      </c>
      <c r="AO500" t="s">
        <v>123</v>
      </c>
      <c r="AP500" t="s">
        <v>124</v>
      </c>
      <c r="AQ500" t="s">
        <v>68</v>
      </c>
      <c r="AR500" t="s">
        <v>93</v>
      </c>
      <c r="AS500" t="s">
        <v>67</v>
      </c>
      <c r="AT500" t="s">
        <v>146</v>
      </c>
      <c r="AU500" t="s">
        <v>125</v>
      </c>
      <c r="AV500" t="s">
        <v>67</v>
      </c>
      <c r="AW500" t="s">
        <v>126</v>
      </c>
      <c r="AX500" t="s">
        <v>617</v>
      </c>
      <c r="AY500" t="s">
        <v>110</v>
      </c>
      <c r="AZ500">
        <v>59</v>
      </c>
      <c r="BA500" t="s">
        <v>67</v>
      </c>
      <c r="BB500">
        <v>0</v>
      </c>
      <c r="BC500">
        <v>0.22</v>
      </c>
      <c r="BD500">
        <v>3.8</v>
      </c>
      <c r="BE500">
        <v>3.8</v>
      </c>
      <c r="BF500" t="s">
        <v>70</v>
      </c>
      <c r="BG500" t="s">
        <v>99</v>
      </c>
      <c r="BH500" t="s">
        <v>96</v>
      </c>
      <c r="BI500" t="s">
        <v>67</v>
      </c>
      <c r="BJ500" t="s">
        <v>71</v>
      </c>
      <c r="BK500">
        <v>-1.7</v>
      </c>
      <c r="BL500" t="s">
        <v>97</v>
      </c>
      <c r="BM500" t="s">
        <v>67</v>
      </c>
      <c r="BN500">
        <v>29.82</v>
      </c>
      <c r="BO500">
        <v>0.53</v>
      </c>
      <c r="BP500">
        <v>2.7</v>
      </c>
      <c r="BQ500" t="s">
        <v>131</v>
      </c>
      <c r="BR500" t="s">
        <v>615</v>
      </c>
      <c r="BS500" t="s">
        <v>133</v>
      </c>
      <c r="BT500" t="s">
        <v>98</v>
      </c>
      <c r="BU500" t="s">
        <v>67</v>
      </c>
      <c r="BV500" t="s">
        <v>67</v>
      </c>
    </row>
    <row r="501" spans="1:74" x14ac:dyDescent="0.25">
      <c r="A501" t="s">
        <v>115</v>
      </c>
      <c r="B501" t="s">
        <v>115</v>
      </c>
      <c r="C501" t="s">
        <v>115</v>
      </c>
      <c r="D501">
        <v>9</v>
      </c>
      <c r="E501">
        <v>1.53</v>
      </c>
      <c r="F501" t="s">
        <v>67</v>
      </c>
      <c r="G501" t="s">
        <v>88</v>
      </c>
      <c r="H501">
        <v>199</v>
      </c>
      <c r="I501">
        <v>1.1299999999999999</v>
      </c>
      <c r="J501" t="s">
        <v>89</v>
      </c>
      <c r="K501" t="s">
        <v>67</v>
      </c>
      <c r="L501">
        <v>0</v>
      </c>
      <c r="M501" t="s">
        <v>116</v>
      </c>
      <c r="N501" t="s">
        <v>107</v>
      </c>
      <c r="O501">
        <v>-2.2000000000000002</v>
      </c>
      <c r="P501">
        <v>-2.52</v>
      </c>
      <c r="Q501">
        <v>-2</v>
      </c>
      <c r="R501" t="s">
        <v>142</v>
      </c>
      <c r="S501">
        <v>9.1999999999999993</v>
      </c>
      <c r="T501" t="s">
        <v>65</v>
      </c>
      <c r="U501" t="s">
        <v>618</v>
      </c>
      <c r="V501" t="s">
        <v>257</v>
      </c>
      <c r="W501" t="s">
        <v>115</v>
      </c>
      <c r="X501">
        <v>1.73</v>
      </c>
      <c r="Y501" t="s">
        <v>67</v>
      </c>
      <c r="Z501">
        <v>-0.97</v>
      </c>
      <c r="AA501" t="s">
        <v>65</v>
      </c>
      <c r="AB501" t="s">
        <v>92</v>
      </c>
      <c r="AC501">
        <v>-2.52</v>
      </c>
      <c r="AD501">
        <v>2021</v>
      </c>
      <c r="AE501">
        <v>117.5</v>
      </c>
      <c r="AF501">
        <v>235</v>
      </c>
      <c r="AG501" t="s">
        <v>93</v>
      </c>
      <c r="AH501" t="s">
        <v>66</v>
      </c>
      <c r="AI501">
        <v>1536</v>
      </c>
      <c r="AJ501">
        <v>8.5500000000000007</v>
      </c>
      <c r="AK501" t="s">
        <v>109</v>
      </c>
      <c r="AL501">
        <v>457225</v>
      </c>
      <c r="AM501" t="s">
        <v>407</v>
      </c>
      <c r="AN501" t="s">
        <v>67</v>
      </c>
      <c r="AO501" t="s">
        <v>123</v>
      </c>
      <c r="AP501" t="s">
        <v>124</v>
      </c>
      <c r="AQ501" t="s">
        <v>68</v>
      </c>
      <c r="AR501" t="s">
        <v>93</v>
      </c>
      <c r="AS501" t="s">
        <v>67</v>
      </c>
      <c r="AT501" t="s">
        <v>146</v>
      </c>
      <c r="AU501" t="s">
        <v>125</v>
      </c>
      <c r="AV501" t="s">
        <v>67</v>
      </c>
      <c r="AW501" t="s">
        <v>126</v>
      </c>
      <c r="AX501" t="s">
        <v>469</v>
      </c>
      <c r="AY501" t="s">
        <v>110</v>
      </c>
      <c r="AZ501">
        <v>787</v>
      </c>
      <c r="BA501" t="s">
        <v>67</v>
      </c>
      <c r="BB501">
        <v>0</v>
      </c>
      <c r="BC501">
        <v>0.52</v>
      </c>
      <c r="BD501">
        <v>0.9</v>
      </c>
      <c r="BE501">
        <v>0.6</v>
      </c>
      <c r="BF501" t="s">
        <v>70</v>
      </c>
      <c r="BG501" t="s">
        <v>128</v>
      </c>
      <c r="BH501" t="s">
        <v>96</v>
      </c>
      <c r="BI501" t="s">
        <v>67</v>
      </c>
      <c r="BJ501" t="s">
        <v>71</v>
      </c>
      <c r="BK501" t="s">
        <v>67</v>
      </c>
      <c r="BL501" t="s">
        <v>130</v>
      </c>
      <c r="BM501" t="s">
        <v>67</v>
      </c>
      <c r="BN501">
        <v>203.17</v>
      </c>
      <c r="BO501">
        <v>1.27</v>
      </c>
      <c r="BP501">
        <v>7.7</v>
      </c>
      <c r="BQ501" t="s">
        <v>190</v>
      </c>
      <c r="BR501" t="s">
        <v>139</v>
      </c>
      <c r="BS501" t="s">
        <v>133</v>
      </c>
      <c r="BT501" t="s">
        <v>98</v>
      </c>
      <c r="BU501">
        <v>-1.25</v>
      </c>
      <c r="BV501">
        <v>-1</v>
      </c>
    </row>
    <row r="502" spans="1:74" x14ac:dyDescent="0.25">
      <c r="A502" t="s">
        <v>170</v>
      </c>
      <c r="B502" t="s">
        <v>171</v>
      </c>
      <c r="C502" t="s">
        <v>165</v>
      </c>
      <c r="D502">
        <v>4.3</v>
      </c>
      <c r="E502">
        <v>2.39</v>
      </c>
      <c r="F502">
        <v>6.63</v>
      </c>
      <c r="G502" t="s">
        <v>88</v>
      </c>
      <c r="H502">
        <v>199</v>
      </c>
      <c r="I502">
        <v>1.1299999999999999</v>
      </c>
      <c r="J502" t="s">
        <v>89</v>
      </c>
      <c r="K502" t="s">
        <v>67</v>
      </c>
      <c r="L502">
        <v>0</v>
      </c>
      <c r="M502" t="s">
        <v>116</v>
      </c>
      <c r="N502" t="s">
        <v>90</v>
      </c>
      <c r="O502">
        <v>-2.2000000000000002</v>
      </c>
      <c r="P502">
        <v>-1.69</v>
      </c>
      <c r="Q502">
        <v>-1.59</v>
      </c>
      <c r="R502" t="s">
        <v>142</v>
      </c>
      <c r="S502">
        <v>18.8</v>
      </c>
      <c r="T502" t="s">
        <v>65</v>
      </c>
      <c r="U502" t="s">
        <v>618</v>
      </c>
      <c r="V502" t="s">
        <v>91</v>
      </c>
      <c r="W502" t="s">
        <v>170</v>
      </c>
      <c r="X502">
        <v>2.7</v>
      </c>
      <c r="Y502">
        <v>6.94</v>
      </c>
      <c r="Z502">
        <v>-0.99</v>
      </c>
      <c r="AA502" t="s">
        <v>65</v>
      </c>
      <c r="AB502" t="s">
        <v>92</v>
      </c>
      <c r="AC502">
        <v>-1.69</v>
      </c>
      <c r="AD502">
        <v>2021</v>
      </c>
      <c r="AE502">
        <v>27.1</v>
      </c>
      <c r="AF502">
        <v>54</v>
      </c>
      <c r="AG502" t="s">
        <v>93</v>
      </c>
      <c r="AH502" t="s">
        <v>66</v>
      </c>
      <c r="AI502">
        <v>1536</v>
      </c>
      <c r="AJ502">
        <v>11.57</v>
      </c>
      <c r="AK502" t="s">
        <v>94</v>
      </c>
      <c r="AL502">
        <v>457226</v>
      </c>
      <c r="AM502" t="s">
        <v>407</v>
      </c>
      <c r="AN502" t="s">
        <v>67</v>
      </c>
      <c r="AO502" t="s">
        <v>202</v>
      </c>
      <c r="AP502" t="s">
        <v>124</v>
      </c>
      <c r="AQ502" t="s">
        <v>68</v>
      </c>
      <c r="AR502" t="s">
        <v>93</v>
      </c>
      <c r="AS502" t="s">
        <v>67</v>
      </c>
      <c r="AT502" t="s">
        <v>146</v>
      </c>
      <c r="AU502" t="s">
        <v>125</v>
      </c>
      <c r="AV502" t="s">
        <v>67</v>
      </c>
      <c r="AW502" t="s">
        <v>126</v>
      </c>
      <c r="AX502" t="s">
        <v>469</v>
      </c>
      <c r="AY502" t="s">
        <v>95</v>
      </c>
      <c r="AZ502">
        <v>675</v>
      </c>
      <c r="BA502" t="s">
        <v>67</v>
      </c>
      <c r="BB502">
        <v>0</v>
      </c>
      <c r="BC502">
        <v>0.1</v>
      </c>
      <c r="BD502">
        <v>1.1000000000000001</v>
      </c>
      <c r="BE502">
        <v>1.9</v>
      </c>
      <c r="BF502" t="s">
        <v>70</v>
      </c>
      <c r="BG502" t="s">
        <v>128</v>
      </c>
      <c r="BH502" t="s">
        <v>96</v>
      </c>
      <c r="BI502" t="s">
        <v>67</v>
      </c>
      <c r="BJ502" t="s">
        <v>71</v>
      </c>
      <c r="BK502" t="s">
        <v>67</v>
      </c>
      <c r="BL502" t="s">
        <v>130</v>
      </c>
      <c r="BM502">
        <v>188.07400000000001</v>
      </c>
      <c r="BN502">
        <v>73.27</v>
      </c>
      <c r="BO502">
        <v>0.44</v>
      </c>
      <c r="BP502">
        <v>15.8</v>
      </c>
      <c r="BQ502" t="s">
        <v>74</v>
      </c>
      <c r="BR502" t="s">
        <v>139</v>
      </c>
      <c r="BS502" t="s">
        <v>133</v>
      </c>
      <c r="BT502" t="s">
        <v>98</v>
      </c>
      <c r="BU502">
        <v>-1.25</v>
      </c>
      <c r="BV502">
        <v>-1</v>
      </c>
    </row>
    <row r="503" spans="1:74" x14ac:dyDescent="0.25">
      <c r="A503" t="s">
        <v>115</v>
      </c>
      <c r="B503" t="s">
        <v>115</v>
      </c>
      <c r="C503" t="s">
        <v>115</v>
      </c>
      <c r="D503">
        <v>11.9</v>
      </c>
      <c r="E503">
        <v>2.39</v>
      </c>
      <c r="F503" t="s">
        <v>67</v>
      </c>
      <c r="G503" t="s">
        <v>73</v>
      </c>
      <c r="H503">
        <v>199</v>
      </c>
      <c r="I503">
        <v>1.1299999999999999</v>
      </c>
      <c r="J503" t="s">
        <v>75</v>
      </c>
      <c r="K503" t="s">
        <v>67</v>
      </c>
      <c r="L503">
        <v>0</v>
      </c>
      <c r="M503" t="s">
        <v>116</v>
      </c>
      <c r="N503" t="s">
        <v>348</v>
      </c>
      <c r="O503">
        <v>-2.2000000000000002</v>
      </c>
      <c r="P503">
        <v>-1.69</v>
      </c>
      <c r="Q503">
        <v>-1.59</v>
      </c>
      <c r="R503" t="s">
        <v>142</v>
      </c>
      <c r="S503">
        <v>18.8</v>
      </c>
      <c r="T503" t="s">
        <v>65</v>
      </c>
      <c r="U503" t="s">
        <v>618</v>
      </c>
      <c r="V503" t="s">
        <v>76</v>
      </c>
      <c r="W503" t="s">
        <v>115</v>
      </c>
      <c r="X503">
        <v>2.7</v>
      </c>
      <c r="Y503" t="s">
        <v>67</v>
      </c>
      <c r="Z503">
        <v>-0.99</v>
      </c>
      <c r="AA503" t="s">
        <v>65</v>
      </c>
      <c r="AB503" t="s">
        <v>100</v>
      </c>
      <c r="AC503">
        <v>-1.69</v>
      </c>
      <c r="AD503">
        <v>2021</v>
      </c>
      <c r="AE503">
        <v>75.599999999999994</v>
      </c>
      <c r="AF503">
        <v>151</v>
      </c>
      <c r="AG503" t="s">
        <v>93</v>
      </c>
      <c r="AH503" t="s">
        <v>66</v>
      </c>
      <c r="AI503">
        <v>1536</v>
      </c>
      <c r="AJ503">
        <v>11.57</v>
      </c>
      <c r="AK503" t="s">
        <v>77</v>
      </c>
      <c r="AL503">
        <v>457228</v>
      </c>
      <c r="AM503" t="s">
        <v>407</v>
      </c>
      <c r="AN503" t="s">
        <v>67</v>
      </c>
      <c r="AO503" t="s">
        <v>123</v>
      </c>
      <c r="AP503" t="s">
        <v>124</v>
      </c>
      <c r="AQ503" t="s">
        <v>68</v>
      </c>
      <c r="AR503" t="s">
        <v>93</v>
      </c>
      <c r="AS503" t="s">
        <v>67</v>
      </c>
      <c r="AT503" t="s">
        <v>146</v>
      </c>
      <c r="AU503" t="s">
        <v>125</v>
      </c>
      <c r="AV503" t="s">
        <v>67</v>
      </c>
      <c r="AW503" t="s">
        <v>126</v>
      </c>
      <c r="AX503" t="s">
        <v>469</v>
      </c>
      <c r="AY503" t="s">
        <v>78</v>
      </c>
      <c r="AZ503">
        <v>675</v>
      </c>
      <c r="BA503" t="s">
        <v>67</v>
      </c>
      <c r="BB503">
        <v>0</v>
      </c>
      <c r="BC503">
        <v>0.1</v>
      </c>
      <c r="BD503">
        <v>1.1000000000000001</v>
      </c>
      <c r="BE503">
        <v>1.9</v>
      </c>
      <c r="BF503" t="s">
        <v>70</v>
      </c>
      <c r="BG503" t="s">
        <v>128</v>
      </c>
      <c r="BH503" t="s">
        <v>96</v>
      </c>
      <c r="BI503" t="s">
        <v>67</v>
      </c>
      <c r="BJ503" t="s">
        <v>71</v>
      </c>
      <c r="BK503" t="s">
        <v>67</v>
      </c>
      <c r="BL503" t="s">
        <v>130</v>
      </c>
      <c r="BM503" t="s">
        <v>67</v>
      </c>
      <c r="BN503">
        <v>204.07</v>
      </c>
      <c r="BO503">
        <v>0.44</v>
      </c>
      <c r="BP503">
        <v>15.8</v>
      </c>
      <c r="BQ503" t="s">
        <v>74</v>
      </c>
      <c r="BR503" t="s">
        <v>139</v>
      </c>
      <c r="BS503" t="s">
        <v>133</v>
      </c>
      <c r="BT503" t="s">
        <v>79</v>
      </c>
      <c r="BU503">
        <v>-1.25</v>
      </c>
      <c r="BV503">
        <v>-1</v>
      </c>
    </row>
    <row r="504" spans="1:74" x14ac:dyDescent="0.25">
      <c r="A504" t="s">
        <v>115</v>
      </c>
      <c r="B504" t="s">
        <v>115</v>
      </c>
      <c r="C504" t="s">
        <v>115</v>
      </c>
      <c r="D504">
        <v>7.4</v>
      </c>
      <c r="E504">
        <v>1.53</v>
      </c>
      <c r="F504" t="s">
        <v>67</v>
      </c>
      <c r="G504" t="s">
        <v>105</v>
      </c>
      <c r="H504">
        <v>199</v>
      </c>
      <c r="I504">
        <v>1.1299999999999999</v>
      </c>
      <c r="J504" t="s">
        <v>106</v>
      </c>
      <c r="K504" t="s">
        <v>67</v>
      </c>
      <c r="L504">
        <v>0</v>
      </c>
      <c r="M504" t="s">
        <v>116</v>
      </c>
      <c r="N504" t="s">
        <v>107</v>
      </c>
      <c r="O504">
        <v>-2.2000000000000002</v>
      </c>
      <c r="P504">
        <v>-2.52</v>
      </c>
      <c r="Q504">
        <v>-2</v>
      </c>
      <c r="R504" t="s">
        <v>142</v>
      </c>
      <c r="S504">
        <v>9.1999999999999993</v>
      </c>
      <c r="T504" t="s">
        <v>65</v>
      </c>
      <c r="U504" t="s">
        <v>618</v>
      </c>
      <c r="V504" t="s">
        <v>119</v>
      </c>
      <c r="W504" t="s">
        <v>115</v>
      </c>
      <c r="X504">
        <v>1.73</v>
      </c>
      <c r="Y504" t="s">
        <v>67</v>
      </c>
      <c r="Z504">
        <v>-0.97</v>
      </c>
      <c r="AA504" t="s">
        <v>65</v>
      </c>
      <c r="AB504" t="s">
        <v>92</v>
      </c>
      <c r="AC504">
        <v>-2.52</v>
      </c>
      <c r="AD504">
        <v>2021</v>
      </c>
      <c r="AE504">
        <v>95.6</v>
      </c>
      <c r="AF504">
        <v>191</v>
      </c>
      <c r="AG504" t="s">
        <v>93</v>
      </c>
      <c r="AH504" t="s">
        <v>66</v>
      </c>
      <c r="AI504">
        <v>1536</v>
      </c>
      <c r="AJ504">
        <v>8.5500000000000007</v>
      </c>
      <c r="AK504" t="s">
        <v>109</v>
      </c>
      <c r="AL504">
        <v>457229</v>
      </c>
      <c r="AM504" t="s">
        <v>407</v>
      </c>
      <c r="AN504" t="s">
        <v>67</v>
      </c>
      <c r="AO504" t="s">
        <v>123</v>
      </c>
      <c r="AP504" t="s">
        <v>124</v>
      </c>
      <c r="AQ504" t="s">
        <v>68</v>
      </c>
      <c r="AR504" t="s">
        <v>93</v>
      </c>
      <c r="AS504" t="s">
        <v>67</v>
      </c>
      <c r="AT504" t="s">
        <v>146</v>
      </c>
      <c r="AU504" t="s">
        <v>125</v>
      </c>
      <c r="AV504" t="s">
        <v>67</v>
      </c>
      <c r="AW504" t="s">
        <v>126</v>
      </c>
      <c r="AX504" t="s">
        <v>267</v>
      </c>
      <c r="AY504" t="s">
        <v>110</v>
      </c>
      <c r="AZ504">
        <v>787</v>
      </c>
      <c r="BA504" t="s">
        <v>67</v>
      </c>
      <c r="BB504">
        <v>0</v>
      </c>
      <c r="BC504">
        <v>0.52</v>
      </c>
      <c r="BD504">
        <v>0.9</v>
      </c>
      <c r="BE504">
        <v>0.6</v>
      </c>
      <c r="BF504" t="s">
        <v>70</v>
      </c>
      <c r="BG504" t="s">
        <v>128</v>
      </c>
      <c r="BH504" t="s">
        <v>96</v>
      </c>
      <c r="BI504" t="s">
        <v>67</v>
      </c>
      <c r="BJ504" t="s">
        <v>71</v>
      </c>
      <c r="BK504" t="s">
        <v>67</v>
      </c>
      <c r="BL504" t="s">
        <v>130</v>
      </c>
      <c r="BM504" t="s">
        <v>67</v>
      </c>
      <c r="BN504">
        <v>165.25</v>
      </c>
      <c r="BO504">
        <v>1.27</v>
      </c>
      <c r="BP504">
        <v>7.7</v>
      </c>
      <c r="BQ504" t="s">
        <v>190</v>
      </c>
      <c r="BR504" t="s">
        <v>139</v>
      </c>
      <c r="BS504" t="s">
        <v>133</v>
      </c>
      <c r="BT504" t="s">
        <v>98</v>
      </c>
      <c r="BU504">
        <v>-1.25</v>
      </c>
      <c r="BV504">
        <v>-1</v>
      </c>
    </row>
    <row r="505" spans="1:74" x14ac:dyDescent="0.25">
      <c r="A505" t="s">
        <v>115</v>
      </c>
      <c r="B505" t="s">
        <v>115</v>
      </c>
      <c r="C505" t="s">
        <v>115</v>
      </c>
      <c r="D505">
        <v>20.2</v>
      </c>
      <c r="E505">
        <v>2.39</v>
      </c>
      <c r="F505" t="s">
        <v>67</v>
      </c>
      <c r="G505" t="s">
        <v>88</v>
      </c>
      <c r="H505">
        <v>199</v>
      </c>
      <c r="I505">
        <v>1.1299999999999999</v>
      </c>
      <c r="J505" t="s">
        <v>89</v>
      </c>
      <c r="K505" t="s">
        <v>67</v>
      </c>
      <c r="L505">
        <v>0</v>
      </c>
      <c r="M505" t="s">
        <v>116</v>
      </c>
      <c r="N505" t="s">
        <v>90</v>
      </c>
      <c r="O505">
        <v>-2.2000000000000002</v>
      </c>
      <c r="P505">
        <v>-1.69</v>
      </c>
      <c r="Q505">
        <v>-1.59</v>
      </c>
      <c r="R505" t="s">
        <v>142</v>
      </c>
      <c r="S505">
        <v>18.8</v>
      </c>
      <c r="T505" t="s">
        <v>65</v>
      </c>
      <c r="U505" t="s">
        <v>618</v>
      </c>
      <c r="V505" t="s">
        <v>91</v>
      </c>
      <c r="W505" t="s">
        <v>115</v>
      </c>
      <c r="X505">
        <v>2.7</v>
      </c>
      <c r="Y505" t="s">
        <v>67</v>
      </c>
      <c r="Z505">
        <v>-0.99</v>
      </c>
      <c r="AA505" t="s">
        <v>65</v>
      </c>
      <c r="AB505" t="s">
        <v>92</v>
      </c>
      <c r="AC505">
        <v>-1.69</v>
      </c>
      <c r="AD505">
        <v>2021</v>
      </c>
      <c r="AE505">
        <v>127.5</v>
      </c>
      <c r="AF505">
        <v>255</v>
      </c>
      <c r="AG505" t="s">
        <v>93</v>
      </c>
      <c r="AH505" t="s">
        <v>66</v>
      </c>
      <c r="AI505">
        <v>1536</v>
      </c>
      <c r="AJ505">
        <v>11.57</v>
      </c>
      <c r="AK505" t="s">
        <v>94</v>
      </c>
      <c r="AL505">
        <v>457230</v>
      </c>
      <c r="AM505" t="s">
        <v>407</v>
      </c>
      <c r="AN505" t="s">
        <v>67</v>
      </c>
      <c r="AO505" t="s">
        <v>123</v>
      </c>
      <c r="AP505" t="s">
        <v>124</v>
      </c>
      <c r="AQ505" t="s">
        <v>68</v>
      </c>
      <c r="AR505" t="s">
        <v>93</v>
      </c>
      <c r="AS505" t="s">
        <v>67</v>
      </c>
      <c r="AT505" t="s">
        <v>146</v>
      </c>
      <c r="AU505" t="s">
        <v>125</v>
      </c>
      <c r="AV505" t="s">
        <v>67</v>
      </c>
      <c r="AW505" t="s">
        <v>126</v>
      </c>
      <c r="AX505" t="s">
        <v>469</v>
      </c>
      <c r="AY505" t="s">
        <v>95</v>
      </c>
      <c r="AZ505">
        <v>675</v>
      </c>
      <c r="BA505" t="s">
        <v>67</v>
      </c>
      <c r="BB505">
        <v>0</v>
      </c>
      <c r="BC505">
        <v>0.1</v>
      </c>
      <c r="BD505">
        <v>1.1000000000000001</v>
      </c>
      <c r="BE505">
        <v>1.9</v>
      </c>
      <c r="BF505" t="s">
        <v>70</v>
      </c>
      <c r="BG505" t="s">
        <v>128</v>
      </c>
      <c r="BH505" t="s">
        <v>96</v>
      </c>
      <c r="BI505" t="s">
        <v>67</v>
      </c>
      <c r="BJ505" t="s">
        <v>71</v>
      </c>
      <c r="BK505" t="s">
        <v>67</v>
      </c>
      <c r="BL505" t="s">
        <v>130</v>
      </c>
      <c r="BM505" t="s">
        <v>67</v>
      </c>
      <c r="BN505">
        <v>344.47</v>
      </c>
      <c r="BO505">
        <v>0.44</v>
      </c>
      <c r="BP505">
        <v>15.8</v>
      </c>
      <c r="BQ505" t="s">
        <v>74</v>
      </c>
      <c r="BR505" t="s">
        <v>139</v>
      </c>
      <c r="BS505" t="s">
        <v>133</v>
      </c>
      <c r="BT505" t="s">
        <v>98</v>
      </c>
      <c r="BU505">
        <v>-1.25</v>
      </c>
      <c r="BV505">
        <v>-1</v>
      </c>
    </row>
    <row r="506" spans="1:74" x14ac:dyDescent="0.25">
      <c r="A506" t="s">
        <v>286</v>
      </c>
      <c r="B506" t="s">
        <v>171</v>
      </c>
      <c r="C506" t="s">
        <v>104</v>
      </c>
      <c r="D506">
        <v>26.3</v>
      </c>
      <c r="E506">
        <v>4.0199999999999996</v>
      </c>
      <c r="F506" t="s">
        <v>67</v>
      </c>
      <c r="G506" t="s">
        <v>105</v>
      </c>
      <c r="H506">
        <v>199</v>
      </c>
      <c r="I506">
        <v>1.1299999999999999</v>
      </c>
      <c r="J506" t="s">
        <v>106</v>
      </c>
      <c r="K506" t="s">
        <v>67</v>
      </c>
      <c r="L506">
        <v>0</v>
      </c>
      <c r="M506" t="s">
        <v>116</v>
      </c>
      <c r="N506" t="s">
        <v>107</v>
      </c>
      <c r="O506">
        <v>-2.6</v>
      </c>
      <c r="P506">
        <v>-2.88</v>
      </c>
      <c r="Q506">
        <v>-2.4500000000000002</v>
      </c>
      <c r="R506" t="s">
        <v>142</v>
      </c>
      <c r="S506">
        <v>17.899999999999999</v>
      </c>
      <c r="T506" t="s">
        <v>65</v>
      </c>
      <c r="U506" t="s">
        <v>619</v>
      </c>
      <c r="V506" t="s">
        <v>108</v>
      </c>
      <c r="W506" t="s">
        <v>286</v>
      </c>
      <c r="X506">
        <v>4.54</v>
      </c>
      <c r="Y506" t="s">
        <v>67</v>
      </c>
      <c r="Z506">
        <v>-1.04</v>
      </c>
      <c r="AA506" t="s">
        <v>65</v>
      </c>
      <c r="AB506" t="s">
        <v>92</v>
      </c>
      <c r="AC506">
        <v>-2.88</v>
      </c>
      <c r="AD506">
        <v>2021</v>
      </c>
      <c r="AE506">
        <v>189.4</v>
      </c>
      <c r="AF506">
        <v>379</v>
      </c>
      <c r="AG506" t="s">
        <v>93</v>
      </c>
      <c r="AH506" t="s">
        <v>66</v>
      </c>
      <c r="AI506">
        <v>1536</v>
      </c>
      <c r="AJ506">
        <v>22.25</v>
      </c>
      <c r="AK506" t="s">
        <v>109</v>
      </c>
      <c r="AL506">
        <v>457231</v>
      </c>
      <c r="AM506" t="s">
        <v>620</v>
      </c>
      <c r="AN506" t="s">
        <v>67</v>
      </c>
      <c r="AO506" t="s">
        <v>123</v>
      </c>
      <c r="AP506" t="s">
        <v>124</v>
      </c>
      <c r="AQ506" t="s">
        <v>68</v>
      </c>
      <c r="AR506" t="s">
        <v>93</v>
      </c>
      <c r="AS506" t="s">
        <v>67</v>
      </c>
      <c r="AT506" t="s">
        <v>146</v>
      </c>
      <c r="AU506" t="s">
        <v>125</v>
      </c>
      <c r="AV506" t="s">
        <v>67</v>
      </c>
      <c r="AW506" t="s">
        <v>126</v>
      </c>
      <c r="AX506" t="s">
        <v>290</v>
      </c>
      <c r="AY506" t="s">
        <v>110</v>
      </c>
      <c r="AZ506">
        <v>695</v>
      </c>
      <c r="BA506" t="s">
        <v>67</v>
      </c>
      <c r="BB506">
        <v>0</v>
      </c>
      <c r="BC506">
        <v>0.43</v>
      </c>
      <c r="BD506">
        <v>2</v>
      </c>
      <c r="BE506">
        <v>2</v>
      </c>
      <c r="BF506" t="s">
        <v>70</v>
      </c>
      <c r="BG506" t="s">
        <v>128</v>
      </c>
      <c r="BH506" t="s">
        <v>96</v>
      </c>
      <c r="BI506" t="s">
        <v>67</v>
      </c>
      <c r="BJ506" t="s">
        <v>71</v>
      </c>
      <c r="BK506" t="s">
        <v>67</v>
      </c>
      <c r="BL506" t="s">
        <v>130</v>
      </c>
      <c r="BM506" t="s">
        <v>67</v>
      </c>
      <c r="BN506">
        <v>860.32</v>
      </c>
      <c r="BO506">
        <v>1.63</v>
      </c>
      <c r="BP506">
        <v>13.9</v>
      </c>
      <c r="BQ506" t="s">
        <v>74</v>
      </c>
      <c r="BR506" t="s">
        <v>139</v>
      </c>
      <c r="BS506" t="s">
        <v>133</v>
      </c>
      <c r="BT506" t="s">
        <v>98</v>
      </c>
      <c r="BU506">
        <v>-1.25</v>
      </c>
      <c r="BV506">
        <v>-1</v>
      </c>
    </row>
    <row r="507" spans="1:74" x14ac:dyDescent="0.25">
      <c r="A507" t="s">
        <v>286</v>
      </c>
      <c r="B507" t="s">
        <v>171</v>
      </c>
      <c r="C507" t="s">
        <v>104</v>
      </c>
      <c r="D507">
        <v>15.4</v>
      </c>
      <c r="E507">
        <v>3.37</v>
      </c>
      <c r="F507" t="s">
        <v>67</v>
      </c>
      <c r="G507" t="s">
        <v>105</v>
      </c>
      <c r="H507">
        <v>199</v>
      </c>
      <c r="I507">
        <v>1.1299999999999999</v>
      </c>
      <c r="J507" t="s">
        <v>106</v>
      </c>
      <c r="K507" t="s">
        <v>67</v>
      </c>
      <c r="L507">
        <v>0</v>
      </c>
      <c r="M507" t="s">
        <v>116</v>
      </c>
      <c r="N507" t="s">
        <v>107</v>
      </c>
      <c r="O507">
        <v>-2.6</v>
      </c>
      <c r="P507">
        <v>-2.93</v>
      </c>
      <c r="Q507">
        <v>-2.5499999999999998</v>
      </c>
      <c r="R507" t="s">
        <v>142</v>
      </c>
      <c r="S507">
        <v>17.399999999999999</v>
      </c>
      <c r="T507" t="s">
        <v>65</v>
      </c>
      <c r="U507" t="s">
        <v>619</v>
      </c>
      <c r="V507" t="s">
        <v>108</v>
      </c>
      <c r="W507" t="s">
        <v>286</v>
      </c>
      <c r="X507">
        <v>3.81</v>
      </c>
      <c r="Y507" t="s">
        <v>67</v>
      </c>
      <c r="Z507">
        <v>-0.99</v>
      </c>
      <c r="AA507" t="s">
        <v>65</v>
      </c>
      <c r="AB507" t="s">
        <v>92</v>
      </c>
      <c r="AC507">
        <v>-2.93</v>
      </c>
      <c r="AD507">
        <v>2021</v>
      </c>
      <c r="AE507">
        <v>114.7</v>
      </c>
      <c r="AF507">
        <v>229</v>
      </c>
      <c r="AG507" t="s">
        <v>93</v>
      </c>
      <c r="AH507" t="s">
        <v>66</v>
      </c>
      <c r="AI507">
        <v>1536</v>
      </c>
      <c r="AJ507">
        <v>22.71</v>
      </c>
      <c r="AK507" t="s">
        <v>109</v>
      </c>
      <c r="AL507">
        <v>457232</v>
      </c>
      <c r="AM507" t="s">
        <v>620</v>
      </c>
      <c r="AN507" t="s">
        <v>67</v>
      </c>
      <c r="AO507" t="s">
        <v>123</v>
      </c>
      <c r="AP507" t="s">
        <v>124</v>
      </c>
      <c r="AQ507" t="s">
        <v>68</v>
      </c>
      <c r="AR507" t="s">
        <v>93</v>
      </c>
      <c r="AS507" t="s">
        <v>67</v>
      </c>
      <c r="AT507" t="s">
        <v>146</v>
      </c>
      <c r="AU507" t="s">
        <v>125</v>
      </c>
      <c r="AV507" t="s">
        <v>67</v>
      </c>
      <c r="AW507" t="s">
        <v>126</v>
      </c>
      <c r="AX507" t="s">
        <v>290</v>
      </c>
      <c r="AY507" t="s">
        <v>110</v>
      </c>
      <c r="AZ507">
        <v>1217</v>
      </c>
      <c r="BA507" t="s">
        <v>67</v>
      </c>
      <c r="BB507">
        <v>0</v>
      </c>
      <c r="BC507">
        <v>0.38</v>
      </c>
      <c r="BD507">
        <v>2</v>
      </c>
      <c r="BE507">
        <v>2</v>
      </c>
      <c r="BF507" t="s">
        <v>70</v>
      </c>
      <c r="BG507" t="s">
        <v>128</v>
      </c>
      <c r="BH507" t="s">
        <v>96</v>
      </c>
      <c r="BI507" t="s">
        <v>67</v>
      </c>
      <c r="BJ507" t="s">
        <v>71</v>
      </c>
      <c r="BK507" t="s">
        <v>67</v>
      </c>
      <c r="BL507" t="s">
        <v>130</v>
      </c>
      <c r="BM507" t="s">
        <v>67</v>
      </c>
      <c r="BN507">
        <v>436.71</v>
      </c>
      <c r="BO507">
        <v>1.68</v>
      </c>
      <c r="BP507">
        <v>13.4</v>
      </c>
      <c r="BQ507" t="s">
        <v>74</v>
      </c>
      <c r="BR507" t="s">
        <v>139</v>
      </c>
      <c r="BS507" t="s">
        <v>133</v>
      </c>
      <c r="BT507" t="s">
        <v>98</v>
      </c>
      <c r="BU507">
        <v>-1.25</v>
      </c>
      <c r="BV507">
        <v>-1</v>
      </c>
    </row>
    <row r="508" spans="1:74" x14ac:dyDescent="0.25">
      <c r="A508" t="s">
        <v>152</v>
      </c>
      <c r="B508" t="s">
        <v>153</v>
      </c>
      <c r="C508" t="s">
        <v>141</v>
      </c>
      <c r="D508">
        <v>17.8</v>
      </c>
      <c r="E508">
        <v>3.8</v>
      </c>
      <c r="F508" t="s">
        <v>67</v>
      </c>
      <c r="G508" t="s">
        <v>73</v>
      </c>
      <c r="H508">
        <v>199</v>
      </c>
      <c r="I508">
        <v>1.1299999999999999</v>
      </c>
      <c r="J508" t="s">
        <v>112</v>
      </c>
      <c r="K508" t="s">
        <v>67</v>
      </c>
      <c r="L508">
        <v>0</v>
      </c>
      <c r="M508" t="s">
        <v>116</v>
      </c>
      <c r="N508" t="s">
        <v>160</v>
      </c>
      <c r="O508">
        <v>-2</v>
      </c>
      <c r="P508">
        <v>-2.61</v>
      </c>
      <c r="Q508">
        <v>-2.0299999999999998</v>
      </c>
      <c r="R508" t="s">
        <v>142</v>
      </c>
      <c r="S508">
        <v>12.3</v>
      </c>
      <c r="T508" t="s">
        <v>65</v>
      </c>
      <c r="U508" t="s">
        <v>621</v>
      </c>
      <c r="V508" t="s">
        <v>257</v>
      </c>
      <c r="W508" t="s">
        <v>152</v>
      </c>
      <c r="X508">
        <v>4.29</v>
      </c>
      <c r="Y508" t="s">
        <v>67</v>
      </c>
      <c r="Z508">
        <v>-1.05</v>
      </c>
      <c r="AA508" t="s">
        <v>65</v>
      </c>
      <c r="AB508" t="s">
        <v>100</v>
      </c>
      <c r="AC508">
        <v>-2.61</v>
      </c>
      <c r="AD508">
        <v>2021</v>
      </c>
      <c r="AE508">
        <v>160.69999999999999</v>
      </c>
      <c r="AF508">
        <v>321</v>
      </c>
      <c r="AG508" t="s">
        <v>93</v>
      </c>
      <c r="AH508" t="s">
        <v>66</v>
      </c>
      <c r="AI508">
        <v>1536</v>
      </c>
      <c r="AJ508">
        <v>13.66</v>
      </c>
      <c r="AK508" t="s">
        <v>109</v>
      </c>
      <c r="AL508">
        <v>457233</v>
      </c>
      <c r="AM508" t="s">
        <v>485</v>
      </c>
      <c r="AN508" t="s">
        <v>67</v>
      </c>
      <c r="AO508" t="s">
        <v>123</v>
      </c>
      <c r="AP508" t="s">
        <v>124</v>
      </c>
      <c r="AQ508" t="s">
        <v>68</v>
      </c>
      <c r="AR508" t="s">
        <v>93</v>
      </c>
      <c r="AS508" t="s">
        <v>67</v>
      </c>
      <c r="AT508" t="s">
        <v>146</v>
      </c>
      <c r="AU508" t="s">
        <v>125</v>
      </c>
      <c r="AV508" t="s">
        <v>67</v>
      </c>
      <c r="AW508" t="s">
        <v>126</v>
      </c>
      <c r="AX508" t="s">
        <v>255</v>
      </c>
      <c r="AY508" t="s">
        <v>110</v>
      </c>
      <c r="AZ508">
        <v>833</v>
      </c>
      <c r="BA508" t="s">
        <v>67</v>
      </c>
      <c r="BB508">
        <v>0</v>
      </c>
      <c r="BC508">
        <v>0.57999999999999996</v>
      </c>
      <c r="BD508">
        <v>1.2</v>
      </c>
      <c r="BE508">
        <v>0</v>
      </c>
      <c r="BF508" t="s">
        <v>128</v>
      </c>
      <c r="BG508" t="s">
        <v>128</v>
      </c>
      <c r="BH508" t="s">
        <v>96</v>
      </c>
      <c r="BI508" t="s">
        <v>67</v>
      </c>
      <c r="BJ508" t="s">
        <v>71</v>
      </c>
      <c r="BK508" t="s">
        <v>67</v>
      </c>
      <c r="BL508" t="s">
        <v>130</v>
      </c>
      <c r="BM508" t="s">
        <v>67</v>
      </c>
      <c r="BN508">
        <v>690.25</v>
      </c>
      <c r="BO508">
        <v>1.36</v>
      </c>
      <c r="BP508">
        <v>11.1</v>
      </c>
      <c r="BQ508" t="s">
        <v>74</v>
      </c>
      <c r="BR508" t="s">
        <v>557</v>
      </c>
      <c r="BS508" t="s">
        <v>133</v>
      </c>
      <c r="BT508" t="s">
        <v>98</v>
      </c>
      <c r="BU508">
        <v>-1.25</v>
      </c>
      <c r="BV508">
        <v>-1</v>
      </c>
    </row>
    <row r="509" spans="1:74" x14ac:dyDescent="0.25">
      <c r="A509" t="s">
        <v>152</v>
      </c>
      <c r="B509" t="s">
        <v>153</v>
      </c>
      <c r="C509" t="s">
        <v>141</v>
      </c>
      <c r="D509">
        <v>4.5999999999999996</v>
      </c>
      <c r="E509">
        <v>3.8</v>
      </c>
      <c r="F509" t="s">
        <v>67</v>
      </c>
      <c r="G509" t="s">
        <v>88</v>
      </c>
      <c r="H509">
        <v>199</v>
      </c>
      <c r="I509">
        <v>1.1299999999999999</v>
      </c>
      <c r="J509" t="s">
        <v>106</v>
      </c>
      <c r="K509" t="s">
        <v>67</v>
      </c>
      <c r="L509">
        <v>0</v>
      </c>
      <c r="M509" t="s">
        <v>116</v>
      </c>
      <c r="N509" t="s">
        <v>107</v>
      </c>
      <c r="O509">
        <v>-2</v>
      </c>
      <c r="P509">
        <v>-2.61</v>
      </c>
      <c r="Q509">
        <v>-2.0299999999999998</v>
      </c>
      <c r="R509" t="s">
        <v>142</v>
      </c>
      <c r="S509">
        <v>12.3</v>
      </c>
      <c r="T509" t="s">
        <v>65</v>
      </c>
      <c r="U509" t="s">
        <v>621</v>
      </c>
      <c r="V509" t="s">
        <v>119</v>
      </c>
      <c r="W509" t="s">
        <v>152</v>
      </c>
      <c r="X509">
        <v>4.29</v>
      </c>
      <c r="Y509" t="s">
        <v>67</v>
      </c>
      <c r="Z509">
        <v>-1.05</v>
      </c>
      <c r="AA509" t="s">
        <v>65</v>
      </c>
      <c r="AB509" t="s">
        <v>92</v>
      </c>
      <c r="AC509">
        <v>-2.61</v>
      </c>
      <c r="AD509">
        <v>2021</v>
      </c>
      <c r="AE509">
        <v>41.2</v>
      </c>
      <c r="AF509">
        <v>82</v>
      </c>
      <c r="AG509" t="s">
        <v>93</v>
      </c>
      <c r="AH509" t="s">
        <v>66</v>
      </c>
      <c r="AI509">
        <v>1536</v>
      </c>
      <c r="AJ509">
        <v>13.66</v>
      </c>
      <c r="AK509" t="s">
        <v>109</v>
      </c>
      <c r="AL509">
        <v>457234</v>
      </c>
      <c r="AM509" t="s">
        <v>485</v>
      </c>
      <c r="AN509" t="s">
        <v>67</v>
      </c>
      <c r="AO509" t="s">
        <v>123</v>
      </c>
      <c r="AP509" t="s">
        <v>124</v>
      </c>
      <c r="AQ509" t="s">
        <v>68</v>
      </c>
      <c r="AR509" t="s">
        <v>93</v>
      </c>
      <c r="AS509" t="s">
        <v>67</v>
      </c>
      <c r="AT509" t="s">
        <v>146</v>
      </c>
      <c r="AU509" t="s">
        <v>125</v>
      </c>
      <c r="AV509" t="s">
        <v>67</v>
      </c>
      <c r="AW509" t="s">
        <v>126</v>
      </c>
      <c r="AX509" t="s">
        <v>290</v>
      </c>
      <c r="AY509" t="s">
        <v>110</v>
      </c>
      <c r="AZ509">
        <v>833</v>
      </c>
      <c r="BA509" t="s">
        <v>67</v>
      </c>
      <c r="BB509">
        <v>0</v>
      </c>
      <c r="BC509">
        <v>0.57999999999999996</v>
      </c>
      <c r="BD509">
        <v>1.2</v>
      </c>
      <c r="BE509">
        <v>0</v>
      </c>
      <c r="BF509" t="s">
        <v>128</v>
      </c>
      <c r="BG509" t="s">
        <v>128</v>
      </c>
      <c r="BH509" t="s">
        <v>96</v>
      </c>
      <c r="BI509" t="s">
        <v>67</v>
      </c>
      <c r="BJ509" t="s">
        <v>71</v>
      </c>
      <c r="BK509" t="s">
        <v>67</v>
      </c>
      <c r="BL509" t="s">
        <v>130</v>
      </c>
      <c r="BM509" t="s">
        <v>67</v>
      </c>
      <c r="BN509">
        <v>177.03</v>
      </c>
      <c r="BO509">
        <v>1.36</v>
      </c>
      <c r="BP509">
        <v>11.1</v>
      </c>
      <c r="BQ509" t="s">
        <v>74</v>
      </c>
      <c r="BR509" t="s">
        <v>557</v>
      </c>
      <c r="BS509" t="s">
        <v>133</v>
      </c>
      <c r="BT509" t="s">
        <v>98</v>
      </c>
      <c r="BU509">
        <v>-1.25</v>
      </c>
      <c r="BV509">
        <v>-1</v>
      </c>
    </row>
    <row r="510" spans="1:74" x14ac:dyDescent="0.25">
      <c r="A510" t="s">
        <v>80</v>
      </c>
      <c r="B510" t="s">
        <v>80</v>
      </c>
      <c r="C510" t="s">
        <v>80</v>
      </c>
      <c r="D510">
        <v>6.7</v>
      </c>
      <c r="E510">
        <v>0.74</v>
      </c>
      <c r="F510" t="s">
        <v>67</v>
      </c>
      <c r="G510" t="s">
        <v>105</v>
      </c>
      <c r="H510">
        <v>199</v>
      </c>
      <c r="I510">
        <v>1.1299999999999999</v>
      </c>
      <c r="J510" t="s">
        <v>106</v>
      </c>
      <c r="K510" t="s">
        <v>67</v>
      </c>
      <c r="L510">
        <v>1</v>
      </c>
      <c r="M510" t="s">
        <v>116</v>
      </c>
      <c r="N510" t="s">
        <v>107</v>
      </c>
      <c r="O510">
        <v>-1.85</v>
      </c>
      <c r="P510">
        <v>-1.93</v>
      </c>
      <c r="Q510">
        <v>-1.5</v>
      </c>
      <c r="R510" t="s">
        <v>142</v>
      </c>
      <c r="S510">
        <v>6</v>
      </c>
      <c r="T510" t="s">
        <v>65</v>
      </c>
      <c r="U510" t="s">
        <v>622</v>
      </c>
      <c r="V510" t="s">
        <v>119</v>
      </c>
      <c r="W510" t="s">
        <v>80</v>
      </c>
      <c r="X510">
        <v>0.84</v>
      </c>
      <c r="Y510" t="s">
        <v>67</v>
      </c>
      <c r="Z510">
        <v>-0.82</v>
      </c>
      <c r="AA510" t="s">
        <v>65</v>
      </c>
      <c r="AB510" t="s">
        <v>92</v>
      </c>
      <c r="AC510">
        <v>-1.93</v>
      </c>
      <c r="AD510">
        <v>2021</v>
      </c>
      <c r="AE510">
        <v>167.8</v>
      </c>
      <c r="AF510">
        <v>336</v>
      </c>
      <c r="AG510" t="s">
        <v>93</v>
      </c>
      <c r="AH510" t="s">
        <v>66</v>
      </c>
      <c r="AI510">
        <v>1536</v>
      </c>
      <c r="AJ510">
        <v>3.3</v>
      </c>
      <c r="AK510" t="s">
        <v>109</v>
      </c>
      <c r="AL510">
        <v>457235</v>
      </c>
      <c r="AM510" t="s">
        <v>238</v>
      </c>
      <c r="AN510" t="s">
        <v>67</v>
      </c>
      <c r="AO510" t="s">
        <v>123</v>
      </c>
      <c r="AP510" t="s">
        <v>124</v>
      </c>
      <c r="AQ510" t="s">
        <v>68</v>
      </c>
      <c r="AR510" t="s">
        <v>93</v>
      </c>
      <c r="AS510" t="s">
        <v>67</v>
      </c>
      <c r="AT510" t="s">
        <v>146</v>
      </c>
      <c r="AU510" t="s">
        <v>125</v>
      </c>
      <c r="AV510" t="s">
        <v>67</v>
      </c>
      <c r="AW510" t="s">
        <v>126</v>
      </c>
      <c r="AX510" t="s">
        <v>240</v>
      </c>
      <c r="AY510" t="s">
        <v>110</v>
      </c>
      <c r="AZ510">
        <v>148</v>
      </c>
      <c r="BA510" t="s">
        <v>67</v>
      </c>
      <c r="BB510">
        <v>0</v>
      </c>
      <c r="BC510">
        <v>0.43</v>
      </c>
      <c r="BD510">
        <v>1</v>
      </c>
      <c r="BE510">
        <v>1</v>
      </c>
      <c r="BF510" t="s">
        <v>303</v>
      </c>
      <c r="BG510" t="s">
        <v>99</v>
      </c>
      <c r="BH510" t="s">
        <v>96</v>
      </c>
      <c r="BI510" t="s">
        <v>67</v>
      </c>
      <c r="BJ510" t="s">
        <v>71</v>
      </c>
      <c r="BK510" t="s">
        <v>67</v>
      </c>
      <c r="BL510" t="s">
        <v>97</v>
      </c>
      <c r="BM510" t="s">
        <v>67</v>
      </c>
      <c r="BN510">
        <v>140.29</v>
      </c>
      <c r="BO510">
        <v>0.83</v>
      </c>
      <c r="BP510">
        <v>4</v>
      </c>
      <c r="BQ510" t="s">
        <v>190</v>
      </c>
      <c r="BR510" t="s">
        <v>623</v>
      </c>
      <c r="BS510" t="s">
        <v>133</v>
      </c>
      <c r="BT510" t="s">
        <v>98</v>
      </c>
      <c r="BU510">
        <v>-1.1000000000000001</v>
      </c>
      <c r="BV510">
        <v>-0.85</v>
      </c>
    </row>
    <row r="511" spans="1:74" x14ac:dyDescent="0.25">
      <c r="A511" t="s">
        <v>80</v>
      </c>
      <c r="B511" t="s">
        <v>80</v>
      </c>
      <c r="C511" t="s">
        <v>80</v>
      </c>
      <c r="D511">
        <v>8.6999999999999993</v>
      </c>
      <c r="E511">
        <v>1.03</v>
      </c>
      <c r="F511" t="s">
        <v>67</v>
      </c>
      <c r="G511" t="s">
        <v>105</v>
      </c>
      <c r="H511">
        <v>199</v>
      </c>
      <c r="I511">
        <v>1.1299999999999999</v>
      </c>
      <c r="J511" t="s">
        <v>106</v>
      </c>
      <c r="K511" t="s">
        <v>67</v>
      </c>
      <c r="L511">
        <v>1</v>
      </c>
      <c r="M511" t="s">
        <v>116</v>
      </c>
      <c r="N511" t="s">
        <v>107</v>
      </c>
      <c r="O511">
        <v>-1.85</v>
      </c>
      <c r="P511">
        <v>-1.76</v>
      </c>
      <c r="Q511">
        <v>-1.36</v>
      </c>
      <c r="R511" t="s">
        <v>142</v>
      </c>
      <c r="S511">
        <v>7</v>
      </c>
      <c r="T511" t="s">
        <v>65</v>
      </c>
      <c r="U511" t="s">
        <v>622</v>
      </c>
      <c r="V511" t="s">
        <v>108</v>
      </c>
      <c r="W511" t="s">
        <v>80</v>
      </c>
      <c r="X511">
        <v>1.1599999999999999</v>
      </c>
      <c r="Y511" t="s">
        <v>67</v>
      </c>
      <c r="Z511">
        <v>-0.85</v>
      </c>
      <c r="AA511" t="s">
        <v>65</v>
      </c>
      <c r="AB511" t="s">
        <v>92</v>
      </c>
      <c r="AC511">
        <v>-1.76</v>
      </c>
      <c r="AD511">
        <v>2021</v>
      </c>
      <c r="AE511">
        <v>218.4</v>
      </c>
      <c r="AF511">
        <v>437</v>
      </c>
      <c r="AG511" t="s">
        <v>93</v>
      </c>
      <c r="AH511" t="s">
        <v>66</v>
      </c>
      <c r="AI511">
        <v>1536</v>
      </c>
      <c r="AJ511">
        <v>2.91</v>
      </c>
      <c r="AK511" t="s">
        <v>109</v>
      </c>
      <c r="AL511">
        <v>457236</v>
      </c>
      <c r="AM511" t="s">
        <v>238</v>
      </c>
      <c r="AN511" t="s">
        <v>67</v>
      </c>
      <c r="AO511" t="s">
        <v>123</v>
      </c>
      <c r="AP511" t="s">
        <v>124</v>
      </c>
      <c r="AQ511" t="s">
        <v>68</v>
      </c>
      <c r="AR511" t="s">
        <v>93</v>
      </c>
      <c r="AS511" t="s">
        <v>67</v>
      </c>
      <c r="AT511" t="s">
        <v>146</v>
      </c>
      <c r="AU511" t="s">
        <v>125</v>
      </c>
      <c r="AV511" t="s">
        <v>67</v>
      </c>
      <c r="AW511" t="s">
        <v>126</v>
      </c>
      <c r="AX511" t="s">
        <v>240</v>
      </c>
      <c r="AY511" t="s">
        <v>110</v>
      </c>
      <c r="AZ511">
        <v>1285</v>
      </c>
      <c r="BA511" t="s">
        <v>67</v>
      </c>
      <c r="BB511">
        <v>0</v>
      </c>
      <c r="BC511">
        <v>0.4</v>
      </c>
      <c r="BD511">
        <v>1.5</v>
      </c>
      <c r="BE511">
        <v>1.5</v>
      </c>
      <c r="BF511" t="s">
        <v>303</v>
      </c>
      <c r="BG511" t="s">
        <v>99</v>
      </c>
      <c r="BH511" t="s">
        <v>96</v>
      </c>
      <c r="BI511" t="s">
        <v>67</v>
      </c>
      <c r="BJ511" t="s">
        <v>71</v>
      </c>
      <c r="BK511" t="s">
        <v>67</v>
      </c>
      <c r="BL511" t="s">
        <v>97</v>
      </c>
      <c r="BM511" t="s">
        <v>67</v>
      </c>
      <c r="BN511">
        <v>254.18</v>
      </c>
      <c r="BO511">
        <v>0.66</v>
      </c>
      <c r="BP511">
        <v>4</v>
      </c>
      <c r="BQ511" t="s">
        <v>190</v>
      </c>
      <c r="BR511" t="s">
        <v>623</v>
      </c>
      <c r="BS511" t="s">
        <v>133</v>
      </c>
      <c r="BT511" t="s">
        <v>98</v>
      </c>
      <c r="BU511">
        <v>-1.1000000000000001</v>
      </c>
      <c r="BV511">
        <v>-0.85</v>
      </c>
    </row>
    <row r="512" spans="1:74" x14ac:dyDescent="0.25">
      <c r="A512" t="s">
        <v>170</v>
      </c>
      <c r="B512" t="s">
        <v>171</v>
      </c>
      <c r="C512" t="s">
        <v>165</v>
      </c>
      <c r="D512">
        <v>9.8000000000000007</v>
      </c>
      <c r="E512">
        <v>0.9</v>
      </c>
      <c r="F512" t="s">
        <v>67</v>
      </c>
      <c r="G512" t="s">
        <v>88</v>
      </c>
      <c r="H512">
        <v>199</v>
      </c>
      <c r="I512">
        <v>1.1299999999999999</v>
      </c>
      <c r="J512" t="s">
        <v>89</v>
      </c>
      <c r="K512" t="s">
        <v>67</v>
      </c>
      <c r="L512">
        <v>0</v>
      </c>
      <c r="M512" t="s">
        <v>116</v>
      </c>
      <c r="N512" t="s">
        <v>90</v>
      </c>
      <c r="O512">
        <v>-2.4500000000000002</v>
      </c>
      <c r="P512">
        <v>-2.1800000000000002</v>
      </c>
      <c r="Q512">
        <v>-2.04</v>
      </c>
      <c r="R512" t="s">
        <v>72</v>
      </c>
      <c r="S512">
        <v>17.600000000000001</v>
      </c>
      <c r="T512" t="s">
        <v>65</v>
      </c>
      <c r="U512" t="s">
        <v>624</v>
      </c>
      <c r="V512" t="s">
        <v>91</v>
      </c>
      <c r="W512" t="s">
        <v>170</v>
      </c>
      <c r="X512">
        <v>1.02</v>
      </c>
      <c r="Y512" t="s">
        <v>67</v>
      </c>
      <c r="Z512">
        <v>-1.03</v>
      </c>
      <c r="AA512" t="s">
        <v>65</v>
      </c>
      <c r="AB512" t="s">
        <v>92</v>
      </c>
      <c r="AC512">
        <v>-2.1800000000000002</v>
      </c>
      <c r="AD512">
        <v>2021</v>
      </c>
      <c r="AE512">
        <v>80.099999999999994</v>
      </c>
      <c r="AF512">
        <v>160</v>
      </c>
      <c r="AG512" t="s">
        <v>93</v>
      </c>
      <c r="AH512" t="s">
        <v>66</v>
      </c>
      <c r="AI512">
        <v>1536</v>
      </c>
      <c r="AJ512">
        <v>11.92</v>
      </c>
      <c r="AK512" t="s">
        <v>94</v>
      </c>
      <c r="AL512">
        <v>457237</v>
      </c>
      <c r="AM512" t="s">
        <v>625</v>
      </c>
      <c r="AN512" t="s">
        <v>67</v>
      </c>
      <c r="AO512" t="s">
        <v>123</v>
      </c>
      <c r="AP512" t="s">
        <v>124</v>
      </c>
      <c r="AQ512" t="s">
        <v>68</v>
      </c>
      <c r="AR512" t="s">
        <v>93</v>
      </c>
      <c r="AS512" t="s">
        <v>67</v>
      </c>
      <c r="AT512" t="s">
        <v>146</v>
      </c>
      <c r="AU512" t="s">
        <v>125</v>
      </c>
      <c r="AV512" t="s">
        <v>67</v>
      </c>
      <c r="AW512" t="s">
        <v>126</v>
      </c>
      <c r="AX512" t="s">
        <v>297</v>
      </c>
      <c r="AY512" t="s">
        <v>95</v>
      </c>
      <c r="AZ512">
        <v>1188</v>
      </c>
      <c r="BA512" t="s">
        <v>67</v>
      </c>
      <c r="BB512">
        <v>0</v>
      </c>
      <c r="BC512">
        <v>0.14000000000000001</v>
      </c>
      <c r="BD512">
        <v>2.7</v>
      </c>
      <c r="BE512">
        <v>2.7</v>
      </c>
      <c r="BF512" t="s">
        <v>70</v>
      </c>
      <c r="BG512" t="s">
        <v>128</v>
      </c>
      <c r="BH512" t="s">
        <v>96</v>
      </c>
      <c r="BI512" t="s">
        <v>67</v>
      </c>
      <c r="BJ512" t="s">
        <v>71</v>
      </c>
      <c r="BK512" t="s">
        <v>67</v>
      </c>
      <c r="BL512" t="s">
        <v>130</v>
      </c>
      <c r="BM512" t="s">
        <v>67</v>
      </c>
      <c r="BN512">
        <v>81.5</v>
      </c>
      <c r="BO512">
        <v>0.93</v>
      </c>
      <c r="BP512">
        <v>12.2</v>
      </c>
      <c r="BQ512" t="s">
        <v>74</v>
      </c>
      <c r="BR512" t="s">
        <v>139</v>
      </c>
      <c r="BS512" t="s">
        <v>133</v>
      </c>
      <c r="BT512" t="s">
        <v>98</v>
      </c>
      <c r="BU512">
        <v>-1.25</v>
      </c>
      <c r="BV512">
        <v>-1</v>
      </c>
    </row>
    <row r="513" spans="1:74" x14ac:dyDescent="0.25">
      <c r="A513" t="s">
        <v>170</v>
      </c>
      <c r="B513" t="s">
        <v>171</v>
      </c>
      <c r="C513" t="s">
        <v>165</v>
      </c>
      <c r="D513">
        <v>15</v>
      </c>
      <c r="E513">
        <v>2.31</v>
      </c>
      <c r="F513" t="s">
        <v>67</v>
      </c>
      <c r="G513" t="s">
        <v>105</v>
      </c>
      <c r="H513">
        <v>199</v>
      </c>
      <c r="I513">
        <v>1.1299999999999999</v>
      </c>
      <c r="J513" t="s">
        <v>106</v>
      </c>
      <c r="K513" t="s">
        <v>67</v>
      </c>
      <c r="L513">
        <v>0</v>
      </c>
      <c r="M513" t="s">
        <v>116</v>
      </c>
      <c r="N513" t="s">
        <v>107</v>
      </c>
      <c r="O513">
        <v>-2.4500000000000002</v>
      </c>
      <c r="P513">
        <v>-2.4500000000000002</v>
      </c>
      <c r="Q513">
        <v>-2.0099999999999998</v>
      </c>
      <c r="R513" t="s">
        <v>72</v>
      </c>
      <c r="S513">
        <v>18.399999999999999</v>
      </c>
      <c r="T513" t="s">
        <v>65</v>
      </c>
      <c r="U513" t="s">
        <v>624</v>
      </c>
      <c r="V513" t="s">
        <v>108</v>
      </c>
      <c r="W513" t="s">
        <v>170</v>
      </c>
      <c r="X513">
        <v>2.61</v>
      </c>
      <c r="Y513" t="s">
        <v>67</v>
      </c>
      <c r="Z513">
        <v>-0.96</v>
      </c>
      <c r="AA513" t="s">
        <v>65</v>
      </c>
      <c r="AB513" t="s">
        <v>92</v>
      </c>
      <c r="AC513">
        <v>-2.4500000000000002</v>
      </c>
      <c r="AD513">
        <v>2021</v>
      </c>
      <c r="AE513">
        <v>115.5</v>
      </c>
      <c r="AF513">
        <v>231</v>
      </c>
      <c r="AG513" t="s">
        <v>93</v>
      </c>
      <c r="AH513" t="s">
        <v>66</v>
      </c>
      <c r="AI513">
        <v>1536</v>
      </c>
      <c r="AJ513">
        <v>13.7</v>
      </c>
      <c r="AK513" t="s">
        <v>109</v>
      </c>
      <c r="AL513">
        <v>457238</v>
      </c>
      <c r="AM513" t="s">
        <v>625</v>
      </c>
      <c r="AN513" t="s">
        <v>67</v>
      </c>
      <c r="AO513" t="s">
        <v>123</v>
      </c>
      <c r="AP513" t="s">
        <v>124</v>
      </c>
      <c r="AQ513" t="s">
        <v>68</v>
      </c>
      <c r="AR513" t="s">
        <v>93</v>
      </c>
      <c r="AS513" t="s">
        <v>67</v>
      </c>
      <c r="AT513" t="s">
        <v>146</v>
      </c>
      <c r="AU513" t="s">
        <v>125</v>
      </c>
      <c r="AV513" t="s">
        <v>67</v>
      </c>
      <c r="AW513" t="s">
        <v>126</v>
      </c>
      <c r="AX513" t="s">
        <v>297</v>
      </c>
      <c r="AY513" t="s">
        <v>110</v>
      </c>
      <c r="AZ513">
        <v>379</v>
      </c>
      <c r="BA513" t="s">
        <v>67</v>
      </c>
      <c r="BB513">
        <v>0</v>
      </c>
      <c r="BC513">
        <v>0.44</v>
      </c>
      <c r="BD513">
        <v>2.7</v>
      </c>
      <c r="BE513">
        <v>2.7</v>
      </c>
      <c r="BF513" t="s">
        <v>70</v>
      </c>
      <c r="BG513" t="s">
        <v>128</v>
      </c>
      <c r="BH513" t="s">
        <v>96</v>
      </c>
      <c r="BI513" t="s">
        <v>67</v>
      </c>
      <c r="BJ513" t="s">
        <v>71</v>
      </c>
      <c r="BK513" t="s">
        <v>67</v>
      </c>
      <c r="BL513" t="s">
        <v>130</v>
      </c>
      <c r="BM513" t="s">
        <v>67</v>
      </c>
      <c r="BN513">
        <v>301.43</v>
      </c>
      <c r="BO513">
        <v>1.2</v>
      </c>
      <c r="BP513">
        <v>13</v>
      </c>
      <c r="BQ513" t="s">
        <v>74</v>
      </c>
      <c r="BR513" t="s">
        <v>139</v>
      </c>
      <c r="BS513" t="s">
        <v>133</v>
      </c>
      <c r="BT513" t="s">
        <v>98</v>
      </c>
      <c r="BU513">
        <v>-1.25</v>
      </c>
      <c r="BV513">
        <v>-1</v>
      </c>
    </row>
    <row r="514" spans="1:74" x14ac:dyDescent="0.25">
      <c r="A514" t="s">
        <v>170</v>
      </c>
      <c r="B514" t="s">
        <v>171</v>
      </c>
      <c r="C514" t="s">
        <v>165</v>
      </c>
      <c r="D514">
        <v>10</v>
      </c>
      <c r="E514">
        <v>0.9</v>
      </c>
      <c r="F514" t="s">
        <v>67</v>
      </c>
      <c r="G514" t="s">
        <v>105</v>
      </c>
      <c r="H514">
        <v>199</v>
      </c>
      <c r="I514">
        <v>1.1299999999999999</v>
      </c>
      <c r="J514" t="s">
        <v>106</v>
      </c>
      <c r="K514" t="s">
        <v>67</v>
      </c>
      <c r="L514">
        <v>0</v>
      </c>
      <c r="M514" t="s">
        <v>116</v>
      </c>
      <c r="N514" t="s">
        <v>107</v>
      </c>
      <c r="O514">
        <v>-2.4500000000000002</v>
      </c>
      <c r="P514">
        <v>-2.1800000000000002</v>
      </c>
      <c r="Q514">
        <v>-2.04</v>
      </c>
      <c r="R514" t="s">
        <v>72</v>
      </c>
      <c r="S514">
        <v>17.600000000000001</v>
      </c>
      <c r="T514" t="s">
        <v>65</v>
      </c>
      <c r="U514" t="s">
        <v>624</v>
      </c>
      <c r="V514" t="s">
        <v>108</v>
      </c>
      <c r="W514" t="s">
        <v>170</v>
      </c>
      <c r="X514">
        <v>1.02</v>
      </c>
      <c r="Y514" t="s">
        <v>67</v>
      </c>
      <c r="Z514">
        <v>-1.03</v>
      </c>
      <c r="AA514" t="s">
        <v>65</v>
      </c>
      <c r="AB514" t="s">
        <v>92</v>
      </c>
      <c r="AC514">
        <v>-2.1800000000000002</v>
      </c>
      <c r="AD514">
        <v>2021</v>
      </c>
      <c r="AE514">
        <v>81.7</v>
      </c>
      <c r="AF514">
        <v>163</v>
      </c>
      <c r="AG514" t="s">
        <v>93</v>
      </c>
      <c r="AH514" t="s">
        <v>66</v>
      </c>
      <c r="AI514">
        <v>1536</v>
      </c>
      <c r="AJ514">
        <v>11.92</v>
      </c>
      <c r="AK514" t="s">
        <v>109</v>
      </c>
      <c r="AL514">
        <v>458334</v>
      </c>
      <c r="AM514" t="s">
        <v>625</v>
      </c>
      <c r="AN514" t="s">
        <v>67</v>
      </c>
      <c r="AO514" t="s">
        <v>123</v>
      </c>
      <c r="AP514" t="s">
        <v>124</v>
      </c>
      <c r="AQ514" t="s">
        <v>68</v>
      </c>
      <c r="AR514" t="s">
        <v>93</v>
      </c>
      <c r="AS514" t="s">
        <v>67</v>
      </c>
      <c r="AT514" t="s">
        <v>146</v>
      </c>
      <c r="AU514" t="s">
        <v>125</v>
      </c>
      <c r="AV514" t="s">
        <v>67</v>
      </c>
      <c r="AW514" t="s">
        <v>126</v>
      </c>
      <c r="AX514" t="s">
        <v>297</v>
      </c>
      <c r="AY514" t="s">
        <v>110</v>
      </c>
      <c r="AZ514">
        <v>1188</v>
      </c>
      <c r="BA514" t="s">
        <v>67</v>
      </c>
      <c r="BB514">
        <v>0</v>
      </c>
      <c r="BC514">
        <v>0.14000000000000001</v>
      </c>
      <c r="BD514">
        <v>2.7</v>
      </c>
      <c r="BE514">
        <v>2.7</v>
      </c>
      <c r="BF514" t="s">
        <v>70</v>
      </c>
      <c r="BG514" t="s">
        <v>128</v>
      </c>
      <c r="BH514" t="s">
        <v>96</v>
      </c>
      <c r="BI514" t="s">
        <v>67</v>
      </c>
      <c r="BJ514" t="s">
        <v>71</v>
      </c>
      <c r="BK514" t="s">
        <v>67</v>
      </c>
      <c r="BL514" t="s">
        <v>130</v>
      </c>
      <c r="BM514" t="s">
        <v>67</v>
      </c>
      <c r="BN514">
        <v>83.09</v>
      </c>
      <c r="BO514">
        <v>0.93</v>
      </c>
      <c r="BP514">
        <v>12.2</v>
      </c>
      <c r="BQ514" t="s">
        <v>74</v>
      </c>
      <c r="BR514" t="s">
        <v>139</v>
      </c>
      <c r="BS514" t="s">
        <v>133</v>
      </c>
      <c r="BT514" t="s">
        <v>98</v>
      </c>
      <c r="BU514">
        <v>-1.25</v>
      </c>
      <c r="BV514">
        <v>-1</v>
      </c>
    </row>
    <row r="515" spans="1:74" x14ac:dyDescent="0.25">
      <c r="A515" t="s">
        <v>80</v>
      </c>
      <c r="B515" t="s">
        <v>80</v>
      </c>
      <c r="C515" t="s">
        <v>80</v>
      </c>
      <c r="D515">
        <v>5.0999999999999996</v>
      </c>
      <c r="E515">
        <v>0.3</v>
      </c>
      <c r="F515" t="s">
        <v>67</v>
      </c>
      <c r="G515" t="s">
        <v>105</v>
      </c>
      <c r="H515">
        <v>199</v>
      </c>
      <c r="I515">
        <v>1.1299999999999999</v>
      </c>
      <c r="J515" t="s">
        <v>106</v>
      </c>
      <c r="K515" t="s">
        <v>67</v>
      </c>
      <c r="L515">
        <v>1</v>
      </c>
      <c r="M515" t="s">
        <v>116</v>
      </c>
      <c r="N515" t="s">
        <v>107</v>
      </c>
      <c r="O515">
        <v>-2</v>
      </c>
      <c r="P515">
        <v>-2</v>
      </c>
      <c r="Q515">
        <v>-1.8</v>
      </c>
      <c r="R515" t="s">
        <v>72</v>
      </c>
      <c r="S515">
        <v>11</v>
      </c>
      <c r="T515" t="s">
        <v>65</v>
      </c>
      <c r="U515" t="s">
        <v>626</v>
      </c>
      <c r="V515" t="s">
        <v>108</v>
      </c>
      <c r="W515" t="s">
        <v>80</v>
      </c>
      <c r="X515">
        <v>0.34</v>
      </c>
      <c r="Y515" t="s">
        <v>67</v>
      </c>
      <c r="Z515">
        <v>-0.99</v>
      </c>
      <c r="AA515" t="s">
        <v>65</v>
      </c>
      <c r="AB515" t="s">
        <v>92</v>
      </c>
      <c r="AC515">
        <v>-2</v>
      </c>
      <c r="AD515">
        <v>2021</v>
      </c>
      <c r="AE515">
        <v>124.2</v>
      </c>
      <c r="AF515">
        <v>248</v>
      </c>
      <c r="AG515" t="s">
        <v>93</v>
      </c>
      <c r="AH515" t="s">
        <v>66</v>
      </c>
      <c r="AI515">
        <v>1536</v>
      </c>
      <c r="AJ515">
        <v>3.4</v>
      </c>
      <c r="AK515" t="s">
        <v>109</v>
      </c>
      <c r="AL515">
        <v>457239</v>
      </c>
      <c r="AM515" t="s">
        <v>293</v>
      </c>
      <c r="AN515" t="s">
        <v>67</v>
      </c>
      <c r="AO515" t="s">
        <v>123</v>
      </c>
      <c r="AP515" t="s">
        <v>124</v>
      </c>
      <c r="AQ515" t="s">
        <v>68</v>
      </c>
      <c r="AR515" t="s">
        <v>93</v>
      </c>
      <c r="AS515" t="s">
        <v>67</v>
      </c>
      <c r="AT515" t="s">
        <v>146</v>
      </c>
      <c r="AU515" t="s">
        <v>125</v>
      </c>
      <c r="AV515" t="s">
        <v>67</v>
      </c>
      <c r="AW515" t="s">
        <v>126</v>
      </c>
      <c r="AX515" t="s">
        <v>281</v>
      </c>
      <c r="AY515" t="s">
        <v>110</v>
      </c>
      <c r="AZ515">
        <v>510</v>
      </c>
      <c r="BA515" t="s">
        <v>67</v>
      </c>
      <c r="BB515">
        <v>0</v>
      </c>
      <c r="BC515">
        <v>0.2</v>
      </c>
      <c r="BD515">
        <v>3.5</v>
      </c>
      <c r="BE515">
        <v>3.5</v>
      </c>
      <c r="BF515" t="s">
        <v>70</v>
      </c>
      <c r="BG515" t="s">
        <v>128</v>
      </c>
      <c r="BH515" t="s">
        <v>96</v>
      </c>
      <c r="BI515" t="s">
        <v>67</v>
      </c>
      <c r="BJ515" t="s">
        <v>71</v>
      </c>
      <c r="BK515" t="s">
        <v>67</v>
      </c>
      <c r="BL515" t="s">
        <v>130</v>
      </c>
      <c r="BM515" t="s">
        <v>67</v>
      </c>
      <c r="BN515">
        <v>42.1</v>
      </c>
      <c r="BO515">
        <v>0.75</v>
      </c>
      <c r="BP515">
        <v>4.0999999999999996</v>
      </c>
      <c r="BQ515" t="s">
        <v>190</v>
      </c>
      <c r="BR515" t="s">
        <v>139</v>
      </c>
      <c r="BS515" t="s">
        <v>133</v>
      </c>
      <c r="BT515" t="s">
        <v>98</v>
      </c>
      <c r="BU515">
        <v>-1.25</v>
      </c>
      <c r="BV515">
        <v>-1</v>
      </c>
    </row>
    <row r="516" spans="1:74" x14ac:dyDescent="0.25">
      <c r="A516" t="s">
        <v>80</v>
      </c>
      <c r="B516" t="s">
        <v>80</v>
      </c>
      <c r="C516" t="s">
        <v>80</v>
      </c>
      <c r="D516">
        <v>7.6</v>
      </c>
      <c r="E516">
        <v>0.93</v>
      </c>
      <c r="F516" t="s">
        <v>67</v>
      </c>
      <c r="G516" t="s">
        <v>105</v>
      </c>
      <c r="H516">
        <v>199</v>
      </c>
      <c r="I516">
        <v>1.1299999999999999</v>
      </c>
      <c r="J516" t="s">
        <v>106</v>
      </c>
      <c r="K516" t="s">
        <v>67</v>
      </c>
      <c r="L516">
        <v>0</v>
      </c>
      <c r="M516" t="s">
        <v>116</v>
      </c>
      <c r="N516" t="s">
        <v>107</v>
      </c>
      <c r="O516">
        <v>-2</v>
      </c>
      <c r="P516">
        <v>-2.0499999999999998</v>
      </c>
      <c r="Q516">
        <v>-1.81</v>
      </c>
      <c r="R516" t="s">
        <v>72</v>
      </c>
      <c r="S516">
        <v>12.1</v>
      </c>
      <c r="T516" t="s">
        <v>65</v>
      </c>
      <c r="U516" t="s">
        <v>626</v>
      </c>
      <c r="V516" t="s">
        <v>108</v>
      </c>
      <c r="W516" t="s">
        <v>80</v>
      </c>
      <c r="X516">
        <v>1.05</v>
      </c>
      <c r="Y516" t="s">
        <v>67</v>
      </c>
      <c r="Z516">
        <v>-0.97</v>
      </c>
      <c r="AA516" t="s">
        <v>65</v>
      </c>
      <c r="AB516" t="s">
        <v>92</v>
      </c>
      <c r="AC516">
        <v>-2.0499999999999998</v>
      </c>
      <c r="AD516">
        <v>2021</v>
      </c>
      <c r="AE516">
        <v>145.5</v>
      </c>
      <c r="AF516">
        <v>291</v>
      </c>
      <c r="AG516" t="s">
        <v>93</v>
      </c>
      <c r="AH516" t="s">
        <v>66</v>
      </c>
      <c r="AI516">
        <v>1536</v>
      </c>
      <c r="AJ516">
        <v>4.96</v>
      </c>
      <c r="AK516" t="s">
        <v>109</v>
      </c>
      <c r="AL516">
        <v>457240</v>
      </c>
      <c r="AM516" t="s">
        <v>293</v>
      </c>
      <c r="AN516" t="s">
        <v>67</v>
      </c>
      <c r="AO516" t="s">
        <v>123</v>
      </c>
      <c r="AP516" t="s">
        <v>124</v>
      </c>
      <c r="AQ516" t="s">
        <v>68</v>
      </c>
      <c r="AR516" t="s">
        <v>93</v>
      </c>
      <c r="AS516" t="s">
        <v>67</v>
      </c>
      <c r="AT516" t="s">
        <v>146</v>
      </c>
      <c r="AU516" t="s">
        <v>125</v>
      </c>
      <c r="AV516" t="s">
        <v>67</v>
      </c>
      <c r="AW516" t="s">
        <v>126</v>
      </c>
      <c r="AX516" t="s">
        <v>290</v>
      </c>
      <c r="AY516" t="s">
        <v>110</v>
      </c>
      <c r="AZ516">
        <v>380</v>
      </c>
      <c r="BA516" t="s">
        <v>67</v>
      </c>
      <c r="BB516">
        <v>0</v>
      </c>
      <c r="BC516">
        <v>0.24</v>
      </c>
      <c r="BD516">
        <v>3.5</v>
      </c>
      <c r="BE516">
        <v>3.5</v>
      </c>
      <c r="BF516" t="s">
        <v>70</v>
      </c>
      <c r="BG516" t="s">
        <v>128</v>
      </c>
      <c r="BH516" t="s">
        <v>96</v>
      </c>
      <c r="BI516" t="s">
        <v>67</v>
      </c>
      <c r="BJ516" t="s">
        <v>71</v>
      </c>
      <c r="BK516" t="s">
        <v>67</v>
      </c>
      <c r="BL516" t="s">
        <v>130</v>
      </c>
      <c r="BM516" t="s">
        <v>67</v>
      </c>
      <c r="BN516">
        <v>152.91999999999999</v>
      </c>
      <c r="BO516">
        <v>0.8</v>
      </c>
      <c r="BP516">
        <v>5.2</v>
      </c>
      <c r="BQ516" t="s">
        <v>190</v>
      </c>
      <c r="BR516" t="s">
        <v>139</v>
      </c>
      <c r="BS516" t="s">
        <v>133</v>
      </c>
      <c r="BT516" t="s">
        <v>98</v>
      </c>
      <c r="BU516">
        <v>-1.25</v>
      </c>
      <c r="BV516">
        <v>-1</v>
      </c>
    </row>
    <row r="517" spans="1:74" x14ac:dyDescent="0.25">
      <c r="A517" t="s">
        <v>80</v>
      </c>
      <c r="B517" t="s">
        <v>80</v>
      </c>
      <c r="C517" t="s">
        <v>80</v>
      </c>
      <c r="D517">
        <v>11.2</v>
      </c>
      <c r="E517">
        <v>1.06</v>
      </c>
      <c r="F517" t="s">
        <v>67</v>
      </c>
      <c r="G517" t="s">
        <v>105</v>
      </c>
      <c r="H517">
        <v>199</v>
      </c>
      <c r="I517">
        <v>1.1299999999999999</v>
      </c>
      <c r="J517" t="s">
        <v>106</v>
      </c>
      <c r="K517" t="s">
        <v>67</v>
      </c>
      <c r="L517">
        <v>0</v>
      </c>
      <c r="M517" t="s">
        <v>116</v>
      </c>
      <c r="N517" t="s">
        <v>107</v>
      </c>
      <c r="O517">
        <v>-2</v>
      </c>
      <c r="P517">
        <v>-2.08</v>
      </c>
      <c r="Q517">
        <v>-1.73</v>
      </c>
      <c r="R517" t="s">
        <v>72</v>
      </c>
      <c r="S517">
        <v>12.5</v>
      </c>
      <c r="T517" t="s">
        <v>65</v>
      </c>
      <c r="U517" t="s">
        <v>626</v>
      </c>
      <c r="V517" t="s">
        <v>108</v>
      </c>
      <c r="W517" t="s">
        <v>80</v>
      </c>
      <c r="X517">
        <v>1.2</v>
      </c>
      <c r="Y517" t="s">
        <v>67</v>
      </c>
      <c r="Z517">
        <v>-0.97</v>
      </c>
      <c r="AA517" t="s">
        <v>65</v>
      </c>
      <c r="AB517" t="s">
        <v>92</v>
      </c>
      <c r="AC517">
        <v>-2.08</v>
      </c>
      <c r="AD517">
        <v>2021</v>
      </c>
      <c r="AE517">
        <v>199.5</v>
      </c>
      <c r="AF517">
        <v>399</v>
      </c>
      <c r="AG517" t="s">
        <v>93</v>
      </c>
      <c r="AH517" t="s">
        <v>66</v>
      </c>
      <c r="AI517">
        <v>1536</v>
      </c>
      <c r="AJ517">
        <v>4.95</v>
      </c>
      <c r="AK517" t="s">
        <v>109</v>
      </c>
      <c r="AL517">
        <v>457241</v>
      </c>
      <c r="AM517" t="s">
        <v>293</v>
      </c>
      <c r="AN517" t="s">
        <v>67</v>
      </c>
      <c r="AO517" t="s">
        <v>123</v>
      </c>
      <c r="AP517" t="s">
        <v>124</v>
      </c>
      <c r="AQ517" t="s">
        <v>68</v>
      </c>
      <c r="AR517" t="s">
        <v>93</v>
      </c>
      <c r="AS517" t="s">
        <v>67</v>
      </c>
      <c r="AT517" t="s">
        <v>146</v>
      </c>
      <c r="AU517" t="s">
        <v>125</v>
      </c>
      <c r="AV517" t="s">
        <v>67</v>
      </c>
      <c r="AW517" t="s">
        <v>126</v>
      </c>
      <c r="AX517" t="s">
        <v>290</v>
      </c>
      <c r="AY517" t="s">
        <v>110</v>
      </c>
      <c r="AZ517">
        <v>381</v>
      </c>
      <c r="BA517" t="s">
        <v>67</v>
      </c>
      <c r="BB517">
        <v>0</v>
      </c>
      <c r="BC517">
        <v>0.35</v>
      </c>
      <c r="BD517">
        <v>3.5</v>
      </c>
      <c r="BE517">
        <v>3.5</v>
      </c>
      <c r="BF517" t="s">
        <v>70</v>
      </c>
      <c r="BG517" t="s">
        <v>128</v>
      </c>
      <c r="BH517" t="s">
        <v>96</v>
      </c>
      <c r="BI517" t="s">
        <v>67</v>
      </c>
      <c r="BJ517" t="s">
        <v>71</v>
      </c>
      <c r="BK517" t="s">
        <v>67</v>
      </c>
      <c r="BL517" t="s">
        <v>130</v>
      </c>
      <c r="BM517" t="s">
        <v>67</v>
      </c>
      <c r="BN517">
        <v>238.99</v>
      </c>
      <c r="BO517">
        <v>0.83</v>
      </c>
      <c r="BP517">
        <v>5.6</v>
      </c>
      <c r="BQ517" t="s">
        <v>190</v>
      </c>
      <c r="BR517" t="s">
        <v>139</v>
      </c>
      <c r="BS517" t="s">
        <v>133</v>
      </c>
      <c r="BT517" t="s">
        <v>98</v>
      </c>
      <c r="BU517">
        <v>-1.25</v>
      </c>
      <c r="BV517">
        <v>-1</v>
      </c>
    </row>
    <row r="518" spans="1:74" x14ac:dyDescent="0.25">
      <c r="A518" t="s">
        <v>80</v>
      </c>
      <c r="B518" t="s">
        <v>80</v>
      </c>
      <c r="C518" t="s">
        <v>80</v>
      </c>
      <c r="D518">
        <v>10.7</v>
      </c>
      <c r="E518">
        <v>0.98</v>
      </c>
      <c r="F518" t="s">
        <v>67</v>
      </c>
      <c r="G518" t="s">
        <v>105</v>
      </c>
      <c r="H518">
        <v>199</v>
      </c>
      <c r="I518">
        <v>1.1299999999999999</v>
      </c>
      <c r="J518" t="s">
        <v>106</v>
      </c>
      <c r="K518" t="s">
        <v>67</v>
      </c>
      <c r="L518">
        <v>0</v>
      </c>
      <c r="M518" t="s">
        <v>116</v>
      </c>
      <c r="N518" t="s">
        <v>107</v>
      </c>
      <c r="O518">
        <v>-2</v>
      </c>
      <c r="P518">
        <v>-2.02</v>
      </c>
      <c r="Q518">
        <v>-1.75</v>
      </c>
      <c r="R518" t="s">
        <v>72</v>
      </c>
      <c r="S518">
        <v>12.3</v>
      </c>
      <c r="T518" t="s">
        <v>65</v>
      </c>
      <c r="U518" t="s">
        <v>626</v>
      </c>
      <c r="V518" t="s">
        <v>108</v>
      </c>
      <c r="W518" t="s">
        <v>80</v>
      </c>
      <c r="X518">
        <v>1.1100000000000001</v>
      </c>
      <c r="Y518" t="s">
        <v>67</v>
      </c>
      <c r="Z518">
        <v>-0.97</v>
      </c>
      <c r="AA518" t="s">
        <v>65</v>
      </c>
      <c r="AB518" t="s">
        <v>92</v>
      </c>
      <c r="AC518">
        <v>-2.02</v>
      </c>
      <c r="AD518">
        <v>2021</v>
      </c>
      <c r="AE518">
        <v>198.4</v>
      </c>
      <c r="AF518">
        <v>397</v>
      </c>
      <c r="AG518" t="s">
        <v>93</v>
      </c>
      <c r="AH518" t="s">
        <v>66</v>
      </c>
      <c r="AI518">
        <v>1536</v>
      </c>
      <c r="AJ518">
        <v>4.95</v>
      </c>
      <c r="AK518" t="s">
        <v>109</v>
      </c>
      <c r="AL518">
        <v>457242</v>
      </c>
      <c r="AM518" t="s">
        <v>293</v>
      </c>
      <c r="AN518" t="s">
        <v>67</v>
      </c>
      <c r="AO518" t="s">
        <v>123</v>
      </c>
      <c r="AP518" t="s">
        <v>124</v>
      </c>
      <c r="AQ518" t="s">
        <v>68</v>
      </c>
      <c r="AR518" t="s">
        <v>93</v>
      </c>
      <c r="AS518" t="s">
        <v>67</v>
      </c>
      <c r="AT518" t="s">
        <v>146</v>
      </c>
      <c r="AU518" t="s">
        <v>125</v>
      </c>
      <c r="AV518" t="s">
        <v>67</v>
      </c>
      <c r="AW518" t="s">
        <v>126</v>
      </c>
      <c r="AX518" t="s">
        <v>297</v>
      </c>
      <c r="AY518" t="s">
        <v>110</v>
      </c>
      <c r="AZ518">
        <v>382</v>
      </c>
      <c r="BA518" t="s">
        <v>67</v>
      </c>
      <c r="BB518">
        <v>0</v>
      </c>
      <c r="BC518">
        <v>0.27</v>
      </c>
      <c r="BD518">
        <v>3.5</v>
      </c>
      <c r="BE518">
        <v>3.5</v>
      </c>
      <c r="BF518" t="s">
        <v>70</v>
      </c>
      <c r="BG518" t="s">
        <v>128</v>
      </c>
      <c r="BH518" t="s">
        <v>96</v>
      </c>
      <c r="BI518" t="s">
        <v>67</v>
      </c>
      <c r="BJ518" t="s">
        <v>71</v>
      </c>
      <c r="BK518" t="s">
        <v>67</v>
      </c>
      <c r="BL518" t="s">
        <v>130</v>
      </c>
      <c r="BM518" t="s">
        <v>67</v>
      </c>
      <c r="BN518">
        <v>219.68</v>
      </c>
      <c r="BO518">
        <v>0.77</v>
      </c>
      <c r="BP518">
        <v>5.4</v>
      </c>
      <c r="BQ518" t="s">
        <v>190</v>
      </c>
      <c r="BR518" t="s">
        <v>139</v>
      </c>
      <c r="BS518" t="s">
        <v>133</v>
      </c>
      <c r="BT518" t="s">
        <v>98</v>
      </c>
      <c r="BU518">
        <v>-1.25</v>
      </c>
      <c r="BV518">
        <v>-1</v>
      </c>
    </row>
    <row r="519" spans="1:74" x14ac:dyDescent="0.25">
      <c r="A519" t="s">
        <v>80</v>
      </c>
      <c r="B519" t="s">
        <v>80</v>
      </c>
      <c r="C519" t="s">
        <v>80</v>
      </c>
      <c r="D519">
        <v>10.5</v>
      </c>
      <c r="E519">
        <v>0.6</v>
      </c>
      <c r="F519" t="s">
        <v>67</v>
      </c>
      <c r="G519" t="s">
        <v>105</v>
      </c>
      <c r="H519">
        <v>199</v>
      </c>
      <c r="I519">
        <v>1.1299999999999999</v>
      </c>
      <c r="J519" t="s">
        <v>106</v>
      </c>
      <c r="K519" t="s">
        <v>67</v>
      </c>
      <c r="L519">
        <v>0</v>
      </c>
      <c r="M519" t="s">
        <v>116</v>
      </c>
      <c r="N519" t="s">
        <v>107</v>
      </c>
      <c r="O519">
        <v>-2</v>
      </c>
      <c r="P519">
        <v>-2.0299999999999998</v>
      </c>
      <c r="Q519">
        <v>-1.82</v>
      </c>
      <c r="R519" t="s">
        <v>72</v>
      </c>
      <c r="S519">
        <v>12.1</v>
      </c>
      <c r="T519" t="s">
        <v>65</v>
      </c>
      <c r="U519" t="s">
        <v>626</v>
      </c>
      <c r="V519" t="s">
        <v>108</v>
      </c>
      <c r="W519" t="s">
        <v>80</v>
      </c>
      <c r="X519">
        <v>0.68</v>
      </c>
      <c r="Y519" t="s">
        <v>67</v>
      </c>
      <c r="Z519">
        <v>-1</v>
      </c>
      <c r="AA519" t="s">
        <v>65</v>
      </c>
      <c r="AB519" t="s">
        <v>92</v>
      </c>
      <c r="AC519">
        <v>-2.0299999999999998</v>
      </c>
      <c r="AD519">
        <v>2021</v>
      </c>
      <c r="AE519">
        <v>202.8</v>
      </c>
      <c r="AF519">
        <v>406</v>
      </c>
      <c r="AG519" t="s">
        <v>93</v>
      </c>
      <c r="AH519" t="s">
        <v>66</v>
      </c>
      <c r="AI519">
        <v>1536</v>
      </c>
      <c r="AJ519">
        <v>4.71</v>
      </c>
      <c r="AK519" t="s">
        <v>109</v>
      </c>
      <c r="AL519">
        <v>457243</v>
      </c>
      <c r="AM519" t="s">
        <v>293</v>
      </c>
      <c r="AN519" t="s">
        <v>67</v>
      </c>
      <c r="AO519" t="s">
        <v>123</v>
      </c>
      <c r="AP519" t="s">
        <v>124</v>
      </c>
      <c r="AQ519" t="s">
        <v>68</v>
      </c>
      <c r="AR519" t="s">
        <v>93</v>
      </c>
      <c r="AS519" t="s">
        <v>67</v>
      </c>
      <c r="AT519" t="s">
        <v>146</v>
      </c>
      <c r="AU519" t="s">
        <v>125</v>
      </c>
      <c r="AV519" t="s">
        <v>67</v>
      </c>
      <c r="AW519" t="s">
        <v>126</v>
      </c>
      <c r="AX519" t="s">
        <v>297</v>
      </c>
      <c r="AY519" t="s">
        <v>110</v>
      </c>
      <c r="AZ519">
        <v>383</v>
      </c>
      <c r="BA519" t="s">
        <v>67</v>
      </c>
      <c r="BB519">
        <v>0</v>
      </c>
      <c r="BC519">
        <v>0.21</v>
      </c>
      <c r="BD519">
        <v>3.5</v>
      </c>
      <c r="BE519">
        <v>3.5</v>
      </c>
      <c r="BF519" t="s">
        <v>70</v>
      </c>
      <c r="BG519" t="s">
        <v>128</v>
      </c>
      <c r="BH519" t="s">
        <v>96</v>
      </c>
      <c r="BI519" t="s">
        <v>67</v>
      </c>
      <c r="BJ519" t="s">
        <v>71</v>
      </c>
      <c r="BK519" t="s">
        <v>67</v>
      </c>
      <c r="BL519" t="s">
        <v>130</v>
      </c>
      <c r="BM519" t="s">
        <v>67</v>
      </c>
      <c r="BN519">
        <v>137.47</v>
      </c>
      <c r="BO519">
        <v>0.78</v>
      </c>
      <c r="BP519">
        <v>5.2</v>
      </c>
      <c r="BQ519" t="s">
        <v>190</v>
      </c>
      <c r="BR519" t="s">
        <v>139</v>
      </c>
      <c r="BS519" t="s">
        <v>133</v>
      </c>
      <c r="BT519" t="s">
        <v>98</v>
      </c>
      <c r="BU519">
        <v>-1.25</v>
      </c>
      <c r="BV519">
        <v>-1</v>
      </c>
    </row>
    <row r="520" spans="1:74" x14ac:dyDescent="0.25">
      <c r="A520" t="s">
        <v>80</v>
      </c>
      <c r="B520" t="s">
        <v>80</v>
      </c>
      <c r="C520" t="s">
        <v>80</v>
      </c>
      <c r="D520">
        <v>10.5</v>
      </c>
      <c r="E520">
        <v>0.83</v>
      </c>
      <c r="F520" t="s">
        <v>67</v>
      </c>
      <c r="G520" t="s">
        <v>105</v>
      </c>
      <c r="H520">
        <v>199</v>
      </c>
      <c r="I520">
        <v>1.1299999999999999</v>
      </c>
      <c r="J520" t="s">
        <v>106</v>
      </c>
      <c r="K520" t="s">
        <v>67</v>
      </c>
      <c r="L520">
        <v>0</v>
      </c>
      <c r="M520" t="s">
        <v>116</v>
      </c>
      <c r="N520" t="s">
        <v>107</v>
      </c>
      <c r="O520">
        <v>-2</v>
      </c>
      <c r="P520">
        <v>-2.21</v>
      </c>
      <c r="Q520">
        <v>-1.87</v>
      </c>
      <c r="R520" t="s">
        <v>72</v>
      </c>
      <c r="S520">
        <v>11.7</v>
      </c>
      <c r="T520" t="s">
        <v>65</v>
      </c>
      <c r="U520" t="s">
        <v>626</v>
      </c>
      <c r="V520" t="s">
        <v>108</v>
      </c>
      <c r="W520" t="s">
        <v>80</v>
      </c>
      <c r="X520">
        <v>0.94</v>
      </c>
      <c r="Y520" t="s">
        <v>67</v>
      </c>
      <c r="Z520">
        <v>-1.02</v>
      </c>
      <c r="AA520" t="s">
        <v>65</v>
      </c>
      <c r="AB520" t="s">
        <v>92</v>
      </c>
      <c r="AC520">
        <v>-2.21</v>
      </c>
      <c r="AD520">
        <v>2021</v>
      </c>
      <c r="AE520">
        <v>219.6</v>
      </c>
      <c r="AF520">
        <v>439</v>
      </c>
      <c r="AG520" t="s">
        <v>93</v>
      </c>
      <c r="AH520" t="s">
        <v>66</v>
      </c>
      <c r="AI520">
        <v>1536</v>
      </c>
      <c r="AJ520">
        <v>4.75</v>
      </c>
      <c r="AK520" t="s">
        <v>109</v>
      </c>
      <c r="AL520">
        <v>457244</v>
      </c>
      <c r="AM520" t="s">
        <v>293</v>
      </c>
      <c r="AN520" t="s">
        <v>67</v>
      </c>
      <c r="AO520" t="s">
        <v>123</v>
      </c>
      <c r="AP520" t="s">
        <v>124</v>
      </c>
      <c r="AQ520" t="s">
        <v>68</v>
      </c>
      <c r="AR520" t="s">
        <v>93</v>
      </c>
      <c r="AS520" t="s">
        <v>67</v>
      </c>
      <c r="AT520" t="s">
        <v>146</v>
      </c>
      <c r="AU520" t="s">
        <v>125</v>
      </c>
      <c r="AV520" t="s">
        <v>67</v>
      </c>
      <c r="AW520" t="s">
        <v>126</v>
      </c>
      <c r="AX520" t="s">
        <v>281</v>
      </c>
      <c r="AY520" t="s">
        <v>110</v>
      </c>
      <c r="AZ520">
        <v>384</v>
      </c>
      <c r="BA520" t="s">
        <v>67</v>
      </c>
      <c r="BB520">
        <v>0</v>
      </c>
      <c r="BC520">
        <v>0.34</v>
      </c>
      <c r="BD520">
        <v>3.5</v>
      </c>
      <c r="BE520">
        <v>3.5</v>
      </c>
      <c r="BF520" t="s">
        <v>70</v>
      </c>
      <c r="BG520" t="s">
        <v>128</v>
      </c>
      <c r="BH520" t="s">
        <v>96</v>
      </c>
      <c r="BI520" t="s">
        <v>67</v>
      </c>
      <c r="BJ520" t="s">
        <v>71</v>
      </c>
      <c r="BK520" t="s">
        <v>67</v>
      </c>
      <c r="BL520" t="s">
        <v>130</v>
      </c>
      <c r="BM520" t="s">
        <v>67</v>
      </c>
      <c r="BN520">
        <v>205.97</v>
      </c>
      <c r="BO520">
        <v>0.96</v>
      </c>
      <c r="BP520">
        <v>4.8</v>
      </c>
      <c r="BQ520" t="s">
        <v>190</v>
      </c>
      <c r="BR520" t="s">
        <v>139</v>
      </c>
      <c r="BS520" t="s">
        <v>133</v>
      </c>
      <c r="BT520" t="s">
        <v>98</v>
      </c>
      <c r="BU520">
        <v>-1.25</v>
      </c>
      <c r="BV520">
        <v>-1</v>
      </c>
    </row>
    <row r="521" spans="1:74" x14ac:dyDescent="0.25">
      <c r="A521" t="s">
        <v>507</v>
      </c>
      <c r="B521" t="s">
        <v>508</v>
      </c>
      <c r="C521" t="s">
        <v>141</v>
      </c>
      <c r="D521">
        <v>11</v>
      </c>
      <c r="E521">
        <v>1.1599999999999999</v>
      </c>
      <c r="F521" t="s">
        <v>67</v>
      </c>
      <c r="G521" t="s">
        <v>73</v>
      </c>
      <c r="H521">
        <v>199</v>
      </c>
      <c r="I521">
        <v>1.1299999999999999</v>
      </c>
      <c r="J521" t="s">
        <v>89</v>
      </c>
      <c r="K521" t="s">
        <v>67</v>
      </c>
      <c r="L521">
        <v>0</v>
      </c>
      <c r="M521" t="s">
        <v>116</v>
      </c>
      <c r="N521" t="s">
        <v>160</v>
      </c>
      <c r="O521">
        <v>-1.85</v>
      </c>
      <c r="P521">
        <v>-2.0699999999999998</v>
      </c>
      <c r="Q521">
        <v>-1.72</v>
      </c>
      <c r="R521" t="s">
        <v>72</v>
      </c>
      <c r="S521">
        <v>11.3</v>
      </c>
      <c r="T521" t="s">
        <v>65</v>
      </c>
      <c r="U521" t="s">
        <v>627</v>
      </c>
      <c r="V521" t="s">
        <v>144</v>
      </c>
      <c r="W521" t="s">
        <v>507</v>
      </c>
      <c r="X521">
        <v>1.31</v>
      </c>
      <c r="Y521" t="s">
        <v>67</v>
      </c>
      <c r="Z521">
        <v>-0.81</v>
      </c>
      <c r="AA521" t="s">
        <v>65</v>
      </c>
      <c r="AB521" t="s">
        <v>100</v>
      </c>
      <c r="AC521">
        <v>-2.0699999999999998</v>
      </c>
      <c r="AD521">
        <v>2021</v>
      </c>
      <c r="AE521">
        <v>186.7</v>
      </c>
      <c r="AF521">
        <v>373</v>
      </c>
      <c r="AG521" t="s">
        <v>93</v>
      </c>
      <c r="AH521" t="s">
        <v>66</v>
      </c>
      <c r="AI521">
        <v>1536</v>
      </c>
      <c r="AJ521">
        <v>6.18</v>
      </c>
      <c r="AK521" t="s">
        <v>109</v>
      </c>
      <c r="AL521">
        <v>457245</v>
      </c>
      <c r="AM521" t="s">
        <v>567</v>
      </c>
      <c r="AN521" t="s">
        <v>67</v>
      </c>
      <c r="AO521" t="s">
        <v>123</v>
      </c>
      <c r="AP521" t="s">
        <v>124</v>
      </c>
      <c r="AQ521" t="s">
        <v>68</v>
      </c>
      <c r="AR521" t="s">
        <v>93</v>
      </c>
      <c r="AS521" t="s">
        <v>67</v>
      </c>
      <c r="AT521" t="s">
        <v>146</v>
      </c>
      <c r="AU521" t="s">
        <v>125</v>
      </c>
      <c r="AV521" t="s">
        <v>67</v>
      </c>
      <c r="AW521" t="s">
        <v>126</v>
      </c>
      <c r="AX521" t="s">
        <v>307</v>
      </c>
      <c r="AY521" t="s">
        <v>110</v>
      </c>
      <c r="AZ521">
        <v>229</v>
      </c>
      <c r="BA521" t="s">
        <v>67</v>
      </c>
      <c r="BB521">
        <v>0</v>
      </c>
      <c r="BC521">
        <v>0.35</v>
      </c>
      <c r="BD521">
        <v>2.7</v>
      </c>
      <c r="BE521">
        <v>2.7</v>
      </c>
      <c r="BF521" t="s">
        <v>128</v>
      </c>
      <c r="BG521" t="s">
        <v>128</v>
      </c>
      <c r="BH521" t="s">
        <v>96</v>
      </c>
      <c r="BI521" t="s">
        <v>67</v>
      </c>
      <c r="BJ521" t="s">
        <v>71</v>
      </c>
      <c r="BK521" t="s">
        <v>67</v>
      </c>
      <c r="BL521" t="s">
        <v>130</v>
      </c>
      <c r="BM521" t="s">
        <v>67</v>
      </c>
      <c r="BN521">
        <v>244.73</v>
      </c>
      <c r="BO521">
        <v>0.97</v>
      </c>
      <c r="BP521">
        <v>5.9</v>
      </c>
      <c r="BQ521" t="s">
        <v>190</v>
      </c>
      <c r="BR521" t="s">
        <v>569</v>
      </c>
      <c r="BS521" t="s">
        <v>133</v>
      </c>
      <c r="BT521" t="s">
        <v>98</v>
      </c>
      <c r="BU521">
        <v>-1.1000000000000001</v>
      </c>
      <c r="BV521">
        <v>-0.85</v>
      </c>
    </row>
    <row r="522" spans="1:74" x14ac:dyDescent="0.25">
      <c r="A522" t="s">
        <v>507</v>
      </c>
      <c r="B522" t="s">
        <v>508</v>
      </c>
      <c r="C522" t="s">
        <v>141</v>
      </c>
      <c r="D522">
        <v>2.8</v>
      </c>
      <c r="E522">
        <v>1.1599999999999999</v>
      </c>
      <c r="F522" t="s">
        <v>67</v>
      </c>
      <c r="G522" t="s">
        <v>111</v>
      </c>
      <c r="H522">
        <v>199</v>
      </c>
      <c r="I522">
        <v>1.1299999999999999</v>
      </c>
      <c r="J522" t="s">
        <v>106</v>
      </c>
      <c r="K522" t="s">
        <v>67</v>
      </c>
      <c r="L522">
        <v>0</v>
      </c>
      <c r="M522" t="s">
        <v>116</v>
      </c>
      <c r="N522" t="s">
        <v>107</v>
      </c>
      <c r="O522">
        <v>-1.85</v>
      </c>
      <c r="P522">
        <v>-2.0699999999999998</v>
      </c>
      <c r="Q522">
        <v>-1.72</v>
      </c>
      <c r="R522" t="s">
        <v>72</v>
      </c>
      <c r="S522">
        <v>11.3</v>
      </c>
      <c r="T522" t="s">
        <v>65</v>
      </c>
      <c r="U522" t="s">
        <v>627</v>
      </c>
      <c r="V522" t="s">
        <v>108</v>
      </c>
      <c r="W522" t="s">
        <v>507</v>
      </c>
      <c r="X522">
        <v>1.31</v>
      </c>
      <c r="Y522" t="s">
        <v>67</v>
      </c>
      <c r="Z522">
        <v>-0.81</v>
      </c>
      <c r="AA522" t="s">
        <v>65</v>
      </c>
      <c r="AB522" t="s">
        <v>92</v>
      </c>
      <c r="AC522">
        <v>-2.0699999999999998</v>
      </c>
      <c r="AD522">
        <v>2021</v>
      </c>
      <c r="AE522">
        <v>48</v>
      </c>
      <c r="AF522">
        <v>96</v>
      </c>
      <c r="AG522" t="s">
        <v>93</v>
      </c>
      <c r="AH522" t="s">
        <v>66</v>
      </c>
      <c r="AI522">
        <v>1536</v>
      </c>
      <c r="AJ522">
        <v>6.18</v>
      </c>
      <c r="AK522" t="s">
        <v>109</v>
      </c>
      <c r="AL522">
        <v>457246</v>
      </c>
      <c r="AM522" t="s">
        <v>567</v>
      </c>
      <c r="AN522" t="s">
        <v>67</v>
      </c>
      <c r="AO522" t="s">
        <v>123</v>
      </c>
      <c r="AP522" t="s">
        <v>124</v>
      </c>
      <c r="AQ522" t="s">
        <v>68</v>
      </c>
      <c r="AR522" t="s">
        <v>93</v>
      </c>
      <c r="AS522" t="s">
        <v>67</v>
      </c>
      <c r="AT522" t="s">
        <v>146</v>
      </c>
      <c r="AU522" t="s">
        <v>125</v>
      </c>
      <c r="AV522" t="s">
        <v>67</v>
      </c>
      <c r="AW522" t="s">
        <v>126</v>
      </c>
      <c r="AX522" t="s">
        <v>307</v>
      </c>
      <c r="AY522" t="s">
        <v>110</v>
      </c>
      <c r="AZ522">
        <v>229</v>
      </c>
      <c r="BA522" t="s">
        <v>67</v>
      </c>
      <c r="BB522">
        <v>0</v>
      </c>
      <c r="BC522">
        <v>0.35</v>
      </c>
      <c r="BD522">
        <v>2.7</v>
      </c>
      <c r="BE522">
        <v>2.7</v>
      </c>
      <c r="BF522" t="s">
        <v>128</v>
      </c>
      <c r="BG522" t="s">
        <v>128</v>
      </c>
      <c r="BH522" t="s">
        <v>96</v>
      </c>
      <c r="BI522" t="s">
        <v>67</v>
      </c>
      <c r="BJ522" t="s">
        <v>71</v>
      </c>
      <c r="BK522" t="s">
        <v>67</v>
      </c>
      <c r="BL522" t="s">
        <v>130</v>
      </c>
      <c r="BM522" t="s">
        <v>67</v>
      </c>
      <c r="BN522">
        <v>62.98</v>
      </c>
      <c r="BO522">
        <v>0.97</v>
      </c>
      <c r="BP522">
        <v>5.9</v>
      </c>
      <c r="BQ522" t="s">
        <v>190</v>
      </c>
      <c r="BR522" t="s">
        <v>569</v>
      </c>
      <c r="BS522" t="s">
        <v>133</v>
      </c>
      <c r="BT522" t="s">
        <v>98</v>
      </c>
      <c r="BU522">
        <v>-1.1000000000000001</v>
      </c>
      <c r="BV522">
        <v>-0.85</v>
      </c>
    </row>
    <row r="523" spans="1:74" x14ac:dyDescent="0.25">
      <c r="A523" t="s">
        <v>507</v>
      </c>
      <c r="B523" t="s">
        <v>508</v>
      </c>
      <c r="C523" t="s">
        <v>141</v>
      </c>
      <c r="D523">
        <v>1.8</v>
      </c>
      <c r="E523">
        <v>0.82</v>
      </c>
      <c r="F523" t="s">
        <v>67</v>
      </c>
      <c r="G523" t="s">
        <v>73</v>
      </c>
      <c r="H523">
        <v>199</v>
      </c>
      <c r="I523">
        <v>1.1299999999999999</v>
      </c>
      <c r="J523" t="s">
        <v>106</v>
      </c>
      <c r="K523" t="s">
        <v>67</v>
      </c>
      <c r="L523">
        <v>0</v>
      </c>
      <c r="M523" t="s">
        <v>116</v>
      </c>
      <c r="N523" t="s">
        <v>160</v>
      </c>
      <c r="O523">
        <v>-1.85</v>
      </c>
      <c r="P523">
        <v>-1.93</v>
      </c>
      <c r="Q523">
        <v>-1.68</v>
      </c>
      <c r="R523" t="s">
        <v>72</v>
      </c>
      <c r="S523">
        <v>10.6</v>
      </c>
      <c r="T523" t="s">
        <v>65</v>
      </c>
      <c r="U523" t="s">
        <v>627</v>
      </c>
      <c r="V523" t="s">
        <v>108</v>
      </c>
      <c r="W523" t="s">
        <v>507</v>
      </c>
      <c r="X523">
        <v>0.93</v>
      </c>
      <c r="Y523" t="s">
        <v>67</v>
      </c>
      <c r="Z523">
        <v>-0.82</v>
      </c>
      <c r="AA523" t="s">
        <v>65</v>
      </c>
      <c r="AB523" t="s">
        <v>100</v>
      </c>
      <c r="AC523">
        <v>-1.93</v>
      </c>
      <c r="AD523">
        <v>2021</v>
      </c>
      <c r="AE523">
        <v>33.700000000000003</v>
      </c>
      <c r="AF523">
        <v>67</v>
      </c>
      <c r="AG523" t="s">
        <v>93</v>
      </c>
      <c r="AH523" t="s">
        <v>66</v>
      </c>
      <c r="AI523">
        <v>1536</v>
      </c>
      <c r="AJ523">
        <v>4.99</v>
      </c>
      <c r="AK523" t="s">
        <v>109</v>
      </c>
      <c r="AL523">
        <v>457247</v>
      </c>
      <c r="AM523" t="s">
        <v>567</v>
      </c>
      <c r="AN523" t="s">
        <v>67</v>
      </c>
      <c r="AO523" t="s">
        <v>123</v>
      </c>
      <c r="AP523" t="s">
        <v>124</v>
      </c>
      <c r="AQ523" t="s">
        <v>68</v>
      </c>
      <c r="AR523" t="s">
        <v>93</v>
      </c>
      <c r="AS523" t="s">
        <v>67</v>
      </c>
      <c r="AT523" t="s">
        <v>146</v>
      </c>
      <c r="AU523" t="s">
        <v>125</v>
      </c>
      <c r="AV523" t="s">
        <v>67</v>
      </c>
      <c r="AW523" t="s">
        <v>126</v>
      </c>
      <c r="AX523" t="s">
        <v>240</v>
      </c>
      <c r="AY523" t="s">
        <v>110</v>
      </c>
      <c r="AZ523">
        <v>1173</v>
      </c>
      <c r="BA523" t="s">
        <v>67</v>
      </c>
      <c r="BB523">
        <v>0</v>
      </c>
      <c r="BC523">
        <v>0.25</v>
      </c>
      <c r="BD523">
        <v>2.7</v>
      </c>
      <c r="BE523">
        <v>2.7</v>
      </c>
      <c r="BF523" t="s">
        <v>128</v>
      </c>
      <c r="BG523" t="s">
        <v>128</v>
      </c>
      <c r="BH523" t="s">
        <v>96</v>
      </c>
      <c r="BI523" t="s">
        <v>67</v>
      </c>
      <c r="BJ523" t="s">
        <v>71</v>
      </c>
      <c r="BK523" t="s">
        <v>67</v>
      </c>
      <c r="BL523" t="s">
        <v>130</v>
      </c>
      <c r="BM523" t="s">
        <v>67</v>
      </c>
      <c r="BN523">
        <v>31.21</v>
      </c>
      <c r="BO523">
        <v>0.83</v>
      </c>
      <c r="BP523">
        <v>5.2</v>
      </c>
      <c r="BQ523" t="s">
        <v>190</v>
      </c>
      <c r="BR523" t="s">
        <v>569</v>
      </c>
      <c r="BS523" t="s">
        <v>133</v>
      </c>
      <c r="BT523" t="s">
        <v>98</v>
      </c>
      <c r="BU523">
        <v>-1.1000000000000001</v>
      </c>
      <c r="BV523">
        <v>-0.85</v>
      </c>
    </row>
    <row r="524" spans="1:74" x14ac:dyDescent="0.25">
      <c r="A524" t="s">
        <v>507</v>
      </c>
      <c r="B524" t="s">
        <v>508</v>
      </c>
      <c r="C524" t="s">
        <v>141</v>
      </c>
      <c r="D524">
        <v>5.6</v>
      </c>
      <c r="E524">
        <v>0.82</v>
      </c>
      <c r="F524" t="s">
        <v>67</v>
      </c>
      <c r="G524" t="s">
        <v>73</v>
      </c>
      <c r="H524">
        <v>199</v>
      </c>
      <c r="I524">
        <v>1.1299999999999999</v>
      </c>
      <c r="J524" t="s">
        <v>89</v>
      </c>
      <c r="K524" t="s">
        <v>67</v>
      </c>
      <c r="L524">
        <v>0</v>
      </c>
      <c r="M524" t="s">
        <v>116</v>
      </c>
      <c r="N524" t="s">
        <v>160</v>
      </c>
      <c r="O524">
        <v>-1.85</v>
      </c>
      <c r="P524">
        <v>-1.93</v>
      </c>
      <c r="Q524">
        <v>-1.68</v>
      </c>
      <c r="R524" t="s">
        <v>72</v>
      </c>
      <c r="S524">
        <v>10.6</v>
      </c>
      <c r="T524" t="s">
        <v>65</v>
      </c>
      <c r="U524" t="s">
        <v>627</v>
      </c>
      <c r="V524" t="s">
        <v>144</v>
      </c>
      <c r="W524" t="s">
        <v>507</v>
      </c>
      <c r="X524">
        <v>0.93</v>
      </c>
      <c r="Y524" t="s">
        <v>67</v>
      </c>
      <c r="Z524">
        <v>-0.82</v>
      </c>
      <c r="AA524" t="s">
        <v>65</v>
      </c>
      <c r="AB524" t="s">
        <v>100</v>
      </c>
      <c r="AC524">
        <v>-1.93</v>
      </c>
      <c r="AD524">
        <v>2021</v>
      </c>
      <c r="AE524">
        <v>106.8</v>
      </c>
      <c r="AF524">
        <v>214</v>
      </c>
      <c r="AG524" t="s">
        <v>93</v>
      </c>
      <c r="AH524" t="s">
        <v>66</v>
      </c>
      <c r="AI524">
        <v>1536</v>
      </c>
      <c r="AJ524">
        <v>4.99</v>
      </c>
      <c r="AK524" t="s">
        <v>109</v>
      </c>
      <c r="AL524">
        <v>457248</v>
      </c>
      <c r="AM524" t="s">
        <v>567</v>
      </c>
      <c r="AN524" t="s">
        <v>67</v>
      </c>
      <c r="AO524" t="s">
        <v>123</v>
      </c>
      <c r="AP524" t="s">
        <v>124</v>
      </c>
      <c r="AQ524" t="s">
        <v>68</v>
      </c>
      <c r="AR524" t="s">
        <v>93</v>
      </c>
      <c r="AS524" t="s">
        <v>67</v>
      </c>
      <c r="AT524" t="s">
        <v>146</v>
      </c>
      <c r="AU524" t="s">
        <v>125</v>
      </c>
      <c r="AV524" t="s">
        <v>67</v>
      </c>
      <c r="AW524" t="s">
        <v>126</v>
      </c>
      <c r="AX524" t="s">
        <v>307</v>
      </c>
      <c r="AY524" t="s">
        <v>110</v>
      </c>
      <c r="AZ524">
        <v>1173</v>
      </c>
      <c r="BA524" t="s">
        <v>67</v>
      </c>
      <c r="BB524">
        <v>0</v>
      </c>
      <c r="BC524">
        <v>0.25</v>
      </c>
      <c r="BD524">
        <v>2.7</v>
      </c>
      <c r="BE524">
        <v>2.7</v>
      </c>
      <c r="BF524" t="s">
        <v>128</v>
      </c>
      <c r="BG524" t="s">
        <v>128</v>
      </c>
      <c r="BH524" t="s">
        <v>96</v>
      </c>
      <c r="BI524" t="s">
        <v>67</v>
      </c>
      <c r="BJ524" t="s">
        <v>71</v>
      </c>
      <c r="BK524" t="s">
        <v>67</v>
      </c>
      <c r="BL524" t="s">
        <v>130</v>
      </c>
      <c r="BM524" t="s">
        <v>67</v>
      </c>
      <c r="BN524">
        <v>98.92</v>
      </c>
      <c r="BO524">
        <v>0.83</v>
      </c>
      <c r="BP524">
        <v>5.2</v>
      </c>
      <c r="BQ524" t="s">
        <v>190</v>
      </c>
      <c r="BR524" t="s">
        <v>569</v>
      </c>
      <c r="BS524" t="s">
        <v>133</v>
      </c>
      <c r="BT524" t="s">
        <v>98</v>
      </c>
      <c r="BU524">
        <v>-1.1000000000000001</v>
      </c>
      <c r="BV524">
        <v>-0.85</v>
      </c>
    </row>
    <row r="525" spans="1:74" x14ac:dyDescent="0.25">
      <c r="A525" t="s">
        <v>140</v>
      </c>
      <c r="B525" t="s">
        <v>103</v>
      </c>
      <c r="C525" t="s">
        <v>141</v>
      </c>
      <c r="D525">
        <v>6.1</v>
      </c>
      <c r="E525">
        <v>0.39</v>
      </c>
      <c r="F525" t="s">
        <v>67</v>
      </c>
      <c r="G525" t="s">
        <v>88</v>
      </c>
      <c r="H525">
        <v>199</v>
      </c>
      <c r="I525">
        <v>1.1299999999999999</v>
      </c>
      <c r="J525" t="s">
        <v>106</v>
      </c>
      <c r="K525" t="s">
        <v>67</v>
      </c>
      <c r="L525">
        <v>1</v>
      </c>
      <c r="M525" t="s">
        <v>116</v>
      </c>
      <c r="N525" t="s">
        <v>107</v>
      </c>
      <c r="O525">
        <v>-1.1000000000000001</v>
      </c>
      <c r="P525">
        <v>-1.36</v>
      </c>
      <c r="Q525">
        <v>-1.0900000000000001</v>
      </c>
      <c r="R525" t="s">
        <v>72</v>
      </c>
      <c r="S525">
        <v>12.4</v>
      </c>
      <c r="T525" t="s">
        <v>65</v>
      </c>
      <c r="U525" t="s">
        <v>628</v>
      </c>
      <c r="V525" t="s">
        <v>108</v>
      </c>
      <c r="W525" t="s">
        <v>140</v>
      </c>
      <c r="X525">
        <v>0.44</v>
      </c>
      <c r="Y525" t="s">
        <v>67</v>
      </c>
      <c r="Z525">
        <v>-0.39</v>
      </c>
      <c r="AA525" t="s">
        <v>65</v>
      </c>
      <c r="AB525" t="s">
        <v>92</v>
      </c>
      <c r="AC525">
        <v>-1.36</v>
      </c>
      <c r="AD525">
        <v>2021</v>
      </c>
      <c r="AE525">
        <v>189.4</v>
      </c>
      <c r="AF525">
        <v>379</v>
      </c>
      <c r="AG525" t="s">
        <v>93</v>
      </c>
      <c r="AH525" t="s">
        <v>66</v>
      </c>
      <c r="AI525">
        <v>1536</v>
      </c>
      <c r="AJ525">
        <v>2.33</v>
      </c>
      <c r="AK525" t="s">
        <v>109</v>
      </c>
      <c r="AL525">
        <v>457249</v>
      </c>
      <c r="AM525" t="s">
        <v>323</v>
      </c>
      <c r="AN525" t="s">
        <v>67</v>
      </c>
      <c r="AO525" t="s">
        <v>123</v>
      </c>
      <c r="AP525" t="s">
        <v>124</v>
      </c>
      <c r="AQ525" t="s">
        <v>68</v>
      </c>
      <c r="AR525" t="s">
        <v>93</v>
      </c>
      <c r="AS525" t="s">
        <v>67</v>
      </c>
      <c r="AT525" t="s">
        <v>146</v>
      </c>
      <c r="AU525" t="s">
        <v>125</v>
      </c>
      <c r="AV525" t="s">
        <v>67</v>
      </c>
      <c r="AW525" t="s">
        <v>126</v>
      </c>
      <c r="AX525" t="s">
        <v>226</v>
      </c>
      <c r="AY525" t="s">
        <v>110</v>
      </c>
      <c r="AZ525">
        <v>973</v>
      </c>
      <c r="BA525" t="s">
        <v>67</v>
      </c>
      <c r="BB525">
        <v>0</v>
      </c>
      <c r="BC525">
        <v>0.27</v>
      </c>
      <c r="BD525">
        <v>4.5999999999999996</v>
      </c>
      <c r="BE525">
        <v>4.5999999999999996</v>
      </c>
      <c r="BF525" t="s">
        <v>70</v>
      </c>
      <c r="BG525" t="s">
        <v>99</v>
      </c>
      <c r="BH525" t="s">
        <v>96</v>
      </c>
      <c r="BI525" t="s">
        <v>67</v>
      </c>
      <c r="BJ525" t="s">
        <v>71</v>
      </c>
      <c r="BK525" t="s">
        <v>67</v>
      </c>
      <c r="BL525" t="s">
        <v>97</v>
      </c>
      <c r="BM525" t="s">
        <v>67</v>
      </c>
      <c r="BN525">
        <v>83.48</v>
      </c>
      <c r="BO525">
        <v>0.76</v>
      </c>
      <c r="BP525">
        <v>3.2</v>
      </c>
      <c r="BQ525" t="s">
        <v>131</v>
      </c>
      <c r="BR525" t="s">
        <v>629</v>
      </c>
      <c r="BS525" t="s">
        <v>133</v>
      </c>
      <c r="BT525" t="s">
        <v>98</v>
      </c>
      <c r="BU525">
        <v>-0.6</v>
      </c>
      <c r="BV525">
        <v>-0.3</v>
      </c>
    </row>
    <row r="526" spans="1:74" x14ac:dyDescent="0.25">
      <c r="A526" t="s">
        <v>140</v>
      </c>
      <c r="B526" t="s">
        <v>103</v>
      </c>
      <c r="C526" t="s">
        <v>141</v>
      </c>
      <c r="D526">
        <v>5.5</v>
      </c>
      <c r="E526">
        <v>0.35</v>
      </c>
      <c r="F526" t="s">
        <v>67</v>
      </c>
      <c r="G526" t="s">
        <v>88</v>
      </c>
      <c r="H526">
        <v>199</v>
      </c>
      <c r="I526">
        <v>1.1299999999999999</v>
      </c>
      <c r="J526" t="s">
        <v>106</v>
      </c>
      <c r="K526" t="s">
        <v>67</v>
      </c>
      <c r="L526">
        <v>1</v>
      </c>
      <c r="M526" t="s">
        <v>116</v>
      </c>
      <c r="N526" t="s">
        <v>107</v>
      </c>
      <c r="O526">
        <v>-1.1000000000000001</v>
      </c>
      <c r="P526">
        <v>-1.38</v>
      </c>
      <c r="Q526">
        <v>-1.1299999999999999</v>
      </c>
      <c r="R526" t="s">
        <v>72</v>
      </c>
      <c r="S526">
        <v>12.5</v>
      </c>
      <c r="T526" t="s">
        <v>65</v>
      </c>
      <c r="U526" t="s">
        <v>628</v>
      </c>
      <c r="V526" t="s">
        <v>108</v>
      </c>
      <c r="W526" t="s">
        <v>140</v>
      </c>
      <c r="X526">
        <v>0.4</v>
      </c>
      <c r="Y526" t="s">
        <v>67</v>
      </c>
      <c r="Z526">
        <v>-0.4</v>
      </c>
      <c r="AA526" t="s">
        <v>65</v>
      </c>
      <c r="AB526" t="s">
        <v>92</v>
      </c>
      <c r="AC526">
        <v>-1.38</v>
      </c>
      <c r="AD526">
        <v>2021</v>
      </c>
      <c r="AE526">
        <v>166.7</v>
      </c>
      <c r="AF526">
        <v>333</v>
      </c>
      <c r="AG526" t="s">
        <v>93</v>
      </c>
      <c r="AH526" t="s">
        <v>66</v>
      </c>
      <c r="AI526">
        <v>1536</v>
      </c>
      <c r="AJ526">
        <v>2.5299999999999998</v>
      </c>
      <c r="AK526" t="s">
        <v>109</v>
      </c>
      <c r="AL526">
        <v>457250</v>
      </c>
      <c r="AM526" t="s">
        <v>323</v>
      </c>
      <c r="AN526" t="s">
        <v>67</v>
      </c>
      <c r="AO526" t="s">
        <v>123</v>
      </c>
      <c r="AP526" t="s">
        <v>124</v>
      </c>
      <c r="AQ526" t="s">
        <v>68</v>
      </c>
      <c r="AR526" t="s">
        <v>93</v>
      </c>
      <c r="AS526" t="s">
        <v>67</v>
      </c>
      <c r="AT526" t="s">
        <v>146</v>
      </c>
      <c r="AU526" t="s">
        <v>125</v>
      </c>
      <c r="AV526" t="s">
        <v>67</v>
      </c>
      <c r="AW526" t="s">
        <v>126</v>
      </c>
      <c r="AX526" t="s">
        <v>226</v>
      </c>
      <c r="AY526" t="s">
        <v>110</v>
      </c>
      <c r="AZ526">
        <v>974</v>
      </c>
      <c r="BA526" t="s">
        <v>67</v>
      </c>
      <c r="BB526">
        <v>0</v>
      </c>
      <c r="BC526">
        <v>0.25</v>
      </c>
      <c r="BD526">
        <v>4.5999999999999996</v>
      </c>
      <c r="BE526">
        <v>4.5999999999999996</v>
      </c>
      <c r="BF526" t="s">
        <v>70</v>
      </c>
      <c r="BG526" t="s">
        <v>99</v>
      </c>
      <c r="BH526" t="s">
        <v>96</v>
      </c>
      <c r="BI526" t="s">
        <v>67</v>
      </c>
      <c r="BJ526" t="s">
        <v>71</v>
      </c>
      <c r="BK526" t="s">
        <v>67</v>
      </c>
      <c r="BL526" t="s">
        <v>97</v>
      </c>
      <c r="BM526" t="s">
        <v>67</v>
      </c>
      <c r="BN526">
        <v>65.95</v>
      </c>
      <c r="BO526">
        <v>0.78</v>
      </c>
      <c r="BP526">
        <v>3.3</v>
      </c>
      <c r="BQ526" t="s">
        <v>131</v>
      </c>
      <c r="BR526" t="s">
        <v>629</v>
      </c>
      <c r="BS526" t="s">
        <v>133</v>
      </c>
      <c r="BT526" t="s">
        <v>98</v>
      </c>
      <c r="BU526">
        <v>-0.6</v>
      </c>
      <c r="BV526">
        <v>-0.3</v>
      </c>
    </row>
    <row r="527" spans="1:74" x14ac:dyDescent="0.25">
      <c r="A527" t="s">
        <v>140</v>
      </c>
      <c r="B527" t="s">
        <v>103</v>
      </c>
      <c r="C527" t="s">
        <v>141</v>
      </c>
      <c r="D527">
        <v>3.6</v>
      </c>
      <c r="E527">
        <v>0.41</v>
      </c>
      <c r="F527" t="s">
        <v>67</v>
      </c>
      <c r="G527" t="s">
        <v>88</v>
      </c>
      <c r="H527">
        <v>199</v>
      </c>
      <c r="I527">
        <v>1.1299999999999999</v>
      </c>
      <c r="J527" t="s">
        <v>106</v>
      </c>
      <c r="K527" t="s">
        <v>67</v>
      </c>
      <c r="L527">
        <v>1</v>
      </c>
      <c r="M527" t="s">
        <v>116</v>
      </c>
      <c r="N527" t="s">
        <v>107</v>
      </c>
      <c r="O527">
        <v>-1.1000000000000001</v>
      </c>
      <c r="P527">
        <v>-1.4</v>
      </c>
      <c r="Q527">
        <v>-1.1499999999999999</v>
      </c>
      <c r="R527" t="s">
        <v>72</v>
      </c>
      <c r="S527">
        <v>12.4</v>
      </c>
      <c r="T527" t="s">
        <v>65</v>
      </c>
      <c r="U527" t="s">
        <v>628</v>
      </c>
      <c r="V527" t="s">
        <v>108</v>
      </c>
      <c r="W527" t="s">
        <v>140</v>
      </c>
      <c r="X527">
        <v>0.46</v>
      </c>
      <c r="Y527" t="s">
        <v>67</v>
      </c>
      <c r="Z527">
        <v>-0.4</v>
      </c>
      <c r="AA527" t="s">
        <v>65</v>
      </c>
      <c r="AB527" t="s">
        <v>92</v>
      </c>
      <c r="AC527">
        <v>-1.4</v>
      </c>
      <c r="AD527">
        <v>2021</v>
      </c>
      <c r="AE527">
        <v>113.7</v>
      </c>
      <c r="AF527">
        <v>227</v>
      </c>
      <c r="AG527" t="s">
        <v>93</v>
      </c>
      <c r="AH527" t="s">
        <v>66</v>
      </c>
      <c r="AI527">
        <v>1536</v>
      </c>
      <c r="AJ527">
        <v>2.39</v>
      </c>
      <c r="AK527" t="s">
        <v>109</v>
      </c>
      <c r="AL527">
        <v>457251</v>
      </c>
      <c r="AM527" t="s">
        <v>323</v>
      </c>
      <c r="AN527" t="s">
        <v>67</v>
      </c>
      <c r="AO527" t="s">
        <v>123</v>
      </c>
      <c r="AP527" t="s">
        <v>124</v>
      </c>
      <c r="AQ527" t="s">
        <v>68</v>
      </c>
      <c r="AR527" t="s">
        <v>93</v>
      </c>
      <c r="AS527" t="s">
        <v>67</v>
      </c>
      <c r="AT527" t="s">
        <v>146</v>
      </c>
      <c r="AU527" t="s">
        <v>125</v>
      </c>
      <c r="AV527" t="s">
        <v>67</v>
      </c>
      <c r="AW527" t="s">
        <v>126</v>
      </c>
      <c r="AX527" t="s">
        <v>137</v>
      </c>
      <c r="AY527" t="s">
        <v>110</v>
      </c>
      <c r="AZ527">
        <v>1239</v>
      </c>
      <c r="BA527" t="s">
        <v>67</v>
      </c>
      <c r="BB527">
        <v>0</v>
      </c>
      <c r="BC527">
        <v>0.25</v>
      </c>
      <c r="BD527">
        <v>4.5999999999999996</v>
      </c>
      <c r="BE527">
        <v>4.5999999999999996</v>
      </c>
      <c r="BF527" t="s">
        <v>70</v>
      </c>
      <c r="BG527" t="s">
        <v>99</v>
      </c>
      <c r="BH527" t="s">
        <v>96</v>
      </c>
      <c r="BI527" t="s">
        <v>67</v>
      </c>
      <c r="BJ527" t="s">
        <v>71</v>
      </c>
      <c r="BK527" t="s">
        <v>67</v>
      </c>
      <c r="BL527" t="s">
        <v>97</v>
      </c>
      <c r="BM527" t="s">
        <v>67</v>
      </c>
      <c r="BN527">
        <v>52.67</v>
      </c>
      <c r="BO527">
        <v>0.8</v>
      </c>
      <c r="BP527">
        <v>3.2</v>
      </c>
      <c r="BQ527" t="s">
        <v>131</v>
      </c>
      <c r="BR527" t="s">
        <v>629</v>
      </c>
      <c r="BS527" t="s">
        <v>133</v>
      </c>
      <c r="BT527" t="s">
        <v>98</v>
      </c>
      <c r="BU527">
        <v>-0.6</v>
      </c>
      <c r="BV527">
        <v>-0.3</v>
      </c>
    </row>
    <row r="528" spans="1:74" x14ac:dyDescent="0.25">
      <c r="A528" t="s">
        <v>170</v>
      </c>
      <c r="B528" t="s">
        <v>171</v>
      </c>
      <c r="C528" t="s">
        <v>165</v>
      </c>
      <c r="D528">
        <v>2.2999999999999998</v>
      </c>
      <c r="E528">
        <v>0.28999999999999998</v>
      </c>
      <c r="F528" t="s">
        <v>67</v>
      </c>
      <c r="G528" t="s">
        <v>111</v>
      </c>
      <c r="H528">
        <v>199</v>
      </c>
      <c r="I528">
        <v>1.1299999999999999</v>
      </c>
      <c r="J528" t="s">
        <v>106</v>
      </c>
      <c r="K528" t="s">
        <v>67</v>
      </c>
      <c r="L528">
        <v>0</v>
      </c>
      <c r="M528" t="s">
        <v>116</v>
      </c>
      <c r="N528" t="s">
        <v>107</v>
      </c>
      <c r="O528">
        <v>-1.6</v>
      </c>
      <c r="P528">
        <v>-1.64</v>
      </c>
      <c r="Q528">
        <v>-1.39</v>
      </c>
      <c r="R528" t="s">
        <v>72</v>
      </c>
      <c r="S528">
        <v>9.8000000000000007</v>
      </c>
      <c r="T528" t="s">
        <v>65</v>
      </c>
      <c r="U528" t="s">
        <v>630</v>
      </c>
      <c r="V528" t="s">
        <v>108</v>
      </c>
      <c r="W528" t="s">
        <v>170</v>
      </c>
      <c r="X528">
        <v>0.33</v>
      </c>
      <c r="Y528" t="s">
        <v>67</v>
      </c>
      <c r="Z528">
        <v>-0.97</v>
      </c>
      <c r="AA528" t="s">
        <v>65</v>
      </c>
      <c r="AB528" t="s">
        <v>92</v>
      </c>
      <c r="AC528">
        <v>-1.64</v>
      </c>
      <c r="AD528">
        <v>2021</v>
      </c>
      <c r="AE528">
        <v>101.3</v>
      </c>
      <c r="AF528">
        <v>203</v>
      </c>
      <c r="AG528" t="s">
        <v>93</v>
      </c>
      <c r="AH528" t="s">
        <v>66</v>
      </c>
      <c r="AI528">
        <v>1536</v>
      </c>
      <c r="AJ528">
        <v>1.0900000000000001</v>
      </c>
      <c r="AK528" t="s">
        <v>109</v>
      </c>
      <c r="AL528">
        <v>457252</v>
      </c>
      <c r="AM528" t="s">
        <v>228</v>
      </c>
      <c r="AN528" t="s">
        <v>631</v>
      </c>
      <c r="AO528" t="s">
        <v>123</v>
      </c>
      <c r="AP528" t="s">
        <v>124</v>
      </c>
      <c r="AQ528" t="s">
        <v>68</v>
      </c>
      <c r="AR528" t="s">
        <v>93</v>
      </c>
      <c r="AS528" t="s">
        <v>67</v>
      </c>
      <c r="AT528" t="s">
        <v>146</v>
      </c>
      <c r="AU528" t="s">
        <v>125</v>
      </c>
      <c r="AV528" t="s">
        <v>67</v>
      </c>
      <c r="AW528" t="s">
        <v>126</v>
      </c>
      <c r="AX528" t="s">
        <v>137</v>
      </c>
      <c r="AY528" t="s">
        <v>110</v>
      </c>
      <c r="AZ528">
        <v>892</v>
      </c>
      <c r="BA528" t="s">
        <v>67</v>
      </c>
      <c r="BB528">
        <v>0</v>
      </c>
      <c r="BC528">
        <v>0.25</v>
      </c>
      <c r="BD528">
        <v>3.8</v>
      </c>
      <c r="BE528">
        <v>3.8</v>
      </c>
      <c r="BF528" t="s">
        <v>70</v>
      </c>
      <c r="BG528" t="s">
        <v>128</v>
      </c>
      <c r="BH528" t="s">
        <v>96</v>
      </c>
      <c r="BI528" t="s">
        <v>67</v>
      </c>
      <c r="BJ528" t="s">
        <v>71</v>
      </c>
      <c r="BK528" t="s">
        <v>67</v>
      </c>
      <c r="BL528" t="s">
        <v>130</v>
      </c>
      <c r="BM528" t="s">
        <v>67</v>
      </c>
      <c r="BN528">
        <v>33.18</v>
      </c>
      <c r="BO528">
        <v>0.39</v>
      </c>
      <c r="BP528">
        <v>2.2999999999999998</v>
      </c>
      <c r="BQ528" t="s">
        <v>131</v>
      </c>
      <c r="BR528" t="s">
        <v>139</v>
      </c>
      <c r="BS528" t="s">
        <v>133</v>
      </c>
      <c r="BT528" t="s">
        <v>98</v>
      </c>
      <c r="BU528">
        <v>-1.25</v>
      </c>
      <c r="BV528">
        <v>-1</v>
      </c>
    </row>
    <row r="529" spans="1:74" x14ac:dyDescent="0.25">
      <c r="A529" t="s">
        <v>80</v>
      </c>
      <c r="B529" t="s">
        <v>80</v>
      </c>
      <c r="C529" t="s">
        <v>80</v>
      </c>
      <c r="D529">
        <v>5</v>
      </c>
      <c r="E529">
        <v>0.83</v>
      </c>
      <c r="F529">
        <v>1.8</v>
      </c>
      <c r="G529" t="s">
        <v>105</v>
      </c>
      <c r="H529">
        <v>199</v>
      </c>
      <c r="I529">
        <v>1.1299999999999999</v>
      </c>
      <c r="J529" t="s">
        <v>106</v>
      </c>
      <c r="K529" t="s">
        <v>67</v>
      </c>
      <c r="L529">
        <v>1</v>
      </c>
      <c r="M529" t="s">
        <v>116</v>
      </c>
      <c r="N529" t="s">
        <v>107</v>
      </c>
      <c r="O529">
        <v>-2.7</v>
      </c>
      <c r="P529">
        <v>-2.34</v>
      </c>
      <c r="Q529">
        <v>-2.12</v>
      </c>
      <c r="R529" t="s">
        <v>72</v>
      </c>
      <c r="S529">
        <v>18.600000000000001</v>
      </c>
      <c r="T529" t="s">
        <v>65</v>
      </c>
      <c r="U529" t="s">
        <v>632</v>
      </c>
      <c r="V529" t="s">
        <v>108</v>
      </c>
      <c r="W529" t="s">
        <v>80</v>
      </c>
      <c r="X529">
        <v>0.94</v>
      </c>
      <c r="Y529">
        <v>1.91</v>
      </c>
      <c r="Z529">
        <v>-1.89</v>
      </c>
      <c r="AA529" t="s">
        <v>65</v>
      </c>
      <c r="AB529" t="s">
        <v>92</v>
      </c>
      <c r="AC529">
        <v>-2.34</v>
      </c>
      <c r="AD529">
        <v>2021</v>
      </c>
      <c r="AE529">
        <v>68.400000000000006</v>
      </c>
      <c r="AF529">
        <v>137</v>
      </c>
      <c r="AG529" t="s">
        <v>93</v>
      </c>
      <c r="AH529" t="s">
        <v>66</v>
      </c>
      <c r="AI529">
        <v>1536</v>
      </c>
      <c r="AJ529">
        <v>2.88</v>
      </c>
      <c r="AK529" t="s">
        <v>109</v>
      </c>
      <c r="AL529">
        <v>457253</v>
      </c>
      <c r="AM529" t="s">
        <v>633</v>
      </c>
      <c r="AN529" t="s">
        <v>67</v>
      </c>
      <c r="AO529" t="s">
        <v>202</v>
      </c>
      <c r="AP529" t="s">
        <v>124</v>
      </c>
      <c r="AQ529" t="s">
        <v>68</v>
      </c>
      <c r="AR529" t="s">
        <v>93</v>
      </c>
      <c r="AS529" t="s">
        <v>67</v>
      </c>
      <c r="AT529" t="s">
        <v>146</v>
      </c>
      <c r="AU529" t="s">
        <v>125</v>
      </c>
      <c r="AV529" t="s">
        <v>67</v>
      </c>
      <c r="AW529" t="s">
        <v>126</v>
      </c>
      <c r="AX529" t="s">
        <v>313</v>
      </c>
      <c r="AY529" t="s">
        <v>110</v>
      </c>
      <c r="AZ529">
        <v>88</v>
      </c>
      <c r="BA529" t="s">
        <v>67</v>
      </c>
      <c r="BB529">
        <v>0</v>
      </c>
      <c r="BC529">
        <v>0.22</v>
      </c>
      <c r="BD529">
        <v>5.7</v>
      </c>
      <c r="BE529">
        <v>5.7</v>
      </c>
      <c r="BF529" t="s">
        <v>70</v>
      </c>
      <c r="BG529" t="s">
        <v>128</v>
      </c>
      <c r="BH529" t="s">
        <v>96</v>
      </c>
      <c r="BI529" t="s">
        <v>67</v>
      </c>
      <c r="BJ529" t="s">
        <v>71</v>
      </c>
      <c r="BK529">
        <v>-1.7</v>
      </c>
      <c r="BL529" t="s">
        <v>130</v>
      </c>
      <c r="BM529">
        <v>130.64400000000001</v>
      </c>
      <c r="BN529">
        <v>64.12</v>
      </c>
      <c r="BO529">
        <v>0.64</v>
      </c>
      <c r="BP529">
        <v>7.3</v>
      </c>
      <c r="BQ529" t="s">
        <v>190</v>
      </c>
      <c r="BR529" t="s">
        <v>139</v>
      </c>
      <c r="BS529" t="s">
        <v>133</v>
      </c>
      <c r="BT529" t="s">
        <v>98</v>
      </c>
      <c r="BU529" t="s">
        <v>67</v>
      </c>
      <c r="BV529" t="s">
        <v>67</v>
      </c>
    </row>
    <row r="530" spans="1:74" x14ac:dyDescent="0.25">
      <c r="A530" t="s">
        <v>140</v>
      </c>
      <c r="B530" t="s">
        <v>103</v>
      </c>
      <c r="C530" t="s">
        <v>141</v>
      </c>
      <c r="D530">
        <v>2.2999999999999998</v>
      </c>
      <c r="E530">
        <v>0.69</v>
      </c>
      <c r="F530" t="s">
        <v>67</v>
      </c>
      <c r="G530" t="s">
        <v>105</v>
      </c>
      <c r="H530">
        <v>199</v>
      </c>
      <c r="I530">
        <v>1.1299999999999999</v>
      </c>
      <c r="J530" t="s">
        <v>106</v>
      </c>
      <c r="K530" t="s">
        <v>67</v>
      </c>
      <c r="L530">
        <v>1</v>
      </c>
      <c r="M530" t="s">
        <v>116</v>
      </c>
      <c r="N530" t="s">
        <v>107</v>
      </c>
      <c r="O530">
        <v>-2.7</v>
      </c>
      <c r="P530">
        <v>-2.59</v>
      </c>
      <c r="Q530">
        <v>-2.37</v>
      </c>
      <c r="R530" t="s">
        <v>72</v>
      </c>
      <c r="S530">
        <v>9.6</v>
      </c>
      <c r="T530" t="s">
        <v>65</v>
      </c>
      <c r="U530" t="s">
        <v>632</v>
      </c>
      <c r="V530" t="s">
        <v>108</v>
      </c>
      <c r="W530" t="s">
        <v>140</v>
      </c>
      <c r="X530">
        <v>0.78</v>
      </c>
      <c r="Y530" t="s">
        <v>67</v>
      </c>
      <c r="Z530">
        <v>-1.71</v>
      </c>
      <c r="AA530" t="s">
        <v>65</v>
      </c>
      <c r="AB530" t="s">
        <v>92</v>
      </c>
      <c r="AC530">
        <v>-2.59</v>
      </c>
      <c r="AD530">
        <v>2021</v>
      </c>
      <c r="AE530">
        <v>55.7</v>
      </c>
      <c r="AF530">
        <v>111</v>
      </c>
      <c r="AG530" t="s">
        <v>93</v>
      </c>
      <c r="AH530" t="s">
        <v>66</v>
      </c>
      <c r="AI530">
        <v>1536</v>
      </c>
      <c r="AJ530">
        <v>3.27</v>
      </c>
      <c r="AK530" t="s">
        <v>109</v>
      </c>
      <c r="AL530">
        <v>457254</v>
      </c>
      <c r="AM530" t="s">
        <v>633</v>
      </c>
      <c r="AN530" t="s">
        <v>67</v>
      </c>
      <c r="AO530" t="s">
        <v>123</v>
      </c>
      <c r="AP530" t="s">
        <v>124</v>
      </c>
      <c r="AQ530" t="s">
        <v>68</v>
      </c>
      <c r="AR530" t="s">
        <v>93</v>
      </c>
      <c r="AS530" t="s">
        <v>67</v>
      </c>
      <c r="AT530" t="s">
        <v>146</v>
      </c>
      <c r="AU530" t="s">
        <v>125</v>
      </c>
      <c r="AV530" t="s">
        <v>67</v>
      </c>
      <c r="AW530" t="s">
        <v>126</v>
      </c>
      <c r="AX530" t="s">
        <v>313</v>
      </c>
      <c r="AY530" t="s">
        <v>110</v>
      </c>
      <c r="AZ530">
        <v>107</v>
      </c>
      <c r="BA530" t="s">
        <v>67</v>
      </c>
      <c r="BB530">
        <v>0</v>
      </c>
      <c r="BC530">
        <v>0.22</v>
      </c>
      <c r="BD530">
        <v>2.7</v>
      </c>
      <c r="BE530">
        <v>2.7</v>
      </c>
      <c r="BF530" t="s">
        <v>70</v>
      </c>
      <c r="BG530" t="s">
        <v>128</v>
      </c>
      <c r="BH530" t="s">
        <v>96</v>
      </c>
      <c r="BI530" t="s">
        <v>67</v>
      </c>
      <c r="BJ530" t="s">
        <v>71</v>
      </c>
      <c r="BK530">
        <v>-1.7</v>
      </c>
      <c r="BL530" t="s">
        <v>130</v>
      </c>
      <c r="BM530" t="s">
        <v>67</v>
      </c>
      <c r="BN530">
        <v>43.44</v>
      </c>
      <c r="BO530">
        <v>0.89</v>
      </c>
      <c r="BP530">
        <v>4.2</v>
      </c>
      <c r="BQ530" t="s">
        <v>190</v>
      </c>
      <c r="BR530" t="s">
        <v>139</v>
      </c>
      <c r="BS530" t="s">
        <v>133</v>
      </c>
      <c r="BT530" t="s">
        <v>98</v>
      </c>
      <c r="BU530" t="s">
        <v>67</v>
      </c>
      <c r="BV530" t="s">
        <v>67</v>
      </c>
    </row>
    <row r="531" spans="1:74" x14ac:dyDescent="0.25">
      <c r="A531" t="s">
        <v>140</v>
      </c>
      <c r="B531" t="s">
        <v>103</v>
      </c>
      <c r="C531" t="s">
        <v>141</v>
      </c>
      <c r="D531">
        <v>1.4</v>
      </c>
      <c r="E531">
        <v>0.55000000000000004</v>
      </c>
      <c r="F531" t="s">
        <v>67</v>
      </c>
      <c r="G531" t="s">
        <v>105</v>
      </c>
      <c r="H531">
        <v>199</v>
      </c>
      <c r="I531">
        <v>1.1299999999999999</v>
      </c>
      <c r="J531" t="s">
        <v>106</v>
      </c>
      <c r="K531" t="s">
        <v>67</v>
      </c>
      <c r="L531">
        <v>1</v>
      </c>
      <c r="M531" t="s">
        <v>116</v>
      </c>
      <c r="N531" t="s">
        <v>107</v>
      </c>
      <c r="O531">
        <v>-2.7</v>
      </c>
      <c r="P531">
        <v>-2.66</v>
      </c>
      <c r="Q531">
        <v>-2.3199999999999998</v>
      </c>
      <c r="R531" t="s">
        <v>72</v>
      </c>
      <c r="S531">
        <v>9.1999999999999993</v>
      </c>
      <c r="T531" t="s">
        <v>65</v>
      </c>
      <c r="U531" t="s">
        <v>632</v>
      </c>
      <c r="V531" t="s">
        <v>108</v>
      </c>
      <c r="W531" t="s">
        <v>140</v>
      </c>
      <c r="X531">
        <v>0.62</v>
      </c>
      <c r="Y531" t="s">
        <v>67</v>
      </c>
      <c r="Z531">
        <v>-1.76</v>
      </c>
      <c r="AA531" t="s">
        <v>65</v>
      </c>
      <c r="AB531" t="s">
        <v>92</v>
      </c>
      <c r="AC531">
        <v>-2.66</v>
      </c>
      <c r="AD531">
        <v>2021</v>
      </c>
      <c r="AE531">
        <v>35.799999999999997</v>
      </c>
      <c r="AF531">
        <v>72</v>
      </c>
      <c r="AG531" t="s">
        <v>93</v>
      </c>
      <c r="AH531" t="s">
        <v>66</v>
      </c>
      <c r="AI531">
        <v>1536</v>
      </c>
      <c r="AJ531">
        <v>2.46</v>
      </c>
      <c r="AK531" t="s">
        <v>109</v>
      </c>
      <c r="AL531">
        <v>457255</v>
      </c>
      <c r="AM531" t="s">
        <v>633</v>
      </c>
      <c r="AN531" t="s">
        <v>67</v>
      </c>
      <c r="AO531" t="s">
        <v>123</v>
      </c>
      <c r="AP531" t="s">
        <v>124</v>
      </c>
      <c r="AQ531" t="s">
        <v>68</v>
      </c>
      <c r="AR531" t="s">
        <v>93</v>
      </c>
      <c r="AS531" t="s">
        <v>67</v>
      </c>
      <c r="AT531" t="s">
        <v>146</v>
      </c>
      <c r="AU531" t="s">
        <v>125</v>
      </c>
      <c r="AV531" t="s">
        <v>67</v>
      </c>
      <c r="AW531" t="s">
        <v>126</v>
      </c>
      <c r="AX531" t="s">
        <v>301</v>
      </c>
      <c r="AY531" t="s">
        <v>110</v>
      </c>
      <c r="AZ531">
        <v>1166</v>
      </c>
      <c r="BA531" t="s">
        <v>67</v>
      </c>
      <c r="BB531">
        <v>0</v>
      </c>
      <c r="BC531">
        <v>0.34</v>
      </c>
      <c r="BD531">
        <v>2.7</v>
      </c>
      <c r="BE531">
        <v>2.7</v>
      </c>
      <c r="BF531" t="s">
        <v>70</v>
      </c>
      <c r="BG531" t="s">
        <v>128</v>
      </c>
      <c r="BH531" t="s">
        <v>96</v>
      </c>
      <c r="BI531" t="s">
        <v>67</v>
      </c>
      <c r="BJ531" t="s">
        <v>71</v>
      </c>
      <c r="BK531">
        <v>-1.7</v>
      </c>
      <c r="BL531" t="s">
        <v>130</v>
      </c>
      <c r="BM531" t="s">
        <v>67</v>
      </c>
      <c r="BN531">
        <v>22.24</v>
      </c>
      <c r="BO531">
        <v>0.96</v>
      </c>
      <c r="BP531">
        <v>3.8</v>
      </c>
      <c r="BQ531" t="s">
        <v>131</v>
      </c>
      <c r="BR531" t="s">
        <v>139</v>
      </c>
      <c r="BS531" t="s">
        <v>133</v>
      </c>
      <c r="BT531" t="s">
        <v>98</v>
      </c>
      <c r="BU531" t="s">
        <v>67</v>
      </c>
      <c r="BV531" t="s">
        <v>67</v>
      </c>
    </row>
    <row r="532" spans="1:74" x14ac:dyDescent="0.25">
      <c r="A532" t="s">
        <v>140</v>
      </c>
      <c r="B532" t="s">
        <v>103</v>
      </c>
      <c r="C532" t="s">
        <v>141</v>
      </c>
      <c r="D532">
        <v>6.3</v>
      </c>
      <c r="E532">
        <v>0.69</v>
      </c>
      <c r="F532" t="s">
        <v>67</v>
      </c>
      <c r="G532" t="s">
        <v>88</v>
      </c>
      <c r="H532">
        <v>199</v>
      </c>
      <c r="I532">
        <v>1.1299999999999999</v>
      </c>
      <c r="J532" t="s">
        <v>89</v>
      </c>
      <c r="K532" t="s">
        <v>67</v>
      </c>
      <c r="L532">
        <v>1</v>
      </c>
      <c r="M532" t="s">
        <v>116</v>
      </c>
      <c r="N532" t="s">
        <v>107</v>
      </c>
      <c r="O532">
        <v>-2.7</v>
      </c>
      <c r="P532">
        <v>-2.59</v>
      </c>
      <c r="Q532">
        <v>-2.37</v>
      </c>
      <c r="R532" t="s">
        <v>72</v>
      </c>
      <c r="S532">
        <v>9.6</v>
      </c>
      <c r="T532" t="s">
        <v>65</v>
      </c>
      <c r="U532" t="s">
        <v>632</v>
      </c>
      <c r="V532" t="s">
        <v>144</v>
      </c>
      <c r="W532" t="s">
        <v>140</v>
      </c>
      <c r="X532">
        <v>0.78</v>
      </c>
      <c r="Y532" t="s">
        <v>67</v>
      </c>
      <c r="Z532">
        <v>-1.71</v>
      </c>
      <c r="AA532" t="s">
        <v>65</v>
      </c>
      <c r="AB532" t="s">
        <v>92</v>
      </c>
      <c r="AC532">
        <v>-2.59</v>
      </c>
      <c r="AD532">
        <v>2021</v>
      </c>
      <c r="AE532">
        <v>149.80000000000001</v>
      </c>
      <c r="AF532">
        <v>300</v>
      </c>
      <c r="AG532" t="s">
        <v>93</v>
      </c>
      <c r="AH532" t="s">
        <v>66</v>
      </c>
      <c r="AI532">
        <v>1536</v>
      </c>
      <c r="AJ532">
        <v>3.27</v>
      </c>
      <c r="AK532" t="s">
        <v>109</v>
      </c>
      <c r="AL532">
        <v>457256</v>
      </c>
      <c r="AM532" t="s">
        <v>633</v>
      </c>
      <c r="AN532" t="s">
        <v>67</v>
      </c>
      <c r="AO532" t="s">
        <v>123</v>
      </c>
      <c r="AP532" t="s">
        <v>124</v>
      </c>
      <c r="AQ532" t="s">
        <v>68</v>
      </c>
      <c r="AR532" t="s">
        <v>93</v>
      </c>
      <c r="AS532" t="s">
        <v>67</v>
      </c>
      <c r="AT532" t="s">
        <v>146</v>
      </c>
      <c r="AU532" t="s">
        <v>125</v>
      </c>
      <c r="AV532" t="s">
        <v>67</v>
      </c>
      <c r="AW532" t="s">
        <v>126</v>
      </c>
      <c r="AX532" t="s">
        <v>301</v>
      </c>
      <c r="AY532" t="s">
        <v>110</v>
      </c>
      <c r="AZ532">
        <v>107</v>
      </c>
      <c r="BA532" t="s">
        <v>67</v>
      </c>
      <c r="BB532">
        <v>0</v>
      </c>
      <c r="BC532">
        <v>0.22</v>
      </c>
      <c r="BD532">
        <v>2.7</v>
      </c>
      <c r="BE532">
        <v>2.7</v>
      </c>
      <c r="BF532" t="s">
        <v>70</v>
      </c>
      <c r="BG532" t="s">
        <v>128</v>
      </c>
      <c r="BH532" t="s">
        <v>96</v>
      </c>
      <c r="BI532" t="s">
        <v>67</v>
      </c>
      <c r="BJ532" t="s">
        <v>71</v>
      </c>
      <c r="BK532">
        <v>-1.7</v>
      </c>
      <c r="BL532" t="s">
        <v>130</v>
      </c>
      <c r="BM532" t="s">
        <v>67</v>
      </c>
      <c r="BN532">
        <v>116.83</v>
      </c>
      <c r="BO532">
        <v>0.89</v>
      </c>
      <c r="BP532">
        <v>4.2</v>
      </c>
      <c r="BQ532" t="s">
        <v>190</v>
      </c>
      <c r="BR532" t="s">
        <v>139</v>
      </c>
      <c r="BS532" t="s">
        <v>133</v>
      </c>
      <c r="BT532" t="s">
        <v>98</v>
      </c>
      <c r="BU532" t="s">
        <v>67</v>
      </c>
      <c r="BV532" t="s">
        <v>67</v>
      </c>
    </row>
    <row r="533" spans="1:74" x14ac:dyDescent="0.25">
      <c r="A533" t="s">
        <v>140</v>
      </c>
      <c r="B533" t="s">
        <v>103</v>
      </c>
      <c r="C533" t="s">
        <v>141</v>
      </c>
      <c r="D533">
        <v>4</v>
      </c>
      <c r="E533">
        <v>0.55000000000000004</v>
      </c>
      <c r="F533" t="s">
        <v>67</v>
      </c>
      <c r="G533" t="s">
        <v>88</v>
      </c>
      <c r="H533">
        <v>199</v>
      </c>
      <c r="I533">
        <v>1.1299999999999999</v>
      </c>
      <c r="J533" t="s">
        <v>89</v>
      </c>
      <c r="K533" t="s">
        <v>67</v>
      </c>
      <c r="L533">
        <v>1</v>
      </c>
      <c r="M533" t="s">
        <v>116</v>
      </c>
      <c r="N533" t="s">
        <v>107</v>
      </c>
      <c r="O533">
        <v>-2.7</v>
      </c>
      <c r="P533">
        <v>-2.66</v>
      </c>
      <c r="Q533">
        <v>-2.3199999999999998</v>
      </c>
      <c r="R533" t="s">
        <v>72</v>
      </c>
      <c r="S533">
        <v>9.1999999999999993</v>
      </c>
      <c r="T533" t="s">
        <v>65</v>
      </c>
      <c r="U533" t="s">
        <v>632</v>
      </c>
      <c r="V533" t="s">
        <v>144</v>
      </c>
      <c r="W533" t="s">
        <v>140</v>
      </c>
      <c r="X533">
        <v>0.62</v>
      </c>
      <c r="Y533" t="s">
        <v>67</v>
      </c>
      <c r="Z533">
        <v>-1.76</v>
      </c>
      <c r="AA533" t="s">
        <v>65</v>
      </c>
      <c r="AB533" t="s">
        <v>92</v>
      </c>
      <c r="AC533">
        <v>-2.66</v>
      </c>
      <c r="AD533">
        <v>2021</v>
      </c>
      <c r="AE533">
        <v>104.9</v>
      </c>
      <c r="AF533">
        <v>210</v>
      </c>
      <c r="AG533" t="s">
        <v>93</v>
      </c>
      <c r="AH533" t="s">
        <v>66</v>
      </c>
      <c r="AI533">
        <v>1536</v>
      </c>
      <c r="AJ533">
        <v>2.46</v>
      </c>
      <c r="AK533" t="s">
        <v>109</v>
      </c>
      <c r="AL533">
        <v>457257</v>
      </c>
      <c r="AM533" t="s">
        <v>633</v>
      </c>
      <c r="AN533" t="s">
        <v>67</v>
      </c>
      <c r="AO533" t="s">
        <v>123</v>
      </c>
      <c r="AP533" t="s">
        <v>124</v>
      </c>
      <c r="AQ533" t="s">
        <v>68</v>
      </c>
      <c r="AR533" t="s">
        <v>93</v>
      </c>
      <c r="AS533" t="s">
        <v>67</v>
      </c>
      <c r="AT533" t="s">
        <v>146</v>
      </c>
      <c r="AU533" t="s">
        <v>125</v>
      </c>
      <c r="AV533" t="s">
        <v>67</v>
      </c>
      <c r="AW533" t="s">
        <v>126</v>
      </c>
      <c r="AX533" t="s">
        <v>301</v>
      </c>
      <c r="AY533" t="s">
        <v>110</v>
      </c>
      <c r="AZ533">
        <v>1166</v>
      </c>
      <c r="BA533" t="s">
        <v>67</v>
      </c>
      <c r="BB533">
        <v>0</v>
      </c>
      <c r="BC533">
        <v>0.34</v>
      </c>
      <c r="BD533">
        <v>2.7</v>
      </c>
      <c r="BE533">
        <v>2.7</v>
      </c>
      <c r="BF533" t="s">
        <v>70</v>
      </c>
      <c r="BG533" t="s">
        <v>128</v>
      </c>
      <c r="BH533" t="s">
        <v>96</v>
      </c>
      <c r="BI533" t="s">
        <v>67</v>
      </c>
      <c r="BJ533" t="s">
        <v>71</v>
      </c>
      <c r="BK533">
        <v>-1.7</v>
      </c>
      <c r="BL533" t="s">
        <v>130</v>
      </c>
      <c r="BM533" t="s">
        <v>67</v>
      </c>
      <c r="BN533">
        <v>65.19</v>
      </c>
      <c r="BO533">
        <v>0.96</v>
      </c>
      <c r="BP533">
        <v>3.8</v>
      </c>
      <c r="BQ533" t="s">
        <v>131</v>
      </c>
      <c r="BR533" t="s">
        <v>139</v>
      </c>
      <c r="BS533" t="s">
        <v>133</v>
      </c>
      <c r="BT533" t="s">
        <v>98</v>
      </c>
      <c r="BU533" t="s">
        <v>67</v>
      </c>
      <c r="BV533" t="s">
        <v>67</v>
      </c>
    </row>
    <row r="534" spans="1:74" x14ac:dyDescent="0.25">
      <c r="A534" t="s">
        <v>80</v>
      </c>
      <c r="B534" t="s">
        <v>80</v>
      </c>
      <c r="C534" t="s">
        <v>80</v>
      </c>
      <c r="D534">
        <v>4.2</v>
      </c>
      <c r="E534">
        <v>0.83</v>
      </c>
      <c r="F534">
        <v>1.8</v>
      </c>
      <c r="G534" t="s">
        <v>73</v>
      </c>
      <c r="H534">
        <v>199</v>
      </c>
      <c r="I534">
        <v>1.1299999999999999</v>
      </c>
      <c r="J534" t="s">
        <v>89</v>
      </c>
      <c r="K534" t="s">
        <v>67</v>
      </c>
      <c r="L534">
        <v>1</v>
      </c>
      <c r="M534" t="s">
        <v>116</v>
      </c>
      <c r="N534" t="s">
        <v>348</v>
      </c>
      <c r="O534">
        <v>-2.7</v>
      </c>
      <c r="P534">
        <v>-2.34</v>
      </c>
      <c r="Q534">
        <v>-2.12</v>
      </c>
      <c r="R534" t="s">
        <v>72</v>
      </c>
      <c r="S534">
        <v>18.600000000000001</v>
      </c>
      <c r="T534" t="s">
        <v>65</v>
      </c>
      <c r="U534" t="s">
        <v>632</v>
      </c>
      <c r="V534" t="s">
        <v>91</v>
      </c>
      <c r="W534" t="s">
        <v>80</v>
      </c>
      <c r="X534">
        <v>0.94</v>
      </c>
      <c r="Y534">
        <v>1.91</v>
      </c>
      <c r="Z534">
        <v>-1.89</v>
      </c>
      <c r="AA534" t="s">
        <v>65</v>
      </c>
      <c r="AB534" t="s">
        <v>100</v>
      </c>
      <c r="AC534">
        <v>-2.34</v>
      </c>
      <c r="AD534">
        <v>2021</v>
      </c>
      <c r="AE534">
        <v>57.4</v>
      </c>
      <c r="AF534">
        <v>115</v>
      </c>
      <c r="AG534" t="s">
        <v>93</v>
      </c>
      <c r="AH534" t="s">
        <v>66</v>
      </c>
      <c r="AI534">
        <v>1536</v>
      </c>
      <c r="AJ534">
        <v>2.88</v>
      </c>
      <c r="AK534" t="s">
        <v>94</v>
      </c>
      <c r="AL534">
        <v>457258</v>
      </c>
      <c r="AM534" t="s">
        <v>633</v>
      </c>
      <c r="AN534" t="s">
        <v>67</v>
      </c>
      <c r="AO534" t="s">
        <v>202</v>
      </c>
      <c r="AP534" t="s">
        <v>124</v>
      </c>
      <c r="AQ534" t="s">
        <v>68</v>
      </c>
      <c r="AR534" t="s">
        <v>93</v>
      </c>
      <c r="AS534" t="s">
        <v>67</v>
      </c>
      <c r="AT534" t="s">
        <v>146</v>
      </c>
      <c r="AU534" t="s">
        <v>125</v>
      </c>
      <c r="AV534" t="s">
        <v>67</v>
      </c>
      <c r="AW534" t="s">
        <v>126</v>
      </c>
      <c r="AX534" t="s">
        <v>313</v>
      </c>
      <c r="AY534" t="s">
        <v>95</v>
      </c>
      <c r="AZ534">
        <v>88</v>
      </c>
      <c r="BA534" t="s">
        <v>67</v>
      </c>
      <c r="BB534">
        <v>0</v>
      </c>
      <c r="BC534">
        <v>0.22</v>
      </c>
      <c r="BD534">
        <v>5.7</v>
      </c>
      <c r="BE534">
        <v>5.7</v>
      </c>
      <c r="BF534" t="s">
        <v>70</v>
      </c>
      <c r="BG534" t="s">
        <v>128</v>
      </c>
      <c r="BH534" t="s">
        <v>96</v>
      </c>
      <c r="BI534" t="s">
        <v>67</v>
      </c>
      <c r="BJ534" t="s">
        <v>71</v>
      </c>
      <c r="BK534">
        <v>-1.7</v>
      </c>
      <c r="BL534" t="s">
        <v>130</v>
      </c>
      <c r="BM534">
        <v>109.634</v>
      </c>
      <c r="BN534">
        <v>53.83</v>
      </c>
      <c r="BO534">
        <v>0.64</v>
      </c>
      <c r="BP534">
        <v>7.3</v>
      </c>
      <c r="BQ534" t="s">
        <v>190</v>
      </c>
      <c r="BR534" t="s">
        <v>139</v>
      </c>
      <c r="BS534" t="s">
        <v>133</v>
      </c>
      <c r="BT534" t="s">
        <v>98</v>
      </c>
      <c r="BU534" t="s">
        <v>67</v>
      </c>
      <c r="BV534" t="s">
        <v>67</v>
      </c>
    </row>
    <row r="535" spans="1:74" x14ac:dyDescent="0.25">
      <c r="A535" t="s">
        <v>80</v>
      </c>
      <c r="B535" t="s">
        <v>80</v>
      </c>
      <c r="C535" t="s">
        <v>80</v>
      </c>
      <c r="D535">
        <v>5.6</v>
      </c>
      <c r="E535">
        <v>0.83</v>
      </c>
      <c r="F535">
        <v>1.8</v>
      </c>
      <c r="G535" t="s">
        <v>88</v>
      </c>
      <c r="H535">
        <v>199</v>
      </c>
      <c r="I535">
        <v>1.1299999999999999</v>
      </c>
      <c r="J535" t="s">
        <v>89</v>
      </c>
      <c r="K535" t="s">
        <v>67</v>
      </c>
      <c r="L535">
        <v>1</v>
      </c>
      <c r="M535" t="s">
        <v>116</v>
      </c>
      <c r="N535" t="s">
        <v>90</v>
      </c>
      <c r="O535">
        <v>-2.7</v>
      </c>
      <c r="P535">
        <v>-2.34</v>
      </c>
      <c r="Q535">
        <v>-2.12</v>
      </c>
      <c r="R535" t="s">
        <v>72</v>
      </c>
      <c r="S535">
        <v>18.600000000000001</v>
      </c>
      <c r="T535" t="s">
        <v>65</v>
      </c>
      <c r="U535" t="s">
        <v>632</v>
      </c>
      <c r="V535" t="s">
        <v>91</v>
      </c>
      <c r="W535" t="s">
        <v>80</v>
      </c>
      <c r="X535">
        <v>0.94</v>
      </c>
      <c r="Y535">
        <v>1.91</v>
      </c>
      <c r="Z535">
        <v>-1.89</v>
      </c>
      <c r="AA535" t="s">
        <v>65</v>
      </c>
      <c r="AB535" t="s">
        <v>92</v>
      </c>
      <c r="AC535">
        <v>-2.34</v>
      </c>
      <c r="AD535">
        <v>2021</v>
      </c>
      <c r="AE535">
        <v>76.3</v>
      </c>
      <c r="AF535">
        <v>153</v>
      </c>
      <c r="AG535" t="s">
        <v>93</v>
      </c>
      <c r="AH535" t="s">
        <v>66</v>
      </c>
      <c r="AI535">
        <v>1536</v>
      </c>
      <c r="AJ535">
        <v>2.88</v>
      </c>
      <c r="AK535" t="s">
        <v>94</v>
      </c>
      <c r="AL535">
        <v>457259</v>
      </c>
      <c r="AM535" t="s">
        <v>633</v>
      </c>
      <c r="AN535" t="s">
        <v>67</v>
      </c>
      <c r="AO535" t="s">
        <v>202</v>
      </c>
      <c r="AP535" t="s">
        <v>124</v>
      </c>
      <c r="AQ535" t="s">
        <v>68</v>
      </c>
      <c r="AR535" t="s">
        <v>93</v>
      </c>
      <c r="AS535" t="s">
        <v>67</v>
      </c>
      <c r="AT535" t="s">
        <v>146</v>
      </c>
      <c r="AU535" t="s">
        <v>125</v>
      </c>
      <c r="AV535" t="s">
        <v>67</v>
      </c>
      <c r="AW535" t="s">
        <v>126</v>
      </c>
      <c r="AX535" t="s">
        <v>313</v>
      </c>
      <c r="AY535" t="s">
        <v>95</v>
      </c>
      <c r="AZ535">
        <v>88</v>
      </c>
      <c r="BA535" t="s">
        <v>67</v>
      </c>
      <c r="BB535">
        <v>0</v>
      </c>
      <c r="BC535">
        <v>0.22</v>
      </c>
      <c r="BD535">
        <v>5.7</v>
      </c>
      <c r="BE535">
        <v>5.7</v>
      </c>
      <c r="BF535" t="s">
        <v>70</v>
      </c>
      <c r="BG535" t="s">
        <v>128</v>
      </c>
      <c r="BH535" t="s">
        <v>96</v>
      </c>
      <c r="BI535" t="s">
        <v>67</v>
      </c>
      <c r="BJ535" t="s">
        <v>71</v>
      </c>
      <c r="BK535">
        <v>-1.7</v>
      </c>
      <c r="BL535" t="s">
        <v>130</v>
      </c>
      <c r="BM535">
        <v>145.733</v>
      </c>
      <c r="BN535">
        <v>71.599999999999994</v>
      </c>
      <c r="BO535">
        <v>0.64</v>
      </c>
      <c r="BP535">
        <v>7.3</v>
      </c>
      <c r="BQ535" t="s">
        <v>190</v>
      </c>
      <c r="BR535" t="s">
        <v>139</v>
      </c>
      <c r="BS535" t="s">
        <v>133</v>
      </c>
      <c r="BT535" t="s">
        <v>98</v>
      </c>
      <c r="BU535" t="s">
        <v>67</v>
      </c>
      <c r="BV535" t="s">
        <v>67</v>
      </c>
    </row>
    <row r="536" spans="1:74" x14ac:dyDescent="0.25">
      <c r="A536" t="s">
        <v>286</v>
      </c>
      <c r="B536" t="s">
        <v>171</v>
      </c>
      <c r="C536" t="s">
        <v>104</v>
      </c>
      <c r="D536">
        <v>6.3</v>
      </c>
      <c r="E536">
        <v>0.56000000000000005</v>
      </c>
      <c r="F536" t="s">
        <v>67</v>
      </c>
      <c r="G536" t="s">
        <v>111</v>
      </c>
      <c r="H536">
        <v>199</v>
      </c>
      <c r="I536">
        <v>1.1299999999999999</v>
      </c>
      <c r="J536" t="s">
        <v>106</v>
      </c>
      <c r="K536" t="s">
        <v>67</v>
      </c>
      <c r="L536">
        <v>1</v>
      </c>
      <c r="M536" t="s">
        <v>116</v>
      </c>
      <c r="N536" t="s">
        <v>107</v>
      </c>
      <c r="O536">
        <v>-2.2000000000000002</v>
      </c>
      <c r="P536">
        <v>-2.35</v>
      </c>
      <c r="Q536">
        <v>-2.04</v>
      </c>
      <c r="R536" t="s">
        <v>72</v>
      </c>
      <c r="S536">
        <v>10.5</v>
      </c>
      <c r="T536" t="s">
        <v>65</v>
      </c>
      <c r="U536" t="s">
        <v>634</v>
      </c>
      <c r="V536" t="s">
        <v>108</v>
      </c>
      <c r="W536" t="s">
        <v>286</v>
      </c>
      <c r="X536">
        <v>0.63</v>
      </c>
      <c r="Y536" t="s">
        <v>67</v>
      </c>
      <c r="Z536">
        <v>-1.6</v>
      </c>
      <c r="AA536" t="s">
        <v>65</v>
      </c>
      <c r="AB536" t="s">
        <v>92</v>
      </c>
      <c r="AC536">
        <v>-2.35</v>
      </c>
      <c r="AD536">
        <v>2021</v>
      </c>
      <c r="AE536">
        <v>210.4</v>
      </c>
      <c r="AF536">
        <v>421</v>
      </c>
      <c r="AG536" t="s">
        <v>93</v>
      </c>
      <c r="AH536" t="s">
        <v>66</v>
      </c>
      <c r="AI536">
        <v>1536</v>
      </c>
      <c r="AJ536">
        <v>1.59</v>
      </c>
      <c r="AK536" t="s">
        <v>109</v>
      </c>
      <c r="AL536">
        <v>457261</v>
      </c>
      <c r="AM536" t="s">
        <v>613</v>
      </c>
      <c r="AN536" t="s">
        <v>67</v>
      </c>
      <c r="AO536" t="s">
        <v>123</v>
      </c>
      <c r="AP536" t="s">
        <v>124</v>
      </c>
      <c r="AQ536" t="s">
        <v>68</v>
      </c>
      <c r="AR536" t="s">
        <v>93</v>
      </c>
      <c r="AS536" t="s">
        <v>67</v>
      </c>
      <c r="AT536" t="s">
        <v>146</v>
      </c>
      <c r="AU536" t="s">
        <v>125</v>
      </c>
      <c r="AV536" t="s">
        <v>67</v>
      </c>
      <c r="AW536" t="s">
        <v>126</v>
      </c>
      <c r="AX536" t="s">
        <v>614</v>
      </c>
      <c r="AY536" t="s">
        <v>110</v>
      </c>
      <c r="AZ536">
        <v>44</v>
      </c>
      <c r="BA536" t="s">
        <v>67</v>
      </c>
      <c r="BB536">
        <v>0</v>
      </c>
      <c r="BC536">
        <v>0.31</v>
      </c>
      <c r="BD536">
        <v>3.8</v>
      </c>
      <c r="BE536">
        <v>3.8</v>
      </c>
      <c r="BF536" t="s">
        <v>70</v>
      </c>
      <c r="BG536" t="s">
        <v>128</v>
      </c>
      <c r="BH536" t="s">
        <v>96</v>
      </c>
      <c r="BI536" t="s">
        <v>67</v>
      </c>
      <c r="BJ536" t="s">
        <v>71</v>
      </c>
      <c r="BK536" t="s">
        <v>67</v>
      </c>
      <c r="BL536" t="s">
        <v>130</v>
      </c>
      <c r="BM536" t="s">
        <v>67</v>
      </c>
      <c r="BN536">
        <v>133.12</v>
      </c>
      <c r="BO536">
        <v>0.65</v>
      </c>
      <c r="BP536">
        <v>3</v>
      </c>
      <c r="BQ536" t="s">
        <v>131</v>
      </c>
      <c r="BR536" t="s">
        <v>139</v>
      </c>
      <c r="BS536" t="s">
        <v>133</v>
      </c>
      <c r="BT536" t="s">
        <v>98</v>
      </c>
      <c r="BU536">
        <v>-1.7</v>
      </c>
      <c r="BV536" t="s">
        <v>67</v>
      </c>
    </row>
    <row r="537" spans="1:74" x14ac:dyDescent="0.25">
      <c r="A537" t="s">
        <v>286</v>
      </c>
      <c r="B537" t="s">
        <v>171</v>
      </c>
      <c r="C537" t="s">
        <v>104</v>
      </c>
      <c r="D537">
        <v>5.6</v>
      </c>
      <c r="E537">
        <v>0.8</v>
      </c>
      <c r="F537" t="s">
        <v>67</v>
      </c>
      <c r="G537" t="s">
        <v>111</v>
      </c>
      <c r="H537">
        <v>199</v>
      </c>
      <c r="I537">
        <v>1.1299999999999999</v>
      </c>
      <c r="J537" t="s">
        <v>106</v>
      </c>
      <c r="K537" t="s">
        <v>67</v>
      </c>
      <c r="L537">
        <v>1</v>
      </c>
      <c r="M537" t="s">
        <v>116</v>
      </c>
      <c r="N537" t="s">
        <v>107</v>
      </c>
      <c r="O537">
        <v>-2.2000000000000002</v>
      </c>
      <c r="P537">
        <v>-2.44</v>
      </c>
      <c r="Q537">
        <v>-2.0299999999999998</v>
      </c>
      <c r="R537" t="s">
        <v>72</v>
      </c>
      <c r="S537">
        <v>11.3</v>
      </c>
      <c r="T537" t="s">
        <v>65</v>
      </c>
      <c r="U537" t="s">
        <v>634</v>
      </c>
      <c r="V537" t="s">
        <v>108</v>
      </c>
      <c r="W537" t="s">
        <v>286</v>
      </c>
      <c r="X537">
        <v>0.9</v>
      </c>
      <c r="Y537" t="s">
        <v>67</v>
      </c>
      <c r="Z537">
        <v>-1.6</v>
      </c>
      <c r="AA537" t="s">
        <v>65</v>
      </c>
      <c r="AB537" t="s">
        <v>92</v>
      </c>
      <c r="AC537">
        <v>-2.44</v>
      </c>
      <c r="AD537">
        <v>2021</v>
      </c>
      <c r="AE537">
        <v>147.30000000000001</v>
      </c>
      <c r="AF537">
        <v>295</v>
      </c>
      <c r="AG537" t="s">
        <v>93</v>
      </c>
      <c r="AH537" t="s">
        <v>66</v>
      </c>
      <c r="AI537">
        <v>1536</v>
      </c>
      <c r="AJ537">
        <v>2.16</v>
      </c>
      <c r="AK537" t="s">
        <v>109</v>
      </c>
      <c r="AL537">
        <v>457264</v>
      </c>
      <c r="AM537" t="s">
        <v>613</v>
      </c>
      <c r="AN537" t="s">
        <v>67</v>
      </c>
      <c r="AO537" t="s">
        <v>123</v>
      </c>
      <c r="AP537" t="s">
        <v>124</v>
      </c>
      <c r="AQ537" t="s">
        <v>68</v>
      </c>
      <c r="AR537" t="s">
        <v>93</v>
      </c>
      <c r="AS537" t="s">
        <v>67</v>
      </c>
      <c r="AT537" t="s">
        <v>146</v>
      </c>
      <c r="AU537" t="s">
        <v>125</v>
      </c>
      <c r="AV537" t="s">
        <v>67</v>
      </c>
      <c r="AW537" t="s">
        <v>126</v>
      </c>
      <c r="AX537" t="s">
        <v>616</v>
      </c>
      <c r="AY537" t="s">
        <v>110</v>
      </c>
      <c r="AZ537">
        <v>38</v>
      </c>
      <c r="BA537" t="s">
        <v>67</v>
      </c>
      <c r="BB537">
        <v>0</v>
      </c>
      <c r="BC537">
        <v>0.41</v>
      </c>
      <c r="BD537">
        <v>3.8</v>
      </c>
      <c r="BE537">
        <v>3.8</v>
      </c>
      <c r="BF537" t="s">
        <v>70</v>
      </c>
      <c r="BG537" t="s">
        <v>128</v>
      </c>
      <c r="BH537" t="s">
        <v>96</v>
      </c>
      <c r="BI537" t="s">
        <v>67</v>
      </c>
      <c r="BJ537" t="s">
        <v>71</v>
      </c>
      <c r="BK537" t="s">
        <v>67</v>
      </c>
      <c r="BL537" t="s">
        <v>130</v>
      </c>
      <c r="BM537" t="s">
        <v>67</v>
      </c>
      <c r="BN537">
        <v>133.18</v>
      </c>
      <c r="BO537">
        <v>0.74</v>
      </c>
      <c r="BP537">
        <v>3.8</v>
      </c>
      <c r="BQ537" t="s">
        <v>131</v>
      </c>
      <c r="BR537" t="s">
        <v>139</v>
      </c>
      <c r="BS537" t="s">
        <v>133</v>
      </c>
      <c r="BT537" t="s">
        <v>98</v>
      </c>
      <c r="BU537">
        <v>-1.7</v>
      </c>
      <c r="BV537" t="s">
        <v>67</v>
      </c>
    </row>
    <row r="538" spans="1:74" x14ac:dyDescent="0.25">
      <c r="A538" t="s">
        <v>286</v>
      </c>
      <c r="B538" t="s">
        <v>171</v>
      </c>
      <c r="C538" t="s">
        <v>104</v>
      </c>
      <c r="D538">
        <v>5.4</v>
      </c>
      <c r="E538">
        <v>0.65</v>
      </c>
      <c r="F538" t="s">
        <v>67</v>
      </c>
      <c r="G538" t="s">
        <v>111</v>
      </c>
      <c r="H538">
        <v>199</v>
      </c>
      <c r="I538">
        <v>1.1299999999999999</v>
      </c>
      <c r="J538" t="s">
        <v>106</v>
      </c>
      <c r="K538" t="s">
        <v>67</v>
      </c>
      <c r="L538">
        <v>1</v>
      </c>
      <c r="M538" t="s">
        <v>116</v>
      </c>
      <c r="N538" t="s">
        <v>107</v>
      </c>
      <c r="O538">
        <v>-2.2000000000000002</v>
      </c>
      <c r="P538">
        <v>-2.38</v>
      </c>
      <c r="Q538">
        <v>-2.06</v>
      </c>
      <c r="R538" t="s">
        <v>72</v>
      </c>
      <c r="S538">
        <v>10.7</v>
      </c>
      <c r="T538" t="s">
        <v>65</v>
      </c>
      <c r="U538" t="s">
        <v>634</v>
      </c>
      <c r="V538" t="s">
        <v>108</v>
      </c>
      <c r="W538" t="s">
        <v>286</v>
      </c>
      <c r="X538">
        <v>0.73</v>
      </c>
      <c r="Y538" t="s">
        <v>67</v>
      </c>
      <c r="Z538">
        <v>-1.6</v>
      </c>
      <c r="AA538" t="s">
        <v>65</v>
      </c>
      <c r="AB538" t="s">
        <v>92</v>
      </c>
      <c r="AC538">
        <v>-2.38</v>
      </c>
      <c r="AD538">
        <v>2021</v>
      </c>
      <c r="AE538">
        <v>167.8</v>
      </c>
      <c r="AF538">
        <v>336</v>
      </c>
      <c r="AG538" t="s">
        <v>93</v>
      </c>
      <c r="AH538" t="s">
        <v>66</v>
      </c>
      <c r="AI538">
        <v>1536</v>
      </c>
      <c r="AJ538">
        <v>1.85</v>
      </c>
      <c r="AK538" t="s">
        <v>109</v>
      </c>
      <c r="AL538">
        <v>457265</v>
      </c>
      <c r="AM538" t="s">
        <v>613</v>
      </c>
      <c r="AN538" t="s">
        <v>67</v>
      </c>
      <c r="AO538" t="s">
        <v>123</v>
      </c>
      <c r="AP538" t="s">
        <v>124</v>
      </c>
      <c r="AQ538" t="s">
        <v>68</v>
      </c>
      <c r="AR538" t="s">
        <v>93</v>
      </c>
      <c r="AS538" t="s">
        <v>67</v>
      </c>
      <c r="AT538" t="s">
        <v>146</v>
      </c>
      <c r="AU538" t="s">
        <v>125</v>
      </c>
      <c r="AV538" t="s">
        <v>67</v>
      </c>
      <c r="AW538" t="s">
        <v>126</v>
      </c>
      <c r="AX538" t="s">
        <v>616</v>
      </c>
      <c r="AY538" t="s">
        <v>110</v>
      </c>
      <c r="AZ538">
        <v>39</v>
      </c>
      <c r="BA538" t="s">
        <v>67</v>
      </c>
      <c r="BB538">
        <v>0</v>
      </c>
      <c r="BC538">
        <v>0.32</v>
      </c>
      <c r="BD538">
        <v>3.8</v>
      </c>
      <c r="BE538">
        <v>3.8</v>
      </c>
      <c r="BF538" t="s">
        <v>70</v>
      </c>
      <c r="BG538" t="s">
        <v>128</v>
      </c>
      <c r="BH538" t="s">
        <v>96</v>
      </c>
      <c r="BI538" t="s">
        <v>67</v>
      </c>
      <c r="BJ538" t="s">
        <v>71</v>
      </c>
      <c r="BK538" t="s">
        <v>67</v>
      </c>
      <c r="BL538" t="s">
        <v>130</v>
      </c>
      <c r="BM538" t="s">
        <v>67</v>
      </c>
      <c r="BN538">
        <v>123.26</v>
      </c>
      <c r="BO538">
        <v>0.68</v>
      </c>
      <c r="BP538">
        <v>3.2</v>
      </c>
      <c r="BQ538" t="s">
        <v>131</v>
      </c>
      <c r="BR538" t="s">
        <v>139</v>
      </c>
      <c r="BS538" t="s">
        <v>133</v>
      </c>
      <c r="BT538" t="s">
        <v>98</v>
      </c>
      <c r="BU538">
        <v>-1.7</v>
      </c>
      <c r="BV538" t="s">
        <v>67</v>
      </c>
    </row>
    <row r="539" spans="1:74" x14ac:dyDescent="0.25">
      <c r="A539" t="s">
        <v>140</v>
      </c>
      <c r="B539" t="s">
        <v>103</v>
      </c>
      <c r="C539" t="s">
        <v>141</v>
      </c>
      <c r="D539">
        <v>2.7</v>
      </c>
      <c r="E539">
        <v>0.44</v>
      </c>
      <c r="F539" t="s">
        <v>67</v>
      </c>
      <c r="G539" t="s">
        <v>88</v>
      </c>
      <c r="H539">
        <v>199</v>
      </c>
      <c r="I539">
        <v>1.1299999999999999</v>
      </c>
      <c r="J539" t="s">
        <v>106</v>
      </c>
      <c r="K539" t="s">
        <v>67</v>
      </c>
      <c r="L539">
        <v>1</v>
      </c>
      <c r="M539" t="s">
        <v>116</v>
      </c>
      <c r="N539" t="s">
        <v>107</v>
      </c>
      <c r="O539">
        <v>-1.5</v>
      </c>
      <c r="P539">
        <v>-1.95</v>
      </c>
      <c r="Q539">
        <v>-1.59</v>
      </c>
      <c r="R539" t="s">
        <v>142</v>
      </c>
      <c r="S539">
        <v>5.8</v>
      </c>
      <c r="T539" t="s">
        <v>65</v>
      </c>
      <c r="U539" t="s">
        <v>635</v>
      </c>
      <c r="V539" t="s">
        <v>108</v>
      </c>
      <c r="W539" t="s">
        <v>140</v>
      </c>
      <c r="X539">
        <v>0.5</v>
      </c>
      <c r="Y539" t="s">
        <v>67</v>
      </c>
      <c r="Z539">
        <v>-1.01</v>
      </c>
      <c r="AA539" t="s">
        <v>65</v>
      </c>
      <c r="AB539" t="s">
        <v>92</v>
      </c>
      <c r="AC539">
        <v>-1.95</v>
      </c>
      <c r="AD539">
        <v>2021</v>
      </c>
      <c r="AE539">
        <v>142.5</v>
      </c>
      <c r="AF539">
        <v>285</v>
      </c>
      <c r="AG539" t="s">
        <v>93</v>
      </c>
      <c r="AH539" t="s">
        <v>66</v>
      </c>
      <c r="AI539">
        <v>1536</v>
      </c>
      <c r="AJ539">
        <v>1.45</v>
      </c>
      <c r="AK539" t="s">
        <v>109</v>
      </c>
      <c r="AL539">
        <v>457262</v>
      </c>
      <c r="AM539" t="s">
        <v>604</v>
      </c>
      <c r="AN539" t="s">
        <v>67</v>
      </c>
      <c r="AO539" t="s">
        <v>123</v>
      </c>
      <c r="AP539" t="s">
        <v>124</v>
      </c>
      <c r="AQ539" t="s">
        <v>68</v>
      </c>
      <c r="AR539" t="s">
        <v>93</v>
      </c>
      <c r="AS539" t="s">
        <v>67</v>
      </c>
      <c r="AT539" t="s">
        <v>146</v>
      </c>
      <c r="AU539" t="s">
        <v>125</v>
      </c>
      <c r="AV539" t="s">
        <v>67</v>
      </c>
      <c r="AW539" t="s">
        <v>126</v>
      </c>
      <c r="AX539" t="s">
        <v>289</v>
      </c>
      <c r="AY539" t="s">
        <v>110</v>
      </c>
      <c r="AZ539">
        <v>613</v>
      </c>
      <c r="BA539" t="s">
        <v>67</v>
      </c>
      <c r="BB539">
        <v>0</v>
      </c>
      <c r="BC539">
        <v>0.36</v>
      </c>
      <c r="BD539">
        <v>2</v>
      </c>
      <c r="BE539">
        <v>2</v>
      </c>
      <c r="BF539" t="s">
        <v>128</v>
      </c>
      <c r="BG539" t="s">
        <v>128</v>
      </c>
      <c r="BH539" t="s">
        <v>96</v>
      </c>
      <c r="BI539" t="s">
        <v>67</v>
      </c>
      <c r="BJ539" t="s">
        <v>71</v>
      </c>
      <c r="BK539" t="s">
        <v>67</v>
      </c>
      <c r="BL539" t="s">
        <v>130</v>
      </c>
      <c r="BM539" t="s">
        <v>67</v>
      </c>
      <c r="BN539">
        <v>70.83</v>
      </c>
      <c r="BO539">
        <v>0.7</v>
      </c>
      <c r="BP539">
        <v>1.9</v>
      </c>
      <c r="BQ539" t="s">
        <v>148</v>
      </c>
      <c r="BR539" t="s">
        <v>636</v>
      </c>
      <c r="BS539" t="s">
        <v>133</v>
      </c>
      <c r="BT539" t="s">
        <v>98</v>
      </c>
      <c r="BU539">
        <v>-1.25</v>
      </c>
      <c r="BV539">
        <v>-1</v>
      </c>
    </row>
    <row r="540" spans="1:74" x14ac:dyDescent="0.25">
      <c r="A540" t="s">
        <v>140</v>
      </c>
      <c r="B540" t="s">
        <v>103</v>
      </c>
      <c r="C540" t="s">
        <v>141</v>
      </c>
      <c r="D540">
        <v>3.7</v>
      </c>
      <c r="E540">
        <v>0.55000000000000004</v>
      </c>
      <c r="F540" t="s">
        <v>67</v>
      </c>
      <c r="G540" t="s">
        <v>88</v>
      </c>
      <c r="H540">
        <v>199</v>
      </c>
      <c r="I540">
        <v>1.1299999999999999</v>
      </c>
      <c r="J540" t="s">
        <v>106</v>
      </c>
      <c r="K540" t="s">
        <v>67</v>
      </c>
      <c r="L540">
        <v>1</v>
      </c>
      <c r="M540" t="s">
        <v>116</v>
      </c>
      <c r="N540" t="s">
        <v>107</v>
      </c>
      <c r="O540">
        <v>-1.5</v>
      </c>
      <c r="P540">
        <v>-1.86</v>
      </c>
      <c r="Q540">
        <v>-1.45</v>
      </c>
      <c r="R540" t="s">
        <v>142</v>
      </c>
      <c r="S540">
        <v>6</v>
      </c>
      <c r="T540" t="s">
        <v>65</v>
      </c>
      <c r="U540" t="s">
        <v>635</v>
      </c>
      <c r="V540" t="s">
        <v>108</v>
      </c>
      <c r="W540" t="s">
        <v>140</v>
      </c>
      <c r="X540">
        <v>0.62</v>
      </c>
      <c r="Y540" t="s">
        <v>67</v>
      </c>
      <c r="Z540">
        <v>-1</v>
      </c>
      <c r="AA540" t="s">
        <v>65</v>
      </c>
      <c r="AB540" t="s">
        <v>92</v>
      </c>
      <c r="AC540">
        <v>-1.86</v>
      </c>
      <c r="AD540">
        <v>2021</v>
      </c>
      <c r="AE540">
        <v>174.8</v>
      </c>
      <c r="AF540">
        <v>350</v>
      </c>
      <c r="AG540" t="s">
        <v>93</v>
      </c>
      <c r="AH540" t="s">
        <v>66</v>
      </c>
      <c r="AI540">
        <v>1536</v>
      </c>
      <c r="AJ540">
        <v>1.45</v>
      </c>
      <c r="AK540" t="s">
        <v>109</v>
      </c>
      <c r="AL540">
        <v>457263</v>
      </c>
      <c r="AM540" t="s">
        <v>604</v>
      </c>
      <c r="AN540" t="s">
        <v>67</v>
      </c>
      <c r="AO540" t="s">
        <v>123</v>
      </c>
      <c r="AP540" t="s">
        <v>124</v>
      </c>
      <c r="AQ540" t="s">
        <v>68</v>
      </c>
      <c r="AR540" t="s">
        <v>93</v>
      </c>
      <c r="AS540" t="s">
        <v>67</v>
      </c>
      <c r="AT540" t="s">
        <v>146</v>
      </c>
      <c r="AU540" t="s">
        <v>125</v>
      </c>
      <c r="AV540" t="s">
        <v>67</v>
      </c>
      <c r="AW540" t="s">
        <v>126</v>
      </c>
      <c r="AX540" t="s">
        <v>289</v>
      </c>
      <c r="AY540" t="s">
        <v>110</v>
      </c>
      <c r="AZ540">
        <v>614</v>
      </c>
      <c r="BA540" t="s">
        <v>67</v>
      </c>
      <c r="BB540">
        <v>0</v>
      </c>
      <c r="BC540">
        <v>0.41</v>
      </c>
      <c r="BD540">
        <v>2</v>
      </c>
      <c r="BE540">
        <v>2</v>
      </c>
      <c r="BF540" t="s">
        <v>128</v>
      </c>
      <c r="BG540" t="s">
        <v>128</v>
      </c>
      <c r="BH540" t="s">
        <v>96</v>
      </c>
      <c r="BI540" t="s">
        <v>67</v>
      </c>
      <c r="BJ540" t="s">
        <v>71</v>
      </c>
      <c r="BK540" t="s">
        <v>67</v>
      </c>
      <c r="BL540" t="s">
        <v>130</v>
      </c>
      <c r="BM540" t="s">
        <v>67</v>
      </c>
      <c r="BN540">
        <v>108.61</v>
      </c>
      <c r="BO540">
        <v>0.61</v>
      </c>
      <c r="BP540">
        <v>2.1</v>
      </c>
      <c r="BQ540" t="s">
        <v>131</v>
      </c>
      <c r="BR540" t="s">
        <v>636</v>
      </c>
      <c r="BS540" t="s">
        <v>133</v>
      </c>
      <c r="BT540" t="s">
        <v>98</v>
      </c>
      <c r="BU540">
        <v>-1.25</v>
      </c>
      <c r="BV540">
        <v>-1</v>
      </c>
    </row>
    <row r="541" spans="1:74" x14ac:dyDescent="0.25">
      <c r="A541" t="s">
        <v>140</v>
      </c>
      <c r="B541" t="s">
        <v>103</v>
      </c>
      <c r="C541" t="s">
        <v>141</v>
      </c>
      <c r="D541">
        <v>1.7</v>
      </c>
      <c r="E541">
        <v>0.35</v>
      </c>
      <c r="F541" t="s">
        <v>67</v>
      </c>
      <c r="G541" t="s">
        <v>88</v>
      </c>
      <c r="H541">
        <v>199</v>
      </c>
      <c r="I541">
        <v>1.1299999999999999</v>
      </c>
      <c r="J541" t="s">
        <v>106</v>
      </c>
      <c r="K541" t="s">
        <v>67</v>
      </c>
      <c r="L541">
        <v>1</v>
      </c>
      <c r="M541" t="s">
        <v>116</v>
      </c>
      <c r="N541" t="s">
        <v>107</v>
      </c>
      <c r="O541">
        <v>-1.5</v>
      </c>
      <c r="P541">
        <v>-1.75</v>
      </c>
      <c r="Q541">
        <v>-1.42</v>
      </c>
      <c r="R541" t="s">
        <v>142</v>
      </c>
      <c r="S541">
        <v>5.6</v>
      </c>
      <c r="T541" t="s">
        <v>65</v>
      </c>
      <c r="U541" t="s">
        <v>635</v>
      </c>
      <c r="V541" t="s">
        <v>108</v>
      </c>
      <c r="W541" t="s">
        <v>140</v>
      </c>
      <c r="X541">
        <v>0.4</v>
      </c>
      <c r="Y541" t="s">
        <v>67</v>
      </c>
      <c r="Z541">
        <v>-1.01</v>
      </c>
      <c r="AA541" t="s">
        <v>65</v>
      </c>
      <c r="AB541" t="s">
        <v>92</v>
      </c>
      <c r="AC541">
        <v>-1.75</v>
      </c>
      <c r="AD541">
        <v>2021</v>
      </c>
      <c r="AE541">
        <v>97.1</v>
      </c>
      <c r="AF541">
        <v>194</v>
      </c>
      <c r="AG541" t="s">
        <v>93</v>
      </c>
      <c r="AH541" t="s">
        <v>66</v>
      </c>
      <c r="AI541">
        <v>1536</v>
      </c>
      <c r="AJ541">
        <v>1.02</v>
      </c>
      <c r="AK541" t="s">
        <v>109</v>
      </c>
      <c r="AL541">
        <v>457266</v>
      </c>
      <c r="AM541" t="s">
        <v>604</v>
      </c>
      <c r="AN541" t="s">
        <v>67</v>
      </c>
      <c r="AO541" t="s">
        <v>123</v>
      </c>
      <c r="AP541" t="s">
        <v>124</v>
      </c>
      <c r="AQ541" t="s">
        <v>68</v>
      </c>
      <c r="AR541" t="s">
        <v>93</v>
      </c>
      <c r="AS541" t="s">
        <v>67</v>
      </c>
      <c r="AT541" t="s">
        <v>146</v>
      </c>
      <c r="AU541" t="s">
        <v>125</v>
      </c>
      <c r="AV541" t="s">
        <v>67</v>
      </c>
      <c r="AW541" t="s">
        <v>126</v>
      </c>
      <c r="AX541" t="s">
        <v>289</v>
      </c>
      <c r="AY541" t="s">
        <v>110</v>
      </c>
      <c r="AZ541">
        <v>615</v>
      </c>
      <c r="BA541" t="s">
        <v>67</v>
      </c>
      <c r="BB541">
        <v>0</v>
      </c>
      <c r="BC541">
        <v>0.33</v>
      </c>
      <c r="BD541">
        <v>2</v>
      </c>
      <c r="BE541">
        <v>2</v>
      </c>
      <c r="BF541" t="s">
        <v>128</v>
      </c>
      <c r="BG541" t="s">
        <v>128</v>
      </c>
      <c r="BH541" t="s">
        <v>96</v>
      </c>
      <c r="BI541" t="s">
        <v>67</v>
      </c>
      <c r="BJ541" t="s">
        <v>71</v>
      </c>
      <c r="BK541" t="s">
        <v>67</v>
      </c>
      <c r="BL541" t="s">
        <v>130</v>
      </c>
      <c r="BM541" t="s">
        <v>67</v>
      </c>
      <c r="BN541">
        <v>38.409999999999997</v>
      </c>
      <c r="BO541">
        <v>0.5</v>
      </c>
      <c r="BP541">
        <v>1.7</v>
      </c>
      <c r="BQ541" t="s">
        <v>148</v>
      </c>
      <c r="BR541" t="s">
        <v>636</v>
      </c>
      <c r="BS541" t="s">
        <v>133</v>
      </c>
      <c r="BT541" t="s">
        <v>98</v>
      </c>
      <c r="BU541">
        <v>-1.25</v>
      </c>
      <c r="BV541">
        <v>-1</v>
      </c>
    </row>
    <row r="542" spans="1:74" x14ac:dyDescent="0.25">
      <c r="A542" t="s">
        <v>140</v>
      </c>
      <c r="B542" t="s">
        <v>103</v>
      </c>
      <c r="C542" t="s">
        <v>141</v>
      </c>
      <c r="D542">
        <v>1.3</v>
      </c>
      <c r="E542">
        <v>0.45</v>
      </c>
      <c r="F542" t="s">
        <v>67</v>
      </c>
      <c r="G542" t="s">
        <v>88</v>
      </c>
      <c r="H542">
        <v>199</v>
      </c>
      <c r="I542">
        <v>1.1299999999999999</v>
      </c>
      <c r="J542" t="s">
        <v>106</v>
      </c>
      <c r="K542" t="s">
        <v>67</v>
      </c>
      <c r="L542">
        <v>1</v>
      </c>
      <c r="M542" t="s">
        <v>116</v>
      </c>
      <c r="N542" t="s">
        <v>107</v>
      </c>
      <c r="O542">
        <v>-1.5</v>
      </c>
      <c r="P542">
        <v>-1.91</v>
      </c>
      <c r="Q542">
        <v>-1.6</v>
      </c>
      <c r="R542" t="s">
        <v>142</v>
      </c>
      <c r="S542">
        <v>5.9</v>
      </c>
      <c r="T542" t="s">
        <v>65</v>
      </c>
      <c r="U542" t="s">
        <v>635</v>
      </c>
      <c r="V542" t="s">
        <v>108</v>
      </c>
      <c r="W542" t="s">
        <v>140</v>
      </c>
      <c r="X542">
        <v>0.51</v>
      </c>
      <c r="Y542" t="s">
        <v>67</v>
      </c>
      <c r="Z542">
        <v>-1.01</v>
      </c>
      <c r="AA542" t="s">
        <v>65</v>
      </c>
      <c r="AB542" t="s">
        <v>92</v>
      </c>
      <c r="AC542">
        <v>-1.91</v>
      </c>
      <c r="AD542">
        <v>2021</v>
      </c>
      <c r="AE542">
        <v>66.3</v>
      </c>
      <c r="AF542">
        <v>133</v>
      </c>
      <c r="AG542" t="s">
        <v>93</v>
      </c>
      <c r="AH542" t="s">
        <v>66</v>
      </c>
      <c r="AI542">
        <v>1536</v>
      </c>
      <c r="AJ542">
        <v>1.55</v>
      </c>
      <c r="AK542" t="s">
        <v>109</v>
      </c>
      <c r="AL542">
        <v>457267</v>
      </c>
      <c r="AM542" t="s">
        <v>604</v>
      </c>
      <c r="AN542" t="s">
        <v>67</v>
      </c>
      <c r="AO542" t="s">
        <v>123</v>
      </c>
      <c r="AP542" t="s">
        <v>124</v>
      </c>
      <c r="AQ542" t="s">
        <v>68</v>
      </c>
      <c r="AR542" t="s">
        <v>93</v>
      </c>
      <c r="AS542" t="s">
        <v>67</v>
      </c>
      <c r="AT542" t="s">
        <v>146</v>
      </c>
      <c r="AU542" t="s">
        <v>125</v>
      </c>
      <c r="AV542" t="s">
        <v>67</v>
      </c>
      <c r="AW542" t="s">
        <v>126</v>
      </c>
      <c r="AX542" t="s">
        <v>289</v>
      </c>
      <c r="AY542" t="s">
        <v>110</v>
      </c>
      <c r="AZ542">
        <v>1208</v>
      </c>
      <c r="BA542" t="s">
        <v>67</v>
      </c>
      <c r="BB542">
        <v>0</v>
      </c>
      <c r="BC542">
        <v>0.31</v>
      </c>
      <c r="BD542">
        <v>2</v>
      </c>
      <c r="BE542">
        <v>2</v>
      </c>
      <c r="BF542" t="s">
        <v>128</v>
      </c>
      <c r="BG542" t="s">
        <v>128</v>
      </c>
      <c r="BH542" t="s">
        <v>96</v>
      </c>
      <c r="BI542" t="s">
        <v>67</v>
      </c>
      <c r="BJ542" t="s">
        <v>71</v>
      </c>
      <c r="BK542" t="s">
        <v>67</v>
      </c>
      <c r="BL542" t="s">
        <v>130</v>
      </c>
      <c r="BM542" t="s">
        <v>67</v>
      </c>
      <c r="BN542">
        <v>33.729999999999997</v>
      </c>
      <c r="BO542">
        <v>0.66</v>
      </c>
      <c r="BP542">
        <v>2</v>
      </c>
      <c r="BQ542" t="s">
        <v>131</v>
      </c>
      <c r="BR542" t="s">
        <v>636</v>
      </c>
      <c r="BS542" t="s">
        <v>133</v>
      </c>
      <c r="BT542" t="s">
        <v>98</v>
      </c>
      <c r="BU542">
        <v>-1.25</v>
      </c>
      <c r="BV542">
        <v>-1</v>
      </c>
    </row>
    <row r="543" spans="1:74" x14ac:dyDescent="0.25">
      <c r="A543" t="s">
        <v>80</v>
      </c>
      <c r="B543" t="s">
        <v>80</v>
      </c>
      <c r="C543" t="s">
        <v>80</v>
      </c>
      <c r="D543">
        <v>5.2</v>
      </c>
      <c r="E543">
        <v>0.17</v>
      </c>
      <c r="F543" t="s">
        <v>67</v>
      </c>
      <c r="G543" t="s">
        <v>105</v>
      </c>
      <c r="H543">
        <v>199</v>
      </c>
      <c r="I543">
        <v>1.1299999999999999</v>
      </c>
      <c r="J543" t="s">
        <v>106</v>
      </c>
      <c r="K543" t="s">
        <v>67</v>
      </c>
      <c r="L543">
        <v>1</v>
      </c>
      <c r="M543" t="s">
        <v>116</v>
      </c>
      <c r="N543" t="s">
        <v>107</v>
      </c>
      <c r="O543">
        <v>-1.65</v>
      </c>
      <c r="P543">
        <v>-1.7</v>
      </c>
      <c r="Q543">
        <v>-1.54</v>
      </c>
      <c r="R543" t="s">
        <v>142</v>
      </c>
      <c r="S543">
        <v>6.5</v>
      </c>
      <c r="T543" t="s">
        <v>65</v>
      </c>
      <c r="U543" t="s">
        <v>637</v>
      </c>
      <c r="V543" t="s">
        <v>108</v>
      </c>
      <c r="W543" t="s">
        <v>80</v>
      </c>
      <c r="X543">
        <v>0.19</v>
      </c>
      <c r="Y543" t="s">
        <v>67</v>
      </c>
      <c r="Z543">
        <v>-1.01</v>
      </c>
      <c r="AA543" t="s">
        <v>65</v>
      </c>
      <c r="AB543" t="s">
        <v>92</v>
      </c>
      <c r="AC543">
        <v>-1.7</v>
      </c>
      <c r="AD543">
        <v>2021</v>
      </c>
      <c r="AE543">
        <v>216.1</v>
      </c>
      <c r="AF543">
        <v>432</v>
      </c>
      <c r="AG543" t="s">
        <v>93</v>
      </c>
      <c r="AH543" t="s">
        <v>66</v>
      </c>
      <c r="AI543">
        <v>1536</v>
      </c>
      <c r="AJ543">
        <v>1.37</v>
      </c>
      <c r="AK543" t="s">
        <v>109</v>
      </c>
      <c r="AL543">
        <v>457268</v>
      </c>
      <c r="AM543" t="s">
        <v>638</v>
      </c>
      <c r="AN543" t="s">
        <v>67</v>
      </c>
      <c r="AO543" t="s">
        <v>123</v>
      </c>
      <c r="AP543" t="s">
        <v>124</v>
      </c>
      <c r="AQ543" t="s">
        <v>68</v>
      </c>
      <c r="AR543" t="s">
        <v>93</v>
      </c>
      <c r="AS543" t="s">
        <v>67</v>
      </c>
      <c r="AT543" t="s">
        <v>146</v>
      </c>
      <c r="AU543" t="s">
        <v>125</v>
      </c>
      <c r="AV543" t="s">
        <v>67</v>
      </c>
      <c r="AW543" t="s">
        <v>126</v>
      </c>
      <c r="AX543" t="s">
        <v>389</v>
      </c>
      <c r="AY543" t="s">
        <v>110</v>
      </c>
      <c r="AZ543">
        <v>524</v>
      </c>
      <c r="BA543" t="s">
        <v>67</v>
      </c>
      <c r="BB543">
        <v>0</v>
      </c>
      <c r="BC543">
        <v>0.16</v>
      </c>
      <c r="BD543">
        <v>2.1</v>
      </c>
      <c r="BE543">
        <v>2.1</v>
      </c>
      <c r="BF543" t="s">
        <v>70</v>
      </c>
      <c r="BG543" t="s">
        <v>128</v>
      </c>
      <c r="BH543" t="s">
        <v>96</v>
      </c>
      <c r="BI543" t="s">
        <v>67</v>
      </c>
      <c r="BJ543" t="s">
        <v>71</v>
      </c>
      <c r="BK543" t="s">
        <v>67</v>
      </c>
      <c r="BL543" t="s">
        <v>130</v>
      </c>
      <c r="BM543" t="s">
        <v>67</v>
      </c>
      <c r="BN543">
        <v>41.51</v>
      </c>
      <c r="BO543">
        <v>0.45</v>
      </c>
      <c r="BP543">
        <v>2.4</v>
      </c>
      <c r="BQ543" t="s">
        <v>131</v>
      </c>
      <c r="BR543" t="s">
        <v>139</v>
      </c>
      <c r="BS543" t="s">
        <v>133</v>
      </c>
      <c r="BT543" t="s">
        <v>98</v>
      </c>
      <c r="BU543">
        <v>-1.25</v>
      </c>
      <c r="BV543">
        <v>-1</v>
      </c>
    </row>
    <row r="544" spans="1:74" x14ac:dyDescent="0.25">
      <c r="A544" t="s">
        <v>80</v>
      </c>
      <c r="B544" t="s">
        <v>80</v>
      </c>
      <c r="C544" t="s">
        <v>80</v>
      </c>
      <c r="D544">
        <v>1.7</v>
      </c>
      <c r="E544">
        <v>0.64</v>
      </c>
      <c r="F544" t="s">
        <v>67</v>
      </c>
      <c r="G544" t="s">
        <v>105</v>
      </c>
      <c r="H544">
        <v>199</v>
      </c>
      <c r="I544">
        <v>1.1299999999999999</v>
      </c>
      <c r="J544" t="s">
        <v>106</v>
      </c>
      <c r="K544" t="s">
        <v>67</v>
      </c>
      <c r="L544">
        <v>1</v>
      </c>
      <c r="M544" t="s">
        <v>116</v>
      </c>
      <c r="N544" t="s">
        <v>107</v>
      </c>
      <c r="O544">
        <v>-1.65</v>
      </c>
      <c r="P544">
        <v>-1.98</v>
      </c>
      <c r="Q544">
        <v>-1.58</v>
      </c>
      <c r="R544" t="s">
        <v>142</v>
      </c>
      <c r="S544">
        <v>6.4</v>
      </c>
      <c r="T544" t="s">
        <v>65</v>
      </c>
      <c r="U544" t="s">
        <v>637</v>
      </c>
      <c r="V544" t="s">
        <v>108</v>
      </c>
      <c r="W544" t="s">
        <v>80</v>
      </c>
      <c r="X544">
        <v>0.72</v>
      </c>
      <c r="Y544" t="s">
        <v>67</v>
      </c>
      <c r="Z544">
        <v>-0.99</v>
      </c>
      <c r="AA544" t="s">
        <v>65</v>
      </c>
      <c r="AB544" t="s">
        <v>92</v>
      </c>
      <c r="AC544">
        <v>-1.98</v>
      </c>
      <c r="AD544">
        <v>2021</v>
      </c>
      <c r="AE544">
        <v>74.5</v>
      </c>
      <c r="AF544">
        <v>149</v>
      </c>
      <c r="AG544" t="s">
        <v>93</v>
      </c>
      <c r="AH544" t="s">
        <v>66</v>
      </c>
      <c r="AI544">
        <v>1536</v>
      </c>
      <c r="AJ544">
        <v>1.95</v>
      </c>
      <c r="AK544" t="s">
        <v>109</v>
      </c>
      <c r="AL544">
        <v>457269</v>
      </c>
      <c r="AM544" t="s">
        <v>638</v>
      </c>
      <c r="AN544" t="s">
        <v>67</v>
      </c>
      <c r="AO544" t="s">
        <v>123</v>
      </c>
      <c r="AP544" t="s">
        <v>124</v>
      </c>
      <c r="AQ544" t="s">
        <v>68</v>
      </c>
      <c r="AR544" t="s">
        <v>93</v>
      </c>
      <c r="AS544" t="s">
        <v>67</v>
      </c>
      <c r="AT544" t="s">
        <v>146</v>
      </c>
      <c r="AU544" t="s">
        <v>125</v>
      </c>
      <c r="AV544" t="s">
        <v>67</v>
      </c>
      <c r="AW544" t="s">
        <v>126</v>
      </c>
      <c r="AX544" t="s">
        <v>389</v>
      </c>
      <c r="AY544" t="s">
        <v>110</v>
      </c>
      <c r="AZ544">
        <v>1200</v>
      </c>
      <c r="BA544" t="s">
        <v>67</v>
      </c>
      <c r="BB544">
        <v>0</v>
      </c>
      <c r="BC544">
        <v>0.4</v>
      </c>
      <c r="BD544">
        <v>2.1</v>
      </c>
      <c r="BE544">
        <v>2.1</v>
      </c>
      <c r="BF544" t="s">
        <v>70</v>
      </c>
      <c r="BG544" t="s">
        <v>128</v>
      </c>
      <c r="BH544" t="s">
        <v>96</v>
      </c>
      <c r="BI544" t="s">
        <v>67</v>
      </c>
      <c r="BJ544" t="s">
        <v>71</v>
      </c>
      <c r="BK544" t="s">
        <v>67</v>
      </c>
      <c r="BL544" t="s">
        <v>130</v>
      </c>
      <c r="BM544" t="s">
        <v>67</v>
      </c>
      <c r="BN544">
        <v>53.85</v>
      </c>
      <c r="BO544">
        <v>0.73</v>
      </c>
      <c r="BP544">
        <v>2.2999999999999998</v>
      </c>
      <c r="BQ544" t="s">
        <v>131</v>
      </c>
      <c r="BR544" t="s">
        <v>139</v>
      </c>
      <c r="BS544" t="s">
        <v>133</v>
      </c>
      <c r="BT544" t="s">
        <v>98</v>
      </c>
      <c r="BU544">
        <v>-1.25</v>
      </c>
      <c r="BV544">
        <v>-1</v>
      </c>
    </row>
    <row r="545" spans="1:74" x14ac:dyDescent="0.25">
      <c r="A545" t="s">
        <v>115</v>
      </c>
      <c r="B545" t="s">
        <v>115</v>
      </c>
      <c r="C545" t="s">
        <v>115</v>
      </c>
      <c r="D545">
        <v>13.6</v>
      </c>
      <c r="E545">
        <v>1.78</v>
      </c>
      <c r="F545" t="s">
        <v>67</v>
      </c>
      <c r="G545" t="s">
        <v>111</v>
      </c>
      <c r="H545">
        <v>199</v>
      </c>
      <c r="I545">
        <v>1.1299999999999999</v>
      </c>
      <c r="J545" t="s">
        <v>112</v>
      </c>
      <c r="K545" t="s">
        <v>67</v>
      </c>
      <c r="L545">
        <v>0</v>
      </c>
      <c r="M545" t="s">
        <v>116</v>
      </c>
      <c r="N545" t="s">
        <v>90</v>
      </c>
      <c r="O545">
        <v>-2.0499999999999998</v>
      </c>
      <c r="P545">
        <v>-2.4500000000000002</v>
      </c>
      <c r="Q545">
        <v>-1.91</v>
      </c>
      <c r="R545" t="s">
        <v>72</v>
      </c>
      <c r="S545">
        <v>15.8</v>
      </c>
      <c r="T545" t="s">
        <v>65</v>
      </c>
      <c r="U545" t="s">
        <v>639</v>
      </c>
      <c r="V545" t="s">
        <v>91</v>
      </c>
      <c r="W545" t="s">
        <v>115</v>
      </c>
      <c r="X545">
        <v>2.0099999999999998</v>
      </c>
      <c r="Y545" t="s">
        <v>67</v>
      </c>
      <c r="Z545">
        <v>-1.02</v>
      </c>
      <c r="AA545" t="s">
        <v>65</v>
      </c>
      <c r="AB545" t="s">
        <v>92</v>
      </c>
      <c r="AC545">
        <v>-2.4500000000000002</v>
      </c>
      <c r="AD545">
        <v>2021</v>
      </c>
      <c r="AE545">
        <v>223.3</v>
      </c>
      <c r="AF545">
        <v>447</v>
      </c>
      <c r="AG545" t="s">
        <v>93</v>
      </c>
      <c r="AH545" t="s">
        <v>66</v>
      </c>
      <c r="AI545">
        <v>1536</v>
      </c>
      <c r="AJ545">
        <v>7.54</v>
      </c>
      <c r="AK545" t="s">
        <v>94</v>
      </c>
      <c r="AL545">
        <v>457272</v>
      </c>
      <c r="AM545" t="s">
        <v>640</v>
      </c>
      <c r="AN545" t="s">
        <v>67</v>
      </c>
      <c r="AO545" t="s">
        <v>123</v>
      </c>
      <c r="AP545" t="s">
        <v>124</v>
      </c>
      <c r="AQ545" t="s">
        <v>68</v>
      </c>
      <c r="AR545" t="s">
        <v>93</v>
      </c>
      <c r="AS545" t="s">
        <v>67</v>
      </c>
      <c r="AT545" t="s">
        <v>146</v>
      </c>
      <c r="AU545" t="s">
        <v>125</v>
      </c>
      <c r="AV545" t="s">
        <v>67</v>
      </c>
      <c r="AW545" t="s">
        <v>126</v>
      </c>
      <c r="AX545" t="s">
        <v>163</v>
      </c>
      <c r="AY545" t="s">
        <v>95</v>
      </c>
      <c r="AZ545">
        <v>897</v>
      </c>
      <c r="BA545" t="s">
        <v>67</v>
      </c>
      <c r="BB545">
        <v>0</v>
      </c>
      <c r="BC545">
        <v>0.54</v>
      </c>
      <c r="BD545">
        <v>4.9000000000000004</v>
      </c>
      <c r="BE545">
        <v>4.9000000000000004</v>
      </c>
      <c r="BF545" t="s">
        <v>70</v>
      </c>
      <c r="BG545" t="s">
        <v>128</v>
      </c>
      <c r="BH545" t="s">
        <v>96</v>
      </c>
      <c r="BI545" t="s">
        <v>67</v>
      </c>
      <c r="BJ545" t="s">
        <v>71</v>
      </c>
      <c r="BK545" t="s">
        <v>67</v>
      </c>
      <c r="BL545" t="s">
        <v>130</v>
      </c>
      <c r="BM545" t="s">
        <v>67</v>
      </c>
      <c r="BN545">
        <v>449.07</v>
      </c>
      <c r="BO545">
        <v>1.2</v>
      </c>
      <c r="BP545">
        <v>6.1</v>
      </c>
      <c r="BQ545" t="s">
        <v>190</v>
      </c>
      <c r="BR545" t="s">
        <v>139</v>
      </c>
      <c r="BS545" t="s">
        <v>133</v>
      </c>
      <c r="BT545" t="s">
        <v>98</v>
      </c>
      <c r="BU545">
        <v>-1.25</v>
      </c>
      <c r="BV545">
        <v>-1</v>
      </c>
    </row>
    <row r="546" spans="1:74" x14ac:dyDescent="0.25">
      <c r="A546" t="s">
        <v>170</v>
      </c>
      <c r="B546" t="s">
        <v>171</v>
      </c>
      <c r="C546" t="s">
        <v>165</v>
      </c>
      <c r="D546">
        <v>6</v>
      </c>
      <c r="E546">
        <v>1.78</v>
      </c>
      <c r="F546" t="s">
        <v>67</v>
      </c>
      <c r="G546" t="s">
        <v>111</v>
      </c>
      <c r="H546">
        <v>199</v>
      </c>
      <c r="I546">
        <v>1.1299999999999999</v>
      </c>
      <c r="J546" t="s">
        <v>112</v>
      </c>
      <c r="K546" t="s">
        <v>67</v>
      </c>
      <c r="L546">
        <v>0</v>
      </c>
      <c r="M546" t="s">
        <v>116</v>
      </c>
      <c r="N546" t="s">
        <v>90</v>
      </c>
      <c r="O546">
        <v>-2.0499999999999998</v>
      </c>
      <c r="P546">
        <v>-2.4500000000000002</v>
      </c>
      <c r="Q546">
        <v>-1.91</v>
      </c>
      <c r="R546" t="s">
        <v>72</v>
      </c>
      <c r="S546">
        <v>15.8</v>
      </c>
      <c r="T546" t="s">
        <v>65</v>
      </c>
      <c r="U546" t="s">
        <v>639</v>
      </c>
      <c r="V546" t="s">
        <v>91</v>
      </c>
      <c r="W546" t="s">
        <v>170</v>
      </c>
      <c r="X546">
        <v>2.0099999999999998</v>
      </c>
      <c r="Y546" t="s">
        <v>67</v>
      </c>
      <c r="Z546">
        <v>-1.02</v>
      </c>
      <c r="AA546" t="s">
        <v>65</v>
      </c>
      <c r="AB546" t="s">
        <v>92</v>
      </c>
      <c r="AC546">
        <v>-2.4500000000000002</v>
      </c>
      <c r="AD546">
        <v>2021</v>
      </c>
      <c r="AE546">
        <v>99</v>
      </c>
      <c r="AF546">
        <v>198</v>
      </c>
      <c r="AG546" t="s">
        <v>93</v>
      </c>
      <c r="AH546" t="s">
        <v>66</v>
      </c>
      <c r="AI546">
        <v>1536</v>
      </c>
      <c r="AJ546">
        <v>7.54</v>
      </c>
      <c r="AK546" t="s">
        <v>94</v>
      </c>
      <c r="AL546">
        <v>457273</v>
      </c>
      <c r="AM546" t="s">
        <v>640</v>
      </c>
      <c r="AN546" t="s">
        <v>67</v>
      </c>
      <c r="AO546" t="s">
        <v>123</v>
      </c>
      <c r="AP546" t="s">
        <v>124</v>
      </c>
      <c r="AQ546" t="s">
        <v>68</v>
      </c>
      <c r="AR546" t="s">
        <v>93</v>
      </c>
      <c r="AS546" t="s">
        <v>67</v>
      </c>
      <c r="AT546" t="s">
        <v>146</v>
      </c>
      <c r="AU546" t="s">
        <v>125</v>
      </c>
      <c r="AV546" t="s">
        <v>67</v>
      </c>
      <c r="AW546" t="s">
        <v>126</v>
      </c>
      <c r="AX546" t="s">
        <v>163</v>
      </c>
      <c r="AY546" t="s">
        <v>95</v>
      </c>
      <c r="AZ546">
        <v>897</v>
      </c>
      <c r="BA546" t="s">
        <v>67</v>
      </c>
      <c r="BB546">
        <v>0</v>
      </c>
      <c r="BC546">
        <v>0.54</v>
      </c>
      <c r="BD546">
        <v>4.9000000000000004</v>
      </c>
      <c r="BE546">
        <v>4.9000000000000004</v>
      </c>
      <c r="BF546" t="s">
        <v>70</v>
      </c>
      <c r="BG546" t="s">
        <v>128</v>
      </c>
      <c r="BH546" t="s">
        <v>96</v>
      </c>
      <c r="BI546" t="s">
        <v>67</v>
      </c>
      <c r="BJ546" t="s">
        <v>71</v>
      </c>
      <c r="BK546" t="s">
        <v>67</v>
      </c>
      <c r="BL546" t="s">
        <v>130</v>
      </c>
      <c r="BM546" t="s">
        <v>67</v>
      </c>
      <c r="BN546">
        <v>199.05</v>
      </c>
      <c r="BO546">
        <v>1.2</v>
      </c>
      <c r="BP546">
        <v>6.1</v>
      </c>
      <c r="BQ546" t="s">
        <v>190</v>
      </c>
      <c r="BR546" t="s">
        <v>139</v>
      </c>
      <c r="BS546" t="s">
        <v>133</v>
      </c>
      <c r="BT546" t="s">
        <v>98</v>
      </c>
      <c r="BU546">
        <v>-1.25</v>
      </c>
      <c r="BV546">
        <v>-1</v>
      </c>
    </row>
    <row r="547" spans="1:74" x14ac:dyDescent="0.25">
      <c r="A547" t="s">
        <v>170</v>
      </c>
      <c r="B547" t="s">
        <v>171</v>
      </c>
      <c r="C547" t="s">
        <v>165</v>
      </c>
      <c r="D547">
        <v>9.6</v>
      </c>
      <c r="E547">
        <v>1.03</v>
      </c>
      <c r="F547" t="s">
        <v>67</v>
      </c>
      <c r="G547" t="s">
        <v>105</v>
      </c>
      <c r="H547">
        <v>199</v>
      </c>
      <c r="I547">
        <v>1.1299999999999999</v>
      </c>
      <c r="J547" t="s">
        <v>106</v>
      </c>
      <c r="K547" t="s">
        <v>67</v>
      </c>
      <c r="L547">
        <v>1</v>
      </c>
      <c r="M547" t="s">
        <v>116</v>
      </c>
      <c r="N547" t="s">
        <v>107</v>
      </c>
      <c r="O547">
        <v>-1.75</v>
      </c>
      <c r="P547">
        <v>-2.14</v>
      </c>
      <c r="Q547">
        <v>-1.73</v>
      </c>
      <c r="R547" t="s">
        <v>72</v>
      </c>
      <c r="S547">
        <v>10.6</v>
      </c>
      <c r="T547" t="s">
        <v>65</v>
      </c>
      <c r="U547" t="s">
        <v>641</v>
      </c>
      <c r="V547" t="s">
        <v>108</v>
      </c>
      <c r="W547" t="s">
        <v>170</v>
      </c>
      <c r="X547">
        <v>1.1599999999999999</v>
      </c>
      <c r="Y547" t="s">
        <v>67</v>
      </c>
      <c r="Z547">
        <v>-1.04</v>
      </c>
      <c r="AA547" t="s">
        <v>65</v>
      </c>
      <c r="AB547" t="s">
        <v>92</v>
      </c>
      <c r="AC547">
        <v>-2.14</v>
      </c>
      <c r="AD547">
        <v>2021</v>
      </c>
      <c r="AE547">
        <v>200.7</v>
      </c>
      <c r="AF547">
        <v>401</v>
      </c>
      <c r="AG547" t="s">
        <v>93</v>
      </c>
      <c r="AH547" t="s">
        <v>66</v>
      </c>
      <c r="AI547">
        <v>1536</v>
      </c>
      <c r="AJ547">
        <v>3.99</v>
      </c>
      <c r="AK547" t="s">
        <v>109</v>
      </c>
      <c r="AL547">
        <v>457270</v>
      </c>
      <c r="AM547" t="s">
        <v>642</v>
      </c>
      <c r="AN547" t="s">
        <v>67</v>
      </c>
      <c r="AO547" t="s">
        <v>123</v>
      </c>
      <c r="AP547" t="s">
        <v>124</v>
      </c>
      <c r="AQ547" t="s">
        <v>68</v>
      </c>
      <c r="AR547" t="s">
        <v>93</v>
      </c>
      <c r="AS547" t="s">
        <v>67</v>
      </c>
      <c r="AT547" t="s">
        <v>146</v>
      </c>
      <c r="AU547" t="s">
        <v>125</v>
      </c>
      <c r="AV547" t="s">
        <v>67</v>
      </c>
      <c r="AW547" t="s">
        <v>126</v>
      </c>
      <c r="AX547" t="s">
        <v>246</v>
      </c>
      <c r="AY547" t="s">
        <v>110</v>
      </c>
      <c r="AZ547">
        <v>685</v>
      </c>
      <c r="BA547" t="s">
        <v>67</v>
      </c>
      <c r="BB547">
        <v>0</v>
      </c>
      <c r="BC547">
        <v>0.41</v>
      </c>
      <c r="BD547">
        <v>2.9</v>
      </c>
      <c r="BE547">
        <v>2.9</v>
      </c>
      <c r="BF547" t="s">
        <v>70</v>
      </c>
      <c r="BG547" t="s">
        <v>128</v>
      </c>
      <c r="BH547" t="s">
        <v>96</v>
      </c>
      <c r="BI547" t="s">
        <v>67</v>
      </c>
      <c r="BJ547" t="s">
        <v>71</v>
      </c>
      <c r="BK547" t="s">
        <v>67</v>
      </c>
      <c r="BL547" t="s">
        <v>130</v>
      </c>
      <c r="BM547" t="s">
        <v>67</v>
      </c>
      <c r="BN547">
        <v>233.62</v>
      </c>
      <c r="BO547">
        <v>0.89</v>
      </c>
      <c r="BP547">
        <v>4.8</v>
      </c>
      <c r="BQ547" t="s">
        <v>190</v>
      </c>
      <c r="BR547" t="s">
        <v>139</v>
      </c>
      <c r="BS547" t="s">
        <v>133</v>
      </c>
      <c r="BT547" t="s">
        <v>98</v>
      </c>
      <c r="BU547">
        <v>-1.25</v>
      </c>
      <c r="BV547">
        <v>-1</v>
      </c>
    </row>
    <row r="548" spans="1:74" x14ac:dyDescent="0.25">
      <c r="A548" t="s">
        <v>170</v>
      </c>
      <c r="B548" t="s">
        <v>171</v>
      </c>
      <c r="C548" t="s">
        <v>165</v>
      </c>
      <c r="D548">
        <v>3</v>
      </c>
      <c r="E548">
        <v>0.92</v>
      </c>
      <c r="F548" t="s">
        <v>67</v>
      </c>
      <c r="G548" t="s">
        <v>105</v>
      </c>
      <c r="H548">
        <v>199</v>
      </c>
      <c r="I548">
        <v>1.1299999999999999</v>
      </c>
      <c r="J548" t="s">
        <v>106</v>
      </c>
      <c r="K548" t="s">
        <v>67</v>
      </c>
      <c r="L548">
        <v>1</v>
      </c>
      <c r="M548" t="s">
        <v>116</v>
      </c>
      <c r="N548" t="s">
        <v>107</v>
      </c>
      <c r="O548">
        <v>-1.75</v>
      </c>
      <c r="P548">
        <v>-2</v>
      </c>
      <c r="Q548">
        <v>-1.7</v>
      </c>
      <c r="R548" t="s">
        <v>72</v>
      </c>
      <c r="S548">
        <v>8.5</v>
      </c>
      <c r="T548" t="s">
        <v>65</v>
      </c>
      <c r="U548" t="s">
        <v>641</v>
      </c>
      <c r="V548" t="s">
        <v>108</v>
      </c>
      <c r="W548" t="s">
        <v>170</v>
      </c>
      <c r="X548">
        <v>1.04</v>
      </c>
      <c r="Y548" t="s">
        <v>67</v>
      </c>
      <c r="Z548">
        <v>-1.01</v>
      </c>
      <c r="AA548" t="s">
        <v>65</v>
      </c>
      <c r="AB548" t="s">
        <v>92</v>
      </c>
      <c r="AC548">
        <v>-2</v>
      </c>
      <c r="AD548">
        <v>2021</v>
      </c>
      <c r="AE548">
        <v>112.5</v>
      </c>
      <c r="AF548">
        <v>225</v>
      </c>
      <c r="AG548" t="s">
        <v>93</v>
      </c>
      <c r="AH548" t="s">
        <v>66</v>
      </c>
      <c r="AI548">
        <v>1536</v>
      </c>
      <c r="AJ548">
        <v>0</v>
      </c>
      <c r="AK548" t="s">
        <v>109</v>
      </c>
      <c r="AL548">
        <v>457271</v>
      </c>
      <c r="AM548" t="s">
        <v>642</v>
      </c>
      <c r="AN548" t="s">
        <v>67</v>
      </c>
      <c r="AO548" t="s">
        <v>123</v>
      </c>
      <c r="AP548" t="s">
        <v>124</v>
      </c>
      <c r="AQ548" t="s">
        <v>68</v>
      </c>
      <c r="AR548" t="s">
        <v>93</v>
      </c>
      <c r="AS548" t="s">
        <v>67</v>
      </c>
      <c r="AT548" t="s">
        <v>146</v>
      </c>
      <c r="AU548" t="s">
        <v>125</v>
      </c>
      <c r="AV548" t="s">
        <v>67</v>
      </c>
      <c r="AW548" t="s">
        <v>126</v>
      </c>
      <c r="AX548" t="s">
        <v>246</v>
      </c>
      <c r="AY548" t="s">
        <v>110</v>
      </c>
      <c r="AZ548">
        <v>696</v>
      </c>
      <c r="BA548" t="s">
        <v>67</v>
      </c>
      <c r="BB548">
        <v>0</v>
      </c>
      <c r="BC548">
        <v>0.3</v>
      </c>
      <c r="BD548">
        <v>2.9</v>
      </c>
      <c r="BE548">
        <v>2.9</v>
      </c>
      <c r="BF548" t="s">
        <v>70</v>
      </c>
      <c r="BG548" t="s">
        <v>128</v>
      </c>
      <c r="BH548" t="s">
        <v>96</v>
      </c>
      <c r="BI548" t="s">
        <v>67</v>
      </c>
      <c r="BJ548" t="s">
        <v>71</v>
      </c>
      <c r="BK548" t="s">
        <v>67</v>
      </c>
      <c r="BL548" t="s">
        <v>130</v>
      </c>
      <c r="BM548" t="s">
        <v>67</v>
      </c>
      <c r="BN548">
        <v>117</v>
      </c>
      <c r="BO548">
        <v>0.75</v>
      </c>
      <c r="BP548">
        <v>2.7</v>
      </c>
      <c r="BQ548" t="s">
        <v>131</v>
      </c>
      <c r="BR548" t="s">
        <v>139</v>
      </c>
      <c r="BS548" t="s">
        <v>133</v>
      </c>
      <c r="BT548" t="s">
        <v>98</v>
      </c>
      <c r="BU548">
        <v>-1.25</v>
      </c>
      <c r="BV548">
        <v>-1</v>
      </c>
    </row>
    <row r="549" spans="1:74" x14ac:dyDescent="0.25">
      <c r="A549" t="s">
        <v>170</v>
      </c>
      <c r="B549" t="s">
        <v>171</v>
      </c>
      <c r="C549" t="s">
        <v>165</v>
      </c>
      <c r="D549">
        <v>7.7</v>
      </c>
      <c r="E549">
        <v>0.61</v>
      </c>
      <c r="F549" t="s">
        <v>67</v>
      </c>
      <c r="G549" t="s">
        <v>111</v>
      </c>
      <c r="H549">
        <v>199</v>
      </c>
      <c r="I549">
        <v>1.1299999999999999</v>
      </c>
      <c r="J549" t="s">
        <v>112</v>
      </c>
      <c r="K549" t="s">
        <v>67</v>
      </c>
      <c r="L549">
        <v>1</v>
      </c>
      <c r="M549" t="s">
        <v>116</v>
      </c>
      <c r="N549" t="s">
        <v>107</v>
      </c>
      <c r="O549">
        <v>-1.75</v>
      </c>
      <c r="P549">
        <v>-2.23</v>
      </c>
      <c r="Q549">
        <v>-1.8</v>
      </c>
      <c r="R549" t="s">
        <v>72</v>
      </c>
      <c r="S549">
        <v>8.6</v>
      </c>
      <c r="T549" t="s">
        <v>65</v>
      </c>
      <c r="U549" t="s">
        <v>641</v>
      </c>
      <c r="V549" t="s">
        <v>144</v>
      </c>
      <c r="W549" t="s">
        <v>170</v>
      </c>
      <c r="X549">
        <v>0.69</v>
      </c>
      <c r="Y549" t="s">
        <v>67</v>
      </c>
      <c r="Z549">
        <v>-1.04</v>
      </c>
      <c r="AA549" t="s">
        <v>65</v>
      </c>
      <c r="AB549" t="s">
        <v>92</v>
      </c>
      <c r="AC549">
        <v>-2.23</v>
      </c>
      <c r="AD549">
        <v>2021</v>
      </c>
      <c r="AE549">
        <v>275.5</v>
      </c>
      <c r="AF549">
        <v>551</v>
      </c>
      <c r="AG549" t="s">
        <v>93</v>
      </c>
      <c r="AH549" t="s">
        <v>66</v>
      </c>
      <c r="AI549">
        <v>1536</v>
      </c>
      <c r="AJ549">
        <v>2.66</v>
      </c>
      <c r="AK549" t="s">
        <v>109</v>
      </c>
      <c r="AL549">
        <v>457274</v>
      </c>
      <c r="AM549" t="s">
        <v>642</v>
      </c>
      <c r="AN549" t="s">
        <v>67</v>
      </c>
      <c r="AO549" t="s">
        <v>123</v>
      </c>
      <c r="AP549" t="s">
        <v>124</v>
      </c>
      <c r="AQ549" t="s">
        <v>68</v>
      </c>
      <c r="AR549" t="s">
        <v>93</v>
      </c>
      <c r="AS549" t="s">
        <v>67</v>
      </c>
      <c r="AT549" t="s">
        <v>146</v>
      </c>
      <c r="AU549" t="s">
        <v>125</v>
      </c>
      <c r="AV549" t="s">
        <v>67</v>
      </c>
      <c r="AW549" t="s">
        <v>126</v>
      </c>
      <c r="AX549" t="s">
        <v>255</v>
      </c>
      <c r="AY549" t="s">
        <v>110</v>
      </c>
      <c r="AZ549">
        <v>812</v>
      </c>
      <c r="BA549" t="s">
        <v>67</v>
      </c>
      <c r="BB549">
        <v>0</v>
      </c>
      <c r="BC549">
        <v>0.43</v>
      </c>
      <c r="BD549">
        <v>2.9</v>
      </c>
      <c r="BE549">
        <v>2.9</v>
      </c>
      <c r="BF549" t="s">
        <v>70</v>
      </c>
      <c r="BG549" t="s">
        <v>128</v>
      </c>
      <c r="BH549" t="s">
        <v>96</v>
      </c>
      <c r="BI549" t="s">
        <v>67</v>
      </c>
      <c r="BJ549" t="s">
        <v>71</v>
      </c>
      <c r="BK549" t="s">
        <v>67</v>
      </c>
      <c r="BL549" t="s">
        <v>130</v>
      </c>
      <c r="BM549" t="s">
        <v>67</v>
      </c>
      <c r="BN549">
        <v>189.9</v>
      </c>
      <c r="BO549">
        <v>0.98</v>
      </c>
      <c r="BP549">
        <v>2.8</v>
      </c>
      <c r="BQ549" t="s">
        <v>131</v>
      </c>
      <c r="BR549" t="s">
        <v>139</v>
      </c>
      <c r="BS549" t="s">
        <v>133</v>
      </c>
      <c r="BT549" t="s">
        <v>98</v>
      </c>
      <c r="BU549">
        <v>-1.25</v>
      </c>
      <c r="BV549">
        <v>-1</v>
      </c>
    </row>
    <row r="550" spans="1:74" x14ac:dyDescent="0.25">
      <c r="A550" t="s">
        <v>286</v>
      </c>
      <c r="B550" t="s">
        <v>171</v>
      </c>
      <c r="C550" t="s">
        <v>104</v>
      </c>
      <c r="D550">
        <v>3</v>
      </c>
      <c r="E550">
        <v>1.03</v>
      </c>
      <c r="F550" t="s">
        <v>67</v>
      </c>
      <c r="G550" t="s">
        <v>111</v>
      </c>
      <c r="H550">
        <v>199</v>
      </c>
      <c r="I550">
        <v>1.1299999999999999</v>
      </c>
      <c r="J550" t="s">
        <v>112</v>
      </c>
      <c r="K550" t="s">
        <v>67</v>
      </c>
      <c r="L550">
        <v>1</v>
      </c>
      <c r="M550" t="s">
        <v>116</v>
      </c>
      <c r="N550" t="s">
        <v>107</v>
      </c>
      <c r="O550">
        <v>-1.75</v>
      </c>
      <c r="P550">
        <v>-2.14</v>
      </c>
      <c r="Q550">
        <v>-1.73</v>
      </c>
      <c r="R550" t="s">
        <v>72</v>
      </c>
      <c r="S550">
        <v>10.6</v>
      </c>
      <c r="T550" t="s">
        <v>65</v>
      </c>
      <c r="U550" t="s">
        <v>641</v>
      </c>
      <c r="V550" t="s">
        <v>144</v>
      </c>
      <c r="W550" t="s">
        <v>286</v>
      </c>
      <c r="X550">
        <v>1.1599999999999999</v>
      </c>
      <c r="Y550" t="s">
        <v>67</v>
      </c>
      <c r="Z550">
        <v>-1.04</v>
      </c>
      <c r="AA550" t="s">
        <v>65</v>
      </c>
      <c r="AB550" t="s">
        <v>92</v>
      </c>
      <c r="AC550">
        <v>-2.14</v>
      </c>
      <c r="AD550">
        <v>2021</v>
      </c>
      <c r="AE550">
        <v>63.1</v>
      </c>
      <c r="AF550">
        <v>126</v>
      </c>
      <c r="AG550" t="s">
        <v>93</v>
      </c>
      <c r="AH550" t="s">
        <v>66</v>
      </c>
      <c r="AI550">
        <v>1536</v>
      </c>
      <c r="AJ550">
        <v>3.99</v>
      </c>
      <c r="AK550" t="s">
        <v>109</v>
      </c>
      <c r="AL550">
        <v>457275</v>
      </c>
      <c r="AM550" t="s">
        <v>642</v>
      </c>
      <c r="AN550" t="s">
        <v>67</v>
      </c>
      <c r="AO550" t="s">
        <v>123</v>
      </c>
      <c r="AP550" t="s">
        <v>124</v>
      </c>
      <c r="AQ550" t="s">
        <v>68</v>
      </c>
      <c r="AR550" t="s">
        <v>93</v>
      </c>
      <c r="AS550" t="s">
        <v>67</v>
      </c>
      <c r="AT550" t="s">
        <v>146</v>
      </c>
      <c r="AU550" t="s">
        <v>125</v>
      </c>
      <c r="AV550" t="s">
        <v>67</v>
      </c>
      <c r="AW550" t="s">
        <v>126</v>
      </c>
      <c r="AX550" t="s">
        <v>246</v>
      </c>
      <c r="AY550" t="s">
        <v>110</v>
      </c>
      <c r="AZ550">
        <v>685</v>
      </c>
      <c r="BA550" t="s">
        <v>67</v>
      </c>
      <c r="BB550">
        <v>0</v>
      </c>
      <c r="BC550">
        <v>0.41</v>
      </c>
      <c r="BD550">
        <v>2.9</v>
      </c>
      <c r="BE550">
        <v>2.9</v>
      </c>
      <c r="BF550" t="s">
        <v>70</v>
      </c>
      <c r="BG550" t="s">
        <v>128</v>
      </c>
      <c r="BH550" t="s">
        <v>96</v>
      </c>
      <c r="BI550" t="s">
        <v>67</v>
      </c>
      <c r="BJ550" t="s">
        <v>71</v>
      </c>
      <c r="BK550" t="s">
        <v>67</v>
      </c>
      <c r="BL550" t="s">
        <v>130</v>
      </c>
      <c r="BM550" t="s">
        <v>67</v>
      </c>
      <c r="BN550">
        <v>73.41</v>
      </c>
      <c r="BO550">
        <v>0.89</v>
      </c>
      <c r="BP550">
        <v>4.8</v>
      </c>
      <c r="BQ550" t="s">
        <v>190</v>
      </c>
      <c r="BR550" t="s">
        <v>139</v>
      </c>
      <c r="BS550" t="s">
        <v>133</v>
      </c>
      <c r="BT550" t="s">
        <v>98</v>
      </c>
      <c r="BU550">
        <v>-1.25</v>
      </c>
      <c r="BV550">
        <v>-1</v>
      </c>
    </row>
    <row r="551" spans="1:74" x14ac:dyDescent="0.25">
      <c r="A551" t="s">
        <v>170</v>
      </c>
      <c r="B551" t="s">
        <v>171</v>
      </c>
      <c r="C551" t="s">
        <v>165</v>
      </c>
      <c r="D551">
        <v>1.9</v>
      </c>
      <c r="E551">
        <v>0.92</v>
      </c>
      <c r="F551" t="s">
        <v>67</v>
      </c>
      <c r="G551" t="s">
        <v>111</v>
      </c>
      <c r="H551">
        <v>199</v>
      </c>
      <c r="I551">
        <v>1.1299999999999999</v>
      </c>
      <c r="J551" t="s">
        <v>112</v>
      </c>
      <c r="K551" t="s">
        <v>67</v>
      </c>
      <c r="L551">
        <v>1</v>
      </c>
      <c r="M551" t="s">
        <v>116</v>
      </c>
      <c r="N551" t="s">
        <v>107</v>
      </c>
      <c r="O551">
        <v>-1.75</v>
      </c>
      <c r="P551">
        <v>-2</v>
      </c>
      <c r="Q551">
        <v>-1.7</v>
      </c>
      <c r="R551" t="s">
        <v>72</v>
      </c>
      <c r="S551">
        <v>8.5</v>
      </c>
      <c r="T551" t="s">
        <v>65</v>
      </c>
      <c r="U551" t="s">
        <v>641</v>
      </c>
      <c r="V551" t="s">
        <v>144</v>
      </c>
      <c r="W551" t="s">
        <v>170</v>
      </c>
      <c r="X551">
        <v>1.04</v>
      </c>
      <c r="Y551" t="s">
        <v>67</v>
      </c>
      <c r="Z551">
        <v>-1.01</v>
      </c>
      <c r="AA551" t="s">
        <v>65</v>
      </c>
      <c r="AB551" t="s">
        <v>92</v>
      </c>
      <c r="AC551">
        <v>-2</v>
      </c>
      <c r="AD551">
        <v>2021</v>
      </c>
      <c r="AE551">
        <v>71.900000000000006</v>
      </c>
      <c r="AF551">
        <v>144</v>
      </c>
      <c r="AG551" t="s">
        <v>93</v>
      </c>
      <c r="AH551" t="s">
        <v>66</v>
      </c>
      <c r="AI551">
        <v>1536</v>
      </c>
      <c r="AJ551">
        <v>0</v>
      </c>
      <c r="AK551" t="s">
        <v>109</v>
      </c>
      <c r="AL551">
        <v>457276</v>
      </c>
      <c r="AM551" t="s">
        <v>642</v>
      </c>
      <c r="AN551" t="s">
        <v>67</v>
      </c>
      <c r="AO551" t="s">
        <v>123</v>
      </c>
      <c r="AP551" t="s">
        <v>124</v>
      </c>
      <c r="AQ551" t="s">
        <v>68</v>
      </c>
      <c r="AR551" t="s">
        <v>93</v>
      </c>
      <c r="AS551" t="s">
        <v>67</v>
      </c>
      <c r="AT551" t="s">
        <v>146</v>
      </c>
      <c r="AU551" t="s">
        <v>125</v>
      </c>
      <c r="AV551" t="s">
        <v>67</v>
      </c>
      <c r="AW551" t="s">
        <v>126</v>
      </c>
      <c r="AX551" t="s">
        <v>246</v>
      </c>
      <c r="AY551" t="s">
        <v>110</v>
      </c>
      <c r="AZ551">
        <v>696</v>
      </c>
      <c r="BA551" t="s">
        <v>67</v>
      </c>
      <c r="BB551">
        <v>0</v>
      </c>
      <c r="BC551">
        <v>0.3</v>
      </c>
      <c r="BD551">
        <v>2.9</v>
      </c>
      <c r="BE551">
        <v>2.9</v>
      </c>
      <c r="BF551" t="s">
        <v>70</v>
      </c>
      <c r="BG551" t="s">
        <v>128</v>
      </c>
      <c r="BH551" t="s">
        <v>96</v>
      </c>
      <c r="BI551" t="s">
        <v>67</v>
      </c>
      <c r="BJ551" t="s">
        <v>71</v>
      </c>
      <c r="BK551" t="s">
        <v>67</v>
      </c>
      <c r="BL551" t="s">
        <v>130</v>
      </c>
      <c r="BM551" t="s">
        <v>67</v>
      </c>
      <c r="BN551">
        <v>74.709999999999994</v>
      </c>
      <c r="BO551">
        <v>0.75</v>
      </c>
      <c r="BP551">
        <v>2.7</v>
      </c>
      <c r="BQ551" t="s">
        <v>131</v>
      </c>
      <c r="BR551" t="s">
        <v>139</v>
      </c>
      <c r="BS551" t="s">
        <v>133</v>
      </c>
      <c r="BT551" t="s">
        <v>98</v>
      </c>
      <c r="BU551">
        <v>-1.25</v>
      </c>
      <c r="BV551">
        <v>-1</v>
      </c>
    </row>
    <row r="552" spans="1:74" x14ac:dyDescent="0.25">
      <c r="A552" t="s">
        <v>80</v>
      </c>
      <c r="B552" t="s">
        <v>80</v>
      </c>
      <c r="C552" t="s">
        <v>80</v>
      </c>
      <c r="D552">
        <v>4.2</v>
      </c>
      <c r="E552">
        <v>0.66</v>
      </c>
      <c r="F552" t="s">
        <v>67</v>
      </c>
      <c r="G552" t="s">
        <v>105</v>
      </c>
      <c r="H552">
        <v>199</v>
      </c>
      <c r="I552">
        <v>1.1299999999999999</v>
      </c>
      <c r="J552" t="s">
        <v>106</v>
      </c>
      <c r="K552" t="s">
        <v>67</v>
      </c>
      <c r="L552">
        <v>0</v>
      </c>
      <c r="M552" t="s">
        <v>116</v>
      </c>
      <c r="N552" t="s">
        <v>107</v>
      </c>
      <c r="O552">
        <v>-2.2000000000000002</v>
      </c>
      <c r="P552">
        <v>-2.11</v>
      </c>
      <c r="Q552">
        <v>-1.96</v>
      </c>
      <c r="R552" t="s">
        <v>72</v>
      </c>
      <c r="S552">
        <v>18.2</v>
      </c>
      <c r="T552" t="s">
        <v>65</v>
      </c>
      <c r="U552" t="s">
        <v>643</v>
      </c>
      <c r="V552" t="s">
        <v>108</v>
      </c>
      <c r="W552" t="s">
        <v>80</v>
      </c>
      <c r="X552">
        <v>0.75</v>
      </c>
      <c r="Y552" t="s">
        <v>67</v>
      </c>
      <c r="Z552">
        <v>-1.03</v>
      </c>
      <c r="AA552" t="s">
        <v>65</v>
      </c>
      <c r="AB552" t="s">
        <v>92</v>
      </c>
      <c r="AC552">
        <v>-2.11</v>
      </c>
      <c r="AD552">
        <v>2021</v>
      </c>
      <c r="AE552">
        <v>63.1</v>
      </c>
      <c r="AF552">
        <v>126</v>
      </c>
      <c r="AG552" t="s">
        <v>93</v>
      </c>
      <c r="AH552" t="s">
        <v>66</v>
      </c>
      <c r="AI552">
        <v>1536</v>
      </c>
      <c r="AJ552">
        <v>6.66</v>
      </c>
      <c r="AK552" t="s">
        <v>109</v>
      </c>
      <c r="AL552">
        <v>457277</v>
      </c>
      <c r="AM552" t="s">
        <v>355</v>
      </c>
      <c r="AN552" t="s">
        <v>67</v>
      </c>
      <c r="AO552" t="s">
        <v>123</v>
      </c>
      <c r="AP552" t="s">
        <v>124</v>
      </c>
      <c r="AQ552" t="s">
        <v>68</v>
      </c>
      <c r="AR552" t="s">
        <v>93</v>
      </c>
      <c r="AS552" t="s">
        <v>67</v>
      </c>
      <c r="AT552" t="s">
        <v>146</v>
      </c>
      <c r="AU552" t="s">
        <v>125</v>
      </c>
      <c r="AV552" t="s">
        <v>67</v>
      </c>
      <c r="AW552" t="s">
        <v>126</v>
      </c>
      <c r="AX552" t="s">
        <v>563</v>
      </c>
      <c r="AY552" t="s">
        <v>110</v>
      </c>
      <c r="AZ552">
        <v>75</v>
      </c>
      <c r="BA552" t="s">
        <v>67</v>
      </c>
      <c r="BB552">
        <v>0</v>
      </c>
      <c r="BC552">
        <v>0.15</v>
      </c>
      <c r="BD552">
        <v>5.8</v>
      </c>
      <c r="BE552">
        <v>5.8</v>
      </c>
      <c r="BF552" t="s">
        <v>70</v>
      </c>
      <c r="BG552" t="s">
        <v>128</v>
      </c>
      <c r="BH552" t="s">
        <v>96</v>
      </c>
      <c r="BI552" t="s">
        <v>67</v>
      </c>
      <c r="BJ552" t="s">
        <v>71</v>
      </c>
      <c r="BK552" t="s">
        <v>67</v>
      </c>
      <c r="BL552" t="s">
        <v>130</v>
      </c>
      <c r="BM552" t="s">
        <v>67</v>
      </c>
      <c r="BN552">
        <v>47.09</v>
      </c>
      <c r="BO552">
        <v>0.86</v>
      </c>
      <c r="BP552">
        <v>6.7</v>
      </c>
      <c r="BQ552" t="s">
        <v>190</v>
      </c>
      <c r="BR552" t="s">
        <v>139</v>
      </c>
      <c r="BS552" t="s">
        <v>133</v>
      </c>
      <c r="BT552" t="s">
        <v>98</v>
      </c>
      <c r="BU552">
        <v>-1.25</v>
      </c>
      <c r="BV552">
        <v>-1</v>
      </c>
    </row>
    <row r="553" spans="1:74" x14ac:dyDescent="0.25">
      <c r="A553" t="s">
        <v>80</v>
      </c>
      <c r="B553" t="s">
        <v>80</v>
      </c>
      <c r="C553" t="s">
        <v>80</v>
      </c>
      <c r="D553">
        <v>5.9</v>
      </c>
      <c r="E553">
        <v>0.66</v>
      </c>
      <c r="F553" t="s">
        <v>67</v>
      </c>
      <c r="G553" t="s">
        <v>111</v>
      </c>
      <c r="H553">
        <v>199</v>
      </c>
      <c r="I553">
        <v>1.1299999999999999</v>
      </c>
      <c r="J553" t="s">
        <v>106</v>
      </c>
      <c r="K553" t="s">
        <v>67</v>
      </c>
      <c r="L553">
        <v>0</v>
      </c>
      <c r="M553" t="s">
        <v>116</v>
      </c>
      <c r="N553" t="s">
        <v>107</v>
      </c>
      <c r="O553">
        <v>-2.2000000000000002</v>
      </c>
      <c r="P553">
        <v>-2.11</v>
      </c>
      <c r="Q553">
        <v>-1.96</v>
      </c>
      <c r="R553" t="s">
        <v>72</v>
      </c>
      <c r="S553">
        <v>18.2</v>
      </c>
      <c r="T553" t="s">
        <v>65</v>
      </c>
      <c r="U553" t="s">
        <v>643</v>
      </c>
      <c r="V553" t="s">
        <v>108</v>
      </c>
      <c r="W553" t="s">
        <v>80</v>
      </c>
      <c r="X553">
        <v>0.75</v>
      </c>
      <c r="Y553" t="s">
        <v>67</v>
      </c>
      <c r="Z553">
        <v>-1.03</v>
      </c>
      <c r="AA553" t="s">
        <v>65</v>
      </c>
      <c r="AB553" t="s">
        <v>92</v>
      </c>
      <c r="AC553">
        <v>-2.11</v>
      </c>
      <c r="AD553">
        <v>2021</v>
      </c>
      <c r="AE553">
        <v>87.9</v>
      </c>
      <c r="AF553">
        <v>176</v>
      </c>
      <c r="AG553" t="s">
        <v>93</v>
      </c>
      <c r="AH553" t="s">
        <v>66</v>
      </c>
      <c r="AI553">
        <v>1536</v>
      </c>
      <c r="AJ553">
        <v>6.66</v>
      </c>
      <c r="AK553" t="s">
        <v>109</v>
      </c>
      <c r="AL553">
        <v>457278</v>
      </c>
      <c r="AM553" t="s">
        <v>355</v>
      </c>
      <c r="AN553" t="s">
        <v>67</v>
      </c>
      <c r="AO553" t="s">
        <v>123</v>
      </c>
      <c r="AP553" t="s">
        <v>124</v>
      </c>
      <c r="AQ553" t="s">
        <v>68</v>
      </c>
      <c r="AR553" t="s">
        <v>93</v>
      </c>
      <c r="AS553" t="s">
        <v>67</v>
      </c>
      <c r="AT553" t="s">
        <v>146</v>
      </c>
      <c r="AU553" t="s">
        <v>125</v>
      </c>
      <c r="AV553" t="s">
        <v>67</v>
      </c>
      <c r="AW553" t="s">
        <v>126</v>
      </c>
      <c r="AX553" t="s">
        <v>563</v>
      </c>
      <c r="AY553" t="s">
        <v>110</v>
      </c>
      <c r="AZ553">
        <v>75</v>
      </c>
      <c r="BA553" t="s">
        <v>67</v>
      </c>
      <c r="BB553">
        <v>0</v>
      </c>
      <c r="BC553">
        <v>0.15</v>
      </c>
      <c r="BD553">
        <v>5.8</v>
      </c>
      <c r="BE553">
        <v>5.8</v>
      </c>
      <c r="BF553" t="s">
        <v>70</v>
      </c>
      <c r="BG553" t="s">
        <v>128</v>
      </c>
      <c r="BH553" t="s">
        <v>96</v>
      </c>
      <c r="BI553" t="s">
        <v>67</v>
      </c>
      <c r="BJ553" t="s">
        <v>71</v>
      </c>
      <c r="BK553" t="s">
        <v>67</v>
      </c>
      <c r="BL553" t="s">
        <v>130</v>
      </c>
      <c r="BM553" t="s">
        <v>67</v>
      </c>
      <c r="BN553">
        <v>65.58</v>
      </c>
      <c r="BO553">
        <v>0.86</v>
      </c>
      <c r="BP553">
        <v>6.7</v>
      </c>
      <c r="BQ553" t="s">
        <v>190</v>
      </c>
      <c r="BR553" t="s">
        <v>139</v>
      </c>
      <c r="BS553" t="s">
        <v>133</v>
      </c>
      <c r="BT553" t="s">
        <v>98</v>
      </c>
      <c r="BU553">
        <v>-1.25</v>
      </c>
      <c r="BV553">
        <v>-1</v>
      </c>
    </row>
    <row r="554" spans="1:74" x14ac:dyDescent="0.25">
      <c r="A554" t="s">
        <v>80</v>
      </c>
      <c r="B554" t="s">
        <v>80</v>
      </c>
      <c r="C554" t="s">
        <v>80</v>
      </c>
      <c r="D554">
        <v>16.2</v>
      </c>
      <c r="E554">
        <v>0.44</v>
      </c>
      <c r="F554" t="s">
        <v>67</v>
      </c>
      <c r="G554" t="s">
        <v>105</v>
      </c>
      <c r="H554">
        <v>199</v>
      </c>
      <c r="I554">
        <v>1.1299999999999999</v>
      </c>
      <c r="J554" t="s">
        <v>106</v>
      </c>
      <c r="K554" t="s">
        <v>67</v>
      </c>
      <c r="L554">
        <v>0</v>
      </c>
      <c r="M554" t="s">
        <v>116</v>
      </c>
      <c r="N554" t="s">
        <v>107</v>
      </c>
      <c r="O554">
        <v>-2.2000000000000002</v>
      </c>
      <c r="P554">
        <v>-2.1800000000000002</v>
      </c>
      <c r="Q554">
        <v>-2.06</v>
      </c>
      <c r="R554" t="s">
        <v>72</v>
      </c>
      <c r="S554">
        <v>18.100000000000001</v>
      </c>
      <c r="T554" t="s">
        <v>65</v>
      </c>
      <c r="U554" t="s">
        <v>643</v>
      </c>
      <c r="V554" t="s">
        <v>108</v>
      </c>
      <c r="W554" t="s">
        <v>80</v>
      </c>
      <c r="X554">
        <v>0.5</v>
      </c>
      <c r="Y554" t="s">
        <v>67</v>
      </c>
      <c r="Z554">
        <v>-1.02</v>
      </c>
      <c r="AA554" t="s">
        <v>65</v>
      </c>
      <c r="AB554" t="s">
        <v>92</v>
      </c>
      <c r="AC554">
        <v>-2.1800000000000002</v>
      </c>
      <c r="AD554">
        <v>2021</v>
      </c>
      <c r="AE554">
        <v>245.8</v>
      </c>
      <c r="AF554">
        <v>492</v>
      </c>
      <c r="AG554" t="s">
        <v>93</v>
      </c>
      <c r="AH554" t="s">
        <v>66</v>
      </c>
      <c r="AI554">
        <v>1536</v>
      </c>
      <c r="AJ554">
        <v>6.79</v>
      </c>
      <c r="AK554" t="s">
        <v>109</v>
      </c>
      <c r="AL554">
        <v>457279</v>
      </c>
      <c r="AM554" t="s">
        <v>355</v>
      </c>
      <c r="AN554" t="s">
        <v>67</v>
      </c>
      <c r="AO554" t="s">
        <v>123</v>
      </c>
      <c r="AP554" t="s">
        <v>124</v>
      </c>
      <c r="AQ554" t="s">
        <v>68</v>
      </c>
      <c r="AR554" t="s">
        <v>93</v>
      </c>
      <c r="AS554" t="s">
        <v>67</v>
      </c>
      <c r="AT554" t="s">
        <v>146</v>
      </c>
      <c r="AU554" t="s">
        <v>125</v>
      </c>
      <c r="AV554" t="s">
        <v>67</v>
      </c>
      <c r="AW554" t="s">
        <v>126</v>
      </c>
      <c r="AX554" t="s">
        <v>563</v>
      </c>
      <c r="AY554" t="s">
        <v>110</v>
      </c>
      <c r="AZ554">
        <v>77</v>
      </c>
      <c r="BA554" t="s">
        <v>67</v>
      </c>
      <c r="BB554">
        <v>0</v>
      </c>
      <c r="BC554">
        <v>0.12</v>
      </c>
      <c r="BD554">
        <v>5.8</v>
      </c>
      <c r="BE554">
        <v>5.8</v>
      </c>
      <c r="BF554" t="s">
        <v>70</v>
      </c>
      <c r="BG554" t="s">
        <v>128</v>
      </c>
      <c r="BH554" t="s">
        <v>96</v>
      </c>
      <c r="BI554" t="s">
        <v>67</v>
      </c>
      <c r="BJ554" t="s">
        <v>71</v>
      </c>
      <c r="BK554" t="s">
        <v>67</v>
      </c>
      <c r="BL554" t="s">
        <v>130</v>
      </c>
      <c r="BM554" t="s">
        <v>67</v>
      </c>
      <c r="BN554">
        <v>122.21</v>
      </c>
      <c r="BO554">
        <v>0.93</v>
      </c>
      <c r="BP554">
        <v>6.6</v>
      </c>
      <c r="BQ554" t="s">
        <v>190</v>
      </c>
      <c r="BR554" t="s">
        <v>139</v>
      </c>
      <c r="BS554" t="s">
        <v>133</v>
      </c>
      <c r="BT554" t="s">
        <v>98</v>
      </c>
      <c r="BU554">
        <v>-1.25</v>
      </c>
      <c r="BV554">
        <v>-1</v>
      </c>
    </row>
    <row r="555" spans="1:74" x14ac:dyDescent="0.25">
      <c r="A555" t="s">
        <v>152</v>
      </c>
      <c r="B555" t="s">
        <v>153</v>
      </c>
      <c r="C555" t="s">
        <v>141</v>
      </c>
      <c r="D555">
        <v>6.8</v>
      </c>
      <c r="E555">
        <v>0.5</v>
      </c>
      <c r="F555" t="s">
        <v>67</v>
      </c>
      <c r="G555" t="s">
        <v>88</v>
      </c>
      <c r="H555">
        <v>199</v>
      </c>
      <c r="I555">
        <v>1.1299999999999999</v>
      </c>
      <c r="J555" t="s">
        <v>106</v>
      </c>
      <c r="K555" t="s">
        <v>67</v>
      </c>
      <c r="L555">
        <v>0</v>
      </c>
      <c r="M555" t="s">
        <v>116</v>
      </c>
      <c r="N555" t="s">
        <v>107</v>
      </c>
      <c r="O555">
        <v>-1.9</v>
      </c>
      <c r="P555">
        <v>-1.87</v>
      </c>
      <c r="Q555">
        <v>-1.54</v>
      </c>
      <c r="R555" t="s">
        <v>72</v>
      </c>
      <c r="S555">
        <v>10.6</v>
      </c>
      <c r="T555" t="s">
        <v>65</v>
      </c>
      <c r="U555" t="s">
        <v>644</v>
      </c>
      <c r="V555" t="s">
        <v>108</v>
      </c>
      <c r="W555" t="s">
        <v>152</v>
      </c>
      <c r="X555">
        <v>0.56999999999999995</v>
      </c>
      <c r="Y555" t="s">
        <v>67</v>
      </c>
      <c r="Z555">
        <v>-0.78</v>
      </c>
      <c r="AA555" t="s">
        <v>65</v>
      </c>
      <c r="AB555" t="s">
        <v>92</v>
      </c>
      <c r="AC555">
        <v>-1.87</v>
      </c>
      <c r="AD555">
        <v>2021</v>
      </c>
      <c r="AE555">
        <v>162.1</v>
      </c>
      <c r="AF555">
        <v>324</v>
      </c>
      <c r="AG555" t="s">
        <v>93</v>
      </c>
      <c r="AH555" t="s">
        <v>66</v>
      </c>
      <c r="AI555">
        <v>1536</v>
      </c>
      <c r="AJ555">
        <v>3.24</v>
      </c>
      <c r="AK555" t="s">
        <v>109</v>
      </c>
      <c r="AL555">
        <v>457280</v>
      </c>
      <c r="AM555" t="s">
        <v>645</v>
      </c>
      <c r="AN555" t="s">
        <v>67</v>
      </c>
      <c r="AO555" t="s">
        <v>123</v>
      </c>
      <c r="AP555" t="s">
        <v>124</v>
      </c>
      <c r="AQ555" t="s">
        <v>68</v>
      </c>
      <c r="AR555" t="s">
        <v>93</v>
      </c>
      <c r="AS555" t="s">
        <v>67</v>
      </c>
      <c r="AT555" t="s">
        <v>146</v>
      </c>
      <c r="AU555" t="s">
        <v>125</v>
      </c>
      <c r="AV555" t="s">
        <v>67</v>
      </c>
      <c r="AW555" t="s">
        <v>126</v>
      </c>
      <c r="AX555" t="s">
        <v>156</v>
      </c>
      <c r="AY555" t="s">
        <v>110</v>
      </c>
      <c r="AZ555">
        <v>864</v>
      </c>
      <c r="BA555" t="s">
        <v>67</v>
      </c>
      <c r="BB555">
        <v>0</v>
      </c>
      <c r="BC555">
        <v>0.33</v>
      </c>
      <c r="BD555">
        <v>3.2</v>
      </c>
      <c r="BE555">
        <v>3.2</v>
      </c>
      <c r="BF555" t="s">
        <v>70</v>
      </c>
      <c r="BG555" t="s">
        <v>128</v>
      </c>
      <c r="BH555" t="s">
        <v>96</v>
      </c>
      <c r="BI555" t="s">
        <v>67</v>
      </c>
      <c r="BJ555" t="s">
        <v>71</v>
      </c>
      <c r="BK555" t="s">
        <v>67</v>
      </c>
      <c r="BL555" t="s">
        <v>130</v>
      </c>
      <c r="BM555" t="s">
        <v>67</v>
      </c>
      <c r="BN555">
        <v>91.59</v>
      </c>
      <c r="BO555">
        <v>0.77</v>
      </c>
      <c r="BP555">
        <v>4.2</v>
      </c>
      <c r="BQ555" t="s">
        <v>190</v>
      </c>
      <c r="BR555" t="s">
        <v>139</v>
      </c>
      <c r="BS555" t="s">
        <v>133</v>
      </c>
      <c r="BT555" t="s">
        <v>98</v>
      </c>
      <c r="BU555">
        <v>-1.1000000000000001</v>
      </c>
      <c r="BV555">
        <v>-0.9</v>
      </c>
    </row>
    <row r="556" spans="1:74" x14ac:dyDescent="0.25">
      <c r="A556" t="s">
        <v>152</v>
      </c>
      <c r="B556" t="s">
        <v>153</v>
      </c>
      <c r="C556" t="s">
        <v>141</v>
      </c>
      <c r="D556">
        <v>6.5</v>
      </c>
      <c r="E556">
        <v>1.04</v>
      </c>
      <c r="F556" t="s">
        <v>67</v>
      </c>
      <c r="G556" t="s">
        <v>88</v>
      </c>
      <c r="H556">
        <v>199</v>
      </c>
      <c r="I556">
        <v>1.1299999999999999</v>
      </c>
      <c r="J556" t="s">
        <v>106</v>
      </c>
      <c r="K556" t="s">
        <v>67</v>
      </c>
      <c r="L556">
        <v>1</v>
      </c>
      <c r="M556" t="s">
        <v>116</v>
      </c>
      <c r="N556" t="s">
        <v>107</v>
      </c>
      <c r="O556">
        <v>-1.9</v>
      </c>
      <c r="P556">
        <v>-1.99</v>
      </c>
      <c r="Q556">
        <v>-1.57</v>
      </c>
      <c r="R556" t="s">
        <v>72</v>
      </c>
      <c r="S556">
        <v>11.3</v>
      </c>
      <c r="T556" t="s">
        <v>65</v>
      </c>
      <c r="U556" t="s">
        <v>644</v>
      </c>
      <c r="V556" t="s">
        <v>108</v>
      </c>
      <c r="W556" t="s">
        <v>152</v>
      </c>
      <c r="X556">
        <v>1.18</v>
      </c>
      <c r="Y556" t="s">
        <v>67</v>
      </c>
      <c r="Z556">
        <v>-0.77</v>
      </c>
      <c r="AA556" t="s">
        <v>65</v>
      </c>
      <c r="AB556" t="s">
        <v>92</v>
      </c>
      <c r="AC556">
        <v>-1.99</v>
      </c>
      <c r="AD556">
        <v>2021</v>
      </c>
      <c r="AE556">
        <v>132.9</v>
      </c>
      <c r="AF556">
        <v>266</v>
      </c>
      <c r="AG556" t="s">
        <v>93</v>
      </c>
      <c r="AH556" t="s">
        <v>66</v>
      </c>
      <c r="AI556">
        <v>1536</v>
      </c>
      <c r="AJ556">
        <v>4.1900000000000004</v>
      </c>
      <c r="AK556" t="s">
        <v>109</v>
      </c>
      <c r="AL556">
        <v>457281</v>
      </c>
      <c r="AM556" t="s">
        <v>645</v>
      </c>
      <c r="AN556" t="s">
        <v>67</v>
      </c>
      <c r="AO556" t="s">
        <v>123</v>
      </c>
      <c r="AP556" t="s">
        <v>124</v>
      </c>
      <c r="AQ556" t="s">
        <v>68</v>
      </c>
      <c r="AR556" t="s">
        <v>93</v>
      </c>
      <c r="AS556" t="s">
        <v>67</v>
      </c>
      <c r="AT556" t="s">
        <v>146</v>
      </c>
      <c r="AU556" t="s">
        <v>125</v>
      </c>
      <c r="AV556" t="s">
        <v>67</v>
      </c>
      <c r="AW556" t="s">
        <v>126</v>
      </c>
      <c r="AX556" t="s">
        <v>156</v>
      </c>
      <c r="AY556" t="s">
        <v>110</v>
      </c>
      <c r="AZ556">
        <v>865</v>
      </c>
      <c r="BA556" t="s">
        <v>67</v>
      </c>
      <c r="BB556">
        <v>0</v>
      </c>
      <c r="BC556">
        <v>0.42</v>
      </c>
      <c r="BD556">
        <v>3.2</v>
      </c>
      <c r="BE556">
        <v>3.2</v>
      </c>
      <c r="BF556" t="s">
        <v>70</v>
      </c>
      <c r="BG556" t="s">
        <v>128</v>
      </c>
      <c r="BH556" t="s">
        <v>96</v>
      </c>
      <c r="BI556" t="s">
        <v>67</v>
      </c>
      <c r="BJ556" t="s">
        <v>71</v>
      </c>
      <c r="BK556" t="s">
        <v>67</v>
      </c>
      <c r="BL556" t="s">
        <v>130</v>
      </c>
      <c r="BM556" t="s">
        <v>67</v>
      </c>
      <c r="BN556">
        <v>156.22999999999999</v>
      </c>
      <c r="BO556">
        <v>0.89</v>
      </c>
      <c r="BP556">
        <v>4.9000000000000004</v>
      </c>
      <c r="BQ556" t="s">
        <v>190</v>
      </c>
      <c r="BR556" t="s">
        <v>139</v>
      </c>
      <c r="BS556" t="s">
        <v>133</v>
      </c>
      <c r="BT556" t="s">
        <v>98</v>
      </c>
      <c r="BU556">
        <v>-1.1000000000000001</v>
      </c>
      <c r="BV556">
        <v>-0.9</v>
      </c>
    </row>
    <row r="557" spans="1:74" x14ac:dyDescent="0.25">
      <c r="A557" t="s">
        <v>152</v>
      </c>
      <c r="B557" t="s">
        <v>153</v>
      </c>
      <c r="C557" t="s">
        <v>141</v>
      </c>
      <c r="D557">
        <v>1.5</v>
      </c>
      <c r="E557">
        <v>0.79</v>
      </c>
      <c r="F557" t="s">
        <v>67</v>
      </c>
      <c r="G557" t="s">
        <v>111</v>
      </c>
      <c r="H557">
        <v>199</v>
      </c>
      <c r="I557">
        <v>1.1299999999999999</v>
      </c>
      <c r="J557" t="s">
        <v>106</v>
      </c>
      <c r="K557" t="s">
        <v>67</v>
      </c>
      <c r="L557">
        <v>0</v>
      </c>
      <c r="M557" t="s">
        <v>116</v>
      </c>
      <c r="N557" t="s">
        <v>107</v>
      </c>
      <c r="O557">
        <v>-1.9</v>
      </c>
      <c r="P557">
        <v>-1.79</v>
      </c>
      <c r="Q557">
        <v>-1.47</v>
      </c>
      <c r="R557" t="s">
        <v>72</v>
      </c>
      <c r="S557">
        <v>10.9</v>
      </c>
      <c r="T557" t="s">
        <v>65</v>
      </c>
      <c r="U557" t="s">
        <v>644</v>
      </c>
      <c r="V557" t="s">
        <v>108</v>
      </c>
      <c r="W557" t="s">
        <v>152</v>
      </c>
      <c r="X557">
        <v>0.89</v>
      </c>
      <c r="Y557" t="s">
        <v>67</v>
      </c>
      <c r="Z557">
        <v>-0.78</v>
      </c>
      <c r="AA557" t="s">
        <v>65</v>
      </c>
      <c r="AB557" t="s">
        <v>92</v>
      </c>
      <c r="AC557">
        <v>-1.79</v>
      </c>
      <c r="AD557">
        <v>2021</v>
      </c>
      <c r="AE557">
        <v>32.5</v>
      </c>
      <c r="AF557">
        <v>65</v>
      </c>
      <c r="AG557" t="s">
        <v>93</v>
      </c>
      <c r="AH557" t="s">
        <v>66</v>
      </c>
      <c r="AI557">
        <v>1536</v>
      </c>
      <c r="AJ557">
        <v>3.47</v>
      </c>
      <c r="AK557" t="s">
        <v>109</v>
      </c>
      <c r="AL557">
        <v>457282</v>
      </c>
      <c r="AM557" t="s">
        <v>645</v>
      </c>
      <c r="AN557" t="s">
        <v>67</v>
      </c>
      <c r="AO557" t="s">
        <v>123</v>
      </c>
      <c r="AP557" t="s">
        <v>124</v>
      </c>
      <c r="AQ557" t="s">
        <v>68</v>
      </c>
      <c r="AR557" t="s">
        <v>93</v>
      </c>
      <c r="AS557" t="s">
        <v>67</v>
      </c>
      <c r="AT557" t="s">
        <v>146</v>
      </c>
      <c r="AU557" t="s">
        <v>125</v>
      </c>
      <c r="AV557" t="s">
        <v>67</v>
      </c>
      <c r="AW557" t="s">
        <v>126</v>
      </c>
      <c r="AX557" t="s">
        <v>156</v>
      </c>
      <c r="AY557" t="s">
        <v>110</v>
      </c>
      <c r="AZ557">
        <v>866</v>
      </c>
      <c r="BA557" t="s">
        <v>67</v>
      </c>
      <c r="BB557">
        <v>0</v>
      </c>
      <c r="BC557">
        <v>0.32</v>
      </c>
      <c r="BD557">
        <v>3.2</v>
      </c>
      <c r="BE557">
        <v>3.2</v>
      </c>
      <c r="BF557" t="s">
        <v>70</v>
      </c>
      <c r="BG557" t="s">
        <v>99</v>
      </c>
      <c r="BH557" t="s">
        <v>96</v>
      </c>
      <c r="BI557" t="s">
        <v>67</v>
      </c>
      <c r="BJ557" t="s">
        <v>71</v>
      </c>
      <c r="BK557" t="s">
        <v>67</v>
      </c>
      <c r="BL557" t="s">
        <v>97</v>
      </c>
      <c r="BM557" t="s">
        <v>67</v>
      </c>
      <c r="BN557">
        <v>29.05</v>
      </c>
      <c r="BO557">
        <v>0.69</v>
      </c>
      <c r="BP557">
        <v>4.5</v>
      </c>
      <c r="BQ557" t="s">
        <v>190</v>
      </c>
      <c r="BR557" t="s">
        <v>646</v>
      </c>
      <c r="BS557" t="s">
        <v>133</v>
      </c>
      <c r="BT557" t="s">
        <v>98</v>
      </c>
      <c r="BU557">
        <v>-1.1000000000000001</v>
      </c>
      <c r="BV557">
        <v>-0.9</v>
      </c>
    </row>
    <row r="558" spans="1:74" x14ac:dyDescent="0.25">
      <c r="A558" t="s">
        <v>152</v>
      </c>
      <c r="B558" t="s">
        <v>153</v>
      </c>
      <c r="C558" t="s">
        <v>141</v>
      </c>
      <c r="D558">
        <v>1.7</v>
      </c>
      <c r="E558">
        <v>0.5</v>
      </c>
      <c r="F558" t="s">
        <v>67</v>
      </c>
      <c r="G558" t="s">
        <v>73</v>
      </c>
      <c r="H558">
        <v>199</v>
      </c>
      <c r="I558">
        <v>1.1299999999999999</v>
      </c>
      <c r="J558" t="s">
        <v>112</v>
      </c>
      <c r="K558" t="s">
        <v>67</v>
      </c>
      <c r="L558">
        <v>0</v>
      </c>
      <c r="M558" t="s">
        <v>116</v>
      </c>
      <c r="N558" t="s">
        <v>160</v>
      </c>
      <c r="O558">
        <v>-1.9</v>
      </c>
      <c r="P558">
        <v>-1.87</v>
      </c>
      <c r="Q558">
        <v>-1.54</v>
      </c>
      <c r="R558" t="s">
        <v>72</v>
      </c>
      <c r="S558">
        <v>10.6</v>
      </c>
      <c r="T558" t="s">
        <v>65</v>
      </c>
      <c r="U558" t="s">
        <v>644</v>
      </c>
      <c r="V558" t="s">
        <v>144</v>
      </c>
      <c r="W558" t="s">
        <v>152</v>
      </c>
      <c r="X558">
        <v>0.56999999999999995</v>
      </c>
      <c r="Y558" t="s">
        <v>67</v>
      </c>
      <c r="Z558">
        <v>-0.78</v>
      </c>
      <c r="AA558" t="s">
        <v>65</v>
      </c>
      <c r="AB558" t="s">
        <v>100</v>
      </c>
      <c r="AC558">
        <v>-1.87</v>
      </c>
      <c r="AD558">
        <v>2021</v>
      </c>
      <c r="AE558">
        <v>40.200000000000003</v>
      </c>
      <c r="AF558">
        <v>80</v>
      </c>
      <c r="AG558" t="s">
        <v>93</v>
      </c>
      <c r="AH558" t="s">
        <v>66</v>
      </c>
      <c r="AI558">
        <v>1536</v>
      </c>
      <c r="AJ558">
        <v>3.24</v>
      </c>
      <c r="AK558" t="s">
        <v>109</v>
      </c>
      <c r="AL558">
        <v>457283</v>
      </c>
      <c r="AM558" t="s">
        <v>645</v>
      </c>
      <c r="AN558" t="s">
        <v>67</v>
      </c>
      <c r="AO558" t="s">
        <v>123</v>
      </c>
      <c r="AP558" t="s">
        <v>124</v>
      </c>
      <c r="AQ558" t="s">
        <v>68</v>
      </c>
      <c r="AR558" t="s">
        <v>93</v>
      </c>
      <c r="AS558" t="s">
        <v>67</v>
      </c>
      <c r="AT558" t="s">
        <v>146</v>
      </c>
      <c r="AU558" t="s">
        <v>125</v>
      </c>
      <c r="AV558" t="s">
        <v>67</v>
      </c>
      <c r="AW558" t="s">
        <v>126</v>
      </c>
      <c r="AX558" t="s">
        <v>156</v>
      </c>
      <c r="AY558" t="s">
        <v>110</v>
      </c>
      <c r="AZ558">
        <v>864</v>
      </c>
      <c r="BA558" t="s">
        <v>67</v>
      </c>
      <c r="BB558">
        <v>0</v>
      </c>
      <c r="BC558">
        <v>0.33</v>
      </c>
      <c r="BD558">
        <v>3.2</v>
      </c>
      <c r="BE558">
        <v>3.2</v>
      </c>
      <c r="BF558" t="s">
        <v>70</v>
      </c>
      <c r="BG558" t="s">
        <v>99</v>
      </c>
      <c r="BH558" t="s">
        <v>96</v>
      </c>
      <c r="BI558" t="s">
        <v>67</v>
      </c>
      <c r="BJ558" t="s">
        <v>71</v>
      </c>
      <c r="BK558" t="s">
        <v>67</v>
      </c>
      <c r="BL558" t="s">
        <v>97</v>
      </c>
      <c r="BM558" t="s">
        <v>67</v>
      </c>
      <c r="BN558">
        <v>22.69</v>
      </c>
      <c r="BO558">
        <v>0.77</v>
      </c>
      <c r="BP558">
        <v>4.2</v>
      </c>
      <c r="BQ558" t="s">
        <v>190</v>
      </c>
      <c r="BR558" t="s">
        <v>647</v>
      </c>
      <c r="BS558" t="s">
        <v>133</v>
      </c>
      <c r="BT558" t="s">
        <v>98</v>
      </c>
      <c r="BU558">
        <v>-1.1000000000000001</v>
      </c>
      <c r="BV558">
        <v>-0.9</v>
      </c>
    </row>
    <row r="559" spans="1:74" x14ac:dyDescent="0.25">
      <c r="A559" t="s">
        <v>152</v>
      </c>
      <c r="B559" t="s">
        <v>153</v>
      </c>
      <c r="C559" t="s">
        <v>141</v>
      </c>
      <c r="D559">
        <v>4.2</v>
      </c>
      <c r="E559">
        <v>0.73</v>
      </c>
      <c r="F559" t="s">
        <v>67</v>
      </c>
      <c r="G559" t="s">
        <v>105</v>
      </c>
      <c r="H559">
        <v>199</v>
      </c>
      <c r="I559">
        <v>1.1299999999999999</v>
      </c>
      <c r="J559" t="s">
        <v>106</v>
      </c>
      <c r="K559" t="s">
        <v>67</v>
      </c>
      <c r="L559">
        <v>0</v>
      </c>
      <c r="M559" t="s">
        <v>116</v>
      </c>
      <c r="N559" t="s">
        <v>107</v>
      </c>
      <c r="O559">
        <v>-1.9</v>
      </c>
      <c r="P559">
        <v>-1.8</v>
      </c>
      <c r="Q559">
        <v>-1.55</v>
      </c>
      <c r="R559" t="s">
        <v>72</v>
      </c>
      <c r="S559">
        <v>10.9</v>
      </c>
      <c r="T559" t="s">
        <v>65</v>
      </c>
      <c r="U559" t="s">
        <v>644</v>
      </c>
      <c r="V559" t="s">
        <v>108</v>
      </c>
      <c r="W559" t="s">
        <v>152</v>
      </c>
      <c r="X559">
        <v>0.82</v>
      </c>
      <c r="Y559" t="s">
        <v>67</v>
      </c>
      <c r="Z559">
        <v>-0.77</v>
      </c>
      <c r="AA559" t="s">
        <v>65</v>
      </c>
      <c r="AB559" t="s">
        <v>92</v>
      </c>
      <c r="AC559">
        <v>-1.8</v>
      </c>
      <c r="AD559">
        <v>2021</v>
      </c>
      <c r="AE559">
        <v>93.4</v>
      </c>
      <c r="AF559">
        <v>187</v>
      </c>
      <c r="AG559" t="s">
        <v>93</v>
      </c>
      <c r="AH559" t="s">
        <v>66</v>
      </c>
      <c r="AI559">
        <v>1536</v>
      </c>
      <c r="AJ559">
        <v>3.6</v>
      </c>
      <c r="AK559" t="s">
        <v>109</v>
      </c>
      <c r="AL559">
        <v>457284</v>
      </c>
      <c r="AM559" t="s">
        <v>645</v>
      </c>
      <c r="AN559" t="s">
        <v>67</v>
      </c>
      <c r="AO559" t="s">
        <v>123</v>
      </c>
      <c r="AP559" t="s">
        <v>124</v>
      </c>
      <c r="AQ559" t="s">
        <v>68</v>
      </c>
      <c r="AR559" t="s">
        <v>93</v>
      </c>
      <c r="AS559" t="s">
        <v>67</v>
      </c>
      <c r="AT559" t="s">
        <v>146</v>
      </c>
      <c r="AU559" t="s">
        <v>125</v>
      </c>
      <c r="AV559" t="s">
        <v>67</v>
      </c>
      <c r="AW559" t="s">
        <v>126</v>
      </c>
      <c r="AX559" t="s">
        <v>156</v>
      </c>
      <c r="AY559" t="s">
        <v>110</v>
      </c>
      <c r="AZ559">
        <v>863</v>
      </c>
      <c r="BA559" t="s">
        <v>67</v>
      </c>
      <c r="BB559">
        <v>0</v>
      </c>
      <c r="BC559">
        <v>0.25</v>
      </c>
      <c r="BD559">
        <v>3.2</v>
      </c>
      <c r="BE559">
        <v>3.2</v>
      </c>
      <c r="BF559" t="s">
        <v>70</v>
      </c>
      <c r="BG559" t="s">
        <v>128</v>
      </c>
      <c r="BH559" t="s">
        <v>96</v>
      </c>
      <c r="BI559" t="s">
        <v>67</v>
      </c>
      <c r="BJ559" t="s">
        <v>71</v>
      </c>
      <c r="BK559" t="s">
        <v>67</v>
      </c>
      <c r="BL559" t="s">
        <v>130</v>
      </c>
      <c r="BM559" t="s">
        <v>67</v>
      </c>
      <c r="BN559">
        <v>77.069999999999993</v>
      </c>
      <c r="BO559">
        <v>0.7</v>
      </c>
      <c r="BP559">
        <v>4.5</v>
      </c>
      <c r="BQ559" t="s">
        <v>190</v>
      </c>
      <c r="BR559" t="s">
        <v>139</v>
      </c>
      <c r="BS559" t="s">
        <v>133</v>
      </c>
      <c r="BT559" t="s">
        <v>98</v>
      </c>
      <c r="BU559">
        <v>-1.1000000000000001</v>
      </c>
      <c r="BV559">
        <v>-0.9</v>
      </c>
    </row>
    <row r="560" spans="1:74" x14ac:dyDescent="0.25">
      <c r="A560" t="s">
        <v>152</v>
      </c>
      <c r="B560" t="s">
        <v>153</v>
      </c>
      <c r="C560" t="s">
        <v>141</v>
      </c>
      <c r="D560">
        <v>4.0999999999999996</v>
      </c>
      <c r="E560">
        <v>0.79</v>
      </c>
      <c r="F560" t="s">
        <v>67</v>
      </c>
      <c r="G560" t="s">
        <v>105</v>
      </c>
      <c r="H560">
        <v>199</v>
      </c>
      <c r="I560">
        <v>1.1299999999999999</v>
      </c>
      <c r="J560" t="s">
        <v>106</v>
      </c>
      <c r="K560" t="s">
        <v>67</v>
      </c>
      <c r="L560">
        <v>0</v>
      </c>
      <c r="M560" t="s">
        <v>116</v>
      </c>
      <c r="N560" t="s">
        <v>107</v>
      </c>
      <c r="O560">
        <v>-1.9</v>
      </c>
      <c r="P560">
        <v>-1.79</v>
      </c>
      <c r="Q560">
        <v>-1.47</v>
      </c>
      <c r="R560" t="s">
        <v>72</v>
      </c>
      <c r="S560">
        <v>10.9</v>
      </c>
      <c r="T560" t="s">
        <v>65</v>
      </c>
      <c r="U560" t="s">
        <v>644</v>
      </c>
      <c r="V560" t="s">
        <v>108</v>
      </c>
      <c r="W560" t="s">
        <v>152</v>
      </c>
      <c r="X560">
        <v>0.89</v>
      </c>
      <c r="Y560" t="s">
        <v>67</v>
      </c>
      <c r="Z560">
        <v>-0.78</v>
      </c>
      <c r="AA560" t="s">
        <v>65</v>
      </c>
      <c r="AB560" t="s">
        <v>92</v>
      </c>
      <c r="AC560">
        <v>-1.79</v>
      </c>
      <c r="AD560">
        <v>2021</v>
      </c>
      <c r="AE560">
        <v>91</v>
      </c>
      <c r="AF560">
        <v>182</v>
      </c>
      <c r="AG560" t="s">
        <v>93</v>
      </c>
      <c r="AH560" t="s">
        <v>66</v>
      </c>
      <c r="AI560">
        <v>1536</v>
      </c>
      <c r="AJ560">
        <v>3.47</v>
      </c>
      <c r="AK560" t="s">
        <v>109</v>
      </c>
      <c r="AL560">
        <v>457285</v>
      </c>
      <c r="AM560" t="s">
        <v>645</v>
      </c>
      <c r="AN560" t="s">
        <v>67</v>
      </c>
      <c r="AO560" t="s">
        <v>123</v>
      </c>
      <c r="AP560" t="s">
        <v>124</v>
      </c>
      <c r="AQ560" t="s">
        <v>68</v>
      </c>
      <c r="AR560" t="s">
        <v>93</v>
      </c>
      <c r="AS560" t="s">
        <v>67</v>
      </c>
      <c r="AT560" t="s">
        <v>146</v>
      </c>
      <c r="AU560" t="s">
        <v>125</v>
      </c>
      <c r="AV560" t="s">
        <v>67</v>
      </c>
      <c r="AW560" t="s">
        <v>126</v>
      </c>
      <c r="AX560" t="s">
        <v>156</v>
      </c>
      <c r="AY560" t="s">
        <v>110</v>
      </c>
      <c r="AZ560">
        <v>866</v>
      </c>
      <c r="BA560" t="s">
        <v>67</v>
      </c>
      <c r="BB560">
        <v>0</v>
      </c>
      <c r="BC560">
        <v>0.32</v>
      </c>
      <c r="BD560">
        <v>3.2</v>
      </c>
      <c r="BE560">
        <v>3.2</v>
      </c>
      <c r="BF560" t="s">
        <v>70</v>
      </c>
      <c r="BG560" t="s">
        <v>99</v>
      </c>
      <c r="BH560" t="s">
        <v>96</v>
      </c>
      <c r="BI560" t="s">
        <v>67</v>
      </c>
      <c r="BJ560" t="s">
        <v>71</v>
      </c>
      <c r="BK560" t="s">
        <v>67</v>
      </c>
      <c r="BL560" t="s">
        <v>97</v>
      </c>
      <c r="BM560" t="s">
        <v>67</v>
      </c>
      <c r="BN560">
        <v>81.25</v>
      </c>
      <c r="BO560">
        <v>0.69</v>
      </c>
      <c r="BP560">
        <v>4.5</v>
      </c>
      <c r="BQ560" t="s">
        <v>190</v>
      </c>
      <c r="BR560" t="s">
        <v>646</v>
      </c>
      <c r="BS560" t="s">
        <v>133</v>
      </c>
      <c r="BT560" t="s">
        <v>98</v>
      </c>
      <c r="BU560">
        <v>-1.1000000000000001</v>
      </c>
      <c r="BV560">
        <v>-0.9</v>
      </c>
    </row>
    <row r="561" spans="1:74" x14ac:dyDescent="0.25">
      <c r="A561" t="s">
        <v>152</v>
      </c>
      <c r="B561" t="s">
        <v>153</v>
      </c>
      <c r="C561" t="s">
        <v>141</v>
      </c>
      <c r="D561">
        <v>2.8</v>
      </c>
      <c r="E561">
        <v>0.65</v>
      </c>
      <c r="F561" t="s">
        <v>67</v>
      </c>
      <c r="G561" t="s">
        <v>105</v>
      </c>
      <c r="H561">
        <v>199</v>
      </c>
      <c r="I561">
        <v>1.1299999999999999</v>
      </c>
      <c r="J561" t="s">
        <v>106</v>
      </c>
      <c r="K561" t="s">
        <v>67</v>
      </c>
      <c r="L561">
        <v>0</v>
      </c>
      <c r="M561" t="s">
        <v>116</v>
      </c>
      <c r="N561" t="s">
        <v>107</v>
      </c>
      <c r="O561">
        <v>-1.9</v>
      </c>
      <c r="P561">
        <v>-1.77</v>
      </c>
      <c r="Q561">
        <v>-1.45</v>
      </c>
      <c r="R561" t="s">
        <v>72</v>
      </c>
      <c r="S561">
        <v>10.1</v>
      </c>
      <c r="T561" t="s">
        <v>65</v>
      </c>
      <c r="U561" t="s">
        <v>644</v>
      </c>
      <c r="V561" t="s">
        <v>108</v>
      </c>
      <c r="W561" t="s">
        <v>152</v>
      </c>
      <c r="X561">
        <v>0.73</v>
      </c>
      <c r="Y561" t="s">
        <v>67</v>
      </c>
      <c r="Z561">
        <v>-0.81</v>
      </c>
      <c r="AA561" t="s">
        <v>65</v>
      </c>
      <c r="AB561" t="s">
        <v>92</v>
      </c>
      <c r="AC561">
        <v>-1.77</v>
      </c>
      <c r="AD561">
        <v>2021</v>
      </c>
      <c r="AE561">
        <v>76.599999999999994</v>
      </c>
      <c r="AF561">
        <v>153</v>
      </c>
      <c r="AG561" t="s">
        <v>93</v>
      </c>
      <c r="AH561" t="s">
        <v>66</v>
      </c>
      <c r="AI561">
        <v>1536</v>
      </c>
      <c r="AJ561">
        <v>2.72</v>
      </c>
      <c r="AK561" t="s">
        <v>109</v>
      </c>
      <c r="AL561">
        <v>457286</v>
      </c>
      <c r="AM561" t="s">
        <v>645</v>
      </c>
      <c r="AN561" t="s">
        <v>67</v>
      </c>
      <c r="AO561" t="s">
        <v>123</v>
      </c>
      <c r="AP561" t="s">
        <v>124</v>
      </c>
      <c r="AQ561" t="s">
        <v>68</v>
      </c>
      <c r="AR561" t="s">
        <v>93</v>
      </c>
      <c r="AS561" t="s">
        <v>67</v>
      </c>
      <c r="AT561" t="s">
        <v>146</v>
      </c>
      <c r="AU561" t="s">
        <v>125</v>
      </c>
      <c r="AV561" t="s">
        <v>67</v>
      </c>
      <c r="AW561" t="s">
        <v>126</v>
      </c>
      <c r="AX561" t="s">
        <v>156</v>
      </c>
      <c r="AY561" t="s">
        <v>110</v>
      </c>
      <c r="AZ561">
        <v>867</v>
      </c>
      <c r="BA561" t="s">
        <v>67</v>
      </c>
      <c r="BB561">
        <v>0</v>
      </c>
      <c r="BC561">
        <v>0.32</v>
      </c>
      <c r="BD561">
        <v>3.2</v>
      </c>
      <c r="BE561">
        <v>3.2</v>
      </c>
      <c r="BF561" t="s">
        <v>70</v>
      </c>
      <c r="BG561" t="s">
        <v>99</v>
      </c>
      <c r="BH561" t="s">
        <v>96</v>
      </c>
      <c r="BI561" t="s">
        <v>67</v>
      </c>
      <c r="BJ561" t="s">
        <v>71</v>
      </c>
      <c r="BK561" t="s">
        <v>67</v>
      </c>
      <c r="BL561" t="s">
        <v>97</v>
      </c>
      <c r="BM561" t="s">
        <v>67</v>
      </c>
      <c r="BN561">
        <v>56.26</v>
      </c>
      <c r="BO561">
        <v>0.67</v>
      </c>
      <c r="BP561">
        <v>3.7</v>
      </c>
      <c r="BQ561" t="s">
        <v>131</v>
      </c>
      <c r="BR561" t="s">
        <v>646</v>
      </c>
      <c r="BS561" t="s">
        <v>133</v>
      </c>
      <c r="BT561" t="s">
        <v>98</v>
      </c>
      <c r="BU561">
        <v>-1.1000000000000001</v>
      </c>
      <c r="BV561">
        <v>-0.9</v>
      </c>
    </row>
    <row r="562" spans="1:74" x14ac:dyDescent="0.25">
      <c r="A562" t="s">
        <v>507</v>
      </c>
      <c r="B562" t="s">
        <v>508</v>
      </c>
      <c r="C562" t="s">
        <v>141</v>
      </c>
      <c r="D562">
        <v>1.6</v>
      </c>
      <c r="E562">
        <v>0.65</v>
      </c>
      <c r="F562" t="s">
        <v>67</v>
      </c>
      <c r="G562" t="s">
        <v>88</v>
      </c>
      <c r="H562">
        <v>199</v>
      </c>
      <c r="I562">
        <v>1.1299999999999999</v>
      </c>
      <c r="J562" t="s">
        <v>106</v>
      </c>
      <c r="K562" t="s">
        <v>67</v>
      </c>
      <c r="L562">
        <v>0</v>
      </c>
      <c r="M562" t="s">
        <v>116</v>
      </c>
      <c r="N562" t="s">
        <v>107</v>
      </c>
      <c r="O562">
        <v>-1.9</v>
      </c>
      <c r="P562">
        <v>-1.77</v>
      </c>
      <c r="Q562">
        <v>-1.45</v>
      </c>
      <c r="R562" t="s">
        <v>72</v>
      </c>
      <c r="S562">
        <v>10.1</v>
      </c>
      <c r="T562" t="s">
        <v>65</v>
      </c>
      <c r="U562" t="s">
        <v>644</v>
      </c>
      <c r="V562" t="s">
        <v>108</v>
      </c>
      <c r="W562" t="s">
        <v>507</v>
      </c>
      <c r="X562">
        <v>0.73</v>
      </c>
      <c r="Y562" t="s">
        <v>67</v>
      </c>
      <c r="Z562">
        <v>-0.81</v>
      </c>
      <c r="AA562" t="s">
        <v>65</v>
      </c>
      <c r="AB562" t="s">
        <v>92</v>
      </c>
      <c r="AC562">
        <v>-1.77</v>
      </c>
      <c r="AD562">
        <v>2021</v>
      </c>
      <c r="AE562">
        <v>44.5</v>
      </c>
      <c r="AF562">
        <v>89</v>
      </c>
      <c r="AG562" t="s">
        <v>93</v>
      </c>
      <c r="AH562" t="s">
        <v>66</v>
      </c>
      <c r="AI562">
        <v>1536</v>
      </c>
      <c r="AJ562">
        <v>2.72</v>
      </c>
      <c r="AK562" t="s">
        <v>109</v>
      </c>
      <c r="AL562">
        <v>457287</v>
      </c>
      <c r="AM562" t="s">
        <v>645</v>
      </c>
      <c r="AN562" t="s">
        <v>67</v>
      </c>
      <c r="AO562" t="s">
        <v>123</v>
      </c>
      <c r="AP562" t="s">
        <v>124</v>
      </c>
      <c r="AQ562" t="s">
        <v>68</v>
      </c>
      <c r="AR562" t="s">
        <v>93</v>
      </c>
      <c r="AS562" t="s">
        <v>67</v>
      </c>
      <c r="AT562" t="s">
        <v>146</v>
      </c>
      <c r="AU562" t="s">
        <v>125</v>
      </c>
      <c r="AV562" t="s">
        <v>67</v>
      </c>
      <c r="AW562" t="s">
        <v>126</v>
      </c>
      <c r="AX562" t="s">
        <v>156</v>
      </c>
      <c r="AY562" t="s">
        <v>110</v>
      </c>
      <c r="AZ562">
        <v>867</v>
      </c>
      <c r="BA562" t="s">
        <v>67</v>
      </c>
      <c r="BB562">
        <v>0</v>
      </c>
      <c r="BC562">
        <v>0.32</v>
      </c>
      <c r="BD562">
        <v>3.2</v>
      </c>
      <c r="BE562">
        <v>3.2</v>
      </c>
      <c r="BF562" t="s">
        <v>70</v>
      </c>
      <c r="BG562" t="s">
        <v>99</v>
      </c>
      <c r="BH562" t="s">
        <v>96</v>
      </c>
      <c r="BI562" t="s">
        <v>67</v>
      </c>
      <c r="BJ562" t="s">
        <v>71</v>
      </c>
      <c r="BK562" t="s">
        <v>67</v>
      </c>
      <c r="BL562" t="s">
        <v>97</v>
      </c>
      <c r="BM562" t="s">
        <v>67</v>
      </c>
      <c r="BN562">
        <v>32.659999999999997</v>
      </c>
      <c r="BO562">
        <v>0.67</v>
      </c>
      <c r="BP562">
        <v>3.7</v>
      </c>
      <c r="BQ562" t="s">
        <v>131</v>
      </c>
      <c r="BR562" t="s">
        <v>646</v>
      </c>
      <c r="BS562" t="s">
        <v>133</v>
      </c>
      <c r="BT562" t="s">
        <v>98</v>
      </c>
      <c r="BU562">
        <v>-1.1000000000000001</v>
      </c>
      <c r="BV562">
        <v>-0.9</v>
      </c>
    </row>
    <row r="563" spans="1:74" x14ac:dyDescent="0.25">
      <c r="A563" t="s">
        <v>152</v>
      </c>
      <c r="B563" t="s">
        <v>153</v>
      </c>
      <c r="C563" t="s">
        <v>141</v>
      </c>
      <c r="D563">
        <v>2.1</v>
      </c>
      <c r="E563">
        <v>0.73</v>
      </c>
      <c r="F563" t="s">
        <v>67</v>
      </c>
      <c r="G563" t="s">
        <v>105</v>
      </c>
      <c r="H563">
        <v>199</v>
      </c>
      <c r="I563">
        <v>1.1299999999999999</v>
      </c>
      <c r="J563" t="s">
        <v>106</v>
      </c>
      <c r="K563" t="s">
        <v>67</v>
      </c>
      <c r="L563">
        <v>0</v>
      </c>
      <c r="M563" t="s">
        <v>116</v>
      </c>
      <c r="N563" t="s">
        <v>107</v>
      </c>
      <c r="O563">
        <v>-1.9</v>
      </c>
      <c r="P563">
        <v>-1.8</v>
      </c>
      <c r="Q563">
        <v>-1.55</v>
      </c>
      <c r="R563" t="s">
        <v>72</v>
      </c>
      <c r="S563">
        <v>10.9</v>
      </c>
      <c r="T563" t="s">
        <v>65</v>
      </c>
      <c r="U563" t="s">
        <v>644</v>
      </c>
      <c r="V563" t="s">
        <v>108</v>
      </c>
      <c r="W563" t="s">
        <v>152</v>
      </c>
      <c r="X563">
        <v>0.82</v>
      </c>
      <c r="Y563" t="s">
        <v>67</v>
      </c>
      <c r="Z563">
        <v>-0.77</v>
      </c>
      <c r="AA563" t="s">
        <v>65</v>
      </c>
      <c r="AB563" t="s">
        <v>92</v>
      </c>
      <c r="AC563">
        <v>-1.8</v>
      </c>
      <c r="AD563">
        <v>2021</v>
      </c>
      <c r="AE563">
        <v>46.8</v>
      </c>
      <c r="AF563">
        <v>94</v>
      </c>
      <c r="AG563" t="s">
        <v>93</v>
      </c>
      <c r="AH563" t="s">
        <v>66</v>
      </c>
      <c r="AI563">
        <v>1536</v>
      </c>
      <c r="AJ563">
        <v>3.6</v>
      </c>
      <c r="AK563" t="s">
        <v>109</v>
      </c>
      <c r="AL563">
        <v>459521</v>
      </c>
      <c r="AM563" t="s">
        <v>645</v>
      </c>
      <c r="AN563" t="s">
        <v>67</v>
      </c>
      <c r="AO563" t="s">
        <v>123</v>
      </c>
      <c r="AP563" t="s">
        <v>124</v>
      </c>
      <c r="AQ563" t="s">
        <v>68</v>
      </c>
      <c r="AR563" t="s">
        <v>93</v>
      </c>
      <c r="AS563" t="s">
        <v>67</v>
      </c>
      <c r="AT563" t="s">
        <v>146</v>
      </c>
      <c r="AU563" t="s">
        <v>125</v>
      </c>
      <c r="AV563" t="s">
        <v>67</v>
      </c>
      <c r="AW563" t="s">
        <v>126</v>
      </c>
      <c r="AX563" t="s">
        <v>156</v>
      </c>
      <c r="AY563" t="s">
        <v>110</v>
      </c>
      <c r="AZ563">
        <v>863</v>
      </c>
      <c r="BA563" t="s">
        <v>67</v>
      </c>
      <c r="BB563">
        <v>0</v>
      </c>
      <c r="BC563">
        <v>0.25</v>
      </c>
      <c r="BD563">
        <v>3.2</v>
      </c>
      <c r="BE563">
        <v>3.2</v>
      </c>
      <c r="BF563" t="s">
        <v>70</v>
      </c>
      <c r="BG563" t="s">
        <v>99</v>
      </c>
      <c r="BH563" t="s">
        <v>96</v>
      </c>
      <c r="BI563" t="s">
        <v>67</v>
      </c>
      <c r="BJ563" t="s">
        <v>71</v>
      </c>
      <c r="BK563" t="s">
        <v>67</v>
      </c>
      <c r="BL563" t="s">
        <v>97</v>
      </c>
      <c r="BM563" t="s">
        <v>67</v>
      </c>
      <c r="BN563">
        <v>38.619999999999997</v>
      </c>
      <c r="BO563">
        <v>0.7</v>
      </c>
      <c r="BP563">
        <v>4.5</v>
      </c>
      <c r="BQ563" t="s">
        <v>190</v>
      </c>
      <c r="BR563" t="s">
        <v>647</v>
      </c>
      <c r="BS563" t="s">
        <v>133</v>
      </c>
      <c r="BT563" t="s">
        <v>98</v>
      </c>
      <c r="BU563">
        <v>-1.1000000000000001</v>
      </c>
      <c r="BV563">
        <v>-0.9</v>
      </c>
    </row>
    <row r="564" spans="1:74" x14ac:dyDescent="0.25">
      <c r="A564" t="s">
        <v>152</v>
      </c>
      <c r="B564" t="s">
        <v>153</v>
      </c>
      <c r="C564" t="s">
        <v>141</v>
      </c>
      <c r="D564">
        <v>2.2000000000000002</v>
      </c>
      <c r="E564">
        <v>0.73</v>
      </c>
      <c r="F564" t="s">
        <v>67</v>
      </c>
      <c r="G564" t="s">
        <v>105</v>
      </c>
      <c r="H564">
        <v>199</v>
      </c>
      <c r="I564">
        <v>1.1299999999999999</v>
      </c>
      <c r="J564" t="s">
        <v>106</v>
      </c>
      <c r="K564" t="s">
        <v>67</v>
      </c>
      <c r="L564">
        <v>0</v>
      </c>
      <c r="M564" t="s">
        <v>116</v>
      </c>
      <c r="N564" t="s">
        <v>107</v>
      </c>
      <c r="O564">
        <v>-1.9</v>
      </c>
      <c r="P564">
        <v>-1.8</v>
      </c>
      <c r="Q564">
        <v>-1.55</v>
      </c>
      <c r="R564" t="s">
        <v>72</v>
      </c>
      <c r="S564">
        <v>10.9</v>
      </c>
      <c r="T564" t="s">
        <v>65</v>
      </c>
      <c r="U564" t="s">
        <v>644</v>
      </c>
      <c r="V564" t="s">
        <v>108</v>
      </c>
      <c r="W564" t="s">
        <v>152</v>
      </c>
      <c r="X564">
        <v>0.82</v>
      </c>
      <c r="Y564" t="s">
        <v>67</v>
      </c>
      <c r="Z564">
        <v>-0.77</v>
      </c>
      <c r="AA564" t="s">
        <v>65</v>
      </c>
      <c r="AB564" t="s">
        <v>92</v>
      </c>
      <c r="AC564">
        <v>-1.8</v>
      </c>
      <c r="AD564">
        <v>2021</v>
      </c>
      <c r="AE564">
        <v>49.5</v>
      </c>
      <c r="AF564">
        <v>99</v>
      </c>
      <c r="AG564" t="s">
        <v>93</v>
      </c>
      <c r="AH564" t="s">
        <v>66</v>
      </c>
      <c r="AI564">
        <v>1536</v>
      </c>
      <c r="AJ564">
        <v>3.6</v>
      </c>
      <c r="AK564" t="s">
        <v>109</v>
      </c>
      <c r="AL564">
        <v>459522</v>
      </c>
      <c r="AM564" t="s">
        <v>645</v>
      </c>
      <c r="AN564" t="s">
        <v>67</v>
      </c>
      <c r="AO564" t="s">
        <v>123</v>
      </c>
      <c r="AP564" t="s">
        <v>124</v>
      </c>
      <c r="AQ564" t="s">
        <v>68</v>
      </c>
      <c r="AR564" t="s">
        <v>93</v>
      </c>
      <c r="AS564" t="s">
        <v>67</v>
      </c>
      <c r="AT564" t="s">
        <v>146</v>
      </c>
      <c r="AU564" t="s">
        <v>125</v>
      </c>
      <c r="AV564" t="s">
        <v>67</v>
      </c>
      <c r="AW564" t="s">
        <v>126</v>
      </c>
      <c r="AX564" t="s">
        <v>156</v>
      </c>
      <c r="AY564" t="s">
        <v>110</v>
      </c>
      <c r="AZ564">
        <v>863</v>
      </c>
      <c r="BA564" t="s">
        <v>67</v>
      </c>
      <c r="BB564">
        <v>0</v>
      </c>
      <c r="BC564">
        <v>0.25</v>
      </c>
      <c r="BD564">
        <v>3.2</v>
      </c>
      <c r="BE564">
        <v>3.2</v>
      </c>
      <c r="BF564" t="s">
        <v>70</v>
      </c>
      <c r="BG564" t="s">
        <v>99</v>
      </c>
      <c r="BH564" t="s">
        <v>96</v>
      </c>
      <c r="BI564" t="s">
        <v>67</v>
      </c>
      <c r="BJ564" t="s">
        <v>71</v>
      </c>
      <c r="BK564" t="s">
        <v>67</v>
      </c>
      <c r="BL564" t="s">
        <v>97</v>
      </c>
      <c r="BM564" t="s">
        <v>67</v>
      </c>
      <c r="BN564">
        <v>40.81</v>
      </c>
      <c r="BO564">
        <v>0.7</v>
      </c>
      <c r="BP564">
        <v>4.5</v>
      </c>
      <c r="BQ564" t="s">
        <v>190</v>
      </c>
      <c r="BR564" t="s">
        <v>646</v>
      </c>
      <c r="BS564" t="s">
        <v>133</v>
      </c>
      <c r="BT564" t="s">
        <v>98</v>
      </c>
      <c r="BU564">
        <v>-1.1000000000000001</v>
      </c>
      <c r="BV564">
        <v>-0.9</v>
      </c>
    </row>
    <row r="565" spans="1:74" x14ac:dyDescent="0.25">
      <c r="A565" t="s">
        <v>152</v>
      </c>
      <c r="B565" t="s">
        <v>153</v>
      </c>
      <c r="C565" t="s">
        <v>141</v>
      </c>
      <c r="D565">
        <v>2</v>
      </c>
      <c r="E565">
        <v>0.79</v>
      </c>
      <c r="F565" t="s">
        <v>67</v>
      </c>
      <c r="G565" t="s">
        <v>105</v>
      </c>
      <c r="H565">
        <v>199</v>
      </c>
      <c r="I565">
        <v>1.1299999999999999</v>
      </c>
      <c r="J565" t="s">
        <v>106</v>
      </c>
      <c r="K565" t="s">
        <v>67</v>
      </c>
      <c r="L565">
        <v>0</v>
      </c>
      <c r="M565" t="s">
        <v>116</v>
      </c>
      <c r="N565" t="s">
        <v>107</v>
      </c>
      <c r="O565">
        <v>-1.9</v>
      </c>
      <c r="P565">
        <v>-1.79</v>
      </c>
      <c r="Q565">
        <v>-1.47</v>
      </c>
      <c r="R565" t="s">
        <v>72</v>
      </c>
      <c r="S565">
        <v>10.9</v>
      </c>
      <c r="T565" t="s">
        <v>65</v>
      </c>
      <c r="U565" t="s">
        <v>644</v>
      </c>
      <c r="V565" t="s">
        <v>108</v>
      </c>
      <c r="W565" t="s">
        <v>152</v>
      </c>
      <c r="X565">
        <v>0.89</v>
      </c>
      <c r="Y565" t="s">
        <v>67</v>
      </c>
      <c r="Z565">
        <v>-0.78</v>
      </c>
      <c r="AA565" t="s">
        <v>65</v>
      </c>
      <c r="AB565" t="s">
        <v>92</v>
      </c>
      <c r="AC565">
        <v>-1.79</v>
      </c>
      <c r="AD565">
        <v>2021</v>
      </c>
      <c r="AE565">
        <v>45.2</v>
      </c>
      <c r="AF565">
        <v>90</v>
      </c>
      <c r="AG565" t="s">
        <v>93</v>
      </c>
      <c r="AH565" t="s">
        <v>66</v>
      </c>
      <c r="AI565">
        <v>1536</v>
      </c>
      <c r="AJ565">
        <v>3.47</v>
      </c>
      <c r="AK565" t="s">
        <v>109</v>
      </c>
      <c r="AL565">
        <v>459523</v>
      </c>
      <c r="AM565" t="s">
        <v>645</v>
      </c>
      <c r="AN565" t="s">
        <v>67</v>
      </c>
      <c r="AO565" t="s">
        <v>123</v>
      </c>
      <c r="AP565" t="s">
        <v>124</v>
      </c>
      <c r="AQ565" t="s">
        <v>68</v>
      </c>
      <c r="AR565" t="s">
        <v>93</v>
      </c>
      <c r="AS565" t="s">
        <v>67</v>
      </c>
      <c r="AT565" t="s">
        <v>146</v>
      </c>
      <c r="AU565" t="s">
        <v>125</v>
      </c>
      <c r="AV565" t="s">
        <v>67</v>
      </c>
      <c r="AW565" t="s">
        <v>126</v>
      </c>
      <c r="AX565" t="s">
        <v>156</v>
      </c>
      <c r="AY565" t="s">
        <v>110</v>
      </c>
      <c r="AZ565">
        <v>866</v>
      </c>
      <c r="BA565" t="s">
        <v>67</v>
      </c>
      <c r="BB565">
        <v>0</v>
      </c>
      <c r="BC565">
        <v>0.32</v>
      </c>
      <c r="BD565">
        <v>3.2</v>
      </c>
      <c r="BE565">
        <v>3.2</v>
      </c>
      <c r="BF565" t="s">
        <v>70</v>
      </c>
      <c r="BG565" t="s">
        <v>99</v>
      </c>
      <c r="BH565" t="s">
        <v>96</v>
      </c>
      <c r="BI565" t="s">
        <v>67</v>
      </c>
      <c r="BJ565" t="s">
        <v>71</v>
      </c>
      <c r="BK565" t="s">
        <v>67</v>
      </c>
      <c r="BL565" t="s">
        <v>97</v>
      </c>
      <c r="BM565" t="s">
        <v>67</v>
      </c>
      <c r="BN565">
        <v>40.36</v>
      </c>
      <c r="BO565">
        <v>0.69</v>
      </c>
      <c r="BP565">
        <v>4.5</v>
      </c>
      <c r="BQ565" t="s">
        <v>190</v>
      </c>
      <c r="BR565" t="s">
        <v>646</v>
      </c>
      <c r="BS565" t="s">
        <v>133</v>
      </c>
      <c r="BT565" t="s">
        <v>98</v>
      </c>
      <c r="BU565">
        <v>-1.1000000000000001</v>
      </c>
      <c r="BV565">
        <v>-0.9</v>
      </c>
    </row>
    <row r="566" spans="1:74" x14ac:dyDescent="0.25">
      <c r="A566" t="s">
        <v>152</v>
      </c>
      <c r="B566" t="s">
        <v>153</v>
      </c>
      <c r="C566" t="s">
        <v>141</v>
      </c>
      <c r="D566">
        <v>1</v>
      </c>
      <c r="E566">
        <v>0.79</v>
      </c>
      <c r="F566" t="s">
        <v>67</v>
      </c>
      <c r="G566" t="s">
        <v>111</v>
      </c>
      <c r="H566">
        <v>199</v>
      </c>
      <c r="I566">
        <v>1.1299999999999999</v>
      </c>
      <c r="J566" t="s">
        <v>106</v>
      </c>
      <c r="K566" t="s">
        <v>67</v>
      </c>
      <c r="L566">
        <v>0</v>
      </c>
      <c r="M566" t="s">
        <v>116</v>
      </c>
      <c r="N566" t="s">
        <v>107</v>
      </c>
      <c r="O566">
        <v>-1.9</v>
      </c>
      <c r="P566">
        <v>-1.79</v>
      </c>
      <c r="Q566">
        <v>-1.47</v>
      </c>
      <c r="R566" t="s">
        <v>72</v>
      </c>
      <c r="S566">
        <v>10.9</v>
      </c>
      <c r="T566" t="s">
        <v>65</v>
      </c>
      <c r="U566" t="s">
        <v>644</v>
      </c>
      <c r="V566" t="s">
        <v>108</v>
      </c>
      <c r="W566" t="s">
        <v>152</v>
      </c>
      <c r="X566">
        <v>0.89</v>
      </c>
      <c r="Y566" t="s">
        <v>67</v>
      </c>
      <c r="Z566">
        <v>-0.78</v>
      </c>
      <c r="AA566" t="s">
        <v>65</v>
      </c>
      <c r="AB566" t="s">
        <v>92</v>
      </c>
      <c r="AC566">
        <v>-1.79</v>
      </c>
      <c r="AD566">
        <v>2021</v>
      </c>
      <c r="AE566">
        <v>22.8</v>
      </c>
      <c r="AF566">
        <v>46</v>
      </c>
      <c r="AG566" t="s">
        <v>93</v>
      </c>
      <c r="AH566" t="s">
        <v>66</v>
      </c>
      <c r="AI566">
        <v>1536</v>
      </c>
      <c r="AJ566">
        <v>3.47</v>
      </c>
      <c r="AK566" t="s">
        <v>109</v>
      </c>
      <c r="AL566">
        <v>459524</v>
      </c>
      <c r="AM566" t="s">
        <v>645</v>
      </c>
      <c r="AN566" t="s">
        <v>67</v>
      </c>
      <c r="AO566" t="s">
        <v>123</v>
      </c>
      <c r="AP566" t="s">
        <v>124</v>
      </c>
      <c r="AQ566" t="s">
        <v>68</v>
      </c>
      <c r="AR566" t="s">
        <v>93</v>
      </c>
      <c r="AS566" t="s">
        <v>67</v>
      </c>
      <c r="AT566" t="s">
        <v>146</v>
      </c>
      <c r="AU566" t="s">
        <v>125</v>
      </c>
      <c r="AV566" t="s">
        <v>67</v>
      </c>
      <c r="AW566" t="s">
        <v>126</v>
      </c>
      <c r="AX566" t="s">
        <v>156</v>
      </c>
      <c r="AY566" t="s">
        <v>110</v>
      </c>
      <c r="AZ566">
        <v>866</v>
      </c>
      <c r="BA566" t="s">
        <v>67</v>
      </c>
      <c r="BB566">
        <v>0</v>
      </c>
      <c r="BC566">
        <v>0.32</v>
      </c>
      <c r="BD566">
        <v>3.2</v>
      </c>
      <c r="BE566">
        <v>3.2</v>
      </c>
      <c r="BF566" t="s">
        <v>70</v>
      </c>
      <c r="BG566" t="s">
        <v>99</v>
      </c>
      <c r="BH566" t="s">
        <v>96</v>
      </c>
      <c r="BI566" t="s">
        <v>67</v>
      </c>
      <c r="BJ566" t="s">
        <v>71</v>
      </c>
      <c r="BK566" t="s">
        <v>67</v>
      </c>
      <c r="BL566" t="s">
        <v>97</v>
      </c>
      <c r="BM566" t="s">
        <v>67</v>
      </c>
      <c r="BN566">
        <v>20.309999999999999</v>
      </c>
      <c r="BO566">
        <v>0.69</v>
      </c>
      <c r="BP566">
        <v>4.5</v>
      </c>
      <c r="BQ566" t="s">
        <v>190</v>
      </c>
      <c r="BR566" t="s">
        <v>646</v>
      </c>
      <c r="BS566" t="s">
        <v>133</v>
      </c>
      <c r="BT566" t="s">
        <v>98</v>
      </c>
      <c r="BU566">
        <v>-1.1000000000000001</v>
      </c>
      <c r="BV566">
        <v>-0.9</v>
      </c>
    </row>
    <row r="567" spans="1:74" x14ac:dyDescent="0.25">
      <c r="A567" t="s">
        <v>80</v>
      </c>
      <c r="B567" t="s">
        <v>80</v>
      </c>
      <c r="C567" t="s">
        <v>80</v>
      </c>
      <c r="D567">
        <v>4.5</v>
      </c>
      <c r="E567">
        <v>1.9</v>
      </c>
      <c r="F567" t="s">
        <v>67</v>
      </c>
      <c r="G567" t="s">
        <v>88</v>
      </c>
      <c r="H567">
        <v>199</v>
      </c>
      <c r="I567">
        <v>1.1299999999999999</v>
      </c>
      <c r="J567" t="s">
        <v>106</v>
      </c>
      <c r="K567" t="s">
        <v>67</v>
      </c>
      <c r="L567">
        <v>0</v>
      </c>
      <c r="M567" t="s">
        <v>116</v>
      </c>
      <c r="N567" t="s">
        <v>107</v>
      </c>
      <c r="O567">
        <v>-2</v>
      </c>
      <c r="P567">
        <v>-2.15</v>
      </c>
      <c r="Q567">
        <v>-1.77</v>
      </c>
      <c r="R567" t="s">
        <v>72</v>
      </c>
      <c r="S567">
        <v>16.600000000000001</v>
      </c>
      <c r="T567" t="s">
        <v>65</v>
      </c>
      <c r="U567" t="s">
        <v>648</v>
      </c>
      <c r="V567" t="s">
        <v>108</v>
      </c>
      <c r="W567" t="s">
        <v>80</v>
      </c>
      <c r="X567">
        <v>2.15</v>
      </c>
      <c r="Y567" t="s">
        <v>67</v>
      </c>
      <c r="Z567">
        <v>-0.99</v>
      </c>
      <c r="AA567" t="s">
        <v>65</v>
      </c>
      <c r="AB567" t="s">
        <v>92</v>
      </c>
      <c r="AC567">
        <v>-2.15</v>
      </c>
      <c r="AD567">
        <v>2021</v>
      </c>
      <c r="AE567">
        <v>67.7</v>
      </c>
      <c r="AF567">
        <v>135</v>
      </c>
      <c r="AG567" t="s">
        <v>93</v>
      </c>
      <c r="AH567" t="s">
        <v>66</v>
      </c>
      <c r="AI567">
        <v>1536</v>
      </c>
      <c r="AJ567">
        <v>6.92</v>
      </c>
      <c r="AK567" t="s">
        <v>109</v>
      </c>
      <c r="AL567">
        <v>457292</v>
      </c>
      <c r="AM567" t="s">
        <v>649</v>
      </c>
      <c r="AN567" t="s">
        <v>67</v>
      </c>
      <c r="AO567" t="s">
        <v>123</v>
      </c>
      <c r="AP567" t="s">
        <v>124</v>
      </c>
      <c r="AQ567" t="s">
        <v>68</v>
      </c>
      <c r="AR567" t="s">
        <v>93</v>
      </c>
      <c r="AS567" t="s">
        <v>67</v>
      </c>
      <c r="AT567" t="s">
        <v>146</v>
      </c>
      <c r="AU567" t="s">
        <v>125</v>
      </c>
      <c r="AV567" t="s">
        <v>67</v>
      </c>
      <c r="AW567" t="s">
        <v>126</v>
      </c>
      <c r="AX567" t="s">
        <v>198</v>
      </c>
      <c r="AY567" t="s">
        <v>110</v>
      </c>
      <c r="AZ567">
        <v>891</v>
      </c>
      <c r="BA567" t="s">
        <v>67</v>
      </c>
      <c r="BB567">
        <v>0</v>
      </c>
      <c r="BC567">
        <v>0.38</v>
      </c>
      <c r="BD567">
        <v>4.9000000000000004</v>
      </c>
      <c r="BE567">
        <v>4.9000000000000004</v>
      </c>
      <c r="BF567" t="s">
        <v>70</v>
      </c>
      <c r="BG567" t="s">
        <v>128</v>
      </c>
      <c r="BH567" t="s">
        <v>96</v>
      </c>
      <c r="BI567" t="s">
        <v>67</v>
      </c>
      <c r="BJ567" t="s">
        <v>71</v>
      </c>
      <c r="BK567" t="s">
        <v>67</v>
      </c>
      <c r="BL567" t="s">
        <v>130</v>
      </c>
      <c r="BM567" t="s">
        <v>67</v>
      </c>
      <c r="BN567">
        <v>145.41</v>
      </c>
      <c r="BO567">
        <v>0.9</v>
      </c>
      <c r="BP567">
        <v>6.7</v>
      </c>
      <c r="BQ567" t="s">
        <v>190</v>
      </c>
      <c r="BR567" t="s">
        <v>139</v>
      </c>
      <c r="BS567" t="s">
        <v>133</v>
      </c>
      <c r="BT567" t="s">
        <v>98</v>
      </c>
      <c r="BU567">
        <v>-1.25</v>
      </c>
      <c r="BV567">
        <v>-1</v>
      </c>
    </row>
    <row r="568" spans="1:74" x14ac:dyDescent="0.25">
      <c r="A568" t="s">
        <v>67</v>
      </c>
      <c r="B568" t="s">
        <v>67</v>
      </c>
      <c r="C568" t="s">
        <v>67</v>
      </c>
      <c r="D568" t="s">
        <v>67</v>
      </c>
      <c r="E568" t="s">
        <v>67</v>
      </c>
      <c r="F568" t="s">
        <v>67</v>
      </c>
      <c r="G568" t="s">
        <v>67</v>
      </c>
      <c r="H568">
        <v>199</v>
      </c>
      <c r="I568">
        <v>1.1299999999999999</v>
      </c>
      <c r="J568" t="s">
        <v>67</v>
      </c>
      <c r="K568" t="s">
        <v>67</v>
      </c>
      <c r="L568" t="s">
        <v>67</v>
      </c>
      <c r="M568" t="s">
        <v>116</v>
      </c>
      <c r="N568" t="s">
        <v>67</v>
      </c>
      <c r="O568" t="s">
        <v>67</v>
      </c>
      <c r="P568" t="s">
        <v>67</v>
      </c>
      <c r="Q568" t="s">
        <v>67</v>
      </c>
      <c r="R568" t="s">
        <v>67</v>
      </c>
      <c r="S568" t="s">
        <v>67</v>
      </c>
      <c r="T568" t="s">
        <v>67</v>
      </c>
      <c r="U568" t="s">
        <v>650</v>
      </c>
      <c r="V568" t="s">
        <v>67</v>
      </c>
      <c r="W568" t="s">
        <v>67</v>
      </c>
      <c r="X568" t="s">
        <v>67</v>
      </c>
      <c r="Y568" t="s">
        <v>67</v>
      </c>
      <c r="Z568" t="s">
        <v>67</v>
      </c>
      <c r="AA568" t="s">
        <v>67</v>
      </c>
      <c r="AB568" t="s">
        <v>67</v>
      </c>
      <c r="AC568" t="s">
        <v>67</v>
      </c>
      <c r="AD568">
        <v>2021</v>
      </c>
      <c r="AE568" t="s">
        <v>67</v>
      </c>
      <c r="AF568" t="s">
        <v>67</v>
      </c>
      <c r="AG568" t="s">
        <v>67</v>
      </c>
      <c r="AH568" t="s">
        <v>67</v>
      </c>
      <c r="AI568" t="s">
        <v>67</v>
      </c>
      <c r="AJ568" t="s">
        <v>67</v>
      </c>
      <c r="AK568" t="s">
        <v>67</v>
      </c>
      <c r="AL568">
        <v>460580</v>
      </c>
      <c r="AM568" t="s">
        <v>67</v>
      </c>
      <c r="AN568" t="s">
        <v>67</v>
      </c>
      <c r="AO568" t="s">
        <v>67</v>
      </c>
      <c r="AP568" t="s">
        <v>67</v>
      </c>
      <c r="AQ568" t="s">
        <v>68</v>
      </c>
      <c r="AR568" t="s">
        <v>67</v>
      </c>
      <c r="AS568" t="s">
        <v>67</v>
      </c>
      <c r="AT568" t="s">
        <v>67</v>
      </c>
      <c r="AU568" t="s">
        <v>67</v>
      </c>
      <c r="AV568" t="s">
        <v>67</v>
      </c>
      <c r="AW568" t="s">
        <v>126</v>
      </c>
      <c r="AX568" t="s">
        <v>151</v>
      </c>
      <c r="AY568" t="s">
        <v>67</v>
      </c>
      <c r="AZ568" t="s">
        <v>67</v>
      </c>
      <c r="BA568" t="s">
        <v>67</v>
      </c>
      <c r="BB568">
        <v>0</v>
      </c>
      <c r="BC568" t="s">
        <v>67</v>
      </c>
      <c r="BD568" t="s">
        <v>67</v>
      </c>
      <c r="BE568" t="s">
        <v>67</v>
      </c>
      <c r="BF568" t="s">
        <v>128</v>
      </c>
      <c r="BG568" t="s">
        <v>128</v>
      </c>
      <c r="BH568" t="s">
        <v>96</v>
      </c>
      <c r="BI568" t="s">
        <v>135</v>
      </c>
      <c r="BJ568" t="s">
        <v>67</v>
      </c>
      <c r="BK568" t="s">
        <v>67</v>
      </c>
      <c r="BL568" t="s">
        <v>130</v>
      </c>
      <c r="BM568" t="s">
        <v>67</v>
      </c>
      <c r="BN568" t="s">
        <v>67</v>
      </c>
      <c r="BO568" t="s">
        <v>67</v>
      </c>
      <c r="BP568" t="s">
        <v>67</v>
      </c>
      <c r="BQ568" t="s">
        <v>67</v>
      </c>
      <c r="BR568" t="s">
        <v>538</v>
      </c>
      <c r="BS568" t="s">
        <v>67</v>
      </c>
      <c r="BT568" t="s">
        <v>67</v>
      </c>
      <c r="BU568" t="s">
        <v>67</v>
      </c>
      <c r="BV568" t="s">
        <v>67</v>
      </c>
    </row>
    <row r="569" spans="1:74" x14ac:dyDescent="0.25">
      <c r="A569" t="s">
        <v>67</v>
      </c>
      <c r="B569" t="s">
        <v>67</v>
      </c>
      <c r="C569" t="s">
        <v>67</v>
      </c>
      <c r="D569" t="s">
        <v>67</v>
      </c>
      <c r="E569" t="s">
        <v>67</v>
      </c>
      <c r="F569" t="s">
        <v>67</v>
      </c>
      <c r="G569" t="s">
        <v>67</v>
      </c>
      <c r="H569">
        <v>199</v>
      </c>
      <c r="I569">
        <v>1.1299999999999999</v>
      </c>
      <c r="J569" t="s">
        <v>67</v>
      </c>
      <c r="K569" t="s">
        <v>67</v>
      </c>
      <c r="L569" t="s">
        <v>67</v>
      </c>
      <c r="M569" t="s">
        <v>116</v>
      </c>
      <c r="N569" t="s">
        <v>67</v>
      </c>
      <c r="O569" t="s">
        <v>67</v>
      </c>
      <c r="P569" t="s">
        <v>67</v>
      </c>
      <c r="Q569" t="s">
        <v>67</v>
      </c>
      <c r="R569" t="s">
        <v>67</v>
      </c>
      <c r="S569" t="s">
        <v>67</v>
      </c>
      <c r="T569" t="s">
        <v>67</v>
      </c>
      <c r="U569" t="s">
        <v>651</v>
      </c>
      <c r="V569" t="s">
        <v>67</v>
      </c>
      <c r="W569" t="s">
        <v>67</v>
      </c>
      <c r="X569" t="s">
        <v>67</v>
      </c>
      <c r="Y569" t="s">
        <v>67</v>
      </c>
      <c r="Z569" t="s">
        <v>67</v>
      </c>
      <c r="AA569" t="s">
        <v>67</v>
      </c>
      <c r="AB569" t="s">
        <v>67</v>
      </c>
      <c r="AC569" t="s">
        <v>67</v>
      </c>
      <c r="AD569">
        <v>2021</v>
      </c>
      <c r="AE569" t="s">
        <v>67</v>
      </c>
      <c r="AF569" t="s">
        <v>67</v>
      </c>
      <c r="AG569" t="s">
        <v>67</v>
      </c>
      <c r="AH569" t="s">
        <v>67</v>
      </c>
      <c r="AI569" t="s">
        <v>67</v>
      </c>
      <c r="AJ569" t="s">
        <v>67</v>
      </c>
      <c r="AK569" t="s">
        <v>67</v>
      </c>
      <c r="AL569">
        <v>460532</v>
      </c>
      <c r="AM569" t="s">
        <v>67</v>
      </c>
      <c r="AN569" t="s">
        <v>67</v>
      </c>
      <c r="AO569" t="s">
        <v>67</v>
      </c>
      <c r="AP569" t="s">
        <v>67</v>
      </c>
      <c r="AQ569" t="s">
        <v>68</v>
      </c>
      <c r="AR569" t="s">
        <v>67</v>
      </c>
      <c r="AS569" t="s">
        <v>67</v>
      </c>
      <c r="AT569" t="s">
        <v>67</v>
      </c>
      <c r="AU569" t="s">
        <v>67</v>
      </c>
      <c r="AV569" t="s">
        <v>67</v>
      </c>
      <c r="AW569" t="s">
        <v>126</v>
      </c>
      <c r="AX569" t="s">
        <v>209</v>
      </c>
      <c r="AY569" t="s">
        <v>67</v>
      </c>
      <c r="AZ569" t="s">
        <v>67</v>
      </c>
      <c r="BA569" t="s">
        <v>67</v>
      </c>
      <c r="BB569">
        <v>0</v>
      </c>
      <c r="BC569" t="s">
        <v>67</v>
      </c>
      <c r="BD569" t="s">
        <v>67</v>
      </c>
      <c r="BE569" t="s">
        <v>67</v>
      </c>
      <c r="BF569" t="s">
        <v>70</v>
      </c>
      <c r="BG569" t="s">
        <v>128</v>
      </c>
      <c r="BH569" t="s">
        <v>96</v>
      </c>
      <c r="BI569" t="s">
        <v>135</v>
      </c>
      <c r="BJ569" t="s">
        <v>67</v>
      </c>
      <c r="BK569" t="s">
        <v>67</v>
      </c>
      <c r="BL569" t="s">
        <v>130</v>
      </c>
      <c r="BM569" t="s">
        <v>67</v>
      </c>
      <c r="BN569" t="s">
        <v>67</v>
      </c>
      <c r="BO569" t="s">
        <v>67</v>
      </c>
      <c r="BP569" t="s">
        <v>67</v>
      </c>
      <c r="BQ569" t="s">
        <v>67</v>
      </c>
      <c r="BR569" t="s">
        <v>139</v>
      </c>
      <c r="BS569" t="s">
        <v>67</v>
      </c>
      <c r="BT569" t="s">
        <v>67</v>
      </c>
      <c r="BU569" t="s">
        <v>67</v>
      </c>
      <c r="BV569" t="s">
        <v>67</v>
      </c>
    </row>
    <row r="570" spans="1:74" x14ac:dyDescent="0.25">
      <c r="A570" t="s">
        <v>67</v>
      </c>
      <c r="B570" t="s">
        <v>67</v>
      </c>
      <c r="C570" t="s">
        <v>67</v>
      </c>
      <c r="D570" t="s">
        <v>67</v>
      </c>
      <c r="E570" t="s">
        <v>67</v>
      </c>
      <c r="F570" t="s">
        <v>67</v>
      </c>
      <c r="G570" t="s">
        <v>67</v>
      </c>
      <c r="H570">
        <v>199</v>
      </c>
      <c r="I570">
        <v>1.1299999999999999</v>
      </c>
      <c r="J570" t="s">
        <v>67</v>
      </c>
      <c r="K570" t="s">
        <v>67</v>
      </c>
      <c r="L570" t="s">
        <v>67</v>
      </c>
      <c r="M570" t="s">
        <v>116</v>
      </c>
      <c r="N570" t="s">
        <v>67</v>
      </c>
      <c r="O570" t="s">
        <v>67</v>
      </c>
      <c r="P570" t="s">
        <v>67</v>
      </c>
      <c r="Q570" t="s">
        <v>67</v>
      </c>
      <c r="R570" t="s">
        <v>67</v>
      </c>
      <c r="S570" t="s">
        <v>67</v>
      </c>
      <c r="T570" t="s">
        <v>67</v>
      </c>
      <c r="U570" t="s">
        <v>652</v>
      </c>
      <c r="V570" t="s">
        <v>67</v>
      </c>
      <c r="W570" t="s">
        <v>67</v>
      </c>
      <c r="X570" t="s">
        <v>67</v>
      </c>
      <c r="Y570" t="s">
        <v>67</v>
      </c>
      <c r="Z570" t="s">
        <v>67</v>
      </c>
      <c r="AA570" t="s">
        <v>67</v>
      </c>
      <c r="AB570" t="s">
        <v>67</v>
      </c>
      <c r="AC570" t="s">
        <v>67</v>
      </c>
      <c r="AD570">
        <v>2021</v>
      </c>
      <c r="AE570" t="s">
        <v>67</v>
      </c>
      <c r="AF570" t="s">
        <v>67</v>
      </c>
      <c r="AG570" t="s">
        <v>67</v>
      </c>
      <c r="AH570" t="s">
        <v>67</v>
      </c>
      <c r="AI570" t="s">
        <v>67</v>
      </c>
      <c r="AJ570" t="s">
        <v>67</v>
      </c>
      <c r="AK570" t="s">
        <v>67</v>
      </c>
      <c r="AL570">
        <v>460519</v>
      </c>
      <c r="AM570" t="s">
        <v>67</v>
      </c>
      <c r="AN570" t="s">
        <v>67</v>
      </c>
      <c r="AO570" t="s">
        <v>67</v>
      </c>
      <c r="AP570" t="s">
        <v>67</v>
      </c>
      <c r="AQ570" t="s">
        <v>68</v>
      </c>
      <c r="AR570" t="s">
        <v>67</v>
      </c>
      <c r="AS570" t="s">
        <v>67</v>
      </c>
      <c r="AT570" t="s">
        <v>67</v>
      </c>
      <c r="AU570" t="s">
        <v>67</v>
      </c>
      <c r="AV570" t="s">
        <v>67</v>
      </c>
      <c r="AW570" t="s">
        <v>126</v>
      </c>
      <c r="AX570" t="s">
        <v>177</v>
      </c>
      <c r="AY570" t="s">
        <v>67</v>
      </c>
      <c r="AZ570" t="s">
        <v>67</v>
      </c>
      <c r="BA570" t="s">
        <v>67</v>
      </c>
      <c r="BB570">
        <v>0</v>
      </c>
      <c r="BC570" t="s">
        <v>67</v>
      </c>
      <c r="BD570" t="s">
        <v>67</v>
      </c>
      <c r="BE570" t="s">
        <v>67</v>
      </c>
      <c r="BF570" t="s">
        <v>70</v>
      </c>
      <c r="BG570" t="s">
        <v>99</v>
      </c>
      <c r="BH570" t="s">
        <v>96</v>
      </c>
      <c r="BI570" t="s">
        <v>135</v>
      </c>
      <c r="BJ570" t="s">
        <v>67</v>
      </c>
      <c r="BK570" t="s">
        <v>67</v>
      </c>
      <c r="BL570" t="s">
        <v>97</v>
      </c>
      <c r="BM570" t="s">
        <v>67</v>
      </c>
      <c r="BN570" t="s">
        <v>67</v>
      </c>
      <c r="BO570" t="s">
        <v>67</v>
      </c>
      <c r="BP570" t="s">
        <v>67</v>
      </c>
      <c r="BQ570" t="s">
        <v>67</v>
      </c>
      <c r="BR570" t="s">
        <v>653</v>
      </c>
      <c r="BS570" t="s">
        <v>67</v>
      </c>
      <c r="BT570" t="s">
        <v>67</v>
      </c>
      <c r="BU570" t="s">
        <v>67</v>
      </c>
      <c r="BV570" t="s">
        <v>67</v>
      </c>
    </row>
    <row r="571" spans="1:74" x14ac:dyDescent="0.25">
      <c r="A571" t="s">
        <v>67</v>
      </c>
      <c r="B571" t="s">
        <v>67</v>
      </c>
      <c r="C571" t="s">
        <v>67</v>
      </c>
      <c r="D571" t="s">
        <v>67</v>
      </c>
      <c r="E571" t="s">
        <v>67</v>
      </c>
      <c r="F571" t="s">
        <v>67</v>
      </c>
      <c r="G571" t="s">
        <v>67</v>
      </c>
      <c r="H571">
        <v>199</v>
      </c>
      <c r="I571">
        <v>1.1299999999999999</v>
      </c>
      <c r="J571" t="s">
        <v>67</v>
      </c>
      <c r="K571" t="s">
        <v>67</v>
      </c>
      <c r="L571" t="s">
        <v>67</v>
      </c>
      <c r="M571" t="s">
        <v>116</v>
      </c>
      <c r="N571" t="s">
        <v>67</v>
      </c>
      <c r="O571" t="s">
        <v>67</v>
      </c>
      <c r="P571" t="s">
        <v>67</v>
      </c>
      <c r="Q571" t="s">
        <v>67</v>
      </c>
      <c r="R571" t="s">
        <v>67</v>
      </c>
      <c r="S571" t="s">
        <v>67</v>
      </c>
      <c r="T571" t="s">
        <v>67</v>
      </c>
      <c r="U571" t="s">
        <v>654</v>
      </c>
      <c r="V571" t="s">
        <v>67</v>
      </c>
      <c r="W571" t="s">
        <v>67</v>
      </c>
      <c r="X571" t="s">
        <v>67</v>
      </c>
      <c r="Y571" t="s">
        <v>67</v>
      </c>
      <c r="Z571" t="s">
        <v>67</v>
      </c>
      <c r="AA571" t="s">
        <v>67</v>
      </c>
      <c r="AB571" t="s">
        <v>67</v>
      </c>
      <c r="AC571" t="s">
        <v>67</v>
      </c>
      <c r="AD571">
        <v>2021</v>
      </c>
      <c r="AE571" t="s">
        <v>67</v>
      </c>
      <c r="AF571" t="s">
        <v>67</v>
      </c>
      <c r="AG571" t="s">
        <v>67</v>
      </c>
      <c r="AH571" t="s">
        <v>67</v>
      </c>
      <c r="AI571" t="s">
        <v>67</v>
      </c>
      <c r="AJ571" t="s">
        <v>67</v>
      </c>
      <c r="AK571" t="s">
        <v>67</v>
      </c>
      <c r="AL571">
        <v>460560</v>
      </c>
      <c r="AM571" t="s">
        <v>67</v>
      </c>
      <c r="AN571" t="s">
        <v>67</v>
      </c>
      <c r="AO571" t="s">
        <v>67</v>
      </c>
      <c r="AP571" t="s">
        <v>67</v>
      </c>
      <c r="AQ571" t="s">
        <v>68</v>
      </c>
      <c r="AR571" t="s">
        <v>67</v>
      </c>
      <c r="AS571" t="s">
        <v>67</v>
      </c>
      <c r="AT571" t="s">
        <v>67</v>
      </c>
      <c r="AU571" t="s">
        <v>67</v>
      </c>
      <c r="AV571" t="s">
        <v>67</v>
      </c>
      <c r="AW571" t="s">
        <v>126</v>
      </c>
      <c r="AX571" t="s">
        <v>275</v>
      </c>
      <c r="AY571" t="s">
        <v>67</v>
      </c>
      <c r="AZ571" t="s">
        <v>67</v>
      </c>
      <c r="BA571" t="s">
        <v>67</v>
      </c>
      <c r="BB571">
        <v>0</v>
      </c>
      <c r="BC571" t="s">
        <v>67</v>
      </c>
      <c r="BD571" t="s">
        <v>67</v>
      </c>
      <c r="BE571" t="s">
        <v>67</v>
      </c>
      <c r="BF571" t="s">
        <v>70</v>
      </c>
      <c r="BG571" t="s">
        <v>99</v>
      </c>
      <c r="BH571" t="s">
        <v>96</v>
      </c>
      <c r="BI571" t="s">
        <v>135</v>
      </c>
      <c r="BJ571" t="s">
        <v>67</v>
      </c>
      <c r="BK571" t="s">
        <v>67</v>
      </c>
      <c r="BL571" t="s">
        <v>97</v>
      </c>
      <c r="BM571" t="s">
        <v>67</v>
      </c>
      <c r="BN571" t="s">
        <v>67</v>
      </c>
      <c r="BO571" t="s">
        <v>67</v>
      </c>
      <c r="BP571" t="s">
        <v>67</v>
      </c>
      <c r="BQ571" t="s">
        <v>67</v>
      </c>
      <c r="BR571" t="s">
        <v>583</v>
      </c>
      <c r="BS571" t="s">
        <v>67</v>
      </c>
      <c r="BT571" t="s">
        <v>67</v>
      </c>
      <c r="BU571" t="s">
        <v>67</v>
      </c>
      <c r="BV571" t="s">
        <v>67</v>
      </c>
    </row>
    <row r="572" spans="1:74" x14ac:dyDescent="0.25">
      <c r="A572" t="s">
        <v>67</v>
      </c>
      <c r="B572" t="s">
        <v>67</v>
      </c>
      <c r="C572" t="s">
        <v>67</v>
      </c>
      <c r="D572" t="s">
        <v>67</v>
      </c>
      <c r="E572" t="s">
        <v>67</v>
      </c>
      <c r="F572" t="s">
        <v>67</v>
      </c>
      <c r="G572" t="s">
        <v>67</v>
      </c>
      <c r="H572">
        <v>199</v>
      </c>
      <c r="I572">
        <v>1.1299999999999999</v>
      </c>
      <c r="J572" t="s">
        <v>67</v>
      </c>
      <c r="K572" t="s">
        <v>67</v>
      </c>
      <c r="L572" t="s">
        <v>67</v>
      </c>
      <c r="M572" t="s">
        <v>116</v>
      </c>
      <c r="N572" t="s">
        <v>67</v>
      </c>
      <c r="O572" t="s">
        <v>67</v>
      </c>
      <c r="P572" t="s">
        <v>67</v>
      </c>
      <c r="Q572" t="s">
        <v>67</v>
      </c>
      <c r="R572" t="s">
        <v>67</v>
      </c>
      <c r="S572" t="s">
        <v>67</v>
      </c>
      <c r="T572" t="s">
        <v>67</v>
      </c>
      <c r="U572" t="s">
        <v>655</v>
      </c>
      <c r="V572" t="s">
        <v>67</v>
      </c>
      <c r="W572" t="s">
        <v>67</v>
      </c>
      <c r="X572" t="s">
        <v>67</v>
      </c>
      <c r="Y572" t="s">
        <v>67</v>
      </c>
      <c r="Z572" t="s">
        <v>67</v>
      </c>
      <c r="AA572" t="s">
        <v>67</v>
      </c>
      <c r="AB572" t="s">
        <v>67</v>
      </c>
      <c r="AC572" t="s">
        <v>67</v>
      </c>
      <c r="AD572">
        <v>2021</v>
      </c>
      <c r="AE572" t="s">
        <v>67</v>
      </c>
      <c r="AF572" t="s">
        <v>67</v>
      </c>
      <c r="AG572" t="s">
        <v>67</v>
      </c>
      <c r="AH572" t="s">
        <v>67</v>
      </c>
      <c r="AI572" t="s">
        <v>67</v>
      </c>
      <c r="AJ572" t="s">
        <v>67</v>
      </c>
      <c r="AK572" t="s">
        <v>67</v>
      </c>
      <c r="AL572">
        <v>460549</v>
      </c>
      <c r="AM572" t="s">
        <v>67</v>
      </c>
      <c r="AN572" t="s">
        <v>67</v>
      </c>
      <c r="AO572" t="s">
        <v>67</v>
      </c>
      <c r="AP572" t="s">
        <v>67</v>
      </c>
      <c r="AQ572" t="s">
        <v>68</v>
      </c>
      <c r="AR572" t="s">
        <v>67</v>
      </c>
      <c r="AS572" t="s">
        <v>67</v>
      </c>
      <c r="AT572" t="s">
        <v>67</v>
      </c>
      <c r="AU572" t="s">
        <v>67</v>
      </c>
      <c r="AV572" t="s">
        <v>67</v>
      </c>
      <c r="AW572" t="s">
        <v>126</v>
      </c>
      <c r="AX572" t="s">
        <v>358</v>
      </c>
      <c r="AY572" t="s">
        <v>67</v>
      </c>
      <c r="AZ572" t="s">
        <v>67</v>
      </c>
      <c r="BA572" t="s">
        <v>67</v>
      </c>
      <c r="BB572">
        <v>0</v>
      </c>
      <c r="BC572" t="s">
        <v>67</v>
      </c>
      <c r="BD572" t="s">
        <v>67</v>
      </c>
      <c r="BE572" t="s">
        <v>67</v>
      </c>
      <c r="BF572" t="s">
        <v>70</v>
      </c>
      <c r="BG572" t="s">
        <v>128</v>
      </c>
      <c r="BH572" t="s">
        <v>96</v>
      </c>
      <c r="BI572" t="s">
        <v>135</v>
      </c>
      <c r="BJ572" t="s">
        <v>67</v>
      </c>
      <c r="BK572" t="s">
        <v>67</v>
      </c>
      <c r="BL572" t="s">
        <v>130</v>
      </c>
      <c r="BM572" t="s">
        <v>67</v>
      </c>
      <c r="BN572" t="s">
        <v>67</v>
      </c>
      <c r="BO572" t="s">
        <v>67</v>
      </c>
      <c r="BP572" t="s">
        <v>67</v>
      </c>
      <c r="BQ572" t="s">
        <v>67</v>
      </c>
      <c r="BR572" t="s">
        <v>139</v>
      </c>
      <c r="BS572" t="s">
        <v>67</v>
      </c>
      <c r="BT572" t="s">
        <v>67</v>
      </c>
      <c r="BU572" t="s">
        <v>67</v>
      </c>
      <c r="BV572" t="s">
        <v>67</v>
      </c>
    </row>
    <row r="573" spans="1:74" x14ac:dyDescent="0.25">
      <c r="A573" t="s">
        <v>140</v>
      </c>
      <c r="B573" t="s">
        <v>103</v>
      </c>
      <c r="C573" t="s">
        <v>141</v>
      </c>
      <c r="D573">
        <v>9</v>
      </c>
      <c r="E573">
        <v>0.61</v>
      </c>
      <c r="F573" t="s">
        <v>67</v>
      </c>
      <c r="G573" t="s">
        <v>88</v>
      </c>
      <c r="H573">
        <v>199</v>
      </c>
      <c r="I573">
        <v>1.1299999999999999</v>
      </c>
      <c r="J573" t="s">
        <v>106</v>
      </c>
      <c r="K573" t="s">
        <v>67</v>
      </c>
      <c r="L573">
        <v>0</v>
      </c>
      <c r="M573" t="s">
        <v>116</v>
      </c>
      <c r="N573" t="s">
        <v>107</v>
      </c>
      <c r="O573">
        <v>-1.75</v>
      </c>
      <c r="P573">
        <v>-1.82</v>
      </c>
      <c r="Q573">
        <v>-1.56</v>
      </c>
      <c r="R573" t="s">
        <v>142</v>
      </c>
      <c r="S573">
        <v>7.9</v>
      </c>
      <c r="T573" t="s">
        <v>65</v>
      </c>
      <c r="U573" t="s">
        <v>656</v>
      </c>
      <c r="V573" t="s">
        <v>108</v>
      </c>
      <c r="W573" t="s">
        <v>140</v>
      </c>
      <c r="X573">
        <v>0.69</v>
      </c>
      <c r="Y573" t="s">
        <v>67</v>
      </c>
      <c r="Z573">
        <v>-1.01</v>
      </c>
      <c r="AA573" t="s">
        <v>65</v>
      </c>
      <c r="AB573" t="s">
        <v>92</v>
      </c>
      <c r="AC573">
        <v>-1.82</v>
      </c>
      <c r="AD573">
        <v>2021</v>
      </c>
      <c r="AE573">
        <v>289.5</v>
      </c>
      <c r="AF573">
        <v>579</v>
      </c>
      <c r="AG573" t="s">
        <v>93</v>
      </c>
      <c r="AH573" t="s">
        <v>66</v>
      </c>
      <c r="AI573">
        <v>1536</v>
      </c>
      <c r="AJ573">
        <v>2.15</v>
      </c>
      <c r="AK573" t="s">
        <v>109</v>
      </c>
      <c r="AL573">
        <v>457293</v>
      </c>
      <c r="AM573" t="s">
        <v>657</v>
      </c>
      <c r="AN573" t="s">
        <v>67</v>
      </c>
      <c r="AO573" t="s">
        <v>123</v>
      </c>
      <c r="AP573" t="s">
        <v>124</v>
      </c>
      <c r="AQ573" t="s">
        <v>68</v>
      </c>
      <c r="AR573" t="s">
        <v>93</v>
      </c>
      <c r="AS573" t="s">
        <v>67</v>
      </c>
      <c r="AT573" t="s">
        <v>146</v>
      </c>
      <c r="AU573" t="s">
        <v>125</v>
      </c>
      <c r="AV573" t="s">
        <v>67</v>
      </c>
      <c r="AW573" t="s">
        <v>126</v>
      </c>
      <c r="AX573" t="s">
        <v>358</v>
      </c>
      <c r="AY573" t="s">
        <v>110</v>
      </c>
      <c r="AZ573">
        <v>70</v>
      </c>
      <c r="BA573" t="s">
        <v>67</v>
      </c>
      <c r="BB573">
        <v>0</v>
      </c>
      <c r="BC573">
        <v>0.26</v>
      </c>
      <c r="BD573">
        <v>2.4</v>
      </c>
      <c r="BE573">
        <v>2.4</v>
      </c>
      <c r="BF573" t="s">
        <v>70</v>
      </c>
      <c r="BG573" t="s">
        <v>178</v>
      </c>
      <c r="BH573" t="s">
        <v>96</v>
      </c>
      <c r="BI573" t="s">
        <v>67</v>
      </c>
      <c r="BJ573" t="s">
        <v>71</v>
      </c>
      <c r="BK573" t="s">
        <v>67</v>
      </c>
      <c r="BL573" t="s">
        <v>97</v>
      </c>
      <c r="BM573" t="s">
        <v>67</v>
      </c>
      <c r="BN573">
        <v>199.54</v>
      </c>
      <c r="BO573">
        <v>0.56999999999999995</v>
      </c>
      <c r="BP573">
        <v>3.1</v>
      </c>
      <c r="BQ573" t="s">
        <v>131</v>
      </c>
      <c r="BR573" t="s">
        <v>658</v>
      </c>
      <c r="BS573" t="s">
        <v>133</v>
      </c>
      <c r="BT573" t="s">
        <v>98</v>
      </c>
      <c r="BU573">
        <v>-1.25</v>
      </c>
      <c r="BV573">
        <v>-1</v>
      </c>
    </row>
    <row r="574" spans="1:74" x14ac:dyDescent="0.25">
      <c r="A574" t="s">
        <v>67</v>
      </c>
      <c r="B574" t="s">
        <v>67</v>
      </c>
      <c r="C574" t="s">
        <v>67</v>
      </c>
      <c r="D574" t="s">
        <v>67</v>
      </c>
      <c r="E574" t="s">
        <v>67</v>
      </c>
      <c r="F574" t="s">
        <v>67</v>
      </c>
      <c r="G574" t="s">
        <v>67</v>
      </c>
      <c r="H574">
        <v>199</v>
      </c>
      <c r="I574">
        <v>1.1299999999999999</v>
      </c>
      <c r="J574" t="s">
        <v>67</v>
      </c>
      <c r="K574" t="s">
        <v>67</v>
      </c>
      <c r="L574" t="s">
        <v>67</v>
      </c>
      <c r="M574" t="s">
        <v>116</v>
      </c>
      <c r="N574" t="s">
        <v>67</v>
      </c>
      <c r="O574" t="s">
        <v>67</v>
      </c>
      <c r="P574" t="s">
        <v>67</v>
      </c>
      <c r="Q574" t="s">
        <v>67</v>
      </c>
      <c r="R574" t="s">
        <v>67</v>
      </c>
      <c r="S574" t="s">
        <v>67</v>
      </c>
      <c r="T574" t="s">
        <v>67</v>
      </c>
      <c r="U574" t="s">
        <v>659</v>
      </c>
      <c r="V574" t="s">
        <v>67</v>
      </c>
      <c r="W574" t="s">
        <v>67</v>
      </c>
      <c r="X574" t="s">
        <v>67</v>
      </c>
      <c r="Y574" t="s">
        <v>67</v>
      </c>
      <c r="Z574" t="s">
        <v>67</v>
      </c>
      <c r="AA574" t="s">
        <v>67</v>
      </c>
      <c r="AB574" t="s">
        <v>67</v>
      </c>
      <c r="AC574" t="s">
        <v>67</v>
      </c>
      <c r="AD574">
        <v>2021</v>
      </c>
      <c r="AE574" t="s">
        <v>67</v>
      </c>
      <c r="AF574" t="s">
        <v>67</v>
      </c>
      <c r="AG574" t="s">
        <v>67</v>
      </c>
      <c r="AH574" t="s">
        <v>67</v>
      </c>
      <c r="AI574" t="s">
        <v>67</v>
      </c>
      <c r="AJ574" t="s">
        <v>67</v>
      </c>
      <c r="AK574" t="s">
        <v>67</v>
      </c>
      <c r="AL574">
        <v>460483</v>
      </c>
      <c r="AM574" t="s">
        <v>67</v>
      </c>
      <c r="AN574" t="s">
        <v>67</v>
      </c>
      <c r="AO574" t="s">
        <v>67</v>
      </c>
      <c r="AP574" t="s">
        <v>67</v>
      </c>
      <c r="AQ574" t="s">
        <v>68</v>
      </c>
      <c r="AR574" t="s">
        <v>67</v>
      </c>
      <c r="AS574" t="s">
        <v>67</v>
      </c>
      <c r="AT574" t="s">
        <v>67</v>
      </c>
      <c r="AU574" t="s">
        <v>67</v>
      </c>
      <c r="AV574" t="s">
        <v>67</v>
      </c>
      <c r="AW574" t="s">
        <v>126</v>
      </c>
      <c r="AX574" t="s">
        <v>156</v>
      </c>
      <c r="AY574" t="s">
        <v>67</v>
      </c>
      <c r="AZ574" t="s">
        <v>67</v>
      </c>
      <c r="BA574" t="s">
        <v>67</v>
      </c>
      <c r="BB574">
        <v>0</v>
      </c>
      <c r="BC574" t="s">
        <v>67</v>
      </c>
      <c r="BD574" t="s">
        <v>67</v>
      </c>
      <c r="BE574" t="s">
        <v>67</v>
      </c>
      <c r="BF574" t="s">
        <v>70</v>
      </c>
      <c r="BG574" t="s">
        <v>128</v>
      </c>
      <c r="BH574" t="s">
        <v>96</v>
      </c>
      <c r="BI574" t="s">
        <v>135</v>
      </c>
      <c r="BJ574" t="s">
        <v>67</v>
      </c>
      <c r="BK574" t="s">
        <v>67</v>
      </c>
      <c r="BL574" t="s">
        <v>130</v>
      </c>
      <c r="BM574" t="s">
        <v>67</v>
      </c>
      <c r="BN574" t="s">
        <v>67</v>
      </c>
      <c r="BO574" t="s">
        <v>67</v>
      </c>
      <c r="BP574" t="s">
        <v>67</v>
      </c>
      <c r="BQ574" t="s">
        <v>67</v>
      </c>
      <c r="BR574" t="s">
        <v>139</v>
      </c>
      <c r="BS574" t="s">
        <v>67</v>
      </c>
      <c r="BT574" t="s">
        <v>67</v>
      </c>
      <c r="BU574" t="s">
        <v>67</v>
      </c>
      <c r="BV574" t="s">
        <v>67</v>
      </c>
    </row>
    <row r="575" spans="1:74" x14ac:dyDescent="0.25">
      <c r="A575" t="s">
        <v>67</v>
      </c>
      <c r="B575" t="s">
        <v>67</v>
      </c>
      <c r="C575" t="s">
        <v>67</v>
      </c>
      <c r="D575" t="s">
        <v>67</v>
      </c>
      <c r="E575" t="s">
        <v>67</v>
      </c>
      <c r="F575" t="s">
        <v>67</v>
      </c>
      <c r="G575" t="s">
        <v>67</v>
      </c>
      <c r="H575">
        <v>199</v>
      </c>
      <c r="I575">
        <v>1.1299999999999999</v>
      </c>
      <c r="J575" t="s">
        <v>67</v>
      </c>
      <c r="K575" t="s">
        <v>67</v>
      </c>
      <c r="L575" t="s">
        <v>67</v>
      </c>
      <c r="M575" t="s">
        <v>116</v>
      </c>
      <c r="N575" t="s">
        <v>67</v>
      </c>
      <c r="O575" t="s">
        <v>67</v>
      </c>
      <c r="P575" t="s">
        <v>67</v>
      </c>
      <c r="Q575" t="s">
        <v>67</v>
      </c>
      <c r="R575" t="s">
        <v>67</v>
      </c>
      <c r="S575" t="s">
        <v>67</v>
      </c>
      <c r="T575" t="s">
        <v>67</v>
      </c>
      <c r="U575" t="s">
        <v>660</v>
      </c>
      <c r="V575" t="s">
        <v>67</v>
      </c>
      <c r="W575" t="s">
        <v>67</v>
      </c>
      <c r="X575" t="s">
        <v>67</v>
      </c>
      <c r="Y575" t="s">
        <v>67</v>
      </c>
      <c r="Z575" t="s">
        <v>67</v>
      </c>
      <c r="AA575" t="s">
        <v>67</v>
      </c>
      <c r="AB575" t="s">
        <v>67</v>
      </c>
      <c r="AC575" t="s">
        <v>67</v>
      </c>
      <c r="AD575">
        <v>2021</v>
      </c>
      <c r="AE575" t="s">
        <v>67</v>
      </c>
      <c r="AF575" t="s">
        <v>67</v>
      </c>
      <c r="AG575" t="s">
        <v>67</v>
      </c>
      <c r="AH575" t="s">
        <v>67</v>
      </c>
      <c r="AI575" t="s">
        <v>67</v>
      </c>
      <c r="AJ575" t="s">
        <v>67</v>
      </c>
      <c r="AK575" t="s">
        <v>67</v>
      </c>
      <c r="AL575">
        <v>460491</v>
      </c>
      <c r="AM575" t="s">
        <v>67</v>
      </c>
      <c r="AN575" t="s">
        <v>67</v>
      </c>
      <c r="AO575" t="s">
        <v>67</v>
      </c>
      <c r="AP575" t="s">
        <v>67</v>
      </c>
      <c r="AQ575" t="s">
        <v>68</v>
      </c>
      <c r="AR575" t="s">
        <v>67</v>
      </c>
      <c r="AS575" t="s">
        <v>67</v>
      </c>
      <c r="AT575" t="s">
        <v>67</v>
      </c>
      <c r="AU575" t="s">
        <v>67</v>
      </c>
      <c r="AV575" t="s">
        <v>67</v>
      </c>
      <c r="AW575" t="s">
        <v>126</v>
      </c>
      <c r="AX575" t="s">
        <v>314</v>
      </c>
      <c r="AY575" t="s">
        <v>67</v>
      </c>
      <c r="AZ575" t="s">
        <v>67</v>
      </c>
      <c r="BA575" t="s">
        <v>67</v>
      </c>
      <c r="BB575">
        <v>0</v>
      </c>
      <c r="BC575" t="s">
        <v>67</v>
      </c>
      <c r="BD575" t="s">
        <v>67</v>
      </c>
      <c r="BE575" t="s">
        <v>67</v>
      </c>
      <c r="BF575" t="s">
        <v>70</v>
      </c>
      <c r="BG575" t="s">
        <v>241</v>
      </c>
      <c r="BH575" t="s">
        <v>96</v>
      </c>
      <c r="BI575" t="s">
        <v>135</v>
      </c>
      <c r="BJ575" t="s">
        <v>67</v>
      </c>
      <c r="BK575" t="s">
        <v>67</v>
      </c>
      <c r="BL575" t="s">
        <v>97</v>
      </c>
      <c r="BM575" t="s">
        <v>67</v>
      </c>
      <c r="BN575" t="s">
        <v>67</v>
      </c>
      <c r="BO575" t="s">
        <v>67</v>
      </c>
      <c r="BP575" t="s">
        <v>67</v>
      </c>
      <c r="BQ575" t="s">
        <v>67</v>
      </c>
      <c r="BR575" t="s">
        <v>317</v>
      </c>
      <c r="BS575" t="s">
        <v>67</v>
      </c>
      <c r="BT575" t="s">
        <v>67</v>
      </c>
      <c r="BU575" t="s">
        <v>67</v>
      </c>
      <c r="BV575" t="s">
        <v>67</v>
      </c>
    </row>
    <row r="576" spans="1:74" x14ac:dyDescent="0.25">
      <c r="A576" t="s">
        <v>67</v>
      </c>
      <c r="B576" t="s">
        <v>67</v>
      </c>
      <c r="C576" t="s">
        <v>67</v>
      </c>
      <c r="D576" t="s">
        <v>67</v>
      </c>
      <c r="E576" t="s">
        <v>67</v>
      </c>
      <c r="F576" t="s">
        <v>67</v>
      </c>
      <c r="G576" t="s">
        <v>67</v>
      </c>
      <c r="H576">
        <v>199</v>
      </c>
      <c r="I576">
        <v>1.1299999999999999</v>
      </c>
      <c r="J576" t="s">
        <v>67</v>
      </c>
      <c r="K576" t="s">
        <v>67</v>
      </c>
      <c r="L576" t="s">
        <v>67</v>
      </c>
      <c r="M576" t="s">
        <v>116</v>
      </c>
      <c r="N576" t="s">
        <v>67</v>
      </c>
      <c r="O576" t="s">
        <v>67</v>
      </c>
      <c r="P576" t="s">
        <v>67</v>
      </c>
      <c r="Q576" t="s">
        <v>67</v>
      </c>
      <c r="R576" t="s">
        <v>67</v>
      </c>
      <c r="S576" t="s">
        <v>67</v>
      </c>
      <c r="T576" t="s">
        <v>67</v>
      </c>
      <c r="U576" t="s">
        <v>661</v>
      </c>
      <c r="V576" t="s">
        <v>67</v>
      </c>
      <c r="W576" t="s">
        <v>67</v>
      </c>
      <c r="X576" t="s">
        <v>67</v>
      </c>
      <c r="Y576" t="s">
        <v>67</v>
      </c>
      <c r="Z576" t="s">
        <v>67</v>
      </c>
      <c r="AA576" t="s">
        <v>67</v>
      </c>
      <c r="AB576" t="s">
        <v>67</v>
      </c>
      <c r="AC576" t="s">
        <v>67</v>
      </c>
      <c r="AD576">
        <v>2021</v>
      </c>
      <c r="AE576" t="s">
        <v>67</v>
      </c>
      <c r="AF576" t="s">
        <v>67</v>
      </c>
      <c r="AG576" t="s">
        <v>67</v>
      </c>
      <c r="AH576" t="s">
        <v>67</v>
      </c>
      <c r="AI576" t="s">
        <v>67</v>
      </c>
      <c r="AJ576" t="s">
        <v>67</v>
      </c>
      <c r="AK576" t="s">
        <v>67</v>
      </c>
      <c r="AL576">
        <v>460584</v>
      </c>
      <c r="AM576" t="s">
        <v>67</v>
      </c>
      <c r="AN576" t="s">
        <v>67</v>
      </c>
      <c r="AO576" t="s">
        <v>67</v>
      </c>
      <c r="AP576" t="s">
        <v>67</v>
      </c>
      <c r="AQ576" t="s">
        <v>68</v>
      </c>
      <c r="AR576" t="s">
        <v>67</v>
      </c>
      <c r="AS576" t="s">
        <v>67</v>
      </c>
      <c r="AT576" t="s">
        <v>67</v>
      </c>
      <c r="AU576" t="s">
        <v>67</v>
      </c>
      <c r="AV576" t="s">
        <v>67</v>
      </c>
      <c r="AW576" t="s">
        <v>126</v>
      </c>
      <c r="AX576" t="s">
        <v>156</v>
      </c>
      <c r="AY576" t="s">
        <v>67</v>
      </c>
      <c r="AZ576" t="s">
        <v>67</v>
      </c>
      <c r="BA576" t="s">
        <v>67</v>
      </c>
      <c r="BB576">
        <v>0</v>
      </c>
      <c r="BC576" t="s">
        <v>67</v>
      </c>
      <c r="BD576" t="s">
        <v>67</v>
      </c>
      <c r="BE576" t="s">
        <v>67</v>
      </c>
      <c r="BF576" t="s">
        <v>70</v>
      </c>
      <c r="BG576" t="s">
        <v>128</v>
      </c>
      <c r="BH576" t="s">
        <v>96</v>
      </c>
      <c r="BI576" t="s">
        <v>135</v>
      </c>
      <c r="BJ576" t="s">
        <v>67</v>
      </c>
      <c r="BK576" t="s">
        <v>67</v>
      </c>
      <c r="BL576" t="s">
        <v>130</v>
      </c>
      <c r="BM576" t="s">
        <v>67</v>
      </c>
      <c r="BN576" t="s">
        <v>67</v>
      </c>
      <c r="BO576" t="s">
        <v>67</v>
      </c>
      <c r="BP576" t="s">
        <v>67</v>
      </c>
      <c r="BQ576" t="s">
        <v>67</v>
      </c>
      <c r="BR576" t="s">
        <v>139</v>
      </c>
      <c r="BS576" t="s">
        <v>67</v>
      </c>
      <c r="BT576" t="s">
        <v>67</v>
      </c>
      <c r="BU576" t="s">
        <v>67</v>
      </c>
      <c r="BV576" t="s">
        <v>67</v>
      </c>
    </row>
    <row r="577" spans="1:74" x14ac:dyDescent="0.25">
      <c r="A577" t="s">
        <v>152</v>
      </c>
      <c r="B577" t="s">
        <v>153</v>
      </c>
      <c r="C577" t="s">
        <v>141</v>
      </c>
      <c r="D577">
        <v>5.3</v>
      </c>
      <c r="E577">
        <v>0.38</v>
      </c>
      <c r="F577" t="s">
        <v>67</v>
      </c>
      <c r="G577" t="s">
        <v>88</v>
      </c>
      <c r="H577">
        <v>199</v>
      </c>
      <c r="I577">
        <v>1.1299999999999999</v>
      </c>
      <c r="J577" t="s">
        <v>106</v>
      </c>
      <c r="K577" t="s">
        <v>67</v>
      </c>
      <c r="L577">
        <v>0</v>
      </c>
      <c r="M577" t="s">
        <v>116</v>
      </c>
      <c r="N577" t="s">
        <v>107</v>
      </c>
      <c r="O577">
        <v>-1.3</v>
      </c>
      <c r="P577">
        <v>-1.68</v>
      </c>
      <c r="Q577">
        <v>-1.46</v>
      </c>
      <c r="R577" t="s">
        <v>72</v>
      </c>
      <c r="S577">
        <v>9.1</v>
      </c>
      <c r="T577" t="s">
        <v>65</v>
      </c>
      <c r="U577" t="s">
        <v>662</v>
      </c>
      <c r="V577" t="s">
        <v>108</v>
      </c>
      <c r="W577" t="s">
        <v>152</v>
      </c>
      <c r="X577">
        <v>0.43</v>
      </c>
      <c r="Y577" t="s">
        <v>67</v>
      </c>
      <c r="Z577">
        <v>-0.78</v>
      </c>
      <c r="AA577" t="s">
        <v>65</v>
      </c>
      <c r="AB577" t="s">
        <v>92</v>
      </c>
      <c r="AC577">
        <v>-1.68</v>
      </c>
      <c r="AD577">
        <v>2021</v>
      </c>
      <c r="AE577">
        <v>195.8</v>
      </c>
      <c r="AF577">
        <v>392</v>
      </c>
      <c r="AG577" t="s">
        <v>93</v>
      </c>
      <c r="AH577" t="s">
        <v>66</v>
      </c>
      <c r="AI577">
        <v>1536</v>
      </c>
      <c r="AJ577">
        <v>1.91</v>
      </c>
      <c r="AK577" t="s">
        <v>109</v>
      </c>
      <c r="AL577">
        <v>457288</v>
      </c>
      <c r="AM577" t="s">
        <v>663</v>
      </c>
      <c r="AN577" t="s">
        <v>67</v>
      </c>
      <c r="AO577" t="s">
        <v>123</v>
      </c>
      <c r="AP577" t="s">
        <v>124</v>
      </c>
      <c r="AQ577" t="s">
        <v>68</v>
      </c>
      <c r="AR577" t="s">
        <v>93</v>
      </c>
      <c r="AS577" t="s">
        <v>67</v>
      </c>
      <c r="AT577" t="s">
        <v>146</v>
      </c>
      <c r="AU577" t="s">
        <v>125</v>
      </c>
      <c r="AV577" t="s">
        <v>67</v>
      </c>
      <c r="AW577" t="s">
        <v>126</v>
      </c>
      <c r="AX577" t="s">
        <v>156</v>
      </c>
      <c r="AY577" t="s">
        <v>110</v>
      </c>
      <c r="AZ577">
        <v>730</v>
      </c>
      <c r="BA577" t="s">
        <v>67</v>
      </c>
      <c r="BB577">
        <v>0</v>
      </c>
      <c r="BC577">
        <v>0.22</v>
      </c>
      <c r="BD577">
        <v>3.2</v>
      </c>
      <c r="BE577">
        <v>3.2</v>
      </c>
      <c r="BF577" t="s">
        <v>70</v>
      </c>
      <c r="BG577" t="s">
        <v>128</v>
      </c>
      <c r="BH577" t="s">
        <v>96</v>
      </c>
      <c r="BI577" t="s">
        <v>67</v>
      </c>
      <c r="BJ577" t="s">
        <v>71</v>
      </c>
      <c r="BK577" t="s">
        <v>67</v>
      </c>
      <c r="BL577" t="s">
        <v>130</v>
      </c>
      <c r="BM577" t="s">
        <v>67</v>
      </c>
      <c r="BN577">
        <v>84.1</v>
      </c>
      <c r="BO577">
        <v>0.57999999999999996</v>
      </c>
      <c r="BP577">
        <v>2.7</v>
      </c>
      <c r="BQ577" t="s">
        <v>131</v>
      </c>
      <c r="BR577" t="s">
        <v>139</v>
      </c>
      <c r="BS577" t="s">
        <v>133</v>
      </c>
      <c r="BT577" t="s">
        <v>98</v>
      </c>
      <c r="BU577">
        <v>-1.1000000000000001</v>
      </c>
      <c r="BV577">
        <v>-0.9</v>
      </c>
    </row>
    <row r="578" spans="1:74" x14ac:dyDescent="0.25">
      <c r="A578" t="s">
        <v>152</v>
      </c>
      <c r="B578" t="s">
        <v>153</v>
      </c>
      <c r="C578" t="s">
        <v>141</v>
      </c>
      <c r="D578">
        <v>6.4</v>
      </c>
      <c r="E578">
        <v>0.84</v>
      </c>
      <c r="F578" t="s">
        <v>67</v>
      </c>
      <c r="G578" t="s">
        <v>88</v>
      </c>
      <c r="H578">
        <v>199</v>
      </c>
      <c r="I578">
        <v>1.1299999999999999</v>
      </c>
      <c r="J578" t="s">
        <v>106</v>
      </c>
      <c r="K578" t="s">
        <v>67</v>
      </c>
      <c r="L578">
        <v>0</v>
      </c>
      <c r="M578" t="s">
        <v>116</v>
      </c>
      <c r="N578" t="s">
        <v>107</v>
      </c>
      <c r="O578">
        <v>-1.3</v>
      </c>
      <c r="P578">
        <v>-1.78</v>
      </c>
      <c r="Q578">
        <v>-1.43</v>
      </c>
      <c r="R578" t="s">
        <v>72</v>
      </c>
      <c r="S578">
        <v>10</v>
      </c>
      <c r="T578" t="s">
        <v>65</v>
      </c>
      <c r="U578" t="s">
        <v>662</v>
      </c>
      <c r="V578" t="s">
        <v>108</v>
      </c>
      <c r="W578" t="s">
        <v>152</v>
      </c>
      <c r="X578">
        <v>0.95</v>
      </c>
      <c r="Y578" t="s">
        <v>67</v>
      </c>
      <c r="Z578">
        <v>-0.8</v>
      </c>
      <c r="AA578" t="s">
        <v>65</v>
      </c>
      <c r="AB578" t="s">
        <v>92</v>
      </c>
      <c r="AC578">
        <v>-1.78</v>
      </c>
      <c r="AD578">
        <v>2021</v>
      </c>
      <c r="AE578">
        <v>177.8</v>
      </c>
      <c r="AF578">
        <v>356</v>
      </c>
      <c r="AG578" t="s">
        <v>93</v>
      </c>
      <c r="AH578" t="s">
        <v>66</v>
      </c>
      <c r="AI578">
        <v>1536</v>
      </c>
      <c r="AJ578">
        <v>2.7</v>
      </c>
      <c r="AK578" t="s">
        <v>109</v>
      </c>
      <c r="AL578">
        <v>457289</v>
      </c>
      <c r="AM578" t="s">
        <v>663</v>
      </c>
      <c r="AN578" t="s">
        <v>67</v>
      </c>
      <c r="AO578" t="s">
        <v>123</v>
      </c>
      <c r="AP578" t="s">
        <v>124</v>
      </c>
      <c r="AQ578" t="s">
        <v>68</v>
      </c>
      <c r="AR578" t="s">
        <v>93</v>
      </c>
      <c r="AS578" t="s">
        <v>67</v>
      </c>
      <c r="AT578" t="s">
        <v>146</v>
      </c>
      <c r="AU578" t="s">
        <v>125</v>
      </c>
      <c r="AV578" t="s">
        <v>67</v>
      </c>
      <c r="AW578" t="s">
        <v>126</v>
      </c>
      <c r="AX578" t="s">
        <v>156</v>
      </c>
      <c r="AY578" t="s">
        <v>110</v>
      </c>
      <c r="AZ578">
        <v>731</v>
      </c>
      <c r="BA578" t="s">
        <v>67</v>
      </c>
      <c r="BB578">
        <v>0</v>
      </c>
      <c r="BC578">
        <v>0.35</v>
      </c>
      <c r="BD578">
        <v>3.2</v>
      </c>
      <c r="BE578">
        <v>3.2</v>
      </c>
      <c r="BF578" t="s">
        <v>70</v>
      </c>
      <c r="BG578" t="s">
        <v>128</v>
      </c>
      <c r="BH578" t="s">
        <v>96</v>
      </c>
      <c r="BI578" t="s">
        <v>67</v>
      </c>
      <c r="BJ578" t="s">
        <v>71</v>
      </c>
      <c r="BK578" t="s">
        <v>67</v>
      </c>
      <c r="BL578" t="s">
        <v>130</v>
      </c>
      <c r="BM578" t="s">
        <v>67</v>
      </c>
      <c r="BN578">
        <v>168.79</v>
      </c>
      <c r="BO578">
        <v>0.68</v>
      </c>
      <c r="BP578">
        <v>3.6</v>
      </c>
      <c r="BQ578" t="s">
        <v>131</v>
      </c>
      <c r="BR578" t="s">
        <v>139</v>
      </c>
      <c r="BS578" t="s">
        <v>133</v>
      </c>
      <c r="BT578" t="s">
        <v>98</v>
      </c>
      <c r="BU578">
        <v>-1.1000000000000001</v>
      </c>
      <c r="BV578">
        <v>-0.9</v>
      </c>
    </row>
    <row r="579" spans="1:74" x14ac:dyDescent="0.25">
      <c r="A579" t="s">
        <v>152</v>
      </c>
      <c r="B579" t="s">
        <v>153</v>
      </c>
      <c r="C579" t="s">
        <v>141</v>
      </c>
      <c r="D579">
        <v>5.2</v>
      </c>
      <c r="E579">
        <v>0.87</v>
      </c>
      <c r="F579" t="s">
        <v>67</v>
      </c>
      <c r="G579" t="s">
        <v>73</v>
      </c>
      <c r="H579">
        <v>199</v>
      </c>
      <c r="I579">
        <v>1.1299999999999999</v>
      </c>
      <c r="J579" t="s">
        <v>106</v>
      </c>
      <c r="K579" t="s">
        <v>67</v>
      </c>
      <c r="L579">
        <v>0</v>
      </c>
      <c r="M579" t="s">
        <v>116</v>
      </c>
      <c r="N579" t="s">
        <v>160</v>
      </c>
      <c r="O579">
        <v>-1.3</v>
      </c>
      <c r="P579">
        <v>-1.98</v>
      </c>
      <c r="Q579">
        <v>-1.32</v>
      </c>
      <c r="R579" t="s">
        <v>72</v>
      </c>
      <c r="S579">
        <v>8.9</v>
      </c>
      <c r="T579" t="s">
        <v>65</v>
      </c>
      <c r="U579" t="s">
        <v>662</v>
      </c>
      <c r="V579" t="s">
        <v>108</v>
      </c>
      <c r="W579" t="s">
        <v>152</v>
      </c>
      <c r="X579">
        <v>0.98</v>
      </c>
      <c r="Y579" t="s">
        <v>67</v>
      </c>
      <c r="Z579">
        <v>-0.8</v>
      </c>
      <c r="AA579" t="s">
        <v>65</v>
      </c>
      <c r="AB579" t="s">
        <v>100</v>
      </c>
      <c r="AC579">
        <v>-1.98</v>
      </c>
      <c r="AD579">
        <v>2021</v>
      </c>
      <c r="AE579">
        <v>209</v>
      </c>
      <c r="AF579">
        <v>418</v>
      </c>
      <c r="AG579" t="s">
        <v>93</v>
      </c>
      <c r="AH579" t="s">
        <v>66</v>
      </c>
      <c r="AI579">
        <v>1536</v>
      </c>
      <c r="AJ579">
        <v>2.08</v>
      </c>
      <c r="AK579" t="s">
        <v>109</v>
      </c>
      <c r="AL579">
        <v>457290</v>
      </c>
      <c r="AM579" t="s">
        <v>663</v>
      </c>
      <c r="AN579" t="s">
        <v>67</v>
      </c>
      <c r="AO579" t="s">
        <v>123</v>
      </c>
      <c r="AP579" t="s">
        <v>124</v>
      </c>
      <c r="AQ579" t="s">
        <v>68</v>
      </c>
      <c r="AR579" t="s">
        <v>93</v>
      </c>
      <c r="AS579" t="s">
        <v>67</v>
      </c>
      <c r="AT579" t="s">
        <v>146</v>
      </c>
      <c r="AU579" t="s">
        <v>125</v>
      </c>
      <c r="AV579" t="s">
        <v>67</v>
      </c>
      <c r="AW579" t="s">
        <v>126</v>
      </c>
      <c r="AX579" t="s">
        <v>156</v>
      </c>
      <c r="AY579" t="s">
        <v>110</v>
      </c>
      <c r="AZ579">
        <v>733</v>
      </c>
      <c r="BA579" t="s">
        <v>67</v>
      </c>
      <c r="BB579">
        <v>0</v>
      </c>
      <c r="BC579">
        <v>0.66</v>
      </c>
      <c r="BD579">
        <v>3.2</v>
      </c>
      <c r="BE579">
        <v>3.2</v>
      </c>
      <c r="BF579" t="s">
        <v>70</v>
      </c>
      <c r="BG579" t="s">
        <v>128</v>
      </c>
      <c r="BH579" t="s">
        <v>96</v>
      </c>
      <c r="BI579" t="s">
        <v>67</v>
      </c>
      <c r="BJ579" t="s">
        <v>71</v>
      </c>
      <c r="BK579" t="s">
        <v>67</v>
      </c>
      <c r="BL579" t="s">
        <v>130</v>
      </c>
      <c r="BM579" t="s">
        <v>67</v>
      </c>
      <c r="BN579">
        <v>205.46</v>
      </c>
      <c r="BO579">
        <v>0.88</v>
      </c>
      <c r="BP579">
        <v>2.5</v>
      </c>
      <c r="BQ579" t="s">
        <v>131</v>
      </c>
      <c r="BR579" t="s">
        <v>139</v>
      </c>
      <c r="BS579" t="s">
        <v>133</v>
      </c>
      <c r="BT579" t="s">
        <v>98</v>
      </c>
      <c r="BU579">
        <v>-1.1000000000000001</v>
      </c>
      <c r="BV579">
        <v>-0.9</v>
      </c>
    </row>
    <row r="580" spans="1:74" x14ac:dyDescent="0.25">
      <c r="A580" t="s">
        <v>80</v>
      </c>
      <c r="B580" t="s">
        <v>80</v>
      </c>
      <c r="C580" t="s">
        <v>80</v>
      </c>
      <c r="D580">
        <v>1.9</v>
      </c>
      <c r="E580">
        <v>0.68</v>
      </c>
      <c r="F580" t="s">
        <v>67</v>
      </c>
      <c r="G580" t="s">
        <v>73</v>
      </c>
      <c r="H580">
        <v>199</v>
      </c>
      <c r="I580">
        <v>1.1299999999999999</v>
      </c>
      <c r="J580" t="s">
        <v>112</v>
      </c>
      <c r="K580" t="s">
        <v>67</v>
      </c>
      <c r="L580">
        <v>0</v>
      </c>
      <c r="M580" t="s">
        <v>116</v>
      </c>
      <c r="N580" t="s">
        <v>160</v>
      </c>
      <c r="O580">
        <v>-1.3</v>
      </c>
      <c r="P580">
        <v>-1.77</v>
      </c>
      <c r="Q580">
        <v>-1.39</v>
      </c>
      <c r="R580" t="s">
        <v>72</v>
      </c>
      <c r="S580">
        <v>9.5</v>
      </c>
      <c r="T580" t="s">
        <v>65</v>
      </c>
      <c r="U580" t="s">
        <v>662</v>
      </c>
      <c r="V580" t="s">
        <v>144</v>
      </c>
      <c r="W580" t="s">
        <v>80</v>
      </c>
      <c r="X580">
        <v>0.77</v>
      </c>
      <c r="Y580" t="s">
        <v>67</v>
      </c>
      <c r="Z580">
        <v>-0.79</v>
      </c>
      <c r="AA580" t="s">
        <v>65</v>
      </c>
      <c r="AB580" t="s">
        <v>100</v>
      </c>
      <c r="AC580">
        <v>-1.77</v>
      </c>
      <c r="AD580">
        <v>2021</v>
      </c>
      <c r="AE580">
        <v>62.4</v>
      </c>
      <c r="AF580">
        <v>125</v>
      </c>
      <c r="AG580" t="s">
        <v>93</v>
      </c>
      <c r="AH580" t="s">
        <v>66</v>
      </c>
      <c r="AI580">
        <v>1536</v>
      </c>
      <c r="AJ580">
        <v>2.16</v>
      </c>
      <c r="AK580" t="s">
        <v>109</v>
      </c>
      <c r="AL580">
        <v>457291</v>
      </c>
      <c r="AM580" t="s">
        <v>663</v>
      </c>
      <c r="AN580" t="s">
        <v>67</v>
      </c>
      <c r="AO580" t="s">
        <v>123</v>
      </c>
      <c r="AP580" t="s">
        <v>124</v>
      </c>
      <c r="AQ580" t="s">
        <v>68</v>
      </c>
      <c r="AR580" t="s">
        <v>93</v>
      </c>
      <c r="AS580" t="s">
        <v>67</v>
      </c>
      <c r="AT580" t="s">
        <v>146</v>
      </c>
      <c r="AU580" t="s">
        <v>125</v>
      </c>
      <c r="AV580" t="s">
        <v>67</v>
      </c>
      <c r="AW580" t="s">
        <v>126</v>
      </c>
      <c r="AX580" t="s">
        <v>156</v>
      </c>
      <c r="AY580" t="s">
        <v>110</v>
      </c>
      <c r="AZ580">
        <v>729</v>
      </c>
      <c r="BA580" t="s">
        <v>67</v>
      </c>
      <c r="BB580">
        <v>0</v>
      </c>
      <c r="BC580">
        <v>0.38</v>
      </c>
      <c r="BD580">
        <v>3.2</v>
      </c>
      <c r="BE580">
        <v>3.2</v>
      </c>
      <c r="BF580" t="s">
        <v>70</v>
      </c>
      <c r="BG580" t="s">
        <v>128</v>
      </c>
      <c r="BH580" t="s">
        <v>96</v>
      </c>
      <c r="BI580" t="s">
        <v>67</v>
      </c>
      <c r="BJ580" t="s">
        <v>71</v>
      </c>
      <c r="BK580" t="s">
        <v>67</v>
      </c>
      <c r="BL580" t="s">
        <v>130</v>
      </c>
      <c r="BM580" t="s">
        <v>67</v>
      </c>
      <c r="BN580">
        <v>47.93</v>
      </c>
      <c r="BO580">
        <v>0.67</v>
      </c>
      <c r="BP580">
        <v>3.1</v>
      </c>
      <c r="BQ580" t="s">
        <v>131</v>
      </c>
      <c r="BR580" t="s">
        <v>139</v>
      </c>
      <c r="BS580" t="s">
        <v>133</v>
      </c>
      <c r="BT580" t="s">
        <v>98</v>
      </c>
      <c r="BU580">
        <v>-1.1000000000000001</v>
      </c>
      <c r="BV580">
        <v>-0.9</v>
      </c>
    </row>
    <row r="581" spans="1:74" x14ac:dyDescent="0.25">
      <c r="A581" t="s">
        <v>152</v>
      </c>
      <c r="B581" t="s">
        <v>153</v>
      </c>
      <c r="C581" t="s">
        <v>141</v>
      </c>
      <c r="D581">
        <v>4.5</v>
      </c>
      <c r="E581">
        <v>0.65</v>
      </c>
      <c r="F581" t="s">
        <v>67</v>
      </c>
      <c r="G581" t="s">
        <v>88</v>
      </c>
      <c r="H581">
        <v>199</v>
      </c>
      <c r="I581">
        <v>1.1299999999999999</v>
      </c>
      <c r="J581" t="s">
        <v>106</v>
      </c>
      <c r="K581" t="s">
        <v>67</v>
      </c>
      <c r="L581">
        <v>0</v>
      </c>
      <c r="M581" t="s">
        <v>116</v>
      </c>
      <c r="N581" t="s">
        <v>107</v>
      </c>
      <c r="O581">
        <v>-1.3</v>
      </c>
      <c r="P581">
        <v>-1.83</v>
      </c>
      <c r="Q581">
        <v>-1.5</v>
      </c>
      <c r="R581" t="s">
        <v>72</v>
      </c>
      <c r="S581">
        <v>9.6</v>
      </c>
      <c r="T581" t="s">
        <v>65</v>
      </c>
      <c r="U581" t="s">
        <v>662</v>
      </c>
      <c r="V581" t="s">
        <v>108</v>
      </c>
      <c r="W581" t="s">
        <v>152</v>
      </c>
      <c r="X581">
        <v>0.73</v>
      </c>
      <c r="Y581" t="s">
        <v>67</v>
      </c>
      <c r="Z581">
        <v>-0.82</v>
      </c>
      <c r="AA581" t="s">
        <v>65</v>
      </c>
      <c r="AB581" t="s">
        <v>92</v>
      </c>
      <c r="AC581">
        <v>-1.83</v>
      </c>
      <c r="AD581">
        <v>2021</v>
      </c>
      <c r="AE581">
        <v>140.9</v>
      </c>
      <c r="AF581">
        <v>282</v>
      </c>
      <c r="AG581" t="s">
        <v>93</v>
      </c>
      <c r="AH581" t="s">
        <v>66</v>
      </c>
      <c r="AI581">
        <v>1536</v>
      </c>
      <c r="AJ581">
        <v>2.35</v>
      </c>
      <c r="AK581" t="s">
        <v>109</v>
      </c>
      <c r="AL581">
        <v>457294</v>
      </c>
      <c r="AM581" t="s">
        <v>663</v>
      </c>
      <c r="AN581" t="s">
        <v>67</v>
      </c>
      <c r="AO581" t="s">
        <v>123</v>
      </c>
      <c r="AP581" t="s">
        <v>124</v>
      </c>
      <c r="AQ581" t="s">
        <v>68</v>
      </c>
      <c r="AR581" t="s">
        <v>93</v>
      </c>
      <c r="AS581" t="s">
        <v>67</v>
      </c>
      <c r="AT581" t="s">
        <v>146</v>
      </c>
      <c r="AU581" t="s">
        <v>125</v>
      </c>
      <c r="AV581" t="s">
        <v>67</v>
      </c>
      <c r="AW581" t="s">
        <v>126</v>
      </c>
      <c r="AX581" t="s">
        <v>156</v>
      </c>
      <c r="AY581" t="s">
        <v>110</v>
      </c>
      <c r="AZ581">
        <v>732</v>
      </c>
      <c r="BA581" t="s">
        <v>67</v>
      </c>
      <c r="BB581">
        <v>0</v>
      </c>
      <c r="BC581">
        <v>0.33</v>
      </c>
      <c r="BD581">
        <v>3.2</v>
      </c>
      <c r="BE581">
        <v>3.2</v>
      </c>
      <c r="BF581" t="s">
        <v>70</v>
      </c>
      <c r="BG581" t="s">
        <v>128</v>
      </c>
      <c r="BH581" t="s">
        <v>96</v>
      </c>
      <c r="BI581" t="s">
        <v>67</v>
      </c>
      <c r="BJ581" t="s">
        <v>71</v>
      </c>
      <c r="BK581" t="s">
        <v>67</v>
      </c>
      <c r="BL581" t="s">
        <v>130</v>
      </c>
      <c r="BM581" t="s">
        <v>67</v>
      </c>
      <c r="BN581">
        <v>103.48</v>
      </c>
      <c r="BO581">
        <v>0.73</v>
      </c>
      <c r="BP581">
        <v>3.2</v>
      </c>
      <c r="BQ581" t="s">
        <v>131</v>
      </c>
      <c r="BR581" t="s">
        <v>139</v>
      </c>
      <c r="BS581" t="s">
        <v>133</v>
      </c>
      <c r="BT581" t="s">
        <v>98</v>
      </c>
      <c r="BU581">
        <v>-1.1000000000000001</v>
      </c>
      <c r="BV581">
        <v>-0.9</v>
      </c>
    </row>
    <row r="582" spans="1:74" x14ac:dyDescent="0.25">
      <c r="A582" t="s">
        <v>152</v>
      </c>
      <c r="B582" t="s">
        <v>153</v>
      </c>
      <c r="C582" t="s">
        <v>141</v>
      </c>
      <c r="D582">
        <v>3.9</v>
      </c>
      <c r="E582">
        <v>0.56000000000000005</v>
      </c>
      <c r="F582" t="s">
        <v>67</v>
      </c>
      <c r="G582" t="s">
        <v>88</v>
      </c>
      <c r="H582">
        <v>199</v>
      </c>
      <c r="I582">
        <v>1.1299999999999999</v>
      </c>
      <c r="J582" t="s">
        <v>106</v>
      </c>
      <c r="K582" t="s">
        <v>67</v>
      </c>
      <c r="L582">
        <v>0</v>
      </c>
      <c r="M582" t="s">
        <v>116</v>
      </c>
      <c r="N582" t="s">
        <v>107</v>
      </c>
      <c r="O582">
        <v>-1.3</v>
      </c>
      <c r="P582">
        <v>-1.76</v>
      </c>
      <c r="Q582">
        <v>-1.46</v>
      </c>
      <c r="R582" t="s">
        <v>72</v>
      </c>
      <c r="S582">
        <v>9.9</v>
      </c>
      <c r="T582" t="s">
        <v>65</v>
      </c>
      <c r="U582" t="s">
        <v>662</v>
      </c>
      <c r="V582" t="s">
        <v>108</v>
      </c>
      <c r="W582" t="s">
        <v>152</v>
      </c>
      <c r="X582">
        <v>0.63</v>
      </c>
      <c r="Y582" t="s">
        <v>67</v>
      </c>
      <c r="Z582">
        <v>-0.86</v>
      </c>
      <c r="AA582" t="s">
        <v>65</v>
      </c>
      <c r="AB582" t="s">
        <v>92</v>
      </c>
      <c r="AC582">
        <v>-1.76</v>
      </c>
      <c r="AD582">
        <v>2021</v>
      </c>
      <c r="AE582">
        <v>112.2</v>
      </c>
      <c r="AF582">
        <v>224</v>
      </c>
      <c r="AG582" t="s">
        <v>93</v>
      </c>
      <c r="AH582" t="s">
        <v>66</v>
      </c>
      <c r="AI582">
        <v>1536</v>
      </c>
      <c r="AJ582">
        <v>2.37</v>
      </c>
      <c r="AK582" t="s">
        <v>109</v>
      </c>
      <c r="AL582">
        <v>457295</v>
      </c>
      <c r="AM582" t="s">
        <v>663</v>
      </c>
      <c r="AN582" t="s">
        <v>67</v>
      </c>
      <c r="AO582" t="s">
        <v>123</v>
      </c>
      <c r="AP582" t="s">
        <v>124</v>
      </c>
      <c r="AQ582" t="s">
        <v>68</v>
      </c>
      <c r="AR582" t="s">
        <v>93</v>
      </c>
      <c r="AS582" t="s">
        <v>67</v>
      </c>
      <c r="AT582" t="s">
        <v>146</v>
      </c>
      <c r="AU582" t="s">
        <v>125</v>
      </c>
      <c r="AV582" t="s">
        <v>67</v>
      </c>
      <c r="AW582" t="s">
        <v>126</v>
      </c>
      <c r="AX582" t="s">
        <v>156</v>
      </c>
      <c r="AY582" t="s">
        <v>110</v>
      </c>
      <c r="AZ582">
        <v>1221</v>
      </c>
      <c r="BA582" t="s">
        <v>67</v>
      </c>
      <c r="BB582">
        <v>0</v>
      </c>
      <c r="BC582">
        <v>0.3</v>
      </c>
      <c r="BD582">
        <v>3.2</v>
      </c>
      <c r="BE582">
        <v>3.2</v>
      </c>
      <c r="BF582" t="s">
        <v>70</v>
      </c>
      <c r="BG582" t="s">
        <v>128</v>
      </c>
      <c r="BH582" t="s">
        <v>96</v>
      </c>
      <c r="BI582" t="s">
        <v>67</v>
      </c>
      <c r="BJ582" t="s">
        <v>71</v>
      </c>
      <c r="BK582" t="s">
        <v>67</v>
      </c>
      <c r="BL582" t="s">
        <v>130</v>
      </c>
      <c r="BM582" t="s">
        <v>67</v>
      </c>
      <c r="BN582">
        <v>70.98</v>
      </c>
      <c r="BO582">
        <v>0.66</v>
      </c>
      <c r="BP582">
        <v>3.5</v>
      </c>
      <c r="BQ582" t="s">
        <v>131</v>
      </c>
      <c r="BR582" t="s">
        <v>139</v>
      </c>
      <c r="BS582" t="s">
        <v>133</v>
      </c>
      <c r="BT582" t="s">
        <v>98</v>
      </c>
      <c r="BU582">
        <v>-1.1000000000000001</v>
      </c>
      <c r="BV582">
        <v>-0.9</v>
      </c>
    </row>
    <row r="583" spans="1:74" x14ac:dyDescent="0.25">
      <c r="A583" t="s">
        <v>152</v>
      </c>
      <c r="B583" t="s">
        <v>153</v>
      </c>
      <c r="C583" t="s">
        <v>141</v>
      </c>
      <c r="D583">
        <v>2.2000000000000002</v>
      </c>
      <c r="E583">
        <v>0.68</v>
      </c>
      <c r="F583" t="s">
        <v>67</v>
      </c>
      <c r="G583" t="s">
        <v>88</v>
      </c>
      <c r="H583">
        <v>199</v>
      </c>
      <c r="I583">
        <v>1.1299999999999999</v>
      </c>
      <c r="J583" t="s">
        <v>106</v>
      </c>
      <c r="K583" t="s">
        <v>67</v>
      </c>
      <c r="L583">
        <v>0</v>
      </c>
      <c r="M583" t="s">
        <v>116</v>
      </c>
      <c r="N583" t="s">
        <v>107</v>
      </c>
      <c r="O583">
        <v>-1.3</v>
      </c>
      <c r="P583">
        <v>-1.77</v>
      </c>
      <c r="Q583">
        <v>-1.39</v>
      </c>
      <c r="R583" t="s">
        <v>72</v>
      </c>
      <c r="S583">
        <v>9.5</v>
      </c>
      <c r="T583" t="s">
        <v>65</v>
      </c>
      <c r="U583" t="s">
        <v>662</v>
      </c>
      <c r="V583" t="s">
        <v>108</v>
      </c>
      <c r="W583" t="s">
        <v>152</v>
      </c>
      <c r="X583">
        <v>0.77</v>
      </c>
      <c r="Y583" t="s">
        <v>67</v>
      </c>
      <c r="Z583">
        <v>-0.79</v>
      </c>
      <c r="AA583" t="s">
        <v>65</v>
      </c>
      <c r="AB583" t="s">
        <v>92</v>
      </c>
      <c r="AC583">
        <v>-1.77</v>
      </c>
      <c r="AD583">
        <v>2021</v>
      </c>
      <c r="AE583">
        <v>69.7</v>
      </c>
      <c r="AF583">
        <v>139</v>
      </c>
      <c r="AG583" t="s">
        <v>93</v>
      </c>
      <c r="AH583" t="s">
        <v>66</v>
      </c>
      <c r="AI583">
        <v>1536</v>
      </c>
      <c r="AJ583">
        <v>2.16</v>
      </c>
      <c r="AK583" t="s">
        <v>109</v>
      </c>
      <c r="AL583">
        <v>457296</v>
      </c>
      <c r="AM583" t="s">
        <v>663</v>
      </c>
      <c r="AN583" t="s">
        <v>67</v>
      </c>
      <c r="AO583" t="s">
        <v>123</v>
      </c>
      <c r="AP583" t="s">
        <v>124</v>
      </c>
      <c r="AQ583" t="s">
        <v>68</v>
      </c>
      <c r="AR583" t="s">
        <v>93</v>
      </c>
      <c r="AS583" t="s">
        <v>67</v>
      </c>
      <c r="AT583" t="s">
        <v>146</v>
      </c>
      <c r="AU583" t="s">
        <v>125</v>
      </c>
      <c r="AV583" t="s">
        <v>67</v>
      </c>
      <c r="AW583" t="s">
        <v>126</v>
      </c>
      <c r="AX583" t="s">
        <v>156</v>
      </c>
      <c r="AY583" t="s">
        <v>110</v>
      </c>
      <c r="AZ583">
        <v>729</v>
      </c>
      <c r="BA583" t="s">
        <v>67</v>
      </c>
      <c r="BB583">
        <v>0</v>
      </c>
      <c r="BC583">
        <v>0.38</v>
      </c>
      <c r="BD583">
        <v>3.2</v>
      </c>
      <c r="BE583">
        <v>3.2</v>
      </c>
      <c r="BF583" t="s">
        <v>70</v>
      </c>
      <c r="BG583" t="s">
        <v>128</v>
      </c>
      <c r="BH583" t="s">
        <v>96</v>
      </c>
      <c r="BI583" t="s">
        <v>67</v>
      </c>
      <c r="BJ583" t="s">
        <v>71</v>
      </c>
      <c r="BK583" t="s">
        <v>67</v>
      </c>
      <c r="BL583" t="s">
        <v>130</v>
      </c>
      <c r="BM583" t="s">
        <v>67</v>
      </c>
      <c r="BN583">
        <v>53.54</v>
      </c>
      <c r="BO583">
        <v>0.67</v>
      </c>
      <c r="BP583">
        <v>3.1</v>
      </c>
      <c r="BQ583" t="s">
        <v>131</v>
      </c>
      <c r="BR583" t="s">
        <v>139</v>
      </c>
      <c r="BS583" t="s">
        <v>133</v>
      </c>
      <c r="BT583" t="s">
        <v>98</v>
      </c>
      <c r="BU583">
        <v>-1.1000000000000001</v>
      </c>
      <c r="BV583">
        <v>-0.9</v>
      </c>
    </row>
    <row r="584" spans="1:74" x14ac:dyDescent="0.25">
      <c r="A584" t="s">
        <v>67</v>
      </c>
      <c r="B584" t="s">
        <v>67</v>
      </c>
      <c r="C584" t="s">
        <v>67</v>
      </c>
      <c r="D584" t="s">
        <v>67</v>
      </c>
      <c r="E584" t="s">
        <v>67</v>
      </c>
      <c r="F584" t="s">
        <v>67</v>
      </c>
      <c r="G584" t="s">
        <v>67</v>
      </c>
      <c r="H584">
        <v>199</v>
      </c>
      <c r="I584">
        <v>1.1299999999999999</v>
      </c>
      <c r="J584" t="s">
        <v>67</v>
      </c>
      <c r="K584" t="s">
        <v>67</v>
      </c>
      <c r="L584" t="s">
        <v>67</v>
      </c>
      <c r="M584" t="s">
        <v>116</v>
      </c>
      <c r="N584" t="s">
        <v>67</v>
      </c>
      <c r="O584" t="s">
        <v>67</v>
      </c>
      <c r="P584" t="s">
        <v>67</v>
      </c>
      <c r="Q584" t="s">
        <v>67</v>
      </c>
      <c r="R584" t="s">
        <v>67</v>
      </c>
      <c r="S584" t="s">
        <v>67</v>
      </c>
      <c r="T584" t="s">
        <v>67</v>
      </c>
      <c r="U584" t="s">
        <v>664</v>
      </c>
      <c r="V584" t="s">
        <v>67</v>
      </c>
      <c r="W584" t="s">
        <v>67</v>
      </c>
      <c r="X584" t="s">
        <v>67</v>
      </c>
      <c r="Y584" t="s">
        <v>67</v>
      </c>
      <c r="Z584" t="s">
        <v>67</v>
      </c>
      <c r="AA584" t="s">
        <v>67</v>
      </c>
      <c r="AB584" t="s">
        <v>67</v>
      </c>
      <c r="AC584" t="s">
        <v>67</v>
      </c>
      <c r="AD584">
        <v>2021</v>
      </c>
      <c r="AE584" t="s">
        <v>67</v>
      </c>
      <c r="AF584" t="s">
        <v>67</v>
      </c>
      <c r="AG584" t="s">
        <v>67</v>
      </c>
      <c r="AH584" t="s">
        <v>67</v>
      </c>
      <c r="AI584" t="s">
        <v>67</v>
      </c>
      <c r="AJ584" t="s">
        <v>67</v>
      </c>
      <c r="AK584" t="s">
        <v>67</v>
      </c>
      <c r="AL584">
        <v>460505</v>
      </c>
      <c r="AM584" t="s">
        <v>67</v>
      </c>
      <c r="AN584" t="s">
        <v>67</v>
      </c>
      <c r="AO584" t="s">
        <v>67</v>
      </c>
      <c r="AP584" t="s">
        <v>67</v>
      </c>
      <c r="AQ584" t="s">
        <v>68</v>
      </c>
      <c r="AR584" t="s">
        <v>67</v>
      </c>
      <c r="AS584" t="s">
        <v>67</v>
      </c>
      <c r="AT584" t="s">
        <v>67</v>
      </c>
      <c r="AU584" t="s">
        <v>67</v>
      </c>
      <c r="AV584" t="s">
        <v>67</v>
      </c>
      <c r="AW584" t="s">
        <v>126</v>
      </c>
      <c r="AX584" t="s">
        <v>285</v>
      </c>
      <c r="AY584" t="s">
        <v>67</v>
      </c>
      <c r="AZ584" t="s">
        <v>67</v>
      </c>
      <c r="BA584" t="s">
        <v>67</v>
      </c>
      <c r="BB584">
        <v>0</v>
      </c>
      <c r="BC584" t="s">
        <v>67</v>
      </c>
      <c r="BD584" t="s">
        <v>67</v>
      </c>
      <c r="BE584" t="s">
        <v>67</v>
      </c>
      <c r="BF584" t="s">
        <v>70</v>
      </c>
      <c r="BG584" t="s">
        <v>128</v>
      </c>
      <c r="BH584" t="s">
        <v>96</v>
      </c>
      <c r="BI584" t="s">
        <v>135</v>
      </c>
      <c r="BJ584" t="s">
        <v>67</v>
      </c>
      <c r="BK584" t="s">
        <v>67</v>
      </c>
      <c r="BL584" t="s">
        <v>130</v>
      </c>
      <c r="BM584" t="s">
        <v>67</v>
      </c>
      <c r="BN584" t="s">
        <v>67</v>
      </c>
      <c r="BO584" t="s">
        <v>67</v>
      </c>
      <c r="BP584" t="s">
        <v>67</v>
      </c>
      <c r="BQ584" t="s">
        <v>67</v>
      </c>
      <c r="BR584" t="s">
        <v>139</v>
      </c>
      <c r="BS584" t="s">
        <v>67</v>
      </c>
      <c r="BT584" t="s">
        <v>67</v>
      </c>
      <c r="BU584" t="s">
        <v>67</v>
      </c>
      <c r="BV584" t="s">
        <v>67</v>
      </c>
    </row>
    <row r="585" spans="1:74" x14ac:dyDescent="0.25">
      <c r="A585" t="s">
        <v>67</v>
      </c>
      <c r="B585" t="s">
        <v>67</v>
      </c>
      <c r="C585" t="s">
        <v>67</v>
      </c>
      <c r="D585" t="s">
        <v>67</v>
      </c>
      <c r="E585" t="s">
        <v>67</v>
      </c>
      <c r="F585" t="s">
        <v>67</v>
      </c>
      <c r="G585" t="s">
        <v>67</v>
      </c>
      <c r="H585">
        <v>199</v>
      </c>
      <c r="I585">
        <v>1.1299999999999999</v>
      </c>
      <c r="J585" t="s">
        <v>67</v>
      </c>
      <c r="K585" t="s">
        <v>67</v>
      </c>
      <c r="L585" t="s">
        <v>67</v>
      </c>
      <c r="M585" t="s">
        <v>116</v>
      </c>
      <c r="N585" t="s">
        <v>67</v>
      </c>
      <c r="O585" t="s">
        <v>67</v>
      </c>
      <c r="P585" t="s">
        <v>67</v>
      </c>
      <c r="Q585" t="s">
        <v>67</v>
      </c>
      <c r="R585" t="s">
        <v>67</v>
      </c>
      <c r="S585" t="s">
        <v>67</v>
      </c>
      <c r="T585" t="s">
        <v>67</v>
      </c>
      <c r="U585" t="s">
        <v>665</v>
      </c>
      <c r="V585" t="s">
        <v>67</v>
      </c>
      <c r="W585" t="s">
        <v>67</v>
      </c>
      <c r="X585" t="s">
        <v>67</v>
      </c>
      <c r="Y585" t="s">
        <v>67</v>
      </c>
      <c r="Z585" t="s">
        <v>67</v>
      </c>
      <c r="AA585" t="s">
        <v>67</v>
      </c>
      <c r="AB585" t="s">
        <v>67</v>
      </c>
      <c r="AC585" t="s">
        <v>67</v>
      </c>
      <c r="AD585">
        <v>2021</v>
      </c>
      <c r="AE585" t="s">
        <v>67</v>
      </c>
      <c r="AF585" t="s">
        <v>67</v>
      </c>
      <c r="AG585" t="s">
        <v>67</v>
      </c>
      <c r="AH585" t="s">
        <v>67</v>
      </c>
      <c r="AI585" t="s">
        <v>67</v>
      </c>
      <c r="AJ585" t="s">
        <v>67</v>
      </c>
      <c r="AK585" t="s">
        <v>67</v>
      </c>
      <c r="AL585">
        <v>460533</v>
      </c>
      <c r="AM585" t="s">
        <v>67</v>
      </c>
      <c r="AN585" t="s">
        <v>67</v>
      </c>
      <c r="AO585" t="s">
        <v>67</v>
      </c>
      <c r="AP585" t="s">
        <v>67</v>
      </c>
      <c r="AQ585" t="s">
        <v>68</v>
      </c>
      <c r="AR585" t="s">
        <v>67</v>
      </c>
      <c r="AS585" t="s">
        <v>67</v>
      </c>
      <c r="AT585" t="s">
        <v>67</v>
      </c>
      <c r="AU585" t="s">
        <v>67</v>
      </c>
      <c r="AV585" t="s">
        <v>67</v>
      </c>
      <c r="AW585" t="s">
        <v>126</v>
      </c>
      <c r="AX585" t="s">
        <v>246</v>
      </c>
      <c r="AY585" t="s">
        <v>67</v>
      </c>
      <c r="AZ585" t="s">
        <v>67</v>
      </c>
      <c r="BA585" t="s">
        <v>67</v>
      </c>
      <c r="BB585">
        <v>0</v>
      </c>
      <c r="BC585" t="s">
        <v>67</v>
      </c>
      <c r="BD585" t="s">
        <v>67</v>
      </c>
      <c r="BE585" t="s">
        <v>67</v>
      </c>
      <c r="BF585" t="s">
        <v>70</v>
      </c>
      <c r="BG585" t="s">
        <v>99</v>
      </c>
      <c r="BH585" t="s">
        <v>96</v>
      </c>
      <c r="BI585" t="s">
        <v>135</v>
      </c>
      <c r="BJ585" t="s">
        <v>67</v>
      </c>
      <c r="BK585" t="s">
        <v>67</v>
      </c>
      <c r="BL585" t="s">
        <v>97</v>
      </c>
      <c r="BM585" t="s">
        <v>67</v>
      </c>
      <c r="BN585" t="s">
        <v>67</v>
      </c>
      <c r="BO585" t="s">
        <v>67</v>
      </c>
      <c r="BP585" t="s">
        <v>67</v>
      </c>
      <c r="BQ585" t="s">
        <v>67</v>
      </c>
      <c r="BR585" t="s">
        <v>666</v>
      </c>
      <c r="BS585" t="s">
        <v>67</v>
      </c>
      <c r="BT585" t="s">
        <v>67</v>
      </c>
      <c r="BU585" t="s">
        <v>67</v>
      </c>
      <c r="BV585" t="s">
        <v>67</v>
      </c>
    </row>
    <row r="586" spans="1:74" x14ac:dyDescent="0.25">
      <c r="A586" t="s">
        <v>67</v>
      </c>
      <c r="B586" t="s">
        <v>67</v>
      </c>
      <c r="C586" t="s">
        <v>67</v>
      </c>
      <c r="D586" t="s">
        <v>67</v>
      </c>
      <c r="E586" t="s">
        <v>67</v>
      </c>
      <c r="F586" t="s">
        <v>67</v>
      </c>
      <c r="G586" t="s">
        <v>67</v>
      </c>
      <c r="H586">
        <v>199</v>
      </c>
      <c r="I586">
        <v>1.1299999999999999</v>
      </c>
      <c r="J586" t="s">
        <v>67</v>
      </c>
      <c r="K586" t="s">
        <v>67</v>
      </c>
      <c r="L586" t="s">
        <v>67</v>
      </c>
      <c r="M586" t="s">
        <v>116</v>
      </c>
      <c r="N586" t="s">
        <v>67</v>
      </c>
      <c r="O586" t="s">
        <v>67</v>
      </c>
      <c r="P586" t="s">
        <v>67</v>
      </c>
      <c r="Q586" t="s">
        <v>67</v>
      </c>
      <c r="R586" t="s">
        <v>67</v>
      </c>
      <c r="S586" t="s">
        <v>67</v>
      </c>
      <c r="T586" t="s">
        <v>67</v>
      </c>
      <c r="U586" t="s">
        <v>667</v>
      </c>
      <c r="V586" t="s">
        <v>67</v>
      </c>
      <c r="W586" t="s">
        <v>67</v>
      </c>
      <c r="X586" t="s">
        <v>67</v>
      </c>
      <c r="Y586" t="s">
        <v>67</v>
      </c>
      <c r="Z586" t="s">
        <v>67</v>
      </c>
      <c r="AA586" t="s">
        <v>67</v>
      </c>
      <c r="AB586" t="s">
        <v>67</v>
      </c>
      <c r="AC586" t="s">
        <v>67</v>
      </c>
      <c r="AD586">
        <v>2021</v>
      </c>
      <c r="AE586" t="s">
        <v>67</v>
      </c>
      <c r="AF586" t="s">
        <v>67</v>
      </c>
      <c r="AG586" t="s">
        <v>67</v>
      </c>
      <c r="AH586" t="s">
        <v>67</v>
      </c>
      <c r="AI586" t="s">
        <v>67</v>
      </c>
      <c r="AJ586" t="s">
        <v>67</v>
      </c>
      <c r="AK586" t="s">
        <v>67</v>
      </c>
      <c r="AL586">
        <v>460568</v>
      </c>
      <c r="AM586" t="s">
        <v>67</v>
      </c>
      <c r="AN586" t="s">
        <v>67</v>
      </c>
      <c r="AO586" t="s">
        <v>67</v>
      </c>
      <c r="AP586" t="s">
        <v>67</v>
      </c>
      <c r="AQ586" t="s">
        <v>68</v>
      </c>
      <c r="AR586" t="s">
        <v>67</v>
      </c>
      <c r="AS586" t="s">
        <v>67</v>
      </c>
      <c r="AT586" t="s">
        <v>67</v>
      </c>
      <c r="AU586" t="s">
        <v>67</v>
      </c>
      <c r="AV586" t="s">
        <v>67</v>
      </c>
      <c r="AW586" t="s">
        <v>126</v>
      </c>
      <c r="AX586" t="s">
        <v>169</v>
      </c>
      <c r="AY586" t="s">
        <v>67</v>
      </c>
      <c r="AZ586" t="s">
        <v>67</v>
      </c>
      <c r="BA586" t="s">
        <v>67</v>
      </c>
      <c r="BB586">
        <v>0</v>
      </c>
      <c r="BC586" t="s">
        <v>67</v>
      </c>
      <c r="BD586" t="s">
        <v>67</v>
      </c>
      <c r="BE586" t="s">
        <v>67</v>
      </c>
      <c r="BF586" t="s">
        <v>128</v>
      </c>
      <c r="BG586" t="s">
        <v>128</v>
      </c>
      <c r="BH586" t="s">
        <v>96</v>
      </c>
      <c r="BI586" t="s">
        <v>135</v>
      </c>
      <c r="BJ586" t="s">
        <v>67</v>
      </c>
      <c r="BK586" t="s">
        <v>67</v>
      </c>
      <c r="BL586" t="s">
        <v>130</v>
      </c>
      <c r="BM586" t="s">
        <v>67</v>
      </c>
      <c r="BN586" t="s">
        <v>67</v>
      </c>
      <c r="BO586" t="s">
        <v>67</v>
      </c>
      <c r="BP586" t="s">
        <v>67</v>
      </c>
      <c r="BQ586" t="s">
        <v>67</v>
      </c>
      <c r="BR586" t="s">
        <v>668</v>
      </c>
      <c r="BS586" t="s">
        <v>67</v>
      </c>
      <c r="BT586" t="s">
        <v>67</v>
      </c>
      <c r="BU586" t="s">
        <v>67</v>
      </c>
      <c r="BV586" t="s">
        <v>67</v>
      </c>
    </row>
    <row r="587" spans="1:74" x14ac:dyDescent="0.25">
      <c r="A587" t="s">
        <v>669</v>
      </c>
      <c r="B587" t="s">
        <v>171</v>
      </c>
      <c r="C587" t="s">
        <v>670</v>
      </c>
      <c r="D587">
        <v>2</v>
      </c>
      <c r="E587" t="s">
        <v>67</v>
      </c>
      <c r="F587" t="s">
        <v>67</v>
      </c>
      <c r="G587" t="s">
        <v>73</v>
      </c>
      <c r="H587">
        <v>199</v>
      </c>
      <c r="I587">
        <v>1.1299999999999999</v>
      </c>
      <c r="J587" t="s">
        <v>106</v>
      </c>
      <c r="K587" t="s">
        <v>67</v>
      </c>
      <c r="L587" t="s">
        <v>67</v>
      </c>
      <c r="M587" t="s">
        <v>116</v>
      </c>
      <c r="N587" t="s">
        <v>117</v>
      </c>
      <c r="O587">
        <v>-1.6</v>
      </c>
      <c r="P587" t="s">
        <v>67</v>
      </c>
      <c r="Q587" t="s">
        <v>67</v>
      </c>
      <c r="R587" t="s">
        <v>72</v>
      </c>
      <c r="S587" t="s">
        <v>67</v>
      </c>
      <c r="T587" t="s">
        <v>65</v>
      </c>
      <c r="U587" t="s">
        <v>671</v>
      </c>
      <c r="V587" t="s">
        <v>119</v>
      </c>
      <c r="W587" t="s">
        <v>669</v>
      </c>
      <c r="X587">
        <v>0.5</v>
      </c>
      <c r="Y587">
        <v>0.5</v>
      </c>
      <c r="Z587" t="s">
        <v>67</v>
      </c>
      <c r="AA587" t="s">
        <v>120</v>
      </c>
      <c r="AB587" t="s">
        <v>100</v>
      </c>
      <c r="AC587" t="s">
        <v>67</v>
      </c>
      <c r="AD587">
        <v>2021</v>
      </c>
      <c r="AE587">
        <v>80.8</v>
      </c>
      <c r="AF587">
        <v>162</v>
      </c>
      <c r="AG587" t="s">
        <v>93</v>
      </c>
      <c r="AH587" t="s">
        <v>66</v>
      </c>
      <c r="AI587" t="s">
        <v>67</v>
      </c>
      <c r="AJ587" t="s">
        <v>67</v>
      </c>
      <c r="AK587" t="s">
        <v>109</v>
      </c>
      <c r="AL587">
        <v>457297</v>
      </c>
      <c r="AM587" t="s">
        <v>672</v>
      </c>
      <c r="AN587" t="s">
        <v>168</v>
      </c>
      <c r="AO587" t="s">
        <v>123</v>
      </c>
      <c r="AP587" t="s">
        <v>124</v>
      </c>
      <c r="AQ587" t="s">
        <v>68</v>
      </c>
      <c r="AR587" t="s">
        <v>93</v>
      </c>
      <c r="AS587" t="s">
        <v>67</v>
      </c>
      <c r="AT587" t="s">
        <v>67</v>
      </c>
      <c r="AU587" t="s">
        <v>125</v>
      </c>
      <c r="AV587" t="s">
        <v>67</v>
      </c>
      <c r="AW587" t="s">
        <v>126</v>
      </c>
      <c r="AX587" t="s">
        <v>156</v>
      </c>
      <c r="AY587" t="s">
        <v>110</v>
      </c>
      <c r="AZ587" t="s">
        <v>67</v>
      </c>
      <c r="BA587" t="s">
        <v>67</v>
      </c>
      <c r="BB587">
        <v>0</v>
      </c>
      <c r="BC587" t="s">
        <v>67</v>
      </c>
      <c r="BD587" t="s">
        <v>67</v>
      </c>
      <c r="BE587" t="s">
        <v>67</v>
      </c>
      <c r="BF587" t="s">
        <v>128</v>
      </c>
      <c r="BG587" t="s">
        <v>128</v>
      </c>
      <c r="BH587" t="s">
        <v>96</v>
      </c>
      <c r="BI587" t="s">
        <v>67</v>
      </c>
      <c r="BJ587" t="s">
        <v>71</v>
      </c>
      <c r="BK587" t="s">
        <v>67</v>
      </c>
      <c r="BL587" t="s">
        <v>130</v>
      </c>
      <c r="BM587">
        <v>40.4</v>
      </c>
      <c r="BN587">
        <v>40.39</v>
      </c>
      <c r="BO587" t="s">
        <v>67</v>
      </c>
      <c r="BP587">
        <v>2.5</v>
      </c>
      <c r="BQ587" t="s">
        <v>131</v>
      </c>
      <c r="BR587" t="s">
        <v>668</v>
      </c>
      <c r="BS587" t="s">
        <v>133</v>
      </c>
      <c r="BT587" t="s">
        <v>98</v>
      </c>
      <c r="BU587">
        <v>-1.1000000000000001</v>
      </c>
      <c r="BV587">
        <v>-0.9</v>
      </c>
    </row>
    <row r="588" spans="1:74" x14ac:dyDescent="0.25">
      <c r="A588" t="s">
        <v>67</v>
      </c>
      <c r="B588" t="s">
        <v>67</v>
      </c>
      <c r="C588" t="s">
        <v>67</v>
      </c>
      <c r="D588" t="s">
        <v>67</v>
      </c>
      <c r="E588" t="s">
        <v>67</v>
      </c>
      <c r="F588" t="s">
        <v>67</v>
      </c>
      <c r="G588" t="s">
        <v>67</v>
      </c>
      <c r="H588">
        <v>199</v>
      </c>
      <c r="I588">
        <v>1.1299999999999999</v>
      </c>
      <c r="J588" t="s">
        <v>67</v>
      </c>
      <c r="K588" t="s">
        <v>67</v>
      </c>
      <c r="L588" t="s">
        <v>67</v>
      </c>
      <c r="M588" t="s">
        <v>116</v>
      </c>
      <c r="N588" t="s">
        <v>67</v>
      </c>
      <c r="O588" t="s">
        <v>67</v>
      </c>
      <c r="P588" t="s">
        <v>67</v>
      </c>
      <c r="Q588" t="s">
        <v>67</v>
      </c>
      <c r="R588" t="s">
        <v>67</v>
      </c>
      <c r="S588" t="s">
        <v>67</v>
      </c>
      <c r="T588" t="s">
        <v>67</v>
      </c>
      <c r="U588" t="s">
        <v>673</v>
      </c>
      <c r="V588" t="s">
        <v>67</v>
      </c>
      <c r="W588" t="s">
        <v>67</v>
      </c>
      <c r="X588" t="s">
        <v>67</v>
      </c>
      <c r="Y588" t="s">
        <v>67</v>
      </c>
      <c r="Z588" t="s">
        <v>67</v>
      </c>
      <c r="AA588" t="s">
        <v>67</v>
      </c>
      <c r="AB588" t="s">
        <v>67</v>
      </c>
      <c r="AC588" t="s">
        <v>67</v>
      </c>
      <c r="AD588">
        <v>2021</v>
      </c>
      <c r="AE588" t="s">
        <v>67</v>
      </c>
      <c r="AF588" t="s">
        <v>67</v>
      </c>
      <c r="AG588" t="s">
        <v>67</v>
      </c>
      <c r="AH588" t="s">
        <v>67</v>
      </c>
      <c r="AI588" t="s">
        <v>67</v>
      </c>
      <c r="AJ588" t="s">
        <v>67</v>
      </c>
      <c r="AK588" t="s">
        <v>67</v>
      </c>
      <c r="AL588">
        <v>460516</v>
      </c>
      <c r="AM588" t="s">
        <v>67</v>
      </c>
      <c r="AN588" t="s">
        <v>67</v>
      </c>
      <c r="AO588" t="s">
        <v>67</v>
      </c>
      <c r="AP588" t="s">
        <v>67</v>
      </c>
      <c r="AQ588" t="s">
        <v>68</v>
      </c>
      <c r="AR588" t="s">
        <v>67</v>
      </c>
      <c r="AS588" t="s">
        <v>67</v>
      </c>
      <c r="AT588" t="s">
        <v>67</v>
      </c>
      <c r="AU588" t="s">
        <v>67</v>
      </c>
      <c r="AV588" t="s">
        <v>67</v>
      </c>
      <c r="AW588" t="s">
        <v>126</v>
      </c>
      <c r="AX588" t="s">
        <v>156</v>
      </c>
      <c r="AY588" t="s">
        <v>67</v>
      </c>
      <c r="AZ588" t="s">
        <v>67</v>
      </c>
      <c r="BA588" t="s">
        <v>67</v>
      </c>
      <c r="BB588">
        <v>0</v>
      </c>
      <c r="BC588" t="s">
        <v>67</v>
      </c>
      <c r="BD588" t="s">
        <v>67</v>
      </c>
      <c r="BE588" t="s">
        <v>67</v>
      </c>
      <c r="BF588" t="s">
        <v>128</v>
      </c>
      <c r="BG588" t="s">
        <v>128</v>
      </c>
      <c r="BH588" t="s">
        <v>96</v>
      </c>
      <c r="BI588" t="s">
        <v>135</v>
      </c>
      <c r="BJ588" t="s">
        <v>67</v>
      </c>
      <c r="BK588" t="s">
        <v>67</v>
      </c>
      <c r="BL588" t="s">
        <v>130</v>
      </c>
      <c r="BM588" t="s">
        <v>67</v>
      </c>
      <c r="BN588" t="s">
        <v>67</v>
      </c>
      <c r="BO588" t="s">
        <v>67</v>
      </c>
      <c r="BP588" t="s">
        <v>67</v>
      </c>
      <c r="BQ588" t="s">
        <v>67</v>
      </c>
      <c r="BR588" t="s">
        <v>668</v>
      </c>
      <c r="BS588" t="s">
        <v>67</v>
      </c>
      <c r="BT588" t="s">
        <v>67</v>
      </c>
      <c r="BU588" t="s">
        <v>67</v>
      </c>
      <c r="BV588" t="s">
        <v>67</v>
      </c>
    </row>
    <row r="589" spans="1:74" x14ac:dyDescent="0.25">
      <c r="A589" t="s">
        <v>669</v>
      </c>
      <c r="B589" t="s">
        <v>171</v>
      </c>
      <c r="C589" t="s">
        <v>670</v>
      </c>
      <c r="D589">
        <v>0.9</v>
      </c>
      <c r="E589">
        <v>2.0299999999999998</v>
      </c>
      <c r="F589" t="s">
        <v>67</v>
      </c>
      <c r="G589" t="s">
        <v>73</v>
      </c>
      <c r="H589">
        <v>199</v>
      </c>
      <c r="I589">
        <v>1.1299999999999999</v>
      </c>
      <c r="J589" t="s">
        <v>106</v>
      </c>
      <c r="K589" t="s">
        <v>67</v>
      </c>
      <c r="L589">
        <v>0</v>
      </c>
      <c r="M589" t="s">
        <v>116</v>
      </c>
      <c r="N589" t="s">
        <v>160</v>
      </c>
      <c r="O589">
        <v>-1.6</v>
      </c>
      <c r="P589">
        <v>-1.92</v>
      </c>
      <c r="Q589">
        <v>-1.57</v>
      </c>
      <c r="R589" t="s">
        <v>142</v>
      </c>
      <c r="S589">
        <v>11.6</v>
      </c>
      <c r="T589" t="s">
        <v>65</v>
      </c>
      <c r="U589" t="s">
        <v>674</v>
      </c>
      <c r="V589" t="s">
        <v>108</v>
      </c>
      <c r="W589" t="s">
        <v>669</v>
      </c>
      <c r="X589">
        <v>2.29</v>
      </c>
      <c r="Y589" t="s">
        <v>67</v>
      </c>
      <c r="Z589">
        <v>-0.77</v>
      </c>
      <c r="AA589" t="s">
        <v>65</v>
      </c>
      <c r="AB589" t="s">
        <v>100</v>
      </c>
      <c r="AC589">
        <v>-1.92</v>
      </c>
      <c r="AD589">
        <v>2021</v>
      </c>
      <c r="AE589">
        <v>29.9</v>
      </c>
      <c r="AF589">
        <v>60</v>
      </c>
      <c r="AG589" t="s">
        <v>93</v>
      </c>
      <c r="AH589" t="s">
        <v>66</v>
      </c>
      <c r="AI589">
        <v>1536</v>
      </c>
      <c r="AJ589">
        <v>8.4499999999999993</v>
      </c>
      <c r="AK589" t="s">
        <v>109</v>
      </c>
      <c r="AL589">
        <v>457298</v>
      </c>
      <c r="AM589" t="s">
        <v>675</v>
      </c>
      <c r="AN589" t="s">
        <v>676</v>
      </c>
      <c r="AO589" t="s">
        <v>123</v>
      </c>
      <c r="AP589" t="s">
        <v>124</v>
      </c>
      <c r="AQ589" t="s">
        <v>68</v>
      </c>
      <c r="AR589" t="s">
        <v>93</v>
      </c>
      <c r="AS589" t="s">
        <v>67</v>
      </c>
      <c r="AT589" t="s">
        <v>146</v>
      </c>
      <c r="AU589" t="s">
        <v>125</v>
      </c>
      <c r="AV589" t="s">
        <v>67</v>
      </c>
      <c r="AW589" t="s">
        <v>126</v>
      </c>
      <c r="AX589" t="s">
        <v>156</v>
      </c>
      <c r="AY589" t="s">
        <v>110</v>
      </c>
      <c r="AZ589">
        <v>1282</v>
      </c>
      <c r="BA589" t="s">
        <v>67</v>
      </c>
      <c r="BB589">
        <v>0</v>
      </c>
      <c r="BC589">
        <v>0.35</v>
      </c>
      <c r="BD589">
        <v>1.6</v>
      </c>
      <c r="BE589">
        <v>1</v>
      </c>
      <c r="BF589" t="s">
        <v>128</v>
      </c>
      <c r="BG589" t="s">
        <v>128</v>
      </c>
      <c r="BH589" t="s">
        <v>96</v>
      </c>
      <c r="BI589" t="s">
        <v>67</v>
      </c>
      <c r="BJ589" t="s">
        <v>71</v>
      </c>
      <c r="BK589" t="s">
        <v>67</v>
      </c>
      <c r="BL589" t="s">
        <v>130</v>
      </c>
      <c r="BM589" t="s">
        <v>67</v>
      </c>
      <c r="BN589">
        <v>68.650000000000006</v>
      </c>
      <c r="BO589">
        <v>0.82</v>
      </c>
      <c r="BP589">
        <v>3</v>
      </c>
      <c r="BQ589" t="s">
        <v>131</v>
      </c>
      <c r="BR589" t="s">
        <v>668</v>
      </c>
      <c r="BS589" t="s">
        <v>133</v>
      </c>
      <c r="BT589" t="s">
        <v>98</v>
      </c>
      <c r="BU589">
        <v>-1.1000000000000001</v>
      </c>
      <c r="BV589">
        <v>-0.9</v>
      </c>
    </row>
    <row r="590" spans="1:74" x14ac:dyDescent="0.25">
      <c r="A590" t="s">
        <v>67</v>
      </c>
      <c r="B590" t="s">
        <v>67</v>
      </c>
      <c r="C590" t="s">
        <v>67</v>
      </c>
      <c r="D590" t="s">
        <v>67</v>
      </c>
      <c r="E590" t="s">
        <v>67</v>
      </c>
      <c r="F590" t="s">
        <v>67</v>
      </c>
      <c r="G590" t="s">
        <v>67</v>
      </c>
      <c r="H590">
        <v>199</v>
      </c>
      <c r="I590">
        <v>1.1299999999999999</v>
      </c>
      <c r="J590" t="s">
        <v>67</v>
      </c>
      <c r="K590" t="s">
        <v>67</v>
      </c>
      <c r="L590" t="s">
        <v>67</v>
      </c>
      <c r="M590" t="s">
        <v>116</v>
      </c>
      <c r="N590" t="s">
        <v>67</v>
      </c>
      <c r="O590" t="s">
        <v>67</v>
      </c>
      <c r="P590" t="s">
        <v>67</v>
      </c>
      <c r="Q590" t="s">
        <v>67</v>
      </c>
      <c r="R590" t="s">
        <v>67</v>
      </c>
      <c r="S590" t="s">
        <v>67</v>
      </c>
      <c r="T590" t="s">
        <v>67</v>
      </c>
      <c r="U590" t="s">
        <v>677</v>
      </c>
      <c r="V590" t="s">
        <v>67</v>
      </c>
      <c r="W590" t="s">
        <v>67</v>
      </c>
      <c r="X590" t="s">
        <v>67</v>
      </c>
      <c r="Y590" t="s">
        <v>67</v>
      </c>
      <c r="Z590" t="s">
        <v>67</v>
      </c>
      <c r="AA590" t="s">
        <v>67</v>
      </c>
      <c r="AB590" t="s">
        <v>67</v>
      </c>
      <c r="AC590" t="s">
        <v>67</v>
      </c>
      <c r="AD590">
        <v>2021</v>
      </c>
      <c r="AE590" t="s">
        <v>67</v>
      </c>
      <c r="AF590" t="s">
        <v>67</v>
      </c>
      <c r="AG590" t="s">
        <v>67</v>
      </c>
      <c r="AH590" t="s">
        <v>67</v>
      </c>
      <c r="AI590" t="s">
        <v>67</v>
      </c>
      <c r="AJ590" t="s">
        <v>67</v>
      </c>
      <c r="AK590" t="s">
        <v>67</v>
      </c>
      <c r="AL590">
        <v>460581</v>
      </c>
      <c r="AM590" t="s">
        <v>67</v>
      </c>
      <c r="AN590" t="s">
        <v>67</v>
      </c>
      <c r="AO590" t="s">
        <v>67</v>
      </c>
      <c r="AP590" t="s">
        <v>67</v>
      </c>
      <c r="AQ590" t="s">
        <v>68</v>
      </c>
      <c r="AR590" t="s">
        <v>67</v>
      </c>
      <c r="AS590" t="s">
        <v>67</v>
      </c>
      <c r="AT590" t="s">
        <v>67</v>
      </c>
      <c r="AU590" t="s">
        <v>67</v>
      </c>
      <c r="AV590" t="s">
        <v>67</v>
      </c>
      <c r="AW590" t="s">
        <v>126</v>
      </c>
      <c r="AX590" t="s">
        <v>477</v>
      </c>
      <c r="AY590" t="s">
        <v>67</v>
      </c>
      <c r="AZ590" t="s">
        <v>67</v>
      </c>
      <c r="BA590" t="s">
        <v>67</v>
      </c>
      <c r="BB590">
        <v>0</v>
      </c>
      <c r="BC590" t="s">
        <v>67</v>
      </c>
      <c r="BD590" t="s">
        <v>67</v>
      </c>
      <c r="BE590" t="s">
        <v>67</v>
      </c>
      <c r="BF590" t="s">
        <v>128</v>
      </c>
      <c r="BG590" t="s">
        <v>128</v>
      </c>
      <c r="BH590" t="s">
        <v>96</v>
      </c>
      <c r="BI590" t="s">
        <v>135</v>
      </c>
      <c r="BJ590" t="s">
        <v>67</v>
      </c>
      <c r="BK590" t="s">
        <v>67</v>
      </c>
      <c r="BL590" t="s">
        <v>130</v>
      </c>
      <c r="BM590" t="s">
        <v>67</v>
      </c>
      <c r="BN590" t="s">
        <v>67</v>
      </c>
      <c r="BO590" t="s">
        <v>67</v>
      </c>
      <c r="BP590" t="s">
        <v>67</v>
      </c>
      <c r="BQ590" t="s">
        <v>67</v>
      </c>
      <c r="BR590" t="s">
        <v>668</v>
      </c>
      <c r="BS590" t="s">
        <v>67</v>
      </c>
      <c r="BT590" t="s">
        <v>67</v>
      </c>
      <c r="BU590" t="s">
        <v>67</v>
      </c>
      <c r="BV590" t="s">
        <v>67</v>
      </c>
    </row>
    <row r="591" spans="1:74" x14ac:dyDescent="0.25">
      <c r="A591" t="s">
        <v>67</v>
      </c>
      <c r="B591" t="s">
        <v>67</v>
      </c>
      <c r="C591" t="s">
        <v>67</v>
      </c>
      <c r="D591" t="s">
        <v>67</v>
      </c>
      <c r="E591" t="s">
        <v>67</v>
      </c>
      <c r="F591" t="s">
        <v>67</v>
      </c>
      <c r="G591" t="s">
        <v>67</v>
      </c>
      <c r="H591">
        <v>199</v>
      </c>
      <c r="I591">
        <v>1.1299999999999999</v>
      </c>
      <c r="J591" t="s">
        <v>67</v>
      </c>
      <c r="K591" t="s">
        <v>67</v>
      </c>
      <c r="L591" t="s">
        <v>67</v>
      </c>
      <c r="M591" t="s">
        <v>116</v>
      </c>
      <c r="N591" t="s">
        <v>67</v>
      </c>
      <c r="O591" t="s">
        <v>67</v>
      </c>
      <c r="P591" t="s">
        <v>67</v>
      </c>
      <c r="Q591" t="s">
        <v>67</v>
      </c>
      <c r="R591" t="s">
        <v>67</v>
      </c>
      <c r="S591" t="s">
        <v>67</v>
      </c>
      <c r="T591" t="s">
        <v>67</v>
      </c>
      <c r="U591" t="s">
        <v>678</v>
      </c>
      <c r="V591" t="s">
        <v>67</v>
      </c>
      <c r="W591" t="s">
        <v>67</v>
      </c>
      <c r="X591" t="s">
        <v>67</v>
      </c>
      <c r="Y591" t="s">
        <v>67</v>
      </c>
      <c r="Z591" t="s">
        <v>67</v>
      </c>
      <c r="AA591" t="s">
        <v>67</v>
      </c>
      <c r="AB591" t="s">
        <v>67</v>
      </c>
      <c r="AC591" t="s">
        <v>67</v>
      </c>
      <c r="AD591">
        <v>2021</v>
      </c>
      <c r="AE591" t="s">
        <v>67</v>
      </c>
      <c r="AF591" t="s">
        <v>67</v>
      </c>
      <c r="AG591" t="s">
        <v>67</v>
      </c>
      <c r="AH591" t="s">
        <v>67</v>
      </c>
      <c r="AI591" t="s">
        <v>67</v>
      </c>
      <c r="AJ591" t="s">
        <v>67</v>
      </c>
      <c r="AK591" t="s">
        <v>67</v>
      </c>
      <c r="AL591">
        <v>460522</v>
      </c>
      <c r="AM591" t="s">
        <v>67</v>
      </c>
      <c r="AN591" t="s">
        <v>67</v>
      </c>
      <c r="AO591" t="s">
        <v>67</v>
      </c>
      <c r="AP591" t="s">
        <v>67</v>
      </c>
      <c r="AQ591" t="s">
        <v>68</v>
      </c>
      <c r="AR591" t="s">
        <v>67</v>
      </c>
      <c r="AS591" t="s">
        <v>67</v>
      </c>
      <c r="AT591" t="s">
        <v>67</v>
      </c>
      <c r="AU591" t="s">
        <v>67</v>
      </c>
      <c r="AV591" t="s">
        <v>67</v>
      </c>
      <c r="AW591" t="s">
        <v>126</v>
      </c>
      <c r="AX591" t="s">
        <v>301</v>
      </c>
      <c r="AY591" t="s">
        <v>67</v>
      </c>
      <c r="AZ591" t="s">
        <v>67</v>
      </c>
      <c r="BA591" t="s">
        <v>67</v>
      </c>
      <c r="BB591">
        <v>0</v>
      </c>
      <c r="BC591" t="s">
        <v>67</v>
      </c>
      <c r="BD591" t="s">
        <v>67</v>
      </c>
      <c r="BE591" t="s">
        <v>67</v>
      </c>
      <c r="BF591" t="s">
        <v>70</v>
      </c>
      <c r="BG591" t="s">
        <v>99</v>
      </c>
      <c r="BH591" t="s">
        <v>96</v>
      </c>
      <c r="BI591" t="s">
        <v>135</v>
      </c>
      <c r="BJ591" t="s">
        <v>67</v>
      </c>
      <c r="BK591" t="s">
        <v>67</v>
      </c>
      <c r="BL591" t="s">
        <v>97</v>
      </c>
      <c r="BM591" t="s">
        <v>67</v>
      </c>
      <c r="BN591" t="s">
        <v>67</v>
      </c>
      <c r="BO591" t="s">
        <v>67</v>
      </c>
      <c r="BP591" t="s">
        <v>67</v>
      </c>
      <c r="BQ591" t="s">
        <v>67</v>
      </c>
      <c r="BR591" t="s">
        <v>532</v>
      </c>
      <c r="BS591" t="s">
        <v>67</v>
      </c>
      <c r="BT591" t="s">
        <v>67</v>
      </c>
      <c r="BU591" t="s">
        <v>67</v>
      </c>
      <c r="BV591" t="s">
        <v>67</v>
      </c>
    </row>
    <row r="592" spans="1:74" x14ac:dyDescent="0.25">
      <c r="A592" t="s">
        <v>67</v>
      </c>
      <c r="B592" t="s">
        <v>67</v>
      </c>
      <c r="C592" t="s">
        <v>67</v>
      </c>
      <c r="D592" t="s">
        <v>67</v>
      </c>
      <c r="E592" t="s">
        <v>67</v>
      </c>
      <c r="F592" t="s">
        <v>67</v>
      </c>
      <c r="G592" t="s">
        <v>67</v>
      </c>
      <c r="H592">
        <v>199</v>
      </c>
      <c r="I592">
        <v>1.1299999999999999</v>
      </c>
      <c r="J592" t="s">
        <v>67</v>
      </c>
      <c r="K592" t="s">
        <v>67</v>
      </c>
      <c r="L592" t="s">
        <v>67</v>
      </c>
      <c r="M592" t="s">
        <v>116</v>
      </c>
      <c r="N592" t="s">
        <v>67</v>
      </c>
      <c r="O592" t="s">
        <v>67</v>
      </c>
      <c r="P592" t="s">
        <v>67</v>
      </c>
      <c r="Q592" t="s">
        <v>67</v>
      </c>
      <c r="R592" t="s">
        <v>67</v>
      </c>
      <c r="S592" t="s">
        <v>67</v>
      </c>
      <c r="T592" t="s">
        <v>67</v>
      </c>
      <c r="U592" t="s">
        <v>679</v>
      </c>
      <c r="V592" t="s">
        <v>67</v>
      </c>
      <c r="W592" t="s">
        <v>67</v>
      </c>
      <c r="X592" t="s">
        <v>67</v>
      </c>
      <c r="Y592" t="s">
        <v>67</v>
      </c>
      <c r="Z592" t="s">
        <v>67</v>
      </c>
      <c r="AA592" t="s">
        <v>67</v>
      </c>
      <c r="AB592" t="s">
        <v>67</v>
      </c>
      <c r="AC592" t="s">
        <v>67</v>
      </c>
      <c r="AD592">
        <v>2021</v>
      </c>
      <c r="AE592" t="s">
        <v>67</v>
      </c>
      <c r="AF592" t="s">
        <v>67</v>
      </c>
      <c r="AG592" t="s">
        <v>67</v>
      </c>
      <c r="AH592" t="s">
        <v>67</v>
      </c>
      <c r="AI592" t="s">
        <v>67</v>
      </c>
      <c r="AJ592" t="s">
        <v>67</v>
      </c>
      <c r="AK592" t="s">
        <v>67</v>
      </c>
      <c r="AL592">
        <v>460524</v>
      </c>
      <c r="AM592" t="s">
        <v>67</v>
      </c>
      <c r="AN592" t="s">
        <v>67</v>
      </c>
      <c r="AO592" t="s">
        <v>67</v>
      </c>
      <c r="AP592" t="s">
        <v>67</v>
      </c>
      <c r="AQ592" t="s">
        <v>68</v>
      </c>
      <c r="AR592" t="s">
        <v>67</v>
      </c>
      <c r="AS592" t="s">
        <v>67</v>
      </c>
      <c r="AT592" t="s">
        <v>67</v>
      </c>
      <c r="AU592" t="s">
        <v>67</v>
      </c>
      <c r="AV592" t="s">
        <v>67</v>
      </c>
      <c r="AW592" t="s">
        <v>126</v>
      </c>
      <c r="AX592" t="s">
        <v>281</v>
      </c>
      <c r="AY592" t="s">
        <v>67</v>
      </c>
      <c r="AZ592" t="s">
        <v>67</v>
      </c>
      <c r="BA592" t="s">
        <v>67</v>
      </c>
      <c r="BB592">
        <v>0</v>
      </c>
      <c r="BC592" t="s">
        <v>67</v>
      </c>
      <c r="BD592" t="s">
        <v>67</v>
      </c>
      <c r="BE592" t="s">
        <v>67</v>
      </c>
      <c r="BF592" t="s">
        <v>70</v>
      </c>
      <c r="BG592" t="s">
        <v>99</v>
      </c>
      <c r="BH592" t="s">
        <v>96</v>
      </c>
      <c r="BI592" t="s">
        <v>135</v>
      </c>
      <c r="BJ592" t="s">
        <v>67</v>
      </c>
      <c r="BK592" t="s">
        <v>67</v>
      </c>
      <c r="BL592" t="s">
        <v>97</v>
      </c>
      <c r="BM592" t="s">
        <v>67</v>
      </c>
      <c r="BN592" t="s">
        <v>67</v>
      </c>
      <c r="BO592" t="s">
        <v>67</v>
      </c>
      <c r="BP592" t="s">
        <v>67</v>
      </c>
      <c r="BQ592" t="s">
        <v>67</v>
      </c>
      <c r="BR592" t="s">
        <v>298</v>
      </c>
      <c r="BS592" t="s">
        <v>67</v>
      </c>
      <c r="BT592" t="s">
        <v>67</v>
      </c>
      <c r="BU592" t="s">
        <v>67</v>
      </c>
      <c r="BV592" t="s">
        <v>67</v>
      </c>
    </row>
    <row r="593" spans="1:74" x14ac:dyDescent="0.25">
      <c r="A593" t="s">
        <v>67</v>
      </c>
      <c r="B593" t="s">
        <v>67</v>
      </c>
      <c r="C593" t="s">
        <v>67</v>
      </c>
      <c r="D593" t="s">
        <v>67</v>
      </c>
      <c r="E593" t="s">
        <v>67</v>
      </c>
      <c r="F593" t="s">
        <v>67</v>
      </c>
      <c r="G593" t="s">
        <v>67</v>
      </c>
      <c r="H593">
        <v>199</v>
      </c>
      <c r="I593">
        <v>1.1299999999999999</v>
      </c>
      <c r="J593" t="s">
        <v>67</v>
      </c>
      <c r="K593" t="s">
        <v>67</v>
      </c>
      <c r="L593" t="s">
        <v>67</v>
      </c>
      <c r="M593" t="s">
        <v>116</v>
      </c>
      <c r="N593" t="s">
        <v>67</v>
      </c>
      <c r="O593" t="s">
        <v>67</v>
      </c>
      <c r="P593" t="s">
        <v>67</v>
      </c>
      <c r="Q593" t="s">
        <v>67</v>
      </c>
      <c r="R593" t="s">
        <v>67</v>
      </c>
      <c r="S593" t="s">
        <v>67</v>
      </c>
      <c r="T593" t="s">
        <v>67</v>
      </c>
      <c r="U593" t="s">
        <v>680</v>
      </c>
      <c r="V593" t="s">
        <v>67</v>
      </c>
      <c r="W593" t="s">
        <v>67</v>
      </c>
      <c r="X593" t="s">
        <v>67</v>
      </c>
      <c r="Y593" t="s">
        <v>67</v>
      </c>
      <c r="Z593" t="s">
        <v>67</v>
      </c>
      <c r="AA593" t="s">
        <v>67</v>
      </c>
      <c r="AB593" t="s">
        <v>67</v>
      </c>
      <c r="AC593" t="s">
        <v>67</v>
      </c>
      <c r="AD593">
        <v>2021</v>
      </c>
      <c r="AE593" t="s">
        <v>67</v>
      </c>
      <c r="AF593" t="s">
        <v>67</v>
      </c>
      <c r="AG593" t="s">
        <v>67</v>
      </c>
      <c r="AH593" t="s">
        <v>67</v>
      </c>
      <c r="AI593" t="s">
        <v>67</v>
      </c>
      <c r="AJ593" t="s">
        <v>67</v>
      </c>
      <c r="AK593" t="s">
        <v>67</v>
      </c>
      <c r="AL593">
        <v>460597</v>
      </c>
      <c r="AM593" t="s">
        <v>67</v>
      </c>
      <c r="AN593" t="s">
        <v>67</v>
      </c>
      <c r="AO593" t="s">
        <v>67</v>
      </c>
      <c r="AP593" t="s">
        <v>67</v>
      </c>
      <c r="AQ593" t="s">
        <v>68</v>
      </c>
      <c r="AR593" t="s">
        <v>67</v>
      </c>
      <c r="AS593" t="s">
        <v>67</v>
      </c>
      <c r="AT593" t="s">
        <v>67</v>
      </c>
      <c r="AU593" t="s">
        <v>67</v>
      </c>
      <c r="AV593" t="s">
        <v>67</v>
      </c>
      <c r="AW593" t="s">
        <v>126</v>
      </c>
      <c r="AX593" t="s">
        <v>285</v>
      </c>
      <c r="AY593" t="s">
        <v>67</v>
      </c>
      <c r="AZ593" t="s">
        <v>67</v>
      </c>
      <c r="BA593" t="s">
        <v>67</v>
      </c>
      <c r="BB593">
        <v>0</v>
      </c>
      <c r="BC593" t="s">
        <v>67</v>
      </c>
      <c r="BD593" t="s">
        <v>67</v>
      </c>
      <c r="BE593" t="s">
        <v>67</v>
      </c>
      <c r="BF593" t="s">
        <v>70</v>
      </c>
      <c r="BG593" t="s">
        <v>128</v>
      </c>
      <c r="BH593" t="s">
        <v>96</v>
      </c>
      <c r="BI593" t="s">
        <v>135</v>
      </c>
      <c r="BJ593" t="s">
        <v>67</v>
      </c>
      <c r="BK593" t="s">
        <v>67</v>
      </c>
      <c r="BL593" t="s">
        <v>130</v>
      </c>
      <c r="BM593" t="s">
        <v>67</v>
      </c>
      <c r="BN593" t="s">
        <v>67</v>
      </c>
      <c r="BO593" t="s">
        <v>67</v>
      </c>
      <c r="BP593" t="s">
        <v>67</v>
      </c>
      <c r="BQ593" t="s">
        <v>67</v>
      </c>
      <c r="BR593" t="s">
        <v>139</v>
      </c>
      <c r="BS593" t="s">
        <v>67</v>
      </c>
      <c r="BT593" t="s">
        <v>67</v>
      </c>
      <c r="BU593" t="s">
        <v>67</v>
      </c>
      <c r="BV593" t="s">
        <v>67</v>
      </c>
    </row>
    <row r="594" spans="1:74" x14ac:dyDescent="0.25">
      <c r="A594" t="s">
        <v>67</v>
      </c>
      <c r="B594" t="s">
        <v>67</v>
      </c>
      <c r="C594" t="s">
        <v>67</v>
      </c>
      <c r="D594" t="s">
        <v>67</v>
      </c>
      <c r="E594" t="s">
        <v>67</v>
      </c>
      <c r="F594" t="s">
        <v>67</v>
      </c>
      <c r="G594" t="s">
        <v>67</v>
      </c>
      <c r="H594">
        <v>199</v>
      </c>
      <c r="I594">
        <v>1.1299999999999999</v>
      </c>
      <c r="J594" t="s">
        <v>67</v>
      </c>
      <c r="K594" t="s">
        <v>67</v>
      </c>
      <c r="L594" t="s">
        <v>67</v>
      </c>
      <c r="M594" t="s">
        <v>116</v>
      </c>
      <c r="N594" t="s">
        <v>67</v>
      </c>
      <c r="O594" t="s">
        <v>67</v>
      </c>
      <c r="P594" t="s">
        <v>67</v>
      </c>
      <c r="Q594" t="s">
        <v>67</v>
      </c>
      <c r="R594" t="s">
        <v>67</v>
      </c>
      <c r="S594" t="s">
        <v>67</v>
      </c>
      <c r="T594" t="s">
        <v>67</v>
      </c>
      <c r="U594" t="s">
        <v>681</v>
      </c>
      <c r="V594" t="s">
        <v>67</v>
      </c>
      <c r="W594" t="s">
        <v>67</v>
      </c>
      <c r="X594" t="s">
        <v>67</v>
      </c>
      <c r="Y594" t="s">
        <v>67</v>
      </c>
      <c r="Z594" t="s">
        <v>67</v>
      </c>
      <c r="AA594" t="s">
        <v>67</v>
      </c>
      <c r="AB594" t="s">
        <v>67</v>
      </c>
      <c r="AC594" t="s">
        <v>67</v>
      </c>
      <c r="AD594">
        <v>2021</v>
      </c>
      <c r="AE594" t="s">
        <v>67</v>
      </c>
      <c r="AF594" t="s">
        <v>67</v>
      </c>
      <c r="AG594" t="s">
        <v>67</v>
      </c>
      <c r="AH594" t="s">
        <v>67</v>
      </c>
      <c r="AI594" t="s">
        <v>67</v>
      </c>
      <c r="AJ594" t="s">
        <v>67</v>
      </c>
      <c r="AK594" t="s">
        <v>67</v>
      </c>
      <c r="AL594">
        <v>460558</v>
      </c>
      <c r="AM594" t="s">
        <v>67</v>
      </c>
      <c r="AN594" t="s">
        <v>67</v>
      </c>
      <c r="AO594" t="s">
        <v>67</v>
      </c>
      <c r="AP594" t="s">
        <v>67</v>
      </c>
      <c r="AQ594" t="s">
        <v>68</v>
      </c>
      <c r="AR594" t="s">
        <v>67</v>
      </c>
      <c r="AS594" t="s">
        <v>67</v>
      </c>
      <c r="AT594" t="s">
        <v>67</v>
      </c>
      <c r="AU594" t="s">
        <v>67</v>
      </c>
      <c r="AV594" t="s">
        <v>67</v>
      </c>
      <c r="AW594" t="s">
        <v>126</v>
      </c>
      <c r="AX594" t="s">
        <v>137</v>
      </c>
      <c r="AY594" t="s">
        <v>67</v>
      </c>
      <c r="AZ594" t="s">
        <v>67</v>
      </c>
      <c r="BA594" t="s">
        <v>67</v>
      </c>
      <c r="BB594">
        <v>0</v>
      </c>
      <c r="BC594" t="s">
        <v>67</v>
      </c>
      <c r="BD594" t="s">
        <v>67</v>
      </c>
      <c r="BE594" t="s">
        <v>67</v>
      </c>
      <c r="BF594" t="s">
        <v>128</v>
      </c>
      <c r="BG594" t="s">
        <v>128</v>
      </c>
      <c r="BH594" t="s">
        <v>96</v>
      </c>
      <c r="BI594" t="s">
        <v>135</v>
      </c>
      <c r="BJ594" t="s">
        <v>67</v>
      </c>
      <c r="BK594" t="s">
        <v>67</v>
      </c>
      <c r="BL594" t="s">
        <v>130</v>
      </c>
      <c r="BM594" t="s">
        <v>67</v>
      </c>
      <c r="BN594" t="s">
        <v>67</v>
      </c>
      <c r="BO594" t="s">
        <v>67</v>
      </c>
      <c r="BP594" t="s">
        <v>67</v>
      </c>
      <c r="BQ594" t="s">
        <v>67</v>
      </c>
      <c r="BR594" t="s">
        <v>234</v>
      </c>
      <c r="BS594" t="s">
        <v>67</v>
      </c>
      <c r="BT594" t="s">
        <v>67</v>
      </c>
      <c r="BU594" t="s">
        <v>67</v>
      </c>
      <c r="BV594" t="s">
        <v>67</v>
      </c>
    </row>
    <row r="595" spans="1:74" x14ac:dyDescent="0.25">
      <c r="A595" t="s">
        <v>80</v>
      </c>
      <c r="B595" t="s">
        <v>80</v>
      </c>
      <c r="C595" t="s">
        <v>80</v>
      </c>
      <c r="D595">
        <v>1.5</v>
      </c>
      <c r="E595">
        <v>0.79</v>
      </c>
      <c r="F595" t="s">
        <v>67</v>
      </c>
      <c r="G595" t="s">
        <v>105</v>
      </c>
      <c r="H595">
        <v>199</v>
      </c>
      <c r="I595">
        <v>1.1299999999999999</v>
      </c>
      <c r="J595" t="s">
        <v>106</v>
      </c>
      <c r="K595" t="s">
        <v>67</v>
      </c>
      <c r="L595">
        <v>0</v>
      </c>
      <c r="M595" t="s">
        <v>116</v>
      </c>
      <c r="N595" t="s">
        <v>107</v>
      </c>
      <c r="O595">
        <v>-2.1</v>
      </c>
      <c r="P595">
        <v>-2.11</v>
      </c>
      <c r="Q595">
        <v>-1.91</v>
      </c>
      <c r="R595" t="s">
        <v>72</v>
      </c>
      <c r="S595">
        <v>16.600000000000001</v>
      </c>
      <c r="T595" t="s">
        <v>65</v>
      </c>
      <c r="U595" t="s">
        <v>682</v>
      </c>
      <c r="V595" t="s">
        <v>108</v>
      </c>
      <c r="W595" t="s">
        <v>80</v>
      </c>
      <c r="X595">
        <v>0.89</v>
      </c>
      <c r="Y595" t="s">
        <v>67</v>
      </c>
      <c r="Z595">
        <v>-0.94</v>
      </c>
      <c r="AA595" t="s">
        <v>65</v>
      </c>
      <c r="AB595" t="s">
        <v>92</v>
      </c>
      <c r="AC595">
        <v>-2.11</v>
      </c>
      <c r="AD595">
        <v>2021</v>
      </c>
      <c r="AE595">
        <v>24.4</v>
      </c>
      <c r="AF595">
        <v>49</v>
      </c>
      <c r="AG595" t="s">
        <v>93</v>
      </c>
      <c r="AH595" t="s">
        <v>66</v>
      </c>
      <c r="AI595">
        <v>1536</v>
      </c>
      <c r="AJ595">
        <v>6.29</v>
      </c>
      <c r="AK595" t="s">
        <v>109</v>
      </c>
      <c r="AL595">
        <v>457299</v>
      </c>
      <c r="AM595" t="s">
        <v>683</v>
      </c>
      <c r="AN595" t="s">
        <v>684</v>
      </c>
      <c r="AO595" t="s">
        <v>123</v>
      </c>
      <c r="AP595" t="s">
        <v>124</v>
      </c>
      <c r="AQ595" t="s">
        <v>68</v>
      </c>
      <c r="AR595" t="s">
        <v>93</v>
      </c>
      <c r="AS595" t="s">
        <v>67</v>
      </c>
      <c r="AT595" t="s">
        <v>146</v>
      </c>
      <c r="AU595" t="s">
        <v>125</v>
      </c>
      <c r="AV595" t="s">
        <v>67</v>
      </c>
      <c r="AW595" t="s">
        <v>126</v>
      </c>
      <c r="AX595" t="s">
        <v>137</v>
      </c>
      <c r="AY595" t="s">
        <v>110</v>
      </c>
      <c r="AZ595">
        <v>856</v>
      </c>
      <c r="BA595" t="s">
        <v>67</v>
      </c>
      <c r="BB595">
        <v>0</v>
      </c>
      <c r="BC595">
        <v>0.2</v>
      </c>
      <c r="BD595">
        <v>5.2</v>
      </c>
      <c r="BE595">
        <v>5.2</v>
      </c>
      <c r="BF595" t="s">
        <v>70</v>
      </c>
      <c r="BG595" t="s">
        <v>128</v>
      </c>
      <c r="BH595" t="s">
        <v>96</v>
      </c>
      <c r="BI595" t="s">
        <v>67</v>
      </c>
      <c r="BJ595" t="s">
        <v>71</v>
      </c>
      <c r="BK595" t="s">
        <v>67</v>
      </c>
      <c r="BL595" t="s">
        <v>130</v>
      </c>
      <c r="BM595" t="s">
        <v>67</v>
      </c>
      <c r="BN595">
        <v>21.76</v>
      </c>
      <c r="BO595">
        <v>0.86</v>
      </c>
      <c r="BP595">
        <v>6.3</v>
      </c>
      <c r="BQ595" t="s">
        <v>190</v>
      </c>
      <c r="BR595" t="s">
        <v>139</v>
      </c>
      <c r="BS595" t="s">
        <v>133</v>
      </c>
      <c r="BT595" t="s">
        <v>98</v>
      </c>
      <c r="BU595">
        <v>-1.25</v>
      </c>
      <c r="BV595">
        <v>-1</v>
      </c>
    </row>
    <row r="596" spans="1:74" x14ac:dyDescent="0.25">
      <c r="A596" t="s">
        <v>67</v>
      </c>
      <c r="B596" t="s">
        <v>67</v>
      </c>
      <c r="C596" t="s">
        <v>67</v>
      </c>
      <c r="D596" t="s">
        <v>67</v>
      </c>
      <c r="E596" t="s">
        <v>67</v>
      </c>
      <c r="F596" t="s">
        <v>67</v>
      </c>
      <c r="G596" t="s">
        <v>67</v>
      </c>
      <c r="H596">
        <v>199</v>
      </c>
      <c r="I596">
        <v>1.1299999999999999</v>
      </c>
      <c r="J596" t="s">
        <v>67</v>
      </c>
      <c r="K596" t="s">
        <v>67</v>
      </c>
      <c r="L596" t="s">
        <v>67</v>
      </c>
      <c r="M596" t="s">
        <v>116</v>
      </c>
      <c r="N596" t="s">
        <v>67</v>
      </c>
      <c r="O596" t="s">
        <v>67</v>
      </c>
      <c r="P596" t="s">
        <v>67</v>
      </c>
      <c r="Q596" t="s">
        <v>67</v>
      </c>
      <c r="R596" t="s">
        <v>67</v>
      </c>
      <c r="S596" t="s">
        <v>67</v>
      </c>
      <c r="T596" t="s">
        <v>67</v>
      </c>
      <c r="U596" t="s">
        <v>685</v>
      </c>
      <c r="V596" t="s">
        <v>67</v>
      </c>
      <c r="W596" t="s">
        <v>67</v>
      </c>
      <c r="X596" t="s">
        <v>67</v>
      </c>
      <c r="Y596" t="s">
        <v>67</v>
      </c>
      <c r="Z596" t="s">
        <v>67</v>
      </c>
      <c r="AA596" t="s">
        <v>67</v>
      </c>
      <c r="AB596" t="s">
        <v>67</v>
      </c>
      <c r="AC596" t="s">
        <v>67</v>
      </c>
      <c r="AD596">
        <v>2021</v>
      </c>
      <c r="AE596" t="s">
        <v>67</v>
      </c>
      <c r="AF596" t="s">
        <v>67</v>
      </c>
      <c r="AG596" t="s">
        <v>67</v>
      </c>
      <c r="AH596" t="s">
        <v>67</v>
      </c>
      <c r="AI596" t="s">
        <v>67</v>
      </c>
      <c r="AJ596" t="s">
        <v>67</v>
      </c>
      <c r="AK596" t="s">
        <v>67</v>
      </c>
      <c r="AL596">
        <v>460541</v>
      </c>
      <c r="AM596" t="s">
        <v>67</v>
      </c>
      <c r="AN596" t="s">
        <v>67</v>
      </c>
      <c r="AO596" t="s">
        <v>67</v>
      </c>
      <c r="AP596" t="s">
        <v>67</v>
      </c>
      <c r="AQ596" t="s">
        <v>68</v>
      </c>
      <c r="AR596" t="s">
        <v>67</v>
      </c>
      <c r="AS596" t="s">
        <v>67</v>
      </c>
      <c r="AT596" t="s">
        <v>67</v>
      </c>
      <c r="AU596" t="s">
        <v>67</v>
      </c>
      <c r="AV596" t="s">
        <v>67</v>
      </c>
      <c r="AW596" t="s">
        <v>126</v>
      </c>
      <c r="AX596" t="s">
        <v>301</v>
      </c>
      <c r="AY596" t="s">
        <v>67</v>
      </c>
      <c r="AZ596" t="s">
        <v>67</v>
      </c>
      <c r="BA596" t="s">
        <v>67</v>
      </c>
      <c r="BB596">
        <v>0</v>
      </c>
      <c r="BC596" t="s">
        <v>67</v>
      </c>
      <c r="BD596" t="s">
        <v>67</v>
      </c>
      <c r="BE596" t="s">
        <v>67</v>
      </c>
      <c r="BF596" t="s">
        <v>128</v>
      </c>
      <c r="BG596" t="s">
        <v>128</v>
      </c>
      <c r="BH596" t="s">
        <v>96</v>
      </c>
      <c r="BI596" t="s">
        <v>135</v>
      </c>
      <c r="BJ596" t="s">
        <v>67</v>
      </c>
      <c r="BK596" t="s">
        <v>67</v>
      </c>
      <c r="BL596" t="s">
        <v>130</v>
      </c>
      <c r="BM596" t="s">
        <v>67</v>
      </c>
      <c r="BN596" t="s">
        <v>67</v>
      </c>
      <c r="BO596" t="s">
        <v>67</v>
      </c>
      <c r="BP596" t="s">
        <v>67</v>
      </c>
      <c r="BQ596" t="s">
        <v>67</v>
      </c>
      <c r="BR596" t="s">
        <v>417</v>
      </c>
      <c r="BS596" t="s">
        <v>67</v>
      </c>
      <c r="BT596" t="s">
        <v>67</v>
      </c>
      <c r="BU596" t="s">
        <v>67</v>
      </c>
      <c r="BV596" t="s">
        <v>67</v>
      </c>
    </row>
    <row r="597" spans="1:74" x14ac:dyDescent="0.25">
      <c r="A597" t="s">
        <v>286</v>
      </c>
      <c r="B597" t="s">
        <v>171</v>
      </c>
      <c r="C597" t="s">
        <v>104</v>
      </c>
      <c r="D597">
        <v>9.1</v>
      </c>
      <c r="E597">
        <v>2.85</v>
      </c>
      <c r="F597" t="s">
        <v>67</v>
      </c>
      <c r="G597" t="s">
        <v>111</v>
      </c>
      <c r="H597">
        <v>199</v>
      </c>
      <c r="I597">
        <v>1.1299999999999999</v>
      </c>
      <c r="J597" t="s">
        <v>106</v>
      </c>
      <c r="K597" t="s">
        <v>67</v>
      </c>
      <c r="L597">
        <v>0</v>
      </c>
      <c r="M597" t="s">
        <v>116</v>
      </c>
      <c r="N597" t="s">
        <v>107</v>
      </c>
      <c r="O597">
        <v>-2.5</v>
      </c>
      <c r="P597">
        <v>-2.69</v>
      </c>
      <c r="Q597">
        <v>-2.09</v>
      </c>
      <c r="R597" t="s">
        <v>72</v>
      </c>
      <c r="S597">
        <v>18.600000000000001</v>
      </c>
      <c r="T597" t="s">
        <v>65</v>
      </c>
      <c r="U597" t="s">
        <v>686</v>
      </c>
      <c r="V597" t="s">
        <v>108</v>
      </c>
      <c r="W597" t="s">
        <v>286</v>
      </c>
      <c r="X597">
        <v>3.22</v>
      </c>
      <c r="Y597" t="s">
        <v>67</v>
      </c>
      <c r="Z597">
        <v>-0.96</v>
      </c>
      <c r="AA597" t="s">
        <v>65</v>
      </c>
      <c r="AB597" t="s">
        <v>92</v>
      </c>
      <c r="AC597">
        <v>-2.69</v>
      </c>
      <c r="AD597">
        <v>2021</v>
      </c>
      <c r="AE597">
        <v>78.7</v>
      </c>
      <c r="AF597">
        <v>157</v>
      </c>
      <c r="AG597" t="s">
        <v>93</v>
      </c>
      <c r="AH597" t="s">
        <v>66</v>
      </c>
      <c r="AI597">
        <v>1536</v>
      </c>
      <c r="AJ597">
        <v>16.38</v>
      </c>
      <c r="AK597" t="s">
        <v>109</v>
      </c>
      <c r="AL597">
        <v>457300</v>
      </c>
      <c r="AM597" t="s">
        <v>453</v>
      </c>
      <c r="AN597" t="s">
        <v>687</v>
      </c>
      <c r="AO597" t="s">
        <v>123</v>
      </c>
      <c r="AP597" t="s">
        <v>124</v>
      </c>
      <c r="AQ597" t="s">
        <v>68</v>
      </c>
      <c r="AR597" t="s">
        <v>93</v>
      </c>
      <c r="AS597" t="s">
        <v>67</v>
      </c>
      <c r="AT597" t="s">
        <v>146</v>
      </c>
      <c r="AU597" t="s">
        <v>125</v>
      </c>
      <c r="AV597" t="s">
        <v>67</v>
      </c>
      <c r="AW597" t="s">
        <v>126</v>
      </c>
      <c r="AX597" t="s">
        <v>301</v>
      </c>
      <c r="AY597" t="s">
        <v>110</v>
      </c>
      <c r="AZ597">
        <v>474</v>
      </c>
      <c r="BA597" t="s">
        <v>67</v>
      </c>
      <c r="BB597">
        <v>0</v>
      </c>
      <c r="BC597">
        <v>0.6</v>
      </c>
      <c r="BD597">
        <v>2.7</v>
      </c>
      <c r="BE597">
        <v>2.7</v>
      </c>
      <c r="BF597" t="s">
        <v>70</v>
      </c>
      <c r="BG597" t="s">
        <v>128</v>
      </c>
      <c r="BH597" t="s">
        <v>96</v>
      </c>
      <c r="BI597" t="s">
        <v>67</v>
      </c>
      <c r="BJ597" t="s">
        <v>71</v>
      </c>
      <c r="BK597" t="s">
        <v>67</v>
      </c>
      <c r="BL597" t="s">
        <v>130</v>
      </c>
      <c r="BM597" t="s">
        <v>67</v>
      </c>
      <c r="BN597">
        <v>253.48</v>
      </c>
      <c r="BO597">
        <v>1.44</v>
      </c>
      <c r="BP597">
        <v>11.5</v>
      </c>
      <c r="BQ597" t="s">
        <v>74</v>
      </c>
      <c r="BR597" t="s">
        <v>139</v>
      </c>
      <c r="BS597" t="s">
        <v>133</v>
      </c>
      <c r="BT597" t="s">
        <v>98</v>
      </c>
      <c r="BU597">
        <v>-1.25</v>
      </c>
      <c r="BV597">
        <v>-1</v>
      </c>
    </row>
    <row r="598" spans="1:74" x14ac:dyDescent="0.25">
      <c r="A598" t="s">
        <v>67</v>
      </c>
      <c r="B598" t="s">
        <v>67</v>
      </c>
      <c r="C598" t="s">
        <v>67</v>
      </c>
      <c r="D598" t="s">
        <v>67</v>
      </c>
      <c r="E598" t="s">
        <v>67</v>
      </c>
      <c r="F598" t="s">
        <v>67</v>
      </c>
      <c r="G598" t="s">
        <v>67</v>
      </c>
      <c r="H598">
        <v>199</v>
      </c>
      <c r="I598">
        <v>1.1299999999999999</v>
      </c>
      <c r="J598" t="s">
        <v>67</v>
      </c>
      <c r="K598" t="s">
        <v>67</v>
      </c>
      <c r="L598" t="s">
        <v>67</v>
      </c>
      <c r="M598" t="s">
        <v>116</v>
      </c>
      <c r="N598" t="s">
        <v>67</v>
      </c>
      <c r="O598" t="s">
        <v>67</v>
      </c>
      <c r="P598" t="s">
        <v>67</v>
      </c>
      <c r="Q598" t="s">
        <v>67</v>
      </c>
      <c r="R598" t="s">
        <v>67</v>
      </c>
      <c r="S598" t="s">
        <v>67</v>
      </c>
      <c r="T598" t="s">
        <v>67</v>
      </c>
      <c r="U598" t="s">
        <v>688</v>
      </c>
      <c r="V598" t="s">
        <v>67</v>
      </c>
      <c r="W598" t="s">
        <v>67</v>
      </c>
      <c r="X598" t="s">
        <v>67</v>
      </c>
      <c r="Y598" t="s">
        <v>67</v>
      </c>
      <c r="Z598" t="s">
        <v>67</v>
      </c>
      <c r="AA598" t="s">
        <v>67</v>
      </c>
      <c r="AB598" t="s">
        <v>67</v>
      </c>
      <c r="AC598" t="s">
        <v>67</v>
      </c>
      <c r="AD598">
        <v>2021</v>
      </c>
      <c r="AE598" t="s">
        <v>67</v>
      </c>
      <c r="AF598" t="s">
        <v>67</v>
      </c>
      <c r="AG598" t="s">
        <v>67</v>
      </c>
      <c r="AH598" t="s">
        <v>67</v>
      </c>
      <c r="AI598" t="s">
        <v>67</v>
      </c>
      <c r="AJ598" t="s">
        <v>67</v>
      </c>
      <c r="AK598" t="s">
        <v>67</v>
      </c>
      <c r="AL598">
        <v>460503</v>
      </c>
      <c r="AM598" t="s">
        <v>67</v>
      </c>
      <c r="AN598" t="s">
        <v>67</v>
      </c>
      <c r="AO598" t="s">
        <v>67</v>
      </c>
      <c r="AP598" t="s">
        <v>67</v>
      </c>
      <c r="AQ598" t="s">
        <v>68</v>
      </c>
      <c r="AR598" t="s">
        <v>67</v>
      </c>
      <c r="AS598" t="s">
        <v>67</v>
      </c>
      <c r="AT598" t="s">
        <v>67</v>
      </c>
      <c r="AU598" t="s">
        <v>67</v>
      </c>
      <c r="AV598" t="s">
        <v>67</v>
      </c>
      <c r="AW598" t="s">
        <v>126</v>
      </c>
      <c r="AX598" t="s">
        <v>163</v>
      </c>
      <c r="AY598" t="s">
        <v>67</v>
      </c>
      <c r="AZ598" t="s">
        <v>67</v>
      </c>
      <c r="BA598" t="s">
        <v>67</v>
      </c>
      <c r="BB598">
        <v>0</v>
      </c>
      <c r="BC598" t="s">
        <v>67</v>
      </c>
      <c r="BD598" t="s">
        <v>67</v>
      </c>
      <c r="BE598" t="s">
        <v>67</v>
      </c>
      <c r="BF598" t="s">
        <v>70</v>
      </c>
      <c r="BG598" t="s">
        <v>99</v>
      </c>
      <c r="BH598" t="s">
        <v>96</v>
      </c>
      <c r="BI598" t="s">
        <v>135</v>
      </c>
      <c r="BJ598" t="s">
        <v>67</v>
      </c>
      <c r="BK598" t="s">
        <v>67</v>
      </c>
      <c r="BL598" t="s">
        <v>97</v>
      </c>
      <c r="BM598" t="s">
        <v>67</v>
      </c>
      <c r="BN598" t="s">
        <v>67</v>
      </c>
      <c r="BO598" t="s">
        <v>67</v>
      </c>
      <c r="BP598" t="s">
        <v>67</v>
      </c>
      <c r="BQ598" t="s">
        <v>67</v>
      </c>
      <c r="BR598" t="s">
        <v>369</v>
      </c>
      <c r="BS598" t="s">
        <v>67</v>
      </c>
      <c r="BT598" t="s">
        <v>67</v>
      </c>
      <c r="BU598" t="s">
        <v>67</v>
      </c>
      <c r="BV598" t="s">
        <v>67</v>
      </c>
    </row>
    <row r="599" spans="1:74" x14ac:dyDescent="0.25">
      <c r="A599" t="s">
        <v>67</v>
      </c>
      <c r="B599" t="s">
        <v>67</v>
      </c>
      <c r="C599" t="s">
        <v>67</v>
      </c>
      <c r="D599" t="s">
        <v>67</v>
      </c>
      <c r="E599" t="s">
        <v>67</v>
      </c>
      <c r="F599" t="s">
        <v>67</v>
      </c>
      <c r="G599" t="s">
        <v>67</v>
      </c>
      <c r="H599">
        <v>199</v>
      </c>
      <c r="I599">
        <v>1.1299999999999999</v>
      </c>
      <c r="J599" t="s">
        <v>67</v>
      </c>
      <c r="K599" t="s">
        <v>67</v>
      </c>
      <c r="L599" t="s">
        <v>67</v>
      </c>
      <c r="M599" t="s">
        <v>116</v>
      </c>
      <c r="N599" t="s">
        <v>67</v>
      </c>
      <c r="O599" t="s">
        <v>67</v>
      </c>
      <c r="P599" t="s">
        <v>67</v>
      </c>
      <c r="Q599" t="s">
        <v>67</v>
      </c>
      <c r="R599" t="s">
        <v>67</v>
      </c>
      <c r="S599" t="s">
        <v>67</v>
      </c>
      <c r="T599" t="s">
        <v>67</v>
      </c>
      <c r="U599" t="s">
        <v>689</v>
      </c>
      <c r="V599" t="s">
        <v>67</v>
      </c>
      <c r="W599" t="s">
        <v>67</v>
      </c>
      <c r="X599" t="s">
        <v>67</v>
      </c>
      <c r="Y599" t="s">
        <v>67</v>
      </c>
      <c r="Z599" t="s">
        <v>67</v>
      </c>
      <c r="AA599" t="s">
        <v>67</v>
      </c>
      <c r="AB599" t="s">
        <v>67</v>
      </c>
      <c r="AC599" t="s">
        <v>67</v>
      </c>
      <c r="AD599">
        <v>2021</v>
      </c>
      <c r="AE599" t="s">
        <v>67</v>
      </c>
      <c r="AF599" t="s">
        <v>67</v>
      </c>
      <c r="AG599" t="s">
        <v>67</v>
      </c>
      <c r="AH599" t="s">
        <v>67</v>
      </c>
      <c r="AI599" t="s">
        <v>67</v>
      </c>
      <c r="AJ599" t="s">
        <v>67</v>
      </c>
      <c r="AK599" t="s">
        <v>67</v>
      </c>
      <c r="AL599">
        <v>460596</v>
      </c>
      <c r="AM599" t="s">
        <v>67</v>
      </c>
      <c r="AN599" t="s">
        <v>67</v>
      </c>
      <c r="AO599" t="s">
        <v>67</v>
      </c>
      <c r="AP599" t="s">
        <v>67</v>
      </c>
      <c r="AQ599" t="s">
        <v>68</v>
      </c>
      <c r="AR599" t="s">
        <v>67</v>
      </c>
      <c r="AS599" t="s">
        <v>67</v>
      </c>
      <c r="AT599" t="s">
        <v>67</v>
      </c>
      <c r="AU599" t="s">
        <v>67</v>
      </c>
      <c r="AV599" t="s">
        <v>67</v>
      </c>
      <c r="AW599" t="s">
        <v>126</v>
      </c>
      <c r="AX599" t="s">
        <v>137</v>
      </c>
      <c r="AY599" t="s">
        <v>67</v>
      </c>
      <c r="AZ599" t="s">
        <v>67</v>
      </c>
      <c r="BA599" t="s">
        <v>67</v>
      </c>
      <c r="BB599">
        <v>0</v>
      </c>
      <c r="BC599" t="s">
        <v>67</v>
      </c>
      <c r="BD599" t="s">
        <v>67</v>
      </c>
      <c r="BE599" t="s">
        <v>67</v>
      </c>
      <c r="BF599" t="s">
        <v>70</v>
      </c>
      <c r="BG599" t="s">
        <v>99</v>
      </c>
      <c r="BH599" t="s">
        <v>96</v>
      </c>
      <c r="BI599" t="s">
        <v>135</v>
      </c>
      <c r="BJ599" t="s">
        <v>67</v>
      </c>
      <c r="BK599" t="s">
        <v>67</v>
      </c>
      <c r="BL599" t="s">
        <v>97</v>
      </c>
      <c r="BM599" t="s">
        <v>67</v>
      </c>
      <c r="BN599" t="s">
        <v>67</v>
      </c>
      <c r="BO599" t="s">
        <v>67</v>
      </c>
      <c r="BP599" t="s">
        <v>67</v>
      </c>
      <c r="BQ599" t="s">
        <v>67</v>
      </c>
      <c r="BR599" t="s">
        <v>629</v>
      </c>
      <c r="BS599" t="s">
        <v>67</v>
      </c>
      <c r="BT599" t="s">
        <v>67</v>
      </c>
      <c r="BU599" t="s">
        <v>67</v>
      </c>
      <c r="BV599" t="s">
        <v>67</v>
      </c>
    </row>
    <row r="600" spans="1:74" x14ac:dyDescent="0.25">
      <c r="A600" t="s">
        <v>80</v>
      </c>
      <c r="B600" t="s">
        <v>80</v>
      </c>
      <c r="C600" t="s">
        <v>80</v>
      </c>
      <c r="D600">
        <v>4.9000000000000004</v>
      </c>
      <c r="E600">
        <v>0.81</v>
      </c>
      <c r="F600" t="s">
        <v>67</v>
      </c>
      <c r="G600" t="s">
        <v>73</v>
      </c>
      <c r="H600">
        <v>199</v>
      </c>
      <c r="I600">
        <v>1.1299999999999999</v>
      </c>
      <c r="J600" t="s">
        <v>106</v>
      </c>
      <c r="K600" t="s">
        <v>67</v>
      </c>
      <c r="L600">
        <v>1</v>
      </c>
      <c r="M600" t="s">
        <v>116</v>
      </c>
      <c r="N600" t="s">
        <v>315</v>
      </c>
      <c r="O600">
        <v>-2.25</v>
      </c>
      <c r="P600">
        <v>-2.39</v>
      </c>
      <c r="Q600">
        <v>-2.06</v>
      </c>
      <c r="R600" t="s">
        <v>72</v>
      </c>
      <c r="S600">
        <v>11</v>
      </c>
      <c r="T600" t="s">
        <v>65</v>
      </c>
      <c r="U600" t="s">
        <v>690</v>
      </c>
      <c r="V600" t="s">
        <v>108</v>
      </c>
      <c r="W600" t="s">
        <v>80</v>
      </c>
      <c r="X600">
        <v>0.92</v>
      </c>
      <c r="Y600" t="s">
        <v>67</v>
      </c>
      <c r="Z600">
        <v>-1.64</v>
      </c>
      <c r="AA600" t="s">
        <v>65</v>
      </c>
      <c r="AB600" t="s">
        <v>316</v>
      </c>
      <c r="AC600">
        <v>-2.39</v>
      </c>
      <c r="AD600">
        <v>2021</v>
      </c>
      <c r="AE600">
        <v>139.19999999999999</v>
      </c>
      <c r="AF600">
        <v>278</v>
      </c>
      <c r="AG600" t="s">
        <v>93</v>
      </c>
      <c r="AH600" t="s">
        <v>66</v>
      </c>
      <c r="AI600">
        <v>1536</v>
      </c>
      <c r="AJ600">
        <v>2.04</v>
      </c>
      <c r="AK600" t="s">
        <v>109</v>
      </c>
      <c r="AL600">
        <v>457305</v>
      </c>
      <c r="AM600" t="s">
        <v>691</v>
      </c>
      <c r="AN600" t="s">
        <v>67</v>
      </c>
      <c r="AO600" t="s">
        <v>123</v>
      </c>
      <c r="AP600" t="s">
        <v>124</v>
      </c>
      <c r="AQ600" t="s">
        <v>68</v>
      </c>
      <c r="AR600" t="s">
        <v>93</v>
      </c>
      <c r="AS600" t="s">
        <v>67</v>
      </c>
      <c r="AT600" t="s">
        <v>146</v>
      </c>
      <c r="AU600" t="s">
        <v>125</v>
      </c>
      <c r="AV600" t="s">
        <v>67</v>
      </c>
      <c r="AW600" t="s">
        <v>126</v>
      </c>
      <c r="AX600" t="s">
        <v>617</v>
      </c>
      <c r="AY600" t="s">
        <v>110</v>
      </c>
      <c r="AZ600">
        <v>57</v>
      </c>
      <c r="BA600" t="s">
        <v>67</v>
      </c>
      <c r="BB600">
        <v>0</v>
      </c>
      <c r="BC600">
        <v>0.33</v>
      </c>
      <c r="BD600">
        <v>3.8</v>
      </c>
      <c r="BE600">
        <v>3.8</v>
      </c>
      <c r="BF600" t="s">
        <v>303</v>
      </c>
      <c r="BG600" t="s">
        <v>241</v>
      </c>
      <c r="BH600" t="s">
        <v>96</v>
      </c>
      <c r="BI600" t="s">
        <v>67</v>
      </c>
      <c r="BJ600" t="s">
        <v>71</v>
      </c>
      <c r="BK600">
        <v>-1.7</v>
      </c>
      <c r="BL600" t="s">
        <v>97</v>
      </c>
      <c r="BM600" t="s">
        <v>67</v>
      </c>
      <c r="BN600">
        <v>127.44</v>
      </c>
      <c r="BO600">
        <v>0.69</v>
      </c>
      <c r="BP600">
        <v>3.5</v>
      </c>
      <c r="BQ600" t="s">
        <v>131</v>
      </c>
      <c r="BR600" t="s">
        <v>304</v>
      </c>
      <c r="BS600" t="s">
        <v>133</v>
      </c>
      <c r="BT600" t="s">
        <v>98</v>
      </c>
      <c r="BU600" t="s">
        <v>67</v>
      </c>
      <c r="BV600" t="s">
        <v>67</v>
      </c>
    </row>
    <row r="601" spans="1:74" x14ac:dyDescent="0.25">
      <c r="A601" t="s">
        <v>67</v>
      </c>
      <c r="B601" t="s">
        <v>67</v>
      </c>
      <c r="C601" t="s">
        <v>67</v>
      </c>
      <c r="D601" t="s">
        <v>67</v>
      </c>
      <c r="E601" t="s">
        <v>67</v>
      </c>
      <c r="F601" t="s">
        <v>67</v>
      </c>
      <c r="G601" t="s">
        <v>67</v>
      </c>
      <c r="H601">
        <v>199</v>
      </c>
      <c r="I601">
        <v>1.1299999999999999</v>
      </c>
      <c r="J601" t="s">
        <v>67</v>
      </c>
      <c r="K601" t="s">
        <v>67</v>
      </c>
      <c r="L601" t="s">
        <v>67</v>
      </c>
      <c r="M601" t="s">
        <v>116</v>
      </c>
      <c r="N601" t="s">
        <v>67</v>
      </c>
      <c r="O601" t="s">
        <v>67</v>
      </c>
      <c r="P601" t="s">
        <v>67</v>
      </c>
      <c r="Q601" t="s">
        <v>67</v>
      </c>
      <c r="R601" t="s">
        <v>67</v>
      </c>
      <c r="S601" t="s">
        <v>67</v>
      </c>
      <c r="T601" t="s">
        <v>67</v>
      </c>
      <c r="U601" t="s">
        <v>692</v>
      </c>
      <c r="V601" t="s">
        <v>67</v>
      </c>
      <c r="W601" t="s">
        <v>67</v>
      </c>
      <c r="X601" t="s">
        <v>67</v>
      </c>
      <c r="Y601" t="s">
        <v>67</v>
      </c>
      <c r="Z601" t="s">
        <v>67</v>
      </c>
      <c r="AA601" t="s">
        <v>67</v>
      </c>
      <c r="AB601" t="s">
        <v>67</v>
      </c>
      <c r="AC601" t="s">
        <v>67</v>
      </c>
      <c r="AD601">
        <v>2021</v>
      </c>
      <c r="AE601" t="s">
        <v>67</v>
      </c>
      <c r="AF601" t="s">
        <v>67</v>
      </c>
      <c r="AG601" t="s">
        <v>67</v>
      </c>
      <c r="AH601" t="s">
        <v>67</v>
      </c>
      <c r="AI601" t="s">
        <v>67</v>
      </c>
      <c r="AJ601" t="s">
        <v>67</v>
      </c>
      <c r="AK601" t="s">
        <v>67</v>
      </c>
      <c r="AL601">
        <v>460497</v>
      </c>
      <c r="AM601" t="s">
        <v>67</v>
      </c>
      <c r="AN601" t="s">
        <v>67</v>
      </c>
      <c r="AO601" t="s">
        <v>67</v>
      </c>
      <c r="AP601" t="s">
        <v>67</v>
      </c>
      <c r="AQ601" t="s">
        <v>68</v>
      </c>
      <c r="AR601" t="s">
        <v>67</v>
      </c>
      <c r="AS601" t="s">
        <v>67</v>
      </c>
      <c r="AT601" t="s">
        <v>67</v>
      </c>
      <c r="AU601" t="s">
        <v>67</v>
      </c>
      <c r="AV601" t="s">
        <v>67</v>
      </c>
      <c r="AW601" t="s">
        <v>126</v>
      </c>
      <c r="AX601" t="s">
        <v>617</v>
      </c>
      <c r="AY601" t="s">
        <v>67</v>
      </c>
      <c r="AZ601" t="s">
        <v>67</v>
      </c>
      <c r="BA601" t="s">
        <v>67</v>
      </c>
      <c r="BB601">
        <v>0</v>
      </c>
      <c r="BC601" t="s">
        <v>67</v>
      </c>
      <c r="BD601" t="s">
        <v>67</v>
      </c>
      <c r="BE601" t="s">
        <v>67</v>
      </c>
      <c r="BF601" t="s">
        <v>303</v>
      </c>
      <c r="BG601" t="s">
        <v>241</v>
      </c>
      <c r="BH601" t="s">
        <v>96</v>
      </c>
      <c r="BI601" t="s">
        <v>135</v>
      </c>
      <c r="BJ601" t="s">
        <v>67</v>
      </c>
      <c r="BK601" t="s">
        <v>67</v>
      </c>
      <c r="BL601" t="s">
        <v>97</v>
      </c>
      <c r="BM601" t="s">
        <v>67</v>
      </c>
      <c r="BN601" t="s">
        <v>67</v>
      </c>
      <c r="BO601" t="s">
        <v>67</v>
      </c>
      <c r="BP601" t="s">
        <v>67</v>
      </c>
      <c r="BQ601" t="s">
        <v>67</v>
      </c>
      <c r="BR601" t="s">
        <v>304</v>
      </c>
      <c r="BS601" t="s">
        <v>67</v>
      </c>
      <c r="BT601" t="s">
        <v>67</v>
      </c>
      <c r="BU601" t="s">
        <v>67</v>
      </c>
      <c r="BV601" t="s">
        <v>67</v>
      </c>
    </row>
    <row r="602" spans="1:74" x14ac:dyDescent="0.25">
      <c r="A602" t="s">
        <v>67</v>
      </c>
      <c r="B602" t="s">
        <v>67</v>
      </c>
      <c r="C602" t="s">
        <v>67</v>
      </c>
      <c r="D602" t="s">
        <v>67</v>
      </c>
      <c r="E602" t="s">
        <v>67</v>
      </c>
      <c r="F602" t="s">
        <v>67</v>
      </c>
      <c r="G602" t="s">
        <v>67</v>
      </c>
      <c r="H602">
        <v>199</v>
      </c>
      <c r="I602">
        <v>1.1299999999999999</v>
      </c>
      <c r="J602" t="s">
        <v>67</v>
      </c>
      <c r="K602" t="s">
        <v>67</v>
      </c>
      <c r="L602" t="s">
        <v>67</v>
      </c>
      <c r="M602" t="s">
        <v>116</v>
      </c>
      <c r="N602" t="s">
        <v>67</v>
      </c>
      <c r="O602" t="s">
        <v>67</v>
      </c>
      <c r="P602" t="s">
        <v>67</v>
      </c>
      <c r="Q602" t="s">
        <v>67</v>
      </c>
      <c r="R602" t="s">
        <v>67</v>
      </c>
      <c r="S602" t="s">
        <v>67</v>
      </c>
      <c r="T602" t="s">
        <v>67</v>
      </c>
      <c r="U602" t="s">
        <v>693</v>
      </c>
      <c r="V602" t="s">
        <v>67</v>
      </c>
      <c r="W602" t="s">
        <v>67</v>
      </c>
      <c r="X602" t="s">
        <v>67</v>
      </c>
      <c r="Y602" t="s">
        <v>67</v>
      </c>
      <c r="Z602" t="s">
        <v>67</v>
      </c>
      <c r="AA602" t="s">
        <v>67</v>
      </c>
      <c r="AB602" t="s">
        <v>67</v>
      </c>
      <c r="AC602" t="s">
        <v>67</v>
      </c>
      <c r="AD602">
        <v>2021</v>
      </c>
      <c r="AE602" t="s">
        <v>67</v>
      </c>
      <c r="AF602" t="s">
        <v>67</v>
      </c>
      <c r="AG602" t="s">
        <v>67</v>
      </c>
      <c r="AH602" t="s">
        <v>67</v>
      </c>
      <c r="AI602" t="s">
        <v>67</v>
      </c>
      <c r="AJ602" t="s">
        <v>67</v>
      </c>
      <c r="AK602" t="s">
        <v>67</v>
      </c>
      <c r="AL602">
        <v>460504</v>
      </c>
      <c r="AM602" t="s">
        <v>67</v>
      </c>
      <c r="AN602" t="s">
        <v>67</v>
      </c>
      <c r="AO602" t="s">
        <v>67</v>
      </c>
      <c r="AP602" t="s">
        <v>67</v>
      </c>
      <c r="AQ602" t="s">
        <v>68</v>
      </c>
      <c r="AR602" t="s">
        <v>67</v>
      </c>
      <c r="AS602" t="s">
        <v>67</v>
      </c>
      <c r="AT602" t="s">
        <v>67</v>
      </c>
      <c r="AU602" t="s">
        <v>67</v>
      </c>
      <c r="AV602" t="s">
        <v>67</v>
      </c>
      <c r="AW602" t="s">
        <v>126</v>
      </c>
      <c r="AX602" t="s">
        <v>385</v>
      </c>
      <c r="AY602" t="s">
        <v>67</v>
      </c>
      <c r="AZ602" t="s">
        <v>67</v>
      </c>
      <c r="BA602" t="s">
        <v>67</v>
      </c>
      <c r="BB602">
        <v>0</v>
      </c>
      <c r="BC602" t="s">
        <v>67</v>
      </c>
      <c r="BD602" t="s">
        <v>67</v>
      </c>
      <c r="BE602" t="s">
        <v>67</v>
      </c>
      <c r="BF602" t="s">
        <v>70</v>
      </c>
      <c r="BG602" t="s">
        <v>128</v>
      </c>
      <c r="BH602" t="s">
        <v>96</v>
      </c>
      <c r="BI602" t="s">
        <v>135</v>
      </c>
      <c r="BJ602" t="s">
        <v>67</v>
      </c>
      <c r="BK602" t="s">
        <v>67</v>
      </c>
      <c r="BL602" t="s">
        <v>130</v>
      </c>
      <c r="BM602" t="s">
        <v>67</v>
      </c>
      <c r="BN602" t="s">
        <v>67</v>
      </c>
      <c r="BO602" t="s">
        <v>67</v>
      </c>
      <c r="BP602" t="s">
        <v>67</v>
      </c>
      <c r="BQ602" t="s">
        <v>67</v>
      </c>
      <c r="BR602" t="s">
        <v>139</v>
      </c>
      <c r="BS602" t="s">
        <v>67</v>
      </c>
      <c r="BT602" t="s">
        <v>67</v>
      </c>
      <c r="BU602" t="s">
        <v>67</v>
      </c>
      <c r="BV602" t="s">
        <v>67</v>
      </c>
    </row>
    <row r="603" spans="1:74" x14ac:dyDescent="0.25">
      <c r="A603" t="s">
        <v>67</v>
      </c>
      <c r="B603" t="s">
        <v>67</v>
      </c>
      <c r="C603" t="s">
        <v>67</v>
      </c>
      <c r="D603" t="s">
        <v>67</v>
      </c>
      <c r="E603" t="s">
        <v>67</v>
      </c>
      <c r="F603" t="s">
        <v>67</v>
      </c>
      <c r="G603" t="s">
        <v>67</v>
      </c>
      <c r="H603">
        <v>199</v>
      </c>
      <c r="I603">
        <v>1.1299999999999999</v>
      </c>
      <c r="J603" t="s">
        <v>67</v>
      </c>
      <c r="K603" t="s">
        <v>67</v>
      </c>
      <c r="L603" t="s">
        <v>67</v>
      </c>
      <c r="M603" t="s">
        <v>116</v>
      </c>
      <c r="N603" t="s">
        <v>67</v>
      </c>
      <c r="O603" t="s">
        <v>67</v>
      </c>
      <c r="P603" t="s">
        <v>67</v>
      </c>
      <c r="Q603" t="s">
        <v>67</v>
      </c>
      <c r="R603" t="s">
        <v>67</v>
      </c>
      <c r="S603" t="s">
        <v>67</v>
      </c>
      <c r="T603" t="s">
        <v>67</v>
      </c>
      <c r="U603" t="s">
        <v>694</v>
      </c>
      <c r="V603" t="s">
        <v>67</v>
      </c>
      <c r="W603" t="s">
        <v>67</v>
      </c>
      <c r="X603" t="s">
        <v>67</v>
      </c>
      <c r="Y603" t="s">
        <v>67</v>
      </c>
      <c r="Z603" t="s">
        <v>67</v>
      </c>
      <c r="AA603" t="s">
        <v>67</v>
      </c>
      <c r="AB603" t="s">
        <v>67</v>
      </c>
      <c r="AC603" t="s">
        <v>67</v>
      </c>
      <c r="AD603">
        <v>2021</v>
      </c>
      <c r="AE603" t="s">
        <v>67</v>
      </c>
      <c r="AF603" t="s">
        <v>67</v>
      </c>
      <c r="AG603" t="s">
        <v>67</v>
      </c>
      <c r="AH603" t="s">
        <v>67</v>
      </c>
      <c r="AI603" t="s">
        <v>67</v>
      </c>
      <c r="AJ603" t="s">
        <v>67</v>
      </c>
      <c r="AK603" t="s">
        <v>67</v>
      </c>
      <c r="AL603">
        <v>460552</v>
      </c>
      <c r="AM603" t="s">
        <v>67</v>
      </c>
      <c r="AN603" t="s">
        <v>67</v>
      </c>
      <c r="AO603" t="s">
        <v>67</v>
      </c>
      <c r="AP603" t="s">
        <v>67</v>
      </c>
      <c r="AQ603" t="s">
        <v>68</v>
      </c>
      <c r="AR603" t="s">
        <v>67</v>
      </c>
      <c r="AS603" t="s">
        <v>67</v>
      </c>
      <c r="AT603" t="s">
        <v>67</v>
      </c>
      <c r="AU603" t="s">
        <v>67</v>
      </c>
      <c r="AV603" t="s">
        <v>67</v>
      </c>
      <c r="AW603" t="s">
        <v>126</v>
      </c>
      <c r="AX603" t="s">
        <v>255</v>
      </c>
      <c r="AY603" t="s">
        <v>67</v>
      </c>
      <c r="AZ603" t="s">
        <v>67</v>
      </c>
      <c r="BA603" t="s">
        <v>67</v>
      </c>
      <c r="BB603">
        <v>0</v>
      </c>
      <c r="BC603" t="s">
        <v>67</v>
      </c>
      <c r="BD603" t="s">
        <v>67</v>
      </c>
      <c r="BE603" t="s">
        <v>67</v>
      </c>
      <c r="BF603" t="s">
        <v>70</v>
      </c>
      <c r="BG603" t="s">
        <v>99</v>
      </c>
      <c r="BH603" t="s">
        <v>96</v>
      </c>
      <c r="BI603" t="s">
        <v>135</v>
      </c>
      <c r="BJ603" t="s">
        <v>67</v>
      </c>
      <c r="BK603" t="s">
        <v>67</v>
      </c>
      <c r="BL603" t="s">
        <v>97</v>
      </c>
      <c r="BM603" t="s">
        <v>67</v>
      </c>
      <c r="BN603" t="s">
        <v>67</v>
      </c>
      <c r="BO603" t="s">
        <v>67</v>
      </c>
      <c r="BP603" t="s">
        <v>67</v>
      </c>
      <c r="BQ603" t="s">
        <v>67</v>
      </c>
      <c r="BR603" t="s">
        <v>591</v>
      </c>
      <c r="BS603" t="s">
        <v>67</v>
      </c>
      <c r="BT603" t="s">
        <v>67</v>
      </c>
      <c r="BU603" t="s">
        <v>67</v>
      </c>
      <c r="BV603" t="s">
        <v>67</v>
      </c>
    </row>
    <row r="604" spans="1:74" x14ac:dyDescent="0.25">
      <c r="A604" t="s">
        <v>149</v>
      </c>
      <c r="B604" t="s">
        <v>150</v>
      </c>
      <c r="C604" t="s">
        <v>141</v>
      </c>
      <c r="D604">
        <v>4.2</v>
      </c>
      <c r="E604">
        <v>0.75</v>
      </c>
      <c r="F604" t="s">
        <v>67</v>
      </c>
      <c r="G604" t="s">
        <v>73</v>
      </c>
      <c r="H604">
        <v>199</v>
      </c>
      <c r="I604">
        <v>1.1299999999999999</v>
      </c>
      <c r="J604" t="s">
        <v>106</v>
      </c>
      <c r="K604" t="s">
        <v>67</v>
      </c>
      <c r="L604">
        <v>0</v>
      </c>
      <c r="M604" t="s">
        <v>116</v>
      </c>
      <c r="N604" t="s">
        <v>160</v>
      </c>
      <c r="O604">
        <v>-2.1</v>
      </c>
      <c r="P604">
        <v>-2.06</v>
      </c>
      <c r="Q604">
        <v>-1.74</v>
      </c>
      <c r="R604" t="s">
        <v>72</v>
      </c>
      <c r="S604">
        <v>11.5</v>
      </c>
      <c r="T604" t="s">
        <v>65</v>
      </c>
      <c r="U604" t="s">
        <v>695</v>
      </c>
      <c r="V604" t="s">
        <v>108</v>
      </c>
      <c r="W604" t="s">
        <v>149</v>
      </c>
      <c r="X604">
        <v>0.85</v>
      </c>
      <c r="Y604" t="s">
        <v>67</v>
      </c>
      <c r="Z604">
        <v>-1.04</v>
      </c>
      <c r="AA604" t="s">
        <v>65</v>
      </c>
      <c r="AB604" t="s">
        <v>100</v>
      </c>
      <c r="AC604">
        <v>-2.06</v>
      </c>
      <c r="AD604">
        <v>2021</v>
      </c>
      <c r="AE604">
        <v>101.3</v>
      </c>
      <c r="AF604">
        <v>203</v>
      </c>
      <c r="AG604" t="s">
        <v>93</v>
      </c>
      <c r="AH604" t="s">
        <v>66</v>
      </c>
      <c r="AI604">
        <v>1536</v>
      </c>
      <c r="AJ604">
        <v>3.57</v>
      </c>
      <c r="AK604" t="s">
        <v>109</v>
      </c>
      <c r="AL604">
        <v>457301</v>
      </c>
      <c r="AM604" t="s">
        <v>696</v>
      </c>
      <c r="AN604" t="s">
        <v>67</v>
      </c>
      <c r="AO604" t="s">
        <v>123</v>
      </c>
      <c r="AP604" t="s">
        <v>124</v>
      </c>
      <c r="AQ604" t="s">
        <v>68</v>
      </c>
      <c r="AR604" t="s">
        <v>93</v>
      </c>
      <c r="AS604" t="s">
        <v>67</v>
      </c>
      <c r="AT604" t="s">
        <v>146</v>
      </c>
      <c r="AU604" t="s">
        <v>125</v>
      </c>
      <c r="AV604" t="s">
        <v>67</v>
      </c>
      <c r="AW604" t="s">
        <v>126</v>
      </c>
      <c r="AX604" t="s">
        <v>371</v>
      </c>
      <c r="AY604" t="s">
        <v>110</v>
      </c>
      <c r="AZ604">
        <v>981</v>
      </c>
      <c r="BA604" t="s">
        <v>67</v>
      </c>
      <c r="BB604">
        <v>0</v>
      </c>
      <c r="BC604">
        <v>0.32</v>
      </c>
      <c r="BD604">
        <v>3.7</v>
      </c>
      <c r="BE604">
        <v>3.7</v>
      </c>
      <c r="BF604" t="s">
        <v>70</v>
      </c>
      <c r="BG604" t="s">
        <v>128</v>
      </c>
      <c r="BH604" t="s">
        <v>96</v>
      </c>
      <c r="BI604" t="s">
        <v>67</v>
      </c>
      <c r="BJ604" t="s">
        <v>71</v>
      </c>
      <c r="BK604" t="s">
        <v>67</v>
      </c>
      <c r="BL604" t="s">
        <v>130</v>
      </c>
      <c r="BM604" t="s">
        <v>67</v>
      </c>
      <c r="BN604">
        <v>85.87</v>
      </c>
      <c r="BO604">
        <v>0.81</v>
      </c>
      <c r="BP604">
        <v>4.0999999999999996</v>
      </c>
      <c r="BQ604" t="s">
        <v>190</v>
      </c>
      <c r="BR604" t="s">
        <v>139</v>
      </c>
      <c r="BS604" t="s">
        <v>133</v>
      </c>
      <c r="BT604" t="s">
        <v>98</v>
      </c>
      <c r="BU604">
        <v>-1.25</v>
      </c>
      <c r="BV604">
        <v>-1</v>
      </c>
    </row>
    <row r="605" spans="1:74" x14ac:dyDescent="0.25">
      <c r="A605" t="s">
        <v>149</v>
      </c>
      <c r="B605" t="s">
        <v>150</v>
      </c>
      <c r="C605" t="s">
        <v>141</v>
      </c>
      <c r="D605">
        <v>8.5</v>
      </c>
      <c r="E605">
        <v>0.63</v>
      </c>
      <c r="F605" t="s">
        <v>67</v>
      </c>
      <c r="G605" t="s">
        <v>88</v>
      </c>
      <c r="H605">
        <v>199</v>
      </c>
      <c r="I605">
        <v>1.1299999999999999</v>
      </c>
      <c r="J605" t="s">
        <v>106</v>
      </c>
      <c r="K605" t="s">
        <v>67</v>
      </c>
      <c r="L605">
        <v>0</v>
      </c>
      <c r="M605" t="s">
        <v>116</v>
      </c>
      <c r="N605" t="s">
        <v>107</v>
      </c>
      <c r="O605">
        <v>-2.1</v>
      </c>
      <c r="P605">
        <v>-2.0099999999999998</v>
      </c>
      <c r="Q605">
        <v>-1.81</v>
      </c>
      <c r="R605" t="s">
        <v>72</v>
      </c>
      <c r="S605">
        <v>11.7</v>
      </c>
      <c r="T605" t="s">
        <v>65</v>
      </c>
      <c r="U605" t="s">
        <v>695</v>
      </c>
      <c r="V605" t="s">
        <v>108</v>
      </c>
      <c r="W605" t="s">
        <v>149</v>
      </c>
      <c r="X605">
        <v>0.71</v>
      </c>
      <c r="Y605" t="s">
        <v>67</v>
      </c>
      <c r="Z605">
        <v>-1</v>
      </c>
      <c r="AA605" t="s">
        <v>65</v>
      </c>
      <c r="AB605" t="s">
        <v>92</v>
      </c>
      <c r="AC605">
        <v>-2.0099999999999998</v>
      </c>
      <c r="AD605">
        <v>2021</v>
      </c>
      <c r="AE605">
        <v>198.4</v>
      </c>
      <c r="AF605">
        <v>397</v>
      </c>
      <c r="AG605" t="s">
        <v>93</v>
      </c>
      <c r="AH605" t="s">
        <v>66</v>
      </c>
      <c r="AI605">
        <v>1536</v>
      </c>
      <c r="AJ605">
        <v>3.89</v>
      </c>
      <c r="AK605" t="s">
        <v>109</v>
      </c>
      <c r="AL605">
        <v>457302</v>
      </c>
      <c r="AM605" t="s">
        <v>696</v>
      </c>
      <c r="AN605" t="s">
        <v>67</v>
      </c>
      <c r="AO605" t="s">
        <v>123</v>
      </c>
      <c r="AP605" t="s">
        <v>124</v>
      </c>
      <c r="AQ605" t="s">
        <v>68</v>
      </c>
      <c r="AR605" t="s">
        <v>93</v>
      </c>
      <c r="AS605" t="s">
        <v>67</v>
      </c>
      <c r="AT605" t="s">
        <v>146</v>
      </c>
      <c r="AU605" t="s">
        <v>125</v>
      </c>
      <c r="AV605" t="s">
        <v>67</v>
      </c>
      <c r="AW605" t="s">
        <v>126</v>
      </c>
      <c r="AX605" t="s">
        <v>275</v>
      </c>
      <c r="AY605" t="s">
        <v>110</v>
      </c>
      <c r="AZ605">
        <v>982</v>
      </c>
      <c r="BA605" t="s">
        <v>67</v>
      </c>
      <c r="BB605">
        <v>0</v>
      </c>
      <c r="BC605">
        <v>0.2</v>
      </c>
      <c r="BD605">
        <v>3.7</v>
      </c>
      <c r="BE605">
        <v>3.7</v>
      </c>
      <c r="BF605" t="s">
        <v>70</v>
      </c>
      <c r="BG605" t="s">
        <v>128</v>
      </c>
      <c r="BH605" t="s">
        <v>96</v>
      </c>
      <c r="BI605" t="s">
        <v>67</v>
      </c>
      <c r="BJ605" t="s">
        <v>71</v>
      </c>
      <c r="BK605" t="s">
        <v>67</v>
      </c>
      <c r="BL605" t="s">
        <v>130</v>
      </c>
      <c r="BM605" t="s">
        <v>67</v>
      </c>
      <c r="BN605">
        <v>141.25</v>
      </c>
      <c r="BO605">
        <v>0.76</v>
      </c>
      <c r="BP605">
        <v>4.3</v>
      </c>
      <c r="BQ605" t="s">
        <v>190</v>
      </c>
      <c r="BR605" t="s">
        <v>139</v>
      </c>
      <c r="BS605" t="s">
        <v>133</v>
      </c>
      <c r="BT605" t="s">
        <v>98</v>
      </c>
      <c r="BU605">
        <v>-1.25</v>
      </c>
      <c r="BV605">
        <v>-1</v>
      </c>
    </row>
    <row r="606" spans="1:74" x14ac:dyDescent="0.25">
      <c r="A606" t="s">
        <v>149</v>
      </c>
      <c r="B606" t="s">
        <v>150</v>
      </c>
      <c r="C606" t="s">
        <v>141</v>
      </c>
      <c r="D606">
        <v>4.7</v>
      </c>
      <c r="E606">
        <v>0.53</v>
      </c>
      <c r="F606" t="s">
        <v>67</v>
      </c>
      <c r="G606" t="s">
        <v>88</v>
      </c>
      <c r="H606">
        <v>199</v>
      </c>
      <c r="I606">
        <v>1.1299999999999999</v>
      </c>
      <c r="J606" t="s">
        <v>106</v>
      </c>
      <c r="K606" t="s">
        <v>67</v>
      </c>
      <c r="L606">
        <v>0</v>
      </c>
      <c r="M606" t="s">
        <v>116</v>
      </c>
      <c r="N606" t="s">
        <v>107</v>
      </c>
      <c r="O606">
        <v>-2.1</v>
      </c>
      <c r="P606">
        <v>-1.94</v>
      </c>
      <c r="Q606">
        <v>-1.77</v>
      </c>
      <c r="R606" t="s">
        <v>72</v>
      </c>
      <c r="S606">
        <v>11.6</v>
      </c>
      <c r="T606" t="s">
        <v>65</v>
      </c>
      <c r="U606" t="s">
        <v>695</v>
      </c>
      <c r="V606" t="s">
        <v>108</v>
      </c>
      <c r="W606" t="s">
        <v>149</v>
      </c>
      <c r="X606">
        <v>0.6</v>
      </c>
      <c r="Y606" t="s">
        <v>67</v>
      </c>
      <c r="Z606">
        <v>-1.06</v>
      </c>
      <c r="AA606" t="s">
        <v>65</v>
      </c>
      <c r="AB606" t="s">
        <v>92</v>
      </c>
      <c r="AC606">
        <v>-1.94</v>
      </c>
      <c r="AD606">
        <v>2021</v>
      </c>
      <c r="AE606">
        <v>110.8</v>
      </c>
      <c r="AF606">
        <v>222</v>
      </c>
      <c r="AG606" t="s">
        <v>93</v>
      </c>
      <c r="AH606" t="s">
        <v>66</v>
      </c>
      <c r="AI606">
        <v>1536</v>
      </c>
      <c r="AJ606">
        <v>3.42</v>
      </c>
      <c r="AK606" t="s">
        <v>109</v>
      </c>
      <c r="AL606">
        <v>457303</v>
      </c>
      <c r="AM606" t="s">
        <v>696</v>
      </c>
      <c r="AN606" t="s">
        <v>67</v>
      </c>
      <c r="AO606" t="s">
        <v>123</v>
      </c>
      <c r="AP606" t="s">
        <v>124</v>
      </c>
      <c r="AQ606" t="s">
        <v>68</v>
      </c>
      <c r="AR606" t="s">
        <v>93</v>
      </c>
      <c r="AS606" t="s">
        <v>67</v>
      </c>
      <c r="AT606" t="s">
        <v>146</v>
      </c>
      <c r="AU606" t="s">
        <v>125</v>
      </c>
      <c r="AV606" t="s">
        <v>67</v>
      </c>
      <c r="AW606" t="s">
        <v>126</v>
      </c>
      <c r="AX606" t="s">
        <v>275</v>
      </c>
      <c r="AY606" t="s">
        <v>110</v>
      </c>
      <c r="AZ606">
        <v>983</v>
      </c>
      <c r="BA606" t="s">
        <v>67</v>
      </c>
      <c r="BB606">
        <v>0</v>
      </c>
      <c r="BC606">
        <v>0.17</v>
      </c>
      <c r="BD606">
        <v>3.7</v>
      </c>
      <c r="BE606">
        <v>3.7</v>
      </c>
      <c r="BF606" t="s">
        <v>70</v>
      </c>
      <c r="BG606" t="s">
        <v>128</v>
      </c>
      <c r="BH606" t="s">
        <v>96</v>
      </c>
      <c r="BI606" t="s">
        <v>67</v>
      </c>
      <c r="BJ606" t="s">
        <v>71</v>
      </c>
      <c r="BK606" t="s">
        <v>67</v>
      </c>
      <c r="BL606" t="s">
        <v>130</v>
      </c>
      <c r="BM606" t="s">
        <v>67</v>
      </c>
      <c r="BN606">
        <v>66.37</v>
      </c>
      <c r="BO606">
        <v>0.69</v>
      </c>
      <c r="BP606">
        <v>4.2</v>
      </c>
      <c r="BQ606" t="s">
        <v>190</v>
      </c>
      <c r="BR606" t="s">
        <v>139</v>
      </c>
      <c r="BS606" t="s">
        <v>133</v>
      </c>
      <c r="BT606" t="s">
        <v>98</v>
      </c>
      <c r="BU606">
        <v>-1.25</v>
      </c>
      <c r="BV606">
        <v>-1</v>
      </c>
    </row>
    <row r="607" spans="1:74" x14ac:dyDescent="0.25">
      <c r="A607" t="s">
        <v>149</v>
      </c>
      <c r="B607" t="s">
        <v>150</v>
      </c>
      <c r="C607" t="s">
        <v>141</v>
      </c>
      <c r="D607">
        <v>0.9</v>
      </c>
      <c r="E607">
        <v>0.75</v>
      </c>
      <c r="F607" t="s">
        <v>67</v>
      </c>
      <c r="G607" t="s">
        <v>88</v>
      </c>
      <c r="H607">
        <v>199</v>
      </c>
      <c r="I607">
        <v>1.1299999999999999</v>
      </c>
      <c r="J607" t="s">
        <v>106</v>
      </c>
      <c r="K607" t="s">
        <v>67</v>
      </c>
      <c r="L607">
        <v>0</v>
      </c>
      <c r="M607" t="s">
        <v>116</v>
      </c>
      <c r="N607" t="s">
        <v>107</v>
      </c>
      <c r="O607">
        <v>-2.1</v>
      </c>
      <c r="P607">
        <v>-2.06</v>
      </c>
      <c r="Q607">
        <v>-1.74</v>
      </c>
      <c r="R607" t="s">
        <v>72</v>
      </c>
      <c r="S607">
        <v>11.5</v>
      </c>
      <c r="T607" t="s">
        <v>65</v>
      </c>
      <c r="U607" t="s">
        <v>695</v>
      </c>
      <c r="V607" t="s">
        <v>108</v>
      </c>
      <c r="W607" t="s">
        <v>149</v>
      </c>
      <c r="X607">
        <v>0.85</v>
      </c>
      <c r="Y607" t="s">
        <v>67</v>
      </c>
      <c r="Z607">
        <v>-1.04</v>
      </c>
      <c r="AA607" t="s">
        <v>65</v>
      </c>
      <c r="AB607" t="s">
        <v>92</v>
      </c>
      <c r="AC607">
        <v>-2.06</v>
      </c>
      <c r="AD607">
        <v>2021</v>
      </c>
      <c r="AE607">
        <v>22.5</v>
      </c>
      <c r="AF607">
        <v>45</v>
      </c>
      <c r="AG607" t="s">
        <v>93</v>
      </c>
      <c r="AH607" t="s">
        <v>66</v>
      </c>
      <c r="AI607">
        <v>1536</v>
      </c>
      <c r="AJ607">
        <v>3.57</v>
      </c>
      <c r="AK607" t="s">
        <v>109</v>
      </c>
      <c r="AL607">
        <v>457304</v>
      </c>
      <c r="AM607" t="s">
        <v>696</v>
      </c>
      <c r="AN607" t="s">
        <v>67</v>
      </c>
      <c r="AO607" t="s">
        <v>123</v>
      </c>
      <c r="AP607" t="s">
        <v>124</v>
      </c>
      <c r="AQ607" t="s">
        <v>68</v>
      </c>
      <c r="AR607" t="s">
        <v>93</v>
      </c>
      <c r="AS607" t="s">
        <v>67</v>
      </c>
      <c r="AT607" t="s">
        <v>146</v>
      </c>
      <c r="AU607" t="s">
        <v>125</v>
      </c>
      <c r="AV607" t="s">
        <v>67</v>
      </c>
      <c r="AW607" t="s">
        <v>126</v>
      </c>
      <c r="AX607" t="s">
        <v>275</v>
      </c>
      <c r="AY607" t="s">
        <v>110</v>
      </c>
      <c r="AZ607">
        <v>981</v>
      </c>
      <c r="BA607" t="s">
        <v>67</v>
      </c>
      <c r="BB607">
        <v>0</v>
      </c>
      <c r="BC607">
        <v>0.32</v>
      </c>
      <c r="BD607">
        <v>3.7</v>
      </c>
      <c r="BE607">
        <v>3.7</v>
      </c>
      <c r="BF607" t="s">
        <v>70</v>
      </c>
      <c r="BG607" t="s">
        <v>128</v>
      </c>
      <c r="BH607" t="s">
        <v>96</v>
      </c>
      <c r="BI607" t="s">
        <v>67</v>
      </c>
      <c r="BJ607" t="s">
        <v>71</v>
      </c>
      <c r="BK607" t="s">
        <v>67</v>
      </c>
      <c r="BL607" t="s">
        <v>130</v>
      </c>
      <c r="BM607" t="s">
        <v>67</v>
      </c>
      <c r="BN607">
        <v>19.07</v>
      </c>
      <c r="BO607">
        <v>0.81</v>
      </c>
      <c r="BP607">
        <v>4.0999999999999996</v>
      </c>
      <c r="BQ607" t="s">
        <v>190</v>
      </c>
      <c r="BR607" t="s">
        <v>139</v>
      </c>
      <c r="BS607" t="s">
        <v>133</v>
      </c>
      <c r="BT607" t="s">
        <v>98</v>
      </c>
      <c r="BU607">
        <v>-1.25</v>
      </c>
      <c r="BV607">
        <v>-1</v>
      </c>
    </row>
    <row r="608" spans="1:74" x14ac:dyDescent="0.25">
      <c r="A608" t="s">
        <v>195</v>
      </c>
      <c r="B608" t="s">
        <v>195</v>
      </c>
      <c r="C608" t="s">
        <v>195</v>
      </c>
      <c r="D608">
        <v>3.8</v>
      </c>
      <c r="E608">
        <v>0.53</v>
      </c>
      <c r="F608" t="s">
        <v>67</v>
      </c>
      <c r="G608" t="s">
        <v>73</v>
      </c>
      <c r="H608">
        <v>199</v>
      </c>
      <c r="I608">
        <v>1.1299999999999999</v>
      </c>
      <c r="J608" t="s">
        <v>106</v>
      </c>
      <c r="K608" t="s">
        <v>67</v>
      </c>
      <c r="L608">
        <v>0</v>
      </c>
      <c r="M608" t="s">
        <v>116</v>
      </c>
      <c r="N608" t="s">
        <v>160</v>
      </c>
      <c r="O608">
        <v>-2.1</v>
      </c>
      <c r="P608">
        <v>-1.94</v>
      </c>
      <c r="Q608">
        <v>-1.77</v>
      </c>
      <c r="R608" t="s">
        <v>72</v>
      </c>
      <c r="S608">
        <v>11.6</v>
      </c>
      <c r="T608" t="s">
        <v>65</v>
      </c>
      <c r="U608" t="s">
        <v>695</v>
      </c>
      <c r="V608" t="s">
        <v>108</v>
      </c>
      <c r="W608" t="s">
        <v>195</v>
      </c>
      <c r="X608">
        <v>0.6</v>
      </c>
      <c r="Y608" t="s">
        <v>67</v>
      </c>
      <c r="Z608">
        <v>-1.06</v>
      </c>
      <c r="AA608" t="s">
        <v>65</v>
      </c>
      <c r="AB608" t="s">
        <v>100</v>
      </c>
      <c r="AC608">
        <v>-1.94</v>
      </c>
      <c r="AD608">
        <v>2021</v>
      </c>
      <c r="AE608">
        <v>89.7</v>
      </c>
      <c r="AF608">
        <v>179</v>
      </c>
      <c r="AG608" t="s">
        <v>93</v>
      </c>
      <c r="AH608" t="s">
        <v>66</v>
      </c>
      <c r="AI608">
        <v>1536</v>
      </c>
      <c r="AJ608">
        <v>3.42</v>
      </c>
      <c r="AK608" t="s">
        <v>109</v>
      </c>
      <c r="AL608">
        <v>457306</v>
      </c>
      <c r="AM608" t="s">
        <v>696</v>
      </c>
      <c r="AN608" t="s">
        <v>67</v>
      </c>
      <c r="AO608" t="s">
        <v>123</v>
      </c>
      <c r="AP608" t="s">
        <v>124</v>
      </c>
      <c r="AQ608" t="s">
        <v>68</v>
      </c>
      <c r="AR608" t="s">
        <v>93</v>
      </c>
      <c r="AS608" t="s">
        <v>67</v>
      </c>
      <c r="AT608" t="s">
        <v>146</v>
      </c>
      <c r="AU608" t="s">
        <v>125</v>
      </c>
      <c r="AV608" t="s">
        <v>67</v>
      </c>
      <c r="AW608" t="s">
        <v>126</v>
      </c>
      <c r="AX608" t="s">
        <v>275</v>
      </c>
      <c r="AY608" t="s">
        <v>110</v>
      </c>
      <c r="AZ608">
        <v>983</v>
      </c>
      <c r="BA608" t="s">
        <v>67</v>
      </c>
      <c r="BB608">
        <v>0</v>
      </c>
      <c r="BC608">
        <v>0.17</v>
      </c>
      <c r="BD608">
        <v>3.7</v>
      </c>
      <c r="BE608">
        <v>3.7</v>
      </c>
      <c r="BF608" t="s">
        <v>70</v>
      </c>
      <c r="BG608" t="s">
        <v>128</v>
      </c>
      <c r="BH608" t="s">
        <v>96</v>
      </c>
      <c r="BI608" t="s">
        <v>67</v>
      </c>
      <c r="BJ608" t="s">
        <v>71</v>
      </c>
      <c r="BK608" t="s">
        <v>67</v>
      </c>
      <c r="BL608" t="s">
        <v>130</v>
      </c>
      <c r="BM608" t="s">
        <v>67</v>
      </c>
      <c r="BN608">
        <v>53.72</v>
      </c>
      <c r="BO608">
        <v>0.69</v>
      </c>
      <c r="BP608">
        <v>4.2</v>
      </c>
      <c r="BQ608" t="s">
        <v>190</v>
      </c>
      <c r="BR608" t="s">
        <v>139</v>
      </c>
      <c r="BS608" t="s">
        <v>133</v>
      </c>
      <c r="BT608" t="s">
        <v>98</v>
      </c>
      <c r="BU608">
        <v>-1.25</v>
      </c>
      <c r="BV608">
        <v>-1</v>
      </c>
    </row>
    <row r="609" spans="1:74" x14ac:dyDescent="0.25">
      <c r="A609" t="s">
        <v>67</v>
      </c>
      <c r="B609" t="s">
        <v>67</v>
      </c>
      <c r="C609" t="s">
        <v>67</v>
      </c>
      <c r="D609" t="s">
        <v>67</v>
      </c>
      <c r="E609" t="s">
        <v>67</v>
      </c>
      <c r="F609" t="s">
        <v>67</v>
      </c>
      <c r="G609" t="s">
        <v>67</v>
      </c>
      <c r="H609">
        <v>199</v>
      </c>
      <c r="I609">
        <v>1.1299999999999999</v>
      </c>
      <c r="J609" t="s">
        <v>67</v>
      </c>
      <c r="K609" t="s">
        <v>67</v>
      </c>
      <c r="L609" t="s">
        <v>67</v>
      </c>
      <c r="M609" t="s">
        <v>116</v>
      </c>
      <c r="N609" t="s">
        <v>67</v>
      </c>
      <c r="O609" t="s">
        <v>67</v>
      </c>
      <c r="P609" t="s">
        <v>67</v>
      </c>
      <c r="Q609" t="s">
        <v>67</v>
      </c>
      <c r="R609" t="s">
        <v>67</v>
      </c>
      <c r="S609" t="s">
        <v>67</v>
      </c>
      <c r="T609" t="s">
        <v>67</v>
      </c>
      <c r="U609" t="s">
        <v>697</v>
      </c>
      <c r="V609" t="s">
        <v>67</v>
      </c>
      <c r="W609" t="s">
        <v>67</v>
      </c>
      <c r="X609" t="s">
        <v>67</v>
      </c>
      <c r="Y609" t="s">
        <v>67</v>
      </c>
      <c r="Z609" t="s">
        <v>67</v>
      </c>
      <c r="AA609" t="s">
        <v>67</v>
      </c>
      <c r="AB609" t="s">
        <v>67</v>
      </c>
      <c r="AC609" t="s">
        <v>67</v>
      </c>
      <c r="AD609">
        <v>2021</v>
      </c>
      <c r="AE609" t="s">
        <v>67</v>
      </c>
      <c r="AF609" t="s">
        <v>67</v>
      </c>
      <c r="AG609" t="s">
        <v>67</v>
      </c>
      <c r="AH609" t="s">
        <v>67</v>
      </c>
      <c r="AI609" t="s">
        <v>67</v>
      </c>
      <c r="AJ609" t="s">
        <v>67</v>
      </c>
      <c r="AK609" t="s">
        <v>67</v>
      </c>
      <c r="AL609">
        <v>460579</v>
      </c>
      <c r="AM609" t="s">
        <v>67</v>
      </c>
      <c r="AN609" t="s">
        <v>67</v>
      </c>
      <c r="AO609" t="s">
        <v>67</v>
      </c>
      <c r="AP609" t="s">
        <v>67</v>
      </c>
      <c r="AQ609" t="s">
        <v>68</v>
      </c>
      <c r="AR609" t="s">
        <v>67</v>
      </c>
      <c r="AS609" t="s">
        <v>67</v>
      </c>
      <c r="AT609" t="s">
        <v>67</v>
      </c>
      <c r="AU609" t="s">
        <v>67</v>
      </c>
      <c r="AV609" t="s">
        <v>67</v>
      </c>
      <c r="AW609" t="s">
        <v>126</v>
      </c>
      <c r="AX609" t="s">
        <v>371</v>
      </c>
      <c r="AY609" t="s">
        <v>67</v>
      </c>
      <c r="AZ609" t="s">
        <v>67</v>
      </c>
      <c r="BA609" t="s">
        <v>67</v>
      </c>
      <c r="BB609">
        <v>0</v>
      </c>
      <c r="BC609" t="s">
        <v>67</v>
      </c>
      <c r="BD609" t="s">
        <v>67</v>
      </c>
      <c r="BE609" t="s">
        <v>67</v>
      </c>
      <c r="BF609" t="s">
        <v>128</v>
      </c>
      <c r="BG609" t="s">
        <v>128</v>
      </c>
      <c r="BH609" t="s">
        <v>96</v>
      </c>
      <c r="BI609" t="s">
        <v>135</v>
      </c>
      <c r="BJ609" t="s">
        <v>67</v>
      </c>
      <c r="BK609" t="s">
        <v>67</v>
      </c>
      <c r="BL609" t="s">
        <v>130</v>
      </c>
      <c r="BM609" t="s">
        <v>67</v>
      </c>
      <c r="BN609" t="s">
        <v>67</v>
      </c>
      <c r="BO609" t="s">
        <v>67</v>
      </c>
      <c r="BP609" t="s">
        <v>67</v>
      </c>
      <c r="BQ609" t="s">
        <v>67</v>
      </c>
      <c r="BR609" t="s">
        <v>459</v>
      </c>
      <c r="BS609" t="s">
        <v>67</v>
      </c>
      <c r="BT609" t="s">
        <v>67</v>
      </c>
      <c r="BU609" t="s">
        <v>67</v>
      </c>
      <c r="BV609" t="s">
        <v>67</v>
      </c>
    </row>
    <row r="610" spans="1:74" x14ac:dyDescent="0.25">
      <c r="A610" t="s">
        <v>67</v>
      </c>
      <c r="B610" t="s">
        <v>67</v>
      </c>
      <c r="C610" t="s">
        <v>67</v>
      </c>
      <c r="D610" t="s">
        <v>67</v>
      </c>
      <c r="E610" t="s">
        <v>67</v>
      </c>
      <c r="F610" t="s">
        <v>67</v>
      </c>
      <c r="G610" t="s">
        <v>67</v>
      </c>
      <c r="H610">
        <v>199</v>
      </c>
      <c r="I610">
        <v>1.1299999999999999</v>
      </c>
      <c r="J610" t="s">
        <v>67</v>
      </c>
      <c r="K610" t="s">
        <v>67</v>
      </c>
      <c r="L610" t="s">
        <v>67</v>
      </c>
      <c r="M610" t="s">
        <v>116</v>
      </c>
      <c r="N610" t="s">
        <v>67</v>
      </c>
      <c r="O610" t="s">
        <v>67</v>
      </c>
      <c r="P610" t="s">
        <v>67</v>
      </c>
      <c r="Q610" t="s">
        <v>67</v>
      </c>
      <c r="R610" t="s">
        <v>67</v>
      </c>
      <c r="S610" t="s">
        <v>67</v>
      </c>
      <c r="T610" t="s">
        <v>67</v>
      </c>
      <c r="U610" t="s">
        <v>698</v>
      </c>
      <c r="V610" t="s">
        <v>67</v>
      </c>
      <c r="W610" t="s">
        <v>67</v>
      </c>
      <c r="X610" t="s">
        <v>67</v>
      </c>
      <c r="Y610" t="s">
        <v>67</v>
      </c>
      <c r="Z610" t="s">
        <v>67</v>
      </c>
      <c r="AA610" t="s">
        <v>67</v>
      </c>
      <c r="AB610" t="s">
        <v>67</v>
      </c>
      <c r="AC610" t="s">
        <v>67</v>
      </c>
      <c r="AD610">
        <v>2021</v>
      </c>
      <c r="AE610" t="s">
        <v>67</v>
      </c>
      <c r="AF610" t="s">
        <v>67</v>
      </c>
      <c r="AG610" t="s">
        <v>67</v>
      </c>
      <c r="AH610" t="s">
        <v>67</v>
      </c>
      <c r="AI610" t="s">
        <v>67</v>
      </c>
      <c r="AJ610" t="s">
        <v>67</v>
      </c>
      <c r="AK610" t="s">
        <v>67</v>
      </c>
      <c r="AL610">
        <v>460493</v>
      </c>
      <c r="AM610" t="s">
        <v>67</v>
      </c>
      <c r="AN610" t="s">
        <v>67</v>
      </c>
      <c r="AO610" t="s">
        <v>67</v>
      </c>
      <c r="AP610" t="s">
        <v>67</v>
      </c>
      <c r="AQ610" t="s">
        <v>68</v>
      </c>
      <c r="AR610" t="s">
        <v>67</v>
      </c>
      <c r="AS610" t="s">
        <v>67</v>
      </c>
      <c r="AT610" t="s">
        <v>67</v>
      </c>
      <c r="AU610" t="s">
        <v>67</v>
      </c>
      <c r="AV610" t="s">
        <v>67</v>
      </c>
      <c r="AW610" t="s">
        <v>126</v>
      </c>
      <c r="AX610" t="s">
        <v>151</v>
      </c>
      <c r="AY610" t="s">
        <v>67</v>
      </c>
      <c r="AZ610" t="s">
        <v>67</v>
      </c>
      <c r="BA610" t="s">
        <v>67</v>
      </c>
      <c r="BB610">
        <v>0</v>
      </c>
      <c r="BC610" t="s">
        <v>67</v>
      </c>
      <c r="BD610" t="s">
        <v>67</v>
      </c>
      <c r="BE610" t="s">
        <v>67</v>
      </c>
      <c r="BF610" t="s">
        <v>70</v>
      </c>
      <c r="BG610" t="s">
        <v>128</v>
      </c>
      <c r="BH610" t="s">
        <v>96</v>
      </c>
      <c r="BI610" t="s">
        <v>135</v>
      </c>
      <c r="BJ610" t="s">
        <v>67</v>
      </c>
      <c r="BK610" t="s">
        <v>67</v>
      </c>
      <c r="BL610" t="s">
        <v>130</v>
      </c>
      <c r="BM610" t="s">
        <v>67</v>
      </c>
      <c r="BN610" t="s">
        <v>67</v>
      </c>
      <c r="BO610" t="s">
        <v>67</v>
      </c>
      <c r="BP610" t="s">
        <v>67</v>
      </c>
      <c r="BQ610" t="s">
        <v>67</v>
      </c>
      <c r="BR610" t="s">
        <v>139</v>
      </c>
      <c r="BS610" t="s">
        <v>67</v>
      </c>
      <c r="BT610" t="s">
        <v>67</v>
      </c>
      <c r="BU610" t="s">
        <v>67</v>
      </c>
      <c r="BV610" t="s">
        <v>67</v>
      </c>
    </row>
    <row r="611" spans="1:74" x14ac:dyDescent="0.25">
      <c r="A611" t="s">
        <v>669</v>
      </c>
      <c r="B611" t="s">
        <v>171</v>
      </c>
      <c r="C611" t="s">
        <v>670</v>
      </c>
      <c r="D611">
        <v>6.9</v>
      </c>
      <c r="E611">
        <v>0.82</v>
      </c>
      <c r="F611" t="s">
        <v>67</v>
      </c>
      <c r="G611" t="s">
        <v>111</v>
      </c>
      <c r="H611">
        <v>199</v>
      </c>
      <c r="I611">
        <v>1.1299999999999999</v>
      </c>
      <c r="J611" t="s">
        <v>112</v>
      </c>
      <c r="K611" t="s">
        <v>67</v>
      </c>
      <c r="L611">
        <v>0</v>
      </c>
      <c r="M611" t="s">
        <v>116</v>
      </c>
      <c r="N611" t="s">
        <v>90</v>
      </c>
      <c r="O611">
        <v>-1.85</v>
      </c>
      <c r="P611">
        <v>-1.86</v>
      </c>
      <c r="Q611">
        <v>-1.53</v>
      </c>
      <c r="R611" t="s">
        <v>72</v>
      </c>
      <c r="S611">
        <v>15.9</v>
      </c>
      <c r="T611" t="s">
        <v>65</v>
      </c>
      <c r="U611" t="s">
        <v>699</v>
      </c>
      <c r="V611" t="s">
        <v>91</v>
      </c>
      <c r="W611" t="s">
        <v>669</v>
      </c>
      <c r="X611">
        <v>0.93</v>
      </c>
      <c r="Y611" t="s">
        <v>67</v>
      </c>
      <c r="Z611">
        <v>-0.82</v>
      </c>
      <c r="AA611" t="s">
        <v>65</v>
      </c>
      <c r="AB611" t="s">
        <v>92</v>
      </c>
      <c r="AC611">
        <v>-1.86</v>
      </c>
      <c r="AD611">
        <v>2021</v>
      </c>
      <c r="AE611">
        <v>127.7</v>
      </c>
      <c r="AF611">
        <v>255</v>
      </c>
      <c r="AG611" t="s">
        <v>93</v>
      </c>
      <c r="AH611" t="s">
        <v>66</v>
      </c>
      <c r="AI611">
        <v>1536</v>
      </c>
      <c r="AJ611">
        <v>4.49</v>
      </c>
      <c r="AK611" t="s">
        <v>94</v>
      </c>
      <c r="AL611">
        <v>457307</v>
      </c>
      <c r="AM611" t="s">
        <v>700</v>
      </c>
      <c r="AN611" t="s">
        <v>67</v>
      </c>
      <c r="AO611" t="s">
        <v>123</v>
      </c>
      <c r="AP611" t="s">
        <v>124</v>
      </c>
      <c r="AQ611" t="s">
        <v>68</v>
      </c>
      <c r="AR611" t="s">
        <v>93</v>
      </c>
      <c r="AS611" t="s">
        <v>67</v>
      </c>
      <c r="AT611" t="s">
        <v>146</v>
      </c>
      <c r="AU611" t="s">
        <v>125</v>
      </c>
      <c r="AV611" t="s">
        <v>67</v>
      </c>
      <c r="AW611" t="s">
        <v>126</v>
      </c>
      <c r="AX611" t="s">
        <v>240</v>
      </c>
      <c r="AY611" t="s">
        <v>95</v>
      </c>
      <c r="AZ611">
        <v>1175</v>
      </c>
      <c r="BA611" t="s">
        <v>67</v>
      </c>
      <c r="BB611">
        <v>0</v>
      </c>
      <c r="BC611">
        <v>0.33</v>
      </c>
      <c r="BD611">
        <v>5.3</v>
      </c>
      <c r="BE611">
        <v>5.3</v>
      </c>
      <c r="BF611" t="s">
        <v>70</v>
      </c>
      <c r="BG611" t="s">
        <v>99</v>
      </c>
      <c r="BH611" t="s">
        <v>96</v>
      </c>
      <c r="BI611" t="s">
        <v>67</v>
      </c>
      <c r="BJ611" t="s">
        <v>71</v>
      </c>
      <c r="BK611" t="s">
        <v>67</v>
      </c>
      <c r="BL611" t="s">
        <v>97</v>
      </c>
      <c r="BM611" t="s">
        <v>67</v>
      </c>
      <c r="BN611">
        <v>118.34</v>
      </c>
      <c r="BO611">
        <v>0.76</v>
      </c>
      <c r="BP611">
        <v>5.4</v>
      </c>
      <c r="BQ611" t="s">
        <v>190</v>
      </c>
      <c r="BR611" t="s">
        <v>488</v>
      </c>
      <c r="BS611" t="s">
        <v>133</v>
      </c>
      <c r="BT611" t="s">
        <v>98</v>
      </c>
      <c r="BU611">
        <v>-1.1000000000000001</v>
      </c>
      <c r="BV611">
        <v>-0.85</v>
      </c>
    </row>
    <row r="612" spans="1:74" x14ac:dyDescent="0.25">
      <c r="A612" t="s">
        <v>67</v>
      </c>
      <c r="B612" t="s">
        <v>67</v>
      </c>
      <c r="C612" t="s">
        <v>67</v>
      </c>
      <c r="D612" t="s">
        <v>67</v>
      </c>
      <c r="E612" t="s">
        <v>67</v>
      </c>
      <c r="F612" t="s">
        <v>67</v>
      </c>
      <c r="G612" t="s">
        <v>67</v>
      </c>
      <c r="H612">
        <v>199</v>
      </c>
      <c r="I612">
        <v>1.1299999999999999</v>
      </c>
      <c r="J612" t="s">
        <v>67</v>
      </c>
      <c r="K612" t="s">
        <v>67</v>
      </c>
      <c r="L612" t="s">
        <v>67</v>
      </c>
      <c r="M612" t="s">
        <v>116</v>
      </c>
      <c r="N612" t="s">
        <v>67</v>
      </c>
      <c r="O612" t="s">
        <v>67</v>
      </c>
      <c r="P612" t="s">
        <v>67</v>
      </c>
      <c r="Q612" t="s">
        <v>67</v>
      </c>
      <c r="R612" t="s">
        <v>67</v>
      </c>
      <c r="S612" t="s">
        <v>67</v>
      </c>
      <c r="T612" t="s">
        <v>67</v>
      </c>
      <c r="U612" t="s">
        <v>701</v>
      </c>
      <c r="V612" t="s">
        <v>67</v>
      </c>
      <c r="W612" t="s">
        <v>67</v>
      </c>
      <c r="X612" t="s">
        <v>67</v>
      </c>
      <c r="Y612" t="s">
        <v>67</v>
      </c>
      <c r="Z612" t="s">
        <v>67</v>
      </c>
      <c r="AA612" t="s">
        <v>67</v>
      </c>
      <c r="AB612" t="s">
        <v>67</v>
      </c>
      <c r="AC612" t="s">
        <v>67</v>
      </c>
      <c r="AD612">
        <v>2021</v>
      </c>
      <c r="AE612" t="s">
        <v>67</v>
      </c>
      <c r="AF612" t="s">
        <v>67</v>
      </c>
      <c r="AG612" t="s">
        <v>67</v>
      </c>
      <c r="AH612" t="s">
        <v>67</v>
      </c>
      <c r="AI612" t="s">
        <v>67</v>
      </c>
      <c r="AJ612" t="s">
        <v>67</v>
      </c>
      <c r="AK612" t="s">
        <v>67</v>
      </c>
      <c r="AL612">
        <v>460553</v>
      </c>
      <c r="AM612" t="s">
        <v>67</v>
      </c>
      <c r="AN612" t="s">
        <v>67</v>
      </c>
      <c r="AO612" t="s">
        <v>67</v>
      </c>
      <c r="AP612" t="s">
        <v>67</v>
      </c>
      <c r="AQ612" t="s">
        <v>68</v>
      </c>
      <c r="AR612" t="s">
        <v>67</v>
      </c>
      <c r="AS612" t="s">
        <v>67</v>
      </c>
      <c r="AT612" t="s">
        <v>67</v>
      </c>
      <c r="AU612" t="s">
        <v>67</v>
      </c>
      <c r="AV612" t="s">
        <v>67</v>
      </c>
      <c r="AW612" t="s">
        <v>126</v>
      </c>
      <c r="AX612" t="s">
        <v>240</v>
      </c>
      <c r="AY612" t="s">
        <v>67</v>
      </c>
      <c r="AZ612" t="s">
        <v>67</v>
      </c>
      <c r="BA612" t="s">
        <v>67</v>
      </c>
      <c r="BB612">
        <v>0</v>
      </c>
      <c r="BC612" t="s">
        <v>67</v>
      </c>
      <c r="BD612" t="s">
        <v>67</v>
      </c>
      <c r="BE612" t="s">
        <v>67</v>
      </c>
      <c r="BF612" t="s">
        <v>128</v>
      </c>
      <c r="BG612" t="s">
        <v>128</v>
      </c>
      <c r="BH612" t="s">
        <v>96</v>
      </c>
      <c r="BI612" t="s">
        <v>135</v>
      </c>
      <c r="BJ612" t="s">
        <v>67</v>
      </c>
      <c r="BK612" t="s">
        <v>67</v>
      </c>
      <c r="BL612" t="s">
        <v>130</v>
      </c>
      <c r="BM612" t="s">
        <v>67</v>
      </c>
      <c r="BN612" t="s">
        <v>67</v>
      </c>
      <c r="BO612" t="s">
        <v>67</v>
      </c>
      <c r="BP612" t="s">
        <v>67</v>
      </c>
      <c r="BQ612" t="s">
        <v>67</v>
      </c>
      <c r="BR612" t="s">
        <v>569</v>
      </c>
      <c r="BS612" t="s">
        <v>67</v>
      </c>
      <c r="BT612" t="s">
        <v>67</v>
      </c>
      <c r="BU612" t="s">
        <v>67</v>
      </c>
      <c r="BV612" t="s">
        <v>67</v>
      </c>
    </row>
    <row r="613" spans="1:74" x14ac:dyDescent="0.25">
      <c r="A613" t="s">
        <v>80</v>
      </c>
      <c r="B613" t="s">
        <v>80</v>
      </c>
      <c r="C613" t="s">
        <v>80</v>
      </c>
      <c r="D613">
        <v>0.4</v>
      </c>
      <c r="E613">
        <v>0.64</v>
      </c>
      <c r="F613" t="s">
        <v>67</v>
      </c>
      <c r="G613" t="s">
        <v>73</v>
      </c>
      <c r="H613">
        <v>199</v>
      </c>
      <c r="I613">
        <v>1.1299999999999999</v>
      </c>
      <c r="J613" t="s">
        <v>112</v>
      </c>
      <c r="K613" t="s">
        <v>67</v>
      </c>
      <c r="L613">
        <v>0</v>
      </c>
      <c r="M613" t="s">
        <v>116</v>
      </c>
      <c r="N613" t="s">
        <v>315</v>
      </c>
      <c r="O613">
        <v>-1.6</v>
      </c>
      <c r="P613">
        <v>-1.74</v>
      </c>
      <c r="Q613">
        <v>-1.4</v>
      </c>
      <c r="R613" t="s">
        <v>142</v>
      </c>
      <c r="S613">
        <v>7.3</v>
      </c>
      <c r="T613" t="s">
        <v>65</v>
      </c>
      <c r="U613" t="s">
        <v>702</v>
      </c>
      <c r="V613" t="s">
        <v>144</v>
      </c>
      <c r="W613" t="s">
        <v>80</v>
      </c>
      <c r="X613">
        <v>0.72</v>
      </c>
      <c r="Y613" t="s">
        <v>67</v>
      </c>
      <c r="Z613">
        <v>-0.99</v>
      </c>
      <c r="AA613" t="s">
        <v>65</v>
      </c>
      <c r="AB613" t="s">
        <v>316</v>
      </c>
      <c r="AC613">
        <v>-1.74</v>
      </c>
      <c r="AD613">
        <v>2021</v>
      </c>
      <c r="AE613">
        <v>15.7</v>
      </c>
      <c r="AF613">
        <v>31</v>
      </c>
      <c r="AG613" t="s">
        <v>93</v>
      </c>
      <c r="AH613" t="s">
        <v>66</v>
      </c>
      <c r="AI613">
        <v>1536</v>
      </c>
      <c r="AJ613">
        <v>1.52</v>
      </c>
      <c r="AK613" t="s">
        <v>109</v>
      </c>
      <c r="AL613">
        <v>457309</v>
      </c>
      <c r="AM613" t="s">
        <v>312</v>
      </c>
      <c r="AN613" t="s">
        <v>703</v>
      </c>
      <c r="AO613" t="s">
        <v>123</v>
      </c>
      <c r="AP613" t="s">
        <v>124</v>
      </c>
      <c r="AQ613" t="s">
        <v>68</v>
      </c>
      <c r="AR613" t="s">
        <v>93</v>
      </c>
      <c r="AS613" t="s">
        <v>67</v>
      </c>
      <c r="AT613" t="s">
        <v>146</v>
      </c>
      <c r="AU613" t="s">
        <v>125</v>
      </c>
      <c r="AV613" t="s">
        <v>67</v>
      </c>
      <c r="AW613" t="s">
        <v>126</v>
      </c>
      <c r="AX613" t="s">
        <v>314</v>
      </c>
      <c r="AY613" t="s">
        <v>110</v>
      </c>
      <c r="AZ613">
        <v>304</v>
      </c>
      <c r="BA613" t="s">
        <v>67</v>
      </c>
      <c r="BB613">
        <v>0</v>
      </c>
      <c r="BC613">
        <v>0.34</v>
      </c>
      <c r="BD613">
        <v>2.2999999999999998</v>
      </c>
      <c r="BE613">
        <v>2.2999999999999998</v>
      </c>
      <c r="BF613" t="s">
        <v>241</v>
      </c>
      <c r="BG613" t="s">
        <v>241</v>
      </c>
      <c r="BH613" t="s">
        <v>704</v>
      </c>
      <c r="BI613" t="s">
        <v>67</v>
      </c>
      <c r="BJ613" t="s">
        <v>147</v>
      </c>
      <c r="BK613" t="s">
        <v>67</v>
      </c>
      <c r="BL613" t="s">
        <v>179</v>
      </c>
      <c r="BM613" t="s">
        <v>67</v>
      </c>
      <c r="BN613">
        <v>11.33</v>
      </c>
      <c r="BO613">
        <v>0.49</v>
      </c>
      <c r="BP613">
        <v>2.8</v>
      </c>
      <c r="BQ613" t="s">
        <v>131</v>
      </c>
      <c r="BR613" t="s">
        <v>705</v>
      </c>
      <c r="BS613" t="s">
        <v>133</v>
      </c>
      <c r="BT613" t="s">
        <v>98</v>
      </c>
      <c r="BU613">
        <v>-1.25</v>
      </c>
      <c r="BV613">
        <v>-1</v>
      </c>
    </row>
    <row r="614" spans="1:74" x14ac:dyDescent="0.25">
      <c r="A614" t="s">
        <v>67</v>
      </c>
      <c r="B614" t="s">
        <v>67</v>
      </c>
      <c r="C614" t="s">
        <v>67</v>
      </c>
      <c r="D614" t="s">
        <v>67</v>
      </c>
      <c r="E614" t="s">
        <v>67</v>
      </c>
      <c r="F614" t="s">
        <v>67</v>
      </c>
      <c r="G614" t="s">
        <v>67</v>
      </c>
      <c r="H614">
        <v>199</v>
      </c>
      <c r="I614">
        <v>1.1299999999999999</v>
      </c>
      <c r="J614" t="s">
        <v>67</v>
      </c>
      <c r="K614" t="s">
        <v>67</v>
      </c>
      <c r="L614" t="s">
        <v>67</v>
      </c>
      <c r="M614" t="s">
        <v>116</v>
      </c>
      <c r="N614" t="s">
        <v>67</v>
      </c>
      <c r="O614" t="s">
        <v>67</v>
      </c>
      <c r="P614" t="s">
        <v>67</v>
      </c>
      <c r="Q614" t="s">
        <v>67</v>
      </c>
      <c r="R614" t="s">
        <v>67</v>
      </c>
      <c r="S614" t="s">
        <v>67</v>
      </c>
      <c r="T614" t="s">
        <v>67</v>
      </c>
      <c r="U614" t="s">
        <v>706</v>
      </c>
      <c r="V614" t="s">
        <v>67</v>
      </c>
      <c r="W614" t="s">
        <v>67</v>
      </c>
      <c r="X614" t="s">
        <v>67</v>
      </c>
      <c r="Y614" t="s">
        <v>67</v>
      </c>
      <c r="Z614" t="s">
        <v>67</v>
      </c>
      <c r="AA614" t="s">
        <v>67</v>
      </c>
      <c r="AB614" t="s">
        <v>67</v>
      </c>
      <c r="AC614" t="s">
        <v>67</v>
      </c>
      <c r="AD614">
        <v>2021</v>
      </c>
      <c r="AE614" t="s">
        <v>67</v>
      </c>
      <c r="AF614" t="s">
        <v>67</v>
      </c>
      <c r="AG614" t="s">
        <v>67</v>
      </c>
      <c r="AH614" t="s">
        <v>67</v>
      </c>
      <c r="AI614" t="s">
        <v>67</v>
      </c>
      <c r="AJ614" t="s">
        <v>67</v>
      </c>
      <c r="AK614" t="s">
        <v>67</v>
      </c>
      <c r="AL614">
        <v>460586</v>
      </c>
      <c r="AM614" t="s">
        <v>67</v>
      </c>
      <c r="AN614" t="s">
        <v>67</v>
      </c>
      <c r="AO614" t="s">
        <v>67</v>
      </c>
      <c r="AP614" t="s">
        <v>67</v>
      </c>
      <c r="AQ614" t="s">
        <v>707</v>
      </c>
      <c r="AR614" t="s">
        <v>67</v>
      </c>
      <c r="AS614" t="s">
        <v>67</v>
      </c>
      <c r="AT614" t="s">
        <v>67</v>
      </c>
      <c r="AU614" t="s">
        <v>67</v>
      </c>
      <c r="AV614" t="s">
        <v>67</v>
      </c>
      <c r="AW614" t="s">
        <v>126</v>
      </c>
      <c r="AX614" t="s">
        <v>275</v>
      </c>
      <c r="AY614" t="s">
        <v>67</v>
      </c>
      <c r="AZ614" t="s">
        <v>67</v>
      </c>
      <c r="BA614" t="s">
        <v>67</v>
      </c>
      <c r="BB614">
        <v>0</v>
      </c>
      <c r="BC614" t="s">
        <v>67</v>
      </c>
      <c r="BD614" t="s">
        <v>67</v>
      </c>
      <c r="BE614" t="s">
        <v>67</v>
      </c>
      <c r="BF614" t="s">
        <v>70</v>
      </c>
      <c r="BG614" t="s">
        <v>128</v>
      </c>
      <c r="BH614" t="s">
        <v>704</v>
      </c>
      <c r="BI614" t="s">
        <v>135</v>
      </c>
      <c r="BJ614" t="s">
        <v>67</v>
      </c>
      <c r="BK614" t="s">
        <v>67</v>
      </c>
      <c r="BL614" t="s">
        <v>130</v>
      </c>
      <c r="BM614" t="s">
        <v>67</v>
      </c>
      <c r="BN614" t="s">
        <v>67</v>
      </c>
      <c r="BO614" t="s">
        <v>67</v>
      </c>
      <c r="BP614" t="s">
        <v>67</v>
      </c>
      <c r="BQ614" t="s">
        <v>67</v>
      </c>
      <c r="BR614" t="s">
        <v>139</v>
      </c>
      <c r="BS614" t="s">
        <v>67</v>
      </c>
      <c r="BT614" t="s">
        <v>67</v>
      </c>
      <c r="BU614" t="s">
        <v>67</v>
      </c>
      <c r="BV614" t="s">
        <v>67</v>
      </c>
    </row>
    <row r="615" spans="1:74" x14ac:dyDescent="0.25">
      <c r="A615" t="s">
        <v>67</v>
      </c>
      <c r="B615" t="s">
        <v>67</v>
      </c>
      <c r="C615" t="s">
        <v>67</v>
      </c>
      <c r="D615" t="s">
        <v>67</v>
      </c>
      <c r="E615" t="s">
        <v>67</v>
      </c>
      <c r="F615" t="s">
        <v>67</v>
      </c>
      <c r="G615" t="s">
        <v>67</v>
      </c>
      <c r="H615">
        <v>199</v>
      </c>
      <c r="I615">
        <v>1.1299999999999999</v>
      </c>
      <c r="J615" t="s">
        <v>67</v>
      </c>
      <c r="K615" t="s">
        <v>67</v>
      </c>
      <c r="L615" t="s">
        <v>67</v>
      </c>
      <c r="M615" t="s">
        <v>116</v>
      </c>
      <c r="N615" t="s">
        <v>67</v>
      </c>
      <c r="O615" t="s">
        <v>67</v>
      </c>
      <c r="P615" t="s">
        <v>67</v>
      </c>
      <c r="Q615" t="s">
        <v>67</v>
      </c>
      <c r="R615" t="s">
        <v>67</v>
      </c>
      <c r="S615" t="s">
        <v>67</v>
      </c>
      <c r="T615" t="s">
        <v>67</v>
      </c>
      <c r="U615" t="s">
        <v>708</v>
      </c>
      <c r="V615" t="s">
        <v>67</v>
      </c>
      <c r="W615" t="s">
        <v>67</v>
      </c>
      <c r="X615" t="s">
        <v>67</v>
      </c>
      <c r="Y615" t="s">
        <v>67</v>
      </c>
      <c r="Z615" t="s">
        <v>67</v>
      </c>
      <c r="AA615" t="s">
        <v>67</v>
      </c>
      <c r="AB615" t="s">
        <v>67</v>
      </c>
      <c r="AC615" t="s">
        <v>67</v>
      </c>
      <c r="AD615">
        <v>2021</v>
      </c>
      <c r="AE615" t="s">
        <v>67</v>
      </c>
      <c r="AF615" t="s">
        <v>67</v>
      </c>
      <c r="AG615" t="s">
        <v>67</v>
      </c>
      <c r="AH615" t="s">
        <v>67</v>
      </c>
      <c r="AI615" t="s">
        <v>67</v>
      </c>
      <c r="AJ615" t="s">
        <v>67</v>
      </c>
      <c r="AK615" t="s">
        <v>67</v>
      </c>
      <c r="AL615">
        <v>460572</v>
      </c>
      <c r="AM615" t="s">
        <v>67</v>
      </c>
      <c r="AN615" t="s">
        <v>67</v>
      </c>
      <c r="AO615" t="s">
        <v>67</v>
      </c>
      <c r="AP615" t="s">
        <v>67</v>
      </c>
      <c r="AQ615" t="s">
        <v>68</v>
      </c>
      <c r="AR615" t="s">
        <v>67</v>
      </c>
      <c r="AS615" t="s">
        <v>67</v>
      </c>
      <c r="AT615" t="s">
        <v>67</v>
      </c>
      <c r="AU615" t="s">
        <v>67</v>
      </c>
      <c r="AV615" t="s">
        <v>67</v>
      </c>
      <c r="AW615" t="s">
        <v>126</v>
      </c>
      <c r="AX615" t="s">
        <v>275</v>
      </c>
      <c r="AY615" t="s">
        <v>67</v>
      </c>
      <c r="AZ615" t="s">
        <v>67</v>
      </c>
      <c r="BA615" t="s">
        <v>67</v>
      </c>
      <c r="BB615">
        <v>0</v>
      </c>
      <c r="BC615" t="s">
        <v>67</v>
      </c>
      <c r="BD615" t="s">
        <v>67</v>
      </c>
      <c r="BE615" t="s">
        <v>67</v>
      </c>
      <c r="BF615" t="s">
        <v>128</v>
      </c>
      <c r="BG615" t="s">
        <v>128</v>
      </c>
      <c r="BH615" t="s">
        <v>704</v>
      </c>
      <c r="BI615" t="s">
        <v>135</v>
      </c>
      <c r="BJ615" t="s">
        <v>67</v>
      </c>
      <c r="BK615" t="s">
        <v>67</v>
      </c>
      <c r="BL615" t="s">
        <v>130</v>
      </c>
      <c r="BM615" t="s">
        <v>67</v>
      </c>
      <c r="BN615" t="s">
        <v>67</v>
      </c>
      <c r="BO615" t="s">
        <v>67</v>
      </c>
      <c r="BP615" t="s">
        <v>67</v>
      </c>
      <c r="BQ615" t="s">
        <v>67</v>
      </c>
      <c r="BR615" t="s">
        <v>709</v>
      </c>
      <c r="BS615" t="s">
        <v>67</v>
      </c>
      <c r="BT615" t="s">
        <v>67</v>
      </c>
      <c r="BU615" t="s">
        <v>67</v>
      </c>
      <c r="BV615" t="s">
        <v>67</v>
      </c>
    </row>
    <row r="616" spans="1:74" x14ac:dyDescent="0.25">
      <c r="A616" t="s">
        <v>80</v>
      </c>
      <c r="B616" t="s">
        <v>80</v>
      </c>
      <c r="C616" t="s">
        <v>80</v>
      </c>
      <c r="D616">
        <v>4.7</v>
      </c>
      <c r="E616">
        <v>0.46</v>
      </c>
      <c r="F616" t="s">
        <v>67</v>
      </c>
      <c r="G616" t="s">
        <v>111</v>
      </c>
      <c r="H616">
        <v>199</v>
      </c>
      <c r="I616">
        <v>1.1299999999999999</v>
      </c>
      <c r="J616" t="s">
        <v>112</v>
      </c>
      <c r="K616" t="s">
        <v>67</v>
      </c>
      <c r="L616">
        <v>0</v>
      </c>
      <c r="M616" t="s">
        <v>116</v>
      </c>
      <c r="N616" t="s">
        <v>107</v>
      </c>
      <c r="O616">
        <v>-1.4</v>
      </c>
      <c r="P616">
        <v>-1.64</v>
      </c>
      <c r="Q616">
        <v>-1.21</v>
      </c>
      <c r="R616" t="s">
        <v>142</v>
      </c>
      <c r="S616">
        <v>6.3</v>
      </c>
      <c r="T616" t="s">
        <v>65</v>
      </c>
      <c r="U616" t="s">
        <v>710</v>
      </c>
      <c r="V616" t="s">
        <v>144</v>
      </c>
      <c r="W616" t="s">
        <v>80</v>
      </c>
      <c r="X616">
        <v>0.52</v>
      </c>
      <c r="Y616" t="s">
        <v>67</v>
      </c>
      <c r="Z616">
        <v>-0.92</v>
      </c>
      <c r="AA616" t="s">
        <v>65</v>
      </c>
      <c r="AB616" t="s">
        <v>92</v>
      </c>
      <c r="AC616">
        <v>-1.64</v>
      </c>
      <c r="AD616">
        <v>2021</v>
      </c>
      <c r="AE616">
        <v>166.7</v>
      </c>
      <c r="AF616">
        <v>333</v>
      </c>
      <c r="AG616" t="s">
        <v>93</v>
      </c>
      <c r="AH616" t="s">
        <v>66</v>
      </c>
      <c r="AI616">
        <v>1536</v>
      </c>
      <c r="AJ616">
        <v>1</v>
      </c>
      <c r="AK616" t="s">
        <v>109</v>
      </c>
      <c r="AL616">
        <v>457310</v>
      </c>
      <c r="AM616" t="s">
        <v>711</v>
      </c>
      <c r="AN616" t="s">
        <v>67</v>
      </c>
      <c r="AO616" t="s">
        <v>123</v>
      </c>
      <c r="AP616" t="s">
        <v>124</v>
      </c>
      <c r="AQ616" t="s">
        <v>68</v>
      </c>
      <c r="AR616" t="s">
        <v>93</v>
      </c>
      <c r="AS616" t="s">
        <v>67</v>
      </c>
      <c r="AT616" t="s">
        <v>146</v>
      </c>
      <c r="AU616" t="s">
        <v>125</v>
      </c>
      <c r="AV616" t="s">
        <v>67</v>
      </c>
      <c r="AW616" t="s">
        <v>126</v>
      </c>
      <c r="AX616" t="s">
        <v>470</v>
      </c>
      <c r="AY616" t="s">
        <v>110</v>
      </c>
      <c r="AZ616">
        <v>585</v>
      </c>
      <c r="BA616" t="s">
        <v>67</v>
      </c>
      <c r="BB616">
        <v>0</v>
      </c>
      <c r="BC616">
        <v>0.43</v>
      </c>
      <c r="BD616">
        <v>1.8</v>
      </c>
      <c r="BE616">
        <v>1.8</v>
      </c>
      <c r="BF616" t="s">
        <v>128</v>
      </c>
      <c r="BG616" t="s">
        <v>128</v>
      </c>
      <c r="BH616" t="s">
        <v>704</v>
      </c>
      <c r="BI616" t="s">
        <v>67</v>
      </c>
      <c r="BJ616" t="s">
        <v>147</v>
      </c>
      <c r="BK616" t="s">
        <v>67</v>
      </c>
      <c r="BL616" t="s">
        <v>130</v>
      </c>
      <c r="BM616" t="s">
        <v>67</v>
      </c>
      <c r="BN616">
        <v>86.66</v>
      </c>
      <c r="BO616">
        <v>0.39</v>
      </c>
      <c r="BP616">
        <v>2.8</v>
      </c>
      <c r="BQ616" t="s">
        <v>131</v>
      </c>
      <c r="BR616" t="s">
        <v>712</v>
      </c>
      <c r="BS616" t="s">
        <v>133</v>
      </c>
      <c r="BT616" t="s">
        <v>98</v>
      </c>
      <c r="BU616">
        <v>-1.25</v>
      </c>
      <c r="BV616">
        <v>-1</v>
      </c>
    </row>
    <row r="617" spans="1:74" x14ac:dyDescent="0.25">
      <c r="A617" t="s">
        <v>115</v>
      </c>
      <c r="B617" t="s">
        <v>115</v>
      </c>
      <c r="C617" t="s">
        <v>115</v>
      </c>
      <c r="D617">
        <v>0</v>
      </c>
      <c r="E617" t="s">
        <v>67</v>
      </c>
      <c r="F617" t="s">
        <v>67</v>
      </c>
      <c r="G617" t="s">
        <v>67</v>
      </c>
      <c r="H617">
        <v>199</v>
      </c>
      <c r="I617">
        <v>1.1299999999999999</v>
      </c>
      <c r="J617" t="s">
        <v>67</v>
      </c>
      <c r="K617" t="s">
        <v>67</v>
      </c>
      <c r="L617" t="s">
        <v>67</v>
      </c>
      <c r="M617" t="s">
        <v>116</v>
      </c>
      <c r="N617" t="s">
        <v>117</v>
      </c>
      <c r="O617">
        <v>-2</v>
      </c>
      <c r="P617" t="s">
        <v>67</v>
      </c>
      <c r="Q617" t="s">
        <v>67</v>
      </c>
      <c r="R617" t="s">
        <v>72</v>
      </c>
      <c r="S617" t="s">
        <v>67</v>
      </c>
      <c r="T617" t="s">
        <v>120</v>
      </c>
      <c r="U617" t="s">
        <v>713</v>
      </c>
      <c r="V617" t="s">
        <v>119</v>
      </c>
      <c r="W617" t="s">
        <v>115</v>
      </c>
      <c r="X617">
        <v>0.5</v>
      </c>
      <c r="Y617">
        <v>0.5</v>
      </c>
      <c r="Z617" t="s">
        <v>67</v>
      </c>
      <c r="AA617" t="s">
        <v>120</v>
      </c>
      <c r="AB617" t="s">
        <v>92</v>
      </c>
      <c r="AC617" t="s">
        <v>67</v>
      </c>
      <c r="AD617">
        <v>2021</v>
      </c>
      <c r="AE617">
        <v>5.3</v>
      </c>
      <c r="AF617">
        <v>11</v>
      </c>
      <c r="AG617" t="s">
        <v>261</v>
      </c>
      <c r="AH617" t="s">
        <v>66</v>
      </c>
      <c r="AI617" t="s">
        <v>67</v>
      </c>
      <c r="AJ617" t="s">
        <v>67</v>
      </c>
      <c r="AK617" t="s">
        <v>109</v>
      </c>
      <c r="AL617">
        <v>456738</v>
      </c>
      <c r="AM617" t="s">
        <v>714</v>
      </c>
      <c r="AN617" t="s">
        <v>715</v>
      </c>
      <c r="AO617" t="s">
        <v>123</v>
      </c>
      <c r="AP617" t="s">
        <v>124</v>
      </c>
      <c r="AQ617" t="s">
        <v>68</v>
      </c>
      <c r="AR617" t="s">
        <v>261</v>
      </c>
      <c r="AS617" t="s">
        <v>67</v>
      </c>
      <c r="AT617" t="s">
        <v>67</v>
      </c>
      <c r="AU617" t="s">
        <v>69</v>
      </c>
      <c r="AV617" t="s">
        <v>67</v>
      </c>
      <c r="AW617" t="s">
        <v>126</v>
      </c>
      <c r="AX617" t="s">
        <v>346</v>
      </c>
      <c r="AY617" t="s">
        <v>340</v>
      </c>
      <c r="AZ617" t="s">
        <v>67</v>
      </c>
      <c r="BA617" t="s">
        <v>341</v>
      </c>
      <c r="BB617">
        <v>0</v>
      </c>
      <c r="BC617" t="s">
        <v>67</v>
      </c>
      <c r="BD617" t="s">
        <v>67</v>
      </c>
      <c r="BE617" t="s">
        <v>67</v>
      </c>
      <c r="BF617" t="s">
        <v>70</v>
      </c>
      <c r="BG617" t="s">
        <v>99</v>
      </c>
      <c r="BH617" t="s">
        <v>704</v>
      </c>
      <c r="BI617" t="s">
        <v>67</v>
      </c>
      <c r="BJ617" t="s">
        <v>147</v>
      </c>
      <c r="BK617">
        <v>-0.1</v>
      </c>
      <c r="BL617" t="s">
        <v>97</v>
      </c>
      <c r="BM617">
        <v>2.65</v>
      </c>
      <c r="BN617">
        <v>2.65</v>
      </c>
      <c r="BO617" t="s">
        <v>67</v>
      </c>
      <c r="BP617" t="s">
        <v>67</v>
      </c>
      <c r="BQ617" t="s">
        <v>148</v>
      </c>
      <c r="BR617" t="s">
        <v>716</v>
      </c>
      <c r="BS617" t="s">
        <v>66</v>
      </c>
      <c r="BT617" t="s">
        <v>98</v>
      </c>
      <c r="BU617" t="s">
        <v>67</v>
      </c>
      <c r="BV617" t="s">
        <v>67</v>
      </c>
    </row>
    <row r="618" spans="1:74" x14ac:dyDescent="0.25">
      <c r="A618" t="s">
        <v>195</v>
      </c>
      <c r="B618" t="s">
        <v>195</v>
      </c>
      <c r="C618" t="s">
        <v>195</v>
      </c>
      <c r="D618">
        <v>0</v>
      </c>
      <c r="E618" t="s">
        <v>67</v>
      </c>
      <c r="F618" t="s">
        <v>67</v>
      </c>
      <c r="G618" t="s">
        <v>67</v>
      </c>
      <c r="H618">
        <v>199</v>
      </c>
      <c r="I618">
        <v>1.1299999999999999</v>
      </c>
      <c r="J618" t="s">
        <v>67</v>
      </c>
      <c r="K618" t="s">
        <v>67</v>
      </c>
      <c r="L618" t="s">
        <v>67</v>
      </c>
      <c r="M618" t="s">
        <v>116</v>
      </c>
      <c r="N618" t="s">
        <v>117</v>
      </c>
      <c r="O618">
        <v>-1.2</v>
      </c>
      <c r="P618" t="s">
        <v>67</v>
      </c>
      <c r="Q618" t="s">
        <v>67</v>
      </c>
      <c r="R618" t="s">
        <v>72</v>
      </c>
      <c r="S618" t="s">
        <v>67</v>
      </c>
      <c r="T618" t="s">
        <v>120</v>
      </c>
      <c r="U618" t="s">
        <v>717</v>
      </c>
      <c r="V618" t="s">
        <v>119</v>
      </c>
      <c r="W618" t="s">
        <v>195</v>
      </c>
      <c r="X618">
        <v>0.5</v>
      </c>
      <c r="Y618">
        <v>0.5</v>
      </c>
      <c r="Z618" t="s">
        <v>67</v>
      </c>
      <c r="AA618" t="s">
        <v>120</v>
      </c>
      <c r="AB618" t="s">
        <v>92</v>
      </c>
      <c r="AC618" t="s">
        <v>67</v>
      </c>
      <c r="AD618">
        <v>2021</v>
      </c>
      <c r="AE618">
        <v>2.6</v>
      </c>
      <c r="AF618">
        <v>5</v>
      </c>
      <c r="AG618" t="s">
        <v>93</v>
      </c>
      <c r="AH618" t="s">
        <v>66</v>
      </c>
      <c r="AI618" t="s">
        <v>67</v>
      </c>
      <c r="AJ618" t="s">
        <v>67</v>
      </c>
      <c r="AK618" t="s">
        <v>109</v>
      </c>
      <c r="AL618">
        <v>456694</v>
      </c>
      <c r="AM618" t="s">
        <v>718</v>
      </c>
      <c r="AN618" t="s">
        <v>719</v>
      </c>
      <c r="AO618" t="s">
        <v>123</v>
      </c>
      <c r="AP618" t="s">
        <v>124</v>
      </c>
      <c r="AQ618" t="s">
        <v>68</v>
      </c>
      <c r="AR618" t="s">
        <v>93</v>
      </c>
      <c r="AS618" t="s">
        <v>67</v>
      </c>
      <c r="AT618" t="s">
        <v>67</v>
      </c>
      <c r="AU618" t="s">
        <v>69</v>
      </c>
      <c r="AV618" t="s">
        <v>67</v>
      </c>
      <c r="AW618" t="s">
        <v>126</v>
      </c>
      <c r="AX618" t="s">
        <v>594</v>
      </c>
      <c r="AY618" t="s">
        <v>340</v>
      </c>
      <c r="AZ618" t="s">
        <v>67</v>
      </c>
      <c r="BA618" t="s">
        <v>341</v>
      </c>
      <c r="BB618">
        <v>0</v>
      </c>
      <c r="BC618" t="s">
        <v>67</v>
      </c>
      <c r="BD618" t="s">
        <v>67</v>
      </c>
      <c r="BE618" t="s">
        <v>67</v>
      </c>
      <c r="BF618" t="s">
        <v>70</v>
      </c>
      <c r="BG618" t="s">
        <v>128</v>
      </c>
      <c r="BH618" t="s">
        <v>704</v>
      </c>
      <c r="BI618" t="s">
        <v>67</v>
      </c>
      <c r="BJ618" t="s">
        <v>147</v>
      </c>
      <c r="BK618" t="s">
        <v>67</v>
      </c>
      <c r="BL618" t="s">
        <v>130</v>
      </c>
      <c r="BM618">
        <v>1.3</v>
      </c>
      <c r="BN618">
        <v>1.28</v>
      </c>
      <c r="BO618" t="s">
        <v>67</v>
      </c>
      <c r="BP618" t="s">
        <v>67</v>
      </c>
      <c r="BQ618" t="s">
        <v>148</v>
      </c>
      <c r="BR618" t="s">
        <v>139</v>
      </c>
      <c r="BS618" t="s">
        <v>66</v>
      </c>
      <c r="BT618" t="s">
        <v>98</v>
      </c>
      <c r="BU618">
        <v>-1.25</v>
      </c>
      <c r="BV618" t="s">
        <v>67</v>
      </c>
    </row>
    <row r="619" spans="1:74" x14ac:dyDescent="0.25">
      <c r="A619" t="s">
        <v>248</v>
      </c>
      <c r="B619" t="s">
        <v>248</v>
      </c>
      <c r="C619" t="s">
        <v>248</v>
      </c>
      <c r="D619">
        <v>0.6</v>
      </c>
      <c r="E619" t="s">
        <v>67</v>
      </c>
      <c r="F619" t="s">
        <v>67</v>
      </c>
      <c r="G619" t="s">
        <v>73</v>
      </c>
      <c r="H619">
        <v>199</v>
      </c>
      <c r="I619">
        <v>1.1299999999999999</v>
      </c>
      <c r="J619" t="s">
        <v>106</v>
      </c>
      <c r="K619" t="s">
        <v>67</v>
      </c>
      <c r="L619" t="s">
        <v>67</v>
      </c>
      <c r="M619" t="s">
        <v>116</v>
      </c>
      <c r="N619" t="s">
        <v>117</v>
      </c>
      <c r="O619" t="s">
        <v>67</v>
      </c>
      <c r="P619" t="s">
        <v>67</v>
      </c>
      <c r="Q619" t="s">
        <v>67</v>
      </c>
      <c r="R619" t="s">
        <v>72</v>
      </c>
      <c r="S619" t="s">
        <v>67</v>
      </c>
      <c r="T619" t="s">
        <v>65</v>
      </c>
      <c r="U619" t="s">
        <v>720</v>
      </c>
      <c r="V619" t="s">
        <v>119</v>
      </c>
      <c r="W619" t="s">
        <v>248</v>
      </c>
      <c r="X619">
        <v>0.5</v>
      </c>
      <c r="Y619">
        <v>0.5</v>
      </c>
      <c r="Z619" t="s">
        <v>67</v>
      </c>
      <c r="AA619" t="s">
        <v>120</v>
      </c>
      <c r="AB619" t="s">
        <v>100</v>
      </c>
      <c r="AC619" t="s">
        <v>67</v>
      </c>
      <c r="AD619">
        <v>2021</v>
      </c>
      <c r="AE619">
        <v>13.9</v>
      </c>
      <c r="AF619">
        <v>28</v>
      </c>
      <c r="AG619" t="s">
        <v>93</v>
      </c>
      <c r="AH619" t="s">
        <v>66</v>
      </c>
      <c r="AI619" t="s">
        <v>67</v>
      </c>
      <c r="AJ619" t="s">
        <v>67</v>
      </c>
      <c r="AK619" t="s">
        <v>109</v>
      </c>
      <c r="AL619">
        <v>457311</v>
      </c>
      <c r="AM619" t="s">
        <v>721</v>
      </c>
      <c r="AN619" t="s">
        <v>722</v>
      </c>
      <c r="AO619" t="s">
        <v>123</v>
      </c>
      <c r="AP619" t="s">
        <v>124</v>
      </c>
      <c r="AQ619" t="s">
        <v>68</v>
      </c>
      <c r="AR619" t="s">
        <v>93</v>
      </c>
      <c r="AS619" t="s">
        <v>67</v>
      </c>
      <c r="AT619" t="s">
        <v>67</v>
      </c>
      <c r="AU619" t="s">
        <v>125</v>
      </c>
      <c r="AV619" t="s">
        <v>67</v>
      </c>
      <c r="AW619" t="s">
        <v>126</v>
      </c>
      <c r="AX619" t="s">
        <v>477</v>
      </c>
      <c r="AY619" t="s">
        <v>110</v>
      </c>
      <c r="AZ619" t="s">
        <v>67</v>
      </c>
      <c r="BA619" t="s">
        <v>67</v>
      </c>
      <c r="BB619">
        <v>0</v>
      </c>
      <c r="BC619" t="s">
        <v>67</v>
      </c>
      <c r="BD619" t="s">
        <v>67</v>
      </c>
      <c r="BE619" t="s">
        <v>67</v>
      </c>
      <c r="BF619" t="s">
        <v>303</v>
      </c>
      <c r="BG619" t="s">
        <v>99</v>
      </c>
      <c r="BH619" t="s">
        <v>704</v>
      </c>
      <c r="BI619" t="s">
        <v>67</v>
      </c>
      <c r="BJ619" t="s">
        <v>147</v>
      </c>
      <c r="BK619" t="s">
        <v>67</v>
      </c>
      <c r="BL619" t="s">
        <v>97</v>
      </c>
      <c r="BM619">
        <v>6.95</v>
      </c>
      <c r="BN619">
        <v>6.95</v>
      </c>
      <c r="BO619" t="s">
        <v>67</v>
      </c>
      <c r="BP619">
        <v>4</v>
      </c>
      <c r="BQ619" t="s">
        <v>190</v>
      </c>
      <c r="BR619" t="s">
        <v>723</v>
      </c>
      <c r="BS619" t="s">
        <v>133</v>
      </c>
      <c r="BT619" t="s">
        <v>98</v>
      </c>
      <c r="BU619">
        <v>-1.1000000000000001</v>
      </c>
      <c r="BV619" t="s">
        <v>67</v>
      </c>
    </row>
    <row r="620" spans="1:74" x14ac:dyDescent="0.25">
      <c r="A620" t="s">
        <v>243</v>
      </c>
      <c r="B620" t="s">
        <v>171</v>
      </c>
      <c r="C620" t="s">
        <v>188</v>
      </c>
      <c r="D620">
        <v>4.3</v>
      </c>
      <c r="E620">
        <v>0.2</v>
      </c>
      <c r="F620" t="s">
        <v>67</v>
      </c>
      <c r="G620" t="s">
        <v>111</v>
      </c>
      <c r="H620">
        <v>199</v>
      </c>
      <c r="I620">
        <v>1.1299999999999999</v>
      </c>
      <c r="J620" t="s">
        <v>112</v>
      </c>
      <c r="K620" t="s">
        <v>67</v>
      </c>
      <c r="L620">
        <v>0</v>
      </c>
      <c r="M620" t="s">
        <v>116</v>
      </c>
      <c r="N620" t="s">
        <v>107</v>
      </c>
      <c r="O620">
        <v>-0.95</v>
      </c>
      <c r="P620">
        <v>-1.1499999999999999</v>
      </c>
      <c r="Q620">
        <v>-1.08</v>
      </c>
      <c r="R620" t="s">
        <v>72</v>
      </c>
      <c r="S620">
        <v>10.8</v>
      </c>
      <c r="T620" t="s">
        <v>65</v>
      </c>
      <c r="U620" t="s">
        <v>724</v>
      </c>
      <c r="V620" t="s">
        <v>144</v>
      </c>
      <c r="W620" t="s">
        <v>243</v>
      </c>
      <c r="X620">
        <v>0.23</v>
      </c>
      <c r="Y620" t="s">
        <v>67</v>
      </c>
      <c r="Z620">
        <v>-0.78</v>
      </c>
      <c r="AA620" t="s">
        <v>65</v>
      </c>
      <c r="AB620" t="s">
        <v>92</v>
      </c>
      <c r="AC620">
        <v>-1.1499999999999999</v>
      </c>
      <c r="AD620">
        <v>2021</v>
      </c>
      <c r="AE620">
        <v>88.9</v>
      </c>
      <c r="AF620">
        <v>178</v>
      </c>
      <c r="AG620" t="s">
        <v>93</v>
      </c>
      <c r="AH620" t="s">
        <v>66</v>
      </c>
      <c r="AI620">
        <v>1536</v>
      </c>
      <c r="AJ620">
        <v>1.41</v>
      </c>
      <c r="AK620" t="s">
        <v>109</v>
      </c>
      <c r="AL620">
        <v>457313</v>
      </c>
      <c r="AM620" t="s">
        <v>721</v>
      </c>
      <c r="AN620" t="s">
        <v>67</v>
      </c>
      <c r="AO620" t="s">
        <v>123</v>
      </c>
      <c r="AP620" t="s">
        <v>124</v>
      </c>
      <c r="AQ620" t="s">
        <v>68</v>
      </c>
      <c r="AR620" t="s">
        <v>93</v>
      </c>
      <c r="AS620" t="s">
        <v>67</v>
      </c>
      <c r="AT620" t="s">
        <v>146</v>
      </c>
      <c r="AU620" t="s">
        <v>125</v>
      </c>
      <c r="AV620" t="s">
        <v>67</v>
      </c>
      <c r="AW620" t="s">
        <v>126</v>
      </c>
      <c r="AX620" t="s">
        <v>725</v>
      </c>
      <c r="AY620" t="s">
        <v>110</v>
      </c>
      <c r="AZ620">
        <v>970</v>
      </c>
      <c r="BA620" t="s">
        <v>67</v>
      </c>
      <c r="BB620">
        <v>0</v>
      </c>
      <c r="BC620">
        <v>7.0000000000000007E-2</v>
      </c>
      <c r="BD620">
        <v>3</v>
      </c>
      <c r="BE620">
        <v>3</v>
      </c>
      <c r="BF620" t="s">
        <v>303</v>
      </c>
      <c r="BG620" t="s">
        <v>99</v>
      </c>
      <c r="BH620" t="s">
        <v>704</v>
      </c>
      <c r="BI620" t="s">
        <v>67</v>
      </c>
      <c r="BJ620" t="s">
        <v>147</v>
      </c>
      <c r="BK620" t="s">
        <v>67</v>
      </c>
      <c r="BL620" t="s">
        <v>97</v>
      </c>
      <c r="BM620" t="s">
        <v>67</v>
      </c>
      <c r="BN620">
        <v>20.079999999999998</v>
      </c>
      <c r="BO620">
        <v>0.05</v>
      </c>
      <c r="BP620">
        <v>4.8</v>
      </c>
      <c r="BQ620" t="s">
        <v>190</v>
      </c>
      <c r="BR620" t="s">
        <v>723</v>
      </c>
      <c r="BS620" t="s">
        <v>133</v>
      </c>
      <c r="BT620" t="s">
        <v>98</v>
      </c>
      <c r="BU620">
        <v>-1.1000000000000001</v>
      </c>
      <c r="BV620">
        <v>-0.9</v>
      </c>
    </row>
    <row r="621" spans="1:74" x14ac:dyDescent="0.25">
      <c r="A621" t="s">
        <v>67</v>
      </c>
      <c r="B621" t="s">
        <v>67</v>
      </c>
      <c r="C621" t="s">
        <v>67</v>
      </c>
      <c r="D621" t="s">
        <v>67</v>
      </c>
      <c r="E621" t="s">
        <v>67</v>
      </c>
      <c r="F621" t="s">
        <v>67</v>
      </c>
      <c r="G621" t="s">
        <v>67</v>
      </c>
      <c r="H621">
        <v>199</v>
      </c>
      <c r="I621">
        <v>1.1299999999999999</v>
      </c>
      <c r="J621" t="s">
        <v>67</v>
      </c>
      <c r="K621" t="s">
        <v>67</v>
      </c>
      <c r="L621" t="s">
        <v>67</v>
      </c>
      <c r="M621" t="s">
        <v>116</v>
      </c>
      <c r="N621" t="s">
        <v>67</v>
      </c>
      <c r="O621" t="s">
        <v>67</v>
      </c>
      <c r="P621" t="s">
        <v>67</v>
      </c>
      <c r="Q621" t="s">
        <v>67</v>
      </c>
      <c r="R621" t="s">
        <v>67</v>
      </c>
      <c r="S621" t="s">
        <v>67</v>
      </c>
      <c r="T621" t="s">
        <v>67</v>
      </c>
      <c r="U621" t="s">
        <v>726</v>
      </c>
      <c r="V621" t="s">
        <v>67</v>
      </c>
      <c r="W621" t="s">
        <v>67</v>
      </c>
      <c r="X621" t="s">
        <v>67</v>
      </c>
      <c r="Y621" t="s">
        <v>67</v>
      </c>
      <c r="Z621" t="s">
        <v>67</v>
      </c>
      <c r="AA621" t="s">
        <v>67</v>
      </c>
      <c r="AB621" t="s">
        <v>67</v>
      </c>
      <c r="AC621" t="s">
        <v>67</v>
      </c>
      <c r="AD621">
        <v>2021</v>
      </c>
      <c r="AE621" t="s">
        <v>67</v>
      </c>
      <c r="AF621" t="s">
        <v>67</v>
      </c>
      <c r="AG621" t="s">
        <v>67</v>
      </c>
      <c r="AH621" t="s">
        <v>67</v>
      </c>
      <c r="AI621" t="s">
        <v>67</v>
      </c>
      <c r="AJ621" t="s">
        <v>67</v>
      </c>
      <c r="AK621" t="s">
        <v>67</v>
      </c>
      <c r="AL621">
        <v>460509</v>
      </c>
      <c r="AM621" t="s">
        <v>67</v>
      </c>
      <c r="AN621" t="s">
        <v>67</v>
      </c>
      <c r="AO621" t="s">
        <v>67</v>
      </c>
      <c r="AP621" t="s">
        <v>67</v>
      </c>
      <c r="AQ621" t="s">
        <v>707</v>
      </c>
      <c r="AR621" t="s">
        <v>67</v>
      </c>
      <c r="AS621" t="s">
        <v>67</v>
      </c>
      <c r="AT621" t="s">
        <v>67</v>
      </c>
      <c r="AU621" t="s">
        <v>67</v>
      </c>
      <c r="AV621" t="s">
        <v>67</v>
      </c>
      <c r="AW621" t="s">
        <v>126</v>
      </c>
      <c r="AX621" t="s">
        <v>477</v>
      </c>
      <c r="AY621" t="s">
        <v>67</v>
      </c>
      <c r="AZ621" t="s">
        <v>67</v>
      </c>
      <c r="BA621" t="s">
        <v>67</v>
      </c>
      <c r="BB621">
        <v>0</v>
      </c>
      <c r="BC621" t="s">
        <v>67</v>
      </c>
      <c r="BD621" t="s">
        <v>67</v>
      </c>
      <c r="BE621" t="s">
        <v>67</v>
      </c>
      <c r="BF621" t="s">
        <v>303</v>
      </c>
      <c r="BG621" t="s">
        <v>99</v>
      </c>
      <c r="BH621" t="s">
        <v>704</v>
      </c>
      <c r="BI621" t="s">
        <v>135</v>
      </c>
      <c r="BJ621" t="s">
        <v>67</v>
      </c>
      <c r="BK621" t="s">
        <v>67</v>
      </c>
      <c r="BL621" t="s">
        <v>97</v>
      </c>
      <c r="BM621" t="s">
        <v>67</v>
      </c>
      <c r="BN621" t="s">
        <v>67</v>
      </c>
      <c r="BO621" t="s">
        <v>67</v>
      </c>
      <c r="BP621" t="s">
        <v>67</v>
      </c>
      <c r="BQ621" t="s">
        <v>67</v>
      </c>
      <c r="BR621" t="s">
        <v>723</v>
      </c>
      <c r="BS621" t="s">
        <v>67</v>
      </c>
      <c r="BT621" t="s">
        <v>67</v>
      </c>
      <c r="BU621" t="s">
        <v>67</v>
      </c>
      <c r="BV621" t="s">
        <v>67</v>
      </c>
    </row>
    <row r="622" spans="1:74" x14ac:dyDescent="0.25">
      <c r="A622" t="s">
        <v>67</v>
      </c>
      <c r="B622" t="s">
        <v>67</v>
      </c>
      <c r="C622" t="s">
        <v>67</v>
      </c>
      <c r="D622" t="s">
        <v>67</v>
      </c>
      <c r="E622" t="s">
        <v>67</v>
      </c>
      <c r="F622" t="s">
        <v>67</v>
      </c>
      <c r="G622" t="s">
        <v>67</v>
      </c>
      <c r="H622">
        <v>199</v>
      </c>
      <c r="I622">
        <v>1.1299999999999999</v>
      </c>
      <c r="J622" t="s">
        <v>67</v>
      </c>
      <c r="K622" t="s">
        <v>67</v>
      </c>
      <c r="L622" t="s">
        <v>67</v>
      </c>
      <c r="M622" t="s">
        <v>116</v>
      </c>
      <c r="N622" t="s">
        <v>67</v>
      </c>
      <c r="O622" t="s">
        <v>67</v>
      </c>
      <c r="P622" t="s">
        <v>67</v>
      </c>
      <c r="Q622" t="s">
        <v>67</v>
      </c>
      <c r="R622" t="s">
        <v>67</v>
      </c>
      <c r="S622" t="s">
        <v>67</v>
      </c>
      <c r="T622" t="s">
        <v>67</v>
      </c>
      <c r="U622" t="s">
        <v>727</v>
      </c>
      <c r="V622" t="s">
        <v>67</v>
      </c>
      <c r="W622" t="s">
        <v>67</v>
      </c>
      <c r="X622" t="s">
        <v>67</v>
      </c>
      <c r="Y622" t="s">
        <v>67</v>
      </c>
      <c r="Z622" t="s">
        <v>67</v>
      </c>
      <c r="AA622" t="s">
        <v>67</v>
      </c>
      <c r="AB622" t="s">
        <v>67</v>
      </c>
      <c r="AC622" t="s">
        <v>67</v>
      </c>
      <c r="AD622">
        <v>2021</v>
      </c>
      <c r="AE622" t="s">
        <v>67</v>
      </c>
      <c r="AF622" t="s">
        <v>67</v>
      </c>
      <c r="AG622" t="s">
        <v>67</v>
      </c>
      <c r="AH622" t="s">
        <v>67</v>
      </c>
      <c r="AI622" t="s">
        <v>67</v>
      </c>
      <c r="AJ622" t="s">
        <v>67</v>
      </c>
      <c r="AK622" t="s">
        <v>67</v>
      </c>
      <c r="AL622">
        <v>460598</v>
      </c>
      <c r="AM622" t="s">
        <v>67</v>
      </c>
      <c r="AN622" t="s">
        <v>67</v>
      </c>
      <c r="AO622" t="s">
        <v>67</v>
      </c>
      <c r="AP622" t="s">
        <v>67</v>
      </c>
      <c r="AQ622" t="s">
        <v>68</v>
      </c>
      <c r="AR622" t="s">
        <v>67</v>
      </c>
      <c r="AS622" t="s">
        <v>67</v>
      </c>
      <c r="AT622" t="s">
        <v>67</v>
      </c>
      <c r="AU622" t="s">
        <v>67</v>
      </c>
      <c r="AV622" t="s">
        <v>67</v>
      </c>
      <c r="AW622" t="s">
        <v>126</v>
      </c>
      <c r="AX622" t="s">
        <v>371</v>
      </c>
      <c r="AY622" t="s">
        <v>67</v>
      </c>
      <c r="AZ622" t="s">
        <v>67</v>
      </c>
      <c r="BA622" t="s">
        <v>67</v>
      </c>
      <c r="BB622">
        <v>0</v>
      </c>
      <c r="BC622" t="s">
        <v>67</v>
      </c>
      <c r="BD622" t="s">
        <v>67</v>
      </c>
      <c r="BE622" t="s">
        <v>67</v>
      </c>
      <c r="BF622" t="s">
        <v>70</v>
      </c>
      <c r="BG622" t="s">
        <v>128</v>
      </c>
      <c r="BH622" t="s">
        <v>704</v>
      </c>
      <c r="BI622" t="s">
        <v>135</v>
      </c>
      <c r="BJ622" t="s">
        <v>67</v>
      </c>
      <c r="BK622" t="s">
        <v>67</v>
      </c>
      <c r="BL622" t="s">
        <v>130</v>
      </c>
      <c r="BM622" t="s">
        <v>67</v>
      </c>
      <c r="BN622" t="s">
        <v>67</v>
      </c>
      <c r="BO622" t="s">
        <v>67</v>
      </c>
      <c r="BP622" t="s">
        <v>67</v>
      </c>
      <c r="BQ622" t="s">
        <v>67</v>
      </c>
      <c r="BR622" t="s">
        <v>139</v>
      </c>
      <c r="BS622" t="s">
        <v>67</v>
      </c>
      <c r="BT622" t="s">
        <v>67</v>
      </c>
      <c r="BU622" t="s">
        <v>67</v>
      </c>
      <c r="BV622" t="s">
        <v>67</v>
      </c>
    </row>
    <row r="623" spans="1:74" x14ac:dyDescent="0.25">
      <c r="A623" t="s">
        <v>80</v>
      </c>
      <c r="B623" t="s">
        <v>80</v>
      </c>
      <c r="C623" t="s">
        <v>80</v>
      </c>
      <c r="D623">
        <v>1.3</v>
      </c>
      <c r="E623">
        <v>0.51</v>
      </c>
      <c r="F623" t="s">
        <v>67</v>
      </c>
      <c r="G623" t="s">
        <v>111</v>
      </c>
      <c r="H623">
        <v>199</v>
      </c>
      <c r="I623">
        <v>1.1299999999999999</v>
      </c>
      <c r="J623" t="s">
        <v>112</v>
      </c>
      <c r="K623" t="s">
        <v>67</v>
      </c>
      <c r="L623">
        <v>0</v>
      </c>
      <c r="M623" t="s">
        <v>116</v>
      </c>
      <c r="N623" t="s">
        <v>107</v>
      </c>
      <c r="O623">
        <v>-1.35</v>
      </c>
      <c r="P623">
        <v>-1.55</v>
      </c>
      <c r="Q623">
        <v>-1.39</v>
      </c>
      <c r="R623" t="s">
        <v>72</v>
      </c>
      <c r="S623">
        <v>10.199999999999999</v>
      </c>
      <c r="T623" t="s">
        <v>65</v>
      </c>
      <c r="U623" t="s">
        <v>728</v>
      </c>
      <c r="V623" t="s">
        <v>144</v>
      </c>
      <c r="W623" t="s">
        <v>80</v>
      </c>
      <c r="X623">
        <v>0.57999999999999996</v>
      </c>
      <c r="Y623" t="s">
        <v>67</v>
      </c>
      <c r="Z623">
        <v>-0.97</v>
      </c>
      <c r="AA623" t="s">
        <v>65</v>
      </c>
      <c r="AB623" t="s">
        <v>92</v>
      </c>
      <c r="AC623">
        <v>-1.55</v>
      </c>
      <c r="AD623">
        <v>2021</v>
      </c>
      <c r="AE623">
        <v>33.9</v>
      </c>
      <c r="AF623">
        <v>68</v>
      </c>
      <c r="AG623" t="s">
        <v>93</v>
      </c>
      <c r="AH623" t="s">
        <v>66</v>
      </c>
      <c r="AI623">
        <v>1536</v>
      </c>
      <c r="AJ623">
        <v>1.8</v>
      </c>
      <c r="AK623" t="s">
        <v>109</v>
      </c>
      <c r="AL623">
        <v>457312</v>
      </c>
      <c r="AM623" t="s">
        <v>729</v>
      </c>
      <c r="AN623" t="s">
        <v>67</v>
      </c>
      <c r="AO623" t="s">
        <v>123</v>
      </c>
      <c r="AP623" t="s">
        <v>124</v>
      </c>
      <c r="AQ623" t="s">
        <v>68</v>
      </c>
      <c r="AR623" t="s">
        <v>93</v>
      </c>
      <c r="AS623" t="s">
        <v>67</v>
      </c>
      <c r="AT623" t="s">
        <v>146</v>
      </c>
      <c r="AU623" t="s">
        <v>125</v>
      </c>
      <c r="AV623" t="s">
        <v>67</v>
      </c>
      <c r="AW623" t="s">
        <v>126</v>
      </c>
      <c r="AX623" t="s">
        <v>371</v>
      </c>
      <c r="AY623" t="s">
        <v>110</v>
      </c>
      <c r="AZ623">
        <v>949</v>
      </c>
      <c r="BA623" t="s">
        <v>67</v>
      </c>
      <c r="BB623">
        <v>0</v>
      </c>
      <c r="BC623">
        <v>0.16</v>
      </c>
      <c r="BD623">
        <v>3.2</v>
      </c>
      <c r="BE623">
        <v>3.2</v>
      </c>
      <c r="BF623" t="s">
        <v>70</v>
      </c>
      <c r="BG623" t="s">
        <v>128</v>
      </c>
      <c r="BH623" t="s">
        <v>704</v>
      </c>
      <c r="BI623" t="s">
        <v>67</v>
      </c>
      <c r="BJ623" t="s">
        <v>147</v>
      </c>
      <c r="BK623" t="s">
        <v>67</v>
      </c>
      <c r="BL623" t="s">
        <v>130</v>
      </c>
      <c r="BM623" t="s">
        <v>67</v>
      </c>
      <c r="BN623">
        <v>19.55</v>
      </c>
      <c r="BO623">
        <v>0.3</v>
      </c>
      <c r="BP623">
        <v>3.9</v>
      </c>
      <c r="BQ623" t="s">
        <v>131</v>
      </c>
      <c r="BR623" t="s">
        <v>139</v>
      </c>
      <c r="BS623" t="s">
        <v>133</v>
      </c>
      <c r="BT623" t="s">
        <v>98</v>
      </c>
      <c r="BU623">
        <v>-1.25</v>
      </c>
      <c r="BV623">
        <v>-1</v>
      </c>
    </row>
    <row r="624" spans="1:74" x14ac:dyDescent="0.25">
      <c r="A624" t="s">
        <v>80</v>
      </c>
      <c r="B624" t="s">
        <v>80</v>
      </c>
      <c r="C624" t="s">
        <v>80</v>
      </c>
      <c r="D624">
        <v>3.8</v>
      </c>
      <c r="E624">
        <v>0.51</v>
      </c>
      <c r="F624" t="s">
        <v>67</v>
      </c>
      <c r="G624" t="s">
        <v>105</v>
      </c>
      <c r="H624">
        <v>199</v>
      </c>
      <c r="I624">
        <v>1.1299999999999999</v>
      </c>
      <c r="J624" t="s">
        <v>106</v>
      </c>
      <c r="K624" t="s">
        <v>67</v>
      </c>
      <c r="L624">
        <v>0</v>
      </c>
      <c r="M624" t="s">
        <v>116</v>
      </c>
      <c r="N624" t="s">
        <v>107</v>
      </c>
      <c r="O624">
        <v>-1.35</v>
      </c>
      <c r="P624">
        <v>-1.55</v>
      </c>
      <c r="Q624">
        <v>-1.39</v>
      </c>
      <c r="R624" t="s">
        <v>72</v>
      </c>
      <c r="S624">
        <v>10.199999999999999</v>
      </c>
      <c r="T624" t="s">
        <v>65</v>
      </c>
      <c r="U624" t="s">
        <v>728</v>
      </c>
      <c r="V624" t="s">
        <v>108</v>
      </c>
      <c r="W624" t="s">
        <v>80</v>
      </c>
      <c r="X624">
        <v>0.57999999999999996</v>
      </c>
      <c r="Y624" t="s">
        <v>67</v>
      </c>
      <c r="Z624">
        <v>-0.97</v>
      </c>
      <c r="AA624" t="s">
        <v>65</v>
      </c>
      <c r="AB624" t="s">
        <v>92</v>
      </c>
      <c r="AC624">
        <v>-1.55</v>
      </c>
      <c r="AD624">
        <v>2021</v>
      </c>
      <c r="AE624">
        <v>97.9</v>
      </c>
      <c r="AF624">
        <v>196</v>
      </c>
      <c r="AG624" t="s">
        <v>93</v>
      </c>
      <c r="AH624" t="s">
        <v>66</v>
      </c>
      <c r="AI624">
        <v>1536</v>
      </c>
      <c r="AJ624">
        <v>1.8</v>
      </c>
      <c r="AK624" t="s">
        <v>109</v>
      </c>
      <c r="AL624">
        <v>457314</v>
      </c>
      <c r="AM624" t="s">
        <v>729</v>
      </c>
      <c r="AN624" t="s">
        <v>67</v>
      </c>
      <c r="AO624" t="s">
        <v>123</v>
      </c>
      <c r="AP624" t="s">
        <v>124</v>
      </c>
      <c r="AQ624" t="s">
        <v>68</v>
      </c>
      <c r="AR624" t="s">
        <v>93</v>
      </c>
      <c r="AS624" t="s">
        <v>67</v>
      </c>
      <c r="AT624" t="s">
        <v>146</v>
      </c>
      <c r="AU624" t="s">
        <v>125</v>
      </c>
      <c r="AV624" t="s">
        <v>67</v>
      </c>
      <c r="AW624" t="s">
        <v>126</v>
      </c>
      <c r="AX624" t="s">
        <v>371</v>
      </c>
      <c r="AY624" t="s">
        <v>110</v>
      </c>
      <c r="AZ624">
        <v>949</v>
      </c>
      <c r="BA624" t="s">
        <v>67</v>
      </c>
      <c r="BB624">
        <v>0</v>
      </c>
      <c r="BC624">
        <v>0.16</v>
      </c>
      <c r="BD624">
        <v>3.2</v>
      </c>
      <c r="BE624">
        <v>3.2</v>
      </c>
      <c r="BF624" t="s">
        <v>70</v>
      </c>
      <c r="BG624" t="s">
        <v>128</v>
      </c>
      <c r="BH624" t="s">
        <v>704</v>
      </c>
      <c r="BI624" t="s">
        <v>67</v>
      </c>
      <c r="BJ624" t="s">
        <v>147</v>
      </c>
      <c r="BK624" t="s">
        <v>67</v>
      </c>
      <c r="BL624" t="s">
        <v>130</v>
      </c>
      <c r="BM624" t="s">
        <v>67</v>
      </c>
      <c r="BN624">
        <v>56.41</v>
      </c>
      <c r="BO624">
        <v>0.3</v>
      </c>
      <c r="BP624">
        <v>3.9</v>
      </c>
      <c r="BQ624" t="s">
        <v>131</v>
      </c>
      <c r="BR624" t="s">
        <v>139</v>
      </c>
      <c r="BS624" t="s">
        <v>133</v>
      </c>
      <c r="BT624" t="s">
        <v>98</v>
      </c>
      <c r="BU624">
        <v>-1.25</v>
      </c>
      <c r="BV624">
        <v>-1</v>
      </c>
    </row>
    <row r="625" spans="1:74" x14ac:dyDescent="0.25">
      <c r="A625" t="s">
        <v>67</v>
      </c>
      <c r="B625" t="s">
        <v>67</v>
      </c>
      <c r="C625" t="s">
        <v>67</v>
      </c>
      <c r="D625" t="s">
        <v>67</v>
      </c>
      <c r="E625" t="s">
        <v>67</v>
      </c>
      <c r="F625" t="s">
        <v>67</v>
      </c>
      <c r="G625" t="s">
        <v>67</v>
      </c>
      <c r="H625">
        <v>199</v>
      </c>
      <c r="I625">
        <v>1.1299999999999999</v>
      </c>
      <c r="J625" t="s">
        <v>67</v>
      </c>
      <c r="K625" t="s">
        <v>67</v>
      </c>
      <c r="L625" t="s">
        <v>67</v>
      </c>
      <c r="M625" t="s">
        <v>116</v>
      </c>
      <c r="N625" t="s">
        <v>67</v>
      </c>
      <c r="O625" t="s">
        <v>67</v>
      </c>
      <c r="P625" t="s">
        <v>67</v>
      </c>
      <c r="Q625" t="s">
        <v>67</v>
      </c>
      <c r="R625" t="s">
        <v>67</v>
      </c>
      <c r="S625" t="s">
        <v>67</v>
      </c>
      <c r="T625" t="s">
        <v>67</v>
      </c>
      <c r="U625" t="s">
        <v>730</v>
      </c>
      <c r="V625" t="s">
        <v>67</v>
      </c>
      <c r="W625" t="s">
        <v>67</v>
      </c>
      <c r="X625" t="s">
        <v>67</v>
      </c>
      <c r="Y625" t="s">
        <v>67</v>
      </c>
      <c r="Z625" t="s">
        <v>67</v>
      </c>
      <c r="AA625" t="s">
        <v>67</v>
      </c>
      <c r="AB625" t="s">
        <v>67</v>
      </c>
      <c r="AC625" t="s">
        <v>67</v>
      </c>
      <c r="AD625">
        <v>2021</v>
      </c>
      <c r="AE625" t="s">
        <v>67</v>
      </c>
      <c r="AF625" t="s">
        <v>67</v>
      </c>
      <c r="AG625" t="s">
        <v>67</v>
      </c>
      <c r="AH625" t="s">
        <v>67</v>
      </c>
      <c r="AI625" t="s">
        <v>67</v>
      </c>
      <c r="AJ625" t="s">
        <v>67</v>
      </c>
      <c r="AK625" t="s">
        <v>67</v>
      </c>
      <c r="AL625">
        <v>460510</v>
      </c>
      <c r="AM625" t="s">
        <v>67</v>
      </c>
      <c r="AN625" t="s">
        <v>67</v>
      </c>
      <c r="AO625" t="s">
        <v>67</v>
      </c>
      <c r="AP625" t="s">
        <v>67</v>
      </c>
      <c r="AQ625" t="s">
        <v>68</v>
      </c>
      <c r="AR625" t="s">
        <v>67</v>
      </c>
      <c r="AS625" t="s">
        <v>67</v>
      </c>
      <c r="AT625" t="s">
        <v>67</v>
      </c>
      <c r="AU625" t="s">
        <v>67</v>
      </c>
      <c r="AV625" t="s">
        <v>67</v>
      </c>
      <c r="AW625" t="s">
        <v>126</v>
      </c>
      <c r="AX625" t="s">
        <v>275</v>
      </c>
      <c r="AY625" t="s">
        <v>67</v>
      </c>
      <c r="AZ625" t="s">
        <v>67</v>
      </c>
      <c r="BA625" t="s">
        <v>67</v>
      </c>
      <c r="BB625">
        <v>0</v>
      </c>
      <c r="BC625" t="s">
        <v>67</v>
      </c>
      <c r="BD625" t="s">
        <v>67</v>
      </c>
      <c r="BE625" t="s">
        <v>67</v>
      </c>
      <c r="BF625" t="s">
        <v>128</v>
      </c>
      <c r="BG625" t="s">
        <v>128</v>
      </c>
      <c r="BH625" t="s">
        <v>704</v>
      </c>
      <c r="BI625" t="s">
        <v>135</v>
      </c>
      <c r="BJ625" t="s">
        <v>67</v>
      </c>
      <c r="BK625" t="s">
        <v>67</v>
      </c>
      <c r="BL625" t="s">
        <v>130</v>
      </c>
      <c r="BM625" t="s">
        <v>67</v>
      </c>
      <c r="BN625" t="s">
        <v>67</v>
      </c>
      <c r="BO625" t="s">
        <v>67</v>
      </c>
      <c r="BP625" t="s">
        <v>67</v>
      </c>
      <c r="BQ625" t="s">
        <v>67</v>
      </c>
      <c r="BR625" t="s">
        <v>731</v>
      </c>
      <c r="BS625" t="s">
        <v>67</v>
      </c>
      <c r="BT625" t="s">
        <v>67</v>
      </c>
      <c r="BU625" t="s">
        <v>67</v>
      </c>
      <c r="BV625" t="s">
        <v>67</v>
      </c>
    </row>
    <row r="626" spans="1:74" x14ac:dyDescent="0.25">
      <c r="A626" t="s">
        <v>80</v>
      </c>
      <c r="B626" t="s">
        <v>80</v>
      </c>
      <c r="C626" t="s">
        <v>80</v>
      </c>
      <c r="D626">
        <v>0.2</v>
      </c>
      <c r="E626">
        <v>0.3</v>
      </c>
      <c r="F626" t="s">
        <v>67</v>
      </c>
      <c r="G626" t="s">
        <v>73</v>
      </c>
      <c r="H626">
        <v>199</v>
      </c>
      <c r="I626">
        <v>1.1299999999999999</v>
      </c>
      <c r="J626" t="s">
        <v>89</v>
      </c>
      <c r="K626" t="s">
        <v>67</v>
      </c>
      <c r="L626">
        <v>0</v>
      </c>
      <c r="M626" t="s">
        <v>116</v>
      </c>
      <c r="N626" t="s">
        <v>160</v>
      </c>
      <c r="O626">
        <v>-1</v>
      </c>
      <c r="P626">
        <v>-0.56999999999999995</v>
      </c>
      <c r="Q626">
        <v>-0.55000000000000004</v>
      </c>
      <c r="R626" t="s">
        <v>142</v>
      </c>
      <c r="S626">
        <v>4.2</v>
      </c>
      <c r="T626" t="s">
        <v>65</v>
      </c>
      <c r="U626" t="s">
        <v>732</v>
      </c>
      <c r="V626" t="s">
        <v>144</v>
      </c>
      <c r="W626" t="s">
        <v>80</v>
      </c>
      <c r="X626">
        <v>0.34</v>
      </c>
      <c r="Y626" t="s">
        <v>67</v>
      </c>
      <c r="Z626">
        <v>-0.54</v>
      </c>
      <c r="AA626" t="s">
        <v>65</v>
      </c>
      <c r="AB626" t="s">
        <v>100</v>
      </c>
      <c r="AC626">
        <v>-0.56999999999999995</v>
      </c>
      <c r="AD626">
        <v>2021</v>
      </c>
      <c r="AE626">
        <v>58.5</v>
      </c>
      <c r="AF626">
        <v>117</v>
      </c>
      <c r="AG626" t="s">
        <v>93</v>
      </c>
      <c r="AH626" t="s">
        <v>66</v>
      </c>
      <c r="AI626">
        <v>1536</v>
      </c>
      <c r="AJ626">
        <v>0.01</v>
      </c>
      <c r="AK626" t="s">
        <v>109</v>
      </c>
      <c r="AL626">
        <v>457318</v>
      </c>
      <c r="AM626" t="s">
        <v>733</v>
      </c>
      <c r="AN626" t="s">
        <v>67</v>
      </c>
      <c r="AO626" t="s">
        <v>123</v>
      </c>
      <c r="AP626" t="s">
        <v>124</v>
      </c>
      <c r="AQ626" t="s">
        <v>68</v>
      </c>
      <c r="AR626" t="s">
        <v>93</v>
      </c>
      <c r="AS626" t="s">
        <v>67</v>
      </c>
      <c r="AT626" t="s">
        <v>146</v>
      </c>
      <c r="AU626" t="s">
        <v>125</v>
      </c>
      <c r="AV626" t="s">
        <v>67</v>
      </c>
      <c r="AW626" t="s">
        <v>126</v>
      </c>
      <c r="AX626" t="s">
        <v>313</v>
      </c>
      <c r="AY626" t="s">
        <v>110</v>
      </c>
      <c r="AZ626">
        <v>316</v>
      </c>
      <c r="BA626" t="s">
        <v>67</v>
      </c>
      <c r="BB626">
        <v>0</v>
      </c>
      <c r="BC626">
        <v>0.02</v>
      </c>
      <c r="BD626">
        <v>1.9</v>
      </c>
      <c r="BE626">
        <v>1.9</v>
      </c>
      <c r="BF626" t="s">
        <v>303</v>
      </c>
      <c r="BG626" t="s">
        <v>99</v>
      </c>
      <c r="BH626" t="s">
        <v>704</v>
      </c>
      <c r="BI626" t="s">
        <v>67</v>
      </c>
      <c r="BJ626" t="s">
        <v>147</v>
      </c>
      <c r="BK626" t="s">
        <v>67</v>
      </c>
      <c r="BL626" t="s">
        <v>97</v>
      </c>
      <c r="BM626" t="s">
        <v>67</v>
      </c>
      <c r="BN626">
        <v>19.84</v>
      </c>
      <c r="BO626">
        <v>0.03</v>
      </c>
      <c r="BP626">
        <v>0.3</v>
      </c>
      <c r="BQ626" t="s">
        <v>148</v>
      </c>
      <c r="BR626" t="s">
        <v>734</v>
      </c>
      <c r="BS626" t="s">
        <v>133</v>
      </c>
      <c r="BT626" t="s">
        <v>98</v>
      </c>
      <c r="BU626">
        <v>-1.25</v>
      </c>
      <c r="BV626">
        <v>-1</v>
      </c>
    </row>
    <row r="627" spans="1:74" x14ac:dyDescent="0.25">
      <c r="A627" t="s">
        <v>80</v>
      </c>
      <c r="B627" t="s">
        <v>80</v>
      </c>
      <c r="C627" t="s">
        <v>80</v>
      </c>
      <c r="D627">
        <v>5.8</v>
      </c>
      <c r="E627">
        <v>0.17</v>
      </c>
      <c r="F627" t="s">
        <v>67</v>
      </c>
      <c r="G627" t="s">
        <v>105</v>
      </c>
      <c r="H627">
        <v>199</v>
      </c>
      <c r="I627">
        <v>1.1299999999999999</v>
      </c>
      <c r="J627" t="s">
        <v>106</v>
      </c>
      <c r="K627" t="s">
        <v>67</v>
      </c>
      <c r="L627">
        <v>0</v>
      </c>
      <c r="M627" t="s">
        <v>116</v>
      </c>
      <c r="N627" t="s">
        <v>107</v>
      </c>
      <c r="O627">
        <v>-1.4</v>
      </c>
      <c r="P627">
        <v>-1.51</v>
      </c>
      <c r="Q627">
        <v>-1.38</v>
      </c>
      <c r="R627" t="s">
        <v>72</v>
      </c>
      <c r="S627">
        <v>8.4</v>
      </c>
      <c r="T627" t="s">
        <v>65</v>
      </c>
      <c r="U627" t="s">
        <v>735</v>
      </c>
      <c r="V627" t="s">
        <v>108</v>
      </c>
      <c r="W627" t="s">
        <v>80</v>
      </c>
      <c r="X627">
        <v>0.19</v>
      </c>
      <c r="Y627" t="s">
        <v>67</v>
      </c>
      <c r="Z627">
        <v>-0.95</v>
      </c>
      <c r="AA627" t="s">
        <v>65</v>
      </c>
      <c r="AB627" t="s">
        <v>92</v>
      </c>
      <c r="AC627">
        <v>-1.51</v>
      </c>
      <c r="AD627">
        <v>2021</v>
      </c>
      <c r="AE627">
        <v>278.39999999999998</v>
      </c>
      <c r="AF627">
        <v>557</v>
      </c>
      <c r="AG627" t="s">
        <v>93</v>
      </c>
      <c r="AH627" t="s">
        <v>66</v>
      </c>
      <c r="AI627">
        <v>1536</v>
      </c>
      <c r="AJ627">
        <v>0.83</v>
      </c>
      <c r="AK627" t="s">
        <v>109</v>
      </c>
      <c r="AL627">
        <v>457315</v>
      </c>
      <c r="AM627" t="s">
        <v>736</v>
      </c>
      <c r="AN627" t="s">
        <v>67</v>
      </c>
      <c r="AO627" t="s">
        <v>123</v>
      </c>
      <c r="AP627" t="s">
        <v>124</v>
      </c>
      <c r="AQ627" t="s">
        <v>68</v>
      </c>
      <c r="AR627" t="s">
        <v>93</v>
      </c>
      <c r="AS627" t="s">
        <v>67</v>
      </c>
      <c r="AT627" t="s">
        <v>146</v>
      </c>
      <c r="AU627" t="s">
        <v>125</v>
      </c>
      <c r="AV627" t="s">
        <v>67</v>
      </c>
      <c r="AW627" t="s">
        <v>126</v>
      </c>
      <c r="AX627" t="s">
        <v>264</v>
      </c>
      <c r="AY627" t="s">
        <v>110</v>
      </c>
      <c r="AZ627">
        <v>608</v>
      </c>
      <c r="BA627" t="s">
        <v>67</v>
      </c>
      <c r="BB627">
        <v>0</v>
      </c>
      <c r="BC627">
        <v>0.13</v>
      </c>
      <c r="BD627">
        <v>3.2</v>
      </c>
      <c r="BE627">
        <v>3.2</v>
      </c>
      <c r="BF627" t="s">
        <v>70</v>
      </c>
      <c r="BG627" t="s">
        <v>128</v>
      </c>
      <c r="BH627" t="s">
        <v>704</v>
      </c>
      <c r="BI627" t="s">
        <v>67</v>
      </c>
      <c r="BJ627" t="s">
        <v>147</v>
      </c>
      <c r="BK627" t="s">
        <v>67</v>
      </c>
      <c r="BL627" t="s">
        <v>130</v>
      </c>
      <c r="BM627" t="s">
        <v>67</v>
      </c>
      <c r="BN627">
        <v>53.48</v>
      </c>
      <c r="BO627">
        <v>0.26</v>
      </c>
      <c r="BP627">
        <v>2.1</v>
      </c>
      <c r="BQ627" t="s">
        <v>131</v>
      </c>
      <c r="BR627" t="s">
        <v>139</v>
      </c>
      <c r="BS627" t="s">
        <v>133</v>
      </c>
      <c r="BT627" t="s">
        <v>98</v>
      </c>
      <c r="BU627">
        <v>-1.25</v>
      </c>
      <c r="BV627">
        <v>-1</v>
      </c>
    </row>
    <row r="628" spans="1:74" x14ac:dyDescent="0.25">
      <c r="A628" t="s">
        <v>80</v>
      </c>
      <c r="B628" t="s">
        <v>80</v>
      </c>
      <c r="C628" t="s">
        <v>80</v>
      </c>
      <c r="D628">
        <v>3.9</v>
      </c>
      <c r="E628">
        <v>0.21</v>
      </c>
      <c r="F628" t="s">
        <v>67</v>
      </c>
      <c r="G628" t="s">
        <v>105</v>
      </c>
      <c r="H628">
        <v>199</v>
      </c>
      <c r="I628">
        <v>1.1299999999999999</v>
      </c>
      <c r="J628" t="s">
        <v>106</v>
      </c>
      <c r="K628" t="s">
        <v>67</v>
      </c>
      <c r="L628">
        <v>0</v>
      </c>
      <c r="M628" t="s">
        <v>116</v>
      </c>
      <c r="N628" t="s">
        <v>107</v>
      </c>
      <c r="O628">
        <v>-1.4</v>
      </c>
      <c r="P628">
        <v>-1.5</v>
      </c>
      <c r="Q628">
        <v>-1.31</v>
      </c>
      <c r="R628" t="s">
        <v>72</v>
      </c>
      <c r="S628">
        <v>8.4</v>
      </c>
      <c r="T628" t="s">
        <v>65</v>
      </c>
      <c r="U628" t="s">
        <v>735</v>
      </c>
      <c r="V628" t="s">
        <v>108</v>
      </c>
      <c r="W628" t="s">
        <v>80</v>
      </c>
      <c r="X628">
        <v>0.24</v>
      </c>
      <c r="Y628" t="s">
        <v>67</v>
      </c>
      <c r="Z628">
        <v>-0.97</v>
      </c>
      <c r="AA628" t="s">
        <v>65</v>
      </c>
      <c r="AB628" t="s">
        <v>92</v>
      </c>
      <c r="AC628">
        <v>-1.5</v>
      </c>
      <c r="AD628">
        <v>2021</v>
      </c>
      <c r="AE628">
        <v>184.4</v>
      </c>
      <c r="AF628">
        <v>369</v>
      </c>
      <c r="AG628" t="s">
        <v>93</v>
      </c>
      <c r="AH628" t="s">
        <v>66</v>
      </c>
      <c r="AI628">
        <v>1536</v>
      </c>
      <c r="AJ628">
        <v>0.7</v>
      </c>
      <c r="AK628" t="s">
        <v>109</v>
      </c>
      <c r="AL628">
        <v>457316</v>
      </c>
      <c r="AM628" t="s">
        <v>736</v>
      </c>
      <c r="AN628" t="s">
        <v>67</v>
      </c>
      <c r="AO628" t="s">
        <v>123</v>
      </c>
      <c r="AP628" t="s">
        <v>124</v>
      </c>
      <c r="AQ628" t="s">
        <v>68</v>
      </c>
      <c r="AR628" t="s">
        <v>93</v>
      </c>
      <c r="AS628" t="s">
        <v>67</v>
      </c>
      <c r="AT628" t="s">
        <v>146</v>
      </c>
      <c r="AU628" t="s">
        <v>125</v>
      </c>
      <c r="AV628" t="s">
        <v>67</v>
      </c>
      <c r="AW628" t="s">
        <v>126</v>
      </c>
      <c r="AX628" t="s">
        <v>209</v>
      </c>
      <c r="AY628" t="s">
        <v>110</v>
      </c>
      <c r="AZ628">
        <v>609</v>
      </c>
      <c r="BA628" t="s">
        <v>67</v>
      </c>
      <c r="BB628">
        <v>0</v>
      </c>
      <c r="BC628">
        <v>0.19</v>
      </c>
      <c r="BD628">
        <v>3.2</v>
      </c>
      <c r="BE628">
        <v>3.2</v>
      </c>
      <c r="BF628" t="s">
        <v>70</v>
      </c>
      <c r="BG628" t="s">
        <v>128</v>
      </c>
      <c r="BH628" t="s">
        <v>704</v>
      </c>
      <c r="BI628" t="s">
        <v>67</v>
      </c>
      <c r="BJ628" t="s">
        <v>147</v>
      </c>
      <c r="BK628" t="s">
        <v>67</v>
      </c>
      <c r="BL628" t="s">
        <v>130</v>
      </c>
      <c r="BM628" t="s">
        <v>67</v>
      </c>
      <c r="BN628">
        <v>43.77</v>
      </c>
      <c r="BO628">
        <v>0.25</v>
      </c>
      <c r="BP628">
        <v>2.1</v>
      </c>
      <c r="BQ628" t="s">
        <v>131</v>
      </c>
      <c r="BR628" t="s">
        <v>139</v>
      </c>
      <c r="BS628" t="s">
        <v>133</v>
      </c>
      <c r="BT628" t="s">
        <v>98</v>
      </c>
      <c r="BU628">
        <v>-1.25</v>
      </c>
      <c r="BV628">
        <v>-1</v>
      </c>
    </row>
    <row r="629" spans="1:74" x14ac:dyDescent="0.25">
      <c r="A629" t="s">
        <v>80</v>
      </c>
      <c r="B629" t="s">
        <v>80</v>
      </c>
      <c r="C629" t="s">
        <v>80</v>
      </c>
      <c r="D629">
        <v>1.4</v>
      </c>
      <c r="E629">
        <v>0.18</v>
      </c>
      <c r="F629" t="s">
        <v>67</v>
      </c>
      <c r="G629" t="s">
        <v>105</v>
      </c>
      <c r="H629">
        <v>199</v>
      </c>
      <c r="I629">
        <v>1.1299999999999999</v>
      </c>
      <c r="J629" t="s">
        <v>106</v>
      </c>
      <c r="K629" t="s">
        <v>67</v>
      </c>
      <c r="L629">
        <v>0</v>
      </c>
      <c r="M629" t="s">
        <v>116</v>
      </c>
      <c r="N629" t="s">
        <v>107</v>
      </c>
      <c r="O629">
        <v>-1.4</v>
      </c>
      <c r="P629">
        <v>-1.51</v>
      </c>
      <c r="Q629">
        <v>-1.27</v>
      </c>
      <c r="R629" t="s">
        <v>72</v>
      </c>
      <c r="S629">
        <v>7.8</v>
      </c>
      <c r="T629" t="s">
        <v>65</v>
      </c>
      <c r="U629" t="s">
        <v>735</v>
      </c>
      <c r="V629" t="s">
        <v>108</v>
      </c>
      <c r="W629" t="s">
        <v>80</v>
      </c>
      <c r="X629">
        <v>0.2</v>
      </c>
      <c r="Y629" t="s">
        <v>67</v>
      </c>
      <c r="Z629">
        <v>-0.95</v>
      </c>
      <c r="AA629" t="s">
        <v>65</v>
      </c>
      <c r="AB629" t="s">
        <v>92</v>
      </c>
      <c r="AC629">
        <v>-1.51</v>
      </c>
      <c r="AD629">
        <v>2021</v>
      </c>
      <c r="AE629">
        <v>95.8</v>
      </c>
      <c r="AF629">
        <v>192</v>
      </c>
      <c r="AG629" t="s">
        <v>93</v>
      </c>
      <c r="AH629" t="s">
        <v>66</v>
      </c>
      <c r="AI629">
        <v>1536</v>
      </c>
      <c r="AJ629">
        <v>0.47</v>
      </c>
      <c r="AK629" t="s">
        <v>109</v>
      </c>
      <c r="AL629">
        <v>457319</v>
      </c>
      <c r="AM629" t="s">
        <v>736</v>
      </c>
      <c r="AN629" t="s">
        <v>67</v>
      </c>
      <c r="AO629" t="s">
        <v>123</v>
      </c>
      <c r="AP629" t="s">
        <v>124</v>
      </c>
      <c r="AQ629" t="s">
        <v>68</v>
      </c>
      <c r="AR629" t="s">
        <v>93</v>
      </c>
      <c r="AS629" t="s">
        <v>67</v>
      </c>
      <c r="AT629" t="s">
        <v>146</v>
      </c>
      <c r="AU629" t="s">
        <v>125</v>
      </c>
      <c r="AV629" t="s">
        <v>67</v>
      </c>
      <c r="AW629" t="s">
        <v>126</v>
      </c>
      <c r="AX629" t="s">
        <v>209</v>
      </c>
      <c r="AY629" t="s">
        <v>110</v>
      </c>
      <c r="AZ629">
        <v>534</v>
      </c>
      <c r="BA629" t="s">
        <v>67</v>
      </c>
      <c r="BB629">
        <v>0</v>
      </c>
      <c r="BC629">
        <v>0.24</v>
      </c>
      <c r="BD629">
        <v>3.2</v>
      </c>
      <c r="BE629">
        <v>3.2</v>
      </c>
      <c r="BF629" t="s">
        <v>70</v>
      </c>
      <c r="BG629" t="s">
        <v>128</v>
      </c>
      <c r="BH629" t="s">
        <v>704</v>
      </c>
      <c r="BI629" t="s">
        <v>67</v>
      </c>
      <c r="BJ629" t="s">
        <v>147</v>
      </c>
      <c r="BK629" t="s">
        <v>67</v>
      </c>
      <c r="BL629" t="s">
        <v>130</v>
      </c>
      <c r="BM629" t="s">
        <v>67</v>
      </c>
      <c r="BN629">
        <v>19.489999999999998</v>
      </c>
      <c r="BO629">
        <v>0.26</v>
      </c>
      <c r="BP629">
        <v>1.5</v>
      </c>
      <c r="BQ629" t="s">
        <v>148</v>
      </c>
      <c r="BR629" t="s">
        <v>139</v>
      </c>
      <c r="BS629" t="s">
        <v>133</v>
      </c>
      <c r="BT629" t="s">
        <v>98</v>
      </c>
      <c r="BU629">
        <v>-1.25</v>
      </c>
      <c r="BV629">
        <v>-1</v>
      </c>
    </row>
    <row r="630" spans="1:74" x14ac:dyDescent="0.25">
      <c r="A630" t="s">
        <v>80</v>
      </c>
      <c r="B630" t="s">
        <v>80</v>
      </c>
      <c r="C630" t="s">
        <v>80</v>
      </c>
      <c r="D630">
        <v>1.1000000000000001</v>
      </c>
      <c r="E630" t="s">
        <v>67</v>
      </c>
      <c r="F630" t="s">
        <v>67</v>
      </c>
      <c r="G630" t="s">
        <v>105</v>
      </c>
      <c r="H630">
        <v>199</v>
      </c>
      <c r="I630">
        <v>1.1299999999999999</v>
      </c>
      <c r="J630" t="s">
        <v>106</v>
      </c>
      <c r="K630" t="s">
        <v>67</v>
      </c>
      <c r="L630" t="s">
        <v>67</v>
      </c>
      <c r="M630" t="s">
        <v>116</v>
      </c>
      <c r="N630" t="s">
        <v>117</v>
      </c>
      <c r="O630">
        <v>-1.4</v>
      </c>
      <c r="P630" t="s">
        <v>67</v>
      </c>
      <c r="Q630" t="s">
        <v>67</v>
      </c>
      <c r="R630" t="s">
        <v>72</v>
      </c>
      <c r="S630" t="s">
        <v>67</v>
      </c>
      <c r="T630" t="s">
        <v>65</v>
      </c>
      <c r="U630" t="s">
        <v>737</v>
      </c>
      <c r="V630" t="s">
        <v>119</v>
      </c>
      <c r="W630" t="s">
        <v>80</v>
      </c>
      <c r="X630">
        <v>0.5</v>
      </c>
      <c r="Y630">
        <v>0.5</v>
      </c>
      <c r="Z630" t="s">
        <v>67</v>
      </c>
      <c r="AA630" t="s">
        <v>120</v>
      </c>
      <c r="AB630" t="s">
        <v>92</v>
      </c>
      <c r="AC630" t="s">
        <v>67</v>
      </c>
      <c r="AD630">
        <v>2021</v>
      </c>
      <c r="AE630">
        <v>74.8</v>
      </c>
      <c r="AF630">
        <v>150</v>
      </c>
      <c r="AG630" t="s">
        <v>93</v>
      </c>
      <c r="AH630" t="s">
        <v>66</v>
      </c>
      <c r="AI630" t="s">
        <v>67</v>
      </c>
      <c r="AJ630" t="s">
        <v>67</v>
      </c>
      <c r="AK630" t="s">
        <v>109</v>
      </c>
      <c r="AL630">
        <v>457317</v>
      </c>
      <c r="AM630" t="s">
        <v>738</v>
      </c>
      <c r="AN630" t="s">
        <v>168</v>
      </c>
      <c r="AO630" t="s">
        <v>123</v>
      </c>
      <c r="AP630" t="s">
        <v>124</v>
      </c>
      <c r="AQ630" t="s">
        <v>68</v>
      </c>
      <c r="AR630" t="s">
        <v>93</v>
      </c>
      <c r="AS630" t="s">
        <v>67</v>
      </c>
      <c r="AT630" t="s">
        <v>67</v>
      </c>
      <c r="AU630" t="s">
        <v>125</v>
      </c>
      <c r="AV630" t="s">
        <v>67</v>
      </c>
      <c r="AW630" t="s">
        <v>126</v>
      </c>
      <c r="AX630" t="s">
        <v>267</v>
      </c>
      <c r="AY630" t="s">
        <v>110</v>
      </c>
      <c r="AZ630" t="s">
        <v>67</v>
      </c>
      <c r="BA630" t="s">
        <v>67</v>
      </c>
      <c r="BB630">
        <v>0</v>
      </c>
      <c r="BC630" t="s">
        <v>67</v>
      </c>
      <c r="BD630" t="s">
        <v>67</v>
      </c>
      <c r="BE630" t="s">
        <v>67</v>
      </c>
      <c r="BF630" t="s">
        <v>70</v>
      </c>
      <c r="BG630" t="s">
        <v>128</v>
      </c>
      <c r="BH630" t="s">
        <v>704</v>
      </c>
      <c r="BI630" t="s">
        <v>67</v>
      </c>
      <c r="BJ630" t="s">
        <v>147</v>
      </c>
      <c r="BK630" t="s">
        <v>67</v>
      </c>
      <c r="BL630" t="s">
        <v>130</v>
      </c>
      <c r="BM630">
        <v>37.4</v>
      </c>
      <c r="BN630">
        <v>37.409999999999997</v>
      </c>
      <c r="BO630" t="s">
        <v>67</v>
      </c>
      <c r="BP630">
        <v>1.5</v>
      </c>
      <c r="BQ630" t="s">
        <v>148</v>
      </c>
      <c r="BR630" t="s">
        <v>139</v>
      </c>
      <c r="BS630" t="s">
        <v>133</v>
      </c>
      <c r="BT630" t="s">
        <v>98</v>
      </c>
      <c r="BU630">
        <v>-1.25</v>
      </c>
      <c r="BV630">
        <v>-1</v>
      </c>
    </row>
    <row r="631" spans="1:74" x14ac:dyDescent="0.25">
      <c r="A631" t="s">
        <v>195</v>
      </c>
      <c r="B631" t="s">
        <v>195</v>
      </c>
      <c r="C631" t="s">
        <v>195</v>
      </c>
      <c r="D631">
        <v>0.3</v>
      </c>
      <c r="E631">
        <v>0.02</v>
      </c>
      <c r="F631">
        <v>0.6</v>
      </c>
      <c r="G631" t="s">
        <v>88</v>
      </c>
      <c r="H631">
        <v>199</v>
      </c>
      <c r="I631">
        <v>1.1299999999999999</v>
      </c>
      <c r="J631" t="s">
        <v>106</v>
      </c>
      <c r="K631" t="s">
        <v>67</v>
      </c>
      <c r="L631">
        <v>1</v>
      </c>
      <c r="M631" t="s">
        <v>116</v>
      </c>
      <c r="N631" t="s">
        <v>107</v>
      </c>
      <c r="O631">
        <v>-2.1</v>
      </c>
      <c r="P631">
        <v>-1.77</v>
      </c>
      <c r="Q631">
        <v>-1.7</v>
      </c>
      <c r="R631" t="s">
        <v>72</v>
      </c>
      <c r="S631">
        <v>6.1</v>
      </c>
      <c r="T631" t="s">
        <v>65</v>
      </c>
      <c r="U631" t="s">
        <v>739</v>
      </c>
      <c r="V631" t="s">
        <v>108</v>
      </c>
      <c r="W631" t="s">
        <v>195</v>
      </c>
      <c r="X631">
        <v>0.02</v>
      </c>
      <c r="Y631">
        <v>0.6</v>
      </c>
      <c r="Z631">
        <v>-1.66</v>
      </c>
      <c r="AA631" t="s">
        <v>65</v>
      </c>
      <c r="AB631" t="s">
        <v>92</v>
      </c>
      <c r="AC631">
        <v>-1.77</v>
      </c>
      <c r="AD631">
        <v>2021</v>
      </c>
      <c r="AE631">
        <v>48.3</v>
      </c>
      <c r="AF631">
        <v>97</v>
      </c>
      <c r="AG631" t="s">
        <v>93</v>
      </c>
      <c r="AH631" t="s">
        <v>66</v>
      </c>
      <c r="AI631">
        <v>1536</v>
      </c>
      <c r="AJ631">
        <v>0.05</v>
      </c>
      <c r="AK631" t="s">
        <v>109</v>
      </c>
      <c r="AL631">
        <v>457320</v>
      </c>
      <c r="AM631" t="s">
        <v>740</v>
      </c>
      <c r="AN631" t="s">
        <v>67</v>
      </c>
      <c r="AO631" t="s">
        <v>123</v>
      </c>
      <c r="AP631" t="s">
        <v>124</v>
      </c>
      <c r="AQ631" t="s">
        <v>68</v>
      </c>
      <c r="AR631" t="s">
        <v>93</v>
      </c>
      <c r="AS631" t="s">
        <v>67</v>
      </c>
      <c r="AT631" t="s">
        <v>146</v>
      </c>
      <c r="AU631" t="s">
        <v>125</v>
      </c>
      <c r="AV631" t="s">
        <v>67</v>
      </c>
      <c r="AW631" t="s">
        <v>126</v>
      </c>
      <c r="AX631" t="s">
        <v>616</v>
      </c>
      <c r="AY631" t="s">
        <v>110</v>
      </c>
      <c r="AZ631">
        <v>1161</v>
      </c>
      <c r="BA631" t="s">
        <v>67</v>
      </c>
      <c r="BB631">
        <v>0</v>
      </c>
      <c r="BC631">
        <v>7.0000000000000007E-2</v>
      </c>
      <c r="BD631">
        <v>2.7</v>
      </c>
      <c r="BE631">
        <v>2.7</v>
      </c>
      <c r="BF631" t="s">
        <v>70</v>
      </c>
      <c r="BG631" t="s">
        <v>128</v>
      </c>
      <c r="BH631" t="s">
        <v>704</v>
      </c>
      <c r="BI631" t="s">
        <v>67</v>
      </c>
      <c r="BJ631" t="s">
        <v>147</v>
      </c>
      <c r="BK631">
        <v>-1.7</v>
      </c>
      <c r="BL631" t="s">
        <v>130</v>
      </c>
      <c r="BM631">
        <v>28.98</v>
      </c>
      <c r="BN631">
        <v>1.0900000000000001</v>
      </c>
      <c r="BO631">
        <v>7.0000000000000007E-2</v>
      </c>
      <c r="BP631">
        <v>0.7</v>
      </c>
      <c r="BQ631" t="s">
        <v>148</v>
      </c>
      <c r="BR631" t="s">
        <v>139</v>
      </c>
      <c r="BS631" t="s">
        <v>133</v>
      </c>
      <c r="BT631" t="s">
        <v>98</v>
      </c>
      <c r="BU631" t="s">
        <v>67</v>
      </c>
      <c r="BV631" t="s">
        <v>67</v>
      </c>
    </row>
    <row r="632" spans="1:74" x14ac:dyDescent="0.25">
      <c r="A632" t="s">
        <v>80</v>
      </c>
      <c r="B632" t="s">
        <v>80</v>
      </c>
      <c r="C632" t="s">
        <v>80</v>
      </c>
      <c r="D632">
        <v>2.9</v>
      </c>
      <c r="E632">
        <v>0.71</v>
      </c>
      <c r="F632" t="s">
        <v>67</v>
      </c>
      <c r="G632" t="s">
        <v>111</v>
      </c>
      <c r="H632">
        <v>199</v>
      </c>
      <c r="I632">
        <v>1.1299999999999999</v>
      </c>
      <c r="J632" t="s">
        <v>112</v>
      </c>
      <c r="K632" t="s">
        <v>67</v>
      </c>
      <c r="L632">
        <v>0</v>
      </c>
      <c r="M632" t="s">
        <v>116</v>
      </c>
      <c r="N632" t="s">
        <v>107</v>
      </c>
      <c r="O632">
        <v>-1.25</v>
      </c>
      <c r="P632">
        <v>-1.61</v>
      </c>
      <c r="Q632">
        <v>-1.21</v>
      </c>
      <c r="R632" t="s">
        <v>142</v>
      </c>
      <c r="S632">
        <v>6.3</v>
      </c>
      <c r="T632" t="s">
        <v>65</v>
      </c>
      <c r="U632" t="s">
        <v>741</v>
      </c>
      <c r="V632" t="s">
        <v>144</v>
      </c>
      <c r="W632" t="s">
        <v>80</v>
      </c>
      <c r="X632">
        <v>0.8</v>
      </c>
      <c r="Y632" t="s">
        <v>67</v>
      </c>
      <c r="Z632">
        <v>-0.78</v>
      </c>
      <c r="AA632" t="s">
        <v>65</v>
      </c>
      <c r="AB632" t="s">
        <v>92</v>
      </c>
      <c r="AC632">
        <v>-1.61</v>
      </c>
      <c r="AD632">
        <v>2021</v>
      </c>
      <c r="AE632">
        <v>86.5</v>
      </c>
      <c r="AF632">
        <v>173</v>
      </c>
      <c r="AG632" t="s">
        <v>93</v>
      </c>
      <c r="AH632" t="s">
        <v>66</v>
      </c>
      <c r="AI632">
        <v>1536</v>
      </c>
      <c r="AJ632">
        <v>1.91</v>
      </c>
      <c r="AK632" t="s">
        <v>109</v>
      </c>
      <c r="AL632">
        <v>457321</v>
      </c>
      <c r="AM632" t="s">
        <v>742</v>
      </c>
      <c r="AN632" t="s">
        <v>67</v>
      </c>
      <c r="AO632" t="s">
        <v>123</v>
      </c>
      <c r="AP632" t="s">
        <v>124</v>
      </c>
      <c r="AQ632" t="s">
        <v>68</v>
      </c>
      <c r="AR632" t="s">
        <v>93</v>
      </c>
      <c r="AS632" t="s">
        <v>67</v>
      </c>
      <c r="AT632" t="s">
        <v>146</v>
      </c>
      <c r="AU632" t="s">
        <v>125</v>
      </c>
      <c r="AV632" t="s">
        <v>67</v>
      </c>
      <c r="AW632" t="s">
        <v>126</v>
      </c>
      <c r="AX632" t="s">
        <v>290</v>
      </c>
      <c r="AY632" t="s">
        <v>110</v>
      </c>
      <c r="AZ632">
        <v>361</v>
      </c>
      <c r="BA632" t="s">
        <v>67</v>
      </c>
      <c r="BB632">
        <v>0</v>
      </c>
      <c r="BC632">
        <v>0.4</v>
      </c>
      <c r="BD632">
        <v>1.5</v>
      </c>
      <c r="BE632">
        <v>1.5</v>
      </c>
      <c r="BF632" t="s">
        <v>70</v>
      </c>
      <c r="BG632" t="s">
        <v>128</v>
      </c>
      <c r="BH632" t="s">
        <v>704</v>
      </c>
      <c r="BI632" t="s">
        <v>67</v>
      </c>
      <c r="BJ632" t="s">
        <v>147</v>
      </c>
      <c r="BK632" t="s">
        <v>67</v>
      </c>
      <c r="BL632" t="s">
        <v>130</v>
      </c>
      <c r="BM632" t="s">
        <v>67</v>
      </c>
      <c r="BN632">
        <v>69.39</v>
      </c>
      <c r="BO632">
        <v>0.51</v>
      </c>
      <c r="BP632">
        <v>3.3</v>
      </c>
      <c r="BQ632" t="s">
        <v>131</v>
      </c>
      <c r="BR632" t="s">
        <v>139</v>
      </c>
      <c r="BS632" t="s">
        <v>133</v>
      </c>
      <c r="BT632" t="s">
        <v>98</v>
      </c>
      <c r="BU632">
        <v>-1.1000000000000001</v>
      </c>
      <c r="BV632">
        <v>-0.85</v>
      </c>
    </row>
    <row r="633" spans="1:74" x14ac:dyDescent="0.25">
      <c r="A633" t="s">
        <v>80</v>
      </c>
      <c r="B633" t="s">
        <v>80</v>
      </c>
      <c r="C633" t="s">
        <v>80</v>
      </c>
      <c r="D633">
        <v>1.3</v>
      </c>
      <c r="E633">
        <v>0.08</v>
      </c>
      <c r="F633" t="s">
        <v>67</v>
      </c>
      <c r="G633" t="s">
        <v>111</v>
      </c>
      <c r="H633">
        <v>199</v>
      </c>
      <c r="I633">
        <v>1.1299999999999999</v>
      </c>
      <c r="J633" t="s">
        <v>106</v>
      </c>
      <c r="K633" t="s">
        <v>67</v>
      </c>
      <c r="L633">
        <v>0</v>
      </c>
      <c r="M633" t="s">
        <v>116</v>
      </c>
      <c r="N633" t="s">
        <v>107</v>
      </c>
      <c r="O633">
        <v>-1.4</v>
      </c>
      <c r="P633">
        <v>-1.36</v>
      </c>
      <c r="Q633">
        <v>-1.19</v>
      </c>
      <c r="R633" t="s">
        <v>142</v>
      </c>
      <c r="S633">
        <v>5.8</v>
      </c>
      <c r="T633" t="s">
        <v>65</v>
      </c>
      <c r="U633" t="s">
        <v>743</v>
      </c>
      <c r="V633" t="s">
        <v>108</v>
      </c>
      <c r="W633" t="s">
        <v>80</v>
      </c>
      <c r="X633">
        <v>0.09</v>
      </c>
      <c r="Y633" t="s">
        <v>67</v>
      </c>
      <c r="Z633">
        <v>-0.94</v>
      </c>
      <c r="AA633" t="s">
        <v>65</v>
      </c>
      <c r="AB633" t="s">
        <v>92</v>
      </c>
      <c r="AC633">
        <v>-1.36</v>
      </c>
      <c r="AD633">
        <v>2021</v>
      </c>
      <c r="AE633">
        <v>105.9</v>
      </c>
      <c r="AF633">
        <v>212</v>
      </c>
      <c r="AG633" t="s">
        <v>93</v>
      </c>
      <c r="AH633" t="s">
        <v>66</v>
      </c>
      <c r="AI633">
        <v>1536</v>
      </c>
      <c r="AJ633">
        <v>0.32</v>
      </c>
      <c r="AK633" t="s">
        <v>109</v>
      </c>
      <c r="AL633">
        <v>457322</v>
      </c>
      <c r="AM633" t="s">
        <v>744</v>
      </c>
      <c r="AN633" t="s">
        <v>67</v>
      </c>
      <c r="AO633" t="s">
        <v>123</v>
      </c>
      <c r="AP633" t="s">
        <v>124</v>
      </c>
      <c r="AQ633" t="s">
        <v>68</v>
      </c>
      <c r="AR633" t="s">
        <v>93</v>
      </c>
      <c r="AS633" t="s">
        <v>67</v>
      </c>
      <c r="AT633" t="s">
        <v>146</v>
      </c>
      <c r="AU633" t="s">
        <v>125</v>
      </c>
      <c r="AV633" t="s">
        <v>67</v>
      </c>
      <c r="AW633" t="s">
        <v>126</v>
      </c>
      <c r="AX633" t="s">
        <v>156</v>
      </c>
      <c r="AY633" t="s">
        <v>110</v>
      </c>
      <c r="AZ633">
        <v>768</v>
      </c>
      <c r="BA633" t="s">
        <v>67</v>
      </c>
      <c r="BB633">
        <v>0</v>
      </c>
      <c r="BC633">
        <v>0.17</v>
      </c>
      <c r="BD633">
        <v>2.2999999999999998</v>
      </c>
      <c r="BE633">
        <v>2.2999999999999998</v>
      </c>
      <c r="BF633" t="s">
        <v>70</v>
      </c>
      <c r="BG633" t="s">
        <v>128</v>
      </c>
      <c r="BH633" t="s">
        <v>704</v>
      </c>
      <c r="BI633" t="s">
        <v>67</v>
      </c>
      <c r="BJ633" t="s">
        <v>147</v>
      </c>
      <c r="BK633" t="s">
        <v>67</v>
      </c>
      <c r="BL633" t="s">
        <v>130</v>
      </c>
      <c r="BM633" t="s">
        <v>67</v>
      </c>
      <c r="BN633">
        <v>9.57</v>
      </c>
      <c r="BO633">
        <v>0.11</v>
      </c>
      <c r="BP633">
        <v>1.2</v>
      </c>
      <c r="BQ633" t="s">
        <v>148</v>
      </c>
      <c r="BR633" t="s">
        <v>139</v>
      </c>
      <c r="BS633" t="s">
        <v>133</v>
      </c>
      <c r="BT633" t="s">
        <v>98</v>
      </c>
      <c r="BU633">
        <v>-1.25</v>
      </c>
      <c r="BV633">
        <v>-1</v>
      </c>
    </row>
    <row r="634" spans="1:74" x14ac:dyDescent="0.25">
      <c r="A634" t="s">
        <v>80</v>
      </c>
      <c r="B634" t="s">
        <v>80</v>
      </c>
      <c r="C634" t="s">
        <v>80</v>
      </c>
      <c r="D634">
        <v>7.6</v>
      </c>
      <c r="E634">
        <v>0.68</v>
      </c>
      <c r="F634" t="s">
        <v>67</v>
      </c>
      <c r="G634" t="s">
        <v>111</v>
      </c>
      <c r="H634">
        <v>199</v>
      </c>
      <c r="I634">
        <v>1.1299999999999999</v>
      </c>
      <c r="J634" t="s">
        <v>106</v>
      </c>
      <c r="K634" t="s">
        <v>67</v>
      </c>
      <c r="L634">
        <v>0</v>
      </c>
      <c r="M634" t="s">
        <v>116</v>
      </c>
      <c r="N634" t="s">
        <v>107</v>
      </c>
      <c r="O634">
        <v>-1.4</v>
      </c>
      <c r="P634">
        <v>-1.58</v>
      </c>
      <c r="Q634">
        <v>-1.17</v>
      </c>
      <c r="R634" t="s">
        <v>142</v>
      </c>
      <c r="S634">
        <v>7.4</v>
      </c>
      <c r="T634" t="s">
        <v>65</v>
      </c>
      <c r="U634" t="s">
        <v>743</v>
      </c>
      <c r="V634" t="s">
        <v>108</v>
      </c>
      <c r="W634" t="s">
        <v>80</v>
      </c>
      <c r="X634">
        <v>0.77</v>
      </c>
      <c r="Y634" t="s">
        <v>67</v>
      </c>
      <c r="Z634">
        <v>-0.94</v>
      </c>
      <c r="AA634" t="s">
        <v>65</v>
      </c>
      <c r="AB634" t="s">
        <v>92</v>
      </c>
      <c r="AC634">
        <v>-1.58</v>
      </c>
      <c r="AD634">
        <v>2021</v>
      </c>
      <c r="AE634">
        <v>269.89999999999998</v>
      </c>
      <c r="AF634">
        <v>540</v>
      </c>
      <c r="AG634" t="s">
        <v>93</v>
      </c>
      <c r="AH634" t="s">
        <v>66</v>
      </c>
      <c r="AI634">
        <v>1536</v>
      </c>
      <c r="AJ634">
        <v>1.22</v>
      </c>
      <c r="AK634" t="s">
        <v>109</v>
      </c>
      <c r="AL634">
        <v>457323</v>
      </c>
      <c r="AM634" t="s">
        <v>744</v>
      </c>
      <c r="AN634" t="s">
        <v>67</v>
      </c>
      <c r="AO634" t="s">
        <v>123</v>
      </c>
      <c r="AP634" t="s">
        <v>124</v>
      </c>
      <c r="AQ634" t="s">
        <v>68</v>
      </c>
      <c r="AR634" t="s">
        <v>93</v>
      </c>
      <c r="AS634" t="s">
        <v>67</v>
      </c>
      <c r="AT634" t="s">
        <v>146</v>
      </c>
      <c r="AU634" t="s">
        <v>125</v>
      </c>
      <c r="AV634" t="s">
        <v>67</v>
      </c>
      <c r="AW634" t="s">
        <v>126</v>
      </c>
      <c r="AX634" t="s">
        <v>156</v>
      </c>
      <c r="AY634" t="s">
        <v>110</v>
      </c>
      <c r="AZ634">
        <v>769</v>
      </c>
      <c r="BA634" t="s">
        <v>67</v>
      </c>
      <c r="BB634">
        <v>0</v>
      </c>
      <c r="BC634">
        <v>0.41</v>
      </c>
      <c r="BD634">
        <v>2.2999999999999998</v>
      </c>
      <c r="BE634">
        <v>2.2999999999999998</v>
      </c>
      <c r="BF634" t="s">
        <v>70</v>
      </c>
      <c r="BG634" t="s">
        <v>128</v>
      </c>
      <c r="BH634" t="s">
        <v>704</v>
      </c>
      <c r="BI634" t="s">
        <v>67</v>
      </c>
      <c r="BJ634" t="s">
        <v>147</v>
      </c>
      <c r="BK634" t="s">
        <v>67</v>
      </c>
      <c r="BL634" t="s">
        <v>130</v>
      </c>
      <c r="BM634" t="s">
        <v>67</v>
      </c>
      <c r="BN634">
        <v>207.36</v>
      </c>
      <c r="BO634">
        <v>0.33</v>
      </c>
      <c r="BP634">
        <v>2.8</v>
      </c>
      <c r="BQ634" t="s">
        <v>131</v>
      </c>
      <c r="BR634" t="s">
        <v>139</v>
      </c>
      <c r="BS634" t="s">
        <v>133</v>
      </c>
      <c r="BT634" t="s">
        <v>98</v>
      </c>
      <c r="BU634">
        <v>-1.25</v>
      </c>
      <c r="BV634">
        <v>-1</v>
      </c>
    </row>
    <row r="635" spans="1:74" x14ac:dyDescent="0.25">
      <c r="A635" t="s">
        <v>80</v>
      </c>
      <c r="B635" t="s">
        <v>80</v>
      </c>
      <c r="C635" t="s">
        <v>80</v>
      </c>
      <c r="D635">
        <v>1.2</v>
      </c>
      <c r="E635">
        <v>0.12</v>
      </c>
      <c r="F635" t="s">
        <v>67</v>
      </c>
      <c r="G635" t="s">
        <v>105</v>
      </c>
      <c r="H635">
        <v>199</v>
      </c>
      <c r="I635">
        <v>1.1299999999999999</v>
      </c>
      <c r="J635" t="s">
        <v>106</v>
      </c>
      <c r="K635" t="s">
        <v>67</v>
      </c>
      <c r="L635">
        <v>0</v>
      </c>
      <c r="M635" t="s">
        <v>116</v>
      </c>
      <c r="N635" t="s">
        <v>107</v>
      </c>
      <c r="O635">
        <v>-1.25</v>
      </c>
      <c r="P635">
        <v>-1.19</v>
      </c>
      <c r="Q635">
        <v>-0.96</v>
      </c>
      <c r="R635" t="s">
        <v>142</v>
      </c>
      <c r="S635">
        <v>4.4000000000000004</v>
      </c>
      <c r="T635" t="s">
        <v>65</v>
      </c>
      <c r="U635" t="s">
        <v>745</v>
      </c>
      <c r="V635" t="s">
        <v>108</v>
      </c>
      <c r="W635" t="s">
        <v>80</v>
      </c>
      <c r="X635">
        <v>0.14000000000000001</v>
      </c>
      <c r="Y635" t="s">
        <v>67</v>
      </c>
      <c r="Z635">
        <v>-0.8</v>
      </c>
      <c r="AA635" t="s">
        <v>65</v>
      </c>
      <c r="AB635" t="s">
        <v>92</v>
      </c>
      <c r="AC635">
        <v>-1.19</v>
      </c>
      <c r="AD635">
        <v>2021</v>
      </c>
      <c r="AE635">
        <v>105.2</v>
      </c>
      <c r="AF635">
        <v>210</v>
      </c>
      <c r="AG635" t="s">
        <v>93</v>
      </c>
      <c r="AH635" t="s">
        <v>66</v>
      </c>
      <c r="AI635">
        <v>1536</v>
      </c>
      <c r="AJ635">
        <v>0.23</v>
      </c>
      <c r="AK635" t="s">
        <v>109</v>
      </c>
      <c r="AL635">
        <v>457324</v>
      </c>
      <c r="AM635" t="s">
        <v>746</v>
      </c>
      <c r="AN635" t="s">
        <v>67</v>
      </c>
      <c r="AO635" t="s">
        <v>123</v>
      </c>
      <c r="AP635" t="s">
        <v>124</v>
      </c>
      <c r="AQ635" t="s">
        <v>68</v>
      </c>
      <c r="AR635" t="s">
        <v>93</v>
      </c>
      <c r="AS635" t="s">
        <v>67</v>
      </c>
      <c r="AT635" t="s">
        <v>146</v>
      </c>
      <c r="AU635" t="s">
        <v>125</v>
      </c>
      <c r="AV635" t="s">
        <v>67</v>
      </c>
      <c r="AW635" t="s">
        <v>126</v>
      </c>
      <c r="AX635" t="s">
        <v>307</v>
      </c>
      <c r="AY635" t="s">
        <v>110</v>
      </c>
      <c r="AZ635">
        <v>156</v>
      </c>
      <c r="BA635" t="s">
        <v>67</v>
      </c>
      <c r="BB635">
        <v>0</v>
      </c>
      <c r="BC635">
        <v>0.23</v>
      </c>
      <c r="BD635">
        <v>1.7</v>
      </c>
      <c r="BE635">
        <v>1.7</v>
      </c>
      <c r="BF635" t="s">
        <v>70</v>
      </c>
      <c r="BG635" t="s">
        <v>128</v>
      </c>
      <c r="BH635" t="s">
        <v>704</v>
      </c>
      <c r="BI635" t="s">
        <v>67</v>
      </c>
      <c r="BJ635" t="s">
        <v>147</v>
      </c>
      <c r="BK635" t="s">
        <v>67</v>
      </c>
      <c r="BL635" t="s">
        <v>130</v>
      </c>
      <c r="BM635" t="s">
        <v>67</v>
      </c>
      <c r="BN635">
        <v>14.27</v>
      </c>
      <c r="BO635">
        <v>0.09</v>
      </c>
      <c r="BP635">
        <v>1.1000000000000001</v>
      </c>
      <c r="BQ635" t="s">
        <v>148</v>
      </c>
      <c r="BR635" t="s">
        <v>139</v>
      </c>
      <c r="BS635" t="s">
        <v>133</v>
      </c>
      <c r="BT635" t="s">
        <v>98</v>
      </c>
      <c r="BU635">
        <v>-1.1000000000000001</v>
      </c>
      <c r="BV635">
        <v>-0.85</v>
      </c>
    </row>
    <row r="636" spans="1:74" x14ac:dyDescent="0.25">
      <c r="A636" t="s">
        <v>80</v>
      </c>
      <c r="B636" t="s">
        <v>80</v>
      </c>
      <c r="C636" t="s">
        <v>80</v>
      </c>
      <c r="D636">
        <v>0.7</v>
      </c>
      <c r="E636">
        <v>0.18</v>
      </c>
      <c r="F636">
        <v>0.18</v>
      </c>
      <c r="G636" t="s">
        <v>111</v>
      </c>
      <c r="H636">
        <v>199</v>
      </c>
      <c r="I636">
        <v>1.1299999999999999</v>
      </c>
      <c r="J636" t="s">
        <v>112</v>
      </c>
      <c r="K636" t="s">
        <v>67</v>
      </c>
      <c r="L636">
        <v>0</v>
      </c>
      <c r="M636" t="s">
        <v>116</v>
      </c>
      <c r="N636" t="s">
        <v>107</v>
      </c>
      <c r="O636">
        <v>-1.25</v>
      </c>
      <c r="P636">
        <v>-1.04</v>
      </c>
      <c r="Q636">
        <v>-0.89</v>
      </c>
      <c r="R636" t="s">
        <v>142</v>
      </c>
      <c r="S636">
        <v>4.3</v>
      </c>
      <c r="T636" t="s">
        <v>65</v>
      </c>
      <c r="U636" t="s">
        <v>745</v>
      </c>
      <c r="V636" t="s">
        <v>144</v>
      </c>
      <c r="W636" t="s">
        <v>80</v>
      </c>
      <c r="X636">
        <v>0.2</v>
      </c>
      <c r="Y636">
        <v>0.2</v>
      </c>
      <c r="Z636">
        <v>-0.8</v>
      </c>
      <c r="AA636" t="s">
        <v>65</v>
      </c>
      <c r="AB636" t="s">
        <v>92</v>
      </c>
      <c r="AC636">
        <v>-1.04</v>
      </c>
      <c r="AD636">
        <v>2021</v>
      </c>
      <c r="AE636">
        <v>72.599999999999994</v>
      </c>
      <c r="AF636">
        <v>145</v>
      </c>
      <c r="AG636" t="s">
        <v>93</v>
      </c>
      <c r="AH636" t="s">
        <v>66</v>
      </c>
      <c r="AI636">
        <v>1536</v>
      </c>
      <c r="AJ636">
        <v>0.12</v>
      </c>
      <c r="AK636" t="s">
        <v>109</v>
      </c>
      <c r="AL636">
        <v>457325</v>
      </c>
      <c r="AM636" t="s">
        <v>746</v>
      </c>
      <c r="AN636" t="s">
        <v>67</v>
      </c>
      <c r="AO636" t="s">
        <v>123</v>
      </c>
      <c r="AP636" t="s">
        <v>124</v>
      </c>
      <c r="AQ636" t="s">
        <v>68</v>
      </c>
      <c r="AR636" t="s">
        <v>93</v>
      </c>
      <c r="AS636" t="s">
        <v>67</v>
      </c>
      <c r="AT636" t="s">
        <v>146</v>
      </c>
      <c r="AU636" t="s">
        <v>125</v>
      </c>
      <c r="AV636" t="s">
        <v>67</v>
      </c>
      <c r="AW636" t="s">
        <v>126</v>
      </c>
      <c r="AX636" t="s">
        <v>301</v>
      </c>
      <c r="AY636" t="s">
        <v>110</v>
      </c>
      <c r="AZ636">
        <v>157</v>
      </c>
      <c r="BA636" t="s">
        <v>67</v>
      </c>
      <c r="BB636">
        <v>0</v>
      </c>
      <c r="BC636">
        <v>0.15</v>
      </c>
      <c r="BD636">
        <v>1.7</v>
      </c>
      <c r="BE636">
        <v>1.7</v>
      </c>
      <c r="BF636" t="s">
        <v>70</v>
      </c>
      <c r="BG636" t="s">
        <v>241</v>
      </c>
      <c r="BH636" t="s">
        <v>704</v>
      </c>
      <c r="BI636" t="s">
        <v>67</v>
      </c>
      <c r="BJ636" t="s">
        <v>147</v>
      </c>
      <c r="BK636" t="s">
        <v>67</v>
      </c>
      <c r="BL636" t="s">
        <v>97</v>
      </c>
      <c r="BM636">
        <v>14.52</v>
      </c>
      <c r="BN636">
        <v>14.77</v>
      </c>
      <c r="BO636">
        <v>0.24</v>
      </c>
      <c r="BP636">
        <v>1</v>
      </c>
      <c r="BQ636" t="s">
        <v>148</v>
      </c>
      <c r="BR636" t="s">
        <v>747</v>
      </c>
      <c r="BS636" t="s">
        <v>133</v>
      </c>
      <c r="BT636" t="s">
        <v>98</v>
      </c>
      <c r="BU636">
        <v>-1.1000000000000001</v>
      </c>
      <c r="BV636">
        <v>-0.85</v>
      </c>
    </row>
    <row r="637" spans="1:74" x14ac:dyDescent="0.25">
      <c r="A637" t="s">
        <v>80</v>
      </c>
      <c r="B637" t="s">
        <v>80</v>
      </c>
      <c r="C637" t="s">
        <v>80</v>
      </c>
      <c r="D637">
        <v>2.1</v>
      </c>
      <c r="E637">
        <v>0.18</v>
      </c>
      <c r="F637">
        <v>0.18</v>
      </c>
      <c r="G637" t="s">
        <v>105</v>
      </c>
      <c r="H637">
        <v>199</v>
      </c>
      <c r="I637">
        <v>1.1299999999999999</v>
      </c>
      <c r="J637" t="s">
        <v>106</v>
      </c>
      <c r="K637" t="s">
        <v>67</v>
      </c>
      <c r="L637">
        <v>0</v>
      </c>
      <c r="M637" t="s">
        <v>116</v>
      </c>
      <c r="N637" t="s">
        <v>107</v>
      </c>
      <c r="O637">
        <v>-1.25</v>
      </c>
      <c r="P637">
        <v>-1.04</v>
      </c>
      <c r="Q637">
        <v>-0.89</v>
      </c>
      <c r="R637" t="s">
        <v>142</v>
      </c>
      <c r="S637">
        <v>4.3</v>
      </c>
      <c r="T637" t="s">
        <v>65</v>
      </c>
      <c r="U637" t="s">
        <v>745</v>
      </c>
      <c r="V637" t="s">
        <v>108</v>
      </c>
      <c r="W637" t="s">
        <v>80</v>
      </c>
      <c r="X637">
        <v>0.2</v>
      </c>
      <c r="Y637">
        <v>0.2</v>
      </c>
      <c r="Z637">
        <v>-0.8</v>
      </c>
      <c r="AA637" t="s">
        <v>65</v>
      </c>
      <c r="AB637" t="s">
        <v>92</v>
      </c>
      <c r="AC637">
        <v>-1.04</v>
      </c>
      <c r="AD637">
        <v>2021</v>
      </c>
      <c r="AE637">
        <v>207.2</v>
      </c>
      <c r="AF637">
        <v>414</v>
      </c>
      <c r="AG637" t="s">
        <v>93</v>
      </c>
      <c r="AH637" t="s">
        <v>66</v>
      </c>
      <c r="AI637">
        <v>1536</v>
      </c>
      <c r="AJ637">
        <v>0.12</v>
      </c>
      <c r="AK637" t="s">
        <v>109</v>
      </c>
      <c r="AL637">
        <v>457326</v>
      </c>
      <c r="AM637" t="s">
        <v>746</v>
      </c>
      <c r="AN637" t="s">
        <v>67</v>
      </c>
      <c r="AO637" t="s">
        <v>123</v>
      </c>
      <c r="AP637" t="s">
        <v>124</v>
      </c>
      <c r="AQ637" t="s">
        <v>68</v>
      </c>
      <c r="AR637" t="s">
        <v>93</v>
      </c>
      <c r="AS637" t="s">
        <v>67</v>
      </c>
      <c r="AT637" t="s">
        <v>146</v>
      </c>
      <c r="AU637" t="s">
        <v>125</v>
      </c>
      <c r="AV637" t="s">
        <v>67</v>
      </c>
      <c r="AW637" t="s">
        <v>126</v>
      </c>
      <c r="AX637" t="s">
        <v>307</v>
      </c>
      <c r="AY637" t="s">
        <v>110</v>
      </c>
      <c r="AZ637">
        <v>157</v>
      </c>
      <c r="BA637" t="s">
        <v>67</v>
      </c>
      <c r="BB637">
        <v>0</v>
      </c>
      <c r="BC637">
        <v>0.15</v>
      </c>
      <c r="BD637">
        <v>1.7</v>
      </c>
      <c r="BE637">
        <v>1.7</v>
      </c>
      <c r="BF637" t="s">
        <v>70</v>
      </c>
      <c r="BG637" t="s">
        <v>128</v>
      </c>
      <c r="BH637" t="s">
        <v>704</v>
      </c>
      <c r="BI637" t="s">
        <v>67</v>
      </c>
      <c r="BJ637" t="s">
        <v>147</v>
      </c>
      <c r="BK637" t="s">
        <v>67</v>
      </c>
      <c r="BL637" t="s">
        <v>130</v>
      </c>
      <c r="BM637">
        <v>41.44</v>
      </c>
      <c r="BN637">
        <v>42.15</v>
      </c>
      <c r="BO637">
        <v>0.24</v>
      </c>
      <c r="BP637">
        <v>1</v>
      </c>
      <c r="BQ637" t="s">
        <v>148</v>
      </c>
      <c r="BR637" t="s">
        <v>139</v>
      </c>
      <c r="BS637" t="s">
        <v>133</v>
      </c>
      <c r="BT637" t="s">
        <v>98</v>
      </c>
      <c r="BU637">
        <v>-1.1000000000000001</v>
      </c>
      <c r="BV637">
        <v>-0.85</v>
      </c>
    </row>
    <row r="638" spans="1:74" x14ac:dyDescent="0.25">
      <c r="A638" t="s">
        <v>80</v>
      </c>
      <c r="B638" t="s">
        <v>80</v>
      </c>
      <c r="C638" t="s">
        <v>80</v>
      </c>
      <c r="D638">
        <v>1.1000000000000001</v>
      </c>
      <c r="E638">
        <v>0.09</v>
      </c>
      <c r="F638" t="s">
        <v>67</v>
      </c>
      <c r="G638" t="s">
        <v>105</v>
      </c>
      <c r="H638">
        <v>199</v>
      </c>
      <c r="I638">
        <v>1.1299999999999999</v>
      </c>
      <c r="J638" t="s">
        <v>106</v>
      </c>
      <c r="K638" t="s">
        <v>67</v>
      </c>
      <c r="L638">
        <v>0</v>
      </c>
      <c r="M638" t="s">
        <v>116</v>
      </c>
      <c r="N638" t="s">
        <v>107</v>
      </c>
      <c r="O638">
        <v>-1.4</v>
      </c>
      <c r="P638">
        <v>-1.54</v>
      </c>
      <c r="Q638">
        <v>-1.36</v>
      </c>
      <c r="R638" t="s">
        <v>142</v>
      </c>
      <c r="S638">
        <v>4.7</v>
      </c>
      <c r="T638" t="s">
        <v>65</v>
      </c>
      <c r="U638" t="s">
        <v>748</v>
      </c>
      <c r="V638" t="s">
        <v>108</v>
      </c>
      <c r="W638" t="s">
        <v>80</v>
      </c>
      <c r="X638">
        <v>0.1</v>
      </c>
      <c r="Y638" t="s">
        <v>67</v>
      </c>
      <c r="Z638">
        <v>-1.03</v>
      </c>
      <c r="AA638" t="s">
        <v>65</v>
      </c>
      <c r="AB638" t="s">
        <v>92</v>
      </c>
      <c r="AC638">
        <v>-1.54</v>
      </c>
      <c r="AD638">
        <v>2021</v>
      </c>
      <c r="AE638">
        <v>98.8</v>
      </c>
      <c r="AF638">
        <v>198</v>
      </c>
      <c r="AG638" t="s">
        <v>93</v>
      </c>
      <c r="AH638" t="s">
        <v>66</v>
      </c>
      <c r="AI638">
        <v>1536</v>
      </c>
      <c r="AJ638">
        <v>0.4</v>
      </c>
      <c r="AK638" t="s">
        <v>109</v>
      </c>
      <c r="AL638">
        <v>457327</v>
      </c>
      <c r="AM638" t="s">
        <v>749</v>
      </c>
      <c r="AN638" t="s">
        <v>67</v>
      </c>
      <c r="AO638" t="s">
        <v>123</v>
      </c>
      <c r="AP638" t="s">
        <v>124</v>
      </c>
      <c r="AQ638" t="s">
        <v>68</v>
      </c>
      <c r="AR638" t="s">
        <v>93</v>
      </c>
      <c r="AS638" t="s">
        <v>67</v>
      </c>
      <c r="AT638" t="s">
        <v>146</v>
      </c>
      <c r="AU638" t="s">
        <v>125</v>
      </c>
      <c r="AV638" t="s">
        <v>67</v>
      </c>
      <c r="AW638" t="s">
        <v>126</v>
      </c>
      <c r="AX638" t="s">
        <v>246</v>
      </c>
      <c r="AY638" t="s">
        <v>110</v>
      </c>
      <c r="AZ638">
        <v>770</v>
      </c>
      <c r="BA638" t="s">
        <v>67</v>
      </c>
      <c r="BB638">
        <v>0</v>
      </c>
      <c r="BC638">
        <v>0.18</v>
      </c>
      <c r="BD638">
        <v>1.8</v>
      </c>
      <c r="BE638">
        <v>1.8</v>
      </c>
      <c r="BF638" t="s">
        <v>70</v>
      </c>
      <c r="BG638" t="s">
        <v>128</v>
      </c>
      <c r="BH638" t="s">
        <v>704</v>
      </c>
      <c r="BI638" t="s">
        <v>67</v>
      </c>
      <c r="BJ638" t="s">
        <v>147</v>
      </c>
      <c r="BK638" t="s">
        <v>67</v>
      </c>
      <c r="BL638" t="s">
        <v>130</v>
      </c>
      <c r="BM638" t="s">
        <v>67</v>
      </c>
      <c r="BN638">
        <v>10.050000000000001</v>
      </c>
      <c r="BO638">
        <v>0.28999999999999998</v>
      </c>
      <c r="BP638">
        <v>1.1000000000000001</v>
      </c>
      <c r="BQ638" t="s">
        <v>148</v>
      </c>
      <c r="BR638" t="s">
        <v>139</v>
      </c>
      <c r="BS638" t="s">
        <v>133</v>
      </c>
      <c r="BT638" t="s">
        <v>98</v>
      </c>
      <c r="BU638">
        <v>-1.25</v>
      </c>
      <c r="BV638">
        <v>-1</v>
      </c>
    </row>
    <row r="639" spans="1:74" x14ac:dyDescent="0.25">
      <c r="A639" t="s">
        <v>80</v>
      </c>
      <c r="B639" t="s">
        <v>80</v>
      </c>
      <c r="C639" t="s">
        <v>80</v>
      </c>
      <c r="D639">
        <v>0.6</v>
      </c>
      <c r="E639">
        <v>0.27</v>
      </c>
      <c r="F639" t="s">
        <v>67</v>
      </c>
      <c r="G639" t="s">
        <v>105</v>
      </c>
      <c r="H639">
        <v>199</v>
      </c>
      <c r="I639">
        <v>1.1299999999999999</v>
      </c>
      <c r="J639" t="s">
        <v>106</v>
      </c>
      <c r="K639" t="s">
        <v>67</v>
      </c>
      <c r="L639">
        <v>0</v>
      </c>
      <c r="M639" t="s">
        <v>116</v>
      </c>
      <c r="N639" t="s">
        <v>107</v>
      </c>
      <c r="O639">
        <v>-1.4</v>
      </c>
      <c r="P639">
        <v>-1.66</v>
      </c>
      <c r="Q639">
        <v>-1.39</v>
      </c>
      <c r="R639" t="s">
        <v>142</v>
      </c>
      <c r="S639">
        <v>6.5</v>
      </c>
      <c r="T639" t="s">
        <v>65</v>
      </c>
      <c r="U639" t="s">
        <v>748</v>
      </c>
      <c r="V639" t="s">
        <v>108</v>
      </c>
      <c r="W639" t="s">
        <v>80</v>
      </c>
      <c r="X639">
        <v>0.31</v>
      </c>
      <c r="Y639" t="s">
        <v>67</v>
      </c>
      <c r="Z639">
        <v>-1.05</v>
      </c>
      <c r="AA639" t="s">
        <v>65</v>
      </c>
      <c r="AB639" t="s">
        <v>92</v>
      </c>
      <c r="AC639">
        <v>-1.66</v>
      </c>
      <c r="AD639">
        <v>2021</v>
      </c>
      <c r="AE639">
        <v>37.4</v>
      </c>
      <c r="AF639">
        <v>75</v>
      </c>
      <c r="AG639" t="s">
        <v>93</v>
      </c>
      <c r="AH639" t="s">
        <v>66</v>
      </c>
      <c r="AI639">
        <v>1536</v>
      </c>
      <c r="AJ639">
        <v>0.76</v>
      </c>
      <c r="AK639" t="s">
        <v>109</v>
      </c>
      <c r="AL639">
        <v>457328</v>
      </c>
      <c r="AM639" t="s">
        <v>749</v>
      </c>
      <c r="AN639" t="s">
        <v>67</v>
      </c>
      <c r="AO639" t="s">
        <v>123</v>
      </c>
      <c r="AP639" t="s">
        <v>124</v>
      </c>
      <c r="AQ639" t="s">
        <v>68</v>
      </c>
      <c r="AR639" t="s">
        <v>93</v>
      </c>
      <c r="AS639" t="s">
        <v>67</v>
      </c>
      <c r="AT639" t="s">
        <v>146</v>
      </c>
      <c r="AU639" t="s">
        <v>125</v>
      </c>
      <c r="AV639" t="s">
        <v>67</v>
      </c>
      <c r="AW639" t="s">
        <v>126</v>
      </c>
      <c r="AX639" t="s">
        <v>290</v>
      </c>
      <c r="AY639" t="s">
        <v>110</v>
      </c>
      <c r="AZ639">
        <v>771</v>
      </c>
      <c r="BA639" t="s">
        <v>67</v>
      </c>
      <c r="BB639">
        <v>0</v>
      </c>
      <c r="BC639">
        <v>0.27</v>
      </c>
      <c r="BD639">
        <v>2.4</v>
      </c>
      <c r="BE639">
        <v>2.4</v>
      </c>
      <c r="BF639" t="s">
        <v>70</v>
      </c>
      <c r="BG639" t="s">
        <v>128</v>
      </c>
      <c r="BH639" t="s">
        <v>704</v>
      </c>
      <c r="BI639" t="s">
        <v>67</v>
      </c>
      <c r="BJ639" t="s">
        <v>147</v>
      </c>
      <c r="BK639" t="s">
        <v>67</v>
      </c>
      <c r="BL639" t="s">
        <v>130</v>
      </c>
      <c r="BM639" t="s">
        <v>67</v>
      </c>
      <c r="BN639">
        <v>11.42</v>
      </c>
      <c r="BO639">
        <v>0.41</v>
      </c>
      <c r="BP639">
        <v>1.7</v>
      </c>
      <c r="BQ639" t="s">
        <v>148</v>
      </c>
      <c r="BR639" t="s">
        <v>139</v>
      </c>
      <c r="BS639" t="s">
        <v>133</v>
      </c>
      <c r="BT639" t="s">
        <v>98</v>
      </c>
      <c r="BU639">
        <v>-1.25</v>
      </c>
      <c r="BV639">
        <v>-1</v>
      </c>
    </row>
    <row r="640" spans="1:74" x14ac:dyDescent="0.25">
      <c r="A640" t="s">
        <v>80</v>
      </c>
      <c r="B640" t="s">
        <v>80</v>
      </c>
      <c r="C640" t="s">
        <v>80</v>
      </c>
      <c r="D640">
        <v>1.3</v>
      </c>
      <c r="E640">
        <v>0.27</v>
      </c>
      <c r="F640" t="s">
        <v>67</v>
      </c>
      <c r="G640" t="s">
        <v>111</v>
      </c>
      <c r="H640">
        <v>199</v>
      </c>
      <c r="I640">
        <v>1.1299999999999999</v>
      </c>
      <c r="J640" t="s">
        <v>106</v>
      </c>
      <c r="K640" t="s">
        <v>67</v>
      </c>
      <c r="L640">
        <v>0</v>
      </c>
      <c r="M640" t="s">
        <v>116</v>
      </c>
      <c r="N640" t="s">
        <v>107</v>
      </c>
      <c r="O640">
        <v>-1.4</v>
      </c>
      <c r="P640">
        <v>-1.66</v>
      </c>
      <c r="Q640">
        <v>-1.39</v>
      </c>
      <c r="R640" t="s">
        <v>142</v>
      </c>
      <c r="S640">
        <v>6.5</v>
      </c>
      <c r="T640" t="s">
        <v>65</v>
      </c>
      <c r="U640" t="s">
        <v>748</v>
      </c>
      <c r="V640" t="s">
        <v>108</v>
      </c>
      <c r="W640" t="s">
        <v>80</v>
      </c>
      <c r="X640">
        <v>0.31</v>
      </c>
      <c r="Y640" t="s">
        <v>67</v>
      </c>
      <c r="Z640">
        <v>-1.05</v>
      </c>
      <c r="AA640" t="s">
        <v>65</v>
      </c>
      <c r="AB640" t="s">
        <v>92</v>
      </c>
      <c r="AC640">
        <v>-1.66</v>
      </c>
      <c r="AD640">
        <v>2021</v>
      </c>
      <c r="AE640">
        <v>73.8</v>
      </c>
      <c r="AF640">
        <v>148</v>
      </c>
      <c r="AG640" t="s">
        <v>93</v>
      </c>
      <c r="AH640" t="s">
        <v>66</v>
      </c>
      <c r="AI640">
        <v>1536</v>
      </c>
      <c r="AJ640">
        <v>0.76</v>
      </c>
      <c r="AK640" t="s">
        <v>109</v>
      </c>
      <c r="AL640">
        <v>457329</v>
      </c>
      <c r="AM640" t="s">
        <v>749</v>
      </c>
      <c r="AN640" t="s">
        <v>67</v>
      </c>
      <c r="AO640" t="s">
        <v>123</v>
      </c>
      <c r="AP640" t="s">
        <v>124</v>
      </c>
      <c r="AQ640" t="s">
        <v>68</v>
      </c>
      <c r="AR640" t="s">
        <v>93</v>
      </c>
      <c r="AS640" t="s">
        <v>67</v>
      </c>
      <c r="AT640" t="s">
        <v>146</v>
      </c>
      <c r="AU640" t="s">
        <v>125</v>
      </c>
      <c r="AV640" t="s">
        <v>67</v>
      </c>
      <c r="AW640" t="s">
        <v>126</v>
      </c>
      <c r="AX640" t="s">
        <v>290</v>
      </c>
      <c r="AY640" t="s">
        <v>110</v>
      </c>
      <c r="AZ640">
        <v>771</v>
      </c>
      <c r="BA640" t="s">
        <v>67</v>
      </c>
      <c r="BB640">
        <v>0</v>
      </c>
      <c r="BC640">
        <v>0.27</v>
      </c>
      <c r="BD640">
        <v>2.4</v>
      </c>
      <c r="BE640">
        <v>2.4</v>
      </c>
      <c r="BF640" t="s">
        <v>70</v>
      </c>
      <c r="BG640" t="s">
        <v>178</v>
      </c>
      <c r="BH640" t="s">
        <v>704</v>
      </c>
      <c r="BI640" t="s">
        <v>67</v>
      </c>
      <c r="BJ640" t="s">
        <v>147</v>
      </c>
      <c r="BK640" t="s">
        <v>67</v>
      </c>
      <c r="BL640" t="s">
        <v>97</v>
      </c>
      <c r="BM640" t="s">
        <v>67</v>
      </c>
      <c r="BN640">
        <v>22.5</v>
      </c>
      <c r="BO640">
        <v>0.41</v>
      </c>
      <c r="BP640">
        <v>1.7</v>
      </c>
      <c r="BQ640" t="s">
        <v>148</v>
      </c>
      <c r="BR640" t="s">
        <v>750</v>
      </c>
      <c r="BS640" t="s">
        <v>133</v>
      </c>
      <c r="BT640" t="s">
        <v>98</v>
      </c>
      <c r="BU640">
        <v>-1.25</v>
      </c>
      <c r="BV640">
        <v>-1</v>
      </c>
    </row>
    <row r="641" spans="1:74" x14ac:dyDescent="0.25">
      <c r="A641" t="s">
        <v>80</v>
      </c>
      <c r="B641" t="s">
        <v>80</v>
      </c>
      <c r="C641" t="s">
        <v>80</v>
      </c>
      <c r="D641">
        <v>1.5</v>
      </c>
      <c r="E641" t="s">
        <v>67</v>
      </c>
      <c r="F641" t="s">
        <v>67</v>
      </c>
      <c r="G641" t="s">
        <v>88</v>
      </c>
      <c r="H641">
        <v>199</v>
      </c>
      <c r="I641">
        <v>1.1299999999999999</v>
      </c>
      <c r="J641" t="s">
        <v>89</v>
      </c>
      <c r="K641" t="s">
        <v>67</v>
      </c>
      <c r="L641" t="s">
        <v>67</v>
      </c>
      <c r="M641" t="s">
        <v>116</v>
      </c>
      <c r="N641" t="s">
        <v>117</v>
      </c>
      <c r="O641">
        <v>-1.3</v>
      </c>
      <c r="P641" t="s">
        <v>67</v>
      </c>
      <c r="Q641" t="s">
        <v>67</v>
      </c>
      <c r="R641" t="s">
        <v>72</v>
      </c>
      <c r="S641" t="s">
        <v>67</v>
      </c>
      <c r="T641" t="s">
        <v>65</v>
      </c>
      <c r="U641" t="s">
        <v>751</v>
      </c>
      <c r="V641" t="s">
        <v>257</v>
      </c>
      <c r="W641" t="s">
        <v>80</v>
      </c>
      <c r="X641">
        <v>0.5</v>
      </c>
      <c r="Y641">
        <v>0.5</v>
      </c>
      <c r="Z641" t="s">
        <v>67</v>
      </c>
      <c r="AA641" t="s">
        <v>120</v>
      </c>
      <c r="AB641" t="s">
        <v>92</v>
      </c>
      <c r="AC641" t="s">
        <v>67</v>
      </c>
      <c r="AD641">
        <v>2021</v>
      </c>
      <c r="AE641">
        <v>102.9</v>
      </c>
      <c r="AF641">
        <v>206</v>
      </c>
      <c r="AG641" t="s">
        <v>93</v>
      </c>
      <c r="AH641" t="s">
        <v>66</v>
      </c>
      <c r="AI641" t="s">
        <v>67</v>
      </c>
      <c r="AJ641" t="s">
        <v>67</v>
      </c>
      <c r="AK641" t="s">
        <v>109</v>
      </c>
      <c r="AL641">
        <v>457330</v>
      </c>
      <c r="AM641" t="s">
        <v>752</v>
      </c>
      <c r="AN641" t="s">
        <v>168</v>
      </c>
      <c r="AO641" t="s">
        <v>123</v>
      </c>
      <c r="AP641" t="s">
        <v>124</v>
      </c>
      <c r="AQ641" t="s">
        <v>68</v>
      </c>
      <c r="AR641" t="s">
        <v>93</v>
      </c>
      <c r="AS641" t="s">
        <v>67</v>
      </c>
      <c r="AT641" t="s">
        <v>67</v>
      </c>
      <c r="AU641" t="s">
        <v>125</v>
      </c>
      <c r="AV641" t="s">
        <v>67</v>
      </c>
      <c r="AW641" t="s">
        <v>126</v>
      </c>
      <c r="AX641" t="s">
        <v>477</v>
      </c>
      <c r="AY641" t="s">
        <v>110</v>
      </c>
      <c r="AZ641" t="s">
        <v>67</v>
      </c>
      <c r="BA641" t="s">
        <v>67</v>
      </c>
      <c r="BB641">
        <v>0</v>
      </c>
      <c r="BC641" t="s">
        <v>67</v>
      </c>
      <c r="BD641" t="s">
        <v>67</v>
      </c>
      <c r="BE641" t="s">
        <v>67</v>
      </c>
      <c r="BF641" t="s">
        <v>303</v>
      </c>
      <c r="BG641" t="s">
        <v>241</v>
      </c>
      <c r="BH641" t="s">
        <v>704</v>
      </c>
      <c r="BI641" t="s">
        <v>67</v>
      </c>
      <c r="BJ641" t="s">
        <v>147</v>
      </c>
      <c r="BK641" t="s">
        <v>67</v>
      </c>
      <c r="BL641" t="s">
        <v>97</v>
      </c>
      <c r="BM641">
        <v>51.45</v>
      </c>
      <c r="BN641">
        <v>51.47</v>
      </c>
      <c r="BO641" t="s">
        <v>67</v>
      </c>
      <c r="BP641">
        <v>1.5</v>
      </c>
      <c r="BQ641" t="s">
        <v>148</v>
      </c>
      <c r="BR641" t="s">
        <v>753</v>
      </c>
      <c r="BS641" t="s">
        <v>133</v>
      </c>
      <c r="BT641" t="s">
        <v>98</v>
      </c>
      <c r="BU641">
        <v>-1.1000000000000001</v>
      </c>
      <c r="BV641">
        <v>-0.9</v>
      </c>
    </row>
    <row r="642" spans="1:74" x14ac:dyDescent="0.25">
      <c r="A642" t="s">
        <v>243</v>
      </c>
      <c r="B642" t="s">
        <v>171</v>
      </c>
      <c r="C642" t="s">
        <v>188</v>
      </c>
      <c r="D642">
        <v>8.4</v>
      </c>
      <c r="E642">
        <v>2.0299999999999998</v>
      </c>
      <c r="F642" t="s">
        <v>67</v>
      </c>
      <c r="G642" t="s">
        <v>73</v>
      </c>
      <c r="H642">
        <v>199</v>
      </c>
      <c r="I642">
        <v>1.1299999999999999</v>
      </c>
      <c r="J642" t="s">
        <v>106</v>
      </c>
      <c r="K642" t="s">
        <v>67</v>
      </c>
      <c r="L642">
        <v>0</v>
      </c>
      <c r="M642" t="s">
        <v>116</v>
      </c>
      <c r="N642" t="s">
        <v>160</v>
      </c>
      <c r="O642">
        <v>-1.3</v>
      </c>
      <c r="P642">
        <v>-1.92</v>
      </c>
      <c r="Q642">
        <v>-1.57</v>
      </c>
      <c r="R642" t="s">
        <v>142</v>
      </c>
      <c r="S642">
        <v>11.6</v>
      </c>
      <c r="T642" t="s">
        <v>65</v>
      </c>
      <c r="U642" t="s">
        <v>754</v>
      </c>
      <c r="V642" t="s">
        <v>108</v>
      </c>
      <c r="W642" t="s">
        <v>243</v>
      </c>
      <c r="X642">
        <v>2.29</v>
      </c>
      <c r="Y642" t="s">
        <v>67</v>
      </c>
      <c r="Z642">
        <v>-0.77</v>
      </c>
      <c r="AA642" t="s">
        <v>65</v>
      </c>
      <c r="AB642" t="s">
        <v>100</v>
      </c>
      <c r="AC642">
        <v>-1.92</v>
      </c>
      <c r="AD642">
        <v>2021</v>
      </c>
      <c r="AE642">
        <v>93.5</v>
      </c>
      <c r="AF642">
        <v>187</v>
      </c>
      <c r="AG642" t="s">
        <v>93</v>
      </c>
      <c r="AH642" t="s">
        <v>66</v>
      </c>
      <c r="AI642">
        <v>1536</v>
      </c>
      <c r="AJ642">
        <v>8.4499999999999993</v>
      </c>
      <c r="AK642" t="s">
        <v>109</v>
      </c>
      <c r="AL642">
        <v>457332</v>
      </c>
      <c r="AM642" t="s">
        <v>675</v>
      </c>
      <c r="AN642" t="s">
        <v>67</v>
      </c>
      <c r="AO642" t="s">
        <v>123</v>
      </c>
      <c r="AP642" t="s">
        <v>124</v>
      </c>
      <c r="AQ642" t="s">
        <v>68</v>
      </c>
      <c r="AR642" t="s">
        <v>93</v>
      </c>
      <c r="AS642" t="s">
        <v>67</v>
      </c>
      <c r="AT642" t="s">
        <v>146</v>
      </c>
      <c r="AU642" t="s">
        <v>125</v>
      </c>
      <c r="AV642" t="s">
        <v>67</v>
      </c>
      <c r="AW642" t="s">
        <v>126</v>
      </c>
      <c r="AX642" t="s">
        <v>477</v>
      </c>
      <c r="AY642" t="s">
        <v>110</v>
      </c>
      <c r="AZ642">
        <v>1282</v>
      </c>
      <c r="BA642" t="s">
        <v>67</v>
      </c>
      <c r="BB642">
        <v>0</v>
      </c>
      <c r="BC642">
        <v>0.35</v>
      </c>
      <c r="BD642">
        <v>1.6</v>
      </c>
      <c r="BE642">
        <v>1</v>
      </c>
      <c r="BF642" t="s">
        <v>128</v>
      </c>
      <c r="BG642" t="s">
        <v>128</v>
      </c>
      <c r="BH642" t="s">
        <v>704</v>
      </c>
      <c r="BI642" t="s">
        <v>67</v>
      </c>
      <c r="BJ642" t="s">
        <v>147</v>
      </c>
      <c r="BK642" t="s">
        <v>67</v>
      </c>
      <c r="BL642" t="s">
        <v>130</v>
      </c>
      <c r="BM642" t="s">
        <v>67</v>
      </c>
      <c r="BN642">
        <v>214.5</v>
      </c>
      <c r="BO642">
        <v>0.82</v>
      </c>
      <c r="BP642">
        <v>9</v>
      </c>
      <c r="BQ642" t="s">
        <v>74</v>
      </c>
      <c r="BR642" t="s">
        <v>668</v>
      </c>
      <c r="BS642" t="s">
        <v>133</v>
      </c>
      <c r="BT642" t="s">
        <v>98</v>
      </c>
      <c r="BU642">
        <v>-1.1000000000000001</v>
      </c>
      <c r="BV642">
        <v>-0.9</v>
      </c>
    </row>
    <row r="643" spans="1:74" x14ac:dyDescent="0.25">
      <c r="A643" t="s">
        <v>80</v>
      </c>
      <c r="B643" t="s">
        <v>80</v>
      </c>
      <c r="C643" t="s">
        <v>80</v>
      </c>
      <c r="D643">
        <v>3.9</v>
      </c>
      <c r="E643">
        <v>0.24</v>
      </c>
      <c r="F643" t="s">
        <v>67</v>
      </c>
      <c r="G643" t="s">
        <v>105</v>
      </c>
      <c r="H643">
        <v>199</v>
      </c>
      <c r="I643">
        <v>1.1299999999999999</v>
      </c>
      <c r="J643" t="s">
        <v>106</v>
      </c>
      <c r="K643" t="s">
        <v>67</v>
      </c>
      <c r="L643">
        <v>0</v>
      </c>
      <c r="M643" t="s">
        <v>116</v>
      </c>
      <c r="N643" t="s">
        <v>107</v>
      </c>
      <c r="O643">
        <v>-1.4</v>
      </c>
      <c r="P643">
        <v>-1.62</v>
      </c>
      <c r="Q643">
        <v>-1.41</v>
      </c>
      <c r="R643" t="s">
        <v>72</v>
      </c>
      <c r="S643">
        <v>7.6</v>
      </c>
      <c r="T643" t="s">
        <v>65</v>
      </c>
      <c r="U643" t="s">
        <v>755</v>
      </c>
      <c r="V643" t="s">
        <v>108</v>
      </c>
      <c r="W643" t="s">
        <v>80</v>
      </c>
      <c r="X643">
        <v>0.27</v>
      </c>
      <c r="Y643" t="s">
        <v>67</v>
      </c>
      <c r="Z643">
        <v>-1.04</v>
      </c>
      <c r="AA643" t="s">
        <v>65</v>
      </c>
      <c r="AB643" t="s">
        <v>92</v>
      </c>
      <c r="AC643">
        <v>-1.62</v>
      </c>
      <c r="AD643">
        <v>2021</v>
      </c>
      <c r="AE643">
        <v>169.9</v>
      </c>
      <c r="AF643">
        <v>340</v>
      </c>
      <c r="AG643" t="s">
        <v>93</v>
      </c>
      <c r="AH643" t="s">
        <v>66</v>
      </c>
      <c r="AI643">
        <v>1536</v>
      </c>
      <c r="AJ643">
        <v>0.99</v>
      </c>
      <c r="AK643" t="s">
        <v>109</v>
      </c>
      <c r="AL643">
        <v>457333</v>
      </c>
      <c r="AM643" t="s">
        <v>756</v>
      </c>
      <c r="AN643" t="s">
        <v>67</v>
      </c>
      <c r="AO643" t="s">
        <v>123</v>
      </c>
      <c r="AP643" t="s">
        <v>124</v>
      </c>
      <c r="AQ643" t="s">
        <v>68</v>
      </c>
      <c r="AR643" t="s">
        <v>93</v>
      </c>
      <c r="AS643" t="s">
        <v>67</v>
      </c>
      <c r="AT643" t="s">
        <v>146</v>
      </c>
      <c r="AU643" t="s">
        <v>125</v>
      </c>
      <c r="AV643" t="s">
        <v>67</v>
      </c>
      <c r="AW643" t="s">
        <v>126</v>
      </c>
      <c r="AX643" t="s">
        <v>194</v>
      </c>
      <c r="AY643" t="s">
        <v>110</v>
      </c>
      <c r="AZ643">
        <v>1009</v>
      </c>
      <c r="BA643" t="s">
        <v>67</v>
      </c>
      <c r="BB643">
        <v>0</v>
      </c>
      <c r="BC643">
        <v>0.21</v>
      </c>
      <c r="BD643">
        <v>2.7</v>
      </c>
      <c r="BE643">
        <v>2.7</v>
      </c>
      <c r="BF643" t="s">
        <v>70</v>
      </c>
      <c r="BG643" t="s">
        <v>128</v>
      </c>
      <c r="BH643" t="s">
        <v>704</v>
      </c>
      <c r="BI643" t="s">
        <v>67</v>
      </c>
      <c r="BJ643" t="s">
        <v>147</v>
      </c>
      <c r="BK643" t="s">
        <v>67</v>
      </c>
      <c r="BL643" t="s">
        <v>130</v>
      </c>
      <c r="BM643" t="s">
        <v>67</v>
      </c>
      <c r="BN643">
        <v>46.08</v>
      </c>
      <c r="BO643">
        <v>0.37</v>
      </c>
      <c r="BP643">
        <v>2.2999999999999998</v>
      </c>
      <c r="BQ643" t="s">
        <v>131</v>
      </c>
      <c r="BR643" t="s">
        <v>139</v>
      </c>
      <c r="BS643" t="s">
        <v>133</v>
      </c>
      <c r="BT643" t="s">
        <v>98</v>
      </c>
      <c r="BU643">
        <v>-1.25</v>
      </c>
      <c r="BV643">
        <v>-1</v>
      </c>
    </row>
    <row r="644" spans="1:74" x14ac:dyDescent="0.25">
      <c r="A644" t="s">
        <v>80</v>
      </c>
      <c r="B644" t="s">
        <v>80</v>
      </c>
      <c r="C644" t="s">
        <v>80</v>
      </c>
      <c r="D644">
        <v>0.7</v>
      </c>
      <c r="E644">
        <v>0.05</v>
      </c>
      <c r="F644" t="s">
        <v>67</v>
      </c>
      <c r="G644" t="s">
        <v>73</v>
      </c>
      <c r="H644">
        <v>199</v>
      </c>
      <c r="I644">
        <v>1.1299999999999999</v>
      </c>
      <c r="J644" t="s">
        <v>112</v>
      </c>
      <c r="K644" t="s">
        <v>67</v>
      </c>
      <c r="L644">
        <v>0</v>
      </c>
      <c r="M644" t="s">
        <v>116</v>
      </c>
      <c r="N644" t="s">
        <v>160</v>
      </c>
      <c r="O644">
        <v>-1.2</v>
      </c>
      <c r="P644">
        <v>-1.18</v>
      </c>
      <c r="Q644">
        <v>-1.02</v>
      </c>
      <c r="R644" t="s">
        <v>142</v>
      </c>
      <c r="S644">
        <v>4.7</v>
      </c>
      <c r="T644" t="s">
        <v>65</v>
      </c>
      <c r="U644" t="s">
        <v>757</v>
      </c>
      <c r="V644" t="s">
        <v>144</v>
      </c>
      <c r="W644" t="s">
        <v>80</v>
      </c>
      <c r="X644">
        <v>0.06</v>
      </c>
      <c r="Y644" t="s">
        <v>67</v>
      </c>
      <c r="Z644">
        <v>-0.95</v>
      </c>
      <c r="AA644" t="s">
        <v>65</v>
      </c>
      <c r="AB644" t="s">
        <v>100</v>
      </c>
      <c r="AC644">
        <v>-1.18</v>
      </c>
      <c r="AD644">
        <v>2021</v>
      </c>
      <c r="AE644">
        <v>92.3</v>
      </c>
      <c r="AF644">
        <v>185</v>
      </c>
      <c r="AG644" t="s">
        <v>93</v>
      </c>
      <c r="AH644" t="s">
        <v>66</v>
      </c>
      <c r="AI644">
        <v>1536</v>
      </c>
      <c r="AJ644">
        <v>0.11</v>
      </c>
      <c r="AK644" t="s">
        <v>109</v>
      </c>
      <c r="AL644">
        <v>457334</v>
      </c>
      <c r="AM644" t="s">
        <v>758</v>
      </c>
      <c r="AN644" t="s">
        <v>67</v>
      </c>
      <c r="AO644" t="s">
        <v>123</v>
      </c>
      <c r="AP644" t="s">
        <v>124</v>
      </c>
      <c r="AQ644" t="s">
        <v>68</v>
      </c>
      <c r="AR644" t="s">
        <v>93</v>
      </c>
      <c r="AS644" t="s">
        <v>67</v>
      </c>
      <c r="AT644" t="s">
        <v>146</v>
      </c>
      <c r="AU644" t="s">
        <v>125</v>
      </c>
      <c r="AV644" t="s">
        <v>67</v>
      </c>
      <c r="AW644" t="s">
        <v>126</v>
      </c>
      <c r="AX644" t="s">
        <v>594</v>
      </c>
      <c r="AY644" t="s">
        <v>110</v>
      </c>
      <c r="AZ644">
        <v>862</v>
      </c>
      <c r="BA644" t="s">
        <v>67</v>
      </c>
      <c r="BB644">
        <v>0</v>
      </c>
      <c r="BC644">
        <v>0.16</v>
      </c>
      <c r="BD644">
        <v>2</v>
      </c>
      <c r="BE644">
        <v>2</v>
      </c>
      <c r="BF644" t="s">
        <v>70</v>
      </c>
      <c r="BG644" t="s">
        <v>128</v>
      </c>
      <c r="BH644" t="s">
        <v>704</v>
      </c>
      <c r="BI644" t="s">
        <v>67</v>
      </c>
      <c r="BJ644" t="s">
        <v>147</v>
      </c>
      <c r="BK644" t="s">
        <v>67</v>
      </c>
      <c r="BL644" t="s">
        <v>130</v>
      </c>
      <c r="BM644" t="s">
        <v>67</v>
      </c>
      <c r="BN644">
        <v>5.21</v>
      </c>
      <c r="BO644">
        <v>0.23</v>
      </c>
      <c r="BP644">
        <v>0.8</v>
      </c>
      <c r="BQ644" t="s">
        <v>148</v>
      </c>
      <c r="BR644" t="s">
        <v>139</v>
      </c>
      <c r="BS644" t="s">
        <v>133</v>
      </c>
      <c r="BT644" t="s">
        <v>98</v>
      </c>
      <c r="BU644">
        <v>-1.25</v>
      </c>
      <c r="BV644">
        <v>-1</v>
      </c>
    </row>
    <row r="645" spans="1:74" x14ac:dyDescent="0.25">
      <c r="A645" t="s">
        <v>80</v>
      </c>
      <c r="B645" t="s">
        <v>80</v>
      </c>
      <c r="C645" t="s">
        <v>80</v>
      </c>
      <c r="D645">
        <v>1.2</v>
      </c>
      <c r="E645">
        <v>0.05</v>
      </c>
      <c r="F645" t="s">
        <v>67</v>
      </c>
      <c r="G645" t="s">
        <v>111</v>
      </c>
      <c r="H645">
        <v>199</v>
      </c>
      <c r="I645">
        <v>1.1299999999999999</v>
      </c>
      <c r="J645" t="s">
        <v>112</v>
      </c>
      <c r="K645" t="s">
        <v>67</v>
      </c>
      <c r="L645">
        <v>0</v>
      </c>
      <c r="M645" t="s">
        <v>116</v>
      </c>
      <c r="N645" t="s">
        <v>107</v>
      </c>
      <c r="O645">
        <v>-1.2</v>
      </c>
      <c r="P645">
        <v>-1.18</v>
      </c>
      <c r="Q645">
        <v>-1.02</v>
      </c>
      <c r="R645" t="s">
        <v>142</v>
      </c>
      <c r="S645">
        <v>4.7</v>
      </c>
      <c r="T645" t="s">
        <v>65</v>
      </c>
      <c r="U645" t="s">
        <v>757</v>
      </c>
      <c r="V645" t="s">
        <v>144</v>
      </c>
      <c r="W645" t="s">
        <v>80</v>
      </c>
      <c r="X645">
        <v>0.06</v>
      </c>
      <c r="Y645" t="s">
        <v>67</v>
      </c>
      <c r="Z645">
        <v>-0.95</v>
      </c>
      <c r="AA645" t="s">
        <v>65</v>
      </c>
      <c r="AB645" t="s">
        <v>92</v>
      </c>
      <c r="AC645">
        <v>-1.18</v>
      </c>
      <c r="AD645">
        <v>2021</v>
      </c>
      <c r="AE645">
        <v>154.19999999999999</v>
      </c>
      <c r="AF645">
        <v>308</v>
      </c>
      <c r="AG645" t="s">
        <v>93</v>
      </c>
      <c r="AH645" t="s">
        <v>66</v>
      </c>
      <c r="AI645">
        <v>1536</v>
      </c>
      <c r="AJ645">
        <v>0.11</v>
      </c>
      <c r="AK645" t="s">
        <v>109</v>
      </c>
      <c r="AL645">
        <v>457335</v>
      </c>
      <c r="AM645" t="s">
        <v>758</v>
      </c>
      <c r="AN645" t="s">
        <v>67</v>
      </c>
      <c r="AO645" t="s">
        <v>123</v>
      </c>
      <c r="AP645" t="s">
        <v>124</v>
      </c>
      <c r="AQ645" t="s">
        <v>68</v>
      </c>
      <c r="AR645" t="s">
        <v>93</v>
      </c>
      <c r="AS645" t="s">
        <v>67</v>
      </c>
      <c r="AT645" t="s">
        <v>146</v>
      </c>
      <c r="AU645" t="s">
        <v>125</v>
      </c>
      <c r="AV645" t="s">
        <v>67</v>
      </c>
      <c r="AW645" t="s">
        <v>126</v>
      </c>
      <c r="AX645" t="s">
        <v>163</v>
      </c>
      <c r="AY645" t="s">
        <v>110</v>
      </c>
      <c r="AZ645">
        <v>862</v>
      </c>
      <c r="BA645" t="s">
        <v>67</v>
      </c>
      <c r="BB645">
        <v>0</v>
      </c>
      <c r="BC645">
        <v>0.16</v>
      </c>
      <c r="BD645">
        <v>2</v>
      </c>
      <c r="BE645">
        <v>2</v>
      </c>
      <c r="BF645" t="s">
        <v>70</v>
      </c>
      <c r="BG645" t="s">
        <v>128</v>
      </c>
      <c r="BH645" t="s">
        <v>704</v>
      </c>
      <c r="BI645" t="s">
        <v>67</v>
      </c>
      <c r="BJ645" t="s">
        <v>147</v>
      </c>
      <c r="BK645" t="s">
        <v>67</v>
      </c>
      <c r="BL645" t="s">
        <v>130</v>
      </c>
      <c r="BM645" t="s">
        <v>67</v>
      </c>
      <c r="BN645">
        <v>8.7100000000000009</v>
      </c>
      <c r="BO645">
        <v>0.23</v>
      </c>
      <c r="BP645">
        <v>0.8</v>
      </c>
      <c r="BQ645" t="s">
        <v>148</v>
      </c>
      <c r="BR645" t="s">
        <v>139</v>
      </c>
      <c r="BS645" t="s">
        <v>133</v>
      </c>
      <c r="BT645" t="s">
        <v>98</v>
      </c>
      <c r="BU645">
        <v>-1.25</v>
      </c>
      <c r="BV645">
        <v>-1</v>
      </c>
    </row>
    <row r="646" spans="1:74" x14ac:dyDescent="0.25">
      <c r="A646" t="s">
        <v>80</v>
      </c>
      <c r="B646" t="s">
        <v>80</v>
      </c>
      <c r="C646" t="s">
        <v>80</v>
      </c>
      <c r="D646">
        <v>2.6</v>
      </c>
      <c r="E646">
        <v>0.28999999999999998</v>
      </c>
      <c r="F646" t="s">
        <v>67</v>
      </c>
      <c r="G646" t="s">
        <v>105</v>
      </c>
      <c r="H646">
        <v>199</v>
      </c>
      <c r="I646">
        <v>1.1299999999999999</v>
      </c>
      <c r="J646" t="s">
        <v>106</v>
      </c>
      <c r="K646" t="s">
        <v>67</v>
      </c>
      <c r="L646">
        <v>0</v>
      </c>
      <c r="M646" t="s">
        <v>116</v>
      </c>
      <c r="N646" t="s">
        <v>107</v>
      </c>
      <c r="O646">
        <v>-1.4</v>
      </c>
      <c r="P646">
        <v>-1.63</v>
      </c>
      <c r="Q646">
        <v>-1.33</v>
      </c>
      <c r="R646" t="s">
        <v>142</v>
      </c>
      <c r="S646">
        <v>5.4</v>
      </c>
      <c r="T646" t="s">
        <v>65</v>
      </c>
      <c r="U646" t="s">
        <v>759</v>
      </c>
      <c r="V646" t="s">
        <v>108</v>
      </c>
      <c r="W646" t="s">
        <v>80</v>
      </c>
      <c r="X646">
        <v>0.33</v>
      </c>
      <c r="Y646" t="s">
        <v>67</v>
      </c>
      <c r="Z646">
        <v>-0.93</v>
      </c>
      <c r="AA646" t="s">
        <v>65</v>
      </c>
      <c r="AB646" t="s">
        <v>92</v>
      </c>
      <c r="AC646">
        <v>-1.63</v>
      </c>
      <c r="AD646">
        <v>2021</v>
      </c>
      <c r="AE646">
        <v>134.6</v>
      </c>
      <c r="AF646">
        <v>269</v>
      </c>
      <c r="AG646" t="s">
        <v>93</v>
      </c>
      <c r="AH646" t="s">
        <v>66</v>
      </c>
      <c r="AI646">
        <v>1536</v>
      </c>
      <c r="AJ646">
        <v>0.9</v>
      </c>
      <c r="AK646" t="s">
        <v>109</v>
      </c>
      <c r="AL646">
        <v>457336</v>
      </c>
      <c r="AM646" t="s">
        <v>760</v>
      </c>
      <c r="AN646" t="s">
        <v>67</v>
      </c>
      <c r="AO646" t="s">
        <v>123</v>
      </c>
      <c r="AP646" t="s">
        <v>124</v>
      </c>
      <c r="AQ646" t="s">
        <v>68</v>
      </c>
      <c r="AR646" t="s">
        <v>93</v>
      </c>
      <c r="AS646" t="s">
        <v>67</v>
      </c>
      <c r="AT646" t="s">
        <v>146</v>
      </c>
      <c r="AU646" t="s">
        <v>125</v>
      </c>
      <c r="AV646" t="s">
        <v>67</v>
      </c>
      <c r="AW646" t="s">
        <v>126</v>
      </c>
      <c r="AX646" t="s">
        <v>470</v>
      </c>
      <c r="AY646" t="s">
        <v>110</v>
      </c>
      <c r="AZ646">
        <v>664</v>
      </c>
      <c r="BA646" t="s">
        <v>67</v>
      </c>
      <c r="BB646">
        <v>0</v>
      </c>
      <c r="BC646">
        <v>0.3</v>
      </c>
      <c r="BD646">
        <v>1.8</v>
      </c>
      <c r="BE646">
        <v>1.8</v>
      </c>
      <c r="BF646" t="s">
        <v>70</v>
      </c>
      <c r="BG646" t="s">
        <v>128</v>
      </c>
      <c r="BH646" t="s">
        <v>704</v>
      </c>
      <c r="BI646" t="s">
        <v>67</v>
      </c>
      <c r="BJ646" t="s">
        <v>147</v>
      </c>
      <c r="BK646" t="s">
        <v>67</v>
      </c>
      <c r="BL646" t="s">
        <v>130</v>
      </c>
      <c r="BM646" t="s">
        <v>67</v>
      </c>
      <c r="BN646">
        <v>44.11</v>
      </c>
      <c r="BO646">
        <v>0.38</v>
      </c>
      <c r="BP646">
        <v>1.9</v>
      </c>
      <c r="BQ646" t="s">
        <v>148</v>
      </c>
      <c r="BR646" t="s">
        <v>139</v>
      </c>
      <c r="BS646" t="s">
        <v>133</v>
      </c>
      <c r="BT646" t="s">
        <v>98</v>
      </c>
      <c r="BU646">
        <v>-1.25</v>
      </c>
      <c r="BV646">
        <v>-1</v>
      </c>
    </row>
    <row r="647" spans="1:74" x14ac:dyDescent="0.25">
      <c r="A647" t="s">
        <v>80</v>
      </c>
      <c r="B647" t="s">
        <v>80</v>
      </c>
      <c r="C647" t="s">
        <v>80</v>
      </c>
      <c r="D647">
        <v>2.1</v>
      </c>
      <c r="E647">
        <v>0.25</v>
      </c>
      <c r="F647" t="s">
        <v>67</v>
      </c>
      <c r="G647" t="s">
        <v>105</v>
      </c>
      <c r="H647">
        <v>199</v>
      </c>
      <c r="I647">
        <v>1.1299999999999999</v>
      </c>
      <c r="J647" t="s">
        <v>106</v>
      </c>
      <c r="K647" t="s">
        <v>67</v>
      </c>
      <c r="L647">
        <v>0</v>
      </c>
      <c r="M647" t="s">
        <v>116</v>
      </c>
      <c r="N647" t="s">
        <v>107</v>
      </c>
      <c r="O647">
        <v>-1.4</v>
      </c>
      <c r="P647">
        <v>-1.66</v>
      </c>
      <c r="Q647">
        <v>-1.36</v>
      </c>
      <c r="R647" t="s">
        <v>142</v>
      </c>
      <c r="S647">
        <v>5.4</v>
      </c>
      <c r="T647" t="s">
        <v>65</v>
      </c>
      <c r="U647" t="s">
        <v>759</v>
      </c>
      <c r="V647" t="s">
        <v>108</v>
      </c>
      <c r="W647" t="s">
        <v>80</v>
      </c>
      <c r="X647">
        <v>0.28000000000000003</v>
      </c>
      <c r="Y647" t="s">
        <v>67</v>
      </c>
      <c r="Z647">
        <v>-0.93</v>
      </c>
      <c r="AA647" t="s">
        <v>65</v>
      </c>
      <c r="AB647" t="s">
        <v>92</v>
      </c>
      <c r="AC647">
        <v>-1.66</v>
      </c>
      <c r="AD647">
        <v>2021</v>
      </c>
      <c r="AE647">
        <v>111</v>
      </c>
      <c r="AF647">
        <v>222</v>
      </c>
      <c r="AG647" t="s">
        <v>93</v>
      </c>
      <c r="AH647" t="s">
        <v>66</v>
      </c>
      <c r="AI647">
        <v>1536</v>
      </c>
      <c r="AJ647">
        <v>0.85</v>
      </c>
      <c r="AK647" t="s">
        <v>109</v>
      </c>
      <c r="AL647">
        <v>457337</v>
      </c>
      <c r="AM647" t="s">
        <v>760</v>
      </c>
      <c r="AN647" t="s">
        <v>67</v>
      </c>
      <c r="AO647" t="s">
        <v>123</v>
      </c>
      <c r="AP647" t="s">
        <v>124</v>
      </c>
      <c r="AQ647" t="s">
        <v>68</v>
      </c>
      <c r="AR647" t="s">
        <v>93</v>
      </c>
      <c r="AS647" t="s">
        <v>67</v>
      </c>
      <c r="AT647" t="s">
        <v>146</v>
      </c>
      <c r="AU647" t="s">
        <v>125</v>
      </c>
      <c r="AV647" t="s">
        <v>67</v>
      </c>
      <c r="AW647" t="s">
        <v>126</v>
      </c>
      <c r="AX647" t="s">
        <v>273</v>
      </c>
      <c r="AY647" t="s">
        <v>110</v>
      </c>
      <c r="AZ647">
        <v>724</v>
      </c>
      <c r="BA647" t="s">
        <v>67</v>
      </c>
      <c r="BB647">
        <v>0</v>
      </c>
      <c r="BC647">
        <v>0.3</v>
      </c>
      <c r="BD647">
        <v>1.8</v>
      </c>
      <c r="BE647">
        <v>1.8</v>
      </c>
      <c r="BF647" t="s">
        <v>70</v>
      </c>
      <c r="BG647" t="s">
        <v>128</v>
      </c>
      <c r="BH647" t="s">
        <v>704</v>
      </c>
      <c r="BI647" t="s">
        <v>67</v>
      </c>
      <c r="BJ647" t="s">
        <v>147</v>
      </c>
      <c r="BK647" t="s">
        <v>67</v>
      </c>
      <c r="BL647" t="s">
        <v>130</v>
      </c>
      <c r="BM647" t="s">
        <v>67</v>
      </c>
      <c r="BN647">
        <v>31.35</v>
      </c>
      <c r="BO647">
        <v>0.41</v>
      </c>
      <c r="BP647">
        <v>1.9</v>
      </c>
      <c r="BQ647" t="s">
        <v>148</v>
      </c>
      <c r="BR647" t="s">
        <v>139</v>
      </c>
      <c r="BS647" t="s">
        <v>133</v>
      </c>
      <c r="BT647" t="s">
        <v>98</v>
      </c>
      <c r="BU647">
        <v>-1.25</v>
      </c>
      <c r="BV647">
        <v>-1</v>
      </c>
    </row>
    <row r="648" spans="1:74" x14ac:dyDescent="0.25">
      <c r="A648" t="s">
        <v>80</v>
      </c>
      <c r="B648" t="s">
        <v>80</v>
      </c>
      <c r="C648" t="s">
        <v>80</v>
      </c>
      <c r="D648">
        <v>2.2999999999999998</v>
      </c>
      <c r="E648">
        <v>0.38</v>
      </c>
      <c r="F648" t="s">
        <v>67</v>
      </c>
      <c r="G648" t="s">
        <v>105</v>
      </c>
      <c r="H648">
        <v>199</v>
      </c>
      <c r="I648">
        <v>1.1299999999999999</v>
      </c>
      <c r="J648" t="s">
        <v>106</v>
      </c>
      <c r="K648" t="s">
        <v>67</v>
      </c>
      <c r="L648">
        <v>0</v>
      </c>
      <c r="M648" t="s">
        <v>116</v>
      </c>
      <c r="N648" t="s">
        <v>107</v>
      </c>
      <c r="O648">
        <v>-1.4</v>
      </c>
      <c r="P648">
        <v>-1.72</v>
      </c>
      <c r="Q648">
        <v>-1.36</v>
      </c>
      <c r="R648" t="s">
        <v>142</v>
      </c>
      <c r="S648">
        <v>5.7</v>
      </c>
      <c r="T648" t="s">
        <v>65</v>
      </c>
      <c r="U648" t="s">
        <v>759</v>
      </c>
      <c r="V648" t="s">
        <v>108</v>
      </c>
      <c r="W648" t="s">
        <v>80</v>
      </c>
      <c r="X648">
        <v>0.43</v>
      </c>
      <c r="Y648" t="s">
        <v>67</v>
      </c>
      <c r="Z648">
        <v>-0.98</v>
      </c>
      <c r="AA648" t="s">
        <v>65</v>
      </c>
      <c r="AB648" t="s">
        <v>92</v>
      </c>
      <c r="AC648">
        <v>-1.72</v>
      </c>
      <c r="AD648">
        <v>2021</v>
      </c>
      <c r="AE648">
        <v>103.6</v>
      </c>
      <c r="AF648">
        <v>207</v>
      </c>
      <c r="AG648" t="s">
        <v>93</v>
      </c>
      <c r="AH648" t="s">
        <v>66</v>
      </c>
      <c r="AI648">
        <v>1536</v>
      </c>
      <c r="AJ648">
        <v>1.07</v>
      </c>
      <c r="AK648" t="s">
        <v>109</v>
      </c>
      <c r="AL648">
        <v>457338</v>
      </c>
      <c r="AM648" t="s">
        <v>760</v>
      </c>
      <c r="AN648" t="s">
        <v>67</v>
      </c>
      <c r="AO648" t="s">
        <v>123</v>
      </c>
      <c r="AP648" t="s">
        <v>124</v>
      </c>
      <c r="AQ648" t="s">
        <v>68</v>
      </c>
      <c r="AR648" t="s">
        <v>93</v>
      </c>
      <c r="AS648" t="s">
        <v>67</v>
      </c>
      <c r="AT648" t="s">
        <v>146</v>
      </c>
      <c r="AU648" t="s">
        <v>125</v>
      </c>
      <c r="AV648" t="s">
        <v>67</v>
      </c>
      <c r="AW648" t="s">
        <v>126</v>
      </c>
      <c r="AX648" t="s">
        <v>273</v>
      </c>
      <c r="AY648" t="s">
        <v>110</v>
      </c>
      <c r="AZ648">
        <v>803</v>
      </c>
      <c r="BA648" t="s">
        <v>67</v>
      </c>
      <c r="BB648">
        <v>0</v>
      </c>
      <c r="BC648">
        <v>0.36</v>
      </c>
      <c r="BD648">
        <v>1.8</v>
      </c>
      <c r="BE648">
        <v>1.8</v>
      </c>
      <c r="BF648" t="s">
        <v>70</v>
      </c>
      <c r="BG648" t="s">
        <v>128</v>
      </c>
      <c r="BH648" t="s">
        <v>704</v>
      </c>
      <c r="BI648" t="s">
        <v>67</v>
      </c>
      <c r="BJ648" t="s">
        <v>147</v>
      </c>
      <c r="BK648" t="s">
        <v>67</v>
      </c>
      <c r="BL648" t="s">
        <v>130</v>
      </c>
      <c r="BM648" t="s">
        <v>67</v>
      </c>
      <c r="BN648">
        <v>44.47</v>
      </c>
      <c r="BO648">
        <v>0.47</v>
      </c>
      <c r="BP648">
        <v>2.2000000000000002</v>
      </c>
      <c r="BQ648" t="s">
        <v>131</v>
      </c>
      <c r="BR648" t="s">
        <v>139</v>
      </c>
      <c r="BS648" t="s">
        <v>133</v>
      </c>
      <c r="BT648" t="s">
        <v>98</v>
      </c>
      <c r="BU648">
        <v>-1.25</v>
      </c>
      <c r="BV648">
        <v>-1</v>
      </c>
    </row>
    <row r="649" spans="1:74" x14ac:dyDescent="0.25">
      <c r="A649" t="s">
        <v>80</v>
      </c>
      <c r="B649" t="s">
        <v>80</v>
      </c>
      <c r="C649" t="s">
        <v>80</v>
      </c>
      <c r="D649">
        <v>2.2999999999999998</v>
      </c>
      <c r="E649">
        <v>0.28000000000000003</v>
      </c>
      <c r="F649" t="s">
        <v>67</v>
      </c>
      <c r="G649" t="s">
        <v>105</v>
      </c>
      <c r="H649">
        <v>199</v>
      </c>
      <c r="I649">
        <v>1.1299999999999999</v>
      </c>
      <c r="J649" t="s">
        <v>106</v>
      </c>
      <c r="K649" t="s">
        <v>67</v>
      </c>
      <c r="L649">
        <v>0</v>
      </c>
      <c r="M649" t="s">
        <v>116</v>
      </c>
      <c r="N649" t="s">
        <v>107</v>
      </c>
      <c r="O649">
        <v>-1.4</v>
      </c>
      <c r="P649">
        <v>-1.66</v>
      </c>
      <c r="Q649">
        <v>-1.38</v>
      </c>
      <c r="R649" t="s">
        <v>142</v>
      </c>
      <c r="S649">
        <v>5.5</v>
      </c>
      <c r="T649" t="s">
        <v>65</v>
      </c>
      <c r="U649" t="s">
        <v>759</v>
      </c>
      <c r="V649" t="s">
        <v>108</v>
      </c>
      <c r="W649" t="s">
        <v>80</v>
      </c>
      <c r="X649">
        <v>0.32</v>
      </c>
      <c r="Y649" t="s">
        <v>67</v>
      </c>
      <c r="Z649">
        <v>-0.95</v>
      </c>
      <c r="AA649" t="s">
        <v>65</v>
      </c>
      <c r="AB649" t="s">
        <v>92</v>
      </c>
      <c r="AC649">
        <v>-1.66</v>
      </c>
      <c r="AD649">
        <v>2021</v>
      </c>
      <c r="AE649">
        <v>116.2</v>
      </c>
      <c r="AF649">
        <v>232</v>
      </c>
      <c r="AG649" t="s">
        <v>93</v>
      </c>
      <c r="AH649" t="s">
        <v>66</v>
      </c>
      <c r="AI649">
        <v>1536</v>
      </c>
      <c r="AJ649">
        <v>0.83</v>
      </c>
      <c r="AK649" t="s">
        <v>109</v>
      </c>
      <c r="AL649">
        <v>457339</v>
      </c>
      <c r="AM649" t="s">
        <v>760</v>
      </c>
      <c r="AN649" t="s">
        <v>67</v>
      </c>
      <c r="AO649" t="s">
        <v>123</v>
      </c>
      <c r="AP649" t="s">
        <v>124</v>
      </c>
      <c r="AQ649" t="s">
        <v>68</v>
      </c>
      <c r="AR649" t="s">
        <v>93</v>
      </c>
      <c r="AS649" t="s">
        <v>67</v>
      </c>
      <c r="AT649" t="s">
        <v>146</v>
      </c>
      <c r="AU649" t="s">
        <v>125</v>
      </c>
      <c r="AV649" t="s">
        <v>67</v>
      </c>
      <c r="AW649" t="s">
        <v>126</v>
      </c>
      <c r="AX649" t="s">
        <v>273</v>
      </c>
      <c r="AY649" t="s">
        <v>110</v>
      </c>
      <c r="AZ649">
        <v>804</v>
      </c>
      <c r="BA649" t="s">
        <v>67</v>
      </c>
      <c r="BB649">
        <v>0</v>
      </c>
      <c r="BC649">
        <v>0.28000000000000003</v>
      </c>
      <c r="BD649">
        <v>1.8</v>
      </c>
      <c r="BE649">
        <v>1.8</v>
      </c>
      <c r="BF649" t="s">
        <v>70</v>
      </c>
      <c r="BG649" t="s">
        <v>128</v>
      </c>
      <c r="BH649" t="s">
        <v>704</v>
      </c>
      <c r="BI649" t="s">
        <v>67</v>
      </c>
      <c r="BJ649" t="s">
        <v>147</v>
      </c>
      <c r="BK649" t="s">
        <v>67</v>
      </c>
      <c r="BL649" t="s">
        <v>130</v>
      </c>
      <c r="BM649" t="s">
        <v>67</v>
      </c>
      <c r="BN649">
        <v>36.75</v>
      </c>
      <c r="BO649">
        <v>0.41</v>
      </c>
      <c r="BP649">
        <v>2</v>
      </c>
      <c r="BQ649" t="s">
        <v>131</v>
      </c>
      <c r="BR649" t="s">
        <v>139</v>
      </c>
      <c r="BS649" t="s">
        <v>133</v>
      </c>
      <c r="BT649" t="s">
        <v>98</v>
      </c>
      <c r="BU649">
        <v>-1.25</v>
      </c>
      <c r="BV649">
        <v>-1</v>
      </c>
    </row>
    <row r="650" spans="1:74" x14ac:dyDescent="0.25">
      <c r="A650" t="s">
        <v>80</v>
      </c>
      <c r="B650" t="s">
        <v>80</v>
      </c>
      <c r="C650" t="s">
        <v>80</v>
      </c>
      <c r="D650">
        <v>2.5</v>
      </c>
      <c r="E650">
        <v>0.15</v>
      </c>
      <c r="F650" t="s">
        <v>67</v>
      </c>
      <c r="G650" t="s">
        <v>105</v>
      </c>
      <c r="H650">
        <v>199</v>
      </c>
      <c r="I650">
        <v>1.1299999999999999</v>
      </c>
      <c r="J650" t="s">
        <v>106</v>
      </c>
      <c r="K650" t="s">
        <v>67</v>
      </c>
      <c r="L650">
        <v>0</v>
      </c>
      <c r="M650" t="s">
        <v>116</v>
      </c>
      <c r="N650" t="s">
        <v>107</v>
      </c>
      <c r="O650">
        <v>-1.4</v>
      </c>
      <c r="P650">
        <v>-1.64</v>
      </c>
      <c r="Q650">
        <v>-1.42</v>
      </c>
      <c r="R650" t="s">
        <v>142</v>
      </c>
      <c r="S650">
        <v>5.5</v>
      </c>
      <c r="T650" t="s">
        <v>65</v>
      </c>
      <c r="U650" t="s">
        <v>759</v>
      </c>
      <c r="V650" t="s">
        <v>108</v>
      </c>
      <c r="W650" t="s">
        <v>80</v>
      </c>
      <c r="X650">
        <v>0.17</v>
      </c>
      <c r="Y650" t="s">
        <v>67</v>
      </c>
      <c r="Z650">
        <v>-0.98</v>
      </c>
      <c r="AA650" t="s">
        <v>65</v>
      </c>
      <c r="AB650" t="s">
        <v>92</v>
      </c>
      <c r="AC650">
        <v>-1.64</v>
      </c>
      <c r="AD650">
        <v>2021</v>
      </c>
      <c r="AE650">
        <v>122.7</v>
      </c>
      <c r="AF650">
        <v>245</v>
      </c>
      <c r="AG650" t="s">
        <v>93</v>
      </c>
      <c r="AH650" t="s">
        <v>66</v>
      </c>
      <c r="AI650">
        <v>1536</v>
      </c>
      <c r="AJ650">
        <v>0.87</v>
      </c>
      <c r="AK650" t="s">
        <v>109</v>
      </c>
      <c r="AL650">
        <v>457340</v>
      </c>
      <c r="AM650" t="s">
        <v>760</v>
      </c>
      <c r="AN650" t="s">
        <v>67</v>
      </c>
      <c r="AO650" t="s">
        <v>123</v>
      </c>
      <c r="AP650" t="s">
        <v>124</v>
      </c>
      <c r="AQ650" t="s">
        <v>68</v>
      </c>
      <c r="AR650" t="s">
        <v>93</v>
      </c>
      <c r="AS650" t="s">
        <v>67</v>
      </c>
      <c r="AT650" t="s">
        <v>146</v>
      </c>
      <c r="AU650" t="s">
        <v>125</v>
      </c>
      <c r="AV650" t="s">
        <v>67</v>
      </c>
      <c r="AW650" t="s">
        <v>126</v>
      </c>
      <c r="AX650" t="s">
        <v>470</v>
      </c>
      <c r="AY650" t="s">
        <v>110</v>
      </c>
      <c r="AZ650">
        <v>1214</v>
      </c>
      <c r="BA650" t="s">
        <v>67</v>
      </c>
      <c r="BB650">
        <v>0</v>
      </c>
      <c r="BC650">
        <v>0.22</v>
      </c>
      <c r="BD650">
        <v>1.8</v>
      </c>
      <c r="BE650">
        <v>1.8</v>
      </c>
      <c r="BF650" t="s">
        <v>70</v>
      </c>
      <c r="BG650" t="s">
        <v>128</v>
      </c>
      <c r="BH650" t="s">
        <v>704</v>
      </c>
      <c r="BI650" t="s">
        <v>67</v>
      </c>
      <c r="BJ650" t="s">
        <v>147</v>
      </c>
      <c r="BK650" t="s">
        <v>67</v>
      </c>
      <c r="BL650" t="s">
        <v>130</v>
      </c>
      <c r="BM650" t="s">
        <v>67</v>
      </c>
      <c r="BN650">
        <v>20.79</v>
      </c>
      <c r="BO650">
        <v>0.39</v>
      </c>
      <c r="BP650">
        <v>2</v>
      </c>
      <c r="BQ650" t="s">
        <v>131</v>
      </c>
      <c r="BR650" t="s">
        <v>139</v>
      </c>
      <c r="BS650" t="s">
        <v>133</v>
      </c>
      <c r="BT650" t="s">
        <v>98</v>
      </c>
      <c r="BU650">
        <v>-1.25</v>
      </c>
      <c r="BV650">
        <v>-1</v>
      </c>
    </row>
    <row r="651" spans="1:74" x14ac:dyDescent="0.25">
      <c r="A651" t="s">
        <v>80</v>
      </c>
      <c r="B651" t="s">
        <v>80</v>
      </c>
      <c r="C651" t="s">
        <v>80</v>
      </c>
      <c r="D651">
        <v>0.9</v>
      </c>
      <c r="E651">
        <v>0.05</v>
      </c>
      <c r="F651" t="s">
        <v>67</v>
      </c>
      <c r="G651" t="s">
        <v>111</v>
      </c>
      <c r="H651">
        <v>199</v>
      </c>
      <c r="I651">
        <v>1.1299999999999999</v>
      </c>
      <c r="J651" t="s">
        <v>112</v>
      </c>
      <c r="K651" t="s">
        <v>67</v>
      </c>
      <c r="L651">
        <v>0</v>
      </c>
      <c r="M651" t="s">
        <v>116</v>
      </c>
      <c r="N651" t="s">
        <v>107</v>
      </c>
      <c r="O651">
        <v>-1.25</v>
      </c>
      <c r="P651">
        <v>-1.25</v>
      </c>
      <c r="Q651">
        <v>-1.1399999999999999</v>
      </c>
      <c r="R651" t="s">
        <v>142</v>
      </c>
      <c r="S651">
        <v>4.0999999999999996</v>
      </c>
      <c r="T651" t="s">
        <v>65</v>
      </c>
      <c r="U651" t="s">
        <v>761</v>
      </c>
      <c r="V651" t="s">
        <v>144</v>
      </c>
      <c r="W651" t="s">
        <v>80</v>
      </c>
      <c r="X651">
        <v>0.06</v>
      </c>
      <c r="Y651" t="s">
        <v>67</v>
      </c>
      <c r="Z651">
        <v>-0.78</v>
      </c>
      <c r="AA651" t="s">
        <v>65</v>
      </c>
      <c r="AB651" t="s">
        <v>92</v>
      </c>
      <c r="AC651">
        <v>-1.25</v>
      </c>
      <c r="AD651">
        <v>2021</v>
      </c>
      <c r="AE651">
        <v>79.400000000000006</v>
      </c>
      <c r="AF651">
        <v>159</v>
      </c>
      <c r="AG651" t="s">
        <v>93</v>
      </c>
      <c r="AH651" t="s">
        <v>66</v>
      </c>
      <c r="AI651">
        <v>1536</v>
      </c>
      <c r="AJ651">
        <v>0.39</v>
      </c>
      <c r="AK651" t="s">
        <v>109</v>
      </c>
      <c r="AL651">
        <v>457341</v>
      </c>
      <c r="AM651" t="s">
        <v>742</v>
      </c>
      <c r="AN651" t="s">
        <v>762</v>
      </c>
      <c r="AO651" t="s">
        <v>123</v>
      </c>
      <c r="AP651" t="s">
        <v>124</v>
      </c>
      <c r="AQ651" t="s">
        <v>68</v>
      </c>
      <c r="AR651" t="s">
        <v>93</v>
      </c>
      <c r="AS651" t="s">
        <v>67</v>
      </c>
      <c r="AT651" t="s">
        <v>146</v>
      </c>
      <c r="AU651" t="s">
        <v>125</v>
      </c>
      <c r="AV651" t="s">
        <v>67</v>
      </c>
      <c r="AW651" t="s">
        <v>126</v>
      </c>
      <c r="AX651" t="s">
        <v>297</v>
      </c>
      <c r="AY651" t="s">
        <v>110</v>
      </c>
      <c r="AZ651">
        <v>357</v>
      </c>
      <c r="BA651" t="s">
        <v>67</v>
      </c>
      <c r="BB651">
        <v>0</v>
      </c>
      <c r="BC651">
        <v>0.11</v>
      </c>
      <c r="BD651">
        <v>1.5</v>
      </c>
      <c r="BE651">
        <v>1.5</v>
      </c>
      <c r="BF651" t="s">
        <v>70</v>
      </c>
      <c r="BG651" t="s">
        <v>128</v>
      </c>
      <c r="BH651" t="s">
        <v>704</v>
      </c>
      <c r="BI651" t="s">
        <v>67</v>
      </c>
      <c r="BJ651" t="s">
        <v>147</v>
      </c>
      <c r="BK651" t="s">
        <v>67</v>
      </c>
      <c r="BL651" t="s">
        <v>130</v>
      </c>
      <c r="BM651" t="s">
        <v>67</v>
      </c>
      <c r="BN651">
        <v>4.49</v>
      </c>
      <c r="BO651">
        <v>0.15</v>
      </c>
      <c r="BP651">
        <v>1.1000000000000001</v>
      </c>
      <c r="BQ651" t="s">
        <v>148</v>
      </c>
      <c r="BR651" t="s">
        <v>139</v>
      </c>
      <c r="BS651" t="s">
        <v>133</v>
      </c>
      <c r="BT651" t="s">
        <v>98</v>
      </c>
      <c r="BU651">
        <v>-1.1000000000000001</v>
      </c>
      <c r="BV651">
        <v>-0.85</v>
      </c>
    </row>
    <row r="652" spans="1:74" x14ac:dyDescent="0.25">
      <c r="A652" t="s">
        <v>80</v>
      </c>
      <c r="B652" t="s">
        <v>80</v>
      </c>
      <c r="C652" t="s">
        <v>80</v>
      </c>
      <c r="D652">
        <v>1.2</v>
      </c>
      <c r="E652">
        <v>0.05</v>
      </c>
      <c r="F652" t="s">
        <v>67</v>
      </c>
      <c r="G652" t="s">
        <v>105</v>
      </c>
      <c r="H652">
        <v>199</v>
      </c>
      <c r="I652">
        <v>1.1299999999999999</v>
      </c>
      <c r="J652" t="s">
        <v>106</v>
      </c>
      <c r="K652" t="s">
        <v>67</v>
      </c>
      <c r="L652">
        <v>0</v>
      </c>
      <c r="M652" t="s">
        <v>116</v>
      </c>
      <c r="N652" t="s">
        <v>107</v>
      </c>
      <c r="O652">
        <v>-1.25</v>
      </c>
      <c r="P652">
        <v>-1.25</v>
      </c>
      <c r="Q652">
        <v>-1.1399999999999999</v>
      </c>
      <c r="R652" t="s">
        <v>142</v>
      </c>
      <c r="S652">
        <v>4.0999999999999996</v>
      </c>
      <c r="T652" t="s">
        <v>65</v>
      </c>
      <c r="U652" t="s">
        <v>761</v>
      </c>
      <c r="V652" t="s">
        <v>108</v>
      </c>
      <c r="W652" t="s">
        <v>80</v>
      </c>
      <c r="X652">
        <v>0.06</v>
      </c>
      <c r="Y652" t="s">
        <v>67</v>
      </c>
      <c r="Z652">
        <v>-0.78</v>
      </c>
      <c r="AA652" t="s">
        <v>65</v>
      </c>
      <c r="AB652" t="s">
        <v>92</v>
      </c>
      <c r="AC652">
        <v>-1.25</v>
      </c>
      <c r="AD652">
        <v>2021</v>
      </c>
      <c r="AE652">
        <v>113</v>
      </c>
      <c r="AF652">
        <v>226</v>
      </c>
      <c r="AG652" t="s">
        <v>93</v>
      </c>
      <c r="AH652" t="s">
        <v>66</v>
      </c>
      <c r="AI652">
        <v>1536</v>
      </c>
      <c r="AJ652">
        <v>0.39</v>
      </c>
      <c r="AK652" t="s">
        <v>109</v>
      </c>
      <c r="AL652">
        <v>457342</v>
      </c>
      <c r="AM652" t="s">
        <v>742</v>
      </c>
      <c r="AN652" t="s">
        <v>762</v>
      </c>
      <c r="AO652" t="s">
        <v>123</v>
      </c>
      <c r="AP652" t="s">
        <v>124</v>
      </c>
      <c r="AQ652" t="s">
        <v>68</v>
      </c>
      <c r="AR652" t="s">
        <v>93</v>
      </c>
      <c r="AS652" t="s">
        <v>67</v>
      </c>
      <c r="AT652" t="s">
        <v>146</v>
      </c>
      <c r="AU652" t="s">
        <v>125</v>
      </c>
      <c r="AV652" t="s">
        <v>67</v>
      </c>
      <c r="AW652" t="s">
        <v>126</v>
      </c>
      <c r="AX652" t="s">
        <v>290</v>
      </c>
      <c r="AY652" t="s">
        <v>110</v>
      </c>
      <c r="AZ652">
        <v>357</v>
      </c>
      <c r="BA652" t="s">
        <v>67</v>
      </c>
      <c r="BB652">
        <v>0</v>
      </c>
      <c r="BC652">
        <v>0.11</v>
      </c>
      <c r="BD652">
        <v>1.5</v>
      </c>
      <c r="BE652">
        <v>1.5</v>
      </c>
      <c r="BF652" t="s">
        <v>70</v>
      </c>
      <c r="BG652" t="s">
        <v>128</v>
      </c>
      <c r="BH652" t="s">
        <v>704</v>
      </c>
      <c r="BI652" t="s">
        <v>67</v>
      </c>
      <c r="BJ652" t="s">
        <v>147</v>
      </c>
      <c r="BK652" t="s">
        <v>67</v>
      </c>
      <c r="BL652" t="s">
        <v>130</v>
      </c>
      <c r="BM652" t="s">
        <v>67</v>
      </c>
      <c r="BN652">
        <v>6.38</v>
      </c>
      <c r="BO652">
        <v>0.15</v>
      </c>
      <c r="BP652">
        <v>1.1000000000000001</v>
      </c>
      <c r="BQ652" t="s">
        <v>148</v>
      </c>
      <c r="BR652" t="s">
        <v>139</v>
      </c>
      <c r="BS652" t="s">
        <v>133</v>
      </c>
      <c r="BT652" t="s">
        <v>98</v>
      </c>
      <c r="BU652">
        <v>-1.1000000000000001</v>
      </c>
      <c r="BV652">
        <v>-0.85</v>
      </c>
    </row>
    <row r="653" spans="1:74" x14ac:dyDescent="0.25">
      <c r="A653" t="s">
        <v>80</v>
      </c>
      <c r="B653" t="s">
        <v>80</v>
      </c>
      <c r="C653" t="s">
        <v>80</v>
      </c>
      <c r="D653">
        <v>3.8</v>
      </c>
      <c r="E653">
        <v>0.46</v>
      </c>
      <c r="F653" t="s">
        <v>67</v>
      </c>
      <c r="G653" t="s">
        <v>105</v>
      </c>
      <c r="H653">
        <v>199</v>
      </c>
      <c r="I653">
        <v>1.1299999999999999</v>
      </c>
      <c r="J653" t="s">
        <v>106</v>
      </c>
      <c r="K653" t="s">
        <v>67</v>
      </c>
      <c r="L653">
        <v>0</v>
      </c>
      <c r="M653" t="s">
        <v>116</v>
      </c>
      <c r="N653" t="s">
        <v>107</v>
      </c>
      <c r="O653">
        <v>-1.4</v>
      </c>
      <c r="P653">
        <v>-1.73</v>
      </c>
      <c r="Q653">
        <v>-1.43</v>
      </c>
      <c r="R653" t="s">
        <v>142</v>
      </c>
      <c r="S653">
        <v>6.9</v>
      </c>
      <c r="T653" t="s">
        <v>65</v>
      </c>
      <c r="U653" t="s">
        <v>763</v>
      </c>
      <c r="V653" t="s">
        <v>108</v>
      </c>
      <c r="W653" t="s">
        <v>80</v>
      </c>
      <c r="X653">
        <v>0.52</v>
      </c>
      <c r="Y653" t="s">
        <v>67</v>
      </c>
      <c r="Z653">
        <v>-0.99</v>
      </c>
      <c r="AA653" t="s">
        <v>65</v>
      </c>
      <c r="AB653" t="s">
        <v>92</v>
      </c>
      <c r="AC653">
        <v>-1.73</v>
      </c>
      <c r="AD653">
        <v>2021</v>
      </c>
      <c r="AE653">
        <v>146.80000000000001</v>
      </c>
      <c r="AF653">
        <v>294</v>
      </c>
      <c r="AG653" t="s">
        <v>93</v>
      </c>
      <c r="AH653" t="s">
        <v>66</v>
      </c>
      <c r="AI653">
        <v>1536</v>
      </c>
      <c r="AJ653">
        <v>1.38</v>
      </c>
      <c r="AK653" t="s">
        <v>109</v>
      </c>
      <c r="AL653">
        <v>457343</v>
      </c>
      <c r="AM653" t="s">
        <v>309</v>
      </c>
      <c r="AN653" t="s">
        <v>67</v>
      </c>
      <c r="AO653" t="s">
        <v>123</v>
      </c>
      <c r="AP653" t="s">
        <v>124</v>
      </c>
      <c r="AQ653" t="s">
        <v>68</v>
      </c>
      <c r="AR653" t="s">
        <v>93</v>
      </c>
      <c r="AS653" t="s">
        <v>67</v>
      </c>
      <c r="AT653" t="s">
        <v>146</v>
      </c>
      <c r="AU653" t="s">
        <v>125</v>
      </c>
      <c r="AV653" t="s">
        <v>67</v>
      </c>
      <c r="AW653" t="s">
        <v>126</v>
      </c>
      <c r="AX653" t="s">
        <v>310</v>
      </c>
      <c r="AY653" t="s">
        <v>110</v>
      </c>
      <c r="AZ653">
        <v>537</v>
      </c>
      <c r="BA653" t="s">
        <v>67</v>
      </c>
      <c r="BB653">
        <v>0</v>
      </c>
      <c r="BC653">
        <v>0.3</v>
      </c>
      <c r="BD653">
        <v>2.2000000000000002</v>
      </c>
      <c r="BE653">
        <v>2.2000000000000002</v>
      </c>
      <c r="BF653" t="s">
        <v>70</v>
      </c>
      <c r="BG653" t="s">
        <v>128</v>
      </c>
      <c r="BH653" t="s">
        <v>704</v>
      </c>
      <c r="BI653" t="s">
        <v>67</v>
      </c>
      <c r="BJ653" t="s">
        <v>147</v>
      </c>
      <c r="BK653" t="s">
        <v>67</v>
      </c>
      <c r="BL653" t="s">
        <v>130</v>
      </c>
      <c r="BM653" t="s">
        <v>67</v>
      </c>
      <c r="BN653">
        <v>76.290000000000006</v>
      </c>
      <c r="BO653">
        <v>0.48</v>
      </c>
      <c r="BP653">
        <v>2.6</v>
      </c>
      <c r="BQ653" t="s">
        <v>131</v>
      </c>
      <c r="BR653" t="s">
        <v>139</v>
      </c>
      <c r="BS653" t="s">
        <v>133</v>
      </c>
      <c r="BT653" t="s">
        <v>98</v>
      </c>
      <c r="BU653">
        <v>-1.25</v>
      </c>
      <c r="BV653">
        <v>-1</v>
      </c>
    </row>
    <row r="654" spans="1:74" x14ac:dyDescent="0.25">
      <c r="A654" t="s">
        <v>80</v>
      </c>
      <c r="B654" t="s">
        <v>80</v>
      </c>
      <c r="C654" t="s">
        <v>80</v>
      </c>
      <c r="D654">
        <v>3.4</v>
      </c>
      <c r="E654">
        <v>0.18</v>
      </c>
      <c r="F654" t="s">
        <v>67</v>
      </c>
      <c r="G654" t="s">
        <v>105</v>
      </c>
      <c r="H654">
        <v>199</v>
      </c>
      <c r="I654">
        <v>1.1299999999999999</v>
      </c>
      <c r="J654" t="s">
        <v>106</v>
      </c>
      <c r="K654" t="s">
        <v>67</v>
      </c>
      <c r="L654">
        <v>0</v>
      </c>
      <c r="M654" t="s">
        <v>116</v>
      </c>
      <c r="N654" t="s">
        <v>107</v>
      </c>
      <c r="O654">
        <v>-1.4</v>
      </c>
      <c r="P654">
        <v>-1.52</v>
      </c>
      <c r="Q654">
        <v>-1.28</v>
      </c>
      <c r="R654" t="s">
        <v>142</v>
      </c>
      <c r="S654">
        <v>5.7</v>
      </c>
      <c r="T654" t="s">
        <v>65</v>
      </c>
      <c r="U654" t="s">
        <v>763</v>
      </c>
      <c r="V654" t="s">
        <v>108</v>
      </c>
      <c r="W654" t="s">
        <v>80</v>
      </c>
      <c r="X654">
        <v>0.2</v>
      </c>
      <c r="Y654" t="s">
        <v>67</v>
      </c>
      <c r="Z654">
        <v>-0.99</v>
      </c>
      <c r="AA654" t="s">
        <v>65</v>
      </c>
      <c r="AB654" t="s">
        <v>92</v>
      </c>
      <c r="AC654">
        <v>-1.52</v>
      </c>
      <c r="AD654">
        <v>2021</v>
      </c>
      <c r="AE654">
        <v>243.1</v>
      </c>
      <c r="AF654">
        <v>486</v>
      </c>
      <c r="AG654" t="s">
        <v>93</v>
      </c>
      <c r="AH654" t="s">
        <v>66</v>
      </c>
      <c r="AI654">
        <v>1536</v>
      </c>
      <c r="AJ654">
        <v>0.47</v>
      </c>
      <c r="AK654" t="s">
        <v>109</v>
      </c>
      <c r="AL654">
        <v>457344</v>
      </c>
      <c r="AM654" t="s">
        <v>309</v>
      </c>
      <c r="AN654" t="s">
        <v>67</v>
      </c>
      <c r="AO654" t="s">
        <v>123</v>
      </c>
      <c r="AP654" t="s">
        <v>124</v>
      </c>
      <c r="AQ654" t="s">
        <v>68</v>
      </c>
      <c r="AR654" t="s">
        <v>93</v>
      </c>
      <c r="AS654" t="s">
        <v>67</v>
      </c>
      <c r="AT654" t="s">
        <v>146</v>
      </c>
      <c r="AU654" t="s">
        <v>125</v>
      </c>
      <c r="AV654" t="s">
        <v>67</v>
      </c>
      <c r="AW654" t="s">
        <v>126</v>
      </c>
      <c r="AX654" t="s">
        <v>209</v>
      </c>
      <c r="AY654" t="s">
        <v>110</v>
      </c>
      <c r="AZ654">
        <v>538</v>
      </c>
      <c r="BA654" t="s">
        <v>67</v>
      </c>
      <c r="BB654">
        <v>0</v>
      </c>
      <c r="BC654">
        <v>0.24</v>
      </c>
      <c r="BD654">
        <v>2.2000000000000002</v>
      </c>
      <c r="BE654">
        <v>2.2000000000000002</v>
      </c>
      <c r="BF654" t="s">
        <v>70</v>
      </c>
      <c r="BG654" t="s">
        <v>128</v>
      </c>
      <c r="BH654" t="s">
        <v>704</v>
      </c>
      <c r="BI654" t="s">
        <v>67</v>
      </c>
      <c r="BJ654" t="s">
        <v>147</v>
      </c>
      <c r="BK654" t="s">
        <v>67</v>
      </c>
      <c r="BL654" t="s">
        <v>130</v>
      </c>
      <c r="BM654" t="s">
        <v>67</v>
      </c>
      <c r="BN654">
        <v>49.44</v>
      </c>
      <c r="BO654">
        <v>0.27</v>
      </c>
      <c r="BP654">
        <v>1.4</v>
      </c>
      <c r="BQ654" t="s">
        <v>148</v>
      </c>
      <c r="BR654" t="s">
        <v>139</v>
      </c>
      <c r="BS654" t="s">
        <v>133</v>
      </c>
      <c r="BT654" t="s">
        <v>98</v>
      </c>
      <c r="BU654">
        <v>-1.25</v>
      </c>
      <c r="BV654">
        <v>-1</v>
      </c>
    </row>
    <row r="655" spans="1:74" x14ac:dyDescent="0.25">
      <c r="A655" t="s">
        <v>80</v>
      </c>
      <c r="B655" t="s">
        <v>80</v>
      </c>
      <c r="C655" t="s">
        <v>80</v>
      </c>
      <c r="D655">
        <v>1.7</v>
      </c>
      <c r="E655">
        <v>0.15</v>
      </c>
      <c r="F655" t="s">
        <v>67</v>
      </c>
      <c r="G655" t="s">
        <v>105</v>
      </c>
      <c r="H655">
        <v>199</v>
      </c>
      <c r="I655">
        <v>1.1299999999999999</v>
      </c>
      <c r="J655" t="s">
        <v>106</v>
      </c>
      <c r="K655" t="s">
        <v>67</v>
      </c>
      <c r="L655">
        <v>0</v>
      </c>
      <c r="M655" t="s">
        <v>116</v>
      </c>
      <c r="N655" t="s">
        <v>107</v>
      </c>
      <c r="O655">
        <v>-1.4</v>
      </c>
      <c r="P655">
        <v>-1.51</v>
      </c>
      <c r="Q655">
        <v>-1.28</v>
      </c>
      <c r="R655" t="s">
        <v>142</v>
      </c>
      <c r="S655">
        <v>6.1</v>
      </c>
      <c r="T655" t="s">
        <v>65</v>
      </c>
      <c r="U655" t="s">
        <v>763</v>
      </c>
      <c r="V655" t="s">
        <v>108</v>
      </c>
      <c r="W655" t="s">
        <v>80</v>
      </c>
      <c r="X655">
        <v>0.17</v>
      </c>
      <c r="Y655" t="s">
        <v>67</v>
      </c>
      <c r="Z655">
        <v>-0.96</v>
      </c>
      <c r="AA655" t="s">
        <v>65</v>
      </c>
      <c r="AB655" t="s">
        <v>92</v>
      </c>
      <c r="AC655">
        <v>-1.51</v>
      </c>
      <c r="AD655">
        <v>2021</v>
      </c>
      <c r="AE655">
        <v>123.8</v>
      </c>
      <c r="AF655">
        <v>248</v>
      </c>
      <c r="AG655" t="s">
        <v>93</v>
      </c>
      <c r="AH655" t="s">
        <v>66</v>
      </c>
      <c r="AI655">
        <v>1536</v>
      </c>
      <c r="AJ655">
        <v>0.47</v>
      </c>
      <c r="AK655" t="s">
        <v>109</v>
      </c>
      <c r="AL655">
        <v>457345</v>
      </c>
      <c r="AM655" t="s">
        <v>309</v>
      </c>
      <c r="AN655" t="s">
        <v>67</v>
      </c>
      <c r="AO655" t="s">
        <v>123</v>
      </c>
      <c r="AP655" t="s">
        <v>124</v>
      </c>
      <c r="AQ655" t="s">
        <v>68</v>
      </c>
      <c r="AR655" t="s">
        <v>93</v>
      </c>
      <c r="AS655" t="s">
        <v>67</v>
      </c>
      <c r="AT655" t="s">
        <v>146</v>
      </c>
      <c r="AU655" t="s">
        <v>125</v>
      </c>
      <c r="AV655" t="s">
        <v>67</v>
      </c>
      <c r="AW655" t="s">
        <v>126</v>
      </c>
      <c r="AX655" t="s">
        <v>469</v>
      </c>
      <c r="AY655" t="s">
        <v>110</v>
      </c>
      <c r="AZ655">
        <v>673</v>
      </c>
      <c r="BA655" t="s">
        <v>67</v>
      </c>
      <c r="BB655">
        <v>0</v>
      </c>
      <c r="BC655">
        <v>0.23</v>
      </c>
      <c r="BD655">
        <v>2.4</v>
      </c>
      <c r="BE655">
        <v>2.4</v>
      </c>
      <c r="BF655" t="s">
        <v>70</v>
      </c>
      <c r="BG655" t="s">
        <v>128</v>
      </c>
      <c r="BH655" t="s">
        <v>704</v>
      </c>
      <c r="BI655" t="s">
        <v>67</v>
      </c>
      <c r="BJ655" t="s">
        <v>147</v>
      </c>
      <c r="BK655" t="s">
        <v>67</v>
      </c>
      <c r="BL655" t="s">
        <v>130</v>
      </c>
      <c r="BM655" t="s">
        <v>67</v>
      </c>
      <c r="BN655">
        <v>20.98</v>
      </c>
      <c r="BO655">
        <v>0.26</v>
      </c>
      <c r="BP655">
        <v>1.4</v>
      </c>
      <c r="BQ655" t="s">
        <v>148</v>
      </c>
      <c r="BR655" t="s">
        <v>139</v>
      </c>
      <c r="BS655" t="s">
        <v>133</v>
      </c>
      <c r="BT655" t="s">
        <v>98</v>
      </c>
      <c r="BU655">
        <v>-1.25</v>
      </c>
      <c r="BV655">
        <v>-1</v>
      </c>
    </row>
    <row r="656" spans="1:74" x14ac:dyDescent="0.25">
      <c r="A656" t="s">
        <v>80</v>
      </c>
      <c r="B656" t="s">
        <v>80</v>
      </c>
      <c r="C656" t="s">
        <v>80</v>
      </c>
      <c r="D656">
        <v>3.9</v>
      </c>
      <c r="E656">
        <v>0.39</v>
      </c>
      <c r="F656" t="s">
        <v>67</v>
      </c>
      <c r="G656" t="s">
        <v>105</v>
      </c>
      <c r="H656">
        <v>199</v>
      </c>
      <c r="I656">
        <v>1.1299999999999999</v>
      </c>
      <c r="J656" t="s">
        <v>106</v>
      </c>
      <c r="K656" t="s">
        <v>67</v>
      </c>
      <c r="L656">
        <v>0</v>
      </c>
      <c r="M656" t="s">
        <v>116</v>
      </c>
      <c r="N656" t="s">
        <v>107</v>
      </c>
      <c r="O656">
        <v>-1.4</v>
      </c>
      <c r="P656">
        <v>-1.64</v>
      </c>
      <c r="Q656">
        <v>-1.35</v>
      </c>
      <c r="R656" t="s">
        <v>142</v>
      </c>
      <c r="S656">
        <v>6.9</v>
      </c>
      <c r="T656" t="s">
        <v>65</v>
      </c>
      <c r="U656" t="s">
        <v>763</v>
      </c>
      <c r="V656" t="s">
        <v>108</v>
      </c>
      <c r="W656" t="s">
        <v>80</v>
      </c>
      <c r="X656">
        <v>0.44</v>
      </c>
      <c r="Y656" t="s">
        <v>67</v>
      </c>
      <c r="Z656">
        <v>-0.98</v>
      </c>
      <c r="AA656" t="s">
        <v>65</v>
      </c>
      <c r="AB656" t="s">
        <v>92</v>
      </c>
      <c r="AC656">
        <v>-1.64</v>
      </c>
      <c r="AD656">
        <v>2021</v>
      </c>
      <c r="AE656">
        <v>175.2</v>
      </c>
      <c r="AF656">
        <v>350</v>
      </c>
      <c r="AG656" t="s">
        <v>93</v>
      </c>
      <c r="AH656" t="s">
        <v>66</v>
      </c>
      <c r="AI656">
        <v>1536</v>
      </c>
      <c r="AJ656">
        <v>0.92</v>
      </c>
      <c r="AK656" t="s">
        <v>109</v>
      </c>
      <c r="AL656">
        <v>457346</v>
      </c>
      <c r="AM656" t="s">
        <v>309</v>
      </c>
      <c r="AN656" t="s">
        <v>67</v>
      </c>
      <c r="AO656" t="s">
        <v>123</v>
      </c>
      <c r="AP656" t="s">
        <v>124</v>
      </c>
      <c r="AQ656" t="s">
        <v>68</v>
      </c>
      <c r="AR656" t="s">
        <v>93</v>
      </c>
      <c r="AS656" t="s">
        <v>67</v>
      </c>
      <c r="AT656" t="s">
        <v>146</v>
      </c>
      <c r="AU656" t="s">
        <v>125</v>
      </c>
      <c r="AV656" t="s">
        <v>67</v>
      </c>
      <c r="AW656" t="s">
        <v>126</v>
      </c>
      <c r="AX656" t="s">
        <v>469</v>
      </c>
      <c r="AY656" t="s">
        <v>110</v>
      </c>
      <c r="AZ656">
        <v>674</v>
      </c>
      <c r="BA656" t="s">
        <v>67</v>
      </c>
      <c r="BB656">
        <v>0</v>
      </c>
      <c r="BC656">
        <v>0.28999999999999998</v>
      </c>
      <c r="BD656">
        <v>2.4</v>
      </c>
      <c r="BE656">
        <v>2.4</v>
      </c>
      <c r="BF656" t="s">
        <v>70</v>
      </c>
      <c r="BG656" t="s">
        <v>128</v>
      </c>
      <c r="BH656" t="s">
        <v>704</v>
      </c>
      <c r="BI656" t="s">
        <v>67</v>
      </c>
      <c r="BJ656" t="s">
        <v>147</v>
      </c>
      <c r="BK656" t="s">
        <v>67</v>
      </c>
      <c r="BL656" t="s">
        <v>130</v>
      </c>
      <c r="BM656" t="s">
        <v>67</v>
      </c>
      <c r="BN656">
        <v>77.209999999999994</v>
      </c>
      <c r="BO656">
        <v>0.39</v>
      </c>
      <c r="BP656">
        <v>2.2000000000000002</v>
      </c>
      <c r="BQ656" t="s">
        <v>131</v>
      </c>
      <c r="BR656" t="s">
        <v>139</v>
      </c>
      <c r="BS656" t="s">
        <v>133</v>
      </c>
      <c r="BT656" t="s">
        <v>98</v>
      </c>
      <c r="BU656">
        <v>-1.25</v>
      </c>
      <c r="BV656">
        <v>-1</v>
      </c>
    </row>
    <row r="657" spans="1:74" x14ac:dyDescent="0.25">
      <c r="A657" t="s">
        <v>248</v>
      </c>
      <c r="B657" t="s">
        <v>248</v>
      </c>
      <c r="C657" t="s">
        <v>248</v>
      </c>
      <c r="D657">
        <v>14</v>
      </c>
      <c r="E657">
        <v>2.4900000000000002</v>
      </c>
      <c r="F657" t="s">
        <v>67</v>
      </c>
      <c r="G657" t="s">
        <v>73</v>
      </c>
      <c r="H657">
        <v>199</v>
      </c>
      <c r="I657">
        <v>1.1299999999999999</v>
      </c>
      <c r="J657" t="s">
        <v>106</v>
      </c>
      <c r="K657" t="s">
        <v>67</v>
      </c>
      <c r="L657">
        <v>0</v>
      </c>
      <c r="M657" t="s">
        <v>116</v>
      </c>
      <c r="N657" t="s">
        <v>160</v>
      </c>
      <c r="O657">
        <v>-2.2000000000000002</v>
      </c>
      <c r="P657">
        <v>-2.12</v>
      </c>
      <c r="Q657">
        <v>-1.77</v>
      </c>
      <c r="R657" t="s">
        <v>142</v>
      </c>
      <c r="S657">
        <v>13.7</v>
      </c>
      <c r="T657" t="s">
        <v>65</v>
      </c>
      <c r="U657" t="s">
        <v>764</v>
      </c>
      <c r="V657" t="s">
        <v>108</v>
      </c>
      <c r="W657" t="s">
        <v>248</v>
      </c>
      <c r="X657">
        <v>2.81</v>
      </c>
      <c r="Y657" t="s">
        <v>67</v>
      </c>
      <c r="Z657">
        <v>-1</v>
      </c>
      <c r="AA657" t="s">
        <v>65</v>
      </c>
      <c r="AB657" t="s">
        <v>100</v>
      </c>
      <c r="AC657">
        <v>-2.12</v>
      </c>
      <c r="AD657">
        <v>2021</v>
      </c>
      <c r="AE657">
        <v>136.30000000000001</v>
      </c>
      <c r="AF657">
        <v>273</v>
      </c>
      <c r="AG657" t="s">
        <v>261</v>
      </c>
      <c r="AH657" t="s">
        <v>66</v>
      </c>
      <c r="AI657">
        <v>1536</v>
      </c>
      <c r="AJ657">
        <v>9.2100000000000009</v>
      </c>
      <c r="AK657" t="s">
        <v>109</v>
      </c>
      <c r="AL657">
        <v>457347</v>
      </c>
      <c r="AM657" t="s">
        <v>765</v>
      </c>
      <c r="AN657" t="s">
        <v>67</v>
      </c>
      <c r="AO657" t="s">
        <v>123</v>
      </c>
      <c r="AP657" t="s">
        <v>124</v>
      </c>
      <c r="AQ657" t="s">
        <v>68</v>
      </c>
      <c r="AR657" t="s">
        <v>261</v>
      </c>
      <c r="AS657" t="s">
        <v>67</v>
      </c>
      <c r="AT657" t="s">
        <v>146</v>
      </c>
      <c r="AU657" t="s">
        <v>125</v>
      </c>
      <c r="AV657" t="s">
        <v>67</v>
      </c>
      <c r="AW657" t="s">
        <v>126</v>
      </c>
      <c r="AX657" t="s">
        <v>766</v>
      </c>
      <c r="AY657" t="s">
        <v>110</v>
      </c>
      <c r="AZ657">
        <v>514</v>
      </c>
      <c r="BA657" t="s">
        <v>67</v>
      </c>
      <c r="BB657">
        <v>0</v>
      </c>
      <c r="BC657">
        <v>0.35</v>
      </c>
      <c r="BD657">
        <v>1.7</v>
      </c>
      <c r="BE657">
        <v>1.7</v>
      </c>
      <c r="BF657" t="s">
        <v>70</v>
      </c>
      <c r="BG657" t="s">
        <v>99</v>
      </c>
      <c r="BH657" t="s">
        <v>704</v>
      </c>
      <c r="BI657" t="s">
        <v>67</v>
      </c>
      <c r="BJ657" t="s">
        <v>147</v>
      </c>
      <c r="BK657">
        <v>-1</v>
      </c>
      <c r="BL657" t="s">
        <v>97</v>
      </c>
      <c r="BM657" t="s">
        <v>67</v>
      </c>
      <c r="BN657">
        <v>383.53</v>
      </c>
      <c r="BO657">
        <v>1.1200000000000001</v>
      </c>
      <c r="BP657">
        <v>10.3</v>
      </c>
      <c r="BQ657" t="s">
        <v>74</v>
      </c>
      <c r="BR657" t="s">
        <v>552</v>
      </c>
      <c r="BS657" t="s">
        <v>133</v>
      </c>
      <c r="BT657" t="s">
        <v>98</v>
      </c>
      <c r="BU657" t="s">
        <v>67</v>
      </c>
      <c r="BV657" t="s">
        <v>67</v>
      </c>
    </row>
    <row r="658" spans="1:74" x14ac:dyDescent="0.25">
      <c r="A658" t="s">
        <v>248</v>
      </c>
      <c r="B658" t="s">
        <v>248</v>
      </c>
      <c r="C658" t="s">
        <v>248</v>
      </c>
      <c r="D658">
        <v>11.7</v>
      </c>
      <c r="E658">
        <v>2.4900000000000002</v>
      </c>
      <c r="F658" t="s">
        <v>67</v>
      </c>
      <c r="G658" t="s">
        <v>73</v>
      </c>
      <c r="H658">
        <v>199</v>
      </c>
      <c r="I658">
        <v>1.1299999999999999</v>
      </c>
      <c r="J658" t="s">
        <v>112</v>
      </c>
      <c r="K658" t="s">
        <v>67</v>
      </c>
      <c r="L658">
        <v>0</v>
      </c>
      <c r="M658" t="s">
        <v>116</v>
      </c>
      <c r="N658" t="s">
        <v>160</v>
      </c>
      <c r="O658">
        <v>-2.2000000000000002</v>
      </c>
      <c r="P658">
        <v>-2.12</v>
      </c>
      <c r="Q658">
        <v>-1.77</v>
      </c>
      <c r="R658" t="s">
        <v>142</v>
      </c>
      <c r="S658">
        <v>13.7</v>
      </c>
      <c r="T658" t="s">
        <v>65</v>
      </c>
      <c r="U658" t="s">
        <v>764</v>
      </c>
      <c r="V658" t="s">
        <v>144</v>
      </c>
      <c r="W658" t="s">
        <v>248</v>
      </c>
      <c r="X658">
        <v>2.81</v>
      </c>
      <c r="Y658" t="s">
        <v>67</v>
      </c>
      <c r="Z658">
        <v>-1</v>
      </c>
      <c r="AA658" t="s">
        <v>65</v>
      </c>
      <c r="AB658" t="s">
        <v>100</v>
      </c>
      <c r="AC658">
        <v>-2.12</v>
      </c>
      <c r="AD658">
        <v>2021</v>
      </c>
      <c r="AE658">
        <v>114.1</v>
      </c>
      <c r="AF658">
        <v>228</v>
      </c>
      <c r="AG658" t="s">
        <v>261</v>
      </c>
      <c r="AH658" t="s">
        <v>66</v>
      </c>
      <c r="AI658">
        <v>1536</v>
      </c>
      <c r="AJ658">
        <v>9.2100000000000009</v>
      </c>
      <c r="AK658" t="s">
        <v>109</v>
      </c>
      <c r="AL658">
        <v>457348</v>
      </c>
      <c r="AM658" t="s">
        <v>765</v>
      </c>
      <c r="AN658" t="s">
        <v>67</v>
      </c>
      <c r="AO658" t="s">
        <v>123</v>
      </c>
      <c r="AP658" t="s">
        <v>124</v>
      </c>
      <c r="AQ658" t="s">
        <v>68</v>
      </c>
      <c r="AR658" t="s">
        <v>261</v>
      </c>
      <c r="AS658" t="s">
        <v>67</v>
      </c>
      <c r="AT658" t="s">
        <v>146</v>
      </c>
      <c r="AU658" t="s">
        <v>125</v>
      </c>
      <c r="AV658" t="s">
        <v>67</v>
      </c>
      <c r="AW658" t="s">
        <v>126</v>
      </c>
      <c r="AX658" t="s">
        <v>550</v>
      </c>
      <c r="AY658" t="s">
        <v>110</v>
      </c>
      <c r="AZ658">
        <v>514</v>
      </c>
      <c r="BA658" t="s">
        <v>67</v>
      </c>
      <c r="BB658">
        <v>0</v>
      </c>
      <c r="BC658">
        <v>0.35</v>
      </c>
      <c r="BD658">
        <v>1.7</v>
      </c>
      <c r="BE658">
        <v>1.7</v>
      </c>
      <c r="BF658" t="s">
        <v>70</v>
      </c>
      <c r="BG658" t="s">
        <v>99</v>
      </c>
      <c r="BH658" t="s">
        <v>704</v>
      </c>
      <c r="BI658" t="s">
        <v>67</v>
      </c>
      <c r="BJ658" t="s">
        <v>147</v>
      </c>
      <c r="BK658">
        <v>-1</v>
      </c>
      <c r="BL658" t="s">
        <v>97</v>
      </c>
      <c r="BM658" t="s">
        <v>67</v>
      </c>
      <c r="BN658">
        <v>320.93</v>
      </c>
      <c r="BO658">
        <v>1.1200000000000001</v>
      </c>
      <c r="BP658">
        <v>10.3</v>
      </c>
      <c r="BQ658" t="s">
        <v>74</v>
      </c>
      <c r="BR658" t="s">
        <v>552</v>
      </c>
      <c r="BS658" t="s">
        <v>133</v>
      </c>
      <c r="BT658" t="s">
        <v>98</v>
      </c>
      <c r="BU658" t="s">
        <v>67</v>
      </c>
      <c r="BV658" t="s">
        <v>67</v>
      </c>
    </row>
    <row r="659" spans="1:74" x14ac:dyDescent="0.25">
      <c r="A659" t="s">
        <v>152</v>
      </c>
      <c r="B659" t="s">
        <v>153</v>
      </c>
      <c r="C659" t="s">
        <v>141</v>
      </c>
      <c r="D659">
        <v>4.0999999999999996</v>
      </c>
      <c r="E659">
        <v>0.42</v>
      </c>
      <c r="F659" t="s">
        <v>67</v>
      </c>
      <c r="G659" t="s">
        <v>88</v>
      </c>
      <c r="H659">
        <v>199</v>
      </c>
      <c r="I659">
        <v>1.1299999999999999</v>
      </c>
      <c r="J659" t="s">
        <v>106</v>
      </c>
      <c r="K659" t="s">
        <v>67</v>
      </c>
      <c r="L659">
        <v>0</v>
      </c>
      <c r="M659" t="s">
        <v>116</v>
      </c>
      <c r="N659" t="s">
        <v>107</v>
      </c>
      <c r="O659">
        <v>-1.4</v>
      </c>
      <c r="P659">
        <v>-1.69</v>
      </c>
      <c r="Q659">
        <v>-1.41</v>
      </c>
      <c r="R659" t="s">
        <v>142</v>
      </c>
      <c r="S659">
        <v>6.7</v>
      </c>
      <c r="T659" t="s">
        <v>65</v>
      </c>
      <c r="U659" t="s">
        <v>767</v>
      </c>
      <c r="V659" t="s">
        <v>108</v>
      </c>
      <c r="W659" t="s">
        <v>152</v>
      </c>
      <c r="X659">
        <v>0.47</v>
      </c>
      <c r="Y659" t="s">
        <v>67</v>
      </c>
      <c r="Z659">
        <v>-0.98</v>
      </c>
      <c r="AA659" t="s">
        <v>65</v>
      </c>
      <c r="AB659" t="s">
        <v>92</v>
      </c>
      <c r="AC659">
        <v>-1.69</v>
      </c>
      <c r="AD659">
        <v>2021</v>
      </c>
      <c r="AE659">
        <v>169.3</v>
      </c>
      <c r="AF659">
        <v>339</v>
      </c>
      <c r="AG659" t="s">
        <v>93</v>
      </c>
      <c r="AH659" t="s">
        <v>66</v>
      </c>
      <c r="AI659">
        <v>1536</v>
      </c>
      <c r="AJ659">
        <v>1.19</v>
      </c>
      <c r="AK659" t="s">
        <v>109</v>
      </c>
      <c r="AL659">
        <v>457353</v>
      </c>
      <c r="AM659" t="s">
        <v>768</v>
      </c>
      <c r="AN659" t="s">
        <v>67</v>
      </c>
      <c r="AO659" t="s">
        <v>123</v>
      </c>
      <c r="AP659" t="s">
        <v>124</v>
      </c>
      <c r="AQ659" t="s">
        <v>68</v>
      </c>
      <c r="AR659" t="s">
        <v>93</v>
      </c>
      <c r="AS659" t="s">
        <v>67</v>
      </c>
      <c r="AT659" t="s">
        <v>146</v>
      </c>
      <c r="AU659" t="s">
        <v>125</v>
      </c>
      <c r="AV659" t="s">
        <v>67</v>
      </c>
      <c r="AW659" t="s">
        <v>126</v>
      </c>
      <c r="AX659" t="s">
        <v>432</v>
      </c>
      <c r="AY659" t="s">
        <v>110</v>
      </c>
      <c r="AZ659">
        <v>552</v>
      </c>
      <c r="BA659" t="s">
        <v>67</v>
      </c>
      <c r="BB659">
        <v>0</v>
      </c>
      <c r="BC659">
        <v>0.28000000000000003</v>
      </c>
      <c r="BD659">
        <v>2.2000000000000002</v>
      </c>
      <c r="BE659">
        <v>2.2000000000000002</v>
      </c>
      <c r="BF659" t="s">
        <v>70</v>
      </c>
      <c r="BG659" t="s">
        <v>128</v>
      </c>
      <c r="BH659" t="s">
        <v>704</v>
      </c>
      <c r="BI659" t="s">
        <v>67</v>
      </c>
      <c r="BJ659" t="s">
        <v>147</v>
      </c>
      <c r="BK659" t="s">
        <v>67</v>
      </c>
      <c r="BL659" t="s">
        <v>130</v>
      </c>
      <c r="BM659" t="s">
        <v>67</v>
      </c>
      <c r="BN659">
        <v>80.34</v>
      </c>
      <c r="BO659">
        <v>0.44</v>
      </c>
      <c r="BP659">
        <v>2.4</v>
      </c>
      <c r="BQ659" t="s">
        <v>131</v>
      </c>
      <c r="BR659" t="s">
        <v>139</v>
      </c>
      <c r="BS659" t="s">
        <v>133</v>
      </c>
      <c r="BT659" t="s">
        <v>98</v>
      </c>
      <c r="BU659">
        <v>-1.25</v>
      </c>
      <c r="BV659">
        <v>-1</v>
      </c>
    </row>
    <row r="660" spans="1:74" x14ac:dyDescent="0.25">
      <c r="A660" t="s">
        <v>152</v>
      </c>
      <c r="B660" t="s">
        <v>153</v>
      </c>
      <c r="C660" t="s">
        <v>141</v>
      </c>
      <c r="D660">
        <v>3.5</v>
      </c>
      <c r="E660">
        <v>0.31</v>
      </c>
      <c r="F660" t="s">
        <v>67</v>
      </c>
      <c r="G660" t="s">
        <v>88</v>
      </c>
      <c r="H660">
        <v>199</v>
      </c>
      <c r="I660">
        <v>1.1299999999999999</v>
      </c>
      <c r="J660" t="s">
        <v>106</v>
      </c>
      <c r="K660" t="s">
        <v>67</v>
      </c>
      <c r="L660">
        <v>0</v>
      </c>
      <c r="M660" t="s">
        <v>116</v>
      </c>
      <c r="N660" t="s">
        <v>107</v>
      </c>
      <c r="O660">
        <v>-1.4</v>
      </c>
      <c r="P660">
        <v>-1.62</v>
      </c>
      <c r="Q660">
        <v>-1.38</v>
      </c>
      <c r="R660" t="s">
        <v>142</v>
      </c>
      <c r="S660">
        <v>6.1</v>
      </c>
      <c r="T660" t="s">
        <v>65</v>
      </c>
      <c r="U660" t="s">
        <v>767</v>
      </c>
      <c r="V660" t="s">
        <v>108</v>
      </c>
      <c r="W660" t="s">
        <v>152</v>
      </c>
      <c r="X660">
        <v>0.35</v>
      </c>
      <c r="Y660" t="s">
        <v>67</v>
      </c>
      <c r="Z660">
        <v>-0.96</v>
      </c>
      <c r="AA660" t="s">
        <v>65</v>
      </c>
      <c r="AB660" t="s">
        <v>92</v>
      </c>
      <c r="AC660">
        <v>-1.62</v>
      </c>
      <c r="AD660">
        <v>2021</v>
      </c>
      <c r="AE660">
        <v>192.7</v>
      </c>
      <c r="AF660">
        <v>385</v>
      </c>
      <c r="AG660" t="s">
        <v>93</v>
      </c>
      <c r="AH660" t="s">
        <v>66</v>
      </c>
      <c r="AI660">
        <v>1536</v>
      </c>
      <c r="AJ660">
        <v>0.84</v>
      </c>
      <c r="AK660" t="s">
        <v>109</v>
      </c>
      <c r="AL660">
        <v>457354</v>
      </c>
      <c r="AM660" t="s">
        <v>768</v>
      </c>
      <c r="AN660" t="s">
        <v>67</v>
      </c>
      <c r="AO660" t="s">
        <v>123</v>
      </c>
      <c r="AP660" t="s">
        <v>124</v>
      </c>
      <c r="AQ660" t="s">
        <v>68</v>
      </c>
      <c r="AR660" t="s">
        <v>93</v>
      </c>
      <c r="AS660" t="s">
        <v>67</v>
      </c>
      <c r="AT660" t="s">
        <v>146</v>
      </c>
      <c r="AU660" t="s">
        <v>125</v>
      </c>
      <c r="AV660" t="s">
        <v>67</v>
      </c>
      <c r="AW660" t="s">
        <v>126</v>
      </c>
      <c r="AX660" t="s">
        <v>469</v>
      </c>
      <c r="AY660" t="s">
        <v>110</v>
      </c>
      <c r="AZ660">
        <v>553</v>
      </c>
      <c r="BA660" t="s">
        <v>67</v>
      </c>
      <c r="BB660">
        <v>0</v>
      </c>
      <c r="BC660">
        <v>0.24</v>
      </c>
      <c r="BD660">
        <v>2.2000000000000002</v>
      </c>
      <c r="BE660">
        <v>2.2000000000000002</v>
      </c>
      <c r="BF660" t="s">
        <v>70</v>
      </c>
      <c r="BG660" t="s">
        <v>128</v>
      </c>
      <c r="BH660" t="s">
        <v>704</v>
      </c>
      <c r="BI660" t="s">
        <v>67</v>
      </c>
      <c r="BJ660" t="s">
        <v>147</v>
      </c>
      <c r="BK660" t="s">
        <v>67</v>
      </c>
      <c r="BL660" t="s">
        <v>130</v>
      </c>
      <c r="BM660" t="s">
        <v>67</v>
      </c>
      <c r="BN660">
        <v>67.52</v>
      </c>
      <c r="BO660">
        <v>0.37</v>
      </c>
      <c r="BP660">
        <v>1.8</v>
      </c>
      <c r="BQ660" t="s">
        <v>148</v>
      </c>
      <c r="BR660" t="s">
        <v>139</v>
      </c>
      <c r="BS660" t="s">
        <v>133</v>
      </c>
      <c r="BT660" t="s">
        <v>98</v>
      </c>
      <c r="BU660">
        <v>-1.25</v>
      </c>
      <c r="BV660">
        <v>-1</v>
      </c>
    </row>
    <row r="661" spans="1:74" x14ac:dyDescent="0.25">
      <c r="A661" t="s">
        <v>80</v>
      </c>
      <c r="B661" t="s">
        <v>80</v>
      </c>
      <c r="C661" t="s">
        <v>80</v>
      </c>
      <c r="D661">
        <v>4.5999999999999996</v>
      </c>
      <c r="E661">
        <v>0.59</v>
      </c>
      <c r="F661" t="s">
        <v>67</v>
      </c>
      <c r="G661" t="s">
        <v>73</v>
      </c>
      <c r="H661">
        <v>199</v>
      </c>
      <c r="I661">
        <v>1.1299999999999999</v>
      </c>
      <c r="J661" t="s">
        <v>112</v>
      </c>
      <c r="K661" t="s">
        <v>67</v>
      </c>
      <c r="L661">
        <v>1</v>
      </c>
      <c r="M661" t="s">
        <v>116</v>
      </c>
      <c r="N661" t="s">
        <v>160</v>
      </c>
      <c r="O661">
        <v>-1.4</v>
      </c>
      <c r="P661">
        <v>-1.48</v>
      </c>
      <c r="Q661">
        <v>-1.25</v>
      </c>
      <c r="R661" t="s">
        <v>142</v>
      </c>
      <c r="S661">
        <v>7.6</v>
      </c>
      <c r="T661" t="s">
        <v>65</v>
      </c>
      <c r="U661" t="s">
        <v>769</v>
      </c>
      <c r="V661" t="s">
        <v>144</v>
      </c>
      <c r="W661" t="s">
        <v>80</v>
      </c>
      <c r="X661">
        <v>0.67</v>
      </c>
      <c r="Y661" t="s">
        <v>67</v>
      </c>
      <c r="Z661">
        <v>-0.97</v>
      </c>
      <c r="AA661" t="s">
        <v>65</v>
      </c>
      <c r="AB661" t="s">
        <v>100</v>
      </c>
      <c r="AC661">
        <v>-1.48</v>
      </c>
      <c r="AD661">
        <v>2021</v>
      </c>
      <c r="AE661">
        <v>138.5</v>
      </c>
      <c r="AF661">
        <v>277</v>
      </c>
      <c r="AG661" t="s">
        <v>93</v>
      </c>
      <c r="AH661" t="s">
        <v>66</v>
      </c>
      <c r="AI661">
        <v>1536</v>
      </c>
      <c r="AJ661">
        <v>1.37</v>
      </c>
      <c r="AK661" t="s">
        <v>109</v>
      </c>
      <c r="AL661">
        <v>457349</v>
      </c>
      <c r="AM661" t="s">
        <v>770</v>
      </c>
      <c r="AN661" t="s">
        <v>67</v>
      </c>
      <c r="AO661" t="s">
        <v>123</v>
      </c>
      <c r="AP661" t="s">
        <v>124</v>
      </c>
      <c r="AQ661" t="s">
        <v>68</v>
      </c>
      <c r="AR661" t="s">
        <v>93</v>
      </c>
      <c r="AS661" t="s">
        <v>67</v>
      </c>
      <c r="AT661" t="s">
        <v>146</v>
      </c>
      <c r="AU661" t="s">
        <v>125</v>
      </c>
      <c r="AV661" t="s">
        <v>67</v>
      </c>
      <c r="AW661" t="s">
        <v>126</v>
      </c>
      <c r="AX661" t="s">
        <v>177</v>
      </c>
      <c r="AY661" t="s">
        <v>110</v>
      </c>
      <c r="AZ661">
        <v>1115</v>
      </c>
      <c r="BA661" t="s">
        <v>67</v>
      </c>
      <c r="BB661">
        <v>0</v>
      </c>
      <c r="BC661">
        <v>0.23</v>
      </c>
      <c r="BD661">
        <v>2.2000000000000002</v>
      </c>
      <c r="BE661">
        <v>2.2000000000000002</v>
      </c>
      <c r="BF661" t="s">
        <v>70</v>
      </c>
      <c r="BG661" t="s">
        <v>178</v>
      </c>
      <c r="BH661" t="s">
        <v>704</v>
      </c>
      <c r="BI661" t="s">
        <v>67</v>
      </c>
      <c r="BJ661" t="s">
        <v>147</v>
      </c>
      <c r="BK661" t="s">
        <v>67</v>
      </c>
      <c r="BL661" t="s">
        <v>179</v>
      </c>
      <c r="BM661" t="s">
        <v>67</v>
      </c>
      <c r="BN661">
        <v>92.34</v>
      </c>
      <c r="BO661">
        <v>0.23</v>
      </c>
      <c r="BP661">
        <v>3.3</v>
      </c>
      <c r="BQ661" t="s">
        <v>131</v>
      </c>
      <c r="BR661" t="s">
        <v>180</v>
      </c>
      <c r="BS661" t="s">
        <v>133</v>
      </c>
      <c r="BT661" t="s">
        <v>98</v>
      </c>
      <c r="BU661">
        <v>-1.25</v>
      </c>
      <c r="BV661">
        <v>-1</v>
      </c>
    </row>
    <row r="662" spans="1:74" x14ac:dyDescent="0.25">
      <c r="A662" t="s">
        <v>80</v>
      </c>
      <c r="B662" t="s">
        <v>80</v>
      </c>
      <c r="C662" t="s">
        <v>80</v>
      </c>
      <c r="D662">
        <v>2.4</v>
      </c>
      <c r="E662">
        <v>7.0000000000000007E-2</v>
      </c>
      <c r="F662" t="s">
        <v>67</v>
      </c>
      <c r="G662" t="s">
        <v>111</v>
      </c>
      <c r="H662">
        <v>199</v>
      </c>
      <c r="I662">
        <v>1.1299999999999999</v>
      </c>
      <c r="J662" t="s">
        <v>112</v>
      </c>
      <c r="K662" t="s">
        <v>67</v>
      </c>
      <c r="L662">
        <v>1</v>
      </c>
      <c r="M662" t="s">
        <v>116</v>
      </c>
      <c r="N662" t="s">
        <v>107</v>
      </c>
      <c r="O662">
        <v>-1.4</v>
      </c>
      <c r="P662">
        <v>-1.44</v>
      </c>
      <c r="Q662">
        <v>-1.33</v>
      </c>
      <c r="R662" t="s">
        <v>142</v>
      </c>
      <c r="S662">
        <v>5.8</v>
      </c>
      <c r="T662" t="s">
        <v>65</v>
      </c>
      <c r="U662" t="s">
        <v>769</v>
      </c>
      <c r="V662" t="s">
        <v>144</v>
      </c>
      <c r="W662" t="s">
        <v>80</v>
      </c>
      <c r="X662">
        <v>0.08</v>
      </c>
      <c r="Y662" t="s">
        <v>67</v>
      </c>
      <c r="Z662">
        <v>-1.07</v>
      </c>
      <c r="AA662" t="s">
        <v>65</v>
      </c>
      <c r="AB662" t="s">
        <v>92</v>
      </c>
      <c r="AC662">
        <v>-1.44</v>
      </c>
      <c r="AD662">
        <v>2021</v>
      </c>
      <c r="AE662">
        <v>158.5</v>
      </c>
      <c r="AF662">
        <v>317</v>
      </c>
      <c r="AG662" t="s">
        <v>93</v>
      </c>
      <c r="AH662" t="s">
        <v>66</v>
      </c>
      <c r="AI662">
        <v>1536</v>
      </c>
      <c r="AJ662">
        <v>0.42</v>
      </c>
      <c r="AK662" t="s">
        <v>109</v>
      </c>
      <c r="AL662">
        <v>457350</v>
      </c>
      <c r="AM662" t="s">
        <v>770</v>
      </c>
      <c r="AN662" t="s">
        <v>67</v>
      </c>
      <c r="AO662" t="s">
        <v>123</v>
      </c>
      <c r="AP662" t="s">
        <v>124</v>
      </c>
      <c r="AQ662" t="s">
        <v>68</v>
      </c>
      <c r="AR662" t="s">
        <v>93</v>
      </c>
      <c r="AS662" t="s">
        <v>67</v>
      </c>
      <c r="AT662" t="s">
        <v>146</v>
      </c>
      <c r="AU662" t="s">
        <v>125</v>
      </c>
      <c r="AV662" t="s">
        <v>67</v>
      </c>
      <c r="AW662" t="s">
        <v>126</v>
      </c>
      <c r="AX662" t="s">
        <v>194</v>
      </c>
      <c r="AY662" t="s">
        <v>110</v>
      </c>
      <c r="AZ662">
        <v>1112</v>
      </c>
      <c r="BA662" t="s">
        <v>67</v>
      </c>
      <c r="BB662">
        <v>0</v>
      </c>
      <c r="BC662">
        <v>0.11</v>
      </c>
      <c r="BD662">
        <v>2.2000000000000002</v>
      </c>
      <c r="BE662">
        <v>2.2000000000000002</v>
      </c>
      <c r="BF662" t="s">
        <v>128</v>
      </c>
      <c r="BG662" t="s">
        <v>128</v>
      </c>
      <c r="BH662" t="s">
        <v>704</v>
      </c>
      <c r="BI662" t="s">
        <v>67</v>
      </c>
      <c r="BJ662" t="s">
        <v>147</v>
      </c>
      <c r="BK662" t="s">
        <v>67</v>
      </c>
      <c r="BL662" t="s">
        <v>130</v>
      </c>
      <c r="BM662" t="s">
        <v>67</v>
      </c>
      <c r="BN662">
        <v>12.54</v>
      </c>
      <c r="BO662">
        <v>0.19</v>
      </c>
      <c r="BP662">
        <v>1.5</v>
      </c>
      <c r="BQ662" t="s">
        <v>148</v>
      </c>
      <c r="BR662" t="s">
        <v>771</v>
      </c>
      <c r="BS662" t="s">
        <v>133</v>
      </c>
      <c r="BT662" t="s">
        <v>98</v>
      </c>
      <c r="BU662">
        <v>-1.25</v>
      </c>
      <c r="BV662">
        <v>-1</v>
      </c>
    </row>
    <row r="663" spans="1:74" x14ac:dyDescent="0.25">
      <c r="A663" t="s">
        <v>80</v>
      </c>
      <c r="B663" t="s">
        <v>80</v>
      </c>
      <c r="C663" t="s">
        <v>80</v>
      </c>
      <c r="D663">
        <v>1.7</v>
      </c>
      <c r="E663">
        <v>0.13</v>
      </c>
      <c r="F663" t="s">
        <v>67</v>
      </c>
      <c r="G663" t="s">
        <v>111</v>
      </c>
      <c r="H663">
        <v>199</v>
      </c>
      <c r="I663">
        <v>1.1299999999999999</v>
      </c>
      <c r="J663" t="s">
        <v>112</v>
      </c>
      <c r="K663" t="s">
        <v>67</v>
      </c>
      <c r="L663">
        <v>1</v>
      </c>
      <c r="M663" t="s">
        <v>116</v>
      </c>
      <c r="N663" t="s">
        <v>107</v>
      </c>
      <c r="O663">
        <v>-1.4</v>
      </c>
      <c r="P663">
        <v>-1.46</v>
      </c>
      <c r="Q663">
        <v>-1.33</v>
      </c>
      <c r="R663" t="s">
        <v>142</v>
      </c>
      <c r="S663">
        <v>5.3</v>
      </c>
      <c r="T663" t="s">
        <v>65</v>
      </c>
      <c r="U663" t="s">
        <v>769</v>
      </c>
      <c r="V663" t="s">
        <v>144</v>
      </c>
      <c r="W663" t="s">
        <v>80</v>
      </c>
      <c r="X663">
        <v>0.15</v>
      </c>
      <c r="Y663" t="s">
        <v>67</v>
      </c>
      <c r="Z663">
        <v>-1.21</v>
      </c>
      <c r="AA663" t="s">
        <v>65</v>
      </c>
      <c r="AB663" t="s">
        <v>92</v>
      </c>
      <c r="AC663">
        <v>-1.46</v>
      </c>
      <c r="AD663">
        <v>2021</v>
      </c>
      <c r="AE663">
        <v>168.2</v>
      </c>
      <c r="AF663">
        <v>336</v>
      </c>
      <c r="AG663" t="s">
        <v>93</v>
      </c>
      <c r="AH663" t="s">
        <v>66</v>
      </c>
      <c r="AI663">
        <v>1536</v>
      </c>
      <c r="AJ663">
        <v>0.21</v>
      </c>
      <c r="AK663" t="s">
        <v>109</v>
      </c>
      <c r="AL663">
        <v>457351</v>
      </c>
      <c r="AM663" t="s">
        <v>770</v>
      </c>
      <c r="AN663" t="s">
        <v>67</v>
      </c>
      <c r="AO663" t="s">
        <v>123</v>
      </c>
      <c r="AP663" t="s">
        <v>124</v>
      </c>
      <c r="AQ663" t="s">
        <v>68</v>
      </c>
      <c r="AR663" t="s">
        <v>93</v>
      </c>
      <c r="AS663" t="s">
        <v>67</v>
      </c>
      <c r="AT663" t="s">
        <v>146</v>
      </c>
      <c r="AU663" t="s">
        <v>125</v>
      </c>
      <c r="AV663" t="s">
        <v>67</v>
      </c>
      <c r="AW663" t="s">
        <v>126</v>
      </c>
      <c r="AX663" t="s">
        <v>177</v>
      </c>
      <c r="AY663" t="s">
        <v>110</v>
      </c>
      <c r="AZ663">
        <v>1113</v>
      </c>
      <c r="BA663" t="s">
        <v>67</v>
      </c>
      <c r="BB663">
        <v>0</v>
      </c>
      <c r="BC663">
        <v>0.13</v>
      </c>
      <c r="BD663">
        <v>2.2000000000000002</v>
      </c>
      <c r="BE663">
        <v>2.2000000000000002</v>
      </c>
      <c r="BF663" t="s">
        <v>128</v>
      </c>
      <c r="BG663" t="s">
        <v>128</v>
      </c>
      <c r="BH663" t="s">
        <v>704</v>
      </c>
      <c r="BI663" t="s">
        <v>67</v>
      </c>
      <c r="BJ663" t="s">
        <v>147</v>
      </c>
      <c r="BK663" t="s">
        <v>67</v>
      </c>
      <c r="BL663" t="s">
        <v>130</v>
      </c>
      <c r="BM663" t="s">
        <v>67</v>
      </c>
      <c r="BN663">
        <v>24.71</v>
      </c>
      <c r="BO663">
        <v>0.21</v>
      </c>
      <c r="BP663">
        <v>1</v>
      </c>
      <c r="BQ663" t="s">
        <v>148</v>
      </c>
      <c r="BR663" t="s">
        <v>772</v>
      </c>
      <c r="BS663" t="s">
        <v>133</v>
      </c>
      <c r="BT663" t="s">
        <v>98</v>
      </c>
      <c r="BU663">
        <v>-1.25</v>
      </c>
      <c r="BV663">
        <v>-1</v>
      </c>
    </row>
    <row r="664" spans="1:74" x14ac:dyDescent="0.25">
      <c r="A664" t="s">
        <v>80</v>
      </c>
      <c r="B664" t="s">
        <v>80</v>
      </c>
      <c r="C664" t="s">
        <v>80</v>
      </c>
      <c r="D664">
        <v>4.5</v>
      </c>
      <c r="E664">
        <v>0.32</v>
      </c>
      <c r="F664" t="s">
        <v>67</v>
      </c>
      <c r="G664" t="s">
        <v>111</v>
      </c>
      <c r="H664">
        <v>199</v>
      </c>
      <c r="I664">
        <v>1.1299999999999999</v>
      </c>
      <c r="J664" t="s">
        <v>112</v>
      </c>
      <c r="K664" t="s">
        <v>67</v>
      </c>
      <c r="L664">
        <v>1</v>
      </c>
      <c r="M664" t="s">
        <v>116</v>
      </c>
      <c r="N664" t="s">
        <v>107</v>
      </c>
      <c r="O664">
        <v>-1.4</v>
      </c>
      <c r="P664">
        <v>-1.5</v>
      </c>
      <c r="Q664">
        <v>-1.24</v>
      </c>
      <c r="R664" t="s">
        <v>142</v>
      </c>
      <c r="S664">
        <v>6.6</v>
      </c>
      <c r="T664" t="s">
        <v>65</v>
      </c>
      <c r="U664" t="s">
        <v>769</v>
      </c>
      <c r="V664" t="s">
        <v>144</v>
      </c>
      <c r="W664" t="s">
        <v>80</v>
      </c>
      <c r="X664">
        <v>0.36</v>
      </c>
      <c r="Y664" t="s">
        <v>67</v>
      </c>
      <c r="Z664">
        <v>-0.97</v>
      </c>
      <c r="AA664" t="s">
        <v>65</v>
      </c>
      <c r="AB664" t="s">
        <v>92</v>
      </c>
      <c r="AC664">
        <v>-1.5</v>
      </c>
      <c r="AD664">
        <v>2021</v>
      </c>
      <c r="AE664">
        <v>193.6</v>
      </c>
      <c r="AF664">
        <v>387</v>
      </c>
      <c r="AG664" t="s">
        <v>93</v>
      </c>
      <c r="AH664" t="s">
        <v>66</v>
      </c>
      <c r="AI664">
        <v>1536</v>
      </c>
      <c r="AJ664">
        <v>0.87</v>
      </c>
      <c r="AK664" t="s">
        <v>109</v>
      </c>
      <c r="AL664">
        <v>457352</v>
      </c>
      <c r="AM664" t="s">
        <v>770</v>
      </c>
      <c r="AN664" t="s">
        <v>67</v>
      </c>
      <c r="AO664" t="s">
        <v>123</v>
      </c>
      <c r="AP664" t="s">
        <v>124</v>
      </c>
      <c r="AQ664" t="s">
        <v>68</v>
      </c>
      <c r="AR664" t="s">
        <v>93</v>
      </c>
      <c r="AS664" t="s">
        <v>67</v>
      </c>
      <c r="AT664" t="s">
        <v>146</v>
      </c>
      <c r="AU664" t="s">
        <v>125</v>
      </c>
      <c r="AV664" t="s">
        <v>67</v>
      </c>
      <c r="AW664" t="s">
        <v>126</v>
      </c>
      <c r="AX664" t="s">
        <v>177</v>
      </c>
      <c r="AY664" t="s">
        <v>110</v>
      </c>
      <c r="AZ664">
        <v>1114</v>
      </c>
      <c r="BA664" t="s">
        <v>67</v>
      </c>
      <c r="BB664">
        <v>0</v>
      </c>
      <c r="BC664">
        <v>0.26</v>
      </c>
      <c r="BD664">
        <v>2.2000000000000002</v>
      </c>
      <c r="BE664">
        <v>2.2000000000000002</v>
      </c>
      <c r="BF664" t="s">
        <v>128</v>
      </c>
      <c r="BG664" t="s">
        <v>128</v>
      </c>
      <c r="BH664" t="s">
        <v>704</v>
      </c>
      <c r="BI664" t="s">
        <v>67</v>
      </c>
      <c r="BJ664" t="s">
        <v>147</v>
      </c>
      <c r="BK664" t="s">
        <v>67</v>
      </c>
      <c r="BL664" t="s">
        <v>130</v>
      </c>
      <c r="BM664" t="s">
        <v>67</v>
      </c>
      <c r="BN664">
        <v>69.989999999999995</v>
      </c>
      <c r="BO664">
        <v>0.25</v>
      </c>
      <c r="BP664">
        <v>2.2999999999999998</v>
      </c>
      <c r="BQ664" t="s">
        <v>131</v>
      </c>
      <c r="BR664" t="s">
        <v>772</v>
      </c>
      <c r="BS664" t="s">
        <v>133</v>
      </c>
      <c r="BT664" t="s">
        <v>98</v>
      </c>
      <c r="BU664">
        <v>-1.25</v>
      </c>
      <c r="BV664">
        <v>-1</v>
      </c>
    </row>
    <row r="665" spans="1:74" x14ac:dyDescent="0.25">
      <c r="A665" t="s">
        <v>80</v>
      </c>
      <c r="B665" t="s">
        <v>80</v>
      </c>
      <c r="C665" t="s">
        <v>80</v>
      </c>
      <c r="D665">
        <v>2.9</v>
      </c>
      <c r="E665">
        <v>0.59</v>
      </c>
      <c r="F665" t="s">
        <v>67</v>
      </c>
      <c r="G665" t="s">
        <v>111</v>
      </c>
      <c r="H665">
        <v>199</v>
      </c>
      <c r="I665">
        <v>1.1299999999999999</v>
      </c>
      <c r="J665" t="s">
        <v>112</v>
      </c>
      <c r="K665" t="s">
        <v>67</v>
      </c>
      <c r="L665">
        <v>1</v>
      </c>
      <c r="M665" t="s">
        <v>116</v>
      </c>
      <c r="N665" t="s">
        <v>107</v>
      </c>
      <c r="O665">
        <v>-1.4</v>
      </c>
      <c r="P665">
        <v>-1.48</v>
      </c>
      <c r="Q665">
        <v>-1.25</v>
      </c>
      <c r="R665" t="s">
        <v>142</v>
      </c>
      <c r="S665">
        <v>7.6</v>
      </c>
      <c r="T665" t="s">
        <v>65</v>
      </c>
      <c r="U665" t="s">
        <v>769</v>
      </c>
      <c r="V665" t="s">
        <v>144</v>
      </c>
      <c r="W665" t="s">
        <v>80</v>
      </c>
      <c r="X665">
        <v>0.67</v>
      </c>
      <c r="Y665" t="s">
        <v>67</v>
      </c>
      <c r="Z665">
        <v>-0.97</v>
      </c>
      <c r="AA665" t="s">
        <v>65</v>
      </c>
      <c r="AB665" t="s">
        <v>92</v>
      </c>
      <c r="AC665">
        <v>-1.48</v>
      </c>
      <c r="AD665">
        <v>2021</v>
      </c>
      <c r="AE665">
        <v>88.7</v>
      </c>
      <c r="AF665">
        <v>177</v>
      </c>
      <c r="AG665" t="s">
        <v>93</v>
      </c>
      <c r="AH665" t="s">
        <v>66</v>
      </c>
      <c r="AI665">
        <v>1536</v>
      </c>
      <c r="AJ665">
        <v>1.37</v>
      </c>
      <c r="AK665" t="s">
        <v>109</v>
      </c>
      <c r="AL665">
        <v>459525</v>
      </c>
      <c r="AM665" t="s">
        <v>770</v>
      </c>
      <c r="AN665" t="s">
        <v>67</v>
      </c>
      <c r="AO665" t="s">
        <v>123</v>
      </c>
      <c r="AP665" t="s">
        <v>124</v>
      </c>
      <c r="AQ665" t="s">
        <v>68</v>
      </c>
      <c r="AR665" t="s">
        <v>93</v>
      </c>
      <c r="AS665" t="s">
        <v>67</v>
      </c>
      <c r="AT665" t="s">
        <v>146</v>
      </c>
      <c r="AU665" t="s">
        <v>125</v>
      </c>
      <c r="AV665" t="s">
        <v>67</v>
      </c>
      <c r="AW665" t="s">
        <v>126</v>
      </c>
      <c r="AX665" t="s">
        <v>177</v>
      </c>
      <c r="AY665" t="s">
        <v>110</v>
      </c>
      <c r="AZ665">
        <v>1115</v>
      </c>
      <c r="BA665" t="s">
        <v>67</v>
      </c>
      <c r="BB665">
        <v>0</v>
      </c>
      <c r="BC665">
        <v>0.23</v>
      </c>
      <c r="BD665">
        <v>2.2000000000000002</v>
      </c>
      <c r="BE665">
        <v>2.2000000000000002</v>
      </c>
      <c r="BF665" t="s">
        <v>128</v>
      </c>
      <c r="BG665" t="s">
        <v>128</v>
      </c>
      <c r="BH665" t="s">
        <v>704</v>
      </c>
      <c r="BI665" t="s">
        <v>67</v>
      </c>
      <c r="BJ665" t="s">
        <v>147</v>
      </c>
      <c r="BK665" t="s">
        <v>67</v>
      </c>
      <c r="BL665" t="s">
        <v>130</v>
      </c>
      <c r="BM665" t="s">
        <v>67</v>
      </c>
      <c r="BN665">
        <v>59.16</v>
      </c>
      <c r="BO665">
        <v>0.23</v>
      </c>
      <c r="BP665">
        <v>3.3</v>
      </c>
      <c r="BQ665" t="s">
        <v>131</v>
      </c>
      <c r="BR665" t="s">
        <v>772</v>
      </c>
      <c r="BS665" t="s">
        <v>133</v>
      </c>
      <c r="BT665" t="s">
        <v>98</v>
      </c>
      <c r="BU665">
        <v>-1.25</v>
      </c>
      <c r="BV665">
        <v>-1</v>
      </c>
    </row>
    <row r="666" spans="1:74" x14ac:dyDescent="0.25">
      <c r="A666" t="s">
        <v>80</v>
      </c>
      <c r="B666" t="s">
        <v>80</v>
      </c>
      <c r="C666" t="s">
        <v>80</v>
      </c>
      <c r="D666">
        <v>0.3</v>
      </c>
      <c r="E666">
        <v>0.13</v>
      </c>
      <c r="F666" t="s">
        <v>67</v>
      </c>
      <c r="G666" t="s">
        <v>111</v>
      </c>
      <c r="H666">
        <v>199</v>
      </c>
      <c r="I666">
        <v>1.1299999999999999</v>
      </c>
      <c r="J666" t="s">
        <v>112</v>
      </c>
      <c r="K666" t="s">
        <v>67</v>
      </c>
      <c r="L666">
        <v>1</v>
      </c>
      <c r="M666" t="s">
        <v>116</v>
      </c>
      <c r="N666" t="s">
        <v>107</v>
      </c>
      <c r="O666">
        <v>-1.4</v>
      </c>
      <c r="P666">
        <v>-1.46</v>
      </c>
      <c r="Q666">
        <v>-1.33</v>
      </c>
      <c r="R666" t="s">
        <v>142</v>
      </c>
      <c r="S666">
        <v>5.3</v>
      </c>
      <c r="T666" t="s">
        <v>65</v>
      </c>
      <c r="U666" t="s">
        <v>769</v>
      </c>
      <c r="V666" t="s">
        <v>144</v>
      </c>
      <c r="W666" t="s">
        <v>80</v>
      </c>
      <c r="X666">
        <v>0.15</v>
      </c>
      <c r="Y666" t="s">
        <v>67</v>
      </c>
      <c r="Z666">
        <v>-1.21</v>
      </c>
      <c r="AA666" t="s">
        <v>65</v>
      </c>
      <c r="AB666" t="s">
        <v>92</v>
      </c>
      <c r="AC666">
        <v>-1.46</v>
      </c>
      <c r="AD666">
        <v>2021</v>
      </c>
      <c r="AE666">
        <v>30.1</v>
      </c>
      <c r="AF666">
        <v>60</v>
      </c>
      <c r="AG666" t="s">
        <v>93</v>
      </c>
      <c r="AH666" t="s">
        <v>66</v>
      </c>
      <c r="AI666">
        <v>1536</v>
      </c>
      <c r="AJ666">
        <v>0.21</v>
      </c>
      <c r="AK666" t="s">
        <v>109</v>
      </c>
      <c r="AL666">
        <v>459526</v>
      </c>
      <c r="AM666" t="s">
        <v>770</v>
      </c>
      <c r="AN666" t="s">
        <v>67</v>
      </c>
      <c r="AO666" t="s">
        <v>123</v>
      </c>
      <c r="AP666" t="s">
        <v>124</v>
      </c>
      <c r="AQ666" t="s">
        <v>68</v>
      </c>
      <c r="AR666" t="s">
        <v>93</v>
      </c>
      <c r="AS666" t="s">
        <v>67</v>
      </c>
      <c r="AT666" t="s">
        <v>146</v>
      </c>
      <c r="AU666" t="s">
        <v>125</v>
      </c>
      <c r="AV666" t="s">
        <v>67</v>
      </c>
      <c r="AW666" t="s">
        <v>126</v>
      </c>
      <c r="AX666" t="s">
        <v>177</v>
      </c>
      <c r="AY666" t="s">
        <v>110</v>
      </c>
      <c r="AZ666">
        <v>1113</v>
      </c>
      <c r="BA666" t="s">
        <v>67</v>
      </c>
      <c r="BB666">
        <v>0</v>
      </c>
      <c r="BC666">
        <v>0.13</v>
      </c>
      <c r="BD666">
        <v>2.2000000000000002</v>
      </c>
      <c r="BE666">
        <v>2.2000000000000002</v>
      </c>
      <c r="BF666" t="s">
        <v>128</v>
      </c>
      <c r="BG666" t="s">
        <v>128</v>
      </c>
      <c r="BH666" t="s">
        <v>704</v>
      </c>
      <c r="BI666" t="s">
        <v>67</v>
      </c>
      <c r="BJ666" t="s">
        <v>147</v>
      </c>
      <c r="BK666" t="s">
        <v>67</v>
      </c>
      <c r="BL666" t="s">
        <v>130</v>
      </c>
      <c r="BM666" t="s">
        <v>67</v>
      </c>
      <c r="BN666">
        <v>4.42</v>
      </c>
      <c r="BO666">
        <v>0.21</v>
      </c>
      <c r="BP666">
        <v>1</v>
      </c>
      <c r="BQ666" t="s">
        <v>148</v>
      </c>
      <c r="BR666" t="s">
        <v>771</v>
      </c>
      <c r="BS666" t="s">
        <v>133</v>
      </c>
      <c r="BT666" t="s">
        <v>98</v>
      </c>
      <c r="BU666">
        <v>-1.25</v>
      </c>
      <c r="BV666">
        <v>-1</v>
      </c>
    </row>
    <row r="667" spans="1:74" x14ac:dyDescent="0.25">
      <c r="A667" t="s">
        <v>80</v>
      </c>
      <c r="B667" t="s">
        <v>80</v>
      </c>
      <c r="C667" t="s">
        <v>80</v>
      </c>
      <c r="D667">
        <v>2.4</v>
      </c>
      <c r="E667">
        <v>0.09</v>
      </c>
      <c r="F667" t="s">
        <v>67</v>
      </c>
      <c r="G667" t="s">
        <v>105</v>
      </c>
      <c r="H667">
        <v>199</v>
      </c>
      <c r="I667">
        <v>1.1299999999999999</v>
      </c>
      <c r="J667" t="s">
        <v>106</v>
      </c>
      <c r="K667" t="s">
        <v>67</v>
      </c>
      <c r="L667">
        <v>0</v>
      </c>
      <c r="M667" t="s">
        <v>116</v>
      </c>
      <c r="N667" t="s">
        <v>107</v>
      </c>
      <c r="O667">
        <v>-1.4</v>
      </c>
      <c r="P667">
        <v>-1.46</v>
      </c>
      <c r="Q667">
        <v>-1.29</v>
      </c>
      <c r="R667" t="s">
        <v>142</v>
      </c>
      <c r="S667">
        <v>4.5999999999999996</v>
      </c>
      <c r="T667" t="s">
        <v>65</v>
      </c>
      <c r="U667" t="s">
        <v>773</v>
      </c>
      <c r="V667" t="s">
        <v>108</v>
      </c>
      <c r="W667" t="s">
        <v>80</v>
      </c>
      <c r="X667">
        <v>0.1</v>
      </c>
      <c r="Y667" t="s">
        <v>67</v>
      </c>
      <c r="Z667">
        <v>-1.02</v>
      </c>
      <c r="AA667" t="s">
        <v>65</v>
      </c>
      <c r="AB667" t="s">
        <v>92</v>
      </c>
      <c r="AC667">
        <v>-1.46</v>
      </c>
      <c r="AD667">
        <v>2021</v>
      </c>
      <c r="AE667">
        <v>241</v>
      </c>
      <c r="AF667">
        <v>482</v>
      </c>
      <c r="AG667" t="s">
        <v>93</v>
      </c>
      <c r="AH667" t="s">
        <v>66</v>
      </c>
      <c r="AI667">
        <v>1536</v>
      </c>
      <c r="AJ667">
        <v>0.26</v>
      </c>
      <c r="AK667" t="s">
        <v>109</v>
      </c>
      <c r="AL667">
        <v>457355</v>
      </c>
      <c r="AM667" t="s">
        <v>774</v>
      </c>
      <c r="AN667" t="s">
        <v>67</v>
      </c>
      <c r="AO667" t="s">
        <v>123</v>
      </c>
      <c r="AP667" t="s">
        <v>124</v>
      </c>
      <c r="AQ667" t="s">
        <v>68</v>
      </c>
      <c r="AR667" t="s">
        <v>93</v>
      </c>
      <c r="AS667" t="s">
        <v>67</v>
      </c>
      <c r="AT667" t="s">
        <v>146</v>
      </c>
      <c r="AU667" t="s">
        <v>125</v>
      </c>
      <c r="AV667" t="s">
        <v>67</v>
      </c>
      <c r="AW667" t="s">
        <v>126</v>
      </c>
      <c r="AX667" t="s">
        <v>194</v>
      </c>
      <c r="AY667" t="s">
        <v>110</v>
      </c>
      <c r="AZ667">
        <v>1029</v>
      </c>
      <c r="BA667" t="s">
        <v>67</v>
      </c>
      <c r="BB667">
        <v>0</v>
      </c>
      <c r="BC667">
        <v>0.17</v>
      </c>
      <c r="BD667">
        <v>1.8</v>
      </c>
      <c r="BE667">
        <v>1.8</v>
      </c>
      <c r="BF667" t="s">
        <v>128</v>
      </c>
      <c r="BG667" t="s">
        <v>128</v>
      </c>
      <c r="BH667" t="s">
        <v>704</v>
      </c>
      <c r="BI667" t="s">
        <v>67</v>
      </c>
      <c r="BJ667" t="s">
        <v>147</v>
      </c>
      <c r="BK667" t="s">
        <v>67</v>
      </c>
      <c r="BL667" t="s">
        <v>130</v>
      </c>
      <c r="BM667" t="s">
        <v>67</v>
      </c>
      <c r="BN667">
        <v>24.51</v>
      </c>
      <c r="BO667">
        <v>0.21</v>
      </c>
      <c r="BP667">
        <v>1</v>
      </c>
      <c r="BQ667" t="s">
        <v>148</v>
      </c>
      <c r="BR667" t="s">
        <v>775</v>
      </c>
      <c r="BS667" t="s">
        <v>133</v>
      </c>
      <c r="BT667" t="s">
        <v>98</v>
      </c>
      <c r="BU667">
        <v>-1.25</v>
      </c>
      <c r="BV667">
        <v>-1</v>
      </c>
    </row>
    <row r="668" spans="1:74" x14ac:dyDescent="0.25">
      <c r="A668" t="s">
        <v>286</v>
      </c>
      <c r="B668" t="s">
        <v>171</v>
      </c>
      <c r="C668" t="s">
        <v>104</v>
      </c>
      <c r="D668">
        <v>1.7</v>
      </c>
      <c r="E668">
        <v>0.08</v>
      </c>
      <c r="F668" t="s">
        <v>67</v>
      </c>
      <c r="G668" t="s">
        <v>111</v>
      </c>
      <c r="H668">
        <v>199</v>
      </c>
      <c r="I668">
        <v>1.1299999999999999</v>
      </c>
      <c r="J668" t="s">
        <v>106</v>
      </c>
      <c r="K668" t="s">
        <v>67</v>
      </c>
      <c r="L668">
        <v>0</v>
      </c>
      <c r="M668" t="s">
        <v>116</v>
      </c>
      <c r="N668" t="s">
        <v>107</v>
      </c>
      <c r="O668">
        <v>-1.4</v>
      </c>
      <c r="P668">
        <v>-1.59</v>
      </c>
      <c r="Q668">
        <v>-1.38</v>
      </c>
      <c r="R668" t="s">
        <v>142</v>
      </c>
      <c r="S668">
        <v>3.9</v>
      </c>
      <c r="T668" t="s">
        <v>65</v>
      </c>
      <c r="U668" t="s">
        <v>776</v>
      </c>
      <c r="V668" t="s">
        <v>108</v>
      </c>
      <c r="W668" t="s">
        <v>286</v>
      </c>
      <c r="X668">
        <v>0.09</v>
      </c>
      <c r="Y668" t="s">
        <v>67</v>
      </c>
      <c r="Z668">
        <v>-1.02</v>
      </c>
      <c r="AA668" t="s">
        <v>65</v>
      </c>
      <c r="AB668" t="s">
        <v>92</v>
      </c>
      <c r="AC668">
        <v>-1.59</v>
      </c>
      <c r="AD668">
        <v>2021</v>
      </c>
      <c r="AE668">
        <v>236.8</v>
      </c>
      <c r="AF668">
        <v>474</v>
      </c>
      <c r="AG668" t="s">
        <v>93</v>
      </c>
      <c r="AH668" t="s">
        <v>66</v>
      </c>
      <c r="AI668">
        <v>1536</v>
      </c>
      <c r="AJ668">
        <v>0.28999999999999998</v>
      </c>
      <c r="AK668" t="s">
        <v>109</v>
      </c>
      <c r="AL668">
        <v>457356</v>
      </c>
      <c r="AM668" t="s">
        <v>777</v>
      </c>
      <c r="AN668" t="s">
        <v>67</v>
      </c>
      <c r="AO668" t="s">
        <v>123</v>
      </c>
      <c r="AP668" t="s">
        <v>124</v>
      </c>
      <c r="AQ668" t="s">
        <v>68</v>
      </c>
      <c r="AR668" t="s">
        <v>93</v>
      </c>
      <c r="AS668" t="s">
        <v>67</v>
      </c>
      <c r="AT668" t="s">
        <v>146</v>
      </c>
      <c r="AU668" t="s">
        <v>125</v>
      </c>
      <c r="AV668" t="s">
        <v>67</v>
      </c>
      <c r="AW668" t="s">
        <v>126</v>
      </c>
      <c r="AX668" t="s">
        <v>290</v>
      </c>
      <c r="AY668" t="s">
        <v>110</v>
      </c>
      <c r="AZ668">
        <v>748</v>
      </c>
      <c r="BA668" t="s">
        <v>67</v>
      </c>
      <c r="BB668">
        <v>0</v>
      </c>
      <c r="BC668">
        <v>0.21</v>
      </c>
      <c r="BD668">
        <v>1.6</v>
      </c>
      <c r="BE668">
        <v>1.6</v>
      </c>
      <c r="BF668" t="s">
        <v>70</v>
      </c>
      <c r="BG668" t="s">
        <v>128</v>
      </c>
      <c r="BH668" t="s">
        <v>704</v>
      </c>
      <c r="BI668" t="s">
        <v>67</v>
      </c>
      <c r="BJ668" t="s">
        <v>147</v>
      </c>
      <c r="BK668" t="s">
        <v>67</v>
      </c>
      <c r="BL668" t="s">
        <v>130</v>
      </c>
      <c r="BM668" t="s">
        <v>67</v>
      </c>
      <c r="BN668">
        <v>21.41</v>
      </c>
      <c r="BO668">
        <v>0.34</v>
      </c>
      <c r="BP668">
        <v>0.7</v>
      </c>
      <c r="BQ668" t="s">
        <v>148</v>
      </c>
      <c r="BR668" t="s">
        <v>139</v>
      </c>
      <c r="BS668" t="s">
        <v>133</v>
      </c>
      <c r="BT668" t="s">
        <v>98</v>
      </c>
      <c r="BU668">
        <v>-1.25</v>
      </c>
      <c r="BV668">
        <v>-1</v>
      </c>
    </row>
    <row r="669" spans="1:74" x14ac:dyDescent="0.25">
      <c r="A669" t="s">
        <v>286</v>
      </c>
      <c r="B669" t="s">
        <v>171</v>
      </c>
      <c r="C669" t="s">
        <v>104</v>
      </c>
      <c r="D669">
        <v>1.3</v>
      </c>
      <c r="E669">
        <v>7.0000000000000007E-2</v>
      </c>
      <c r="F669" t="s">
        <v>67</v>
      </c>
      <c r="G669" t="s">
        <v>111</v>
      </c>
      <c r="H669">
        <v>199</v>
      </c>
      <c r="I669">
        <v>1.1299999999999999</v>
      </c>
      <c r="J669" t="s">
        <v>106</v>
      </c>
      <c r="K669" t="s">
        <v>67</v>
      </c>
      <c r="L669">
        <v>0</v>
      </c>
      <c r="M669" t="s">
        <v>116</v>
      </c>
      <c r="N669" t="s">
        <v>107</v>
      </c>
      <c r="O669">
        <v>-1.4</v>
      </c>
      <c r="P669">
        <v>-1.62</v>
      </c>
      <c r="Q669">
        <v>-1.38</v>
      </c>
      <c r="R669" t="s">
        <v>142</v>
      </c>
      <c r="S669">
        <v>3.9</v>
      </c>
      <c r="T669" t="s">
        <v>65</v>
      </c>
      <c r="U669" t="s">
        <v>776</v>
      </c>
      <c r="V669" t="s">
        <v>108</v>
      </c>
      <c r="W669" t="s">
        <v>286</v>
      </c>
      <c r="X669">
        <v>0.08</v>
      </c>
      <c r="Y669" t="s">
        <v>67</v>
      </c>
      <c r="Z669">
        <v>-1.01</v>
      </c>
      <c r="AA669" t="s">
        <v>65</v>
      </c>
      <c r="AB669" t="s">
        <v>92</v>
      </c>
      <c r="AC669">
        <v>-1.62</v>
      </c>
      <c r="AD669">
        <v>2021</v>
      </c>
      <c r="AE669">
        <v>182.1</v>
      </c>
      <c r="AF669">
        <v>364</v>
      </c>
      <c r="AG669" t="s">
        <v>93</v>
      </c>
      <c r="AH669" t="s">
        <v>66</v>
      </c>
      <c r="AI669">
        <v>1536</v>
      </c>
      <c r="AJ669">
        <v>0.28999999999999998</v>
      </c>
      <c r="AK669" t="s">
        <v>109</v>
      </c>
      <c r="AL669">
        <v>457357</v>
      </c>
      <c r="AM669" t="s">
        <v>777</v>
      </c>
      <c r="AN669" t="s">
        <v>67</v>
      </c>
      <c r="AO669" t="s">
        <v>123</v>
      </c>
      <c r="AP669" t="s">
        <v>124</v>
      </c>
      <c r="AQ669" t="s">
        <v>68</v>
      </c>
      <c r="AR669" t="s">
        <v>93</v>
      </c>
      <c r="AS669" t="s">
        <v>67</v>
      </c>
      <c r="AT669" t="s">
        <v>146</v>
      </c>
      <c r="AU669" t="s">
        <v>125</v>
      </c>
      <c r="AV669" t="s">
        <v>67</v>
      </c>
      <c r="AW669" t="s">
        <v>126</v>
      </c>
      <c r="AX669" t="s">
        <v>246</v>
      </c>
      <c r="AY669" t="s">
        <v>110</v>
      </c>
      <c r="AZ669">
        <v>749</v>
      </c>
      <c r="BA669" t="s">
        <v>67</v>
      </c>
      <c r="BB669">
        <v>0</v>
      </c>
      <c r="BC669">
        <v>0.24</v>
      </c>
      <c r="BD669">
        <v>1.6</v>
      </c>
      <c r="BE669">
        <v>1.6</v>
      </c>
      <c r="BF669" t="s">
        <v>70</v>
      </c>
      <c r="BG669" t="s">
        <v>128</v>
      </c>
      <c r="BH669" t="s">
        <v>704</v>
      </c>
      <c r="BI669" t="s">
        <v>67</v>
      </c>
      <c r="BJ669" t="s">
        <v>147</v>
      </c>
      <c r="BK669" t="s">
        <v>67</v>
      </c>
      <c r="BL669" t="s">
        <v>130</v>
      </c>
      <c r="BM669" t="s">
        <v>67</v>
      </c>
      <c r="BN669">
        <v>14.41</v>
      </c>
      <c r="BO669">
        <v>0.37</v>
      </c>
      <c r="BP669">
        <v>0.7</v>
      </c>
      <c r="BQ669" t="s">
        <v>148</v>
      </c>
      <c r="BR669" t="s">
        <v>139</v>
      </c>
      <c r="BS669" t="s">
        <v>133</v>
      </c>
      <c r="BT669" t="s">
        <v>98</v>
      </c>
      <c r="BU669">
        <v>-1.25</v>
      </c>
      <c r="BV669">
        <v>-1</v>
      </c>
    </row>
    <row r="670" spans="1:74" x14ac:dyDescent="0.25">
      <c r="A670" t="s">
        <v>152</v>
      </c>
      <c r="B670" t="s">
        <v>153</v>
      </c>
      <c r="C670" t="s">
        <v>141</v>
      </c>
      <c r="D670">
        <v>5.6</v>
      </c>
      <c r="E670">
        <v>0.28000000000000003</v>
      </c>
      <c r="F670" t="s">
        <v>67</v>
      </c>
      <c r="G670" t="s">
        <v>105</v>
      </c>
      <c r="H670">
        <v>199</v>
      </c>
      <c r="I670">
        <v>1.1299999999999999</v>
      </c>
      <c r="J670" t="s">
        <v>106</v>
      </c>
      <c r="K670" t="s">
        <v>67</v>
      </c>
      <c r="L670">
        <v>0</v>
      </c>
      <c r="M670" t="s">
        <v>116</v>
      </c>
      <c r="N670" t="s">
        <v>107</v>
      </c>
      <c r="O670">
        <v>-1.4</v>
      </c>
      <c r="P670">
        <v>-1.57</v>
      </c>
      <c r="Q670">
        <v>-1.28</v>
      </c>
      <c r="R670" t="s">
        <v>142</v>
      </c>
      <c r="S670">
        <v>4.9000000000000004</v>
      </c>
      <c r="T670" t="s">
        <v>65</v>
      </c>
      <c r="U670" t="s">
        <v>778</v>
      </c>
      <c r="V670" t="s">
        <v>108</v>
      </c>
      <c r="W670" t="s">
        <v>152</v>
      </c>
      <c r="X670">
        <v>0.32</v>
      </c>
      <c r="Y670" t="s">
        <v>67</v>
      </c>
      <c r="Z670">
        <v>-1.01</v>
      </c>
      <c r="AA670" t="s">
        <v>65</v>
      </c>
      <c r="AB670" t="s">
        <v>92</v>
      </c>
      <c r="AC670">
        <v>-1.57</v>
      </c>
      <c r="AD670">
        <v>2021</v>
      </c>
      <c r="AE670">
        <v>295</v>
      </c>
      <c r="AF670">
        <v>590</v>
      </c>
      <c r="AG670" t="s">
        <v>93</v>
      </c>
      <c r="AH670" t="s">
        <v>66</v>
      </c>
      <c r="AI670">
        <v>1536</v>
      </c>
      <c r="AJ670">
        <v>0.72</v>
      </c>
      <c r="AK670" t="s">
        <v>109</v>
      </c>
      <c r="AL670">
        <v>457358</v>
      </c>
      <c r="AM670" t="s">
        <v>779</v>
      </c>
      <c r="AN670" t="s">
        <v>67</v>
      </c>
      <c r="AO670" t="s">
        <v>123</v>
      </c>
      <c r="AP670" t="s">
        <v>124</v>
      </c>
      <c r="AQ670" t="s">
        <v>68</v>
      </c>
      <c r="AR670" t="s">
        <v>93</v>
      </c>
      <c r="AS670" t="s">
        <v>67</v>
      </c>
      <c r="AT670" t="s">
        <v>146</v>
      </c>
      <c r="AU670" t="s">
        <v>125</v>
      </c>
      <c r="AV670" t="s">
        <v>67</v>
      </c>
      <c r="AW670" t="s">
        <v>126</v>
      </c>
      <c r="AX670" t="s">
        <v>594</v>
      </c>
      <c r="AY670" t="s">
        <v>110</v>
      </c>
      <c r="AZ670">
        <v>311</v>
      </c>
      <c r="BA670" t="s">
        <v>67</v>
      </c>
      <c r="BB670">
        <v>0</v>
      </c>
      <c r="BC670">
        <v>0.28999999999999998</v>
      </c>
      <c r="BD670">
        <v>1.5</v>
      </c>
      <c r="BE670">
        <v>1.5</v>
      </c>
      <c r="BF670" t="s">
        <v>70</v>
      </c>
      <c r="BG670" t="s">
        <v>128</v>
      </c>
      <c r="BH670" t="s">
        <v>704</v>
      </c>
      <c r="BI670" t="s">
        <v>67</v>
      </c>
      <c r="BJ670" t="s">
        <v>147</v>
      </c>
      <c r="BK670" t="s">
        <v>67</v>
      </c>
      <c r="BL670" t="s">
        <v>130</v>
      </c>
      <c r="BM670" t="s">
        <v>67</v>
      </c>
      <c r="BN670">
        <v>93.35</v>
      </c>
      <c r="BO670">
        <v>0.32</v>
      </c>
      <c r="BP670">
        <v>1.9</v>
      </c>
      <c r="BQ670" t="s">
        <v>148</v>
      </c>
      <c r="BR670" t="s">
        <v>139</v>
      </c>
      <c r="BS670" t="s">
        <v>133</v>
      </c>
      <c r="BT670" t="s">
        <v>98</v>
      </c>
      <c r="BU670">
        <v>-1.25</v>
      </c>
      <c r="BV670">
        <v>-1</v>
      </c>
    </row>
    <row r="671" spans="1:74" x14ac:dyDescent="0.25">
      <c r="A671" t="s">
        <v>152</v>
      </c>
      <c r="B671" t="s">
        <v>153</v>
      </c>
      <c r="C671" t="s">
        <v>141</v>
      </c>
      <c r="D671">
        <v>5.4</v>
      </c>
      <c r="E671">
        <v>0.65</v>
      </c>
      <c r="F671" t="s">
        <v>67</v>
      </c>
      <c r="G671" t="s">
        <v>105</v>
      </c>
      <c r="H671">
        <v>199</v>
      </c>
      <c r="I671">
        <v>1.1299999999999999</v>
      </c>
      <c r="J671" t="s">
        <v>106</v>
      </c>
      <c r="K671" t="s">
        <v>67</v>
      </c>
      <c r="L671">
        <v>0</v>
      </c>
      <c r="M671" t="s">
        <v>116</v>
      </c>
      <c r="N671" t="s">
        <v>107</v>
      </c>
      <c r="O671">
        <v>-1.4</v>
      </c>
      <c r="P671">
        <v>-1.7</v>
      </c>
      <c r="Q671">
        <v>-1.3</v>
      </c>
      <c r="R671" t="s">
        <v>142</v>
      </c>
      <c r="S671">
        <v>6.9</v>
      </c>
      <c r="T671" t="s">
        <v>65</v>
      </c>
      <c r="U671" t="s">
        <v>778</v>
      </c>
      <c r="V671" t="s">
        <v>108</v>
      </c>
      <c r="W671" t="s">
        <v>152</v>
      </c>
      <c r="X671">
        <v>0.73</v>
      </c>
      <c r="Y671" t="s">
        <v>67</v>
      </c>
      <c r="Z671">
        <v>-1.01</v>
      </c>
      <c r="AA671" t="s">
        <v>65</v>
      </c>
      <c r="AB671" t="s">
        <v>92</v>
      </c>
      <c r="AC671">
        <v>-1.7</v>
      </c>
      <c r="AD671">
        <v>2021</v>
      </c>
      <c r="AE671">
        <v>139.4</v>
      </c>
      <c r="AF671">
        <v>279</v>
      </c>
      <c r="AG671" t="s">
        <v>93</v>
      </c>
      <c r="AH671" t="s">
        <v>66</v>
      </c>
      <c r="AI671">
        <v>1536</v>
      </c>
      <c r="AJ671">
        <v>1.48</v>
      </c>
      <c r="AK671" t="s">
        <v>109</v>
      </c>
      <c r="AL671">
        <v>457359</v>
      </c>
      <c r="AM671" t="s">
        <v>779</v>
      </c>
      <c r="AN671" t="s">
        <v>67</v>
      </c>
      <c r="AO671" t="s">
        <v>123</v>
      </c>
      <c r="AP671" t="s">
        <v>124</v>
      </c>
      <c r="AQ671" t="s">
        <v>68</v>
      </c>
      <c r="AR671" t="s">
        <v>93</v>
      </c>
      <c r="AS671" t="s">
        <v>67</v>
      </c>
      <c r="AT671" t="s">
        <v>146</v>
      </c>
      <c r="AU671" t="s">
        <v>125</v>
      </c>
      <c r="AV671" t="s">
        <v>67</v>
      </c>
      <c r="AW671" t="s">
        <v>126</v>
      </c>
      <c r="AX671" t="s">
        <v>780</v>
      </c>
      <c r="AY671" t="s">
        <v>110</v>
      </c>
      <c r="AZ671">
        <v>312</v>
      </c>
      <c r="BA671" t="s">
        <v>67</v>
      </c>
      <c r="BB671">
        <v>0</v>
      </c>
      <c r="BC671">
        <v>0.4</v>
      </c>
      <c r="BD671">
        <v>1.5</v>
      </c>
      <c r="BE671">
        <v>1.5</v>
      </c>
      <c r="BF671" t="s">
        <v>70</v>
      </c>
      <c r="BG671" t="s">
        <v>128</v>
      </c>
      <c r="BH671" t="s">
        <v>704</v>
      </c>
      <c r="BI671" t="s">
        <v>67</v>
      </c>
      <c r="BJ671" t="s">
        <v>147</v>
      </c>
      <c r="BK671" t="s">
        <v>67</v>
      </c>
      <c r="BL671" t="s">
        <v>130</v>
      </c>
      <c r="BM671" t="s">
        <v>67</v>
      </c>
      <c r="BN671">
        <v>102.38</v>
      </c>
      <c r="BO671">
        <v>0.45</v>
      </c>
      <c r="BP671">
        <v>3.9</v>
      </c>
      <c r="BQ671" t="s">
        <v>131</v>
      </c>
      <c r="BR671" t="s">
        <v>139</v>
      </c>
      <c r="BS671" t="s">
        <v>133</v>
      </c>
      <c r="BT671" t="s">
        <v>98</v>
      </c>
      <c r="BU671">
        <v>-1.25</v>
      </c>
      <c r="BV671">
        <v>-1</v>
      </c>
    </row>
    <row r="672" spans="1:74" x14ac:dyDescent="0.25">
      <c r="A672" t="s">
        <v>80</v>
      </c>
      <c r="B672" t="s">
        <v>80</v>
      </c>
      <c r="C672" t="s">
        <v>80</v>
      </c>
      <c r="D672">
        <v>3.4</v>
      </c>
      <c r="E672">
        <v>0.17</v>
      </c>
      <c r="F672" t="s">
        <v>67</v>
      </c>
      <c r="G672" t="s">
        <v>105</v>
      </c>
      <c r="H672">
        <v>199</v>
      </c>
      <c r="I672">
        <v>1.1299999999999999</v>
      </c>
      <c r="J672" t="s">
        <v>106</v>
      </c>
      <c r="K672" t="s">
        <v>67</v>
      </c>
      <c r="L672">
        <v>0</v>
      </c>
      <c r="M672" t="s">
        <v>116</v>
      </c>
      <c r="N672" t="s">
        <v>107</v>
      </c>
      <c r="O672">
        <v>-1.3</v>
      </c>
      <c r="P672">
        <v>-1.64</v>
      </c>
      <c r="Q672">
        <v>-1.44</v>
      </c>
      <c r="R672" t="s">
        <v>142</v>
      </c>
      <c r="S672">
        <v>4.9000000000000004</v>
      </c>
      <c r="T672" t="s">
        <v>65</v>
      </c>
      <c r="U672" t="s">
        <v>781</v>
      </c>
      <c r="V672" t="s">
        <v>108</v>
      </c>
      <c r="W672" t="s">
        <v>80</v>
      </c>
      <c r="X672">
        <v>0.19</v>
      </c>
      <c r="Y672" t="s">
        <v>67</v>
      </c>
      <c r="Z672">
        <v>-1.02</v>
      </c>
      <c r="AA672" t="s">
        <v>65</v>
      </c>
      <c r="AB672" t="s">
        <v>92</v>
      </c>
      <c r="AC672">
        <v>-1.64</v>
      </c>
      <c r="AD672">
        <v>2021</v>
      </c>
      <c r="AE672">
        <v>226</v>
      </c>
      <c r="AF672">
        <v>452</v>
      </c>
      <c r="AG672" t="s">
        <v>93</v>
      </c>
      <c r="AH672" t="s">
        <v>66</v>
      </c>
      <c r="AI672">
        <v>1536</v>
      </c>
      <c r="AJ672">
        <v>0.7</v>
      </c>
      <c r="AK672" t="s">
        <v>109</v>
      </c>
      <c r="AL672">
        <v>457361</v>
      </c>
      <c r="AM672" t="s">
        <v>782</v>
      </c>
      <c r="AN672" t="s">
        <v>67</v>
      </c>
      <c r="AO672" t="s">
        <v>123</v>
      </c>
      <c r="AP672" t="s">
        <v>124</v>
      </c>
      <c r="AQ672" t="s">
        <v>68</v>
      </c>
      <c r="AR672" t="s">
        <v>93</v>
      </c>
      <c r="AS672" t="s">
        <v>67</v>
      </c>
      <c r="AT672" t="s">
        <v>146</v>
      </c>
      <c r="AU672" t="s">
        <v>125</v>
      </c>
      <c r="AV672" t="s">
        <v>67</v>
      </c>
      <c r="AW672" t="s">
        <v>126</v>
      </c>
      <c r="AX672" t="s">
        <v>246</v>
      </c>
      <c r="AY672" t="s">
        <v>110</v>
      </c>
      <c r="AZ672">
        <v>578</v>
      </c>
      <c r="BA672" t="s">
        <v>67</v>
      </c>
      <c r="BB672">
        <v>0</v>
      </c>
      <c r="BC672">
        <v>0.2</v>
      </c>
      <c r="BD672">
        <v>1.7</v>
      </c>
      <c r="BE672">
        <v>1.7</v>
      </c>
      <c r="BF672" t="s">
        <v>70</v>
      </c>
      <c r="BG672" t="s">
        <v>128</v>
      </c>
      <c r="BH672" t="s">
        <v>704</v>
      </c>
      <c r="BI672" t="s">
        <v>67</v>
      </c>
      <c r="BJ672" t="s">
        <v>147</v>
      </c>
      <c r="BK672" t="s">
        <v>67</v>
      </c>
      <c r="BL672" t="s">
        <v>130</v>
      </c>
      <c r="BM672" t="s">
        <v>67</v>
      </c>
      <c r="BN672">
        <v>43.41</v>
      </c>
      <c r="BO672">
        <v>0.39</v>
      </c>
      <c r="BP672">
        <v>1.5</v>
      </c>
      <c r="BQ672" t="s">
        <v>148</v>
      </c>
      <c r="BR672" t="s">
        <v>139</v>
      </c>
      <c r="BS672" t="s">
        <v>133</v>
      </c>
      <c r="BT672" t="s">
        <v>98</v>
      </c>
      <c r="BU672">
        <v>-1.25</v>
      </c>
      <c r="BV672">
        <v>-1</v>
      </c>
    </row>
    <row r="673" spans="1:74" x14ac:dyDescent="0.25">
      <c r="A673" t="s">
        <v>286</v>
      </c>
      <c r="B673" t="s">
        <v>171</v>
      </c>
      <c r="C673" t="s">
        <v>104</v>
      </c>
      <c r="D673">
        <v>4.4000000000000004</v>
      </c>
      <c r="E673">
        <v>0.17</v>
      </c>
      <c r="F673" t="s">
        <v>67</v>
      </c>
      <c r="G673" t="s">
        <v>105</v>
      </c>
      <c r="H673">
        <v>199</v>
      </c>
      <c r="I673">
        <v>1.1299999999999999</v>
      </c>
      <c r="J673" t="s">
        <v>106</v>
      </c>
      <c r="K673" t="s">
        <v>67</v>
      </c>
      <c r="L673">
        <v>0</v>
      </c>
      <c r="M673" t="s">
        <v>116</v>
      </c>
      <c r="N673" t="s">
        <v>107</v>
      </c>
      <c r="O673">
        <v>-1.4</v>
      </c>
      <c r="P673">
        <v>-1.68</v>
      </c>
      <c r="Q673">
        <v>-1.48</v>
      </c>
      <c r="R673" t="s">
        <v>142</v>
      </c>
      <c r="S673">
        <v>6.2</v>
      </c>
      <c r="T673" t="s">
        <v>65</v>
      </c>
      <c r="U673" t="s">
        <v>783</v>
      </c>
      <c r="V673" t="s">
        <v>108</v>
      </c>
      <c r="W673" t="s">
        <v>286</v>
      </c>
      <c r="X673">
        <v>0.19</v>
      </c>
      <c r="Y673" t="s">
        <v>67</v>
      </c>
      <c r="Z673">
        <v>-1.02</v>
      </c>
      <c r="AA673" t="s">
        <v>65</v>
      </c>
      <c r="AB673" t="s">
        <v>92</v>
      </c>
      <c r="AC673">
        <v>-1.68</v>
      </c>
      <c r="AD673">
        <v>2021</v>
      </c>
      <c r="AE673">
        <v>247.1</v>
      </c>
      <c r="AF673">
        <v>494</v>
      </c>
      <c r="AG673" t="s">
        <v>93</v>
      </c>
      <c r="AH673" t="s">
        <v>66</v>
      </c>
      <c r="AI673">
        <v>1536</v>
      </c>
      <c r="AJ673">
        <v>0.82</v>
      </c>
      <c r="AK673" t="s">
        <v>109</v>
      </c>
      <c r="AL673">
        <v>457360</v>
      </c>
      <c r="AM673" t="s">
        <v>559</v>
      </c>
      <c r="AN673" t="s">
        <v>67</v>
      </c>
      <c r="AO673" t="s">
        <v>123</v>
      </c>
      <c r="AP673" t="s">
        <v>124</v>
      </c>
      <c r="AQ673" t="s">
        <v>68</v>
      </c>
      <c r="AR673" t="s">
        <v>93</v>
      </c>
      <c r="AS673" t="s">
        <v>67</v>
      </c>
      <c r="AT673" t="s">
        <v>146</v>
      </c>
      <c r="AU673" t="s">
        <v>125</v>
      </c>
      <c r="AV673" t="s">
        <v>67</v>
      </c>
      <c r="AW673" t="s">
        <v>126</v>
      </c>
      <c r="AX673" t="s">
        <v>246</v>
      </c>
      <c r="AY673" t="s">
        <v>110</v>
      </c>
      <c r="AZ673">
        <v>391</v>
      </c>
      <c r="BA673" t="s">
        <v>67</v>
      </c>
      <c r="BB673">
        <v>0</v>
      </c>
      <c r="BC673">
        <v>0.2</v>
      </c>
      <c r="BD673">
        <v>2.2000000000000002</v>
      </c>
      <c r="BE673">
        <v>2.2000000000000002</v>
      </c>
      <c r="BF673" t="s">
        <v>70</v>
      </c>
      <c r="BG673" t="s">
        <v>128</v>
      </c>
      <c r="BH673" t="s">
        <v>704</v>
      </c>
      <c r="BI673" t="s">
        <v>67</v>
      </c>
      <c r="BJ673" t="s">
        <v>147</v>
      </c>
      <c r="BK673" t="s">
        <v>67</v>
      </c>
      <c r="BL673" t="s">
        <v>130</v>
      </c>
      <c r="BM673" t="s">
        <v>67</v>
      </c>
      <c r="BN673">
        <v>47.47</v>
      </c>
      <c r="BO673">
        <v>0.43</v>
      </c>
      <c r="BP673">
        <v>1.8</v>
      </c>
      <c r="BQ673" t="s">
        <v>148</v>
      </c>
      <c r="BR673" t="s">
        <v>139</v>
      </c>
      <c r="BS673" t="s">
        <v>133</v>
      </c>
      <c r="BT673" t="s">
        <v>98</v>
      </c>
      <c r="BU673">
        <v>-1.25</v>
      </c>
      <c r="BV673">
        <v>-1</v>
      </c>
    </row>
    <row r="674" spans="1:74" x14ac:dyDescent="0.25">
      <c r="A674" t="s">
        <v>286</v>
      </c>
      <c r="B674" t="s">
        <v>171</v>
      </c>
      <c r="C674" t="s">
        <v>104</v>
      </c>
      <c r="D674">
        <v>5.7</v>
      </c>
      <c r="E674">
        <v>0.27</v>
      </c>
      <c r="F674" t="s">
        <v>67</v>
      </c>
      <c r="G674" t="s">
        <v>105</v>
      </c>
      <c r="H674">
        <v>199</v>
      </c>
      <c r="I674">
        <v>1.1299999999999999</v>
      </c>
      <c r="J674" t="s">
        <v>106</v>
      </c>
      <c r="K674" t="s">
        <v>67</v>
      </c>
      <c r="L674">
        <v>0</v>
      </c>
      <c r="M674" t="s">
        <v>116</v>
      </c>
      <c r="N674" t="s">
        <v>107</v>
      </c>
      <c r="O674">
        <v>-1.4</v>
      </c>
      <c r="P674">
        <v>-1.63</v>
      </c>
      <c r="Q674">
        <v>-1.39</v>
      </c>
      <c r="R674" t="s">
        <v>142</v>
      </c>
      <c r="S674">
        <v>6.6</v>
      </c>
      <c r="T674" t="s">
        <v>65</v>
      </c>
      <c r="U674" t="s">
        <v>783</v>
      </c>
      <c r="V674" t="s">
        <v>108</v>
      </c>
      <c r="W674" t="s">
        <v>286</v>
      </c>
      <c r="X674">
        <v>0.31</v>
      </c>
      <c r="Y674" t="s">
        <v>67</v>
      </c>
      <c r="Z674">
        <v>-1.04</v>
      </c>
      <c r="AA674" t="s">
        <v>65</v>
      </c>
      <c r="AB674" t="s">
        <v>92</v>
      </c>
      <c r="AC674">
        <v>-1.63</v>
      </c>
      <c r="AD674">
        <v>2021</v>
      </c>
      <c r="AE674">
        <v>260.39999999999998</v>
      </c>
      <c r="AF674">
        <v>521</v>
      </c>
      <c r="AG674" t="s">
        <v>93</v>
      </c>
      <c r="AH674" t="s">
        <v>66</v>
      </c>
      <c r="AI674">
        <v>1536</v>
      </c>
      <c r="AJ674">
        <v>0.97</v>
      </c>
      <c r="AK674" t="s">
        <v>109</v>
      </c>
      <c r="AL674">
        <v>457362</v>
      </c>
      <c r="AM674" t="s">
        <v>559</v>
      </c>
      <c r="AN674" t="s">
        <v>67</v>
      </c>
      <c r="AO674" t="s">
        <v>123</v>
      </c>
      <c r="AP674" t="s">
        <v>124</v>
      </c>
      <c r="AQ674" t="s">
        <v>68</v>
      </c>
      <c r="AR674" t="s">
        <v>93</v>
      </c>
      <c r="AS674" t="s">
        <v>67</v>
      </c>
      <c r="AT674" t="s">
        <v>146</v>
      </c>
      <c r="AU674" t="s">
        <v>125</v>
      </c>
      <c r="AV674" t="s">
        <v>67</v>
      </c>
      <c r="AW674" t="s">
        <v>126</v>
      </c>
      <c r="AX674" t="s">
        <v>290</v>
      </c>
      <c r="AY674" t="s">
        <v>110</v>
      </c>
      <c r="AZ674">
        <v>390</v>
      </c>
      <c r="BA674" t="s">
        <v>67</v>
      </c>
      <c r="BB674">
        <v>0</v>
      </c>
      <c r="BC674">
        <v>0.24</v>
      </c>
      <c r="BD674">
        <v>2.2000000000000002</v>
      </c>
      <c r="BE674">
        <v>2.2000000000000002</v>
      </c>
      <c r="BF674" t="s">
        <v>70</v>
      </c>
      <c r="BG674" t="s">
        <v>128</v>
      </c>
      <c r="BH674" t="s">
        <v>704</v>
      </c>
      <c r="BI674" t="s">
        <v>67</v>
      </c>
      <c r="BJ674" t="s">
        <v>147</v>
      </c>
      <c r="BK674" t="s">
        <v>67</v>
      </c>
      <c r="BL674" t="s">
        <v>130</v>
      </c>
      <c r="BM674" t="s">
        <v>67</v>
      </c>
      <c r="BN674">
        <v>79.45</v>
      </c>
      <c r="BO674">
        <v>0.38</v>
      </c>
      <c r="BP674">
        <v>2.2000000000000002</v>
      </c>
      <c r="BQ674" t="s">
        <v>131</v>
      </c>
      <c r="BR674" t="s">
        <v>139</v>
      </c>
      <c r="BS674" t="s">
        <v>133</v>
      </c>
      <c r="BT674" t="s">
        <v>98</v>
      </c>
      <c r="BU674">
        <v>-1.25</v>
      </c>
      <c r="BV674">
        <v>-1</v>
      </c>
    </row>
    <row r="675" spans="1:74" x14ac:dyDescent="0.25">
      <c r="A675" t="s">
        <v>80</v>
      </c>
      <c r="B675" t="s">
        <v>80</v>
      </c>
      <c r="C675" t="s">
        <v>80</v>
      </c>
      <c r="D675">
        <v>3.7</v>
      </c>
      <c r="E675">
        <v>0.23</v>
      </c>
      <c r="F675" t="s">
        <v>67</v>
      </c>
      <c r="G675" t="s">
        <v>105</v>
      </c>
      <c r="H675">
        <v>199</v>
      </c>
      <c r="I675">
        <v>1.1299999999999999</v>
      </c>
      <c r="J675" t="s">
        <v>106</v>
      </c>
      <c r="K675" t="s">
        <v>67</v>
      </c>
      <c r="L675">
        <v>0</v>
      </c>
      <c r="M675" t="s">
        <v>116</v>
      </c>
      <c r="N675" t="s">
        <v>107</v>
      </c>
      <c r="O675">
        <v>-1.4</v>
      </c>
      <c r="P675">
        <v>-1.59</v>
      </c>
      <c r="Q675">
        <v>-1.28</v>
      </c>
      <c r="R675" t="s">
        <v>142</v>
      </c>
      <c r="S675">
        <v>5.9</v>
      </c>
      <c r="T675" t="s">
        <v>65</v>
      </c>
      <c r="U675" t="s">
        <v>784</v>
      </c>
      <c r="V675" t="s">
        <v>108</v>
      </c>
      <c r="W675" t="s">
        <v>80</v>
      </c>
      <c r="X675">
        <v>0.26</v>
      </c>
      <c r="Y675" t="s">
        <v>67</v>
      </c>
      <c r="Z675">
        <v>-1.04</v>
      </c>
      <c r="AA675" t="s">
        <v>65</v>
      </c>
      <c r="AB675" t="s">
        <v>92</v>
      </c>
      <c r="AC675">
        <v>-1.59</v>
      </c>
      <c r="AD675">
        <v>2021</v>
      </c>
      <c r="AE675">
        <v>244.3</v>
      </c>
      <c r="AF675">
        <v>489</v>
      </c>
      <c r="AG675" t="s">
        <v>93</v>
      </c>
      <c r="AH675" t="s">
        <v>66</v>
      </c>
      <c r="AI675">
        <v>1536</v>
      </c>
      <c r="AJ675">
        <v>0.57999999999999996</v>
      </c>
      <c r="AK675" t="s">
        <v>109</v>
      </c>
      <c r="AL675">
        <v>457365</v>
      </c>
      <c r="AM675" t="s">
        <v>785</v>
      </c>
      <c r="AN675" t="s">
        <v>67</v>
      </c>
      <c r="AO675" t="s">
        <v>123</v>
      </c>
      <c r="AP675" t="s">
        <v>124</v>
      </c>
      <c r="AQ675" t="s">
        <v>68</v>
      </c>
      <c r="AR675" t="s">
        <v>93</v>
      </c>
      <c r="AS675" t="s">
        <v>67</v>
      </c>
      <c r="AT675" t="s">
        <v>146</v>
      </c>
      <c r="AU675" t="s">
        <v>125</v>
      </c>
      <c r="AV675" t="s">
        <v>67</v>
      </c>
      <c r="AW675" t="s">
        <v>126</v>
      </c>
      <c r="AX675" t="s">
        <v>255</v>
      </c>
      <c r="AY675" t="s">
        <v>110</v>
      </c>
      <c r="AZ675">
        <v>820</v>
      </c>
      <c r="BA675" t="s">
        <v>67</v>
      </c>
      <c r="BB675">
        <v>0</v>
      </c>
      <c r="BC675">
        <v>0.31</v>
      </c>
      <c r="BD675">
        <v>2.2000000000000002</v>
      </c>
      <c r="BE675">
        <v>2.2000000000000002</v>
      </c>
      <c r="BF675" t="s">
        <v>70</v>
      </c>
      <c r="BG675" t="s">
        <v>128</v>
      </c>
      <c r="BH675" t="s">
        <v>704</v>
      </c>
      <c r="BI675" t="s">
        <v>67</v>
      </c>
      <c r="BJ675" t="s">
        <v>147</v>
      </c>
      <c r="BK675" t="s">
        <v>67</v>
      </c>
      <c r="BL675" t="s">
        <v>130</v>
      </c>
      <c r="BM675" t="s">
        <v>67</v>
      </c>
      <c r="BN675">
        <v>63.48</v>
      </c>
      <c r="BO675">
        <v>0.34</v>
      </c>
      <c r="BP675">
        <v>1.5</v>
      </c>
      <c r="BQ675" t="s">
        <v>148</v>
      </c>
      <c r="BR675" t="s">
        <v>139</v>
      </c>
      <c r="BS675" t="s">
        <v>133</v>
      </c>
      <c r="BT675" t="s">
        <v>98</v>
      </c>
      <c r="BU675">
        <v>-1.25</v>
      </c>
      <c r="BV675">
        <v>-1</v>
      </c>
    </row>
    <row r="676" spans="1:74" x14ac:dyDescent="0.25">
      <c r="A676" t="s">
        <v>80</v>
      </c>
      <c r="B676" t="s">
        <v>80</v>
      </c>
      <c r="C676" t="s">
        <v>80</v>
      </c>
      <c r="D676">
        <v>1</v>
      </c>
      <c r="E676">
        <v>0.08</v>
      </c>
      <c r="F676" t="s">
        <v>67</v>
      </c>
      <c r="G676" t="s">
        <v>105</v>
      </c>
      <c r="H676">
        <v>199</v>
      </c>
      <c r="I676">
        <v>1.1299999999999999</v>
      </c>
      <c r="J676" t="s">
        <v>106</v>
      </c>
      <c r="K676" t="s">
        <v>67</v>
      </c>
      <c r="L676">
        <v>0</v>
      </c>
      <c r="M676" t="s">
        <v>116</v>
      </c>
      <c r="N676" t="s">
        <v>107</v>
      </c>
      <c r="O676">
        <v>-1.4</v>
      </c>
      <c r="P676">
        <v>-1.52</v>
      </c>
      <c r="Q676">
        <v>-1.33</v>
      </c>
      <c r="R676" t="s">
        <v>142</v>
      </c>
      <c r="S676">
        <v>5.3</v>
      </c>
      <c r="T676" t="s">
        <v>65</v>
      </c>
      <c r="U676" t="s">
        <v>784</v>
      </c>
      <c r="V676" t="s">
        <v>108</v>
      </c>
      <c r="W676" t="s">
        <v>80</v>
      </c>
      <c r="X676">
        <v>0.09</v>
      </c>
      <c r="Y676" t="s">
        <v>67</v>
      </c>
      <c r="Z676">
        <v>-1.03</v>
      </c>
      <c r="AA676" t="s">
        <v>65</v>
      </c>
      <c r="AB676" t="s">
        <v>92</v>
      </c>
      <c r="AC676">
        <v>-1.52</v>
      </c>
      <c r="AD676">
        <v>2021</v>
      </c>
      <c r="AE676">
        <v>124.7</v>
      </c>
      <c r="AF676">
        <v>249</v>
      </c>
      <c r="AG676" t="s">
        <v>93</v>
      </c>
      <c r="AH676" t="s">
        <v>66</v>
      </c>
      <c r="AI676">
        <v>1536</v>
      </c>
      <c r="AJ676">
        <v>0.27</v>
      </c>
      <c r="AK676" t="s">
        <v>109</v>
      </c>
      <c r="AL676">
        <v>457366</v>
      </c>
      <c r="AM676" t="s">
        <v>785</v>
      </c>
      <c r="AN676" t="s">
        <v>67</v>
      </c>
      <c r="AO676" t="s">
        <v>123</v>
      </c>
      <c r="AP676" t="s">
        <v>124</v>
      </c>
      <c r="AQ676" t="s">
        <v>68</v>
      </c>
      <c r="AR676" t="s">
        <v>93</v>
      </c>
      <c r="AS676" t="s">
        <v>67</v>
      </c>
      <c r="AT676" t="s">
        <v>146</v>
      </c>
      <c r="AU676" t="s">
        <v>125</v>
      </c>
      <c r="AV676" t="s">
        <v>67</v>
      </c>
      <c r="AW676" t="s">
        <v>126</v>
      </c>
      <c r="AX676" t="s">
        <v>246</v>
      </c>
      <c r="AY676" t="s">
        <v>110</v>
      </c>
      <c r="AZ676">
        <v>821</v>
      </c>
      <c r="BA676" t="s">
        <v>67</v>
      </c>
      <c r="BB676">
        <v>0</v>
      </c>
      <c r="BC676">
        <v>0.19</v>
      </c>
      <c r="BD676">
        <v>2.2000000000000002</v>
      </c>
      <c r="BE676">
        <v>2.2000000000000002</v>
      </c>
      <c r="BF676" t="s">
        <v>70</v>
      </c>
      <c r="BG676" t="s">
        <v>128</v>
      </c>
      <c r="BH676" t="s">
        <v>704</v>
      </c>
      <c r="BI676" t="s">
        <v>67</v>
      </c>
      <c r="BJ676" t="s">
        <v>147</v>
      </c>
      <c r="BK676" t="s">
        <v>67</v>
      </c>
      <c r="BL676" t="s">
        <v>130</v>
      </c>
      <c r="BM676" t="s">
        <v>67</v>
      </c>
      <c r="BN676">
        <v>11.27</v>
      </c>
      <c r="BO676">
        <v>0.27</v>
      </c>
      <c r="BP676">
        <v>0.8</v>
      </c>
      <c r="BQ676" t="s">
        <v>148</v>
      </c>
      <c r="BR676" t="s">
        <v>139</v>
      </c>
      <c r="BS676" t="s">
        <v>133</v>
      </c>
      <c r="BT676" t="s">
        <v>98</v>
      </c>
      <c r="BU676">
        <v>-1.25</v>
      </c>
      <c r="BV676">
        <v>-1</v>
      </c>
    </row>
    <row r="677" spans="1:74" x14ac:dyDescent="0.25">
      <c r="A677" t="s">
        <v>80</v>
      </c>
      <c r="B677" t="s">
        <v>80</v>
      </c>
      <c r="C677" t="s">
        <v>80</v>
      </c>
      <c r="D677">
        <v>2.4</v>
      </c>
      <c r="E677">
        <v>0.1</v>
      </c>
      <c r="F677" t="s">
        <v>67</v>
      </c>
      <c r="G677" t="s">
        <v>105</v>
      </c>
      <c r="H677">
        <v>199</v>
      </c>
      <c r="I677">
        <v>1.1299999999999999</v>
      </c>
      <c r="J677" t="s">
        <v>106</v>
      </c>
      <c r="K677" t="s">
        <v>67</v>
      </c>
      <c r="L677">
        <v>0</v>
      </c>
      <c r="M677" t="s">
        <v>116</v>
      </c>
      <c r="N677" t="s">
        <v>107</v>
      </c>
      <c r="O677">
        <v>-1.3</v>
      </c>
      <c r="P677">
        <v>-1.61</v>
      </c>
      <c r="Q677">
        <v>-1.36</v>
      </c>
      <c r="R677" t="s">
        <v>142</v>
      </c>
      <c r="S677">
        <v>4.7</v>
      </c>
      <c r="T677" t="s">
        <v>65</v>
      </c>
      <c r="U677" t="s">
        <v>786</v>
      </c>
      <c r="V677" t="s">
        <v>108</v>
      </c>
      <c r="W677" t="s">
        <v>80</v>
      </c>
      <c r="X677">
        <v>0.11</v>
      </c>
      <c r="Y677" t="s">
        <v>67</v>
      </c>
      <c r="Z677">
        <v>-1.03</v>
      </c>
      <c r="AA677" t="s">
        <v>65</v>
      </c>
      <c r="AB677" t="s">
        <v>92</v>
      </c>
      <c r="AC677">
        <v>-1.61</v>
      </c>
      <c r="AD677">
        <v>2021</v>
      </c>
      <c r="AE677">
        <v>216.6</v>
      </c>
      <c r="AF677">
        <v>433</v>
      </c>
      <c r="AG677" t="s">
        <v>93</v>
      </c>
      <c r="AH677" t="s">
        <v>66</v>
      </c>
      <c r="AI677">
        <v>1536</v>
      </c>
      <c r="AJ677">
        <v>0.41</v>
      </c>
      <c r="AK677" t="s">
        <v>109</v>
      </c>
      <c r="AL677">
        <v>457363</v>
      </c>
      <c r="AM677" t="s">
        <v>787</v>
      </c>
      <c r="AN677" t="s">
        <v>67</v>
      </c>
      <c r="AO677" t="s">
        <v>123</v>
      </c>
      <c r="AP677" t="s">
        <v>124</v>
      </c>
      <c r="AQ677" t="s">
        <v>68</v>
      </c>
      <c r="AR677" t="s">
        <v>93</v>
      </c>
      <c r="AS677" t="s">
        <v>67</v>
      </c>
      <c r="AT677" t="s">
        <v>146</v>
      </c>
      <c r="AU677" t="s">
        <v>125</v>
      </c>
      <c r="AV677" t="s">
        <v>67</v>
      </c>
      <c r="AW677" t="s">
        <v>126</v>
      </c>
      <c r="AX677" t="s">
        <v>163</v>
      </c>
      <c r="AY677" t="s">
        <v>110</v>
      </c>
      <c r="AZ677">
        <v>997</v>
      </c>
      <c r="BA677" t="s">
        <v>67</v>
      </c>
      <c r="BB677">
        <v>0</v>
      </c>
      <c r="BC677">
        <v>0.25</v>
      </c>
      <c r="BD677">
        <v>1.8</v>
      </c>
      <c r="BE677">
        <v>1.8</v>
      </c>
      <c r="BF677" t="s">
        <v>70</v>
      </c>
      <c r="BG677" t="s">
        <v>128</v>
      </c>
      <c r="BH677" t="s">
        <v>704</v>
      </c>
      <c r="BI677" t="s">
        <v>67</v>
      </c>
      <c r="BJ677" t="s">
        <v>147</v>
      </c>
      <c r="BK677" t="s">
        <v>67</v>
      </c>
      <c r="BL677" t="s">
        <v>130</v>
      </c>
      <c r="BM677" t="s">
        <v>67</v>
      </c>
      <c r="BN677">
        <v>24.47</v>
      </c>
      <c r="BO677">
        <v>0.36</v>
      </c>
      <c r="BP677">
        <v>1.1000000000000001</v>
      </c>
      <c r="BQ677" t="s">
        <v>148</v>
      </c>
      <c r="BR677" t="s">
        <v>139</v>
      </c>
      <c r="BS677" t="s">
        <v>133</v>
      </c>
      <c r="BT677" t="s">
        <v>98</v>
      </c>
      <c r="BU677">
        <v>-1.25</v>
      </c>
      <c r="BV677">
        <v>-1</v>
      </c>
    </row>
    <row r="678" spans="1:74" x14ac:dyDescent="0.25">
      <c r="A678" t="s">
        <v>80</v>
      </c>
      <c r="B678" t="s">
        <v>80</v>
      </c>
      <c r="C678" t="s">
        <v>80</v>
      </c>
      <c r="D678">
        <v>1.1000000000000001</v>
      </c>
      <c r="E678">
        <v>0.02</v>
      </c>
      <c r="F678" t="s">
        <v>67</v>
      </c>
      <c r="G678" t="s">
        <v>105</v>
      </c>
      <c r="H678">
        <v>199</v>
      </c>
      <c r="I678">
        <v>1.1299999999999999</v>
      </c>
      <c r="J678" t="s">
        <v>106</v>
      </c>
      <c r="K678" t="s">
        <v>67</v>
      </c>
      <c r="L678">
        <v>0</v>
      </c>
      <c r="M678" t="s">
        <v>116</v>
      </c>
      <c r="N678" t="s">
        <v>107</v>
      </c>
      <c r="O678">
        <v>-1.3</v>
      </c>
      <c r="P678">
        <v>-1.33</v>
      </c>
      <c r="Q678">
        <v>-1.2</v>
      </c>
      <c r="R678" t="s">
        <v>142</v>
      </c>
      <c r="S678">
        <v>4.7</v>
      </c>
      <c r="T678" t="s">
        <v>65</v>
      </c>
      <c r="U678" t="s">
        <v>786</v>
      </c>
      <c r="V678" t="s">
        <v>108</v>
      </c>
      <c r="W678" t="s">
        <v>80</v>
      </c>
      <c r="X678">
        <v>0.02</v>
      </c>
      <c r="Y678" t="s">
        <v>67</v>
      </c>
      <c r="Z678">
        <v>-1.04</v>
      </c>
      <c r="AA678" t="s">
        <v>65</v>
      </c>
      <c r="AB678" t="s">
        <v>92</v>
      </c>
      <c r="AC678">
        <v>-1.33</v>
      </c>
      <c r="AD678">
        <v>2021</v>
      </c>
      <c r="AE678">
        <v>104.3</v>
      </c>
      <c r="AF678">
        <v>209</v>
      </c>
      <c r="AG678" t="s">
        <v>93</v>
      </c>
      <c r="AH678" t="s">
        <v>66</v>
      </c>
      <c r="AI678">
        <v>1536</v>
      </c>
      <c r="AJ678">
        <v>0.17</v>
      </c>
      <c r="AK678" t="s">
        <v>109</v>
      </c>
      <c r="AL678">
        <v>457364</v>
      </c>
      <c r="AM678" t="s">
        <v>787</v>
      </c>
      <c r="AN678" t="s">
        <v>67</v>
      </c>
      <c r="AO678" t="s">
        <v>123</v>
      </c>
      <c r="AP678" t="s">
        <v>124</v>
      </c>
      <c r="AQ678" t="s">
        <v>68</v>
      </c>
      <c r="AR678" t="s">
        <v>93</v>
      </c>
      <c r="AS678" t="s">
        <v>67</v>
      </c>
      <c r="AT678" t="s">
        <v>146</v>
      </c>
      <c r="AU678" t="s">
        <v>125</v>
      </c>
      <c r="AV678" t="s">
        <v>67</v>
      </c>
      <c r="AW678" t="s">
        <v>126</v>
      </c>
      <c r="AX678" t="s">
        <v>788</v>
      </c>
      <c r="AY678" t="s">
        <v>110</v>
      </c>
      <c r="AZ678">
        <v>995</v>
      </c>
      <c r="BA678" t="s">
        <v>67</v>
      </c>
      <c r="BB678">
        <v>0</v>
      </c>
      <c r="BC678">
        <v>0.13</v>
      </c>
      <c r="BD678">
        <v>1.8</v>
      </c>
      <c r="BE678">
        <v>1.8</v>
      </c>
      <c r="BF678" t="s">
        <v>70</v>
      </c>
      <c r="BG678" t="s">
        <v>128</v>
      </c>
      <c r="BH678" t="s">
        <v>704</v>
      </c>
      <c r="BI678" t="s">
        <v>67</v>
      </c>
      <c r="BJ678" t="s">
        <v>147</v>
      </c>
      <c r="BK678" t="s">
        <v>67</v>
      </c>
      <c r="BL678" t="s">
        <v>130</v>
      </c>
      <c r="BM678" t="s">
        <v>67</v>
      </c>
      <c r="BN678">
        <v>2.36</v>
      </c>
      <c r="BO678">
        <v>0.08</v>
      </c>
      <c r="BP678">
        <v>1.1000000000000001</v>
      </c>
      <c r="BQ678" t="s">
        <v>148</v>
      </c>
      <c r="BR678" t="s">
        <v>139</v>
      </c>
      <c r="BS678" t="s">
        <v>133</v>
      </c>
      <c r="BT678" t="s">
        <v>98</v>
      </c>
      <c r="BU678">
        <v>-1.25</v>
      </c>
      <c r="BV678">
        <v>-1</v>
      </c>
    </row>
    <row r="679" spans="1:74" x14ac:dyDescent="0.25">
      <c r="A679" t="s">
        <v>80</v>
      </c>
      <c r="B679" t="s">
        <v>80</v>
      </c>
      <c r="C679" t="s">
        <v>80</v>
      </c>
      <c r="D679">
        <v>1.9</v>
      </c>
      <c r="E679">
        <v>0.04</v>
      </c>
      <c r="F679" t="s">
        <v>67</v>
      </c>
      <c r="G679" t="s">
        <v>105</v>
      </c>
      <c r="H679">
        <v>199</v>
      </c>
      <c r="I679">
        <v>1.1299999999999999</v>
      </c>
      <c r="J679" t="s">
        <v>106</v>
      </c>
      <c r="K679" t="s">
        <v>67</v>
      </c>
      <c r="L679">
        <v>0</v>
      </c>
      <c r="M679" t="s">
        <v>116</v>
      </c>
      <c r="N679" t="s">
        <v>107</v>
      </c>
      <c r="O679">
        <v>-1.3</v>
      </c>
      <c r="P679">
        <v>-1.48</v>
      </c>
      <c r="Q679">
        <v>-1.1599999999999999</v>
      </c>
      <c r="R679" t="s">
        <v>142</v>
      </c>
      <c r="S679">
        <v>4.7</v>
      </c>
      <c r="T679" t="s">
        <v>65</v>
      </c>
      <c r="U679" t="s">
        <v>786</v>
      </c>
      <c r="V679" t="s">
        <v>108</v>
      </c>
      <c r="W679" t="s">
        <v>80</v>
      </c>
      <c r="X679">
        <v>0.05</v>
      </c>
      <c r="Y679" t="s">
        <v>67</v>
      </c>
      <c r="Z679">
        <v>-1.03</v>
      </c>
      <c r="AA679" t="s">
        <v>65</v>
      </c>
      <c r="AB679" t="s">
        <v>92</v>
      </c>
      <c r="AC679">
        <v>-1.48</v>
      </c>
      <c r="AD679">
        <v>2021</v>
      </c>
      <c r="AE679">
        <v>193.3</v>
      </c>
      <c r="AF679">
        <v>387</v>
      </c>
      <c r="AG679" t="s">
        <v>93</v>
      </c>
      <c r="AH679" t="s">
        <v>66</v>
      </c>
      <c r="AI679">
        <v>1536</v>
      </c>
      <c r="AJ679">
        <v>0.28999999999999998</v>
      </c>
      <c r="AK679" t="s">
        <v>109</v>
      </c>
      <c r="AL679">
        <v>457367</v>
      </c>
      <c r="AM679" t="s">
        <v>787</v>
      </c>
      <c r="AN679" t="s">
        <v>67</v>
      </c>
      <c r="AO679" t="s">
        <v>123</v>
      </c>
      <c r="AP679" t="s">
        <v>124</v>
      </c>
      <c r="AQ679" t="s">
        <v>68</v>
      </c>
      <c r="AR679" t="s">
        <v>93</v>
      </c>
      <c r="AS679" t="s">
        <v>67</v>
      </c>
      <c r="AT679" t="s">
        <v>146</v>
      </c>
      <c r="AU679" t="s">
        <v>125</v>
      </c>
      <c r="AV679" t="s">
        <v>67</v>
      </c>
      <c r="AW679" t="s">
        <v>126</v>
      </c>
      <c r="AX679" t="s">
        <v>163</v>
      </c>
      <c r="AY679" t="s">
        <v>110</v>
      </c>
      <c r="AZ679">
        <v>996</v>
      </c>
      <c r="BA679" t="s">
        <v>67</v>
      </c>
      <c r="BB679">
        <v>0</v>
      </c>
      <c r="BC679">
        <v>0.32</v>
      </c>
      <c r="BD679">
        <v>1.8</v>
      </c>
      <c r="BE679">
        <v>1.8</v>
      </c>
      <c r="BF679" t="s">
        <v>70</v>
      </c>
      <c r="BG679" t="s">
        <v>128</v>
      </c>
      <c r="BH679" t="s">
        <v>704</v>
      </c>
      <c r="BI679" t="s">
        <v>67</v>
      </c>
      <c r="BJ679" t="s">
        <v>147</v>
      </c>
      <c r="BK679" t="s">
        <v>67</v>
      </c>
      <c r="BL679" t="s">
        <v>130</v>
      </c>
      <c r="BM679" t="s">
        <v>67</v>
      </c>
      <c r="BN679">
        <v>8.74</v>
      </c>
      <c r="BO679">
        <v>0.23</v>
      </c>
      <c r="BP679">
        <v>1</v>
      </c>
      <c r="BQ679" t="s">
        <v>148</v>
      </c>
      <c r="BR679" t="s">
        <v>139</v>
      </c>
      <c r="BS679" t="s">
        <v>133</v>
      </c>
      <c r="BT679" t="s">
        <v>98</v>
      </c>
      <c r="BU679">
        <v>-1.25</v>
      </c>
      <c r="BV679">
        <v>-1</v>
      </c>
    </row>
    <row r="680" spans="1:74" x14ac:dyDescent="0.25">
      <c r="A680" t="s">
        <v>80</v>
      </c>
      <c r="B680" t="s">
        <v>80</v>
      </c>
      <c r="C680" t="s">
        <v>80</v>
      </c>
      <c r="D680">
        <v>2.7</v>
      </c>
      <c r="E680">
        <v>7.0000000000000007E-2</v>
      </c>
      <c r="F680" t="s">
        <v>67</v>
      </c>
      <c r="G680" t="s">
        <v>105</v>
      </c>
      <c r="H680">
        <v>199</v>
      </c>
      <c r="I680">
        <v>1.1299999999999999</v>
      </c>
      <c r="J680" t="s">
        <v>106</v>
      </c>
      <c r="K680" t="s">
        <v>67</v>
      </c>
      <c r="L680">
        <v>0</v>
      </c>
      <c r="M680" t="s">
        <v>116</v>
      </c>
      <c r="N680" t="s">
        <v>107</v>
      </c>
      <c r="O680">
        <v>-1.3</v>
      </c>
      <c r="P680">
        <v>-1.36</v>
      </c>
      <c r="Q680">
        <v>-1.27</v>
      </c>
      <c r="R680" t="s">
        <v>142</v>
      </c>
      <c r="S680">
        <v>6.3</v>
      </c>
      <c r="T680" t="s">
        <v>65</v>
      </c>
      <c r="U680" t="s">
        <v>789</v>
      </c>
      <c r="V680" t="s">
        <v>108</v>
      </c>
      <c r="W680" t="s">
        <v>80</v>
      </c>
      <c r="X680">
        <v>0.08</v>
      </c>
      <c r="Y680" t="s">
        <v>67</v>
      </c>
      <c r="Z680">
        <v>-1.01</v>
      </c>
      <c r="AA680" t="s">
        <v>65</v>
      </c>
      <c r="AB680" t="s">
        <v>92</v>
      </c>
      <c r="AC680">
        <v>-1.36</v>
      </c>
      <c r="AD680">
        <v>2021</v>
      </c>
      <c r="AE680">
        <v>179.2</v>
      </c>
      <c r="AF680">
        <v>358</v>
      </c>
      <c r="AG680" t="s">
        <v>93</v>
      </c>
      <c r="AH680" t="s">
        <v>66</v>
      </c>
      <c r="AI680">
        <v>1536</v>
      </c>
      <c r="AJ680">
        <v>0.35</v>
      </c>
      <c r="AK680" t="s">
        <v>109</v>
      </c>
      <c r="AL680">
        <v>457368</v>
      </c>
      <c r="AM680" t="s">
        <v>790</v>
      </c>
      <c r="AN680" t="s">
        <v>67</v>
      </c>
      <c r="AO680" t="s">
        <v>123</v>
      </c>
      <c r="AP680" t="s">
        <v>124</v>
      </c>
      <c r="AQ680" t="s">
        <v>68</v>
      </c>
      <c r="AR680" t="s">
        <v>93</v>
      </c>
      <c r="AS680" t="s">
        <v>67</v>
      </c>
      <c r="AT680" t="s">
        <v>146</v>
      </c>
      <c r="AU680" t="s">
        <v>125</v>
      </c>
      <c r="AV680" t="s">
        <v>67</v>
      </c>
      <c r="AW680" t="s">
        <v>126</v>
      </c>
      <c r="AX680" t="s">
        <v>389</v>
      </c>
      <c r="AY680" t="s">
        <v>110</v>
      </c>
      <c r="AZ680">
        <v>593</v>
      </c>
      <c r="BA680" t="s">
        <v>67</v>
      </c>
      <c r="BB680">
        <v>0</v>
      </c>
      <c r="BC680">
        <v>0.09</v>
      </c>
      <c r="BD680">
        <v>2.4</v>
      </c>
      <c r="BE680">
        <v>2.4</v>
      </c>
      <c r="BF680" t="s">
        <v>70</v>
      </c>
      <c r="BG680" t="s">
        <v>128</v>
      </c>
      <c r="BH680" t="s">
        <v>704</v>
      </c>
      <c r="BI680" t="s">
        <v>67</v>
      </c>
      <c r="BJ680" t="s">
        <v>147</v>
      </c>
      <c r="BK680" t="s">
        <v>67</v>
      </c>
      <c r="BL680" t="s">
        <v>130</v>
      </c>
      <c r="BM680" t="s">
        <v>67</v>
      </c>
      <c r="BN680">
        <v>14.17</v>
      </c>
      <c r="BO680">
        <v>0.11</v>
      </c>
      <c r="BP680">
        <v>1.5</v>
      </c>
      <c r="BQ680" t="s">
        <v>148</v>
      </c>
      <c r="BR680" t="s">
        <v>139</v>
      </c>
      <c r="BS680" t="s">
        <v>133</v>
      </c>
      <c r="BT680" t="s">
        <v>98</v>
      </c>
      <c r="BU680">
        <v>-1.25</v>
      </c>
      <c r="BV680">
        <v>-1</v>
      </c>
    </row>
    <row r="681" spans="1:74" x14ac:dyDescent="0.25">
      <c r="A681" t="s">
        <v>80</v>
      </c>
      <c r="B681" t="s">
        <v>80</v>
      </c>
      <c r="C681" t="s">
        <v>80</v>
      </c>
      <c r="D681">
        <v>2.6</v>
      </c>
      <c r="E681">
        <v>0.08</v>
      </c>
      <c r="F681" t="s">
        <v>67</v>
      </c>
      <c r="G681" t="s">
        <v>105</v>
      </c>
      <c r="H681">
        <v>199</v>
      </c>
      <c r="I681">
        <v>1.1299999999999999</v>
      </c>
      <c r="J681" t="s">
        <v>106</v>
      </c>
      <c r="K681" t="s">
        <v>67</v>
      </c>
      <c r="L681">
        <v>0</v>
      </c>
      <c r="M681" t="s">
        <v>116</v>
      </c>
      <c r="N681" t="s">
        <v>107</v>
      </c>
      <c r="O681">
        <v>-1.3</v>
      </c>
      <c r="P681">
        <v>-1.39</v>
      </c>
      <c r="Q681">
        <v>-1.29</v>
      </c>
      <c r="R681" t="s">
        <v>142</v>
      </c>
      <c r="S681">
        <v>6.1</v>
      </c>
      <c r="T681" t="s">
        <v>65</v>
      </c>
      <c r="U681" t="s">
        <v>789</v>
      </c>
      <c r="V681" t="s">
        <v>108</v>
      </c>
      <c r="W681" t="s">
        <v>80</v>
      </c>
      <c r="X681">
        <v>0.09</v>
      </c>
      <c r="Y681" t="s">
        <v>67</v>
      </c>
      <c r="Z681">
        <v>-1.03</v>
      </c>
      <c r="AA681" t="s">
        <v>65</v>
      </c>
      <c r="AB681" t="s">
        <v>92</v>
      </c>
      <c r="AC681">
        <v>-1.39</v>
      </c>
      <c r="AD681">
        <v>2021</v>
      </c>
      <c r="AE681">
        <v>197.8</v>
      </c>
      <c r="AF681">
        <v>396</v>
      </c>
      <c r="AG681" t="s">
        <v>93</v>
      </c>
      <c r="AH681" t="s">
        <v>66</v>
      </c>
      <c r="AI681">
        <v>1536</v>
      </c>
      <c r="AJ681">
        <v>0.32</v>
      </c>
      <c r="AK681" t="s">
        <v>109</v>
      </c>
      <c r="AL681">
        <v>457369</v>
      </c>
      <c r="AM681" t="s">
        <v>790</v>
      </c>
      <c r="AN681" t="s">
        <v>67</v>
      </c>
      <c r="AO681" t="s">
        <v>123</v>
      </c>
      <c r="AP681" t="s">
        <v>124</v>
      </c>
      <c r="AQ681" t="s">
        <v>68</v>
      </c>
      <c r="AR681" t="s">
        <v>93</v>
      </c>
      <c r="AS681" t="s">
        <v>67</v>
      </c>
      <c r="AT681" t="s">
        <v>146</v>
      </c>
      <c r="AU681" t="s">
        <v>125</v>
      </c>
      <c r="AV681" t="s">
        <v>67</v>
      </c>
      <c r="AW681" t="s">
        <v>126</v>
      </c>
      <c r="AX681" t="s">
        <v>156</v>
      </c>
      <c r="AY681" t="s">
        <v>110</v>
      </c>
      <c r="AZ681">
        <v>594</v>
      </c>
      <c r="BA681" t="s">
        <v>67</v>
      </c>
      <c r="BB681">
        <v>0</v>
      </c>
      <c r="BC681">
        <v>0.1</v>
      </c>
      <c r="BD681">
        <v>2.4</v>
      </c>
      <c r="BE681">
        <v>2.4</v>
      </c>
      <c r="BF681" t="s">
        <v>70</v>
      </c>
      <c r="BG681" t="s">
        <v>128</v>
      </c>
      <c r="BH681" t="s">
        <v>704</v>
      </c>
      <c r="BI681" t="s">
        <v>67</v>
      </c>
      <c r="BJ681" t="s">
        <v>147</v>
      </c>
      <c r="BK681" t="s">
        <v>67</v>
      </c>
      <c r="BL681" t="s">
        <v>130</v>
      </c>
      <c r="BM681" t="s">
        <v>67</v>
      </c>
      <c r="BN681">
        <v>17.88</v>
      </c>
      <c r="BO681">
        <v>0.14000000000000001</v>
      </c>
      <c r="BP681">
        <v>1.3</v>
      </c>
      <c r="BQ681" t="s">
        <v>148</v>
      </c>
      <c r="BR681" t="s">
        <v>139</v>
      </c>
      <c r="BS681" t="s">
        <v>133</v>
      </c>
      <c r="BT681" t="s">
        <v>98</v>
      </c>
      <c r="BU681">
        <v>-1.25</v>
      </c>
      <c r="BV681">
        <v>-1</v>
      </c>
    </row>
    <row r="682" spans="1:74" x14ac:dyDescent="0.25">
      <c r="A682" t="s">
        <v>80</v>
      </c>
      <c r="B682" t="s">
        <v>80</v>
      </c>
      <c r="C682" t="s">
        <v>80</v>
      </c>
      <c r="D682">
        <v>1.8</v>
      </c>
      <c r="E682">
        <v>0.15</v>
      </c>
      <c r="F682" t="s">
        <v>67</v>
      </c>
      <c r="G682" t="s">
        <v>105</v>
      </c>
      <c r="H682">
        <v>199</v>
      </c>
      <c r="I682">
        <v>1.1299999999999999</v>
      </c>
      <c r="J682" t="s">
        <v>106</v>
      </c>
      <c r="K682" t="s">
        <v>67</v>
      </c>
      <c r="L682">
        <v>0</v>
      </c>
      <c r="M682" t="s">
        <v>116</v>
      </c>
      <c r="N682" t="s">
        <v>107</v>
      </c>
      <c r="O682">
        <v>-1.3</v>
      </c>
      <c r="P682">
        <v>-1.6</v>
      </c>
      <c r="Q682">
        <v>-1.25</v>
      </c>
      <c r="R682" t="s">
        <v>142</v>
      </c>
      <c r="S682">
        <v>6</v>
      </c>
      <c r="T682" t="s">
        <v>65</v>
      </c>
      <c r="U682" t="s">
        <v>789</v>
      </c>
      <c r="V682" t="s">
        <v>108</v>
      </c>
      <c r="W682" t="s">
        <v>80</v>
      </c>
      <c r="X682">
        <v>0.17</v>
      </c>
      <c r="Y682" t="s">
        <v>67</v>
      </c>
      <c r="Z682">
        <v>-1.02</v>
      </c>
      <c r="AA682" t="s">
        <v>65</v>
      </c>
      <c r="AB682" t="s">
        <v>92</v>
      </c>
      <c r="AC682">
        <v>-1.6</v>
      </c>
      <c r="AD682">
        <v>2021</v>
      </c>
      <c r="AE682">
        <v>153</v>
      </c>
      <c r="AF682">
        <v>306</v>
      </c>
      <c r="AG682" t="s">
        <v>93</v>
      </c>
      <c r="AH682" t="s">
        <v>66</v>
      </c>
      <c r="AI682">
        <v>1536</v>
      </c>
      <c r="AJ682">
        <v>0.48</v>
      </c>
      <c r="AK682" t="s">
        <v>109</v>
      </c>
      <c r="AL682">
        <v>457370</v>
      </c>
      <c r="AM682" t="s">
        <v>790</v>
      </c>
      <c r="AN682" t="s">
        <v>67</v>
      </c>
      <c r="AO682" t="s">
        <v>123</v>
      </c>
      <c r="AP682" t="s">
        <v>124</v>
      </c>
      <c r="AQ682" t="s">
        <v>68</v>
      </c>
      <c r="AR682" t="s">
        <v>93</v>
      </c>
      <c r="AS682" t="s">
        <v>67</v>
      </c>
      <c r="AT682" t="s">
        <v>146</v>
      </c>
      <c r="AU682" t="s">
        <v>125</v>
      </c>
      <c r="AV682" t="s">
        <v>67</v>
      </c>
      <c r="AW682" t="s">
        <v>126</v>
      </c>
      <c r="AX682" t="s">
        <v>156</v>
      </c>
      <c r="AY682" t="s">
        <v>110</v>
      </c>
      <c r="AZ682">
        <v>595</v>
      </c>
      <c r="BA682" t="s">
        <v>67</v>
      </c>
      <c r="BB682">
        <v>0</v>
      </c>
      <c r="BC682">
        <v>0.35</v>
      </c>
      <c r="BD682">
        <v>2.4</v>
      </c>
      <c r="BE682">
        <v>2.4</v>
      </c>
      <c r="BF682" t="s">
        <v>70</v>
      </c>
      <c r="BG682" t="s">
        <v>128</v>
      </c>
      <c r="BH682" t="s">
        <v>704</v>
      </c>
      <c r="BI682" t="s">
        <v>67</v>
      </c>
      <c r="BJ682" t="s">
        <v>147</v>
      </c>
      <c r="BK682" t="s">
        <v>67</v>
      </c>
      <c r="BL682" t="s">
        <v>130</v>
      </c>
      <c r="BM682" t="s">
        <v>67</v>
      </c>
      <c r="BN682">
        <v>25.94</v>
      </c>
      <c r="BO682">
        <v>0.35</v>
      </c>
      <c r="BP682">
        <v>1.2</v>
      </c>
      <c r="BQ682" t="s">
        <v>148</v>
      </c>
      <c r="BR682" t="s">
        <v>139</v>
      </c>
      <c r="BS682" t="s">
        <v>133</v>
      </c>
      <c r="BT682" t="s">
        <v>98</v>
      </c>
      <c r="BU682">
        <v>-1.25</v>
      </c>
      <c r="BV682">
        <v>-1</v>
      </c>
    </row>
    <row r="683" spans="1:74" x14ac:dyDescent="0.25">
      <c r="A683" t="s">
        <v>80</v>
      </c>
      <c r="B683" t="s">
        <v>80</v>
      </c>
      <c r="C683" t="s">
        <v>80</v>
      </c>
      <c r="D683">
        <v>2.4</v>
      </c>
      <c r="E683">
        <v>0.12</v>
      </c>
      <c r="F683" t="s">
        <v>67</v>
      </c>
      <c r="G683" t="s">
        <v>105</v>
      </c>
      <c r="H683">
        <v>199</v>
      </c>
      <c r="I683">
        <v>1.1299999999999999</v>
      </c>
      <c r="J683" t="s">
        <v>106</v>
      </c>
      <c r="K683" t="s">
        <v>67</v>
      </c>
      <c r="L683">
        <v>0</v>
      </c>
      <c r="M683" t="s">
        <v>116</v>
      </c>
      <c r="N683" t="s">
        <v>107</v>
      </c>
      <c r="O683">
        <v>-1.2</v>
      </c>
      <c r="P683">
        <v>-1.47</v>
      </c>
      <c r="Q683">
        <v>-1.25</v>
      </c>
      <c r="R683" t="s">
        <v>142</v>
      </c>
      <c r="S683">
        <v>5.6</v>
      </c>
      <c r="T683" t="s">
        <v>65</v>
      </c>
      <c r="U683" t="s">
        <v>791</v>
      </c>
      <c r="V683" t="s">
        <v>108</v>
      </c>
      <c r="W683" t="s">
        <v>80</v>
      </c>
      <c r="X683">
        <v>0.14000000000000001</v>
      </c>
      <c r="Y683" t="s">
        <v>67</v>
      </c>
      <c r="Z683">
        <v>-1.03</v>
      </c>
      <c r="AA683" t="s">
        <v>65</v>
      </c>
      <c r="AB683" t="s">
        <v>92</v>
      </c>
      <c r="AC683">
        <v>-1.47</v>
      </c>
      <c r="AD683">
        <v>2021</v>
      </c>
      <c r="AE683">
        <v>187.6</v>
      </c>
      <c r="AF683">
        <v>375</v>
      </c>
      <c r="AG683" t="s">
        <v>93</v>
      </c>
      <c r="AH683" t="s">
        <v>66</v>
      </c>
      <c r="AI683">
        <v>1536</v>
      </c>
      <c r="AJ683">
        <v>0.36</v>
      </c>
      <c r="AK683" t="s">
        <v>109</v>
      </c>
      <c r="AL683">
        <v>457371</v>
      </c>
      <c r="AM683" t="s">
        <v>379</v>
      </c>
      <c r="AN683" t="s">
        <v>67</v>
      </c>
      <c r="AO683" t="s">
        <v>123</v>
      </c>
      <c r="AP683" t="s">
        <v>124</v>
      </c>
      <c r="AQ683" t="s">
        <v>68</v>
      </c>
      <c r="AR683" t="s">
        <v>93</v>
      </c>
      <c r="AS683" t="s">
        <v>67</v>
      </c>
      <c r="AT683" t="s">
        <v>146</v>
      </c>
      <c r="AU683" t="s">
        <v>125</v>
      </c>
      <c r="AV683" t="s">
        <v>67</v>
      </c>
      <c r="AW683" t="s">
        <v>126</v>
      </c>
      <c r="AX683" t="s">
        <v>358</v>
      </c>
      <c r="AY683" t="s">
        <v>110</v>
      </c>
      <c r="AZ683">
        <v>121</v>
      </c>
      <c r="BA683" t="s">
        <v>67</v>
      </c>
      <c r="BB683">
        <v>0</v>
      </c>
      <c r="BC683">
        <v>0.22</v>
      </c>
      <c r="BD683">
        <v>2.2000000000000002</v>
      </c>
      <c r="BE683">
        <v>2.2000000000000002</v>
      </c>
      <c r="BF683" t="s">
        <v>70</v>
      </c>
      <c r="BG683" t="s">
        <v>128</v>
      </c>
      <c r="BH683" t="s">
        <v>704</v>
      </c>
      <c r="BI683" t="s">
        <v>67</v>
      </c>
      <c r="BJ683" t="s">
        <v>147</v>
      </c>
      <c r="BK683" t="s">
        <v>67</v>
      </c>
      <c r="BL683" t="s">
        <v>130</v>
      </c>
      <c r="BM683" t="s">
        <v>67</v>
      </c>
      <c r="BN683">
        <v>25.43</v>
      </c>
      <c r="BO683">
        <v>0.22</v>
      </c>
      <c r="BP683">
        <v>1.3</v>
      </c>
      <c r="BQ683" t="s">
        <v>148</v>
      </c>
      <c r="BR683" t="s">
        <v>139</v>
      </c>
      <c r="BS683" t="s">
        <v>133</v>
      </c>
      <c r="BT683" t="s">
        <v>98</v>
      </c>
      <c r="BU683">
        <v>-1.25</v>
      </c>
      <c r="BV683">
        <v>-1</v>
      </c>
    </row>
    <row r="684" spans="1:74" x14ac:dyDescent="0.25">
      <c r="A684" t="s">
        <v>80</v>
      </c>
      <c r="B684" t="s">
        <v>80</v>
      </c>
      <c r="C684" t="s">
        <v>80</v>
      </c>
      <c r="D684">
        <v>2</v>
      </c>
      <c r="E684">
        <v>0.04</v>
      </c>
      <c r="F684" t="s">
        <v>67</v>
      </c>
      <c r="G684" t="s">
        <v>105</v>
      </c>
      <c r="H684">
        <v>199</v>
      </c>
      <c r="I684">
        <v>1.1299999999999999</v>
      </c>
      <c r="J684" t="s">
        <v>106</v>
      </c>
      <c r="K684" t="s">
        <v>67</v>
      </c>
      <c r="L684">
        <v>0</v>
      </c>
      <c r="M684" t="s">
        <v>116</v>
      </c>
      <c r="N684" t="s">
        <v>107</v>
      </c>
      <c r="O684">
        <v>-1.2</v>
      </c>
      <c r="P684">
        <v>-1.35</v>
      </c>
      <c r="Q684">
        <v>-1.27</v>
      </c>
      <c r="R684" t="s">
        <v>142</v>
      </c>
      <c r="S684">
        <v>5.3</v>
      </c>
      <c r="T684" t="s">
        <v>65</v>
      </c>
      <c r="U684" t="s">
        <v>791</v>
      </c>
      <c r="V684" t="s">
        <v>108</v>
      </c>
      <c r="W684" t="s">
        <v>80</v>
      </c>
      <c r="X684">
        <v>0.05</v>
      </c>
      <c r="Y684" t="s">
        <v>67</v>
      </c>
      <c r="Z684">
        <v>-1.04</v>
      </c>
      <c r="AA684" t="s">
        <v>65</v>
      </c>
      <c r="AB684" t="s">
        <v>92</v>
      </c>
      <c r="AC684">
        <v>-1.35</v>
      </c>
      <c r="AD684">
        <v>2021</v>
      </c>
      <c r="AE684">
        <v>198.4</v>
      </c>
      <c r="AF684">
        <v>397</v>
      </c>
      <c r="AG684" t="s">
        <v>93</v>
      </c>
      <c r="AH684" t="s">
        <v>66</v>
      </c>
      <c r="AI684">
        <v>1536</v>
      </c>
      <c r="AJ684">
        <v>0.2</v>
      </c>
      <c r="AK684" t="s">
        <v>109</v>
      </c>
      <c r="AL684">
        <v>457372</v>
      </c>
      <c r="AM684" t="s">
        <v>379</v>
      </c>
      <c r="AN684" t="s">
        <v>67</v>
      </c>
      <c r="AO684" t="s">
        <v>123</v>
      </c>
      <c r="AP684" t="s">
        <v>124</v>
      </c>
      <c r="AQ684" t="s">
        <v>68</v>
      </c>
      <c r="AR684" t="s">
        <v>93</v>
      </c>
      <c r="AS684" t="s">
        <v>67</v>
      </c>
      <c r="AT684" t="s">
        <v>146</v>
      </c>
      <c r="AU684" t="s">
        <v>125</v>
      </c>
      <c r="AV684" t="s">
        <v>67</v>
      </c>
      <c r="AW684" t="s">
        <v>126</v>
      </c>
      <c r="AX684" t="s">
        <v>563</v>
      </c>
      <c r="AY684" t="s">
        <v>110</v>
      </c>
      <c r="AZ684">
        <v>122</v>
      </c>
      <c r="BA684" t="s">
        <v>67</v>
      </c>
      <c r="BB684">
        <v>0</v>
      </c>
      <c r="BC684">
        <v>0.08</v>
      </c>
      <c r="BD684">
        <v>2.2000000000000002</v>
      </c>
      <c r="BE684">
        <v>2.2000000000000002</v>
      </c>
      <c r="BF684" t="s">
        <v>70</v>
      </c>
      <c r="BG684" t="s">
        <v>128</v>
      </c>
      <c r="BH684" t="s">
        <v>704</v>
      </c>
      <c r="BI684" t="s">
        <v>67</v>
      </c>
      <c r="BJ684" t="s">
        <v>147</v>
      </c>
      <c r="BK684" t="s">
        <v>67</v>
      </c>
      <c r="BL684" t="s">
        <v>130</v>
      </c>
      <c r="BM684" t="s">
        <v>67</v>
      </c>
      <c r="BN684">
        <v>8.9700000000000006</v>
      </c>
      <c r="BO684">
        <v>0.1</v>
      </c>
      <c r="BP684">
        <v>1</v>
      </c>
      <c r="BQ684" t="s">
        <v>148</v>
      </c>
      <c r="BR684" t="s">
        <v>139</v>
      </c>
      <c r="BS684" t="s">
        <v>133</v>
      </c>
      <c r="BT684" t="s">
        <v>98</v>
      </c>
      <c r="BU684">
        <v>-1.25</v>
      </c>
      <c r="BV684">
        <v>-1</v>
      </c>
    </row>
    <row r="685" spans="1:74" x14ac:dyDescent="0.25">
      <c r="A685" t="s">
        <v>80</v>
      </c>
      <c r="B685" t="s">
        <v>80</v>
      </c>
      <c r="C685" t="s">
        <v>80</v>
      </c>
      <c r="D685">
        <v>2.7</v>
      </c>
      <c r="E685">
        <v>0.36</v>
      </c>
      <c r="F685" t="s">
        <v>67</v>
      </c>
      <c r="G685" t="s">
        <v>105</v>
      </c>
      <c r="H685">
        <v>199</v>
      </c>
      <c r="I685">
        <v>1.1299999999999999</v>
      </c>
      <c r="J685" t="s">
        <v>106</v>
      </c>
      <c r="K685" t="s">
        <v>67</v>
      </c>
      <c r="L685">
        <v>0</v>
      </c>
      <c r="M685" t="s">
        <v>116</v>
      </c>
      <c r="N685" t="s">
        <v>107</v>
      </c>
      <c r="O685">
        <v>-1.2</v>
      </c>
      <c r="P685">
        <v>-1.65</v>
      </c>
      <c r="Q685">
        <v>-1.5</v>
      </c>
      <c r="R685" t="s">
        <v>72</v>
      </c>
      <c r="S685">
        <v>9.4</v>
      </c>
      <c r="T685" t="s">
        <v>65</v>
      </c>
      <c r="U685" t="s">
        <v>791</v>
      </c>
      <c r="V685" t="s">
        <v>108</v>
      </c>
      <c r="W685" t="s">
        <v>80</v>
      </c>
      <c r="X685">
        <v>0.41</v>
      </c>
      <c r="Y685" t="s">
        <v>67</v>
      </c>
      <c r="Z685">
        <v>-1.08</v>
      </c>
      <c r="AA685" t="s">
        <v>65</v>
      </c>
      <c r="AB685" t="s">
        <v>92</v>
      </c>
      <c r="AC685">
        <v>-1.65</v>
      </c>
      <c r="AD685">
        <v>2021</v>
      </c>
      <c r="AE685">
        <v>89.1</v>
      </c>
      <c r="AF685">
        <v>178</v>
      </c>
      <c r="AG685" t="s">
        <v>93</v>
      </c>
      <c r="AH685" t="s">
        <v>66</v>
      </c>
      <c r="AI685">
        <v>1536</v>
      </c>
      <c r="AJ685">
        <v>1.42</v>
      </c>
      <c r="AK685" t="s">
        <v>109</v>
      </c>
      <c r="AL685">
        <v>457373</v>
      </c>
      <c r="AM685" t="s">
        <v>379</v>
      </c>
      <c r="AN685" t="s">
        <v>67</v>
      </c>
      <c r="AO685" t="s">
        <v>123</v>
      </c>
      <c r="AP685" t="s">
        <v>124</v>
      </c>
      <c r="AQ685" t="s">
        <v>68</v>
      </c>
      <c r="AR685" t="s">
        <v>93</v>
      </c>
      <c r="AS685" t="s">
        <v>67</v>
      </c>
      <c r="AT685" t="s">
        <v>146</v>
      </c>
      <c r="AU685" t="s">
        <v>125</v>
      </c>
      <c r="AV685" t="s">
        <v>67</v>
      </c>
      <c r="AW685" t="s">
        <v>126</v>
      </c>
      <c r="AX685" t="s">
        <v>563</v>
      </c>
      <c r="AY685" t="s">
        <v>110</v>
      </c>
      <c r="AZ685">
        <v>1163</v>
      </c>
      <c r="BA685" t="s">
        <v>67</v>
      </c>
      <c r="BB685">
        <v>0</v>
      </c>
      <c r="BC685">
        <v>0.15</v>
      </c>
      <c r="BD685">
        <v>3.2</v>
      </c>
      <c r="BE685">
        <v>3.2</v>
      </c>
      <c r="BF685" t="s">
        <v>70</v>
      </c>
      <c r="BG685" t="s">
        <v>128</v>
      </c>
      <c r="BH685" t="s">
        <v>704</v>
      </c>
      <c r="BI685" t="s">
        <v>67</v>
      </c>
      <c r="BJ685" t="s">
        <v>147</v>
      </c>
      <c r="BK685" t="s">
        <v>67</v>
      </c>
      <c r="BL685" t="s">
        <v>130</v>
      </c>
      <c r="BM685" t="s">
        <v>67</v>
      </c>
      <c r="BN685">
        <v>36.25</v>
      </c>
      <c r="BO685">
        <v>0.4</v>
      </c>
      <c r="BP685">
        <v>3</v>
      </c>
      <c r="BQ685" t="s">
        <v>131</v>
      </c>
      <c r="BR685" t="s">
        <v>139</v>
      </c>
      <c r="BS685" t="s">
        <v>133</v>
      </c>
      <c r="BT685" t="s">
        <v>98</v>
      </c>
      <c r="BU685">
        <v>-1.25</v>
      </c>
      <c r="BV685">
        <v>-1</v>
      </c>
    </row>
    <row r="686" spans="1:74" x14ac:dyDescent="0.25">
      <c r="A686" t="s">
        <v>80</v>
      </c>
      <c r="B686" t="s">
        <v>80</v>
      </c>
      <c r="C686" t="s">
        <v>80</v>
      </c>
      <c r="D686">
        <v>1.7</v>
      </c>
      <c r="E686">
        <v>0.16</v>
      </c>
      <c r="F686" t="s">
        <v>67</v>
      </c>
      <c r="G686" t="s">
        <v>105</v>
      </c>
      <c r="H686">
        <v>199</v>
      </c>
      <c r="I686">
        <v>1.1299999999999999</v>
      </c>
      <c r="J686" t="s">
        <v>106</v>
      </c>
      <c r="K686" t="s">
        <v>67</v>
      </c>
      <c r="L686">
        <v>0</v>
      </c>
      <c r="M686" t="s">
        <v>116</v>
      </c>
      <c r="N686" t="s">
        <v>107</v>
      </c>
      <c r="O686">
        <v>-1.4</v>
      </c>
      <c r="P686">
        <v>-1.58</v>
      </c>
      <c r="Q686">
        <v>-1.23</v>
      </c>
      <c r="R686" t="s">
        <v>142</v>
      </c>
      <c r="S686">
        <v>4.5</v>
      </c>
      <c r="T686" t="s">
        <v>65</v>
      </c>
      <c r="U686" t="s">
        <v>792</v>
      </c>
      <c r="V686" t="s">
        <v>108</v>
      </c>
      <c r="W686" t="s">
        <v>80</v>
      </c>
      <c r="X686">
        <v>0.18</v>
      </c>
      <c r="Y686" t="s">
        <v>67</v>
      </c>
      <c r="Z686">
        <v>-0.95</v>
      </c>
      <c r="AA686" t="s">
        <v>65</v>
      </c>
      <c r="AB686" t="s">
        <v>92</v>
      </c>
      <c r="AC686">
        <v>-1.58</v>
      </c>
      <c r="AD686">
        <v>2021</v>
      </c>
      <c r="AE686">
        <v>167.1</v>
      </c>
      <c r="AF686">
        <v>334</v>
      </c>
      <c r="AG686" t="s">
        <v>93</v>
      </c>
      <c r="AH686" t="s">
        <v>66</v>
      </c>
      <c r="AI686">
        <v>1536</v>
      </c>
      <c r="AJ686">
        <v>0.38</v>
      </c>
      <c r="AK686" t="s">
        <v>109</v>
      </c>
      <c r="AL686">
        <v>457374</v>
      </c>
      <c r="AM686" t="s">
        <v>467</v>
      </c>
      <c r="AN686" t="s">
        <v>67</v>
      </c>
      <c r="AO686" t="s">
        <v>123</v>
      </c>
      <c r="AP686" t="s">
        <v>124</v>
      </c>
      <c r="AQ686" t="s">
        <v>68</v>
      </c>
      <c r="AR686" t="s">
        <v>93</v>
      </c>
      <c r="AS686" t="s">
        <v>67</v>
      </c>
      <c r="AT686" t="s">
        <v>146</v>
      </c>
      <c r="AU686" t="s">
        <v>125</v>
      </c>
      <c r="AV686" t="s">
        <v>67</v>
      </c>
      <c r="AW686" t="s">
        <v>126</v>
      </c>
      <c r="AX686" t="s">
        <v>468</v>
      </c>
      <c r="AY686" t="s">
        <v>110</v>
      </c>
      <c r="AZ686">
        <v>679</v>
      </c>
      <c r="BA686" t="s">
        <v>67</v>
      </c>
      <c r="BB686">
        <v>0</v>
      </c>
      <c r="BC686">
        <v>0.35</v>
      </c>
      <c r="BD686">
        <v>1.8</v>
      </c>
      <c r="BE686">
        <v>1.8</v>
      </c>
      <c r="BF686" t="s">
        <v>70</v>
      </c>
      <c r="BG686" t="s">
        <v>128</v>
      </c>
      <c r="BH686" t="s">
        <v>704</v>
      </c>
      <c r="BI686" t="s">
        <v>67</v>
      </c>
      <c r="BJ686" t="s">
        <v>147</v>
      </c>
      <c r="BK686" t="s">
        <v>67</v>
      </c>
      <c r="BL686" t="s">
        <v>130</v>
      </c>
      <c r="BM686" t="s">
        <v>67</v>
      </c>
      <c r="BN686">
        <v>30.21</v>
      </c>
      <c r="BO686">
        <v>0.33</v>
      </c>
      <c r="BP686">
        <v>1</v>
      </c>
      <c r="BQ686" t="s">
        <v>148</v>
      </c>
      <c r="BR686" t="s">
        <v>139</v>
      </c>
      <c r="BS686" t="s">
        <v>133</v>
      </c>
      <c r="BT686" t="s">
        <v>98</v>
      </c>
      <c r="BU686">
        <v>-1.25</v>
      </c>
      <c r="BV686">
        <v>-1</v>
      </c>
    </row>
    <row r="687" spans="1:74" x14ac:dyDescent="0.25">
      <c r="A687" t="s">
        <v>80</v>
      </c>
      <c r="B687" t="s">
        <v>80</v>
      </c>
      <c r="C687" t="s">
        <v>80</v>
      </c>
      <c r="D687">
        <v>1</v>
      </c>
      <c r="E687">
        <v>0.06</v>
      </c>
      <c r="F687" t="s">
        <v>67</v>
      </c>
      <c r="G687" t="s">
        <v>105</v>
      </c>
      <c r="H687">
        <v>199</v>
      </c>
      <c r="I687">
        <v>1.1299999999999999</v>
      </c>
      <c r="J687" t="s">
        <v>106</v>
      </c>
      <c r="K687" t="s">
        <v>67</v>
      </c>
      <c r="L687">
        <v>0</v>
      </c>
      <c r="M687" t="s">
        <v>116</v>
      </c>
      <c r="N687" t="s">
        <v>107</v>
      </c>
      <c r="O687">
        <v>-1.4</v>
      </c>
      <c r="P687">
        <v>-1.37</v>
      </c>
      <c r="Q687">
        <v>-1.1200000000000001</v>
      </c>
      <c r="R687" t="s">
        <v>142</v>
      </c>
      <c r="S687">
        <v>4.3</v>
      </c>
      <c r="T687" t="s">
        <v>65</v>
      </c>
      <c r="U687" t="s">
        <v>792</v>
      </c>
      <c r="V687" t="s">
        <v>108</v>
      </c>
      <c r="W687" t="s">
        <v>80</v>
      </c>
      <c r="X687">
        <v>7.0000000000000007E-2</v>
      </c>
      <c r="Y687" t="s">
        <v>67</v>
      </c>
      <c r="Z687">
        <v>-0.93</v>
      </c>
      <c r="AA687" t="s">
        <v>65</v>
      </c>
      <c r="AB687" t="s">
        <v>92</v>
      </c>
      <c r="AC687">
        <v>-1.37</v>
      </c>
      <c r="AD687">
        <v>2021</v>
      </c>
      <c r="AE687">
        <v>120.3</v>
      </c>
      <c r="AF687">
        <v>241</v>
      </c>
      <c r="AG687" t="s">
        <v>93</v>
      </c>
      <c r="AH687" t="s">
        <v>66</v>
      </c>
      <c r="AI687">
        <v>1536</v>
      </c>
      <c r="AJ687">
        <v>0.2</v>
      </c>
      <c r="AK687" t="s">
        <v>109</v>
      </c>
      <c r="AL687">
        <v>457375</v>
      </c>
      <c r="AM687" t="s">
        <v>467</v>
      </c>
      <c r="AN687" t="s">
        <v>67</v>
      </c>
      <c r="AO687" t="s">
        <v>123</v>
      </c>
      <c r="AP687" t="s">
        <v>124</v>
      </c>
      <c r="AQ687" t="s">
        <v>68</v>
      </c>
      <c r="AR687" t="s">
        <v>93</v>
      </c>
      <c r="AS687" t="s">
        <v>67</v>
      </c>
      <c r="AT687" t="s">
        <v>146</v>
      </c>
      <c r="AU687" t="s">
        <v>125</v>
      </c>
      <c r="AV687" t="s">
        <v>67</v>
      </c>
      <c r="AW687" t="s">
        <v>126</v>
      </c>
      <c r="AX687" t="s">
        <v>470</v>
      </c>
      <c r="AY687" t="s">
        <v>110</v>
      </c>
      <c r="AZ687">
        <v>680</v>
      </c>
      <c r="BA687" t="s">
        <v>67</v>
      </c>
      <c r="BB687">
        <v>0</v>
      </c>
      <c r="BC687">
        <v>0.25</v>
      </c>
      <c r="BD687">
        <v>1.8</v>
      </c>
      <c r="BE687">
        <v>1.8</v>
      </c>
      <c r="BF687" t="s">
        <v>70</v>
      </c>
      <c r="BG687" t="s">
        <v>128</v>
      </c>
      <c r="BH687" t="s">
        <v>704</v>
      </c>
      <c r="BI687" t="s">
        <v>67</v>
      </c>
      <c r="BJ687" t="s">
        <v>147</v>
      </c>
      <c r="BK687" t="s">
        <v>67</v>
      </c>
      <c r="BL687" t="s">
        <v>130</v>
      </c>
      <c r="BM687" t="s">
        <v>67</v>
      </c>
      <c r="BN687">
        <v>8.16</v>
      </c>
      <c r="BO687">
        <v>0.12</v>
      </c>
      <c r="BP687">
        <v>0.8</v>
      </c>
      <c r="BQ687" t="s">
        <v>148</v>
      </c>
      <c r="BR687" t="s">
        <v>139</v>
      </c>
      <c r="BS687" t="s">
        <v>133</v>
      </c>
      <c r="BT687" t="s">
        <v>98</v>
      </c>
      <c r="BU687">
        <v>-1.25</v>
      </c>
      <c r="BV687">
        <v>-1</v>
      </c>
    </row>
    <row r="688" spans="1:74" x14ac:dyDescent="0.25">
      <c r="A688" t="s">
        <v>80</v>
      </c>
      <c r="B688" t="s">
        <v>80</v>
      </c>
      <c r="C688" t="s">
        <v>80</v>
      </c>
      <c r="D688">
        <v>5.0999999999999996</v>
      </c>
      <c r="E688">
        <v>0.02</v>
      </c>
      <c r="F688">
        <v>1.17</v>
      </c>
      <c r="G688" t="s">
        <v>111</v>
      </c>
      <c r="H688">
        <v>199</v>
      </c>
      <c r="I688">
        <v>1.1299999999999999</v>
      </c>
      <c r="J688" t="s">
        <v>106</v>
      </c>
      <c r="K688" t="s">
        <v>67</v>
      </c>
      <c r="L688">
        <v>0</v>
      </c>
      <c r="M688" t="s">
        <v>116</v>
      </c>
      <c r="N688" t="s">
        <v>107</v>
      </c>
      <c r="O688">
        <v>-2.1</v>
      </c>
      <c r="P688">
        <v>-1.62</v>
      </c>
      <c r="Q688">
        <v>-1.62</v>
      </c>
      <c r="R688" t="s">
        <v>142</v>
      </c>
      <c r="S688">
        <v>6.8</v>
      </c>
      <c r="T688" t="s">
        <v>65</v>
      </c>
      <c r="U688" t="s">
        <v>793</v>
      </c>
      <c r="V688" t="s">
        <v>108</v>
      </c>
      <c r="W688" t="s">
        <v>80</v>
      </c>
      <c r="X688">
        <v>0.02</v>
      </c>
      <c r="Y688">
        <v>1.17</v>
      </c>
      <c r="Z688">
        <v>-0.23</v>
      </c>
      <c r="AA688" t="s">
        <v>65</v>
      </c>
      <c r="AB688" t="s">
        <v>92</v>
      </c>
      <c r="AC688">
        <v>-1.62</v>
      </c>
      <c r="AD688">
        <v>2021</v>
      </c>
      <c r="AE688">
        <v>135.1</v>
      </c>
      <c r="AF688">
        <v>270</v>
      </c>
      <c r="AG688" t="s">
        <v>93</v>
      </c>
      <c r="AH688" t="s">
        <v>66</v>
      </c>
      <c r="AI688">
        <v>1536</v>
      </c>
      <c r="AJ688">
        <v>0</v>
      </c>
      <c r="AK688" t="s">
        <v>109</v>
      </c>
      <c r="AL688">
        <v>457376</v>
      </c>
      <c r="AM688" t="s">
        <v>794</v>
      </c>
      <c r="AN688" t="s">
        <v>795</v>
      </c>
      <c r="AO688" t="s">
        <v>123</v>
      </c>
      <c r="AP688" t="s">
        <v>124</v>
      </c>
      <c r="AQ688" t="s">
        <v>68</v>
      </c>
      <c r="AR688" t="s">
        <v>93</v>
      </c>
      <c r="AS688" t="s">
        <v>67</v>
      </c>
      <c r="AT688" t="s">
        <v>146</v>
      </c>
      <c r="AU688" t="s">
        <v>125</v>
      </c>
      <c r="AV688" t="s">
        <v>67</v>
      </c>
      <c r="AW688" t="s">
        <v>126</v>
      </c>
      <c r="AX688" t="s">
        <v>462</v>
      </c>
      <c r="AY688" t="s">
        <v>110</v>
      </c>
      <c r="AZ688">
        <v>14</v>
      </c>
      <c r="BA688" t="s">
        <v>67</v>
      </c>
      <c r="BB688">
        <v>0</v>
      </c>
      <c r="BC688">
        <v>0</v>
      </c>
      <c r="BD688">
        <v>1.5</v>
      </c>
      <c r="BE688">
        <v>1.5</v>
      </c>
      <c r="BF688" t="s">
        <v>128</v>
      </c>
      <c r="BG688" t="s">
        <v>128</v>
      </c>
      <c r="BH688" t="s">
        <v>704</v>
      </c>
      <c r="BI688" t="s">
        <v>67</v>
      </c>
      <c r="BJ688" t="s">
        <v>147</v>
      </c>
      <c r="BK688">
        <v>-1.7</v>
      </c>
      <c r="BL688" t="s">
        <v>130</v>
      </c>
      <c r="BM688">
        <v>158.06700000000001</v>
      </c>
      <c r="BN688">
        <v>3.05</v>
      </c>
      <c r="BO688">
        <v>1.39</v>
      </c>
      <c r="BP688">
        <v>3.8</v>
      </c>
      <c r="BQ688" t="s">
        <v>131</v>
      </c>
      <c r="BR688" t="s">
        <v>796</v>
      </c>
      <c r="BS688" t="s">
        <v>133</v>
      </c>
      <c r="BT688" t="s">
        <v>98</v>
      </c>
      <c r="BU688" t="s">
        <v>67</v>
      </c>
      <c r="BV688" t="s">
        <v>67</v>
      </c>
    </row>
    <row r="689" spans="1:74" x14ac:dyDescent="0.25">
      <c r="A689" t="s">
        <v>80</v>
      </c>
      <c r="B689" t="s">
        <v>80</v>
      </c>
      <c r="C689" t="s">
        <v>80</v>
      </c>
      <c r="D689">
        <v>0.5</v>
      </c>
      <c r="E689">
        <v>0.1</v>
      </c>
      <c r="F689">
        <v>0.2</v>
      </c>
      <c r="G689" t="s">
        <v>73</v>
      </c>
      <c r="H689">
        <v>199</v>
      </c>
      <c r="I689">
        <v>1.1299999999999999</v>
      </c>
      <c r="J689" t="s">
        <v>106</v>
      </c>
      <c r="K689" t="s">
        <v>67</v>
      </c>
      <c r="L689" t="s">
        <v>67</v>
      </c>
      <c r="M689" t="s">
        <v>116</v>
      </c>
      <c r="N689" t="s">
        <v>117</v>
      </c>
      <c r="O689">
        <v>-2.1</v>
      </c>
      <c r="P689" t="s">
        <v>67</v>
      </c>
      <c r="Q689" t="s">
        <v>67</v>
      </c>
      <c r="R689" t="s">
        <v>72</v>
      </c>
      <c r="S689" t="s">
        <v>67</v>
      </c>
      <c r="T689" t="s">
        <v>65</v>
      </c>
      <c r="U689" t="s">
        <v>797</v>
      </c>
      <c r="V689" t="s">
        <v>119</v>
      </c>
      <c r="W689" t="s">
        <v>80</v>
      </c>
      <c r="X689">
        <v>0.5</v>
      </c>
      <c r="Y689">
        <v>0.5</v>
      </c>
      <c r="Z689" t="s">
        <v>67</v>
      </c>
      <c r="AA689" t="s">
        <v>120</v>
      </c>
      <c r="AB689" t="s">
        <v>316</v>
      </c>
      <c r="AC689" t="s">
        <v>67</v>
      </c>
      <c r="AD689">
        <v>2021</v>
      </c>
      <c r="AE689">
        <v>73.099999999999994</v>
      </c>
      <c r="AF689">
        <v>146</v>
      </c>
      <c r="AG689" t="s">
        <v>93</v>
      </c>
      <c r="AH689" t="s">
        <v>66</v>
      </c>
      <c r="AI689" t="s">
        <v>67</v>
      </c>
      <c r="AJ689" t="s">
        <v>67</v>
      </c>
      <c r="AK689" t="s">
        <v>109</v>
      </c>
      <c r="AL689">
        <v>457377</v>
      </c>
      <c r="AM689" t="s">
        <v>798</v>
      </c>
      <c r="AN689" t="s">
        <v>168</v>
      </c>
      <c r="AO689" t="s">
        <v>123</v>
      </c>
      <c r="AP689" t="s">
        <v>124</v>
      </c>
      <c r="AQ689" t="s">
        <v>68</v>
      </c>
      <c r="AR689" t="s">
        <v>93</v>
      </c>
      <c r="AS689" t="s">
        <v>67</v>
      </c>
      <c r="AT689" t="s">
        <v>67</v>
      </c>
      <c r="AU689" t="s">
        <v>125</v>
      </c>
      <c r="AV689" t="s">
        <v>67</v>
      </c>
      <c r="AW689" t="s">
        <v>126</v>
      </c>
      <c r="AX689" t="s">
        <v>313</v>
      </c>
      <c r="AY689" t="s">
        <v>110</v>
      </c>
      <c r="AZ689" t="s">
        <v>67</v>
      </c>
      <c r="BA689" t="s">
        <v>67</v>
      </c>
      <c r="BB689">
        <v>0</v>
      </c>
      <c r="BC689" t="s">
        <v>67</v>
      </c>
      <c r="BD689" t="s">
        <v>67</v>
      </c>
      <c r="BE689" t="s">
        <v>67</v>
      </c>
      <c r="BF689" t="s">
        <v>70</v>
      </c>
      <c r="BG689" t="s">
        <v>241</v>
      </c>
      <c r="BH689" t="s">
        <v>704</v>
      </c>
      <c r="BI689" t="s">
        <v>67</v>
      </c>
      <c r="BJ689" t="s">
        <v>147</v>
      </c>
      <c r="BK689">
        <v>-1.7</v>
      </c>
      <c r="BL689" t="s">
        <v>97</v>
      </c>
      <c r="BM689">
        <v>36.549999999999997</v>
      </c>
      <c r="BN689">
        <v>36.53</v>
      </c>
      <c r="BO689" t="s">
        <v>67</v>
      </c>
      <c r="BP689">
        <v>0.7</v>
      </c>
      <c r="BQ689" t="s">
        <v>148</v>
      </c>
      <c r="BR689" t="s">
        <v>799</v>
      </c>
      <c r="BS689" t="s">
        <v>133</v>
      </c>
      <c r="BT689" t="s">
        <v>98</v>
      </c>
      <c r="BU689" t="s">
        <v>67</v>
      </c>
      <c r="BV689" t="s">
        <v>67</v>
      </c>
    </row>
    <row r="690" spans="1:74" x14ac:dyDescent="0.25">
      <c r="A690" t="s">
        <v>80</v>
      </c>
      <c r="B690" t="s">
        <v>80</v>
      </c>
      <c r="C690" t="s">
        <v>80</v>
      </c>
      <c r="D690">
        <v>9.4</v>
      </c>
      <c r="E690">
        <v>0.02</v>
      </c>
      <c r="F690">
        <v>1.7</v>
      </c>
      <c r="G690" t="s">
        <v>105</v>
      </c>
      <c r="H690">
        <v>199</v>
      </c>
      <c r="I690">
        <v>1.1299999999999999</v>
      </c>
      <c r="J690" t="s">
        <v>106</v>
      </c>
      <c r="K690" t="s">
        <v>67</v>
      </c>
      <c r="L690">
        <v>0</v>
      </c>
      <c r="M690" t="s">
        <v>116</v>
      </c>
      <c r="N690" t="s">
        <v>107</v>
      </c>
      <c r="O690">
        <v>-2.1</v>
      </c>
      <c r="P690">
        <v>-1.72</v>
      </c>
      <c r="Q690">
        <v>-1.72</v>
      </c>
      <c r="R690" t="s">
        <v>142</v>
      </c>
      <c r="S690">
        <v>7</v>
      </c>
      <c r="T690" t="s">
        <v>65</v>
      </c>
      <c r="U690" t="s">
        <v>800</v>
      </c>
      <c r="V690" t="s">
        <v>108</v>
      </c>
      <c r="W690" t="s">
        <v>80</v>
      </c>
      <c r="X690">
        <v>0.02</v>
      </c>
      <c r="Y690">
        <v>1.7</v>
      </c>
      <c r="Z690">
        <v>-0.2</v>
      </c>
      <c r="AA690" t="s">
        <v>65</v>
      </c>
      <c r="AB690" t="s">
        <v>92</v>
      </c>
      <c r="AC690">
        <v>-1.72</v>
      </c>
      <c r="AD690">
        <v>2021</v>
      </c>
      <c r="AE690">
        <v>254</v>
      </c>
      <c r="AF690">
        <v>508</v>
      </c>
      <c r="AG690" t="s">
        <v>93</v>
      </c>
      <c r="AH690" t="s">
        <v>66</v>
      </c>
      <c r="AI690">
        <v>1536</v>
      </c>
      <c r="AJ690">
        <v>0</v>
      </c>
      <c r="AK690" t="s">
        <v>109</v>
      </c>
      <c r="AL690">
        <v>457378</v>
      </c>
      <c r="AM690" t="s">
        <v>801</v>
      </c>
      <c r="AN690" t="s">
        <v>795</v>
      </c>
      <c r="AO690" t="s">
        <v>123</v>
      </c>
      <c r="AP690" t="s">
        <v>124</v>
      </c>
      <c r="AQ690" t="s">
        <v>68</v>
      </c>
      <c r="AR690" t="s">
        <v>93</v>
      </c>
      <c r="AS690" t="s">
        <v>67</v>
      </c>
      <c r="AT690" t="s">
        <v>146</v>
      </c>
      <c r="AU690" t="s">
        <v>125</v>
      </c>
      <c r="AV690" t="s">
        <v>67</v>
      </c>
      <c r="AW690" t="s">
        <v>126</v>
      </c>
      <c r="AX690" t="s">
        <v>594</v>
      </c>
      <c r="AY690" t="s">
        <v>110</v>
      </c>
      <c r="AZ690">
        <v>3</v>
      </c>
      <c r="BA690" t="s">
        <v>67</v>
      </c>
      <c r="BB690">
        <v>0</v>
      </c>
      <c r="BC690">
        <v>0</v>
      </c>
      <c r="BD690">
        <v>1.7</v>
      </c>
      <c r="BE690">
        <v>1.7</v>
      </c>
      <c r="BF690" t="s">
        <v>128</v>
      </c>
      <c r="BG690" t="s">
        <v>128</v>
      </c>
      <c r="BH690" t="s">
        <v>704</v>
      </c>
      <c r="BI690" t="s">
        <v>67</v>
      </c>
      <c r="BJ690" t="s">
        <v>147</v>
      </c>
      <c r="BK690">
        <v>-1.7</v>
      </c>
      <c r="BL690" t="s">
        <v>130</v>
      </c>
      <c r="BM690">
        <v>431.8</v>
      </c>
      <c r="BN690">
        <v>5.74</v>
      </c>
      <c r="BO690">
        <v>0.02</v>
      </c>
      <c r="BP690">
        <v>3.7</v>
      </c>
      <c r="BQ690" t="s">
        <v>131</v>
      </c>
      <c r="BR690" t="s">
        <v>802</v>
      </c>
      <c r="BS690" t="s">
        <v>133</v>
      </c>
      <c r="BT690" t="s">
        <v>98</v>
      </c>
      <c r="BU690" t="s">
        <v>67</v>
      </c>
      <c r="BV690" t="s">
        <v>67</v>
      </c>
    </row>
    <row r="691" spans="1:74" x14ac:dyDescent="0.25">
      <c r="A691" t="s">
        <v>80</v>
      </c>
      <c r="B691" t="s">
        <v>80</v>
      </c>
      <c r="C691" t="s">
        <v>80</v>
      </c>
      <c r="D691">
        <v>2.2000000000000002</v>
      </c>
      <c r="E691">
        <v>0.02</v>
      </c>
      <c r="F691">
        <v>1.1499999999999999</v>
      </c>
      <c r="G691" t="s">
        <v>111</v>
      </c>
      <c r="H691">
        <v>199</v>
      </c>
      <c r="I691">
        <v>1.1299999999999999</v>
      </c>
      <c r="J691" t="s">
        <v>112</v>
      </c>
      <c r="K691" t="s">
        <v>67</v>
      </c>
      <c r="L691">
        <v>0</v>
      </c>
      <c r="M691" t="s">
        <v>116</v>
      </c>
      <c r="N691" t="s">
        <v>107</v>
      </c>
      <c r="O691">
        <v>-1.4</v>
      </c>
      <c r="P691">
        <v>-0.59</v>
      </c>
      <c r="Q691">
        <v>-0.59</v>
      </c>
      <c r="R691" t="s">
        <v>142</v>
      </c>
      <c r="S691">
        <v>5.9</v>
      </c>
      <c r="T691" t="s">
        <v>65</v>
      </c>
      <c r="U691" t="s">
        <v>803</v>
      </c>
      <c r="V691" t="s">
        <v>144</v>
      </c>
      <c r="W691" t="s">
        <v>80</v>
      </c>
      <c r="X691">
        <v>0.02</v>
      </c>
      <c r="Y691">
        <v>1.1499999999999999</v>
      </c>
      <c r="Z691">
        <v>0.46</v>
      </c>
      <c r="AA691" t="s">
        <v>65</v>
      </c>
      <c r="AB691" t="s">
        <v>92</v>
      </c>
      <c r="AC691">
        <v>-0.59</v>
      </c>
      <c r="AD691">
        <v>2021</v>
      </c>
      <c r="AE691">
        <v>76.400000000000006</v>
      </c>
      <c r="AF691">
        <v>153</v>
      </c>
      <c r="AG691" t="s">
        <v>93</v>
      </c>
      <c r="AH691" t="s">
        <v>66</v>
      </c>
      <c r="AI691">
        <v>1536</v>
      </c>
      <c r="AJ691">
        <v>0</v>
      </c>
      <c r="AK691" t="s">
        <v>109</v>
      </c>
      <c r="AL691">
        <v>457379</v>
      </c>
      <c r="AM691" t="s">
        <v>804</v>
      </c>
      <c r="AN691" t="s">
        <v>795</v>
      </c>
      <c r="AO691" t="s">
        <v>123</v>
      </c>
      <c r="AP691" t="s">
        <v>124</v>
      </c>
      <c r="AQ691" t="s">
        <v>68</v>
      </c>
      <c r="AR691" t="s">
        <v>93</v>
      </c>
      <c r="AS691" t="s">
        <v>67</v>
      </c>
      <c r="AT691" t="s">
        <v>146</v>
      </c>
      <c r="AU691" t="s">
        <v>125</v>
      </c>
      <c r="AV691" t="s">
        <v>67</v>
      </c>
      <c r="AW691" t="s">
        <v>126</v>
      </c>
      <c r="AX691" t="s">
        <v>240</v>
      </c>
      <c r="AY691" t="s">
        <v>110</v>
      </c>
      <c r="AZ691">
        <v>76</v>
      </c>
      <c r="BA691" t="s">
        <v>67</v>
      </c>
      <c r="BB691">
        <v>0</v>
      </c>
      <c r="BC691">
        <v>0</v>
      </c>
      <c r="BD691">
        <v>1.5</v>
      </c>
      <c r="BE691">
        <v>1.5</v>
      </c>
      <c r="BF691" t="s">
        <v>70</v>
      </c>
      <c r="BG691" t="s">
        <v>128</v>
      </c>
      <c r="BH691" t="s">
        <v>704</v>
      </c>
      <c r="BI691" t="s">
        <v>67</v>
      </c>
      <c r="BJ691" t="s">
        <v>147</v>
      </c>
      <c r="BK691" t="s">
        <v>67</v>
      </c>
      <c r="BL691" t="s">
        <v>130</v>
      </c>
      <c r="BM691">
        <v>87.86</v>
      </c>
      <c r="BN691">
        <v>1.73</v>
      </c>
      <c r="BO691">
        <v>1.05</v>
      </c>
      <c r="BP691">
        <v>2.9</v>
      </c>
      <c r="BQ691" t="s">
        <v>131</v>
      </c>
      <c r="BR691" t="s">
        <v>139</v>
      </c>
      <c r="BS691" t="s">
        <v>133</v>
      </c>
      <c r="BT691" t="s">
        <v>98</v>
      </c>
      <c r="BU691">
        <v>-1.25</v>
      </c>
      <c r="BV691">
        <v>-1</v>
      </c>
    </row>
    <row r="692" spans="1:74" x14ac:dyDescent="0.25">
      <c r="A692" t="s">
        <v>80</v>
      </c>
      <c r="B692" t="s">
        <v>80</v>
      </c>
      <c r="C692" t="s">
        <v>80</v>
      </c>
      <c r="D692">
        <v>2.2999999999999998</v>
      </c>
      <c r="E692">
        <v>0.11</v>
      </c>
      <c r="F692" t="s">
        <v>67</v>
      </c>
      <c r="G692" t="s">
        <v>105</v>
      </c>
      <c r="H692">
        <v>199</v>
      </c>
      <c r="I692">
        <v>1.1299999999999999</v>
      </c>
      <c r="J692" t="s">
        <v>106</v>
      </c>
      <c r="K692" t="s">
        <v>67</v>
      </c>
      <c r="L692">
        <v>0</v>
      </c>
      <c r="M692" t="s">
        <v>116</v>
      </c>
      <c r="N692" t="s">
        <v>107</v>
      </c>
      <c r="O692">
        <v>-1.25</v>
      </c>
      <c r="P692">
        <v>-1.25</v>
      </c>
      <c r="Q692">
        <v>-1.01</v>
      </c>
      <c r="R692" t="s">
        <v>142</v>
      </c>
      <c r="S692">
        <v>5.9</v>
      </c>
      <c r="T692" t="s">
        <v>65</v>
      </c>
      <c r="U692" t="s">
        <v>805</v>
      </c>
      <c r="V692" t="s">
        <v>108</v>
      </c>
      <c r="W692" t="s">
        <v>80</v>
      </c>
      <c r="X692">
        <v>0.12</v>
      </c>
      <c r="Y692" t="s">
        <v>67</v>
      </c>
      <c r="Z692">
        <v>-0.81</v>
      </c>
      <c r="AA692" t="s">
        <v>65</v>
      </c>
      <c r="AB692" t="s">
        <v>92</v>
      </c>
      <c r="AC692">
        <v>-1.25</v>
      </c>
      <c r="AD692">
        <v>2021</v>
      </c>
      <c r="AE692">
        <v>195.4</v>
      </c>
      <c r="AF692">
        <v>391</v>
      </c>
      <c r="AG692" t="s">
        <v>93</v>
      </c>
      <c r="AH692" t="s">
        <v>66</v>
      </c>
      <c r="AI692">
        <v>1536</v>
      </c>
      <c r="AJ692">
        <v>0.26</v>
      </c>
      <c r="AK692" t="s">
        <v>109</v>
      </c>
      <c r="AL692">
        <v>457380</v>
      </c>
      <c r="AM692" t="s">
        <v>610</v>
      </c>
      <c r="AN692" t="s">
        <v>67</v>
      </c>
      <c r="AO692" t="s">
        <v>123</v>
      </c>
      <c r="AP692" t="s">
        <v>124</v>
      </c>
      <c r="AQ692" t="s">
        <v>68</v>
      </c>
      <c r="AR692" t="s">
        <v>93</v>
      </c>
      <c r="AS692" t="s">
        <v>67</v>
      </c>
      <c r="AT692" t="s">
        <v>146</v>
      </c>
      <c r="AU692" t="s">
        <v>125</v>
      </c>
      <c r="AV692" t="s">
        <v>67</v>
      </c>
      <c r="AW692" t="s">
        <v>126</v>
      </c>
      <c r="AX692" t="s">
        <v>240</v>
      </c>
      <c r="AY692" t="s">
        <v>110</v>
      </c>
      <c r="AZ692">
        <v>216</v>
      </c>
      <c r="BA692" t="s">
        <v>67</v>
      </c>
      <c r="BB692">
        <v>0</v>
      </c>
      <c r="BC692">
        <v>0.24</v>
      </c>
      <c r="BD692">
        <v>2.4</v>
      </c>
      <c r="BE692">
        <v>2.4</v>
      </c>
      <c r="BF692" t="s">
        <v>70</v>
      </c>
      <c r="BG692" t="s">
        <v>128</v>
      </c>
      <c r="BH692" t="s">
        <v>704</v>
      </c>
      <c r="BI692" t="s">
        <v>67</v>
      </c>
      <c r="BJ692" t="s">
        <v>147</v>
      </c>
      <c r="BK692" t="s">
        <v>67</v>
      </c>
      <c r="BL692" t="s">
        <v>130</v>
      </c>
      <c r="BM692" t="s">
        <v>67</v>
      </c>
      <c r="BN692">
        <v>24.28</v>
      </c>
      <c r="BO692">
        <v>0.15</v>
      </c>
      <c r="BP692">
        <v>1.2</v>
      </c>
      <c r="BQ692" t="s">
        <v>148</v>
      </c>
      <c r="BR692" t="s">
        <v>139</v>
      </c>
      <c r="BS692" t="s">
        <v>133</v>
      </c>
      <c r="BT692" t="s">
        <v>98</v>
      </c>
      <c r="BU692">
        <v>-1.1000000000000001</v>
      </c>
      <c r="BV692">
        <v>-0.85</v>
      </c>
    </row>
    <row r="693" spans="1:74" x14ac:dyDescent="0.25">
      <c r="A693" t="s">
        <v>80</v>
      </c>
      <c r="B693" t="s">
        <v>80</v>
      </c>
      <c r="C693" t="s">
        <v>80</v>
      </c>
      <c r="D693">
        <v>2.4</v>
      </c>
      <c r="E693">
        <v>0.27</v>
      </c>
      <c r="F693" t="s">
        <v>67</v>
      </c>
      <c r="G693" t="s">
        <v>105</v>
      </c>
      <c r="H693">
        <v>199</v>
      </c>
      <c r="I693">
        <v>1.1299999999999999</v>
      </c>
      <c r="J693" t="s">
        <v>106</v>
      </c>
      <c r="K693" t="s">
        <v>67</v>
      </c>
      <c r="L693">
        <v>0</v>
      </c>
      <c r="M693" t="s">
        <v>116</v>
      </c>
      <c r="N693" t="s">
        <v>107</v>
      </c>
      <c r="O693">
        <v>-1.25</v>
      </c>
      <c r="P693">
        <v>-1.42</v>
      </c>
      <c r="Q693">
        <v>-1.1299999999999999</v>
      </c>
      <c r="R693" t="s">
        <v>142</v>
      </c>
      <c r="S693">
        <v>6.3</v>
      </c>
      <c r="T693" t="s">
        <v>65</v>
      </c>
      <c r="U693" t="s">
        <v>805</v>
      </c>
      <c r="V693" t="s">
        <v>108</v>
      </c>
      <c r="W693" t="s">
        <v>80</v>
      </c>
      <c r="X693">
        <v>0.31</v>
      </c>
      <c r="Y693" t="s">
        <v>67</v>
      </c>
      <c r="Z693">
        <v>-0.81</v>
      </c>
      <c r="AA693" t="s">
        <v>65</v>
      </c>
      <c r="AB693" t="s">
        <v>92</v>
      </c>
      <c r="AC693">
        <v>-1.42</v>
      </c>
      <c r="AD693">
        <v>2021</v>
      </c>
      <c r="AE693">
        <v>149.6</v>
      </c>
      <c r="AF693">
        <v>299</v>
      </c>
      <c r="AG693" t="s">
        <v>93</v>
      </c>
      <c r="AH693" t="s">
        <v>66</v>
      </c>
      <c r="AI693">
        <v>1536</v>
      </c>
      <c r="AJ693">
        <v>0.57999999999999996</v>
      </c>
      <c r="AK693" t="s">
        <v>109</v>
      </c>
      <c r="AL693">
        <v>457381</v>
      </c>
      <c r="AM693" t="s">
        <v>610</v>
      </c>
      <c r="AN693" t="s">
        <v>67</v>
      </c>
      <c r="AO693" t="s">
        <v>123</v>
      </c>
      <c r="AP693" t="s">
        <v>124</v>
      </c>
      <c r="AQ693" t="s">
        <v>68</v>
      </c>
      <c r="AR693" t="s">
        <v>93</v>
      </c>
      <c r="AS693" t="s">
        <v>67</v>
      </c>
      <c r="AT693" t="s">
        <v>146</v>
      </c>
      <c r="AU693" t="s">
        <v>125</v>
      </c>
      <c r="AV693" t="s">
        <v>67</v>
      </c>
      <c r="AW693" t="s">
        <v>126</v>
      </c>
      <c r="AX693" t="s">
        <v>240</v>
      </c>
      <c r="AY693" t="s">
        <v>110</v>
      </c>
      <c r="AZ693">
        <v>217</v>
      </c>
      <c r="BA693" t="s">
        <v>67</v>
      </c>
      <c r="BB693">
        <v>0</v>
      </c>
      <c r="BC693">
        <v>0.28999999999999998</v>
      </c>
      <c r="BD693">
        <v>2.4</v>
      </c>
      <c r="BE693">
        <v>2.4</v>
      </c>
      <c r="BF693" t="s">
        <v>70</v>
      </c>
      <c r="BG693" t="s">
        <v>128</v>
      </c>
      <c r="BH693" t="s">
        <v>704</v>
      </c>
      <c r="BI693" t="s">
        <v>67</v>
      </c>
      <c r="BJ693" t="s">
        <v>147</v>
      </c>
      <c r="BK693" t="s">
        <v>67</v>
      </c>
      <c r="BL693" t="s">
        <v>130</v>
      </c>
      <c r="BM693" t="s">
        <v>67</v>
      </c>
      <c r="BN693">
        <v>45.63</v>
      </c>
      <c r="BO693">
        <v>0.32</v>
      </c>
      <c r="BP693">
        <v>1.6</v>
      </c>
      <c r="BQ693" t="s">
        <v>148</v>
      </c>
      <c r="BR693" t="s">
        <v>139</v>
      </c>
      <c r="BS693" t="s">
        <v>133</v>
      </c>
      <c r="BT693" t="s">
        <v>98</v>
      </c>
      <c r="BU693">
        <v>-1.1000000000000001</v>
      </c>
      <c r="BV693">
        <v>-0.85</v>
      </c>
    </row>
    <row r="694" spans="1:74" x14ac:dyDescent="0.25">
      <c r="A694" t="s">
        <v>80</v>
      </c>
      <c r="B694" t="s">
        <v>80</v>
      </c>
      <c r="C694" t="s">
        <v>80</v>
      </c>
      <c r="D694">
        <v>2.1</v>
      </c>
      <c r="E694">
        <v>0.18</v>
      </c>
      <c r="F694" t="s">
        <v>67</v>
      </c>
      <c r="G694" t="s">
        <v>111</v>
      </c>
      <c r="H694">
        <v>199</v>
      </c>
      <c r="I694">
        <v>1.1299999999999999</v>
      </c>
      <c r="J694" t="s">
        <v>112</v>
      </c>
      <c r="K694" t="s">
        <v>67</v>
      </c>
      <c r="L694">
        <v>0</v>
      </c>
      <c r="M694" t="s">
        <v>116</v>
      </c>
      <c r="N694" t="s">
        <v>107</v>
      </c>
      <c r="O694">
        <v>-1.4</v>
      </c>
      <c r="P694">
        <v>-1.57</v>
      </c>
      <c r="Q694">
        <v>-1.4</v>
      </c>
      <c r="R694" t="s">
        <v>142</v>
      </c>
      <c r="S694">
        <v>6.6</v>
      </c>
      <c r="T694" t="s">
        <v>65</v>
      </c>
      <c r="U694" t="s">
        <v>806</v>
      </c>
      <c r="V694" t="s">
        <v>144</v>
      </c>
      <c r="W694" t="s">
        <v>80</v>
      </c>
      <c r="X694">
        <v>0.2</v>
      </c>
      <c r="Y694" t="s">
        <v>67</v>
      </c>
      <c r="Z694">
        <v>-1.03</v>
      </c>
      <c r="AA694" t="s">
        <v>65</v>
      </c>
      <c r="AB694" t="s">
        <v>92</v>
      </c>
      <c r="AC694">
        <v>-1.57</v>
      </c>
      <c r="AD694">
        <v>2021</v>
      </c>
      <c r="AE694">
        <v>107.2</v>
      </c>
      <c r="AF694">
        <v>214</v>
      </c>
      <c r="AG694" t="s">
        <v>93</v>
      </c>
      <c r="AH694" t="s">
        <v>66</v>
      </c>
      <c r="AI694">
        <v>1536</v>
      </c>
      <c r="AJ694">
        <v>0.69</v>
      </c>
      <c r="AK694" t="s">
        <v>109</v>
      </c>
      <c r="AL694">
        <v>457382</v>
      </c>
      <c r="AM694" t="s">
        <v>807</v>
      </c>
      <c r="AN694" t="s">
        <v>67</v>
      </c>
      <c r="AO694" t="s">
        <v>123</v>
      </c>
      <c r="AP694" t="s">
        <v>124</v>
      </c>
      <c r="AQ694" t="s">
        <v>68</v>
      </c>
      <c r="AR694" t="s">
        <v>93</v>
      </c>
      <c r="AS694" t="s">
        <v>67</v>
      </c>
      <c r="AT694" t="s">
        <v>146</v>
      </c>
      <c r="AU694" t="s">
        <v>125</v>
      </c>
      <c r="AV694" t="s">
        <v>67</v>
      </c>
      <c r="AW694" t="s">
        <v>126</v>
      </c>
      <c r="AX694" t="s">
        <v>285</v>
      </c>
      <c r="AY694" t="s">
        <v>110</v>
      </c>
      <c r="AZ694">
        <v>29</v>
      </c>
      <c r="BA694" t="s">
        <v>67</v>
      </c>
      <c r="BB694">
        <v>0</v>
      </c>
      <c r="BC694">
        <v>0.17</v>
      </c>
      <c r="BD694">
        <v>2.2999999999999998</v>
      </c>
      <c r="BE694">
        <v>2.2999999999999998</v>
      </c>
      <c r="BF694" t="s">
        <v>70</v>
      </c>
      <c r="BG694" t="s">
        <v>128</v>
      </c>
      <c r="BH694" t="s">
        <v>704</v>
      </c>
      <c r="BI694" t="s">
        <v>67</v>
      </c>
      <c r="BJ694" t="s">
        <v>147</v>
      </c>
      <c r="BK694" t="s">
        <v>67</v>
      </c>
      <c r="BL694" t="s">
        <v>130</v>
      </c>
      <c r="BM694" t="s">
        <v>67</v>
      </c>
      <c r="BN694">
        <v>21.81</v>
      </c>
      <c r="BO694">
        <v>0.32</v>
      </c>
      <c r="BP694">
        <v>2</v>
      </c>
      <c r="BQ694" t="s">
        <v>131</v>
      </c>
      <c r="BR694" t="s">
        <v>139</v>
      </c>
      <c r="BS694" t="s">
        <v>133</v>
      </c>
      <c r="BT694" t="s">
        <v>98</v>
      </c>
      <c r="BU694">
        <v>-1.25</v>
      </c>
      <c r="BV694">
        <v>-1</v>
      </c>
    </row>
    <row r="695" spans="1:74" x14ac:dyDescent="0.25">
      <c r="A695" t="s">
        <v>80</v>
      </c>
      <c r="B695" t="s">
        <v>80</v>
      </c>
      <c r="C695" t="s">
        <v>80</v>
      </c>
      <c r="D695">
        <v>3.8</v>
      </c>
      <c r="E695">
        <v>0.35</v>
      </c>
      <c r="F695" t="s">
        <v>67</v>
      </c>
      <c r="G695" t="s">
        <v>105</v>
      </c>
      <c r="H695">
        <v>199</v>
      </c>
      <c r="I695">
        <v>1.1299999999999999</v>
      </c>
      <c r="J695" t="s">
        <v>106</v>
      </c>
      <c r="K695" t="s">
        <v>67</v>
      </c>
      <c r="L695">
        <v>1</v>
      </c>
      <c r="M695" t="s">
        <v>116</v>
      </c>
      <c r="N695" t="s">
        <v>107</v>
      </c>
      <c r="O695">
        <v>-1.25</v>
      </c>
      <c r="P695">
        <v>-1.39</v>
      </c>
      <c r="Q695">
        <v>-1.0900000000000001</v>
      </c>
      <c r="R695" t="s">
        <v>72</v>
      </c>
      <c r="S695">
        <v>6.9</v>
      </c>
      <c r="T695" t="s">
        <v>65</v>
      </c>
      <c r="U695" t="s">
        <v>808</v>
      </c>
      <c r="V695" t="s">
        <v>108</v>
      </c>
      <c r="W695" t="s">
        <v>80</v>
      </c>
      <c r="X695">
        <v>0.4</v>
      </c>
      <c r="Y695" t="s">
        <v>67</v>
      </c>
      <c r="Z695">
        <v>-0.8</v>
      </c>
      <c r="AA695" t="s">
        <v>65</v>
      </c>
      <c r="AB695" t="s">
        <v>92</v>
      </c>
      <c r="AC695">
        <v>-1.39</v>
      </c>
      <c r="AD695">
        <v>2021</v>
      </c>
      <c r="AE695">
        <v>201.2</v>
      </c>
      <c r="AF695">
        <v>402</v>
      </c>
      <c r="AG695" t="s">
        <v>93</v>
      </c>
      <c r="AH695" t="s">
        <v>66</v>
      </c>
      <c r="AI695">
        <v>1536</v>
      </c>
      <c r="AJ695">
        <v>0.78</v>
      </c>
      <c r="AK695" t="s">
        <v>109</v>
      </c>
      <c r="AL695">
        <v>457383</v>
      </c>
      <c r="AM695" t="s">
        <v>809</v>
      </c>
      <c r="AN695" t="s">
        <v>67</v>
      </c>
      <c r="AO695" t="s">
        <v>123</v>
      </c>
      <c r="AP695" t="s">
        <v>124</v>
      </c>
      <c r="AQ695" t="s">
        <v>68</v>
      </c>
      <c r="AR695" t="s">
        <v>93</v>
      </c>
      <c r="AS695" t="s">
        <v>67</v>
      </c>
      <c r="AT695" t="s">
        <v>146</v>
      </c>
      <c r="AU695" t="s">
        <v>125</v>
      </c>
      <c r="AV695" t="s">
        <v>67</v>
      </c>
      <c r="AW695" t="s">
        <v>126</v>
      </c>
      <c r="AX695" t="s">
        <v>432</v>
      </c>
      <c r="AY695" t="s">
        <v>110</v>
      </c>
      <c r="AZ695">
        <v>270</v>
      </c>
      <c r="BA695" t="s">
        <v>67</v>
      </c>
      <c r="BB695">
        <v>0</v>
      </c>
      <c r="BC695">
        <v>0.3</v>
      </c>
      <c r="BD695">
        <v>2.5</v>
      </c>
      <c r="BE695">
        <v>2.5</v>
      </c>
      <c r="BF695" t="s">
        <v>70</v>
      </c>
      <c r="BG695" t="s">
        <v>128</v>
      </c>
      <c r="BH695" t="s">
        <v>704</v>
      </c>
      <c r="BI695" t="s">
        <v>67</v>
      </c>
      <c r="BJ695" t="s">
        <v>147</v>
      </c>
      <c r="BK695" t="s">
        <v>67</v>
      </c>
      <c r="BL695" t="s">
        <v>130</v>
      </c>
      <c r="BM695" t="s">
        <v>67</v>
      </c>
      <c r="BN695">
        <v>79.569999999999993</v>
      </c>
      <c r="BO695">
        <v>0.28999999999999998</v>
      </c>
      <c r="BP695">
        <v>1.9</v>
      </c>
      <c r="BQ695" t="s">
        <v>148</v>
      </c>
      <c r="BR695" t="s">
        <v>139</v>
      </c>
      <c r="BS695" t="s">
        <v>133</v>
      </c>
      <c r="BT695" t="s">
        <v>98</v>
      </c>
      <c r="BU695">
        <v>-1.1000000000000001</v>
      </c>
      <c r="BV695">
        <v>-0.85</v>
      </c>
    </row>
    <row r="696" spans="1:74" x14ac:dyDescent="0.25">
      <c r="A696" t="s">
        <v>80</v>
      </c>
      <c r="B696" t="s">
        <v>80</v>
      </c>
      <c r="C696" t="s">
        <v>80</v>
      </c>
      <c r="D696">
        <v>2.4</v>
      </c>
      <c r="E696">
        <v>0.18</v>
      </c>
      <c r="F696" t="s">
        <v>67</v>
      </c>
      <c r="G696" t="s">
        <v>105</v>
      </c>
      <c r="H696">
        <v>199</v>
      </c>
      <c r="I696">
        <v>1.1299999999999999</v>
      </c>
      <c r="J696" t="s">
        <v>106</v>
      </c>
      <c r="K696" t="s">
        <v>67</v>
      </c>
      <c r="L696">
        <v>1</v>
      </c>
      <c r="M696" t="s">
        <v>116</v>
      </c>
      <c r="N696" t="s">
        <v>107</v>
      </c>
      <c r="O696">
        <v>-1.25</v>
      </c>
      <c r="P696">
        <v>-1.36</v>
      </c>
      <c r="Q696">
        <v>-1.1100000000000001</v>
      </c>
      <c r="R696" t="s">
        <v>72</v>
      </c>
      <c r="S696">
        <v>6.3</v>
      </c>
      <c r="T696" t="s">
        <v>65</v>
      </c>
      <c r="U696" t="s">
        <v>808</v>
      </c>
      <c r="V696" t="s">
        <v>108</v>
      </c>
      <c r="W696" t="s">
        <v>80</v>
      </c>
      <c r="X696">
        <v>0.2</v>
      </c>
      <c r="Y696" t="s">
        <v>67</v>
      </c>
      <c r="Z696">
        <v>-0.8</v>
      </c>
      <c r="AA696" t="s">
        <v>65</v>
      </c>
      <c r="AB696" t="s">
        <v>92</v>
      </c>
      <c r="AC696">
        <v>-1.36</v>
      </c>
      <c r="AD696">
        <v>2021</v>
      </c>
      <c r="AE696">
        <v>183</v>
      </c>
      <c r="AF696">
        <v>366</v>
      </c>
      <c r="AG696" t="s">
        <v>93</v>
      </c>
      <c r="AH696" t="s">
        <v>66</v>
      </c>
      <c r="AI696">
        <v>1536</v>
      </c>
      <c r="AJ696">
        <v>0.49</v>
      </c>
      <c r="AK696" t="s">
        <v>109</v>
      </c>
      <c r="AL696">
        <v>457384</v>
      </c>
      <c r="AM696" t="s">
        <v>809</v>
      </c>
      <c r="AN696" t="s">
        <v>67</v>
      </c>
      <c r="AO696" t="s">
        <v>123</v>
      </c>
      <c r="AP696" t="s">
        <v>124</v>
      </c>
      <c r="AQ696" t="s">
        <v>68</v>
      </c>
      <c r="AR696" t="s">
        <v>93</v>
      </c>
      <c r="AS696" t="s">
        <v>67</v>
      </c>
      <c r="AT696" t="s">
        <v>146</v>
      </c>
      <c r="AU696" t="s">
        <v>125</v>
      </c>
      <c r="AV696" t="s">
        <v>67</v>
      </c>
      <c r="AW696" t="s">
        <v>126</v>
      </c>
      <c r="AX696" t="s">
        <v>432</v>
      </c>
      <c r="AY696" t="s">
        <v>110</v>
      </c>
      <c r="AZ696">
        <v>271</v>
      </c>
      <c r="BA696" t="s">
        <v>67</v>
      </c>
      <c r="BB696">
        <v>0</v>
      </c>
      <c r="BC696">
        <v>0.25</v>
      </c>
      <c r="BD696">
        <v>2.5</v>
      </c>
      <c r="BE696">
        <v>2.5</v>
      </c>
      <c r="BF696" t="s">
        <v>70</v>
      </c>
      <c r="BG696" t="s">
        <v>128</v>
      </c>
      <c r="BH696" t="s">
        <v>704</v>
      </c>
      <c r="BI696" t="s">
        <v>67</v>
      </c>
      <c r="BJ696" t="s">
        <v>147</v>
      </c>
      <c r="BK696" t="s">
        <v>67</v>
      </c>
      <c r="BL696" t="s">
        <v>130</v>
      </c>
      <c r="BM696" t="s">
        <v>67</v>
      </c>
      <c r="BN696">
        <v>37.229999999999997</v>
      </c>
      <c r="BO696">
        <v>0.26</v>
      </c>
      <c r="BP696">
        <v>1.3</v>
      </c>
      <c r="BQ696" t="s">
        <v>148</v>
      </c>
      <c r="BR696" t="s">
        <v>139</v>
      </c>
      <c r="BS696" t="s">
        <v>133</v>
      </c>
      <c r="BT696" t="s">
        <v>98</v>
      </c>
      <c r="BU696">
        <v>-1.1000000000000001</v>
      </c>
      <c r="BV696">
        <v>-0.85</v>
      </c>
    </row>
    <row r="697" spans="1:74" x14ac:dyDescent="0.25">
      <c r="A697" t="s">
        <v>243</v>
      </c>
      <c r="B697" t="s">
        <v>171</v>
      </c>
      <c r="C697" t="s">
        <v>188</v>
      </c>
      <c r="D697">
        <v>1.1000000000000001</v>
      </c>
      <c r="E697">
        <v>0.5</v>
      </c>
      <c r="F697">
        <v>0.22</v>
      </c>
      <c r="G697" t="s">
        <v>105</v>
      </c>
      <c r="H697">
        <v>199</v>
      </c>
      <c r="I697">
        <v>1.1299999999999999</v>
      </c>
      <c r="J697" t="s">
        <v>106</v>
      </c>
      <c r="K697" t="s">
        <v>67</v>
      </c>
      <c r="L697" t="s">
        <v>67</v>
      </c>
      <c r="M697" t="s">
        <v>116</v>
      </c>
      <c r="N697" t="s">
        <v>117</v>
      </c>
      <c r="O697">
        <v>-1.4</v>
      </c>
      <c r="P697" t="s">
        <v>67</v>
      </c>
      <c r="Q697" t="s">
        <v>67</v>
      </c>
      <c r="R697" t="s">
        <v>72</v>
      </c>
      <c r="S697" t="s">
        <v>67</v>
      </c>
      <c r="T697" t="s">
        <v>65</v>
      </c>
      <c r="U697" t="s">
        <v>810</v>
      </c>
      <c r="V697" t="s">
        <v>119</v>
      </c>
      <c r="W697" t="s">
        <v>243</v>
      </c>
      <c r="X697">
        <v>0.5</v>
      </c>
      <c r="Y697">
        <v>0.5</v>
      </c>
      <c r="Z697" t="s">
        <v>67</v>
      </c>
      <c r="AA697" t="s">
        <v>120</v>
      </c>
      <c r="AB697" t="s">
        <v>92</v>
      </c>
      <c r="AC697" t="s">
        <v>67</v>
      </c>
      <c r="AD697">
        <v>2021</v>
      </c>
      <c r="AE697">
        <v>94.9</v>
      </c>
      <c r="AF697">
        <v>190</v>
      </c>
      <c r="AG697" t="s">
        <v>93</v>
      </c>
      <c r="AH697" t="s">
        <v>66</v>
      </c>
      <c r="AI697" t="s">
        <v>67</v>
      </c>
      <c r="AJ697" t="s">
        <v>67</v>
      </c>
      <c r="AK697" t="s">
        <v>109</v>
      </c>
      <c r="AL697">
        <v>457386</v>
      </c>
      <c r="AM697" t="s">
        <v>811</v>
      </c>
      <c r="AN697" t="s">
        <v>168</v>
      </c>
      <c r="AO697" t="s">
        <v>123</v>
      </c>
      <c r="AP697" t="s">
        <v>124</v>
      </c>
      <c r="AQ697" t="s">
        <v>68</v>
      </c>
      <c r="AR697" t="s">
        <v>93</v>
      </c>
      <c r="AS697" t="s">
        <v>67</v>
      </c>
      <c r="AT697" t="s">
        <v>67</v>
      </c>
      <c r="AU697" t="s">
        <v>125</v>
      </c>
      <c r="AV697" t="s">
        <v>67</v>
      </c>
      <c r="AW697" t="s">
        <v>126</v>
      </c>
      <c r="AX697" t="s">
        <v>346</v>
      </c>
      <c r="AY697" t="s">
        <v>110</v>
      </c>
      <c r="AZ697" t="s">
        <v>67</v>
      </c>
      <c r="BA697" t="s">
        <v>67</v>
      </c>
      <c r="BB697">
        <v>0</v>
      </c>
      <c r="BC697" t="s">
        <v>67</v>
      </c>
      <c r="BD697" t="s">
        <v>67</v>
      </c>
      <c r="BE697" t="s">
        <v>67</v>
      </c>
      <c r="BF697" t="s">
        <v>128</v>
      </c>
      <c r="BG697" t="s">
        <v>128</v>
      </c>
      <c r="BH697" t="s">
        <v>704</v>
      </c>
      <c r="BI697" t="s">
        <v>67</v>
      </c>
      <c r="BJ697" t="s">
        <v>147</v>
      </c>
      <c r="BK697" t="s">
        <v>67</v>
      </c>
      <c r="BL697" t="s">
        <v>130</v>
      </c>
      <c r="BM697">
        <v>47.45</v>
      </c>
      <c r="BN697">
        <v>47.43</v>
      </c>
      <c r="BO697" t="s">
        <v>67</v>
      </c>
      <c r="BP697">
        <v>1.2</v>
      </c>
      <c r="BQ697" t="s">
        <v>148</v>
      </c>
      <c r="BR697" t="s">
        <v>812</v>
      </c>
      <c r="BS697" t="s">
        <v>133</v>
      </c>
      <c r="BT697" t="s">
        <v>98</v>
      </c>
      <c r="BU697">
        <v>-1.25</v>
      </c>
      <c r="BV697">
        <v>-1</v>
      </c>
    </row>
    <row r="698" spans="1:74" x14ac:dyDescent="0.25">
      <c r="A698" t="s">
        <v>80</v>
      </c>
      <c r="B698" t="s">
        <v>80</v>
      </c>
      <c r="C698" t="s">
        <v>80</v>
      </c>
      <c r="D698">
        <v>0.4</v>
      </c>
      <c r="E698">
        <v>0.18</v>
      </c>
      <c r="F698" t="s">
        <v>67</v>
      </c>
      <c r="G698" t="s">
        <v>105</v>
      </c>
      <c r="H698">
        <v>199</v>
      </c>
      <c r="I698">
        <v>1.1299999999999999</v>
      </c>
      <c r="J698" t="s">
        <v>106</v>
      </c>
      <c r="K698" t="s">
        <v>67</v>
      </c>
      <c r="L698">
        <v>1</v>
      </c>
      <c r="M698" t="s">
        <v>116</v>
      </c>
      <c r="N698" t="s">
        <v>107</v>
      </c>
      <c r="O698">
        <v>-1.4</v>
      </c>
      <c r="P698">
        <v>-1.59</v>
      </c>
      <c r="Q698">
        <v>-1.38</v>
      </c>
      <c r="R698" t="s">
        <v>72</v>
      </c>
      <c r="S698">
        <v>8.4</v>
      </c>
      <c r="T698" t="s">
        <v>65</v>
      </c>
      <c r="U698" t="s">
        <v>813</v>
      </c>
      <c r="V698" t="s">
        <v>108</v>
      </c>
      <c r="W698" t="s">
        <v>80</v>
      </c>
      <c r="X698">
        <v>0.2</v>
      </c>
      <c r="Y698" t="s">
        <v>67</v>
      </c>
      <c r="Z698">
        <v>-1.02</v>
      </c>
      <c r="AA698" t="s">
        <v>65</v>
      </c>
      <c r="AB698" t="s">
        <v>92</v>
      </c>
      <c r="AC698">
        <v>-1.59</v>
      </c>
      <c r="AD698">
        <v>2021</v>
      </c>
      <c r="AE698">
        <v>25</v>
      </c>
      <c r="AF698">
        <v>50</v>
      </c>
      <c r="AG698" t="s">
        <v>93</v>
      </c>
      <c r="AH698" t="s">
        <v>66</v>
      </c>
      <c r="AI698">
        <v>1536</v>
      </c>
      <c r="AJ698">
        <v>0.66</v>
      </c>
      <c r="AK698" t="s">
        <v>109</v>
      </c>
      <c r="AL698">
        <v>457385</v>
      </c>
      <c r="AM698" t="s">
        <v>814</v>
      </c>
      <c r="AN698" t="s">
        <v>67</v>
      </c>
      <c r="AO698" t="s">
        <v>123</v>
      </c>
      <c r="AP698" t="s">
        <v>124</v>
      </c>
      <c r="AQ698" t="s">
        <v>68</v>
      </c>
      <c r="AR698" t="s">
        <v>93</v>
      </c>
      <c r="AS698" t="s">
        <v>67</v>
      </c>
      <c r="AT698" t="s">
        <v>146</v>
      </c>
      <c r="AU698" t="s">
        <v>125</v>
      </c>
      <c r="AV698" t="s">
        <v>67</v>
      </c>
      <c r="AW698" t="s">
        <v>126</v>
      </c>
      <c r="AX698" t="s">
        <v>194</v>
      </c>
      <c r="AY698" t="s">
        <v>110</v>
      </c>
      <c r="AZ698">
        <v>1251</v>
      </c>
      <c r="BA698" t="s">
        <v>67</v>
      </c>
      <c r="BB698">
        <v>0</v>
      </c>
      <c r="BC698">
        <v>0.21</v>
      </c>
      <c r="BD698">
        <v>3.4</v>
      </c>
      <c r="BE698">
        <v>3.4</v>
      </c>
      <c r="BF698" t="s">
        <v>128</v>
      </c>
      <c r="BG698" t="s">
        <v>128</v>
      </c>
      <c r="BH698" t="s">
        <v>704</v>
      </c>
      <c r="BI698" t="s">
        <v>67</v>
      </c>
      <c r="BJ698" t="s">
        <v>147</v>
      </c>
      <c r="BK698" t="s">
        <v>67</v>
      </c>
      <c r="BL698" t="s">
        <v>130</v>
      </c>
      <c r="BM698" t="s">
        <v>67</v>
      </c>
      <c r="BN698">
        <v>5.08</v>
      </c>
      <c r="BO698">
        <v>0.34</v>
      </c>
      <c r="BP698">
        <v>1.6</v>
      </c>
      <c r="BQ698" t="s">
        <v>148</v>
      </c>
      <c r="BR698" t="s">
        <v>815</v>
      </c>
      <c r="BS698" t="s">
        <v>133</v>
      </c>
      <c r="BT698" t="s">
        <v>98</v>
      </c>
      <c r="BU698">
        <v>-1.25</v>
      </c>
      <c r="BV698">
        <v>-1</v>
      </c>
    </row>
    <row r="699" spans="1:74" x14ac:dyDescent="0.25">
      <c r="A699" t="s">
        <v>80</v>
      </c>
      <c r="B699" t="s">
        <v>80</v>
      </c>
      <c r="C699" t="s">
        <v>80</v>
      </c>
      <c r="D699">
        <v>2.4</v>
      </c>
      <c r="E699">
        <v>0.08</v>
      </c>
      <c r="F699" t="s">
        <v>67</v>
      </c>
      <c r="G699" t="s">
        <v>105</v>
      </c>
      <c r="H699">
        <v>199</v>
      </c>
      <c r="I699">
        <v>1.1299999999999999</v>
      </c>
      <c r="J699" t="s">
        <v>106</v>
      </c>
      <c r="K699" t="s">
        <v>67</v>
      </c>
      <c r="L699">
        <v>0</v>
      </c>
      <c r="M699" t="s">
        <v>116</v>
      </c>
      <c r="N699" t="s">
        <v>107</v>
      </c>
      <c r="O699">
        <v>-1.4</v>
      </c>
      <c r="P699">
        <v>-1.55</v>
      </c>
      <c r="Q699">
        <v>-1.31</v>
      </c>
      <c r="R699" t="s">
        <v>72</v>
      </c>
      <c r="S699">
        <v>8</v>
      </c>
      <c r="T699" t="s">
        <v>65</v>
      </c>
      <c r="U699" t="s">
        <v>813</v>
      </c>
      <c r="V699" t="s">
        <v>108</v>
      </c>
      <c r="W699" t="s">
        <v>80</v>
      </c>
      <c r="X699">
        <v>0.09</v>
      </c>
      <c r="Y699" t="s">
        <v>67</v>
      </c>
      <c r="Z699">
        <v>-1.03</v>
      </c>
      <c r="AA699" t="s">
        <v>65</v>
      </c>
      <c r="AB699" t="s">
        <v>92</v>
      </c>
      <c r="AC699">
        <v>-1.55</v>
      </c>
      <c r="AD699">
        <v>2021</v>
      </c>
      <c r="AE699">
        <v>203</v>
      </c>
      <c r="AF699">
        <v>406</v>
      </c>
      <c r="AG699" t="s">
        <v>93</v>
      </c>
      <c r="AH699" t="s">
        <v>66</v>
      </c>
      <c r="AI699">
        <v>1536</v>
      </c>
      <c r="AJ699">
        <v>0.4</v>
      </c>
      <c r="AK699" t="s">
        <v>109</v>
      </c>
      <c r="AL699">
        <v>457387</v>
      </c>
      <c r="AM699" t="s">
        <v>814</v>
      </c>
      <c r="AN699" t="s">
        <v>67</v>
      </c>
      <c r="AO699" t="s">
        <v>123</v>
      </c>
      <c r="AP699" t="s">
        <v>124</v>
      </c>
      <c r="AQ699" t="s">
        <v>68</v>
      </c>
      <c r="AR699" t="s">
        <v>93</v>
      </c>
      <c r="AS699" t="s">
        <v>67</v>
      </c>
      <c r="AT699" t="s">
        <v>146</v>
      </c>
      <c r="AU699" t="s">
        <v>125</v>
      </c>
      <c r="AV699" t="s">
        <v>67</v>
      </c>
      <c r="AW699" t="s">
        <v>126</v>
      </c>
      <c r="AX699" t="s">
        <v>194</v>
      </c>
      <c r="AY699" t="s">
        <v>110</v>
      </c>
      <c r="AZ699">
        <v>1074</v>
      </c>
      <c r="BA699" t="s">
        <v>67</v>
      </c>
      <c r="BB699">
        <v>0</v>
      </c>
      <c r="BC699">
        <v>0.24</v>
      </c>
      <c r="BD699">
        <v>3.4</v>
      </c>
      <c r="BE699">
        <v>3.4</v>
      </c>
      <c r="BF699" t="s">
        <v>128</v>
      </c>
      <c r="BG699" t="s">
        <v>128</v>
      </c>
      <c r="BH699" t="s">
        <v>704</v>
      </c>
      <c r="BI699" t="s">
        <v>67</v>
      </c>
      <c r="BJ699" t="s">
        <v>147</v>
      </c>
      <c r="BK699" t="s">
        <v>67</v>
      </c>
      <c r="BL699" t="s">
        <v>130</v>
      </c>
      <c r="BM699" t="s">
        <v>67</v>
      </c>
      <c r="BN699">
        <v>18.350000000000001</v>
      </c>
      <c r="BO699">
        <v>0.3</v>
      </c>
      <c r="BP699">
        <v>1.2</v>
      </c>
      <c r="BQ699" t="s">
        <v>148</v>
      </c>
      <c r="BR699" t="s">
        <v>815</v>
      </c>
      <c r="BS699" t="s">
        <v>133</v>
      </c>
      <c r="BT699" t="s">
        <v>98</v>
      </c>
      <c r="BU699">
        <v>-1.25</v>
      </c>
      <c r="BV699">
        <v>-1</v>
      </c>
    </row>
    <row r="700" spans="1:74" x14ac:dyDescent="0.25">
      <c r="A700" t="s">
        <v>152</v>
      </c>
      <c r="B700" t="s">
        <v>153</v>
      </c>
      <c r="C700" t="s">
        <v>141</v>
      </c>
      <c r="D700">
        <v>2.5</v>
      </c>
      <c r="E700">
        <v>0.5</v>
      </c>
      <c r="F700">
        <v>0.3</v>
      </c>
      <c r="G700" t="s">
        <v>105</v>
      </c>
      <c r="H700">
        <v>199</v>
      </c>
      <c r="I700">
        <v>1.1299999999999999</v>
      </c>
      <c r="J700" t="s">
        <v>106</v>
      </c>
      <c r="K700" t="s">
        <v>67</v>
      </c>
      <c r="L700" t="s">
        <v>67</v>
      </c>
      <c r="M700" t="s">
        <v>116</v>
      </c>
      <c r="N700" t="s">
        <v>117</v>
      </c>
      <c r="O700">
        <v>-1.4</v>
      </c>
      <c r="P700" t="s">
        <v>67</v>
      </c>
      <c r="Q700" t="s">
        <v>67</v>
      </c>
      <c r="R700" t="s">
        <v>72</v>
      </c>
      <c r="S700" t="s">
        <v>67</v>
      </c>
      <c r="T700" t="s">
        <v>65</v>
      </c>
      <c r="U700" t="s">
        <v>816</v>
      </c>
      <c r="V700" t="s">
        <v>119</v>
      </c>
      <c r="W700" t="s">
        <v>152</v>
      </c>
      <c r="X700">
        <v>0.5</v>
      </c>
      <c r="Y700">
        <v>0.5</v>
      </c>
      <c r="Z700" t="s">
        <v>67</v>
      </c>
      <c r="AA700" t="s">
        <v>120</v>
      </c>
      <c r="AB700" t="s">
        <v>92</v>
      </c>
      <c r="AC700" t="s">
        <v>67</v>
      </c>
      <c r="AD700">
        <v>2021</v>
      </c>
      <c r="AE700">
        <v>169.1</v>
      </c>
      <c r="AF700">
        <v>338</v>
      </c>
      <c r="AG700" t="s">
        <v>93</v>
      </c>
      <c r="AH700" t="s">
        <v>66</v>
      </c>
      <c r="AI700" t="s">
        <v>67</v>
      </c>
      <c r="AJ700" t="s">
        <v>67</v>
      </c>
      <c r="AK700" t="s">
        <v>109</v>
      </c>
      <c r="AL700">
        <v>457389</v>
      </c>
      <c r="AM700" t="s">
        <v>779</v>
      </c>
      <c r="AN700" t="s">
        <v>168</v>
      </c>
      <c r="AO700" t="s">
        <v>123</v>
      </c>
      <c r="AP700" t="s">
        <v>124</v>
      </c>
      <c r="AQ700" t="s">
        <v>68</v>
      </c>
      <c r="AR700" t="s">
        <v>93</v>
      </c>
      <c r="AS700" t="s">
        <v>67</v>
      </c>
      <c r="AT700" t="s">
        <v>67</v>
      </c>
      <c r="AU700" t="s">
        <v>125</v>
      </c>
      <c r="AV700" t="s">
        <v>67</v>
      </c>
      <c r="AW700" t="s">
        <v>126</v>
      </c>
      <c r="AX700" t="s">
        <v>594</v>
      </c>
      <c r="AY700" t="s">
        <v>110</v>
      </c>
      <c r="AZ700" t="s">
        <v>67</v>
      </c>
      <c r="BA700" t="s">
        <v>67</v>
      </c>
      <c r="BB700">
        <v>0</v>
      </c>
      <c r="BC700" t="s">
        <v>67</v>
      </c>
      <c r="BD700" t="s">
        <v>67</v>
      </c>
      <c r="BE700" t="s">
        <v>67</v>
      </c>
      <c r="BF700" t="s">
        <v>128</v>
      </c>
      <c r="BG700" t="s">
        <v>128</v>
      </c>
      <c r="BH700" t="s">
        <v>704</v>
      </c>
      <c r="BI700" t="s">
        <v>67</v>
      </c>
      <c r="BJ700" t="s">
        <v>147</v>
      </c>
      <c r="BK700" t="s">
        <v>67</v>
      </c>
      <c r="BL700" t="s">
        <v>130</v>
      </c>
      <c r="BM700">
        <v>84.55</v>
      </c>
      <c r="BN700">
        <v>84.54</v>
      </c>
      <c r="BO700" t="s">
        <v>67</v>
      </c>
      <c r="BP700">
        <v>1.5</v>
      </c>
      <c r="BQ700" t="s">
        <v>148</v>
      </c>
      <c r="BR700" t="s">
        <v>817</v>
      </c>
      <c r="BS700" t="s">
        <v>133</v>
      </c>
      <c r="BT700" t="s">
        <v>98</v>
      </c>
      <c r="BU700">
        <v>-1.25</v>
      </c>
      <c r="BV700">
        <v>-1</v>
      </c>
    </row>
    <row r="701" spans="1:74" x14ac:dyDescent="0.25">
      <c r="A701" t="s">
        <v>80</v>
      </c>
      <c r="B701" t="s">
        <v>80</v>
      </c>
      <c r="C701" t="s">
        <v>80</v>
      </c>
      <c r="D701">
        <v>1.1000000000000001</v>
      </c>
      <c r="E701">
        <v>0.05</v>
      </c>
      <c r="F701" t="s">
        <v>67</v>
      </c>
      <c r="G701" t="s">
        <v>73</v>
      </c>
      <c r="H701">
        <v>199</v>
      </c>
      <c r="I701">
        <v>1.1299999999999999</v>
      </c>
      <c r="J701" t="s">
        <v>106</v>
      </c>
      <c r="K701" t="s">
        <v>67</v>
      </c>
      <c r="L701">
        <v>0</v>
      </c>
      <c r="M701" t="s">
        <v>116</v>
      </c>
      <c r="N701" t="s">
        <v>315</v>
      </c>
      <c r="O701">
        <v>-1.25</v>
      </c>
      <c r="P701">
        <v>-1.49</v>
      </c>
      <c r="Q701">
        <v>-1.39</v>
      </c>
      <c r="R701" t="s">
        <v>142</v>
      </c>
      <c r="S701">
        <v>4.0999999999999996</v>
      </c>
      <c r="T701" t="s">
        <v>65</v>
      </c>
      <c r="U701" t="s">
        <v>818</v>
      </c>
      <c r="V701" t="s">
        <v>108</v>
      </c>
      <c r="W701" t="s">
        <v>80</v>
      </c>
      <c r="X701">
        <v>0.06</v>
      </c>
      <c r="Y701" t="s">
        <v>67</v>
      </c>
      <c r="Z701">
        <v>-1.37</v>
      </c>
      <c r="AA701" t="s">
        <v>65</v>
      </c>
      <c r="AB701" t="s">
        <v>316</v>
      </c>
      <c r="AC701">
        <v>-1.49</v>
      </c>
      <c r="AD701">
        <v>2021</v>
      </c>
      <c r="AE701">
        <v>140.19999999999999</v>
      </c>
      <c r="AF701">
        <v>280</v>
      </c>
      <c r="AG701" t="s">
        <v>93</v>
      </c>
      <c r="AH701" t="s">
        <v>66</v>
      </c>
      <c r="AI701">
        <v>1536</v>
      </c>
      <c r="AJ701">
        <v>0.08</v>
      </c>
      <c r="AK701" t="s">
        <v>109</v>
      </c>
      <c r="AL701">
        <v>457388</v>
      </c>
      <c r="AM701" t="s">
        <v>691</v>
      </c>
      <c r="AN701" t="s">
        <v>67</v>
      </c>
      <c r="AO701" t="s">
        <v>123</v>
      </c>
      <c r="AP701" t="s">
        <v>124</v>
      </c>
      <c r="AQ701" t="s">
        <v>68</v>
      </c>
      <c r="AR701" t="s">
        <v>93</v>
      </c>
      <c r="AS701" t="s">
        <v>67</v>
      </c>
      <c r="AT701" t="s">
        <v>146</v>
      </c>
      <c r="AU701" t="s">
        <v>125</v>
      </c>
      <c r="AV701" t="s">
        <v>67</v>
      </c>
      <c r="AW701" t="s">
        <v>126</v>
      </c>
      <c r="AX701" t="s">
        <v>617</v>
      </c>
      <c r="AY701" t="s">
        <v>110</v>
      </c>
      <c r="AZ701">
        <v>89</v>
      </c>
      <c r="BA701" t="s">
        <v>67</v>
      </c>
      <c r="BB701">
        <v>0</v>
      </c>
      <c r="BC701">
        <v>0.1</v>
      </c>
      <c r="BD701">
        <v>1.7</v>
      </c>
      <c r="BE701">
        <v>1.7</v>
      </c>
      <c r="BF701" t="s">
        <v>70</v>
      </c>
      <c r="BG701" t="s">
        <v>241</v>
      </c>
      <c r="BH701" t="s">
        <v>704</v>
      </c>
      <c r="BI701" t="s">
        <v>67</v>
      </c>
      <c r="BJ701" t="s">
        <v>147</v>
      </c>
      <c r="BK701">
        <v>-1.7</v>
      </c>
      <c r="BL701" t="s">
        <v>97</v>
      </c>
      <c r="BM701" t="s">
        <v>67</v>
      </c>
      <c r="BN701">
        <v>7.92</v>
      </c>
      <c r="BO701">
        <v>0.12</v>
      </c>
      <c r="BP701">
        <v>0.8</v>
      </c>
      <c r="BQ701" t="s">
        <v>148</v>
      </c>
      <c r="BR701" t="s">
        <v>799</v>
      </c>
      <c r="BS701" t="s">
        <v>133</v>
      </c>
      <c r="BT701" t="s">
        <v>98</v>
      </c>
      <c r="BU701" t="s">
        <v>67</v>
      </c>
      <c r="BV701" t="s">
        <v>67</v>
      </c>
    </row>
    <row r="702" spans="1:74" x14ac:dyDescent="0.25">
      <c r="A702" t="s">
        <v>80</v>
      </c>
      <c r="B702" t="s">
        <v>80</v>
      </c>
      <c r="C702" t="s">
        <v>80</v>
      </c>
      <c r="D702">
        <v>0.5</v>
      </c>
      <c r="E702">
        <v>0.09</v>
      </c>
      <c r="F702" t="s">
        <v>67</v>
      </c>
      <c r="G702" t="s">
        <v>111</v>
      </c>
      <c r="H702">
        <v>199</v>
      </c>
      <c r="I702">
        <v>1.1299999999999999</v>
      </c>
      <c r="J702" t="s">
        <v>112</v>
      </c>
      <c r="K702" t="s">
        <v>67</v>
      </c>
      <c r="L702">
        <v>0</v>
      </c>
      <c r="M702" t="s">
        <v>116</v>
      </c>
      <c r="N702" t="s">
        <v>107</v>
      </c>
      <c r="O702">
        <v>-1.25</v>
      </c>
      <c r="P702">
        <v>-1.49</v>
      </c>
      <c r="Q702">
        <v>-1.33</v>
      </c>
      <c r="R702" t="s">
        <v>142</v>
      </c>
      <c r="S702">
        <v>4.4000000000000004</v>
      </c>
      <c r="T702" t="s">
        <v>65</v>
      </c>
      <c r="U702" t="s">
        <v>818</v>
      </c>
      <c r="V702" t="s">
        <v>144</v>
      </c>
      <c r="W702" t="s">
        <v>80</v>
      </c>
      <c r="X702">
        <v>0.1</v>
      </c>
      <c r="Y702" t="s">
        <v>67</v>
      </c>
      <c r="Z702">
        <v>-1.24</v>
      </c>
      <c r="AA702" t="s">
        <v>65</v>
      </c>
      <c r="AB702" t="s">
        <v>92</v>
      </c>
      <c r="AC702">
        <v>-1.49</v>
      </c>
      <c r="AD702">
        <v>2021</v>
      </c>
      <c r="AE702">
        <v>46.8</v>
      </c>
      <c r="AF702">
        <v>94</v>
      </c>
      <c r="AG702" t="s">
        <v>93</v>
      </c>
      <c r="AH702" t="s">
        <v>66</v>
      </c>
      <c r="AI702">
        <v>1536</v>
      </c>
      <c r="AJ702">
        <v>0.13</v>
      </c>
      <c r="AK702" t="s">
        <v>109</v>
      </c>
      <c r="AL702">
        <v>457390</v>
      </c>
      <c r="AM702" t="s">
        <v>691</v>
      </c>
      <c r="AN702" t="s">
        <v>67</v>
      </c>
      <c r="AO702" t="s">
        <v>123</v>
      </c>
      <c r="AP702" t="s">
        <v>124</v>
      </c>
      <c r="AQ702" t="s">
        <v>68</v>
      </c>
      <c r="AR702" t="s">
        <v>93</v>
      </c>
      <c r="AS702" t="s">
        <v>67</v>
      </c>
      <c r="AT702" t="s">
        <v>146</v>
      </c>
      <c r="AU702" t="s">
        <v>125</v>
      </c>
      <c r="AV702" t="s">
        <v>67</v>
      </c>
      <c r="AW702" t="s">
        <v>126</v>
      </c>
      <c r="AX702" t="s">
        <v>301</v>
      </c>
      <c r="AY702" t="s">
        <v>110</v>
      </c>
      <c r="AZ702">
        <v>91</v>
      </c>
      <c r="BA702" t="s">
        <v>67</v>
      </c>
      <c r="BB702">
        <v>0</v>
      </c>
      <c r="BC702">
        <v>0.16</v>
      </c>
      <c r="BD702">
        <v>1.7</v>
      </c>
      <c r="BE702">
        <v>1.7</v>
      </c>
      <c r="BF702" t="s">
        <v>70</v>
      </c>
      <c r="BG702" t="s">
        <v>241</v>
      </c>
      <c r="BH702" t="s">
        <v>704</v>
      </c>
      <c r="BI702" t="s">
        <v>67</v>
      </c>
      <c r="BJ702" t="s">
        <v>147</v>
      </c>
      <c r="BK702">
        <v>-1.7</v>
      </c>
      <c r="BL702" t="s">
        <v>97</v>
      </c>
      <c r="BM702" t="s">
        <v>67</v>
      </c>
      <c r="BN702">
        <v>4.76</v>
      </c>
      <c r="BO702">
        <v>0.25</v>
      </c>
      <c r="BP702">
        <v>1.1000000000000001</v>
      </c>
      <c r="BQ702" t="s">
        <v>148</v>
      </c>
      <c r="BR702" t="s">
        <v>799</v>
      </c>
      <c r="BS702" t="s">
        <v>133</v>
      </c>
      <c r="BT702" t="s">
        <v>98</v>
      </c>
      <c r="BU702" t="s">
        <v>67</v>
      </c>
      <c r="BV702" t="s">
        <v>67</v>
      </c>
    </row>
    <row r="703" spans="1:74" x14ac:dyDescent="0.25">
      <c r="A703" t="s">
        <v>80</v>
      </c>
      <c r="B703" t="s">
        <v>80</v>
      </c>
      <c r="C703" t="s">
        <v>80</v>
      </c>
      <c r="D703">
        <v>0.5</v>
      </c>
      <c r="E703">
        <v>0.09</v>
      </c>
      <c r="F703" t="s">
        <v>67</v>
      </c>
      <c r="G703" t="s">
        <v>111</v>
      </c>
      <c r="H703">
        <v>199</v>
      </c>
      <c r="I703">
        <v>1.1299999999999999</v>
      </c>
      <c r="J703" t="s">
        <v>112</v>
      </c>
      <c r="K703" t="s">
        <v>67</v>
      </c>
      <c r="L703">
        <v>0</v>
      </c>
      <c r="M703" t="s">
        <v>116</v>
      </c>
      <c r="N703" t="s">
        <v>107</v>
      </c>
      <c r="O703">
        <v>-1.25</v>
      </c>
      <c r="P703">
        <v>-1.49</v>
      </c>
      <c r="Q703">
        <v>-1.33</v>
      </c>
      <c r="R703" t="s">
        <v>142</v>
      </c>
      <c r="S703">
        <v>4.4000000000000004</v>
      </c>
      <c r="T703" t="s">
        <v>65</v>
      </c>
      <c r="U703" t="s">
        <v>818</v>
      </c>
      <c r="V703" t="s">
        <v>144</v>
      </c>
      <c r="W703" t="s">
        <v>80</v>
      </c>
      <c r="X703">
        <v>0.1</v>
      </c>
      <c r="Y703" t="s">
        <v>67</v>
      </c>
      <c r="Z703">
        <v>-1.24</v>
      </c>
      <c r="AA703" t="s">
        <v>65</v>
      </c>
      <c r="AB703" t="s">
        <v>92</v>
      </c>
      <c r="AC703">
        <v>-1.49</v>
      </c>
      <c r="AD703">
        <v>2021</v>
      </c>
      <c r="AE703">
        <v>44.4</v>
      </c>
      <c r="AF703">
        <v>89</v>
      </c>
      <c r="AG703" t="s">
        <v>93</v>
      </c>
      <c r="AH703" t="s">
        <v>66</v>
      </c>
      <c r="AI703">
        <v>1536</v>
      </c>
      <c r="AJ703">
        <v>0.13</v>
      </c>
      <c r="AK703" t="s">
        <v>109</v>
      </c>
      <c r="AL703">
        <v>459527</v>
      </c>
      <c r="AM703" t="s">
        <v>691</v>
      </c>
      <c r="AN703" t="s">
        <v>67</v>
      </c>
      <c r="AO703" t="s">
        <v>123</v>
      </c>
      <c r="AP703" t="s">
        <v>124</v>
      </c>
      <c r="AQ703" t="s">
        <v>68</v>
      </c>
      <c r="AR703" t="s">
        <v>93</v>
      </c>
      <c r="AS703" t="s">
        <v>67</v>
      </c>
      <c r="AT703" t="s">
        <v>146</v>
      </c>
      <c r="AU703" t="s">
        <v>125</v>
      </c>
      <c r="AV703" t="s">
        <v>67</v>
      </c>
      <c r="AW703" t="s">
        <v>126</v>
      </c>
      <c r="AX703" t="s">
        <v>301</v>
      </c>
      <c r="AY703" t="s">
        <v>110</v>
      </c>
      <c r="AZ703">
        <v>91</v>
      </c>
      <c r="BA703" t="s">
        <v>67</v>
      </c>
      <c r="BB703">
        <v>0</v>
      </c>
      <c r="BC703">
        <v>0.16</v>
      </c>
      <c r="BD703">
        <v>1.7</v>
      </c>
      <c r="BE703">
        <v>1.7</v>
      </c>
      <c r="BF703" t="s">
        <v>70</v>
      </c>
      <c r="BG703" t="s">
        <v>241</v>
      </c>
      <c r="BH703" t="s">
        <v>704</v>
      </c>
      <c r="BI703" t="s">
        <v>67</v>
      </c>
      <c r="BJ703" t="s">
        <v>147</v>
      </c>
      <c r="BK703">
        <v>-1.7</v>
      </c>
      <c r="BL703" t="s">
        <v>97</v>
      </c>
      <c r="BM703" t="s">
        <v>67</v>
      </c>
      <c r="BN703">
        <v>4.51</v>
      </c>
      <c r="BO703">
        <v>0.25</v>
      </c>
      <c r="BP703">
        <v>1.1000000000000001</v>
      </c>
      <c r="BQ703" t="s">
        <v>148</v>
      </c>
      <c r="BR703" t="s">
        <v>747</v>
      </c>
      <c r="BS703" t="s">
        <v>133</v>
      </c>
      <c r="BT703" t="s">
        <v>98</v>
      </c>
      <c r="BU703" t="s">
        <v>67</v>
      </c>
      <c r="BV703" t="s">
        <v>67</v>
      </c>
    </row>
    <row r="704" spans="1:74" x14ac:dyDescent="0.25">
      <c r="A704" t="s">
        <v>152</v>
      </c>
      <c r="B704" t="s">
        <v>153</v>
      </c>
      <c r="C704" t="s">
        <v>141</v>
      </c>
      <c r="D704">
        <v>4.3</v>
      </c>
      <c r="E704">
        <v>0.27</v>
      </c>
      <c r="F704" t="s">
        <v>67</v>
      </c>
      <c r="G704" t="s">
        <v>88</v>
      </c>
      <c r="H704">
        <v>199</v>
      </c>
      <c r="I704">
        <v>1.1299999999999999</v>
      </c>
      <c r="J704" t="s">
        <v>106</v>
      </c>
      <c r="K704" t="s">
        <v>67</v>
      </c>
      <c r="L704">
        <v>0</v>
      </c>
      <c r="M704" t="s">
        <v>116</v>
      </c>
      <c r="N704" t="s">
        <v>107</v>
      </c>
      <c r="O704">
        <v>-1.4</v>
      </c>
      <c r="P704">
        <v>-1.63</v>
      </c>
      <c r="Q704">
        <v>-1.4</v>
      </c>
      <c r="R704" t="s">
        <v>142</v>
      </c>
      <c r="S704">
        <v>5.4</v>
      </c>
      <c r="T704" t="s">
        <v>65</v>
      </c>
      <c r="U704" t="s">
        <v>819</v>
      </c>
      <c r="V704" t="s">
        <v>108</v>
      </c>
      <c r="W704" t="s">
        <v>152</v>
      </c>
      <c r="X704">
        <v>0.31</v>
      </c>
      <c r="Y704" t="s">
        <v>67</v>
      </c>
      <c r="Z704">
        <v>-0.86</v>
      </c>
      <c r="AA704" t="s">
        <v>65</v>
      </c>
      <c r="AB704" t="s">
        <v>92</v>
      </c>
      <c r="AC704">
        <v>-1.63</v>
      </c>
      <c r="AD704">
        <v>2021</v>
      </c>
      <c r="AE704">
        <v>252.3</v>
      </c>
      <c r="AF704">
        <v>505</v>
      </c>
      <c r="AG704" t="s">
        <v>93</v>
      </c>
      <c r="AH704" t="s">
        <v>66</v>
      </c>
      <c r="AI704">
        <v>1536</v>
      </c>
      <c r="AJ704">
        <v>0.8</v>
      </c>
      <c r="AK704" t="s">
        <v>109</v>
      </c>
      <c r="AL704">
        <v>457391</v>
      </c>
      <c r="AM704" t="s">
        <v>820</v>
      </c>
      <c r="AN704" t="s">
        <v>67</v>
      </c>
      <c r="AO704" t="s">
        <v>123</v>
      </c>
      <c r="AP704" t="s">
        <v>124</v>
      </c>
      <c r="AQ704" t="s">
        <v>68</v>
      </c>
      <c r="AR704" t="s">
        <v>93</v>
      </c>
      <c r="AS704" t="s">
        <v>67</v>
      </c>
      <c r="AT704" t="s">
        <v>146</v>
      </c>
      <c r="AU704" t="s">
        <v>125</v>
      </c>
      <c r="AV704" t="s">
        <v>67</v>
      </c>
      <c r="AW704" t="s">
        <v>126</v>
      </c>
      <c r="AX704" t="s">
        <v>198</v>
      </c>
      <c r="AY704" t="s">
        <v>110</v>
      </c>
      <c r="AZ704">
        <v>951</v>
      </c>
      <c r="BA704" t="s">
        <v>67</v>
      </c>
      <c r="BB704">
        <v>0</v>
      </c>
      <c r="BC704">
        <v>0.23</v>
      </c>
      <c r="BD704">
        <v>1.9</v>
      </c>
      <c r="BE704">
        <v>1.9</v>
      </c>
      <c r="BF704" t="s">
        <v>70</v>
      </c>
      <c r="BG704" t="s">
        <v>128</v>
      </c>
      <c r="BH704" t="s">
        <v>704</v>
      </c>
      <c r="BI704" t="s">
        <v>67</v>
      </c>
      <c r="BJ704" t="s">
        <v>147</v>
      </c>
      <c r="BK704" t="s">
        <v>67</v>
      </c>
      <c r="BL704" t="s">
        <v>130</v>
      </c>
      <c r="BM704" t="s">
        <v>67</v>
      </c>
      <c r="BN704">
        <v>76.989999999999995</v>
      </c>
      <c r="BO704">
        <v>0.38</v>
      </c>
      <c r="BP704">
        <v>1.7</v>
      </c>
      <c r="BQ704" t="s">
        <v>148</v>
      </c>
      <c r="BR704" t="s">
        <v>139</v>
      </c>
      <c r="BS704" t="s">
        <v>133</v>
      </c>
      <c r="BT704" t="s">
        <v>98</v>
      </c>
      <c r="BU704">
        <v>-1.25</v>
      </c>
      <c r="BV704">
        <v>-1</v>
      </c>
    </row>
    <row r="705" spans="1:74" x14ac:dyDescent="0.25">
      <c r="A705" t="s">
        <v>152</v>
      </c>
      <c r="B705" t="s">
        <v>153</v>
      </c>
      <c r="C705" t="s">
        <v>141</v>
      </c>
      <c r="D705">
        <v>2.6</v>
      </c>
      <c r="E705">
        <v>0.27</v>
      </c>
      <c r="F705" t="s">
        <v>67</v>
      </c>
      <c r="G705" t="s">
        <v>88</v>
      </c>
      <c r="H705">
        <v>199</v>
      </c>
      <c r="I705">
        <v>1.1299999999999999</v>
      </c>
      <c r="J705" t="s">
        <v>106</v>
      </c>
      <c r="K705" t="s">
        <v>67</v>
      </c>
      <c r="L705">
        <v>0</v>
      </c>
      <c r="M705" t="s">
        <v>116</v>
      </c>
      <c r="N705" t="s">
        <v>107</v>
      </c>
      <c r="O705">
        <v>-1.4</v>
      </c>
      <c r="P705">
        <v>-1.72</v>
      </c>
      <c r="Q705">
        <v>-1.4</v>
      </c>
      <c r="R705" t="s">
        <v>142</v>
      </c>
      <c r="S705">
        <v>5.3</v>
      </c>
      <c r="T705" t="s">
        <v>65</v>
      </c>
      <c r="U705" t="s">
        <v>819</v>
      </c>
      <c r="V705" t="s">
        <v>108</v>
      </c>
      <c r="W705" t="s">
        <v>152</v>
      </c>
      <c r="X705">
        <v>0.31</v>
      </c>
      <c r="Y705" t="s">
        <v>67</v>
      </c>
      <c r="Z705">
        <v>-1.03</v>
      </c>
      <c r="AA705" t="s">
        <v>65</v>
      </c>
      <c r="AB705" t="s">
        <v>92</v>
      </c>
      <c r="AC705">
        <v>-1.72</v>
      </c>
      <c r="AD705">
        <v>2021</v>
      </c>
      <c r="AE705">
        <v>163</v>
      </c>
      <c r="AF705">
        <v>326</v>
      </c>
      <c r="AG705" t="s">
        <v>93</v>
      </c>
      <c r="AH705" t="s">
        <v>66</v>
      </c>
      <c r="AI705">
        <v>1536</v>
      </c>
      <c r="AJ705">
        <v>0.71</v>
      </c>
      <c r="AK705" t="s">
        <v>109</v>
      </c>
      <c r="AL705">
        <v>457392</v>
      </c>
      <c r="AM705" t="s">
        <v>820</v>
      </c>
      <c r="AN705" t="s">
        <v>67</v>
      </c>
      <c r="AO705" t="s">
        <v>123</v>
      </c>
      <c r="AP705" t="s">
        <v>124</v>
      </c>
      <c r="AQ705" t="s">
        <v>68</v>
      </c>
      <c r="AR705" t="s">
        <v>93</v>
      </c>
      <c r="AS705" t="s">
        <v>67</v>
      </c>
      <c r="AT705" t="s">
        <v>146</v>
      </c>
      <c r="AU705" t="s">
        <v>125</v>
      </c>
      <c r="AV705" t="s">
        <v>67</v>
      </c>
      <c r="AW705" t="s">
        <v>126</v>
      </c>
      <c r="AX705" t="s">
        <v>156</v>
      </c>
      <c r="AY705" t="s">
        <v>110</v>
      </c>
      <c r="AZ705">
        <v>993</v>
      </c>
      <c r="BA705" t="s">
        <v>67</v>
      </c>
      <c r="BB705">
        <v>0</v>
      </c>
      <c r="BC705">
        <v>0.32</v>
      </c>
      <c r="BD705">
        <v>1.9</v>
      </c>
      <c r="BE705">
        <v>1.9</v>
      </c>
      <c r="BF705" t="s">
        <v>70</v>
      </c>
      <c r="BG705" t="s">
        <v>128</v>
      </c>
      <c r="BH705" t="s">
        <v>704</v>
      </c>
      <c r="BI705" t="s">
        <v>67</v>
      </c>
      <c r="BJ705" t="s">
        <v>147</v>
      </c>
      <c r="BK705" t="s">
        <v>67</v>
      </c>
      <c r="BL705" t="s">
        <v>130</v>
      </c>
      <c r="BM705" t="s">
        <v>67</v>
      </c>
      <c r="BN705">
        <v>49.73</v>
      </c>
      <c r="BO705">
        <v>0.47</v>
      </c>
      <c r="BP705">
        <v>1.6</v>
      </c>
      <c r="BQ705" t="s">
        <v>148</v>
      </c>
      <c r="BR705" t="s">
        <v>139</v>
      </c>
      <c r="BS705" t="s">
        <v>133</v>
      </c>
      <c r="BT705" t="s">
        <v>98</v>
      </c>
      <c r="BU705">
        <v>-1.25</v>
      </c>
      <c r="BV705">
        <v>-1</v>
      </c>
    </row>
    <row r="706" spans="1:74" x14ac:dyDescent="0.25">
      <c r="A706" t="s">
        <v>152</v>
      </c>
      <c r="B706" t="s">
        <v>153</v>
      </c>
      <c r="C706" t="s">
        <v>141</v>
      </c>
      <c r="D706">
        <v>2.4</v>
      </c>
      <c r="E706">
        <v>0.22</v>
      </c>
      <c r="F706" t="s">
        <v>67</v>
      </c>
      <c r="G706" t="s">
        <v>88</v>
      </c>
      <c r="H706">
        <v>199</v>
      </c>
      <c r="I706">
        <v>1.1299999999999999</v>
      </c>
      <c r="J706" t="s">
        <v>106</v>
      </c>
      <c r="K706" t="s">
        <v>67</v>
      </c>
      <c r="L706">
        <v>0</v>
      </c>
      <c r="M706" t="s">
        <v>116</v>
      </c>
      <c r="N706" t="s">
        <v>107</v>
      </c>
      <c r="O706">
        <v>-1.4</v>
      </c>
      <c r="P706">
        <v>-1.56</v>
      </c>
      <c r="Q706">
        <v>-1.4</v>
      </c>
      <c r="R706" t="s">
        <v>142</v>
      </c>
      <c r="S706">
        <v>5.6</v>
      </c>
      <c r="T706" t="s">
        <v>65</v>
      </c>
      <c r="U706" t="s">
        <v>819</v>
      </c>
      <c r="V706" t="s">
        <v>108</v>
      </c>
      <c r="W706" t="s">
        <v>152</v>
      </c>
      <c r="X706">
        <v>0.25</v>
      </c>
      <c r="Y706" t="s">
        <v>67</v>
      </c>
      <c r="Z706">
        <v>-0.99</v>
      </c>
      <c r="AA706" t="s">
        <v>65</v>
      </c>
      <c r="AB706" t="s">
        <v>92</v>
      </c>
      <c r="AC706">
        <v>-1.56</v>
      </c>
      <c r="AD706">
        <v>2021</v>
      </c>
      <c r="AE706">
        <v>126.4</v>
      </c>
      <c r="AF706">
        <v>253</v>
      </c>
      <c r="AG706" t="s">
        <v>93</v>
      </c>
      <c r="AH706" t="s">
        <v>66</v>
      </c>
      <c r="AI706">
        <v>1536</v>
      </c>
      <c r="AJ706">
        <v>0.76</v>
      </c>
      <c r="AK706" t="s">
        <v>109</v>
      </c>
      <c r="AL706">
        <v>457393</v>
      </c>
      <c r="AM706" t="s">
        <v>820</v>
      </c>
      <c r="AN706" t="s">
        <v>67</v>
      </c>
      <c r="AO706" t="s">
        <v>123</v>
      </c>
      <c r="AP706" t="s">
        <v>124</v>
      </c>
      <c r="AQ706" t="s">
        <v>68</v>
      </c>
      <c r="AR706" t="s">
        <v>93</v>
      </c>
      <c r="AS706" t="s">
        <v>67</v>
      </c>
      <c r="AT706" t="s">
        <v>146</v>
      </c>
      <c r="AU706" t="s">
        <v>125</v>
      </c>
      <c r="AV706" t="s">
        <v>67</v>
      </c>
      <c r="AW706" t="s">
        <v>126</v>
      </c>
      <c r="AX706" t="s">
        <v>821</v>
      </c>
      <c r="AY706" t="s">
        <v>110</v>
      </c>
      <c r="AZ706">
        <v>994</v>
      </c>
      <c r="BA706" t="s">
        <v>67</v>
      </c>
      <c r="BB706">
        <v>0</v>
      </c>
      <c r="BC706">
        <v>0.16</v>
      </c>
      <c r="BD706">
        <v>1.9</v>
      </c>
      <c r="BE706">
        <v>1.9</v>
      </c>
      <c r="BF706" t="s">
        <v>70</v>
      </c>
      <c r="BG706" t="s">
        <v>128</v>
      </c>
      <c r="BH706" t="s">
        <v>704</v>
      </c>
      <c r="BI706" t="s">
        <v>67</v>
      </c>
      <c r="BJ706" t="s">
        <v>147</v>
      </c>
      <c r="BK706" t="s">
        <v>67</v>
      </c>
      <c r="BL706" t="s">
        <v>130</v>
      </c>
      <c r="BM706" t="s">
        <v>67</v>
      </c>
      <c r="BN706">
        <v>31.43</v>
      </c>
      <c r="BO706">
        <v>0.31</v>
      </c>
      <c r="BP706">
        <v>1.9</v>
      </c>
      <c r="BQ706" t="s">
        <v>148</v>
      </c>
      <c r="BR706" t="s">
        <v>139</v>
      </c>
      <c r="BS706" t="s">
        <v>133</v>
      </c>
      <c r="BT706" t="s">
        <v>98</v>
      </c>
      <c r="BU706">
        <v>-1.25</v>
      </c>
      <c r="BV706">
        <v>-1</v>
      </c>
    </row>
    <row r="707" spans="1:74" x14ac:dyDescent="0.25">
      <c r="A707" t="s">
        <v>152</v>
      </c>
      <c r="B707" t="s">
        <v>153</v>
      </c>
      <c r="C707" t="s">
        <v>141</v>
      </c>
      <c r="D707">
        <v>1.2</v>
      </c>
      <c r="E707">
        <v>0.06</v>
      </c>
      <c r="F707" t="s">
        <v>67</v>
      </c>
      <c r="G707" t="s">
        <v>88</v>
      </c>
      <c r="H707">
        <v>199</v>
      </c>
      <c r="I707">
        <v>1.1299999999999999</v>
      </c>
      <c r="J707" t="s">
        <v>106</v>
      </c>
      <c r="K707" t="s">
        <v>67</v>
      </c>
      <c r="L707">
        <v>0</v>
      </c>
      <c r="M707" t="s">
        <v>116</v>
      </c>
      <c r="N707" t="s">
        <v>107</v>
      </c>
      <c r="O707">
        <v>-1.4</v>
      </c>
      <c r="P707">
        <v>-1.53</v>
      </c>
      <c r="Q707">
        <v>-1.38</v>
      </c>
      <c r="R707" t="s">
        <v>142</v>
      </c>
      <c r="S707">
        <v>4.8</v>
      </c>
      <c r="T707" t="s">
        <v>65</v>
      </c>
      <c r="U707" t="s">
        <v>819</v>
      </c>
      <c r="V707" t="s">
        <v>108</v>
      </c>
      <c r="W707" t="s">
        <v>152</v>
      </c>
      <c r="X707">
        <v>7.0000000000000007E-2</v>
      </c>
      <c r="Y707" t="s">
        <v>67</v>
      </c>
      <c r="Z707">
        <v>-1.04</v>
      </c>
      <c r="AA707" t="s">
        <v>65</v>
      </c>
      <c r="AB707" t="s">
        <v>92</v>
      </c>
      <c r="AC707">
        <v>-1.53</v>
      </c>
      <c r="AD707">
        <v>2021</v>
      </c>
      <c r="AE707">
        <v>110.1</v>
      </c>
      <c r="AF707">
        <v>220</v>
      </c>
      <c r="AG707" t="s">
        <v>93</v>
      </c>
      <c r="AH707" t="s">
        <v>66</v>
      </c>
      <c r="AI707">
        <v>1536</v>
      </c>
      <c r="AJ707">
        <v>0.37</v>
      </c>
      <c r="AK707" t="s">
        <v>109</v>
      </c>
      <c r="AL707">
        <v>457394</v>
      </c>
      <c r="AM707" t="s">
        <v>820</v>
      </c>
      <c r="AN707" t="s">
        <v>67</v>
      </c>
      <c r="AO707" t="s">
        <v>123</v>
      </c>
      <c r="AP707" t="s">
        <v>124</v>
      </c>
      <c r="AQ707" t="s">
        <v>68</v>
      </c>
      <c r="AR707" t="s">
        <v>93</v>
      </c>
      <c r="AS707" t="s">
        <v>67</v>
      </c>
      <c r="AT707" t="s">
        <v>146</v>
      </c>
      <c r="AU707" t="s">
        <v>125</v>
      </c>
      <c r="AV707" t="s">
        <v>67</v>
      </c>
      <c r="AW707" t="s">
        <v>126</v>
      </c>
      <c r="AX707" t="s">
        <v>821</v>
      </c>
      <c r="AY707" t="s">
        <v>110</v>
      </c>
      <c r="AZ707">
        <v>1241</v>
      </c>
      <c r="BA707" t="s">
        <v>67</v>
      </c>
      <c r="BB707">
        <v>0</v>
      </c>
      <c r="BC707">
        <v>0.15</v>
      </c>
      <c r="BD707">
        <v>1.9</v>
      </c>
      <c r="BE707">
        <v>1.9</v>
      </c>
      <c r="BF707" t="s">
        <v>70</v>
      </c>
      <c r="BG707" t="s">
        <v>128</v>
      </c>
      <c r="BH707" t="s">
        <v>704</v>
      </c>
      <c r="BI707" t="s">
        <v>67</v>
      </c>
      <c r="BJ707" t="s">
        <v>147</v>
      </c>
      <c r="BK707" t="s">
        <v>67</v>
      </c>
      <c r="BL707" t="s">
        <v>130</v>
      </c>
      <c r="BM707" t="s">
        <v>67</v>
      </c>
      <c r="BN707">
        <v>7.47</v>
      </c>
      <c r="BO707">
        <v>0.28000000000000003</v>
      </c>
      <c r="BP707">
        <v>1.1000000000000001</v>
      </c>
      <c r="BQ707" t="s">
        <v>148</v>
      </c>
      <c r="BR707" t="s">
        <v>139</v>
      </c>
      <c r="BS707" t="s">
        <v>133</v>
      </c>
      <c r="BT707" t="s">
        <v>98</v>
      </c>
      <c r="BU707">
        <v>-1.25</v>
      </c>
      <c r="BV707">
        <v>-1</v>
      </c>
    </row>
    <row r="708" spans="1:74" x14ac:dyDescent="0.25">
      <c r="A708" t="s">
        <v>115</v>
      </c>
      <c r="B708" t="s">
        <v>115</v>
      </c>
      <c r="C708" t="s">
        <v>115</v>
      </c>
      <c r="D708">
        <v>1.8</v>
      </c>
      <c r="E708" t="s">
        <v>67</v>
      </c>
      <c r="F708" t="s">
        <v>67</v>
      </c>
      <c r="G708" t="s">
        <v>88</v>
      </c>
      <c r="H708">
        <v>199</v>
      </c>
      <c r="I708">
        <v>1.1299999999999999</v>
      </c>
      <c r="J708" t="s">
        <v>106</v>
      </c>
      <c r="K708" t="s">
        <v>67</v>
      </c>
      <c r="L708" t="s">
        <v>67</v>
      </c>
      <c r="M708" t="s">
        <v>116</v>
      </c>
      <c r="N708" t="s">
        <v>117</v>
      </c>
      <c r="O708">
        <v>-3</v>
      </c>
      <c r="P708" t="s">
        <v>67</v>
      </c>
      <c r="Q708" t="s">
        <v>67</v>
      </c>
      <c r="R708" t="s">
        <v>72</v>
      </c>
      <c r="S708" t="s">
        <v>67</v>
      </c>
      <c r="T708" t="s">
        <v>65</v>
      </c>
      <c r="U708" t="s">
        <v>822</v>
      </c>
      <c r="V708" t="s">
        <v>119</v>
      </c>
      <c r="W708" t="s">
        <v>115</v>
      </c>
      <c r="X708">
        <v>0.5</v>
      </c>
      <c r="Y708">
        <v>0.5</v>
      </c>
      <c r="Z708" t="s">
        <v>67</v>
      </c>
      <c r="AA708" t="s">
        <v>120</v>
      </c>
      <c r="AB708" t="s">
        <v>92</v>
      </c>
      <c r="AC708" t="s">
        <v>67</v>
      </c>
      <c r="AD708">
        <v>2021</v>
      </c>
      <c r="AE708">
        <v>58.8</v>
      </c>
      <c r="AF708">
        <v>118</v>
      </c>
      <c r="AG708" t="s">
        <v>93</v>
      </c>
      <c r="AH708" t="s">
        <v>66</v>
      </c>
      <c r="AI708" t="s">
        <v>67</v>
      </c>
      <c r="AJ708" t="s">
        <v>67</v>
      </c>
      <c r="AK708" t="s">
        <v>109</v>
      </c>
      <c r="AL708">
        <v>457396</v>
      </c>
      <c r="AM708" t="s">
        <v>823</v>
      </c>
      <c r="AN708" t="s">
        <v>824</v>
      </c>
      <c r="AO708" t="s">
        <v>123</v>
      </c>
      <c r="AP708" t="s">
        <v>124</v>
      </c>
      <c r="AQ708" t="s">
        <v>68</v>
      </c>
      <c r="AR708" t="s">
        <v>93</v>
      </c>
      <c r="AS708" t="s">
        <v>67</v>
      </c>
      <c r="AT708" t="s">
        <v>67</v>
      </c>
      <c r="AU708" t="s">
        <v>125</v>
      </c>
      <c r="AV708" t="s">
        <v>67</v>
      </c>
      <c r="AW708" t="s">
        <v>126</v>
      </c>
      <c r="AX708" t="s">
        <v>203</v>
      </c>
      <c r="AY708" t="s">
        <v>110</v>
      </c>
      <c r="AZ708" t="s">
        <v>67</v>
      </c>
      <c r="BA708" t="s">
        <v>67</v>
      </c>
      <c r="BB708">
        <v>0</v>
      </c>
      <c r="BC708" t="s">
        <v>67</v>
      </c>
      <c r="BD708" t="s">
        <v>67</v>
      </c>
      <c r="BE708" t="s">
        <v>67</v>
      </c>
      <c r="BF708" t="s">
        <v>128</v>
      </c>
      <c r="BG708" t="s">
        <v>128</v>
      </c>
      <c r="BH708" t="s">
        <v>704</v>
      </c>
      <c r="BI708" t="s">
        <v>67</v>
      </c>
      <c r="BJ708" t="s">
        <v>147</v>
      </c>
      <c r="BK708">
        <v>-0.4</v>
      </c>
      <c r="BL708" t="s">
        <v>130</v>
      </c>
      <c r="BM708">
        <v>29.4</v>
      </c>
      <c r="BN708">
        <v>29.38</v>
      </c>
      <c r="BO708" t="s">
        <v>67</v>
      </c>
      <c r="BP708">
        <v>3</v>
      </c>
      <c r="BQ708" t="s">
        <v>131</v>
      </c>
      <c r="BR708" t="s">
        <v>204</v>
      </c>
      <c r="BS708" t="s">
        <v>133</v>
      </c>
      <c r="BT708" t="s">
        <v>98</v>
      </c>
      <c r="BU708" t="s">
        <v>67</v>
      </c>
      <c r="BV708" t="s">
        <v>67</v>
      </c>
    </row>
    <row r="709" spans="1:74" x14ac:dyDescent="0.25">
      <c r="A709" t="s">
        <v>80</v>
      </c>
      <c r="B709" t="s">
        <v>80</v>
      </c>
      <c r="C709" t="s">
        <v>80</v>
      </c>
      <c r="D709">
        <v>1.9</v>
      </c>
      <c r="E709">
        <v>0.17</v>
      </c>
      <c r="F709" t="s">
        <v>67</v>
      </c>
      <c r="G709" t="s">
        <v>105</v>
      </c>
      <c r="H709">
        <v>199</v>
      </c>
      <c r="I709">
        <v>1.1299999999999999</v>
      </c>
      <c r="J709" t="s">
        <v>106</v>
      </c>
      <c r="K709" t="s">
        <v>67</v>
      </c>
      <c r="L709">
        <v>0</v>
      </c>
      <c r="M709" t="s">
        <v>116</v>
      </c>
      <c r="N709" t="s">
        <v>107</v>
      </c>
      <c r="O709">
        <v>-1.4</v>
      </c>
      <c r="P709">
        <v>-1.47</v>
      </c>
      <c r="Q709">
        <v>-1.23</v>
      </c>
      <c r="R709" t="s">
        <v>142</v>
      </c>
      <c r="S709">
        <v>5.7</v>
      </c>
      <c r="T709" t="s">
        <v>65</v>
      </c>
      <c r="U709" t="s">
        <v>825</v>
      </c>
      <c r="V709" t="s">
        <v>108</v>
      </c>
      <c r="W709" t="s">
        <v>80</v>
      </c>
      <c r="X709">
        <v>0.19</v>
      </c>
      <c r="Y709" t="s">
        <v>67</v>
      </c>
      <c r="Z709">
        <v>-0.96</v>
      </c>
      <c r="AA709" t="s">
        <v>65</v>
      </c>
      <c r="AB709" t="s">
        <v>92</v>
      </c>
      <c r="AC709">
        <v>-1.47</v>
      </c>
      <c r="AD709">
        <v>2021</v>
      </c>
      <c r="AE709">
        <v>187.6</v>
      </c>
      <c r="AF709">
        <v>375</v>
      </c>
      <c r="AG709" t="s">
        <v>93</v>
      </c>
      <c r="AH709" t="s">
        <v>66</v>
      </c>
      <c r="AI709">
        <v>1536</v>
      </c>
      <c r="AJ709">
        <v>0.06</v>
      </c>
      <c r="AK709" t="s">
        <v>109</v>
      </c>
      <c r="AL709">
        <v>457395</v>
      </c>
      <c r="AM709" t="s">
        <v>738</v>
      </c>
      <c r="AN709" t="s">
        <v>67</v>
      </c>
      <c r="AO709" t="s">
        <v>123</v>
      </c>
      <c r="AP709" t="s">
        <v>124</v>
      </c>
      <c r="AQ709" t="s">
        <v>68</v>
      </c>
      <c r="AR709" t="s">
        <v>93</v>
      </c>
      <c r="AS709" t="s">
        <v>67</v>
      </c>
      <c r="AT709" t="s">
        <v>146</v>
      </c>
      <c r="AU709" t="s">
        <v>125</v>
      </c>
      <c r="AV709" t="s">
        <v>67</v>
      </c>
      <c r="AW709" t="s">
        <v>126</v>
      </c>
      <c r="AX709" t="s">
        <v>267</v>
      </c>
      <c r="AY709" t="s">
        <v>110</v>
      </c>
      <c r="AZ709">
        <v>763</v>
      </c>
      <c r="BA709" t="s">
        <v>67</v>
      </c>
      <c r="BB709">
        <v>0</v>
      </c>
      <c r="BC709">
        <v>0.24</v>
      </c>
      <c r="BD709">
        <v>2.4</v>
      </c>
      <c r="BE709">
        <v>2.4</v>
      </c>
      <c r="BF709" t="s">
        <v>70</v>
      </c>
      <c r="BG709" t="s">
        <v>128</v>
      </c>
      <c r="BH709" t="s">
        <v>704</v>
      </c>
      <c r="BI709" t="s">
        <v>67</v>
      </c>
      <c r="BJ709" t="s">
        <v>147</v>
      </c>
      <c r="BK709" t="s">
        <v>67</v>
      </c>
      <c r="BL709" t="s">
        <v>130</v>
      </c>
      <c r="BM709" t="s">
        <v>67</v>
      </c>
      <c r="BN709">
        <v>36.04</v>
      </c>
      <c r="BO709">
        <v>0.22</v>
      </c>
      <c r="BP709">
        <v>1</v>
      </c>
      <c r="BQ709" t="s">
        <v>148</v>
      </c>
      <c r="BR709" t="s">
        <v>139</v>
      </c>
      <c r="BS709" t="s">
        <v>133</v>
      </c>
      <c r="BT709" t="s">
        <v>98</v>
      </c>
      <c r="BU709">
        <v>-1.25</v>
      </c>
      <c r="BV709">
        <v>-1</v>
      </c>
    </row>
    <row r="710" spans="1:74" x14ac:dyDescent="0.25">
      <c r="A710" t="s">
        <v>80</v>
      </c>
      <c r="B710" t="s">
        <v>80</v>
      </c>
      <c r="C710" t="s">
        <v>80</v>
      </c>
      <c r="D710">
        <v>5.0999999999999996</v>
      </c>
      <c r="E710">
        <v>0.86</v>
      </c>
      <c r="F710" t="s">
        <v>67</v>
      </c>
      <c r="G710" t="s">
        <v>105</v>
      </c>
      <c r="H710">
        <v>199</v>
      </c>
      <c r="I710">
        <v>1.1299999999999999</v>
      </c>
      <c r="J710" t="s">
        <v>106</v>
      </c>
      <c r="K710" t="s">
        <v>67</v>
      </c>
      <c r="L710">
        <v>0</v>
      </c>
      <c r="M710" t="s">
        <v>116</v>
      </c>
      <c r="N710" t="s">
        <v>107</v>
      </c>
      <c r="O710">
        <v>-1.4</v>
      </c>
      <c r="P710">
        <v>-1.98</v>
      </c>
      <c r="Q710">
        <v>-1.65</v>
      </c>
      <c r="R710" t="s">
        <v>142</v>
      </c>
      <c r="S710">
        <v>8.6</v>
      </c>
      <c r="T710" t="s">
        <v>65</v>
      </c>
      <c r="U710" t="s">
        <v>825</v>
      </c>
      <c r="V710" t="s">
        <v>108</v>
      </c>
      <c r="W710" t="s">
        <v>80</v>
      </c>
      <c r="X710">
        <v>0.97</v>
      </c>
      <c r="Y710" t="s">
        <v>67</v>
      </c>
      <c r="Z710">
        <v>-1.03</v>
      </c>
      <c r="AA710" t="s">
        <v>65</v>
      </c>
      <c r="AB710" t="s">
        <v>92</v>
      </c>
      <c r="AC710">
        <v>-1.98</v>
      </c>
      <c r="AD710">
        <v>2021</v>
      </c>
      <c r="AE710">
        <v>135.30000000000001</v>
      </c>
      <c r="AF710">
        <v>271</v>
      </c>
      <c r="AG710" t="s">
        <v>93</v>
      </c>
      <c r="AH710" t="s">
        <v>66</v>
      </c>
      <c r="AI710">
        <v>1536</v>
      </c>
      <c r="AJ710">
        <v>2.9</v>
      </c>
      <c r="AK710" t="s">
        <v>109</v>
      </c>
      <c r="AL710">
        <v>457397</v>
      </c>
      <c r="AM710" t="s">
        <v>738</v>
      </c>
      <c r="AN710" t="s">
        <v>67</v>
      </c>
      <c r="AO710" t="s">
        <v>123</v>
      </c>
      <c r="AP710" t="s">
        <v>124</v>
      </c>
      <c r="AQ710" t="s">
        <v>68</v>
      </c>
      <c r="AR710" t="s">
        <v>93</v>
      </c>
      <c r="AS710" t="s">
        <v>67</v>
      </c>
      <c r="AT710" t="s">
        <v>146</v>
      </c>
      <c r="AU710" t="s">
        <v>125</v>
      </c>
      <c r="AV710" t="s">
        <v>67</v>
      </c>
      <c r="AW710" t="s">
        <v>126</v>
      </c>
      <c r="AX710" t="s">
        <v>469</v>
      </c>
      <c r="AY710" t="s">
        <v>110</v>
      </c>
      <c r="AZ710">
        <v>1223</v>
      </c>
      <c r="BA710" t="s">
        <v>67</v>
      </c>
      <c r="BB710">
        <v>0</v>
      </c>
      <c r="BC710">
        <v>0.33</v>
      </c>
      <c r="BD710">
        <v>2.4</v>
      </c>
      <c r="BE710">
        <v>2.4</v>
      </c>
      <c r="BF710" t="s">
        <v>70</v>
      </c>
      <c r="BG710" t="s">
        <v>128</v>
      </c>
      <c r="BH710" t="s">
        <v>704</v>
      </c>
      <c r="BI710" t="s">
        <v>67</v>
      </c>
      <c r="BJ710" t="s">
        <v>147</v>
      </c>
      <c r="BK710" t="s">
        <v>67</v>
      </c>
      <c r="BL710" t="s">
        <v>130</v>
      </c>
      <c r="BM710" t="s">
        <v>67</v>
      </c>
      <c r="BN710">
        <v>131.47999999999999</v>
      </c>
      <c r="BO710">
        <v>0.73</v>
      </c>
      <c r="BP710">
        <v>3.8</v>
      </c>
      <c r="BQ710" t="s">
        <v>131</v>
      </c>
      <c r="BR710" t="s">
        <v>139</v>
      </c>
      <c r="BS710" t="s">
        <v>133</v>
      </c>
      <c r="BT710" t="s">
        <v>98</v>
      </c>
      <c r="BU710">
        <v>-1.25</v>
      </c>
      <c r="BV710">
        <v>-1</v>
      </c>
    </row>
    <row r="711" spans="1:74" x14ac:dyDescent="0.25">
      <c r="A711" t="s">
        <v>80</v>
      </c>
      <c r="B711" t="s">
        <v>80</v>
      </c>
      <c r="C711" t="s">
        <v>80</v>
      </c>
      <c r="D711">
        <v>1.1000000000000001</v>
      </c>
      <c r="E711">
        <v>0.13</v>
      </c>
      <c r="F711" t="s">
        <v>67</v>
      </c>
      <c r="G711" t="s">
        <v>105</v>
      </c>
      <c r="H711">
        <v>199</v>
      </c>
      <c r="I711">
        <v>1.1299999999999999</v>
      </c>
      <c r="J711" t="s">
        <v>106</v>
      </c>
      <c r="K711" t="s">
        <v>67</v>
      </c>
      <c r="L711">
        <v>1</v>
      </c>
      <c r="M711" t="s">
        <v>116</v>
      </c>
      <c r="N711" t="s">
        <v>107</v>
      </c>
      <c r="O711">
        <v>-1.25</v>
      </c>
      <c r="P711">
        <v>-1.26</v>
      </c>
      <c r="Q711">
        <v>-1.1100000000000001</v>
      </c>
      <c r="R711" t="s">
        <v>72</v>
      </c>
      <c r="S711">
        <v>6.1</v>
      </c>
      <c r="T711" t="s">
        <v>65</v>
      </c>
      <c r="U711" t="s">
        <v>826</v>
      </c>
      <c r="V711" t="s">
        <v>108</v>
      </c>
      <c r="W711" t="s">
        <v>80</v>
      </c>
      <c r="X711">
        <v>0.15</v>
      </c>
      <c r="Y711" t="s">
        <v>67</v>
      </c>
      <c r="Z711">
        <v>-0.81</v>
      </c>
      <c r="AA711" t="s">
        <v>65</v>
      </c>
      <c r="AB711" t="s">
        <v>92</v>
      </c>
      <c r="AC711">
        <v>-1.26</v>
      </c>
      <c r="AD711">
        <v>2021</v>
      </c>
      <c r="AE711">
        <v>98.7</v>
      </c>
      <c r="AF711">
        <v>197</v>
      </c>
      <c r="AG711" t="s">
        <v>93</v>
      </c>
      <c r="AH711" t="s">
        <v>66</v>
      </c>
      <c r="AI711">
        <v>1536</v>
      </c>
      <c r="AJ711">
        <v>0.31</v>
      </c>
      <c r="AK711" t="s">
        <v>109</v>
      </c>
      <c r="AL711">
        <v>457398</v>
      </c>
      <c r="AM711" t="s">
        <v>431</v>
      </c>
      <c r="AN711" t="s">
        <v>67</v>
      </c>
      <c r="AO711" t="s">
        <v>123</v>
      </c>
      <c r="AP711" t="s">
        <v>124</v>
      </c>
      <c r="AQ711" t="s">
        <v>68</v>
      </c>
      <c r="AR711" t="s">
        <v>93</v>
      </c>
      <c r="AS711" t="s">
        <v>67</v>
      </c>
      <c r="AT711" t="s">
        <v>146</v>
      </c>
      <c r="AU711" t="s">
        <v>125</v>
      </c>
      <c r="AV711" t="s">
        <v>67</v>
      </c>
      <c r="AW711" t="s">
        <v>126</v>
      </c>
      <c r="AX711" t="s">
        <v>432</v>
      </c>
      <c r="AY711" t="s">
        <v>110</v>
      </c>
      <c r="AZ711">
        <v>258</v>
      </c>
      <c r="BA711" t="s">
        <v>67</v>
      </c>
      <c r="BB711">
        <v>0</v>
      </c>
      <c r="BC711">
        <v>0.15</v>
      </c>
      <c r="BD711">
        <v>2.5</v>
      </c>
      <c r="BE711">
        <v>2.5</v>
      </c>
      <c r="BF711" t="s">
        <v>70</v>
      </c>
      <c r="BG711" t="s">
        <v>128</v>
      </c>
      <c r="BH711" t="s">
        <v>704</v>
      </c>
      <c r="BI711" t="s">
        <v>67</v>
      </c>
      <c r="BJ711" t="s">
        <v>147</v>
      </c>
      <c r="BK711" t="s">
        <v>67</v>
      </c>
      <c r="BL711" t="s">
        <v>130</v>
      </c>
      <c r="BM711" t="s">
        <v>67</v>
      </c>
      <c r="BN711">
        <v>14.49</v>
      </c>
      <c r="BO711">
        <v>0.16</v>
      </c>
      <c r="BP711">
        <v>1.1000000000000001</v>
      </c>
      <c r="BQ711" t="s">
        <v>148</v>
      </c>
      <c r="BR711" t="s">
        <v>139</v>
      </c>
      <c r="BS711" t="s">
        <v>133</v>
      </c>
      <c r="BT711" t="s">
        <v>98</v>
      </c>
      <c r="BU711">
        <v>-1.1000000000000001</v>
      </c>
      <c r="BV711">
        <v>-0.85</v>
      </c>
    </row>
    <row r="712" spans="1:74" x14ac:dyDescent="0.25">
      <c r="A712" t="s">
        <v>80</v>
      </c>
      <c r="B712" t="s">
        <v>80</v>
      </c>
      <c r="C712" t="s">
        <v>80</v>
      </c>
      <c r="D712">
        <v>1.6</v>
      </c>
      <c r="E712">
        <v>0.06</v>
      </c>
      <c r="F712" t="s">
        <v>67</v>
      </c>
      <c r="G712" t="s">
        <v>105</v>
      </c>
      <c r="H712">
        <v>199</v>
      </c>
      <c r="I712">
        <v>1.1299999999999999</v>
      </c>
      <c r="J712" t="s">
        <v>106</v>
      </c>
      <c r="K712" t="s">
        <v>67</v>
      </c>
      <c r="L712">
        <v>0</v>
      </c>
      <c r="M712" t="s">
        <v>116</v>
      </c>
      <c r="N712" t="s">
        <v>107</v>
      </c>
      <c r="O712">
        <v>-1.25</v>
      </c>
      <c r="P712">
        <v>-1.1499999999999999</v>
      </c>
      <c r="Q712">
        <v>-0.99</v>
      </c>
      <c r="R712" t="s">
        <v>142</v>
      </c>
      <c r="S712">
        <v>4.8</v>
      </c>
      <c r="T712" t="s">
        <v>65</v>
      </c>
      <c r="U712" t="s">
        <v>826</v>
      </c>
      <c r="V712" t="s">
        <v>108</v>
      </c>
      <c r="W712" t="s">
        <v>80</v>
      </c>
      <c r="X712">
        <v>7.0000000000000007E-2</v>
      </c>
      <c r="Y712" t="s">
        <v>67</v>
      </c>
      <c r="Z712">
        <v>-0.8</v>
      </c>
      <c r="AA712" t="s">
        <v>65</v>
      </c>
      <c r="AB712" t="s">
        <v>92</v>
      </c>
      <c r="AC712">
        <v>-1.1499999999999999</v>
      </c>
      <c r="AD712">
        <v>2021</v>
      </c>
      <c r="AE712">
        <v>177.8</v>
      </c>
      <c r="AF712">
        <v>356</v>
      </c>
      <c r="AG712" t="s">
        <v>93</v>
      </c>
      <c r="AH712" t="s">
        <v>66</v>
      </c>
      <c r="AI712">
        <v>1536</v>
      </c>
      <c r="AJ712">
        <v>0.17</v>
      </c>
      <c r="AK712" t="s">
        <v>109</v>
      </c>
      <c r="AL712">
        <v>457399</v>
      </c>
      <c r="AM712" t="s">
        <v>431</v>
      </c>
      <c r="AN712" t="s">
        <v>67</v>
      </c>
      <c r="AO712" t="s">
        <v>123</v>
      </c>
      <c r="AP712" t="s">
        <v>124</v>
      </c>
      <c r="AQ712" t="s">
        <v>68</v>
      </c>
      <c r="AR712" t="s">
        <v>93</v>
      </c>
      <c r="AS712" t="s">
        <v>67</v>
      </c>
      <c r="AT712" t="s">
        <v>146</v>
      </c>
      <c r="AU712" t="s">
        <v>125</v>
      </c>
      <c r="AV712" t="s">
        <v>67</v>
      </c>
      <c r="AW712" t="s">
        <v>126</v>
      </c>
      <c r="AX712" t="s">
        <v>307</v>
      </c>
      <c r="AY712" t="s">
        <v>110</v>
      </c>
      <c r="AZ712">
        <v>259</v>
      </c>
      <c r="BA712" t="s">
        <v>67</v>
      </c>
      <c r="BB712">
        <v>0</v>
      </c>
      <c r="BC712">
        <v>0.16</v>
      </c>
      <c r="BD712">
        <v>2</v>
      </c>
      <c r="BE712">
        <v>2</v>
      </c>
      <c r="BF712" t="s">
        <v>70</v>
      </c>
      <c r="BG712" t="s">
        <v>128</v>
      </c>
      <c r="BH712" t="s">
        <v>704</v>
      </c>
      <c r="BI712" t="s">
        <v>67</v>
      </c>
      <c r="BJ712" t="s">
        <v>147</v>
      </c>
      <c r="BK712" t="s">
        <v>67</v>
      </c>
      <c r="BL712" t="s">
        <v>130</v>
      </c>
      <c r="BM712" t="s">
        <v>67</v>
      </c>
      <c r="BN712">
        <v>12.05</v>
      </c>
      <c r="BO712">
        <v>0.05</v>
      </c>
      <c r="BP712">
        <v>0.9</v>
      </c>
      <c r="BQ712" t="s">
        <v>148</v>
      </c>
      <c r="BR712" t="s">
        <v>139</v>
      </c>
      <c r="BS712" t="s">
        <v>133</v>
      </c>
      <c r="BT712" t="s">
        <v>98</v>
      </c>
      <c r="BU712">
        <v>-1.1000000000000001</v>
      </c>
      <c r="BV712">
        <v>-0.85</v>
      </c>
    </row>
    <row r="713" spans="1:74" x14ac:dyDescent="0.25">
      <c r="A713" t="s">
        <v>80</v>
      </c>
      <c r="B713" t="s">
        <v>80</v>
      </c>
      <c r="C713" t="s">
        <v>80</v>
      </c>
      <c r="D713">
        <v>2.5</v>
      </c>
      <c r="E713">
        <v>0.16</v>
      </c>
      <c r="F713" t="s">
        <v>67</v>
      </c>
      <c r="G713" t="s">
        <v>105</v>
      </c>
      <c r="H713">
        <v>199</v>
      </c>
      <c r="I713">
        <v>1.1299999999999999</v>
      </c>
      <c r="J713" t="s">
        <v>106</v>
      </c>
      <c r="K713" t="s">
        <v>67</v>
      </c>
      <c r="L713">
        <v>0</v>
      </c>
      <c r="M713" t="s">
        <v>116</v>
      </c>
      <c r="N713" t="s">
        <v>107</v>
      </c>
      <c r="O713">
        <v>-1.25</v>
      </c>
      <c r="P713">
        <v>-1.23</v>
      </c>
      <c r="Q713">
        <v>-1.01</v>
      </c>
      <c r="R713" t="s">
        <v>142</v>
      </c>
      <c r="S713">
        <v>5.3</v>
      </c>
      <c r="T713" t="s">
        <v>65</v>
      </c>
      <c r="U713" t="s">
        <v>826</v>
      </c>
      <c r="V713" t="s">
        <v>108</v>
      </c>
      <c r="W713" t="s">
        <v>80</v>
      </c>
      <c r="X713">
        <v>0.18</v>
      </c>
      <c r="Y713" t="s">
        <v>67</v>
      </c>
      <c r="Z713">
        <v>-0.8</v>
      </c>
      <c r="AA713" t="s">
        <v>65</v>
      </c>
      <c r="AB713" t="s">
        <v>92</v>
      </c>
      <c r="AC713">
        <v>-1.23</v>
      </c>
      <c r="AD713">
        <v>2021</v>
      </c>
      <c r="AE713">
        <v>179</v>
      </c>
      <c r="AF713">
        <v>358</v>
      </c>
      <c r="AG713" t="s">
        <v>93</v>
      </c>
      <c r="AH713" t="s">
        <v>66</v>
      </c>
      <c r="AI713">
        <v>1536</v>
      </c>
      <c r="AJ713">
        <v>0.38</v>
      </c>
      <c r="AK713" t="s">
        <v>109</v>
      </c>
      <c r="AL713">
        <v>457400</v>
      </c>
      <c r="AM713" t="s">
        <v>431</v>
      </c>
      <c r="AN713" t="s">
        <v>67</v>
      </c>
      <c r="AO713" t="s">
        <v>123</v>
      </c>
      <c r="AP713" t="s">
        <v>124</v>
      </c>
      <c r="AQ713" t="s">
        <v>68</v>
      </c>
      <c r="AR713" t="s">
        <v>93</v>
      </c>
      <c r="AS713" t="s">
        <v>67</v>
      </c>
      <c r="AT713" t="s">
        <v>146</v>
      </c>
      <c r="AU713" t="s">
        <v>125</v>
      </c>
      <c r="AV713" t="s">
        <v>67</v>
      </c>
      <c r="AW713" t="s">
        <v>126</v>
      </c>
      <c r="AX713" t="s">
        <v>307</v>
      </c>
      <c r="AY713" t="s">
        <v>110</v>
      </c>
      <c r="AZ713">
        <v>260</v>
      </c>
      <c r="BA713" t="s">
        <v>67</v>
      </c>
      <c r="BB713">
        <v>0</v>
      </c>
      <c r="BC713">
        <v>0.22</v>
      </c>
      <c r="BD713">
        <v>2</v>
      </c>
      <c r="BE713">
        <v>2</v>
      </c>
      <c r="BF713" t="s">
        <v>70</v>
      </c>
      <c r="BG713" t="s">
        <v>128</v>
      </c>
      <c r="BH713" t="s">
        <v>704</v>
      </c>
      <c r="BI713" t="s">
        <v>67</v>
      </c>
      <c r="BJ713" t="s">
        <v>147</v>
      </c>
      <c r="BK713" t="s">
        <v>67</v>
      </c>
      <c r="BL713" t="s">
        <v>130</v>
      </c>
      <c r="BM713" t="s">
        <v>67</v>
      </c>
      <c r="BN713">
        <v>32.36</v>
      </c>
      <c r="BO713">
        <v>0.13</v>
      </c>
      <c r="BP713">
        <v>1.4</v>
      </c>
      <c r="BQ713" t="s">
        <v>148</v>
      </c>
      <c r="BR713" t="s">
        <v>139</v>
      </c>
      <c r="BS713" t="s">
        <v>133</v>
      </c>
      <c r="BT713" t="s">
        <v>98</v>
      </c>
      <c r="BU713">
        <v>-1.1000000000000001</v>
      </c>
      <c r="BV713">
        <v>-0.85</v>
      </c>
    </row>
    <row r="714" spans="1:74" x14ac:dyDescent="0.25">
      <c r="A714" t="s">
        <v>80</v>
      </c>
      <c r="B714" t="s">
        <v>80</v>
      </c>
      <c r="C714" t="s">
        <v>80</v>
      </c>
      <c r="D714">
        <v>2.9</v>
      </c>
      <c r="E714">
        <v>0.28000000000000003</v>
      </c>
      <c r="F714" t="s">
        <v>67</v>
      </c>
      <c r="G714" t="s">
        <v>105</v>
      </c>
      <c r="H714">
        <v>199</v>
      </c>
      <c r="I714">
        <v>1.1299999999999999</v>
      </c>
      <c r="J714" t="s">
        <v>106</v>
      </c>
      <c r="K714" t="s">
        <v>67</v>
      </c>
      <c r="L714">
        <v>0</v>
      </c>
      <c r="M714" t="s">
        <v>116</v>
      </c>
      <c r="N714" t="s">
        <v>107</v>
      </c>
      <c r="O714">
        <v>-1.25</v>
      </c>
      <c r="P714">
        <v>-1.54</v>
      </c>
      <c r="Q714">
        <v>-1.25</v>
      </c>
      <c r="R714" t="s">
        <v>142</v>
      </c>
      <c r="S714">
        <v>6.5</v>
      </c>
      <c r="T714" t="s">
        <v>65</v>
      </c>
      <c r="U714" t="s">
        <v>827</v>
      </c>
      <c r="V714" t="s">
        <v>108</v>
      </c>
      <c r="W714" t="s">
        <v>80</v>
      </c>
      <c r="X714">
        <v>0.32</v>
      </c>
      <c r="Y714" t="s">
        <v>67</v>
      </c>
      <c r="Z714">
        <v>-0.79</v>
      </c>
      <c r="AA714" t="s">
        <v>65</v>
      </c>
      <c r="AB714" t="s">
        <v>92</v>
      </c>
      <c r="AC714">
        <v>-1.54</v>
      </c>
      <c r="AD714">
        <v>2021</v>
      </c>
      <c r="AE714">
        <v>127.1</v>
      </c>
      <c r="AF714">
        <v>254</v>
      </c>
      <c r="AG714" t="s">
        <v>93</v>
      </c>
      <c r="AH714" t="s">
        <v>66</v>
      </c>
      <c r="AI714">
        <v>1536</v>
      </c>
      <c r="AJ714">
        <v>1.05</v>
      </c>
      <c r="AK714" t="s">
        <v>109</v>
      </c>
      <c r="AL714">
        <v>457401</v>
      </c>
      <c r="AM714" t="s">
        <v>828</v>
      </c>
      <c r="AN714" t="s">
        <v>67</v>
      </c>
      <c r="AO714" t="s">
        <v>123</v>
      </c>
      <c r="AP714" t="s">
        <v>124</v>
      </c>
      <c r="AQ714" t="s">
        <v>68</v>
      </c>
      <c r="AR714" t="s">
        <v>93</v>
      </c>
      <c r="AS714" t="s">
        <v>67</v>
      </c>
      <c r="AT714" t="s">
        <v>146</v>
      </c>
      <c r="AU714" t="s">
        <v>125</v>
      </c>
      <c r="AV714" t="s">
        <v>67</v>
      </c>
      <c r="AW714" t="s">
        <v>126</v>
      </c>
      <c r="AX714" t="s">
        <v>307</v>
      </c>
      <c r="AY714" t="s">
        <v>110</v>
      </c>
      <c r="AZ714">
        <v>166</v>
      </c>
      <c r="BA714" t="s">
        <v>67</v>
      </c>
      <c r="BB714">
        <v>0</v>
      </c>
      <c r="BC714">
        <v>0.28999999999999998</v>
      </c>
      <c r="BD714">
        <v>2.1</v>
      </c>
      <c r="BE714">
        <v>2.1</v>
      </c>
      <c r="BF714" t="s">
        <v>70</v>
      </c>
      <c r="BG714" t="s">
        <v>128</v>
      </c>
      <c r="BH714" t="s">
        <v>704</v>
      </c>
      <c r="BI714" t="s">
        <v>67</v>
      </c>
      <c r="BJ714" t="s">
        <v>147</v>
      </c>
      <c r="BK714" t="s">
        <v>67</v>
      </c>
      <c r="BL714" t="s">
        <v>130</v>
      </c>
      <c r="BM714" t="s">
        <v>67</v>
      </c>
      <c r="BN714">
        <v>40.21</v>
      </c>
      <c r="BO714">
        <v>0.44</v>
      </c>
      <c r="BP714">
        <v>2.2999999999999998</v>
      </c>
      <c r="BQ714" t="s">
        <v>131</v>
      </c>
      <c r="BR714" t="s">
        <v>139</v>
      </c>
      <c r="BS714" t="s">
        <v>133</v>
      </c>
      <c r="BT714" t="s">
        <v>98</v>
      </c>
      <c r="BU714">
        <v>-1.1000000000000001</v>
      </c>
      <c r="BV714" t="s">
        <v>67</v>
      </c>
    </row>
    <row r="715" spans="1:74" x14ac:dyDescent="0.25">
      <c r="A715" t="s">
        <v>80</v>
      </c>
      <c r="B715" t="s">
        <v>80</v>
      </c>
      <c r="C715" t="s">
        <v>80</v>
      </c>
      <c r="D715">
        <v>5.0999999999999996</v>
      </c>
      <c r="E715">
        <v>0.52</v>
      </c>
      <c r="F715" t="s">
        <v>67</v>
      </c>
      <c r="G715" t="s">
        <v>105</v>
      </c>
      <c r="H715">
        <v>199</v>
      </c>
      <c r="I715">
        <v>1.1299999999999999</v>
      </c>
      <c r="J715" t="s">
        <v>106</v>
      </c>
      <c r="K715" t="s">
        <v>67</v>
      </c>
      <c r="L715">
        <v>0</v>
      </c>
      <c r="M715" t="s">
        <v>116</v>
      </c>
      <c r="N715" t="s">
        <v>107</v>
      </c>
      <c r="O715">
        <v>-1.25</v>
      </c>
      <c r="P715">
        <v>-1.76</v>
      </c>
      <c r="Q715">
        <v>-1.4</v>
      </c>
      <c r="R715" t="s">
        <v>142</v>
      </c>
      <c r="S715">
        <v>7</v>
      </c>
      <c r="T715" t="s">
        <v>65</v>
      </c>
      <c r="U715" t="s">
        <v>827</v>
      </c>
      <c r="V715" t="s">
        <v>108</v>
      </c>
      <c r="W715" t="s">
        <v>80</v>
      </c>
      <c r="X715">
        <v>0.59</v>
      </c>
      <c r="Y715" t="s">
        <v>67</v>
      </c>
      <c r="Z715">
        <v>-0.79</v>
      </c>
      <c r="AA715" t="s">
        <v>65</v>
      </c>
      <c r="AB715" t="s">
        <v>92</v>
      </c>
      <c r="AC715">
        <v>-1.76</v>
      </c>
      <c r="AD715">
        <v>2021</v>
      </c>
      <c r="AE715">
        <v>182.4</v>
      </c>
      <c r="AF715">
        <v>365</v>
      </c>
      <c r="AG715" t="s">
        <v>93</v>
      </c>
      <c r="AH715" t="s">
        <v>66</v>
      </c>
      <c r="AI715">
        <v>1536</v>
      </c>
      <c r="AJ715">
        <v>1.63</v>
      </c>
      <c r="AK715" t="s">
        <v>109</v>
      </c>
      <c r="AL715">
        <v>457402</v>
      </c>
      <c r="AM715" t="s">
        <v>828</v>
      </c>
      <c r="AN715" t="s">
        <v>67</v>
      </c>
      <c r="AO715" t="s">
        <v>123</v>
      </c>
      <c r="AP715" t="s">
        <v>124</v>
      </c>
      <c r="AQ715" t="s">
        <v>68</v>
      </c>
      <c r="AR715" t="s">
        <v>93</v>
      </c>
      <c r="AS715" t="s">
        <v>67</v>
      </c>
      <c r="AT715" t="s">
        <v>146</v>
      </c>
      <c r="AU715" t="s">
        <v>125</v>
      </c>
      <c r="AV715" t="s">
        <v>67</v>
      </c>
      <c r="AW715" t="s">
        <v>126</v>
      </c>
      <c r="AX715" t="s">
        <v>307</v>
      </c>
      <c r="AY715" t="s">
        <v>110</v>
      </c>
      <c r="AZ715">
        <v>167</v>
      </c>
      <c r="BA715" t="s">
        <v>67</v>
      </c>
      <c r="BB715">
        <v>0</v>
      </c>
      <c r="BC715">
        <v>0.36</v>
      </c>
      <c r="BD715">
        <v>2.1</v>
      </c>
      <c r="BE715">
        <v>2.1</v>
      </c>
      <c r="BF715" t="s">
        <v>70</v>
      </c>
      <c r="BG715" t="s">
        <v>128</v>
      </c>
      <c r="BH715" t="s">
        <v>704</v>
      </c>
      <c r="BI715" t="s">
        <v>67</v>
      </c>
      <c r="BJ715" t="s">
        <v>147</v>
      </c>
      <c r="BK715" t="s">
        <v>67</v>
      </c>
      <c r="BL715" t="s">
        <v>130</v>
      </c>
      <c r="BM715" t="s">
        <v>67</v>
      </c>
      <c r="BN715">
        <v>107.16</v>
      </c>
      <c r="BO715">
        <v>0.66</v>
      </c>
      <c r="BP715">
        <v>2.8</v>
      </c>
      <c r="BQ715" t="s">
        <v>131</v>
      </c>
      <c r="BR715" t="s">
        <v>139</v>
      </c>
      <c r="BS715" t="s">
        <v>133</v>
      </c>
      <c r="BT715" t="s">
        <v>98</v>
      </c>
      <c r="BU715">
        <v>-1.1000000000000001</v>
      </c>
      <c r="BV715" t="s">
        <v>67</v>
      </c>
    </row>
    <row r="716" spans="1:74" x14ac:dyDescent="0.25">
      <c r="A716" t="s">
        <v>80</v>
      </c>
      <c r="B716" t="s">
        <v>80</v>
      </c>
      <c r="C716" t="s">
        <v>80</v>
      </c>
      <c r="D716">
        <v>2.7</v>
      </c>
      <c r="E716">
        <v>0.15</v>
      </c>
      <c r="F716" t="s">
        <v>67</v>
      </c>
      <c r="G716" t="s">
        <v>105</v>
      </c>
      <c r="H716">
        <v>199</v>
      </c>
      <c r="I716">
        <v>1.1299999999999999</v>
      </c>
      <c r="J716" t="s">
        <v>106</v>
      </c>
      <c r="K716" t="s">
        <v>67</v>
      </c>
      <c r="L716">
        <v>0</v>
      </c>
      <c r="M716" t="s">
        <v>116</v>
      </c>
      <c r="N716" t="s">
        <v>107</v>
      </c>
      <c r="O716">
        <v>-1.25</v>
      </c>
      <c r="P716">
        <v>-1.55</v>
      </c>
      <c r="Q716">
        <v>-1.42</v>
      </c>
      <c r="R716" t="s">
        <v>142</v>
      </c>
      <c r="S716">
        <v>5.8</v>
      </c>
      <c r="T716" t="s">
        <v>65</v>
      </c>
      <c r="U716" t="s">
        <v>827</v>
      </c>
      <c r="V716" t="s">
        <v>108</v>
      </c>
      <c r="W716" t="s">
        <v>80</v>
      </c>
      <c r="X716">
        <v>0.17</v>
      </c>
      <c r="Y716" t="s">
        <v>67</v>
      </c>
      <c r="Z716">
        <v>-1.28</v>
      </c>
      <c r="AA716" t="s">
        <v>65</v>
      </c>
      <c r="AB716" t="s">
        <v>92</v>
      </c>
      <c r="AC716">
        <v>-1.55</v>
      </c>
      <c r="AD716">
        <v>2021</v>
      </c>
      <c r="AE716">
        <v>165.8</v>
      </c>
      <c r="AF716">
        <v>332</v>
      </c>
      <c r="AG716" t="s">
        <v>93</v>
      </c>
      <c r="AH716" t="s">
        <v>66</v>
      </c>
      <c r="AI716">
        <v>1536</v>
      </c>
      <c r="AJ716">
        <v>0.27</v>
      </c>
      <c r="AK716" t="s">
        <v>109</v>
      </c>
      <c r="AL716">
        <v>457403</v>
      </c>
      <c r="AM716" t="s">
        <v>828</v>
      </c>
      <c r="AN716" t="s">
        <v>67</v>
      </c>
      <c r="AO716" t="s">
        <v>123</v>
      </c>
      <c r="AP716" t="s">
        <v>124</v>
      </c>
      <c r="AQ716" t="s">
        <v>68</v>
      </c>
      <c r="AR716" t="s">
        <v>93</v>
      </c>
      <c r="AS716" t="s">
        <v>67</v>
      </c>
      <c r="AT716" t="s">
        <v>146</v>
      </c>
      <c r="AU716" t="s">
        <v>125</v>
      </c>
      <c r="AV716" t="s">
        <v>67</v>
      </c>
      <c r="AW716" t="s">
        <v>126</v>
      </c>
      <c r="AX716" t="s">
        <v>432</v>
      </c>
      <c r="AY716" t="s">
        <v>110</v>
      </c>
      <c r="AZ716">
        <v>168</v>
      </c>
      <c r="BA716" t="s">
        <v>67</v>
      </c>
      <c r="BB716">
        <v>0</v>
      </c>
      <c r="BC716">
        <v>0.13</v>
      </c>
      <c r="BD716">
        <v>2.1</v>
      </c>
      <c r="BE716">
        <v>2.1</v>
      </c>
      <c r="BF716" t="s">
        <v>70</v>
      </c>
      <c r="BG716" t="s">
        <v>128</v>
      </c>
      <c r="BH716" t="s">
        <v>704</v>
      </c>
      <c r="BI716" t="s">
        <v>67</v>
      </c>
      <c r="BJ716" t="s">
        <v>147</v>
      </c>
      <c r="BK716" t="s">
        <v>67</v>
      </c>
      <c r="BL716" t="s">
        <v>130</v>
      </c>
      <c r="BM716" t="s">
        <v>67</v>
      </c>
      <c r="BN716">
        <v>28.1</v>
      </c>
      <c r="BO716">
        <v>0.45</v>
      </c>
      <c r="BP716">
        <v>1.6</v>
      </c>
      <c r="BQ716" t="s">
        <v>148</v>
      </c>
      <c r="BR716" t="s">
        <v>139</v>
      </c>
      <c r="BS716" t="s">
        <v>133</v>
      </c>
      <c r="BT716" t="s">
        <v>98</v>
      </c>
      <c r="BU716">
        <v>-1.1000000000000001</v>
      </c>
      <c r="BV716" t="s">
        <v>67</v>
      </c>
    </row>
    <row r="717" spans="1:74" x14ac:dyDescent="0.25">
      <c r="A717" t="s">
        <v>80</v>
      </c>
      <c r="B717" t="s">
        <v>80</v>
      </c>
      <c r="C717" t="s">
        <v>80</v>
      </c>
      <c r="D717">
        <v>2.4</v>
      </c>
      <c r="E717">
        <v>0.24</v>
      </c>
      <c r="F717" t="s">
        <v>67</v>
      </c>
      <c r="G717" t="s">
        <v>105</v>
      </c>
      <c r="H717">
        <v>199</v>
      </c>
      <c r="I717">
        <v>1.1299999999999999</v>
      </c>
      <c r="J717" t="s">
        <v>106</v>
      </c>
      <c r="K717" t="s">
        <v>67</v>
      </c>
      <c r="L717">
        <v>0</v>
      </c>
      <c r="M717" t="s">
        <v>116</v>
      </c>
      <c r="N717" t="s">
        <v>107</v>
      </c>
      <c r="O717">
        <v>-1.25</v>
      </c>
      <c r="P717">
        <v>-2.0699999999999998</v>
      </c>
      <c r="Q717">
        <v>-1.79</v>
      </c>
      <c r="R717" t="s">
        <v>142</v>
      </c>
      <c r="S717">
        <v>5.8</v>
      </c>
      <c r="T717" t="s">
        <v>65</v>
      </c>
      <c r="U717" t="s">
        <v>827</v>
      </c>
      <c r="V717" t="s">
        <v>108</v>
      </c>
      <c r="W717" t="s">
        <v>80</v>
      </c>
      <c r="X717">
        <v>0.27</v>
      </c>
      <c r="Y717" t="s">
        <v>67</v>
      </c>
      <c r="Z717">
        <v>-1.62</v>
      </c>
      <c r="AA717" t="s">
        <v>65</v>
      </c>
      <c r="AB717" t="s">
        <v>92</v>
      </c>
      <c r="AC717">
        <v>-2.0699999999999998</v>
      </c>
      <c r="AD717">
        <v>2021</v>
      </c>
      <c r="AE717">
        <v>147.4</v>
      </c>
      <c r="AF717">
        <v>295</v>
      </c>
      <c r="AG717" t="s">
        <v>93</v>
      </c>
      <c r="AH717" t="s">
        <v>66</v>
      </c>
      <c r="AI717">
        <v>1536</v>
      </c>
      <c r="AJ717">
        <v>0.46</v>
      </c>
      <c r="AK717" t="s">
        <v>109</v>
      </c>
      <c r="AL717">
        <v>457404</v>
      </c>
      <c r="AM717" t="s">
        <v>828</v>
      </c>
      <c r="AN717" t="s">
        <v>67</v>
      </c>
      <c r="AO717" t="s">
        <v>123</v>
      </c>
      <c r="AP717" t="s">
        <v>124</v>
      </c>
      <c r="AQ717" t="s">
        <v>68</v>
      </c>
      <c r="AR717" t="s">
        <v>93</v>
      </c>
      <c r="AS717" t="s">
        <v>67</v>
      </c>
      <c r="AT717" t="s">
        <v>146</v>
      </c>
      <c r="AU717" t="s">
        <v>125</v>
      </c>
      <c r="AV717" t="s">
        <v>67</v>
      </c>
      <c r="AW717" t="s">
        <v>126</v>
      </c>
      <c r="AX717" t="s">
        <v>616</v>
      </c>
      <c r="AY717" t="s">
        <v>110</v>
      </c>
      <c r="AZ717">
        <v>169</v>
      </c>
      <c r="BA717" t="s">
        <v>67</v>
      </c>
      <c r="BB717">
        <v>0</v>
      </c>
      <c r="BC717">
        <v>0.28000000000000003</v>
      </c>
      <c r="BD717">
        <v>2.1</v>
      </c>
      <c r="BE717">
        <v>2.1</v>
      </c>
      <c r="BF717" t="s">
        <v>70</v>
      </c>
      <c r="BG717" t="s">
        <v>128</v>
      </c>
      <c r="BH717" t="s">
        <v>704</v>
      </c>
      <c r="BI717" t="s">
        <v>67</v>
      </c>
      <c r="BJ717" t="s">
        <v>147</v>
      </c>
      <c r="BK717" t="s">
        <v>67</v>
      </c>
      <c r="BL717" t="s">
        <v>130</v>
      </c>
      <c r="BM717" t="s">
        <v>67</v>
      </c>
      <c r="BN717">
        <v>39.979999999999997</v>
      </c>
      <c r="BO717">
        <v>0.97</v>
      </c>
      <c r="BP717">
        <v>1.6</v>
      </c>
      <c r="BQ717" t="s">
        <v>148</v>
      </c>
      <c r="BR717" t="s">
        <v>139</v>
      </c>
      <c r="BS717" t="s">
        <v>133</v>
      </c>
      <c r="BT717" t="s">
        <v>98</v>
      </c>
      <c r="BU717">
        <v>-1.1000000000000001</v>
      </c>
      <c r="BV717" t="s">
        <v>67</v>
      </c>
    </row>
    <row r="718" spans="1:74" x14ac:dyDescent="0.25">
      <c r="A718" t="s">
        <v>80</v>
      </c>
      <c r="B718" t="s">
        <v>80</v>
      </c>
      <c r="C718" t="s">
        <v>80</v>
      </c>
      <c r="D718">
        <v>2.2999999999999998</v>
      </c>
      <c r="E718">
        <v>0.18</v>
      </c>
      <c r="F718" t="s">
        <v>67</v>
      </c>
      <c r="G718" t="s">
        <v>88</v>
      </c>
      <c r="H718">
        <v>199</v>
      </c>
      <c r="I718">
        <v>1.1299999999999999</v>
      </c>
      <c r="J718" t="s">
        <v>106</v>
      </c>
      <c r="K718" t="s">
        <v>67</v>
      </c>
      <c r="L718">
        <v>0</v>
      </c>
      <c r="M718" t="s">
        <v>116</v>
      </c>
      <c r="N718" t="s">
        <v>107</v>
      </c>
      <c r="O718">
        <v>-1.4</v>
      </c>
      <c r="P718">
        <v>-1.59</v>
      </c>
      <c r="Q718">
        <v>-1.34</v>
      </c>
      <c r="R718" t="s">
        <v>142</v>
      </c>
      <c r="S718">
        <v>5.0999999999999996</v>
      </c>
      <c r="T718" t="s">
        <v>65</v>
      </c>
      <c r="U718" t="s">
        <v>829</v>
      </c>
      <c r="V718" t="s">
        <v>108</v>
      </c>
      <c r="W718" t="s">
        <v>80</v>
      </c>
      <c r="X718">
        <v>0.2</v>
      </c>
      <c r="Y718" t="s">
        <v>67</v>
      </c>
      <c r="Z718">
        <v>-0.94</v>
      </c>
      <c r="AA718" t="s">
        <v>65</v>
      </c>
      <c r="AB718" t="s">
        <v>92</v>
      </c>
      <c r="AC718">
        <v>-1.59</v>
      </c>
      <c r="AD718">
        <v>2021</v>
      </c>
      <c r="AE718">
        <v>160.80000000000001</v>
      </c>
      <c r="AF718">
        <v>322</v>
      </c>
      <c r="AG718" t="s">
        <v>93</v>
      </c>
      <c r="AH718" t="s">
        <v>66</v>
      </c>
      <c r="AI718">
        <v>1536</v>
      </c>
      <c r="AJ718">
        <v>0.53</v>
      </c>
      <c r="AK718" t="s">
        <v>109</v>
      </c>
      <c r="AL718">
        <v>457409</v>
      </c>
      <c r="AM718" t="s">
        <v>830</v>
      </c>
      <c r="AN718" t="s">
        <v>67</v>
      </c>
      <c r="AO718" t="s">
        <v>123</v>
      </c>
      <c r="AP718" t="s">
        <v>124</v>
      </c>
      <c r="AQ718" t="s">
        <v>68</v>
      </c>
      <c r="AR718" t="s">
        <v>93</v>
      </c>
      <c r="AS718" t="s">
        <v>67</v>
      </c>
      <c r="AT718" t="s">
        <v>146</v>
      </c>
      <c r="AU718" t="s">
        <v>125</v>
      </c>
      <c r="AV718" t="s">
        <v>67</v>
      </c>
      <c r="AW718" t="s">
        <v>126</v>
      </c>
      <c r="AX718" t="s">
        <v>189</v>
      </c>
      <c r="AY718" t="s">
        <v>110</v>
      </c>
      <c r="AZ718">
        <v>794</v>
      </c>
      <c r="BA718" t="s">
        <v>67</v>
      </c>
      <c r="BB718">
        <v>0</v>
      </c>
      <c r="BC718">
        <v>0.25</v>
      </c>
      <c r="BD718">
        <v>1.9</v>
      </c>
      <c r="BE718">
        <v>1.9</v>
      </c>
      <c r="BF718" t="s">
        <v>70</v>
      </c>
      <c r="BG718" t="s">
        <v>178</v>
      </c>
      <c r="BH718" t="s">
        <v>704</v>
      </c>
      <c r="BI718" t="s">
        <v>67</v>
      </c>
      <c r="BJ718" t="s">
        <v>147</v>
      </c>
      <c r="BK718" t="s">
        <v>67</v>
      </c>
      <c r="BL718" t="s">
        <v>97</v>
      </c>
      <c r="BM718" t="s">
        <v>67</v>
      </c>
      <c r="BN718">
        <v>32.71</v>
      </c>
      <c r="BO718">
        <v>0.34</v>
      </c>
      <c r="BP718">
        <v>1.4</v>
      </c>
      <c r="BQ718" t="s">
        <v>148</v>
      </c>
      <c r="BR718" t="s">
        <v>831</v>
      </c>
      <c r="BS718" t="s">
        <v>133</v>
      </c>
      <c r="BT718" t="s">
        <v>98</v>
      </c>
      <c r="BU718">
        <v>-1.25</v>
      </c>
      <c r="BV718">
        <v>-1</v>
      </c>
    </row>
    <row r="719" spans="1:74" x14ac:dyDescent="0.25">
      <c r="A719" t="s">
        <v>80</v>
      </c>
      <c r="B719" t="s">
        <v>80</v>
      </c>
      <c r="C719" t="s">
        <v>80</v>
      </c>
      <c r="D719">
        <v>4</v>
      </c>
      <c r="E719">
        <v>0.22</v>
      </c>
      <c r="F719" t="s">
        <v>67</v>
      </c>
      <c r="G719" t="s">
        <v>88</v>
      </c>
      <c r="H719">
        <v>199</v>
      </c>
      <c r="I719">
        <v>1.1299999999999999</v>
      </c>
      <c r="J719" t="s">
        <v>106</v>
      </c>
      <c r="K719" t="s">
        <v>67</v>
      </c>
      <c r="L719">
        <v>0</v>
      </c>
      <c r="M719" t="s">
        <v>116</v>
      </c>
      <c r="N719" t="s">
        <v>107</v>
      </c>
      <c r="O719">
        <v>-1.4</v>
      </c>
      <c r="P719">
        <v>-1.55</v>
      </c>
      <c r="Q719">
        <v>-1.25</v>
      </c>
      <c r="R719" t="s">
        <v>142</v>
      </c>
      <c r="S719">
        <v>5.3</v>
      </c>
      <c r="T719" t="s">
        <v>65</v>
      </c>
      <c r="U719" t="s">
        <v>829</v>
      </c>
      <c r="V719" t="s">
        <v>108</v>
      </c>
      <c r="W719" t="s">
        <v>80</v>
      </c>
      <c r="X719">
        <v>0.25</v>
      </c>
      <c r="Y719" t="s">
        <v>67</v>
      </c>
      <c r="Z719">
        <v>-0.98</v>
      </c>
      <c r="AA719" t="s">
        <v>65</v>
      </c>
      <c r="AB719" t="s">
        <v>92</v>
      </c>
      <c r="AC719">
        <v>-1.55</v>
      </c>
      <c r="AD719">
        <v>2021</v>
      </c>
      <c r="AE719">
        <v>250</v>
      </c>
      <c r="AF719">
        <v>500</v>
      </c>
      <c r="AG719" t="s">
        <v>93</v>
      </c>
      <c r="AH719" t="s">
        <v>66</v>
      </c>
      <c r="AI719">
        <v>1536</v>
      </c>
      <c r="AJ719">
        <v>0.52</v>
      </c>
      <c r="AK719" t="s">
        <v>109</v>
      </c>
      <c r="AL719">
        <v>457410</v>
      </c>
      <c r="AM719" t="s">
        <v>830</v>
      </c>
      <c r="AN719" t="s">
        <v>67</v>
      </c>
      <c r="AO719" t="s">
        <v>123</v>
      </c>
      <c r="AP719" t="s">
        <v>124</v>
      </c>
      <c r="AQ719" t="s">
        <v>68</v>
      </c>
      <c r="AR719" t="s">
        <v>93</v>
      </c>
      <c r="AS719" t="s">
        <v>67</v>
      </c>
      <c r="AT719" t="s">
        <v>146</v>
      </c>
      <c r="AU719" t="s">
        <v>125</v>
      </c>
      <c r="AV719" t="s">
        <v>67</v>
      </c>
      <c r="AW719" t="s">
        <v>126</v>
      </c>
      <c r="AX719" t="s">
        <v>189</v>
      </c>
      <c r="AY719" t="s">
        <v>110</v>
      </c>
      <c r="AZ719">
        <v>795</v>
      </c>
      <c r="BA719" t="s">
        <v>67</v>
      </c>
      <c r="BB719">
        <v>0</v>
      </c>
      <c r="BC719">
        <v>0.3</v>
      </c>
      <c r="BD719">
        <v>1.9</v>
      </c>
      <c r="BE719">
        <v>1.9</v>
      </c>
      <c r="BF719" t="s">
        <v>70</v>
      </c>
      <c r="BG719" t="s">
        <v>178</v>
      </c>
      <c r="BH719" t="s">
        <v>704</v>
      </c>
      <c r="BI719" t="s">
        <v>67</v>
      </c>
      <c r="BJ719" t="s">
        <v>147</v>
      </c>
      <c r="BK719" t="s">
        <v>67</v>
      </c>
      <c r="BL719" t="s">
        <v>97</v>
      </c>
      <c r="BM719" t="s">
        <v>67</v>
      </c>
      <c r="BN719">
        <v>62.16</v>
      </c>
      <c r="BO719">
        <v>0.3</v>
      </c>
      <c r="BP719">
        <v>1.6</v>
      </c>
      <c r="BQ719" t="s">
        <v>148</v>
      </c>
      <c r="BR719" t="s">
        <v>831</v>
      </c>
      <c r="BS719" t="s">
        <v>133</v>
      </c>
      <c r="BT719" t="s">
        <v>98</v>
      </c>
      <c r="BU719">
        <v>-1.25</v>
      </c>
      <c r="BV719">
        <v>-1</v>
      </c>
    </row>
    <row r="720" spans="1:74" x14ac:dyDescent="0.25">
      <c r="A720" t="s">
        <v>80</v>
      </c>
      <c r="B720" t="s">
        <v>80</v>
      </c>
      <c r="C720" t="s">
        <v>80</v>
      </c>
      <c r="D720">
        <v>1.8</v>
      </c>
      <c r="E720">
        <v>0.24</v>
      </c>
      <c r="F720" t="s">
        <v>67</v>
      </c>
      <c r="G720" t="s">
        <v>73</v>
      </c>
      <c r="H720">
        <v>199</v>
      </c>
      <c r="I720">
        <v>1.1299999999999999</v>
      </c>
      <c r="J720" t="s">
        <v>106</v>
      </c>
      <c r="K720" t="s">
        <v>67</v>
      </c>
      <c r="L720">
        <v>0</v>
      </c>
      <c r="M720" t="s">
        <v>116</v>
      </c>
      <c r="N720" t="s">
        <v>315</v>
      </c>
      <c r="O720">
        <v>-1.4</v>
      </c>
      <c r="P720">
        <v>-1.6</v>
      </c>
      <c r="Q720">
        <v>-1.32</v>
      </c>
      <c r="R720" t="s">
        <v>142</v>
      </c>
      <c r="S720">
        <v>5.8</v>
      </c>
      <c r="T720" t="s">
        <v>65</v>
      </c>
      <c r="U720" t="s">
        <v>832</v>
      </c>
      <c r="V720" t="s">
        <v>108</v>
      </c>
      <c r="W720" t="s">
        <v>80</v>
      </c>
      <c r="X720">
        <v>0.27</v>
      </c>
      <c r="Y720" t="s">
        <v>67</v>
      </c>
      <c r="Z720">
        <v>-0.97</v>
      </c>
      <c r="AA720" t="s">
        <v>65</v>
      </c>
      <c r="AB720" t="s">
        <v>316</v>
      </c>
      <c r="AC720">
        <v>-1.6</v>
      </c>
      <c r="AD720">
        <v>2021</v>
      </c>
      <c r="AE720">
        <v>121.5</v>
      </c>
      <c r="AF720">
        <v>243</v>
      </c>
      <c r="AG720" t="s">
        <v>93</v>
      </c>
      <c r="AH720" t="s">
        <v>66</v>
      </c>
      <c r="AI720">
        <v>1536</v>
      </c>
      <c r="AJ720">
        <v>0.6</v>
      </c>
      <c r="AK720" t="s">
        <v>109</v>
      </c>
      <c r="AL720">
        <v>457411</v>
      </c>
      <c r="AM720" t="s">
        <v>833</v>
      </c>
      <c r="AN720" t="s">
        <v>67</v>
      </c>
      <c r="AO720" t="s">
        <v>123</v>
      </c>
      <c r="AP720" t="s">
        <v>124</v>
      </c>
      <c r="AQ720" t="s">
        <v>68</v>
      </c>
      <c r="AR720" t="s">
        <v>93</v>
      </c>
      <c r="AS720" t="s">
        <v>67</v>
      </c>
      <c r="AT720" t="s">
        <v>146</v>
      </c>
      <c r="AU720" t="s">
        <v>125</v>
      </c>
      <c r="AV720" t="s">
        <v>67</v>
      </c>
      <c r="AW720" t="s">
        <v>126</v>
      </c>
      <c r="AX720" t="s">
        <v>432</v>
      </c>
      <c r="AY720" t="s">
        <v>110</v>
      </c>
      <c r="AZ720">
        <v>550</v>
      </c>
      <c r="BA720" t="s">
        <v>67</v>
      </c>
      <c r="BB720">
        <v>0</v>
      </c>
      <c r="BC720">
        <v>0.28000000000000003</v>
      </c>
      <c r="BD720">
        <v>2.2000000000000002</v>
      </c>
      <c r="BE720">
        <v>2.2000000000000002</v>
      </c>
      <c r="BF720" t="s">
        <v>303</v>
      </c>
      <c r="BG720" t="s">
        <v>99</v>
      </c>
      <c r="BH720" t="s">
        <v>704</v>
      </c>
      <c r="BI720" t="s">
        <v>67</v>
      </c>
      <c r="BJ720" t="s">
        <v>147</v>
      </c>
      <c r="BK720" t="s">
        <v>67</v>
      </c>
      <c r="BL720" t="s">
        <v>179</v>
      </c>
      <c r="BM720" t="s">
        <v>67</v>
      </c>
      <c r="BN720">
        <v>32.950000000000003</v>
      </c>
      <c r="BO720">
        <v>0.35</v>
      </c>
      <c r="BP720">
        <v>1.5</v>
      </c>
      <c r="BQ720" t="s">
        <v>148</v>
      </c>
      <c r="BR720" t="s">
        <v>834</v>
      </c>
      <c r="BS720" t="s">
        <v>133</v>
      </c>
      <c r="BT720" t="s">
        <v>98</v>
      </c>
      <c r="BU720">
        <v>-1.25</v>
      </c>
      <c r="BV720">
        <v>-1</v>
      </c>
    </row>
    <row r="721" spans="1:74" x14ac:dyDescent="0.25">
      <c r="A721" t="s">
        <v>80</v>
      </c>
      <c r="B721" t="s">
        <v>80</v>
      </c>
      <c r="C721" t="s">
        <v>80</v>
      </c>
      <c r="D721">
        <v>3</v>
      </c>
      <c r="E721">
        <v>0.2</v>
      </c>
      <c r="F721" t="s">
        <v>67</v>
      </c>
      <c r="G721" t="s">
        <v>73</v>
      </c>
      <c r="H721">
        <v>199</v>
      </c>
      <c r="I721">
        <v>1.1299999999999999</v>
      </c>
      <c r="J721" t="s">
        <v>106</v>
      </c>
      <c r="K721" t="s">
        <v>67</v>
      </c>
      <c r="L721">
        <v>0</v>
      </c>
      <c r="M721" t="s">
        <v>116</v>
      </c>
      <c r="N721" t="s">
        <v>315</v>
      </c>
      <c r="O721">
        <v>-1.4</v>
      </c>
      <c r="P721">
        <v>-1.56</v>
      </c>
      <c r="Q721">
        <v>-1.27</v>
      </c>
      <c r="R721" t="s">
        <v>142</v>
      </c>
      <c r="S721">
        <v>5.6</v>
      </c>
      <c r="T721" t="s">
        <v>65</v>
      </c>
      <c r="U721" t="s">
        <v>832</v>
      </c>
      <c r="V721" t="s">
        <v>108</v>
      </c>
      <c r="W721" t="s">
        <v>80</v>
      </c>
      <c r="X721">
        <v>0.23</v>
      </c>
      <c r="Y721" t="s">
        <v>67</v>
      </c>
      <c r="Z721">
        <v>-0.95</v>
      </c>
      <c r="AA721" t="s">
        <v>65</v>
      </c>
      <c r="AB721" t="s">
        <v>316</v>
      </c>
      <c r="AC721">
        <v>-1.56</v>
      </c>
      <c r="AD721">
        <v>2021</v>
      </c>
      <c r="AE721">
        <v>229.3</v>
      </c>
      <c r="AF721">
        <v>459</v>
      </c>
      <c r="AG721" t="s">
        <v>93</v>
      </c>
      <c r="AH721" t="s">
        <v>66</v>
      </c>
      <c r="AI721">
        <v>1536</v>
      </c>
      <c r="AJ721">
        <v>0.44</v>
      </c>
      <c r="AK721" t="s">
        <v>109</v>
      </c>
      <c r="AL721">
        <v>457412</v>
      </c>
      <c r="AM721" t="s">
        <v>833</v>
      </c>
      <c r="AN721" t="s">
        <v>67</v>
      </c>
      <c r="AO721" t="s">
        <v>123</v>
      </c>
      <c r="AP721" t="s">
        <v>124</v>
      </c>
      <c r="AQ721" t="s">
        <v>68</v>
      </c>
      <c r="AR721" t="s">
        <v>93</v>
      </c>
      <c r="AS721" t="s">
        <v>67</v>
      </c>
      <c r="AT721" t="s">
        <v>146</v>
      </c>
      <c r="AU721" t="s">
        <v>125</v>
      </c>
      <c r="AV721" t="s">
        <v>67</v>
      </c>
      <c r="AW721" t="s">
        <v>126</v>
      </c>
      <c r="AX721" t="s">
        <v>432</v>
      </c>
      <c r="AY721" t="s">
        <v>110</v>
      </c>
      <c r="AZ721">
        <v>551</v>
      </c>
      <c r="BA721" t="s">
        <v>67</v>
      </c>
      <c r="BB721">
        <v>0</v>
      </c>
      <c r="BC721">
        <v>0.28999999999999998</v>
      </c>
      <c r="BD721">
        <v>2.2000000000000002</v>
      </c>
      <c r="BE721">
        <v>2.2000000000000002</v>
      </c>
      <c r="BF721" t="s">
        <v>303</v>
      </c>
      <c r="BG721" t="s">
        <v>99</v>
      </c>
      <c r="BH721" t="s">
        <v>704</v>
      </c>
      <c r="BI721" t="s">
        <v>67</v>
      </c>
      <c r="BJ721" t="s">
        <v>147</v>
      </c>
      <c r="BK721" t="s">
        <v>67</v>
      </c>
      <c r="BL721" t="s">
        <v>179</v>
      </c>
      <c r="BM721" t="s">
        <v>67</v>
      </c>
      <c r="BN721">
        <v>51.81</v>
      </c>
      <c r="BO721">
        <v>0.31</v>
      </c>
      <c r="BP721">
        <v>1.3</v>
      </c>
      <c r="BQ721" t="s">
        <v>148</v>
      </c>
      <c r="BR721" t="s">
        <v>834</v>
      </c>
      <c r="BS721" t="s">
        <v>133</v>
      </c>
      <c r="BT721" t="s">
        <v>98</v>
      </c>
      <c r="BU721">
        <v>-1.25</v>
      </c>
      <c r="BV721">
        <v>-1</v>
      </c>
    </row>
    <row r="722" spans="1:74" x14ac:dyDescent="0.25">
      <c r="A722" t="s">
        <v>152</v>
      </c>
      <c r="B722" t="s">
        <v>153</v>
      </c>
      <c r="C722" t="s">
        <v>141</v>
      </c>
      <c r="D722">
        <v>0.4</v>
      </c>
      <c r="E722">
        <v>0.1</v>
      </c>
      <c r="F722" t="s">
        <v>67</v>
      </c>
      <c r="G722" t="s">
        <v>73</v>
      </c>
      <c r="H722">
        <v>199</v>
      </c>
      <c r="I722">
        <v>1.1299999999999999</v>
      </c>
      <c r="J722" t="s">
        <v>106</v>
      </c>
      <c r="K722" t="s">
        <v>67</v>
      </c>
      <c r="L722">
        <v>0</v>
      </c>
      <c r="M722" t="s">
        <v>116</v>
      </c>
      <c r="N722" t="s">
        <v>315</v>
      </c>
      <c r="O722">
        <v>-1.4</v>
      </c>
      <c r="P722">
        <v>-1.36</v>
      </c>
      <c r="Q722">
        <v>-1.2</v>
      </c>
      <c r="R722" t="s">
        <v>142</v>
      </c>
      <c r="S722">
        <v>5.3</v>
      </c>
      <c r="T722" t="s">
        <v>65</v>
      </c>
      <c r="U722" t="s">
        <v>832</v>
      </c>
      <c r="V722" t="s">
        <v>108</v>
      </c>
      <c r="W722" t="s">
        <v>152</v>
      </c>
      <c r="X722">
        <v>0.11</v>
      </c>
      <c r="Y722" t="s">
        <v>67</v>
      </c>
      <c r="Z722">
        <v>-0.95</v>
      </c>
      <c r="AA722" t="s">
        <v>65</v>
      </c>
      <c r="AB722" t="s">
        <v>316</v>
      </c>
      <c r="AC722">
        <v>-1.36</v>
      </c>
      <c r="AD722">
        <v>2021</v>
      </c>
      <c r="AE722">
        <v>37.799999999999997</v>
      </c>
      <c r="AF722">
        <v>76</v>
      </c>
      <c r="AG722" t="s">
        <v>93</v>
      </c>
      <c r="AH722" t="s">
        <v>66</v>
      </c>
      <c r="AI722">
        <v>1536</v>
      </c>
      <c r="AJ722">
        <v>0.27</v>
      </c>
      <c r="AK722" t="s">
        <v>109</v>
      </c>
      <c r="AL722">
        <v>457413</v>
      </c>
      <c r="AM722" t="s">
        <v>833</v>
      </c>
      <c r="AN722" t="s">
        <v>67</v>
      </c>
      <c r="AO722" t="s">
        <v>123</v>
      </c>
      <c r="AP722" t="s">
        <v>124</v>
      </c>
      <c r="AQ722" t="s">
        <v>68</v>
      </c>
      <c r="AR722" t="s">
        <v>93</v>
      </c>
      <c r="AS722" t="s">
        <v>67</v>
      </c>
      <c r="AT722" t="s">
        <v>146</v>
      </c>
      <c r="AU722" t="s">
        <v>125</v>
      </c>
      <c r="AV722" t="s">
        <v>67</v>
      </c>
      <c r="AW722" t="s">
        <v>126</v>
      </c>
      <c r="AX722" t="s">
        <v>432</v>
      </c>
      <c r="AY722" t="s">
        <v>110</v>
      </c>
      <c r="AZ722">
        <v>560</v>
      </c>
      <c r="BA722" t="s">
        <v>67</v>
      </c>
      <c r="BB722">
        <v>0</v>
      </c>
      <c r="BC722">
        <v>0.16</v>
      </c>
      <c r="BD722">
        <v>2.2000000000000002</v>
      </c>
      <c r="BE722">
        <v>2.2000000000000002</v>
      </c>
      <c r="BF722" t="s">
        <v>303</v>
      </c>
      <c r="BG722" t="s">
        <v>99</v>
      </c>
      <c r="BH722" t="s">
        <v>704</v>
      </c>
      <c r="BI722" t="s">
        <v>67</v>
      </c>
      <c r="BJ722" t="s">
        <v>147</v>
      </c>
      <c r="BK722" t="s">
        <v>67</v>
      </c>
      <c r="BL722" t="s">
        <v>179</v>
      </c>
      <c r="BM722" t="s">
        <v>67</v>
      </c>
      <c r="BN722">
        <v>4.2699999999999996</v>
      </c>
      <c r="BO722">
        <v>0.11</v>
      </c>
      <c r="BP722">
        <v>1</v>
      </c>
      <c r="BQ722" t="s">
        <v>148</v>
      </c>
      <c r="BR722" t="s">
        <v>834</v>
      </c>
      <c r="BS722" t="s">
        <v>133</v>
      </c>
      <c r="BT722" t="s">
        <v>98</v>
      </c>
      <c r="BU722">
        <v>-1.25</v>
      </c>
      <c r="BV722">
        <v>-1</v>
      </c>
    </row>
    <row r="723" spans="1:74" x14ac:dyDescent="0.25">
      <c r="A723" t="s">
        <v>80</v>
      </c>
      <c r="B723" t="s">
        <v>80</v>
      </c>
      <c r="C723" t="s">
        <v>80</v>
      </c>
      <c r="D723">
        <v>1.6</v>
      </c>
      <c r="E723">
        <v>0</v>
      </c>
      <c r="F723">
        <v>1.3</v>
      </c>
      <c r="G723" t="s">
        <v>105</v>
      </c>
      <c r="H723">
        <v>199</v>
      </c>
      <c r="I723">
        <v>1.1299999999999999</v>
      </c>
      <c r="J723" t="s">
        <v>106</v>
      </c>
      <c r="K723" t="s">
        <v>67</v>
      </c>
      <c r="L723">
        <v>0</v>
      </c>
      <c r="M723" t="s">
        <v>116</v>
      </c>
      <c r="N723" t="s">
        <v>107</v>
      </c>
      <c r="O723">
        <v>-1.3</v>
      </c>
      <c r="P723">
        <v>-0.6</v>
      </c>
      <c r="Q723">
        <v>-0.6</v>
      </c>
      <c r="R723" t="s">
        <v>142</v>
      </c>
      <c r="S723">
        <v>7</v>
      </c>
      <c r="T723" t="s">
        <v>65</v>
      </c>
      <c r="U723" t="s">
        <v>835</v>
      </c>
      <c r="V723" t="s">
        <v>108</v>
      </c>
      <c r="W723" t="s">
        <v>80</v>
      </c>
      <c r="X723">
        <v>0</v>
      </c>
      <c r="Y723">
        <v>1.3</v>
      </c>
      <c r="Z723">
        <v>0.55000000000000004</v>
      </c>
      <c r="AA723" t="s">
        <v>65</v>
      </c>
      <c r="AB723" t="s">
        <v>92</v>
      </c>
      <c r="AC723">
        <v>-0.6</v>
      </c>
      <c r="AD723">
        <v>2021</v>
      </c>
      <c r="AE723">
        <v>105</v>
      </c>
      <c r="AF723">
        <v>210</v>
      </c>
      <c r="AG723" t="s">
        <v>93</v>
      </c>
      <c r="AH723" t="s">
        <v>66</v>
      </c>
      <c r="AI723">
        <v>1536</v>
      </c>
      <c r="AJ723">
        <v>0</v>
      </c>
      <c r="AK723" t="s">
        <v>109</v>
      </c>
      <c r="AL723">
        <v>457405</v>
      </c>
      <c r="AM723" t="s">
        <v>836</v>
      </c>
      <c r="AN723" t="s">
        <v>67</v>
      </c>
      <c r="AO723" t="s">
        <v>123</v>
      </c>
      <c r="AP723" t="s">
        <v>124</v>
      </c>
      <c r="AQ723" t="s">
        <v>68</v>
      </c>
      <c r="AR723" t="s">
        <v>93</v>
      </c>
      <c r="AS723" t="s">
        <v>67</v>
      </c>
      <c r="AT723" t="s">
        <v>146</v>
      </c>
      <c r="AU723" t="s">
        <v>125</v>
      </c>
      <c r="AV723" t="s">
        <v>67</v>
      </c>
      <c r="AW723" t="s">
        <v>126</v>
      </c>
      <c r="AX723" t="s">
        <v>837</v>
      </c>
      <c r="AY723" t="s">
        <v>110</v>
      </c>
      <c r="AZ723">
        <v>990</v>
      </c>
      <c r="BA723" t="s">
        <v>67</v>
      </c>
      <c r="BB723">
        <v>0</v>
      </c>
      <c r="BC723">
        <v>0</v>
      </c>
      <c r="BD723">
        <v>1.4</v>
      </c>
      <c r="BE723">
        <v>1.4</v>
      </c>
      <c r="BF723" t="s">
        <v>70</v>
      </c>
      <c r="BG723" t="s">
        <v>128</v>
      </c>
      <c r="BH723" t="s">
        <v>704</v>
      </c>
      <c r="BI723" t="s">
        <v>67</v>
      </c>
      <c r="BJ723" t="s">
        <v>147</v>
      </c>
      <c r="BK723" t="s">
        <v>67</v>
      </c>
      <c r="BL723" t="s">
        <v>130</v>
      </c>
      <c r="BM723">
        <v>136.5</v>
      </c>
      <c r="BN723">
        <v>0</v>
      </c>
      <c r="BO723">
        <v>1.1499999999999999</v>
      </c>
      <c r="BP723">
        <v>1.5</v>
      </c>
      <c r="BQ723" t="s">
        <v>148</v>
      </c>
      <c r="BR723" t="s">
        <v>139</v>
      </c>
      <c r="BS723" t="s">
        <v>133</v>
      </c>
      <c r="BT723" t="s">
        <v>98</v>
      </c>
      <c r="BU723">
        <v>-1.1000000000000001</v>
      </c>
      <c r="BV723">
        <v>-0.9</v>
      </c>
    </row>
    <row r="724" spans="1:74" x14ac:dyDescent="0.25">
      <c r="A724" t="s">
        <v>80</v>
      </c>
      <c r="B724" t="s">
        <v>80</v>
      </c>
      <c r="C724" t="s">
        <v>80</v>
      </c>
      <c r="D724">
        <v>0.7</v>
      </c>
      <c r="E724">
        <v>0</v>
      </c>
      <c r="F724">
        <v>0.74</v>
      </c>
      <c r="G724" t="s">
        <v>73</v>
      </c>
      <c r="H724">
        <v>199</v>
      </c>
      <c r="I724">
        <v>1.1299999999999999</v>
      </c>
      <c r="J724" t="s">
        <v>75</v>
      </c>
      <c r="K724" t="s">
        <v>67</v>
      </c>
      <c r="L724">
        <v>0</v>
      </c>
      <c r="M724" t="s">
        <v>116</v>
      </c>
      <c r="N724" t="s">
        <v>348</v>
      </c>
      <c r="O724">
        <v>-1.3</v>
      </c>
      <c r="P724">
        <v>-0.73</v>
      </c>
      <c r="Q724">
        <v>-0.73</v>
      </c>
      <c r="R724" t="s">
        <v>142</v>
      </c>
      <c r="S724">
        <v>7.1</v>
      </c>
      <c r="T724" t="s">
        <v>65</v>
      </c>
      <c r="U724" t="s">
        <v>835</v>
      </c>
      <c r="V724" t="s">
        <v>76</v>
      </c>
      <c r="W724" t="s">
        <v>80</v>
      </c>
      <c r="X724">
        <v>0</v>
      </c>
      <c r="Y724">
        <v>0.74</v>
      </c>
      <c r="Z724">
        <v>0.38</v>
      </c>
      <c r="AA724" t="s">
        <v>65</v>
      </c>
      <c r="AB724" t="s">
        <v>100</v>
      </c>
      <c r="AC724">
        <v>-0.73</v>
      </c>
      <c r="AD724">
        <v>2021</v>
      </c>
      <c r="AE724">
        <v>43.5</v>
      </c>
      <c r="AF724">
        <v>87</v>
      </c>
      <c r="AG724" t="s">
        <v>93</v>
      </c>
      <c r="AH724" t="s">
        <v>66</v>
      </c>
      <c r="AI724">
        <v>1536</v>
      </c>
      <c r="AJ724">
        <v>0</v>
      </c>
      <c r="AK724" t="s">
        <v>77</v>
      </c>
      <c r="AL724">
        <v>457406</v>
      </c>
      <c r="AM724" t="s">
        <v>836</v>
      </c>
      <c r="AN724" t="s">
        <v>67</v>
      </c>
      <c r="AO724" t="s">
        <v>123</v>
      </c>
      <c r="AP724" t="s">
        <v>124</v>
      </c>
      <c r="AQ724" t="s">
        <v>68</v>
      </c>
      <c r="AR724" t="s">
        <v>93</v>
      </c>
      <c r="AS724" t="s">
        <v>67</v>
      </c>
      <c r="AT724" t="s">
        <v>146</v>
      </c>
      <c r="AU724" t="s">
        <v>125</v>
      </c>
      <c r="AV724" t="s">
        <v>67</v>
      </c>
      <c r="AW724" t="s">
        <v>126</v>
      </c>
      <c r="AX724" t="s">
        <v>477</v>
      </c>
      <c r="AY724" t="s">
        <v>78</v>
      </c>
      <c r="AZ724">
        <v>991</v>
      </c>
      <c r="BA724" t="s">
        <v>67</v>
      </c>
      <c r="BB724">
        <v>0</v>
      </c>
      <c r="BC724">
        <v>0</v>
      </c>
      <c r="BD724">
        <v>1.4</v>
      </c>
      <c r="BE724">
        <v>1.4</v>
      </c>
      <c r="BF724" t="s">
        <v>70</v>
      </c>
      <c r="BG724" t="s">
        <v>128</v>
      </c>
      <c r="BH724" t="s">
        <v>704</v>
      </c>
      <c r="BI724" t="s">
        <v>67</v>
      </c>
      <c r="BJ724" t="s">
        <v>147</v>
      </c>
      <c r="BK724" t="s">
        <v>67</v>
      </c>
      <c r="BL724" t="s">
        <v>130</v>
      </c>
      <c r="BM724">
        <v>32.19</v>
      </c>
      <c r="BN724">
        <v>0</v>
      </c>
      <c r="BO724">
        <v>1.1100000000000001</v>
      </c>
      <c r="BP724">
        <v>1.5</v>
      </c>
      <c r="BQ724" t="s">
        <v>148</v>
      </c>
      <c r="BR724" t="s">
        <v>139</v>
      </c>
      <c r="BS724" t="s">
        <v>133</v>
      </c>
      <c r="BT724" t="s">
        <v>79</v>
      </c>
      <c r="BU724">
        <v>-1.1000000000000001</v>
      </c>
      <c r="BV724">
        <v>-0.9</v>
      </c>
    </row>
    <row r="725" spans="1:74" x14ac:dyDescent="0.25">
      <c r="A725" t="s">
        <v>80</v>
      </c>
      <c r="B725" t="s">
        <v>80</v>
      </c>
      <c r="C725" t="s">
        <v>80</v>
      </c>
      <c r="D725">
        <v>1.5</v>
      </c>
      <c r="E725">
        <v>0</v>
      </c>
      <c r="F725">
        <v>1.3</v>
      </c>
      <c r="G725" t="s">
        <v>88</v>
      </c>
      <c r="H725">
        <v>199</v>
      </c>
      <c r="I725">
        <v>1.1299999999999999</v>
      </c>
      <c r="J725" t="s">
        <v>89</v>
      </c>
      <c r="K725" t="s">
        <v>67</v>
      </c>
      <c r="L725">
        <v>0</v>
      </c>
      <c r="M725" t="s">
        <v>116</v>
      </c>
      <c r="N725" t="s">
        <v>107</v>
      </c>
      <c r="O725">
        <v>-1.3</v>
      </c>
      <c r="P725">
        <v>-0.6</v>
      </c>
      <c r="Q725">
        <v>-0.6</v>
      </c>
      <c r="R725" t="s">
        <v>142</v>
      </c>
      <c r="S725">
        <v>7</v>
      </c>
      <c r="T725" t="s">
        <v>65</v>
      </c>
      <c r="U725" t="s">
        <v>835</v>
      </c>
      <c r="V725" t="s">
        <v>144</v>
      </c>
      <c r="W725" t="s">
        <v>80</v>
      </c>
      <c r="X725">
        <v>0</v>
      </c>
      <c r="Y725">
        <v>1.3</v>
      </c>
      <c r="Z725">
        <v>0.55000000000000004</v>
      </c>
      <c r="AA725" t="s">
        <v>65</v>
      </c>
      <c r="AB725" t="s">
        <v>92</v>
      </c>
      <c r="AC725">
        <v>-0.6</v>
      </c>
      <c r="AD725">
        <v>2021</v>
      </c>
      <c r="AE725">
        <v>102.6</v>
      </c>
      <c r="AF725">
        <v>205</v>
      </c>
      <c r="AG725" t="s">
        <v>93</v>
      </c>
      <c r="AH725" t="s">
        <v>66</v>
      </c>
      <c r="AI725">
        <v>1536</v>
      </c>
      <c r="AJ725">
        <v>0</v>
      </c>
      <c r="AK725" t="s">
        <v>109</v>
      </c>
      <c r="AL725">
        <v>457407</v>
      </c>
      <c r="AM725" t="s">
        <v>836</v>
      </c>
      <c r="AN725" t="s">
        <v>67</v>
      </c>
      <c r="AO725" t="s">
        <v>123</v>
      </c>
      <c r="AP725" t="s">
        <v>124</v>
      </c>
      <c r="AQ725" t="s">
        <v>68</v>
      </c>
      <c r="AR725" t="s">
        <v>93</v>
      </c>
      <c r="AS725" t="s">
        <v>67</v>
      </c>
      <c r="AT725" t="s">
        <v>146</v>
      </c>
      <c r="AU725" t="s">
        <v>125</v>
      </c>
      <c r="AV725" t="s">
        <v>67</v>
      </c>
      <c r="AW725" t="s">
        <v>126</v>
      </c>
      <c r="AX725" t="s">
        <v>837</v>
      </c>
      <c r="AY725" t="s">
        <v>110</v>
      </c>
      <c r="AZ725">
        <v>990</v>
      </c>
      <c r="BA725" t="s">
        <v>67</v>
      </c>
      <c r="BB725">
        <v>0</v>
      </c>
      <c r="BC725">
        <v>0</v>
      </c>
      <c r="BD725">
        <v>1.4</v>
      </c>
      <c r="BE725">
        <v>1.4</v>
      </c>
      <c r="BF725" t="s">
        <v>70</v>
      </c>
      <c r="BG725" t="s">
        <v>128</v>
      </c>
      <c r="BH725" t="s">
        <v>704</v>
      </c>
      <c r="BI725" t="s">
        <v>67</v>
      </c>
      <c r="BJ725" t="s">
        <v>147</v>
      </c>
      <c r="BK725" t="s">
        <v>67</v>
      </c>
      <c r="BL725" t="s">
        <v>130</v>
      </c>
      <c r="BM725">
        <v>133.38</v>
      </c>
      <c r="BN725">
        <v>0</v>
      </c>
      <c r="BO725">
        <v>1.1499999999999999</v>
      </c>
      <c r="BP725">
        <v>1.5</v>
      </c>
      <c r="BQ725" t="s">
        <v>148</v>
      </c>
      <c r="BR725" t="s">
        <v>139</v>
      </c>
      <c r="BS725" t="s">
        <v>133</v>
      </c>
      <c r="BT725" t="s">
        <v>98</v>
      </c>
      <c r="BU725">
        <v>-1.1000000000000001</v>
      </c>
      <c r="BV725">
        <v>-0.9</v>
      </c>
    </row>
    <row r="726" spans="1:74" x14ac:dyDescent="0.25">
      <c r="A726" t="s">
        <v>80</v>
      </c>
      <c r="B726" t="s">
        <v>80</v>
      </c>
      <c r="C726" t="s">
        <v>80</v>
      </c>
      <c r="D726">
        <v>1.5</v>
      </c>
      <c r="E726">
        <v>0</v>
      </c>
      <c r="F726">
        <v>0.74</v>
      </c>
      <c r="G726" t="s">
        <v>88</v>
      </c>
      <c r="H726">
        <v>199</v>
      </c>
      <c r="I726">
        <v>1.1299999999999999</v>
      </c>
      <c r="J726" t="s">
        <v>89</v>
      </c>
      <c r="K726" t="s">
        <v>67</v>
      </c>
      <c r="L726">
        <v>0</v>
      </c>
      <c r="M726" t="s">
        <v>116</v>
      </c>
      <c r="N726" t="s">
        <v>107</v>
      </c>
      <c r="O726">
        <v>-1.3</v>
      </c>
      <c r="P726">
        <v>-0.73</v>
      </c>
      <c r="Q726">
        <v>-0.73</v>
      </c>
      <c r="R726" t="s">
        <v>142</v>
      </c>
      <c r="S726">
        <v>7.1</v>
      </c>
      <c r="T726" t="s">
        <v>65</v>
      </c>
      <c r="U726" t="s">
        <v>835</v>
      </c>
      <c r="V726" t="s">
        <v>144</v>
      </c>
      <c r="W726" t="s">
        <v>80</v>
      </c>
      <c r="X726">
        <v>0</v>
      </c>
      <c r="Y726">
        <v>0.74</v>
      </c>
      <c r="Z726">
        <v>0.38</v>
      </c>
      <c r="AA726" t="s">
        <v>65</v>
      </c>
      <c r="AB726" t="s">
        <v>92</v>
      </c>
      <c r="AC726">
        <v>-0.73</v>
      </c>
      <c r="AD726">
        <v>2021</v>
      </c>
      <c r="AE726">
        <v>98.7</v>
      </c>
      <c r="AF726">
        <v>197</v>
      </c>
      <c r="AG726" t="s">
        <v>93</v>
      </c>
      <c r="AH726" t="s">
        <v>66</v>
      </c>
      <c r="AI726">
        <v>1536</v>
      </c>
      <c r="AJ726">
        <v>0</v>
      </c>
      <c r="AK726" t="s">
        <v>109</v>
      </c>
      <c r="AL726">
        <v>457408</v>
      </c>
      <c r="AM726" t="s">
        <v>836</v>
      </c>
      <c r="AN726" t="s">
        <v>67</v>
      </c>
      <c r="AO726" t="s">
        <v>123</v>
      </c>
      <c r="AP726" t="s">
        <v>124</v>
      </c>
      <c r="AQ726" t="s">
        <v>68</v>
      </c>
      <c r="AR726" t="s">
        <v>93</v>
      </c>
      <c r="AS726" t="s">
        <v>67</v>
      </c>
      <c r="AT726" t="s">
        <v>146</v>
      </c>
      <c r="AU726" t="s">
        <v>125</v>
      </c>
      <c r="AV726" t="s">
        <v>67</v>
      </c>
      <c r="AW726" t="s">
        <v>126</v>
      </c>
      <c r="AX726" t="s">
        <v>725</v>
      </c>
      <c r="AY726" t="s">
        <v>110</v>
      </c>
      <c r="AZ726">
        <v>991</v>
      </c>
      <c r="BA726" t="s">
        <v>67</v>
      </c>
      <c r="BB726">
        <v>0</v>
      </c>
      <c r="BC726">
        <v>0</v>
      </c>
      <c r="BD726">
        <v>1.4</v>
      </c>
      <c r="BE726">
        <v>1.4</v>
      </c>
      <c r="BF726" t="s">
        <v>70</v>
      </c>
      <c r="BG726" t="s">
        <v>128</v>
      </c>
      <c r="BH726" t="s">
        <v>704</v>
      </c>
      <c r="BI726" t="s">
        <v>67</v>
      </c>
      <c r="BJ726" t="s">
        <v>147</v>
      </c>
      <c r="BK726" t="s">
        <v>67</v>
      </c>
      <c r="BL726" t="s">
        <v>130</v>
      </c>
      <c r="BM726">
        <v>73.037999999999997</v>
      </c>
      <c r="BN726">
        <v>0</v>
      </c>
      <c r="BO726">
        <v>1.1100000000000001</v>
      </c>
      <c r="BP726">
        <v>1.5</v>
      </c>
      <c r="BQ726" t="s">
        <v>148</v>
      </c>
      <c r="BR726" t="s">
        <v>139</v>
      </c>
      <c r="BS726" t="s">
        <v>133</v>
      </c>
      <c r="BT726" t="s">
        <v>98</v>
      </c>
      <c r="BU726">
        <v>-1.1000000000000001</v>
      </c>
      <c r="BV726">
        <v>-0.9</v>
      </c>
    </row>
    <row r="727" spans="1:74" x14ac:dyDescent="0.25">
      <c r="A727" t="s">
        <v>80</v>
      </c>
      <c r="B727" t="s">
        <v>80</v>
      </c>
      <c r="C727" t="s">
        <v>80</v>
      </c>
      <c r="D727">
        <v>0.8</v>
      </c>
      <c r="E727">
        <v>0</v>
      </c>
      <c r="F727">
        <v>1.3</v>
      </c>
      <c r="G727" t="s">
        <v>88</v>
      </c>
      <c r="H727">
        <v>199</v>
      </c>
      <c r="I727">
        <v>1.1299999999999999</v>
      </c>
      <c r="J727" t="s">
        <v>89</v>
      </c>
      <c r="K727" t="s">
        <v>67</v>
      </c>
      <c r="L727">
        <v>0</v>
      </c>
      <c r="M727" t="s">
        <v>116</v>
      </c>
      <c r="N727" t="s">
        <v>107</v>
      </c>
      <c r="O727">
        <v>-1.3</v>
      </c>
      <c r="P727">
        <v>-0.6</v>
      </c>
      <c r="Q727">
        <v>-0.6</v>
      </c>
      <c r="R727" t="s">
        <v>142</v>
      </c>
      <c r="S727">
        <v>7</v>
      </c>
      <c r="T727" t="s">
        <v>65</v>
      </c>
      <c r="U727" t="s">
        <v>835</v>
      </c>
      <c r="V727" t="s">
        <v>144</v>
      </c>
      <c r="W727" t="s">
        <v>80</v>
      </c>
      <c r="X727">
        <v>0</v>
      </c>
      <c r="Y727">
        <v>1.3</v>
      </c>
      <c r="Z727">
        <v>0.55000000000000004</v>
      </c>
      <c r="AA727" t="s">
        <v>65</v>
      </c>
      <c r="AB727" t="s">
        <v>92</v>
      </c>
      <c r="AC727">
        <v>-0.6</v>
      </c>
      <c r="AD727">
        <v>2021</v>
      </c>
      <c r="AE727">
        <v>51.5</v>
      </c>
      <c r="AF727">
        <v>103</v>
      </c>
      <c r="AG727" t="s">
        <v>93</v>
      </c>
      <c r="AH727" t="s">
        <v>66</v>
      </c>
      <c r="AI727">
        <v>1536</v>
      </c>
      <c r="AJ727">
        <v>0</v>
      </c>
      <c r="AK727" t="s">
        <v>109</v>
      </c>
      <c r="AL727">
        <v>459528</v>
      </c>
      <c r="AM727" t="s">
        <v>836</v>
      </c>
      <c r="AN727" t="s">
        <v>67</v>
      </c>
      <c r="AO727" t="s">
        <v>123</v>
      </c>
      <c r="AP727" t="s">
        <v>124</v>
      </c>
      <c r="AQ727" t="s">
        <v>68</v>
      </c>
      <c r="AR727" t="s">
        <v>93</v>
      </c>
      <c r="AS727" t="s">
        <v>67</v>
      </c>
      <c r="AT727" t="s">
        <v>146</v>
      </c>
      <c r="AU727" t="s">
        <v>125</v>
      </c>
      <c r="AV727" t="s">
        <v>67</v>
      </c>
      <c r="AW727" t="s">
        <v>126</v>
      </c>
      <c r="AX727" t="s">
        <v>837</v>
      </c>
      <c r="AY727" t="s">
        <v>110</v>
      </c>
      <c r="AZ727">
        <v>990</v>
      </c>
      <c r="BA727" t="s">
        <v>67</v>
      </c>
      <c r="BB727">
        <v>0</v>
      </c>
      <c r="BC727">
        <v>0</v>
      </c>
      <c r="BD727">
        <v>1.4</v>
      </c>
      <c r="BE727">
        <v>1.4</v>
      </c>
      <c r="BF727" t="s">
        <v>70</v>
      </c>
      <c r="BG727" t="s">
        <v>128</v>
      </c>
      <c r="BH727" t="s">
        <v>704</v>
      </c>
      <c r="BI727" t="s">
        <v>67</v>
      </c>
      <c r="BJ727" t="s">
        <v>147</v>
      </c>
      <c r="BK727" t="s">
        <v>67</v>
      </c>
      <c r="BL727" t="s">
        <v>130</v>
      </c>
      <c r="BM727">
        <v>66.95</v>
      </c>
      <c r="BN727">
        <v>0</v>
      </c>
      <c r="BO727">
        <v>1.1499999999999999</v>
      </c>
      <c r="BP727">
        <v>1.5</v>
      </c>
      <c r="BQ727" t="s">
        <v>148</v>
      </c>
      <c r="BR727" t="s">
        <v>139</v>
      </c>
      <c r="BS727" t="s">
        <v>133</v>
      </c>
      <c r="BT727" t="s">
        <v>98</v>
      </c>
      <c r="BU727">
        <v>-1.1000000000000001</v>
      </c>
      <c r="BV727">
        <v>-0.9</v>
      </c>
    </row>
    <row r="728" spans="1:74" x14ac:dyDescent="0.25">
      <c r="A728" t="s">
        <v>80</v>
      </c>
      <c r="B728" t="s">
        <v>80</v>
      </c>
      <c r="C728" t="s">
        <v>80</v>
      </c>
      <c r="D728">
        <v>2.5</v>
      </c>
      <c r="E728">
        <v>0</v>
      </c>
      <c r="F728">
        <v>1.39</v>
      </c>
      <c r="G728" t="s">
        <v>105</v>
      </c>
      <c r="H728">
        <v>199</v>
      </c>
      <c r="I728">
        <v>1.1299999999999999</v>
      </c>
      <c r="J728" t="s">
        <v>106</v>
      </c>
      <c r="K728" t="s">
        <v>67</v>
      </c>
      <c r="L728">
        <v>0</v>
      </c>
      <c r="M728" t="s">
        <v>116</v>
      </c>
      <c r="N728" t="s">
        <v>107</v>
      </c>
      <c r="O728">
        <v>-1.4</v>
      </c>
      <c r="P728">
        <v>-0.75</v>
      </c>
      <c r="Q728">
        <v>-0.75</v>
      </c>
      <c r="R728" t="s">
        <v>142</v>
      </c>
      <c r="S728">
        <v>8.3000000000000007</v>
      </c>
      <c r="T728" t="s">
        <v>65</v>
      </c>
      <c r="U728" t="s">
        <v>838</v>
      </c>
      <c r="V728" t="s">
        <v>108</v>
      </c>
      <c r="W728" t="s">
        <v>80</v>
      </c>
      <c r="X728">
        <v>0</v>
      </c>
      <c r="Y728">
        <v>1.39</v>
      </c>
      <c r="Z728">
        <v>0.5</v>
      </c>
      <c r="AA728" t="s">
        <v>65</v>
      </c>
      <c r="AB728" t="s">
        <v>92</v>
      </c>
      <c r="AC728">
        <v>-0.75</v>
      </c>
      <c r="AD728">
        <v>2021</v>
      </c>
      <c r="AE728">
        <v>127.1</v>
      </c>
      <c r="AF728">
        <v>254</v>
      </c>
      <c r="AG728" t="s">
        <v>93</v>
      </c>
      <c r="AH728" t="s">
        <v>66</v>
      </c>
      <c r="AI728">
        <v>1536</v>
      </c>
      <c r="AJ728">
        <v>0</v>
      </c>
      <c r="AK728" t="s">
        <v>109</v>
      </c>
      <c r="AL728">
        <v>457415</v>
      </c>
      <c r="AM728" t="s">
        <v>839</v>
      </c>
      <c r="AN728" t="s">
        <v>67</v>
      </c>
      <c r="AO728" t="s">
        <v>123</v>
      </c>
      <c r="AP728" t="s">
        <v>124</v>
      </c>
      <c r="AQ728" t="s">
        <v>68</v>
      </c>
      <c r="AR728" t="s">
        <v>93</v>
      </c>
      <c r="AS728" t="s">
        <v>67</v>
      </c>
      <c r="AT728" t="s">
        <v>146</v>
      </c>
      <c r="AU728" t="s">
        <v>125</v>
      </c>
      <c r="AV728" t="s">
        <v>67</v>
      </c>
      <c r="AW728" t="s">
        <v>126</v>
      </c>
      <c r="AX728" t="s">
        <v>163</v>
      </c>
      <c r="AY728" t="s">
        <v>110</v>
      </c>
      <c r="AZ728">
        <v>971</v>
      </c>
      <c r="BA728" t="s">
        <v>67</v>
      </c>
      <c r="BB728">
        <v>0</v>
      </c>
      <c r="BC728">
        <v>0</v>
      </c>
      <c r="BD728">
        <v>1.5</v>
      </c>
      <c r="BE728">
        <v>1.5</v>
      </c>
      <c r="BF728" t="s">
        <v>70</v>
      </c>
      <c r="BG728" t="s">
        <v>99</v>
      </c>
      <c r="BH728" t="s">
        <v>704</v>
      </c>
      <c r="BI728" t="s">
        <v>67</v>
      </c>
      <c r="BJ728" t="s">
        <v>147</v>
      </c>
      <c r="BK728" t="s">
        <v>67</v>
      </c>
      <c r="BL728" t="s">
        <v>97</v>
      </c>
      <c r="BM728">
        <v>176.66900000000001</v>
      </c>
      <c r="BN728">
        <v>0</v>
      </c>
      <c r="BO728">
        <v>1.25</v>
      </c>
      <c r="BP728">
        <v>2</v>
      </c>
      <c r="BQ728" t="s">
        <v>131</v>
      </c>
      <c r="BR728" t="s">
        <v>252</v>
      </c>
      <c r="BS728" t="s">
        <v>133</v>
      </c>
      <c r="BT728" t="s">
        <v>98</v>
      </c>
      <c r="BU728">
        <v>-1.25</v>
      </c>
      <c r="BV728">
        <v>-1</v>
      </c>
    </row>
    <row r="729" spans="1:74" x14ac:dyDescent="0.25">
      <c r="A729" t="s">
        <v>80</v>
      </c>
      <c r="B729" t="s">
        <v>80</v>
      </c>
      <c r="C729" t="s">
        <v>80</v>
      </c>
      <c r="D729">
        <v>2.2999999999999998</v>
      </c>
      <c r="E729">
        <v>0</v>
      </c>
      <c r="F729">
        <v>1.39</v>
      </c>
      <c r="G729" t="s">
        <v>105</v>
      </c>
      <c r="H729">
        <v>199</v>
      </c>
      <c r="I729">
        <v>1.1299999999999999</v>
      </c>
      <c r="J729" t="s">
        <v>106</v>
      </c>
      <c r="K729" t="s">
        <v>67</v>
      </c>
      <c r="L729">
        <v>0</v>
      </c>
      <c r="M729" t="s">
        <v>116</v>
      </c>
      <c r="N729" t="s">
        <v>107</v>
      </c>
      <c r="O729">
        <v>-1.4</v>
      </c>
      <c r="P729">
        <v>-0.75</v>
      </c>
      <c r="Q729">
        <v>-0.75</v>
      </c>
      <c r="R729" t="s">
        <v>142</v>
      </c>
      <c r="S729">
        <v>8.3000000000000007</v>
      </c>
      <c r="T729" t="s">
        <v>65</v>
      </c>
      <c r="U729" t="s">
        <v>838</v>
      </c>
      <c r="V729" t="s">
        <v>108</v>
      </c>
      <c r="W729" t="s">
        <v>80</v>
      </c>
      <c r="X729">
        <v>0</v>
      </c>
      <c r="Y729">
        <v>1.39</v>
      </c>
      <c r="Z729">
        <v>0.5</v>
      </c>
      <c r="AA729" t="s">
        <v>65</v>
      </c>
      <c r="AB729" t="s">
        <v>92</v>
      </c>
      <c r="AC729">
        <v>-0.75</v>
      </c>
      <c r="AD729">
        <v>2021</v>
      </c>
      <c r="AE729">
        <v>117.1</v>
      </c>
      <c r="AF729">
        <v>234</v>
      </c>
      <c r="AG729" t="s">
        <v>93</v>
      </c>
      <c r="AH729" t="s">
        <v>66</v>
      </c>
      <c r="AI729">
        <v>1536</v>
      </c>
      <c r="AJ729">
        <v>0</v>
      </c>
      <c r="AK729" t="s">
        <v>109</v>
      </c>
      <c r="AL729">
        <v>459529</v>
      </c>
      <c r="AM729" t="s">
        <v>839</v>
      </c>
      <c r="AN729" t="s">
        <v>67</v>
      </c>
      <c r="AO729" t="s">
        <v>123</v>
      </c>
      <c r="AP729" t="s">
        <v>124</v>
      </c>
      <c r="AQ729" t="s">
        <v>68</v>
      </c>
      <c r="AR729" t="s">
        <v>93</v>
      </c>
      <c r="AS729" t="s">
        <v>67</v>
      </c>
      <c r="AT729" t="s">
        <v>146</v>
      </c>
      <c r="AU729" t="s">
        <v>125</v>
      </c>
      <c r="AV729" t="s">
        <v>67</v>
      </c>
      <c r="AW729" t="s">
        <v>126</v>
      </c>
      <c r="AX729" t="s">
        <v>163</v>
      </c>
      <c r="AY729" t="s">
        <v>110</v>
      </c>
      <c r="AZ729">
        <v>971</v>
      </c>
      <c r="BA729" t="s">
        <v>67</v>
      </c>
      <c r="BB729">
        <v>0</v>
      </c>
      <c r="BC729">
        <v>0</v>
      </c>
      <c r="BD729">
        <v>1.5</v>
      </c>
      <c r="BE729">
        <v>1.5</v>
      </c>
      <c r="BF729" t="s">
        <v>70</v>
      </c>
      <c r="BG729" t="s">
        <v>128</v>
      </c>
      <c r="BH729" t="s">
        <v>704</v>
      </c>
      <c r="BI729" t="s">
        <v>67</v>
      </c>
      <c r="BJ729" t="s">
        <v>147</v>
      </c>
      <c r="BK729" t="s">
        <v>67</v>
      </c>
      <c r="BL729" t="s">
        <v>130</v>
      </c>
      <c r="BM729">
        <v>162.76900000000001</v>
      </c>
      <c r="BN729">
        <v>0</v>
      </c>
      <c r="BO729">
        <v>1.25</v>
      </c>
      <c r="BP729">
        <v>2</v>
      </c>
      <c r="BQ729" t="s">
        <v>131</v>
      </c>
      <c r="BR729" t="s">
        <v>139</v>
      </c>
      <c r="BS729" t="s">
        <v>133</v>
      </c>
      <c r="BT729" t="s">
        <v>98</v>
      </c>
      <c r="BU729">
        <v>-1.25</v>
      </c>
      <c r="BV729">
        <v>-1</v>
      </c>
    </row>
    <row r="730" spans="1:74" x14ac:dyDescent="0.25">
      <c r="A730" t="s">
        <v>243</v>
      </c>
      <c r="B730" t="s">
        <v>171</v>
      </c>
      <c r="C730" t="s">
        <v>188</v>
      </c>
      <c r="D730">
        <v>9.1999999999999993</v>
      </c>
      <c r="E730">
        <v>0.97</v>
      </c>
      <c r="F730" t="s">
        <v>67</v>
      </c>
      <c r="G730" t="s">
        <v>111</v>
      </c>
      <c r="H730">
        <v>199</v>
      </c>
      <c r="I730">
        <v>1.1299999999999999</v>
      </c>
      <c r="J730" t="s">
        <v>106</v>
      </c>
      <c r="K730" t="s">
        <v>67</v>
      </c>
      <c r="L730">
        <v>1</v>
      </c>
      <c r="M730" t="s">
        <v>116</v>
      </c>
      <c r="N730" t="s">
        <v>107</v>
      </c>
      <c r="O730">
        <v>-1.58</v>
      </c>
      <c r="P730">
        <v>-1.78</v>
      </c>
      <c r="Q730">
        <v>-1.62</v>
      </c>
      <c r="R730" t="s">
        <v>142</v>
      </c>
      <c r="S730">
        <v>11.6</v>
      </c>
      <c r="T730" t="s">
        <v>65</v>
      </c>
      <c r="U730" t="s">
        <v>840</v>
      </c>
      <c r="V730" t="s">
        <v>108</v>
      </c>
      <c r="W730" t="s">
        <v>243</v>
      </c>
      <c r="X730">
        <v>1.1000000000000001</v>
      </c>
      <c r="Y730" t="s">
        <v>67</v>
      </c>
      <c r="Z730">
        <v>-1.04</v>
      </c>
      <c r="AA730" t="s">
        <v>65</v>
      </c>
      <c r="AB730" t="s">
        <v>92</v>
      </c>
      <c r="AC730">
        <v>-1.78</v>
      </c>
      <c r="AD730">
        <v>2021</v>
      </c>
      <c r="AE730">
        <v>106.9</v>
      </c>
      <c r="AF730">
        <v>214</v>
      </c>
      <c r="AG730" t="s">
        <v>93</v>
      </c>
      <c r="AH730" t="s">
        <v>66</v>
      </c>
      <c r="AI730">
        <v>1536</v>
      </c>
      <c r="AJ730">
        <v>5.73</v>
      </c>
      <c r="AK730" t="s">
        <v>109</v>
      </c>
      <c r="AL730">
        <v>457414</v>
      </c>
      <c r="AM730" t="s">
        <v>582</v>
      </c>
      <c r="AN730" t="s">
        <v>67</v>
      </c>
      <c r="AO730" t="s">
        <v>123</v>
      </c>
      <c r="AP730" t="s">
        <v>124</v>
      </c>
      <c r="AQ730" t="s">
        <v>68</v>
      </c>
      <c r="AR730" t="s">
        <v>93</v>
      </c>
      <c r="AS730" t="s">
        <v>67</v>
      </c>
      <c r="AT730" t="s">
        <v>146</v>
      </c>
      <c r="AU730" t="s">
        <v>125</v>
      </c>
      <c r="AV730" t="s">
        <v>67</v>
      </c>
      <c r="AW730" t="s">
        <v>126</v>
      </c>
      <c r="AX730" t="s">
        <v>274</v>
      </c>
      <c r="AY730" t="s">
        <v>110</v>
      </c>
      <c r="AZ730">
        <v>1244</v>
      </c>
      <c r="BA730" t="s">
        <v>67</v>
      </c>
      <c r="BB730">
        <v>0</v>
      </c>
      <c r="BC730">
        <v>0.16</v>
      </c>
      <c r="BD730">
        <v>1.5</v>
      </c>
      <c r="BE730">
        <v>1.5</v>
      </c>
      <c r="BF730" t="s">
        <v>128</v>
      </c>
      <c r="BG730" t="s">
        <v>128</v>
      </c>
      <c r="BH730" t="s">
        <v>704</v>
      </c>
      <c r="BI730" t="s">
        <v>67</v>
      </c>
      <c r="BJ730" t="s">
        <v>147</v>
      </c>
      <c r="BK730">
        <v>-1</v>
      </c>
      <c r="BL730" t="s">
        <v>130</v>
      </c>
      <c r="BM730" t="s">
        <v>67</v>
      </c>
      <c r="BN730">
        <v>117.2</v>
      </c>
      <c r="BO730">
        <v>0.78</v>
      </c>
      <c r="BP730">
        <v>8.6</v>
      </c>
      <c r="BQ730" t="s">
        <v>74</v>
      </c>
      <c r="BR730" t="s">
        <v>709</v>
      </c>
      <c r="BS730" t="s">
        <v>133</v>
      </c>
      <c r="BT730" t="s">
        <v>98</v>
      </c>
      <c r="BU730" t="s">
        <v>67</v>
      </c>
      <c r="BV730" t="s">
        <v>67</v>
      </c>
    </row>
    <row r="731" spans="1:74" x14ac:dyDescent="0.25">
      <c r="A731" t="s">
        <v>243</v>
      </c>
      <c r="B731" t="s">
        <v>171</v>
      </c>
      <c r="C731" t="s">
        <v>188</v>
      </c>
      <c r="D731">
        <v>4.5999999999999996</v>
      </c>
      <c r="E731">
        <v>1.6</v>
      </c>
      <c r="F731" t="s">
        <v>67</v>
      </c>
      <c r="G731" t="s">
        <v>111</v>
      </c>
      <c r="H731">
        <v>199</v>
      </c>
      <c r="I731">
        <v>1.1299999999999999</v>
      </c>
      <c r="J731" t="s">
        <v>106</v>
      </c>
      <c r="K731" t="s">
        <v>67</v>
      </c>
      <c r="L731">
        <v>0</v>
      </c>
      <c r="M731" t="s">
        <v>116</v>
      </c>
      <c r="N731" t="s">
        <v>107</v>
      </c>
      <c r="O731">
        <v>-1.59</v>
      </c>
      <c r="P731">
        <v>-1.79</v>
      </c>
      <c r="Q731">
        <v>-1.58</v>
      </c>
      <c r="R731" t="s">
        <v>142</v>
      </c>
      <c r="S731">
        <v>11.4</v>
      </c>
      <c r="T731" t="s">
        <v>65</v>
      </c>
      <c r="U731" t="s">
        <v>840</v>
      </c>
      <c r="V731" t="s">
        <v>108</v>
      </c>
      <c r="W731" t="s">
        <v>243</v>
      </c>
      <c r="X731">
        <v>1.81</v>
      </c>
      <c r="Y731" t="s">
        <v>67</v>
      </c>
      <c r="Z731">
        <v>-0.99</v>
      </c>
      <c r="AA731" t="s">
        <v>65</v>
      </c>
      <c r="AB731" t="s">
        <v>92</v>
      </c>
      <c r="AC731">
        <v>-1.79</v>
      </c>
      <c r="AD731">
        <v>2021</v>
      </c>
      <c r="AE731">
        <v>54.9</v>
      </c>
      <c r="AF731">
        <v>110</v>
      </c>
      <c r="AG731" t="s">
        <v>93</v>
      </c>
      <c r="AH731" t="s">
        <v>66</v>
      </c>
      <c r="AI731">
        <v>1536</v>
      </c>
      <c r="AJ731">
        <v>6.12</v>
      </c>
      <c r="AK731" t="s">
        <v>109</v>
      </c>
      <c r="AL731">
        <v>457416</v>
      </c>
      <c r="AM731" t="s">
        <v>582</v>
      </c>
      <c r="AN731" t="s">
        <v>67</v>
      </c>
      <c r="AO731" t="s">
        <v>123</v>
      </c>
      <c r="AP731" t="s">
        <v>124</v>
      </c>
      <c r="AQ731" t="s">
        <v>68</v>
      </c>
      <c r="AR731" t="s">
        <v>93</v>
      </c>
      <c r="AS731" t="s">
        <v>67</v>
      </c>
      <c r="AT731" t="s">
        <v>146</v>
      </c>
      <c r="AU731" t="s">
        <v>125</v>
      </c>
      <c r="AV731" t="s">
        <v>67</v>
      </c>
      <c r="AW731" t="s">
        <v>126</v>
      </c>
      <c r="AX731" t="s">
        <v>275</v>
      </c>
      <c r="AY731" t="s">
        <v>110</v>
      </c>
      <c r="AZ731">
        <v>985</v>
      </c>
      <c r="BA731" t="s">
        <v>67</v>
      </c>
      <c r="BB731">
        <v>0</v>
      </c>
      <c r="BC731">
        <v>0.21</v>
      </c>
      <c r="BD731">
        <v>1.5</v>
      </c>
      <c r="BE731">
        <v>1.5</v>
      </c>
      <c r="BF731" t="s">
        <v>128</v>
      </c>
      <c r="BG731" t="s">
        <v>128</v>
      </c>
      <c r="BH731" t="s">
        <v>704</v>
      </c>
      <c r="BI731" t="s">
        <v>67</v>
      </c>
      <c r="BJ731" t="s">
        <v>147</v>
      </c>
      <c r="BK731">
        <v>-1</v>
      </c>
      <c r="BL731" t="s">
        <v>130</v>
      </c>
      <c r="BM731" t="s">
        <v>67</v>
      </c>
      <c r="BN731">
        <v>99.25</v>
      </c>
      <c r="BO731">
        <v>0.79</v>
      </c>
      <c r="BP731">
        <v>8.4</v>
      </c>
      <c r="BQ731" t="s">
        <v>74</v>
      </c>
      <c r="BR731" t="s">
        <v>709</v>
      </c>
      <c r="BS731" t="s">
        <v>133</v>
      </c>
      <c r="BT731" t="s">
        <v>98</v>
      </c>
      <c r="BU731" t="s">
        <v>67</v>
      </c>
      <c r="BV731" t="s">
        <v>67</v>
      </c>
    </row>
    <row r="732" spans="1:74" x14ac:dyDescent="0.25">
      <c r="A732" t="s">
        <v>243</v>
      </c>
      <c r="B732" t="s">
        <v>171</v>
      </c>
      <c r="C732" t="s">
        <v>188</v>
      </c>
      <c r="D732">
        <v>3.1</v>
      </c>
      <c r="E732">
        <v>1.6</v>
      </c>
      <c r="F732" t="s">
        <v>67</v>
      </c>
      <c r="G732" t="s">
        <v>111</v>
      </c>
      <c r="H732">
        <v>199</v>
      </c>
      <c r="I732">
        <v>1.1299999999999999</v>
      </c>
      <c r="J732" t="s">
        <v>106</v>
      </c>
      <c r="K732" t="s">
        <v>67</v>
      </c>
      <c r="L732">
        <v>0</v>
      </c>
      <c r="M732" t="s">
        <v>116</v>
      </c>
      <c r="N732" t="s">
        <v>107</v>
      </c>
      <c r="O732">
        <v>-1.59</v>
      </c>
      <c r="P732">
        <v>-1.79</v>
      </c>
      <c r="Q732">
        <v>-1.58</v>
      </c>
      <c r="R732" t="s">
        <v>142</v>
      </c>
      <c r="S732">
        <v>11.4</v>
      </c>
      <c r="T732" t="s">
        <v>65</v>
      </c>
      <c r="U732" t="s">
        <v>840</v>
      </c>
      <c r="V732" t="s">
        <v>108</v>
      </c>
      <c r="W732" t="s">
        <v>243</v>
      </c>
      <c r="X732">
        <v>1.81</v>
      </c>
      <c r="Y732" t="s">
        <v>67</v>
      </c>
      <c r="Z732">
        <v>-0.99</v>
      </c>
      <c r="AA732" t="s">
        <v>65</v>
      </c>
      <c r="AB732" t="s">
        <v>92</v>
      </c>
      <c r="AC732">
        <v>-1.79</v>
      </c>
      <c r="AD732">
        <v>2021</v>
      </c>
      <c r="AE732">
        <v>37.299999999999997</v>
      </c>
      <c r="AF732">
        <v>75</v>
      </c>
      <c r="AG732" t="s">
        <v>93</v>
      </c>
      <c r="AH732" t="s">
        <v>66</v>
      </c>
      <c r="AI732">
        <v>1536</v>
      </c>
      <c r="AJ732">
        <v>6.12</v>
      </c>
      <c r="AK732" t="s">
        <v>109</v>
      </c>
      <c r="AL732">
        <v>457417</v>
      </c>
      <c r="AM732" t="s">
        <v>582</v>
      </c>
      <c r="AN732" t="s">
        <v>67</v>
      </c>
      <c r="AO732" t="s">
        <v>123</v>
      </c>
      <c r="AP732" t="s">
        <v>124</v>
      </c>
      <c r="AQ732" t="s">
        <v>68</v>
      </c>
      <c r="AR732" t="s">
        <v>93</v>
      </c>
      <c r="AS732" t="s">
        <v>67</v>
      </c>
      <c r="AT732" t="s">
        <v>146</v>
      </c>
      <c r="AU732" t="s">
        <v>125</v>
      </c>
      <c r="AV732" t="s">
        <v>67</v>
      </c>
      <c r="AW732" t="s">
        <v>126</v>
      </c>
      <c r="AX732" t="s">
        <v>275</v>
      </c>
      <c r="AY732" t="s">
        <v>110</v>
      </c>
      <c r="AZ732">
        <v>985</v>
      </c>
      <c r="BA732" t="s">
        <v>67</v>
      </c>
      <c r="BB732">
        <v>0</v>
      </c>
      <c r="BC732">
        <v>0.21</v>
      </c>
      <c r="BD732">
        <v>1.5</v>
      </c>
      <c r="BE732">
        <v>1.5</v>
      </c>
      <c r="BF732" t="s">
        <v>128</v>
      </c>
      <c r="BG732" t="s">
        <v>128</v>
      </c>
      <c r="BH732" t="s">
        <v>704</v>
      </c>
      <c r="BI732" t="s">
        <v>67</v>
      </c>
      <c r="BJ732" t="s">
        <v>147</v>
      </c>
      <c r="BK732">
        <v>-1</v>
      </c>
      <c r="BL732" t="s">
        <v>130</v>
      </c>
      <c r="BM732" t="s">
        <v>67</v>
      </c>
      <c r="BN732">
        <v>67.47</v>
      </c>
      <c r="BO732">
        <v>0.79</v>
      </c>
      <c r="BP732">
        <v>8.4</v>
      </c>
      <c r="BQ732" t="s">
        <v>74</v>
      </c>
      <c r="BR732" t="s">
        <v>709</v>
      </c>
      <c r="BS732" t="s">
        <v>133</v>
      </c>
      <c r="BT732" t="s">
        <v>98</v>
      </c>
      <c r="BU732" t="s">
        <v>67</v>
      </c>
      <c r="BV732" t="s">
        <v>67</v>
      </c>
    </row>
    <row r="733" spans="1:74" x14ac:dyDescent="0.25">
      <c r="A733" t="s">
        <v>243</v>
      </c>
      <c r="B733" t="s">
        <v>171</v>
      </c>
      <c r="C733" t="s">
        <v>188</v>
      </c>
      <c r="D733">
        <v>12</v>
      </c>
      <c r="E733">
        <v>1.6</v>
      </c>
      <c r="F733" t="s">
        <v>67</v>
      </c>
      <c r="G733" t="s">
        <v>73</v>
      </c>
      <c r="H733">
        <v>199</v>
      </c>
      <c r="I733">
        <v>1.1299999999999999</v>
      </c>
      <c r="J733" t="s">
        <v>89</v>
      </c>
      <c r="K733" t="s">
        <v>67</v>
      </c>
      <c r="L733">
        <v>0</v>
      </c>
      <c r="M733" t="s">
        <v>116</v>
      </c>
      <c r="N733" t="s">
        <v>160</v>
      </c>
      <c r="O733">
        <v>-1.59</v>
      </c>
      <c r="P733">
        <v>-1.79</v>
      </c>
      <c r="Q733">
        <v>-1.58</v>
      </c>
      <c r="R733" t="s">
        <v>142</v>
      </c>
      <c r="S733">
        <v>11.4</v>
      </c>
      <c r="T733" t="s">
        <v>65</v>
      </c>
      <c r="U733" t="s">
        <v>840</v>
      </c>
      <c r="V733" t="s">
        <v>144</v>
      </c>
      <c r="W733" t="s">
        <v>243</v>
      </c>
      <c r="X733">
        <v>1.81</v>
      </c>
      <c r="Y733" t="s">
        <v>67</v>
      </c>
      <c r="Z733">
        <v>-0.99</v>
      </c>
      <c r="AA733" t="s">
        <v>65</v>
      </c>
      <c r="AB733" t="s">
        <v>100</v>
      </c>
      <c r="AC733">
        <v>-1.79</v>
      </c>
      <c r="AD733">
        <v>2021</v>
      </c>
      <c r="AE733">
        <v>143</v>
      </c>
      <c r="AF733">
        <v>286</v>
      </c>
      <c r="AG733" t="s">
        <v>93</v>
      </c>
      <c r="AH733" t="s">
        <v>66</v>
      </c>
      <c r="AI733">
        <v>1536</v>
      </c>
      <c r="AJ733">
        <v>6.12</v>
      </c>
      <c r="AK733" t="s">
        <v>109</v>
      </c>
      <c r="AL733">
        <v>457418</v>
      </c>
      <c r="AM733" t="s">
        <v>582</v>
      </c>
      <c r="AN733" t="s">
        <v>67</v>
      </c>
      <c r="AO733" t="s">
        <v>123</v>
      </c>
      <c r="AP733" t="s">
        <v>124</v>
      </c>
      <c r="AQ733" t="s">
        <v>68</v>
      </c>
      <c r="AR733" t="s">
        <v>93</v>
      </c>
      <c r="AS733" t="s">
        <v>67</v>
      </c>
      <c r="AT733" t="s">
        <v>146</v>
      </c>
      <c r="AU733" t="s">
        <v>125</v>
      </c>
      <c r="AV733" t="s">
        <v>67</v>
      </c>
      <c r="AW733" t="s">
        <v>126</v>
      </c>
      <c r="AX733" t="s">
        <v>275</v>
      </c>
      <c r="AY733" t="s">
        <v>110</v>
      </c>
      <c r="AZ733">
        <v>985</v>
      </c>
      <c r="BA733" t="s">
        <v>67</v>
      </c>
      <c r="BB733">
        <v>0</v>
      </c>
      <c r="BC733">
        <v>0.21</v>
      </c>
      <c r="BD733">
        <v>1.5</v>
      </c>
      <c r="BE733">
        <v>1.5</v>
      </c>
      <c r="BF733" t="s">
        <v>128</v>
      </c>
      <c r="BG733" t="s">
        <v>128</v>
      </c>
      <c r="BH733" t="s">
        <v>704</v>
      </c>
      <c r="BI733" t="s">
        <v>67</v>
      </c>
      <c r="BJ733" t="s">
        <v>147</v>
      </c>
      <c r="BK733">
        <v>-1</v>
      </c>
      <c r="BL733" t="s">
        <v>130</v>
      </c>
      <c r="BM733" t="s">
        <v>67</v>
      </c>
      <c r="BN733">
        <v>258.47000000000003</v>
      </c>
      <c r="BO733">
        <v>0.79</v>
      </c>
      <c r="BP733">
        <v>8.4</v>
      </c>
      <c r="BQ733" t="s">
        <v>74</v>
      </c>
      <c r="BR733" t="s">
        <v>709</v>
      </c>
      <c r="BS733" t="s">
        <v>133</v>
      </c>
      <c r="BT733" t="s">
        <v>98</v>
      </c>
      <c r="BU733" t="s">
        <v>67</v>
      </c>
      <c r="BV733" t="s">
        <v>67</v>
      </c>
    </row>
    <row r="734" spans="1:74" x14ac:dyDescent="0.25">
      <c r="A734" t="s">
        <v>80</v>
      </c>
      <c r="B734" t="s">
        <v>80</v>
      </c>
      <c r="C734" t="s">
        <v>80</v>
      </c>
      <c r="D734">
        <v>2.8</v>
      </c>
      <c r="E734">
        <v>0.14000000000000001</v>
      </c>
      <c r="F734" t="s">
        <v>67</v>
      </c>
      <c r="G734" t="s">
        <v>105</v>
      </c>
      <c r="H734">
        <v>199</v>
      </c>
      <c r="I734">
        <v>1.1299999999999999</v>
      </c>
      <c r="J734" t="s">
        <v>106</v>
      </c>
      <c r="K734" t="s">
        <v>67</v>
      </c>
      <c r="L734">
        <v>0</v>
      </c>
      <c r="M734" t="s">
        <v>116</v>
      </c>
      <c r="N734" t="s">
        <v>107</v>
      </c>
      <c r="O734">
        <v>-1.4</v>
      </c>
      <c r="P734">
        <v>-1.54</v>
      </c>
      <c r="Q734">
        <v>-1.44</v>
      </c>
      <c r="R734" t="s">
        <v>142</v>
      </c>
      <c r="S734">
        <v>6.7</v>
      </c>
      <c r="T734" t="s">
        <v>65</v>
      </c>
      <c r="U734" t="s">
        <v>841</v>
      </c>
      <c r="V734" t="s">
        <v>108</v>
      </c>
      <c r="W734" t="s">
        <v>80</v>
      </c>
      <c r="X734">
        <v>0.16</v>
      </c>
      <c r="Y734" t="s">
        <v>67</v>
      </c>
      <c r="Z734">
        <v>-1.02</v>
      </c>
      <c r="AA734" t="s">
        <v>65</v>
      </c>
      <c r="AB734" t="s">
        <v>92</v>
      </c>
      <c r="AC734">
        <v>-1.54</v>
      </c>
      <c r="AD734">
        <v>2021</v>
      </c>
      <c r="AE734">
        <v>138.9</v>
      </c>
      <c r="AF734">
        <v>278</v>
      </c>
      <c r="AG734" t="s">
        <v>93</v>
      </c>
      <c r="AH734" t="s">
        <v>66</v>
      </c>
      <c r="AI734">
        <v>1536</v>
      </c>
      <c r="AJ734">
        <v>0.75</v>
      </c>
      <c r="AK734" t="s">
        <v>109</v>
      </c>
      <c r="AL734">
        <v>457419</v>
      </c>
      <c r="AM734" t="s">
        <v>842</v>
      </c>
      <c r="AN734" t="s">
        <v>67</v>
      </c>
      <c r="AO734" t="s">
        <v>123</v>
      </c>
      <c r="AP734" t="s">
        <v>124</v>
      </c>
      <c r="AQ734" t="s">
        <v>68</v>
      </c>
      <c r="AR734" t="s">
        <v>93</v>
      </c>
      <c r="AS734" t="s">
        <v>67</v>
      </c>
      <c r="AT734" t="s">
        <v>146</v>
      </c>
      <c r="AU734" t="s">
        <v>125</v>
      </c>
      <c r="AV734" t="s">
        <v>67</v>
      </c>
      <c r="AW734" t="s">
        <v>126</v>
      </c>
      <c r="AX734" t="s">
        <v>358</v>
      </c>
      <c r="AY734" t="s">
        <v>110</v>
      </c>
      <c r="AZ734">
        <v>192</v>
      </c>
      <c r="BA734" t="s">
        <v>67</v>
      </c>
      <c r="BB734">
        <v>0</v>
      </c>
      <c r="BC734">
        <v>0.1</v>
      </c>
      <c r="BD734">
        <v>2.4</v>
      </c>
      <c r="BE734">
        <v>2.4</v>
      </c>
      <c r="BF734" t="s">
        <v>70</v>
      </c>
      <c r="BG734" t="s">
        <v>128</v>
      </c>
      <c r="BH734" t="s">
        <v>704</v>
      </c>
      <c r="BI734" t="s">
        <v>67</v>
      </c>
      <c r="BJ734" t="s">
        <v>147</v>
      </c>
      <c r="BK734" t="s">
        <v>67</v>
      </c>
      <c r="BL734" t="s">
        <v>130</v>
      </c>
      <c r="BM734" t="s">
        <v>67</v>
      </c>
      <c r="BN734">
        <v>21.97</v>
      </c>
      <c r="BO734">
        <v>0.28999999999999998</v>
      </c>
      <c r="BP734">
        <v>2</v>
      </c>
      <c r="BQ734" t="s">
        <v>131</v>
      </c>
      <c r="BR734" t="s">
        <v>139</v>
      </c>
      <c r="BS734" t="s">
        <v>133</v>
      </c>
      <c r="BT734" t="s">
        <v>98</v>
      </c>
      <c r="BU734">
        <v>-1.25</v>
      </c>
      <c r="BV734">
        <v>-1</v>
      </c>
    </row>
    <row r="735" spans="1:74" x14ac:dyDescent="0.25">
      <c r="A735" t="s">
        <v>80</v>
      </c>
      <c r="B735" t="s">
        <v>80</v>
      </c>
      <c r="C735" t="s">
        <v>80</v>
      </c>
      <c r="D735">
        <v>2.6</v>
      </c>
      <c r="E735">
        <v>0.19</v>
      </c>
      <c r="F735" t="s">
        <v>67</v>
      </c>
      <c r="G735" t="s">
        <v>105</v>
      </c>
      <c r="H735">
        <v>199</v>
      </c>
      <c r="I735">
        <v>1.1299999999999999</v>
      </c>
      <c r="J735" t="s">
        <v>106</v>
      </c>
      <c r="K735" t="s">
        <v>67</v>
      </c>
      <c r="L735">
        <v>0</v>
      </c>
      <c r="M735" t="s">
        <v>116</v>
      </c>
      <c r="N735" t="s">
        <v>107</v>
      </c>
      <c r="O735">
        <v>-1.4</v>
      </c>
      <c r="P735">
        <v>-1.67</v>
      </c>
      <c r="Q735">
        <v>-1.46</v>
      </c>
      <c r="R735" t="s">
        <v>142</v>
      </c>
      <c r="S735">
        <v>6.2</v>
      </c>
      <c r="T735" t="s">
        <v>65</v>
      </c>
      <c r="U735" t="s">
        <v>841</v>
      </c>
      <c r="V735" t="s">
        <v>108</v>
      </c>
      <c r="W735" t="s">
        <v>80</v>
      </c>
      <c r="X735">
        <v>0.21</v>
      </c>
      <c r="Y735" t="s">
        <v>67</v>
      </c>
      <c r="Z735">
        <v>-1.01</v>
      </c>
      <c r="AA735" t="s">
        <v>65</v>
      </c>
      <c r="AB735" t="s">
        <v>92</v>
      </c>
      <c r="AC735">
        <v>-1.67</v>
      </c>
      <c r="AD735">
        <v>2021</v>
      </c>
      <c r="AE735">
        <v>187.3</v>
      </c>
      <c r="AF735">
        <v>375</v>
      </c>
      <c r="AG735" t="s">
        <v>93</v>
      </c>
      <c r="AH735" t="s">
        <v>66</v>
      </c>
      <c r="AI735">
        <v>1536</v>
      </c>
      <c r="AJ735">
        <v>0.72</v>
      </c>
      <c r="AK735" t="s">
        <v>109</v>
      </c>
      <c r="AL735">
        <v>457420</v>
      </c>
      <c r="AM735" t="s">
        <v>842</v>
      </c>
      <c r="AN735" t="s">
        <v>67</v>
      </c>
      <c r="AO735" t="s">
        <v>123</v>
      </c>
      <c r="AP735" t="s">
        <v>124</v>
      </c>
      <c r="AQ735" t="s">
        <v>68</v>
      </c>
      <c r="AR735" t="s">
        <v>93</v>
      </c>
      <c r="AS735" t="s">
        <v>67</v>
      </c>
      <c r="AT735" t="s">
        <v>146</v>
      </c>
      <c r="AU735" t="s">
        <v>125</v>
      </c>
      <c r="AV735" t="s">
        <v>67</v>
      </c>
      <c r="AW735" t="s">
        <v>126</v>
      </c>
      <c r="AX735" t="s">
        <v>236</v>
      </c>
      <c r="AY735" t="s">
        <v>110</v>
      </c>
      <c r="AZ735">
        <v>193</v>
      </c>
      <c r="BA735" t="s">
        <v>67</v>
      </c>
      <c r="BB735">
        <v>0</v>
      </c>
      <c r="BC735">
        <v>0.21</v>
      </c>
      <c r="BD735">
        <v>2.4</v>
      </c>
      <c r="BE735">
        <v>2.4</v>
      </c>
      <c r="BF735" t="s">
        <v>70</v>
      </c>
      <c r="BG735" t="s">
        <v>128</v>
      </c>
      <c r="BH735" t="s">
        <v>704</v>
      </c>
      <c r="BI735" t="s">
        <v>67</v>
      </c>
      <c r="BJ735" t="s">
        <v>147</v>
      </c>
      <c r="BK735" t="s">
        <v>67</v>
      </c>
      <c r="BL735" t="s">
        <v>130</v>
      </c>
      <c r="BM735" t="s">
        <v>67</v>
      </c>
      <c r="BN735">
        <v>40.21</v>
      </c>
      <c r="BO735">
        <v>0.42</v>
      </c>
      <c r="BP735">
        <v>1.4</v>
      </c>
      <c r="BQ735" t="s">
        <v>148</v>
      </c>
      <c r="BR735" t="s">
        <v>139</v>
      </c>
      <c r="BS735" t="s">
        <v>133</v>
      </c>
      <c r="BT735" t="s">
        <v>98</v>
      </c>
      <c r="BU735">
        <v>-1.25</v>
      </c>
      <c r="BV735">
        <v>-1</v>
      </c>
    </row>
    <row r="736" spans="1:74" x14ac:dyDescent="0.25">
      <c r="A736" t="s">
        <v>80</v>
      </c>
      <c r="B736" t="s">
        <v>80</v>
      </c>
      <c r="C736" t="s">
        <v>80</v>
      </c>
      <c r="D736">
        <v>1.7</v>
      </c>
      <c r="E736">
        <v>0.04</v>
      </c>
      <c r="F736" t="s">
        <v>67</v>
      </c>
      <c r="G736" t="s">
        <v>111</v>
      </c>
      <c r="H736">
        <v>199</v>
      </c>
      <c r="I736">
        <v>1.1299999999999999</v>
      </c>
      <c r="J736" t="s">
        <v>106</v>
      </c>
      <c r="K736" t="s">
        <v>67</v>
      </c>
      <c r="L736">
        <v>1</v>
      </c>
      <c r="M736" t="s">
        <v>116</v>
      </c>
      <c r="N736" t="s">
        <v>107</v>
      </c>
      <c r="O736">
        <v>-1.4</v>
      </c>
      <c r="P736">
        <v>-1.38</v>
      </c>
      <c r="Q736">
        <v>-1.27</v>
      </c>
      <c r="R736" t="s">
        <v>142</v>
      </c>
      <c r="S736">
        <v>4.9000000000000004</v>
      </c>
      <c r="T736" t="s">
        <v>65</v>
      </c>
      <c r="U736" t="s">
        <v>843</v>
      </c>
      <c r="V736" t="s">
        <v>108</v>
      </c>
      <c r="W736" t="s">
        <v>80</v>
      </c>
      <c r="X736">
        <v>0.05</v>
      </c>
      <c r="Y736" t="s">
        <v>67</v>
      </c>
      <c r="Z736">
        <v>-1.04</v>
      </c>
      <c r="AA736" t="s">
        <v>65</v>
      </c>
      <c r="AB736" t="s">
        <v>92</v>
      </c>
      <c r="AC736">
        <v>-1.38</v>
      </c>
      <c r="AD736">
        <v>2021</v>
      </c>
      <c r="AE736">
        <v>167.6</v>
      </c>
      <c r="AF736">
        <v>335</v>
      </c>
      <c r="AG736" t="s">
        <v>93</v>
      </c>
      <c r="AH736" t="s">
        <v>66</v>
      </c>
      <c r="AI736">
        <v>1536</v>
      </c>
      <c r="AJ736">
        <v>0.2</v>
      </c>
      <c r="AK736" t="s">
        <v>109</v>
      </c>
      <c r="AL736">
        <v>457421</v>
      </c>
      <c r="AM736" t="s">
        <v>844</v>
      </c>
      <c r="AN736" t="s">
        <v>67</v>
      </c>
      <c r="AO736" t="s">
        <v>123</v>
      </c>
      <c r="AP736" t="s">
        <v>124</v>
      </c>
      <c r="AQ736" t="s">
        <v>68</v>
      </c>
      <c r="AR736" t="s">
        <v>93</v>
      </c>
      <c r="AS736" t="s">
        <v>67</v>
      </c>
      <c r="AT736" t="s">
        <v>146</v>
      </c>
      <c r="AU736" t="s">
        <v>125</v>
      </c>
      <c r="AV736" t="s">
        <v>67</v>
      </c>
      <c r="AW736" t="s">
        <v>126</v>
      </c>
      <c r="AX736" t="s">
        <v>194</v>
      </c>
      <c r="AY736" t="s">
        <v>110</v>
      </c>
      <c r="AZ736">
        <v>1055</v>
      </c>
      <c r="BA736" t="s">
        <v>67</v>
      </c>
      <c r="BB736">
        <v>0</v>
      </c>
      <c r="BC736">
        <v>0.11</v>
      </c>
      <c r="BD736">
        <v>2</v>
      </c>
      <c r="BE736">
        <v>2</v>
      </c>
      <c r="BF736" t="s">
        <v>128</v>
      </c>
      <c r="BG736" t="s">
        <v>128</v>
      </c>
      <c r="BH736" t="s">
        <v>704</v>
      </c>
      <c r="BI736" t="s">
        <v>67</v>
      </c>
      <c r="BJ736" t="s">
        <v>147</v>
      </c>
      <c r="BK736" t="s">
        <v>67</v>
      </c>
      <c r="BL736" t="s">
        <v>130</v>
      </c>
      <c r="BM736" t="s">
        <v>67</v>
      </c>
      <c r="BN736">
        <v>7.57</v>
      </c>
      <c r="BO736">
        <v>0.13</v>
      </c>
      <c r="BP736">
        <v>1</v>
      </c>
      <c r="BQ736" t="s">
        <v>148</v>
      </c>
      <c r="BR736" t="s">
        <v>483</v>
      </c>
      <c r="BS736" t="s">
        <v>133</v>
      </c>
      <c r="BT736" t="s">
        <v>98</v>
      </c>
      <c r="BU736">
        <v>-1.25</v>
      </c>
      <c r="BV736">
        <v>-1</v>
      </c>
    </row>
    <row r="737" spans="1:74" x14ac:dyDescent="0.25">
      <c r="A737" t="s">
        <v>170</v>
      </c>
      <c r="B737" t="s">
        <v>171</v>
      </c>
      <c r="C737" t="s">
        <v>165</v>
      </c>
      <c r="D737">
        <v>0.3</v>
      </c>
      <c r="E737">
        <v>0.01</v>
      </c>
      <c r="F737">
        <v>0.18</v>
      </c>
      <c r="G737" t="s">
        <v>73</v>
      </c>
      <c r="H737">
        <v>199</v>
      </c>
      <c r="I737">
        <v>1.1299999999999999</v>
      </c>
      <c r="J737" t="s">
        <v>89</v>
      </c>
      <c r="K737" t="s">
        <v>67</v>
      </c>
      <c r="L737">
        <v>0</v>
      </c>
      <c r="M737" t="s">
        <v>116</v>
      </c>
      <c r="N737" t="s">
        <v>160</v>
      </c>
      <c r="O737">
        <v>-1.4</v>
      </c>
      <c r="P737">
        <v>-0.81</v>
      </c>
      <c r="Q737">
        <v>-0.77</v>
      </c>
      <c r="R737" t="s">
        <v>142</v>
      </c>
      <c r="S737">
        <v>5.3</v>
      </c>
      <c r="T737" t="s">
        <v>65</v>
      </c>
      <c r="U737" t="s">
        <v>845</v>
      </c>
      <c r="V737" t="s">
        <v>144</v>
      </c>
      <c r="W737" t="s">
        <v>170</v>
      </c>
      <c r="X737">
        <v>0.01</v>
      </c>
      <c r="Y737">
        <v>0.18</v>
      </c>
      <c r="Z737">
        <v>-0.74</v>
      </c>
      <c r="AA737" t="s">
        <v>65</v>
      </c>
      <c r="AB737" t="s">
        <v>100</v>
      </c>
      <c r="AC737">
        <v>-0.81</v>
      </c>
      <c r="AD737">
        <v>2021</v>
      </c>
      <c r="AE737">
        <v>66.900000000000006</v>
      </c>
      <c r="AF737">
        <v>134</v>
      </c>
      <c r="AG737" t="s">
        <v>93</v>
      </c>
      <c r="AH737" t="s">
        <v>66</v>
      </c>
      <c r="AI737">
        <v>1536</v>
      </c>
      <c r="AJ737">
        <v>0.01</v>
      </c>
      <c r="AK737" t="s">
        <v>109</v>
      </c>
      <c r="AL737">
        <v>457422</v>
      </c>
      <c r="AM737" t="s">
        <v>846</v>
      </c>
      <c r="AN737" t="s">
        <v>67</v>
      </c>
      <c r="AO737" t="s">
        <v>123</v>
      </c>
      <c r="AP737" t="s">
        <v>124</v>
      </c>
      <c r="AQ737" t="s">
        <v>68</v>
      </c>
      <c r="AR737" t="s">
        <v>93</v>
      </c>
      <c r="AS737" t="s">
        <v>67</v>
      </c>
      <c r="AT737" t="s">
        <v>146</v>
      </c>
      <c r="AU737" t="s">
        <v>125</v>
      </c>
      <c r="AV737" t="s">
        <v>67</v>
      </c>
      <c r="AW737" t="s">
        <v>126</v>
      </c>
      <c r="AX737" t="s">
        <v>285</v>
      </c>
      <c r="AY737" t="s">
        <v>110</v>
      </c>
      <c r="AZ737">
        <v>214</v>
      </c>
      <c r="BA737" t="s">
        <v>67</v>
      </c>
      <c r="BB737">
        <v>0</v>
      </c>
      <c r="BC737">
        <v>0.04</v>
      </c>
      <c r="BD737">
        <v>2.4</v>
      </c>
      <c r="BE737">
        <v>2.4</v>
      </c>
      <c r="BF737" t="s">
        <v>70</v>
      </c>
      <c r="BG737" t="s">
        <v>99</v>
      </c>
      <c r="BH737" t="s">
        <v>704</v>
      </c>
      <c r="BI737" t="s">
        <v>67</v>
      </c>
      <c r="BJ737" t="s">
        <v>147</v>
      </c>
      <c r="BK737" t="s">
        <v>67</v>
      </c>
      <c r="BL737" t="s">
        <v>97</v>
      </c>
      <c r="BM737">
        <v>12.042</v>
      </c>
      <c r="BN737">
        <v>0.76</v>
      </c>
      <c r="BO737">
        <v>7.0000000000000007E-2</v>
      </c>
      <c r="BP737">
        <v>0.5</v>
      </c>
      <c r="BQ737" t="s">
        <v>148</v>
      </c>
      <c r="BR737" t="s">
        <v>247</v>
      </c>
      <c r="BS737" t="s">
        <v>133</v>
      </c>
      <c r="BT737" t="s">
        <v>98</v>
      </c>
      <c r="BU737">
        <v>-1.25</v>
      </c>
      <c r="BV737">
        <v>-1</v>
      </c>
    </row>
    <row r="738" spans="1:74" x14ac:dyDescent="0.25">
      <c r="A738" t="s">
        <v>80</v>
      </c>
      <c r="B738" t="s">
        <v>80</v>
      </c>
      <c r="C738" t="s">
        <v>80</v>
      </c>
      <c r="D738">
        <v>2.4</v>
      </c>
      <c r="E738">
        <v>0.46</v>
      </c>
      <c r="F738" t="s">
        <v>67</v>
      </c>
      <c r="G738" t="s">
        <v>105</v>
      </c>
      <c r="H738">
        <v>199</v>
      </c>
      <c r="I738">
        <v>1.1299999999999999</v>
      </c>
      <c r="J738" t="s">
        <v>106</v>
      </c>
      <c r="K738" t="s">
        <v>67</v>
      </c>
      <c r="L738">
        <v>0</v>
      </c>
      <c r="M738" t="s">
        <v>116</v>
      </c>
      <c r="N738" t="s">
        <v>107</v>
      </c>
      <c r="O738">
        <v>-1.4</v>
      </c>
      <c r="P738">
        <v>-1.64</v>
      </c>
      <c r="Q738">
        <v>-1.34</v>
      </c>
      <c r="R738" t="s">
        <v>72</v>
      </c>
      <c r="S738">
        <v>9.8000000000000007</v>
      </c>
      <c r="T738" t="s">
        <v>65</v>
      </c>
      <c r="U738" t="s">
        <v>847</v>
      </c>
      <c r="V738" t="s">
        <v>108</v>
      </c>
      <c r="W738" t="s">
        <v>80</v>
      </c>
      <c r="X738">
        <v>0.52</v>
      </c>
      <c r="Y738" t="s">
        <v>67</v>
      </c>
      <c r="Z738">
        <v>-0.97</v>
      </c>
      <c r="AA738" t="s">
        <v>65</v>
      </c>
      <c r="AB738" t="s">
        <v>92</v>
      </c>
      <c r="AC738">
        <v>-1.64</v>
      </c>
      <c r="AD738">
        <v>2021</v>
      </c>
      <c r="AE738">
        <v>106</v>
      </c>
      <c r="AF738">
        <v>212</v>
      </c>
      <c r="AG738" t="s">
        <v>93</v>
      </c>
      <c r="AH738" t="s">
        <v>66</v>
      </c>
      <c r="AI738">
        <v>1536</v>
      </c>
      <c r="AJ738">
        <v>1.05</v>
      </c>
      <c r="AK738" t="s">
        <v>109</v>
      </c>
      <c r="AL738">
        <v>457423</v>
      </c>
      <c r="AM738" t="s">
        <v>228</v>
      </c>
      <c r="AN738" t="s">
        <v>67</v>
      </c>
      <c r="AO738" t="s">
        <v>123</v>
      </c>
      <c r="AP738" t="s">
        <v>124</v>
      </c>
      <c r="AQ738" t="s">
        <v>68</v>
      </c>
      <c r="AR738" t="s">
        <v>93</v>
      </c>
      <c r="AS738" t="s">
        <v>67</v>
      </c>
      <c r="AT738" t="s">
        <v>146</v>
      </c>
      <c r="AU738" t="s">
        <v>125</v>
      </c>
      <c r="AV738" t="s">
        <v>67</v>
      </c>
      <c r="AW738" t="s">
        <v>126</v>
      </c>
      <c r="AX738" t="s">
        <v>137</v>
      </c>
      <c r="AY738" t="s">
        <v>110</v>
      </c>
      <c r="AZ738">
        <v>851</v>
      </c>
      <c r="BA738" t="s">
        <v>67</v>
      </c>
      <c r="BB738">
        <v>0</v>
      </c>
      <c r="BC738">
        <v>0.3</v>
      </c>
      <c r="BD738">
        <v>3.8</v>
      </c>
      <c r="BE738">
        <v>3.8</v>
      </c>
      <c r="BF738" t="s">
        <v>70</v>
      </c>
      <c r="BG738" t="s">
        <v>128</v>
      </c>
      <c r="BH738" t="s">
        <v>704</v>
      </c>
      <c r="BI738" t="s">
        <v>67</v>
      </c>
      <c r="BJ738" t="s">
        <v>147</v>
      </c>
      <c r="BK738" t="s">
        <v>67</v>
      </c>
      <c r="BL738" t="s">
        <v>130</v>
      </c>
      <c r="BM738" t="s">
        <v>67</v>
      </c>
      <c r="BN738">
        <v>55.08</v>
      </c>
      <c r="BO738">
        <v>0.39</v>
      </c>
      <c r="BP738">
        <v>2.2999999999999998</v>
      </c>
      <c r="BQ738" t="s">
        <v>131</v>
      </c>
      <c r="BR738" t="s">
        <v>139</v>
      </c>
      <c r="BS738" t="s">
        <v>133</v>
      </c>
      <c r="BT738" t="s">
        <v>98</v>
      </c>
      <c r="BU738">
        <v>-1.25</v>
      </c>
      <c r="BV738">
        <v>-1</v>
      </c>
    </row>
    <row r="739" spans="1:74" x14ac:dyDescent="0.25">
      <c r="A739" t="s">
        <v>80</v>
      </c>
      <c r="B739" t="s">
        <v>80</v>
      </c>
      <c r="C739" t="s">
        <v>80</v>
      </c>
      <c r="D739">
        <v>2.1</v>
      </c>
      <c r="E739">
        <v>0.06</v>
      </c>
      <c r="F739">
        <v>0.24</v>
      </c>
      <c r="G739" t="s">
        <v>105</v>
      </c>
      <c r="H739">
        <v>199</v>
      </c>
      <c r="I739">
        <v>1.1299999999999999</v>
      </c>
      <c r="J739" t="s">
        <v>106</v>
      </c>
      <c r="K739" t="s">
        <v>67</v>
      </c>
      <c r="L739">
        <v>0</v>
      </c>
      <c r="M739" t="s">
        <v>116</v>
      </c>
      <c r="N739" t="s">
        <v>107</v>
      </c>
      <c r="O739">
        <v>-1.4</v>
      </c>
      <c r="P739">
        <v>-1.19</v>
      </c>
      <c r="Q739">
        <v>-1.0900000000000001</v>
      </c>
      <c r="R739" t="s">
        <v>142</v>
      </c>
      <c r="S739">
        <v>4.4000000000000004</v>
      </c>
      <c r="T739" t="s">
        <v>65</v>
      </c>
      <c r="U739" t="s">
        <v>847</v>
      </c>
      <c r="V739" t="s">
        <v>108</v>
      </c>
      <c r="W739" t="s">
        <v>80</v>
      </c>
      <c r="X739">
        <v>7.0000000000000007E-2</v>
      </c>
      <c r="Y739">
        <v>0.25</v>
      </c>
      <c r="Z739">
        <v>-0.97</v>
      </c>
      <c r="AA739" t="s">
        <v>65</v>
      </c>
      <c r="AB739" t="s">
        <v>92</v>
      </c>
      <c r="AC739">
        <v>-1.19</v>
      </c>
      <c r="AD739">
        <v>2021</v>
      </c>
      <c r="AE739">
        <v>193.1</v>
      </c>
      <c r="AF739">
        <v>386</v>
      </c>
      <c r="AG739" t="s">
        <v>93</v>
      </c>
      <c r="AH739" t="s">
        <v>66</v>
      </c>
      <c r="AI739">
        <v>1536</v>
      </c>
      <c r="AJ739">
        <v>0.17</v>
      </c>
      <c r="AK739" t="s">
        <v>109</v>
      </c>
      <c r="AL739">
        <v>457424</v>
      </c>
      <c r="AM739" t="s">
        <v>228</v>
      </c>
      <c r="AN739" t="s">
        <v>67</v>
      </c>
      <c r="AO739" t="s">
        <v>123</v>
      </c>
      <c r="AP739" t="s">
        <v>124</v>
      </c>
      <c r="AQ739" t="s">
        <v>68</v>
      </c>
      <c r="AR739" t="s">
        <v>93</v>
      </c>
      <c r="AS739" t="s">
        <v>67</v>
      </c>
      <c r="AT739" t="s">
        <v>146</v>
      </c>
      <c r="AU739" t="s">
        <v>125</v>
      </c>
      <c r="AV739" t="s">
        <v>67</v>
      </c>
      <c r="AW739" t="s">
        <v>126</v>
      </c>
      <c r="AX739" t="s">
        <v>137</v>
      </c>
      <c r="AY739" t="s">
        <v>110</v>
      </c>
      <c r="AZ739">
        <v>852</v>
      </c>
      <c r="BA739" t="s">
        <v>67</v>
      </c>
      <c r="BB739">
        <v>0</v>
      </c>
      <c r="BC739">
        <v>0.1</v>
      </c>
      <c r="BD739">
        <v>1.7</v>
      </c>
      <c r="BE739">
        <v>1.7</v>
      </c>
      <c r="BF739" t="s">
        <v>70</v>
      </c>
      <c r="BG739" t="s">
        <v>128</v>
      </c>
      <c r="BH739" t="s">
        <v>704</v>
      </c>
      <c r="BI739" t="s">
        <v>67</v>
      </c>
      <c r="BJ739" t="s">
        <v>147</v>
      </c>
      <c r="BK739" t="s">
        <v>67</v>
      </c>
      <c r="BL739" t="s">
        <v>130</v>
      </c>
      <c r="BM739">
        <v>48.274999999999999</v>
      </c>
      <c r="BN739">
        <v>13.09</v>
      </c>
      <c r="BO739">
        <v>0.22</v>
      </c>
      <c r="BP739">
        <v>1.1000000000000001</v>
      </c>
      <c r="BQ739" t="s">
        <v>148</v>
      </c>
      <c r="BR739" t="s">
        <v>139</v>
      </c>
      <c r="BS739" t="s">
        <v>133</v>
      </c>
      <c r="BT739" t="s">
        <v>98</v>
      </c>
      <c r="BU739">
        <v>-1.25</v>
      </c>
      <c r="BV739">
        <v>-1</v>
      </c>
    </row>
    <row r="740" spans="1:74" x14ac:dyDescent="0.25">
      <c r="A740" t="s">
        <v>80</v>
      </c>
      <c r="B740" t="s">
        <v>80</v>
      </c>
      <c r="C740" t="s">
        <v>80</v>
      </c>
      <c r="D740">
        <v>2</v>
      </c>
      <c r="E740">
        <v>0.05</v>
      </c>
      <c r="F740">
        <v>0.24</v>
      </c>
      <c r="G740" t="s">
        <v>105</v>
      </c>
      <c r="H740">
        <v>199</v>
      </c>
      <c r="I740">
        <v>1.1299999999999999</v>
      </c>
      <c r="J740" t="s">
        <v>106</v>
      </c>
      <c r="K740" t="s">
        <v>67</v>
      </c>
      <c r="L740">
        <v>0</v>
      </c>
      <c r="M740" t="s">
        <v>116</v>
      </c>
      <c r="N740" t="s">
        <v>107</v>
      </c>
      <c r="O740">
        <v>-1.4</v>
      </c>
      <c r="P740">
        <v>-1.18</v>
      </c>
      <c r="Q740">
        <v>-1.03</v>
      </c>
      <c r="R740" t="s">
        <v>142</v>
      </c>
      <c r="S740">
        <v>4.3</v>
      </c>
      <c r="T740" t="s">
        <v>65</v>
      </c>
      <c r="U740" t="s">
        <v>847</v>
      </c>
      <c r="V740" t="s">
        <v>108</v>
      </c>
      <c r="W740" t="s">
        <v>80</v>
      </c>
      <c r="X740">
        <v>0.06</v>
      </c>
      <c r="Y740">
        <v>0.25</v>
      </c>
      <c r="Z740">
        <v>-0.97</v>
      </c>
      <c r="AA740" t="s">
        <v>65</v>
      </c>
      <c r="AB740" t="s">
        <v>92</v>
      </c>
      <c r="AC740">
        <v>-1.18</v>
      </c>
      <c r="AD740">
        <v>2021</v>
      </c>
      <c r="AE740">
        <v>202.8</v>
      </c>
      <c r="AF740">
        <v>406</v>
      </c>
      <c r="AG740" t="s">
        <v>93</v>
      </c>
      <c r="AH740" t="s">
        <v>66</v>
      </c>
      <c r="AI740">
        <v>1536</v>
      </c>
      <c r="AJ740">
        <v>0.1</v>
      </c>
      <c r="AK740" t="s">
        <v>109</v>
      </c>
      <c r="AL740">
        <v>457425</v>
      </c>
      <c r="AM740" t="s">
        <v>228</v>
      </c>
      <c r="AN740" t="s">
        <v>67</v>
      </c>
      <c r="AO740" t="s">
        <v>123</v>
      </c>
      <c r="AP740" t="s">
        <v>124</v>
      </c>
      <c r="AQ740" t="s">
        <v>68</v>
      </c>
      <c r="AR740" t="s">
        <v>93</v>
      </c>
      <c r="AS740" t="s">
        <v>67</v>
      </c>
      <c r="AT740" t="s">
        <v>146</v>
      </c>
      <c r="AU740" t="s">
        <v>125</v>
      </c>
      <c r="AV740" t="s">
        <v>67</v>
      </c>
      <c r="AW740" t="s">
        <v>126</v>
      </c>
      <c r="AX740" t="s">
        <v>156</v>
      </c>
      <c r="AY740" t="s">
        <v>110</v>
      </c>
      <c r="AZ740">
        <v>853</v>
      </c>
      <c r="BA740" t="s">
        <v>67</v>
      </c>
      <c r="BB740">
        <v>0</v>
      </c>
      <c r="BC740">
        <v>0.15</v>
      </c>
      <c r="BD740">
        <v>1.7</v>
      </c>
      <c r="BE740">
        <v>1.7</v>
      </c>
      <c r="BF740" t="s">
        <v>70</v>
      </c>
      <c r="BG740" t="s">
        <v>128</v>
      </c>
      <c r="BH740" t="s">
        <v>704</v>
      </c>
      <c r="BI740" t="s">
        <v>67</v>
      </c>
      <c r="BJ740" t="s">
        <v>147</v>
      </c>
      <c r="BK740" t="s">
        <v>67</v>
      </c>
      <c r="BL740" t="s">
        <v>130</v>
      </c>
      <c r="BM740">
        <v>50.7</v>
      </c>
      <c r="BN740">
        <v>11.46</v>
      </c>
      <c r="BO740">
        <v>0.21</v>
      </c>
      <c r="BP740">
        <v>1</v>
      </c>
      <c r="BQ740" t="s">
        <v>148</v>
      </c>
      <c r="BR740" t="s">
        <v>139</v>
      </c>
      <c r="BS740" t="s">
        <v>133</v>
      </c>
      <c r="BT740" t="s">
        <v>98</v>
      </c>
      <c r="BU740">
        <v>-1.25</v>
      </c>
      <c r="BV740">
        <v>-1</v>
      </c>
    </row>
    <row r="741" spans="1:74" x14ac:dyDescent="0.25">
      <c r="A741" t="s">
        <v>80</v>
      </c>
      <c r="B741" t="s">
        <v>80</v>
      </c>
      <c r="C741" t="s">
        <v>80</v>
      </c>
      <c r="D741">
        <v>0.7</v>
      </c>
      <c r="E741">
        <v>0.5</v>
      </c>
      <c r="F741">
        <v>0.25</v>
      </c>
      <c r="G741" t="s">
        <v>88</v>
      </c>
      <c r="H741">
        <v>199</v>
      </c>
      <c r="I741">
        <v>1.1299999999999999</v>
      </c>
      <c r="J741" t="s">
        <v>89</v>
      </c>
      <c r="K741" t="s">
        <v>67</v>
      </c>
      <c r="L741" t="s">
        <v>67</v>
      </c>
      <c r="M741" t="s">
        <v>116</v>
      </c>
      <c r="N741" t="s">
        <v>117</v>
      </c>
      <c r="O741">
        <v>-1.4</v>
      </c>
      <c r="P741" t="s">
        <v>67</v>
      </c>
      <c r="Q741" t="s">
        <v>67</v>
      </c>
      <c r="R741" t="s">
        <v>72</v>
      </c>
      <c r="S741" t="s">
        <v>67</v>
      </c>
      <c r="T741" t="s">
        <v>65</v>
      </c>
      <c r="U741" t="s">
        <v>848</v>
      </c>
      <c r="V741" t="s">
        <v>257</v>
      </c>
      <c r="W741" t="s">
        <v>80</v>
      </c>
      <c r="X741">
        <v>0.5</v>
      </c>
      <c r="Y741">
        <v>0.5</v>
      </c>
      <c r="Z741" t="s">
        <v>67</v>
      </c>
      <c r="AA741" t="s">
        <v>120</v>
      </c>
      <c r="AB741" t="s">
        <v>92</v>
      </c>
      <c r="AC741" t="s">
        <v>67</v>
      </c>
      <c r="AD741">
        <v>2021</v>
      </c>
      <c r="AE741">
        <v>55.3</v>
      </c>
      <c r="AF741">
        <v>111</v>
      </c>
      <c r="AG741" t="s">
        <v>93</v>
      </c>
      <c r="AH741" t="s">
        <v>66</v>
      </c>
      <c r="AI741" t="s">
        <v>67</v>
      </c>
      <c r="AJ741" t="s">
        <v>67</v>
      </c>
      <c r="AK741" t="s">
        <v>109</v>
      </c>
      <c r="AL741">
        <v>457426</v>
      </c>
      <c r="AM741" t="s">
        <v>849</v>
      </c>
      <c r="AN741" t="s">
        <v>168</v>
      </c>
      <c r="AO741" t="s">
        <v>123</v>
      </c>
      <c r="AP741" t="s">
        <v>124</v>
      </c>
      <c r="AQ741" t="s">
        <v>68</v>
      </c>
      <c r="AR741" t="s">
        <v>93</v>
      </c>
      <c r="AS741" t="s">
        <v>67</v>
      </c>
      <c r="AT741" t="s">
        <v>67</v>
      </c>
      <c r="AU741" t="s">
        <v>125</v>
      </c>
      <c r="AV741" t="s">
        <v>67</v>
      </c>
      <c r="AW741" t="s">
        <v>126</v>
      </c>
      <c r="AX741" t="s">
        <v>563</v>
      </c>
      <c r="AY741" t="s">
        <v>110</v>
      </c>
      <c r="AZ741" t="s">
        <v>67</v>
      </c>
      <c r="BA741" t="s">
        <v>67</v>
      </c>
      <c r="BB741">
        <v>0</v>
      </c>
      <c r="BC741" t="s">
        <v>67</v>
      </c>
      <c r="BD741" t="s">
        <v>67</v>
      </c>
      <c r="BE741" t="s">
        <v>67</v>
      </c>
      <c r="BF741" t="s">
        <v>70</v>
      </c>
      <c r="BG741" t="s">
        <v>128</v>
      </c>
      <c r="BH741" t="s">
        <v>704</v>
      </c>
      <c r="BI741" t="s">
        <v>67</v>
      </c>
      <c r="BJ741" t="s">
        <v>147</v>
      </c>
      <c r="BK741" t="s">
        <v>67</v>
      </c>
      <c r="BL741" t="s">
        <v>130</v>
      </c>
      <c r="BM741">
        <v>27.65</v>
      </c>
      <c r="BN741">
        <v>27.63</v>
      </c>
      <c r="BO741" t="s">
        <v>67</v>
      </c>
      <c r="BP741">
        <v>1.3</v>
      </c>
      <c r="BQ741" t="s">
        <v>148</v>
      </c>
      <c r="BR741" t="s">
        <v>139</v>
      </c>
      <c r="BS741" t="s">
        <v>133</v>
      </c>
      <c r="BT741" t="s">
        <v>98</v>
      </c>
      <c r="BU741">
        <v>-1.25</v>
      </c>
      <c r="BV741">
        <v>-1</v>
      </c>
    </row>
    <row r="742" spans="1:74" x14ac:dyDescent="0.25">
      <c r="A742" t="s">
        <v>80</v>
      </c>
      <c r="B742" t="s">
        <v>80</v>
      </c>
      <c r="C742" t="s">
        <v>80</v>
      </c>
      <c r="D742">
        <v>2.5</v>
      </c>
      <c r="E742">
        <v>0</v>
      </c>
      <c r="F742">
        <v>0.43</v>
      </c>
      <c r="G742" t="s">
        <v>88</v>
      </c>
      <c r="H742">
        <v>199</v>
      </c>
      <c r="I742">
        <v>1.1299999999999999</v>
      </c>
      <c r="J742" t="s">
        <v>89</v>
      </c>
      <c r="K742" t="s">
        <v>67</v>
      </c>
      <c r="L742">
        <v>1</v>
      </c>
      <c r="M742" t="s">
        <v>116</v>
      </c>
      <c r="N742" t="s">
        <v>107</v>
      </c>
      <c r="O742">
        <v>-1.4</v>
      </c>
      <c r="P742">
        <v>-1.17</v>
      </c>
      <c r="Q742">
        <v>-1.17</v>
      </c>
      <c r="R742" t="s">
        <v>142</v>
      </c>
      <c r="S742">
        <v>10.4</v>
      </c>
      <c r="T742" t="s">
        <v>65</v>
      </c>
      <c r="U742" t="s">
        <v>850</v>
      </c>
      <c r="V742" t="s">
        <v>144</v>
      </c>
      <c r="W742" t="s">
        <v>80</v>
      </c>
      <c r="X742">
        <v>0</v>
      </c>
      <c r="Y742">
        <v>0.43</v>
      </c>
      <c r="Z742">
        <v>0.75</v>
      </c>
      <c r="AA742" t="s">
        <v>65</v>
      </c>
      <c r="AB742" t="s">
        <v>92</v>
      </c>
      <c r="AC742">
        <v>-1.17</v>
      </c>
      <c r="AD742">
        <v>2021</v>
      </c>
      <c r="AE742">
        <v>251.5</v>
      </c>
      <c r="AF742">
        <v>503</v>
      </c>
      <c r="AG742" t="s">
        <v>93</v>
      </c>
      <c r="AH742" t="s">
        <v>66</v>
      </c>
      <c r="AI742">
        <v>1536</v>
      </c>
      <c r="AJ742">
        <v>0</v>
      </c>
      <c r="AK742" t="s">
        <v>109</v>
      </c>
      <c r="AL742">
        <v>457427</v>
      </c>
      <c r="AM742" t="s">
        <v>770</v>
      </c>
      <c r="AN742" t="s">
        <v>67</v>
      </c>
      <c r="AO742" t="s">
        <v>123</v>
      </c>
      <c r="AP742" t="s">
        <v>124</v>
      </c>
      <c r="AQ742" t="s">
        <v>68</v>
      </c>
      <c r="AR742" t="s">
        <v>93</v>
      </c>
      <c r="AS742" t="s">
        <v>67</v>
      </c>
      <c r="AT742" t="s">
        <v>146</v>
      </c>
      <c r="AU742" t="s">
        <v>125</v>
      </c>
      <c r="AV742" t="s">
        <v>67</v>
      </c>
      <c r="AW742" t="s">
        <v>126</v>
      </c>
      <c r="AX742" t="s">
        <v>363</v>
      </c>
      <c r="AY742" t="s">
        <v>110</v>
      </c>
      <c r="AZ742">
        <v>1095</v>
      </c>
      <c r="BA742" t="s">
        <v>67</v>
      </c>
      <c r="BB742">
        <v>0</v>
      </c>
      <c r="BC742">
        <v>0</v>
      </c>
      <c r="BD742">
        <v>2.2000000000000002</v>
      </c>
      <c r="BE742">
        <v>2.2000000000000002</v>
      </c>
      <c r="BF742" t="s">
        <v>128</v>
      </c>
      <c r="BG742" t="s">
        <v>128</v>
      </c>
      <c r="BH742" t="s">
        <v>704</v>
      </c>
      <c r="BI742" t="s">
        <v>67</v>
      </c>
      <c r="BJ742" t="s">
        <v>147</v>
      </c>
      <c r="BK742" t="s">
        <v>67</v>
      </c>
      <c r="BL742" t="s">
        <v>130</v>
      </c>
      <c r="BM742">
        <v>108.145</v>
      </c>
      <c r="BN742">
        <v>0</v>
      </c>
      <c r="BO742">
        <v>1.92</v>
      </c>
      <c r="BP742">
        <v>1</v>
      </c>
      <c r="BQ742" t="s">
        <v>148</v>
      </c>
      <c r="BR742" t="s">
        <v>771</v>
      </c>
      <c r="BS742" t="s">
        <v>133</v>
      </c>
      <c r="BT742" t="s">
        <v>98</v>
      </c>
      <c r="BU742">
        <v>-1.25</v>
      </c>
      <c r="BV742">
        <v>-1</v>
      </c>
    </row>
    <row r="743" spans="1:74" x14ac:dyDescent="0.25">
      <c r="A743" t="s">
        <v>152</v>
      </c>
      <c r="B743" t="s">
        <v>153</v>
      </c>
      <c r="C743" t="s">
        <v>141</v>
      </c>
      <c r="D743">
        <v>13.2</v>
      </c>
      <c r="E743">
        <v>0</v>
      </c>
      <c r="F743">
        <v>0.5</v>
      </c>
      <c r="G743" t="s">
        <v>73</v>
      </c>
      <c r="H743">
        <v>199</v>
      </c>
      <c r="I743">
        <v>1.1299999999999999</v>
      </c>
      <c r="J743" t="s">
        <v>106</v>
      </c>
      <c r="K743" t="s">
        <v>67</v>
      </c>
      <c r="L743">
        <v>0</v>
      </c>
      <c r="M743" t="s">
        <v>116</v>
      </c>
      <c r="N743" t="s">
        <v>160</v>
      </c>
      <c r="O743">
        <v>-1.4</v>
      </c>
      <c r="P743">
        <v>-1.1100000000000001</v>
      </c>
      <c r="Q743">
        <v>-1.1100000000000001</v>
      </c>
      <c r="R743" t="s">
        <v>142</v>
      </c>
      <c r="S743">
        <v>11.5</v>
      </c>
      <c r="T743" t="s">
        <v>65</v>
      </c>
      <c r="U743" t="s">
        <v>851</v>
      </c>
      <c r="V743" t="s">
        <v>108</v>
      </c>
      <c r="W743" t="s">
        <v>152</v>
      </c>
      <c r="X743">
        <v>0</v>
      </c>
      <c r="Y743">
        <v>0.5</v>
      </c>
      <c r="Z743">
        <v>0.14000000000000001</v>
      </c>
      <c r="AA743" t="s">
        <v>65</v>
      </c>
      <c r="AB743" t="s">
        <v>100</v>
      </c>
      <c r="AC743">
        <v>-1.1100000000000001</v>
      </c>
      <c r="AD743">
        <v>2021</v>
      </c>
      <c r="AE743">
        <v>196.4</v>
      </c>
      <c r="AF743">
        <v>393</v>
      </c>
      <c r="AG743" t="s">
        <v>93</v>
      </c>
      <c r="AH743" t="s">
        <v>66</v>
      </c>
      <c r="AI743">
        <v>1536</v>
      </c>
      <c r="AJ743">
        <v>0</v>
      </c>
      <c r="AK743" t="s">
        <v>109</v>
      </c>
      <c r="AL743">
        <v>457428</v>
      </c>
      <c r="AM743" t="s">
        <v>852</v>
      </c>
      <c r="AN743" t="s">
        <v>67</v>
      </c>
      <c r="AO743" t="s">
        <v>123</v>
      </c>
      <c r="AP743" t="s">
        <v>124</v>
      </c>
      <c r="AQ743" t="s">
        <v>68</v>
      </c>
      <c r="AR743" t="s">
        <v>93</v>
      </c>
      <c r="AS743" t="s">
        <v>67</v>
      </c>
      <c r="AT743" t="s">
        <v>146</v>
      </c>
      <c r="AU743" t="s">
        <v>125</v>
      </c>
      <c r="AV743" t="s">
        <v>67</v>
      </c>
      <c r="AW743" t="s">
        <v>126</v>
      </c>
      <c r="AX743" t="s">
        <v>290</v>
      </c>
      <c r="AY743" t="s">
        <v>110</v>
      </c>
      <c r="AZ743">
        <v>786</v>
      </c>
      <c r="BA743" t="s">
        <v>67</v>
      </c>
      <c r="BB743">
        <v>0</v>
      </c>
      <c r="BC743">
        <v>0</v>
      </c>
      <c r="BD743">
        <v>2.4</v>
      </c>
      <c r="BE743">
        <v>2.4</v>
      </c>
      <c r="BF743" t="s">
        <v>128</v>
      </c>
      <c r="BG743" t="s">
        <v>128</v>
      </c>
      <c r="BH743" t="s">
        <v>704</v>
      </c>
      <c r="BI743" t="s">
        <v>67</v>
      </c>
      <c r="BJ743" t="s">
        <v>147</v>
      </c>
      <c r="BK743" t="s">
        <v>67</v>
      </c>
      <c r="BL743" t="s">
        <v>130</v>
      </c>
      <c r="BM743">
        <v>98.2</v>
      </c>
      <c r="BN743">
        <v>0</v>
      </c>
      <c r="BO743">
        <v>1.25</v>
      </c>
      <c r="BP743">
        <v>6.7</v>
      </c>
      <c r="BQ743" t="s">
        <v>190</v>
      </c>
      <c r="BR743" t="s">
        <v>853</v>
      </c>
      <c r="BS743" t="s">
        <v>133</v>
      </c>
      <c r="BT743" t="s">
        <v>98</v>
      </c>
      <c r="BU743">
        <v>-1.25</v>
      </c>
      <c r="BV743">
        <v>-1</v>
      </c>
    </row>
    <row r="744" spans="1:74" x14ac:dyDescent="0.25">
      <c r="A744" t="s">
        <v>286</v>
      </c>
      <c r="B744" t="s">
        <v>171</v>
      </c>
      <c r="C744" t="s">
        <v>104</v>
      </c>
      <c r="D744">
        <v>2.8</v>
      </c>
      <c r="E744">
        <v>0.78</v>
      </c>
      <c r="F744" t="s">
        <v>67</v>
      </c>
      <c r="G744" t="s">
        <v>105</v>
      </c>
      <c r="H744">
        <v>199</v>
      </c>
      <c r="I744">
        <v>1.1299999999999999</v>
      </c>
      <c r="J744" t="s">
        <v>106</v>
      </c>
      <c r="K744" t="s">
        <v>67</v>
      </c>
      <c r="L744">
        <v>0</v>
      </c>
      <c r="M744" t="s">
        <v>116</v>
      </c>
      <c r="N744" t="s">
        <v>107</v>
      </c>
      <c r="O744">
        <v>-1.4</v>
      </c>
      <c r="P744">
        <v>-1.76</v>
      </c>
      <c r="Q744">
        <v>-1.34</v>
      </c>
      <c r="R744" t="s">
        <v>142</v>
      </c>
      <c r="S744">
        <v>8.4</v>
      </c>
      <c r="T744" t="s">
        <v>65</v>
      </c>
      <c r="U744" t="s">
        <v>854</v>
      </c>
      <c r="V744" t="s">
        <v>108</v>
      </c>
      <c r="W744" t="s">
        <v>286</v>
      </c>
      <c r="X744">
        <v>0.88</v>
      </c>
      <c r="Y744" t="s">
        <v>67</v>
      </c>
      <c r="Z744">
        <v>-1.02</v>
      </c>
      <c r="AA744" t="s">
        <v>65</v>
      </c>
      <c r="AB744" t="s">
        <v>92</v>
      </c>
      <c r="AC744">
        <v>-1.76</v>
      </c>
      <c r="AD744">
        <v>2021</v>
      </c>
      <c r="AE744">
        <v>71</v>
      </c>
      <c r="AF744">
        <v>142</v>
      </c>
      <c r="AG744" t="s">
        <v>93</v>
      </c>
      <c r="AH744" t="s">
        <v>66</v>
      </c>
      <c r="AI744">
        <v>1536</v>
      </c>
      <c r="AJ744">
        <v>1.96</v>
      </c>
      <c r="AK744" t="s">
        <v>109</v>
      </c>
      <c r="AL744">
        <v>457429</v>
      </c>
      <c r="AM744" t="s">
        <v>855</v>
      </c>
      <c r="AN744" t="s">
        <v>67</v>
      </c>
      <c r="AO744" t="s">
        <v>123</v>
      </c>
      <c r="AP744" t="s">
        <v>124</v>
      </c>
      <c r="AQ744" t="s">
        <v>68</v>
      </c>
      <c r="AR744" t="s">
        <v>93</v>
      </c>
      <c r="AS744" t="s">
        <v>67</v>
      </c>
      <c r="AT744" t="s">
        <v>146</v>
      </c>
      <c r="AU744" t="s">
        <v>125</v>
      </c>
      <c r="AV744" t="s">
        <v>67</v>
      </c>
      <c r="AW744" t="s">
        <v>126</v>
      </c>
      <c r="AX744" t="s">
        <v>780</v>
      </c>
      <c r="AY744" t="s">
        <v>110</v>
      </c>
      <c r="AZ744">
        <v>387</v>
      </c>
      <c r="BA744" t="s">
        <v>67</v>
      </c>
      <c r="BB744">
        <v>0</v>
      </c>
      <c r="BC744">
        <v>0.42</v>
      </c>
      <c r="BD744">
        <v>2.2000000000000002</v>
      </c>
      <c r="BE744">
        <v>2.2000000000000002</v>
      </c>
      <c r="BF744" t="s">
        <v>70</v>
      </c>
      <c r="BG744" t="s">
        <v>128</v>
      </c>
      <c r="BH744" t="s">
        <v>704</v>
      </c>
      <c r="BI744" t="s">
        <v>67</v>
      </c>
      <c r="BJ744" t="s">
        <v>147</v>
      </c>
      <c r="BK744" t="s">
        <v>67</v>
      </c>
      <c r="BL744" t="s">
        <v>130</v>
      </c>
      <c r="BM744" t="s">
        <v>67</v>
      </c>
      <c r="BN744">
        <v>62.61</v>
      </c>
      <c r="BO744">
        <v>0.51</v>
      </c>
      <c r="BP744">
        <v>3.9</v>
      </c>
      <c r="BQ744" t="s">
        <v>131</v>
      </c>
      <c r="BR744" t="s">
        <v>139</v>
      </c>
      <c r="BS744" t="s">
        <v>133</v>
      </c>
      <c r="BT744" t="s">
        <v>98</v>
      </c>
      <c r="BU744">
        <v>-1.25</v>
      </c>
      <c r="BV744">
        <v>-1</v>
      </c>
    </row>
    <row r="745" spans="1:74" x14ac:dyDescent="0.25">
      <c r="A745" t="s">
        <v>286</v>
      </c>
      <c r="B745" t="s">
        <v>171</v>
      </c>
      <c r="C745" t="s">
        <v>104</v>
      </c>
      <c r="D745">
        <v>4</v>
      </c>
      <c r="E745">
        <v>0.28000000000000003</v>
      </c>
      <c r="F745" t="s">
        <v>67</v>
      </c>
      <c r="G745" t="s">
        <v>105</v>
      </c>
      <c r="H745">
        <v>199</v>
      </c>
      <c r="I745">
        <v>1.1299999999999999</v>
      </c>
      <c r="J745" t="s">
        <v>106</v>
      </c>
      <c r="K745" t="s">
        <v>67</v>
      </c>
      <c r="L745">
        <v>0</v>
      </c>
      <c r="M745" t="s">
        <v>116</v>
      </c>
      <c r="N745" t="s">
        <v>107</v>
      </c>
      <c r="O745">
        <v>-1.4</v>
      </c>
      <c r="P745">
        <v>-1.73</v>
      </c>
      <c r="Q745">
        <v>-1.47</v>
      </c>
      <c r="R745" t="s">
        <v>142</v>
      </c>
      <c r="S745">
        <v>6.4</v>
      </c>
      <c r="T745" t="s">
        <v>65</v>
      </c>
      <c r="U745" t="s">
        <v>854</v>
      </c>
      <c r="V745" t="s">
        <v>108</v>
      </c>
      <c r="W745" t="s">
        <v>286</v>
      </c>
      <c r="X745">
        <v>0.32</v>
      </c>
      <c r="Y745" t="s">
        <v>67</v>
      </c>
      <c r="Z745">
        <v>-1.02</v>
      </c>
      <c r="AA745" t="s">
        <v>65</v>
      </c>
      <c r="AB745" t="s">
        <v>92</v>
      </c>
      <c r="AC745">
        <v>-1.73</v>
      </c>
      <c r="AD745">
        <v>2021</v>
      </c>
      <c r="AE745">
        <v>202.2</v>
      </c>
      <c r="AF745">
        <v>404</v>
      </c>
      <c r="AG745" t="s">
        <v>93</v>
      </c>
      <c r="AH745" t="s">
        <v>66</v>
      </c>
      <c r="AI745">
        <v>1536</v>
      </c>
      <c r="AJ745">
        <v>1.07</v>
      </c>
      <c r="AK745" t="s">
        <v>109</v>
      </c>
      <c r="AL745">
        <v>457430</v>
      </c>
      <c r="AM745" t="s">
        <v>855</v>
      </c>
      <c r="AN745" t="s">
        <v>67</v>
      </c>
      <c r="AO745" t="s">
        <v>123</v>
      </c>
      <c r="AP745" t="s">
        <v>124</v>
      </c>
      <c r="AQ745" t="s">
        <v>68</v>
      </c>
      <c r="AR745" t="s">
        <v>93</v>
      </c>
      <c r="AS745" t="s">
        <v>67</v>
      </c>
      <c r="AT745" t="s">
        <v>146</v>
      </c>
      <c r="AU745" t="s">
        <v>125</v>
      </c>
      <c r="AV745" t="s">
        <v>67</v>
      </c>
      <c r="AW745" t="s">
        <v>126</v>
      </c>
      <c r="AX745" t="s">
        <v>594</v>
      </c>
      <c r="AY745" t="s">
        <v>110</v>
      </c>
      <c r="AZ745">
        <v>388</v>
      </c>
      <c r="BA745" t="s">
        <v>67</v>
      </c>
      <c r="BB745">
        <v>0</v>
      </c>
      <c r="BC745">
        <v>0.26</v>
      </c>
      <c r="BD745">
        <v>2.2000000000000002</v>
      </c>
      <c r="BE745">
        <v>2.2000000000000002</v>
      </c>
      <c r="BF745" t="s">
        <v>70</v>
      </c>
      <c r="BG745" t="s">
        <v>128</v>
      </c>
      <c r="BH745" t="s">
        <v>704</v>
      </c>
      <c r="BI745" t="s">
        <v>67</v>
      </c>
      <c r="BJ745" t="s">
        <v>147</v>
      </c>
      <c r="BK745" t="s">
        <v>67</v>
      </c>
      <c r="BL745" t="s">
        <v>130</v>
      </c>
      <c r="BM745" t="s">
        <v>67</v>
      </c>
      <c r="BN745">
        <v>63.97</v>
      </c>
      <c r="BO745">
        <v>0.48</v>
      </c>
      <c r="BP745">
        <v>2</v>
      </c>
      <c r="BQ745" t="s">
        <v>131</v>
      </c>
      <c r="BR745" t="s">
        <v>139</v>
      </c>
      <c r="BS745" t="s">
        <v>133</v>
      </c>
      <c r="BT745" t="s">
        <v>98</v>
      </c>
      <c r="BU745">
        <v>-1.25</v>
      </c>
      <c r="BV745">
        <v>-1</v>
      </c>
    </row>
    <row r="746" spans="1:74" x14ac:dyDescent="0.25">
      <c r="A746" t="s">
        <v>286</v>
      </c>
      <c r="B746" t="s">
        <v>171</v>
      </c>
      <c r="C746" t="s">
        <v>104</v>
      </c>
      <c r="D746">
        <v>2.6</v>
      </c>
      <c r="E746">
        <v>0.33</v>
      </c>
      <c r="F746" t="s">
        <v>67</v>
      </c>
      <c r="G746" t="s">
        <v>105</v>
      </c>
      <c r="H746">
        <v>199</v>
      </c>
      <c r="I746">
        <v>1.1299999999999999</v>
      </c>
      <c r="J746" t="s">
        <v>106</v>
      </c>
      <c r="K746" t="s">
        <v>67</v>
      </c>
      <c r="L746">
        <v>0</v>
      </c>
      <c r="M746" t="s">
        <v>116</v>
      </c>
      <c r="N746" t="s">
        <v>107</v>
      </c>
      <c r="O746">
        <v>-1.4</v>
      </c>
      <c r="P746">
        <v>-1.74</v>
      </c>
      <c r="Q746">
        <v>-1.43</v>
      </c>
      <c r="R746" t="s">
        <v>142</v>
      </c>
      <c r="S746">
        <v>6.4</v>
      </c>
      <c r="T746" t="s">
        <v>65</v>
      </c>
      <c r="U746" t="s">
        <v>854</v>
      </c>
      <c r="V746" t="s">
        <v>108</v>
      </c>
      <c r="W746" t="s">
        <v>286</v>
      </c>
      <c r="X746">
        <v>0.37</v>
      </c>
      <c r="Y746" t="s">
        <v>67</v>
      </c>
      <c r="Z746">
        <v>-1.03</v>
      </c>
      <c r="AA746" t="s">
        <v>65</v>
      </c>
      <c r="AB746" t="s">
        <v>92</v>
      </c>
      <c r="AC746">
        <v>-1.74</v>
      </c>
      <c r="AD746">
        <v>2021</v>
      </c>
      <c r="AE746">
        <v>131.1</v>
      </c>
      <c r="AF746">
        <v>262</v>
      </c>
      <c r="AG746" t="s">
        <v>93</v>
      </c>
      <c r="AH746" t="s">
        <v>66</v>
      </c>
      <c r="AI746">
        <v>1536</v>
      </c>
      <c r="AJ746">
        <v>1.01</v>
      </c>
      <c r="AK746" t="s">
        <v>109</v>
      </c>
      <c r="AL746">
        <v>457431</v>
      </c>
      <c r="AM746" t="s">
        <v>855</v>
      </c>
      <c r="AN746" t="s">
        <v>67</v>
      </c>
      <c r="AO746" t="s">
        <v>123</v>
      </c>
      <c r="AP746" t="s">
        <v>124</v>
      </c>
      <c r="AQ746" t="s">
        <v>68</v>
      </c>
      <c r="AR746" t="s">
        <v>93</v>
      </c>
      <c r="AS746" t="s">
        <v>67</v>
      </c>
      <c r="AT746" t="s">
        <v>146</v>
      </c>
      <c r="AU746" t="s">
        <v>125</v>
      </c>
      <c r="AV746" t="s">
        <v>67</v>
      </c>
      <c r="AW746" t="s">
        <v>126</v>
      </c>
      <c r="AX746" t="s">
        <v>780</v>
      </c>
      <c r="AY746" t="s">
        <v>110</v>
      </c>
      <c r="AZ746">
        <v>389</v>
      </c>
      <c r="BA746" t="s">
        <v>67</v>
      </c>
      <c r="BB746">
        <v>0</v>
      </c>
      <c r="BC746">
        <v>0.31</v>
      </c>
      <c r="BD746">
        <v>2.2000000000000002</v>
      </c>
      <c r="BE746">
        <v>2.2000000000000002</v>
      </c>
      <c r="BF746" t="s">
        <v>70</v>
      </c>
      <c r="BG746" t="s">
        <v>128</v>
      </c>
      <c r="BH746" t="s">
        <v>704</v>
      </c>
      <c r="BI746" t="s">
        <v>67</v>
      </c>
      <c r="BJ746" t="s">
        <v>147</v>
      </c>
      <c r="BK746" t="s">
        <v>67</v>
      </c>
      <c r="BL746" t="s">
        <v>130</v>
      </c>
      <c r="BM746" t="s">
        <v>67</v>
      </c>
      <c r="BN746">
        <v>48.89</v>
      </c>
      <c r="BO746">
        <v>0.49</v>
      </c>
      <c r="BP746">
        <v>2</v>
      </c>
      <c r="BQ746" t="s">
        <v>131</v>
      </c>
      <c r="BR746" t="s">
        <v>139</v>
      </c>
      <c r="BS746" t="s">
        <v>133</v>
      </c>
      <c r="BT746" t="s">
        <v>98</v>
      </c>
      <c r="BU746">
        <v>-1.25</v>
      </c>
      <c r="BV746">
        <v>-1</v>
      </c>
    </row>
    <row r="747" spans="1:74" x14ac:dyDescent="0.25">
      <c r="A747" t="s">
        <v>286</v>
      </c>
      <c r="B747" t="s">
        <v>171</v>
      </c>
      <c r="C747" t="s">
        <v>104</v>
      </c>
      <c r="D747">
        <v>3.4</v>
      </c>
      <c r="E747">
        <v>1.2</v>
      </c>
      <c r="F747" t="s">
        <v>67</v>
      </c>
      <c r="G747" t="s">
        <v>88</v>
      </c>
      <c r="H747">
        <v>199</v>
      </c>
      <c r="I747">
        <v>1.1299999999999999</v>
      </c>
      <c r="J747" t="s">
        <v>89</v>
      </c>
      <c r="K747" t="s">
        <v>67</v>
      </c>
      <c r="L747">
        <v>0</v>
      </c>
      <c r="M747" t="s">
        <v>116</v>
      </c>
      <c r="N747" t="s">
        <v>107</v>
      </c>
      <c r="O747">
        <v>-1.4</v>
      </c>
      <c r="P747">
        <v>-1.83</v>
      </c>
      <c r="Q747">
        <v>-1.38</v>
      </c>
      <c r="R747" t="s">
        <v>142</v>
      </c>
      <c r="S747">
        <v>8.8000000000000007</v>
      </c>
      <c r="T747" t="s">
        <v>65</v>
      </c>
      <c r="U747" t="s">
        <v>854</v>
      </c>
      <c r="V747" t="s">
        <v>144</v>
      </c>
      <c r="W747" t="s">
        <v>286</v>
      </c>
      <c r="X747">
        <v>1.36</v>
      </c>
      <c r="Y747" t="s">
        <v>67</v>
      </c>
      <c r="Z747">
        <v>-0.96</v>
      </c>
      <c r="AA747" t="s">
        <v>65</v>
      </c>
      <c r="AB747" t="s">
        <v>92</v>
      </c>
      <c r="AC747">
        <v>-1.83</v>
      </c>
      <c r="AD747">
        <v>2021</v>
      </c>
      <c r="AE747">
        <v>77.400000000000006</v>
      </c>
      <c r="AF747">
        <v>155</v>
      </c>
      <c r="AG747" t="s">
        <v>93</v>
      </c>
      <c r="AH747" t="s">
        <v>66</v>
      </c>
      <c r="AI747">
        <v>1536</v>
      </c>
      <c r="AJ747">
        <v>3.01</v>
      </c>
      <c r="AK747" t="s">
        <v>109</v>
      </c>
      <c r="AL747">
        <v>457432</v>
      </c>
      <c r="AM747" t="s">
        <v>855</v>
      </c>
      <c r="AN747" t="s">
        <v>67</v>
      </c>
      <c r="AO747" t="s">
        <v>123</v>
      </c>
      <c r="AP747" t="s">
        <v>124</v>
      </c>
      <c r="AQ747" t="s">
        <v>68</v>
      </c>
      <c r="AR747" t="s">
        <v>93</v>
      </c>
      <c r="AS747" t="s">
        <v>67</v>
      </c>
      <c r="AT747" t="s">
        <v>146</v>
      </c>
      <c r="AU747" t="s">
        <v>125</v>
      </c>
      <c r="AV747" t="s">
        <v>67</v>
      </c>
      <c r="AW747" t="s">
        <v>126</v>
      </c>
      <c r="AX747" t="s">
        <v>594</v>
      </c>
      <c r="AY747" t="s">
        <v>110</v>
      </c>
      <c r="AZ747">
        <v>1184</v>
      </c>
      <c r="BA747" t="s">
        <v>67</v>
      </c>
      <c r="BB747">
        <v>0</v>
      </c>
      <c r="BC747">
        <v>0.45</v>
      </c>
      <c r="BD747">
        <v>2.2000000000000002</v>
      </c>
      <c r="BE747">
        <v>2.2000000000000002</v>
      </c>
      <c r="BF747" t="s">
        <v>70</v>
      </c>
      <c r="BG747" t="s">
        <v>128</v>
      </c>
      <c r="BH747" t="s">
        <v>704</v>
      </c>
      <c r="BI747" t="s">
        <v>67</v>
      </c>
      <c r="BJ747" t="s">
        <v>147</v>
      </c>
      <c r="BK747" t="s">
        <v>67</v>
      </c>
      <c r="BL747" t="s">
        <v>130</v>
      </c>
      <c r="BM747" t="s">
        <v>67</v>
      </c>
      <c r="BN747">
        <v>104.98</v>
      </c>
      <c r="BO747">
        <v>0.57999999999999996</v>
      </c>
      <c r="BP747">
        <v>4.4000000000000004</v>
      </c>
      <c r="BQ747" t="s">
        <v>190</v>
      </c>
      <c r="BR747" t="s">
        <v>139</v>
      </c>
      <c r="BS747" t="s">
        <v>133</v>
      </c>
      <c r="BT747" t="s">
        <v>98</v>
      </c>
      <c r="BU747">
        <v>-1.25</v>
      </c>
      <c r="BV747">
        <v>-1</v>
      </c>
    </row>
    <row r="748" spans="1:74" x14ac:dyDescent="0.25">
      <c r="A748" t="s">
        <v>286</v>
      </c>
      <c r="B748" t="s">
        <v>171</v>
      </c>
      <c r="C748" t="s">
        <v>104</v>
      </c>
      <c r="D748">
        <v>2.7</v>
      </c>
      <c r="E748">
        <v>0.78</v>
      </c>
      <c r="F748" t="s">
        <v>67</v>
      </c>
      <c r="G748" t="s">
        <v>88</v>
      </c>
      <c r="H748">
        <v>199</v>
      </c>
      <c r="I748">
        <v>1.1299999999999999</v>
      </c>
      <c r="J748" t="s">
        <v>89</v>
      </c>
      <c r="K748" t="s">
        <v>67</v>
      </c>
      <c r="L748">
        <v>0</v>
      </c>
      <c r="M748" t="s">
        <v>116</v>
      </c>
      <c r="N748" t="s">
        <v>107</v>
      </c>
      <c r="O748">
        <v>-1.4</v>
      </c>
      <c r="P748">
        <v>-1.76</v>
      </c>
      <c r="Q748">
        <v>-1.34</v>
      </c>
      <c r="R748" t="s">
        <v>142</v>
      </c>
      <c r="S748">
        <v>8.4</v>
      </c>
      <c r="T748" t="s">
        <v>65</v>
      </c>
      <c r="U748" t="s">
        <v>854</v>
      </c>
      <c r="V748" t="s">
        <v>144</v>
      </c>
      <c r="W748" t="s">
        <v>286</v>
      </c>
      <c r="X748">
        <v>0.88</v>
      </c>
      <c r="Y748" t="s">
        <v>67</v>
      </c>
      <c r="Z748">
        <v>-1.02</v>
      </c>
      <c r="AA748" t="s">
        <v>65</v>
      </c>
      <c r="AB748" t="s">
        <v>92</v>
      </c>
      <c r="AC748">
        <v>-1.76</v>
      </c>
      <c r="AD748">
        <v>2021</v>
      </c>
      <c r="AE748">
        <v>69.7</v>
      </c>
      <c r="AF748">
        <v>139</v>
      </c>
      <c r="AG748" t="s">
        <v>93</v>
      </c>
      <c r="AH748" t="s">
        <v>66</v>
      </c>
      <c r="AI748">
        <v>1536</v>
      </c>
      <c r="AJ748">
        <v>1.96</v>
      </c>
      <c r="AK748" t="s">
        <v>109</v>
      </c>
      <c r="AL748">
        <v>457433</v>
      </c>
      <c r="AM748" t="s">
        <v>855</v>
      </c>
      <c r="AN748" t="s">
        <v>67</v>
      </c>
      <c r="AO748" t="s">
        <v>123</v>
      </c>
      <c r="AP748" t="s">
        <v>124</v>
      </c>
      <c r="AQ748" t="s">
        <v>68</v>
      </c>
      <c r="AR748" t="s">
        <v>93</v>
      </c>
      <c r="AS748" t="s">
        <v>67</v>
      </c>
      <c r="AT748" t="s">
        <v>146</v>
      </c>
      <c r="AU748" t="s">
        <v>125</v>
      </c>
      <c r="AV748" t="s">
        <v>67</v>
      </c>
      <c r="AW748" t="s">
        <v>126</v>
      </c>
      <c r="AX748" t="s">
        <v>780</v>
      </c>
      <c r="AY748" t="s">
        <v>110</v>
      </c>
      <c r="AZ748">
        <v>387</v>
      </c>
      <c r="BA748" t="s">
        <v>67</v>
      </c>
      <c r="BB748">
        <v>0</v>
      </c>
      <c r="BC748">
        <v>0.42</v>
      </c>
      <c r="BD748">
        <v>2.2000000000000002</v>
      </c>
      <c r="BE748">
        <v>2.2000000000000002</v>
      </c>
      <c r="BF748" t="s">
        <v>70</v>
      </c>
      <c r="BG748" t="s">
        <v>128</v>
      </c>
      <c r="BH748" t="s">
        <v>704</v>
      </c>
      <c r="BI748" t="s">
        <v>67</v>
      </c>
      <c r="BJ748" t="s">
        <v>147</v>
      </c>
      <c r="BK748" t="s">
        <v>67</v>
      </c>
      <c r="BL748" t="s">
        <v>130</v>
      </c>
      <c r="BM748" t="s">
        <v>67</v>
      </c>
      <c r="BN748">
        <v>61.4</v>
      </c>
      <c r="BO748">
        <v>0.51</v>
      </c>
      <c r="BP748">
        <v>3.9</v>
      </c>
      <c r="BQ748" t="s">
        <v>131</v>
      </c>
      <c r="BR748" t="s">
        <v>139</v>
      </c>
      <c r="BS748" t="s">
        <v>133</v>
      </c>
      <c r="BT748" t="s">
        <v>98</v>
      </c>
      <c r="BU748">
        <v>-1.25</v>
      </c>
      <c r="BV748">
        <v>-1</v>
      </c>
    </row>
    <row r="749" spans="1:74" x14ac:dyDescent="0.25">
      <c r="A749" t="s">
        <v>243</v>
      </c>
      <c r="B749" t="s">
        <v>171</v>
      </c>
      <c r="C749" t="s">
        <v>188</v>
      </c>
      <c r="D749">
        <v>1.5</v>
      </c>
      <c r="E749">
        <v>0.16</v>
      </c>
      <c r="F749" t="s">
        <v>67</v>
      </c>
      <c r="G749" t="s">
        <v>73</v>
      </c>
      <c r="H749">
        <v>199</v>
      </c>
      <c r="I749">
        <v>1.1299999999999999</v>
      </c>
      <c r="J749" t="s">
        <v>89</v>
      </c>
      <c r="K749" t="s">
        <v>67</v>
      </c>
      <c r="L749">
        <v>0</v>
      </c>
      <c r="M749" t="s">
        <v>116</v>
      </c>
      <c r="N749" t="s">
        <v>160</v>
      </c>
      <c r="O749">
        <v>-1.4</v>
      </c>
      <c r="P749">
        <v>-1.42</v>
      </c>
      <c r="Q749">
        <v>-1.34</v>
      </c>
      <c r="R749" t="s">
        <v>142</v>
      </c>
      <c r="S749">
        <v>5.6</v>
      </c>
      <c r="T749" t="s">
        <v>65</v>
      </c>
      <c r="U749" t="s">
        <v>856</v>
      </c>
      <c r="V749" t="s">
        <v>144</v>
      </c>
      <c r="W749" t="s">
        <v>243</v>
      </c>
      <c r="X749">
        <v>0.18</v>
      </c>
      <c r="Y749" t="s">
        <v>67</v>
      </c>
      <c r="Z749">
        <v>-0.81</v>
      </c>
      <c r="AA749" t="s">
        <v>65</v>
      </c>
      <c r="AB749" t="s">
        <v>100</v>
      </c>
      <c r="AC749">
        <v>-1.42</v>
      </c>
      <c r="AD749">
        <v>2021</v>
      </c>
      <c r="AE749">
        <v>67.7</v>
      </c>
      <c r="AF749">
        <v>135</v>
      </c>
      <c r="AG749" t="s">
        <v>93</v>
      </c>
      <c r="AH749" t="s">
        <v>66</v>
      </c>
      <c r="AI749">
        <v>1536</v>
      </c>
      <c r="AJ749">
        <v>0.9</v>
      </c>
      <c r="AK749" t="s">
        <v>109</v>
      </c>
      <c r="AL749">
        <v>457436</v>
      </c>
      <c r="AM749" t="s">
        <v>857</v>
      </c>
      <c r="AN749" t="s">
        <v>858</v>
      </c>
      <c r="AO749" t="s">
        <v>123</v>
      </c>
      <c r="AP749" t="s">
        <v>124</v>
      </c>
      <c r="AQ749" t="s">
        <v>68</v>
      </c>
      <c r="AR749" t="s">
        <v>93</v>
      </c>
      <c r="AS749" t="s">
        <v>67</v>
      </c>
      <c r="AT749" t="s">
        <v>146</v>
      </c>
      <c r="AU749" t="s">
        <v>125</v>
      </c>
      <c r="AV749" t="s">
        <v>67</v>
      </c>
      <c r="AW749" t="s">
        <v>126</v>
      </c>
      <c r="AX749" t="s">
        <v>477</v>
      </c>
      <c r="AY749" t="s">
        <v>110</v>
      </c>
      <c r="AZ749">
        <v>921</v>
      </c>
      <c r="BA749" t="s">
        <v>67</v>
      </c>
      <c r="BB749">
        <v>0</v>
      </c>
      <c r="BC749">
        <v>0.08</v>
      </c>
      <c r="BD749">
        <v>1.7</v>
      </c>
      <c r="BE749">
        <v>1.7</v>
      </c>
      <c r="BF749" t="s">
        <v>70</v>
      </c>
      <c r="BG749" t="s">
        <v>99</v>
      </c>
      <c r="BH749" t="s">
        <v>704</v>
      </c>
      <c r="BI749" t="s">
        <v>67</v>
      </c>
      <c r="BJ749" t="s">
        <v>147</v>
      </c>
      <c r="BK749" t="s">
        <v>67</v>
      </c>
      <c r="BL749" t="s">
        <v>97</v>
      </c>
      <c r="BM749" t="s">
        <v>67</v>
      </c>
      <c r="BN749">
        <v>12.24</v>
      </c>
      <c r="BO749">
        <v>0.32</v>
      </c>
      <c r="BP749">
        <v>2.2000000000000002</v>
      </c>
      <c r="BQ749" t="s">
        <v>131</v>
      </c>
      <c r="BR749" t="s">
        <v>859</v>
      </c>
      <c r="BS749" t="s">
        <v>133</v>
      </c>
      <c r="BT749" t="s">
        <v>98</v>
      </c>
      <c r="BU749">
        <v>-1.1000000000000001</v>
      </c>
      <c r="BV749">
        <v>-0.9</v>
      </c>
    </row>
    <row r="750" spans="1:74" x14ac:dyDescent="0.25">
      <c r="A750" t="s">
        <v>170</v>
      </c>
      <c r="B750" t="s">
        <v>171</v>
      </c>
      <c r="C750" t="s">
        <v>165</v>
      </c>
      <c r="D750">
        <v>1</v>
      </c>
      <c r="E750">
        <v>0.28999999999999998</v>
      </c>
      <c r="F750" t="s">
        <v>67</v>
      </c>
      <c r="G750" t="s">
        <v>73</v>
      </c>
      <c r="H750">
        <v>199</v>
      </c>
      <c r="I750">
        <v>1.1299999999999999</v>
      </c>
      <c r="J750" t="s">
        <v>89</v>
      </c>
      <c r="K750" t="s">
        <v>67</v>
      </c>
      <c r="L750">
        <v>0</v>
      </c>
      <c r="M750" t="s">
        <v>116</v>
      </c>
      <c r="N750" t="s">
        <v>160</v>
      </c>
      <c r="O750">
        <v>-1.4</v>
      </c>
      <c r="P750">
        <v>-1.62</v>
      </c>
      <c r="Q750">
        <v>-1.25</v>
      </c>
      <c r="R750" t="s">
        <v>72</v>
      </c>
      <c r="S750">
        <v>6.4</v>
      </c>
      <c r="T750" t="s">
        <v>65</v>
      </c>
      <c r="U750" t="s">
        <v>860</v>
      </c>
      <c r="V750" t="s">
        <v>144</v>
      </c>
      <c r="W750" t="s">
        <v>170</v>
      </c>
      <c r="X750">
        <v>0.33</v>
      </c>
      <c r="Y750" t="s">
        <v>67</v>
      </c>
      <c r="Z750">
        <v>-1</v>
      </c>
      <c r="AA750" t="s">
        <v>65</v>
      </c>
      <c r="AB750" t="s">
        <v>100</v>
      </c>
      <c r="AC750">
        <v>-1.62</v>
      </c>
      <c r="AD750">
        <v>2021</v>
      </c>
      <c r="AE750">
        <v>79.400000000000006</v>
      </c>
      <c r="AF750">
        <v>159</v>
      </c>
      <c r="AG750" t="s">
        <v>93</v>
      </c>
      <c r="AH750" t="s">
        <v>66</v>
      </c>
      <c r="AI750">
        <v>1536</v>
      </c>
      <c r="AJ750">
        <v>0.56000000000000005</v>
      </c>
      <c r="AK750" t="s">
        <v>109</v>
      </c>
      <c r="AL750">
        <v>457434</v>
      </c>
      <c r="AM750" t="s">
        <v>861</v>
      </c>
      <c r="AN750" t="s">
        <v>67</v>
      </c>
      <c r="AO750" t="s">
        <v>123</v>
      </c>
      <c r="AP750" t="s">
        <v>124</v>
      </c>
      <c r="AQ750" t="s">
        <v>68</v>
      </c>
      <c r="AR750" t="s">
        <v>93</v>
      </c>
      <c r="AS750" t="s">
        <v>67</v>
      </c>
      <c r="AT750" t="s">
        <v>146</v>
      </c>
      <c r="AU750" t="s">
        <v>125</v>
      </c>
      <c r="AV750" t="s">
        <v>67</v>
      </c>
      <c r="AW750" t="s">
        <v>126</v>
      </c>
      <c r="AX750" t="s">
        <v>347</v>
      </c>
      <c r="AY750" t="s">
        <v>110</v>
      </c>
      <c r="AZ750">
        <v>967</v>
      </c>
      <c r="BA750" t="s">
        <v>67</v>
      </c>
      <c r="BB750">
        <v>0</v>
      </c>
      <c r="BC750">
        <v>0.37</v>
      </c>
      <c r="BD750">
        <v>2.6</v>
      </c>
      <c r="BE750">
        <v>2.6</v>
      </c>
      <c r="BF750" t="s">
        <v>70</v>
      </c>
      <c r="BG750" t="s">
        <v>99</v>
      </c>
      <c r="BH750" t="s">
        <v>704</v>
      </c>
      <c r="BI750" t="s">
        <v>67</v>
      </c>
      <c r="BJ750" t="s">
        <v>147</v>
      </c>
      <c r="BK750" t="s">
        <v>67</v>
      </c>
      <c r="BL750" t="s">
        <v>97</v>
      </c>
      <c r="BM750" t="s">
        <v>67</v>
      </c>
      <c r="BN750">
        <v>26.03</v>
      </c>
      <c r="BO750">
        <v>0.37</v>
      </c>
      <c r="BP750">
        <v>1.2</v>
      </c>
      <c r="BQ750" t="s">
        <v>148</v>
      </c>
      <c r="BR750" t="s">
        <v>247</v>
      </c>
      <c r="BS750" t="s">
        <v>133</v>
      </c>
      <c r="BT750" t="s">
        <v>98</v>
      </c>
      <c r="BU750">
        <v>-1.25</v>
      </c>
      <c r="BV750">
        <v>-1</v>
      </c>
    </row>
    <row r="751" spans="1:74" x14ac:dyDescent="0.25">
      <c r="A751" t="s">
        <v>243</v>
      </c>
      <c r="B751" t="s">
        <v>171</v>
      </c>
      <c r="C751" t="s">
        <v>188</v>
      </c>
      <c r="D751">
        <v>0.3</v>
      </c>
      <c r="E751" t="s">
        <v>67</v>
      </c>
      <c r="F751" t="s">
        <v>67</v>
      </c>
      <c r="G751" t="s">
        <v>111</v>
      </c>
      <c r="H751">
        <v>199</v>
      </c>
      <c r="I751">
        <v>1.1299999999999999</v>
      </c>
      <c r="J751" t="s">
        <v>112</v>
      </c>
      <c r="K751" t="s">
        <v>67</v>
      </c>
      <c r="L751" t="s">
        <v>67</v>
      </c>
      <c r="M751" t="s">
        <v>116</v>
      </c>
      <c r="N751" t="s">
        <v>117</v>
      </c>
      <c r="O751">
        <v>-0.9</v>
      </c>
      <c r="P751" t="s">
        <v>67</v>
      </c>
      <c r="Q751" t="s">
        <v>67</v>
      </c>
      <c r="R751" t="s">
        <v>72</v>
      </c>
      <c r="S751" t="s">
        <v>67</v>
      </c>
      <c r="T751" t="s">
        <v>65</v>
      </c>
      <c r="U751" t="s">
        <v>862</v>
      </c>
      <c r="V751" t="s">
        <v>257</v>
      </c>
      <c r="W751" t="s">
        <v>243</v>
      </c>
      <c r="X751">
        <v>0.5</v>
      </c>
      <c r="Y751">
        <v>0.5</v>
      </c>
      <c r="Z751" t="s">
        <v>67</v>
      </c>
      <c r="AA751" t="s">
        <v>120</v>
      </c>
      <c r="AB751" t="s">
        <v>92</v>
      </c>
      <c r="AC751" t="s">
        <v>67</v>
      </c>
      <c r="AD751">
        <v>2021</v>
      </c>
      <c r="AE751">
        <v>52.7</v>
      </c>
      <c r="AF751">
        <v>105</v>
      </c>
      <c r="AG751" t="s">
        <v>93</v>
      </c>
      <c r="AH751" t="s">
        <v>66</v>
      </c>
      <c r="AI751" t="s">
        <v>67</v>
      </c>
      <c r="AJ751" t="s">
        <v>67</v>
      </c>
      <c r="AK751" t="s">
        <v>109</v>
      </c>
      <c r="AL751">
        <v>457435</v>
      </c>
      <c r="AM751" t="s">
        <v>863</v>
      </c>
      <c r="AN751" t="s">
        <v>168</v>
      </c>
      <c r="AO751" t="s">
        <v>123</v>
      </c>
      <c r="AP751" t="s">
        <v>124</v>
      </c>
      <c r="AQ751" t="s">
        <v>68</v>
      </c>
      <c r="AR751" t="s">
        <v>93</v>
      </c>
      <c r="AS751" t="s">
        <v>67</v>
      </c>
      <c r="AT751" t="s">
        <v>67</v>
      </c>
      <c r="AU751" t="s">
        <v>125</v>
      </c>
      <c r="AV751" t="s">
        <v>67</v>
      </c>
      <c r="AW751" t="s">
        <v>126</v>
      </c>
      <c r="AX751" t="s">
        <v>725</v>
      </c>
      <c r="AY751" t="s">
        <v>110</v>
      </c>
      <c r="AZ751" t="s">
        <v>67</v>
      </c>
      <c r="BA751" t="s">
        <v>67</v>
      </c>
      <c r="BB751">
        <v>0</v>
      </c>
      <c r="BC751" t="s">
        <v>67</v>
      </c>
      <c r="BD751" t="s">
        <v>67</v>
      </c>
      <c r="BE751" t="s">
        <v>67</v>
      </c>
      <c r="BF751" t="s">
        <v>303</v>
      </c>
      <c r="BG751" t="s">
        <v>99</v>
      </c>
      <c r="BH751" t="s">
        <v>704</v>
      </c>
      <c r="BI751" t="s">
        <v>67</v>
      </c>
      <c r="BJ751" t="s">
        <v>147</v>
      </c>
      <c r="BK751" t="s">
        <v>67</v>
      </c>
      <c r="BL751" t="s">
        <v>97</v>
      </c>
      <c r="BM751">
        <v>26.35</v>
      </c>
      <c r="BN751">
        <v>26.37</v>
      </c>
      <c r="BO751" t="s">
        <v>67</v>
      </c>
      <c r="BP751">
        <v>0.5</v>
      </c>
      <c r="BQ751" t="s">
        <v>148</v>
      </c>
      <c r="BR751" t="s">
        <v>723</v>
      </c>
      <c r="BS751" t="s">
        <v>133</v>
      </c>
      <c r="BT751" t="s">
        <v>98</v>
      </c>
      <c r="BU751">
        <v>-1.1000000000000001</v>
      </c>
      <c r="BV751">
        <v>-0.9</v>
      </c>
    </row>
    <row r="752" spans="1:74" x14ac:dyDescent="0.25">
      <c r="A752" t="s">
        <v>286</v>
      </c>
      <c r="B752" t="s">
        <v>171</v>
      </c>
      <c r="C752" t="s">
        <v>104</v>
      </c>
      <c r="D752">
        <v>0.8</v>
      </c>
      <c r="E752">
        <v>0.06</v>
      </c>
      <c r="F752" t="s">
        <v>67</v>
      </c>
      <c r="G752" t="s">
        <v>105</v>
      </c>
      <c r="H752">
        <v>199</v>
      </c>
      <c r="I752">
        <v>1.1299999999999999</v>
      </c>
      <c r="J752" t="s">
        <v>106</v>
      </c>
      <c r="K752" t="s">
        <v>67</v>
      </c>
      <c r="L752">
        <v>0</v>
      </c>
      <c r="M752" t="s">
        <v>116</v>
      </c>
      <c r="N752" t="s">
        <v>107</v>
      </c>
      <c r="O752">
        <v>-1.4</v>
      </c>
      <c r="P752">
        <v>-1.37</v>
      </c>
      <c r="Q752">
        <v>-1.1599999999999999</v>
      </c>
      <c r="R752" t="s">
        <v>72</v>
      </c>
      <c r="S752">
        <v>6</v>
      </c>
      <c r="T752" t="s">
        <v>65</v>
      </c>
      <c r="U752" t="s">
        <v>864</v>
      </c>
      <c r="V752" t="s">
        <v>108</v>
      </c>
      <c r="W752" t="s">
        <v>286</v>
      </c>
      <c r="X752">
        <v>7.0000000000000007E-2</v>
      </c>
      <c r="Y752" t="s">
        <v>67</v>
      </c>
      <c r="Z752">
        <v>-0.99</v>
      </c>
      <c r="AA752" t="s">
        <v>65</v>
      </c>
      <c r="AB752" t="s">
        <v>92</v>
      </c>
      <c r="AC752">
        <v>-1.37</v>
      </c>
      <c r="AD752">
        <v>2021</v>
      </c>
      <c r="AE752">
        <v>89.2</v>
      </c>
      <c r="AF752">
        <v>178</v>
      </c>
      <c r="AG752" t="s">
        <v>93</v>
      </c>
      <c r="AH752" t="s">
        <v>66</v>
      </c>
      <c r="AI752">
        <v>1536</v>
      </c>
      <c r="AJ752">
        <v>0.2</v>
      </c>
      <c r="AK752" t="s">
        <v>109</v>
      </c>
      <c r="AL752">
        <v>457437</v>
      </c>
      <c r="AM752" t="s">
        <v>865</v>
      </c>
      <c r="AN752" t="s">
        <v>67</v>
      </c>
      <c r="AO752" t="s">
        <v>123</v>
      </c>
      <c r="AP752" t="s">
        <v>124</v>
      </c>
      <c r="AQ752" t="s">
        <v>68</v>
      </c>
      <c r="AR752" t="s">
        <v>93</v>
      </c>
      <c r="AS752" t="s">
        <v>67</v>
      </c>
      <c r="AT752" t="s">
        <v>146</v>
      </c>
      <c r="AU752" t="s">
        <v>125</v>
      </c>
      <c r="AV752" t="s">
        <v>67</v>
      </c>
      <c r="AW752" t="s">
        <v>126</v>
      </c>
      <c r="AX752" t="s">
        <v>389</v>
      </c>
      <c r="AY752" t="s">
        <v>110</v>
      </c>
      <c r="AZ752">
        <v>688</v>
      </c>
      <c r="BA752" t="s">
        <v>67</v>
      </c>
      <c r="BB752">
        <v>0</v>
      </c>
      <c r="BC752">
        <v>0.21</v>
      </c>
      <c r="BD752">
        <v>2.6</v>
      </c>
      <c r="BE752">
        <v>2.6</v>
      </c>
      <c r="BF752" t="s">
        <v>303</v>
      </c>
      <c r="BG752" t="s">
        <v>99</v>
      </c>
      <c r="BH752" t="s">
        <v>704</v>
      </c>
      <c r="BI752" t="s">
        <v>67</v>
      </c>
      <c r="BJ752" t="s">
        <v>147</v>
      </c>
      <c r="BK752" t="s">
        <v>67</v>
      </c>
      <c r="BL752" t="s">
        <v>97</v>
      </c>
      <c r="BM752" t="s">
        <v>67</v>
      </c>
      <c r="BN752">
        <v>6.05</v>
      </c>
      <c r="BO752">
        <v>0.12</v>
      </c>
      <c r="BP752">
        <v>0.9</v>
      </c>
      <c r="BQ752" t="s">
        <v>148</v>
      </c>
      <c r="BR752" t="s">
        <v>723</v>
      </c>
      <c r="BS752" t="s">
        <v>133</v>
      </c>
      <c r="BT752" t="s">
        <v>98</v>
      </c>
      <c r="BU752">
        <v>-1.25</v>
      </c>
      <c r="BV752">
        <v>-1</v>
      </c>
    </row>
    <row r="753" spans="1:74" x14ac:dyDescent="0.25">
      <c r="A753" t="s">
        <v>286</v>
      </c>
      <c r="B753" t="s">
        <v>171</v>
      </c>
      <c r="C753" t="s">
        <v>104</v>
      </c>
      <c r="D753">
        <v>1.1000000000000001</v>
      </c>
      <c r="E753">
        <v>0.02</v>
      </c>
      <c r="F753">
        <v>0.09</v>
      </c>
      <c r="G753" t="s">
        <v>105</v>
      </c>
      <c r="H753">
        <v>199</v>
      </c>
      <c r="I753">
        <v>1.1299999999999999</v>
      </c>
      <c r="J753" t="s">
        <v>106</v>
      </c>
      <c r="K753" t="s">
        <v>67</v>
      </c>
      <c r="L753">
        <v>0</v>
      </c>
      <c r="M753" t="s">
        <v>116</v>
      </c>
      <c r="N753" t="s">
        <v>107</v>
      </c>
      <c r="O753">
        <v>-1.4</v>
      </c>
      <c r="P753">
        <v>-1.26</v>
      </c>
      <c r="Q753">
        <v>-1.18</v>
      </c>
      <c r="R753" t="s">
        <v>72</v>
      </c>
      <c r="S753">
        <v>5.8</v>
      </c>
      <c r="T753" t="s">
        <v>65</v>
      </c>
      <c r="U753" t="s">
        <v>864</v>
      </c>
      <c r="V753" t="s">
        <v>108</v>
      </c>
      <c r="W753" t="s">
        <v>286</v>
      </c>
      <c r="X753">
        <v>0.02</v>
      </c>
      <c r="Y753">
        <v>0.09</v>
      </c>
      <c r="Z753">
        <v>-0.99</v>
      </c>
      <c r="AA753" t="s">
        <v>65</v>
      </c>
      <c r="AB753" t="s">
        <v>92</v>
      </c>
      <c r="AC753">
        <v>-1.26</v>
      </c>
      <c r="AD753">
        <v>2021</v>
      </c>
      <c r="AE753">
        <v>164</v>
      </c>
      <c r="AF753">
        <v>328</v>
      </c>
      <c r="AG753" t="s">
        <v>93</v>
      </c>
      <c r="AH753" t="s">
        <v>66</v>
      </c>
      <c r="AI753">
        <v>1536</v>
      </c>
      <c r="AJ753">
        <v>0.11</v>
      </c>
      <c r="AK753" t="s">
        <v>109</v>
      </c>
      <c r="AL753">
        <v>457438</v>
      </c>
      <c r="AM753" t="s">
        <v>865</v>
      </c>
      <c r="AN753" t="s">
        <v>67</v>
      </c>
      <c r="AO753" t="s">
        <v>123</v>
      </c>
      <c r="AP753" t="s">
        <v>124</v>
      </c>
      <c r="AQ753" t="s">
        <v>68</v>
      </c>
      <c r="AR753" t="s">
        <v>93</v>
      </c>
      <c r="AS753" t="s">
        <v>67</v>
      </c>
      <c r="AT753" t="s">
        <v>146</v>
      </c>
      <c r="AU753" t="s">
        <v>125</v>
      </c>
      <c r="AV753" t="s">
        <v>67</v>
      </c>
      <c r="AW753" t="s">
        <v>126</v>
      </c>
      <c r="AX753" t="s">
        <v>352</v>
      </c>
      <c r="AY753" t="s">
        <v>110</v>
      </c>
      <c r="AZ753">
        <v>689</v>
      </c>
      <c r="BA753" t="s">
        <v>67</v>
      </c>
      <c r="BB753">
        <v>0</v>
      </c>
      <c r="BC753">
        <v>0.08</v>
      </c>
      <c r="BD753">
        <v>2.6</v>
      </c>
      <c r="BE753">
        <v>2.6</v>
      </c>
      <c r="BF753" t="s">
        <v>303</v>
      </c>
      <c r="BG753" t="s">
        <v>99</v>
      </c>
      <c r="BH753" t="s">
        <v>704</v>
      </c>
      <c r="BI753" t="s">
        <v>67</v>
      </c>
      <c r="BJ753" t="s">
        <v>147</v>
      </c>
      <c r="BK753" t="s">
        <v>67</v>
      </c>
      <c r="BL753" t="s">
        <v>97</v>
      </c>
      <c r="BM753">
        <v>14.76</v>
      </c>
      <c r="BN753">
        <v>3.71</v>
      </c>
      <c r="BO753">
        <v>0.01</v>
      </c>
      <c r="BP753">
        <v>0.7</v>
      </c>
      <c r="BQ753" t="s">
        <v>148</v>
      </c>
      <c r="BR753" t="s">
        <v>723</v>
      </c>
      <c r="BS753" t="s">
        <v>133</v>
      </c>
      <c r="BT753" t="s">
        <v>98</v>
      </c>
      <c r="BU753">
        <v>-1.25</v>
      </c>
      <c r="BV753">
        <v>-1</v>
      </c>
    </row>
    <row r="754" spans="1:74" x14ac:dyDescent="0.25">
      <c r="A754" t="s">
        <v>80</v>
      </c>
      <c r="B754" t="s">
        <v>80</v>
      </c>
      <c r="C754" t="s">
        <v>80</v>
      </c>
      <c r="D754">
        <v>1.5</v>
      </c>
      <c r="E754">
        <v>7.0000000000000007E-2</v>
      </c>
      <c r="F754" t="s">
        <v>67</v>
      </c>
      <c r="G754" t="s">
        <v>105</v>
      </c>
      <c r="H754">
        <v>199</v>
      </c>
      <c r="I754">
        <v>1.1299999999999999</v>
      </c>
      <c r="J754" t="s">
        <v>106</v>
      </c>
      <c r="K754" t="s">
        <v>67</v>
      </c>
      <c r="L754">
        <v>0</v>
      </c>
      <c r="M754" t="s">
        <v>116</v>
      </c>
      <c r="N754" t="s">
        <v>107</v>
      </c>
      <c r="O754">
        <v>-1.4</v>
      </c>
      <c r="P754">
        <v>-1.44</v>
      </c>
      <c r="Q754">
        <v>-1.28</v>
      </c>
      <c r="R754" t="s">
        <v>72</v>
      </c>
      <c r="S754">
        <v>6.2</v>
      </c>
      <c r="T754" t="s">
        <v>65</v>
      </c>
      <c r="U754" t="s">
        <v>864</v>
      </c>
      <c r="V754" t="s">
        <v>108</v>
      </c>
      <c r="W754" t="s">
        <v>80</v>
      </c>
      <c r="X754">
        <v>0.08</v>
      </c>
      <c r="Y754" t="s">
        <v>67</v>
      </c>
      <c r="Z754">
        <v>-0.99</v>
      </c>
      <c r="AA754" t="s">
        <v>65</v>
      </c>
      <c r="AB754" t="s">
        <v>92</v>
      </c>
      <c r="AC754">
        <v>-1.44</v>
      </c>
      <c r="AD754">
        <v>2021</v>
      </c>
      <c r="AE754">
        <v>139.4</v>
      </c>
      <c r="AF754">
        <v>279</v>
      </c>
      <c r="AG754" t="s">
        <v>93</v>
      </c>
      <c r="AH754" t="s">
        <v>66</v>
      </c>
      <c r="AI754">
        <v>1536</v>
      </c>
      <c r="AJ754">
        <v>0.31</v>
      </c>
      <c r="AK754" t="s">
        <v>109</v>
      </c>
      <c r="AL754">
        <v>457439</v>
      </c>
      <c r="AM754" t="s">
        <v>865</v>
      </c>
      <c r="AN754" t="s">
        <v>67</v>
      </c>
      <c r="AO754" t="s">
        <v>123</v>
      </c>
      <c r="AP754" t="s">
        <v>124</v>
      </c>
      <c r="AQ754" t="s">
        <v>68</v>
      </c>
      <c r="AR754" t="s">
        <v>93</v>
      </c>
      <c r="AS754" t="s">
        <v>67</v>
      </c>
      <c r="AT754" t="s">
        <v>146</v>
      </c>
      <c r="AU754" t="s">
        <v>125</v>
      </c>
      <c r="AV754" t="s">
        <v>67</v>
      </c>
      <c r="AW754" t="s">
        <v>126</v>
      </c>
      <c r="AX754" t="s">
        <v>246</v>
      </c>
      <c r="AY754" t="s">
        <v>110</v>
      </c>
      <c r="AZ754">
        <v>1216</v>
      </c>
      <c r="BA754" t="s">
        <v>67</v>
      </c>
      <c r="BB754">
        <v>0</v>
      </c>
      <c r="BC754">
        <v>0.16</v>
      </c>
      <c r="BD754">
        <v>2.6</v>
      </c>
      <c r="BE754">
        <v>2.6</v>
      </c>
      <c r="BF754" t="s">
        <v>303</v>
      </c>
      <c r="BG754" t="s">
        <v>99</v>
      </c>
      <c r="BH754" t="s">
        <v>704</v>
      </c>
      <c r="BI754" t="s">
        <v>67</v>
      </c>
      <c r="BJ754" t="s">
        <v>147</v>
      </c>
      <c r="BK754" t="s">
        <v>67</v>
      </c>
      <c r="BL754" t="s">
        <v>97</v>
      </c>
      <c r="BM754" t="s">
        <v>67</v>
      </c>
      <c r="BN754">
        <v>11.02</v>
      </c>
      <c r="BO754">
        <v>0.19</v>
      </c>
      <c r="BP754">
        <v>1.1000000000000001</v>
      </c>
      <c r="BQ754" t="s">
        <v>148</v>
      </c>
      <c r="BR754" t="s">
        <v>723</v>
      </c>
      <c r="BS754" t="s">
        <v>133</v>
      </c>
      <c r="BT754" t="s">
        <v>98</v>
      </c>
      <c r="BU754">
        <v>-1.25</v>
      </c>
      <c r="BV754">
        <v>-1</v>
      </c>
    </row>
    <row r="755" spans="1:74" x14ac:dyDescent="0.25">
      <c r="A755" t="s">
        <v>80</v>
      </c>
      <c r="B755" t="s">
        <v>80</v>
      </c>
      <c r="C755" t="s">
        <v>80</v>
      </c>
      <c r="D755">
        <v>0.6</v>
      </c>
      <c r="E755">
        <v>0.06</v>
      </c>
      <c r="F755" t="s">
        <v>67</v>
      </c>
      <c r="G755" t="s">
        <v>105</v>
      </c>
      <c r="H755">
        <v>199</v>
      </c>
      <c r="I755">
        <v>1.1299999999999999</v>
      </c>
      <c r="J755" t="s">
        <v>106</v>
      </c>
      <c r="K755" t="s">
        <v>67</v>
      </c>
      <c r="L755">
        <v>0</v>
      </c>
      <c r="M755" t="s">
        <v>116</v>
      </c>
      <c r="N755" t="s">
        <v>107</v>
      </c>
      <c r="O755">
        <v>-1.4</v>
      </c>
      <c r="P755">
        <v>-1.37</v>
      </c>
      <c r="Q755">
        <v>-1.1599999999999999</v>
      </c>
      <c r="R755" t="s">
        <v>72</v>
      </c>
      <c r="S755">
        <v>6</v>
      </c>
      <c r="T755" t="s">
        <v>65</v>
      </c>
      <c r="U755" t="s">
        <v>864</v>
      </c>
      <c r="V755" t="s">
        <v>108</v>
      </c>
      <c r="W755" t="s">
        <v>80</v>
      </c>
      <c r="X755">
        <v>7.0000000000000007E-2</v>
      </c>
      <c r="Y755" t="s">
        <v>67</v>
      </c>
      <c r="Z755">
        <v>-0.99</v>
      </c>
      <c r="AA755" t="s">
        <v>65</v>
      </c>
      <c r="AB755" t="s">
        <v>92</v>
      </c>
      <c r="AC755">
        <v>-1.37</v>
      </c>
      <c r="AD755">
        <v>2021</v>
      </c>
      <c r="AE755">
        <v>71.900000000000006</v>
      </c>
      <c r="AF755">
        <v>144</v>
      </c>
      <c r="AG755" t="s">
        <v>93</v>
      </c>
      <c r="AH755" t="s">
        <v>66</v>
      </c>
      <c r="AI755">
        <v>1536</v>
      </c>
      <c r="AJ755">
        <v>0.2</v>
      </c>
      <c r="AK755" t="s">
        <v>109</v>
      </c>
      <c r="AL755">
        <v>457440</v>
      </c>
      <c r="AM755" t="s">
        <v>865</v>
      </c>
      <c r="AN755" t="s">
        <v>67</v>
      </c>
      <c r="AO755" t="s">
        <v>123</v>
      </c>
      <c r="AP755" t="s">
        <v>124</v>
      </c>
      <c r="AQ755" t="s">
        <v>68</v>
      </c>
      <c r="AR755" t="s">
        <v>93</v>
      </c>
      <c r="AS755" t="s">
        <v>67</v>
      </c>
      <c r="AT755" t="s">
        <v>146</v>
      </c>
      <c r="AU755" t="s">
        <v>125</v>
      </c>
      <c r="AV755" t="s">
        <v>67</v>
      </c>
      <c r="AW755" t="s">
        <v>126</v>
      </c>
      <c r="AX755" t="s">
        <v>246</v>
      </c>
      <c r="AY755" t="s">
        <v>110</v>
      </c>
      <c r="AZ755">
        <v>688</v>
      </c>
      <c r="BA755" t="s">
        <v>67</v>
      </c>
      <c r="BB755">
        <v>0</v>
      </c>
      <c r="BC755">
        <v>0.21</v>
      </c>
      <c r="BD755">
        <v>2.6</v>
      </c>
      <c r="BE755">
        <v>2.6</v>
      </c>
      <c r="BF755" t="s">
        <v>303</v>
      </c>
      <c r="BG755" t="s">
        <v>99</v>
      </c>
      <c r="BH755" t="s">
        <v>704</v>
      </c>
      <c r="BI755" t="s">
        <v>67</v>
      </c>
      <c r="BJ755" t="s">
        <v>147</v>
      </c>
      <c r="BK755" t="s">
        <v>67</v>
      </c>
      <c r="BL755" t="s">
        <v>97</v>
      </c>
      <c r="BM755" t="s">
        <v>67</v>
      </c>
      <c r="BN755">
        <v>4.88</v>
      </c>
      <c r="BO755">
        <v>0.12</v>
      </c>
      <c r="BP755">
        <v>0.9</v>
      </c>
      <c r="BQ755" t="s">
        <v>148</v>
      </c>
      <c r="BR755" t="s">
        <v>723</v>
      </c>
      <c r="BS755" t="s">
        <v>133</v>
      </c>
      <c r="BT755" t="s">
        <v>98</v>
      </c>
      <c r="BU755">
        <v>-1.25</v>
      </c>
      <c r="BV755">
        <v>-1</v>
      </c>
    </row>
    <row r="756" spans="1:74" x14ac:dyDescent="0.25">
      <c r="A756" t="s">
        <v>80</v>
      </c>
      <c r="B756" t="s">
        <v>80</v>
      </c>
      <c r="C756" t="s">
        <v>80</v>
      </c>
      <c r="D756">
        <v>0.3</v>
      </c>
      <c r="E756">
        <v>0.02</v>
      </c>
      <c r="F756">
        <v>0.09</v>
      </c>
      <c r="G756" t="s">
        <v>105</v>
      </c>
      <c r="H756">
        <v>199</v>
      </c>
      <c r="I756">
        <v>1.1299999999999999</v>
      </c>
      <c r="J756" t="s">
        <v>106</v>
      </c>
      <c r="K756" t="s">
        <v>67</v>
      </c>
      <c r="L756">
        <v>0</v>
      </c>
      <c r="M756" t="s">
        <v>116</v>
      </c>
      <c r="N756" t="s">
        <v>107</v>
      </c>
      <c r="O756">
        <v>-1.4</v>
      </c>
      <c r="P756">
        <v>-1.26</v>
      </c>
      <c r="Q756">
        <v>-1.18</v>
      </c>
      <c r="R756" t="s">
        <v>72</v>
      </c>
      <c r="S756">
        <v>5.8</v>
      </c>
      <c r="T756" t="s">
        <v>65</v>
      </c>
      <c r="U756" t="s">
        <v>864</v>
      </c>
      <c r="V756" t="s">
        <v>108</v>
      </c>
      <c r="W756" t="s">
        <v>80</v>
      </c>
      <c r="X756">
        <v>0.02</v>
      </c>
      <c r="Y756">
        <v>0.09</v>
      </c>
      <c r="Z756">
        <v>-0.99</v>
      </c>
      <c r="AA756" t="s">
        <v>65</v>
      </c>
      <c r="AB756" t="s">
        <v>92</v>
      </c>
      <c r="AC756">
        <v>-1.26</v>
      </c>
      <c r="AD756">
        <v>2021</v>
      </c>
      <c r="AE756">
        <v>42.8</v>
      </c>
      <c r="AF756">
        <v>86</v>
      </c>
      <c r="AG756" t="s">
        <v>93</v>
      </c>
      <c r="AH756" t="s">
        <v>66</v>
      </c>
      <c r="AI756">
        <v>1536</v>
      </c>
      <c r="AJ756">
        <v>0.11</v>
      </c>
      <c r="AK756" t="s">
        <v>109</v>
      </c>
      <c r="AL756">
        <v>457441</v>
      </c>
      <c r="AM756" t="s">
        <v>865</v>
      </c>
      <c r="AN756" t="s">
        <v>67</v>
      </c>
      <c r="AO756" t="s">
        <v>123</v>
      </c>
      <c r="AP756" t="s">
        <v>124</v>
      </c>
      <c r="AQ756" t="s">
        <v>68</v>
      </c>
      <c r="AR756" t="s">
        <v>93</v>
      </c>
      <c r="AS756" t="s">
        <v>67</v>
      </c>
      <c r="AT756" t="s">
        <v>146</v>
      </c>
      <c r="AU756" t="s">
        <v>125</v>
      </c>
      <c r="AV756" t="s">
        <v>67</v>
      </c>
      <c r="AW756" t="s">
        <v>126</v>
      </c>
      <c r="AX756" t="s">
        <v>389</v>
      </c>
      <c r="AY756" t="s">
        <v>110</v>
      </c>
      <c r="AZ756">
        <v>689</v>
      </c>
      <c r="BA756" t="s">
        <v>67</v>
      </c>
      <c r="BB756">
        <v>0</v>
      </c>
      <c r="BC756">
        <v>0.08</v>
      </c>
      <c r="BD756">
        <v>2.6</v>
      </c>
      <c r="BE756">
        <v>2.6</v>
      </c>
      <c r="BF756" t="s">
        <v>303</v>
      </c>
      <c r="BG756" t="s">
        <v>99</v>
      </c>
      <c r="BH756" t="s">
        <v>704</v>
      </c>
      <c r="BI756" t="s">
        <v>67</v>
      </c>
      <c r="BJ756" t="s">
        <v>147</v>
      </c>
      <c r="BK756" t="s">
        <v>67</v>
      </c>
      <c r="BL756" t="s">
        <v>97</v>
      </c>
      <c r="BM756">
        <v>3.8519999999999999</v>
      </c>
      <c r="BN756">
        <v>0.97</v>
      </c>
      <c r="BO756">
        <v>0.01</v>
      </c>
      <c r="BP756">
        <v>0.7</v>
      </c>
      <c r="BQ756" t="s">
        <v>148</v>
      </c>
      <c r="BR756" t="s">
        <v>723</v>
      </c>
      <c r="BS756" t="s">
        <v>133</v>
      </c>
      <c r="BT756" t="s">
        <v>98</v>
      </c>
      <c r="BU756">
        <v>-1.25</v>
      </c>
      <c r="BV756">
        <v>-1</v>
      </c>
    </row>
    <row r="757" spans="1:74" x14ac:dyDescent="0.25">
      <c r="A757" t="s">
        <v>80</v>
      </c>
      <c r="B757" t="s">
        <v>80</v>
      </c>
      <c r="C757" t="s">
        <v>80</v>
      </c>
      <c r="D757">
        <v>1.6</v>
      </c>
      <c r="E757">
        <v>0.15</v>
      </c>
      <c r="F757" t="s">
        <v>67</v>
      </c>
      <c r="G757" t="s">
        <v>105</v>
      </c>
      <c r="H757">
        <v>199</v>
      </c>
      <c r="I757">
        <v>1.1299999999999999</v>
      </c>
      <c r="J757" t="s">
        <v>106</v>
      </c>
      <c r="K757" t="s">
        <v>67</v>
      </c>
      <c r="L757">
        <v>0</v>
      </c>
      <c r="M757" t="s">
        <v>116</v>
      </c>
      <c r="N757" t="s">
        <v>107</v>
      </c>
      <c r="O757">
        <v>-1.4</v>
      </c>
      <c r="P757">
        <v>-1.48</v>
      </c>
      <c r="Q757">
        <v>-1.21</v>
      </c>
      <c r="R757" t="s">
        <v>142</v>
      </c>
      <c r="S757">
        <v>4</v>
      </c>
      <c r="T757" t="s">
        <v>65</v>
      </c>
      <c r="U757" t="s">
        <v>866</v>
      </c>
      <c r="V757" t="s">
        <v>108</v>
      </c>
      <c r="W757" t="s">
        <v>80</v>
      </c>
      <c r="X757">
        <v>0.17</v>
      </c>
      <c r="Y757" t="s">
        <v>67</v>
      </c>
      <c r="Z757">
        <v>-0.94</v>
      </c>
      <c r="AA757" t="s">
        <v>65</v>
      </c>
      <c r="AB757" t="s">
        <v>92</v>
      </c>
      <c r="AC757">
        <v>-1.48</v>
      </c>
      <c r="AD757">
        <v>2021</v>
      </c>
      <c r="AE757">
        <v>130.1</v>
      </c>
      <c r="AF757">
        <v>260</v>
      </c>
      <c r="AG757" t="s">
        <v>93</v>
      </c>
      <c r="AH757" t="s">
        <v>66</v>
      </c>
      <c r="AI757">
        <v>1536</v>
      </c>
      <c r="AJ757">
        <v>0.38</v>
      </c>
      <c r="AK757" t="s">
        <v>109</v>
      </c>
      <c r="AL757">
        <v>457442</v>
      </c>
      <c r="AM757" t="s">
        <v>867</v>
      </c>
      <c r="AN757" t="s">
        <v>67</v>
      </c>
      <c r="AO757" t="s">
        <v>123</v>
      </c>
      <c r="AP757" t="s">
        <v>124</v>
      </c>
      <c r="AQ757" t="s">
        <v>68</v>
      </c>
      <c r="AR757" t="s">
        <v>93</v>
      </c>
      <c r="AS757" t="s">
        <v>67</v>
      </c>
      <c r="AT757" t="s">
        <v>146</v>
      </c>
      <c r="AU757" t="s">
        <v>125</v>
      </c>
      <c r="AV757" t="s">
        <v>67</v>
      </c>
      <c r="AW757" t="s">
        <v>126</v>
      </c>
      <c r="AX757" t="s">
        <v>421</v>
      </c>
      <c r="AY757" t="s">
        <v>110</v>
      </c>
      <c r="AZ757">
        <v>181</v>
      </c>
      <c r="BA757" t="s">
        <v>67</v>
      </c>
      <c r="BB757">
        <v>0</v>
      </c>
      <c r="BC757">
        <v>0.27</v>
      </c>
      <c r="BD757">
        <v>1.4</v>
      </c>
      <c r="BE757">
        <v>1.4</v>
      </c>
      <c r="BF757" t="s">
        <v>303</v>
      </c>
      <c r="BG757" t="s">
        <v>99</v>
      </c>
      <c r="BH757" t="s">
        <v>704</v>
      </c>
      <c r="BI757" t="s">
        <v>67</v>
      </c>
      <c r="BJ757" t="s">
        <v>147</v>
      </c>
      <c r="BK757" t="s">
        <v>67</v>
      </c>
      <c r="BL757" t="s">
        <v>97</v>
      </c>
      <c r="BM757" t="s">
        <v>67</v>
      </c>
      <c r="BN757">
        <v>22.05</v>
      </c>
      <c r="BO757">
        <v>0.23</v>
      </c>
      <c r="BP757">
        <v>1.2</v>
      </c>
      <c r="BQ757" t="s">
        <v>148</v>
      </c>
      <c r="BR757" t="s">
        <v>723</v>
      </c>
      <c r="BS757" t="s">
        <v>133</v>
      </c>
      <c r="BT757" t="s">
        <v>98</v>
      </c>
      <c r="BU757">
        <v>-1.25</v>
      </c>
      <c r="BV757" t="s">
        <v>67</v>
      </c>
    </row>
    <row r="758" spans="1:74" x14ac:dyDescent="0.25">
      <c r="A758" t="s">
        <v>80</v>
      </c>
      <c r="B758" t="s">
        <v>80</v>
      </c>
      <c r="C758" t="s">
        <v>80</v>
      </c>
      <c r="D758">
        <v>2.2000000000000002</v>
      </c>
      <c r="E758">
        <v>0.18</v>
      </c>
      <c r="F758" t="s">
        <v>67</v>
      </c>
      <c r="G758" t="s">
        <v>105</v>
      </c>
      <c r="H758">
        <v>199</v>
      </c>
      <c r="I758">
        <v>1.1299999999999999</v>
      </c>
      <c r="J758" t="s">
        <v>106</v>
      </c>
      <c r="K758" t="s">
        <v>67</v>
      </c>
      <c r="L758">
        <v>0</v>
      </c>
      <c r="M758" t="s">
        <v>116</v>
      </c>
      <c r="N758" t="s">
        <v>107</v>
      </c>
      <c r="O758">
        <v>-1.4</v>
      </c>
      <c r="P758">
        <v>-1.5</v>
      </c>
      <c r="Q758">
        <v>-1.25</v>
      </c>
      <c r="R758" t="s">
        <v>142</v>
      </c>
      <c r="S758">
        <v>4</v>
      </c>
      <c r="T758" t="s">
        <v>65</v>
      </c>
      <c r="U758" t="s">
        <v>866</v>
      </c>
      <c r="V758" t="s">
        <v>108</v>
      </c>
      <c r="W758" t="s">
        <v>80</v>
      </c>
      <c r="X758">
        <v>0.2</v>
      </c>
      <c r="Y758" t="s">
        <v>67</v>
      </c>
      <c r="Z758">
        <v>-0.97</v>
      </c>
      <c r="AA758" t="s">
        <v>65</v>
      </c>
      <c r="AB758" t="s">
        <v>92</v>
      </c>
      <c r="AC758">
        <v>-1.5</v>
      </c>
      <c r="AD758">
        <v>2021</v>
      </c>
      <c r="AE758">
        <v>201.4</v>
      </c>
      <c r="AF758">
        <v>403</v>
      </c>
      <c r="AG758" t="s">
        <v>93</v>
      </c>
      <c r="AH758" t="s">
        <v>66</v>
      </c>
      <c r="AI758">
        <v>1536</v>
      </c>
      <c r="AJ758">
        <v>0.39</v>
      </c>
      <c r="AK758" t="s">
        <v>109</v>
      </c>
      <c r="AL758">
        <v>457443</v>
      </c>
      <c r="AM758" t="s">
        <v>867</v>
      </c>
      <c r="AN758" t="s">
        <v>67</v>
      </c>
      <c r="AO758" t="s">
        <v>123</v>
      </c>
      <c r="AP758" t="s">
        <v>124</v>
      </c>
      <c r="AQ758" t="s">
        <v>68</v>
      </c>
      <c r="AR758" t="s">
        <v>93</v>
      </c>
      <c r="AS758" t="s">
        <v>67</v>
      </c>
      <c r="AT758" t="s">
        <v>146</v>
      </c>
      <c r="AU758" t="s">
        <v>125</v>
      </c>
      <c r="AV758" t="s">
        <v>67</v>
      </c>
      <c r="AW758" t="s">
        <v>126</v>
      </c>
      <c r="AX758" t="s">
        <v>421</v>
      </c>
      <c r="AY758" t="s">
        <v>110</v>
      </c>
      <c r="AZ758">
        <v>182</v>
      </c>
      <c r="BA758" t="s">
        <v>67</v>
      </c>
      <c r="BB758">
        <v>0</v>
      </c>
      <c r="BC758">
        <v>0.25</v>
      </c>
      <c r="BD758">
        <v>1.4</v>
      </c>
      <c r="BE758">
        <v>1.4</v>
      </c>
      <c r="BF758" t="s">
        <v>303</v>
      </c>
      <c r="BG758" t="s">
        <v>99</v>
      </c>
      <c r="BH758" t="s">
        <v>704</v>
      </c>
      <c r="BI758" t="s">
        <v>67</v>
      </c>
      <c r="BJ758" t="s">
        <v>147</v>
      </c>
      <c r="BK758" t="s">
        <v>67</v>
      </c>
      <c r="BL758" t="s">
        <v>97</v>
      </c>
      <c r="BM758" t="s">
        <v>67</v>
      </c>
      <c r="BN758">
        <v>40.96</v>
      </c>
      <c r="BO758">
        <v>0.25</v>
      </c>
      <c r="BP758">
        <v>1.1000000000000001</v>
      </c>
      <c r="BQ758" t="s">
        <v>148</v>
      </c>
      <c r="BR758" t="s">
        <v>723</v>
      </c>
      <c r="BS758" t="s">
        <v>133</v>
      </c>
      <c r="BT758" t="s">
        <v>98</v>
      </c>
      <c r="BU758">
        <v>-1.25</v>
      </c>
      <c r="BV758" t="s">
        <v>67</v>
      </c>
    </row>
    <row r="759" spans="1:74" x14ac:dyDescent="0.25">
      <c r="A759" t="s">
        <v>80</v>
      </c>
      <c r="B759" t="s">
        <v>80</v>
      </c>
      <c r="C759" t="s">
        <v>80</v>
      </c>
      <c r="D759">
        <v>1.4</v>
      </c>
      <c r="E759">
        <v>0.08</v>
      </c>
      <c r="F759" t="s">
        <v>67</v>
      </c>
      <c r="G759" t="s">
        <v>105</v>
      </c>
      <c r="H759">
        <v>199</v>
      </c>
      <c r="I759">
        <v>1.1299999999999999</v>
      </c>
      <c r="J759" t="s">
        <v>106</v>
      </c>
      <c r="K759" t="s">
        <v>67</v>
      </c>
      <c r="L759">
        <v>0</v>
      </c>
      <c r="M759" t="s">
        <v>116</v>
      </c>
      <c r="N759" t="s">
        <v>107</v>
      </c>
      <c r="O759">
        <v>-1.4</v>
      </c>
      <c r="P759">
        <v>-1.39</v>
      </c>
      <c r="Q759">
        <v>-1.25</v>
      </c>
      <c r="R759" t="s">
        <v>142</v>
      </c>
      <c r="S759">
        <v>3.8</v>
      </c>
      <c r="T759" t="s">
        <v>65</v>
      </c>
      <c r="U759" t="s">
        <v>866</v>
      </c>
      <c r="V759" t="s">
        <v>108</v>
      </c>
      <c r="W759" t="s">
        <v>80</v>
      </c>
      <c r="X759">
        <v>0.09</v>
      </c>
      <c r="Y759" t="s">
        <v>67</v>
      </c>
      <c r="Z759">
        <v>-1</v>
      </c>
      <c r="AA759" t="s">
        <v>65</v>
      </c>
      <c r="AB759" t="s">
        <v>92</v>
      </c>
      <c r="AC759">
        <v>-1.39</v>
      </c>
      <c r="AD759">
        <v>2021</v>
      </c>
      <c r="AE759">
        <v>139.80000000000001</v>
      </c>
      <c r="AF759">
        <v>280</v>
      </c>
      <c r="AG759" t="s">
        <v>93</v>
      </c>
      <c r="AH759" t="s">
        <v>66</v>
      </c>
      <c r="AI759">
        <v>1536</v>
      </c>
      <c r="AJ759">
        <v>0.23</v>
      </c>
      <c r="AK759" t="s">
        <v>109</v>
      </c>
      <c r="AL759">
        <v>457444</v>
      </c>
      <c r="AM759" t="s">
        <v>867</v>
      </c>
      <c r="AN759" t="s">
        <v>67</v>
      </c>
      <c r="AO759" t="s">
        <v>123</v>
      </c>
      <c r="AP759" t="s">
        <v>124</v>
      </c>
      <c r="AQ759" t="s">
        <v>68</v>
      </c>
      <c r="AR759" t="s">
        <v>93</v>
      </c>
      <c r="AS759" t="s">
        <v>67</v>
      </c>
      <c r="AT759" t="s">
        <v>146</v>
      </c>
      <c r="AU759" t="s">
        <v>125</v>
      </c>
      <c r="AV759" t="s">
        <v>67</v>
      </c>
      <c r="AW759" t="s">
        <v>126</v>
      </c>
      <c r="AX759" t="s">
        <v>614</v>
      </c>
      <c r="AY759" t="s">
        <v>110</v>
      </c>
      <c r="AZ759">
        <v>183</v>
      </c>
      <c r="BA759" t="s">
        <v>67</v>
      </c>
      <c r="BB759">
        <v>0</v>
      </c>
      <c r="BC759">
        <v>0.14000000000000001</v>
      </c>
      <c r="BD759">
        <v>1.4</v>
      </c>
      <c r="BE759">
        <v>1.4</v>
      </c>
      <c r="BF759" t="s">
        <v>303</v>
      </c>
      <c r="BG759" t="s">
        <v>99</v>
      </c>
      <c r="BH759" t="s">
        <v>704</v>
      </c>
      <c r="BI759" t="s">
        <v>67</v>
      </c>
      <c r="BJ759" t="s">
        <v>147</v>
      </c>
      <c r="BK759" t="s">
        <v>67</v>
      </c>
      <c r="BL759" t="s">
        <v>97</v>
      </c>
      <c r="BM759" t="s">
        <v>67</v>
      </c>
      <c r="BN759">
        <v>12.64</v>
      </c>
      <c r="BO759">
        <v>0.14000000000000001</v>
      </c>
      <c r="BP759">
        <v>1</v>
      </c>
      <c r="BQ759" t="s">
        <v>148</v>
      </c>
      <c r="BR759" t="s">
        <v>723</v>
      </c>
      <c r="BS759" t="s">
        <v>133</v>
      </c>
      <c r="BT759" t="s">
        <v>98</v>
      </c>
      <c r="BU759">
        <v>-1.25</v>
      </c>
      <c r="BV759" t="s">
        <v>67</v>
      </c>
    </row>
    <row r="760" spans="1:74" x14ac:dyDescent="0.25">
      <c r="A760" t="s">
        <v>80</v>
      </c>
      <c r="B760" t="s">
        <v>80</v>
      </c>
      <c r="C760" t="s">
        <v>80</v>
      </c>
      <c r="D760">
        <v>3</v>
      </c>
      <c r="E760">
        <v>0.56000000000000005</v>
      </c>
      <c r="F760" t="s">
        <v>67</v>
      </c>
      <c r="G760" t="s">
        <v>88</v>
      </c>
      <c r="H760">
        <v>199</v>
      </c>
      <c r="I760">
        <v>1.1299999999999999</v>
      </c>
      <c r="J760" t="s">
        <v>106</v>
      </c>
      <c r="K760" t="s">
        <v>67</v>
      </c>
      <c r="L760">
        <v>1</v>
      </c>
      <c r="M760" t="s">
        <v>116</v>
      </c>
      <c r="N760" t="s">
        <v>107</v>
      </c>
      <c r="O760">
        <v>-1.75</v>
      </c>
      <c r="P760">
        <v>-2.7</v>
      </c>
      <c r="Q760">
        <v>-2.21</v>
      </c>
      <c r="R760" t="s">
        <v>72</v>
      </c>
      <c r="S760">
        <v>7.7</v>
      </c>
      <c r="T760" t="s">
        <v>65</v>
      </c>
      <c r="U760" t="s">
        <v>868</v>
      </c>
      <c r="V760" t="s">
        <v>108</v>
      </c>
      <c r="W760" t="s">
        <v>80</v>
      </c>
      <c r="X760">
        <v>0.63</v>
      </c>
      <c r="Y760" t="s">
        <v>67</v>
      </c>
      <c r="Z760">
        <v>-1.62</v>
      </c>
      <c r="AA760" t="s">
        <v>65</v>
      </c>
      <c r="AB760" t="s">
        <v>92</v>
      </c>
      <c r="AC760">
        <v>-2.7</v>
      </c>
      <c r="AD760">
        <v>2021</v>
      </c>
      <c r="AE760">
        <v>131.9</v>
      </c>
      <c r="AF760">
        <v>264</v>
      </c>
      <c r="AG760" t="s">
        <v>93</v>
      </c>
      <c r="AH760" t="s">
        <v>66</v>
      </c>
      <c r="AI760">
        <v>1536</v>
      </c>
      <c r="AJ760">
        <v>1.62</v>
      </c>
      <c r="AK760" t="s">
        <v>109</v>
      </c>
      <c r="AL760">
        <v>457445</v>
      </c>
      <c r="AM760" t="s">
        <v>869</v>
      </c>
      <c r="AN760" t="s">
        <v>67</v>
      </c>
      <c r="AO760" t="s">
        <v>123</v>
      </c>
      <c r="AP760" t="s">
        <v>124</v>
      </c>
      <c r="AQ760" t="s">
        <v>68</v>
      </c>
      <c r="AR760" t="s">
        <v>93</v>
      </c>
      <c r="AS760" t="s">
        <v>67</v>
      </c>
      <c r="AT760" t="s">
        <v>146</v>
      </c>
      <c r="AU760" t="s">
        <v>125</v>
      </c>
      <c r="AV760" t="s">
        <v>67</v>
      </c>
      <c r="AW760" t="s">
        <v>126</v>
      </c>
      <c r="AX760" t="s">
        <v>616</v>
      </c>
      <c r="AY760" t="s">
        <v>110</v>
      </c>
      <c r="AZ760">
        <v>41</v>
      </c>
      <c r="BA760" t="s">
        <v>67</v>
      </c>
      <c r="BB760">
        <v>0</v>
      </c>
      <c r="BC760">
        <v>0.49</v>
      </c>
      <c r="BD760">
        <v>2.7</v>
      </c>
      <c r="BE760">
        <v>2.7</v>
      </c>
      <c r="BF760" t="s">
        <v>70</v>
      </c>
      <c r="BG760" t="s">
        <v>128</v>
      </c>
      <c r="BH760" t="s">
        <v>704</v>
      </c>
      <c r="BI760" t="s">
        <v>67</v>
      </c>
      <c r="BJ760" t="s">
        <v>147</v>
      </c>
      <c r="BK760">
        <v>-1.7</v>
      </c>
      <c r="BL760" t="s">
        <v>130</v>
      </c>
      <c r="BM760" t="s">
        <v>67</v>
      </c>
      <c r="BN760">
        <v>83.46</v>
      </c>
      <c r="BO760">
        <v>1</v>
      </c>
      <c r="BP760">
        <v>2.2999999999999998</v>
      </c>
      <c r="BQ760" t="s">
        <v>131</v>
      </c>
      <c r="BR760" t="s">
        <v>139</v>
      </c>
      <c r="BS760" t="s">
        <v>133</v>
      </c>
      <c r="BT760" t="s">
        <v>98</v>
      </c>
      <c r="BU760" t="s">
        <v>67</v>
      </c>
      <c r="BV760" t="s">
        <v>67</v>
      </c>
    </row>
    <row r="761" spans="1:74" x14ac:dyDescent="0.25">
      <c r="A761" t="s">
        <v>80</v>
      </c>
      <c r="B761" t="s">
        <v>80</v>
      </c>
      <c r="C761" t="s">
        <v>80</v>
      </c>
      <c r="D761">
        <v>0.9</v>
      </c>
      <c r="E761">
        <v>0.05</v>
      </c>
      <c r="F761" t="s">
        <v>67</v>
      </c>
      <c r="G761" t="s">
        <v>105</v>
      </c>
      <c r="H761">
        <v>199</v>
      </c>
      <c r="I761">
        <v>1.1299999999999999</v>
      </c>
      <c r="J761" t="s">
        <v>106</v>
      </c>
      <c r="K761" t="s">
        <v>67</v>
      </c>
      <c r="L761">
        <v>0</v>
      </c>
      <c r="M761" t="s">
        <v>116</v>
      </c>
      <c r="N761" t="s">
        <v>107</v>
      </c>
      <c r="O761">
        <v>-1.25</v>
      </c>
      <c r="P761">
        <v>-1.32</v>
      </c>
      <c r="Q761">
        <v>-1.22</v>
      </c>
      <c r="R761" t="s">
        <v>142</v>
      </c>
      <c r="S761">
        <v>4.2</v>
      </c>
      <c r="T761" t="s">
        <v>65</v>
      </c>
      <c r="U761" t="s">
        <v>870</v>
      </c>
      <c r="V761" t="s">
        <v>108</v>
      </c>
      <c r="W761" t="s">
        <v>80</v>
      </c>
      <c r="X761">
        <v>0.06</v>
      </c>
      <c r="Y761" t="s">
        <v>67</v>
      </c>
      <c r="Z761">
        <v>-0.98</v>
      </c>
      <c r="AA761" t="s">
        <v>65</v>
      </c>
      <c r="AB761" t="s">
        <v>92</v>
      </c>
      <c r="AC761">
        <v>-1.32</v>
      </c>
      <c r="AD761">
        <v>2021</v>
      </c>
      <c r="AE761">
        <v>83.3</v>
      </c>
      <c r="AF761">
        <v>167</v>
      </c>
      <c r="AG761" t="s">
        <v>93</v>
      </c>
      <c r="AH761" t="s">
        <v>66</v>
      </c>
      <c r="AI761">
        <v>1536</v>
      </c>
      <c r="AJ761">
        <v>0.23</v>
      </c>
      <c r="AK761" t="s">
        <v>109</v>
      </c>
      <c r="AL761">
        <v>457446</v>
      </c>
      <c r="AM761" t="s">
        <v>490</v>
      </c>
      <c r="AN761" t="s">
        <v>871</v>
      </c>
      <c r="AO761" t="s">
        <v>123</v>
      </c>
      <c r="AP761" t="s">
        <v>124</v>
      </c>
      <c r="AQ761" t="s">
        <v>68</v>
      </c>
      <c r="AR761" t="s">
        <v>93</v>
      </c>
      <c r="AS761" t="s">
        <v>67</v>
      </c>
      <c r="AT761" t="s">
        <v>146</v>
      </c>
      <c r="AU761" t="s">
        <v>125</v>
      </c>
      <c r="AV761" t="s">
        <v>67</v>
      </c>
      <c r="AW761" t="s">
        <v>126</v>
      </c>
      <c r="AX761" t="s">
        <v>290</v>
      </c>
      <c r="AY761" t="s">
        <v>110</v>
      </c>
      <c r="AZ761">
        <v>188</v>
      </c>
      <c r="BA761" t="s">
        <v>67</v>
      </c>
      <c r="BB761">
        <v>0</v>
      </c>
      <c r="BC761">
        <v>0.1</v>
      </c>
      <c r="BD761">
        <v>1.6</v>
      </c>
      <c r="BE761">
        <v>1.6</v>
      </c>
      <c r="BF761" t="s">
        <v>128</v>
      </c>
      <c r="BG761" t="s">
        <v>128</v>
      </c>
      <c r="BH761" t="s">
        <v>704</v>
      </c>
      <c r="BI761" t="s">
        <v>67</v>
      </c>
      <c r="BJ761" t="s">
        <v>147</v>
      </c>
      <c r="BK761" t="s">
        <v>67</v>
      </c>
      <c r="BL761" t="s">
        <v>130</v>
      </c>
      <c r="BM761" t="s">
        <v>67</v>
      </c>
      <c r="BN761">
        <v>4.71</v>
      </c>
      <c r="BO761">
        <v>0.32</v>
      </c>
      <c r="BP761">
        <v>1.1000000000000001</v>
      </c>
      <c r="BQ761" t="s">
        <v>148</v>
      </c>
      <c r="BR761" t="s">
        <v>872</v>
      </c>
      <c r="BS761" t="s">
        <v>133</v>
      </c>
      <c r="BT761" t="s">
        <v>98</v>
      </c>
      <c r="BU761">
        <v>-1</v>
      </c>
      <c r="BV761">
        <v>-1</v>
      </c>
    </row>
    <row r="762" spans="1:74" x14ac:dyDescent="0.25">
      <c r="A762" t="s">
        <v>80</v>
      </c>
      <c r="B762" t="s">
        <v>80</v>
      </c>
      <c r="C762" t="s">
        <v>80</v>
      </c>
      <c r="D762">
        <v>0.7</v>
      </c>
      <c r="E762">
        <v>0.05</v>
      </c>
      <c r="F762" t="s">
        <v>67</v>
      </c>
      <c r="G762" t="s">
        <v>111</v>
      </c>
      <c r="H762">
        <v>199</v>
      </c>
      <c r="I762">
        <v>1.1299999999999999</v>
      </c>
      <c r="J762" t="s">
        <v>112</v>
      </c>
      <c r="K762" t="s">
        <v>67</v>
      </c>
      <c r="L762">
        <v>0</v>
      </c>
      <c r="M762" t="s">
        <v>116</v>
      </c>
      <c r="N762" t="s">
        <v>107</v>
      </c>
      <c r="O762">
        <v>-1.25</v>
      </c>
      <c r="P762">
        <v>-1.32</v>
      </c>
      <c r="Q762">
        <v>-1.22</v>
      </c>
      <c r="R762" t="s">
        <v>142</v>
      </c>
      <c r="S762">
        <v>4.2</v>
      </c>
      <c r="T762" t="s">
        <v>65</v>
      </c>
      <c r="U762" t="s">
        <v>870</v>
      </c>
      <c r="V762" t="s">
        <v>144</v>
      </c>
      <c r="W762" t="s">
        <v>80</v>
      </c>
      <c r="X762">
        <v>0.06</v>
      </c>
      <c r="Y762" t="s">
        <v>67</v>
      </c>
      <c r="Z762">
        <v>-0.98</v>
      </c>
      <c r="AA762" t="s">
        <v>65</v>
      </c>
      <c r="AB762" t="s">
        <v>92</v>
      </c>
      <c r="AC762">
        <v>-1.32</v>
      </c>
      <c r="AD762">
        <v>2021</v>
      </c>
      <c r="AE762">
        <v>66.2</v>
      </c>
      <c r="AF762">
        <v>132</v>
      </c>
      <c r="AG762" t="s">
        <v>93</v>
      </c>
      <c r="AH762" t="s">
        <v>66</v>
      </c>
      <c r="AI762">
        <v>1536</v>
      </c>
      <c r="AJ762">
        <v>0.23</v>
      </c>
      <c r="AK762" t="s">
        <v>109</v>
      </c>
      <c r="AL762">
        <v>457447</v>
      </c>
      <c r="AM762" t="s">
        <v>490</v>
      </c>
      <c r="AN762" t="s">
        <v>871</v>
      </c>
      <c r="AO762" t="s">
        <v>123</v>
      </c>
      <c r="AP762" t="s">
        <v>124</v>
      </c>
      <c r="AQ762" t="s">
        <v>68</v>
      </c>
      <c r="AR762" t="s">
        <v>93</v>
      </c>
      <c r="AS762" t="s">
        <v>67</v>
      </c>
      <c r="AT762" t="s">
        <v>146</v>
      </c>
      <c r="AU762" t="s">
        <v>125</v>
      </c>
      <c r="AV762" t="s">
        <v>67</v>
      </c>
      <c r="AW762" t="s">
        <v>126</v>
      </c>
      <c r="AX762" t="s">
        <v>289</v>
      </c>
      <c r="AY762" t="s">
        <v>110</v>
      </c>
      <c r="AZ762">
        <v>188</v>
      </c>
      <c r="BA762" t="s">
        <v>67</v>
      </c>
      <c r="BB762">
        <v>0</v>
      </c>
      <c r="BC762">
        <v>0.1</v>
      </c>
      <c r="BD762">
        <v>1.6</v>
      </c>
      <c r="BE762">
        <v>1.6</v>
      </c>
      <c r="BF762" t="s">
        <v>128</v>
      </c>
      <c r="BG762" t="s">
        <v>128</v>
      </c>
      <c r="BH762" t="s">
        <v>704</v>
      </c>
      <c r="BI762" t="s">
        <v>67</v>
      </c>
      <c r="BJ762" t="s">
        <v>147</v>
      </c>
      <c r="BK762" t="s">
        <v>67</v>
      </c>
      <c r="BL762" t="s">
        <v>130</v>
      </c>
      <c r="BM762" t="s">
        <v>67</v>
      </c>
      <c r="BN762">
        <v>3.74</v>
      </c>
      <c r="BO762">
        <v>0.32</v>
      </c>
      <c r="BP762">
        <v>1.1000000000000001</v>
      </c>
      <c r="BQ762" t="s">
        <v>148</v>
      </c>
      <c r="BR762" t="s">
        <v>872</v>
      </c>
      <c r="BS762" t="s">
        <v>133</v>
      </c>
      <c r="BT762" t="s">
        <v>98</v>
      </c>
      <c r="BU762">
        <v>-1</v>
      </c>
      <c r="BV762">
        <v>-1</v>
      </c>
    </row>
    <row r="763" spans="1:74" x14ac:dyDescent="0.25">
      <c r="A763" t="s">
        <v>80</v>
      </c>
      <c r="B763" t="s">
        <v>80</v>
      </c>
      <c r="C763" t="s">
        <v>80</v>
      </c>
      <c r="D763">
        <v>1</v>
      </c>
      <c r="E763">
        <v>0.05</v>
      </c>
      <c r="F763" t="s">
        <v>67</v>
      </c>
      <c r="G763" t="s">
        <v>105</v>
      </c>
      <c r="H763">
        <v>199</v>
      </c>
      <c r="I763">
        <v>1.1299999999999999</v>
      </c>
      <c r="J763" t="s">
        <v>106</v>
      </c>
      <c r="K763" t="s">
        <v>67</v>
      </c>
      <c r="L763">
        <v>0</v>
      </c>
      <c r="M763" t="s">
        <v>116</v>
      </c>
      <c r="N763" t="s">
        <v>107</v>
      </c>
      <c r="O763">
        <v>-1.25</v>
      </c>
      <c r="P763">
        <v>-1.32</v>
      </c>
      <c r="Q763">
        <v>-1.22</v>
      </c>
      <c r="R763" t="s">
        <v>142</v>
      </c>
      <c r="S763">
        <v>4.2</v>
      </c>
      <c r="T763" t="s">
        <v>65</v>
      </c>
      <c r="U763" t="s">
        <v>870</v>
      </c>
      <c r="V763" t="s">
        <v>108</v>
      </c>
      <c r="W763" t="s">
        <v>80</v>
      </c>
      <c r="X763">
        <v>0.06</v>
      </c>
      <c r="Y763" t="s">
        <v>67</v>
      </c>
      <c r="Z763">
        <v>-0.98</v>
      </c>
      <c r="AA763" t="s">
        <v>65</v>
      </c>
      <c r="AB763" t="s">
        <v>92</v>
      </c>
      <c r="AC763">
        <v>-1.32</v>
      </c>
      <c r="AD763">
        <v>2021</v>
      </c>
      <c r="AE763">
        <v>89.6</v>
      </c>
      <c r="AF763">
        <v>179</v>
      </c>
      <c r="AG763" t="s">
        <v>93</v>
      </c>
      <c r="AH763" t="s">
        <v>66</v>
      </c>
      <c r="AI763">
        <v>1536</v>
      </c>
      <c r="AJ763">
        <v>0.23</v>
      </c>
      <c r="AK763" t="s">
        <v>109</v>
      </c>
      <c r="AL763">
        <v>457448</v>
      </c>
      <c r="AM763" t="s">
        <v>490</v>
      </c>
      <c r="AN763" t="s">
        <v>871</v>
      </c>
      <c r="AO763" t="s">
        <v>123</v>
      </c>
      <c r="AP763" t="s">
        <v>124</v>
      </c>
      <c r="AQ763" t="s">
        <v>68</v>
      </c>
      <c r="AR763" t="s">
        <v>93</v>
      </c>
      <c r="AS763" t="s">
        <v>67</v>
      </c>
      <c r="AT763" t="s">
        <v>146</v>
      </c>
      <c r="AU763" t="s">
        <v>125</v>
      </c>
      <c r="AV763" t="s">
        <v>67</v>
      </c>
      <c r="AW763" t="s">
        <v>126</v>
      </c>
      <c r="AX763" t="s">
        <v>240</v>
      </c>
      <c r="AY763" t="s">
        <v>110</v>
      </c>
      <c r="AZ763">
        <v>188</v>
      </c>
      <c r="BA763" t="s">
        <v>67</v>
      </c>
      <c r="BB763">
        <v>0</v>
      </c>
      <c r="BC763">
        <v>0.1</v>
      </c>
      <c r="BD763">
        <v>1.6</v>
      </c>
      <c r="BE763">
        <v>1.6</v>
      </c>
      <c r="BF763" t="s">
        <v>128</v>
      </c>
      <c r="BG763" t="s">
        <v>128</v>
      </c>
      <c r="BH763" t="s">
        <v>704</v>
      </c>
      <c r="BI763" t="s">
        <v>67</v>
      </c>
      <c r="BJ763" t="s">
        <v>147</v>
      </c>
      <c r="BK763" t="s">
        <v>67</v>
      </c>
      <c r="BL763" t="s">
        <v>130</v>
      </c>
      <c r="BM763" t="s">
        <v>67</v>
      </c>
      <c r="BN763">
        <v>5.0599999999999996</v>
      </c>
      <c r="BO763">
        <v>0.32</v>
      </c>
      <c r="BP763">
        <v>1.1000000000000001</v>
      </c>
      <c r="BQ763" t="s">
        <v>148</v>
      </c>
      <c r="BR763" t="s">
        <v>872</v>
      </c>
      <c r="BS763" t="s">
        <v>133</v>
      </c>
      <c r="BT763" t="s">
        <v>98</v>
      </c>
      <c r="BU763">
        <v>-1</v>
      </c>
      <c r="BV763">
        <v>-1</v>
      </c>
    </row>
    <row r="764" spans="1:74" x14ac:dyDescent="0.25">
      <c r="A764" t="s">
        <v>195</v>
      </c>
      <c r="B764" t="s">
        <v>195</v>
      </c>
      <c r="C764" t="s">
        <v>195</v>
      </c>
      <c r="D764">
        <v>0.4</v>
      </c>
      <c r="E764">
        <v>0.02</v>
      </c>
      <c r="F764">
        <v>0.6</v>
      </c>
      <c r="G764" t="s">
        <v>88</v>
      </c>
      <c r="H764">
        <v>199</v>
      </c>
      <c r="I764">
        <v>1.1299999999999999</v>
      </c>
      <c r="J764" t="s">
        <v>106</v>
      </c>
      <c r="K764" t="s">
        <v>67</v>
      </c>
      <c r="L764">
        <v>1</v>
      </c>
      <c r="M764" t="s">
        <v>116</v>
      </c>
      <c r="N764" t="s">
        <v>107</v>
      </c>
      <c r="O764">
        <v>-2.1</v>
      </c>
      <c r="P764">
        <v>-1.77</v>
      </c>
      <c r="Q764">
        <v>-1.7</v>
      </c>
      <c r="R764" t="s">
        <v>72</v>
      </c>
      <c r="S764">
        <v>6.1</v>
      </c>
      <c r="T764" t="s">
        <v>65</v>
      </c>
      <c r="U764" t="s">
        <v>873</v>
      </c>
      <c r="V764" t="s">
        <v>108</v>
      </c>
      <c r="W764" t="s">
        <v>195</v>
      </c>
      <c r="X764">
        <v>0.02</v>
      </c>
      <c r="Y764">
        <v>0.6</v>
      </c>
      <c r="Z764">
        <v>-1.66</v>
      </c>
      <c r="AA764" t="s">
        <v>65</v>
      </c>
      <c r="AB764" t="s">
        <v>92</v>
      </c>
      <c r="AC764">
        <v>-1.77</v>
      </c>
      <c r="AD764">
        <v>2021</v>
      </c>
      <c r="AE764">
        <v>53.6</v>
      </c>
      <c r="AF764">
        <v>107</v>
      </c>
      <c r="AG764" t="s">
        <v>93</v>
      </c>
      <c r="AH764" t="s">
        <v>66</v>
      </c>
      <c r="AI764">
        <v>1536</v>
      </c>
      <c r="AJ764">
        <v>0.05</v>
      </c>
      <c r="AK764" t="s">
        <v>109</v>
      </c>
      <c r="AL764">
        <v>457449</v>
      </c>
      <c r="AM764" t="s">
        <v>613</v>
      </c>
      <c r="AN764" t="s">
        <v>874</v>
      </c>
      <c r="AO764" t="s">
        <v>123</v>
      </c>
      <c r="AP764" t="s">
        <v>124</v>
      </c>
      <c r="AQ764" t="s">
        <v>68</v>
      </c>
      <c r="AR764" t="s">
        <v>93</v>
      </c>
      <c r="AS764" t="s">
        <v>67</v>
      </c>
      <c r="AT764" t="s">
        <v>146</v>
      </c>
      <c r="AU764" t="s">
        <v>125</v>
      </c>
      <c r="AV764" t="s">
        <v>67</v>
      </c>
      <c r="AW764" t="s">
        <v>126</v>
      </c>
      <c r="AX764" t="s">
        <v>616</v>
      </c>
      <c r="AY764" t="s">
        <v>110</v>
      </c>
      <c r="AZ764">
        <v>1161</v>
      </c>
      <c r="BA764" t="s">
        <v>67</v>
      </c>
      <c r="BB764">
        <v>0</v>
      </c>
      <c r="BC764">
        <v>7.0000000000000007E-2</v>
      </c>
      <c r="BD764">
        <v>2.7</v>
      </c>
      <c r="BE764">
        <v>2.7</v>
      </c>
      <c r="BF764" t="s">
        <v>70</v>
      </c>
      <c r="BG764" t="s">
        <v>128</v>
      </c>
      <c r="BH764" t="s">
        <v>704</v>
      </c>
      <c r="BI764" t="s">
        <v>67</v>
      </c>
      <c r="BJ764" t="s">
        <v>147</v>
      </c>
      <c r="BK764">
        <v>-1.7</v>
      </c>
      <c r="BL764" t="s">
        <v>130</v>
      </c>
      <c r="BM764">
        <v>32.159999999999997</v>
      </c>
      <c r="BN764">
        <v>1.21</v>
      </c>
      <c r="BO764">
        <v>7.0000000000000007E-2</v>
      </c>
      <c r="BP764">
        <v>0.7</v>
      </c>
      <c r="BQ764" t="s">
        <v>148</v>
      </c>
      <c r="BR764" t="s">
        <v>139</v>
      </c>
      <c r="BS764" t="s">
        <v>133</v>
      </c>
      <c r="BT764" t="s">
        <v>98</v>
      </c>
      <c r="BU764" t="s">
        <v>67</v>
      </c>
      <c r="BV764" t="s">
        <v>67</v>
      </c>
    </row>
    <row r="765" spans="1:74" x14ac:dyDescent="0.25">
      <c r="A765" t="s">
        <v>80</v>
      </c>
      <c r="B765" t="s">
        <v>80</v>
      </c>
      <c r="C765" t="s">
        <v>80</v>
      </c>
      <c r="D765">
        <v>11.2</v>
      </c>
      <c r="E765">
        <v>0.02</v>
      </c>
      <c r="F765">
        <v>1.88</v>
      </c>
      <c r="G765" t="s">
        <v>105</v>
      </c>
      <c r="H765">
        <v>199</v>
      </c>
      <c r="I765">
        <v>1.1299999999999999</v>
      </c>
      <c r="J765" t="s">
        <v>106</v>
      </c>
      <c r="K765" t="s">
        <v>67</v>
      </c>
      <c r="L765">
        <v>0</v>
      </c>
      <c r="M765" t="s">
        <v>116</v>
      </c>
      <c r="N765" t="s">
        <v>107</v>
      </c>
      <c r="O765">
        <v>-2.0499999999999998</v>
      </c>
      <c r="P765">
        <v>-1.1399999999999999</v>
      </c>
      <c r="Q765">
        <v>-1.1399999999999999</v>
      </c>
      <c r="R765" t="s">
        <v>142</v>
      </c>
      <c r="S765">
        <v>7.7</v>
      </c>
      <c r="T765" t="s">
        <v>65</v>
      </c>
      <c r="U765" t="s">
        <v>875</v>
      </c>
      <c r="V765" t="s">
        <v>108</v>
      </c>
      <c r="W765" t="s">
        <v>80</v>
      </c>
      <c r="X765">
        <v>0.02</v>
      </c>
      <c r="Y765">
        <v>1.88</v>
      </c>
      <c r="Z765">
        <v>0.13</v>
      </c>
      <c r="AA765" t="s">
        <v>65</v>
      </c>
      <c r="AB765" t="s">
        <v>92</v>
      </c>
      <c r="AC765">
        <v>-1.1399999999999999</v>
      </c>
      <c r="AD765">
        <v>2021</v>
      </c>
      <c r="AE765">
        <v>254.3</v>
      </c>
      <c r="AF765">
        <v>509</v>
      </c>
      <c r="AG765" t="s">
        <v>93</v>
      </c>
      <c r="AH765" t="s">
        <v>66</v>
      </c>
      <c r="AI765">
        <v>1536</v>
      </c>
      <c r="AJ765">
        <v>0</v>
      </c>
      <c r="AK765" t="s">
        <v>109</v>
      </c>
      <c r="AL765">
        <v>457450</v>
      </c>
      <c r="AM765" t="s">
        <v>512</v>
      </c>
      <c r="AN765" t="s">
        <v>795</v>
      </c>
      <c r="AO765" t="s">
        <v>123</v>
      </c>
      <c r="AP765" t="s">
        <v>124</v>
      </c>
      <c r="AQ765" t="s">
        <v>68</v>
      </c>
      <c r="AR765" t="s">
        <v>93</v>
      </c>
      <c r="AS765" t="s">
        <v>67</v>
      </c>
      <c r="AT765" t="s">
        <v>146</v>
      </c>
      <c r="AU765" t="s">
        <v>125</v>
      </c>
      <c r="AV765" t="s">
        <v>67</v>
      </c>
      <c r="AW765" t="s">
        <v>126</v>
      </c>
      <c r="AX765" t="s">
        <v>313</v>
      </c>
      <c r="AY765" t="s">
        <v>110</v>
      </c>
      <c r="AZ765">
        <v>4</v>
      </c>
      <c r="BA765" t="s">
        <v>67</v>
      </c>
      <c r="BB765">
        <v>0</v>
      </c>
      <c r="BC765">
        <v>0</v>
      </c>
      <c r="BD765">
        <v>1.7</v>
      </c>
      <c r="BE765">
        <v>1.7</v>
      </c>
      <c r="BF765" t="s">
        <v>128</v>
      </c>
      <c r="BG765" t="s">
        <v>128</v>
      </c>
      <c r="BH765" t="s">
        <v>704</v>
      </c>
      <c r="BI765" t="s">
        <v>67</v>
      </c>
      <c r="BJ765" t="s">
        <v>147</v>
      </c>
      <c r="BK765">
        <v>-1.7</v>
      </c>
      <c r="BL765" t="s">
        <v>130</v>
      </c>
      <c r="BM765">
        <v>478.084</v>
      </c>
      <c r="BN765">
        <v>5.75</v>
      </c>
      <c r="BO765">
        <v>1.27</v>
      </c>
      <c r="BP765">
        <v>4.4000000000000004</v>
      </c>
      <c r="BQ765" t="s">
        <v>190</v>
      </c>
      <c r="BR765" t="s">
        <v>876</v>
      </c>
      <c r="BS765" t="s">
        <v>133</v>
      </c>
      <c r="BT765" t="s">
        <v>98</v>
      </c>
      <c r="BU765" t="s">
        <v>67</v>
      </c>
      <c r="BV765" t="s">
        <v>67</v>
      </c>
    </row>
    <row r="766" spans="1:74" x14ac:dyDescent="0.25">
      <c r="A766" t="s">
        <v>149</v>
      </c>
      <c r="B766" t="s">
        <v>150</v>
      </c>
      <c r="C766" t="s">
        <v>141</v>
      </c>
      <c r="D766">
        <v>6.2</v>
      </c>
      <c r="E766">
        <v>0.43</v>
      </c>
      <c r="F766" t="s">
        <v>67</v>
      </c>
      <c r="G766" t="s">
        <v>111</v>
      </c>
      <c r="H766">
        <v>199</v>
      </c>
      <c r="I766">
        <v>1.1299999999999999</v>
      </c>
      <c r="J766" t="s">
        <v>112</v>
      </c>
      <c r="K766" t="s">
        <v>67</v>
      </c>
      <c r="L766">
        <v>0</v>
      </c>
      <c r="M766" t="s">
        <v>116</v>
      </c>
      <c r="N766" t="s">
        <v>107</v>
      </c>
      <c r="O766">
        <v>-1.4</v>
      </c>
      <c r="P766">
        <v>-1.77</v>
      </c>
      <c r="Q766">
        <v>-1.48</v>
      </c>
      <c r="R766" t="s">
        <v>72</v>
      </c>
      <c r="S766">
        <v>11.7</v>
      </c>
      <c r="T766" t="s">
        <v>65</v>
      </c>
      <c r="U766" t="s">
        <v>877</v>
      </c>
      <c r="V766" t="s">
        <v>144</v>
      </c>
      <c r="W766" t="s">
        <v>149</v>
      </c>
      <c r="X766">
        <v>0.49</v>
      </c>
      <c r="Y766" t="s">
        <v>67</v>
      </c>
      <c r="Z766">
        <v>-1.18</v>
      </c>
      <c r="AA766" t="s">
        <v>65</v>
      </c>
      <c r="AB766" t="s">
        <v>92</v>
      </c>
      <c r="AC766">
        <v>-1.77</v>
      </c>
      <c r="AD766">
        <v>2021</v>
      </c>
      <c r="AE766">
        <v>186.4</v>
      </c>
      <c r="AF766">
        <v>373</v>
      </c>
      <c r="AG766" t="s">
        <v>93</v>
      </c>
      <c r="AH766" t="s">
        <v>66</v>
      </c>
      <c r="AI766">
        <v>1536</v>
      </c>
      <c r="AJ766">
        <v>2.0699999999999998</v>
      </c>
      <c r="AK766" t="s">
        <v>109</v>
      </c>
      <c r="AL766">
        <v>457451</v>
      </c>
      <c r="AM766" t="s">
        <v>878</v>
      </c>
      <c r="AN766" t="s">
        <v>67</v>
      </c>
      <c r="AO766" t="s">
        <v>123</v>
      </c>
      <c r="AP766" t="s">
        <v>124</v>
      </c>
      <c r="AQ766" t="s">
        <v>68</v>
      </c>
      <c r="AR766" t="s">
        <v>93</v>
      </c>
      <c r="AS766" t="s">
        <v>67</v>
      </c>
      <c r="AT766" t="s">
        <v>146</v>
      </c>
      <c r="AU766" t="s">
        <v>125</v>
      </c>
      <c r="AV766" t="s">
        <v>67</v>
      </c>
      <c r="AW766" t="s">
        <v>126</v>
      </c>
      <c r="AX766" t="s">
        <v>449</v>
      </c>
      <c r="AY766" t="s">
        <v>110</v>
      </c>
      <c r="AZ766">
        <v>1021</v>
      </c>
      <c r="BA766" t="s">
        <v>67</v>
      </c>
      <c r="BB766">
        <v>0</v>
      </c>
      <c r="BC766">
        <v>0.28999999999999998</v>
      </c>
      <c r="BD766">
        <v>4.2</v>
      </c>
      <c r="BE766">
        <v>4.2</v>
      </c>
      <c r="BF766" t="s">
        <v>128</v>
      </c>
      <c r="BG766" t="s">
        <v>128</v>
      </c>
      <c r="BH766" t="s">
        <v>704</v>
      </c>
      <c r="BI766" t="s">
        <v>67</v>
      </c>
      <c r="BJ766" t="s">
        <v>147</v>
      </c>
      <c r="BK766" t="s">
        <v>67</v>
      </c>
      <c r="BL766" t="s">
        <v>130</v>
      </c>
      <c r="BM766" t="s">
        <v>67</v>
      </c>
      <c r="BN766">
        <v>90.58</v>
      </c>
      <c r="BO766">
        <v>0.52</v>
      </c>
      <c r="BP766">
        <v>3.3</v>
      </c>
      <c r="BQ766" t="s">
        <v>131</v>
      </c>
      <c r="BR766" t="s">
        <v>876</v>
      </c>
      <c r="BS766" t="s">
        <v>133</v>
      </c>
      <c r="BT766" t="s">
        <v>98</v>
      </c>
      <c r="BU766">
        <v>-1.25</v>
      </c>
      <c r="BV766">
        <v>-1</v>
      </c>
    </row>
    <row r="767" spans="1:74" x14ac:dyDescent="0.25">
      <c r="A767" t="s">
        <v>80</v>
      </c>
      <c r="B767" t="s">
        <v>80</v>
      </c>
      <c r="C767" t="s">
        <v>80</v>
      </c>
      <c r="D767">
        <v>1.2</v>
      </c>
      <c r="E767">
        <v>0.11</v>
      </c>
      <c r="F767" t="s">
        <v>67</v>
      </c>
      <c r="G767" t="s">
        <v>111</v>
      </c>
      <c r="H767">
        <v>199</v>
      </c>
      <c r="I767">
        <v>1.1299999999999999</v>
      </c>
      <c r="J767" t="s">
        <v>112</v>
      </c>
      <c r="K767" t="s">
        <v>67</v>
      </c>
      <c r="L767">
        <v>0</v>
      </c>
      <c r="M767" t="s">
        <v>116</v>
      </c>
      <c r="N767" t="s">
        <v>107</v>
      </c>
      <c r="O767">
        <v>-1.4</v>
      </c>
      <c r="P767">
        <v>-1.3</v>
      </c>
      <c r="Q767">
        <v>-1.06</v>
      </c>
      <c r="R767" t="s">
        <v>142</v>
      </c>
      <c r="S767">
        <v>5.8</v>
      </c>
      <c r="T767" t="s">
        <v>65</v>
      </c>
      <c r="U767" t="s">
        <v>879</v>
      </c>
      <c r="V767" t="s">
        <v>144</v>
      </c>
      <c r="W767" t="s">
        <v>80</v>
      </c>
      <c r="X767">
        <v>0.12</v>
      </c>
      <c r="Y767" t="s">
        <v>67</v>
      </c>
      <c r="Z767">
        <v>-0.99</v>
      </c>
      <c r="AA767" t="s">
        <v>65</v>
      </c>
      <c r="AB767" t="s">
        <v>92</v>
      </c>
      <c r="AC767">
        <v>-1.3</v>
      </c>
      <c r="AD767">
        <v>2021</v>
      </c>
      <c r="AE767">
        <v>108.1</v>
      </c>
      <c r="AF767">
        <v>216</v>
      </c>
      <c r="AG767" t="s">
        <v>93</v>
      </c>
      <c r="AH767" t="s">
        <v>66</v>
      </c>
      <c r="AI767">
        <v>1536</v>
      </c>
      <c r="AJ767">
        <v>0.17</v>
      </c>
      <c r="AK767" t="s">
        <v>109</v>
      </c>
      <c r="AL767">
        <v>457452</v>
      </c>
      <c r="AM767" t="s">
        <v>880</v>
      </c>
      <c r="AN767" t="s">
        <v>67</v>
      </c>
      <c r="AO767" t="s">
        <v>123</v>
      </c>
      <c r="AP767" t="s">
        <v>124</v>
      </c>
      <c r="AQ767" t="s">
        <v>68</v>
      </c>
      <c r="AR767" t="s">
        <v>93</v>
      </c>
      <c r="AS767" t="s">
        <v>67</v>
      </c>
      <c r="AT767" t="s">
        <v>146</v>
      </c>
      <c r="AU767" t="s">
        <v>125</v>
      </c>
      <c r="AV767" t="s">
        <v>67</v>
      </c>
      <c r="AW767" t="s">
        <v>126</v>
      </c>
      <c r="AX767" t="s">
        <v>881</v>
      </c>
      <c r="AY767" t="s">
        <v>110</v>
      </c>
      <c r="AZ767">
        <v>797</v>
      </c>
      <c r="BA767" t="s">
        <v>67</v>
      </c>
      <c r="BB767">
        <v>0</v>
      </c>
      <c r="BC767">
        <v>0.24</v>
      </c>
      <c r="BD767">
        <v>2.4</v>
      </c>
      <c r="BE767">
        <v>2.4</v>
      </c>
      <c r="BF767" t="s">
        <v>70</v>
      </c>
      <c r="BG767" t="s">
        <v>128</v>
      </c>
      <c r="BH767" t="s">
        <v>704</v>
      </c>
      <c r="BI767" t="s">
        <v>67</v>
      </c>
      <c r="BJ767" t="s">
        <v>147</v>
      </c>
      <c r="BK767" t="s">
        <v>67</v>
      </c>
      <c r="BL767" t="s">
        <v>130</v>
      </c>
      <c r="BM767" t="s">
        <v>67</v>
      </c>
      <c r="BN767">
        <v>13.43</v>
      </c>
      <c r="BO767">
        <v>0.05</v>
      </c>
      <c r="BP767">
        <v>1.1000000000000001</v>
      </c>
      <c r="BQ767" t="s">
        <v>148</v>
      </c>
      <c r="BR767" t="s">
        <v>139</v>
      </c>
      <c r="BS767" t="s">
        <v>133</v>
      </c>
      <c r="BT767" t="s">
        <v>98</v>
      </c>
      <c r="BU767">
        <v>-1.25</v>
      </c>
      <c r="BV767">
        <v>-1</v>
      </c>
    </row>
    <row r="768" spans="1:74" x14ac:dyDescent="0.25">
      <c r="A768" t="s">
        <v>80</v>
      </c>
      <c r="B768" t="s">
        <v>80</v>
      </c>
      <c r="C768" t="s">
        <v>80</v>
      </c>
      <c r="D768">
        <v>1.8</v>
      </c>
      <c r="E768">
        <v>0.27</v>
      </c>
      <c r="F768" t="s">
        <v>67</v>
      </c>
      <c r="G768" t="s">
        <v>111</v>
      </c>
      <c r="H768">
        <v>199</v>
      </c>
      <c r="I768">
        <v>1.1299999999999999</v>
      </c>
      <c r="J768" t="s">
        <v>106</v>
      </c>
      <c r="K768" t="s">
        <v>67</v>
      </c>
      <c r="L768">
        <v>0</v>
      </c>
      <c r="M768" t="s">
        <v>116</v>
      </c>
      <c r="N768" t="s">
        <v>107</v>
      </c>
      <c r="O768">
        <v>-1.4</v>
      </c>
      <c r="P768">
        <v>-1.62</v>
      </c>
      <c r="Q768">
        <v>-1.28</v>
      </c>
      <c r="R768" t="s">
        <v>142</v>
      </c>
      <c r="S768">
        <v>6.5</v>
      </c>
      <c r="T768" t="s">
        <v>65</v>
      </c>
      <c r="U768" t="s">
        <v>879</v>
      </c>
      <c r="V768" t="s">
        <v>108</v>
      </c>
      <c r="W768" t="s">
        <v>80</v>
      </c>
      <c r="X768">
        <v>0.31</v>
      </c>
      <c r="Y768" t="s">
        <v>67</v>
      </c>
      <c r="Z768">
        <v>-0.99</v>
      </c>
      <c r="AA768" t="s">
        <v>65</v>
      </c>
      <c r="AB768" t="s">
        <v>92</v>
      </c>
      <c r="AC768">
        <v>-1.62</v>
      </c>
      <c r="AD768">
        <v>2021</v>
      </c>
      <c r="AE768">
        <v>101.3</v>
      </c>
      <c r="AF768">
        <v>203</v>
      </c>
      <c r="AG768" t="s">
        <v>93</v>
      </c>
      <c r="AH768" t="s">
        <v>66</v>
      </c>
      <c r="AI768">
        <v>1536</v>
      </c>
      <c r="AJ768">
        <v>0.65</v>
      </c>
      <c r="AK768" t="s">
        <v>109</v>
      </c>
      <c r="AL768">
        <v>457453</v>
      </c>
      <c r="AM768" t="s">
        <v>880</v>
      </c>
      <c r="AN768" t="s">
        <v>67</v>
      </c>
      <c r="AO768" t="s">
        <v>123</v>
      </c>
      <c r="AP768" t="s">
        <v>124</v>
      </c>
      <c r="AQ768" t="s">
        <v>68</v>
      </c>
      <c r="AR768" t="s">
        <v>93</v>
      </c>
      <c r="AS768" t="s">
        <v>67</v>
      </c>
      <c r="AT768" t="s">
        <v>146</v>
      </c>
      <c r="AU768" t="s">
        <v>125</v>
      </c>
      <c r="AV768" t="s">
        <v>67</v>
      </c>
      <c r="AW768" t="s">
        <v>126</v>
      </c>
      <c r="AX768" t="s">
        <v>236</v>
      </c>
      <c r="AY768" t="s">
        <v>110</v>
      </c>
      <c r="AZ768">
        <v>798</v>
      </c>
      <c r="BA768" t="s">
        <v>67</v>
      </c>
      <c r="BB768">
        <v>0</v>
      </c>
      <c r="BC768">
        <v>0.34</v>
      </c>
      <c r="BD768">
        <v>2.4</v>
      </c>
      <c r="BE768">
        <v>2.4</v>
      </c>
      <c r="BF768" t="s">
        <v>70</v>
      </c>
      <c r="BG768" t="s">
        <v>128</v>
      </c>
      <c r="BH768" t="s">
        <v>704</v>
      </c>
      <c r="BI768" t="s">
        <v>67</v>
      </c>
      <c r="BJ768" t="s">
        <v>147</v>
      </c>
      <c r="BK768" t="s">
        <v>67</v>
      </c>
      <c r="BL768" t="s">
        <v>130</v>
      </c>
      <c r="BM768" t="s">
        <v>67</v>
      </c>
      <c r="BN768">
        <v>30.91</v>
      </c>
      <c r="BO768">
        <v>0.37</v>
      </c>
      <c r="BP768">
        <v>1.8</v>
      </c>
      <c r="BQ768" t="s">
        <v>148</v>
      </c>
      <c r="BR768" t="s">
        <v>139</v>
      </c>
      <c r="BS768" t="s">
        <v>133</v>
      </c>
      <c r="BT768" t="s">
        <v>98</v>
      </c>
      <c r="BU768">
        <v>-1.25</v>
      </c>
      <c r="BV768">
        <v>-1</v>
      </c>
    </row>
    <row r="769" spans="1:74" x14ac:dyDescent="0.25">
      <c r="A769" t="s">
        <v>80</v>
      </c>
      <c r="B769" t="s">
        <v>80</v>
      </c>
      <c r="C769" t="s">
        <v>80</v>
      </c>
      <c r="D769">
        <v>3</v>
      </c>
      <c r="E769">
        <v>0.27</v>
      </c>
      <c r="F769" t="s">
        <v>67</v>
      </c>
      <c r="G769" t="s">
        <v>105</v>
      </c>
      <c r="H769">
        <v>199</v>
      </c>
      <c r="I769">
        <v>1.1299999999999999</v>
      </c>
      <c r="J769" t="s">
        <v>106</v>
      </c>
      <c r="K769" t="s">
        <v>67</v>
      </c>
      <c r="L769">
        <v>0</v>
      </c>
      <c r="M769" t="s">
        <v>116</v>
      </c>
      <c r="N769" t="s">
        <v>107</v>
      </c>
      <c r="O769">
        <v>-1.4</v>
      </c>
      <c r="P769">
        <v>-1.62</v>
      </c>
      <c r="Q769">
        <v>-1.28</v>
      </c>
      <c r="R769" t="s">
        <v>142</v>
      </c>
      <c r="S769">
        <v>6.5</v>
      </c>
      <c r="T769" t="s">
        <v>65</v>
      </c>
      <c r="U769" t="s">
        <v>879</v>
      </c>
      <c r="V769" t="s">
        <v>108</v>
      </c>
      <c r="W769" t="s">
        <v>80</v>
      </c>
      <c r="X769">
        <v>0.31</v>
      </c>
      <c r="Y769" t="s">
        <v>67</v>
      </c>
      <c r="Z769">
        <v>-0.99</v>
      </c>
      <c r="AA769" t="s">
        <v>65</v>
      </c>
      <c r="AB769" t="s">
        <v>92</v>
      </c>
      <c r="AC769">
        <v>-1.62</v>
      </c>
      <c r="AD769">
        <v>2021</v>
      </c>
      <c r="AE769">
        <v>169.4</v>
      </c>
      <c r="AF769">
        <v>339</v>
      </c>
      <c r="AG769" t="s">
        <v>93</v>
      </c>
      <c r="AH769" t="s">
        <v>66</v>
      </c>
      <c r="AI769">
        <v>1536</v>
      </c>
      <c r="AJ769">
        <v>0.65</v>
      </c>
      <c r="AK769" t="s">
        <v>109</v>
      </c>
      <c r="AL769">
        <v>457454</v>
      </c>
      <c r="AM769" t="s">
        <v>880</v>
      </c>
      <c r="AN769" t="s">
        <v>67</v>
      </c>
      <c r="AO769" t="s">
        <v>123</v>
      </c>
      <c r="AP769" t="s">
        <v>124</v>
      </c>
      <c r="AQ769" t="s">
        <v>68</v>
      </c>
      <c r="AR769" t="s">
        <v>93</v>
      </c>
      <c r="AS769" t="s">
        <v>67</v>
      </c>
      <c r="AT769" t="s">
        <v>146</v>
      </c>
      <c r="AU769" t="s">
        <v>125</v>
      </c>
      <c r="AV769" t="s">
        <v>67</v>
      </c>
      <c r="AW769" t="s">
        <v>126</v>
      </c>
      <c r="AX769" t="s">
        <v>236</v>
      </c>
      <c r="AY769" t="s">
        <v>110</v>
      </c>
      <c r="AZ769">
        <v>798</v>
      </c>
      <c r="BA769" t="s">
        <v>67</v>
      </c>
      <c r="BB769">
        <v>0</v>
      </c>
      <c r="BC769">
        <v>0.34</v>
      </c>
      <c r="BD769">
        <v>2.4</v>
      </c>
      <c r="BE769">
        <v>2.4</v>
      </c>
      <c r="BF769" t="s">
        <v>70</v>
      </c>
      <c r="BG769" t="s">
        <v>128</v>
      </c>
      <c r="BH769" t="s">
        <v>704</v>
      </c>
      <c r="BI769" t="s">
        <v>67</v>
      </c>
      <c r="BJ769" t="s">
        <v>147</v>
      </c>
      <c r="BK769" t="s">
        <v>67</v>
      </c>
      <c r="BL769" t="s">
        <v>130</v>
      </c>
      <c r="BM769" t="s">
        <v>67</v>
      </c>
      <c r="BN769">
        <v>51.67</v>
      </c>
      <c r="BO769">
        <v>0.37</v>
      </c>
      <c r="BP769">
        <v>1.8</v>
      </c>
      <c r="BQ769" t="s">
        <v>148</v>
      </c>
      <c r="BR769" t="s">
        <v>139</v>
      </c>
      <c r="BS769" t="s">
        <v>133</v>
      </c>
      <c r="BT769" t="s">
        <v>98</v>
      </c>
      <c r="BU769">
        <v>-1.25</v>
      </c>
      <c r="BV769">
        <v>-1</v>
      </c>
    </row>
    <row r="770" spans="1:74" x14ac:dyDescent="0.25">
      <c r="A770" t="s">
        <v>80</v>
      </c>
      <c r="B770" t="s">
        <v>80</v>
      </c>
      <c r="C770" t="s">
        <v>80</v>
      </c>
      <c r="D770">
        <v>2.8</v>
      </c>
      <c r="E770">
        <v>0.1</v>
      </c>
      <c r="F770" t="s">
        <v>67</v>
      </c>
      <c r="G770" t="s">
        <v>105</v>
      </c>
      <c r="H770">
        <v>199</v>
      </c>
      <c r="I770">
        <v>1.1299999999999999</v>
      </c>
      <c r="J770" t="s">
        <v>106</v>
      </c>
      <c r="K770" t="s">
        <v>67</v>
      </c>
      <c r="L770">
        <v>0</v>
      </c>
      <c r="M770" t="s">
        <v>116</v>
      </c>
      <c r="N770" t="s">
        <v>107</v>
      </c>
      <c r="O770">
        <v>-1.2</v>
      </c>
      <c r="P770">
        <v>-1.57</v>
      </c>
      <c r="Q770">
        <v>-1.48</v>
      </c>
      <c r="R770" t="s">
        <v>72</v>
      </c>
      <c r="S770">
        <v>7.2</v>
      </c>
      <c r="T770" t="s">
        <v>65</v>
      </c>
      <c r="U770" t="s">
        <v>882</v>
      </c>
      <c r="V770" t="s">
        <v>108</v>
      </c>
      <c r="W770" t="s">
        <v>80</v>
      </c>
      <c r="X770">
        <v>0.11</v>
      </c>
      <c r="Y770" t="s">
        <v>67</v>
      </c>
      <c r="Z770">
        <v>-0.99</v>
      </c>
      <c r="AA770" t="s">
        <v>65</v>
      </c>
      <c r="AB770" t="s">
        <v>92</v>
      </c>
      <c r="AC770">
        <v>-1.57</v>
      </c>
      <c r="AD770">
        <v>2021</v>
      </c>
      <c r="AE770">
        <v>165.8</v>
      </c>
      <c r="AF770">
        <v>332</v>
      </c>
      <c r="AG770" t="s">
        <v>93</v>
      </c>
      <c r="AH770" t="s">
        <v>66</v>
      </c>
      <c r="AI770">
        <v>1536</v>
      </c>
      <c r="AJ770">
        <v>0.72</v>
      </c>
      <c r="AK770" t="s">
        <v>109</v>
      </c>
      <c r="AL770">
        <v>457459</v>
      </c>
      <c r="AM770" t="s">
        <v>883</v>
      </c>
      <c r="AN770" t="s">
        <v>67</v>
      </c>
      <c r="AO770" t="s">
        <v>123</v>
      </c>
      <c r="AP770" t="s">
        <v>124</v>
      </c>
      <c r="AQ770" t="s">
        <v>68</v>
      </c>
      <c r="AR770" t="s">
        <v>93</v>
      </c>
      <c r="AS770" t="s">
        <v>67</v>
      </c>
      <c r="AT770" t="s">
        <v>146</v>
      </c>
      <c r="AU770" t="s">
        <v>125</v>
      </c>
      <c r="AV770" t="s">
        <v>67</v>
      </c>
      <c r="AW770" t="s">
        <v>126</v>
      </c>
      <c r="AX770" t="s">
        <v>163</v>
      </c>
      <c r="AY770" t="s">
        <v>110</v>
      </c>
      <c r="AZ770">
        <v>561</v>
      </c>
      <c r="BA770" t="s">
        <v>67</v>
      </c>
      <c r="BB770">
        <v>0</v>
      </c>
      <c r="BC770">
        <v>0.09</v>
      </c>
      <c r="BD770">
        <v>2.8</v>
      </c>
      <c r="BE770">
        <v>2.8</v>
      </c>
      <c r="BF770" t="s">
        <v>70</v>
      </c>
      <c r="BG770" t="s">
        <v>128</v>
      </c>
      <c r="BH770" t="s">
        <v>704</v>
      </c>
      <c r="BI770" t="s">
        <v>67</v>
      </c>
      <c r="BJ770" t="s">
        <v>147</v>
      </c>
      <c r="BK770" t="s">
        <v>67</v>
      </c>
      <c r="BL770" t="s">
        <v>130</v>
      </c>
      <c r="BM770" t="s">
        <v>67</v>
      </c>
      <c r="BN770">
        <v>18.739999999999998</v>
      </c>
      <c r="BO770">
        <v>0.32</v>
      </c>
      <c r="BP770">
        <v>1.7</v>
      </c>
      <c r="BQ770" t="s">
        <v>148</v>
      </c>
      <c r="BR770" t="s">
        <v>139</v>
      </c>
      <c r="BS770" t="s">
        <v>133</v>
      </c>
      <c r="BT770" t="s">
        <v>98</v>
      </c>
      <c r="BU770">
        <v>-1.25</v>
      </c>
      <c r="BV770">
        <v>-1</v>
      </c>
    </row>
    <row r="771" spans="1:74" x14ac:dyDescent="0.25">
      <c r="A771" t="s">
        <v>80</v>
      </c>
      <c r="B771" t="s">
        <v>80</v>
      </c>
      <c r="C771" t="s">
        <v>80</v>
      </c>
      <c r="D771">
        <v>3.9</v>
      </c>
      <c r="E771">
        <v>0.13</v>
      </c>
      <c r="F771" t="s">
        <v>67</v>
      </c>
      <c r="G771" t="s">
        <v>105</v>
      </c>
      <c r="H771">
        <v>199</v>
      </c>
      <c r="I771">
        <v>1.1299999999999999</v>
      </c>
      <c r="J771" t="s">
        <v>106</v>
      </c>
      <c r="K771" t="s">
        <v>67</v>
      </c>
      <c r="L771">
        <v>0</v>
      </c>
      <c r="M771" t="s">
        <v>116</v>
      </c>
      <c r="N771" t="s">
        <v>107</v>
      </c>
      <c r="O771">
        <v>-1.2</v>
      </c>
      <c r="P771">
        <v>-1.58</v>
      </c>
      <c r="Q771">
        <v>-1.44</v>
      </c>
      <c r="R771" t="s">
        <v>72</v>
      </c>
      <c r="S771">
        <v>7.4</v>
      </c>
      <c r="T771" t="s">
        <v>65</v>
      </c>
      <c r="U771" t="s">
        <v>882</v>
      </c>
      <c r="V771" t="s">
        <v>108</v>
      </c>
      <c r="W771" t="s">
        <v>80</v>
      </c>
      <c r="X771">
        <v>0.15</v>
      </c>
      <c r="Y771" t="s">
        <v>67</v>
      </c>
      <c r="Z771">
        <v>-0.98</v>
      </c>
      <c r="AA771" t="s">
        <v>65</v>
      </c>
      <c r="AB771" t="s">
        <v>92</v>
      </c>
      <c r="AC771">
        <v>-1.58</v>
      </c>
      <c r="AD771">
        <v>2021</v>
      </c>
      <c r="AE771">
        <v>205.2</v>
      </c>
      <c r="AF771">
        <v>410</v>
      </c>
      <c r="AG771" t="s">
        <v>93</v>
      </c>
      <c r="AH771" t="s">
        <v>66</v>
      </c>
      <c r="AI771">
        <v>1536</v>
      </c>
      <c r="AJ771">
        <v>0.84</v>
      </c>
      <c r="AK771" t="s">
        <v>109</v>
      </c>
      <c r="AL771">
        <v>457460</v>
      </c>
      <c r="AM771" t="s">
        <v>883</v>
      </c>
      <c r="AN771" t="s">
        <v>67</v>
      </c>
      <c r="AO771" t="s">
        <v>123</v>
      </c>
      <c r="AP771" t="s">
        <v>124</v>
      </c>
      <c r="AQ771" t="s">
        <v>68</v>
      </c>
      <c r="AR771" t="s">
        <v>93</v>
      </c>
      <c r="AS771" t="s">
        <v>67</v>
      </c>
      <c r="AT771" t="s">
        <v>146</v>
      </c>
      <c r="AU771" t="s">
        <v>125</v>
      </c>
      <c r="AV771" t="s">
        <v>67</v>
      </c>
      <c r="AW771" t="s">
        <v>126</v>
      </c>
      <c r="AX771" t="s">
        <v>432</v>
      </c>
      <c r="AY771" t="s">
        <v>110</v>
      </c>
      <c r="AZ771">
        <v>1213</v>
      </c>
      <c r="BA771" t="s">
        <v>67</v>
      </c>
      <c r="BB771">
        <v>0</v>
      </c>
      <c r="BC771">
        <v>0.14000000000000001</v>
      </c>
      <c r="BD771">
        <v>2.8</v>
      </c>
      <c r="BE771">
        <v>2.8</v>
      </c>
      <c r="BF771" t="s">
        <v>70</v>
      </c>
      <c r="BG771" t="s">
        <v>128</v>
      </c>
      <c r="BH771" t="s">
        <v>704</v>
      </c>
      <c r="BI771" t="s">
        <v>67</v>
      </c>
      <c r="BJ771" t="s">
        <v>147</v>
      </c>
      <c r="BK771" t="s">
        <v>67</v>
      </c>
      <c r="BL771" t="s">
        <v>130</v>
      </c>
      <c r="BM771" t="s">
        <v>67</v>
      </c>
      <c r="BN771">
        <v>30.15</v>
      </c>
      <c r="BO771">
        <v>0.33</v>
      </c>
      <c r="BP771">
        <v>1.9</v>
      </c>
      <c r="BQ771" t="s">
        <v>148</v>
      </c>
      <c r="BR771" t="s">
        <v>139</v>
      </c>
      <c r="BS771" t="s">
        <v>133</v>
      </c>
      <c r="BT771" t="s">
        <v>98</v>
      </c>
      <c r="BU771">
        <v>-1.25</v>
      </c>
      <c r="BV771">
        <v>-1</v>
      </c>
    </row>
    <row r="772" spans="1:74" x14ac:dyDescent="0.25">
      <c r="A772" t="s">
        <v>80</v>
      </c>
      <c r="B772" t="s">
        <v>80</v>
      </c>
      <c r="C772" t="s">
        <v>80</v>
      </c>
      <c r="D772">
        <v>1.6</v>
      </c>
      <c r="E772">
        <v>0.16</v>
      </c>
      <c r="F772" t="s">
        <v>67</v>
      </c>
      <c r="G772" t="s">
        <v>105</v>
      </c>
      <c r="H772">
        <v>199</v>
      </c>
      <c r="I772">
        <v>1.1299999999999999</v>
      </c>
      <c r="J772" t="s">
        <v>106</v>
      </c>
      <c r="K772" t="s">
        <v>67</v>
      </c>
      <c r="L772">
        <v>0</v>
      </c>
      <c r="M772" t="s">
        <v>116</v>
      </c>
      <c r="N772" t="s">
        <v>107</v>
      </c>
      <c r="O772">
        <v>-1.25</v>
      </c>
      <c r="P772">
        <v>-1.39</v>
      </c>
      <c r="Q772">
        <v>-1.18</v>
      </c>
      <c r="R772" t="s">
        <v>142</v>
      </c>
      <c r="S772">
        <v>4.5</v>
      </c>
      <c r="T772" t="s">
        <v>65</v>
      </c>
      <c r="U772" t="s">
        <v>884</v>
      </c>
      <c r="V772" t="s">
        <v>108</v>
      </c>
      <c r="W772" t="s">
        <v>80</v>
      </c>
      <c r="X772">
        <v>0.18</v>
      </c>
      <c r="Y772" t="s">
        <v>67</v>
      </c>
      <c r="Z772">
        <v>-0.8</v>
      </c>
      <c r="AA772" t="s">
        <v>65</v>
      </c>
      <c r="AB772" t="s">
        <v>92</v>
      </c>
      <c r="AC772">
        <v>-1.39</v>
      </c>
      <c r="AD772">
        <v>2021</v>
      </c>
      <c r="AE772">
        <v>116.6</v>
      </c>
      <c r="AF772">
        <v>233</v>
      </c>
      <c r="AG772" t="s">
        <v>93</v>
      </c>
      <c r="AH772" t="s">
        <v>66</v>
      </c>
      <c r="AI772">
        <v>1536</v>
      </c>
      <c r="AJ772">
        <v>0.63</v>
      </c>
      <c r="AK772" t="s">
        <v>109</v>
      </c>
      <c r="AL772">
        <v>457455</v>
      </c>
      <c r="AM772" t="s">
        <v>487</v>
      </c>
      <c r="AN772" t="s">
        <v>67</v>
      </c>
      <c r="AO772" t="s">
        <v>123</v>
      </c>
      <c r="AP772" t="s">
        <v>124</v>
      </c>
      <c r="AQ772" t="s">
        <v>68</v>
      </c>
      <c r="AR772" t="s">
        <v>93</v>
      </c>
      <c r="AS772" t="s">
        <v>67</v>
      </c>
      <c r="AT772" t="s">
        <v>146</v>
      </c>
      <c r="AU772" t="s">
        <v>125</v>
      </c>
      <c r="AV772" t="s">
        <v>67</v>
      </c>
      <c r="AW772" t="s">
        <v>126</v>
      </c>
      <c r="AX772" t="s">
        <v>290</v>
      </c>
      <c r="AY772" t="s">
        <v>110</v>
      </c>
      <c r="AZ772">
        <v>1187</v>
      </c>
      <c r="BA772" t="s">
        <v>67</v>
      </c>
      <c r="BB772">
        <v>0</v>
      </c>
      <c r="BC772">
        <v>0.21</v>
      </c>
      <c r="BD772">
        <v>1.5</v>
      </c>
      <c r="BE772">
        <v>1.5</v>
      </c>
      <c r="BF772" t="s">
        <v>70</v>
      </c>
      <c r="BG772" t="s">
        <v>128</v>
      </c>
      <c r="BH772" t="s">
        <v>704</v>
      </c>
      <c r="BI772" t="s">
        <v>67</v>
      </c>
      <c r="BJ772" t="s">
        <v>147</v>
      </c>
      <c r="BK772" t="s">
        <v>67</v>
      </c>
      <c r="BL772" t="s">
        <v>130</v>
      </c>
      <c r="BM772" t="s">
        <v>67</v>
      </c>
      <c r="BN772">
        <v>21.09</v>
      </c>
      <c r="BO772">
        <v>0.28999999999999998</v>
      </c>
      <c r="BP772">
        <v>1.4</v>
      </c>
      <c r="BQ772" t="s">
        <v>148</v>
      </c>
      <c r="BR772" t="s">
        <v>139</v>
      </c>
      <c r="BS772" t="s">
        <v>133</v>
      </c>
      <c r="BT772" t="s">
        <v>98</v>
      </c>
      <c r="BU772">
        <v>-1.1000000000000001</v>
      </c>
      <c r="BV772">
        <v>-0.85</v>
      </c>
    </row>
    <row r="773" spans="1:74" x14ac:dyDescent="0.25">
      <c r="A773" t="s">
        <v>80</v>
      </c>
      <c r="B773" t="s">
        <v>80</v>
      </c>
      <c r="C773" t="s">
        <v>80</v>
      </c>
      <c r="D773">
        <v>2.1</v>
      </c>
      <c r="E773">
        <v>0.12</v>
      </c>
      <c r="F773" t="s">
        <v>67</v>
      </c>
      <c r="G773" t="s">
        <v>105</v>
      </c>
      <c r="H773">
        <v>199</v>
      </c>
      <c r="I773">
        <v>1.1299999999999999</v>
      </c>
      <c r="J773" t="s">
        <v>106</v>
      </c>
      <c r="K773" t="s">
        <v>67</v>
      </c>
      <c r="L773">
        <v>0</v>
      </c>
      <c r="M773" t="s">
        <v>116</v>
      </c>
      <c r="N773" t="s">
        <v>107</v>
      </c>
      <c r="O773">
        <v>-1.25</v>
      </c>
      <c r="P773">
        <v>-1.34</v>
      </c>
      <c r="Q773">
        <v>-1.28</v>
      </c>
      <c r="R773" t="s">
        <v>142</v>
      </c>
      <c r="S773">
        <v>5.3</v>
      </c>
      <c r="T773" t="s">
        <v>65</v>
      </c>
      <c r="U773" t="s">
        <v>884</v>
      </c>
      <c r="V773" t="s">
        <v>108</v>
      </c>
      <c r="W773" t="s">
        <v>80</v>
      </c>
      <c r="X773">
        <v>0.14000000000000001</v>
      </c>
      <c r="Y773" t="s">
        <v>67</v>
      </c>
      <c r="Z773">
        <v>-0.86</v>
      </c>
      <c r="AA773" t="s">
        <v>65</v>
      </c>
      <c r="AB773" t="s">
        <v>92</v>
      </c>
      <c r="AC773">
        <v>-1.34</v>
      </c>
      <c r="AD773">
        <v>2021</v>
      </c>
      <c r="AE773">
        <v>90.9</v>
      </c>
      <c r="AF773">
        <v>182</v>
      </c>
      <c r="AG773" t="s">
        <v>93</v>
      </c>
      <c r="AH773" t="s">
        <v>66</v>
      </c>
      <c r="AI773">
        <v>1536</v>
      </c>
      <c r="AJ773">
        <v>0.98</v>
      </c>
      <c r="AK773" t="s">
        <v>109</v>
      </c>
      <c r="AL773">
        <v>457456</v>
      </c>
      <c r="AM773" t="s">
        <v>487</v>
      </c>
      <c r="AN773" t="s">
        <v>67</v>
      </c>
      <c r="AO773" t="s">
        <v>123</v>
      </c>
      <c r="AP773" t="s">
        <v>124</v>
      </c>
      <c r="AQ773" t="s">
        <v>68</v>
      </c>
      <c r="AR773" t="s">
        <v>93</v>
      </c>
      <c r="AS773" t="s">
        <v>67</v>
      </c>
      <c r="AT773" t="s">
        <v>146</v>
      </c>
      <c r="AU773" t="s">
        <v>125</v>
      </c>
      <c r="AV773" t="s">
        <v>67</v>
      </c>
      <c r="AW773" t="s">
        <v>126</v>
      </c>
      <c r="AX773" t="s">
        <v>477</v>
      </c>
      <c r="AY773" t="s">
        <v>110</v>
      </c>
      <c r="AZ773">
        <v>245</v>
      </c>
      <c r="BA773" t="s">
        <v>67</v>
      </c>
      <c r="BB773">
        <v>0</v>
      </c>
      <c r="BC773">
        <v>0.06</v>
      </c>
      <c r="BD773">
        <v>1.5</v>
      </c>
      <c r="BE773">
        <v>1.5</v>
      </c>
      <c r="BF773" t="s">
        <v>70</v>
      </c>
      <c r="BG773" t="s">
        <v>128</v>
      </c>
      <c r="BH773" t="s">
        <v>704</v>
      </c>
      <c r="BI773" t="s">
        <v>67</v>
      </c>
      <c r="BJ773" t="s">
        <v>147</v>
      </c>
      <c r="BK773" t="s">
        <v>67</v>
      </c>
      <c r="BL773" t="s">
        <v>130</v>
      </c>
      <c r="BM773" t="s">
        <v>67</v>
      </c>
      <c r="BN773">
        <v>12.32</v>
      </c>
      <c r="BO773">
        <v>0.24</v>
      </c>
      <c r="BP773">
        <v>2.2999999999999998</v>
      </c>
      <c r="BQ773" t="s">
        <v>131</v>
      </c>
      <c r="BR773" t="s">
        <v>139</v>
      </c>
      <c r="BS773" t="s">
        <v>133</v>
      </c>
      <c r="BT773" t="s">
        <v>98</v>
      </c>
      <c r="BU773">
        <v>-1.1000000000000001</v>
      </c>
      <c r="BV773">
        <v>-0.85</v>
      </c>
    </row>
    <row r="774" spans="1:74" x14ac:dyDescent="0.25">
      <c r="A774" t="s">
        <v>80</v>
      </c>
      <c r="B774" t="s">
        <v>80</v>
      </c>
      <c r="C774" t="s">
        <v>80</v>
      </c>
      <c r="D774">
        <v>1.7</v>
      </c>
      <c r="E774">
        <v>0.05</v>
      </c>
      <c r="F774" t="s">
        <v>67</v>
      </c>
      <c r="G774" t="s">
        <v>105</v>
      </c>
      <c r="H774">
        <v>199</v>
      </c>
      <c r="I774">
        <v>1.1299999999999999</v>
      </c>
      <c r="J774" t="s">
        <v>106</v>
      </c>
      <c r="K774" t="s">
        <v>67</v>
      </c>
      <c r="L774">
        <v>0</v>
      </c>
      <c r="M774" t="s">
        <v>116</v>
      </c>
      <c r="N774" t="s">
        <v>107</v>
      </c>
      <c r="O774">
        <v>-1.25</v>
      </c>
      <c r="P774">
        <v>-1.25</v>
      </c>
      <c r="Q774">
        <v>-1.1399999999999999</v>
      </c>
      <c r="R774" t="s">
        <v>142</v>
      </c>
      <c r="S774">
        <v>4.0999999999999996</v>
      </c>
      <c r="T774" t="s">
        <v>65</v>
      </c>
      <c r="U774" t="s">
        <v>884</v>
      </c>
      <c r="V774" t="s">
        <v>108</v>
      </c>
      <c r="W774" t="s">
        <v>80</v>
      </c>
      <c r="X774">
        <v>0.06</v>
      </c>
      <c r="Y774" t="s">
        <v>67</v>
      </c>
      <c r="Z774">
        <v>-0.78</v>
      </c>
      <c r="AA774" t="s">
        <v>65</v>
      </c>
      <c r="AB774" t="s">
        <v>92</v>
      </c>
      <c r="AC774">
        <v>-1.25</v>
      </c>
      <c r="AD774">
        <v>2021</v>
      </c>
      <c r="AE774">
        <v>154</v>
      </c>
      <c r="AF774">
        <v>308</v>
      </c>
      <c r="AG774" t="s">
        <v>93</v>
      </c>
      <c r="AH774" t="s">
        <v>66</v>
      </c>
      <c r="AI774">
        <v>1536</v>
      </c>
      <c r="AJ774">
        <v>0.39</v>
      </c>
      <c r="AK774" t="s">
        <v>109</v>
      </c>
      <c r="AL774">
        <v>457457</v>
      </c>
      <c r="AM774" t="s">
        <v>487</v>
      </c>
      <c r="AN774" t="s">
        <v>67</v>
      </c>
      <c r="AO774" t="s">
        <v>123</v>
      </c>
      <c r="AP774" t="s">
        <v>124</v>
      </c>
      <c r="AQ774" t="s">
        <v>68</v>
      </c>
      <c r="AR774" t="s">
        <v>93</v>
      </c>
      <c r="AS774" t="s">
        <v>67</v>
      </c>
      <c r="AT774" t="s">
        <v>146</v>
      </c>
      <c r="AU774" t="s">
        <v>125</v>
      </c>
      <c r="AV774" t="s">
        <v>67</v>
      </c>
      <c r="AW774" t="s">
        <v>126</v>
      </c>
      <c r="AX774" t="s">
        <v>297</v>
      </c>
      <c r="AY774" t="s">
        <v>110</v>
      </c>
      <c r="AZ774">
        <v>357</v>
      </c>
      <c r="BA774" t="s">
        <v>67</v>
      </c>
      <c r="BB774">
        <v>0</v>
      </c>
      <c r="BC774">
        <v>0.11</v>
      </c>
      <c r="BD774">
        <v>1.5</v>
      </c>
      <c r="BE774">
        <v>1.5</v>
      </c>
      <c r="BF774" t="s">
        <v>70</v>
      </c>
      <c r="BG774" t="s">
        <v>128</v>
      </c>
      <c r="BH774" t="s">
        <v>704</v>
      </c>
      <c r="BI774" t="s">
        <v>67</v>
      </c>
      <c r="BJ774" t="s">
        <v>147</v>
      </c>
      <c r="BK774" t="s">
        <v>67</v>
      </c>
      <c r="BL774" t="s">
        <v>130</v>
      </c>
      <c r="BM774" t="s">
        <v>67</v>
      </c>
      <c r="BN774">
        <v>8.6999999999999993</v>
      </c>
      <c r="BO774">
        <v>0.15</v>
      </c>
      <c r="BP774">
        <v>1.1000000000000001</v>
      </c>
      <c r="BQ774" t="s">
        <v>148</v>
      </c>
      <c r="BR774" t="s">
        <v>139</v>
      </c>
      <c r="BS774" t="s">
        <v>133</v>
      </c>
      <c r="BT774" t="s">
        <v>98</v>
      </c>
      <c r="BU774">
        <v>-1.1000000000000001</v>
      </c>
      <c r="BV774">
        <v>-0.85</v>
      </c>
    </row>
    <row r="775" spans="1:74" x14ac:dyDescent="0.25">
      <c r="A775" t="s">
        <v>80</v>
      </c>
      <c r="B775" t="s">
        <v>80</v>
      </c>
      <c r="C775" t="s">
        <v>80</v>
      </c>
      <c r="D775">
        <v>3</v>
      </c>
      <c r="E775">
        <v>0.16</v>
      </c>
      <c r="F775" t="s">
        <v>67</v>
      </c>
      <c r="G775" t="s">
        <v>105</v>
      </c>
      <c r="H775">
        <v>199</v>
      </c>
      <c r="I775">
        <v>1.1299999999999999</v>
      </c>
      <c r="J775" t="s">
        <v>106</v>
      </c>
      <c r="K775" t="s">
        <v>67</v>
      </c>
      <c r="L775">
        <v>0</v>
      </c>
      <c r="M775" t="s">
        <v>116</v>
      </c>
      <c r="N775" t="s">
        <v>107</v>
      </c>
      <c r="O775">
        <v>-1.25</v>
      </c>
      <c r="P775">
        <v>-1.35</v>
      </c>
      <c r="Q775">
        <v>-1.17</v>
      </c>
      <c r="R775" t="s">
        <v>142</v>
      </c>
      <c r="S775">
        <v>4.5999999999999996</v>
      </c>
      <c r="T775" t="s">
        <v>65</v>
      </c>
      <c r="U775" t="s">
        <v>884</v>
      </c>
      <c r="V775" t="s">
        <v>108</v>
      </c>
      <c r="W775" t="s">
        <v>80</v>
      </c>
      <c r="X775">
        <v>0.18</v>
      </c>
      <c r="Y775" t="s">
        <v>67</v>
      </c>
      <c r="Z775">
        <v>-0.76</v>
      </c>
      <c r="AA775" t="s">
        <v>65</v>
      </c>
      <c r="AB775" t="s">
        <v>92</v>
      </c>
      <c r="AC775">
        <v>-1.35</v>
      </c>
      <c r="AD775">
        <v>2021</v>
      </c>
      <c r="AE775">
        <v>184.4</v>
      </c>
      <c r="AF775">
        <v>369</v>
      </c>
      <c r="AG775" t="s">
        <v>93</v>
      </c>
      <c r="AH775" t="s">
        <v>66</v>
      </c>
      <c r="AI775">
        <v>1536</v>
      </c>
      <c r="AJ775">
        <v>0.71</v>
      </c>
      <c r="AK775" t="s">
        <v>109</v>
      </c>
      <c r="AL775">
        <v>457458</v>
      </c>
      <c r="AM775" t="s">
        <v>487</v>
      </c>
      <c r="AN775" t="s">
        <v>67</v>
      </c>
      <c r="AO775" t="s">
        <v>123</v>
      </c>
      <c r="AP775" t="s">
        <v>124</v>
      </c>
      <c r="AQ775" t="s">
        <v>68</v>
      </c>
      <c r="AR775" t="s">
        <v>93</v>
      </c>
      <c r="AS775" t="s">
        <v>67</v>
      </c>
      <c r="AT775" t="s">
        <v>146</v>
      </c>
      <c r="AU775" t="s">
        <v>125</v>
      </c>
      <c r="AV775" t="s">
        <v>67</v>
      </c>
      <c r="AW775" t="s">
        <v>126</v>
      </c>
      <c r="AX775" t="s">
        <v>477</v>
      </c>
      <c r="AY775" t="s">
        <v>110</v>
      </c>
      <c r="AZ775">
        <v>358</v>
      </c>
      <c r="BA775" t="s">
        <v>67</v>
      </c>
      <c r="BB775">
        <v>0</v>
      </c>
      <c r="BC775">
        <v>0.18</v>
      </c>
      <c r="BD775">
        <v>1.5</v>
      </c>
      <c r="BE775">
        <v>1.5</v>
      </c>
      <c r="BF775" t="s">
        <v>70</v>
      </c>
      <c r="BG775" t="s">
        <v>128</v>
      </c>
      <c r="BH775" t="s">
        <v>704</v>
      </c>
      <c r="BI775" t="s">
        <v>67</v>
      </c>
      <c r="BJ775" t="s">
        <v>147</v>
      </c>
      <c r="BK775" t="s">
        <v>67</v>
      </c>
      <c r="BL775" t="s">
        <v>130</v>
      </c>
      <c r="BM775" t="s">
        <v>67</v>
      </c>
      <c r="BN775">
        <v>33.340000000000003</v>
      </c>
      <c r="BO775">
        <v>0.25</v>
      </c>
      <c r="BP775">
        <v>1.6</v>
      </c>
      <c r="BQ775" t="s">
        <v>148</v>
      </c>
      <c r="BR775" t="s">
        <v>139</v>
      </c>
      <c r="BS775" t="s">
        <v>133</v>
      </c>
      <c r="BT775" t="s">
        <v>98</v>
      </c>
      <c r="BU775">
        <v>-1.1000000000000001</v>
      </c>
      <c r="BV775">
        <v>-0.85</v>
      </c>
    </row>
    <row r="776" spans="1:74" x14ac:dyDescent="0.25">
      <c r="A776" t="s">
        <v>80</v>
      </c>
      <c r="B776" t="s">
        <v>80</v>
      </c>
      <c r="C776" t="s">
        <v>80</v>
      </c>
      <c r="D776">
        <v>0.8</v>
      </c>
      <c r="E776">
        <v>0.05</v>
      </c>
      <c r="F776" t="s">
        <v>67</v>
      </c>
      <c r="G776" t="s">
        <v>111</v>
      </c>
      <c r="H776">
        <v>199</v>
      </c>
      <c r="I776">
        <v>1.1299999999999999</v>
      </c>
      <c r="J776" t="s">
        <v>112</v>
      </c>
      <c r="K776" t="s">
        <v>67</v>
      </c>
      <c r="L776">
        <v>1</v>
      </c>
      <c r="M776" t="s">
        <v>116</v>
      </c>
      <c r="N776" t="s">
        <v>107</v>
      </c>
      <c r="O776">
        <v>-1.4</v>
      </c>
      <c r="P776">
        <v>-1.33</v>
      </c>
      <c r="Q776">
        <v>-1.1599999999999999</v>
      </c>
      <c r="R776" t="s">
        <v>72</v>
      </c>
      <c r="S776">
        <v>6.5</v>
      </c>
      <c r="T776" t="s">
        <v>65</v>
      </c>
      <c r="U776" t="s">
        <v>885</v>
      </c>
      <c r="V776" t="s">
        <v>144</v>
      </c>
      <c r="W776" t="s">
        <v>80</v>
      </c>
      <c r="X776">
        <v>0.06</v>
      </c>
      <c r="Y776" t="s">
        <v>67</v>
      </c>
      <c r="Z776">
        <v>-1.01</v>
      </c>
      <c r="AA776" t="s">
        <v>65</v>
      </c>
      <c r="AB776" t="s">
        <v>92</v>
      </c>
      <c r="AC776">
        <v>-1.33</v>
      </c>
      <c r="AD776">
        <v>2021</v>
      </c>
      <c r="AE776">
        <v>91.3</v>
      </c>
      <c r="AF776">
        <v>183</v>
      </c>
      <c r="AG776" t="s">
        <v>93</v>
      </c>
      <c r="AH776" t="s">
        <v>66</v>
      </c>
      <c r="AI776">
        <v>1536</v>
      </c>
      <c r="AJ776">
        <v>0.18</v>
      </c>
      <c r="AK776" t="s">
        <v>109</v>
      </c>
      <c r="AL776">
        <v>457461</v>
      </c>
      <c r="AM776" t="s">
        <v>886</v>
      </c>
      <c r="AN776" t="s">
        <v>67</v>
      </c>
      <c r="AO776" t="s">
        <v>123</v>
      </c>
      <c r="AP776" t="s">
        <v>124</v>
      </c>
      <c r="AQ776" t="s">
        <v>68</v>
      </c>
      <c r="AR776" t="s">
        <v>93</v>
      </c>
      <c r="AS776" t="s">
        <v>67</v>
      </c>
      <c r="AT776" t="s">
        <v>146</v>
      </c>
      <c r="AU776" t="s">
        <v>125</v>
      </c>
      <c r="AV776" t="s">
        <v>67</v>
      </c>
      <c r="AW776" t="s">
        <v>126</v>
      </c>
      <c r="AX776" t="s">
        <v>887</v>
      </c>
      <c r="AY776" t="s">
        <v>110</v>
      </c>
      <c r="AZ776">
        <v>1078</v>
      </c>
      <c r="BA776" t="s">
        <v>67</v>
      </c>
      <c r="BB776">
        <v>0</v>
      </c>
      <c r="BC776">
        <v>0.17</v>
      </c>
      <c r="BD776">
        <v>2.8</v>
      </c>
      <c r="BE776">
        <v>2.8</v>
      </c>
      <c r="BF776" t="s">
        <v>70</v>
      </c>
      <c r="BG776" t="s">
        <v>128</v>
      </c>
      <c r="BH776" t="s">
        <v>704</v>
      </c>
      <c r="BI776" t="s">
        <v>67</v>
      </c>
      <c r="BJ776" t="s">
        <v>147</v>
      </c>
      <c r="BK776" t="s">
        <v>67</v>
      </c>
      <c r="BL776" t="s">
        <v>130</v>
      </c>
      <c r="BM776" t="s">
        <v>67</v>
      </c>
      <c r="BN776">
        <v>5.16</v>
      </c>
      <c r="BO776">
        <v>0.08</v>
      </c>
      <c r="BP776">
        <v>0.9</v>
      </c>
      <c r="BQ776" t="s">
        <v>148</v>
      </c>
      <c r="BR776" t="s">
        <v>139</v>
      </c>
      <c r="BS776" t="s">
        <v>133</v>
      </c>
      <c r="BT776" t="s">
        <v>98</v>
      </c>
      <c r="BU776">
        <v>-1.25</v>
      </c>
      <c r="BV776">
        <v>-1</v>
      </c>
    </row>
    <row r="777" spans="1:74" x14ac:dyDescent="0.25">
      <c r="A777" t="s">
        <v>80</v>
      </c>
      <c r="B777" t="s">
        <v>80</v>
      </c>
      <c r="C777" t="s">
        <v>80</v>
      </c>
      <c r="D777">
        <v>1.5</v>
      </c>
      <c r="E777">
        <v>0.05</v>
      </c>
      <c r="F777" t="s">
        <v>67</v>
      </c>
      <c r="G777" t="s">
        <v>105</v>
      </c>
      <c r="H777">
        <v>199</v>
      </c>
      <c r="I777">
        <v>1.1299999999999999</v>
      </c>
      <c r="J777" t="s">
        <v>106</v>
      </c>
      <c r="K777" t="s">
        <v>67</v>
      </c>
      <c r="L777">
        <v>1</v>
      </c>
      <c r="M777" t="s">
        <v>116</v>
      </c>
      <c r="N777" t="s">
        <v>107</v>
      </c>
      <c r="O777">
        <v>-1.4</v>
      </c>
      <c r="P777">
        <v>-1.3</v>
      </c>
      <c r="Q777">
        <v>-1.1100000000000001</v>
      </c>
      <c r="R777" t="s">
        <v>72</v>
      </c>
      <c r="S777">
        <v>6.6</v>
      </c>
      <c r="T777" t="s">
        <v>65</v>
      </c>
      <c r="U777" t="s">
        <v>885</v>
      </c>
      <c r="V777" t="s">
        <v>108</v>
      </c>
      <c r="W777" t="s">
        <v>80</v>
      </c>
      <c r="X777">
        <v>0.06</v>
      </c>
      <c r="Y777" t="s">
        <v>67</v>
      </c>
      <c r="Z777">
        <v>-1.03</v>
      </c>
      <c r="AA777" t="s">
        <v>65</v>
      </c>
      <c r="AB777" t="s">
        <v>92</v>
      </c>
      <c r="AC777">
        <v>-1.3</v>
      </c>
      <c r="AD777">
        <v>2021</v>
      </c>
      <c r="AE777">
        <v>154.19999999999999</v>
      </c>
      <c r="AF777">
        <v>308</v>
      </c>
      <c r="AG777" t="s">
        <v>93</v>
      </c>
      <c r="AH777" t="s">
        <v>66</v>
      </c>
      <c r="AI777">
        <v>1536</v>
      </c>
      <c r="AJ777">
        <v>0.16</v>
      </c>
      <c r="AK777" t="s">
        <v>109</v>
      </c>
      <c r="AL777">
        <v>457462</v>
      </c>
      <c r="AM777" t="s">
        <v>886</v>
      </c>
      <c r="AN777" t="s">
        <v>67</v>
      </c>
      <c r="AO777" t="s">
        <v>123</v>
      </c>
      <c r="AP777" t="s">
        <v>124</v>
      </c>
      <c r="AQ777" t="s">
        <v>68</v>
      </c>
      <c r="AR777" t="s">
        <v>93</v>
      </c>
      <c r="AS777" t="s">
        <v>67</v>
      </c>
      <c r="AT777" t="s">
        <v>146</v>
      </c>
      <c r="AU777" t="s">
        <v>125</v>
      </c>
      <c r="AV777" t="s">
        <v>67</v>
      </c>
      <c r="AW777" t="s">
        <v>126</v>
      </c>
      <c r="AX777" t="s">
        <v>363</v>
      </c>
      <c r="AY777" t="s">
        <v>110</v>
      </c>
      <c r="AZ777">
        <v>1077</v>
      </c>
      <c r="BA777" t="s">
        <v>67</v>
      </c>
      <c r="BB777">
        <v>0</v>
      </c>
      <c r="BC777">
        <v>0.19</v>
      </c>
      <c r="BD777">
        <v>2.8</v>
      </c>
      <c r="BE777">
        <v>2.8</v>
      </c>
      <c r="BF777" t="s">
        <v>70</v>
      </c>
      <c r="BG777" t="s">
        <v>128</v>
      </c>
      <c r="BH777" t="s">
        <v>704</v>
      </c>
      <c r="BI777" t="s">
        <v>67</v>
      </c>
      <c r="BJ777" t="s">
        <v>147</v>
      </c>
      <c r="BK777" t="s">
        <v>67</v>
      </c>
      <c r="BL777" t="s">
        <v>130</v>
      </c>
      <c r="BM777" t="s">
        <v>67</v>
      </c>
      <c r="BN777">
        <v>8.7100000000000009</v>
      </c>
      <c r="BO777">
        <v>0.05</v>
      </c>
      <c r="BP777">
        <v>1</v>
      </c>
      <c r="BQ777" t="s">
        <v>148</v>
      </c>
      <c r="BR777" t="s">
        <v>139</v>
      </c>
      <c r="BS777" t="s">
        <v>133</v>
      </c>
      <c r="BT777" t="s">
        <v>98</v>
      </c>
      <c r="BU777">
        <v>-1.25</v>
      </c>
      <c r="BV777">
        <v>-1</v>
      </c>
    </row>
    <row r="778" spans="1:74" x14ac:dyDescent="0.25">
      <c r="A778" t="s">
        <v>80</v>
      </c>
      <c r="B778" t="s">
        <v>80</v>
      </c>
      <c r="C778" t="s">
        <v>80</v>
      </c>
      <c r="D778">
        <v>1.3</v>
      </c>
      <c r="E778">
        <v>0.05</v>
      </c>
      <c r="F778" t="s">
        <v>67</v>
      </c>
      <c r="G778" t="s">
        <v>105</v>
      </c>
      <c r="H778">
        <v>199</v>
      </c>
      <c r="I778">
        <v>1.1299999999999999</v>
      </c>
      <c r="J778" t="s">
        <v>106</v>
      </c>
      <c r="K778" t="s">
        <v>67</v>
      </c>
      <c r="L778">
        <v>1</v>
      </c>
      <c r="M778" t="s">
        <v>116</v>
      </c>
      <c r="N778" t="s">
        <v>107</v>
      </c>
      <c r="O778">
        <v>-1.4</v>
      </c>
      <c r="P778">
        <v>-1.33</v>
      </c>
      <c r="Q778">
        <v>-1.1599999999999999</v>
      </c>
      <c r="R778" t="s">
        <v>72</v>
      </c>
      <c r="S778">
        <v>6.5</v>
      </c>
      <c r="T778" t="s">
        <v>65</v>
      </c>
      <c r="U778" t="s">
        <v>885</v>
      </c>
      <c r="V778" t="s">
        <v>108</v>
      </c>
      <c r="W778" t="s">
        <v>80</v>
      </c>
      <c r="X778">
        <v>0.06</v>
      </c>
      <c r="Y778" t="s">
        <v>67</v>
      </c>
      <c r="Z778">
        <v>-1.01</v>
      </c>
      <c r="AA778" t="s">
        <v>65</v>
      </c>
      <c r="AB778" t="s">
        <v>92</v>
      </c>
      <c r="AC778">
        <v>-1.33</v>
      </c>
      <c r="AD778">
        <v>2021</v>
      </c>
      <c r="AE778">
        <v>142.4</v>
      </c>
      <c r="AF778">
        <v>285</v>
      </c>
      <c r="AG778" t="s">
        <v>93</v>
      </c>
      <c r="AH778" t="s">
        <v>66</v>
      </c>
      <c r="AI778">
        <v>1536</v>
      </c>
      <c r="AJ778">
        <v>0.18</v>
      </c>
      <c r="AK778" t="s">
        <v>109</v>
      </c>
      <c r="AL778">
        <v>457463</v>
      </c>
      <c r="AM778" t="s">
        <v>886</v>
      </c>
      <c r="AN778" t="s">
        <v>67</v>
      </c>
      <c r="AO778" t="s">
        <v>123</v>
      </c>
      <c r="AP778" t="s">
        <v>124</v>
      </c>
      <c r="AQ778" t="s">
        <v>68</v>
      </c>
      <c r="AR778" t="s">
        <v>93</v>
      </c>
      <c r="AS778" t="s">
        <v>67</v>
      </c>
      <c r="AT778" t="s">
        <v>146</v>
      </c>
      <c r="AU778" t="s">
        <v>125</v>
      </c>
      <c r="AV778" t="s">
        <v>67</v>
      </c>
      <c r="AW778" t="s">
        <v>126</v>
      </c>
      <c r="AX778" t="s">
        <v>363</v>
      </c>
      <c r="AY778" t="s">
        <v>110</v>
      </c>
      <c r="AZ778">
        <v>1078</v>
      </c>
      <c r="BA778" t="s">
        <v>67</v>
      </c>
      <c r="BB778">
        <v>0</v>
      </c>
      <c r="BC778">
        <v>0.17</v>
      </c>
      <c r="BD778">
        <v>2.8</v>
      </c>
      <c r="BE778">
        <v>2.8</v>
      </c>
      <c r="BF778" t="s">
        <v>70</v>
      </c>
      <c r="BG778" t="s">
        <v>128</v>
      </c>
      <c r="BH778" t="s">
        <v>704</v>
      </c>
      <c r="BI778" t="s">
        <v>67</v>
      </c>
      <c r="BJ778" t="s">
        <v>147</v>
      </c>
      <c r="BK778" t="s">
        <v>67</v>
      </c>
      <c r="BL778" t="s">
        <v>130</v>
      </c>
      <c r="BM778" t="s">
        <v>67</v>
      </c>
      <c r="BN778">
        <v>8.0399999999999991</v>
      </c>
      <c r="BO778">
        <v>0.08</v>
      </c>
      <c r="BP778">
        <v>0.9</v>
      </c>
      <c r="BQ778" t="s">
        <v>148</v>
      </c>
      <c r="BR778" t="s">
        <v>139</v>
      </c>
      <c r="BS778" t="s">
        <v>133</v>
      </c>
      <c r="BT778" t="s">
        <v>98</v>
      </c>
      <c r="BU778">
        <v>-1.25</v>
      </c>
      <c r="BV778">
        <v>-1</v>
      </c>
    </row>
    <row r="779" spans="1:74" x14ac:dyDescent="0.25">
      <c r="A779" t="s">
        <v>80</v>
      </c>
      <c r="B779" t="s">
        <v>80</v>
      </c>
      <c r="C779" t="s">
        <v>80</v>
      </c>
      <c r="D779">
        <v>0.5</v>
      </c>
      <c r="E779">
        <v>0.02</v>
      </c>
      <c r="F779">
        <v>0.09</v>
      </c>
      <c r="G779" t="s">
        <v>105</v>
      </c>
      <c r="H779">
        <v>199</v>
      </c>
      <c r="I779">
        <v>1.1299999999999999</v>
      </c>
      <c r="J779" t="s">
        <v>106</v>
      </c>
      <c r="K779" t="s">
        <v>67</v>
      </c>
      <c r="L779">
        <v>1</v>
      </c>
      <c r="M779" t="s">
        <v>116</v>
      </c>
      <c r="N779" t="s">
        <v>107</v>
      </c>
      <c r="O779">
        <v>-1.4</v>
      </c>
      <c r="P779">
        <v>-1.26</v>
      </c>
      <c r="Q779">
        <v>-1.19</v>
      </c>
      <c r="R779" t="s">
        <v>72</v>
      </c>
      <c r="S779">
        <v>6.3</v>
      </c>
      <c r="T779" t="s">
        <v>65</v>
      </c>
      <c r="U779" t="s">
        <v>885</v>
      </c>
      <c r="V779" t="s">
        <v>108</v>
      </c>
      <c r="W779" t="s">
        <v>80</v>
      </c>
      <c r="X779">
        <v>0.02</v>
      </c>
      <c r="Y779">
        <v>0.09</v>
      </c>
      <c r="Z779">
        <v>-0.96</v>
      </c>
      <c r="AA779" t="s">
        <v>65</v>
      </c>
      <c r="AB779" t="s">
        <v>92</v>
      </c>
      <c r="AC779">
        <v>-1.26</v>
      </c>
      <c r="AD779">
        <v>2021</v>
      </c>
      <c r="AE779">
        <v>76.3</v>
      </c>
      <c r="AF779">
        <v>153</v>
      </c>
      <c r="AG779" t="s">
        <v>93</v>
      </c>
      <c r="AH779" t="s">
        <v>66</v>
      </c>
      <c r="AI779">
        <v>1536</v>
      </c>
      <c r="AJ779">
        <v>0.1</v>
      </c>
      <c r="AK779" t="s">
        <v>109</v>
      </c>
      <c r="AL779">
        <v>457464</v>
      </c>
      <c r="AM779" t="s">
        <v>886</v>
      </c>
      <c r="AN779" t="s">
        <v>67</v>
      </c>
      <c r="AO779" t="s">
        <v>123</v>
      </c>
      <c r="AP779" t="s">
        <v>124</v>
      </c>
      <c r="AQ779" t="s">
        <v>68</v>
      </c>
      <c r="AR779" t="s">
        <v>93</v>
      </c>
      <c r="AS779" t="s">
        <v>67</v>
      </c>
      <c r="AT779" t="s">
        <v>146</v>
      </c>
      <c r="AU779" t="s">
        <v>125</v>
      </c>
      <c r="AV779" t="s">
        <v>67</v>
      </c>
      <c r="AW779" t="s">
        <v>126</v>
      </c>
      <c r="AX779" t="s">
        <v>363</v>
      </c>
      <c r="AY779" t="s">
        <v>110</v>
      </c>
      <c r="AZ779">
        <v>1252</v>
      </c>
      <c r="BA779" t="s">
        <v>67</v>
      </c>
      <c r="BB779">
        <v>0</v>
      </c>
      <c r="BC779">
        <v>7.0000000000000007E-2</v>
      </c>
      <c r="BD779">
        <v>2.8</v>
      </c>
      <c r="BE779">
        <v>2.8</v>
      </c>
      <c r="BF779" t="s">
        <v>70</v>
      </c>
      <c r="BG779" t="s">
        <v>128</v>
      </c>
      <c r="BH779" t="s">
        <v>704</v>
      </c>
      <c r="BI779" t="s">
        <v>67</v>
      </c>
      <c r="BJ779" t="s">
        <v>147</v>
      </c>
      <c r="BK779" t="s">
        <v>67</v>
      </c>
      <c r="BL779" t="s">
        <v>130</v>
      </c>
      <c r="BM779">
        <v>6.867</v>
      </c>
      <c r="BN779">
        <v>1.73</v>
      </c>
      <c r="BO779">
        <v>0.01</v>
      </c>
      <c r="BP779">
        <v>0.7</v>
      </c>
      <c r="BQ779" t="s">
        <v>148</v>
      </c>
      <c r="BR779" t="s">
        <v>139</v>
      </c>
      <c r="BS779" t="s">
        <v>133</v>
      </c>
      <c r="BT779" t="s">
        <v>98</v>
      </c>
      <c r="BU779">
        <v>-1.25</v>
      </c>
      <c r="BV779">
        <v>-1</v>
      </c>
    </row>
    <row r="780" spans="1:74" x14ac:dyDescent="0.25">
      <c r="A780" t="s">
        <v>80</v>
      </c>
      <c r="B780" t="s">
        <v>80</v>
      </c>
      <c r="C780" t="s">
        <v>80</v>
      </c>
      <c r="D780">
        <v>2.2000000000000002</v>
      </c>
      <c r="E780">
        <v>0.49</v>
      </c>
      <c r="F780" t="s">
        <v>67</v>
      </c>
      <c r="G780" t="s">
        <v>111</v>
      </c>
      <c r="H780">
        <v>199</v>
      </c>
      <c r="I780">
        <v>1.1299999999999999</v>
      </c>
      <c r="J780" t="s">
        <v>112</v>
      </c>
      <c r="K780" t="s">
        <v>67</v>
      </c>
      <c r="L780">
        <v>0</v>
      </c>
      <c r="M780" t="s">
        <v>116</v>
      </c>
      <c r="N780" t="s">
        <v>107</v>
      </c>
      <c r="O780">
        <v>-1.4</v>
      </c>
      <c r="P780">
        <v>-1.7</v>
      </c>
      <c r="Q780">
        <v>-1.39</v>
      </c>
      <c r="R780" t="s">
        <v>142</v>
      </c>
      <c r="S780">
        <v>5.4</v>
      </c>
      <c r="T780" t="s">
        <v>65</v>
      </c>
      <c r="U780" t="s">
        <v>888</v>
      </c>
      <c r="V780" t="s">
        <v>144</v>
      </c>
      <c r="W780" t="s">
        <v>80</v>
      </c>
      <c r="X780">
        <v>0.55000000000000004</v>
      </c>
      <c r="Y780" t="s">
        <v>67</v>
      </c>
      <c r="Z780">
        <v>-1.03</v>
      </c>
      <c r="AA780" t="s">
        <v>65</v>
      </c>
      <c r="AB780" t="s">
        <v>92</v>
      </c>
      <c r="AC780">
        <v>-1.7</v>
      </c>
      <c r="AD780">
        <v>2021</v>
      </c>
      <c r="AE780">
        <v>76.8</v>
      </c>
      <c r="AF780">
        <v>154</v>
      </c>
      <c r="AG780" t="s">
        <v>93</v>
      </c>
      <c r="AH780" t="s">
        <v>66</v>
      </c>
      <c r="AI780">
        <v>1536</v>
      </c>
      <c r="AJ780">
        <v>1.37</v>
      </c>
      <c r="AK780" t="s">
        <v>109</v>
      </c>
      <c r="AL780">
        <v>457465</v>
      </c>
      <c r="AM780" t="s">
        <v>889</v>
      </c>
      <c r="AN780" t="s">
        <v>67</v>
      </c>
      <c r="AO780" t="s">
        <v>123</v>
      </c>
      <c r="AP780" t="s">
        <v>124</v>
      </c>
      <c r="AQ780" t="s">
        <v>68</v>
      </c>
      <c r="AR780" t="s">
        <v>93</v>
      </c>
      <c r="AS780" t="s">
        <v>67</v>
      </c>
      <c r="AT780" t="s">
        <v>146</v>
      </c>
      <c r="AU780" t="s">
        <v>125</v>
      </c>
      <c r="AV780" t="s">
        <v>67</v>
      </c>
      <c r="AW780" t="s">
        <v>126</v>
      </c>
      <c r="AX780" t="s">
        <v>177</v>
      </c>
      <c r="AY780" t="s">
        <v>110</v>
      </c>
      <c r="AZ780">
        <v>1146</v>
      </c>
      <c r="BA780" t="s">
        <v>67</v>
      </c>
      <c r="BB780">
        <v>0</v>
      </c>
      <c r="BC780">
        <v>0.31</v>
      </c>
      <c r="BD780">
        <v>1.3</v>
      </c>
      <c r="BE780">
        <v>1.3</v>
      </c>
      <c r="BF780" t="s">
        <v>70</v>
      </c>
      <c r="BG780" t="s">
        <v>128</v>
      </c>
      <c r="BH780" t="s">
        <v>704</v>
      </c>
      <c r="BI780" t="s">
        <v>67</v>
      </c>
      <c r="BJ780" t="s">
        <v>147</v>
      </c>
      <c r="BK780" t="s">
        <v>67</v>
      </c>
      <c r="BL780" t="s">
        <v>130</v>
      </c>
      <c r="BM780" t="s">
        <v>67</v>
      </c>
      <c r="BN780">
        <v>42.53</v>
      </c>
      <c r="BO780">
        <v>0.45</v>
      </c>
      <c r="BP780">
        <v>2.8</v>
      </c>
      <c r="BQ780" t="s">
        <v>131</v>
      </c>
      <c r="BR780" t="s">
        <v>139</v>
      </c>
      <c r="BS780" t="s">
        <v>133</v>
      </c>
      <c r="BT780" t="s">
        <v>98</v>
      </c>
      <c r="BU780">
        <v>-1.25</v>
      </c>
      <c r="BV780">
        <v>-1</v>
      </c>
    </row>
    <row r="781" spans="1:74" x14ac:dyDescent="0.25">
      <c r="A781" t="s">
        <v>80</v>
      </c>
      <c r="B781" t="s">
        <v>80</v>
      </c>
      <c r="C781" t="s">
        <v>80</v>
      </c>
      <c r="D781">
        <v>4.8</v>
      </c>
      <c r="E781">
        <v>0.3</v>
      </c>
      <c r="F781" t="s">
        <v>67</v>
      </c>
      <c r="G781" t="s">
        <v>105</v>
      </c>
      <c r="H781">
        <v>199</v>
      </c>
      <c r="I781">
        <v>1.1299999999999999</v>
      </c>
      <c r="J781" t="s">
        <v>106</v>
      </c>
      <c r="K781" t="s">
        <v>67</v>
      </c>
      <c r="L781">
        <v>0</v>
      </c>
      <c r="M781" t="s">
        <v>116</v>
      </c>
      <c r="N781" t="s">
        <v>107</v>
      </c>
      <c r="O781">
        <v>-1.4</v>
      </c>
      <c r="P781">
        <v>-1.71</v>
      </c>
      <c r="Q781">
        <v>-1.5</v>
      </c>
      <c r="R781" t="s">
        <v>142</v>
      </c>
      <c r="S781">
        <v>5</v>
      </c>
      <c r="T781" t="s">
        <v>65</v>
      </c>
      <c r="U781" t="s">
        <v>888</v>
      </c>
      <c r="V781" t="s">
        <v>108</v>
      </c>
      <c r="W781" t="s">
        <v>80</v>
      </c>
      <c r="X781">
        <v>0.34</v>
      </c>
      <c r="Y781" t="s">
        <v>67</v>
      </c>
      <c r="Z781">
        <v>-1.04</v>
      </c>
      <c r="AA781" t="s">
        <v>65</v>
      </c>
      <c r="AB781" t="s">
        <v>92</v>
      </c>
      <c r="AC781">
        <v>-1.71</v>
      </c>
      <c r="AD781">
        <v>2021</v>
      </c>
      <c r="AE781">
        <v>200.6</v>
      </c>
      <c r="AF781">
        <v>401</v>
      </c>
      <c r="AG781" t="s">
        <v>93</v>
      </c>
      <c r="AH781" t="s">
        <v>66</v>
      </c>
      <c r="AI781">
        <v>1536</v>
      </c>
      <c r="AJ781">
        <v>1.3</v>
      </c>
      <c r="AK781" t="s">
        <v>109</v>
      </c>
      <c r="AL781">
        <v>457466</v>
      </c>
      <c r="AM781" t="s">
        <v>889</v>
      </c>
      <c r="AN781" t="s">
        <v>67</v>
      </c>
      <c r="AO781" t="s">
        <v>123</v>
      </c>
      <c r="AP781" t="s">
        <v>124</v>
      </c>
      <c r="AQ781" t="s">
        <v>68</v>
      </c>
      <c r="AR781" t="s">
        <v>93</v>
      </c>
      <c r="AS781" t="s">
        <v>67</v>
      </c>
      <c r="AT781" t="s">
        <v>146</v>
      </c>
      <c r="AU781" t="s">
        <v>125</v>
      </c>
      <c r="AV781" t="s">
        <v>67</v>
      </c>
      <c r="AW781" t="s">
        <v>126</v>
      </c>
      <c r="AX781" t="s">
        <v>177</v>
      </c>
      <c r="AY781" t="s">
        <v>110</v>
      </c>
      <c r="AZ781">
        <v>1147</v>
      </c>
      <c r="BA781" t="s">
        <v>67</v>
      </c>
      <c r="BB781">
        <v>0</v>
      </c>
      <c r="BC781">
        <v>0.21</v>
      </c>
      <c r="BD781">
        <v>1.3</v>
      </c>
      <c r="BE781">
        <v>1.3</v>
      </c>
      <c r="BF781" t="s">
        <v>70</v>
      </c>
      <c r="BG781" t="s">
        <v>128</v>
      </c>
      <c r="BH781" t="s">
        <v>704</v>
      </c>
      <c r="BI781" t="s">
        <v>67</v>
      </c>
      <c r="BJ781" t="s">
        <v>147</v>
      </c>
      <c r="BK781" t="s">
        <v>67</v>
      </c>
      <c r="BL781" t="s">
        <v>130</v>
      </c>
      <c r="BM781" t="s">
        <v>67</v>
      </c>
      <c r="BN781">
        <v>68</v>
      </c>
      <c r="BO781">
        <v>0.46</v>
      </c>
      <c r="BP781">
        <v>2.4</v>
      </c>
      <c r="BQ781" t="s">
        <v>131</v>
      </c>
      <c r="BR781" t="s">
        <v>139</v>
      </c>
      <c r="BS781" t="s">
        <v>133</v>
      </c>
      <c r="BT781" t="s">
        <v>98</v>
      </c>
      <c r="BU781">
        <v>-1.25</v>
      </c>
      <c r="BV781">
        <v>-1</v>
      </c>
    </row>
    <row r="782" spans="1:74" x14ac:dyDescent="0.25">
      <c r="A782" t="s">
        <v>80</v>
      </c>
      <c r="B782" t="s">
        <v>80</v>
      </c>
      <c r="C782" t="s">
        <v>80</v>
      </c>
      <c r="D782">
        <v>5.4</v>
      </c>
      <c r="E782">
        <v>0.51</v>
      </c>
      <c r="F782" t="s">
        <v>67</v>
      </c>
      <c r="G782" t="s">
        <v>105</v>
      </c>
      <c r="H782">
        <v>199</v>
      </c>
      <c r="I782">
        <v>1.1299999999999999</v>
      </c>
      <c r="J782" t="s">
        <v>106</v>
      </c>
      <c r="K782" t="s">
        <v>67</v>
      </c>
      <c r="L782">
        <v>0</v>
      </c>
      <c r="M782" t="s">
        <v>116</v>
      </c>
      <c r="N782" t="s">
        <v>107</v>
      </c>
      <c r="O782">
        <v>-1.4</v>
      </c>
      <c r="P782">
        <v>-1.7</v>
      </c>
      <c r="Q782">
        <v>-1.4</v>
      </c>
      <c r="R782" t="s">
        <v>142</v>
      </c>
      <c r="S782">
        <v>5.9</v>
      </c>
      <c r="T782" t="s">
        <v>65</v>
      </c>
      <c r="U782" t="s">
        <v>888</v>
      </c>
      <c r="V782" t="s">
        <v>108</v>
      </c>
      <c r="W782" t="s">
        <v>80</v>
      </c>
      <c r="X782">
        <v>0.57999999999999996</v>
      </c>
      <c r="Y782" t="s">
        <v>67</v>
      </c>
      <c r="Z782">
        <v>-1.03</v>
      </c>
      <c r="AA782" t="s">
        <v>65</v>
      </c>
      <c r="AB782" t="s">
        <v>92</v>
      </c>
      <c r="AC782">
        <v>-1.7</v>
      </c>
      <c r="AD782">
        <v>2021</v>
      </c>
      <c r="AE782">
        <v>162.9</v>
      </c>
      <c r="AF782">
        <v>326</v>
      </c>
      <c r="AG782" t="s">
        <v>93</v>
      </c>
      <c r="AH782" t="s">
        <v>66</v>
      </c>
      <c r="AI782">
        <v>1536</v>
      </c>
      <c r="AJ782">
        <v>1.63</v>
      </c>
      <c r="AK782" t="s">
        <v>109</v>
      </c>
      <c r="AL782">
        <v>457467</v>
      </c>
      <c r="AM782" t="s">
        <v>889</v>
      </c>
      <c r="AN782" t="s">
        <v>67</v>
      </c>
      <c r="AO782" t="s">
        <v>123</v>
      </c>
      <c r="AP782" t="s">
        <v>124</v>
      </c>
      <c r="AQ782" t="s">
        <v>68</v>
      </c>
      <c r="AR782" t="s">
        <v>93</v>
      </c>
      <c r="AS782" t="s">
        <v>67</v>
      </c>
      <c r="AT782" t="s">
        <v>146</v>
      </c>
      <c r="AU782" t="s">
        <v>125</v>
      </c>
      <c r="AV782" t="s">
        <v>67</v>
      </c>
      <c r="AW782" t="s">
        <v>126</v>
      </c>
      <c r="AX782" t="s">
        <v>890</v>
      </c>
      <c r="AY782" t="s">
        <v>110</v>
      </c>
      <c r="AZ782">
        <v>1148</v>
      </c>
      <c r="BA782" t="s">
        <v>67</v>
      </c>
      <c r="BB782">
        <v>0</v>
      </c>
      <c r="BC782">
        <v>0.3</v>
      </c>
      <c r="BD782">
        <v>1.3</v>
      </c>
      <c r="BE782">
        <v>1.3</v>
      </c>
      <c r="BF782" t="s">
        <v>70</v>
      </c>
      <c r="BG782" t="s">
        <v>128</v>
      </c>
      <c r="BH782" t="s">
        <v>704</v>
      </c>
      <c r="BI782" t="s">
        <v>67</v>
      </c>
      <c r="BJ782" t="s">
        <v>147</v>
      </c>
      <c r="BK782" t="s">
        <v>67</v>
      </c>
      <c r="BL782" t="s">
        <v>130</v>
      </c>
      <c r="BM782" t="s">
        <v>67</v>
      </c>
      <c r="BN782">
        <v>93.89</v>
      </c>
      <c r="BO782">
        <v>0.45</v>
      </c>
      <c r="BP782">
        <v>3.3</v>
      </c>
      <c r="BQ782" t="s">
        <v>131</v>
      </c>
      <c r="BR782" t="s">
        <v>139</v>
      </c>
      <c r="BS782" t="s">
        <v>133</v>
      </c>
      <c r="BT782" t="s">
        <v>98</v>
      </c>
      <c r="BU782">
        <v>-1.25</v>
      </c>
      <c r="BV782">
        <v>-1</v>
      </c>
    </row>
    <row r="783" spans="1:74" x14ac:dyDescent="0.25">
      <c r="A783" t="s">
        <v>80</v>
      </c>
      <c r="B783" t="s">
        <v>80</v>
      </c>
      <c r="C783" t="s">
        <v>80</v>
      </c>
      <c r="D783">
        <v>2.5</v>
      </c>
      <c r="E783">
        <v>0.47</v>
      </c>
      <c r="F783" t="s">
        <v>67</v>
      </c>
      <c r="G783" t="s">
        <v>105</v>
      </c>
      <c r="H783">
        <v>199</v>
      </c>
      <c r="I783">
        <v>1.1299999999999999</v>
      </c>
      <c r="J783" t="s">
        <v>106</v>
      </c>
      <c r="K783" t="s">
        <v>67</v>
      </c>
      <c r="L783">
        <v>0</v>
      </c>
      <c r="M783" t="s">
        <v>116</v>
      </c>
      <c r="N783" t="s">
        <v>107</v>
      </c>
      <c r="O783">
        <v>-1.4</v>
      </c>
      <c r="P783">
        <v>-1.75</v>
      </c>
      <c r="Q783">
        <v>-1.41</v>
      </c>
      <c r="R783" t="s">
        <v>142</v>
      </c>
      <c r="S783">
        <v>5.2</v>
      </c>
      <c r="T783" t="s">
        <v>65</v>
      </c>
      <c r="U783" t="s">
        <v>888</v>
      </c>
      <c r="V783" t="s">
        <v>108</v>
      </c>
      <c r="W783" t="s">
        <v>80</v>
      </c>
      <c r="X783">
        <v>0.53</v>
      </c>
      <c r="Y783" t="s">
        <v>67</v>
      </c>
      <c r="Z783">
        <v>-0.95</v>
      </c>
      <c r="AA783" t="s">
        <v>65</v>
      </c>
      <c r="AB783" t="s">
        <v>92</v>
      </c>
      <c r="AC783">
        <v>-1.75</v>
      </c>
      <c r="AD783">
        <v>2021</v>
      </c>
      <c r="AE783">
        <v>97.4</v>
      </c>
      <c r="AF783">
        <v>195</v>
      </c>
      <c r="AG783" t="s">
        <v>93</v>
      </c>
      <c r="AH783" t="s">
        <v>66</v>
      </c>
      <c r="AI783">
        <v>1536</v>
      </c>
      <c r="AJ783">
        <v>1.52</v>
      </c>
      <c r="AK783" t="s">
        <v>109</v>
      </c>
      <c r="AL783">
        <v>457468</v>
      </c>
      <c r="AM783" t="s">
        <v>889</v>
      </c>
      <c r="AN783" t="s">
        <v>67</v>
      </c>
      <c r="AO783" t="s">
        <v>123</v>
      </c>
      <c r="AP783" t="s">
        <v>124</v>
      </c>
      <c r="AQ783" t="s">
        <v>68</v>
      </c>
      <c r="AR783" t="s">
        <v>93</v>
      </c>
      <c r="AS783" t="s">
        <v>67</v>
      </c>
      <c r="AT783" t="s">
        <v>146</v>
      </c>
      <c r="AU783" t="s">
        <v>125</v>
      </c>
      <c r="AV783" t="s">
        <v>67</v>
      </c>
      <c r="AW783" t="s">
        <v>126</v>
      </c>
      <c r="AX783" t="s">
        <v>474</v>
      </c>
      <c r="AY783" t="s">
        <v>110</v>
      </c>
      <c r="AZ783">
        <v>1254</v>
      </c>
      <c r="BA783" t="s">
        <v>67</v>
      </c>
      <c r="BB783">
        <v>0</v>
      </c>
      <c r="BC783">
        <v>0.34</v>
      </c>
      <c r="BD783">
        <v>1.3</v>
      </c>
      <c r="BE783">
        <v>1.3</v>
      </c>
      <c r="BF783" t="s">
        <v>70</v>
      </c>
      <c r="BG783" t="s">
        <v>128</v>
      </c>
      <c r="BH783" t="s">
        <v>704</v>
      </c>
      <c r="BI783" t="s">
        <v>67</v>
      </c>
      <c r="BJ783" t="s">
        <v>147</v>
      </c>
      <c r="BK783" t="s">
        <v>67</v>
      </c>
      <c r="BL783" t="s">
        <v>130</v>
      </c>
      <c r="BM783" t="s">
        <v>67</v>
      </c>
      <c r="BN783">
        <v>51.72</v>
      </c>
      <c r="BO783">
        <v>0.5</v>
      </c>
      <c r="BP783">
        <v>2.6</v>
      </c>
      <c r="BQ783" t="s">
        <v>131</v>
      </c>
      <c r="BR783" t="s">
        <v>139</v>
      </c>
      <c r="BS783" t="s">
        <v>133</v>
      </c>
      <c r="BT783" t="s">
        <v>98</v>
      </c>
      <c r="BU783">
        <v>-1.25</v>
      </c>
      <c r="BV783">
        <v>-1</v>
      </c>
    </row>
    <row r="784" spans="1:74" x14ac:dyDescent="0.25">
      <c r="A784" t="s">
        <v>80</v>
      </c>
      <c r="B784" t="s">
        <v>80</v>
      </c>
      <c r="C784" t="s">
        <v>80</v>
      </c>
      <c r="D784">
        <v>1.9</v>
      </c>
      <c r="E784">
        <v>0.49</v>
      </c>
      <c r="F784" t="s">
        <v>67</v>
      </c>
      <c r="G784" t="s">
        <v>105</v>
      </c>
      <c r="H784">
        <v>199</v>
      </c>
      <c r="I784">
        <v>1.1299999999999999</v>
      </c>
      <c r="J784" t="s">
        <v>106</v>
      </c>
      <c r="K784" t="s">
        <v>67</v>
      </c>
      <c r="L784">
        <v>0</v>
      </c>
      <c r="M784" t="s">
        <v>116</v>
      </c>
      <c r="N784" t="s">
        <v>107</v>
      </c>
      <c r="O784">
        <v>-1.4</v>
      </c>
      <c r="P784">
        <v>-1.7</v>
      </c>
      <c r="Q784">
        <v>-1.39</v>
      </c>
      <c r="R784" t="s">
        <v>142</v>
      </c>
      <c r="S784">
        <v>5.4</v>
      </c>
      <c r="T784" t="s">
        <v>65</v>
      </c>
      <c r="U784" t="s">
        <v>888</v>
      </c>
      <c r="V784" t="s">
        <v>108</v>
      </c>
      <c r="W784" t="s">
        <v>80</v>
      </c>
      <c r="X784">
        <v>0.55000000000000004</v>
      </c>
      <c r="Y784" t="s">
        <v>67</v>
      </c>
      <c r="Z784">
        <v>-1.03</v>
      </c>
      <c r="AA784" t="s">
        <v>65</v>
      </c>
      <c r="AB784" t="s">
        <v>92</v>
      </c>
      <c r="AC784">
        <v>-1.7</v>
      </c>
      <c r="AD784">
        <v>2021</v>
      </c>
      <c r="AE784">
        <v>68.5</v>
      </c>
      <c r="AF784">
        <v>137</v>
      </c>
      <c r="AG784" t="s">
        <v>93</v>
      </c>
      <c r="AH784" t="s">
        <v>66</v>
      </c>
      <c r="AI784">
        <v>1536</v>
      </c>
      <c r="AJ784">
        <v>1.37</v>
      </c>
      <c r="AK784" t="s">
        <v>109</v>
      </c>
      <c r="AL784">
        <v>457469</v>
      </c>
      <c r="AM784" t="s">
        <v>889</v>
      </c>
      <c r="AN784" t="s">
        <v>67</v>
      </c>
      <c r="AO784" t="s">
        <v>123</v>
      </c>
      <c r="AP784" t="s">
        <v>124</v>
      </c>
      <c r="AQ784" t="s">
        <v>68</v>
      </c>
      <c r="AR784" t="s">
        <v>93</v>
      </c>
      <c r="AS784" t="s">
        <v>67</v>
      </c>
      <c r="AT784" t="s">
        <v>146</v>
      </c>
      <c r="AU784" t="s">
        <v>125</v>
      </c>
      <c r="AV784" t="s">
        <v>67</v>
      </c>
      <c r="AW784" t="s">
        <v>126</v>
      </c>
      <c r="AX784" t="s">
        <v>177</v>
      </c>
      <c r="AY784" t="s">
        <v>110</v>
      </c>
      <c r="AZ784">
        <v>1146</v>
      </c>
      <c r="BA784" t="s">
        <v>67</v>
      </c>
      <c r="BB784">
        <v>0</v>
      </c>
      <c r="BC784">
        <v>0.31</v>
      </c>
      <c r="BD784">
        <v>1.3</v>
      </c>
      <c r="BE784">
        <v>1.3</v>
      </c>
      <c r="BF784" t="s">
        <v>70</v>
      </c>
      <c r="BG784" t="s">
        <v>128</v>
      </c>
      <c r="BH784" t="s">
        <v>704</v>
      </c>
      <c r="BI784" t="s">
        <v>67</v>
      </c>
      <c r="BJ784" t="s">
        <v>147</v>
      </c>
      <c r="BK784" t="s">
        <v>67</v>
      </c>
      <c r="BL784" t="s">
        <v>130</v>
      </c>
      <c r="BM784" t="s">
        <v>67</v>
      </c>
      <c r="BN784">
        <v>37.94</v>
      </c>
      <c r="BO784">
        <v>0.45</v>
      </c>
      <c r="BP784">
        <v>2.8</v>
      </c>
      <c r="BQ784" t="s">
        <v>131</v>
      </c>
      <c r="BR784" t="s">
        <v>139</v>
      </c>
      <c r="BS784" t="s">
        <v>133</v>
      </c>
      <c r="BT784" t="s">
        <v>98</v>
      </c>
      <c r="BU784">
        <v>-1.25</v>
      </c>
      <c r="BV784">
        <v>-1</v>
      </c>
    </row>
    <row r="785" spans="1:74" x14ac:dyDescent="0.25">
      <c r="A785" t="s">
        <v>80</v>
      </c>
      <c r="B785" t="s">
        <v>80</v>
      </c>
      <c r="C785" t="s">
        <v>80</v>
      </c>
      <c r="D785">
        <v>0.7</v>
      </c>
      <c r="E785" t="s">
        <v>67</v>
      </c>
      <c r="F785" t="s">
        <v>67</v>
      </c>
      <c r="G785" t="s">
        <v>73</v>
      </c>
      <c r="H785">
        <v>199</v>
      </c>
      <c r="I785">
        <v>1.1299999999999999</v>
      </c>
      <c r="J785" t="s">
        <v>89</v>
      </c>
      <c r="K785" t="s">
        <v>67</v>
      </c>
      <c r="L785" t="s">
        <v>67</v>
      </c>
      <c r="M785" t="s">
        <v>116</v>
      </c>
      <c r="N785" t="s">
        <v>117</v>
      </c>
      <c r="O785">
        <v>-1</v>
      </c>
      <c r="P785" t="s">
        <v>67</v>
      </c>
      <c r="Q785" t="s">
        <v>67</v>
      </c>
      <c r="R785" t="s">
        <v>72</v>
      </c>
      <c r="S785" t="s">
        <v>67</v>
      </c>
      <c r="T785" t="s">
        <v>65</v>
      </c>
      <c r="U785" t="s">
        <v>891</v>
      </c>
      <c r="V785" t="s">
        <v>257</v>
      </c>
      <c r="W785" t="s">
        <v>80</v>
      </c>
      <c r="X785">
        <v>0.5</v>
      </c>
      <c r="Y785">
        <v>0.5</v>
      </c>
      <c r="Z785" t="s">
        <v>67</v>
      </c>
      <c r="AA785" t="s">
        <v>120</v>
      </c>
      <c r="AB785" t="s">
        <v>316</v>
      </c>
      <c r="AC785" t="s">
        <v>67</v>
      </c>
      <c r="AD785">
        <v>2021</v>
      </c>
      <c r="AE785">
        <v>65</v>
      </c>
      <c r="AF785">
        <v>130</v>
      </c>
      <c r="AG785" t="s">
        <v>93</v>
      </c>
      <c r="AH785" t="s">
        <v>66</v>
      </c>
      <c r="AI785" t="s">
        <v>67</v>
      </c>
      <c r="AJ785" t="s">
        <v>67</v>
      </c>
      <c r="AK785" t="s">
        <v>109</v>
      </c>
      <c r="AL785">
        <v>457471</v>
      </c>
      <c r="AM785" t="s">
        <v>892</v>
      </c>
      <c r="AN785" t="s">
        <v>893</v>
      </c>
      <c r="AO785" t="s">
        <v>123</v>
      </c>
      <c r="AP785" t="s">
        <v>124</v>
      </c>
      <c r="AQ785" t="s">
        <v>68</v>
      </c>
      <c r="AR785" t="s">
        <v>93</v>
      </c>
      <c r="AS785" t="s">
        <v>67</v>
      </c>
      <c r="AT785" t="s">
        <v>67</v>
      </c>
      <c r="AU785" t="s">
        <v>125</v>
      </c>
      <c r="AV785" t="s">
        <v>67</v>
      </c>
      <c r="AW785" t="s">
        <v>126</v>
      </c>
      <c r="AX785" t="s">
        <v>151</v>
      </c>
      <c r="AY785" t="s">
        <v>110</v>
      </c>
      <c r="AZ785" t="s">
        <v>67</v>
      </c>
      <c r="BA785" t="s">
        <v>67</v>
      </c>
      <c r="BB785">
        <v>0</v>
      </c>
      <c r="BC785" t="s">
        <v>67</v>
      </c>
      <c r="BD785" t="s">
        <v>67</v>
      </c>
      <c r="BE785" t="s">
        <v>67</v>
      </c>
      <c r="BF785" t="s">
        <v>303</v>
      </c>
      <c r="BG785" t="s">
        <v>99</v>
      </c>
      <c r="BH785" t="s">
        <v>704</v>
      </c>
      <c r="BI785" t="s">
        <v>67</v>
      </c>
      <c r="BJ785" t="s">
        <v>147</v>
      </c>
      <c r="BK785" t="s">
        <v>67</v>
      </c>
      <c r="BL785" t="s">
        <v>179</v>
      </c>
      <c r="BM785">
        <v>32.5</v>
      </c>
      <c r="BN785">
        <v>32.520000000000003</v>
      </c>
      <c r="BO785" t="s">
        <v>67</v>
      </c>
      <c r="BP785">
        <v>1</v>
      </c>
      <c r="BQ785" t="s">
        <v>148</v>
      </c>
      <c r="BR785" t="s">
        <v>894</v>
      </c>
      <c r="BS785" t="s">
        <v>133</v>
      </c>
      <c r="BT785" t="s">
        <v>98</v>
      </c>
      <c r="BU785">
        <v>-1.25</v>
      </c>
      <c r="BV785">
        <v>-1</v>
      </c>
    </row>
    <row r="786" spans="1:74" x14ac:dyDescent="0.25">
      <c r="A786" t="s">
        <v>152</v>
      </c>
      <c r="B786" t="s">
        <v>153</v>
      </c>
      <c r="C786" t="s">
        <v>141</v>
      </c>
      <c r="D786">
        <v>6</v>
      </c>
      <c r="E786">
        <v>0.5</v>
      </c>
      <c r="F786" t="s">
        <v>67</v>
      </c>
      <c r="G786" t="s">
        <v>105</v>
      </c>
      <c r="H786">
        <v>199</v>
      </c>
      <c r="I786">
        <v>1.1299999999999999</v>
      </c>
      <c r="J786" t="s">
        <v>106</v>
      </c>
      <c r="K786" t="s">
        <v>67</v>
      </c>
      <c r="L786">
        <v>0</v>
      </c>
      <c r="M786" t="s">
        <v>116</v>
      </c>
      <c r="N786" t="s">
        <v>107</v>
      </c>
      <c r="O786">
        <v>-1.4</v>
      </c>
      <c r="P786">
        <v>-1.77</v>
      </c>
      <c r="Q786">
        <v>-1.44</v>
      </c>
      <c r="R786" t="s">
        <v>142</v>
      </c>
      <c r="S786">
        <v>6</v>
      </c>
      <c r="T786" t="s">
        <v>65</v>
      </c>
      <c r="U786" t="s">
        <v>895</v>
      </c>
      <c r="V786" t="s">
        <v>108</v>
      </c>
      <c r="W786" t="s">
        <v>152</v>
      </c>
      <c r="X786">
        <v>0.56999999999999995</v>
      </c>
      <c r="Y786" t="s">
        <v>67</v>
      </c>
      <c r="Z786">
        <v>-0.94</v>
      </c>
      <c r="AA786" t="s">
        <v>65</v>
      </c>
      <c r="AB786" t="s">
        <v>92</v>
      </c>
      <c r="AC786">
        <v>-1.77</v>
      </c>
      <c r="AD786">
        <v>2021</v>
      </c>
      <c r="AE786">
        <v>261.10000000000002</v>
      </c>
      <c r="AF786">
        <v>522</v>
      </c>
      <c r="AG786" t="s">
        <v>93</v>
      </c>
      <c r="AH786" t="s">
        <v>66</v>
      </c>
      <c r="AI786">
        <v>1536</v>
      </c>
      <c r="AJ786">
        <v>1.29</v>
      </c>
      <c r="AK786" t="s">
        <v>109</v>
      </c>
      <c r="AL786">
        <v>457470</v>
      </c>
      <c r="AM786" t="s">
        <v>896</v>
      </c>
      <c r="AN786" t="s">
        <v>67</v>
      </c>
      <c r="AO786" t="s">
        <v>123</v>
      </c>
      <c r="AP786" t="s">
        <v>124</v>
      </c>
      <c r="AQ786" t="s">
        <v>68</v>
      </c>
      <c r="AR786" t="s">
        <v>93</v>
      </c>
      <c r="AS786" t="s">
        <v>67</v>
      </c>
      <c r="AT786" t="s">
        <v>146</v>
      </c>
      <c r="AU786" t="s">
        <v>125</v>
      </c>
      <c r="AV786" t="s">
        <v>67</v>
      </c>
      <c r="AW786" t="s">
        <v>126</v>
      </c>
      <c r="AX786" t="s">
        <v>156</v>
      </c>
      <c r="AY786" t="s">
        <v>110</v>
      </c>
      <c r="AZ786">
        <v>988</v>
      </c>
      <c r="BA786" t="s">
        <v>67</v>
      </c>
      <c r="BB786">
        <v>0</v>
      </c>
      <c r="BC786">
        <v>0.33</v>
      </c>
      <c r="BD786">
        <v>1.9</v>
      </c>
      <c r="BE786">
        <v>1.9</v>
      </c>
      <c r="BF786" t="s">
        <v>70</v>
      </c>
      <c r="BG786" t="s">
        <v>128</v>
      </c>
      <c r="BH786" t="s">
        <v>704</v>
      </c>
      <c r="BI786" t="s">
        <v>67</v>
      </c>
      <c r="BJ786" t="s">
        <v>147</v>
      </c>
      <c r="BK786" t="s">
        <v>67</v>
      </c>
      <c r="BL786" t="s">
        <v>130</v>
      </c>
      <c r="BM786" t="s">
        <v>67</v>
      </c>
      <c r="BN786">
        <v>147.55000000000001</v>
      </c>
      <c r="BO786">
        <v>0.52</v>
      </c>
      <c r="BP786">
        <v>2.2999999999999998</v>
      </c>
      <c r="BQ786" t="s">
        <v>131</v>
      </c>
      <c r="BR786" t="s">
        <v>139</v>
      </c>
      <c r="BS786" t="s">
        <v>133</v>
      </c>
      <c r="BT786" t="s">
        <v>98</v>
      </c>
      <c r="BU786">
        <v>-1.25</v>
      </c>
      <c r="BV786">
        <v>-1</v>
      </c>
    </row>
    <row r="787" spans="1:74" x14ac:dyDescent="0.25">
      <c r="A787" t="s">
        <v>80</v>
      </c>
      <c r="B787" t="s">
        <v>80</v>
      </c>
      <c r="C787" t="s">
        <v>80</v>
      </c>
      <c r="D787">
        <v>2.6</v>
      </c>
      <c r="E787">
        <v>0.16</v>
      </c>
      <c r="F787" t="s">
        <v>67</v>
      </c>
      <c r="G787" t="s">
        <v>105</v>
      </c>
      <c r="H787">
        <v>199</v>
      </c>
      <c r="I787">
        <v>1.1299999999999999</v>
      </c>
      <c r="J787" t="s">
        <v>106</v>
      </c>
      <c r="K787" t="s">
        <v>67</v>
      </c>
      <c r="L787">
        <v>0</v>
      </c>
      <c r="M787" t="s">
        <v>116</v>
      </c>
      <c r="N787" t="s">
        <v>107</v>
      </c>
      <c r="O787">
        <v>-1.4</v>
      </c>
      <c r="P787">
        <v>-1.51</v>
      </c>
      <c r="Q787">
        <v>-1.25</v>
      </c>
      <c r="R787" t="s">
        <v>72</v>
      </c>
      <c r="S787">
        <v>6.3</v>
      </c>
      <c r="T787" t="s">
        <v>65</v>
      </c>
      <c r="U787" t="s">
        <v>897</v>
      </c>
      <c r="V787" t="s">
        <v>108</v>
      </c>
      <c r="W787" t="s">
        <v>80</v>
      </c>
      <c r="X787">
        <v>0.18</v>
      </c>
      <c r="Y787" t="s">
        <v>67</v>
      </c>
      <c r="Z787">
        <v>-0.97</v>
      </c>
      <c r="AA787" t="s">
        <v>65</v>
      </c>
      <c r="AB787" t="s">
        <v>92</v>
      </c>
      <c r="AC787">
        <v>-1.51</v>
      </c>
      <c r="AD787">
        <v>2021</v>
      </c>
      <c r="AE787">
        <v>219.9</v>
      </c>
      <c r="AF787">
        <v>440</v>
      </c>
      <c r="AG787" t="s">
        <v>93</v>
      </c>
      <c r="AH787" t="s">
        <v>66</v>
      </c>
      <c r="AI787">
        <v>1536</v>
      </c>
      <c r="AJ787">
        <v>0.39</v>
      </c>
      <c r="AK787" t="s">
        <v>109</v>
      </c>
      <c r="AL787">
        <v>457472</v>
      </c>
      <c r="AM787" t="s">
        <v>898</v>
      </c>
      <c r="AN787" t="s">
        <v>67</v>
      </c>
      <c r="AO787" t="s">
        <v>123</v>
      </c>
      <c r="AP787" t="s">
        <v>124</v>
      </c>
      <c r="AQ787" t="s">
        <v>68</v>
      </c>
      <c r="AR787" t="s">
        <v>93</v>
      </c>
      <c r="AS787" t="s">
        <v>67</v>
      </c>
      <c r="AT787" t="s">
        <v>146</v>
      </c>
      <c r="AU787" t="s">
        <v>125</v>
      </c>
      <c r="AV787" t="s">
        <v>67</v>
      </c>
      <c r="AW787" t="s">
        <v>126</v>
      </c>
      <c r="AX787" t="s">
        <v>432</v>
      </c>
      <c r="AY787" t="s">
        <v>110</v>
      </c>
      <c r="AZ787">
        <v>272</v>
      </c>
      <c r="BA787" t="s">
        <v>67</v>
      </c>
      <c r="BB787">
        <v>0</v>
      </c>
      <c r="BC787">
        <v>0.26</v>
      </c>
      <c r="BD787">
        <v>2.5</v>
      </c>
      <c r="BE787">
        <v>2.5</v>
      </c>
      <c r="BF787" t="s">
        <v>70</v>
      </c>
      <c r="BG787" t="s">
        <v>128</v>
      </c>
      <c r="BH787" t="s">
        <v>704</v>
      </c>
      <c r="BI787" t="s">
        <v>67</v>
      </c>
      <c r="BJ787" t="s">
        <v>147</v>
      </c>
      <c r="BK787" t="s">
        <v>67</v>
      </c>
      <c r="BL787" t="s">
        <v>130</v>
      </c>
      <c r="BM787" t="s">
        <v>67</v>
      </c>
      <c r="BN787">
        <v>39.75</v>
      </c>
      <c r="BO787">
        <v>0.26</v>
      </c>
      <c r="BP787">
        <v>1.2</v>
      </c>
      <c r="BQ787" t="s">
        <v>148</v>
      </c>
      <c r="BR787" t="s">
        <v>139</v>
      </c>
      <c r="BS787" t="s">
        <v>133</v>
      </c>
      <c r="BT787" t="s">
        <v>98</v>
      </c>
      <c r="BU787">
        <v>-1.25</v>
      </c>
      <c r="BV787">
        <v>-1</v>
      </c>
    </row>
    <row r="788" spans="1:74" x14ac:dyDescent="0.25">
      <c r="A788" t="s">
        <v>80</v>
      </c>
      <c r="B788" t="s">
        <v>80</v>
      </c>
      <c r="C788" t="s">
        <v>80</v>
      </c>
      <c r="D788">
        <v>0.9</v>
      </c>
      <c r="E788">
        <v>0.08</v>
      </c>
      <c r="F788">
        <v>0.19</v>
      </c>
      <c r="G788" t="s">
        <v>105</v>
      </c>
      <c r="H788">
        <v>199</v>
      </c>
      <c r="I788">
        <v>1.1299999999999999</v>
      </c>
      <c r="J788" t="s">
        <v>106</v>
      </c>
      <c r="K788" t="s">
        <v>67</v>
      </c>
      <c r="L788">
        <v>0</v>
      </c>
      <c r="M788" t="s">
        <v>116</v>
      </c>
      <c r="N788" t="s">
        <v>107</v>
      </c>
      <c r="O788">
        <v>-1.4</v>
      </c>
      <c r="P788">
        <v>-1.1499999999999999</v>
      </c>
      <c r="Q788">
        <v>-0.99</v>
      </c>
      <c r="R788" t="s">
        <v>72</v>
      </c>
      <c r="S788">
        <v>5.8</v>
      </c>
      <c r="T788" t="s">
        <v>65</v>
      </c>
      <c r="U788" t="s">
        <v>897</v>
      </c>
      <c r="V788" t="s">
        <v>108</v>
      </c>
      <c r="W788" t="s">
        <v>80</v>
      </c>
      <c r="X788">
        <v>0.09</v>
      </c>
      <c r="Y788">
        <v>0.2</v>
      </c>
      <c r="Z788">
        <v>-0.96</v>
      </c>
      <c r="AA788" t="s">
        <v>65</v>
      </c>
      <c r="AB788" t="s">
        <v>92</v>
      </c>
      <c r="AC788">
        <v>-1.1499999999999999</v>
      </c>
      <c r="AD788">
        <v>2021</v>
      </c>
      <c r="AE788">
        <v>107.4</v>
      </c>
      <c r="AF788">
        <v>215</v>
      </c>
      <c r="AG788" t="s">
        <v>93</v>
      </c>
      <c r="AH788" t="s">
        <v>66</v>
      </c>
      <c r="AI788">
        <v>1536</v>
      </c>
      <c r="AJ788">
        <v>0.1</v>
      </c>
      <c r="AK788" t="s">
        <v>109</v>
      </c>
      <c r="AL788">
        <v>457473</v>
      </c>
      <c r="AM788" t="s">
        <v>898</v>
      </c>
      <c r="AN788" t="s">
        <v>67</v>
      </c>
      <c r="AO788" t="s">
        <v>123</v>
      </c>
      <c r="AP788" t="s">
        <v>124</v>
      </c>
      <c r="AQ788" t="s">
        <v>68</v>
      </c>
      <c r="AR788" t="s">
        <v>93</v>
      </c>
      <c r="AS788" t="s">
        <v>67</v>
      </c>
      <c r="AT788" t="s">
        <v>146</v>
      </c>
      <c r="AU788" t="s">
        <v>125</v>
      </c>
      <c r="AV788" t="s">
        <v>67</v>
      </c>
      <c r="AW788" t="s">
        <v>126</v>
      </c>
      <c r="AX788" t="s">
        <v>432</v>
      </c>
      <c r="AY788" t="s">
        <v>110</v>
      </c>
      <c r="AZ788">
        <v>273</v>
      </c>
      <c r="BA788" t="s">
        <v>67</v>
      </c>
      <c r="BB788">
        <v>0</v>
      </c>
      <c r="BC788">
        <v>0.16</v>
      </c>
      <c r="BD788">
        <v>2.5</v>
      </c>
      <c r="BE788">
        <v>2.5</v>
      </c>
      <c r="BF788" t="s">
        <v>70</v>
      </c>
      <c r="BG788" t="s">
        <v>128</v>
      </c>
      <c r="BH788" t="s">
        <v>704</v>
      </c>
      <c r="BI788" t="s">
        <v>67</v>
      </c>
      <c r="BJ788" t="s">
        <v>147</v>
      </c>
      <c r="BK788" t="s">
        <v>67</v>
      </c>
      <c r="BL788" t="s">
        <v>130</v>
      </c>
      <c r="BM788">
        <v>21.48</v>
      </c>
      <c r="BN788">
        <v>9.7100000000000009</v>
      </c>
      <c r="BO788">
        <v>0.19</v>
      </c>
      <c r="BP788">
        <v>0.8</v>
      </c>
      <c r="BQ788" t="s">
        <v>148</v>
      </c>
      <c r="BR788" t="s">
        <v>139</v>
      </c>
      <c r="BS788" t="s">
        <v>133</v>
      </c>
      <c r="BT788" t="s">
        <v>98</v>
      </c>
      <c r="BU788">
        <v>-1.25</v>
      </c>
      <c r="BV788">
        <v>-1</v>
      </c>
    </row>
    <row r="789" spans="1:74" x14ac:dyDescent="0.25">
      <c r="A789" t="s">
        <v>80</v>
      </c>
      <c r="B789" t="s">
        <v>80</v>
      </c>
      <c r="C789" t="s">
        <v>80</v>
      </c>
      <c r="D789">
        <v>3.3</v>
      </c>
      <c r="E789">
        <v>0.15</v>
      </c>
      <c r="F789" t="s">
        <v>67</v>
      </c>
      <c r="G789" t="s">
        <v>88</v>
      </c>
      <c r="H789">
        <v>199</v>
      </c>
      <c r="I789">
        <v>1.1299999999999999</v>
      </c>
      <c r="J789" t="s">
        <v>106</v>
      </c>
      <c r="K789" t="s">
        <v>67</v>
      </c>
      <c r="L789">
        <v>0</v>
      </c>
      <c r="M789" t="s">
        <v>116</v>
      </c>
      <c r="N789" t="s">
        <v>107</v>
      </c>
      <c r="O789">
        <v>-1.25</v>
      </c>
      <c r="P789">
        <v>-1.27</v>
      </c>
      <c r="Q789">
        <v>-1.1000000000000001</v>
      </c>
      <c r="R789" t="s">
        <v>72</v>
      </c>
      <c r="S789">
        <v>6.8</v>
      </c>
      <c r="T789" t="s">
        <v>65</v>
      </c>
      <c r="U789" t="s">
        <v>899</v>
      </c>
      <c r="V789" t="s">
        <v>108</v>
      </c>
      <c r="W789" t="s">
        <v>80</v>
      </c>
      <c r="X789">
        <v>0.17</v>
      </c>
      <c r="Y789" t="s">
        <v>67</v>
      </c>
      <c r="Z789">
        <v>-0.81</v>
      </c>
      <c r="AA789" t="s">
        <v>65</v>
      </c>
      <c r="AB789" t="s">
        <v>92</v>
      </c>
      <c r="AC789">
        <v>-1.27</v>
      </c>
      <c r="AD789">
        <v>2021</v>
      </c>
      <c r="AE789">
        <v>221.7</v>
      </c>
      <c r="AF789">
        <v>443</v>
      </c>
      <c r="AG789" t="s">
        <v>93</v>
      </c>
      <c r="AH789" t="s">
        <v>66</v>
      </c>
      <c r="AI789">
        <v>1536</v>
      </c>
      <c r="AJ789">
        <v>0.44</v>
      </c>
      <c r="AK789" t="s">
        <v>109</v>
      </c>
      <c r="AL789">
        <v>457474</v>
      </c>
      <c r="AM789" t="s">
        <v>900</v>
      </c>
      <c r="AN789" t="s">
        <v>67</v>
      </c>
      <c r="AO789" t="s">
        <v>123</v>
      </c>
      <c r="AP789" t="s">
        <v>124</v>
      </c>
      <c r="AQ789" t="s">
        <v>68</v>
      </c>
      <c r="AR789" t="s">
        <v>93</v>
      </c>
      <c r="AS789" t="s">
        <v>67</v>
      </c>
      <c r="AT789" t="s">
        <v>146</v>
      </c>
      <c r="AU789" t="s">
        <v>125</v>
      </c>
      <c r="AV789" t="s">
        <v>67</v>
      </c>
      <c r="AW789" t="s">
        <v>126</v>
      </c>
      <c r="AX789" t="s">
        <v>290</v>
      </c>
      <c r="AY789" t="s">
        <v>110</v>
      </c>
      <c r="AZ789">
        <v>328</v>
      </c>
      <c r="BA789" t="s">
        <v>67</v>
      </c>
      <c r="BB789">
        <v>0</v>
      </c>
      <c r="BC789">
        <v>0.17</v>
      </c>
      <c r="BD789">
        <v>2.7</v>
      </c>
      <c r="BE789">
        <v>2.7</v>
      </c>
      <c r="BF789" t="s">
        <v>128</v>
      </c>
      <c r="BG789" t="s">
        <v>128</v>
      </c>
      <c r="BH789" t="s">
        <v>704</v>
      </c>
      <c r="BI789" t="s">
        <v>67</v>
      </c>
      <c r="BJ789" t="s">
        <v>147</v>
      </c>
      <c r="BK789" t="s">
        <v>67</v>
      </c>
      <c r="BL789" t="s">
        <v>130</v>
      </c>
      <c r="BM789" t="s">
        <v>67</v>
      </c>
      <c r="BN789">
        <v>37.58</v>
      </c>
      <c r="BO789">
        <v>0.17</v>
      </c>
      <c r="BP789">
        <v>1.5</v>
      </c>
      <c r="BQ789" t="s">
        <v>148</v>
      </c>
      <c r="BR789" t="s">
        <v>901</v>
      </c>
      <c r="BS789" t="s">
        <v>133</v>
      </c>
      <c r="BT789" t="s">
        <v>98</v>
      </c>
      <c r="BU789">
        <v>-1.1000000000000001</v>
      </c>
      <c r="BV789">
        <v>-0.85</v>
      </c>
    </row>
    <row r="790" spans="1:74" x14ac:dyDescent="0.25">
      <c r="A790" t="s">
        <v>80</v>
      </c>
      <c r="B790" t="s">
        <v>80</v>
      </c>
      <c r="C790" t="s">
        <v>80</v>
      </c>
      <c r="D790">
        <v>4.5999999999999996</v>
      </c>
      <c r="E790">
        <v>0.21</v>
      </c>
      <c r="F790" t="s">
        <v>67</v>
      </c>
      <c r="G790" t="s">
        <v>105</v>
      </c>
      <c r="H790">
        <v>199</v>
      </c>
      <c r="I790">
        <v>1.1299999999999999</v>
      </c>
      <c r="J790" t="s">
        <v>106</v>
      </c>
      <c r="K790" t="s">
        <v>67</v>
      </c>
      <c r="L790">
        <v>0</v>
      </c>
      <c r="M790" t="s">
        <v>116</v>
      </c>
      <c r="N790" t="s">
        <v>107</v>
      </c>
      <c r="O790">
        <v>-1.4</v>
      </c>
      <c r="P790">
        <v>-1.69</v>
      </c>
      <c r="Q790">
        <v>-1.37</v>
      </c>
      <c r="R790" t="s">
        <v>142</v>
      </c>
      <c r="S790">
        <v>6</v>
      </c>
      <c r="T790" t="s">
        <v>65</v>
      </c>
      <c r="U790" t="s">
        <v>902</v>
      </c>
      <c r="V790" t="s">
        <v>108</v>
      </c>
      <c r="W790" t="s">
        <v>80</v>
      </c>
      <c r="X790">
        <v>0.24</v>
      </c>
      <c r="Y790" t="s">
        <v>67</v>
      </c>
      <c r="Z790">
        <v>-0.98</v>
      </c>
      <c r="AA790" t="s">
        <v>65</v>
      </c>
      <c r="AB790" t="s">
        <v>92</v>
      </c>
      <c r="AC790">
        <v>-1.69</v>
      </c>
      <c r="AD790">
        <v>2021</v>
      </c>
      <c r="AE790">
        <v>352.9</v>
      </c>
      <c r="AF790">
        <v>706</v>
      </c>
      <c r="AG790" t="s">
        <v>93</v>
      </c>
      <c r="AH790" t="s">
        <v>66</v>
      </c>
      <c r="AI790">
        <v>1536</v>
      </c>
      <c r="AJ790">
        <v>0.55000000000000004</v>
      </c>
      <c r="AK790" t="s">
        <v>109</v>
      </c>
      <c r="AL790">
        <v>457475</v>
      </c>
      <c r="AM790" t="s">
        <v>903</v>
      </c>
      <c r="AN790" t="s">
        <v>67</v>
      </c>
      <c r="AO790" t="s">
        <v>123</v>
      </c>
      <c r="AP790" t="s">
        <v>124</v>
      </c>
      <c r="AQ790" t="s">
        <v>68</v>
      </c>
      <c r="AR790" t="s">
        <v>93</v>
      </c>
      <c r="AS790" t="s">
        <v>67</v>
      </c>
      <c r="AT790" t="s">
        <v>146</v>
      </c>
      <c r="AU790" t="s">
        <v>125</v>
      </c>
      <c r="AV790" t="s">
        <v>67</v>
      </c>
      <c r="AW790" t="s">
        <v>126</v>
      </c>
      <c r="AX790" t="s">
        <v>198</v>
      </c>
      <c r="AY790" t="s">
        <v>110</v>
      </c>
      <c r="AZ790">
        <v>934</v>
      </c>
      <c r="BA790" t="s">
        <v>67</v>
      </c>
      <c r="BB790">
        <v>0</v>
      </c>
      <c r="BC790">
        <v>0.32</v>
      </c>
      <c r="BD790">
        <v>2.4</v>
      </c>
      <c r="BE790">
        <v>2.4</v>
      </c>
      <c r="BF790" t="s">
        <v>70</v>
      </c>
      <c r="BG790" t="s">
        <v>128</v>
      </c>
      <c r="BH790" t="s">
        <v>704</v>
      </c>
      <c r="BI790" t="s">
        <v>67</v>
      </c>
      <c r="BJ790" t="s">
        <v>147</v>
      </c>
      <c r="BK790" t="s">
        <v>67</v>
      </c>
      <c r="BL790" t="s">
        <v>130</v>
      </c>
      <c r="BM790" t="s">
        <v>67</v>
      </c>
      <c r="BN790">
        <v>83.73</v>
      </c>
      <c r="BO790">
        <v>0.44</v>
      </c>
      <c r="BP790">
        <v>1.3</v>
      </c>
      <c r="BQ790" t="s">
        <v>148</v>
      </c>
      <c r="BR790" t="s">
        <v>139</v>
      </c>
      <c r="BS790" t="s">
        <v>133</v>
      </c>
      <c r="BT790" t="s">
        <v>98</v>
      </c>
      <c r="BU790">
        <v>-1.25</v>
      </c>
      <c r="BV790">
        <v>-1</v>
      </c>
    </row>
    <row r="791" spans="1:74" x14ac:dyDescent="0.25">
      <c r="A791" t="s">
        <v>669</v>
      </c>
      <c r="B791" t="s">
        <v>171</v>
      </c>
      <c r="C791" t="s">
        <v>670</v>
      </c>
      <c r="D791">
        <v>4.2</v>
      </c>
      <c r="E791">
        <v>0.3</v>
      </c>
      <c r="F791">
        <v>1.2</v>
      </c>
      <c r="G791" t="s">
        <v>73</v>
      </c>
      <c r="H791">
        <v>199</v>
      </c>
      <c r="I791">
        <v>1.1299999999999999</v>
      </c>
      <c r="J791" t="s">
        <v>106</v>
      </c>
      <c r="K791" t="s">
        <v>67</v>
      </c>
      <c r="L791">
        <v>0</v>
      </c>
      <c r="M791" t="s">
        <v>116</v>
      </c>
      <c r="N791" t="s">
        <v>315</v>
      </c>
      <c r="O791">
        <v>-2.1</v>
      </c>
      <c r="P791">
        <v>-0.89</v>
      </c>
      <c r="Q791">
        <v>-0.89</v>
      </c>
      <c r="R791" t="s">
        <v>142</v>
      </c>
      <c r="S791">
        <v>6.7</v>
      </c>
      <c r="T791" t="s">
        <v>65</v>
      </c>
      <c r="U791" t="s">
        <v>904</v>
      </c>
      <c r="V791" t="s">
        <v>108</v>
      </c>
      <c r="W791" t="s">
        <v>669</v>
      </c>
      <c r="X791">
        <v>0.34</v>
      </c>
      <c r="Y791">
        <v>1.24</v>
      </c>
      <c r="Z791">
        <v>0.49</v>
      </c>
      <c r="AA791" t="s">
        <v>65</v>
      </c>
      <c r="AB791" t="s">
        <v>316</v>
      </c>
      <c r="AC791">
        <v>-0.89</v>
      </c>
      <c r="AD791">
        <v>2021</v>
      </c>
      <c r="AE791">
        <v>139.69999999999999</v>
      </c>
      <c r="AF791">
        <v>279</v>
      </c>
      <c r="AG791" t="s">
        <v>93</v>
      </c>
      <c r="AH791" t="s">
        <v>66</v>
      </c>
      <c r="AI791">
        <v>1536</v>
      </c>
      <c r="AJ791">
        <v>0</v>
      </c>
      <c r="AK791" t="s">
        <v>109</v>
      </c>
      <c r="AL791">
        <v>457476</v>
      </c>
      <c r="AM791" t="s">
        <v>905</v>
      </c>
      <c r="AN791" t="s">
        <v>906</v>
      </c>
      <c r="AO791" t="s">
        <v>123</v>
      </c>
      <c r="AP791" t="s">
        <v>124</v>
      </c>
      <c r="AQ791" t="s">
        <v>68</v>
      </c>
      <c r="AR791" t="s">
        <v>93</v>
      </c>
      <c r="AS791" t="s">
        <v>67</v>
      </c>
      <c r="AT791" t="s">
        <v>146</v>
      </c>
      <c r="AU791" t="s">
        <v>125</v>
      </c>
      <c r="AV791" t="s">
        <v>67</v>
      </c>
      <c r="AW791" t="s">
        <v>126</v>
      </c>
      <c r="AX791" t="s">
        <v>301</v>
      </c>
      <c r="AY791" t="s">
        <v>110</v>
      </c>
      <c r="AZ791">
        <v>1154</v>
      </c>
      <c r="BA791" t="s">
        <v>67</v>
      </c>
      <c r="BB791">
        <v>0</v>
      </c>
      <c r="BC791">
        <v>0</v>
      </c>
      <c r="BD791">
        <v>1.7</v>
      </c>
      <c r="BE791">
        <v>1.7</v>
      </c>
      <c r="BF791" t="s">
        <v>70</v>
      </c>
      <c r="BG791" t="s">
        <v>241</v>
      </c>
      <c r="BH791" t="s">
        <v>704</v>
      </c>
      <c r="BI791" t="s">
        <v>67</v>
      </c>
      <c r="BJ791" t="s">
        <v>147</v>
      </c>
      <c r="BK791">
        <v>-1.7</v>
      </c>
      <c r="BL791" t="s">
        <v>97</v>
      </c>
      <c r="BM791">
        <v>173.22800000000001</v>
      </c>
      <c r="BN791">
        <v>47.37</v>
      </c>
      <c r="BO791">
        <v>1.38</v>
      </c>
      <c r="BP791">
        <v>3</v>
      </c>
      <c r="BQ791" t="s">
        <v>131</v>
      </c>
      <c r="BR791" t="s">
        <v>747</v>
      </c>
      <c r="BS791" t="s">
        <v>133</v>
      </c>
      <c r="BT791" t="s">
        <v>98</v>
      </c>
      <c r="BU791" t="s">
        <v>67</v>
      </c>
      <c r="BV791" t="s">
        <v>67</v>
      </c>
    </row>
    <row r="792" spans="1:74" x14ac:dyDescent="0.25">
      <c r="A792" t="s">
        <v>67</v>
      </c>
      <c r="B792" t="s">
        <v>67</v>
      </c>
      <c r="C792" t="s">
        <v>67</v>
      </c>
      <c r="D792" t="s">
        <v>67</v>
      </c>
      <c r="E792" t="s">
        <v>67</v>
      </c>
      <c r="F792" t="s">
        <v>67</v>
      </c>
      <c r="G792" t="s">
        <v>67</v>
      </c>
      <c r="H792">
        <v>199</v>
      </c>
      <c r="I792">
        <v>1.1299999999999999</v>
      </c>
      <c r="J792" t="s">
        <v>67</v>
      </c>
      <c r="K792" t="s">
        <v>67</v>
      </c>
      <c r="L792" t="s">
        <v>67</v>
      </c>
      <c r="M792" t="s">
        <v>116</v>
      </c>
      <c r="N792" t="s">
        <v>67</v>
      </c>
      <c r="O792" t="s">
        <v>67</v>
      </c>
      <c r="P792" t="s">
        <v>67</v>
      </c>
      <c r="Q792" t="s">
        <v>67</v>
      </c>
      <c r="R792" t="s">
        <v>67</v>
      </c>
      <c r="S792" t="s">
        <v>67</v>
      </c>
      <c r="T792" t="s">
        <v>67</v>
      </c>
      <c r="U792" t="s">
        <v>907</v>
      </c>
      <c r="V792" t="s">
        <v>67</v>
      </c>
      <c r="W792" t="s">
        <v>67</v>
      </c>
      <c r="X792" t="s">
        <v>67</v>
      </c>
      <c r="Y792" t="s">
        <v>67</v>
      </c>
      <c r="Z792" t="s">
        <v>67</v>
      </c>
      <c r="AA792" t="s">
        <v>67</v>
      </c>
      <c r="AB792" t="s">
        <v>67</v>
      </c>
      <c r="AC792" t="s">
        <v>67</v>
      </c>
      <c r="AD792">
        <v>2021</v>
      </c>
      <c r="AE792" t="s">
        <v>67</v>
      </c>
      <c r="AF792" t="s">
        <v>67</v>
      </c>
      <c r="AG792" t="s">
        <v>67</v>
      </c>
      <c r="AH792" t="s">
        <v>67</v>
      </c>
      <c r="AI792" t="s">
        <v>67</v>
      </c>
      <c r="AJ792" t="s">
        <v>67</v>
      </c>
      <c r="AK792" t="s">
        <v>67</v>
      </c>
      <c r="AL792">
        <v>460565</v>
      </c>
      <c r="AM792" t="s">
        <v>67</v>
      </c>
      <c r="AN792" t="s">
        <v>67</v>
      </c>
      <c r="AO792" t="s">
        <v>67</v>
      </c>
      <c r="AP792" t="s">
        <v>67</v>
      </c>
      <c r="AQ792" t="s">
        <v>68</v>
      </c>
      <c r="AR792" t="s">
        <v>67</v>
      </c>
      <c r="AS792" t="s">
        <v>67</v>
      </c>
      <c r="AT792" t="s">
        <v>67</v>
      </c>
      <c r="AU792" t="s">
        <v>67</v>
      </c>
      <c r="AV792" t="s">
        <v>67</v>
      </c>
      <c r="AW792" t="s">
        <v>126</v>
      </c>
      <c r="AX792" t="s">
        <v>594</v>
      </c>
      <c r="AY792" t="s">
        <v>67</v>
      </c>
      <c r="AZ792" t="s">
        <v>67</v>
      </c>
      <c r="BA792" t="s">
        <v>67</v>
      </c>
      <c r="BB792">
        <v>0</v>
      </c>
      <c r="BC792" t="s">
        <v>67</v>
      </c>
      <c r="BD792" t="s">
        <v>67</v>
      </c>
      <c r="BE792" t="s">
        <v>67</v>
      </c>
      <c r="BF792" t="s">
        <v>128</v>
      </c>
      <c r="BG792" t="s">
        <v>128</v>
      </c>
      <c r="BH792" t="s">
        <v>704</v>
      </c>
      <c r="BI792" t="s">
        <v>135</v>
      </c>
      <c r="BJ792" t="s">
        <v>67</v>
      </c>
      <c r="BK792" t="s">
        <v>67</v>
      </c>
      <c r="BL792" t="s">
        <v>130</v>
      </c>
      <c r="BM792" t="s">
        <v>67</v>
      </c>
      <c r="BN792" t="s">
        <v>67</v>
      </c>
      <c r="BO792" t="s">
        <v>67</v>
      </c>
      <c r="BP792" t="s">
        <v>67</v>
      </c>
      <c r="BQ792" t="s">
        <v>67</v>
      </c>
      <c r="BR792" t="s">
        <v>908</v>
      </c>
      <c r="BS792" t="s">
        <v>67</v>
      </c>
      <c r="BT792" t="s">
        <v>67</v>
      </c>
      <c r="BU792" t="s">
        <v>67</v>
      </c>
      <c r="BV792" t="s">
        <v>67</v>
      </c>
    </row>
    <row r="793" spans="1:74" x14ac:dyDescent="0.25">
      <c r="A793" t="s">
        <v>80</v>
      </c>
      <c r="B793" t="s">
        <v>80</v>
      </c>
      <c r="C793" t="s">
        <v>80</v>
      </c>
      <c r="D793">
        <v>2.2000000000000002</v>
      </c>
      <c r="E793">
        <v>0.05</v>
      </c>
      <c r="F793" t="s">
        <v>67</v>
      </c>
      <c r="G793" t="s">
        <v>105</v>
      </c>
      <c r="H793">
        <v>199</v>
      </c>
      <c r="I793">
        <v>1.1299999999999999</v>
      </c>
      <c r="J793" t="s">
        <v>106</v>
      </c>
      <c r="K793" t="s">
        <v>67</v>
      </c>
      <c r="L793">
        <v>0</v>
      </c>
      <c r="M793" t="s">
        <v>116</v>
      </c>
      <c r="N793" t="s">
        <v>107</v>
      </c>
      <c r="O793">
        <v>-1.4</v>
      </c>
      <c r="P793">
        <v>-1.34</v>
      </c>
      <c r="Q793">
        <v>-1.23</v>
      </c>
      <c r="R793" t="s">
        <v>142</v>
      </c>
      <c r="S793">
        <v>5.7</v>
      </c>
      <c r="T793" t="s">
        <v>65</v>
      </c>
      <c r="U793" t="s">
        <v>909</v>
      </c>
      <c r="V793" t="s">
        <v>108</v>
      </c>
      <c r="W793" t="s">
        <v>80</v>
      </c>
      <c r="X793">
        <v>0.06</v>
      </c>
      <c r="Y793" t="s">
        <v>67</v>
      </c>
      <c r="Z793">
        <v>-0.99</v>
      </c>
      <c r="AA793" t="s">
        <v>65</v>
      </c>
      <c r="AB793" t="s">
        <v>92</v>
      </c>
      <c r="AC793">
        <v>-1.34</v>
      </c>
      <c r="AD793">
        <v>2021</v>
      </c>
      <c r="AE793">
        <v>222.9</v>
      </c>
      <c r="AF793">
        <v>446</v>
      </c>
      <c r="AG793" t="s">
        <v>93</v>
      </c>
      <c r="AH793" t="s">
        <v>66</v>
      </c>
      <c r="AI793">
        <v>1536</v>
      </c>
      <c r="AJ793">
        <v>0.22</v>
      </c>
      <c r="AK793" t="s">
        <v>109</v>
      </c>
      <c r="AL793">
        <v>457477</v>
      </c>
      <c r="AM793" t="s">
        <v>880</v>
      </c>
      <c r="AN793" t="s">
        <v>67</v>
      </c>
      <c r="AO793" t="s">
        <v>123</v>
      </c>
      <c r="AP793" t="s">
        <v>124</v>
      </c>
      <c r="AQ793" t="s">
        <v>68</v>
      </c>
      <c r="AR793" t="s">
        <v>93</v>
      </c>
      <c r="AS793" t="s">
        <v>67</v>
      </c>
      <c r="AT793" t="s">
        <v>146</v>
      </c>
      <c r="AU793" t="s">
        <v>125</v>
      </c>
      <c r="AV793" t="s">
        <v>67</v>
      </c>
      <c r="AW793" t="s">
        <v>126</v>
      </c>
      <c r="AX793" t="s">
        <v>236</v>
      </c>
      <c r="AY793" t="s">
        <v>110</v>
      </c>
      <c r="AZ793">
        <v>723</v>
      </c>
      <c r="BA793" t="s">
        <v>67</v>
      </c>
      <c r="BB793">
        <v>0</v>
      </c>
      <c r="BC793">
        <v>0.11</v>
      </c>
      <c r="BD793">
        <v>2.4</v>
      </c>
      <c r="BE793">
        <v>2.4</v>
      </c>
      <c r="BF793" t="s">
        <v>70</v>
      </c>
      <c r="BG793" t="s">
        <v>128</v>
      </c>
      <c r="BH793" t="s">
        <v>704</v>
      </c>
      <c r="BI793" t="s">
        <v>67</v>
      </c>
      <c r="BJ793" t="s">
        <v>147</v>
      </c>
      <c r="BK793" t="s">
        <v>67</v>
      </c>
      <c r="BL793" t="s">
        <v>130</v>
      </c>
      <c r="BM793" t="s">
        <v>67</v>
      </c>
      <c r="BN793">
        <v>12.59</v>
      </c>
      <c r="BO793">
        <v>0.09</v>
      </c>
      <c r="BP793">
        <v>1</v>
      </c>
      <c r="BQ793" t="s">
        <v>148</v>
      </c>
      <c r="BR793" t="s">
        <v>139</v>
      </c>
      <c r="BS793" t="s">
        <v>133</v>
      </c>
      <c r="BT793" t="s">
        <v>98</v>
      </c>
      <c r="BU793">
        <v>-1.25</v>
      </c>
      <c r="BV793">
        <v>-1</v>
      </c>
    </row>
    <row r="794" spans="1:74" x14ac:dyDescent="0.25">
      <c r="A794" t="s">
        <v>80</v>
      </c>
      <c r="B794" t="s">
        <v>80</v>
      </c>
      <c r="C794" t="s">
        <v>80</v>
      </c>
      <c r="D794">
        <v>6</v>
      </c>
      <c r="E794">
        <v>0.49</v>
      </c>
      <c r="F794" t="s">
        <v>67</v>
      </c>
      <c r="G794" t="s">
        <v>67</v>
      </c>
      <c r="H794">
        <v>199</v>
      </c>
      <c r="I794">
        <v>1.1299999999999999</v>
      </c>
      <c r="J794" t="s">
        <v>67</v>
      </c>
      <c r="K794" t="s">
        <v>67</v>
      </c>
      <c r="L794">
        <v>0</v>
      </c>
      <c r="M794" t="s">
        <v>116</v>
      </c>
      <c r="N794" t="s">
        <v>117</v>
      </c>
      <c r="O794">
        <v>-1.3</v>
      </c>
      <c r="P794">
        <v>-1.96</v>
      </c>
      <c r="Q794">
        <v>-1.86</v>
      </c>
      <c r="R794" t="s">
        <v>142</v>
      </c>
      <c r="S794">
        <v>11.8</v>
      </c>
      <c r="T794" t="s">
        <v>120</v>
      </c>
      <c r="U794" t="s">
        <v>910</v>
      </c>
      <c r="V794" t="s">
        <v>119</v>
      </c>
      <c r="W794" t="s">
        <v>80</v>
      </c>
      <c r="X794">
        <v>0.55000000000000004</v>
      </c>
      <c r="Y794" t="s">
        <v>67</v>
      </c>
      <c r="Z794">
        <v>-0.92</v>
      </c>
      <c r="AA794" t="s">
        <v>65</v>
      </c>
      <c r="AB794" t="s">
        <v>92</v>
      </c>
      <c r="AC794">
        <v>-1.96</v>
      </c>
      <c r="AD794">
        <v>2021</v>
      </c>
      <c r="AE794">
        <v>61.6</v>
      </c>
      <c r="AF794">
        <v>123</v>
      </c>
      <c r="AG794" t="s">
        <v>93</v>
      </c>
      <c r="AH794" t="s">
        <v>66</v>
      </c>
      <c r="AI794">
        <v>1536</v>
      </c>
      <c r="AJ794">
        <v>0.49</v>
      </c>
      <c r="AK794" t="s">
        <v>109</v>
      </c>
      <c r="AL794">
        <v>456671</v>
      </c>
      <c r="AM794" t="s">
        <v>911</v>
      </c>
      <c r="AN794" t="s">
        <v>67</v>
      </c>
      <c r="AO794" t="s">
        <v>123</v>
      </c>
      <c r="AP794" t="s">
        <v>124</v>
      </c>
      <c r="AQ794" t="s">
        <v>68</v>
      </c>
      <c r="AR794" t="s">
        <v>93</v>
      </c>
      <c r="AS794" t="s">
        <v>67</v>
      </c>
      <c r="AT794" t="s">
        <v>146</v>
      </c>
      <c r="AU794" t="s">
        <v>69</v>
      </c>
      <c r="AV794" t="s">
        <v>67</v>
      </c>
      <c r="AW794" t="s">
        <v>126</v>
      </c>
      <c r="AX794" t="s">
        <v>837</v>
      </c>
      <c r="AY794" t="s">
        <v>340</v>
      </c>
      <c r="AZ794">
        <v>1287</v>
      </c>
      <c r="BA794" t="s">
        <v>341</v>
      </c>
      <c r="BB794">
        <v>0</v>
      </c>
      <c r="BC794">
        <v>0.1</v>
      </c>
      <c r="BD794">
        <v>1</v>
      </c>
      <c r="BE794">
        <v>1</v>
      </c>
      <c r="BF794" t="s">
        <v>303</v>
      </c>
      <c r="BG794" t="s">
        <v>99</v>
      </c>
      <c r="BH794" t="s">
        <v>704</v>
      </c>
      <c r="BI794" t="s">
        <v>67</v>
      </c>
      <c r="BJ794" t="s">
        <v>147</v>
      </c>
      <c r="BK794" t="s">
        <v>67</v>
      </c>
      <c r="BL794" t="s">
        <v>97</v>
      </c>
      <c r="BM794" t="s">
        <v>67</v>
      </c>
      <c r="BN794">
        <v>34.11</v>
      </c>
      <c r="BO794">
        <v>0.86</v>
      </c>
      <c r="BP794">
        <v>9.8000000000000007</v>
      </c>
      <c r="BQ794" t="s">
        <v>74</v>
      </c>
      <c r="BR794" t="s">
        <v>723</v>
      </c>
      <c r="BS794" t="s">
        <v>66</v>
      </c>
      <c r="BT794" t="s">
        <v>98</v>
      </c>
      <c r="BU794">
        <v>-1.1000000000000001</v>
      </c>
      <c r="BV794">
        <v>-0.9</v>
      </c>
    </row>
    <row r="795" spans="1:74" x14ac:dyDescent="0.25">
      <c r="A795" t="s">
        <v>170</v>
      </c>
      <c r="B795" t="s">
        <v>171</v>
      </c>
      <c r="C795" t="s">
        <v>165</v>
      </c>
      <c r="D795">
        <v>1.7</v>
      </c>
      <c r="E795">
        <v>0.11</v>
      </c>
      <c r="F795" t="s">
        <v>67</v>
      </c>
      <c r="G795" t="s">
        <v>111</v>
      </c>
      <c r="H795">
        <v>199</v>
      </c>
      <c r="I795">
        <v>1.1299999999999999</v>
      </c>
      <c r="J795" t="s">
        <v>112</v>
      </c>
      <c r="K795" t="s">
        <v>67</v>
      </c>
      <c r="L795">
        <v>0</v>
      </c>
      <c r="M795" t="s">
        <v>116</v>
      </c>
      <c r="N795" t="s">
        <v>107</v>
      </c>
      <c r="O795">
        <v>-1.4</v>
      </c>
      <c r="P795">
        <v>-1.37</v>
      </c>
      <c r="Q795">
        <v>-1.1399999999999999</v>
      </c>
      <c r="R795" t="s">
        <v>142</v>
      </c>
      <c r="S795">
        <v>4.8</v>
      </c>
      <c r="T795" t="s">
        <v>65</v>
      </c>
      <c r="U795" t="s">
        <v>912</v>
      </c>
      <c r="V795" t="s">
        <v>144</v>
      </c>
      <c r="W795" t="s">
        <v>170</v>
      </c>
      <c r="X795">
        <v>0.12</v>
      </c>
      <c r="Y795" t="s">
        <v>67</v>
      </c>
      <c r="Z795">
        <v>-1.03</v>
      </c>
      <c r="AA795" t="s">
        <v>65</v>
      </c>
      <c r="AB795" t="s">
        <v>92</v>
      </c>
      <c r="AC795">
        <v>-1.37</v>
      </c>
      <c r="AD795">
        <v>2021</v>
      </c>
      <c r="AE795">
        <v>122.7</v>
      </c>
      <c r="AF795">
        <v>245</v>
      </c>
      <c r="AG795" t="s">
        <v>93</v>
      </c>
      <c r="AH795" t="s">
        <v>66</v>
      </c>
      <c r="AI795">
        <v>1536</v>
      </c>
      <c r="AJ795">
        <v>0.25</v>
      </c>
      <c r="AK795" t="s">
        <v>109</v>
      </c>
      <c r="AL795">
        <v>457478</v>
      </c>
      <c r="AM795" t="s">
        <v>913</v>
      </c>
      <c r="AN795" t="s">
        <v>67</v>
      </c>
      <c r="AO795" t="s">
        <v>123</v>
      </c>
      <c r="AP795" t="s">
        <v>124</v>
      </c>
      <c r="AQ795" t="s">
        <v>68</v>
      </c>
      <c r="AR795" t="s">
        <v>93</v>
      </c>
      <c r="AS795" t="s">
        <v>67</v>
      </c>
      <c r="AT795" t="s">
        <v>146</v>
      </c>
      <c r="AU795" t="s">
        <v>125</v>
      </c>
      <c r="AV795" t="s">
        <v>67</v>
      </c>
      <c r="AW795" t="s">
        <v>126</v>
      </c>
      <c r="AX795" t="s">
        <v>346</v>
      </c>
      <c r="AY795" t="s">
        <v>110</v>
      </c>
      <c r="AZ795">
        <v>931</v>
      </c>
      <c r="BA795" t="s">
        <v>67</v>
      </c>
      <c r="BB795">
        <v>0</v>
      </c>
      <c r="BC795">
        <v>0.23</v>
      </c>
      <c r="BD795">
        <v>1.7</v>
      </c>
      <c r="BE795">
        <v>1.7</v>
      </c>
      <c r="BF795" t="s">
        <v>70</v>
      </c>
      <c r="BG795" t="s">
        <v>99</v>
      </c>
      <c r="BH795" t="s">
        <v>704</v>
      </c>
      <c r="BI795" t="s">
        <v>67</v>
      </c>
      <c r="BJ795" t="s">
        <v>147</v>
      </c>
      <c r="BK795" t="s">
        <v>67</v>
      </c>
      <c r="BL795" t="s">
        <v>97</v>
      </c>
      <c r="BM795" t="s">
        <v>67</v>
      </c>
      <c r="BN795">
        <v>15.25</v>
      </c>
      <c r="BO795">
        <v>0.12</v>
      </c>
      <c r="BP795">
        <v>1.4</v>
      </c>
      <c r="BQ795" t="s">
        <v>148</v>
      </c>
      <c r="BR795" t="s">
        <v>914</v>
      </c>
      <c r="BS795" t="s">
        <v>133</v>
      </c>
      <c r="BT795" t="s">
        <v>98</v>
      </c>
      <c r="BU795">
        <v>-1.25</v>
      </c>
      <c r="BV795">
        <v>-1</v>
      </c>
    </row>
    <row r="796" spans="1:74" x14ac:dyDescent="0.25">
      <c r="A796" t="s">
        <v>80</v>
      </c>
      <c r="B796" t="s">
        <v>80</v>
      </c>
      <c r="C796" t="s">
        <v>80</v>
      </c>
      <c r="D796">
        <v>0.8</v>
      </c>
      <c r="E796">
        <v>0.11</v>
      </c>
      <c r="F796" t="s">
        <v>67</v>
      </c>
      <c r="G796" t="s">
        <v>105</v>
      </c>
      <c r="H796">
        <v>199</v>
      </c>
      <c r="I796">
        <v>1.1299999999999999</v>
      </c>
      <c r="J796" t="s">
        <v>106</v>
      </c>
      <c r="K796" t="s">
        <v>67</v>
      </c>
      <c r="L796">
        <v>0</v>
      </c>
      <c r="M796" t="s">
        <v>116</v>
      </c>
      <c r="N796" t="s">
        <v>107</v>
      </c>
      <c r="O796">
        <v>-1.4</v>
      </c>
      <c r="P796">
        <v>-1.37</v>
      </c>
      <c r="Q796">
        <v>-1.1399999999999999</v>
      </c>
      <c r="R796" t="s">
        <v>142</v>
      </c>
      <c r="S796">
        <v>4.8</v>
      </c>
      <c r="T796" t="s">
        <v>65</v>
      </c>
      <c r="U796" t="s">
        <v>912</v>
      </c>
      <c r="V796" t="s">
        <v>108</v>
      </c>
      <c r="W796" t="s">
        <v>80</v>
      </c>
      <c r="X796">
        <v>0.12</v>
      </c>
      <c r="Y796" t="s">
        <v>67</v>
      </c>
      <c r="Z796">
        <v>-1.03</v>
      </c>
      <c r="AA796" t="s">
        <v>65</v>
      </c>
      <c r="AB796" t="s">
        <v>92</v>
      </c>
      <c r="AC796">
        <v>-1.37</v>
      </c>
      <c r="AD796">
        <v>2021</v>
      </c>
      <c r="AE796">
        <v>55.4</v>
      </c>
      <c r="AF796">
        <v>111</v>
      </c>
      <c r="AG796" t="s">
        <v>93</v>
      </c>
      <c r="AH796" t="s">
        <v>66</v>
      </c>
      <c r="AI796">
        <v>1536</v>
      </c>
      <c r="AJ796">
        <v>0.25</v>
      </c>
      <c r="AK796" t="s">
        <v>109</v>
      </c>
      <c r="AL796">
        <v>457479</v>
      </c>
      <c r="AM796" t="s">
        <v>913</v>
      </c>
      <c r="AN796" t="s">
        <v>67</v>
      </c>
      <c r="AO796" t="s">
        <v>123</v>
      </c>
      <c r="AP796" t="s">
        <v>124</v>
      </c>
      <c r="AQ796" t="s">
        <v>68</v>
      </c>
      <c r="AR796" t="s">
        <v>93</v>
      </c>
      <c r="AS796" t="s">
        <v>67</v>
      </c>
      <c r="AT796" t="s">
        <v>146</v>
      </c>
      <c r="AU796" t="s">
        <v>125</v>
      </c>
      <c r="AV796" t="s">
        <v>67</v>
      </c>
      <c r="AW796" t="s">
        <v>126</v>
      </c>
      <c r="AX796" t="s">
        <v>346</v>
      </c>
      <c r="AY796" t="s">
        <v>110</v>
      </c>
      <c r="AZ796">
        <v>931</v>
      </c>
      <c r="BA796" t="s">
        <v>67</v>
      </c>
      <c r="BB796">
        <v>0</v>
      </c>
      <c r="BC796">
        <v>0.23</v>
      </c>
      <c r="BD796">
        <v>1.7</v>
      </c>
      <c r="BE796">
        <v>1.7</v>
      </c>
      <c r="BF796" t="s">
        <v>70</v>
      </c>
      <c r="BG796" t="s">
        <v>99</v>
      </c>
      <c r="BH796" t="s">
        <v>704</v>
      </c>
      <c r="BI796" t="s">
        <v>67</v>
      </c>
      <c r="BJ796" t="s">
        <v>147</v>
      </c>
      <c r="BK796" t="s">
        <v>67</v>
      </c>
      <c r="BL796" t="s">
        <v>97</v>
      </c>
      <c r="BM796" t="s">
        <v>67</v>
      </c>
      <c r="BN796">
        <v>6.89</v>
      </c>
      <c r="BO796">
        <v>0.12</v>
      </c>
      <c r="BP796">
        <v>1.4</v>
      </c>
      <c r="BQ796" t="s">
        <v>148</v>
      </c>
      <c r="BR796" t="s">
        <v>914</v>
      </c>
      <c r="BS796" t="s">
        <v>133</v>
      </c>
      <c r="BT796" t="s">
        <v>98</v>
      </c>
      <c r="BU796">
        <v>-1.25</v>
      </c>
      <c r="BV796">
        <v>-1</v>
      </c>
    </row>
    <row r="797" spans="1:74" x14ac:dyDescent="0.25">
      <c r="A797" t="s">
        <v>80</v>
      </c>
      <c r="B797" t="s">
        <v>80</v>
      </c>
      <c r="C797" t="s">
        <v>80</v>
      </c>
      <c r="D797">
        <v>0.7</v>
      </c>
      <c r="E797">
        <v>0.12</v>
      </c>
      <c r="F797" t="s">
        <v>67</v>
      </c>
      <c r="G797" t="s">
        <v>105</v>
      </c>
      <c r="H797">
        <v>199</v>
      </c>
      <c r="I797">
        <v>1.1299999999999999</v>
      </c>
      <c r="J797" t="s">
        <v>106</v>
      </c>
      <c r="K797" t="s">
        <v>67</v>
      </c>
      <c r="L797">
        <v>0</v>
      </c>
      <c r="M797" t="s">
        <v>116</v>
      </c>
      <c r="N797" t="s">
        <v>107</v>
      </c>
      <c r="O797">
        <v>-1.4</v>
      </c>
      <c r="P797">
        <v>-1.45</v>
      </c>
      <c r="Q797">
        <v>-1.22</v>
      </c>
      <c r="R797" t="s">
        <v>142</v>
      </c>
      <c r="S797">
        <v>4.5</v>
      </c>
      <c r="T797" t="s">
        <v>65</v>
      </c>
      <c r="U797" t="s">
        <v>912</v>
      </c>
      <c r="V797" t="s">
        <v>108</v>
      </c>
      <c r="W797" t="s">
        <v>80</v>
      </c>
      <c r="X797">
        <v>0.14000000000000001</v>
      </c>
      <c r="Y797" t="s">
        <v>67</v>
      </c>
      <c r="Z797">
        <v>-1.04</v>
      </c>
      <c r="AA797" t="s">
        <v>65</v>
      </c>
      <c r="AB797" t="s">
        <v>92</v>
      </c>
      <c r="AC797">
        <v>-1.45</v>
      </c>
      <c r="AD797">
        <v>2021</v>
      </c>
      <c r="AE797">
        <v>59.6</v>
      </c>
      <c r="AF797">
        <v>119</v>
      </c>
      <c r="AG797" t="s">
        <v>93</v>
      </c>
      <c r="AH797" t="s">
        <v>66</v>
      </c>
      <c r="AI797">
        <v>1536</v>
      </c>
      <c r="AJ797">
        <v>0.27</v>
      </c>
      <c r="AK797" t="s">
        <v>109</v>
      </c>
      <c r="AL797">
        <v>457480</v>
      </c>
      <c r="AM797" t="s">
        <v>913</v>
      </c>
      <c r="AN797" t="s">
        <v>67</v>
      </c>
      <c r="AO797" t="s">
        <v>123</v>
      </c>
      <c r="AP797" t="s">
        <v>124</v>
      </c>
      <c r="AQ797" t="s">
        <v>68</v>
      </c>
      <c r="AR797" t="s">
        <v>93</v>
      </c>
      <c r="AS797" t="s">
        <v>67</v>
      </c>
      <c r="AT797" t="s">
        <v>146</v>
      </c>
      <c r="AU797" t="s">
        <v>125</v>
      </c>
      <c r="AV797" t="s">
        <v>67</v>
      </c>
      <c r="AW797" t="s">
        <v>126</v>
      </c>
      <c r="AX797" t="s">
        <v>346</v>
      </c>
      <c r="AY797" t="s">
        <v>110</v>
      </c>
      <c r="AZ797">
        <v>932</v>
      </c>
      <c r="BA797" t="s">
        <v>67</v>
      </c>
      <c r="BB797">
        <v>0</v>
      </c>
      <c r="BC797">
        <v>0.23</v>
      </c>
      <c r="BD797">
        <v>1.7</v>
      </c>
      <c r="BE797">
        <v>1.7</v>
      </c>
      <c r="BF797" t="s">
        <v>70</v>
      </c>
      <c r="BG797" t="s">
        <v>99</v>
      </c>
      <c r="BH797" t="s">
        <v>704</v>
      </c>
      <c r="BI797" t="s">
        <v>67</v>
      </c>
      <c r="BJ797" t="s">
        <v>147</v>
      </c>
      <c r="BK797" t="s">
        <v>67</v>
      </c>
      <c r="BL797" t="s">
        <v>97</v>
      </c>
      <c r="BM797" t="s">
        <v>67</v>
      </c>
      <c r="BN797">
        <v>8.09</v>
      </c>
      <c r="BO797">
        <v>0.2</v>
      </c>
      <c r="BP797">
        <v>1.1000000000000001</v>
      </c>
      <c r="BQ797" t="s">
        <v>148</v>
      </c>
      <c r="BR797" t="s">
        <v>914</v>
      </c>
      <c r="BS797" t="s">
        <v>133</v>
      </c>
      <c r="BT797" t="s">
        <v>98</v>
      </c>
      <c r="BU797">
        <v>-1.25</v>
      </c>
      <c r="BV797">
        <v>-1</v>
      </c>
    </row>
    <row r="798" spans="1:74" x14ac:dyDescent="0.25">
      <c r="A798" t="s">
        <v>80</v>
      </c>
      <c r="B798" t="s">
        <v>80</v>
      </c>
      <c r="C798" t="s">
        <v>80</v>
      </c>
      <c r="D798">
        <v>1.5</v>
      </c>
      <c r="E798">
        <v>0.12</v>
      </c>
      <c r="F798" t="s">
        <v>67</v>
      </c>
      <c r="G798" t="s">
        <v>88</v>
      </c>
      <c r="H798">
        <v>199</v>
      </c>
      <c r="I798">
        <v>1.1299999999999999</v>
      </c>
      <c r="J798" t="s">
        <v>89</v>
      </c>
      <c r="K798" t="s">
        <v>67</v>
      </c>
      <c r="L798">
        <v>0</v>
      </c>
      <c r="M798" t="s">
        <v>116</v>
      </c>
      <c r="N798" t="s">
        <v>107</v>
      </c>
      <c r="O798">
        <v>-1.4</v>
      </c>
      <c r="P798">
        <v>-1.45</v>
      </c>
      <c r="Q798">
        <v>-1.22</v>
      </c>
      <c r="R798" t="s">
        <v>142</v>
      </c>
      <c r="S798">
        <v>4.5</v>
      </c>
      <c r="T798" t="s">
        <v>65</v>
      </c>
      <c r="U798" t="s">
        <v>912</v>
      </c>
      <c r="V798" t="s">
        <v>144</v>
      </c>
      <c r="W798" t="s">
        <v>80</v>
      </c>
      <c r="X798">
        <v>0.14000000000000001</v>
      </c>
      <c r="Y798" t="s">
        <v>67</v>
      </c>
      <c r="Z798">
        <v>-1.04</v>
      </c>
      <c r="AA798" t="s">
        <v>65</v>
      </c>
      <c r="AB798" t="s">
        <v>92</v>
      </c>
      <c r="AC798">
        <v>-1.45</v>
      </c>
      <c r="AD798">
        <v>2021</v>
      </c>
      <c r="AE798">
        <v>133</v>
      </c>
      <c r="AF798">
        <v>266</v>
      </c>
      <c r="AG798" t="s">
        <v>93</v>
      </c>
      <c r="AH798" t="s">
        <v>66</v>
      </c>
      <c r="AI798">
        <v>1536</v>
      </c>
      <c r="AJ798">
        <v>0.27</v>
      </c>
      <c r="AK798" t="s">
        <v>109</v>
      </c>
      <c r="AL798">
        <v>457481</v>
      </c>
      <c r="AM798" t="s">
        <v>913</v>
      </c>
      <c r="AN798" t="s">
        <v>67</v>
      </c>
      <c r="AO798" t="s">
        <v>123</v>
      </c>
      <c r="AP798" t="s">
        <v>124</v>
      </c>
      <c r="AQ798" t="s">
        <v>68</v>
      </c>
      <c r="AR798" t="s">
        <v>93</v>
      </c>
      <c r="AS798" t="s">
        <v>67</v>
      </c>
      <c r="AT798" t="s">
        <v>146</v>
      </c>
      <c r="AU798" t="s">
        <v>125</v>
      </c>
      <c r="AV798" t="s">
        <v>67</v>
      </c>
      <c r="AW798" t="s">
        <v>126</v>
      </c>
      <c r="AX798" t="s">
        <v>915</v>
      </c>
      <c r="AY798" t="s">
        <v>110</v>
      </c>
      <c r="AZ798">
        <v>932</v>
      </c>
      <c r="BA798" t="s">
        <v>67</v>
      </c>
      <c r="BB798">
        <v>0</v>
      </c>
      <c r="BC798">
        <v>0.23</v>
      </c>
      <c r="BD798">
        <v>1.7</v>
      </c>
      <c r="BE798">
        <v>1.7</v>
      </c>
      <c r="BF798" t="s">
        <v>70</v>
      </c>
      <c r="BG798" t="s">
        <v>99</v>
      </c>
      <c r="BH798" t="s">
        <v>704</v>
      </c>
      <c r="BI798" t="s">
        <v>67</v>
      </c>
      <c r="BJ798" t="s">
        <v>147</v>
      </c>
      <c r="BK798" t="s">
        <v>67</v>
      </c>
      <c r="BL798" t="s">
        <v>97</v>
      </c>
      <c r="BM798" t="s">
        <v>67</v>
      </c>
      <c r="BN798">
        <v>18.03</v>
      </c>
      <c r="BO798">
        <v>0.2</v>
      </c>
      <c r="BP798">
        <v>1.1000000000000001</v>
      </c>
      <c r="BQ798" t="s">
        <v>148</v>
      </c>
      <c r="BR798" t="s">
        <v>916</v>
      </c>
      <c r="BS798" t="s">
        <v>133</v>
      </c>
      <c r="BT798" t="s">
        <v>98</v>
      </c>
      <c r="BU798">
        <v>-1.25</v>
      </c>
      <c r="BV798">
        <v>-1</v>
      </c>
    </row>
    <row r="799" spans="1:74" x14ac:dyDescent="0.25">
      <c r="A799" t="s">
        <v>80</v>
      </c>
      <c r="B799" t="s">
        <v>80</v>
      </c>
      <c r="C799" t="s">
        <v>80</v>
      </c>
      <c r="D799">
        <v>2.2999999999999998</v>
      </c>
      <c r="E799">
        <v>0</v>
      </c>
      <c r="F799">
        <v>0.7</v>
      </c>
      <c r="G799" t="s">
        <v>88</v>
      </c>
      <c r="H799">
        <v>199</v>
      </c>
      <c r="I799">
        <v>1.1299999999999999</v>
      </c>
      <c r="J799" t="s">
        <v>89</v>
      </c>
      <c r="K799" t="s">
        <v>67</v>
      </c>
      <c r="L799">
        <v>0</v>
      </c>
      <c r="M799" t="s">
        <v>116</v>
      </c>
      <c r="N799" t="s">
        <v>107</v>
      </c>
      <c r="O799">
        <v>-1.4</v>
      </c>
      <c r="P799">
        <v>-1.1399999999999999</v>
      </c>
      <c r="Q799">
        <v>-1.1399999999999999</v>
      </c>
      <c r="R799" t="s">
        <v>142</v>
      </c>
      <c r="S799">
        <v>7.6</v>
      </c>
      <c r="T799" t="s">
        <v>65</v>
      </c>
      <c r="U799" t="s">
        <v>912</v>
      </c>
      <c r="V799" t="s">
        <v>144</v>
      </c>
      <c r="W799" t="s">
        <v>80</v>
      </c>
      <c r="X799">
        <v>0</v>
      </c>
      <c r="Y799">
        <v>0.7</v>
      </c>
      <c r="Z799">
        <v>-0.02</v>
      </c>
      <c r="AA799" t="s">
        <v>65</v>
      </c>
      <c r="AB799" t="s">
        <v>92</v>
      </c>
      <c r="AC799">
        <v>-1.1399999999999999</v>
      </c>
      <c r="AD799">
        <v>2021</v>
      </c>
      <c r="AE799">
        <v>114.7</v>
      </c>
      <c r="AF799">
        <v>229</v>
      </c>
      <c r="AG799" t="s">
        <v>93</v>
      </c>
      <c r="AH799" t="s">
        <v>66</v>
      </c>
      <c r="AI799">
        <v>1536</v>
      </c>
      <c r="AJ799">
        <v>0</v>
      </c>
      <c r="AK799" t="s">
        <v>109</v>
      </c>
      <c r="AL799">
        <v>457482</v>
      </c>
      <c r="AM799" t="s">
        <v>913</v>
      </c>
      <c r="AN799" t="s">
        <v>67</v>
      </c>
      <c r="AO799" t="s">
        <v>123</v>
      </c>
      <c r="AP799" t="s">
        <v>124</v>
      </c>
      <c r="AQ799" t="s">
        <v>68</v>
      </c>
      <c r="AR799" t="s">
        <v>93</v>
      </c>
      <c r="AS799" t="s">
        <v>67</v>
      </c>
      <c r="AT799" t="s">
        <v>146</v>
      </c>
      <c r="AU799" t="s">
        <v>125</v>
      </c>
      <c r="AV799" t="s">
        <v>67</v>
      </c>
      <c r="AW799" t="s">
        <v>126</v>
      </c>
      <c r="AX799" t="s">
        <v>346</v>
      </c>
      <c r="AY799" t="s">
        <v>110</v>
      </c>
      <c r="AZ799">
        <v>933</v>
      </c>
      <c r="BA799" t="s">
        <v>67</v>
      </c>
      <c r="BB799">
        <v>0</v>
      </c>
      <c r="BC799">
        <v>0</v>
      </c>
      <c r="BD799">
        <v>1.7</v>
      </c>
      <c r="BE799">
        <v>1.7</v>
      </c>
      <c r="BF799" t="s">
        <v>70</v>
      </c>
      <c r="BG799" t="s">
        <v>99</v>
      </c>
      <c r="BH799" t="s">
        <v>704</v>
      </c>
      <c r="BI799" t="s">
        <v>67</v>
      </c>
      <c r="BJ799" t="s">
        <v>147</v>
      </c>
      <c r="BK799" t="s">
        <v>67</v>
      </c>
      <c r="BL799" t="s">
        <v>97</v>
      </c>
      <c r="BM799">
        <v>80.290000000000006</v>
      </c>
      <c r="BN799">
        <v>0</v>
      </c>
      <c r="BO799">
        <v>1.1200000000000001</v>
      </c>
      <c r="BP799">
        <v>2</v>
      </c>
      <c r="BQ799" t="s">
        <v>131</v>
      </c>
      <c r="BR799" t="s">
        <v>916</v>
      </c>
      <c r="BS799" t="s">
        <v>133</v>
      </c>
      <c r="BT799" t="s">
        <v>98</v>
      </c>
      <c r="BU799">
        <v>-1.25</v>
      </c>
      <c r="BV799">
        <v>-1</v>
      </c>
    </row>
    <row r="800" spans="1:74" x14ac:dyDescent="0.25">
      <c r="A800" t="s">
        <v>80</v>
      </c>
      <c r="B800" t="s">
        <v>80</v>
      </c>
      <c r="C800" t="s">
        <v>80</v>
      </c>
      <c r="D800">
        <v>0.8</v>
      </c>
      <c r="E800">
        <v>0.01</v>
      </c>
      <c r="F800" t="s">
        <v>67</v>
      </c>
      <c r="G800" t="s">
        <v>111</v>
      </c>
      <c r="H800">
        <v>199</v>
      </c>
      <c r="I800">
        <v>1.1299999999999999</v>
      </c>
      <c r="J800" t="s">
        <v>112</v>
      </c>
      <c r="K800" t="s">
        <v>67</v>
      </c>
      <c r="L800">
        <v>0</v>
      </c>
      <c r="M800" t="s">
        <v>116</v>
      </c>
      <c r="N800" t="s">
        <v>107</v>
      </c>
      <c r="O800">
        <v>-0.9</v>
      </c>
      <c r="P800">
        <v>-0.79</v>
      </c>
      <c r="Q800">
        <v>-0.76</v>
      </c>
      <c r="R800" t="s">
        <v>142</v>
      </c>
      <c r="S800">
        <v>4.2</v>
      </c>
      <c r="T800" t="s">
        <v>65</v>
      </c>
      <c r="U800" t="s">
        <v>917</v>
      </c>
      <c r="V800" t="s">
        <v>144</v>
      </c>
      <c r="W800" t="s">
        <v>80</v>
      </c>
      <c r="X800">
        <v>0.01</v>
      </c>
      <c r="Y800" t="s">
        <v>67</v>
      </c>
      <c r="Z800">
        <v>-0.71</v>
      </c>
      <c r="AA800" t="s">
        <v>65</v>
      </c>
      <c r="AB800" t="s">
        <v>92</v>
      </c>
      <c r="AC800">
        <v>-0.79</v>
      </c>
      <c r="AD800">
        <v>2021</v>
      </c>
      <c r="AE800">
        <v>162</v>
      </c>
      <c r="AF800">
        <v>324</v>
      </c>
      <c r="AG800" t="s">
        <v>93</v>
      </c>
      <c r="AH800" t="s">
        <v>66</v>
      </c>
      <c r="AI800">
        <v>1536</v>
      </c>
      <c r="AJ800">
        <v>0.02</v>
      </c>
      <c r="AK800" t="s">
        <v>109</v>
      </c>
      <c r="AL800">
        <v>457483</v>
      </c>
      <c r="AM800" t="s">
        <v>918</v>
      </c>
      <c r="AN800" t="s">
        <v>67</v>
      </c>
      <c r="AO800" t="s">
        <v>123</v>
      </c>
      <c r="AP800" t="s">
        <v>124</v>
      </c>
      <c r="AQ800" t="s">
        <v>68</v>
      </c>
      <c r="AR800" t="s">
        <v>93</v>
      </c>
      <c r="AS800" t="s">
        <v>67</v>
      </c>
      <c r="AT800" t="s">
        <v>146</v>
      </c>
      <c r="AU800" t="s">
        <v>125</v>
      </c>
      <c r="AV800" t="s">
        <v>67</v>
      </c>
      <c r="AW800" t="s">
        <v>126</v>
      </c>
      <c r="AX800" t="s">
        <v>477</v>
      </c>
      <c r="AY800" t="s">
        <v>110</v>
      </c>
      <c r="AZ800">
        <v>1007</v>
      </c>
      <c r="BA800" t="s">
        <v>67</v>
      </c>
      <c r="BB800">
        <v>0</v>
      </c>
      <c r="BC800">
        <v>0.03</v>
      </c>
      <c r="BD800">
        <v>1.9</v>
      </c>
      <c r="BE800">
        <v>1.9</v>
      </c>
      <c r="BF800" t="s">
        <v>70</v>
      </c>
      <c r="BG800" t="s">
        <v>99</v>
      </c>
      <c r="BH800" t="s">
        <v>704</v>
      </c>
      <c r="BI800" t="s">
        <v>67</v>
      </c>
      <c r="BJ800" t="s">
        <v>147</v>
      </c>
      <c r="BK800" t="s">
        <v>67</v>
      </c>
      <c r="BL800" t="s">
        <v>97</v>
      </c>
      <c r="BM800" t="s">
        <v>67</v>
      </c>
      <c r="BN800">
        <v>1.83</v>
      </c>
      <c r="BO800">
        <v>0.08</v>
      </c>
      <c r="BP800">
        <v>0.5</v>
      </c>
      <c r="BQ800" t="s">
        <v>148</v>
      </c>
      <c r="BR800" t="s">
        <v>919</v>
      </c>
      <c r="BS800" t="s">
        <v>133</v>
      </c>
      <c r="BT800" t="s">
        <v>98</v>
      </c>
      <c r="BU800">
        <v>-1.1000000000000001</v>
      </c>
      <c r="BV800">
        <v>-0.9</v>
      </c>
    </row>
    <row r="801" spans="1:74" x14ac:dyDescent="0.25">
      <c r="A801" t="s">
        <v>80</v>
      </c>
      <c r="B801" t="s">
        <v>80</v>
      </c>
      <c r="C801" t="s">
        <v>80</v>
      </c>
      <c r="D801">
        <v>7.3</v>
      </c>
      <c r="E801">
        <v>2.16</v>
      </c>
      <c r="F801" t="s">
        <v>67</v>
      </c>
      <c r="G801" t="s">
        <v>88</v>
      </c>
      <c r="H801">
        <v>199</v>
      </c>
      <c r="I801">
        <v>1.1299999999999999</v>
      </c>
      <c r="J801" t="s">
        <v>106</v>
      </c>
      <c r="K801" t="s">
        <v>67</v>
      </c>
      <c r="L801">
        <v>0</v>
      </c>
      <c r="M801" t="s">
        <v>116</v>
      </c>
      <c r="N801" t="s">
        <v>107</v>
      </c>
      <c r="O801">
        <v>-0.9</v>
      </c>
      <c r="P801">
        <v>-1.88</v>
      </c>
      <c r="Q801">
        <v>-1.67</v>
      </c>
      <c r="R801" t="s">
        <v>142</v>
      </c>
      <c r="S801">
        <v>14.3</v>
      </c>
      <c r="T801" t="s">
        <v>65</v>
      </c>
      <c r="U801" t="s">
        <v>917</v>
      </c>
      <c r="V801" t="s">
        <v>119</v>
      </c>
      <c r="W801" t="s">
        <v>80</v>
      </c>
      <c r="X801">
        <v>2.44</v>
      </c>
      <c r="Y801" t="s">
        <v>67</v>
      </c>
      <c r="Z801">
        <v>-0.78</v>
      </c>
      <c r="AA801" t="s">
        <v>65</v>
      </c>
      <c r="AB801" t="s">
        <v>92</v>
      </c>
      <c r="AC801">
        <v>-1.88</v>
      </c>
      <c r="AD801">
        <v>2021</v>
      </c>
      <c r="AE801">
        <v>55.2</v>
      </c>
      <c r="AF801">
        <v>110</v>
      </c>
      <c r="AG801" t="s">
        <v>93</v>
      </c>
      <c r="AH801" t="s">
        <v>66</v>
      </c>
      <c r="AI801">
        <v>1536</v>
      </c>
      <c r="AJ801">
        <v>11.62</v>
      </c>
      <c r="AK801" t="s">
        <v>109</v>
      </c>
      <c r="AL801">
        <v>457484</v>
      </c>
      <c r="AM801" t="s">
        <v>918</v>
      </c>
      <c r="AN801" t="s">
        <v>67</v>
      </c>
      <c r="AO801" t="s">
        <v>123</v>
      </c>
      <c r="AP801" t="s">
        <v>124</v>
      </c>
      <c r="AQ801" t="s">
        <v>68</v>
      </c>
      <c r="AR801" t="s">
        <v>93</v>
      </c>
      <c r="AS801" t="s">
        <v>67</v>
      </c>
      <c r="AT801" t="s">
        <v>146</v>
      </c>
      <c r="AU801" t="s">
        <v>125</v>
      </c>
      <c r="AV801" t="s">
        <v>67</v>
      </c>
      <c r="AW801" t="s">
        <v>126</v>
      </c>
      <c r="AX801" t="s">
        <v>920</v>
      </c>
      <c r="AY801" t="s">
        <v>110</v>
      </c>
      <c r="AZ801">
        <v>1006</v>
      </c>
      <c r="BA801" t="s">
        <v>67</v>
      </c>
      <c r="BB801">
        <v>0</v>
      </c>
      <c r="BC801">
        <v>0.21</v>
      </c>
      <c r="BD801">
        <v>1</v>
      </c>
      <c r="BE801">
        <v>1</v>
      </c>
      <c r="BF801" t="s">
        <v>70</v>
      </c>
      <c r="BG801" t="s">
        <v>99</v>
      </c>
      <c r="BH801" t="s">
        <v>704</v>
      </c>
      <c r="BI801" t="s">
        <v>67</v>
      </c>
      <c r="BJ801" t="s">
        <v>147</v>
      </c>
      <c r="BK801" t="s">
        <v>67</v>
      </c>
      <c r="BL801" t="s">
        <v>97</v>
      </c>
      <c r="BM801" t="s">
        <v>67</v>
      </c>
      <c r="BN801">
        <v>134.80000000000001</v>
      </c>
      <c r="BO801">
        <v>0.78</v>
      </c>
      <c r="BP801">
        <v>13.3</v>
      </c>
      <c r="BQ801" t="s">
        <v>74</v>
      </c>
      <c r="BR801" t="s">
        <v>919</v>
      </c>
      <c r="BS801" t="s">
        <v>133</v>
      </c>
      <c r="BT801" t="s">
        <v>98</v>
      </c>
      <c r="BU801">
        <v>-1.1000000000000001</v>
      </c>
      <c r="BV801">
        <v>-0.9</v>
      </c>
    </row>
    <row r="802" spans="1:74" x14ac:dyDescent="0.25">
      <c r="A802" t="s">
        <v>80</v>
      </c>
      <c r="B802" t="s">
        <v>80</v>
      </c>
      <c r="C802" t="s">
        <v>80</v>
      </c>
      <c r="D802">
        <v>2.7</v>
      </c>
      <c r="E802">
        <v>0.21</v>
      </c>
      <c r="F802" t="s">
        <v>67</v>
      </c>
      <c r="G802" t="s">
        <v>88</v>
      </c>
      <c r="H802">
        <v>199</v>
      </c>
      <c r="I802">
        <v>1.1299999999999999</v>
      </c>
      <c r="J802" t="s">
        <v>106</v>
      </c>
      <c r="K802" t="s">
        <v>67</v>
      </c>
      <c r="L802">
        <v>0</v>
      </c>
      <c r="M802" t="s">
        <v>116</v>
      </c>
      <c r="N802" t="s">
        <v>107</v>
      </c>
      <c r="O802">
        <v>-0.9</v>
      </c>
      <c r="P802">
        <v>-1.96</v>
      </c>
      <c r="Q802">
        <v>-1.8</v>
      </c>
      <c r="R802" t="s">
        <v>72</v>
      </c>
      <c r="S802">
        <v>13.6</v>
      </c>
      <c r="T802" t="s">
        <v>65</v>
      </c>
      <c r="U802" t="s">
        <v>917</v>
      </c>
      <c r="V802" t="s">
        <v>108</v>
      </c>
      <c r="W802" t="s">
        <v>80</v>
      </c>
      <c r="X802">
        <v>0.24</v>
      </c>
      <c r="Y802" t="s">
        <v>67</v>
      </c>
      <c r="Z802">
        <v>-0.7</v>
      </c>
      <c r="AA802" t="s">
        <v>65</v>
      </c>
      <c r="AB802" t="s">
        <v>92</v>
      </c>
      <c r="AC802">
        <v>-1.96</v>
      </c>
      <c r="AD802">
        <v>2021</v>
      </c>
      <c r="AE802">
        <v>80</v>
      </c>
      <c r="AF802">
        <v>160</v>
      </c>
      <c r="AG802" t="s">
        <v>93</v>
      </c>
      <c r="AH802" t="s">
        <v>66</v>
      </c>
      <c r="AI802">
        <v>1536</v>
      </c>
      <c r="AJ802">
        <v>2.95</v>
      </c>
      <c r="AK802" t="s">
        <v>109</v>
      </c>
      <c r="AL802">
        <v>457485</v>
      </c>
      <c r="AM802" t="s">
        <v>918</v>
      </c>
      <c r="AN802" t="s">
        <v>67</v>
      </c>
      <c r="AO802" t="s">
        <v>123</v>
      </c>
      <c r="AP802" t="s">
        <v>124</v>
      </c>
      <c r="AQ802" t="s">
        <v>68</v>
      </c>
      <c r="AR802" t="s">
        <v>93</v>
      </c>
      <c r="AS802" t="s">
        <v>67</v>
      </c>
      <c r="AT802" t="s">
        <v>146</v>
      </c>
      <c r="AU802" t="s">
        <v>125</v>
      </c>
      <c r="AV802" t="s">
        <v>67</v>
      </c>
      <c r="AW802" t="s">
        <v>126</v>
      </c>
      <c r="AX802" t="s">
        <v>920</v>
      </c>
      <c r="AY802" t="s">
        <v>110</v>
      </c>
      <c r="AZ802">
        <v>1245</v>
      </c>
      <c r="BA802" t="s">
        <v>67</v>
      </c>
      <c r="BB802">
        <v>0</v>
      </c>
      <c r="BC802">
        <v>0.16</v>
      </c>
      <c r="BD802">
        <v>4.0999999999999996</v>
      </c>
      <c r="BE802">
        <v>4.0999999999999996</v>
      </c>
      <c r="BF802" t="s">
        <v>70</v>
      </c>
      <c r="BG802" t="s">
        <v>99</v>
      </c>
      <c r="BH802" t="s">
        <v>704</v>
      </c>
      <c r="BI802" t="s">
        <v>67</v>
      </c>
      <c r="BJ802" t="s">
        <v>147</v>
      </c>
      <c r="BK802" t="s">
        <v>67</v>
      </c>
      <c r="BL802" t="s">
        <v>97</v>
      </c>
      <c r="BM802" t="s">
        <v>67</v>
      </c>
      <c r="BN802">
        <v>18.989999999999998</v>
      </c>
      <c r="BO802">
        <v>0.86</v>
      </c>
      <c r="BP802">
        <v>3.4</v>
      </c>
      <c r="BQ802" t="s">
        <v>131</v>
      </c>
      <c r="BR802" t="s">
        <v>919</v>
      </c>
      <c r="BS802" t="s">
        <v>133</v>
      </c>
      <c r="BT802" t="s">
        <v>98</v>
      </c>
      <c r="BU802">
        <v>-1.1000000000000001</v>
      </c>
      <c r="BV802">
        <v>-0.9</v>
      </c>
    </row>
    <row r="803" spans="1:74" x14ac:dyDescent="0.25">
      <c r="A803" t="s">
        <v>80</v>
      </c>
      <c r="B803" t="s">
        <v>80</v>
      </c>
      <c r="C803" t="s">
        <v>80</v>
      </c>
      <c r="D803">
        <v>0.3</v>
      </c>
      <c r="E803">
        <v>0.01</v>
      </c>
      <c r="F803" t="s">
        <v>67</v>
      </c>
      <c r="G803" t="s">
        <v>88</v>
      </c>
      <c r="H803">
        <v>199</v>
      </c>
      <c r="I803">
        <v>1.1299999999999999</v>
      </c>
      <c r="J803" t="s">
        <v>106</v>
      </c>
      <c r="K803" t="s">
        <v>67</v>
      </c>
      <c r="L803">
        <v>0</v>
      </c>
      <c r="M803" t="s">
        <v>116</v>
      </c>
      <c r="N803" t="s">
        <v>107</v>
      </c>
      <c r="O803">
        <v>-0.9</v>
      </c>
      <c r="P803">
        <v>-0.79</v>
      </c>
      <c r="Q803">
        <v>-0.76</v>
      </c>
      <c r="R803" t="s">
        <v>142</v>
      </c>
      <c r="S803">
        <v>4.2</v>
      </c>
      <c r="T803" t="s">
        <v>65</v>
      </c>
      <c r="U803" t="s">
        <v>917</v>
      </c>
      <c r="V803" t="s">
        <v>108</v>
      </c>
      <c r="W803" t="s">
        <v>80</v>
      </c>
      <c r="X803">
        <v>0.01</v>
      </c>
      <c r="Y803" t="s">
        <v>67</v>
      </c>
      <c r="Z803">
        <v>-0.71</v>
      </c>
      <c r="AA803" t="s">
        <v>65</v>
      </c>
      <c r="AB803" t="s">
        <v>92</v>
      </c>
      <c r="AC803">
        <v>-0.79</v>
      </c>
      <c r="AD803">
        <v>2021</v>
      </c>
      <c r="AE803">
        <v>62.6</v>
      </c>
      <c r="AF803">
        <v>125</v>
      </c>
      <c r="AG803" t="s">
        <v>93</v>
      </c>
      <c r="AH803" t="s">
        <v>66</v>
      </c>
      <c r="AI803">
        <v>1536</v>
      </c>
      <c r="AJ803">
        <v>0.02</v>
      </c>
      <c r="AK803" t="s">
        <v>109</v>
      </c>
      <c r="AL803">
        <v>457486</v>
      </c>
      <c r="AM803" t="s">
        <v>918</v>
      </c>
      <c r="AN803" t="s">
        <v>67</v>
      </c>
      <c r="AO803" t="s">
        <v>123</v>
      </c>
      <c r="AP803" t="s">
        <v>124</v>
      </c>
      <c r="AQ803" t="s">
        <v>68</v>
      </c>
      <c r="AR803" t="s">
        <v>93</v>
      </c>
      <c r="AS803" t="s">
        <v>67</v>
      </c>
      <c r="AT803" t="s">
        <v>146</v>
      </c>
      <c r="AU803" t="s">
        <v>125</v>
      </c>
      <c r="AV803" t="s">
        <v>67</v>
      </c>
      <c r="AW803" t="s">
        <v>126</v>
      </c>
      <c r="AX803" t="s">
        <v>477</v>
      </c>
      <c r="AY803" t="s">
        <v>110</v>
      </c>
      <c r="AZ803">
        <v>1007</v>
      </c>
      <c r="BA803" t="s">
        <v>67</v>
      </c>
      <c r="BB803">
        <v>0</v>
      </c>
      <c r="BC803">
        <v>0.03</v>
      </c>
      <c r="BD803">
        <v>1.9</v>
      </c>
      <c r="BE803">
        <v>1.9</v>
      </c>
      <c r="BF803" t="s">
        <v>70</v>
      </c>
      <c r="BG803" t="s">
        <v>99</v>
      </c>
      <c r="BH803" t="s">
        <v>704</v>
      </c>
      <c r="BI803" t="s">
        <v>67</v>
      </c>
      <c r="BJ803" t="s">
        <v>147</v>
      </c>
      <c r="BK803" t="s">
        <v>67</v>
      </c>
      <c r="BL803" t="s">
        <v>97</v>
      </c>
      <c r="BM803" t="s">
        <v>67</v>
      </c>
      <c r="BN803">
        <v>0.71</v>
      </c>
      <c r="BO803">
        <v>0.08</v>
      </c>
      <c r="BP803">
        <v>0.5</v>
      </c>
      <c r="BQ803" t="s">
        <v>148</v>
      </c>
      <c r="BR803" t="s">
        <v>919</v>
      </c>
      <c r="BS803" t="s">
        <v>133</v>
      </c>
      <c r="BT803" t="s">
        <v>98</v>
      </c>
      <c r="BU803">
        <v>-1.1000000000000001</v>
      </c>
      <c r="BV803">
        <v>-0.9</v>
      </c>
    </row>
    <row r="804" spans="1:74" x14ac:dyDescent="0.25">
      <c r="A804" t="s">
        <v>243</v>
      </c>
      <c r="B804" t="s">
        <v>171</v>
      </c>
      <c r="C804" t="s">
        <v>188</v>
      </c>
      <c r="D804">
        <v>1.4</v>
      </c>
      <c r="E804">
        <v>0.1</v>
      </c>
      <c r="F804" t="s">
        <v>67</v>
      </c>
      <c r="G804" t="s">
        <v>111</v>
      </c>
      <c r="H804">
        <v>199</v>
      </c>
      <c r="I804">
        <v>1.1299999999999999</v>
      </c>
      <c r="J804" t="s">
        <v>112</v>
      </c>
      <c r="K804" t="s">
        <v>67</v>
      </c>
      <c r="L804">
        <v>0</v>
      </c>
      <c r="M804" t="s">
        <v>116</v>
      </c>
      <c r="N804" t="s">
        <v>107</v>
      </c>
      <c r="O804">
        <v>-1</v>
      </c>
      <c r="P804">
        <v>-1.08</v>
      </c>
      <c r="Q804">
        <v>-0.91</v>
      </c>
      <c r="R804" t="s">
        <v>142</v>
      </c>
      <c r="S804">
        <v>5.6</v>
      </c>
      <c r="T804" t="s">
        <v>65</v>
      </c>
      <c r="U804" t="s">
        <v>921</v>
      </c>
      <c r="V804" t="s">
        <v>144</v>
      </c>
      <c r="W804" t="s">
        <v>243</v>
      </c>
      <c r="X804">
        <v>0.11</v>
      </c>
      <c r="Y804" t="s">
        <v>67</v>
      </c>
      <c r="Z804">
        <v>-0.77</v>
      </c>
      <c r="AA804" t="s">
        <v>65</v>
      </c>
      <c r="AB804" t="s">
        <v>92</v>
      </c>
      <c r="AC804">
        <v>-1.08</v>
      </c>
      <c r="AD804">
        <v>2021</v>
      </c>
      <c r="AE804">
        <v>120.1</v>
      </c>
      <c r="AF804">
        <v>240</v>
      </c>
      <c r="AG804" t="s">
        <v>93</v>
      </c>
      <c r="AH804" t="s">
        <v>66</v>
      </c>
      <c r="AI804">
        <v>1536</v>
      </c>
      <c r="AJ804">
        <v>0.22</v>
      </c>
      <c r="AK804" t="s">
        <v>109</v>
      </c>
      <c r="AL804">
        <v>457488</v>
      </c>
      <c r="AM804" t="s">
        <v>922</v>
      </c>
      <c r="AN804" t="s">
        <v>67</v>
      </c>
      <c r="AO804" t="s">
        <v>123</v>
      </c>
      <c r="AP804" t="s">
        <v>124</v>
      </c>
      <c r="AQ804" t="s">
        <v>68</v>
      </c>
      <c r="AR804" t="s">
        <v>93</v>
      </c>
      <c r="AS804" t="s">
        <v>67</v>
      </c>
      <c r="AT804" t="s">
        <v>146</v>
      </c>
      <c r="AU804" t="s">
        <v>125</v>
      </c>
      <c r="AV804" t="s">
        <v>67</v>
      </c>
      <c r="AW804" t="s">
        <v>126</v>
      </c>
      <c r="AX804" t="s">
        <v>923</v>
      </c>
      <c r="AY804" t="s">
        <v>110</v>
      </c>
      <c r="AZ804">
        <v>682</v>
      </c>
      <c r="BA804" t="s">
        <v>67</v>
      </c>
      <c r="BB804">
        <v>0</v>
      </c>
      <c r="BC804">
        <v>0.17</v>
      </c>
      <c r="BD804">
        <v>2.2000000000000002</v>
      </c>
      <c r="BE804">
        <v>2.2000000000000002</v>
      </c>
      <c r="BF804" t="s">
        <v>70</v>
      </c>
      <c r="BG804" t="s">
        <v>99</v>
      </c>
      <c r="BH804" t="s">
        <v>704</v>
      </c>
      <c r="BI804" t="s">
        <v>67</v>
      </c>
      <c r="BJ804" t="s">
        <v>147</v>
      </c>
      <c r="BK804" t="s">
        <v>67</v>
      </c>
      <c r="BL804" t="s">
        <v>97</v>
      </c>
      <c r="BM804" t="s">
        <v>67</v>
      </c>
      <c r="BN804">
        <v>13.57</v>
      </c>
      <c r="BO804">
        <v>0.31</v>
      </c>
      <c r="BP804">
        <v>1.2</v>
      </c>
      <c r="BQ804" t="s">
        <v>148</v>
      </c>
      <c r="BR804" t="s">
        <v>252</v>
      </c>
      <c r="BS804" t="s">
        <v>133</v>
      </c>
      <c r="BT804" t="s">
        <v>98</v>
      </c>
      <c r="BU804">
        <v>-1.25</v>
      </c>
      <c r="BV804">
        <v>-1</v>
      </c>
    </row>
    <row r="805" spans="1:74" x14ac:dyDescent="0.25">
      <c r="A805" t="s">
        <v>243</v>
      </c>
      <c r="B805" t="s">
        <v>171</v>
      </c>
      <c r="C805" t="s">
        <v>188</v>
      </c>
      <c r="D805">
        <v>0.6</v>
      </c>
      <c r="E805">
        <v>0.1</v>
      </c>
      <c r="F805" t="s">
        <v>67</v>
      </c>
      <c r="G805" t="s">
        <v>73</v>
      </c>
      <c r="H805">
        <v>199</v>
      </c>
      <c r="I805">
        <v>1.1299999999999999</v>
      </c>
      <c r="J805" t="s">
        <v>112</v>
      </c>
      <c r="K805" t="s">
        <v>67</v>
      </c>
      <c r="L805">
        <v>0</v>
      </c>
      <c r="M805" t="s">
        <v>116</v>
      </c>
      <c r="N805" t="s">
        <v>315</v>
      </c>
      <c r="O805">
        <v>-1</v>
      </c>
      <c r="P805">
        <v>-1.08</v>
      </c>
      <c r="Q805">
        <v>-0.91</v>
      </c>
      <c r="R805" t="s">
        <v>142</v>
      </c>
      <c r="S805">
        <v>5.6</v>
      </c>
      <c r="T805" t="s">
        <v>65</v>
      </c>
      <c r="U805" t="s">
        <v>921</v>
      </c>
      <c r="V805" t="s">
        <v>144</v>
      </c>
      <c r="W805" t="s">
        <v>243</v>
      </c>
      <c r="X805">
        <v>0.11</v>
      </c>
      <c r="Y805" t="s">
        <v>67</v>
      </c>
      <c r="Z805">
        <v>-0.77</v>
      </c>
      <c r="AA805" t="s">
        <v>65</v>
      </c>
      <c r="AB805" t="s">
        <v>316</v>
      </c>
      <c r="AC805">
        <v>-1.08</v>
      </c>
      <c r="AD805">
        <v>2021</v>
      </c>
      <c r="AE805">
        <v>46.3</v>
      </c>
      <c r="AF805">
        <v>93</v>
      </c>
      <c r="AG805" t="s">
        <v>93</v>
      </c>
      <c r="AH805" t="s">
        <v>66</v>
      </c>
      <c r="AI805">
        <v>1536</v>
      </c>
      <c r="AJ805">
        <v>0.22</v>
      </c>
      <c r="AK805" t="s">
        <v>109</v>
      </c>
      <c r="AL805">
        <v>459530</v>
      </c>
      <c r="AM805" t="s">
        <v>922</v>
      </c>
      <c r="AN805" t="s">
        <v>67</v>
      </c>
      <c r="AO805" t="s">
        <v>123</v>
      </c>
      <c r="AP805" t="s">
        <v>124</v>
      </c>
      <c r="AQ805" t="s">
        <v>68</v>
      </c>
      <c r="AR805" t="s">
        <v>93</v>
      </c>
      <c r="AS805" t="s">
        <v>67</v>
      </c>
      <c r="AT805" t="s">
        <v>146</v>
      </c>
      <c r="AU805" t="s">
        <v>125</v>
      </c>
      <c r="AV805" t="s">
        <v>67</v>
      </c>
      <c r="AW805" t="s">
        <v>126</v>
      </c>
      <c r="AX805" t="s">
        <v>151</v>
      </c>
      <c r="AY805" t="s">
        <v>110</v>
      </c>
      <c r="AZ805">
        <v>682</v>
      </c>
      <c r="BA805" t="s">
        <v>67</v>
      </c>
      <c r="BB805">
        <v>0</v>
      </c>
      <c r="BC805">
        <v>0.17</v>
      </c>
      <c r="BD805">
        <v>2.2000000000000002</v>
      </c>
      <c r="BE805">
        <v>2.2000000000000002</v>
      </c>
      <c r="BF805" t="s">
        <v>303</v>
      </c>
      <c r="BG805" t="s">
        <v>99</v>
      </c>
      <c r="BH805" t="s">
        <v>704</v>
      </c>
      <c r="BI805" t="s">
        <v>67</v>
      </c>
      <c r="BJ805" t="s">
        <v>147</v>
      </c>
      <c r="BK805" t="s">
        <v>67</v>
      </c>
      <c r="BL805" t="s">
        <v>179</v>
      </c>
      <c r="BM805" t="s">
        <v>67</v>
      </c>
      <c r="BN805">
        <v>5.23</v>
      </c>
      <c r="BO805">
        <v>0.31</v>
      </c>
      <c r="BP805">
        <v>1.2</v>
      </c>
      <c r="BQ805" t="s">
        <v>148</v>
      </c>
      <c r="BR805" t="s">
        <v>894</v>
      </c>
      <c r="BS805" t="s">
        <v>133</v>
      </c>
      <c r="BT805" t="s">
        <v>98</v>
      </c>
      <c r="BU805">
        <v>-1.25</v>
      </c>
      <c r="BV805">
        <v>-1</v>
      </c>
    </row>
    <row r="806" spans="1:74" x14ac:dyDescent="0.25">
      <c r="A806" t="s">
        <v>80</v>
      </c>
      <c r="B806" t="s">
        <v>80</v>
      </c>
      <c r="C806" t="s">
        <v>80</v>
      </c>
      <c r="D806">
        <v>3.2</v>
      </c>
      <c r="E806">
        <v>0.19</v>
      </c>
      <c r="F806">
        <v>0.56999999999999995</v>
      </c>
      <c r="G806" t="s">
        <v>73</v>
      </c>
      <c r="H806">
        <v>199</v>
      </c>
      <c r="I806">
        <v>1.1299999999999999</v>
      </c>
      <c r="J806" t="s">
        <v>106</v>
      </c>
      <c r="K806" t="s">
        <v>67</v>
      </c>
      <c r="L806">
        <v>0</v>
      </c>
      <c r="M806" t="s">
        <v>116</v>
      </c>
      <c r="N806" t="s">
        <v>315</v>
      </c>
      <c r="O806">
        <v>-2.1</v>
      </c>
      <c r="P806">
        <v>-1.56</v>
      </c>
      <c r="Q806">
        <v>-1.34</v>
      </c>
      <c r="R806" t="s">
        <v>142</v>
      </c>
      <c r="S806">
        <v>4.8</v>
      </c>
      <c r="T806" t="s">
        <v>65</v>
      </c>
      <c r="U806" t="s">
        <v>924</v>
      </c>
      <c r="V806" t="s">
        <v>108</v>
      </c>
      <c r="W806" t="s">
        <v>80</v>
      </c>
      <c r="X806">
        <v>0.21</v>
      </c>
      <c r="Y806">
        <v>0.59</v>
      </c>
      <c r="Z806">
        <v>-1.03</v>
      </c>
      <c r="AA806" t="s">
        <v>65</v>
      </c>
      <c r="AB806" t="s">
        <v>316</v>
      </c>
      <c r="AC806">
        <v>-1.56</v>
      </c>
      <c r="AD806">
        <v>2021</v>
      </c>
      <c r="AE806">
        <v>228.6</v>
      </c>
      <c r="AF806">
        <v>457</v>
      </c>
      <c r="AG806" t="s">
        <v>93</v>
      </c>
      <c r="AH806" t="s">
        <v>66</v>
      </c>
      <c r="AI806">
        <v>1536</v>
      </c>
      <c r="AJ806">
        <v>0.45</v>
      </c>
      <c r="AK806" t="s">
        <v>109</v>
      </c>
      <c r="AL806">
        <v>457489</v>
      </c>
      <c r="AM806" t="s">
        <v>691</v>
      </c>
      <c r="AN806" t="s">
        <v>67</v>
      </c>
      <c r="AO806" t="s">
        <v>123</v>
      </c>
      <c r="AP806" t="s">
        <v>124</v>
      </c>
      <c r="AQ806" t="s">
        <v>68</v>
      </c>
      <c r="AR806" t="s">
        <v>93</v>
      </c>
      <c r="AS806" t="s">
        <v>67</v>
      </c>
      <c r="AT806" t="s">
        <v>146</v>
      </c>
      <c r="AU806" t="s">
        <v>125</v>
      </c>
      <c r="AV806" t="s">
        <v>67</v>
      </c>
      <c r="AW806" t="s">
        <v>126</v>
      </c>
      <c r="AX806" t="s">
        <v>301</v>
      </c>
      <c r="AY806" t="s">
        <v>110</v>
      </c>
      <c r="AZ806">
        <v>90</v>
      </c>
      <c r="BA806" t="s">
        <v>67</v>
      </c>
      <c r="BB806">
        <v>0</v>
      </c>
      <c r="BC806">
        <v>0.22</v>
      </c>
      <c r="BD806">
        <v>1.7</v>
      </c>
      <c r="BE806">
        <v>1.7</v>
      </c>
      <c r="BF806" t="s">
        <v>70</v>
      </c>
      <c r="BG806" t="s">
        <v>241</v>
      </c>
      <c r="BH806" t="s">
        <v>704</v>
      </c>
      <c r="BI806" t="s">
        <v>67</v>
      </c>
      <c r="BJ806" t="s">
        <v>147</v>
      </c>
      <c r="BK806">
        <v>-1.7</v>
      </c>
      <c r="BL806" t="s">
        <v>97</v>
      </c>
      <c r="BM806">
        <v>134.874</v>
      </c>
      <c r="BN806">
        <v>49.08</v>
      </c>
      <c r="BO806">
        <v>0.53</v>
      </c>
      <c r="BP806">
        <v>1.4</v>
      </c>
      <c r="BQ806" t="s">
        <v>148</v>
      </c>
      <c r="BR806" t="s">
        <v>747</v>
      </c>
      <c r="BS806" t="s">
        <v>133</v>
      </c>
      <c r="BT806" t="s">
        <v>98</v>
      </c>
      <c r="BU806" t="s">
        <v>67</v>
      </c>
      <c r="BV806" t="s">
        <v>67</v>
      </c>
    </row>
    <row r="807" spans="1:74" x14ac:dyDescent="0.25">
      <c r="A807" t="s">
        <v>80</v>
      </c>
      <c r="B807" t="s">
        <v>80</v>
      </c>
      <c r="C807" t="s">
        <v>80</v>
      </c>
      <c r="D807">
        <v>1.3</v>
      </c>
      <c r="E807">
        <v>0.23</v>
      </c>
      <c r="F807" t="s">
        <v>67</v>
      </c>
      <c r="G807" t="s">
        <v>105</v>
      </c>
      <c r="H807">
        <v>199</v>
      </c>
      <c r="I807">
        <v>1.1299999999999999</v>
      </c>
      <c r="J807" t="s">
        <v>106</v>
      </c>
      <c r="K807" t="s">
        <v>67</v>
      </c>
      <c r="L807">
        <v>0</v>
      </c>
      <c r="M807" t="s">
        <v>116</v>
      </c>
      <c r="N807" t="s">
        <v>107</v>
      </c>
      <c r="O807">
        <v>-1.4</v>
      </c>
      <c r="P807">
        <v>-1.65</v>
      </c>
      <c r="Q807">
        <v>-1.33</v>
      </c>
      <c r="R807" t="s">
        <v>142</v>
      </c>
      <c r="S807">
        <v>5.9</v>
      </c>
      <c r="T807" t="s">
        <v>65</v>
      </c>
      <c r="U807" t="s">
        <v>925</v>
      </c>
      <c r="V807" t="s">
        <v>108</v>
      </c>
      <c r="W807" t="s">
        <v>80</v>
      </c>
      <c r="X807">
        <v>0.26</v>
      </c>
      <c r="Y807" t="s">
        <v>67</v>
      </c>
      <c r="Z807">
        <v>-0.99</v>
      </c>
      <c r="AA807" t="s">
        <v>65</v>
      </c>
      <c r="AB807" t="s">
        <v>92</v>
      </c>
      <c r="AC807">
        <v>-1.65</v>
      </c>
      <c r="AD807">
        <v>2021</v>
      </c>
      <c r="AE807">
        <v>110.4</v>
      </c>
      <c r="AF807">
        <v>221</v>
      </c>
      <c r="AG807" t="s">
        <v>93</v>
      </c>
      <c r="AH807" t="s">
        <v>66</v>
      </c>
      <c r="AI807">
        <v>1536</v>
      </c>
      <c r="AJ807">
        <v>0.57999999999999996</v>
      </c>
      <c r="AK807" t="s">
        <v>109</v>
      </c>
      <c r="AL807">
        <v>457490</v>
      </c>
      <c r="AM807" t="s">
        <v>926</v>
      </c>
      <c r="AN807" t="s">
        <v>67</v>
      </c>
      <c r="AO807" t="s">
        <v>123</v>
      </c>
      <c r="AP807" t="s">
        <v>124</v>
      </c>
      <c r="AQ807" t="s">
        <v>68</v>
      </c>
      <c r="AR807" t="s">
        <v>93</v>
      </c>
      <c r="AS807" t="s">
        <v>67</v>
      </c>
      <c r="AT807" t="s">
        <v>146</v>
      </c>
      <c r="AU807" t="s">
        <v>125</v>
      </c>
      <c r="AV807" t="s">
        <v>67</v>
      </c>
      <c r="AW807" t="s">
        <v>126</v>
      </c>
      <c r="AX807" t="s">
        <v>371</v>
      </c>
      <c r="AY807" t="s">
        <v>110</v>
      </c>
      <c r="AZ807">
        <v>935</v>
      </c>
      <c r="BA807" t="s">
        <v>67</v>
      </c>
      <c r="BB807">
        <v>0</v>
      </c>
      <c r="BC807">
        <v>0.32</v>
      </c>
      <c r="BD807">
        <v>2.4</v>
      </c>
      <c r="BE807">
        <v>2.4</v>
      </c>
      <c r="BF807" t="s">
        <v>70</v>
      </c>
      <c r="BG807" t="s">
        <v>128</v>
      </c>
      <c r="BH807" t="s">
        <v>704</v>
      </c>
      <c r="BI807" t="s">
        <v>67</v>
      </c>
      <c r="BJ807" t="s">
        <v>147</v>
      </c>
      <c r="BK807" t="s">
        <v>67</v>
      </c>
      <c r="BL807" t="s">
        <v>130</v>
      </c>
      <c r="BM807" t="s">
        <v>67</v>
      </c>
      <c r="BN807">
        <v>28.69</v>
      </c>
      <c r="BO807">
        <v>0.4</v>
      </c>
      <c r="BP807">
        <v>1.2</v>
      </c>
      <c r="BQ807" t="s">
        <v>148</v>
      </c>
      <c r="BR807" t="s">
        <v>139</v>
      </c>
      <c r="BS807" t="s">
        <v>133</v>
      </c>
      <c r="BT807" t="s">
        <v>98</v>
      </c>
      <c r="BU807">
        <v>-1.25</v>
      </c>
      <c r="BV807">
        <v>-1</v>
      </c>
    </row>
    <row r="808" spans="1:74" x14ac:dyDescent="0.25">
      <c r="A808" t="s">
        <v>80</v>
      </c>
      <c r="B808" t="s">
        <v>80</v>
      </c>
      <c r="C808" t="s">
        <v>80</v>
      </c>
      <c r="D808">
        <v>3.1</v>
      </c>
      <c r="E808">
        <v>0.11</v>
      </c>
      <c r="F808" t="s">
        <v>67</v>
      </c>
      <c r="G808" t="s">
        <v>105</v>
      </c>
      <c r="H808">
        <v>199</v>
      </c>
      <c r="I808">
        <v>1.1299999999999999</v>
      </c>
      <c r="J808" t="s">
        <v>106</v>
      </c>
      <c r="K808" t="s">
        <v>67</v>
      </c>
      <c r="L808">
        <v>0</v>
      </c>
      <c r="M808" t="s">
        <v>116</v>
      </c>
      <c r="N808" t="s">
        <v>107</v>
      </c>
      <c r="O808">
        <v>-1.4</v>
      </c>
      <c r="P808">
        <v>-1.5</v>
      </c>
      <c r="Q808">
        <v>-1.3</v>
      </c>
      <c r="R808" t="s">
        <v>142</v>
      </c>
      <c r="S808">
        <v>5.8</v>
      </c>
      <c r="T808" t="s">
        <v>65</v>
      </c>
      <c r="U808" t="s">
        <v>925</v>
      </c>
      <c r="V808" t="s">
        <v>108</v>
      </c>
      <c r="W808" t="s">
        <v>80</v>
      </c>
      <c r="X808">
        <v>0.12</v>
      </c>
      <c r="Y808" t="s">
        <v>67</v>
      </c>
      <c r="Z808">
        <v>-1.01</v>
      </c>
      <c r="AA808" t="s">
        <v>65</v>
      </c>
      <c r="AB808" t="s">
        <v>92</v>
      </c>
      <c r="AC808">
        <v>-1.5</v>
      </c>
      <c r="AD808">
        <v>2021</v>
      </c>
      <c r="AE808">
        <v>282.5</v>
      </c>
      <c r="AF808">
        <v>565</v>
      </c>
      <c r="AG808" t="s">
        <v>93</v>
      </c>
      <c r="AH808" t="s">
        <v>66</v>
      </c>
      <c r="AI808">
        <v>1536</v>
      </c>
      <c r="AJ808">
        <v>0.32</v>
      </c>
      <c r="AK808" t="s">
        <v>109</v>
      </c>
      <c r="AL808">
        <v>457491</v>
      </c>
      <c r="AM808" t="s">
        <v>926</v>
      </c>
      <c r="AN808" t="s">
        <v>67</v>
      </c>
      <c r="AO808" t="s">
        <v>123</v>
      </c>
      <c r="AP808" t="s">
        <v>124</v>
      </c>
      <c r="AQ808" t="s">
        <v>68</v>
      </c>
      <c r="AR808" t="s">
        <v>93</v>
      </c>
      <c r="AS808" t="s">
        <v>67</v>
      </c>
      <c r="AT808" t="s">
        <v>146</v>
      </c>
      <c r="AU808" t="s">
        <v>125</v>
      </c>
      <c r="AV808" t="s">
        <v>67</v>
      </c>
      <c r="AW808" t="s">
        <v>126</v>
      </c>
      <c r="AX808" t="s">
        <v>371</v>
      </c>
      <c r="AY808" t="s">
        <v>110</v>
      </c>
      <c r="AZ808">
        <v>936</v>
      </c>
      <c r="BA808" t="s">
        <v>67</v>
      </c>
      <c r="BB808">
        <v>0</v>
      </c>
      <c r="BC808">
        <v>0.2</v>
      </c>
      <c r="BD808">
        <v>2.4</v>
      </c>
      <c r="BE808">
        <v>2.4</v>
      </c>
      <c r="BF808" t="s">
        <v>70</v>
      </c>
      <c r="BG808" t="s">
        <v>128</v>
      </c>
      <c r="BH808" t="s">
        <v>704</v>
      </c>
      <c r="BI808" t="s">
        <v>67</v>
      </c>
      <c r="BJ808" t="s">
        <v>147</v>
      </c>
      <c r="BK808" t="s">
        <v>67</v>
      </c>
      <c r="BL808" t="s">
        <v>130</v>
      </c>
      <c r="BM808" t="s">
        <v>67</v>
      </c>
      <c r="BN808">
        <v>35.11</v>
      </c>
      <c r="BO808">
        <v>0.25</v>
      </c>
      <c r="BP808">
        <v>1.1000000000000001</v>
      </c>
      <c r="BQ808" t="s">
        <v>148</v>
      </c>
      <c r="BR808" t="s">
        <v>139</v>
      </c>
      <c r="BS808" t="s">
        <v>133</v>
      </c>
      <c r="BT808" t="s">
        <v>98</v>
      </c>
      <c r="BU808">
        <v>-1.25</v>
      </c>
      <c r="BV808">
        <v>-1</v>
      </c>
    </row>
    <row r="809" spans="1:74" x14ac:dyDescent="0.25">
      <c r="A809" t="s">
        <v>80</v>
      </c>
      <c r="B809" t="s">
        <v>80</v>
      </c>
      <c r="C809" t="s">
        <v>80</v>
      </c>
      <c r="D809">
        <v>4.3</v>
      </c>
      <c r="E809">
        <v>0</v>
      </c>
      <c r="F809">
        <v>0.15</v>
      </c>
      <c r="G809" t="s">
        <v>73</v>
      </c>
      <c r="H809">
        <v>199</v>
      </c>
      <c r="I809">
        <v>1.1299999999999999</v>
      </c>
      <c r="J809" t="s">
        <v>89</v>
      </c>
      <c r="K809" t="s">
        <v>67</v>
      </c>
      <c r="L809">
        <v>0</v>
      </c>
      <c r="M809" t="s">
        <v>116</v>
      </c>
      <c r="N809" t="s">
        <v>315</v>
      </c>
      <c r="O809">
        <v>-1.4</v>
      </c>
      <c r="P809">
        <v>-0.86</v>
      </c>
      <c r="Q809">
        <v>-0.85</v>
      </c>
      <c r="R809" t="s">
        <v>72</v>
      </c>
      <c r="S809">
        <v>9.6999999999999993</v>
      </c>
      <c r="T809" t="s">
        <v>65</v>
      </c>
      <c r="U809" t="s">
        <v>927</v>
      </c>
      <c r="V809" t="s">
        <v>144</v>
      </c>
      <c r="W809" t="s">
        <v>80</v>
      </c>
      <c r="X809">
        <v>0</v>
      </c>
      <c r="Y809">
        <v>0.15</v>
      </c>
      <c r="Z809">
        <v>0.8</v>
      </c>
      <c r="AA809" t="s">
        <v>65</v>
      </c>
      <c r="AB809" t="s">
        <v>316</v>
      </c>
      <c r="AC809">
        <v>-0.86</v>
      </c>
      <c r="AD809">
        <v>2021</v>
      </c>
      <c r="AE809">
        <v>91.7</v>
      </c>
      <c r="AF809">
        <v>183</v>
      </c>
      <c r="AG809" t="s">
        <v>93</v>
      </c>
      <c r="AH809" t="s">
        <v>66</v>
      </c>
      <c r="AI809">
        <v>1536</v>
      </c>
      <c r="AJ809">
        <v>0</v>
      </c>
      <c r="AK809" t="s">
        <v>109</v>
      </c>
      <c r="AL809">
        <v>457494</v>
      </c>
      <c r="AM809" t="s">
        <v>381</v>
      </c>
      <c r="AN809" t="s">
        <v>67</v>
      </c>
      <c r="AO809" t="s">
        <v>123</v>
      </c>
      <c r="AP809" t="s">
        <v>124</v>
      </c>
      <c r="AQ809" t="s">
        <v>68</v>
      </c>
      <c r="AR809" t="s">
        <v>93</v>
      </c>
      <c r="AS809" t="s">
        <v>67</v>
      </c>
      <c r="AT809" t="s">
        <v>146</v>
      </c>
      <c r="AU809" t="s">
        <v>125</v>
      </c>
      <c r="AV809" t="s">
        <v>67</v>
      </c>
      <c r="AW809" t="s">
        <v>126</v>
      </c>
      <c r="AX809" t="s">
        <v>156</v>
      </c>
      <c r="AY809" t="s">
        <v>110</v>
      </c>
      <c r="AZ809">
        <v>198</v>
      </c>
      <c r="BA809" t="s">
        <v>67</v>
      </c>
      <c r="BB809">
        <v>0</v>
      </c>
      <c r="BC809">
        <v>0.01</v>
      </c>
      <c r="BD809">
        <v>2.5</v>
      </c>
      <c r="BE809">
        <v>2.5</v>
      </c>
      <c r="BF809" t="s">
        <v>303</v>
      </c>
      <c r="BG809" t="s">
        <v>241</v>
      </c>
      <c r="BH809" t="s">
        <v>704</v>
      </c>
      <c r="BI809" t="s">
        <v>67</v>
      </c>
      <c r="BJ809" t="s">
        <v>147</v>
      </c>
      <c r="BK809" t="s">
        <v>67</v>
      </c>
      <c r="BL809" t="s">
        <v>97</v>
      </c>
      <c r="BM809">
        <v>13.755000000000001</v>
      </c>
      <c r="BN809">
        <v>0</v>
      </c>
      <c r="BO809">
        <v>1.66</v>
      </c>
      <c r="BP809">
        <v>4.7</v>
      </c>
      <c r="BQ809" t="s">
        <v>190</v>
      </c>
      <c r="BR809" t="s">
        <v>382</v>
      </c>
      <c r="BS809" t="s">
        <v>133</v>
      </c>
      <c r="BT809" t="s">
        <v>98</v>
      </c>
      <c r="BU809">
        <v>-1.1000000000000001</v>
      </c>
      <c r="BV809">
        <v>-0.9</v>
      </c>
    </row>
    <row r="810" spans="1:74" x14ac:dyDescent="0.25">
      <c r="A810" t="s">
        <v>80</v>
      </c>
      <c r="B810" t="s">
        <v>80</v>
      </c>
      <c r="C810" t="s">
        <v>80</v>
      </c>
      <c r="D810">
        <v>0.5</v>
      </c>
      <c r="E810" t="s">
        <v>67</v>
      </c>
      <c r="F810" t="s">
        <v>67</v>
      </c>
      <c r="G810" t="s">
        <v>73</v>
      </c>
      <c r="H810">
        <v>199</v>
      </c>
      <c r="I810">
        <v>1.1299999999999999</v>
      </c>
      <c r="J810" t="s">
        <v>112</v>
      </c>
      <c r="K810" t="s">
        <v>67</v>
      </c>
      <c r="L810" t="s">
        <v>67</v>
      </c>
      <c r="M810" t="s">
        <v>116</v>
      </c>
      <c r="N810" t="s">
        <v>117</v>
      </c>
      <c r="O810">
        <v>-1.4</v>
      </c>
      <c r="P810" t="s">
        <v>67</v>
      </c>
      <c r="Q810" t="s">
        <v>67</v>
      </c>
      <c r="R810" t="s">
        <v>72</v>
      </c>
      <c r="S810" t="s">
        <v>67</v>
      </c>
      <c r="T810" t="s">
        <v>65</v>
      </c>
      <c r="U810" t="s">
        <v>928</v>
      </c>
      <c r="V810" t="s">
        <v>257</v>
      </c>
      <c r="W810" t="s">
        <v>80</v>
      </c>
      <c r="X810">
        <v>0.5</v>
      </c>
      <c r="Y810">
        <v>0.5</v>
      </c>
      <c r="Z810" t="s">
        <v>67</v>
      </c>
      <c r="AA810" t="s">
        <v>120</v>
      </c>
      <c r="AB810" t="s">
        <v>100</v>
      </c>
      <c r="AC810" t="s">
        <v>67</v>
      </c>
      <c r="AD810">
        <v>2021</v>
      </c>
      <c r="AE810">
        <v>51.2</v>
      </c>
      <c r="AF810">
        <v>102</v>
      </c>
      <c r="AG810" t="s">
        <v>93</v>
      </c>
      <c r="AH810" t="s">
        <v>66</v>
      </c>
      <c r="AI810" t="s">
        <v>67</v>
      </c>
      <c r="AJ810" t="s">
        <v>67</v>
      </c>
      <c r="AK810" t="s">
        <v>109</v>
      </c>
      <c r="AL810">
        <v>457495</v>
      </c>
      <c r="AM810" t="s">
        <v>929</v>
      </c>
      <c r="AN810" t="s">
        <v>893</v>
      </c>
      <c r="AO810" t="s">
        <v>123</v>
      </c>
      <c r="AP810" t="s">
        <v>124</v>
      </c>
      <c r="AQ810" t="s">
        <v>68</v>
      </c>
      <c r="AR810" t="s">
        <v>93</v>
      </c>
      <c r="AS810" t="s">
        <v>67</v>
      </c>
      <c r="AT810" t="s">
        <v>67</v>
      </c>
      <c r="AU810" t="s">
        <v>125</v>
      </c>
      <c r="AV810" t="s">
        <v>67</v>
      </c>
      <c r="AW810" t="s">
        <v>126</v>
      </c>
      <c r="AX810" t="s">
        <v>594</v>
      </c>
      <c r="AY810" t="s">
        <v>110</v>
      </c>
      <c r="AZ810" t="s">
        <v>67</v>
      </c>
      <c r="BA810" t="s">
        <v>67</v>
      </c>
      <c r="BB810">
        <v>0</v>
      </c>
      <c r="BC810" t="s">
        <v>67</v>
      </c>
      <c r="BD810" t="s">
        <v>67</v>
      </c>
      <c r="BE810" t="s">
        <v>67</v>
      </c>
      <c r="BF810" t="s">
        <v>70</v>
      </c>
      <c r="BG810" t="s">
        <v>128</v>
      </c>
      <c r="BH810" t="s">
        <v>704</v>
      </c>
      <c r="BI810" t="s">
        <v>67</v>
      </c>
      <c r="BJ810" t="s">
        <v>147</v>
      </c>
      <c r="BK810" t="s">
        <v>67</v>
      </c>
      <c r="BL810" t="s">
        <v>130</v>
      </c>
      <c r="BM810">
        <v>25.6</v>
      </c>
      <c r="BN810">
        <v>25.6</v>
      </c>
      <c r="BO810" t="s">
        <v>67</v>
      </c>
      <c r="BP810">
        <v>1</v>
      </c>
      <c r="BQ810" t="s">
        <v>148</v>
      </c>
      <c r="BR810" t="s">
        <v>139</v>
      </c>
      <c r="BS810" t="s">
        <v>133</v>
      </c>
      <c r="BT810" t="s">
        <v>98</v>
      </c>
      <c r="BU810">
        <v>-1.25</v>
      </c>
      <c r="BV810">
        <v>-1</v>
      </c>
    </row>
    <row r="811" spans="1:74" x14ac:dyDescent="0.25">
      <c r="A811" t="s">
        <v>195</v>
      </c>
      <c r="B811" t="s">
        <v>195</v>
      </c>
      <c r="C811" t="s">
        <v>195</v>
      </c>
      <c r="D811">
        <v>1.4</v>
      </c>
      <c r="E811">
        <v>0.39</v>
      </c>
      <c r="F811" t="s">
        <v>67</v>
      </c>
      <c r="G811" t="s">
        <v>105</v>
      </c>
      <c r="H811">
        <v>199</v>
      </c>
      <c r="I811">
        <v>1.1299999999999999</v>
      </c>
      <c r="J811" t="s">
        <v>106</v>
      </c>
      <c r="K811" t="s">
        <v>67</v>
      </c>
      <c r="L811">
        <v>0</v>
      </c>
      <c r="M811" t="s">
        <v>116</v>
      </c>
      <c r="N811" t="s">
        <v>107</v>
      </c>
      <c r="O811">
        <v>-1.4</v>
      </c>
      <c r="P811">
        <v>-1.85</v>
      </c>
      <c r="Q811">
        <v>-1.57</v>
      </c>
      <c r="R811" t="s">
        <v>72</v>
      </c>
      <c r="S811">
        <v>8.9</v>
      </c>
      <c r="T811" t="s">
        <v>65</v>
      </c>
      <c r="U811" t="s">
        <v>930</v>
      </c>
      <c r="V811" t="s">
        <v>108</v>
      </c>
      <c r="W811" t="s">
        <v>195</v>
      </c>
      <c r="X811">
        <v>0.44</v>
      </c>
      <c r="Y811" t="s">
        <v>67</v>
      </c>
      <c r="Z811">
        <v>-1</v>
      </c>
      <c r="AA811" t="s">
        <v>65</v>
      </c>
      <c r="AB811" t="s">
        <v>92</v>
      </c>
      <c r="AC811">
        <v>-1.85</v>
      </c>
      <c r="AD811">
        <v>2021</v>
      </c>
      <c r="AE811">
        <v>49.4</v>
      </c>
      <c r="AF811">
        <v>99</v>
      </c>
      <c r="AG811" t="s">
        <v>93</v>
      </c>
      <c r="AH811" t="s">
        <v>66</v>
      </c>
      <c r="AI811">
        <v>1536</v>
      </c>
      <c r="AJ811">
        <v>1.68</v>
      </c>
      <c r="AK811" t="s">
        <v>109</v>
      </c>
      <c r="AL811">
        <v>457492</v>
      </c>
      <c r="AM811" t="s">
        <v>931</v>
      </c>
      <c r="AN811" t="s">
        <v>67</v>
      </c>
      <c r="AO811" t="s">
        <v>123</v>
      </c>
      <c r="AP811" t="s">
        <v>124</v>
      </c>
      <c r="AQ811" t="s">
        <v>68</v>
      </c>
      <c r="AR811" t="s">
        <v>93</v>
      </c>
      <c r="AS811" t="s">
        <v>67</v>
      </c>
      <c r="AT811" t="s">
        <v>146</v>
      </c>
      <c r="AU811" t="s">
        <v>125</v>
      </c>
      <c r="AV811" t="s">
        <v>67</v>
      </c>
      <c r="AW811" t="s">
        <v>126</v>
      </c>
      <c r="AX811" t="s">
        <v>246</v>
      </c>
      <c r="AY811" t="s">
        <v>110</v>
      </c>
      <c r="AZ811">
        <v>624</v>
      </c>
      <c r="BA811" t="s">
        <v>67</v>
      </c>
      <c r="BB811">
        <v>0</v>
      </c>
      <c r="BC811">
        <v>0.28000000000000003</v>
      </c>
      <c r="BD811">
        <v>3.1</v>
      </c>
      <c r="BE811">
        <v>3.1</v>
      </c>
      <c r="BF811" t="s">
        <v>70</v>
      </c>
      <c r="BG811" t="s">
        <v>128</v>
      </c>
      <c r="BH811" t="s">
        <v>704</v>
      </c>
      <c r="BI811" t="s">
        <v>67</v>
      </c>
      <c r="BJ811" t="s">
        <v>147</v>
      </c>
      <c r="BK811" t="s">
        <v>67</v>
      </c>
      <c r="BL811" t="s">
        <v>130</v>
      </c>
      <c r="BM811" t="s">
        <v>67</v>
      </c>
      <c r="BN811">
        <v>21.76</v>
      </c>
      <c r="BO811">
        <v>0.6</v>
      </c>
      <c r="BP811">
        <v>2.8</v>
      </c>
      <c r="BQ811" t="s">
        <v>131</v>
      </c>
      <c r="BR811" t="s">
        <v>139</v>
      </c>
      <c r="BS811" t="s">
        <v>133</v>
      </c>
      <c r="BT811" t="s">
        <v>98</v>
      </c>
      <c r="BU811">
        <v>-1.25</v>
      </c>
      <c r="BV811">
        <v>-1</v>
      </c>
    </row>
    <row r="812" spans="1:74" x14ac:dyDescent="0.25">
      <c r="A812" t="s">
        <v>195</v>
      </c>
      <c r="B812" t="s">
        <v>195</v>
      </c>
      <c r="C812" t="s">
        <v>195</v>
      </c>
      <c r="D812">
        <v>3.9</v>
      </c>
      <c r="E812">
        <v>0.39</v>
      </c>
      <c r="F812" t="s">
        <v>67</v>
      </c>
      <c r="G812" t="s">
        <v>73</v>
      </c>
      <c r="H812">
        <v>199</v>
      </c>
      <c r="I812">
        <v>1.1299999999999999</v>
      </c>
      <c r="J812" t="s">
        <v>75</v>
      </c>
      <c r="K812" t="s">
        <v>67</v>
      </c>
      <c r="L812">
        <v>0</v>
      </c>
      <c r="M812" t="s">
        <v>116</v>
      </c>
      <c r="N812" t="s">
        <v>348</v>
      </c>
      <c r="O812">
        <v>-1.4</v>
      </c>
      <c r="P812">
        <v>-1.85</v>
      </c>
      <c r="Q812">
        <v>-1.57</v>
      </c>
      <c r="R812" t="s">
        <v>72</v>
      </c>
      <c r="S812">
        <v>8.9</v>
      </c>
      <c r="T812" t="s">
        <v>65</v>
      </c>
      <c r="U812" t="s">
        <v>930</v>
      </c>
      <c r="V812" t="s">
        <v>76</v>
      </c>
      <c r="W812" t="s">
        <v>195</v>
      </c>
      <c r="X812">
        <v>0.44</v>
      </c>
      <c r="Y812" t="s">
        <v>67</v>
      </c>
      <c r="Z812">
        <v>-1</v>
      </c>
      <c r="AA812" t="s">
        <v>65</v>
      </c>
      <c r="AB812" t="s">
        <v>100</v>
      </c>
      <c r="AC812">
        <v>-1.85</v>
      </c>
      <c r="AD812">
        <v>2021</v>
      </c>
      <c r="AE812">
        <v>137.69999999999999</v>
      </c>
      <c r="AF812">
        <v>275</v>
      </c>
      <c r="AG812" t="s">
        <v>93</v>
      </c>
      <c r="AH812" t="s">
        <v>66</v>
      </c>
      <c r="AI812">
        <v>1536</v>
      </c>
      <c r="AJ812">
        <v>1.68</v>
      </c>
      <c r="AK812" t="s">
        <v>77</v>
      </c>
      <c r="AL812">
        <v>457493</v>
      </c>
      <c r="AM812" t="s">
        <v>931</v>
      </c>
      <c r="AN812" t="s">
        <v>67</v>
      </c>
      <c r="AO812" t="s">
        <v>123</v>
      </c>
      <c r="AP812" t="s">
        <v>124</v>
      </c>
      <c r="AQ812" t="s">
        <v>68</v>
      </c>
      <c r="AR812" t="s">
        <v>93</v>
      </c>
      <c r="AS812" t="s">
        <v>67</v>
      </c>
      <c r="AT812" t="s">
        <v>146</v>
      </c>
      <c r="AU812" t="s">
        <v>125</v>
      </c>
      <c r="AV812" t="s">
        <v>67</v>
      </c>
      <c r="AW812" t="s">
        <v>126</v>
      </c>
      <c r="AX812" t="s">
        <v>246</v>
      </c>
      <c r="AY812" t="s">
        <v>78</v>
      </c>
      <c r="AZ812">
        <v>624</v>
      </c>
      <c r="BA812" t="s">
        <v>67</v>
      </c>
      <c r="BB812">
        <v>0</v>
      </c>
      <c r="BC812">
        <v>0.28000000000000003</v>
      </c>
      <c r="BD812">
        <v>3.1</v>
      </c>
      <c r="BE812">
        <v>3.1</v>
      </c>
      <c r="BF812" t="s">
        <v>70</v>
      </c>
      <c r="BG812" t="s">
        <v>128</v>
      </c>
      <c r="BH812" t="s">
        <v>704</v>
      </c>
      <c r="BI812" t="s">
        <v>67</v>
      </c>
      <c r="BJ812" t="s">
        <v>147</v>
      </c>
      <c r="BK812" t="s">
        <v>67</v>
      </c>
      <c r="BL812" t="s">
        <v>130</v>
      </c>
      <c r="BM812" t="s">
        <v>67</v>
      </c>
      <c r="BN812">
        <v>60.67</v>
      </c>
      <c r="BO812">
        <v>0.6</v>
      </c>
      <c r="BP812">
        <v>2.8</v>
      </c>
      <c r="BQ812" t="s">
        <v>131</v>
      </c>
      <c r="BR812" t="s">
        <v>139</v>
      </c>
      <c r="BS812" t="s">
        <v>133</v>
      </c>
      <c r="BT812" t="s">
        <v>79</v>
      </c>
      <c r="BU812">
        <v>-1.25</v>
      </c>
      <c r="BV812">
        <v>-1</v>
      </c>
    </row>
    <row r="813" spans="1:74" x14ac:dyDescent="0.25">
      <c r="A813" t="s">
        <v>80</v>
      </c>
      <c r="B813" t="s">
        <v>80</v>
      </c>
      <c r="C813" t="s">
        <v>80</v>
      </c>
      <c r="D813">
        <v>8.5</v>
      </c>
      <c r="E813">
        <v>0.49</v>
      </c>
      <c r="F813" t="s">
        <v>67</v>
      </c>
      <c r="G813" t="s">
        <v>111</v>
      </c>
      <c r="H813">
        <v>199</v>
      </c>
      <c r="I813">
        <v>1.1299999999999999</v>
      </c>
      <c r="J813" t="s">
        <v>106</v>
      </c>
      <c r="K813" t="s">
        <v>67</v>
      </c>
      <c r="L813">
        <v>1</v>
      </c>
      <c r="M813" t="s">
        <v>116</v>
      </c>
      <c r="N813" t="s">
        <v>107</v>
      </c>
      <c r="O813">
        <v>-1.2</v>
      </c>
      <c r="P813">
        <v>-1.92</v>
      </c>
      <c r="Q813">
        <v>-1.53</v>
      </c>
      <c r="R813" t="s">
        <v>72</v>
      </c>
      <c r="S813">
        <v>11.9</v>
      </c>
      <c r="T813" t="s">
        <v>65</v>
      </c>
      <c r="U813" t="s">
        <v>932</v>
      </c>
      <c r="V813" t="s">
        <v>108</v>
      </c>
      <c r="W813" t="s">
        <v>80</v>
      </c>
      <c r="X813">
        <v>0.55000000000000004</v>
      </c>
      <c r="Y813" t="s">
        <v>67</v>
      </c>
      <c r="Z813">
        <v>-1.03</v>
      </c>
      <c r="AA813" t="s">
        <v>65</v>
      </c>
      <c r="AB813" t="s">
        <v>92</v>
      </c>
      <c r="AC813">
        <v>-1.92</v>
      </c>
      <c r="AD813">
        <v>2021</v>
      </c>
      <c r="AE813">
        <v>274.3</v>
      </c>
      <c r="AF813">
        <v>549</v>
      </c>
      <c r="AG813" t="s">
        <v>93</v>
      </c>
      <c r="AH813" t="s">
        <v>66</v>
      </c>
      <c r="AI813">
        <v>1536</v>
      </c>
      <c r="AJ813">
        <v>1.84</v>
      </c>
      <c r="AK813" t="s">
        <v>109</v>
      </c>
      <c r="AL813">
        <v>457496</v>
      </c>
      <c r="AM813" t="s">
        <v>933</v>
      </c>
      <c r="AN813" t="s">
        <v>67</v>
      </c>
      <c r="AO813" t="s">
        <v>123</v>
      </c>
      <c r="AP813" t="s">
        <v>124</v>
      </c>
      <c r="AQ813" t="s">
        <v>68</v>
      </c>
      <c r="AR813" t="s">
        <v>93</v>
      </c>
      <c r="AS813" t="s">
        <v>67</v>
      </c>
      <c r="AT813" t="s">
        <v>146</v>
      </c>
      <c r="AU813" t="s">
        <v>125</v>
      </c>
      <c r="AV813" t="s">
        <v>67</v>
      </c>
      <c r="AW813" t="s">
        <v>126</v>
      </c>
      <c r="AX813" t="s">
        <v>474</v>
      </c>
      <c r="AY813" t="s">
        <v>110</v>
      </c>
      <c r="AZ813">
        <v>1091</v>
      </c>
      <c r="BA813" t="s">
        <v>67</v>
      </c>
      <c r="BB813">
        <v>0</v>
      </c>
      <c r="BC813">
        <v>0.39</v>
      </c>
      <c r="BD813">
        <v>4.4000000000000004</v>
      </c>
      <c r="BE813">
        <v>4.4000000000000004</v>
      </c>
      <c r="BF813" t="s">
        <v>70</v>
      </c>
      <c r="BG813" t="s">
        <v>99</v>
      </c>
      <c r="BH813" t="s">
        <v>704</v>
      </c>
      <c r="BI813" t="s">
        <v>67</v>
      </c>
      <c r="BJ813" t="s">
        <v>147</v>
      </c>
      <c r="BK813" t="s">
        <v>67</v>
      </c>
      <c r="BL813" t="s">
        <v>97</v>
      </c>
      <c r="BM813" t="s">
        <v>67</v>
      </c>
      <c r="BN813">
        <v>151.88</v>
      </c>
      <c r="BO813">
        <v>0.67</v>
      </c>
      <c r="BP813">
        <v>3.1</v>
      </c>
      <c r="BQ813" t="s">
        <v>131</v>
      </c>
      <c r="BR813" t="s">
        <v>934</v>
      </c>
      <c r="BS813" t="s">
        <v>133</v>
      </c>
      <c r="BT813" t="s">
        <v>98</v>
      </c>
      <c r="BU813">
        <v>-1.25</v>
      </c>
      <c r="BV813">
        <v>-1</v>
      </c>
    </row>
    <row r="814" spans="1:74" x14ac:dyDescent="0.25">
      <c r="A814" t="s">
        <v>80</v>
      </c>
      <c r="B814" t="s">
        <v>80</v>
      </c>
      <c r="C814" t="s">
        <v>80</v>
      </c>
      <c r="D814">
        <v>1.6</v>
      </c>
      <c r="E814">
        <v>0.04</v>
      </c>
      <c r="F814" t="s">
        <v>67</v>
      </c>
      <c r="G814" t="s">
        <v>111</v>
      </c>
      <c r="H814">
        <v>199</v>
      </c>
      <c r="I814">
        <v>1.1299999999999999</v>
      </c>
      <c r="J814" t="s">
        <v>106</v>
      </c>
      <c r="K814" t="s">
        <v>67</v>
      </c>
      <c r="L814">
        <v>1</v>
      </c>
      <c r="M814" t="s">
        <v>116</v>
      </c>
      <c r="N814" t="s">
        <v>107</v>
      </c>
      <c r="O814">
        <v>-1.2</v>
      </c>
      <c r="P814">
        <v>-1.31</v>
      </c>
      <c r="Q814">
        <v>-1.17</v>
      </c>
      <c r="R814" t="s">
        <v>72</v>
      </c>
      <c r="S814">
        <v>9.4</v>
      </c>
      <c r="T814" t="s">
        <v>65</v>
      </c>
      <c r="U814" t="s">
        <v>932</v>
      </c>
      <c r="V814" t="s">
        <v>108</v>
      </c>
      <c r="W814" t="s">
        <v>80</v>
      </c>
      <c r="X814">
        <v>0.05</v>
      </c>
      <c r="Y814" t="s">
        <v>67</v>
      </c>
      <c r="Z814">
        <v>-1.02</v>
      </c>
      <c r="AA814" t="s">
        <v>65</v>
      </c>
      <c r="AB814" t="s">
        <v>92</v>
      </c>
      <c r="AC814">
        <v>-1.31</v>
      </c>
      <c r="AD814">
        <v>2021</v>
      </c>
      <c r="AE814">
        <v>264.60000000000002</v>
      </c>
      <c r="AF814">
        <v>529</v>
      </c>
      <c r="AG814" t="s">
        <v>93</v>
      </c>
      <c r="AH814" t="s">
        <v>66</v>
      </c>
      <c r="AI814">
        <v>1536</v>
      </c>
      <c r="AJ814">
        <v>0.06</v>
      </c>
      <c r="AK814" t="s">
        <v>109</v>
      </c>
      <c r="AL814">
        <v>457497</v>
      </c>
      <c r="AM814" t="s">
        <v>933</v>
      </c>
      <c r="AN814" t="s">
        <v>67</v>
      </c>
      <c r="AO814" t="s">
        <v>123</v>
      </c>
      <c r="AP814" t="s">
        <v>124</v>
      </c>
      <c r="AQ814" t="s">
        <v>68</v>
      </c>
      <c r="AR814" t="s">
        <v>93</v>
      </c>
      <c r="AS814" t="s">
        <v>67</v>
      </c>
      <c r="AT814" t="s">
        <v>146</v>
      </c>
      <c r="AU814" t="s">
        <v>125</v>
      </c>
      <c r="AV814" t="s">
        <v>67</v>
      </c>
      <c r="AW814" t="s">
        <v>126</v>
      </c>
      <c r="AX814" t="s">
        <v>363</v>
      </c>
      <c r="AY814" t="s">
        <v>110</v>
      </c>
      <c r="AZ814">
        <v>1093</v>
      </c>
      <c r="BA814" t="s">
        <v>67</v>
      </c>
      <c r="BB814">
        <v>0</v>
      </c>
      <c r="BC814">
        <v>0.14000000000000001</v>
      </c>
      <c r="BD814">
        <v>4.4000000000000004</v>
      </c>
      <c r="BE814">
        <v>4.4000000000000004</v>
      </c>
      <c r="BF814" t="s">
        <v>70</v>
      </c>
      <c r="BG814" t="s">
        <v>99</v>
      </c>
      <c r="BH814" t="s">
        <v>704</v>
      </c>
      <c r="BI814" t="s">
        <v>67</v>
      </c>
      <c r="BJ814" t="s">
        <v>147</v>
      </c>
      <c r="BK814" t="s">
        <v>67</v>
      </c>
      <c r="BL814" t="s">
        <v>97</v>
      </c>
      <c r="BM814" t="s">
        <v>67</v>
      </c>
      <c r="BN814">
        <v>11.96</v>
      </c>
      <c r="BO814">
        <v>0.06</v>
      </c>
      <c r="BP814">
        <v>0.6</v>
      </c>
      <c r="BQ814" t="s">
        <v>148</v>
      </c>
      <c r="BR814" t="s">
        <v>934</v>
      </c>
      <c r="BS814" t="s">
        <v>133</v>
      </c>
      <c r="BT814" t="s">
        <v>98</v>
      </c>
      <c r="BU814">
        <v>-1.25</v>
      </c>
      <c r="BV814">
        <v>-1</v>
      </c>
    </row>
    <row r="815" spans="1:74" x14ac:dyDescent="0.25">
      <c r="A815" t="s">
        <v>80</v>
      </c>
      <c r="B815" t="s">
        <v>80</v>
      </c>
      <c r="C815" t="s">
        <v>80</v>
      </c>
      <c r="D815">
        <v>2.1</v>
      </c>
      <c r="E815">
        <v>0.04</v>
      </c>
      <c r="F815" t="s">
        <v>67</v>
      </c>
      <c r="G815" t="s">
        <v>111</v>
      </c>
      <c r="H815">
        <v>199</v>
      </c>
      <c r="I815">
        <v>1.1299999999999999</v>
      </c>
      <c r="J815" t="s">
        <v>106</v>
      </c>
      <c r="K815" t="s">
        <v>67</v>
      </c>
      <c r="L815">
        <v>1</v>
      </c>
      <c r="M815" t="s">
        <v>116</v>
      </c>
      <c r="N815" t="s">
        <v>107</v>
      </c>
      <c r="O815">
        <v>-1.2</v>
      </c>
      <c r="P815">
        <v>-1.33</v>
      </c>
      <c r="Q815">
        <v>-1.1599999999999999</v>
      </c>
      <c r="R815" t="s">
        <v>72</v>
      </c>
      <c r="S815">
        <v>9.6999999999999993</v>
      </c>
      <c r="T815" t="s">
        <v>65</v>
      </c>
      <c r="U815" t="s">
        <v>932</v>
      </c>
      <c r="V815" t="s">
        <v>108</v>
      </c>
      <c r="W815" t="s">
        <v>80</v>
      </c>
      <c r="X815">
        <v>0.05</v>
      </c>
      <c r="Y815" t="s">
        <v>67</v>
      </c>
      <c r="Z815">
        <v>-1.03</v>
      </c>
      <c r="AA815" t="s">
        <v>65</v>
      </c>
      <c r="AB815" t="s">
        <v>92</v>
      </c>
      <c r="AC815">
        <v>-1.33</v>
      </c>
      <c r="AD815">
        <v>2021</v>
      </c>
      <c r="AE815">
        <v>231.5</v>
      </c>
      <c r="AF815">
        <v>463</v>
      </c>
      <c r="AG815" t="s">
        <v>93</v>
      </c>
      <c r="AH815" t="s">
        <v>66</v>
      </c>
      <c r="AI815">
        <v>1536</v>
      </c>
      <c r="AJ815">
        <v>0.16</v>
      </c>
      <c r="AK815" t="s">
        <v>109</v>
      </c>
      <c r="AL815">
        <v>457498</v>
      </c>
      <c r="AM815" t="s">
        <v>933</v>
      </c>
      <c r="AN815" t="s">
        <v>67</v>
      </c>
      <c r="AO815" t="s">
        <v>123</v>
      </c>
      <c r="AP815" t="s">
        <v>124</v>
      </c>
      <c r="AQ815" t="s">
        <v>68</v>
      </c>
      <c r="AR815" t="s">
        <v>93</v>
      </c>
      <c r="AS815" t="s">
        <v>67</v>
      </c>
      <c r="AT815" t="s">
        <v>146</v>
      </c>
      <c r="AU815" t="s">
        <v>125</v>
      </c>
      <c r="AV815" t="s">
        <v>67</v>
      </c>
      <c r="AW815" t="s">
        <v>126</v>
      </c>
      <c r="AX815" t="s">
        <v>363</v>
      </c>
      <c r="AY815" t="s">
        <v>110</v>
      </c>
      <c r="AZ815">
        <v>1094</v>
      </c>
      <c r="BA815" t="s">
        <v>67</v>
      </c>
      <c r="BB815">
        <v>0</v>
      </c>
      <c r="BC815">
        <v>0.17</v>
      </c>
      <c r="BD815">
        <v>4.4000000000000004</v>
      </c>
      <c r="BE815">
        <v>4.4000000000000004</v>
      </c>
      <c r="BF815" t="s">
        <v>70</v>
      </c>
      <c r="BG815" t="s">
        <v>99</v>
      </c>
      <c r="BH815" t="s">
        <v>704</v>
      </c>
      <c r="BI815" t="s">
        <v>67</v>
      </c>
      <c r="BJ815" t="s">
        <v>147</v>
      </c>
      <c r="BK815" t="s">
        <v>67</v>
      </c>
      <c r="BL815" t="s">
        <v>97</v>
      </c>
      <c r="BM815" t="s">
        <v>67</v>
      </c>
      <c r="BN815">
        <v>10.47</v>
      </c>
      <c r="BO815">
        <v>0.08</v>
      </c>
      <c r="BP815">
        <v>0.9</v>
      </c>
      <c r="BQ815" t="s">
        <v>148</v>
      </c>
      <c r="BR815" t="s">
        <v>934</v>
      </c>
      <c r="BS815" t="s">
        <v>133</v>
      </c>
      <c r="BT815" t="s">
        <v>98</v>
      </c>
      <c r="BU815">
        <v>-1.25</v>
      </c>
      <c r="BV815">
        <v>-1</v>
      </c>
    </row>
    <row r="816" spans="1:74" x14ac:dyDescent="0.25">
      <c r="A816" t="s">
        <v>67</v>
      </c>
      <c r="B816" t="s">
        <v>67</v>
      </c>
      <c r="C816" t="s">
        <v>67</v>
      </c>
      <c r="D816" t="s">
        <v>67</v>
      </c>
      <c r="E816" t="s">
        <v>67</v>
      </c>
      <c r="F816" t="s">
        <v>67</v>
      </c>
      <c r="G816" t="s">
        <v>67</v>
      </c>
      <c r="H816">
        <v>199</v>
      </c>
      <c r="I816">
        <v>1.1299999999999999</v>
      </c>
      <c r="J816" t="s">
        <v>67</v>
      </c>
      <c r="K816" t="s">
        <v>67</v>
      </c>
      <c r="L816" t="s">
        <v>67</v>
      </c>
      <c r="M816" t="s">
        <v>116</v>
      </c>
      <c r="N816" t="s">
        <v>67</v>
      </c>
      <c r="O816" t="s">
        <v>67</v>
      </c>
      <c r="P816" t="s">
        <v>67</v>
      </c>
      <c r="Q816" t="s">
        <v>67</v>
      </c>
      <c r="R816" t="s">
        <v>67</v>
      </c>
      <c r="S816" t="s">
        <v>67</v>
      </c>
      <c r="T816" t="s">
        <v>67</v>
      </c>
      <c r="U816" t="s">
        <v>935</v>
      </c>
      <c r="V816" t="s">
        <v>67</v>
      </c>
      <c r="W816" t="s">
        <v>67</v>
      </c>
      <c r="X816" t="s">
        <v>67</v>
      </c>
      <c r="Y816" t="s">
        <v>67</v>
      </c>
      <c r="Z816" t="s">
        <v>67</v>
      </c>
      <c r="AA816" t="s">
        <v>67</v>
      </c>
      <c r="AB816" t="s">
        <v>67</v>
      </c>
      <c r="AC816" t="s">
        <v>67</v>
      </c>
      <c r="AD816">
        <v>2021</v>
      </c>
      <c r="AE816" t="s">
        <v>67</v>
      </c>
      <c r="AF816" t="s">
        <v>67</v>
      </c>
      <c r="AG816" t="s">
        <v>67</v>
      </c>
      <c r="AH816" t="s">
        <v>67</v>
      </c>
      <c r="AI816" t="s">
        <v>67</v>
      </c>
      <c r="AJ816" t="s">
        <v>67</v>
      </c>
      <c r="AK816" t="s">
        <v>67</v>
      </c>
      <c r="AL816">
        <v>460576</v>
      </c>
      <c r="AM816" t="s">
        <v>67</v>
      </c>
      <c r="AN816" t="s">
        <v>67</v>
      </c>
      <c r="AO816" t="s">
        <v>67</v>
      </c>
      <c r="AP816" t="s">
        <v>67</v>
      </c>
      <c r="AQ816" t="s">
        <v>68</v>
      </c>
      <c r="AR816" t="s">
        <v>67</v>
      </c>
      <c r="AS816" t="s">
        <v>67</v>
      </c>
      <c r="AT816" t="s">
        <v>67</v>
      </c>
      <c r="AU816" t="s">
        <v>67</v>
      </c>
      <c r="AV816" t="s">
        <v>67</v>
      </c>
      <c r="AW816" t="s">
        <v>126</v>
      </c>
      <c r="AX816" t="s">
        <v>314</v>
      </c>
      <c r="AY816" t="s">
        <v>67</v>
      </c>
      <c r="AZ816" t="s">
        <v>67</v>
      </c>
      <c r="BA816" t="s">
        <v>67</v>
      </c>
      <c r="BB816">
        <v>0</v>
      </c>
      <c r="BC816" t="s">
        <v>67</v>
      </c>
      <c r="BD816" t="s">
        <v>67</v>
      </c>
      <c r="BE816" t="s">
        <v>67</v>
      </c>
      <c r="BF816" t="s">
        <v>70</v>
      </c>
      <c r="BG816" t="s">
        <v>128</v>
      </c>
      <c r="BH816" t="s">
        <v>704</v>
      </c>
      <c r="BI816" t="s">
        <v>135</v>
      </c>
      <c r="BJ816" t="s">
        <v>67</v>
      </c>
      <c r="BK816" t="s">
        <v>67</v>
      </c>
      <c r="BL816" t="s">
        <v>130</v>
      </c>
      <c r="BM816" t="s">
        <v>67</v>
      </c>
      <c r="BN816" t="s">
        <v>67</v>
      </c>
      <c r="BO816" t="s">
        <v>67</v>
      </c>
      <c r="BP816" t="s">
        <v>67</v>
      </c>
      <c r="BQ816" t="s">
        <v>67</v>
      </c>
      <c r="BR816" t="s">
        <v>139</v>
      </c>
      <c r="BS816" t="s">
        <v>67</v>
      </c>
      <c r="BT816" t="s">
        <v>67</v>
      </c>
      <c r="BU816" t="s">
        <v>67</v>
      </c>
      <c r="BV816" t="s">
        <v>67</v>
      </c>
    </row>
    <row r="817" spans="1:74" x14ac:dyDescent="0.25">
      <c r="A817" t="s">
        <v>80</v>
      </c>
      <c r="B817" t="s">
        <v>80</v>
      </c>
      <c r="C817" t="s">
        <v>80</v>
      </c>
      <c r="D817">
        <v>3.4</v>
      </c>
      <c r="E817">
        <v>0.35</v>
      </c>
      <c r="F817" t="s">
        <v>67</v>
      </c>
      <c r="G817" t="s">
        <v>105</v>
      </c>
      <c r="H817">
        <v>199</v>
      </c>
      <c r="I817">
        <v>1.1299999999999999</v>
      </c>
      <c r="J817" t="s">
        <v>106</v>
      </c>
      <c r="K817" t="s">
        <v>67</v>
      </c>
      <c r="L817">
        <v>0</v>
      </c>
      <c r="M817" t="s">
        <v>116</v>
      </c>
      <c r="N817" t="s">
        <v>107</v>
      </c>
      <c r="O817">
        <v>-1.4</v>
      </c>
      <c r="P817">
        <v>-1.48</v>
      </c>
      <c r="Q817">
        <v>-1.2</v>
      </c>
      <c r="R817" t="s">
        <v>72</v>
      </c>
      <c r="S817">
        <v>7.1</v>
      </c>
      <c r="T817" t="s">
        <v>65</v>
      </c>
      <c r="U817" t="s">
        <v>936</v>
      </c>
      <c r="V817" t="s">
        <v>108</v>
      </c>
      <c r="W817" t="s">
        <v>80</v>
      </c>
      <c r="X817">
        <v>0.4</v>
      </c>
      <c r="Y817" t="s">
        <v>67</v>
      </c>
      <c r="Z817">
        <v>-0.79</v>
      </c>
      <c r="AA817" t="s">
        <v>65</v>
      </c>
      <c r="AB817" t="s">
        <v>92</v>
      </c>
      <c r="AC817">
        <v>-1.48</v>
      </c>
      <c r="AD817">
        <v>2021</v>
      </c>
      <c r="AE817">
        <v>162.80000000000001</v>
      </c>
      <c r="AF817">
        <v>326</v>
      </c>
      <c r="AG817" t="s">
        <v>93</v>
      </c>
      <c r="AH817" t="s">
        <v>66</v>
      </c>
      <c r="AI817">
        <v>1536</v>
      </c>
      <c r="AJ817">
        <v>0.99</v>
      </c>
      <c r="AK817" t="s">
        <v>109</v>
      </c>
      <c r="AL817">
        <v>457502</v>
      </c>
      <c r="AM817" t="s">
        <v>937</v>
      </c>
      <c r="AN817" t="s">
        <v>67</v>
      </c>
      <c r="AO817" t="s">
        <v>123</v>
      </c>
      <c r="AP817" t="s">
        <v>124</v>
      </c>
      <c r="AQ817" t="s">
        <v>68</v>
      </c>
      <c r="AR817" t="s">
        <v>93</v>
      </c>
      <c r="AS817" t="s">
        <v>67</v>
      </c>
      <c r="AT817" t="s">
        <v>146</v>
      </c>
      <c r="AU817" t="s">
        <v>125</v>
      </c>
      <c r="AV817" t="s">
        <v>67</v>
      </c>
      <c r="AW817" t="s">
        <v>126</v>
      </c>
      <c r="AX817" t="s">
        <v>163</v>
      </c>
      <c r="AY817" t="s">
        <v>110</v>
      </c>
      <c r="AZ817">
        <v>416</v>
      </c>
      <c r="BA817" t="s">
        <v>67</v>
      </c>
      <c r="BB817">
        <v>0</v>
      </c>
      <c r="BC817">
        <v>0.28000000000000003</v>
      </c>
      <c r="BD817">
        <v>2.5</v>
      </c>
      <c r="BE817">
        <v>2.5</v>
      </c>
      <c r="BF817" t="s">
        <v>70</v>
      </c>
      <c r="BG817" t="s">
        <v>128</v>
      </c>
      <c r="BH817" t="s">
        <v>704</v>
      </c>
      <c r="BI817" t="s">
        <v>67</v>
      </c>
      <c r="BJ817" t="s">
        <v>147</v>
      </c>
      <c r="BK817" t="s">
        <v>67</v>
      </c>
      <c r="BL817" t="s">
        <v>130</v>
      </c>
      <c r="BM817" t="s">
        <v>67</v>
      </c>
      <c r="BN817">
        <v>64.39</v>
      </c>
      <c r="BO817">
        <v>0.38</v>
      </c>
      <c r="BP817">
        <v>2.1</v>
      </c>
      <c r="BQ817" t="s">
        <v>131</v>
      </c>
      <c r="BR817" t="s">
        <v>139</v>
      </c>
      <c r="BS817" t="s">
        <v>133</v>
      </c>
      <c r="BT817" t="s">
        <v>98</v>
      </c>
      <c r="BU817">
        <v>-1.1000000000000001</v>
      </c>
      <c r="BV817">
        <v>-0.85</v>
      </c>
    </row>
    <row r="818" spans="1:74" x14ac:dyDescent="0.25">
      <c r="A818" t="s">
        <v>80</v>
      </c>
      <c r="B818" t="s">
        <v>80</v>
      </c>
      <c r="C818" t="s">
        <v>80</v>
      </c>
      <c r="D818">
        <v>5.3</v>
      </c>
      <c r="E818">
        <v>0.2</v>
      </c>
      <c r="F818" t="s">
        <v>67</v>
      </c>
      <c r="G818" t="s">
        <v>105</v>
      </c>
      <c r="H818">
        <v>199</v>
      </c>
      <c r="I818">
        <v>1.1299999999999999</v>
      </c>
      <c r="J818" t="s">
        <v>106</v>
      </c>
      <c r="K818" t="s">
        <v>67</v>
      </c>
      <c r="L818">
        <v>0</v>
      </c>
      <c r="M818" t="s">
        <v>116</v>
      </c>
      <c r="N818" t="s">
        <v>107</v>
      </c>
      <c r="O818">
        <v>-1.4</v>
      </c>
      <c r="P818">
        <v>-1.47</v>
      </c>
      <c r="Q818">
        <v>-1.27</v>
      </c>
      <c r="R818" t="s">
        <v>72</v>
      </c>
      <c r="S818">
        <v>7</v>
      </c>
      <c r="T818" t="s">
        <v>65</v>
      </c>
      <c r="U818" t="s">
        <v>936</v>
      </c>
      <c r="V818" t="s">
        <v>108</v>
      </c>
      <c r="W818" t="s">
        <v>80</v>
      </c>
      <c r="X818">
        <v>0.23</v>
      </c>
      <c r="Y818" t="s">
        <v>67</v>
      </c>
      <c r="Z818">
        <v>-0.79</v>
      </c>
      <c r="AA818" t="s">
        <v>65</v>
      </c>
      <c r="AB818" t="s">
        <v>92</v>
      </c>
      <c r="AC818">
        <v>-1.47</v>
      </c>
      <c r="AD818">
        <v>2021</v>
      </c>
      <c r="AE818">
        <v>267.39999999999998</v>
      </c>
      <c r="AF818">
        <v>535</v>
      </c>
      <c r="AG818" t="s">
        <v>93</v>
      </c>
      <c r="AH818" t="s">
        <v>66</v>
      </c>
      <c r="AI818">
        <v>1536</v>
      </c>
      <c r="AJ818">
        <v>0.93</v>
      </c>
      <c r="AK818" t="s">
        <v>109</v>
      </c>
      <c r="AL818">
        <v>457503</v>
      </c>
      <c r="AM818" t="s">
        <v>937</v>
      </c>
      <c r="AN818" t="s">
        <v>67</v>
      </c>
      <c r="AO818" t="s">
        <v>123</v>
      </c>
      <c r="AP818" t="s">
        <v>124</v>
      </c>
      <c r="AQ818" t="s">
        <v>68</v>
      </c>
      <c r="AR818" t="s">
        <v>93</v>
      </c>
      <c r="AS818" t="s">
        <v>67</v>
      </c>
      <c r="AT818" t="s">
        <v>146</v>
      </c>
      <c r="AU818" t="s">
        <v>125</v>
      </c>
      <c r="AV818" t="s">
        <v>67</v>
      </c>
      <c r="AW818" t="s">
        <v>126</v>
      </c>
      <c r="AX818" t="s">
        <v>163</v>
      </c>
      <c r="AY818" t="s">
        <v>110</v>
      </c>
      <c r="AZ818">
        <v>417</v>
      </c>
      <c r="BA818" t="s">
        <v>67</v>
      </c>
      <c r="BB818">
        <v>0</v>
      </c>
      <c r="BC818">
        <v>0.2</v>
      </c>
      <c r="BD818">
        <v>2.5</v>
      </c>
      <c r="BE818">
        <v>2.5</v>
      </c>
      <c r="BF818" t="s">
        <v>70</v>
      </c>
      <c r="BG818" t="s">
        <v>128</v>
      </c>
      <c r="BH818" t="s">
        <v>704</v>
      </c>
      <c r="BI818" t="s">
        <v>67</v>
      </c>
      <c r="BJ818" t="s">
        <v>147</v>
      </c>
      <c r="BK818" t="s">
        <v>67</v>
      </c>
      <c r="BL818" t="s">
        <v>130</v>
      </c>
      <c r="BM818" t="s">
        <v>67</v>
      </c>
      <c r="BN818">
        <v>60.44</v>
      </c>
      <c r="BO818">
        <v>0.37</v>
      </c>
      <c r="BP818">
        <v>2</v>
      </c>
      <c r="BQ818" t="s">
        <v>131</v>
      </c>
      <c r="BR818" t="s">
        <v>139</v>
      </c>
      <c r="BS818" t="s">
        <v>133</v>
      </c>
      <c r="BT818" t="s">
        <v>98</v>
      </c>
      <c r="BU818">
        <v>-1.1000000000000001</v>
      </c>
      <c r="BV818">
        <v>-0.85</v>
      </c>
    </row>
    <row r="819" spans="1:74" x14ac:dyDescent="0.25">
      <c r="A819" t="s">
        <v>80</v>
      </c>
      <c r="B819" t="s">
        <v>80</v>
      </c>
      <c r="C819" t="s">
        <v>80</v>
      </c>
      <c r="D819">
        <v>2.2000000000000002</v>
      </c>
      <c r="E819">
        <v>0.14000000000000001</v>
      </c>
      <c r="F819" t="s">
        <v>67</v>
      </c>
      <c r="G819" t="s">
        <v>105</v>
      </c>
      <c r="H819">
        <v>199</v>
      </c>
      <c r="I819">
        <v>1.1299999999999999</v>
      </c>
      <c r="J819" t="s">
        <v>106</v>
      </c>
      <c r="K819" t="s">
        <v>67</v>
      </c>
      <c r="L819">
        <v>0</v>
      </c>
      <c r="M819" t="s">
        <v>116</v>
      </c>
      <c r="N819" t="s">
        <v>107</v>
      </c>
      <c r="O819">
        <v>-1.25</v>
      </c>
      <c r="P819">
        <v>-1.39</v>
      </c>
      <c r="Q819">
        <v>-1.25</v>
      </c>
      <c r="R819" t="s">
        <v>142</v>
      </c>
      <c r="S819">
        <v>4.9000000000000004</v>
      </c>
      <c r="T819" t="s">
        <v>65</v>
      </c>
      <c r="U819" t="s">
        <v>938</v>
      </c>
      <c r="V819" t="s">
        <v>108</v>
      </c>
      <c r="W819" t="s">
        <v>80</v>
      </c>
      <c r="X819">
        <v>0.16</v>
      </c>
      <c r="Y819" t="s">
        <v>67</v>
      </c>
      <c r="Z819">
        <v>-0.81</v>
      </c>
      <c r="AA819" t="s">
        <v>65</v>
      </c>
      <c r="AB819" t="s">
        <v>92</v>
      </c>
      <c r="AC819">
        <v>-1.39</v>
      </c>
      <c r="AD819">
        <v>2021</v>
      </c>
      <c r="AE819">
        <v>114.8</v>
      </c>
      <c r="AF819">
        <v>230</v>
      </c>
      <c r="AG819" t="s">
        <v>93</v>
      </c>
      <c r="AH819" t="s">
        <v>66</v>
      </c>
      <c r="AI819">
        <v>1536</v>
      </c>
      <c r="AJ819">
        <v>0.79</v>
      </c>
      <c r="AK819" t="s">
        <v>109</v>
      </c>
      <c r="AL819">
        <v>457504</v>
      </c>
      <c r="AM819" t="s">
        <v>238</v>
      </c>
      <c r="AN819" t="s">
        <v>67</v>
      </c>
      <c r="AO819" t="s">
        <v>123</v>
      </c>
      <c r="AP819" t="s">
        <v>124</v>
      </c>
      <c r="AQ819" t="s">
        <v>68</v>
      </c>
      <c r="AR819" t="s">
        <v>93</v>
      </c>
      <c r="AS819" t="s">
        <v>67</v>
      </c>
      <c r="AT819" t="s">
        <v>146</v>
      </c>
      <c r="AU819" t="s">
        <v>125</v>
      </c>
      <c r="AV819" t="s">
        <v>67</v>
      </c>
      <c r="AW819" t="s">
        <v>126</v>
      </c>
      <c r="AX819" t="s">
        <v>240</v>
      </c>
      <c r="AY819" t="s">
        <v>110</v>
      </c>
      <c r="AZ819">
        <v>179</v>
      </c>
      <c r="BA819" t="s">
        <v>67</v>
      </c>
      <c r="BB819">
        <v>0</v>
      </c>
      <c r="BC819">
        <v>0.14000000000000001</v>
      </c>
      <c r="BD819">
        <v>1.5</v>
      </c>
      <c r="BE819">
        <v>1.5</v>
      </c>
      <c r="BF819" t="s">
        <v>128</v>
      </c>
      <c r="BG819" t="s">
        <v>128</v>
      </c>
      <c r="BH819" t="s">
        <v>704</v>
      </c>
      <c r="BI819" t="s">
        <v>67</v>
      </c>
      <c r="BJ819" t="s">
        <v>147</v>
      </c>
      <c r="BK819" t="s">
        <v>67</v>
      </c>
      <c r="BL819" t="s">
        <v>130</v>
      </c>
      <c r="BM819" t="s">
        <v>67</v>
      </c>
      <c r="BN819">
        <v>18.170000000000002</v>
      </c>
      <c r="BO819">
        <v>0.28999999999999998</v>
      </c>
      <c r="BP819">
        <v>1.9</v>
      </c>
      <c r="BQ819" t="s">
        <v>148</v>
      </c>
      <c r="BR819" t="s">
        <v>939</v>
      </c>
      <c r="BS819" t="s">
        <v>133</v>
      </c>
      <c r="BT819" t="s">
        <v>98</v>
      </c>
      <c r="BU819">
        <v>-1.1000000000000001</v>
      </c>
      <c r="BV819">
        <v>-0.85</v>
      </c>
    </row>
    <row r="820" spans="1:74" x14ac:dyDescent="0.25">
      <c r="A820" t="s">
        <v>80</v>
      </c>
      <c r="B820" t="s">
        <v>80</v>
      </c>
      <c r="C820" t="s">
        <v>80</v>
      </c>
      <c r="D820">
        <v>4.5</v>
      </c>
      <c r="E820">
        <v>0.15</v>
      </c>
      <c r="F820" t="s">
        <v>67</v>
      </c>
      <c r="G820" t="s">
        <v>105</v>
      </c>
      <c r="H820">
        <v>199</v>
      </c>
      <c r="I820">
        <v>1.1299999999999999</v>
      </c>
      <c r="J820" t="s">
        <v>106</v>
      </c>
      <c r="K820" t="s">
        <v>67</v>
      </c>
      <c r="L820">
        <v>0</v>
      </c>
      <c r="M820" t="s">
        <v>116</v>
      </c>
      <c r="N820" t="s">
        <v>107</v>
      </c>
      <c r="O820">
        <v>-1.25</v>
      </c>
      <c r="P820">
        <v>-1.39</v>
      </c>
      <c r="Q820">
        <v>-1.17</v>
      </c>
      <c r="R820" t="s">
        <v>142</v>
      </c>
      <c r="S820">
        <v>4.7</v>
      </c>
      <c r="T820" t="s">
        <v>65</v>
      </c>
      <c r="U820" t="s">
        <v>938</v>
      </c>
      <c r="V820" t="s">
        <v>108</v>
      </c>
      <c r="W820" t="s">
        <v>80</v>
      </c>
      <c r="X820">
        <v>0.17</v>
      </c>
      <c r="Y820" t="s">
        <v>67</v>
      </c>
      <c r="Z820">
        <v>-0.82</v>
      </c>
      <c r="AA820" t="s">
        <v>65</v>
      </c>
      <c r="AB820" t="s">
        <v>92</v>
      </c>
      <c r="AC820">
        <v>-1.39</v>
      </c>
      <c r="AD820">
        <v>2021</v>
      </c>
      <c r="AE820">
        <v>263</v>
      </c>
      <c r="AF820">
        <v>526</v>
      </c>
      <c r="AG820" t="s">
        <v>93</v>
      </c>
      <c r="AH820" t="s">
        <v>66</v>
      </c>
      <c r="AI820">
        <v>1536</v>
      </c>
      <c r="AJ820">
        <v>0.68</v>
      </c>
      <c r="AK820" t="s">
        <v>109</v>
      </c>
      <c r="AL820">
        <v>457505</v>
      </c>
      <c r="AM820" t="s">
        <v>238</v>
      </c>
      <c r="AN820" t="s">
        <v>67</v>
      </c>
      <c r="AO820" t="s">
        <v>123</v>
      </c>
      <c r="AP820" t="s">
        <v>124</v>
      </c>
      <c r="AQ820" t="s">
        <v>68</v>
      </c>
      <c r="AR820" t="s">
        <v>93</v>
      </c>
      <c r="AS820" t="s">
        <v>67</v>
      </c>
      <c r="AT820" t="s">
        <v>146</v>
      </c>
      <c r="AU820" t="s">
        <v>125</v>
      </c>
      <c r="AV820" t="s">
        <v>67</v>
      </c>
      <c r="AW820" t="s">
        <v>126</v>
      </c>
      <c r="AX820" t="s">
        <v>240</v>
      </c>
      <c r="AY820" t="s">
        <v>110</v>
      </c>
      <c r="AZ820">
        <v>180</v>
      </c>
      <c r="BA820" t="s">
        <v>67</v>
      </c>
      <c r="BB820">
        <v>0</v>
      </c>
      <c r="BC820">
        <v>0.22</v>
      </c>
      <c r="BD820">
        <v>1.5</v>
      </c>
      <c r="BE820">
        <v>1.5</v>
      </c>
      <c r="BF820" t="s">
        <v>128</v>
      </c>
      <c r="BG820" t="s">
        <v>128</v>
      </c>
      <c r="BH820" t="s">
        <v>704</v>
      </c>
      <c r="BI820" t="s">
        <v>67</v>
      </c>
      <c r="BJ820" t="s">
        <v>147</v>
      </c>
      <c r="BK820" t="s">
        <v>67</v>
      </c>
      <c r="BL820" t="s">
        <v>130</v>
      </c>
      <c r="BM820" t="s">
        <v>67</v>
      </c>
      <c r="BN820">
        <v>44.58</v>
      </c>
      <c r="BO820">
        <v>0.28999999999999998</v>
      </c>
      <c r="BP820">
        <v>1.7</v>
      </c>
      <c r="BQ820" t="s">
        <v>148</v>
      </c>
      <c r="BR820" t="s">
        <v>939</v>
      </c>
      <c r="BS820" t="s">
        <v>133</v>
      </c>
      <c r="BT820" t="s">
        <v>98</v>
      </c>
      <c r="BU820">
        <v>-1.1000000000000001</v>
      </c>
      <c r="BV820">
        <v>-0.85</v>
      </c>
    </row>
    <row r="821" spans="1:74" x14ac:dyDescent="0.25">
      <c r="A821" t="s">
        <v>80</v>
      </c>
      <c r="B821" t="s">
        <v>80</v>
      </c>
      <c r="C821" t="s">
        <v>80</v>
      </c>
      <c r="D821">
        <v>3.3</v>
      </c>
      <c r="E821">
        <v>0.08</v>
      </c>
      <c r="F821" t="s">
        <v>67</v>
      </c>
      <c r="G821" t="s">
        <v>105</v>
      </c>
      <c r="H821">
        <v>199</v>
      </c>
      <c r="I821">
        <v>1.1299999999999999</v>
      </c>
      <c r="J821" t="s">
        <v>106</v>
      </c>
      <c r="K821" t="s">
        <v>67</v>
      </c>
      <c r="L821">
        <v>0</v>
      </c>
      <c r="M821" t="s">
        <v>116</v>
      </c>
      <c r="N821" t="s">
        <v>107</v>
      </c>
      <c r="O821">
        <v>-1.4</v>
      </c>
      <c r="P821">
        <v>-1.55</v>
      </c>
      <c r="Q821">
        <v>-1.32</v>
      </c>
      <c r="R821" t="s">
        <v>72</v>
      </c>
      <c r="S821">
        <v>6.3</v>
      </c>
      <c r="T821" t="s">
        <v>65</v>
      </c>
      <c r="U821" t="s">
        <v>940</v>
      </c>
      <c r="V821" t="s">
        <v>108</v>
      </c>
      <c r="W821" t="s">
        <v>80</v>
      </c>
      <c r="X821">
        <v>0.09</v>
      </c>
      <c r="Y821" t="s">
        <v>67</v>
      </c>
      <c r="Z821">
        <v>-1</v>
      </c>
      <c r="AA821" t="s">
        <v>65</v>
      </c>
      <c r="AB821" t="s">
        <v>92</v>
      </c>
      <c r="AC821">
        <v>-1.55</v>
      </c>
      <c r="AD821">
        <v>2021</v>
      </c>
      <c r="AE821">
        <v>277.39999999999998</v>
      </c>
      <c r="AF821">
        <v>555</v>
      </c>
      <c r="AG821" t="s">
        <v>93</v>
      </c>
      <c r="AH821" t="s">
        <v>66</v>
      </c>
      <c r="AI821">
        <v>1536</v>
      </c>
      <c r="AJ821">
        <v>0.45</v>
      </c>
      <c r="AK821" t="s">
        <v>109</v>
      </c>
      <c r="AL821">
        <v>457506</v>
      </c>
      <c r="AM821" t="s">
        <v>941</v>
      </c>
      <c r="AN821" t="s">
        <v>67</v>
      </c>
      <c r="AO821" t="s">
        <v>123</v>
      </c>
      <c r="AP821" t="s">
        <v>124</v>
      </c>
      <c r="AQ821" t="s">
        <v>68</v>
      </c>
      <c r="AR821" t="s">
        <v>93</v>
      </c>
      <c r="AS821" t="s">
        <v>67</v>
      </c>
      <c r="AT821" t="s">
        <v>146</v>
      </c>
      <c r="AU821" t="s">
        <v>125</v>
      </c>
      <c r="AV821" t="s">
        <v>67</v>
      </c>
      <c r="AW821" t="s">
        <v>126</v>
      </c>
      <c r="AX821" t="s">
        <v>352</v>
      </c>
      <c r="AY821" t="s">
        <v>110</v>
      </c>
      <c r="AZ821">
        <v>572</v>
      </c>
      <c r="BA821" t="s">
        <v>67</v>
      </c>
      <c r="BB821">
        <v>0</v>
      </c>
      <c r="BC821">
        <v>0.23</v>
      </c>
      <c r="BD821">
        <v>2.6</v>
      </c>
      <c r="BE821">
        <v>2.6</v>
      </c>
      <c r="BF821" t="s">
        <v>70</v>
      </c>
      <c r="BG821" t="s">
        <v>128</v>
      </c>
      <c r="BH821" t="s">
        <v>704</v>
      </c>
      <c r="BI821" t="s">
        <v>67</v>
      </c>
      <c r="BJ821" t="s">
        <v>147</v>
      </c>
      <c r="BK821" t="s">
        <v>67</v>
      </c>
      <c r="BL821" t="s">
        <v>130</v>
      </c>
      <c r="BM821" t="s">
        <v>67</v>
      </c>
      <c r="BN821">
        <v>25.08</v>
      </c>
      <c r="BO821">
        <v>0.3</v>
      </c>
      <c r="BP821">
        <v>1.2</v>
      </c>
      <c r="BQ821" t="s">
        <v>148</v>
      </c>
      <c r="BR821" t="s">
        <v>139</v>
      </c>
      <c r="BS821" t="s">
        <v>133</v>
      </c>
      <c r="BT821" t="s">
        <v>98</v>
      </c>
      <c r="BU821">
        <v>-1.25</v>
      </c>
      <c r="BV821">
        <v>-1</v>
      </c>
    </row>
    <row r="822" spans="1:74" x14ac:dyDescent="0.25">
      <c r="A822" t="s">
        <v>80</v>
      </c>
      <c r="B822" t="s">
        <v>80</v>
      </c>
      <c r="C822" t="s">
        <v>80</v>
      </c>
      <c r="D822">
        <v>4.3</v>
      </c>
      <c r="E822">
        <v>0</v>
      </c>
      <c r="F822">
        <v>2.6</v>
      </c>
      <c r="G822" t="s">
        <v>105</v>
      </c>
      <c r="H822">
        <v>199</v>
      </c>
      <c r="I822">
        <v>1.1299999999999999</v>
      </c>
      <c r="J822" t="s">
        <v>106</v>
      </c>
      <c r="K822" t="s">
        <v>67</v>
      </c>
      <c r="L822">
        <v>0</v>
      </c>
      <c r="M822" t="s">
        <v>116</v>
      </c>
      <c r="N822" t="s">
        <v>107</v>
      </c>
      <c r="O822">
        <v>-0.7</v>
      </c>
      <c r="P822">
        <v>-0.27</v>
      </c>
      <c r="Q822">
        <v>-0.27</v>
      </c>
      <c r="R822" t="s">
        <v>142</v>
      </c>
      <c r="S822">
        <v>9</v>
      </c>
      <c r="T822" t="s">
        <v>65</v>
      </c>
      <c r="U822" t="s">
        <v>942</v>
      </c>
      <c r="V822" t="s">
        <v>108</v>
      </c>
      <c r="W822" t="s">
        <v>80</v>
      </c>
      <c r="X822">
        <v>0</v>
      </c>
      <c r="Y822">
        <v>2.6</v>
      </c>
      <c r="Z822">
        <v>0.5</v>
      </c>
      <c r="AA822" t="s">
        <v>65</v>
      </c>
      <c r="AB822" t="s">
        <v>92</v>
      </c>
      <c r="AC822">
        <v>-0.27</v>
      </c>
      <c r="AD822">
        <v>2021</v>
      </c>
      <c r="AE822">
        <v>217</v>
      </c>
      <c r="AF822">
        <v>434</v>
      </c>
      <c r="AG822" t="s">
        <v>93</v>
      </c>
      <c r="AH822" t="s">
        <v>66</v>
      </c>
      <c r="AI822">
        <v>1536</v>
      </c>
      <c r="AJ822">
        <v>0</v>
      </c>
      <c r="AK822" t="s">
        <v>109</v>
      </c>
      <c r="AL822">
        <v>457507</v>
      </c>
      <c r="AM822" t="s">
        <v>943</v>
      </c>
      <c r="AN822" t="s">
        <v>67</v>
      </c>
      <c r="AO822" t="s">
        <v>123</v>
      </c>
      <c r="AP822" t="s">
        <v>124</v>
      </c>
      <c r="AQ822" t="s">
        <v>68</v>
      </c>
      <c r="AR822" t="s">
        <v>93</v>
      </c>
      <c r="AS822" t="s">
        <v>67</v>
      </c>
      <c r="AT822" t="s">
        <v>146</v>
      </c>
      <c r="AU822" t="s">
        <v>125</v>
      </c>
      <c r="AV822" t="s">
        <v>67</v>
      </c>
      <c r="AW822" t="s">
        <v>126</v>
      </c>
      <c r="AX822" t="s">
        <v>159</v>
      </c>
      <c r="AY822" t="s">
        <v>110</v>
      </c>
      <c r="AZ822">
        <v>941</v>
      </c>
      <c r="BA822" t="s">
        <v>67</v>
      </c>
      <c r="BB822">
        <v>0</v>
      </c>
      <c r="BC822">
        <v>0</v>
      </c>
      <c r="BD822">
        <v>2.2000000000000002</v>
      </c>
      <c r="BE822">
        <v>2.2000000000000002</v>
      </c>
      <c r="BF822" t="s">
        <v>70</v>
      </c>
      <c r="BG822" t="s">
        <v>128</v>
      </c>
      <c r="BH822" t="s">
        <v>704</v>
      </c>
      <c r="BI822" t="s">
        <v>67</v>
      </c>
      <c r="BJ822" t="s">
        <v>147</v>
      </c>
      <c r="BK822" t="s">
        <v>67</v>
      </c>
      <c r="BL822" t="s">
        <v>130</v>
      </c>
      <c r="BM822">
        <v>564.20000000000005</v>
      </c>
      <c r="BN822">
        <v>0</v>
      </c>
      <c r="BO822">
        <v>0.77</v>
      </c>
      <c r="BP822">
        <v>2</v>
      </c>
      <c r="BQ822" t="s">
        <v>131</v>
      </c>
      <c r="BR822" t="s">
        <v>139</v>
      </c>
      <c r="BS822" t="s">
        <v>133</v>
      </c>
      <c r="BT822" t="s">
        <v>98</v>
      </c>
      <c r="BU822">
        <v>-0.6</v>
      </c>
      <c r="BV822" t="s">
        <v>67</v>
      </c>
    </row>
    <row r="823" spans="1:74" x14ac:dyDescent="0.25">
      <c r="A823" t="s">
        <v>80</v>
      </c>
      <c r="B823" t="s">
        <v>80</v>
      </c>
      <c r="C823" t="s">
        <v>80</v>
      </c>
      <c r="D823">
        <v>3.8</v>
      </c>
      <c r="E823">
        <v>0</v>
      </c>
      <c r="F823">
        <v>0.96</v>
      </c>
      <c r="G823" t="s">
        <v>105</v>
      </c>
      <c r="H823">
        <v>199</v>
      </c>
      <c r="I823">
        <v>1.1299999999999999</v>
      </c>
      <c r="J823" t="s">
        <v>106</v>
      </c>
      <c r="K823" t="s">
        <v>67</v>
      </c>
      <c r="L823">
        <v>0</v>
      </c>
      <c r="M823" t="s">
        <v>116</v>
      </c>
      <c r="N823" t="s">
        <v>107</v>
      </c>
      <c r="O823">
        <v>-0.7</v>
      </c>
      <c r="P823">
        <v>-0.44</v>
      </c>
      <c r="Q823">
        <v>-0.44</v>
      </c>
      <c r="R823" t="s">
        <v>142</v>
      </c>
      <c r="S823">
        <v>10.199999999999999</v>
      </c>
      <c r="T823" t="s">
        <v>65</v>
      </c>
      <c r="U823" t="s">
        <v>942</v>
      </c>
      <c r="V823" t="s">
        <v>108</v>
      </c>
      <c r="W823" t="s">
        <v>80</v>
      </c>
      <c r="X823">
        <v>0</v>
      </c>
      <c r="Y823">
        <v>0.96</v>
      </c>
      <c r="Z823">
        <v>0.55000000000000004</v>
      </c>
      <c r="AA823" t="s">
        <v>65</v>
      </c>
      <c r="AB823" t="s">
        <v>92</v>
      </c>
      <c r="AC823">
        <v>-0.44</v>
      </c>
      <c r="AD823">
        <v>2021</v>
      </c>
      <c r="AE823">
        <v>190.4</v>
      </c>
      <c r="AF823">
        <v>381</v>
      </c>
      <c r="AG823" t="s">
        <v>93</v>
      </c>
      <c r="AH823" t="s">
        <v>66</v>
      </c>
      <c r="AI823">
        <v>1536</v>
      </c>
      <c r="AJ823">
        <v>0</v>
      </c>
      <c r="AK823" t="s">
        <v>109</v>
      </c>
      <c r="AL823">
        <v>457508</v>
      </c>
      <c r="AM823" t="s">
        <v>943</v>
      </c>
      <c r="AN823" t="s">
        <v>67</v>
      </c>
      <c r="AO823" t="s">
        <v>123</v>
      </c>
      <c r="AP823" t="s">
        <v>124</v>
      </c>
      <c r="AQ823" t="s">
        <v>68</v>
      </c>
      <c r="AR823" t="s">
        <v>93</v>
      </c>
      <c r="AS823" t="s">
        <v>67</v>
      </c>
      <c r="AT823" t="s">
        <v>146</v>
      </c>
      <c r="AU823" t="s">
        <v>125</v>
      </c>
      <c r="AV823" t="s">
        <v>67</v>
      </c>
      <c r="AW823" t="s">
        <v>126</v>
      </c>
      <c r="AX823" t="s">
        <v>159</v>
      </c>
      <c r="AY823" t="s">
        <v>110</v>
      </c>
      <c r="AZ823">
        <v>942</v>
      </c>
      <c r="BA823" t="s">
        <v>67</v>
      </c>
      <c r="BB823">
        <v>0</v>
      </c>
      <c r="BC823">
        <v>0</v>
      </c>
      <c r="BD823">
        <v>2.2000000000000002</v>
      </c>
      <c r="BE823">
        <v>2.2000000000000002</v>
      </c>
      <c r="BF823" t="s">
        <v>70</v>
      </c>
      <c r="BG823" t="s">
        <v>128</v>
      </c>
      <c r="BH823" t="s">
        <v>704</v>
      </c>
      <c r="BI823" t="s">
        <v>67</v>
      </c>
      <c r="BJ823" t="s">
        <v>147</v>
      </c>
      <c r="BK823" t="s">
        <v>67</v>
      </c>
      <c r="BL823" t="s">
        <v>130</v>
      </c>
      <c r="BM823">
        <v>182.78399999999999</v>
      </c>
      <c r="BN823">
        <v>0</v>
      </c>
      <c r="BO823">
        <v>0.99</v>
      </c>
      <c r="BP823">
        <v>2</v>
      </c>
      <c r="BQ823" t="s">
        <v>131</v>
      </c>
      <c r="BR823" t="s">
        <v>139</v>
      </c>
      <c r="BS823" t="s">
        <v>133</v>
      </c>
      <c r="BT823" t="s">
        <v>98</v>
      </c>
      <c r="BU823">
        <v>-0.6</v>
      </c>
      <c r="BV823" t="s">
        <v>67</v>
      </c>
    </row>
    <row r="824" spans="1:74" x14ac:dyDescent="0.25">
      <c r="A824" t="s">
        <v>80</v>
      </c>
      <c r="B824" t="s">
        <v>80</v>
      </c>
      <c r="C824" t="s">
        <v>80</v>
      </c>
      <c r="D824">
        <v>5.0999999999999996</v>
      </c>
      <c r="E824">
        <v>0.38</v>
      </c>
      <c r="F824" t="s">
        <v>67</v>
      </c>
      <c r="G824" t="s">
        <v>105</v>
      </c>
      <c r="H824">
        <v>199</v>
      </c>
      <c r="I824">
        <v>1.1299999999999999</v>
      </c>
      <c r="J824" t="s">
        <v>106</v>
      </c>
      <c r="K824" t="s">
        <v>67</v>
      </c>
      <c r="L824">
        <v>0</v>
      </c>
      <c r="M824" t="s">
        <v>116</v>
      </c>
      <c r="N824" t="s">
        <v>107</v>
      </c>
      <c r="O824">
        <v>-1.4</v>
      </c>
      <c r="P824">
        <v>-1.56</v>
      </c>
      <c r="Q824">
        <v>-1.39</v>
      </c>
      <c r="R824" t="s">
        <v>72</v>
      </c>
      <c r="S824">
        <v>8</v>
      </c>
      <c r="T824" t="s">
        <v>65</v>
      </c>
      <c r="U824" t="s">
        <v>944</v>
      </c>
      <c r="V824" t="s">
        <v>108</v>
      </c>
      <c r="W824" t="s">
        <v>80</v>
      </c>
      <c r="X824">
        <v>0.43</v>
      </c>
      <c r="Y824" t="s">
        <v>67</v>
      </c>
      <c r="Z824">
        <v>-0.99</v>
      </c>
      <c r="AA824" t="s">
        <v>65</v>
      </c>
      <c r="AB824" t="s">
        <v>92</v>
      </c>
      <c r="AC824">
        <v>-1.56</v>
      </c>
      <c r="AD824">
        <v>2021</v>
      </c>
      <c r="AE824">
        <v>170.7</v>
      </c>
      <c r="AF824">
        <v>341</v>
      </c>
      <c r="AG824" t="s">
        <v>93</v>
      </c>
      <c r="AH824" t="s">
        <v>66</v>
      </c>
      <c r="AI824">
        <v>1536</v>
      </c>
      <c r="AJ824">
        <v>1.45</v>
      </c>
      <c r="AK824" t="s">
        <v>109</v>
      </c>
      <c r="AL824">
        <v>457509</v>
      </c>
      <c r="AM824" t="s">
        <v>945</v>
      </c>
      <c r="AN824" t="s">
        <v>67</v>
      </c>
      <c r="AO824" t="s">
        <v>123</v>
      </c>
      <c r="AP824" t="s">
        <v>124</v>
      </c>
      <c r="AQ824" t="s">
        <v>68</v>
      </c>
      <c r="AR824" t="s">
        <v>93</v>
      </c>
      <c r="AS824" t="s">
        <v>67</v>
      </c>
      <c r="AT824" t="s">
        <v>146</v>
      </c>
      <c r="AU824" t="s">
        <v>125</v>
      </c>
      <c r="AV824" t="s">
        <v>67</v>
      </c>
      <c r="AW824" t="s">
        <v>126</v>
      </c>
      <c r="AX824" t="s">
        <v>163</v>
      </c>
      <c r="AY824" t="s">
        <v>110</v>
      </c>
      <c r="AZ824">
        <v>430</v>
      </c>
      <c r="BA824" t="s">
        <v>67</v>
      </c>
      <c r="BB824">
        <v>0</v>
      </c>
      <c r="BC824">
        <v>0.17</v>
      </c>
      <c r="BD824">
        <v>2.5</v>
      </c>
      <c r="BE824">
        <v>2.5</v>
      </c>
      <c r="BF824" t="s">
        <v>70</v>
      </c>
      <c r="BG824" t="s">
        <v>128</v>
      </c>
      <c r="BH824" t="s">
        <v>704</v>
      </c>
      <c r="BI824" t="s">
        <v>67</v>
      </c>
      <c r="BJ824" t="s">
        <v>147</v>
      </c>
      <c r="BK824" t="s">
        <v>67</v>
      </c>
      <c r="BL824" t="s">
        <v>130</v>
      </c>
      <c r="BM824" t="s">
        <v>67</v>
      </c>
      <c r="BN824">
        <v>73.290000000000006</v>
      </c>
      <c r="BO824">
        <v>0.31</v>
      </c>
      <c r="BP824">
        <v>3</v>
      </c>
      <c r="BQ824" t="s">
        <v>131</v>
      </c>
      <c r="BR824" t="s">
        <v>139</v>
      </c>
      <c r="BS824" t="s">
        <v>133</v>
      </c>
      <c r="BT824" t="s">
        <v>98</v>
      </c>
      <c r="BU824">
        <v>-1.25</v>
      </c>
      <c r="BV824">
        <v>-1</v>
      </c>
    </row>
    <row r="825" spans="1:74" x14ac:dyDescent="0.25">
      <c r="A825" t="s">
        <v>80</v>
      </c>
      <c r="B825" t="s">
        <v>80</v>
      </c>
      <c r="C825" t="s">
        <v>80</v>
      </c>
      <c r="D825">
        <v>8.1999999999999993</v>
      </c>
      <c r="E825">
        <v>0.68</v>
      </c>
      <c r="F825" t="s">
        <v>67</v>
      </c>
      <c r="G825" t="s">
        <v>105</v>
      </c>
      <c r="H825">
        <v>199</v>
      </c>
      <c r="I825">
        <v>1.1299999999999999</v>
      </c>
      <c r="J825" t="s">
        <v>106</v>
      </c>
      <c r="K825" t="s">
        <v>67</v>
      </c>
      <c r="L825">
        <v>0</v>
      </c>
      <c r="M825" t="s">
        <v>116</v>
      </c>
      <c r="N825" t="s">
        <v>107</v>
      </c>
      <c r="O825">
        <v>-1.4</v>
      </c>
      <c r="P825">
        <v>-1.81</v>
      </c>
      <c r="Q825">
        <v>-1.44</v>
      </c>
      <c r="R825" t="s">
        <v>72</v>
      </c>
      <c r="S825">
        <v>8.4</v>
      </c>
      <c r="T825" t="s">
        <v>65</v>
      </c>
      <c r="U825" t="s">
        <v>944</v>
      </c>
      <c r="V825" t="s">
        <v>108</v>
      </c>
      <c r="W825" t="s">
        <v>80</v>
      </c>
      <c r="X825">
        <v>0.77</v>
      </c>
      <c r="Y825" t="s">
        <v>67</v>
      </c>
      <c r="Z825">
        <v>-0.99</v>
      </c>
      <c r="AA825" t="s">
        <v>65</v>
      </c>
      <c r="AB825" t="s">
        <v>92</v>
      </c>
      <c r="AC825">
        <v>-1.81</v>
      </c>
      <c r="AD825">
        <v>2021</v>
      </c>
      <c r="AE825">
        <v>242.5</v>
      </c>
      <c r="AF825">
        <v>485</v>
      </c>
      <c r="AG825" t="s">
        <v>93</v>
      </c>
      <c r="AH825" t="s">
        <v>66</v>
      </c>
      <c r="AI825">
        <v>1536</v>
      </c>
      <c r="AJ825">
        <v>2.02</v>
      </c>
      <c r="AK825" t="s">
        <v>109</v>
      </c>
      <c r="AL825">
        <v>457510</v>
      </c>
      <c r="AM825" t="s">
        <v>945</v>
      </c>
      <c r="AN825" t="s">
        <v>67</v>
      </c>
      <c r="AO825" t="s">
        <v>123</v>
      </c>
      <c r="AP825" t="s">
        <v>124</v>
      </c>
      <c r="AQ825" t="s">
        <v>68</v>
      </c>
      <c r="AR825" t="s">
        <v>93</v>
      </c>
      <c r="AS825" t="s">
        <v>67</v>
      </c>
      <c r="AT825" t="s">
        <v>146</v>
      </c>
      <c r="AU825" t="s">
        <v>125</v>
      </c>
      <c r="AV825" t="s">
        <v>67</v>
      </c>
      <c r="AW825" t="s">
        <v>126</v>
      </c>
      <c r="AX825" t="s">
        <v>163</v>
      </c>
      <c r="AY825" t="s">
        <v>110</v>
      </c>
      <c r="AZ825">
        <v>431</v>
      </c>
      <c r="BA825" t="s">
        <v>67</v>
      </c>
      <c r="BB825">
        <v>0</v>
      </c>
      <c r="BC825">
        <v>0.37</v>
      </c>
      <c r="BD825">
        <v>2.5</v>
      </c>
      <c r="BE825">
        <v>2.5</v>
      </c>
      <c r="BF825" t="s">
        <v>70</v>
      </c>
      <c r="BG825" t="s">
        <v>128</v>
      </c>
      <c r="BH825" t="s">
        <v>704</v>
      </c>
      <c r="BI825" t="s">
        <v>67</v>
      </c>
      <c r="BJ825" t="s">
        <v>147</v>
      </c>
      <c r="BK825" t="s">
        <v>67</v>
      </c>
      <c r="BL825" t="s">
        <v>130</v>
      </c>
      <c r="BM825" t="s">
        <v>67</v>
      </c>
      <c r="BN825">
        <v>186.31</v>
      </c>
      <c r="BO825">
        <v>0.56000000000000005</v>
      </c>
      <c r="BP825">
        <v>3.4</v>
      </c>
      <c r="BQ825" t="s">
        <v>131</v>
      </c>
      <c r="BR825" t="s">
        <v>139</v>
      </c>
      <c r="BS825" t="s">
        <v>133</v>
      </c>
      <c r="BT825" t="s">
        <v>98</v>
      </c>
      <c r="BU825">
        <v>-1.25</v>
      </c>
      <c r="BV825">
        <v>-1</v>
      </c>
    </row>
    <row r="826" spans="1:74" x14ac:dyDescent="0.25">
      <c r="A826" t="s">
        <v>80</v>
      </c>
      <c r="B826" t="s">
        <v>80</v>
      </c>
      <c r="C826" t="s">
        <v>80</v>
      </c>
      <c r="D826">
        <v>3.2</v>
      </c>
      <c r="E826">
        <v>0.21</v>
      </c>
      <c r="F826" t="s">
        <v>67</v>
      </c>
      <c r="G826" t="s">
        <v>73</v>
      </c>
      <c r="H826">
        <v>199</v>
      </c>
      <c r="I826">
        <v>1.1299999999999999</v>
      </c>
      <c r="J826" t="s">
        <v>112</v>
      </c>
      <c r="K826" t="s">
        <v>67</v>
      </c>
      <c r="L826">
        <v>0</v>
      </c>
      <c r="M826" t="s">
        <v>116</v>
      </c>
      <c r="N826" t="s">
        <v>160</v>
      </c>
      <c r="O826">
        <v>-1.4</v>
      </c>
      <c r="P826">
        <v>-1.57</v>
      </c>
      <c r="Q826">
        <v>-1.37</v>
      </c>
      <c r="R826" t="s">
        <v>142</v>
      </c>
      <c r="S826">
        <v>6.3</v>
      </c>
      <c r="T826" t="s">
        <v>65</v>
      </c>
      <c r="U826" t="s">
        <v>946</v>
      </c>
      <c r="V826" t="s">
        <v>144</v>
      </c>
      <c r="W826" t="s">
        <v>80</v>
      </c>
      <c r="X826">
        <v>0.24</v>
      </c>
      <c r="Y826" t="s">
        <v>67</v>
      </c>
      <c r="Z826">
        <v>-1.03</v>
      </c>
      <c r="AA826" t="s">
        <v>65</v>
      </c>
      <c r="AB826" t="s">
        <v>100</v>
      </c>
      <c r="AC826">
        <v>-1.57</v>
      </c>
      <c r="AD826">
        <v>2021</v>
      </c>
      <c r="AE826">
        <v>191.1</v>
      </c>
      <c r="AF826">
        <v>382</v>
      </c>
      <c r="AG826" t="s">
        <v>93</v>
      </c>
      <c r="AH826" t="s">
        <v>66</v>
      </c>
      <c r="AI826">
        <v>1536</v>
      </c>
      <c r="AJ826">
        <v>0.68</v>
      </c>
      <c r="AK826" t="s">
        <v>109</v>
      </c>
      <c r="AL826">
        <v>457511</v>
      </c>
      <c r="AM826" t="s">
        <v>947</v>
      </c>
      <c r="AN826" t="s">
        <v>67</v>
      </c>
      <c r="AO826" t="s">
        <v>123</v>
      </c>
      <c r="AP826" t="s">
        <v>124</v>
      </c>
      <c r="AQ826" t="s">
        <v>68</v>
      </c>
      <c r="AR826" t="s">
        <v>93</v>
      </c>
      <c r="AS826" t="s">
        <v>67</v>
      </c>
      <c r="AT826" t="s">
        <v>146</v>
      </c>
      <c r="AU826" t="s">
        <v>125</v>
      </c>
      <c r="AV826" t="s">
        <v>67</v>
      </c>
      <c r="AW826" t="s">
        <v>126</v>
      </c>
      <c r="AX826" t="s">
        <v>285</v>
      </c>
      <c r="AY826" t="s">
        <v>110</v>
      </c>
      <c r="AZ826">
        <v>30</v>
      </c>
      <c r="BA826" t="s">
        <v>67</v>
      </c>
      <c r="BB826">
        <v>0</v>
      </c>
      <c r="BC826">
        <v>0.2</v>
      </c>
      <c r="BD826">
        <v>2.2999999999999998</v>
      </c>
      <c r="BE826">
        <v>2.2999999999999998</v>
      </c>
      <c r="BF826" t="s">
        <v>70</v>
      </c>
      <c r="BG826" t="s">
        <v>128</v>
      </c>
      <c r="BH826" t="s">
        <v>704</v>
      </c>
      <c r="BI826" t="s">
        <v>67</v>
      </c>
      <c r="BJ826" t="s">
        <v>147</v>
      </c>
      <c r="BK826" t="s">
        <v>67</v>
      </c>
      <c r="BL826" t="s">
        <v>130</v>
      </c>
      <c r="BM826" t="s">
        <v>67</v>
      </c>
      <c r="BN826">
        <v>45.36</v>
      </c>
      <c r="BO826">
        <v>0.32</v>
      </c>
      <c r="BP826">
        <v>1.7</v>
      </c>
      <c r="BQ826" t="s">
        <v>148</v>
      </c>
      <c r="BR826" t="s">
        <v>139</v>
      </c>
      <c r="BS826" t="s">
        <v>133</v>
      </c>
      <c r="BT826" t="s">
        <v>98</v>
      </c>
      <c r="BU826">
        <v>-1.25</v>
      </c>
      <c r="BV826">
        <v>-1</v>
      </c>
    </row>
    <row r="827" spans="1:74" x14ac:dyDescent="0.25">
      <c r="A827" t="s">
        <v>80</v>
      </c>
      <c r="B827" t="s">
        <v>80</v>
      </c>
      <c r="C827" t="s">
        <v>80</v>
      </c>
      <c r="D827">
        <v>1.3</v>
      </c>
      <c r="E827">
        <v>0.21</v>
      </c>
      <c r="F827" t="s">
        <v>67</v>
      </c>
      <c r="G827" t="s">
        <v>111</v>
      </c>
      <c r="H827">
        <v>199</v>
      </c>
      <c r="I827">
        <v>1.1299999999999999</v>
      </c>
      <c r="J827" t="s">
        <v>112</v>
      </c>
      <c r="K827" t="s">
        <v>67</v>
      </c>
      <c r="L827">
        <v>0</v>
      </c>
      <c r="M827" t="s">
        <v>116</v>
      </c>
      <c r="N827" t="s">
        <v>107</v>
      </c>
      <c r="O827">
        <v>-1.4</v>
      </c>
      <c r="P827">
        <v>-1.57</v>
      </c>
      <c r="Q827">
        <v>-1.37</v>
      </c>
      <c r="R827" t="s">
        <v>142</v>
      </c>
      <c r="S827">
        <v>6.3</v>
      </c>
      <c r="T827" t="s">
        <v>65</v>
      </c>
      <c r="U827" t="s">
        <v>946</v>
      </c>
      <c r="V827" t="s">
        <v>144</v>
      </c>
      <c r="W827" t="s">
        <v>80</v>
      </c>
      <c r="X827">
        <v>0.24</v>
      </c>
      <c r="Y827" t="s">
        <v>67</v>
      </c>
      <c r="Z827">
        <v>-1.03</v>
      </c>
      <c r="AA827" t="s">
        <v>65</v>
      </c>
      <c r="AB827" t="s">
        <v>92</v>
      </c>
      <c r="AC827">
        <v>-1.57</v>
      </c>
      <c r="AD827">
        <v>2021</v>
      </c>
      <c r="AE827">
        <v>75.599999999999994</v>
      </c>
      <c r="AF827">
        <v>151</v>
      </c>
      <c r="AG827" t="s">
        <v>93</v>
      </c>
      <c r="AH827" t="s">
        <v>66</v>
      </c>
      <c r="AI827">
        <v>1536</v>
      </c>
      <c r="AJ827">
        <v>0.68</v>
      </c>
      <c r="AK827" t="s">
        <v>109</v>
      </c>
      <c r="AL827">
        <v>457512</v>
      </c>
      <c r="AM827" t="s">
        <v>947</v>
      </c>
      <c r="AN827" t="s">
        <v>67</v>
      </c>
      <c r="AO827" t="s">
        <v>123</v>
      </c>
      <c r="AP827" t="s">
        <v>124</v>
      </c>
      <c r="AQ827" t="s">
        <v>68</v>
      </c>
      <c r="AR827" t="s">
        <v>93</v>
      </c>
      <c r="AS827" t="s">
        <v>67</v>
      </c>
      <c r="AT827" t="s">
        <v>146</v>
      </c>
      <c r="AU827" t="s">
        <v>125</v>
      </c>
      <c r="AV827" t="s">
        <v>67</v>
      </c>
      <c r="AW827" t="s">
        <v>126</v>
      </c>
      <c r="AX827" t="s">
        <v>948</v>
      </c>
      <c r="AY827" t="s">
        <v>110</v>
      </c>
      <c r="AZ827">
        <v>30</v>
      </c>
      <c r="BA827" t="s">
        <v>67</v>
      </c>
      <c r="BB827">
        <v>0</v>
      </c>
      <c r="BC827">
        <v>0.2</v>
      </c>
      <c r="BD827">
        <v>2.2999999999999998</v>
      </c>
      <c r="BE827">
        <v>2.2999999999999998</v>
      </c>
      <c r="BF827" t="s">
        <v>70</v>
      </c>
      <c r="BG827" t="s">
        <v>128</v>
      </c>
      <c r="BH827" t="s">
        <v>704</v>
      </c>
      <c r="BI827" t="s">
        <v>67</v>
      </c>
      <c r="BJ827" t="s">
        <v>147</v>
      </c>
      <c r="BK827" t="s">
        <v>67</v>
      </c>
      <c r="BL827" t="s">
        <v>130</v>
      </c>
      <c r="BM827" t="s">
        <v>67</v>
      </c>
      <c r="BN827">
        <v>17.940000000000001</v>
      </c>
      <c r="BO827">
        <v>0.32</v>
      </c>
      <c r="BP827">
        <v>1.7</v>
      </c>
      <c r="BQ827" t="s">
        <v>148</v>
      </c>
      <c r="BR827" t="s">
        <v>139</v>
      </c>
      <c r="BS827" t="s">
        <v>133</v>
      </c>
      <c r="BT827" t="s">
        <v>98</v>
      </c>
      <c r="BU827">
        <v>-1.25</v>
      </c>
      <c r="BV827">
        <v>-1</v>
      </c>
    </row>
    <row r="828" spans="1:74" x14ac:dyDescent="0.25">
      <c r="A828" t="s">
        <v>80</v>
      </c>
      <c r="B828" t="s">
        <v>80</v>
      </c>
      <c r="C828" t="s">
        <v>80</v>
      </c>
      <c r="D828">
        <v>2.6</v>
      </c>
      <c r="E828">
        <v>0.06</v>
      </c>
      <c r="F828" t="s">
        <v>67</v>
      </c>
      <c r="G828" t="s">
        <v>105</v>
      </c>
      <c r="H828">
        <v>199</v>
      </c>
      <c r="I828">
        <v>1.1299999999999999</v>
      </c>
      <c r="J828" t="s">
        <v>106</v>
      </c>
      <c r="K828" t="s">
        <v>67</v>
      </c>
      <c r="L828">
        <v>0</v>
      </c>
      <c r="M828" t="s">
        <v>116</v>
      </c>
      <c r="N828" t="s">
        <v>107</v>
      </c>
      <c r="O828">
        <v>-1.4</v>
      </c>
      <c r="P828">
        <v>-1.52</v>
      </c>
      <c r="Q828">
        <v>-1.44</v>
      </c>
      <c r="R828" t="s">
        <v>142</v>
      </c>
      <c r="S828">
        <v>6.1</v>
      </c>
      <c r="T828" t="s">
        <v>65</v>
      </c>
      <c r="U828" t="s">
        <v>946</v>
      </c>
      <c r="V828" t="s">
        <v>108</v>
      </c>
      <c r="W828" t="s">
        <v>80</v>
      </c>
      <c r="X828">
        <v>7.0000000000000007E-2</v>
      </c>
      <c r="Y828" t="s">
        <v>67</v>
      </c>
      <c r="Z828">
        <v>-1.04</v>
      </c>
      <c r="AA828" t="s">
        <v>65</v>
      </c>
      <c r="AB828" t="s">
        <v>92</v>
      </c>
      <c r="AC828">
        <v>-1.52</v>
      </c>
      <c r="AD828">
        <v>2021</v>
      </c>
      <c r="AE828">
        <v>173</v>
      </c>
      <c r="AF828">
        <v>346</v>
      </c>
      <c r="AG828" t="s">
        <v>93</v>
      </c>
      <c r="AH828" t="s">
        <v>66</v>
      </c>
      <c r="AI828">
        <v>1536</v>
      </c>
      <c r="AJ828">
        <v>0.49</v>
      </c>
      <c r="AK828" t="s">
        <v>109</v>
      </c>
      <c r="AL828">
        <v>457513</v>
      </c>
      <c r="AM828" t="s">
        <v>947</v>
      </c>
      <c r="AN828" t="s">
        <v>67</v>
      </c>
      <c r="AO828" t="s">
        <v>123</v>
      </c>
      <c r="AP828" t="s">
        <v>124</v>
      </c>
      <c r="AQ828" t="s">
        <v>68</v>
      </c>
      <c r="AR828" t="s">
        <v>93</v>
      </c>
      <c r="AS828" t="s">
        <v>67</v>
      </c>
      <c r="AT828" t="s">
        <v>146</v>
      </c>
      <c r="AU828" t="s">
        <v>125</v>
      </c>
      <c r="AV828" t="s">
        <v>67</v>
      </c>
      <c r="AW828" t="s">
        <v>126</v>
      </c>
      <c r="AX828" t="s">
        <v>285</v>
      </c>
      <c r="AY828" t="s">
        <v>110</v>
      </c>
      <c r="AZ828">
        <v>13</v>
      </c>
      <c r="BA828" t="s">
        <v>67</v>
      </c>
      <c r="BB828">
        <v>0</v>
      </c>
      <c r="BC828">
        <v>0.08</v>
      </c>
      <c r="BD828">
        <v>2.2999999999999998</v>
      </c>
      <c r="BE828">
        <v>2.2999999999999998</v>
      </c>
      <c r="BF828" t="s">
        <v>70</v>
      </c>
      <c r="BG828" t="s">
        <v>128</v>
      </c>
      <c r="BH828" t="s">
        <v>704</v>
      </c>
      <c r="BI828" t="s">
        <v>67</v>
      </c>
      <c r="BJ828" t="s">
        <v>147</v>
      </c>
      <c r="BK828" t="s">
        <v>67</v>
      </c>
      <c r="BL828" t="s">
        <v>130</v>
      </c>
      <c r="BM828" t="s">
        <v>67</v>
      </c>
      <c r="BN828">
        <v>11.73</v>
      </c>
      <c r="BO828">
        <v>0.27</v>
      </c>
      <c r="BP828">
        <v>1.5</v>
      </c>
      <c r="BQ828" t="s">
        <v>148</v>
      </c>
      <c r="BR828" t="s">
        <v>139</v>
      </c>
      <c r="BS828" t="s">
        <v>133</v>
      </c>
      <c r="BT828" t="s">
        <v>98</v>
      </c>
      <c r="BU828">
        <v>-1.25</v>
      </c>
      <c r="BV828">
        <v>-1</v>
      </c>
    </row>
    <row r="829" spans="1:74" x14ac:dyDescent="0.25">
      <c r="A829" t="s">
        <v>80</v>
      </c>
      <c r="B829" t="s">
        <v>80</v>
      </c>
      <c r="C829" t="s">
        <v>80</v>
      </c>
      <c r="D829">
        <v>0.5</v>
      </c>
      <c r="E829">
        <v>0.21</v>
      </c>
      <c r="F829" t="s">
        <v>67</v>
      </c>
      <c r="G829" t="s">
        <v>105</v>
      </c>
      <c r="H829">
        <v>199</v>
      </c>
      <c r="I829">
        <v>1.1299999999999999</v>
      </c>
      <c r="J829" t="s">
        <v>106</v>
      </c>
      <c r="K829" t="s">
        <v>67</v>
      </c>
      <c r="L829">
        <v>0</v>
      </c>
      <c r="M829" t="s">
        <v>116</v>
      </c>
      <c r="N829" t="s">
        <v>107</v>
      </c>
      <c r="O829">
        <v>-1.4</v>
      </c>
      <c r="P829">
        <v>-1.57</v>
      </c>
      <c r="Q829">
        <v>-1.37</v>
      </c>
      <c r="R829" t="s">
        <v>142</v>
      </c>
      <c r="S829">
        <v>6.3</v>
      </c>
      <c r="T829" t="s">
        <v>65</v>
      </c>
      <c r="U829" t="s">
        <v>946</v>
      </c>
      <c r="V829" t="s">
        <v>108</v>
      </c>
      <c r="W829" t="s">
        <v>80</v>
      </c>
      <c r="X829">
        <v>0.24</v>
      </c>
      <c r="Y829" t="s">
        <v>67</v>
      </c>
      <c r="Z829">
        <v>-1.03</v>
      </c>
      <c r="AA829" t="s">
        <v>65</v>
      </c>
      <c r="AB829" t="s">
        <v>92</v>
      </c>
      <c r="AC829">
        <v>-1.57</v>
      </c>
      <c r="AD829">
        <v>2021</v>
      </c>
      <c r="AE829">
        <v>29.7</v>
      </c>
      <c r="AF829">
        <v>59</v>
      </c>
      <c r="AG829" t="s">
        <v>93</v>
      </c>
      <c r="AH829" t="s">
        <v>66</v>
      </c>
      <c r="AI829">
        <v>1536</v>
      </c>
      <c r="AJ829">
        <v>0.68</v>
      </c>
      <c r="AK829" t="s">
        <v>109</v>
      </c>
      <c r="AL829">
        <v>457514</v>
      </c>
      <c r="AM829" t="s">
        <v>947</v>
      </c>
      <c r="AN829" t="s">
        <v>67</v>
      </c>
      <c r="AO829" t="s">
        <v>123</v>
      </c>
      <c r="AP829" t="s">
        <v>124</v>
      </c>
      <c r="AQ829" t="s">
        <v>68</v>
      </c>
      <c r="AR829" t="s">
        <v>93</v>
      </c>
      <c r="AS829" t="s">
        <v>67</v>
      </c>
      <c r="AT829" t="s">
        <v>146</v>
      </c>
      <c r="AU829" t="s">
        <v>125</v>
      </c>
      <c r="AV829" t="s">
        <v>67</v>
      </c>
      <c r="AW829" t="s">
        <v>126</v>
      </c>
      <c r="AX829" t="s">
        <v>948</v>
      </c>
      <c r="AY829" t="s">
        <v>110</v>
      </c>
      <c r="AZ829">
        <v>30</v>
      </c>
      <c r="BA829" t="s">
        <v>67</v>
      </c>
      <c r="BB829">
        <v>0</v>
      </c>
      <c r="BC829">
        <v>0.2</v>
      </c>
      <c r="BD829">
        <v>2.2999999999999998</v>
      </c>
      <c r="BE829">
        <v>2.2999999999999998</v>
      </c>
      <c r="BF829" t="s">
        <v>70</v>
      </c>
      <c r="BG829" t="s">
        <v>128</v>
      </c>
      <c r="BH829" t="s">
        <v>704</v>
      </c>
      <c r="BI829" t="s">
        <v>67</v>
      </c>
      <c r="BJ829" t="s">
        <v>147</v>
      </c>
      <c r="BK829" t="s">
        <v>67</v>
      </c>
      <c r="BL829" t="s">
        <v>130</v>
      </c>
      <c r="BM829" t="s">
        <v>67</v>
      </c>
      <c r="BN829">
        <v>7.04</v>
      </c>
      <c r="BO829">
        <v>0.32</v>
      </c>
      <c r="BP829">
        <v>1.7</v>
      </c>
      <c r="BQ829" t="s">
        <v>148</v>
      </c>
      <c r="BR829" t="s">
        <v>139</v>
      </c>
      <c r="BS829" t="s">
        <v>133</v>
      </c>
      <c r="BT829" t="s">
        <v>98</v>
      </c>
      <c r="BU829">
        <v>-1.25</v>
      </c>
      <c r="BV829">
        <v>-1</v>
      </c>
    </row>
    <row r="830" spans="1:74" x14ac:dyDescent="0.25">
      <c r="A830" t="s">
        <v>80</v>
      </c>
      <c r="B830" t="s">
        <v>80</v>
      </c>
      <c r="C830" t="s">
        <v>80</v>
      </c>
      <c r="D830">
        <v>2.1</v>
      </c>
      <c r="E830">
        <v>0.41</v>
      </c>
      <c r="F830" t="s">
        <v>67</v>
      </c>
      <c r="G830" t="s">
        <v>105</v>
      </c>
      <c r="H830">
        <v>199</v>
      </c>
      <c r="I830">
        <v>1.1299999999999999</v>
      </c>
      <c r="J830" t="s">
        <v>106</v>
      </c>
      <c r="K830" t="s">
        <v>67</v>
      </c>
      <c r="L830">
        <v>0</v>
      </c>
      <c r="M830" t="s">
        <v>116</v>
      </c>
      <c r="N830" t="s">
        <v>107</v>
      </c>
      <c r="O830">
        <v>-1.4</v>
      </c>
      <c r="P830">
        <v>-1.52</v>
      </c>
      <c r="Q830">
        <v>-1.38</v>
      </c>
      <c r="R830" t="s">
        <v>72</v>
      </c>
      <c r="S830">
        <v>9.4</v>
      </c>
      <c r="T830" t="s">
        <v>65</v>
      </c>
      <c r="U830" t="s">
        <v>949</v>
      </c>
      <c r="V830" t="s">
        <v>108</v>
      </c>
      <c r="W830" t="s">
        <v>80</v>
      </c>
      <c r="X830">
        <v>0.46</v>
      </c>
      <c r="Y830" t="s">
        <v>67</v>
      </c>
      <c r="Z830">
        <v>-0.99</v>
      </c>
      <c r="AA830" t="s">
        <v>65</v>
      </c>
      <c r="AB830" t="s">
        <v>92</v>
      </c>
      <c r="AC830">
        <v>-1.52</v>
      </c>
      <c r="AD830">
        <v>2021</v>
      </c>
      <c r="AE830">
        <v>66.2</v>
      </c>
      <c r="AF830">
        <v>132</v>
      </c>
      <c r="AG830" t="s">
        <v>93</v>
      </c>
      <c r="AH830" t="s">
        <v>66</v>
      </c>
      <c r="AI830">
        <v>1536</v>
      </c>
      <c r="AJ830">
        <v>1.34</v>
      </c>
      <c r="AK830" t="s">
        <v>109</v>
      </c>
      <c r="AL830">
        <v>457515</v>
      </c>
      <c r="AM830" t="s">
        <v>950</v>
      </c>
      <c r="AN830" t="s">
        <v>67</v>
      </c>
      <c r="AO830" t="s">
        <v>123</v>
      </c>
      <c r="AP830" t="s">
        <v>124</v>
      </c>
      <c r="AQ830" t="s">
        <v>68</v>
      </c>
      <c r="AR830" t="s">
        <v>93</v>
      </c>
      <c r="AS830" t="s">
        <v>67</v>
      </c>
      <c r="AT830" t="s">
        <v>146</v>
      </c>
      <c r="AU830" t="s">
        <v>125</v>
      </c>
      <c r="AV830" t="s">
        <v>67</v>
      </c>
      <c r="AW830" t="s">
        <v>126</v>
      </c>
      <c r="AX830" t="s">
        <v>371</v>
      </c>
      <c r="AY830" t="s">
        <v>110</v>
      </c>
      <c r="AZ830">
        <v>986</v>
      </c>
      <c r="BA830" t="s">
        <v>67</v>
      </c>
      <c r="BB830">
        <v>0</v>
      </c>
      <c r="BC830">
        <v>0.14000000000000001</v>
      </c>
      <c r="BD830">
        <v>3.2</v>
      </c>
      <c r="BE830">
        <v>3.2</v>
      </c>
      <c r="BF830" t="s">
        <v>128</v>
      </c>
      <c r="BG830" t="s">
        <v>128</v>
      </c>
      <c r="BH830" t="s">
        <v>704</v>
      </c>
      <c r="BI830" t="s">
        <v>67</v>
      </c>
      <c r="BJ830" t="s">
        <v>147</v>
      </c>
      <c r="BK830" t="s">
        <v>67</v>
      </c>
      <c r="BL830" t="s">
        <v>130</v>
      </c>
      <c r="BM830" t="s">
        <v>67</v>
      </c>
      <c r="BN830">
        <v>30.68</v>
      </c>
      <c r="BO830">
        <v>0.27</v>
      </c>
      <c r="BP830">
        <v>3.1</v>
      </c>
      <c r="BQ830" t="s">
        <v>131</v>
      </c>
      <c r="BR830" t="s">
        <v>731</v>
      </c>
      <c r="BS830" t="s">
        <v>133</v>
      </c>
      <c r="BT830" t="s">
        <v>98</v>
      </c>
      <c r="BU830">
        <v>-1.25</v>
      </c>
      <c r="BV830">
        <v>-1</v>
      </c>
    </row>
    <row r="831" spans="1:74" x14ac:dyDescent="0.25">
      <c r="A831" t="s">
        <v>80</v>
      </c>
      <c r="B831" t="s">
        <v>80</v>
      </c>
      <c r="C831" t="s">
        <v>80</v>
      </c>
      <c r="D831">
        <v>4.0999999999999996</v>
      </c>
      <c r="E831">
        <v>0.41</v>
      </c>
      <c r="F831" t="s">
        <v>67</v>
      </c>
      <c r="G831" t="s">
        <v>111</v>
      </c>
      <c r="H831">
        <v>199</v>
      </c>
      <c r="I831">
        <v>1.1299999999999999</v>
      </c>
      <c r="J831" t="s">
        <v>112</v>
      </c>
      <c r="K831" t="s">
        <v>67</v>
      </c>
      <c r="L831">
        <v>0</v>
      </c>
      <c r="M831" t="s">
        <v>116</v>
      </c>
      <c r="N831" t="s">
        <v>107</v>
      </c>
      <c r="O831">
        <v>-1.4</v>
      </c>
      <c r="P831">
        <v>-1.52</v>
      </c>
      <c r="Q831">
        <v>-1.38</v>
      </c>
      <c r="R831" t="s">
        <v>72</v>
      </c>
      <c r="S831">
        <v>9.4</v>
      </c>
      <c r="T831" t="s">
        <v>65</v>
      </c>
      <c r="U831" t="s">
        <v>949</v>
      </c>
      <c r="V831" t="s">
        <v>144</v>
      </c>
      <c r="W831" t="s">
        <v>80</v>
      </c>
      <c r="X831">
        <v>0.46</v>
      </c>
      <c r="Y831" t="s">
        <v>67</v>
      </c>
      <c r="Z831">
        <v>-0.99</v>
      </c>
      <c r="AA831" t="s">
        <v>65</v>
      </c>
      <c r="AB831" t="s">
        <v>92</v>
      </c>
      <c r="AC831">
        <v>-1.52</v>
      </c>
      <c r="AD831">
        <v>2021</v>
      </c>
      <c r="AE831">
        <v>130.80000000000001</v>
      </c>
      <c r="AF831">
        <v>262</v>
      </c>
      <c r="AG831" t="s">
        <v>93</v>
      </c>
      <c r="AH831" t="s">
        <v>66</v>
      </c>
      <c r="AI831">
        <v>1536</v>
      </c>
      <c r="AJ831">
        <v>1.34</v>
      </c>
      <c r="AK831" t="s">
        <v>109</v>
      </c>
      <c r="AL831">
        <v>457516</v>
      </c>
      <c r="AM831" t="s">
        <v>950</v>
      </c>
      <c r="AN831" t="s">
        <v>67</v>
      </c>
      <c r="AO831" t="s">
        <v>123</v>
      </c>
      <c r="AP831" t="s">
        <v>124</v>
      </c>
      <c r="AQ831" t="s">
        <v>68</v>
      </c>
      <c r="AR831" t="s">
        <v>93</v>
      </c>
      <c r="AS831" t="s">
        <v>67</v>
      </c>
      <c r="AT831" t="s">
        <v>146</v>
      </c>
      <c r="AU831" t="s">
        <v>125</v>
      </c>
      <c r="AV831" t="s">
        <v>67</v>
      </c>
      <c r="AW831" t="s">
        <v>126</v>
      </c>
      <c r="AX831" t="s">
        <v>371</v>
      </c>
      <c r="AY831" t="s">
        <v>110</v>
      </c>
      <c r="AZ831">
        <v>986</v>
      </c>
      <c r="BA831" t="s">
        <v>67</v>
      </c>
      <c r="BB831">
        <v>0</v>
      </c>
      <c r="BC831">
        <v>0.14000000000000001</v>
      </c>
      <c r="BD831">
        <v>3.2</v>
      </c>
      <c r="BE831">
        <v>3.2</v>
      </c>
      <c r="BF831" t="s">
        <v>128</v>
      </c>
      <c r="BG831" t="s">
        <v>128</v>
      </c>
      <c r="BH831" t="s">
        <v>704</v>
      </c>
      <c r="BI831" t="s">
        <v>67</v>
      </c>
      <c r="BJ831" t="s">
        <v>147</v>
      </c>
      <c r="BK831" t="s">
        <v>67</v>
      </c>
      <c r="BL831" t="s">
        <v>130</v>
      </c>
      <c r="BM831" t="s">
        <v>67</v>
      </c>
      <c r="BN831">
        <v>60.62</v>
      </c>
      <c r="BO831">
        <v>0.27</v>
      </c>
      <c r="BP831">
        <v>3.1</v>
      </c>
      <c r="BQ831" t="s">
        <v>131</v>
      </c>
      <c r="BR831" t="s">
        <v>731</v>
      </c>
      <c r="BS831" t="s">
        <v>133</v>
      </c>
      <c r="BT831" t="s">
        <v>98</v>
      </c>
      <c r="BU831">
        <v>-1.25</v>
      </c>
      <c r="BV831">
        <v>-1</v>
      </c>
    </row>
    <row r="832" spans="1:74" x14ac:dyDescent="0.25">
      <c r="A832" t="s">
        <v>149</v>
      </c>
      <c r="B832" t="s">
        <v>150</v>
      </c>
      <c r="C832" t="s">
        <v>141</v>
      </c>
      <c r="D832">
        <v>1.6</v>
      </c>
      <c r="E832">
        <v>0.14000000000000001</v>
      </c>
      <c r="F832" t="s">
        <v>67</v>
      </c>
      <c r="G832" t="s">
        <v>111</v>
      </c>
      <c r="H832">
        <v>199</v>
      </c>
      <c r="I832">
        <v>1.1299999999999999</v>
      </c>
      <c r="J832" t="s">
        <v>112</v>
      </c>
      <c r="K832" t="s">
        <v>67</v>
      </c>
      <c r="L832">
        <v>0</v>
      </c>
      <c r="M832" t="s">
        <v>116</v>
      </c>
      <c r="N832" t="s">
        <v>107</v>
      </c>
      <c r="O832">
        <v>-1.4</v>
      </c>
      <c r="P832">
        <v>-1.36</v>
      </c>
      <c r="Q832">
        <v>-1.02</v>
      </c>
      <c r="R832" t="s">
        <v>142</v>
      </c>
      <c r="S832">
        <v>3.1</v>
      </c>
      <c r="T832" t="s">
        <v>65</v>
      </c>
      <c r="U832" t="s">
        <v>951</v>
      </c>
      <c r="V832" t="s">
        <v>144</v>
      </c>
      <c r="W832" t="s">
        <v>149</v>
      </c>
      <c r="X832">
        <v>0.16</v>
      </c>
      <c r="Y832" t="s">
        <v>67</v>
      </c>
      <c r="Z832">
        <v>-0.99</v>
      </c>
      <c r="AA832" t="s">
        <v>65</v>
      </c>
      <c r="AB832" t="s">
        <v>92</v>
      </c>
      <c r="AC832">
        <v>-1.36</v>
      </c>
      <c r="AD832">
        <v>2021</v>
      </c>
      <c r="AE832">
        <v>157.19999999999999</v>
      </c>
      <c r="AF832">
        <v>314</v>
      </c>
      <c r="AG832" t="s">
        <v>93</v>
      </c>
      <c r="AH832" t="s">
        <v>66</v>
      </c>
      <c r="AI832">
        <v>1536</v>
      </c>
      <c r="AJ832">
        <v>0.19</v>
      </c>
      <c r="AK832" t="s">
        <v>109</v>
      </c>
      <c r="AL832">
        <v>457521</v>
      </c>
      <c r="AM832" t="s">
        <v>952</v>
      </c>
      <c r="AN832" t="s">
        <v>67</v>
      </c>
      <c r="AO832" t="s">
        <v>123</v>
      </c>
      <c r="AP832" t="s">
        <v>124</v>
      </c>
      <c r="AQ832" t="s">
        <v>68</v>
      </c>
      <c r="AR832" t="s">
        <v>93</v>
      </c>
      <c r="AS832" t="s">
        <v>67</v>
      </c>
      <c r="AT832" t="s">
        <v>146</v>
      </c>
      <c r="AU832" t="s">
        <v>125</v>
      </c>
      <c r="AV832" t="s">
        <v>67</v>
      </c>
      <c r="AW832" t="s">
        <v>126</v>
      </c>
      <c r="AX832" t="s">
        <v>255</v>
      </c>
      <c r="AY832" t="s">
        <v>110</v>
      </c>
      <c r="AZ832">
        <v>764</v>
      </c>
      <c r="BA832" t="s">
        <v>67</v>
      </c>
      <c r="BB832">
        <v>0</v>
      </c>
      <c r="BC832">
        <v>0.34</v>
      </c>
      <c r="BD832">
        <v>1.1000000000000001</v>
      </c>
      <c r="BE832">
        <v>1.1000000000000001</v>
      </c>
      <c r="BF832" t="s">
        <v>128</v>
      </c>
      <c r="BG832" t="s">
        <v>128</v>
      </c>
      <c r="BH832" t="s">
        <v>704</v>
      </c>
      <c r="BI832" t="s">
        <v>67</v>
      </c>
      <c r="BJ832" t="s">
        <v>147</v>
      </c>
      <c r="BK832">
        <v>-1</v>
      </c>
      <c r="BL832" t="s">
        <v>130</v>
      </c>
      <c r="BM832" t="s">
        <v>67</v>
      </c>
      <c r="BN832">
        <v>24.87</v>
      </c>
      <c r="BO832">
        <v>0.36</v>
      </c>
      <c r="BP832">
        <v>1</v>
      </c>
      <c r="BQ832" t="s">
        <v>148</v>
      </c>
      <c r="BR832" t="s">
        <v>953</v>
      </c>
      <c r="BS832" t="s">
        <v>133</v>
      </c>
      <c r="BT832" t="s">
        <v>98</v>
      </c>
      <c r="BU832" t="s">
        <v>67</v>
      </c>
      <c r="BV832" t="s">
        <v>67</v>
      </c>
    </row>
    <row r="833" spans="1:74" x14ac:dyDescent="0.25">
      <c r="A833" t="s">
        <v>149</v>
      </c>
      <c r="B833" t="s">
        <v>150</v>
      </c>
      <c r="C833" t="s">
        <v>141</v>
      </c>
      <c r="D833">
        <v>0.8</v>
      </c>
      <c r="E833">
        <v>0.03</v>
      </c>
      <c r="F833" t="s">
        <v>67</v>
      </c>
      <c r="G833" t="s">
        <v>111</v>
      </c>
      <c r="H833">
        <v>199</v>
      </c>
      <c r="I833">
        <v>1.1299999999999999</v>
      </c>
      <c r="J833" t="s">
        <v>112</v>
      </c>
      <c r="K833" t="s">
        <v>67</v>
      </c>
      <c r="L833">
        <v>0</v>
      </c>
      <c r="M833" t="s">
        <v>116</v>
      </c>
      <c r="N833" t="s">
        <v>107</v>
      </c>
      <c r="O833">
        <v>-1.4</v>
      </c>
      <c r="P833">
        <v>-1.37</v>
      </c>
      <c r="Q833">
        <v>-1.24</v>
      </c>
      <c r="R833" t="s">
        <v>142</v>
      </c>
      <c r="S833">
        <v>2.7</v>
      </c>
      <c r="T833" t="s">
        <v>65</v>
      </c>
      <c r="U833" t="s">
        <v>951</v>
      </c>
      <c r="V833" t="s">
        <v>144</v>
      </c>
      <c r="W833" t="s">
        <v>149</v>
      </c>
      <c r="X833">
        <v>0.03</v>
      </c>
      <c r="Y833" t="s">
        <v>67</v>
      </c>
      <c r="Z833">
        <v>-1.03</v>
      </c>
      <c r="AA833" t="s">
        <v>65</v>
      </c>
      <c r="AB833" t="s">
        <v>92</v>
      </c>
      <c r="AC833">
        <v>-1.37</v>
      </c>
      <c r="AD833">
        <v>2021</v>
      </c>
      <c r="AE833">
        <v>127.8</v>
      </c>
      <c r="AF833">
        <v>256</v>
      </c>
      <c r="AG833" t="s">
        <v>93</v>
      </c>
      <c r="AH833" t="s">
        <v>66</v>
      </c>
      <c r="AI833">
        <v>1536</v>
      </c>
      <c r="AJ833">
        <v>0.13</v>
      </c>
      <c r="AK833" t="s">
        <v>109</v>
      </c>
      <c r="AL833">
        <v>457522</v>
      </c>
      <c r="AM833" t="s">
        <v>952</v>
      </c>
      <c r="AN833" t="s">
        <v>67</v>
      </c>
      <c r="AO833" t="s">
        <v>123</v>
      </c>
      <c r="AP833" t="s">
        <v>124</v>
      </c>
      <c r="AQ833" t="s">
        <v>68</v>
      </c>
      <c r="AR833" t="s">
        <v>93</v>
      </c>
      <c r="AS833" t="s">
        <v>67</v>
      </c>
      <c r="AT833" t="s">
        <v>146</v>
      </c>
      <c r="AU833" t="s">
        <v>125</v>
      </c>
      <c r="AV833" t="s">
        <v>67</v>
      </c>
      <c r="AW833" t="s">
        <v>126</v>
      </c>
      <c r="AX833" t="s">
        <v>253</v>
      </c>
      <c r="AY833" t="s">
        <v>110</v>
      </c>
      <c r="AZ833">
        <v>765</v>
      </c>
      <c r="BA833" t="s">
        <v>67</v>
      </c>
      <c r="BB833">
        <v>0</v>
      </c>
      <c r="BC833">
        <v>0.13</v>
      </c>
      <c r="BD833">
        <v>1.1000000000000001</v>
      </c>
      <c r="BE833">
        <v>1.1000000000000001</v>
      </c>
      <c r="BF833" t="s">
        <v>128</v>
      </c>
      <c r="BG833" t="s">
        <v>128</v>
      </c>
      <c r="BH833" t="s">
        <v>704</v>
      </c>
      <c r="BI833" t="s">
        <v>67</v>
      </c>
      <c r="BJ833" t="s">
        <v>147</v>
      </c>
      <c r="BK833">
        <v>-1</v>
      </c>
      <c r="BL833" t="s">
        <v>130</v>
      </c>
      <c r="BM833" t="s">
        <v>67</v>
      </c>
      <c r="BN833">
        <v>4.33</v>
      </c>
      <c r="BO833">
        <v>0.37</v>
      </c>
      <c r="BP833">
        <v>0.6</v>
      </c>
      <c r="BQ833" t="s">
        <v>148</v>
      </c>
      <c r="BR833" t="s">
        <v>953</v>
      </c>
      <c r="BS833" t="s">
        <v>133</v>
      </c>
      <c r="BT833" t="s">
        <v>98</v>
      </c>
      <c r="BU833" t="s">
        <v>67</v>
      </c>
      <c r="BV833" t="s">
        <v>67</v>
      </c>
    </row>
    <row r="834" spans="1:74" x14ac:dyDescent="0.25">
      <c r="A834" t="s">
        <v>80</v>
      </c>
      <c r="B834" t="s">
        <v>80</v>
      </c>
      <c r="C834" t="s">
        <v>80</v>
      </c>
      <c r="D834">
        <v>5.5</v>
      </c>
      <c r="E834">
        <v>0.3</v>
      </c>
      <c r="F834" t="s">
        <v>67</v>
      </c>
      <c r="G834" t="s">
        <v>73</v>
      </c>
      <c r="H834">
        <v>199</v>
      </c>
      <c r="I834">
        <v>1.1299999999999999</v>
      </c>
      <c r="J834" t="s">
        <v>112</v>
      </c>
      <c r="K834" t="s">
        <v>67</v>
      </c>
      <c r="L834">
        <v>0</v>
      </c>
      <c r="M834" t="s">
        <v>116</v>
      </c>
      <c r="N834" t="s">
        <v>160</v>
      </c>
      <c r="O834">
        <v>-1</v>
      </c>
      <c r="P834">
        <v>-0.81</v>
      </c>
      <c r="Q834">
        <v>-0.81</v>
      </c>
      <c r="R834" t="s">
        <v>142</v>
      </c>
      <c r="S834">
        <v>6.4</v>
      </c>
      <c r="T834" t="s">
        <v>65</v>
      </c>
      <c r="U834" t="s">
        <v>954</v>
      </c>
      <c r="V834" t="s">
        <v>144</v>
      </c>
      <c r="W834" t="s">
        <v>80</v>
      </c>
      <c r="X834">
        <v>0.34</v>
      </c>
      <c r="Y834" t="s">
        <v>67</v>
      </c>
      <c r="Z834">
        <v>0.32</v>
      </c>
      <c r="AA834" t="s">
        <v>65</v>
      </c>
      <c r="AB834" t="s">
        <v>100</v>
      </c>
      <c r="AC834">
        <v>-0.81</v>
      </c>
      <c r="AD834">
        <v>2021</v>
      </c>
      <c r="AE834">
        <v>195</v>
      </c>
      <c r="AF834">
        <v>390</v>
      </c>
      <c r="AG834" t="s">
        <v>93</v>
      </c>
      <c r="AH834" t="s">
        <v>66</v>
      </c>
      <c r="AI834">
        <v>1536</v>
      </c>
      <c r="AJ834">
        <v>0</v>
      </c>
      <c r="AK834" t="s">
        <v>109</v>
      </c>
      <c r="AL834">
        <v>457517</v>
      </c>
      <c r="AM834" t="s">
        <v>955</v>
      </c>
      <c r="AN834" t="s">
        <v>956</v>
      </c>
      <c r="AO834" t="s">
        <v>123</v>
      </c>
      <c r="AP834" t="s">
        <v>124</v>
      </c>
      <c r="AQ834" t="s">
        <v>68</v>
      </c>
      <c r="AR834" t="s">
        <v>93</v>
      </c>
      <c r="AS834" t="s">
        <v>67</v>
      </c>
      <c r="AT834" t="s">
        <v>146</v>
      </c>
      <c r="AU834" t="s">
        <v>125</v>
      </c>
      <c r="AV834" t="s">
        <v>67</v>
      </c>
      <c r="AW834" t="s">
        <v>126</v>
      </c>
      <c r="AX834" t="s">
        <v>255</v>
      </c>
      <c r="AY834" t="s">
        <v>110</v>
      </c>
      <c r="AZ834">
        <v>772</v>
      </c>
      <c r="BA834" t="s">
        <v>67</v>
      </c>
      <c r="BB834">
        <v>0</v>
      </c>
      <c r="BC834">
        <v>0</v>
      </c>
      <c r="BD834">
        <v>1.8</v>
      </c>
      <c r="BE834">
        <v>1.8</v>
      </c>
      <c r="BF834" t="s">
        <v>70</v>
      </c>
      <c r="BG834" t="s">
        <v>99</v>
      </c>
      <c r="BH834" t="s">
        <v>704</v>
      </c>
      <c r="BI834" t="s">
        <v>67</v>
      </c>
      <c r="BJ834" t="s">
        <v>147</v>
      </c>
      <c r="BK834" t="s">
        <v>67</v>
      </c>
      <c r="BL834" t="s">
        <v>97</v>
      </c>
      <c r="BM834" t="s">
        <v>67</v>
      </c>
      <c r="BN834">
        <v>66.099999999999994</v>
      </c>
      <c r="BO834">
        <v>1.1299999999999999</v>
      </c>
      <c r="BP834">
        <v>2.8</v>
      </c>
      <c r="BQ834" t="s">
        <v>131</v>
      </c>
      <c r="BR834" t="s">
        <v>591</v>
      </c>
      <c r="BS834" t="s">
        <v>133</v>
      </c>
      <c r="BT834" t="s">
        <v>98</v>
      </c>
      <c r="BU834">
        <v>-1.25</v>
      </c>
      <c r="BV834">
        <v>-1</v>
      </c>
    </row>
    <row r="835" spans="1:74" x14ac:dyDescent="0.25">
      <c r="A835" t="s">
        <v>80</v>
      </c>
      <c r="B835" t="s">
        <v>80</v>
      </c>
      <c r="C835" t="s">
        <v>80</v>
      </c>
      <c r="D835">
        <v>4.8</v>
      </c>
      <c r="E835">
        <v>0.3</v>
      </c>
      <c r="F835" t="s">
        <v>67</v>
      </c>
      <c r="G835" t="s">
        <v>88</v>
      </c>
      <c r="H835">
        <v>199</v>
      </c>
      <c r="I835">
        <v>1.1299999999999999</v>
      </c>
      <c r="J835" t="s">
        <v>106</v>
      </c>
      <c r="K835" t="s">
        <v>67</v>
      </c>
      <c r="L835">
        <v>0</v>
      </c>
      <c r="M835" t="s">
        <v>116</v>
      </c>
      <c r="N835" t="s">
        <v>107</v>
      </c>
      <c r="O835">
        <v>-1</v>
      </c>
      <c r="P835">
        <v>-0.81</v>
      </c>
      <c r="Q835">
        <v>-0.81</v>
      </c>
      <c r="R835" t="s">
        <v>142</v>
      </c>
      <c r="S835">
        <v>6.4</v>
      </c>
      <c r="T835" t="s">
        <v>65</v>
      </c>
      <c r="U835" t="s">
        <v>954</v>
      </c>
      <c r="V835" t="s">
        <v>108</v>
      </c>
      <c r="W835" t="s">
        <v>80</v>
      </c>
      <c r="X835">
        <v>0.34</v>
      </c>
      <c r="Y835" t="s">
        <v>67</v>
      </c>
      <c r="Z835">
        <v>0.32</v>
      </c>
      <c r="AA835" t="s">
        <v>65</v>
      </c>
      <c r="AB835" t="s">
        <v>92</v>
      </c>
      <c r="AC835">
        <v>-0.81</v>
      </c>
      <c r="AD835">
        <v>2021</v>
      </c>
      <c r="AE835">
        <v>172.2</v>
      </c>
      <c r="AF835">
        <v>344</v>
      </c>
      <c r="AG835" t="s">
        <v>93</v>
      </c>
      <c r="AH835" t="s">
        <v>66</v>
      </c>
      <c r="AI835">
        <v>1536</v>
      </c>
      <c r="AJ835">
        <v>0</v>
      </c>
      <c r="AK835" t="s">
        <v>109</v>
      </c>
      <c r="AL835">
        <v>457518</v>
      </c>
      <c r="AM835" t="s">
        <v>955</v>
      </c>
      <c r="AN835" t="s">
        <v>956</v>
      </c>
      <c r="AO835" t="s">
        <v>123</v>
      </c>
      <c r="AP835" t="s">
        <v>124</v>
      </c>
      <c r="AQ835" t="s">
        <v>68</v>
      </c>
      <c r="AR835" t="s">
        <v>93</v>
      </c>
      <c r="AS835" t="s">
        <v>67</v>
      </c>
      <c r="AT835" t="s">
        <v>146</v>
      </c>
      <c r="AU835" t="s">
        <v>125</v>
      </c>
      <c r="AV835" t="s">
        <v>67</v>
      </c>
      <c r="AW835" t="s">
        <v>126</v>
      </c>
      <c r="AX835" t="s">
        <v>255</v>
      </c>
      <c r="AY835" t="s">
        <v>110</v>
      </c>
      <c r="AZ835">
        <v>772</v>
      </c>
      <c r="BA835" t="s">
        <v>67</v>
      </c>
      <c r="BB835">
        <v>0</v>
      </c>
      <c r="BC835">
        <v>0</v>
      </c>
      <c r="BD835">
        <v>1.8</v>
      </c>
      <c r="BE835">
        <v>1.8</v>
      </c>
      <c r="BF835" t="s">
        <v>70</v>
      </c>
      <c r="BG835" t="s">
        <v>99</v>
      </c>
      <c r="BH835" t="s">
        <v>704</v>
      </c>
      <c r="BI835" t="s">
        <v>67</v>
      </c>
      <c r="BJ835" t="s">
        <v>147</v>
      </c>
      <c r="BK835" t="s">
        <v>67</v>
      </c>
      <c r="BL835" t="s">
        <v>97</v>
      </c>
      <c r="BM835" t="s">
        <v>67</v>
      </c>
      <c r="BN835">
        <v>58.37</v>
      </c>
      <c r="BO835">
        <v>1.1299999999999999</v>
      </c>
      <c r="BP835">
        <v>2.8</v>
      </c>
      <c r="BQ835" t="s">
        <v>131</v>
      </c>
      <c r="BR835" t="s">
        <v>591</v>
      </c>
      <c r="BS835" t="s">
        <v>133</v>
      </c>
      <c r="BT835" t="s">
        <v>98</v>
      </c>
      <c r="BU835">
        <v>-1.25</v>
      </c>
      <c r="BV835">
        <v>-1</v>
      </c>
    </row>
    <row r="836" spans="1:74" x14ac:dyDescent="0.25">
      <c r="A836" t="s">
        <v>170</v>
      </c>
      <c r="B836" t="s">
        <v>171</v>
      </c>
      <c r="C836" t="s">
        <v>165</v>
      </c>
      <c r="D836">
        <v>7.9</v>
      </c>
      <c r="E836">
        <v>0.3</v>
      </c>
      <c r="F836" t="s">
        <v>67</v>
      </c>
      <c r="G836" t="s">
        <v>111</v>
      </c>
      <c r="H836">
        <v>199</v>
      </c>
      <c r="I836">
        <v>1.1299999999999999</v>
      </c>
      <c r="J836" t="s">
        <v>106</v>
      </c>
      <c r="K836" t="s">
        <v>67</v>
      </c>
      <c r="L836">
        <v>0</v>
      </c>
      <c r="M836" t="s">
        <v>116</v>
      </c>
      <c r="N836" t="s">
        <v>107</v>
      </c>
      <c r="O836">
        <v>0.08</v>
      </c>
      <c r="P836">
        <v>-0.12</v>
      </c>
      <c r="Q836">
        <v>-0.12</v>
      </c>
      <c r="R836" t="s">
        <v>142</v>
      </c>
      <c r="S836">
        <v>5.7</v>
      </c>
      <c r="T836" t="s">
        <v>65</v>
      </c>
      <c r="U836" t="s">
        <v>957</v>
      </c>
      <c r="V836" t="s">
        <v>108</v>
      </c>
      <c r="W836" t="s">
        <v>170</v>
      </c>
      <c r="X836">
        <v>0.34</v>
      </c>
      <c r="Y836" t="s">
        <v>67</v>
      </c>
      <c r="Z836">
        <v>0.22</v>
      </c>
      <c r="AA836" t="s">
        <v>65</v>
      </c>
      <c r="AB836" t="s">
        <v>92</v>
      </c>
      <c r="AC836">
        <v>-0.12</v>
      </c>
      <c r="AD836">
        <v>2021</v>
      </c>
      <c r="AE836">
        <v>253.7</v>
      </c>
      <c r="AF836">
        <v>507</v>
      </c>
      <c r="AG836" t="s">
        <v>93</v>
      </c>
      <c r="AH836" t="s">
        <v>66</v>
      </c>
      <c r="AI836">
        <v>1536</v>
      </c>
      <c r="AJ836">
        <v>0</v>
      </c>
      <c r="AK836" t="s">
        <v>109</v>
      </c>
      <c r="AL836">
        <v>457519</v>
      </c>
      <c r="AM836" t="s">
        <v>958</v>
      </c>
      <c r="AN836" t="s">
        <v>959</v>
      </c>
      <c r="AO836" t="s">
        <v>123</v>
      </c>
      <c r="AP836" t="s">
        <v>124</v>
      </c>
      <c r="AQ836" t="s">
        <v>68</v>
      </c>
      <c r="AR836" t="s">
        <v>93</v>
      </c>
      <c r="AS836" t="s">
        <v>67</v>
      </c>
      <c r="AT836" t="s">
        <v>146</v>
      </c>
      <c r="AU836" t="s">
        <v>125</v>
      </c>
      <c r="AV836" t="s">
        <v>67</v>
      </c>
      <c r="AW836" t="s">
        <v>126</v>
      </c>
      <c r="AX836" t="s">
        <v>363</v>
      </c>
      <c r="AY836" t="s">
        <v>110</v>
      </c>
      <c r="AZ836">
        <v>1105</v>
      </c>
      <c r="BA836" t="s">
        <v>67</v>
      </c>
      <c r="BB836">
        <v>0</v>
      </c>
      <c r="BC836">
        <v>0</v>
      </c>
      <c r="BD836">
        <v>1.3</v>
      </c>
      <c r="BE836">
        <v>1.3</v>
      </c>
      <c r="BF836" t="s">
        <v>70</v>
      </c>
      <c r="BG836" t="s">
        <v>128</v>
      </c>
      <c r="BH836" t="s">
        <v>704</v>
      </c>
      <c r="BI836" t="s">
        <v>67</v>
      </c>
      <c r="BJ836" t="s">
        <v>147</v>
      </c>
      <c r="BK836" t="s">
        <v>67</v>
      </c>
      <c r="BL836" t="s">
        <v>130</v>
      </c>
      <c r="BM836" t="s">
        <v>67</v>
      </c>
      <c r="BN836">
        <v>86.01</v>
      </c>
      <c r="BO836">
        <v>0.34</v>
      </c>
      <c r="BP836">
        <v>3.1</v>
      </c>
      <c r="BQ836" t="s">
        <v>131</v>
      </c>
      <c r="BR836" t="s">
        <v>139</v>
      </c>
      <c r="BS836" t="s">
        <v>133</v>
      </c>
      <c r="BT836" t="s">
        <v>98</v>
      </c>
      <c r="BU836">
        <v>-1.25</v>
      </c>
      <c r="BV836">
        <v>-1</v>
      </c>
    </row>
    <row r="837" spans="1:74" x14ac:dyDescent="0.25">
      <c r="A837" t="s">
        <v>170</v>
      </c>
      <c r="B837" t="s">
        <v>171</v>
      </c>
      <c r="C837" t="s">
        <v>165</v>
      </c>
      <c r="D837">
        <v>3.5</v>
      </c>
      <c r="E837">
        <v>0.3</v>
      </c>
      <c r="F837" t="s">
        <v>67</v>
      </c>
      <c r="G837" t="s">
        <v>111</v>
      </c>
      <c r="H837">
        <v>199</v>
      </c>
      <c r="I837">
        <v>1.1299999999999999</v>
      </c>
      <c r="J837" t="s">
        <v>106</v>
      </c>
      <c r="K837" t="s">
        <v>67</v>
      </c>
      <c r="L837">
        <v>0</v>
      </c>
      <c r="M837" t="s">
        <v>116</v>
      </c>
      <c r="N837" t="s">
        <v>107</v>
      </c>
      <c r="O837">
        <v>-0.09</v>
      </c>
      <c r="P837">
        <v>-0.28999999999999998</v>
      </c>
      <c r="Q837">
        <v>-0.28999999999999998</v>
      </c>
      <c r="R837" t="s">
        <v>142</v>
      </c>
      <c r="S837">
        <v>4.5</v>
      </c>
      <c r="T837" t="s">
        <v>65</v>
      </c>
      <c r="U837" t="s">
        <v>957</v>
      </c>
      <c r="V837" t="s">
        <v>119</v>
      </c>
      <c r="W837" t="s">
        <v>170</v>
      </c>
      <c r="X837">
        <v>0.34</v>
      </c>
      <c r="Y837" t="s">
        <v>67</v>
      </c>
      <c r="Z837">
        <v>0.41</v>
      </c>
      <c r="AA837" t="s">
        <v>65</v>
      </c>
      <c r="AB837" t="s">
        <v>92</v>
      </c>
      <c r="AC837">
        <v>-0.28999999999999998</v>
      </c>
      <c r="AD837">
        <v>2021</v>
      </c>
      <c r="AE837">
        <v>107.4</v>
      </c>
      <c r="AF837">
        <v>215</v>
      </c>
      <c r="AG837" t="s">
        <v>93</v>
      </c>
      <c r="AH837" t="s">
        <v>66</v>
      </c>
      <c r="AI837">
        <v>1536</v>
      </c>
      <c r="AJ837">
        <v>0</v>
      </c>
      <c r="AK837" t="s">
        <v>109</v>
      </c>
      <c r="AL837">
        <v>457520</v>
      </c>
      <c r="AM837" t="s">
        <v>958</v>
      </c>
      <c r="AN837" t="s">
        <v>959</v>
      </c>
      <c r="AO837" t="s">
        <v>123</v>
      </c>
      <c r="AP837" t="s">
        <v>124</v>
      </c>
      <c r="AQ837" t="s">
        <v>68</v>
      </c>
      <c r="AR837" t="s">
        <v>93</v>
      </c>
      <c r="AS837" t="s">
        <v>67</v>
      </c>
      <c r="AT837" t="s">
        <v>146</v>
      </c>
      <c r="AU837" t="s">
        <v>125</v>
      </c>
      <c r="AV837" t="s">
        <v>67</v>
      </c>
      <c r="AW837" t="s">
        <v>126</v>
      </c>
      <c r="AX837" t="s">
        <v>363</v>
      </c>
      <c r="AY837" t="s">
        <v>110</v>
      </c>
      <c r="AZ837">
        <v>1106</v>
      </c>
      <c r="BA837" t="s">
        <v>67</v>
      </c>
      <c r="BB837">
        <v>0</v>
      </c>
      <c r="BC837">
        <v>0</v>
      </c>
      <c r="BD837">
        <v>0.6</v>
      </c>
      <c r="BE837">
        <v>0.6</v>
      </c>
      <c r="BF837" t="s">
        <v>70</v>
      </c>
      <c r="BG837" t="s">
        <v>128</v>
      </c>
      <c r="BH837" t="s">
        <v>704</v>
      </c>
      <c r="BI837" t="s">
        <v>67</v>
      </c>
      <c r="BJ837" t="s">
        <v>147</v>
      </c>
      <c r="BK837" t="s">
        <v>67</v>
      </c>
      <c r="BL837" t="s">
        <v>130</v>
      </c>
      <c r="BM837" t="s">
        <v>67</v>
      </c>
      <c r="BN837">
        <v>36.409999999999997</v>
      </c>
      <c r="BO837">
        <v>0.7</v>
      </c>
      <c r="BP837">
        <v>3.3</v>
      </c>
      <c r="BQ837" t="s">
        <v>131</v>
      </c>
      <c r="BR837" t="s">
        <v>139</v>
      </c>
      <c r="BS837" t="s">
        <v>133</v>
      </c>
      <c r="BT837" t="s">
        <v>98</v>
      </c>
      <c r="BU837">
        <v>-1.25</v>
      </c>
      <c r="BV837">
        <v>-1</v>
      </c>
    </row>
    <row r="838" spans="1:74" x14ac:dyDescent="0.25">
      <c r="A838" t="s">
        <v>80</v>
      </c>
      <c r="B838" t="s">
        <v>80</v>
      </c>
      <c r="C838" t="s">
        <v>80</v>
      </c>
      <c r="D838">
        <v>1.7</v>
      </c>
      <c r="E838">
        <v>0.11</v>
      </c>
      <c r="F838" t="s">
        <v>67</v>
      </c>
      <c r="G838" t="s">
        <v>105</v>
      </c>
      <c r="H838">
        <v>199</v>
      </c>
      <c r="I838">
        <v>1.1299999999999999</v>
      </c>
      <c r="J838" t="s">
        <v>106</v>
      </c>
      <c r="K838" t="s">
        <v>67</v>
      </c>
      <c r="L838">
        <v>0</v>
      </c>
      <c r="M838" t="s">
        <v>116</v>
      </c>
      <c r="N838" t="s">
        <v>107</v>
      </c>
      <c r="O838">
        <v>-1.27</v>
      </c>
      <c r="P838">
        <v>-1.47</v>
      </c>
      <c r="Q838">
        <v>-1.26</v>
      </c>
      <c r="R838" t="s">
        <v>72</v>
      </c>
      <c r="S838">
        <v>7.4</v>
      </c>
      <c r="T838" t="s">
        <v>65</v>
      </c>
      <c r="U838" t="s">
        <v>960</v>
      </c>
      <c r="V838" t="s">
        <v>108</v>
      </c>
      <c r="W838" t="s">
        <v>80</v>
      </c>
      <c r="X838">
        <v>0.12</v>
      </c>
      <c r="Y838" t="s">
        <v>67</v>
      </c>
      <c r="Z838">
        <v>-0.99</v>
      </c>
      <c r="AA838" t="s">
        <v>65</v>
      </c>
      <c r="AB838" t="s">
        <v>92</v>
      </c>
      <c r="AC838">
        <v>-1.47</v>
      </c>
      <c r="AD838">
        <v>2021</v>
      </c>
      <c r="AE838">
        <v>150.19999999999999</v>
      </c>
      <c r="AF838">
        <v>300</v>
      </c>
      <c r="AG838" t="s">
        <v>93</v>
      </c>
      <c r="AH838" t="s">
        <v>66</v>
      </c>
      <c r="AI838">
        <v>1536</v>
      </c>
      <c r="AJ838">
        <v>0.3</v>
      </c>
      <c r="AK838" t="s">
        <v>109</v>
      </c>
      <c r="AL838">
        <v>457523</v>
      </c>
      <c r="AM838" t="s">
        <v>961</v>
      </c>
      <c r="AN838" t="s">
        <v>67</v>
      </c>
      <c r="AO838" t="s">
        <v>123</v>
      </c>
      <c r="AP838" t="s">
        <v>124</v>
      </c>
      <c r="AQ838" t="s">
        <v>68</v>
      </c>
      <c r="AR838" t="s">
        <v>93</v>
      </c>
      <c r="AS838" t="s">
        <v>67</v>
      </c>
      <c r="AT838" t="s">
        <v>146</v>
      </c>
      <c r="AU838" t="s">
        <v>125</v>
      </c>
      <c r="AV838" t="s">
        <v>67</v>
      </c>
      <c r="AW838" t="s">
        <v>126</v>
      </c>
      <c r="AX838" t="s">
        <v>371</v>
      </c>
      <c r="AY838" t="s">
        <v>110</v>
      </c>
      <c r="AZ838">
        <v>919</v>
      </c>
      <c r="BA838" t="s">
        <v>67</v>
      </c>
      <c r="BB838">
        <v>0</v>
      </c>
      <c r="BC838">
        <v>0.21</v>
      </c>
      <c r="BD838">
        <v>3.2</v>
      </c>
      <c r="BE838">
        <v>3.2</v>
      </c>
      <c r="BF838" t="s">
        <v>70</v>
      </c>
      <c r="BG838" t="s">
        <v>128</v>
      </c>
      <c r="BH838" t="s">
        <v>704</v>
      </c>
      <c r="BI838" t="s">
        <v>67</v>
      </c>
      <c r="BJ838" t="s">
        <v>147</v>
      </c>
      <c r="BK838" t="s">
        <v>67</v>
      </c>
      <c r="BL838" t="s">
        <v>130</v>
      </c>
      <c r="BM838" t="s">
        <v>67</v>
      </c>
      <c r="BN838">
        <v>18.670000000000002</v>
      </c>
      <c r="BO838">
        <v>0.22</v>
      </c>
      <c r="BP838">
        <v>1.1000000000000001</v>
      </c>
      <c r="BQ838" t="s">
        <v>148</v>
      </c>
      <c r="BR838" t="s">
        <v>139</v>
      </c>
      <c r="BS838" t="s">
        <v>133</v>
      </c>
      <c r="BT838" t="s">
        <v>98</v>
      </c>
      <c r="BU838">
        <v>-1.25</v>
      </c>
      <c r="BV838">
        <v>-1</v>
      </c>
    </row>
    <row r="839" spans="1:74" x14ac:dyDescent="0.25">
      <c r="A839" t="s">
        <v>80</v>
      </c>
      <c r="B839" t="s">
        <v>80</v>
      </c>
      <c r="C839" t="s">
        <v>80</v>
      </c>
      <c r="D839">
        <v>1</v>
      </c>
      <c r="E839">
        <v>7.0000000000000007E-2</v>
      </c>
      <c r="F839" t="s">
        <v>67</v>
      </c>
      <c r="G839" t="s">
        <v>105</v>
      </c>
      <c r="H839">
        <v>199</v>
      </c>
      <c r="I839">
        <v>1.1299999999999999</v>
      </c>
      <c r="J839" t="s">
        <v>106</v>
      </c>
      <c r="K839" t="s">
        <v>67</v>
      </c>
      <c r="L839">
        <v>0</v>
      </c>
      <c r="M839" t="s">
        <v>116</v>
      </c>
      <c r="N839" t="s">
        <v>107</v>
      </c>
      <c r="O839">
        <v>-1.24</v>
      </c>
      <c r="P839">
        <v>-1.44</v>
      </c>
      <c r="Q839">
        <v>-1.26</v>
      </c>
      <c r="R839" t="s">
        <v>72</v>
      </c>
      <c r="S839">
        <v>7.1</v>
      </c>
      <c r="T839" t="s">
        <v>65</v>
      </c>
      <c r="U839" t="s">
        <v>960</v>
      </c>
      <c r="V839" t="s">
        <v>108</v>
      </c>
      <c r="W839" t="s">
        <v>80</v>
      </c>
      <c r="X839">
        <v>0.08</v>
      </c>
      <c r="Y839" t="s">
        <v>67</v>
      </c>
      <c r="Z839">
        <v>-1.04</v>
      </c>
      <c r="AA839" t="s">
        <v>65</v>
      </c>
      <c r="AB839" t="s">
        <v>92</v>
      </c>
      <c r="AC839">
        <v>-1.44</v>
      </c>
      <c r="AD839">
        <v>2021</v>
      </c>
      <c r="AE839">
        <v>120.9</v>
      </c>
      <c r="AF839">
        <v>242</v>
      </c>
      <c r="AG839" t="s">
        <v>93</v>
      </c>
      <c r="AH839" t="s">
        <v>66</v>
      </c>
      <c r="AI839">
        <v>1536</v>
      </c>
      <c r="AJ839">
        <v>0.21</v>
      </c>
      <c r="AK839" t="s">
        <v>109</v>
      </c>
      <c r="AL839">
        <v>457524</v>
      </c>
      <c r="AM839" t="s">
        <v>961</v>
      </c>
      <c r="AN839" t="s">
        <v>67</v>
      </c>
      <c r="AO839" t="s">
        <v>123</v>
      </c>
      <c r="AP839" t="s">
        <v>124</v>
      </c>
      <c r="AQ839" t="s">
        <v>68</v>
      </c>
      <c r="AR839" t="s">
        <v>93</v>
      </c>
      <c r="AS839" t="s">
        <v>67</v>
      </c>
      <c r="AT839" t="s">
        <v>146</v>
      </c>
      <c r="AU839" t="s">
        <v>125</v>
      </c>
      <c r="AV839" t="s">
        <v>67</v>
      </c>
      <c r="AW839" t="s">
        <v>126</v>
      </c>
      <c r="AX839" t="s">
        <v>275</v>
      </c>
      <c r="AY839" t="s">
        <v>110</v>
      </c>
      <c r="AZ839">
        <v>1237</v>
      </c>
      <c r="BA839" t="s">
        <v>67</v>
      </c>
      <c r="BB839">
        <v>0</v>
      </c>
      <c r="BC839">
        <v>0.18</v>
      </c>
      <c r="BD839">
        <v>3.2</v>
      </c>
      <c r="BE839">
        <v>3.2</v>
      </c>
      <c r="BF839" t="s">
        <v>128</v>
      </c>
      <c r="BG839" t="s">
        <v>128</v>
      </c>
      <c r="BH839" t="s">
        <v>704</v>
      </c>
      <c r="BI839" t="s">
        <v>67</v>
      </c>
      <c r="BJ839" t="s">
        <v>147</v>
      </c>
      <c r="BK839" t="s">
        <v>67</v>
      </c>
      <c r="BL839" t="s">
        <v>130</v>
      </c>
      <c r="BM839" t="s">
        <v>67</v>
      </c>
      <c r="BN839">
        <v>9.57</v>
      </c>
      <c r="BO839">
        <v>0.19</v>
      </c>
      <c r="BP839">
        <v>0.8</v>
      </c>
      <c r="BQ839" t="s">
        <v>148</v>
      </c>
      <c r="BR839" t="s">
        <v>459</v>
      </c>
      <c r="BS839" t="s">
        <v>133</v>
      </c>
      <c r="BT839" t="s">
        <v>98</v>
      </c>
      <c r="BU839">
        <v>-1.25</v>
      </c>
      <c r="BV839">
        <v>-1</v>
      </c>
    </row>
    <row r="840" spans="1:74" x14ac:dyDescent="0.25">
      <c r="A840" t="s">
        <v>80</v>
      </c>
      <c r="B840" t="s">
        <v>80</v>
      </c>
      <c r="C840" t="s">
        <v>80</v>
      </c>
      <c r="D840">
        <v>0.3</v>
      </c>
      <c r="E840">
        <v>0.11</v>
      </c>
      <c r="F840" t="s">
        <v>67</v>
      </c>
      <c r="G840" t="s">
        <v>105</v>
      </c>
      <c r="H840">
        <v>199</v>
      </c>
      <c r="I840">
        <v>1.1299999999999999</v>
      </c>
      <c r="J840" t="s">
        <v>106</v>
      </c>
      <c r="K840" t="s">
        <v>67</v>
      </c>
      <c r="L840">
        <v>0</v>
      </c>
      <c r="M840" t="s">
        <v>116</v>
      </c>
      <c r="N840" t="s">
        <v>107</v>
      </c>
      <c r="O840">
        <v>-1.27</v>
      </c>
      <c r="P840">
        <v>-1.47</v>
      </c>
      <c r="Q840">
        <v>-1.26</v>
      </c>
      <c r="R840" t="s">
        <v>72</v>
      </c>
      <c r="S840">
        <v>7.4</v>
      </c>
      <c r="T840" t="s">
        <v>65</v>
      </c>
      <c r="U840" t="s">
        <v>960</v>
      </c>
      <c r="V840" t="s">
        <v>108</v>
      </c>
      <c r="W840" t="s">
        <v>80</v>
      </c>
      <c r="X840">
        <v>0.12</v>
      </c>
      <c r="Y840" t="s">
        <v>67</v>
      </c>
      <c r="Z840">
        <v>-0.99</v>
      </c>
      <c r="AA840" t="s">
        <v>65</v>
      </c>
      <c r="AB840" t="s">
        <v>92</v>
      </c>
      <c r="AC840">
        <v>-1.47</v>
      </c>
      <c r="AD840">
        <v>2021</v>
      </c>
      <c r="AE840">
        <v>25.3</v>
      </c>
      <c r="AF840">
        <v>51</v>
      </c>
      <c r="AG840" t="s">
        <v>93</v>
      </c>
      <c r="AH840" t="s">
        <v>66</v>
      </c>
      <c r="AI840">
        <v>1536</v>
      </c>
      <c r="AJ840">
        <v>0.3</v>
      </c>
      <c r="AK840" t="s">
        <v>109</v>
      </c>
      <c r="AL840">
        <v>459531</v>
      </c>
      <c r="AM840" t="s">
        <v>961</v>
      </c>
      <c r="AN840" t="s">
        <v>67</v>
      </c>
      <c r="AO840" t="s">
        <v>123</v>
      </c>
      <c r="AP840" t="s">
        <v>124</v>
      </c>
      <c r="AQ840" t="s">
        <v>68</v>
      </c>
      <c r="AR840" t="s">
        <v>93</v>
      </c>
      <c r="AS840" t="s">
        <v>67</v>
      </c>
      <c r="AT840" t="s">
        <v>146</v>
      </c>
      <c r="AU840" t="s">
        <v>125</v>
      </c>
      <c r="AV840" t="s">
        <v>67</v>
      </c>
      <c r="AW840" t="s">
        <v>126</v>
      </c>
      <c r="AX840" t="s">
        <v>371</v>
      </c>
      <c r="AY840" t="s">
        <v>110</v>
      </c>
      <c r="AZ840">
        <v>919</v>
      </c>
      <c r="BA840" t="s">
        <v>67</v>
      </c>
      <c r="BB840">
        <v>0</v>
      </c>
      <c r="BC840">
        <v>0.21</v>
      </c>
      <c r="BD840">
        <v>3.2</v>
      </c>
      <c r="BE840">
        <v>3.2</v>
      </c>
      <c r="BF840" t="s">
        <v>128</v>
      </c>
      <c r="BG840" t="s">
        <v>128</v>
      </c>
      <c r="BH840" t="s">
        <v>704</v>
      </c>
      <c r="BI840" t="s">
        <v>67</v>
      </c>
      <c r="BJ840" t="s">
        <v>147</v>
      </c>
      <c r="BK840" t="s">
        <v>67</v>
      </c>
      <c r="BL840" t="s">
        <v>130</v>
      </c>
      <c r="BM840" t="s">
        <v>67</v>
      </c>
      <c r="BN840">
        <v>3.15</v>
      </c>
      <c r="BO840">
        <v>0.22</v>
      </c>
      <c r="BP840">
        <v>1.1000000000000001</v>
      </c>
      <c r="BQ840" t="s">
        <v>148</v>
      </c>
      <c r="BR840" t="s">
        <v>459</v>
      </c>
      <c r="BS840" t="s">
        <v>133</v>
      </c>
      <c r="BT840" t="s">
        <v>98</v>
      </c>
      <c r="BU840">
        <v>-1.25</v>
      </c>
      <c r="BV840">
        <v>-1</v>
      </c>
    </row>
    <row r="841" spans="1:74" x14ac:dyDescent="0.25">
      <c r="A841" t="s">
        <v>80</v>
      </c>
      <c r="B841" t="s">
        <v>80</v>
      </c>
      <c r="C841" t="s">
        <v>80</v>
      </c>
      <c r="D841">
        <v>0.8</v>
      </c>
      <c r="E841">
        <v>0.04</v>
      </c>
      <c r="F841" t="s">
        <v>67</v>
      </c>
      <c r="G841" t="s">
        <v>105</v>
      </c>
      <c r="H841">
        <v>199</v>
      </c>
      <c r="I841">
        <v>1.1299999999999999</v>
      </c>
      <c r="J841" t="s">
        <v>106</v>
      </c>
      <c r="K841" t="s">
        <v>67</v>
      </c>
      <c r="L841">
        <v>0</v>
      </c>
      <c r="M841" t="s">
        <v>116</v>
      </c>
      <c r="N841" t="s">
        <v>107</v>
      </c>
      <c r="O841">
        <v>-1.3</v>
      </c>
      <c r="P841">
        <v>-1.2</v>
      </c>
      <c r="Q841">
        <v>-1.0900000000000001</v>
      </c>
      <c r="R841" t="s">
        <v>72</v>
      </c>
      <c r="S841">
        <v>6.3</v>
      </c>
      <c r="T841" t="s">
        <v>65</v>
      </c>
      <c r="U841" t="s">
        <v>962</v>
      </c>
      <c r="V841" t="s">
        <v>108</v>
      </c>
      <c r="W841" t="s">
        <v>80</v>
      </c>
      <c r="X841">
        <v>0.05</v>
      </c>
      <c r="Y841" t="s">
        <v>67</v>
      </c>
      <c r="Z841">
        <v>-0.8</v>
      </c>
      <c r="AA841" t="s">
        <v>65</v>
      </c>
      <c r="AB841" t="s">
        <v>92</v>
      </c>
      <c r="AC841">
        <v>-1.2</v>
      </c>
      <c r="AD841">
        <v>2021</v>
      </c>
      <c r="AE841">
        <v>117.4</v>
      </c>
      <c r="AF841">
        <v>235</v>
      </c>
      <c r="AG841" t="s">
        <v>93</v>
      </c>
      <c r="AH841" t="s">
        <v>66</v>
      </c>
      <c r="AI841">
        <v>1536</v>
      </c>
      <c r="AJ841">
        <v>0.12</v>
      </c>
      <c r="AK841" t="s">
        <v>109</v>
      </c>
      <c r="AL841">
        <v>457525</v>
      </c>
      <c r="AM841" t="s">
        <v>963</v>
      </c>
      <c r="AN841" t="s">
        <v>67</v>
      </c>
      <c r="AO841" t="s">
        <v>123</v>
      </c>
      <c r="AP841" t="s">
        <v>124</v>
      </c>
      <c r="AQ841" t="s">
        <v>68</v>
      </c>
      <c r="AR841" t="s">
        <v>93</v>
      </c>
      <c r="AS841" t="s">
        <v>67</v>
      </c>
      <c r="AT841" t="s">
        <v>146</v>
      </c>
      <c r="AU841" t="s">
        <v>125</v>
      </c>
      <c r="AV841" t="s">
        <v>67</v>
      </c>
      <c r="AW841" t="s">
        <v>126</v>
      </c>
      <c r="AX841" t="s">
        <v>169</v>
      </c>
      <c r="AY841" t="s">
        <v>110</v>
      </c>
      <c r="AZ841">
        <v>1026</v>
      </c>
      <c r="BA841" t="s">
        <v>67</v>
      </c>
      <c r="BB841">
        <v>0</v>
      </c>
      <c r="BC841">
        <v>0.11</v>
      </c>
      <c r="BD841">
        <v>2.8</v>
      </c>
      <c r="BE841">
        <v>2.8</v>
      </c>
      <c r="BF841" t="s">
        <v>70</v>
      </c>
      <c r="BG841" t="s">
        <v>128</v>
      </c>
      <c r="BH841" t="s">
        <v>704</v>
      </c>
      <c r="BI841" t="s">
        <v>67</v>
      </c>
      <c r="BJ841" t="s">
        <v>147</v>
      </c>
      <c r="BK841" t="s">
        <v>67</v>
      </c>
      <c r="BL841" t="s">
        <v>130</v>
      </c>
      <c r="BM841" t="s">
        <v>67</v>
      </c>
      <c r="BN841">
        <v>5.31</v>
      </c>
      <c r="BO841">
        <v>0.1</v>
      </c>
      <c r="BP841">
        <v>0.7</v>
      </c>
      <c r="BQ841" t="s">
        <v>148</v>
      </c>
      <c r="BR841" t="s">
        <v>139</v>
      </c>
      <c r="BS841" t="s">
        <v>133</v>
      </c>
      <c r="BT841" t="s">
        <v>98</v>
      </c>
      <c r="BU841">
        <v>-1.1000000000000001</v>
      </c>
      <c r="BV841">
        <v>-0.9</v>
      </c>
    </row>
    <row r="842" spans="1:74" x14ac:dyDescent="0.25">
      <c r="A842" t="s">
        <v>286</v>
      </c>
      <c r="B842" t="s">
        <v>171</v>
      </c>
      <c r="C842" t="s">
        <v>104</v>
      </c>
      <c r="D842">
        <v>2.1</v>
      </c>
      <c r="E842">
        <v>0.08</v>
      </c>
      <c r="F842" t="s">
        <v>67</v>
      </c>
      <c r="G842" t="s">
        <v>111</v>
      </c>
      <c r="H842">
        <v>199</v>
      </c>
      <c r="I842">
        <v>1.1299999999999999</v>
      </c>
      <c r="J842" t="s">
        <v>106</v>
      </c>
      <c r="K842" t="s">
        <v>67</v>
      </c>
      <c r="L842">
        <v>0</v>
      </c>
      <c r="M842" t="s">
        <v>116</v>
      </c>
      <c r="N842" t="s">
        <v>107</v>
      </c>
      <c r="O842">
        <v>-1.4</v>
      </c>
      <c r="P842">
        <v>-1.48</v>
      </c>
      <c r="Q842">
        <v>-1.3</v>
      </c>
      <c r="R842" t="s">
        <v>72</v>
      </c>
      <c r="S842">
        <v>6.3</v>
      </c>
      <c r="T842" t="s">
        <v>65</v>
      </c>
      <c r="U842" t="s">
        <v>964</v>
      </c>
      <c r="V842" t="s">
        <v>108</v>
      </c>
      <c r="W842" t="s">
        <v>286</v>
      </c>
      <c r="X842">
        <v>0.09</v>
      </c>
      <c r="Y842" t="s">
        <v>67</v>
      </c>
      <c r="Z842">
        <v>-0.98</v>
      </c>
      <c r="AA842" t="s">
        <v>65</v>
      </c>
      <c r="AB842" t="s">
        <v>92</v>
      </c>
      <c r="AC842">
        <v>-1.48</v>
      </c>
      <c r="AD842">
        <v>2021</v>
      </c>
      <c r="AE842">
        <v>176.6</v>
      </c>
      <c r="AF842">
        <v>353</v>
      </c>
      <c r="AG842" t="s">
        <v>93</v>
      </c>
      <c r="AH842" t="s">
        <v>66</v>
      </c>
      <c r="AI842">
        <v>1536</v>
      </c>
      <c r="AJ842">
        <v>0.38</v>
      </c>
      <c r="AK842" t="s">
        <v>109</v>
      </c>
      <c r="AL842">
        <v>457526</v>
      </c>
      <c r="AM842" t="s">
        <v>941</v>
      </c>
      <c r="AN842" t="s">
        <v>67</v>
      </c>
      <c r="AO842" t="s">
        <v>123</v>
      </c>
      <c r="AP842" t="s">
        <v>124</v>
      </c>
      <c r="AQ842" t="s">
        <v>68</v>
      </c>
      <c r="AR842" t="s">
        <v>93</v>
      </c>
      <c r="AS842" t="s">
        <v>67</v>
      </c>
      <c r="AT842" t="s">
        <v>146</v>
      </c>
      <c r="AU842" t="s">
        <v>125</v>
      </c>
      <c r="AV842" t="s">
        <v>67</v>
      </c>
      <c r="AW842" t="s">
        <v>126</v>
      </c>
      <c r="AX842" t="s">
        <v>290</v>
      </c>
      <c r="AY842" t="s">
        <v>110</v>
      </c>
      <c r="AZ842">
        <v>492</v>
      </c>
      <c r="BA842" t="s">
        <v>67</v>
      </c>
      <c r="BB842">
        <v>0</v>
      </c>
      <c r="BC842">
        <v>0.18</v>
      </c>
      <c r="BD842">
        <v>2.6</v>
      </c>
      <c r="BE842">
        <v>2.6</v>
      </c>
      <c r="BF842" t="s">
        <v>70</v>
      </c>
      <c r="BG842" t="s">
        <v>128</v>
      </c>
      <c r="BH842" t="s">
        <v>704</v>
      </c>
      <c r="BI842" t="s">
        <v>67</v>
      </c>
      <c r="BJ842" t="s">
        <v>147</v>
      </c>
      <c r="BK842" t="s">
        <v>67</v>
      </c>
      <c r="BL842" t="s">
        <v>130</v>
      </c>
      <c r="BM842" t="s">
        <v>67</v>
      </c>
      <c r="BN842">
        <v>15.96</v>
      </c>
      <c r="BO842">
        <v>0.23</v>
      </c>
      <c r="BP842">
        <v>1.2</v>
      </c>
      <c r="BQ842" t="s">
        <v>148</v>
      </c>
      <c r="BR842" t="s">
        <v>139</v>
      </c>
      <c r="BS842" t="s">
        <v>133</v>
      </c>
      <c r="BT842" t="s">
        <v>98</v>
      </c>
      <c r="BU842">
        <v>-1.25</v>
      </c>
      <c r="BV842">
        <v>-1</v>
      </c>
    </row>
    <row r="843" spans="1:74" x14ac:dyDescent="0.25">
      <c r="A843" t="s">
        <v>286</v>
      </c>
      <c r="B843" t="s">
        <v>171</v>
      </c>
      <c r="C843" t="s">
        <v>104</v>
      </c>
      <c r="D843">
        <v>2.4</v>
      </c>
      <c r="E843">
        <v>0.18</v>
      </c>
      <c r="F843" t="s">
        <v>67</v>
      </c>
      <c r="G843" t="s">
        <v>111</v>
      </c>
      <c r="H843">
        <v>199</v>
      </c>
      <c r="I843">
        <v>1.1299999999999999</v>
      </c>
      <c r="J843" t="s">
        <v>106</v>
      </c>
      <c r="K843" t="s">
        <v>67</v>
      </c>
      <c r="L843">
        <v>0</v>
      </c>
      <c r="M843" t="s">
        <v>116</v>
      </c>
      <c r="N843" t="s">
        <v>107</v>
      </c>
      <c r="O843">
        <v>-1.4</v>
      </c>
      <c r="P843">
        <v>-1.54</v>
      </c>
      <c r="Q843">
        <v>-1.26</v>
      </c>
      <c r="R843" t="s">
        <v>72</v>
      </c>
      <c r="S843">
        <v>6.4</v>
      </c>
      <c r="T843" t="s">
        <v>65</v>
      </c>
      <c r="U843" t="s">
        <v>964</v>
      </c>
      <c r="V843" t="s">
        <v>108</v>
      </c>
      <c r="W843" t="s">
        <v>286</v>
      </c>
      <c r="X843">
        <v>0.2</v>
      </c>
      <c r="Y843" t="s">
        <v>67</v>
      </c>
      <c r="Z843">
        <v>-1</v>
      </c>
      <c r="AA843" t="s">
        <v>65</v>
      </c>
      <c r="AB843" t="s">
        <v>92</v>
      </c>
      <c r="AC843">
        <v>-1.54</v>
      </c>
      <c r="AD843">
        <v>2021</v>
      </c>
      <c r="AE843">
        <v>184.2</v>
      </c>
      <c r="AF843">
        <v>368</v>
      </c>
      <c r="AG843" t="s">
        <v>93</v>
      </c>
      <c r="AH843" t="s">
        <v>66</v>
      </c>
      <c r="AI843">
        <v>1536</v>
      </c>
      <c r="AJ843">
        <v>0.47</v>
      </c>
      <c r="AK843" t="s">
        <v>109</v>
      </c>
      <c r="AL843">
        <v>457527</v>
      </c>
      <c r="AM843" t="s">
        <v>941</v>
      </c>
      <c r="AN843" t="s">
        <v>67</v>
      </c>
      <c r="AO843" t="s">
        <v>123</v>
      </c>
      <c r="AP843" t="s">
        <v>124</v>
      </c>
      <c r="AQ843" t="s">
        <v>68</v>
      </c>
      <c r="AR843" t="s">
        <v>93</v>
      </c>
      <c r="AS843" t="s">
        <v>67</v>
      </c>
      <c r="AT843" t="s">
        <v>146</v>
      </c>
      <c r="AU843" t="s">
        <v>125</v>
      </c>
      <c r="AV843" t="s">
        <v>67</v>
      </c>
      <c r="AW843" t="s">
        <v>126</v>
      </c>
      <c r="AX843" t="s">
        <v>246</v>
      </c>
      <c r="AY843" t="s">
        <v>110</v>
      </c>
      <c r="AZ843">
        <v>573</v>
      </c>
      <c r="BA843" t="s">
        <v>67</v>
      </c>
      <c r="BB843">
        <v>0</v>
      </c>
      <c r="BC843">
        <v>0.28000000000000003</v>
      </c>
      <c r="BD843">
        <v>2.6</v>
      </c>
      <c r="BE843">
        <v>2.6</v>
      </c>
      <c r="BF843" t="s">
        <v>70</v>
      </c>
      <c r="BG843" t="s">
        <v>128</v>
      </c>
      <c r="BH843" t="s">
        <v>704</v>
      </c>
      <c r="BI843" t="s">
        <v>67</v>
      </c>
      <c r="BJ843" t="s">
        <v>147</v>
      </c>
      <c r="BK843" t="s">
        <v>67</v>
      </c>
      <c r="BL843" t="s">
        <v>130</v>
      </c>
      <c r="BM843" t="s">
        <v>67</v>
      </c>
      <c r="BN843">
        <v>37.479999999999997</v>
      </c>
      <c r="BO843">
        <v>0.28999999999999998</v>
      </c>
      <c r="BP843">
        <v>1.3</v>
      </c>
      <c r="BQ843" t="s">
        <v>148</v>
      </c>
      <c r="BR843" t="s">
        <v>139</v>
      </c>
      <c r="BS843" t="s">
        <v>133</v>
      </c>
      <c r="BT843" t="s">
        <v>98</v>
      </c>
      <c r="BU843">
        <v>-1.25</v>
      </c>
      <c r="BV843">
        <v>-1</v>
      </c>
    </row>
    <row r="844" spans="1:74" x14ac:dyDescent="0.25">
      <c r="A844" t="s">
        <v>286</v>
      </c>
      <c r="B844" t="s">
        <v>171</v>
      </c>
      <c r="C844" t="s">
        <v>104</v>
      </c>
      <c r="D844">
        <v>1</v>
      </c>
      <c r="E844">
        <v>7.0000000000000007E-2</v>
      </c>
      <c r="F844" t="s">
        <v>67</v>
      </c>
      <c r="G844" t="s">
        <v>111</v>
      </c>
      <c r="H844">
        <v>199</v>
      </c>
      <c r="I844">
        <v>1.1299999999999999</v>
      </c>
      <c r="J844" t="s">
        <v>106</v>
      </c>
      <c r="K844" t="s">
        <v>67</v>
      </c>
      <c r="L844">
        <v>0</v>
      </c>
      <c r="M844" t="s">
        <v>116</v>
      </c>
      <c r="N844" t="s">
        <v>107</v>
      </c>
      <c r="O844">
        <v>-1.4</v>
      </c>
      <c r="P844">
        <v>-1.59</v>
      </c>
      <c r="Q844">
        <v>-1.41</v>
      </c>
      <c r="R844" t="s">
        <v>72</v>
      </c>
      <c r="S844">
        <v>6</v>
      </c>
      <c r="T844" t="s">
        <v>65</v>
      </c>
      <c r="U844" t="s">
        <v>964</v>
      </c>
      <c r="V844" t="s">
        <v>108</v>
      </c>
      <c r="W844" t="s">
        <v>286</v>
      </c>
      <c r="X844">
        <v>0.08</v>
      </c>
      <c r="Y844" t="s">
        <v>67</v>
      </c>
      <c r="Z844">
        <v>-0.96</v>
      </c>
      <c r="AA844" t="s">
        <v>65</v>
      </c>
      <c r="AB844" t="s">
        <v>92</v>
      </c>
      <c r="AC844">
        <v>-1.59</v>
      </c>
      <c r="AD844">
        <v>2021</v>
      </c>
      <c r="AE844">
        <v>121.9</v>
      </c>
      <c r="AF844">
        <v>244</v>
      </c>
      <c r="AG844" t="s">
        <v>93</v>
      </c>
      <c r="AH844" t="s">
        <v>66</v>
      </c>
      <c r="AI844">
        <v>1536</v>
      </c>
      <c r="AJ844">
        <v>0.37</v>
      </c>
      <c r="AK844" t="s">
        <v>109</v>
      </c>
      <c r="AL844">
        <v>457528</v>
      </c>
      <c r="AM844" t="s">
        <v>941</v>
      </c>
      <c r="AN844" t="s">
        <v>67</v>
      </c>
      <c r="AO844" t="s">
        <v>123</v>
      </c>
      <c r="AP844" t="s">
        <v>124</v>
      </c>
      <c r="AQ844" t="s">
        <v>68</v>
      </c>
      <c r="AR844" t="s">
        <v>93</v>
      </c>
      <c r="AS844" t="s">
        <v>67</v>
      </c>
      <c r="AT844" t="s">
        <v>146</v>
      </c>
      <c r="AU844" t="s">
        <v>125</v>
      </c>
      <c r="AV844" t="s">
        <v>67</v>
      </c>
      <c r="AW844" t="s">
        <v>126</v>
      </c>
      <c r="AX844" t="s">
        <v>246</v>
      </c>
      <c r="AY844" t="s">
        <v>110</v>
      </c>
      <c r="AZ844">
        <v>1193</v>
      </c>
      <c r="BA844" t="s">
        <v>67</v>
      </c>
      <c r="BB844">
        <v>0</v>
      </c>
      <c r="BC844">
        <v>0.18</v>
      </c>
      <c r="BD844">
        <v>2.6</v>
      </c>
      <c r="BE844">
        <v>2.6</v>
      </c>
      <c r="BF844" t="s">
        <v>70</v>
      </c>
      <c r="BG844" t="s">
        <v>128</v>
      </c>
      <c r="BH844" t="s">
        <v>704</v>
      </c>
      <c r="BI844" t="s">
        <v>67</v>
      </c>
      <c r="BJ844" t="s">
        <v>147</v>
      </c>
      <c r="BK844" t="s">
        <v>67</v>
      </c>
      <c r="BL844" t="s">
        <v>130</v>
      </c>
      <c r="BM844" t="s">
        <v>67</v>
      </c>
      <c r="BN844">
        <v>9.64</v>
      </c>
      <c r="BO844">
        <v>0.34</v>
      </c>
      <c r="BP844">
        <v>0.8</v>
      </c>
      <c r="BQ844" t="s">
        <v>148</v>
      </c>
      <c r="BR844" t="s">
        <v>139</v>
      </c>
      <c r="BS844" t="s">
        <v>133</v>
      </c>
      <c r="BT844" t="s">
        <v>98</v>
      </c>
      <c r="BU844">
        <v>-1.25</v>
      </c>
      <c r="BV844">
        <v>-1</v>
      </c>
    </row>
    <row r="845" spans="1:74" x14ac:dyDescent="0.25">
      <c r="A845" t="s">
        <v>80</v>
      </c>
      <c r="B845" t="s">
        <v>80</v>
      </c>
      <c r="C845" t="s">
        <v>80</v>
      </c>
      <c r="D845">
        <v>2.1</v>
      </c>
      <c r="E845">
        <v>0.11</v>
      </c>
      <c r="F845" t="s">
        <v>67</v>
      </c>
      <c r="G845" t="s">
        <v>73</v>
      </c>
      <c r="H845">
        <v>199</v>
      </c>
      <c r="I845">
        <v>1.1299999999999999</v>
      </c>
      <c r="J845" t="s">
        <v>106</v>
      </c>
      <c r="K845" t="s">
        <v>67</v>
      </c>
      <c r="L845">
        <v>0</v>
      </c>
      <c r="M845" t="s">
        <v>116</v>
      </c>
      <c r="N845" t="s">
        <v>315</v>
      </c>
      <c r="O845">
        <v>-1.4</v>
      </c>
      <c r="P845">
        <v>-1.57</v>
      </c>
      <c r="Q845">
        <v>-1.3</v>
      </c>
      <c r="R845" t="s">
        <v>72</v>
      </c>
      <c r="S845">
        <v>6.3</v>
      </c>
      <c r="T845" t="s">
        <v>65</v>
      </c>
      <c r="U845" t="s">
        <v>965</v>
      </c>
      <c r="V845" t="s">
        <v>108</v>
      </c>
      <c r="W845" t="s">
        <v>80</v>
      </c>
      <c r="X845">
        <v>0.12</v>
      </c>
      <c r="Y845" t="s">
        <v>67</v>
      </c>
      <c r="Z845">
        <v>-0.99</v>
      </c>
      <c r="AA845" t="s">
        <v>65</v>
      </c>
      <c r="AB845" t="s">
        <v>316</v>
      </c>
      <c r="AC845">
        <v>-1.57</v>
      </c>
      <c r="AD845">
        <v>2021</v>
      </c>
      <c r="AE845">
        <v>174.9</v>
      </c>
      <c r="AF845">
        <v>350</v>
      </c>
      <c r="AG845" t="s">
        <v>93</v>
      </c>
      <c r="AH845" t="s">
        <v>66</v>
      </c>
      <c r="AI845">
        <v>1536</v>
      </c>
      <c r="AJ845">
        <v>0.43</v>
      </c>
      <c r="AK845" t="s">
        <v>109</v>
      </c>
      <c r="AL845">
        <v>457531</v>
      </c>
      <c r="AM845" t="s">
        <v>865</v>
      </c>
      <c r="AN845" t="s">
        <v>67</v>
      </c>
      <c r="AO845" t="s">
        <v>123</v>
      </c>
      <c r="AP845" t="s">
        <v>124</v>
      </c>
      <c r="AQ845" t="s">
        <v>68</v>
      </c>
      <c r="AR845" t="s">
        <v>93</v>
      </c>
      <c r="AS845" t="s">
        <v>67</v>
      </c>
      <c r="AT845" t="s">
        <v>146</v>
      </c>
      <c r="AU845" t="s">
        <v>125</v>
      </c>
      <c r="AV845" t="s">
        <v>67</v>
      </c>
      <c r="AW845" t="s">
        <v>126</v>
      </c>
      <c r="AX845" t="s">
        <v>352</v>
      </c>
      <c r="AY845" t="s">
        <v>110</v>
      </c>
      <c r="AZ845">
        <v>515</v>
      </c>
      <c r="BA845" t="s">
        <v>67</v>
      </c>
      <c r="BB845">
        <v>0</v>
      </c>
      <c r="BC845">
        <v>0.27</v>
      </c>
      <c r="BD845">
        <v>2.6</v>
      </c>
      <c r="BE845">
        <v>2.6</v>
      </c>
      <c r="BF845" t="s">
        <v>303</v>
      </c>
      <c r="BG845" t="s">
        <v>99</v>
      </c>
      <c r="BH845" t="s">
        <v>704</v>
      </c>
      <c r="BI845" t="s">
        <v>67</v>
      </c>
      <c r="BJ845" t="s">
        <v>147</v>
      </c>
      <c r="BK845" t="s">
        <v>67</v>
      </c>
      <c r="BL845" t="s">
        <v>179</v>
      </c>
      <c r="BM845" t="s">
        <v>67</v>
      </c>
      <c r="BN845">
        <v>21.74</v>
      </c>
      <c r="BO845">
        <v>0.32</v>
      </c>
      <c r="BP845">
        <v>1.2</v>
      </c>
      <c r="BQ845" t="s">
        <v>148</v>
      </c>
      <c r="BR845" t="s">
        <v>966</v>
      </c>
      <c r="BS845" t="s">
        <v>133</v>
      </c>
      <c r="BT845" t="s">
        <v>98</v>
      </c>
      <c r="BU845">
        <v>-1.25</v>
      </c>
      <c r="BV845">
        <v>-1</v>
      </c>
    </row>
    <row r="846" spans="1:74" x14ac:dyDescent="0.25">
      <c r="A846" t="s">
        <v>80</v>
      </c>
      <c r="B846" t="s">
        <v>80</v>
      </c>
      <c r="C846" t="s">
        <v>80</v>
      </c>
      <c r="D846">
        <v>3.5</v>
      </c>
      <c r="E846">
        <v>0.09</v>
      </c>
      <c r="F846" t="s">
        <v>67</v>
      </c>
      <c r="G846" t="s">
        <v>73</v>
      </c>
      <c r="H846">
        <v>199</v>
      </c>
      <c r="I846">
        <v>1.1299999999999999</v>
      </c>
      <c r="J846" t="s">
        <v>106</v>
      </c>
      <c r="K846" t="s">
        <v>67</v>
      </c>
      <c r="L846">
        <v>0</v>
      </c>
      <c r="M846" t="s">
        <v>116</v>
      </c>
      <c r="N846" t="s">
        <v>315</v>
      </c>
      <c r="O846">
        <v>-1.4</v>
      </c>
      <c r="P846">
        <v>-1.42</v>
      </c>
      <c r="Q846">
        <v>-1.27</v>
      </c>
      <c r="R846" t="s">
        <v>72</v>
      </c>
      <c r="S846">
        <v>6.5</v>
      </c>
      <c r="T846" t="s">
        <v>65</v>
      </c>
      <c r="U846" t="s">
        <v>965</v>
      </c>
      <c r="V846" t="s">
        <v>108</v>
      </c>
      <c r="W846" t="s">
        <v>80</v>
      </c>
      <c r="X846">
        <v>0.1</v>
      </c>
      <c r="Y846" t="s">
        <v>67</v>
      </c>
      <c r="Z846">
        <v>-0.99</v>
      </c>
      <c r="AA846" t="s">
        <v>65</v>
      </c>
      <c r="AB846" t="s">
        <v>316</v>
      </c>
      <c r="AC846">
        <v>-1.42</v>
      </c>
      <c r="AD846">
        <v>2021</v>
      </c>
      <c r="AE846">
        <v>251</v>
      </c>
      <c r="AF846">
        <v>502</v>
      </c>
      <c r="AG846" t="s">
        <v>93</v>
      </c>
      <c r="AH846" t="s">
        <v>66</v>
      </c>
      <c r="AI846">
        <v>1536</v>
      </c>
      <c r="AJ846">
        <v>0.44</v>
      </c>
      <c r="AK846" t="s">
        <v>109</v>
      </c>
      <c r="AL846">
        <v>457532</v>
      </c>
      <c r="AM846" t="s">
        <v>865</v>
      </c>
      <c r="AN846" t="s">
        <v>67</v>
      </c>
      <c r="AO846" t="s">
        <v>123</v>
      </c>
      <c r="AP846" t="s">
        <v>124</v>
      </c>
      <c r="AQ846" t="s">
        <v>68</v>
      </c>
      <c r="AR846" t="s">
        <v>93</v>
      </c>
      <c r="AS846" t="s">
        <v>67</v>
      </c>
      <c r="AT846" t="s">
        <v>146</v>
      </c>
      <c r="AU846" t="s">
        <v>125</v>
      </c>
      <c r="AV846" t="s">
        <v>67</v>
      </c>
      <c r="AW846" t="s">
        <v>126</v>
      </c>
      <c r="AX846" t="s">
        <v>389</v>
      </c>
      <c r="AY846" t="s">
        <v>110</v>
      </c>
      <c r="AZ846">
        <v>526</v>
      </c>
      <c r="BA846" t="s">
        <v>67</v>
      </c>
      <c r="BB846">
        <v>0</v>
      </c>
      <c r="BC846">
        <v>0.15</v>
      </c>
      <c r="BD846">
        <v>2.6</v>
      </c>
      <c r="BE846">
        <v>2.6</v>
      </c>
      <c r="BF846" t="s">
        <v>303</v>
      </c>
      <c r="BG846" t="s">
        <v>99</v>
      </c>
      <c r="BH846" t="s">
        <v>704</v>
      </c>
      <c r="BI846" t="s">
        <v>67</v>
      </c>
      <c r="BJ846" t="s">
        <v>147</v>
      </c>
      <c r="BK846" t="s">
        <v>67</v>
      </c>
      <c r="BL846" t="s">
        <v>179</v>
      </c>
      <c r="BM846" t="s">
        <v>67</v>
      </c>
      <c r="BN846">
        <v>25.53</v>
      </c>
      <c r="BO846">
        <v>0.17</v>
      </c>
      <c r="BP846">
        <v>1.4</v>
      </c>
      <c r="BQ846" t="s">
        <v>148</v>
      </c>
      <c r="BR846" t="s">
        <v>966</v>
      </c>
      <c r="BS846" t="s">
        <v>133</v>
      </c>
      <c r="BT846" t="s">
        <v>98</v>
      </c>
      <c r="BU846">
        <v>-1.25</v>
      </c>
      <c r="BV846">
        <v>-1</v>
      </c>
    </row>
    <row r="847" spans="1:74" x14ac:dyDescent="0.25">
      <c r="A847" t="s">
        <v>80</v>
      </c>
      <c r="B847" t="s">
        <v>80</v>
      </c>
      <c r="C847" t="s">
        <v>80</v>
      </c>
      <c r="D847">
        <v>1.6</v>
      </c>
      <c r="E847">
        <v>0.24</v>
      </c>
      <c r="F847" t="s">
        <v>67</v>
      </c>
      <c r="G847" t="s">
        <v>73</v>
      </c>
      <c r="H847">
        <v>199</v>
      </c>
      <c r="I847">
        <v>1.1299999999999999</v>
      </c>
      <c r="J847" t="s">
        <v>106</v>
      </c>
      <c r="K847" t="s">
        <v>67</v>
      </c>
      <c r="L847">
        <v>0</v>
      </c>
      <c r="M847" t="s">
        <v>116</v>
      </c>
      <c r="N847" t="s">
        <v>315</v>
      </c>
      <c r="O847">
        <v>-1.4</v>
      </c>
      <c r="P847">
        <v>-1.64</v>
      </c>
      <c r="Q847">
        <v>-1.33</v>
      </c>
      <c r="R847" t="s">
        <v>72</v>
      </c>
      <c r="S847">
        <v>6.4</v>
      </c>
      <c r="T847" t="s">
        <v>65</v>
      </c>
      <c r="U847" t="s">
        <v>965</v>
      </c>
      <c r="V847" t="s">
        <v>108</v>
      </c>
      <c r="W847" t="s">
        <v>80</v>
      </c>
      <c r="X847">
        <v>0.27</v>
      </c>
      <c r="Y847" t="s">
        <v>67</v>
      </c>
      <c r="Z847">
        <v>-1</v>
      </c>
      <c r="AA847" t="s">
        <v>65</v>
      </c>
      <c r="AB847" t="s">
        <v>316</v>
      </c>
      <c r="AC847">
        <v>-1.64</v>
      </c>
      <c r="AD847">
        <v>2021</v>
      </c>
      <c r="AE847">
        <v>121.7</v>
      </c>
      <c r="AF847">
        <v>243</v>
      </c>
      <c r="AG847" t="s">
        <v>93</v>
      </c>
      <c r="AH847" t="s">
        <v>66</v>
      </c>
      <c r="AI847">
        <v>1536</v>
      </c>
      <c r="AJ847">
        <v>0.6</v>
      </c>
      <c r="AK847" t="s">
        <v>109</v>
      </c>
      <c r="AL847">
        <v>457533</v>
      </c>
      <c r="AM847" t="s">
        <v>865</v>
      </c>
      <c r="AN847" t="s">
        <v>67</v>
      </c>
      <c r="AO847" t="s">
        <v>123</v>
      </c>
      <c r="AP847" t="s">
        <v>124</v>
      </c>
      <c r="AQ847" t="s">
        <v>68</v>
      </c>
      <c r="AR847" t="s">
        <v>93</v>
      </c>
      <c r="AS847" t="s">
        <v>67</v>
      </c>
      <c r="AT847" t="s">
        <v>146</v>
      </c>
      <c r="AU847" t="s">
        <v>125</v>
      </c>
      <c r="AV847" t="s">
        <v>67</v>
      </c>
      <c r="AW847" t="s">
        <v>126</v>
      </c>
      <c r="AX847" t="s">
        <v>389</v>
      </c>
      <c r="AY847" t="s">
        <v>110</v>
      </c>
      <c r="AZ847">
        <v>536</v>
      </c>
      <c r="BA847" t="s">
        <v>67</v>
      </c>
      <c r="BB847">
        <v>0</v>
      </c>
      <c r="BC847">
        <v>0.31</v>
      </c>
      <c r="BD847">
        <v>2.6</v>
      </c>
      <c r="BE847">
        <v>2.6</v>
      </c>
      <c r="BF847" t="s">
        <v>303</v>
      </c>
      <c r="BG847" t="s">
        <v>99</v>
      </c>
      <c r="BH847" t="s">
        <v>704</v>
      </c>
      <c r="BI847" t="s">
        <v>67</v>
      </c>
      <c r="BJ847" t="s">
        <v>147</v>
      </c>
      <c r="BK847" t="s">
        <v>67</v>
      </c>
      <c r="BL847" t="s">
        <v>179</v>
      </c>
      <c r="BM847" t="s">
        <v>67</v>
      </c>
      <c r="BN847">
        <v>33.01</v>
      </c>
      <c r="BO847">
        <v>0.39</v>
      </c>
      <c r="BP847">
        <v>1.3</v>
      </c>
      <c r="BQ847" t="s">
        <v>148</v>
      </c>
      <c r="BR847" t="s">
        <v>967</v>
      </c>
      <c r="BS847" t="s">
        <v>133</v>
      </c>
      <c r="BT847" t="s">
        <v>98</v>
      </c>
      <c r="BU847">
        <v>-1.25</v>
      </c>
      <c r="BV847">
        <v>-1</v>
      </c>
    </row>
    <row r="848" spans="1:74" x14ac:dyDescent="0.25">
      <c r="A848" t="s">
        <v>80</v>
      </c>
      <c r="B848" t="s">
        <v>80</v>
      </c>
      <c r="C848" t="s">
        <v>80</v>
      </c>
      <c r="D848">
        <v>0.3</v>
      </c>
      <c r="E848">
        <v>0.24</v>
      </c>
      <c r="F848" t="s">
        <v>67</v>
      </c>
      <c r="G848" t="s">
        <v>73</v>
      </c>
      <c r="H848">
        <v>199</v>
      </c>
      <c r="I848">
        <v>1.1299999999999999</v>
      </c>
      <c r="J848" t="s">
        <v>106</v>
      </c>
      <c r="K848" t="s">
        <v>67</v>
      </c>
      <c r="L848">
        <v>0</v>
      </c>
      <c r="M848" t="s">
        <v>116</v>
      </c>
      <c r="N848" t="s">
        <v>315</v>
      </c>
      <c r="O848">
        <v>-1.4</v>
      </c>
      <c r="P848">
        <v>-1.64</v>
      </c>
      <c r="Q848">
        <v>-1.33</v>
      </c>
      <c r="R848" t="s">
        <v>72</v>
      </c>
      <c r="S848">
        <v>6.4</v>
      </c>
      <c r="T848" t="s">
        <v>65</v>
      </c>
      <c r="U848" t="s">
        <v>965</v>
      </c>
      <c r="V848" t="s">
        <v>108</v>
      </c>
      <c r="W848" t="s">
        <v>80</v>
      </c>
      <c r="X848">
        <v>0.27</v>
      </c>
      <c r="Y848" t="s">
        <v>67</v>
      </c>
      <c r="Z848">
        <v>-1</v>
      </c>
      <c r="AA848" t="s">
        <v>65</v>
      </c>
      <c r="AB848" t="s">
        <v>316</v>
      </c>
      <c r="AC848">
        <v>-1.64</v>
      </c>
      <c r="AD848">
        <v>2021</v>
      </c>
      <c r="AE848">
        <v>22.7</v>
      </c>
      <c r="AF848">
        <v>45</v>
      </c>
      <c r="AG848" t="s">
        <v>93</v>
      </c>
      <c r="AH848" t="s">
        <v>66</v>
      </c>
      <c r="AI848">
        <v>1536</v>
      </c>
      <c r="AJ848">
        <v>0.6</v>
      </c>
      <c r="AK848" t="s">
        <v>109</v>
      </c>
      <c r="AL848">
        <v>459532</v>
      </c>
      <c r="AM848" t="s">
        <v>865</v>
      </c>
      <c r="AN848" t="s">
        <v>67</v>
      </c>
      <c r="AO848" t="s">
        <v>123</v>
      </c>
      <c r="AP848" t="s">
        <v>124</v>
      </c>
      <c r="AQ848" t="s">
        <v>68</v>
      </c>
      <c r="AR848" t="s">
        <v>93</v>
      </c>
      <c r="AS848" t="s">
        <v>67</v>
      </c>
      <c r="AT848" t="s">
        <v>146</v>
      </c>
      <c r="AU848" t="s">
        <v>125</v>
      </c>
      <c r="AV848" t="s">
        <v>67</v>
      </c>
      <c r="AW848" t="s">
        <v>126</v>
      </c>
      <c r="AX848" t="s">
        <v>389</v>
      </c>
      <c r="AY848" t="s">
        <v>110</v>
      </c>
      <c r="AZ848">
        <v>536</v>
      </c>
      <c r="BA848" t="s">
        <v>67</v>
      </c>
      <c r="BB848">
        <v>0</v>
      </c>
      <c r="BC848">
        <v>0.31</v>
      </c>
      <c r="BD848">
        <v>2.6</v>
      </c>
      <c r="BE848">
        <v>2.6</v>
      </c>
      <c r="BF848" t="s">
        <v>303</v>
      </c>
      <c r="BG848" t="s">
        <v>99</v>
      </c>
      <c r="BH848" t="s">
        <v>704</v>
      </c>
      <c r="BI848" t="s">
        <v>67</v>
      </c>
      <c r="BJ848" t="s">
        <v>147</v>
      </c>
      <c r="BK848" t="s">
        <v>67</v>
      </c>
      <c r="BL848" t="s">
        <v>179</v>
      </c>
      <c r="BM848" t="s">
        <v>67</v>
      </c>
      <c r="BN848">
        <v>6.14</v>
      </c>
      <c r="BO848">
        <v>0.39</v>
      </c>
      <c r="BP848">
        <v>1.3</v>
      </c>
      <c r="BQ848" t="s">
        <v>148</v>
      </c>
      <c r="BR848" t="s">
        <v>966</v>
      </c>
      <c r="BS848" t="s">
        <v>133</v>
      </c>
      <c r="BT848" t="s">
        <v>98</v>
      </c>
      <c r="BU848">
        <v>-1.25</v>
      </c>
      <c r="BV848">
        <v>-1</v>
      </c>
    </row>
    <row r="849" spans="1:74" x14ac:dyDescent="0.25">
      <c r="A849" t="s">
        <v>80</v>
      </c>
      <c r="B849" t="s">
        <v>80</v>
      </c>
      <c r="C849" t="s">
        <v>80</v>
      </c>
      <c r="D849">
        <v>6.5</v>
      </c>
      <c r="E849">
        <v>0.46</v>
      </c>
      <c r="F849" t="s">
        <v>67</v>
      </c>
      <c r="G849" t="s">
        <v>88</v>
      </c>
      <c r="H849">
        <v>199</v>
      </c>
      <c r="I849">
        <v>1.1299999999999999</v>
      </c>
      <c r="J849" t="s">
        <v>89</v>
      </c>
      <c r="K849" t="s">
        <v>67</v>
      </c>
      <c r="L849">
        <v>0</v>
      </c>
      <c r="M849" t="s">
        <v>116</v>
      </c>
      <c r="N849" t="s">
        <v>107</v>
      </c>
      <c r="O849">
        <v>-1.4</v>
      </c>
      <c r="P849">
        <v>-1.64</v>
      </c>
      <c r="Q849">
        <v>-1.21</v>
      </c>
      <c r="R849" t="s">
        <v>142</v>
      </c>
      <c r="S849">
        <v>6.3</v>
      </c>
      <c r="T849" t="s">
        <v>65</v>
      </c>
      <c r="U849" t="s">
        <v>968</v>
      </c>
      <c r="V849" t="s">
        <v>144</v>
      </c>
      <c r="W849" t="s">
        <v>80</v>
      </c>
      <c r="X849">
        <v>0.52</v>
      </c>
      <c r="Y849" t="s">
        <v>67</v>
      </c>
      <c r="Z849">
        <v>-0.92</v>
      </c>
      <c r="AA849" t="s">
        <v>65</v>
      </c>
      <c r="AB849" t="s">
        <v>92</v>
      </c>
      <c r="AC849">
        <v>-1.64</v>
      </c>
      <c r="AD849">
        <v>2021</v>
      </c>
      <c r="AE849">
        <v>233.3</v>
      </c>
      <c r="AF849">
        <v>467</v>
      </c>
      <c r="AG849" t="s">
        <v>93</v>
      </c>
      <c r="AH849" t="s">
        <v>66</v>
      </c>
      <c r="AI849">
        <v>1536</v>
      </c>
      <c r="AJ849">
        <v>1</v>
      </c>
      <c r="AK849" t="s">
        <v>109</v>
      </c>
      <c r="AL849">
        <v>457530</v>
      </c>
      <c r="AM849" t="s">
        <v>711</v>
      </c>
      <c r="AN849" t="s">
        <v>969</v>
      </c>
      <c r="AO849" t="s">
        <v>123</v>
      </c>
      <c r="AP849" t="s">
        <v>124</v>
      </c>
      <c r="AQ849" t="s">
        <v>68</v>
      </c>
      <c r="AR849" t="s">
        <v>93</v>
      </c>
      <c r="AS849" t="s">
        <v>67</v>
      </c>
      <c r="AT849" t="s">
        <v>146</v>
      </c>
      <c r="AU849" t="s">
        <v>125</v>
      </c>
      <c r="AV849" t="s">
        <v>67</v>
      </c>
      <c r="AW849" t="s">
        <v>126</v>
      </c>
      <c r="AX849" t="s">
        <v>301</v>
      </c>
      <c r="AY849" t="s">
        <v>110</v>
      </c>
      <c r="AZ849">
        <v>585</v>
      </c>
      <c r="BA849" t="s">
        <v>67</v>
      </c>
      <c r="BB849">
        <v>0</v>
      </c>
      <c r="BC849">
        <v>0.43</v>
      </c>
      <c r="BD849">
        <v>1.8</v>
      </c>
      <c r="BE849">
        <v>1.8</v>
      </c>
      <c r="BF849" t="s">
        <v>128</v>
      </c>
      <c r="BG849" t="s">
        <v>128</v>
      </c>
      <c r="BH849" t="s">
        <v>704</v>
      </c>
      <c r="BI849" t="s">
        <v>67</v>
      </c>
      <c r="BJ849" t="s">
        <v>147</v>
      </c>
      <c r="BK849" t="s">
        <v>67</v>
      </c>
      <c r="BL849" t="s">
        <v>130</v>
      </c>
      <c r="BM849" t="s">
        <v>67</v>
      </c>
      <c r="BN849">
        <v>121.24</v>
      </c>
      <c r="BO849">
        <v>0.39</v>
      </c>
      <c r="BP849">
        <v>2.8</v>
      </c>
      <c r="BQ849" t="s">
        <v>131</v>
      </c>
      <c r="BR849" t="s">
        <v>712</v>
      </c>
      <c r="BS849" t="s">
        <v>133</v>
      </c>
      <c r="BT849" t="s">
        <v>98</v>
      </c>
      <c r="BU849">
        <v>-1.25</v>
      </c>
      <c r="BV849">
        <v>-1</v>
      </c>
    </row>
    <row r="850" spans="1:74" x14ac:dyDescent="0.25">
      <c r="A850" t="s">
        <v>80</v>
      </c>
      <c r="B850" t="s">
        <v>80</v>
      </c>
      <c r="C850" t="s">
        <v>80</v>
      </c>
      <c r="D850">
        <v>1.5</v>
      </c>
      <c r="E850">
        <v>0.04</v>
      </c>
      <c r="F850" t="s">
        <v>67</v>
      </c>
      <c r="G850" t="s">
        <v>105</v>
      </c>
      <c r="H850">
        <v>199</v>
      </c>
      <c r="I850">
        <v>1.1299999999999999</v>
      </c>
      <c r="J850" t="s">
        <v>106</v>
      </c>
      <c r="K850" t="s">
        <v>67</v>
      </c>
      <c r="L850">
        <v>0</v>
      </c>
      <c r="M850" t="s">
        <v>116</v>
      </c>
      <c r="N850" t="s">
        <v>107</v>
      </c>
      <c r="O850">
        <v>-1.1499999999999999</v>
      </c>
      <c r="P850">
        <v>-1.27</v>
      </c>
      <c r="Q850">
        <v>-1.1599999999999999</v>
      </c>
      <c r="R850" t="s">
        <v>142</v>
      </c>
      <c r="S850">
        <v>5.2</v>
      </c>
      <c r="T850" t="s">
        <v>65</v>
      </c>
      <c r="U850" t="s">
        <v>970</v>
      </c>
      <c r="V850" t="s">
        <v>108</v>
      </c>
      <c r="W850" t="s">
        <v>80</v>
      </c>
      <c r="X850">
        <v>0.05</v>
      </c>
      <c r="Y850" t="s">
        <v>67</v>
      </c>
      <c r="Z850">
        <v>-1.04</v>
      </c>
      <c r="AA850" t="s">
        <v>65</v>
      </c>
      <c r="AB850" t="s">
        <v>92</v>
      </c>
      <c r="AC850">
        <v>-1.27</v>
      </c>
      <c r="AD850">
        <v>2021</v>
      </c>
      <c r="AE850">
        <v>192.9</v>
      </c>
      <c r="AF850">
        <v>386</v>
      </c>
      <c r="AG850" t="s">
        <v>93</v>
      </c>
      <c r="AH850" t="s">
        <v>66</v>
      </c>
      <c r="AI850">
        <v>1536</v>
      </c>
      <c r="AJ850">
        <v>0.11</v>
      </c>
      <c r="AK850" t="s">
        <v>109</v>
      </c>
      <c r="AL850">
        <v>457534</v>
      </c>
      <c r="AM850" t="s">
        <v>455</v>
      </c>
      <c r="AN850" t="s">
        <v>67</v>
      </c>
      <c r="AO850" t="s">
        <v>123</v>
      </c>
      <c r="AP850" t="s">
        <v>124</v>
      </c>
      <c r="AQ850" t="s">
        <v>68</v>
      </c>
      <c r="AR850" t="s">
        <v>93</v>
      </c>
      <c r="AS850" t="s">
        <v>67</v>
      </c>
      <c r="AT850" t="s">
        <v>146</v>
      </c>
      <c r="AU850" t="s">
        <v>125</v>
      </c>
      <c r="AV850" t="s">
        <v>67</v>
      </c>
      <c r="AW850" t="s">
        <v>126</v>
      </c>
      <c r="AX850" t="s">
        <v>285</v>
      </c>
      <c r="AY850" t="s">
        <v>110</v>
      </c>
      <c r="AZ850">
        <v>25</v>
      </c>
      <c r="BA850" t="s">
        <v>67</v>
      </c>
      <c r="BB850">
        <v>0</v>
      </c>
      <c r="BC850">
        <v>0.11</v>
      </c>
      <c r="BD850">
        <v>2.2000000000000002</v>
      </c>
      <c r="BE850">
        <v>2.2000000000000002</v>
      </c>
      <c r="BF850" t="s">
        <v>70</v>
      </c>
      <c r="BG850" t="s">
        <v>128</v>
      </c>
      <c r="BH850" t="s">
        <v>704</v>
      </c>
      <c r="BI850" t="s">
        <v>67</v>
      </c>
      <c r="BJ850" t="s">
        <v>147</v>
      </c>
      <c r="BK850" t="s">
        <v>67</v>
      </c>
      <c r="BL850" t="s">
        <v>130</v>
      </c>
      <c r="BM850" t="s">
        <v>67</v>
      </c>
      <c r="BN850">
        <v>8.7200000000000006</v>
      </c>
      <c r="BO850">
        <v>0.02</v>
      </c>
      <c r="BP850">
        <v>0.8</v>
      </c>
      <c r="BQ850" t="s">
        <v>148</v>
      </c>
      <c r="BR850" t="s">
        <v>139</v>
      </c>
      <c r="BS850" t="s">
        <v>133</v>
      </c>
      <c r="BT850" t="s">
        <v>98</v>
      </c>
      <c r="BU850">
        <v>-1.25</v>
      </c>
      <c r="BV850">
        <v>-1</v>
      </c>
    </row>
    <row r="851" spans="1:74" x14ac:dyDescent="0.25">
      <c r="A851" t="s">
        <v>80</v>
      </c>
      <c r="B851" t="s">
        <v>80</v>
      </c>
      <c r="C851" t="s">
        <v>80</v>
      </c>
      <c r="D851">
        <v>0.5</v>
      </c>
      <c r="E851">
        <v>0.02</v>
      </c>
      <c r="F851">
        <v>0.13</v>
      </c>
      <c r="G851" t="s">
        <v>111</v>
      </c>
      <c r="H851">
        <v>199</v>
      </c>
      <c r="I851">
        <v>1.1299999999999999</v>
      </c>
      <c r="J851" t="s">
        <v>112</v>
      </c>
      <c r="K851" t="s">
        <v>67</v>
      </c>
      <c r="L851">
        <v>0</v>
      </c>
      <c r="M851" t="s">
        <v>116</v>
      </c>
      <c r="N851" t="s">
        <v>107</v>
      </c>
      <c r="O851">
        <v>-1.2</v>
      </c>
      <c r="P851">
        <v>-0.88</v>
      </c>
      <c r="Q851">
        <v>-0.79</v>
      </c>
      <c r="R851" t="s">
        <v>142</v>
      </c>
      <c r="S851">
        <v>3.4</v>
      </c>
      <c r="T851" t="s">
        <v>65</v>
      </c>
      <c r="U851" t="s">
        <v>971</v>
      </c>
      <c r="V851" t="s">
        <v>144</v>
      </c>
      <c r="W851" t="s">
        <v>80</v>
      </c>
      <c r="X851">
        <v>0.02</v>
      </c>
      <c r="Y851">
        <v>0.13</v>
      </c>
      <c r="Z851">
        <v>-0.77</v>
      </c>
      <c r="AA851" t="s">
        <v>65</v>
      </c>
      <c r="AB851" t="s">
        <v>92</v>
      </c>
      <c r="AC851">
        <v>-0.88</v>
      </c>
      <c r="AD851">
        <v>2021</v>
      </c>
      <c r="AE851">
        <v>92.1</v>
      </c>
      <c r="AF851">
        <v>184</v>
      </c>
      <c r="AG851" t="s">
        <v>93</v>
      </c>
      <c r="AH851" t="s">
        <v>66</v>
      </c>
      <c r="AI851">
        <v>1536</v>
      </c>
      <c r="AJ851">
        <v>0.02</v>
      </c>
      <c r="AK851" t="s">
        <v>109</v>
      </c>
      <c r="AL851">
        <v>457535</v>
      </c>
      <c r="AM851" t="s">
        <v>972</v>
      </c>
      <c r="AN851" t="s">
        <v>67</v>
      </c>
      <c r="AO851" t="s">
        <v>123</v>
      </c>
      <c r="AP851" t="s">
        <v>124</v>
      </c>
      <c r="AQ851" t="s">
        <v>68</v>
      </c>
      <c r="AR851" t="s">
        <v>93</v>
      </c>
      <c r="AS851" t="s">
        <v>67</v>
      </c>
      <c r="AT851" t="s">
        <v>146</v>
      </c>
      <c r="AU851" t="s">
        <v>125</v>
      </c>
      <c r="AV851" t="s">
        <v>67</v>
      </c>
      <c r="AW851" t="s">
        <v>126</v>
      </c>
      <c r="AX851" t="s">
        <v>725</v>
      </c>
      <c r="AY851" t="s">
        <v>110</v>
      </c>
      <c r="AZ851">
        <v>1008</v>
      </c>
      <c r="BA851" t="s">
        <v>67</v>
      </c>
      <c r="BB851">
        <v>0</v>
      </c>
      <c r="BC851">
        <v>0.09</v>
      </c>
      <c r="BD851">
        <v>1.5</v>
      </c>
      <c r="BE851">
        <v>1.5</v>
      </c>
      <c r="BF851" t="s">
        <v>128</v>
      </c>
      <c r="BG851" t="s">
        <v>128</v>
      </c>
      <c r="BH851" t="s">
        <v>704</v>
      </c>
      <c r="BI851" t="s">
        <v>67</v>
      </c>
      <c r="BJ851" t="s">
        <v>147</v>
      </c>
      <c r="BK851" t="s">
        <v>67</v>
      </c>
      <c r="BL851" t="s">
        <v>130</v>
      </c>
      <c r="BM851">
        <v>11.973000000000001</v>
      </c>
      <c r="BN851">
        <v>2.08</v>
      </c>
      <c r="BO851">
        <v>0.11</v>
      </c>
      <c r="BP851">
        <v>0.5</v>
      </c>
      <c r="BQ851" t="s">
        <v>148</v>
      </c>
      <c r="BR851" t="s">
        <v>973</v>
      </c>
      <c r="BS851" t="s">
        <v>133</v>
      </c>
      <c r="BT851" t="s">
        <v>98</v>
      </c>
      <c r="BU851">
        <v>-0.9</v>
      </c>
      <c r="BV851">
        <v>-0.7</v>
      </c>
    </row>
    <row r="852" spans="1:74" x14ac:dyDescent="0.25">
      <c r="A852" t="s">
        <v>80</v>
      </c>
      <c r="B852" t="s">
        <v>80</v>
      </c>
      <c r="C852" t="s">
        <v>80</v>
      </c>
      <c r="D852">
        <v>2.2999999999999998</v>
      </c>
      <c r="E852">
        <v>0.01</v>
      </c>
      <c r="F852">
        <v>0.1</v>
      </c>
      <c r="G852" t="s">
        <v>105</v>
      </c>
      <c r="H852">
        <v>199</v>
      </c>
      <c r="I852">
        <v>1.1299999999999999</v>
      </c>
      <c r="J852" t="s">
        <v>106</v>
      </c>
      <c r="K852" t="s">
        <v>67</v>
      </c>
      <c r="L852">
        <v>0</v>
      </c>
      <c r="M852" t="s">
        <v>116</v>
      </c>
      <c r="N852" t="s">
        <v>107</v>
      </c>
      <c r="O852">
        <v>-1.4</v>
      </c>
      <c r="P852">
        <v>-1.28</v>
      </c>
      <c r="Q852">
        <v>-1.23</v>
      </c>
      <c r="R852" t="s">
        <v>72</v>
      </c>
      <c r="S852">
        <v>5.9</v>
      </c>
      <c r="T852" t="s">
        <v>65</v>
      </c>
      <c r="U852" t="s">
        <v>974</v>
      </c>
      <c r="V852" t="s">
        <v>108</v>
      </c>
      <c r="W852" t="s">
        <v>80</v>
      </c>
      <c r="X852">
        <v>0.01</v>
      </c>
      <c r="Y852">
        <v>0.1</v>
      </c>
      <c r="Z852">
        <v>-1.02</v>
      </c>
      <c r="AA852" t="s">
        <v>65</v>
      </c>
      <c r="AB852" t="s">
        <v>92</v>
      </c>
      <c r="AC852">
        <v>-1.28</v>
      </c>
      <c r="AD852">
        <v>2021</v>
      </c>
      <c r="AE852">
        <v>287</v>
      </c>
      <c r="AF852">
        <v>574</v>
      </c>
      <c r="AG852" t="s">
        <v>93</v>
      </c>
      <c r="AH852" t="s">
        <v>66</v>
      </c>
      <c r="AI852">
        <v>1536</v>
      </c>
      <c r="AJ852">
        <v>0.12</v>
      </c>
      <c r="AK852" t="s">
        <v>109</v>
      </c>
      <c r="AL852">
        <v>457536</v>
      </c>
      <c r="AM852" t="s">
        <v>975</v>
      </c>
      <c r="AN852" t="s">
        <v>67</v>
      </c>
      <c r="AO852" t="s">
        <v>123</v>
      </c>
      <c r="AP852" t="s">
        <v>124</v>
      </c>
      <c r="AQ852" t="s">
        <v>68</v>
      </c>
      <c r="AR852" t="s">
        <v>93</v>
      </c>
      <c r="AS852" t="s">
        <v>67</v>
      </c>
      <c r="AT852" t="s">
        <v>146</v>
      </c>
      <c r="AU852" t="s">
        <v>125</v>
      </c>
      <c r="AV852" t="s">
        <v>67</v>
      </c>
      <c r="AW852" t="s">
        <v>126</v>
      </c>
      <c r="AX852" t="s">
        <v>358</v>
      </c>
      <c r="AY852" t="s">
        <v>110</v>
      </c>
      <c r="AZ852">
        <v>109</v>
      </c>
      <c r="BA852" t="s">
        <v>67</v>
      </c>
      <c r="BB852">
        <v>0</v>
      </c>
      <c r="BC852">
        <v>0.05</v>
      </c>
      <c r="BD852">
        <v>2.6</v>
      </c>
      <c r="BE852">
        <v>2.6</v>
      </c>
      <c r="BF852" t="s">
        <v>70</v>
      </c>
      <c r="BG852" t="s">
        <v>128</v>
      </c>
      <c r="BH852" t="s">
        <v>704</v>
      </c>
      <c r="BI852" t="s">
        <v>67</v>
      </c>
      <c r="BJ852" t="s">
        <v>147</v>
      </c>
      <c r="BK852" t="s">
        <v>67</v>
      </c>
      <c r="BL852" t="s">
        <v>130</v>
      </c>
      <c r="BM852">
        <v>28.7</v>
      </c>
      <c r="BN852">
        <v>3.24</v>
      </c>
      <c r="BO852">
        <v>0.03</v>
      </c>
      <c r="BP852">
        <v>0.8</v>
      </c>
      <c r="BQ852" t="s">
        <v>148</v>
      </c>
      <c r="BR852" t="s">
        <v>139</v>
      </c>
      <c r="BS852" t="s">
        <v>133</v>
      </c>
      <c r="BT852" t="s">
        <v>98</v>
      </c>
      <c r="BU852">
        <v>-1.25</v>
      </c>
      <c r="BV852">
        <v>-1</v>
      </c>
    </row>
    <row r="853" spans="1:74" x14ac:dyDescent="0.25">
      <c r="A853" t="s">
        <v>80</v>
      </c>
      <c r="B853" t="s">
        <v>80</v>
      </c>
      <c r="C853" t="s">
        <v>80</v>
      </c>
      <c r="D853">
        <v>1.3</v>
      </c>
      <c r="E853">
        <v>0.04</v>
      </c>
      <c r="F853" t="s">
        <v>67</v>
      </c>
      <c r="G853" t="s">
        <v>105</v>
      </c>
      <c r="H853">
        <v>199</v>
      </c>
      <c r="I853">
        <v>1.1299999999999999</v>
      </c>
      <c r="J853" t="s">
        <v>106</v>
      </c>
      <c r="K853" t="s">
        <v>67</v>
      </c>
      <c r="L853">
        <v>0</v>
      </c>
      <c r="M853" t="s">
        <v>116</v>
      </c>
      <c r="N853" t="s">
        <v>107</v>
      </c>
      <c r="O853">
        <v>-1.4</v>
      </c>
      <c r="P853">
        <v>-1.3</v>
      </c>
      <c r="Q853">
        <v>-1.18</v>
      </c>
      <c r="R853" t="s">
        <v>72</v>
      </c>
      <c r="S853">
        <v>6</v>
      </c>
      <c r="T853" t="s">
        <v>65</v>
      </c>
      <c r="U853" t="s">
        <v>974</v>
      </c>
      <c r="V853" t="s">
        <v>108</v>
      </c>
      <c r="W853" t="s">
        <v>80</v>
      </c>
      <c r="X853">
        <v>0.05</v>
      </c>
      <c r="Y853" t="s">
        <v>67</v>
      </c>
      <c r="Z853">
        <v>-1.02</v>
      </c>
      <c r="AA853" t="s">
        <v>65</v>
      </c>
      <c r="AB853" t="s">
        <v>92</v>
      </c>
      <c r="AC853">
        <v>-1.3</v>
      </c>
      <c r="AD853">
        <v>2021</v>
      </c>
      <c r="AE853">
        <v>146.80000000000001</v>
      </c>
      <c r="AF853">
        <v>294</v>
      </c>
      <c r="AG853" t="s">
        <v>93</v>
      </c>
      <c r="AH853" t="s">
        <v>66</v>
      </c>
      <c r="AI853">
        <v>1536</v>
      </c>
      <c r="AJ853">
        <v>0.16</v>
      </c>
      <c r="AK853" t="s">
        <v>109</v>
      </c>
      <c r="AL853">
        <v>457537</v>
      </c>
      <c r="AM853" t="s">
        <v>975</v>
      </c>
      <c r="AN853" t="s">
        <v>67</v>
      </c>
      <c r="AO853" t="s">
        <v>123</v>
      </c>
      <c r="AP853" t="s">
        <v>124</v>
      </c>
      <c r="AQ853" t="s">
        <v>68</v>
      </c>
      <c r="AR853" t="s">
        <v>93</v>
      </c>
      <c r="AS853" t="s">
        <v>67</v>
      </c>
      <c r="AT853" t="s">
        <v>146</v>
      </c>
      <c r="AU853" t="s">
        <v>125</v>
      </c>
      <c r="AV853" t="s">
        <v>67</v>
      </c>
      <c r="AW853" t="s">
        <v>126</v>
      </c>
      <c r="AX853" t="s">
        <v>563</v>
      </c>
      <c r="AY853" t="s">
        <v>110</v>
      </c>
      <c r="AZ853">
        <v>110</v>
      </c>
      <c r="BA853" t="s">
        <v>67</v>
      </c>
      <c r="BB853">
        <v>0</v>
      </c>
      <c r="BC853">
        <v>0.12</v>
      </c>
      <c r="BD853">
        <v>2.6</v>
      </c>
      <c r="BE853">
        <v>2.6</v>
      </c>
      <c r="BF853" t="s">
        <v>70</v>
      </c>
      <c r="BG853" t="s">
        <v>128</v>
      </c>
      <c r="BH853" t="s">
        <v>704</v>
      </c>
      <c r="BI853" t="s">
        <v>67</v>
      </c>
      <c r="BJ853" t="s">
        <v>147</v>
      </c>
      <c r="BK853" t="s">
        <v>67</v>
      </c>
      <c r="BL853" t="s">
        <v>130</v>
      </c>
      <c r="BM853" t="s">
        <v>67</v>
      </c>
      <c r="BN853">
        <v>6.63</v>
      </c>
      <c r="BO853">
        <v>0.05</v>
      </c>
      <c r="BP853">
        <v>0.9</v>
      </c>
      <c r="BQ853" t="s">
        <v>148</v>
      </c>
      <c r="BR853" t="s">
        <v>139</v>
      </c>
      <c r="BS853" t="s">
        <v>133</v>
      </c>
      <c r="BT853" t="s">
        <v>98</v>
      </c>
      <c r="BU853">
        <v>-1.25</v>
      </c>
      <c r="BV853">
        <v>-1</v>
      </c>
    </row>
    <row r="854" spans="1:74" x14ac:dyDescent="0.25">
      <c r="A854" t="s">
        <v>170</v>
      </c>
      <c r="B854" t="s">
        <v>171</v>
      </c>
      <c r="C854" t="s">
        <v>165</v>
      </c>
      <c r="D854">
        <v>0.4</v>
      </c>
      <c r="E854">
        <v>0.05</v>
      </c>
      <c r="F854">
        <v>0.12</v>
      </c>
      <c r="G854" t="s">
        <v>111</v>
      </c>
      <c r="H854">
        <v>199</v>
      </c>
      <c r="I854">
        <v>1.1299999999999999</v>
      </c>
      <c r="J854" t="s">
        <v>106</v>
      </c>
      <c r="K854" t="s">
        <v>67</v>
      </c>
      <c r="L854">
        <v>0</v>
      </c>
      <c r="M854" t="s">
        <v>116</v>
      </c>
      <c r="N854" t="s">
        <v>107</v>
      </c>
      <c r="O854">
        <v>-1.4</v>
      </c>
      <c r="P854">
        <v>-1.26</v>
      </c>
      <c r="Q854">
        <v>-1.1200000000000001</v>
      </c>
      <c r="R854" t="s">
        <v>72</v>
      </c>
      <c r="S854">
        <v>5.8</v>
      </c>
      <c r="T854" t="s">
        <v>65</v>
      </c>
      <c r="U854" t="s">
        <v>976</v>
      </c>
      <c r="V854" t="s">
        <v>108</v>
      </c>
      <c r="W854" t="s">
        <v>170</v>
      </c>
      <c r="X854">
        <v>0.06</v>
      </c>
      <c r="Y854">
        <v>0.13</v>
      </c>
      <c r="Z854">
        <v>-1.05</v>
      </c>
      <c r="AA854" t="s">
        <v>65</v>
      </c>
      <c r="AB854" t="s">
        <v>92</v>
      </c>
      <c r="AC854">
        <v>-1.26</v>
      </c>
      <c r="AD854">
        <v>2021</v>
      </c>
      <c r="AE854">
        <v>74.7</v>
      </c>
      <c r="AF854">
        <v>149</v>
      </c>
      <c r="AG854" t="s">
        <v>93</v>
      </c>
      <c r="AH854" t="s">
        <v>66</v>
      </c>
      <c r="AI854">
        <v>1536</v>
      </c>
      <c r="AJ854">
        <v>0.05</v>
      </c>
      <c r="AK854" t="s">
        <v>109</v>
      </c>
      <c r="AL854">
        <v>457538</v>
      </c>
      <c r="AM854" t="s">
        <v>977</v>
      </c>
      <c r="AN854" t="s">
        <v>67</v>
      </c>
      <c r="AO854" t="s">
        <v>123</v>
      </c>
      <c r="AP854" t="s">
        <v>124</v>
      </c>
      <c r="AQ854" t="s">
        <v>68</v>
      </c>
      <c r="AR854" t="s">
        <v>93</v>
      </c>
      <c r="AS854" t="s">
        <v>67</v>
      </c>
      <c r="AT854" t="s">
        <v>146</v>
      </c>
      <c r="AU854" t="s">
        <v>125</v>
      </c>
      <c r="AV854" t="s">
        <v>67</v>
      </c>
      <c r="AW854" t="s">
        <v>126</v>
      </c>
      <c r="AX854" t="s">
        <v>163</v>
      </c>
      <c r="AY854" t="s">
        <v>110</v>
      </c>
      <c r="AZ854">
        <v>969</v>
      </c>
      <c r="BA854" t="s">
        <v>67</v>
      </c>
      <c r="BB854">
        <v>0</v>
      </c>
      <c r="BC854">
        <v>0.14000000000000001</v>
      </c>
      <c r="BD854">
        <v>2.6</v>
      </c>
      <c r="BE854">
        <v>2.6</v>
      </c>
      <c r="BF854" t="s">
        <v>70</v>
      </c>
      <c r="BG854" t="s">
        <v>99</v>
      </c>
      <c r="BH854" t="s">
        <v>704</v>
      </c>
      <c r="BI854" t="s">
        <v>67</v>
      </c>
      <c r="BJ854" t="s">
        <v>147</v>
      </c>
      <c r="BK854" t="s">
        <v>67</v>
      </c>
      <c r="BL854" t="s">
        <v>97</v>
      </c>
      <c r="BM854">
        <v>9.7110000000000003</v>
      </c>
      <c r="BN854">
        <v>4.22</v>
      </c>
      <c r="BO854">
        <v>0.01</v>
      </c>
      <c r="BP854">
        <v>0.6</v>
      </c>
      <c r="BQ854" t="s">
        <v>148</v>
      </c>
      <c r="BR854" t="s">
        <v>247</v>
      </c>
      <c r="BS854" t="s">
        <v>133</v>
      </c>
      <c r="BT854" t="s">
        <v>98</v>
      </c>
      <c r="BU854">
        <v>-1.25</v>
      </c>
      <c r="BV854">
        <v>-1</v>
      </c>
    </row>
    <row r="855" spans="1:74" x14ac:dyDescent="0.25">
      <c r="A855" t="s">
        <v>170</v>
      </c>
      <c r="B855" t="s">
        <v>171</v>
      </c>
      <c r="C855" t="s">
        <v>165</v>
      </c>
      <c r="D855">
        <v>0.3</v>
      </c>
      <c r="E855" t="s">
        <v>67</v>
      </c>
      <c r="F855" t="s">
        <v>67</v>
      </c>
      <c r="G855" t="s">
        <v>73</v>
      </c>
      <c r="H855">
        <v>199</v>
      </c>
      <c r="I855">
        <v>1.1299999999999999</v>
      </c>
      <c r="J855" t="s">
        <v>75</v>
      </c>
      <c r="K855" t="s">
        <v>67</v>
      </c>
      <c r="L855" t="s">
        <v>67</v>
      </c>
      <c r="M855" t="s">
        <v>116</v>
      </c>
      <c r="N855" t="s">
        <v>117</v>
      </c>
      <c r="O855">
        <v>-1.4</v>
      </c>
      <c r="P855" t="s">
        <v>67</v>
      </c>
      <c r="Q855" t="s">
        <v>67</v>
      </c>
      <c r="R855" t="s">
        <v>72</v>
      </c>
      <c r="S855" t="s">
        <v>67</v>
      </c>
      <c r="T855" t="s">
        <v>65</v>
      </c>
      <c r="U855" t="s">
        <v>978</v>
      </c>
      <c r="V855" t="s">
        <v>350</v>
      </c>
      <c r="W855" t="s">
        <v>170</v>
      </c>
      <c r="X855">
        <v>0.5</v>
      </c>
      <c r="Y855">
        <v>0.5</v>
      </c>
      <c r="Z855" t="s">
        <v>67</v>
      </c>
      <c r="AA855" t="s">
        <v>120</v>
      </c>
      <c r="AB855" t="s">
        <v>100</v>
      </c>
      <c r="AC855" t="s">
        <v>67</v>
      </c>
      <c r="AD855">
        <v>2021</v>
      </c>
      <c r="AE855">
        <v>21.3</v>
      </c>
      <c r="AF855">
        <v>43</v>
      </c>
      <c r="AG855" t="s">
        <v>93</v>
      </c>
      <c r="AH855" t="s">
        <v>66</v>
      </c>
      <c r="AI855" t="s">
        <v>67</v>
      </c>
      <c r="AJ855" t="s">
        <v>67</v>
      </c>
      <c r="AK855" t="s">
        <v>77</v>
      </c>
      <c r="AL855">
        <v>457539</v>
      </c>
      <c r="AM855" t="s">
        <v>979</v>
      </c>
      <c r="AN855" t="s">
        <v>893</v>
      </c>
      <c r="AO855" t="s">
        <v>123</v>
      </c>
      <c r="AP855" t="s">
        <v>124</v>
      </c>
      <c r="AQ855" t="s">
        <v>68</v>
      </c>
      <c r="AR855" t="s">
        <v>93</v>
      </c>
      <c r="AS855" t="s">
        <v>67</v>
      </c>
      <c r="AT855" t="s">
        <v>67</v>
      </c>
      <c r="AU855" t="s">
        <v>125</v>
      </c>
      <c r="AV855" t="s">
        <v>67</v>
      </c>
      <c r="AW855" t="s">
        <v>126</v>
      </c>
      <c r="AX855" t="s">
        <v>346</v>
      </c>
      <c r="AY855" t="s">
        <v>78</v>
      </c>
      <c r="AZ855" t="s">
        <v>67</v>
      </c>
      <c r="BA855" t="s">
        <v>67</v>
      </c>
      <c r="BB855">
        <v>0</v>
      </c>
      <c r="BC855" t="s">
        <v>67</v>
      </c>
      <c r="BD855" t="s">
        <v>67</v>
      </c>
      <c r="BE855" t="s">
        <v>67</v>
      </c>
      <c r="BF855" t="s">
        <v>70</v>
      </c>
      <c r="BG855" t="s">
        <v>99</v>
      </c>
      <c r="BH855" t="s">
        <v>704</v>
      </c>
      <c r="BI855" t="s">
        <v>67</v>
      </c>
      <c r="BJ855" t="s">
        <v>147</v>
      </c>
      <c r="BK855" t="s">
        <v>67</v>
      </c>
      <c r="BL855" t="s">
        <v>97</v>
      </c>
      <c r="BM855">
        <v>10.65</v>
      </c>
      <c r="BN855">
        <v>10.64</v>
      </c>
      <c r="BO855" t="s">
        <v>67</v>
      </c>
      <c r="BP855">
        <v>1.2</v>
      </c>
      <c r="BQ855" t="s">
        <v>148</v>
      </c>
      <c r="BR855" t="s">
        <v>716</v>
      </c>
      <c r="BS855" t="s">
        <v>133</v>
      </c>
      <c r="BT855" t="s">
        <v>79</v>
      </c>
      <c r="BU855">
        <v>-1.25</v>
      </c>
      <c r="BV855" t="s">
        <v>67</v>
      </c>
    </row>
    <row r="856" spans="1:74" x14ac:dyDescent="0.25">
      <c r="A856" t="s">
        <v>170</v>
      </c>
      <c r="B856" t="s">
        <v>171</v>
      </c>
      <c r="C856" t="s">
        <v>165</v>
      </c>
      <c r="D856">
        <v>0.5</v>
      </c>
      <c r="E856" t="s">
        <v>67</v>
      </c>
      <c r="F856" t="s">
        <v>67</v>
      </c>
      <c r="G856" t="s">
        <v>73</v>
      </c>
      <c r="H856">
        <v>199</v>
      </c>
      <c r="I856">
        <v>1.1299999999999999</v>
      </c>
      <c r="J856" t="s">
        <v>89</v>
      </c>
      <c r="K856" t="s">
        <v>67</v>
      </c>
      <c r="L856" t="s">
        <v>67</v>
      </c>
      <c r="M856" t="s">
        <v>116</v>
      </c>
      <c r="N856" t="s">
        <v>117</v>
      </c>
      <c r="O856">
        <v>-1.4</v>
      </c>
      <c r="P856" t="s">
        <v>67</v>
      </c>
      <c r="Q856" t="s">
        <v>67</v>
      </c>
      <c r="R856" t="s">
        <v>72</v>
      </c>
      <c r="S856" t="s">
        <v>67</v>
      </c>
      <c r="T856" t="s">
        <v>65</v>
      </c>
      <c r="U856" t="s">
        <v>978</v>
      </c>
      <c r="V856" t="s">
        <v>257</v>
      </c>
      <c r="W856" t="s">
        <v>170</v>
      </c>
      <c r="X856">
        <v>0.5</v>
      </c>
      <c r="Y856">
        <v>0.5</v>
      </c>
      <c r="Z856" t="s">
        <v>67</v>
      </c>
      <c r="AA856" t="s">
        <v>120</v>
      </c>
      <c r="AB856" t="s">
        <v>100</v>
      </c>
      <c r="AC856" t="s">
        <v>67</v>
      </c>
      <c r="AD856">
        <v>2021</v>
      </c>
      <c r="AE856">
        <v>43.4</v>
      </c>
      <c r="AF856">
        <v>87</v>
      </c>
      <c r="AG856" t="s">
        <v>93</v>
      </c>
      <c r="AH856" t="s">
        <v>66</v>
      </c>
      <c r="AI856" t="s">
        <v>67</v>
      </c>
      <c r="AJ856" t="s">
        <v>67</v>
      </c>
      <c r="AK856" t="s">
        <v>109</v>
      </c>
      <c r="AL856">
        <v>457540</v>
      </c>
      <c r="AM856" t="s">
        <v>979</v>
      </c>
      <c r="AN856" t="s">
        <v>893</v>
      </c>
      <c r="AO856" t="s">
        <v>123</v>
      </c>
      <c r="AP856" t="s">
        <v>124</v>
      </c>
      <c r="AQ856" t="s">
        <v>68</v>
      </c>
      <c r="AR856" t="s">
        <v>93</v>
      </c>
      <c r="AS856" t="s">
        <v>67</v>
      </c>
      <c r="AT856" t="s">
        <v>67</v>
      </c>
      <c r="AU856" t="s">
        <v>125</v>
      </c>
      <c r="AV856" t="s">
        <v>67</v>
      </c>
      <c r="AW856" t="s">
        <v>126</v>
      </c>
      <c r="AX856" t="s">
        <v>346</v>
      </c>
      <c r="AY856" t="s">
        <v>110</v>
      </c>
      <c r="AZ856" t="s">
        <v>67</v>
      </c>
      <c r="BA856" t="s">
        <v>67</v>
      </c>
      <c r="BB856">
        <v>0</v>
      </c>
      <c r="BC856" t="s">
        <v>67</v>
      </c>
      <c r="BD856" t="s">
        <v>67</v>
      </c>
      <c r="BE856" t="s">
        <v>67</v>
      </c>
      <c r="BF856" t="s">
        <v>70</v>
      </c>
      <c r="BG856" t="s">
        <v>99</v>
      </c>
      <c r="BH856" t="s">
        <v>704</v>
      </c>
      <c r="BI856" t="s">
        <v>67</v>
      </c>
      <c r="BJ856" t="s">
        <v>147</v>
      </c>
      <c r="BK856" t="s">
        <v>67</v>
      </c>
      <c r="BL856" t="s">
        <v>97</v>
      </c>
      <c r="BM856">
        <v>21.7</v>
      </c>
      <c r="BN856">
        <v>21.68</v>
      </c>
      <c r="BO856" t="s">
        <v>67</v>
      </c>
      <c r="BP856">
        <v>1.2</v>
      </c>
      <c r="BQ856" t="s">
        <v>148</v>
      </c>
      <c r="BR856" t="s">
        <v>716</v>
      </c>
      <c r="BS856" t="s">
        <v>133</v>
      </c>
      <c r="BT856" t="s">
        <v>98</v>
      </c>
      <c r="BU856">
        <v>-1.25</v>
      </c>
      <c r="BV856" t="s">
        <v>67</v>
      </c>
    </row>
    <row r="857" spans="1:74" x14ac:dyDescent="0.25">
      <c r="A857" t="s">
        <v>80</v>
      </c>
      <c r="B857" t="s">
        <v>80</v>
      </c>
      <c r="C857" t="s">
        <v>80</v>
      </c>
      <c r="D857">
        <v>3.5</v>
      </c>
      <c r="E857">
        <v>0.35</v>
      </c>
      <c r="F857" t="s">
        <v>67</v>
      </c>
      <c r="G857" t="s">
        <v>111</v>
      </c>
      <c r="H857">
        <v>199</v>
      </c>
      <c r="I857">
        <v>1.1299999999999999</v>
      </c>
      <c r="J857" t="s">
        <v>106</v>
      </c>
      <c r="K857" t="s">
        <v>67</v>
      </c>
      <c r="L857">
        <v>0</v>
      </c>
      <c r="M857" t="s">
        <v>116</v>
      </c>
      <c r="N857" t="s">
        <v>107</v>
      </c>
      <c r="O857">
        <v>-1.25</v>
      </c>
      <c r="P857">
        <v>-1.6</v>
      </c>
      <c r="Q857">
        <v>-1.27</v>
      </c>
      <c r="R857" t="s">
        <v>72</v>
      </c>
      <c r="S857">
        <v>8.1999999999999993</v>
      </c>
      <c r="T857" t="s">
        <v>65</v>
      </c>
      <c r="U857" t="s">
        <v>980</v>
      </c>
      <c r="V857" t="s">
        <v>108</v>
      </c>
      <c r="W857" t="s">
        <v>80</v>
      </c>
      <c r="X857">
        <v>0.4</v>
      </c>
      <c r="Y857" t="s">
        <v>67</v>
      </c>
      <c r="Z857">
        <v>-0.85</v>
      </c>
      <c r="AA857" t="s">
        <v>65</v>
      </c>
      <c r="AB857" t="s">
        <v>92</v>
      </c>
      <c r="AC857">
        <v>-1.6</v>
      </c>
      <c r="AD857">
        <v>2021</v>
      </c>
      <c r="AE857">
        <v>160.80000000000001</v>
      </c>
      <c r="AF857">
        <v>322</v>
      </c>
      <c r="AG857" t="s">
        <v>93</v>
      </c>
      <c r="AH857" t="s">
        <v>66</v>
      </c>
      <c r="AI857">
        <v>1536</v>
      </c>
      <c r="AJ857">
        <v>1.0900000000000001</v>
      </c>
      <c r="AK857" t="s">
        <v>109</v>
      </c>
      <c r="AL857">
        <v>457541</v>
      </c>
      <c r="AM857" t="s">
        <v>981</v>
      </c>
      <c r="AN857" t="s">
        <v>67</v>
      </c>
      <c r="AO857" t="s">
        <v>123</v>
      </c>
      <c r="AP857" t="s">
        <v>124</v>
      </c>
      <c r="AQ857" t="s">
        <v>68</v>
      </c>
      <c r="AR857" t="s">
        <v>93</v>
      </c>
      <c r="AS857" t="s">
        <v>67</v>
      </c>
      <c r="AT857" t="s">
        <v>146</v>
      </c>
      <c r="AU857" t="s">
        <v>125</v>
      </c>
      <c r="AV857" t="s">
        <v>67</v>
      </c>
      <c r="AW857" t="s">
        <v>126</v>
      </c>
      <c r="AX857" t="s">
        <v>285</v>
      </c>
      <c r="AY857" t="s">
        <v>110</v>
      </c>
      <c r="AZ857">
        <v>101</v>
      </c>
      <c r="BA857" t="s">
        <v>67</v>
      </c>
      <c r="BB857">
        <v>0</v>
      </c>
      <c r="BC857">
        <v>0.33</v>
      </c>
      <c r="BD857">
        <v>3</v>
      </c>
      <c r="BE857">
        <v>3</v>
      </c>
      <c r="BF857" t="s">
        <v>70</v>
      </c>
      <c r="BG857" t="s">
        <v>128</v>
      </c>
      <c r="BH857" t="s">
        <v>704</v>
      </c>
      <c r="BI857" t="s">
        <v>67</v>
      </c>
      <c r="BJ857" t="s">
        <v>147</v>
      </c>
      <c r="BK857" t="s">
        <v>67</v>
      </c>
      <c r="BL857" t="s">
        <v>130</v>
      </c>
      <c r="BM857" t="s">
        <v>67</v>
      </c>
      <c r="BN857">
        <v>63.59</v>
      </c>
      <c r="BO857">
        <v>0.5</v>
      </c>
      <c r="BP857">
        <v>2.2000000000000002</v>
      </c>
      <c r="BQ857" t="s">
        <v>131</v>
      </c>
      <c r="BR857" t="s">
        <v>139</v>
      </c>
      <c r="BS857" t="s">
        <v>133</v>
      </c>
      <c r="BT857" t="s">
        <v>98</v>
      </c>
      <c r="BU857">
        <v>-1.1000000000000001</v>
      </c>
      <c r="BV857">
        <v>-0.85</v>
      </c>
    </row>
    <row r="858" spans="1:74" x14ac:dyDescent="0.25">
      <c r="A858" t="s">
        <v>80</v>
      </c>
      <c r="B858" t="s">
        <v>80</v>
      </c>
      <c r="C858" t="s">
        <v>80</v>
      </c>
      <c r="D858">
        <v>2.5</v>
      </c>
      <c r="E858">
        <v>0.04</v>
      </c>
      <c r="F858">
        <v>0.14000000000000001</v>
      </c>
      <c r="G858" t="s">
        <v>105</v>
      </c>
      <c r="H858">
        <v>199</v>
      </c>
      <c r="I858">
        <v>1.1299999999999999</v>
      </c>
      <c r="J858" t="s">
        <v>106</v>
      </c>
      <c r="K858" t="s">
        <v>67</v>
      </c>
      <c r="L858">
        <v>0</v>
      </c>
      <c r="M858" t="s">
        <v>116</v>
      </c>
      <c r="N858" t="s">
        <v>107</v>
      </c>
      <c r="O858">
        <v>-1.25</v>
      </c>
      <c r="P858">
        <v>-1.07</v>
      </c>
      <c r="Q858">
        <v>-0.89</v>
      </c>
      <c r="R858" t="s">
        <v>142</v>
      </c>
      <c r="S858">
        <v>5.2</v>
      </c>
      <c r="T858" t="s">
        <v>65</v>
      </c>
      <c r="U858" t="s">
        <v>980</v>
      </c>
      <c r="V858" t="s">
        <v>108</v>
      </c>
      <c r="W858" t="s">
        <v>80</v>
      </c>
      <c r="X858">
        <v>0.05</v>
      </c>
      <c r="Y858">
        <v>0.15</v>
      </c>
      <c r="Z858">
        <v>-0.84</v>
      </c>
      <c r="AA858" t="s">
        <v>65</v>
      </c>
      <c r="AB858" t="s">
        <v>92</v>
      </c>
      <c r="AC858">
        <v>-1.07</v>
      </c>
      <c r="AD858">
        <v>2021</v>
      </c>
      <c r="AE858">
        <v>314.7</v>
      </c>
      <c r="AF858">
        <v>629</v>
      </c>
      <c r="AG858" t="s">
        <v>93</v>
      </c>
      <c r="AH858" t="s">
        <v>66</v>
      </c>
      <c r="AI858">
        <v>1536</v>
      </c>
      <c r="AJ858">
        <v>0.1</v>
      </c>
      <c r="AK858" t="s">
        <v>109</v>
      </c>
      <c r="AL858">
        <v>457542</v>
      </c>
      <c r="AM858" t="s">
        <v>981</v>
      </c>
      <c r="AN858" t="s">
        <v>67</v>
      </c>
      <c r="AO858" t="s">
        <v>123</v>
      </c>
      <c r="AP858" t="s">
        <v>124</v>
      </c>
      <c r="AQ858" t="s">
        <v>68</v>
      </c>
      <c r="AR858" t="s">
        <v>93</v>
      </c>
      <c r="AS858" t="s">
        <v>67</v>
      </c>
      <c r="AT858" t="s">
        <v>146</v>
      </c>
      <c r="AU858" t="s">
        <v>125</v>
      </c>
      <c r="AV858" t="s">
        <v>67</v>
      </c>
      <c r="AW858" t="s">
        <v>126</v>
      </c>
      <c r="AX858" t="s">
        <v>240</v>
      </c>
      <c r="AY858" t="s">
        <v>110</v>
      </c>
      <c r="AZ858">
        <v>92</v>
      </c>
      <c r="BA858" t="s">
        <v>67</v>
      </c>
      <c r="BB858">
        <v>0</v>
      </c>
      <c r="BC858">
        <v>0.18</v>
      </c>
      <c r="BD858">
        <v>2.2000000000000002</v>
      </c>
      <c r="BE858">
        <v>2.2000000000000002</v>
      </c>
      <c r="BF858" t="s">
        <v>70</v>
      </c>
      <c r="BG858" t="s">
        <v>128</v>
      </c>
      <c r="BH858" t="s">
        <v>704</v>
      </c>
      <c r="BI858" t="s">
        <v>67</v>
      </c>
      <c r="BJ858" t="s">
        <v>147</v>
      </c>
      <c r="BK858" t="s">
        <v>67</v>
      </c>
      <c r="BL858" t="s">
        <v>130</v>
      </c>
      <c r="BM858">
        <v>47.204999999999998</v>
      </c>
      <c r="BN858">
        <v>14.22</v>
      </c>
      <c r="BO858">
        <v>0.23</v>
      </c>
      <c r="BP858">
        <v>0.8</v>
      </c>
      <c r="BQ858" t="s">
        <v>148</v>
      </c>
      <c r="BR858" t="s">
        <v>139</v>
      </c>
      <c r="BS858" t="s">
        <v>133</v>
      </c>
      <c r="BT858" t="s">
        <v>98</v>
      </c>
      <c r="BU858">
        <v>-1.1000000000000001</v>
      </c>
      <c r="BV858">
        <v>-0.85</v>
      </c>
    </row>
    <row r="859" spans="1:74" x14ac:dyDescent="0.25">
      <c r="A859" t="s">
        <v>80</v>
      </c>
      <c r="B859" t="s">
        <v>80</v>
      </c>
      <c r="C859" t="s">
        <v>80</v>
      </c>
      <c r="D859">
        <v>8.1</v>
      </c>
      <c r="E859">
        <v>0.51</v>
      </c>
      <c r="F859" t="s">
        <v>67</v>
      </c>
      <c r="G859" t="s">
        <v>111</v>
      </c>
      <c r="H859">
        <v>199</v>
      </c>
      <c r="I859">
        <v>1.1299999999999999</v>
      </c>
      <c r="J859" t="s">
        <v>106</v>
      </c>
      <c r="K859" t="s">
        <v>67</v>
      </c>
      <c r="L859">
        <v>0</v>
      </c>
      <c r="M859" t="s">
        <v>116</v>
      </c>
      <c r="N859" t="s">
        <v>107</v>
      </c>
      <c r="O859">
        <v>-1.25</v>
      </c>
      <c r="P859">
        <v>-1.7</v>
      </c>
      <c r="Q859">
        <v>-1.43</v>
      </c>
      <c r="R859" t="s">
        <v>72</v>
      </c>
      <c r="S859">
        <v>8.8000000000000007</v>
      </c>
      <c r="T859" t="s">
        <v>65</v>
      </c>
      <c r="U859" t="s">
        <v>980</v>
      </c>
      <c r="V859" t="s">
        <v>108</v>
      </c>
      <c r="W859" t="s">
        <v>80</v>
      </c>
      <c r="X859">
        <v>0.57999999999999996</v>
      </c>
      <c r="Y859" t="s">
        <v>67</v>
      </c>
      <c r="Z859">
        <v>-0.86</v>
      </c>
      <c r="AA859" t="s">
        <v>65</v>
      </c>
      <c r="AB859" t="s">
        <v>92</v>
      </c>
      <c r="AC859">
        <v>-1.7</v>
      </c>
      <c r="AD859">
        <v>2021</v>
      </c>
      <c r="AE859">
        <v>290.2</v>
      </c>
      <c r="AF859">
        <v>580</v>
      </c>
      <c r="AG859" t="s">
        <v>93</v>
      </c>
      <c r="AH859" t="s">
        <v>66</v>
      </c>
      <c r="AI859">
        <v>1536</v>
      </c>
      <c r="AJ859">
        <v>1.89</v>
      </c>
      <c r="AK859" t="s">
        <v>109</v>
      </c>
      <c r="AL859">
        <v>457543</v>
      </c>
      <c r="AM859" t="s">
        <v>981</v>
      </c>
      <c r="AN859" t="s">
        <v>67</v>
      </c>
      <c r="AO859" t="s">
        <v>123</v>
      </c>
      <c r="AP859" t="s">
        <v>124</v>
      </c>
      <c r="AQ859" t="s">
        <v>68</v>
      </c>
      <c r="AR859" t="s">
        <v>93</v>
      </c>
      <c r="AS859" t="s">
        <v>67</v>
      </c>
      <c r="AT859" t="s">
        <v>146</v>
      </c>
      <c r="AU859" t="s">
        <v>125</v>
      </c>
      <c r="AV859" t="s">
        <v>67</v>
      </c>
      <c r="AW859" t="s">
        <v>126</v>
      </c>
      <c r="AX859" t="s">
        <v>982</v>
      </c>
      <c r="AY859" t="s">
        <v>110</v>
      </c>
      <c r="AZ859">
        <v>99</v>
      </c>
      <c r="BA859" t="s">
        <v>67</v>
      </c>
      <c r="BB859">
        <v>0</v>
      </c>
      <c r="BC859">
        <v>0.27</v>
      </c>
      <c r="BD859">
        <v>3</v>
      </c>
      <c r="BE859">
        <v>3</v>
      </c>
      <c r="BF859" t="s">
        <v>70</v>
      </c>
      <c r="BG859" t="s">
        <v>128</v>
      </c>
      <c r="BH859" t="s">
        <v>704</v>
      </c>
      <c r="BI859" t="s">
        <v>67</v>
      </c>
      <c r="BJ859" t="s">
        <v>147</v>
      </c>
      <c r="BK859" t="s">
        <v>67</v>
      </c>
      <c r="BL859" t="s">
        <v>130</v>
      </c>
      <c r="BM859" t="s">
        <v>67</v>
      </c>
      <c r="BN859">
        <v>167.23</v>
      </c>
      <c r="BO859">
        <v>0.6</v>
      </c>
      <c r="BP859">
        <v>2.8</v>
      </c>
      <c r="BQ859" t="s">
        <v>131</v>
      </c>
      <c r="BR859" t="s">
        <v>139</v>
      </c>
      <c r="BS859" t="s">
        <v>133</v>
      </c>
      <c r="BT859" t="s">
        <v>98</v>
      </c>
      <c r="BU859">
        <v>-1.1000000000000001</v>
      </c>
      <c r="BV859">
        <v>-0.85</v>
      </c>
    </row>
    <row r="860" spans="1:74" x14ac:dyDescent="0.25">
      <c r="A860" t="s">
        <v>80</v>
      </c>
      <c r="B860" t="s">
        <v>80</v>
      </c>
      <c r="C860" t="s">
        <v>80</v>
      </c>
      <c r="D860">
        <v>5.4</v>
      </c>
      <c r="E860">
        <v>0.35</v>
      </c>
      <c r="F860" t="s">
        <v>67</v>
      </c>
      <c r="G860" t="s">
        <v>111</v>
      </c>
      <c r="H860">
        <v>199</v>
      </c>
      <c r="I860">
        <v>1.1299999999999999</v>
      </c>
      <c r="J860" t="s">
        <v>106</v>
      </c>
      <c r="K860" t="s">
        <v>67</v>
      </c>
      <c r="L860">
        <v>0</v>
      </c>
      <c r="M860" t="s">
        <v>116</v>
      </c>
      <c r="N860" t="s">
        <v>107</v>
      </c>
      <c r="O860">
        <v>-1.25</v>
      </c>
      <c r="P860">
        <v>-1.62</v>
      </c>
      <c r="Q860">
        <v>-1.38</v>
      </c>
      <c r="R860" t="s">
        <v>72</v>
      </c>
      <c r="S860">
        <v>8.6999999999999993</v>
      </c>
      <c r="T860" t="s">
        <v>65</v>
      </c>
      <c r="U860" t="s">
        <v>980</v>
      </c>
      <c r="V860" t="s">
        <v>108</v>
      </c>
      <c r="W860" t="s">
        <v>80</v>
      </c>
      <c r="X860">
        <v>0.4</v>
      </c>
      <c r="Y860" t="s">
        <v>67</v>
      </c>
      <c r="Z860">
        <v>-0.85</v>
      </c>
      <c r="AA860" t="s">
        <v>65</v>
      </c>
      <c r="AB860" t="s">
        <v>92</v>
      </c>
      <c r="AC860">
        <v>-1.62</v>
      </c>
      <c r="AD860">
        <v>2021</v>
      </c>
      <c r="AE860">
        <v>200.4</v>
      </c>
      <c r="AF860">
        <v>401</v>
      </c>
      <c r="AG860" t="s">
        <v>93</v>
      </c>
      <c r="AH860" t="s">
        <v>66</v>
      </c>
      <c r="AI860">
        <v>1536</v>
      </c>
      <c r="AJ860">
        <v>1.58</v>
      </c>
      <c r="AK860" t="s">
        <v>109</v>
      </c>
      <c r="AL860">
        <v>457544</v>
      </c>
      <c r="AM860" t="s">
        <v>981</v>
      </c>
      <c r="AN860" t="s">
        <v>67</v>
      </c>
      <c r="AO860" t="s">
        <v>123</v>
      </c>
      <c r="AP860" t="s">
        <v>124</v>
      </c>
      <c r="AQ860" t="s">
        <v>68</v>
      </c>
      <c r="AR860" t="s">
        <v>93</v>
      </c>
      <c r="AS860" t="s">
        <v>67</v>
      </c>
      <c r="AT860" t="s">
        <v>146</v>
      </c>
      <c r="AU860" t="s">
        <v>125</v>
      </c>
      <c r="AV860" t="s">
        <v>67</v>
      </c>
      <c r="AW860" t="s">
        <v>126</v>
      </c>
      <c r="AX860" t="s">
        <v>982</v>
      </c>
      <c r="AY860" t="s">
        <v>110</v>
      </c>
      <c r="AZ860">
        <v>100</v>
      </c>
      <c r="BA860" t="s">
        <v>67</v>
      </c>
      <c r="BB860">
        <v>0</v>
      </c>
      <c r="BC860">
        <v>0.24</v>
      </c>
      <c r="BD860">
        <v>3</v>
      </c>
      <c r="BE860">
        <v>3</v>
      </c>
      <c r="BF860" t="s">
        <v>70</v>
      </c>
      <c r="BG860" t="s">
        <v>128</v>
      </c>
      <c r="BH860" t="s">
        <v>704</v>
      </c>
      <c r="BI860" t="s">
        <v>67</v>
      </c>
      <c r="BJ860" t="s">
        <v>147</v>
      </c>
      <c r="BK860" t="s">
        <v>67</v>
      </c>
      <c r="BL860" t="s">
        <v>130</v>
      </c>
      <c r="BM860" t="s">
        <v>67</v>
      </c>
      <c r="BN860">
        <v>79.239999999999995</v>
      </c>
      <c r="BO860">
        <v>0.52</v>
      </c>
      <c r="BP860">
        <v>2.7</v>
      </c>
      <c r="BQ860" t="s">
        <v>131</v>
      </c>
      <c r="BR860" t="s">
        <v>139</v>
      </c>
      <c r="BS860" t="s">
        <v>133</v>
      </c>
      <c r="BT860" t="s">
        <v>98</v>
      </c>
      <c r="BU860">
        <v>-1.1000000000000001</v>
      </c>
      <c r="BV860">
        <v>-0.85</v>
      </c>
    </row>
    <row r="861" spans="1:74" x14ac:dyDescent="0.25">
      <c r="A861" t="s">
        <v>80</v>
      </c>
      <c r="B861" t="s">
        <v>80</v>
      </c>
      <c r="C861" t="s">
        <v>80</v>
      </c>
      <c r="D861">
        <v>3.3</v>
      </c>
      <c r="E861">
        <v>0.11</v>
      </c>
      <c r="F861" t="s">
        <v>67</v>
      </c>
      <c r="G861" t="s">
        <v>105</v>
      </c>
      <c r="H861">
        <v>199</v>
      </c>
      <c r="I861">
        <v>1.1299999999999999</v>
      </c>
      <c r="J861" t="s">
        <v>106</v>
      </c>
      <c r="K861" t="s">
        <v>67</v>
      </c>
      <c r="L861">
        <v>0</v>
      </c>
      <c r="M861" t="s">
        <v>116</v>
      </c>
      <c r="N861" t="s">
        <v>107</v>
      </c>
      <c r="O861">
        <v>-1.2</v>
      </c>
      <c r="P861">
        <v>-1.3</v>
      </c>
      <c r="Q861">
        <v>-1.22</v>
      </c>
      <c r="R861" t="s">
        <v>142</v>
      </c>
      <c r="S861">
        <v>5.4</v>
      </c>
      <c r="T861" t="s">
        <v>65</v>
      </c>
      <c r="U861" t="s">
        <v>983</v>
      </c>
      <c r="V861" t="s">
        <v>108</v>
      </c>
      <c r="W861" t="s">
        <v>80</v>
      </c>
      <c r="X861">
        <v>0.12</v>
      </c>
      <c r="Y861" t="s">
        <v>67</v>
      </c>
      <c r="Z861">
        <v>-0.97</v>
      </c>
      <c r="AA861" t="s">
        <v>65</v>
      </c>
      <c r="AB861" t="s">
        <v>92</v>
      </c>
      <c r="AC861">
        <v>-1.3</v>
      </c>
      <c r="AD861">
        <v>2021</v>
      </c>
      <c r="AE861">
        <v>203.9</v>
      </c>
      <c r="AF861">
        <v>408</v>
      </c>
      <c r="AG861" t="s">
        <v>93</v>
      </c>
      <c r="AH861" t="s">
        <v>66</v>
      </c>
      <c r="AI861">
        <v>1536</v>
      </c>
      <c r="AJ861">
        <v>0.4</v>
      </c>
      <c r="AK861" t="s">
        <v>109</v>
      </c>
      <c r="AL861">
        <v>457545</v>
      </c>
      <c r="AM861" t="s">
        <v>984</v>
      </c>
      <c r="AN861" t="s">
        <v>67</v>
      </c>
      <c r="AO861" t="s">
        <v>123</v>
      </c>
      <c r="AP861" t="s">
        <v>124</v>
      </c>
      <c r="AQ861" t="s">
        <v>68</v>
      </c>
      <c r="AR861" t="s">
        <v>93</v>
      </c>
      <c r="AS861" t="s">
        <v>67</v>
      </c>
      <c r="AT861" t="s">
        <v>146</v>
      </c>
      <c r="AU861" t="s">
        <v>125</v>
      </c>
      <c r="AV861" t="s">
        <v>67</v>
      </c>
      <c r="AW861" t="s">
        <v>126</v>
      </c>
      <c r="AX861" t="s">
        <v>156</v>
      </c>
      <c r="AY861" t="s">
        <v>110</v>
      </c>
      <c r="AZ861">
        <v>204</v>
      </c>
      <c r="BA861" t="s">
        <v>67</v>
      </c>
      <c r="BB861">
        <v>0</v>
      </c>
      <c r="BC861">
        <v>0.08</v>
      </c>
      <c r="BD861">
        <v>1.9</v>
      </c>
      <c r="BE861">
        <v>1.9</v>
      </c>
      <c r="BF861" t="s">
        <v>70</v>
      </c>
      <c r="BG861" t="s">
        <v>128</v>
      </c>
      <c r="BH861" t="s">
        <v>704</v>
      </c>
      <c r="BI861" t="s">
        <v>67</v>
      </c>
      <c r="BJ861" t="s">
        <v>147</v>
      </c>
      <c r="BK861" t="s">
        <v>67</v>
      </c>
      <c r="BL861" t="s">
        <v>130</v>
      </c>
      <c r="BM861" t="s">
        <v>67</v>
      </c>
      <c r="BN861">
        <v>25.35</v>
      </c>
      <c r="BO861">
        <v>0.05</v>
      </c>
      <c r="BP861">
        <v>1.6</v>
      </c>
      <c r="BQ861" t="s">
        <v>148</v>
      </c>
      <c r="BR861" t="s">
        <v>139</v>
      </c>
      <c r="BS861" t="s">
        <v>133</v>
      </c>
      <c r="BT861" t="s">
        <v>98</v>
      </c>
      <c r="BU861">
        <v>-1.25</v>
      </c>
      <c r="BV861" t="s">
        <v>67</v>
      </c>
    </row>
    <row r="862" spans="1:74" x14ac:dyDescent="0.25">
      <c r="A862" t="s">
        <v>80</v>
      </c>
      <c r="B862" t="s">
        <v>80</v>
      </c>
      <c r="C862" t="s">
        <v>80</v>
      </c>
      <c r="D862">
        <v>2.1</v>
      </c>
      <c r="E862">
        <v>0.15</v>
      </c>
      <c r="F862" t="s">
        <v>67</v>
      </c>
      <c r="G862" t="s">
        <v>105</v>
      </c>
      <c r="H862">
        <v>199</v>
      </c>
      <c r="I862">
        <v>1.1299999999999999</v>
      </c>
      <c r="J862" t="s">
        <v>106</v>
      </c>
      <c r="K862" t="s">
        <v>67</v>
      </c>
      <c r="L862">
        <v>0</v>
      </c>
      <c r="M862" t="s">
        <v>116</v>
      </c>
      <c r="N862" t="s">
        <v>107</v>
      </c>
      <c r="O862">
        <v>-1.2</v>
      </c>
      <c r="P862">
        <v>-1.42</v>
      </c>
      <c r="Q862">
        <v>-1.22</v>
      </c>
      <c r="R862" t="s">
        <v>142</v>
      </c>
      <c r="S862">
        <v>5.4</v>
      </c>
      <c r="T862" t="s">
        <v>65</v>
      </c>
      <c r="U862" t="s">
        <v>983</v>
      </c>
      <c r="V862" t="s">
        <v>108</v>
      </c>
      <c r="W862" t="s">
        <v>80</v>
      </c>
      <c r="X862">
        <v>0.17</v>
      </c>
      <c r="Y862" t="s">
        <v>67</v>
      </c>
      <c r="Z862">
        <v>-1</v>
      </c>
      <c r="AA862" t="s">
        <v>65</v>
      </c>
      <c r="AB862" t="s">
        <v>92</v>
      </c>
      <c r="AC862">
        <v>-1.42</v>
      </c>
      <c r="AD862">
        <v>2021</v>
      </c>
      <c r="AE862">
        <v>130.5</v>
      </c>
      <c r="AF862">
        <v>261</v>
      </c>
      <c r="AG862" t="s">
        <v>93</v>
      </c>
      <c r="AH862" t="s">
        <v>66</v>
      </c>
      <c r="AI862">
        <v>1536</v>
      </c>
      <c r="AJ862">
        <v>0.47</v>
      </c>
      <c r="AK862" t="s">
        <v>109</v>
      </c>
      <c r="AL862">
        <v>457546</v>
      </c>
      <c r="AM862" t="s">
        <v>984</v>
      </c>
      <c r="AN862" t="s">
        <v>67</v>
      </c>
      <c r="AO862" t="s">
        <v>123</v>
      </c>
      <c r="AP862" t="s">
        <v>124</v>
      </c>
      <c r="AQ862" t="s">
        <v>68</v>
      </c>
      <c r="AR862" t="s">
        <v>93</v>
      </c>
      <c r="AS862" t="s">
        <v>67</v>
      </c>
      <c r="AT862" t="s">
        <v>146</v>
      </c>
      <c r="AU862" t="s">
        <v>125</v>
      </c>
      <c r="AV862" t="s">
        <v>67</v>
      </c>
      <c r="AW862" t="s">
        <v>126</v>
      </c>
      <c r="AX862" t="s">
        <v>358</v>
      </c>
      <c r="AY862" t="s">
        <v>110</v>
      </c>
      <c r="AZ862">
        <v>201</v>
      </c>
      <c r="BA862" t="s">
        <v>67</v>
      </c>
      <c r="BB862">
        <v>0</v>
      </c>
      <c r="BC862">
        <v>0.2</v>
      </c>
      <c r="BD862">
        <v>1.9</v>
      </c>
      <c r="BE862">
        <v>1.9</v>
      </c>
      <c r="BF862" t="s">
        <v>70</v>
      </c>
      <c r="BG862" t="s">
        <v>128</v>
      </c>
      <c r="BH862" t="s">
        <v>704</v>
      </c>
      <c r="BI862" t="s">
        <v>67</v>
      </c>
      <c r="BJ862" t="s">
        <v>147</v>
      </c>
      <c r="BK862" t="s">
        <v>67</v>
      </c>
      <c r="BL862" t="s">
        <v>130</v>
      </c>
      <c r="BM862" t="s">
        <v>67</v>
      </c>
      <c r="BN862">
        <v>22.12</v>
      </c>
      <c r="BO862">
        <v>0.17</v>
      </c>
      <c r="BP862">
        <v>1.6</v>
      </c>
      <c r="BQ862" t="s">
        <v>148</v>
      </c>
      <c r="BR862" t="s">
        <v>139</v>
      </c>
      <c r="BS862" t="s">
        <v>133</v>
      </c>
      <c r="BT862" t="s">
        <v>98</v>
      </c>
      <c r="BU862">
        <v>-1.25</v>
      </c>
      <c r="BV862" t="s">
        <v>67</v>
      </c>
    </row>
    <row r="863" spans="1:74" x14ac:dyDescent="0.25">
      <c r="A863" t="s">
        <v>80</v>
      </c>
      <c r="B863" t="s">
        <v>80</v>
      </c>
      <c r="C863" t="s">
        <v>80</v>
      </c>
      <c r="D863">
        <v>2.8</v>
      </c>
      <c r="E863">
        <v>0.05</v>
      </c>
      <c r="F863" t="s">
        <v>67</v>
      </c>
      <c r="G863" t="s">
        <v>105</v>
      </c>
      <c r="H863">
        <v>199</v>
      </c>
      <c r="I863">
        <v>1.1299999999999999</v>
      </c>
      <c r="J863" t="s">
        <v>106</v>
      </c>
      <c r="K863" t="s">
        <v>67</v>
      </c>
      <c r="L863">
        <v>0</v>
      </c>
      <c r="M863" t="s">
        <v>116</v>
      </c>
      <c r="N863" t="s">
        <v>107</v>
      </c>
      <c r="O863">
        <v>-1.2</v>
      </c>
      <c r="P863">
        <v>-1.3</v>
      </c>
      <c r="Q863">
        <v>-1.18</v>
      </c>
      <c r="R863" t="s">
        <v>142</v>
      </c>
      <c r="S863">
        <v>5.2</v>
      </c>
      <c r="T863" t="s">
        <v>65</v>
      </c>
      <c r="U863" t="s">
        <v>983</v>
      </c>
      <c r="V863" t="s">
        <v>108</v>
      </c>
      <c r="W863" t="s">
        <v>80</v>
      </c>
      <c r="X863">
        <v>0.06</v>
      </c>
      <c r="Y863" t="s">
        <v>67</v>
      </c>
      <c r="Z863">
        <v>-0.99</v>
      </c>
      <c r="AA863" t="s">
        <v>65</v>
      </c>
      <c r="AB863" t="s">
        <v>92</v>
      </c>
      <c r="AC863">
        <v>-1.3</v>
      </c>
      <c r="AD863">
        <v>2021</v>
      </c>
      <c r="AE863">
        <v>201.3</v>
      </c>
      <c r="AF863">
        <v>403</v>
      </c>
      <c r="AG863" t="s">
        <v>93</v>
      </c>
      <c r="AH863" t="s">
        <v>66</v>
      </c>
      <c r="AI863">
        <v>1536</v>
      </c>
      <c r="AJ863">
        <v>0.28000000000000003</v>
      </c>
      <c r="AK863" t="s">
        <v>109</v>
      </c>
      <c r="AL863">
        <v>457547</v>
      </c>
      <c r="AM863" t="s">
        <v>984</v>
      </c>
      <c r="AN863" t="s">
        <v>67</v>
      </c>
      <c r="AO863" t="s">
        <v>123</v>
      </c>
      <c r="AP863" t="s">
        <v>124</v>
      </c>
      <c r="AQ863" t="s">
        <v>68</v>
      </c>
      <c r="AR863" t="s">
        <v>93</v>
      </c>
      <c r="AS863" t="s">
        <v>67</v>
      </c>
      <c r="AT863" t="s">
        <v>146</v>
      </c>
      <c r="AU863" t="s">
        <v>125</v>
      </c>
      <c r="AV863" t="s">
        <v>67</v>
      </c>
      <c r="AW863" t="s">
        <v>126</v>
      </c>
      <c r="AX863" t="s">
        <v>358</v>
      </c>
      <c r="AY863" t="s">
        <v>110</v>
      </c>
      <c r="AZ863">
        <v>202</v>
      </c>
      <c r="BA863" t="s">
        <v>67</v>
      </c>
      <c r="BB863">
        <v>0</v>
      </c>
      <c r="BC863">
        <v>0.12</v>
      </c>
      <c r="BD863">
        <v>1.9</v>
      </c>
      <c r="BE863">
        <v>1.9</v>
      </c>
      <c r="BF863" t="s">
        <v>70</v>
      </c>
      <c r="BG863" t="s">
        <v>128</v>
      </c>
      <c r="BH863" t="s">
        <v>704</v>
      </c>
      <c r="BI863" t="s">
        <v>67</v>
      </c>
      <c r="BJ863" t="s">
        <v>147</v>
      </c>
      <c r="BK863" t="s">
        <v>67</v>
      </c>
      <c r="BL863" t="s">
        <v>130</v>
      </c>
      <c r="BM863" t="s">
        <v>67</v>
      </c>
      <c r="BN863">
        <v>11.38</v>
      </c>
      <c r="BO863">
        <v>0.05</v>
      </c>
      <c r="BP863">
        <v>1.4</v>
      </c>
      <c r="BQ863" t="s">
        <v>148</v>
      </c>
      <c r="BR863" t="s">
        <v>139</v>
      </c>
      <c r="BS863" t="s">
        <v>133</v>
      </c>
      <c r="BT863" t="s">
        <v>98</v>
      </c>
      <c r="BU863">
        <v>-1.25</v>
      </c>
      <c r="BV863" t="s">
        <v>67</v>
      </c>
    </row>
    <row r="864" spans="1:74" x14ac:dyDescent="0.25">
      <c r="A864" t="s">
        <v>80</v>
      </c>
      <c r="B864" t="s">
        <v>80</v>
      </c>
      <c r="C864" t="s">
        <v>80</v>
      </c>
      <c r="D864">
        <v>3.2</v>
      </c>
      <c r="E864">
        <v>0.09</v>
      </c>
      <c r="F864" t="s">
        <v>67</v>
      </c>
      <c r="G864" t="s">
        <v>105</v>
      </c>
      <c r="H864">
        <v>199</v>
      </c>
      <c r="I864">
        <v>1.1299999999999999</v>
      </c>
      <c r="J864" t="s">
        <v>106</v>
      </c>
      <c r="K864" t="s">
        <v>67</v>
      </c>
      <c r="L864">
        <v>0</v>
      </c>
      <c r="M864" t="s">
        <v>116</v>
      </c>
      <c r="N864" t="s">
        <v>107</v>
      </c>
      <c r="O864">
        <v>-1.2</v>
      </c>
      <c r="P864">
        <v>-1.33</v>
      </c>
      <c r="Q864">
        <v>-1.2</v>
      </c>
      <c r="R864" t="s">
        <v>142</v>
      </c>
      <c r="S864">
        <v>5.5</v>
      </c>
      <c r="T864" t="s">
        <v>65</v>
      </c>
      <c r="U864" t="s">
        <v>983</v>
      </c>
      <c r="V864" t="s">
        <v>108</v>
      </c>
      <c r="W864" t="s">
        <v>80</v>
      </c>
      <c r="X864">
        <v>0.1</v>
      </c>
      <c r="Y864" t="s">
        <v>67</v>
      </c>
      <c r="Z864">
        <v>-0.97</v>
      </c>
      <c r="AA864" t="s">
        <v>65</v>
      </c>
      <c r="AB864" t="s">
        <v>92</v>
      </c>
      <c r="AC864">
        <v>-1.33</v>
      </c>
      <c r="AD864">
        <v>2021</v>
      </c>
      <c r="AE864">
        <v>200.6</v>
      </c>
      <c r="AF864">
        <v>401</v>
      </c>
      <c r="AG864" t="s">
        <v>93</v>
      </c>
      <c r="AH864" t="s">
        <v>66</v>
      </c>
      <c r="AI864">
        <v>1536</v>
      </c>
      <c r="AJ864">
        <v>0.43</v>
      </c>
      <c r="AK864" t="s">
        <v>109</v>
      </c>
      <c r="AL864">
        <v>457548</v>
      </c>
      <c r="AM864" t="s">
        <v>984</v>
      </c>
      <c r="AN864" t="s">
        <v>67</v>
      </c>
      <c r="AO864" t="s">
        <v>123</v>
      </c>
      <c r="AP864" t="s">
        <v>124</v>
      </c>
      <c r="AQ864" t="s">
        <v>68</v>
      </c>
      <c r="AR864" t="s">
        <v>93</v>
      </c>
      <c r="AS864" t="s">
        <v>67</v>
      </c>
      <c r="AT864" t="s">
        <v>146</v>
      </c>
      <c r="AU864" t="s">
        <v>125</v>
      </c>
      <c r="AV864" t="s">
        <v>67</v>
      </c>
      <c r="AW864" t="s">
        <v>126</v>
      </c>
      <c r="AX864" t="s">
        <v>358</v>
      </c>
      <c r="AY864" t="s">
        <v>110</v>
      </c>
      <c r="AZ864">
        <v>203</v>
      </c>
      <c r="BA864" t="s">
        <v>67</v>
      </c>
      <c r="BB864">
        <v>0</v>
      </c>
      <c r="BC864">
        <v>0.13</v>
      </c>
      <c r="BD864">
        <v>1.9</v>
      </c>
      <c r="BE864">
        <v>1.9</v>
      </c>
      <c r="BF864" t="s">
        <v>70</v>
      </c>
      <c r="BG864" t="s">
        <v>128</v>
      </c>
      <c r="BH864" t="s">
        <v>704</v>
      </c>
      <c r="BI864" t="s">
        <v>67</v>
      </c>
      <c r="BJ864" t="s">
        <v>147</v>
      </c>
      <c r="BK864" t="s">
        <v>67</v>
      </c>
      <c r="BL864" t="s">
        <v>130</v>
      </c>
      <c r="BM864" t="s">
        <v>67</v>
      </c>
      <c r="BN864">
        <v>20.399999999999999</v>
      </c>
      <c r="BO864">
        <v>0.08</v>
      </c>
      <c r="BP864">
        <v>1.6</v>
      </c>
      <c r="BQ864" t="s">
        <v>148</v>
      </c>
      <c r="BR864" t="s">
        <v>139</v>
      </c>
      <c r="BS864" t="s">
        <v>133</v>
      </c>
      <c r="BT864" t="s">
        <v>98</v>
      </c>
      <c r="BU864">
        <v>-1.25</v>
      </c>
      <c r="BV864" t="s">
        <v>67</v>
      </c>
    </row>
    <row r="865" spans="1:74" x14ac:dyDescent="0.25">
      <c r="A865" t="s">
        <v>80</v>
      </c>
      <c r="B865" t="s">
        <v>80</v>
      </c>
      <c r="C865" t="s">
        <v>80</v>
      </c>
      <c r="D865">
        <v>2.1</v>
      </c>
      <c r="E865">
        <v>0.24</v>
      </c>
      <c r="F865" t="s">
        <v>67</v>
      </c>
      <c r="G865" t="s">
        <v>88</v>
      </c>
      <c r="H865">
        <v>199</v>
      </c>
      <c r="I865">
        <v>1.1299999999999999</v>
      </c>
      <c r="J865" t="s">
        <v>89</v>
      </c>
      <c r="K865" t="s">
        <v>67</v>
      </c>
      <c r="L865">
        <v>0</v>
      </c>
      <c r="M865" t="s">
        <v>116</v>
      </c>
      <c r="N865" t="s">
        <v>107</v>
      </c>
      <c r="O865">
        <v>-1.3</v>
      </c>
      <c r="P865">
        <v>-1.53</v>
      </c>
      <c r="Q865">
        <v>-1.3</v>
      </c>
      <c r="R865" t="s">
        <v>72</v>
      </c>
      <c r="S865">
        <v>7.8</v>
      </c>
      <c r="T865" t="s">
        <v>65</v>
      </c>
      <c r="U865" t="s">
        <v>985</v>
      </c>
      <c r="V865" t="s">
        <v>144</v>
      </c>
      <c r="W865" t="s">
        <v>80</v>
      </c>
      <c r="X865">
        <v>0.27</v>
      </c>
      <c r="Y865" t="s">
        <v>67</v>
      </c>
      <c r="Z865">
        <v>-0.79</v>
      </c>
      <c r="AA865" t="s">
        <v>65</v>
      </c>
      <c r="AB865" t="s">
        <v>92</v>
      </c>
      <c r="AC865">
        <v>-1.53</v>
      </c>
      <c r="AD865">
        <v>2021</v>
      </c>
      <c r="AE865">
        <v>97</v>
      </c>
      <c r="AF865">
        <v>194</v>
      </c>
      <c r="AG865" t="s">
        <v>93</v>
      </c>
      <c r="AH865" t="s">
        <v>66</v>
      </c>
      <c r="AI865">
        <v>1536</v>
      </c>
      <c r="AJ865">
        <v>1.25</v>
      </c>
      <c r="AK865" t="s">
        <v>109</v>
      </c>
      <c r="AL865">
        <v>457549</v>
      </c>
      <c r="AM865" t="s">
        <v>986</v>
      </c>
      <c r="AN865" t="s">
        <v>67</v>
      </c>
      <c r="AO865" t="s">
        <v>123</v>
      </c>
      <c r="AP865" t="s">
        <v>124</v>
      </c>
      <c r="AQ865" t="s">
        <v>68</v>
      </c>
      <c r="AR865" t="s">
        <v>93</v>
      </c>
      <c r="AS865" t="s">
        <v>67</v>
      </c>
      <c r="AT865" t="s">
        <v>146</v>
      </c>
      <c r="AU865" t="s">
        <v>125</v>
      </c>
      <c r="AV865" t="s">
        <v>67</v>
      </c>
      <c r="AW865" t="s">
        <v>126</v>
      </c>
      <c r="AX865" t="s">
        <v>156</v>
      </c>
      <c r="AY865" t="s">
        <v>110</v>
      </c>
      <c r="AZ865">
        <v>1073</v>
      </c>
      <c r="BA865" t="s">
        <v>67</v>
      </c>
      <c r="BB865">
        <v>0</v>
      </c>
      <c r="BC865">
        <v>0.23</v>
      </c>
      <c r="BD865">
        <v>2.8</v>
      </c>
      <c r="BE865">
        <v>2.8</v>
      </c>
      <c r="BF865" t="s">
        <v>70</v>
      </c>
      <c r="BG865" t="s">
        <v>128</v>
      </c>
      <c r="BH865" t="s">
        <v>704</v>
      </c>
      <c r="BI865" t="s">
        <v>67</v>
      </c>
      <c r="BJ865" t="s">
        <v>147</v>
      </c>
      <c r="BK865" t="s">
        <v>67</v>
      </c>
      <c r="BL865" t="s">
        <v>130</v>
      </c>
      <c r="BM865" t="s">
        <v>67</v>
      </c>
      <c r="BN865">
        <v>26.31</v>
      </c>
      <c r="BO865">
        <v>0.43</v>
      </c>
      <c r="BP865">
        <v>2.2000000000000002</v>
      </c>
      <c r="BQ865" t="s">
        <v>131</v>
      </c>
      <c r="BR865" t="s">
        <v>139</v>
      </c>
      <c r="BS865" t="s">
        <v>133</v>
      </c>
      <c r="BT865" t="s">
        <v>98</v>
      </c>
      <c r="BU865">
        <v>-1.1000000000000001</v>
      </c>
      <c r="BV865">
        <v>-0.9</v>
      </c>
    </row>
    <row r="866" spans="1:74" x14ac:dyDescent="0.25">
      <c r="A866" t="s">
        <v>80</v>
      </c>
      <c r="B866" t="s">
        <v>80</v>
      </c>
      <c r="C866" t="s">
        <v>80</v>
      </c>
      <c r="D866">
        <v>0.6</v>
      </c>
      <c r="E866">
        <v>0.24</v>
      </c>
      <c r="F866" t="s">
        <v>67</v>
      </c>
      <c r="G866" t="s">
        <v>105</v>
      </c>
      <c r="H866">
        <v>199</v>
      </c>
      <c r="I866">
        <v>1.1299999999999999</v>
      </c>
      <c r="J866" t="s">
        <v>106</v>
      </c>
      <c r="K866" t="s">
        <v>67</v>
      </c>
      <c r="L866">
        <v>0</v>
      </c>
      <c r="M866" t="s">
        <v>116</v>
      </c>
      <c r="N866" t="s">
        <v>107</v>
      </c>
      <c r="O866">
        <v>-1.3</v>
      </c>
      <c r="P866">
        <v>-1.53</v>
      </c>
      <c r="Q866">
        <v>-1.3</v>
      </c>
      <c r="R866" t="s">
        <v>72</v>
      </c>
      <c r="S866">
        <v>7.8</v>
      </c>
      <c r="T866" t="s">
        <v>65</v>
      </c>
      <c r="U866" t="s">
        <v>985</v>
      </c>
      <c r="V866" t="s">
        <v>108</v>
      </c>
      <c r="W866" t="s">
        <v>80</v>
      </c>
      <c r="X866">
        <v>0.27</v>
      </c>
      <c r="Y866" t="s">
        <v>67</v>
      </c>
      <c r="Z866">
        <v>-0.79</v>
      </c>
      <c r="AA866" t="s">
        <v>65</v>
      </c>
      <c r="AB866" t="s">
        <v>92</v>
      </c>
      <c r="AC866">
        <v>-1.53</v>
      </c>
      <c r="AD866">
        <v>2021</v>
      </c>
      <c r="AE866">
        <v>29.5</v>
      </c>
      <c r="AF866">
        <v>59</v>
      </c>
      <c r="AG866" t="s">
        <v>93</v>
      </c>
      <c r="AH866" t="s">
        <v>66</v>
      </c>
      <c r="AI866">
        <v>1536</v>
      </c>
      <c r="AJ866">
        <v>1.25</v>
      </c>
      <c r="AK866" t="s">
        <v>109</v>
      </c>
      <c r="AL866">
        <v>457550</v>
      </c>
      <c r="AM866" t="s">
        <v>986</v>
      </c>
      <c r="AN866" t="s">
        <v>67</v>
      </c>
      <c r="AO866" t="s">
        <v>123</v>
      </c>
      <c r="AP866" t="s">
        <v>124</v>
      </c>
      <c r="AQ866" t="s">
        <v>68</v>
      </c>
      <c r="AR866" t="s">
        <v>93</v>
      </c>
      <c r="AS866" t="s">
        <v>67</v>
      </c>
      <c r="AT866" t="s">
        <v>146</v>
      </c>
      <c r="AU866" t="s">
        <v>125</v>
      </c>
      <c r="AV866" t="s">
        <v>67</v>
      </c>
      <c r="AW866" t="s">
        <v>126</v>
      </c>
      <c r="AX866" t="s">
        <v>156</v>
      </c>
      <c r="AY866" t="s">
        <v>110</v>
      </c>
      <c r="AZ866">
        <v>1073</v>
      </c>
      <c r="BA866" t="s">
        <v>67</v>
      </c>
      <c r="BB866">
        <v>0</v>
      </c>
      <c r="BC866">
        <v>0.23</v>
      </c>
      <c r="BD866">
        <v>2.8</v>
      </c>
      <c r="BE866">
        <v>2.8</v>
      </c>
      <c r="BF866" t="s">
        <v>70</v>
      </c>
      <c r="BG866" t="s">
        <v>128</v>
      </c>
      <c r="BH866" t="s">
        <v>704</v>
      </c>
      <c r="BI866" t="s">
        <v>67</v>
      </c>
      <c r="BJ866" t="s">
        <v>147</v>
      </c>
      <c r="BK866" t="s">
        <v>67</v>
      </c>
      <c r="BL866" t="s">
        <v>130</v>
      </c>
      <c r="BM866" t="s">
        <v>67</v>
      </c>
      <c r="BN866">
        <v>8.01</v>
      </c>
      <c r="BO866">
        <v>0.43</v>
      </c>
      <c r="BP866">
        <v>2.2000000000000002</v>
      </c>
      <c r="BQ866" t="s">
        <v>131</v>
      </c>
      <c r="BR866" t="s">
        <v>139</v>
      </c>
      <c r="BS866" t="s">
        <v>133</v>
      </c>
      <c r="BT866" t="s">
        <v>98</v>
      </c>
      <c r="BU866">
        <v>-1.1000000000000001</v>
      </c>
      <c r="BV866">
        <v>-0.9</v>
      </c>
    </row>
    <row r="867" spans="1:74" x14ac:dyDescent="0.25">
      <c r="A867" t="s">
        <v>80</v>
      </c>
      <c r="B867" t="s">
        <v>80</v>
      </c>
      <c r="C867" t="s">
        <v>80</v>
      </c>
      <c r="D867">
        <v>3.1</v>
      </c>
      <c r="E867">
        <v>0.24</v>
      </c>
      <c r="F867" t="s">
        <v>67</v>
      </c>
      <c r="G867" t="s">
        <v>111</v>
      </c>
      <c r="H867">
        <v>199</v>
      </c>
      <c r="I867">
        <v>1.1299999999999999</v>
      </c>
      <c r="J867" t="s">
        <v>106</v>
      </c>
      <c r="K867" t="s">
        <v>67</v>
      </c>
      <c r="L867">
        <v>0</v>
      </c>
      <c r="M867" t="s">
        <v>116</v>
      </c>
      <c r="N867" t="s">
        <v>107</v>
      </c>
      <c r="O867">
        <v>-1.3</v>
      </c>
      <c r="P867">
        <v>-1.53</v>
      </c>
      <c r="Q867">
        <v>-1.3</v>
      </c>
      <c r="R867" t="s">
        <v>72</v>
      </c>
      <c r="S867">
        <v>7.8</v>
      </c>
      <c r="T867" t="s">
        <v>65</v>
      </c>
      <c r="U867" t="s">
        <v>985</v>
      </c>
      <c r="V867" t="s">
        <v>108</v>
      </c>
      <c r="W867" t="s">
        <v>80</v>
      </c>
      <c r="X867">
        <v>0.27</v>
      </c>
      <c r="Y867" t="s">
        <v>67</v>
      </c>
      <c r="Z867">
        <v>-0.79</v>
      </c>
      <c r="AA867" t="s">
        <v>65</v>
      </c>
      <c r="AB867" t="s">
        <v>92</v>
      </c>
      <c r="AC867">
        <v>-1.53</v>
      </c>
      <c r="AD867">
        <v>2021</v>
      </c>
      <c r="AE867">
        <v>140.9</v>
      </c>
      <c r="AF867">
        <v>282</v>
      </c>
      <c r="AG867" t="s">
        <v>93</v>
      </c>
      <c r="AH867" t="s">
        <v>66</v>
      </c>
      <c r="AI867">
        <v>1536</v>
      </c>
      <c r="AJ867">
        <v>1.25</v>
      </c>
      <c r="AK867" t="s">
        <v>109</v>
      </c>
      <c r="AL867">
        <v>457551</v>
      </c>
      <c r="AM867" t="s">
        <v>986</v>
      </c>
      <c r="AN867" t="s">
        <v>67</v>
      </c>
      <c r="AO867" t="s">
        <v>123</v>
      </c>
      <c r="AP867" t="s">
        <v>124</v>
      </c>
      <c r="AQ867" t="s">
        <v>68</v>
      </c>
      <c r="AR867" t="s">
        <v>93</v>
      </c>
      <c r="AS867" t="s">
        <v>67</v>
      </c>
      <c r="AT867" t="s">
        <v>146</v>
      </c>
      <c r="AU867" t="s">
        <v>125</v>
      </c>
      <c r="AV867" t="s">
        <v>67</v>
      </c>
      <c r="AW867" t="s">
        <v>126</v>
      </c>
      <c r="AX867" t="s">
        <v>523</v>
      </c>
      <c r="AY867" t="s">
        <v>110</v>
      </c>
      <c r="AZ867">
        <v>1073</v>
      </c>
      <c r="BA867" t="s">
        <v>67</v>
      </c>
      <c r="BB867">
        <v>0</v>
      </c>
      <c r="BC867">
        <v>0.23</v>
      </c>
      <c r="BD867">
        <v>2.8</v>
      </c>
      <c r="BE867">
        <v>2.8</v>
      </c>
      <c r="BF867" t="s">
        <v>70</v>
      </c>
      <c r="BG867" t="s">
        <v>128</v>
      </c>
      <c r="BH867" t="s">
        <v>704</v>
      </c>
      <c r="BI867" t="s">
        <v>67</v>
      </c>
      <c r="BJ867" t="s">
        <v>147</v>
      </c>
      <c r="BK867" t="s">
        <v>67</v>
      </c>
      <c r="BL867" t="s">
        <v>130</v>
      </c>
      <c r="BM867" t="s">
        <v>67</v>
      </c>
      <c r="BN867">
        <v>38.22</v>
      </c>
      <c r="BO867">
        <v>0.43</v>
      </c>
      <c r="BP867">
        <v>2.2000000000000002</v>
      </c>
      <c r="BQ867" t="s">
        <v>131</v>
      </c>
      <c r="BR867" t="s">
        <v>139</v>
      </c>
      <c r="BS867" t="s">
        <v>133</v>
      </c>
      <c r="BT867" t="s">
        <v>98</v>
      </c>
      <c r="BU867">
        <v>-1.1000000000000001</v>
      </c>
      <c r="BV867">
        <v>-0.9</v>
      </c>
    </row>
    <row r="868" spans="1:74" x14ac:dyDescent="0.25">
      <c r="A868" t="s">
        <v>80</v>
      </c>
      <c r="B868" t="s">
        <v>80</v>
      </c>
      <c r="C868" t="s">
        <v>80</v>
      </c>
      <c r="D868">
        <v>5.4</v>
      </c>
      <c r="E868">
        <v>0.25</v>
      </c>
      <c r="F868" t="s">
        <v>67</v>
      </c>
      <c r="G868" t="s">
        <v>105</v>
      </c>
      <c r="H868">
        <v>199</v>
      </c>
      <c r="I868">
        <v>1.1299999999999999</v>
      </c>
      <c r="J868" t="s">
        <v>106</v>
      </c>
      <c r="K868" t="s">
        <v>67</v>
      </c>
      <c r="L868">
        <v>1</v>
      </c>
      <c r="M868" t="s">
        <v>116</v>
      </c>
      <c r="N868" t="s">
        <v>107</v>
      </c>
      <c r="O868">
        <v>-1.3</v>
      </c>
      <c r="P868">
        <v>-1.47</v>
      </c>
      <c r="Q868">
        <v>-1.27</v>
      </c>
      <c r="R868" t="s">
        <v>72</v>
      </c>
      <c r="S868">
        <v>8</v>
      </c>
      <c r="T868" t="s">
        <v>65</v>
      </c>
      <c r="U868" t="s">
        <v>985</v>
      </c>
      <c r="V868" t="s">
        <v>108</v>
      </c>
      <c r="W868" t="s">
        <v>80</v>
      </c>
      <c r="X868">
        <v>0.28000000000000003</v>
      </c>
      <c r="Y868" t="s">
        <v>67</v>
      </c>
      <c r="Z868">
        <v>-0.78</v>
      </c>
      <c r="AA868" t="s">
        <v>65</v>
      </c>
      <c r="AB868" t="s">
        <v>92</v>
      </c>
      <c r="AC868">
        <v>-1.47</v>
      </c>
      <c r="AD868">
        <v>2021</v>
      </c>
      <c r="AE868">
        <v>224.8</v>
      </c>
      <c r="AF868">
        <v>450</v>
      </c>
      <c r="AG868" t="s">
        <v>93</v>
      </c>
      <c r="AH868" t="s">
        <v>66</v>
      </c>
      <c r="AI868">
        <v>1536</v>
      </c>
      <c r="AJ868">
        <v>1.19</v>
      </c>
      <c r="AK868" t="s">
        <v>109</v>
      </c>
      <c r="AL868">
        <v>457552</v>
      </c>
      <c r="AM868" t="s">
        <v>986</v>
      </c>
      <c r="AN868" t="s">
        <v>67</v>
      </c>
      <c r="AO868" t="s">
        <v>123</v>
      </c>
      <c r="AP868" t="s">
        <v>124</v>
      </c>
      <c r="AQ868" t="s">
        <v>68</v>
      </c>
      <c r="AR868" t="s">
        <v>93</v>
      </c>
      <c r="AS868" t="s">
        <v>67</v>
      </c>
      <c r="AT868" t="s">
        <v>146</v>
      </c>
      <c r="AU868" t="s">
        <v>125</v>
      </c>
      <c r="AV868" t="s">
        <v>67</v>
      </c>
      <c r="AW868" t="s">
        <v>126</v>
      </c>
      <c r="AX868" t="s">
        <v>523</v>
      </c>
      <c r="AY868" t="s">
        <v>110</v>
      </c>
      <c r="AZ868">
        <v>1072</v>
      </c>
      <c r="BA868" t="s">
        <v>67</v>
      </c>
      <c r="BB868">
        <v>0</v>
      </c>
      <c r="BC868">
        <v>0.2</v>
      </c>
      <c r="BD868">
        <v>2.8</v>
      </c>
      <c r="BE868">
        <v>2.8</v>
      </c>
      <c r="BF868" t="s">
        <v>70</v>
      </c>
      <c r="BG868" t="s">
        <v>128</v>
      </c>
      <c r="BH868" t="s">
        <v>704</v>
      </c>
      <c r="BI868" t="s">
        <v>67</v>
      </c>
      <c r="BJ868" t="s">
        <v>147</v>
      </c>
      <c r="BK868" t="s">
        <v>67</v>
      </c>
      <c r="BL868" t="s">
        <v>130</v>
      </c>
      <c r="BM868" t="s">
        <v>67</v>
      </c>
      <c r="BN868">
        <v>63.52</v>
      </c>
      <c r="BO868">
        <v>0.37</v>
      </c>
      <c r="BP868">
        <v>2.4</v>
      </c>
      <c r="BQ868" t="s">
        <v>131</v>
      </c>
      <c r="BR868" t="s">
        <v>139</v>
      </c>
      <c r="BS868" t="s">
        <v>133</v>
      </c>
      <c r="BT868" t="s">
        <v>98</v>
      </c>
      <c r="BU868">
        <v>-1.1000000000000001</v>
      </c>
      <c r="BV868">
        <v>-0.9</v>
      </c>
    </row>
    <row r="869" spans="1:74" x14ac:dyDescent="0.25">
      <c r="A869" t="s">
        <v>80</v>
      </c>
      <c r="B869" t="s">
        <v>80</v>
      </c>
      <c r="C869" t="s">
        <v>80</v>
      </c>
      <c r="D869">
        <v>1</v>
      </c>
      <c r="E869">
        <v>0.02</v>
      </c>
      <c r="F869">
        <v>0.2</v>
      </c>
      <c r="G869" t="s">
        <v>111</v>
      </c>
      <c r="H869">
        <v>199</v>
      </c>
      <c r="I869">
        <v>1.1299999999999999</v>
      </c>
      <c r="J869" t="s">
        <v>112</v>
      </c>
      <c r="K869" t="s">
        <v>67</v>
      </c>
      <c r="L869">
        <v>0</v>
      </c>
      <c r="M869" t="s">
        <v>116</v>
      </c>
      <c r="N869" t="s">
        <v>107</v>
      </c>
      <c r="O869">
        <v>-1.4</v>
      </c>
      <c r="P869">
        <v>-0.97</v>
      </c>
      <c r="Q869">
        <v>-0.88</v>
      </c>
      <c r="R869" t="s">
        <v>142</v>
      </c>
      <c r="S869">
        <v>5.0999999999999996</v>
      </c>
      <c r="T869" t="s">
        <v>65</v>
      </c>
      <c r="U869" t="s">
        <v>987</v>
      </c>
      <c r="V869" t="s">
        <v>144</v>
      </c>
      <c r="W869" t="s">
        <v>80</v>
      </c>
      <c r="X869">
        <v>0.02</v>
      </c>
      <c r="Y869">
        <v>0.2</v>
      </c>
      <c r="Z869">
        <v>-0.89</v>
      </c>
      <c r="AA869" t="s">
        <v>65</v>
      </c>
      <c r="AB869" t="s">
        <v>92</v>
      </c>
      <c r="AC869">
        <v>-0.97</v>
      </c>
      <c r="AD869">
        <v>2021</v>
      </c>
      <c r="AE869">
        <v>137.1</v>
      </c>
      <c r="AF869">
        <v>274</v>
      </c>
      <c r="AG869" t="s">
        <v>93</v>
      </c>
      <c r="AH869" t="s">
        <v>66</v>
      </c>
      <c r="AI869">
        <v>1536</v>
      </c>
      <c r="AJ869">
        <v>0.04</v>
      </c>
      <c r="AK869" t="s">
        <v>109</v>
      </c>
      <c r="AL869">
        <v>457554</v>
      </c>
      <c r="AM869" t="s">
        <v>537</v>
      </c>
      <c r="AN869" t="s">
        <v>67</v>
      </c>
      <c r="AO869" t="s">
        <v>123</v>
      </c>
      <c r="AP869" t="s">
        <v>124</v>
      </c>
      <c r="AQ869" t="s">
        <v>68</v>
      </c>
      <c r="AR869" t="s">
        <v>93</v>
      </c>
      <c r="AS869" t="s">
        <v>67</v>
      </c>
      <c r="AT869" t="s">
        <v>146</v>
      </c>
      <c r="AU869" t="s">
        <v>125</v>
      </c>
      <c r="AV869" t="s">
        <v>67</v>
      </c>
      <c r="AW869" t="s">
        <v>126</v>
      </c>
      <c r="AX869" t="s">
        <v>264</v>
      </c>
      <c r="AY869" t="s">
        <v>110</v>
      </c>
      <c r="AZ869">
        <v>568</v>
      </c>
      <c r="BA869" t="s">
        <v>67</v>
      </c>
      <c r="BB869">
        <v>0</v>
      </c>
      <c r="BC869">
        <v>0.09</v>
      </c>
      <c r="BD869">
        <v>2.2000000000000002</v>
      </c>
      <c r="BE869">
        <v>2.2000000000000002</v>
      </c>
      <c r="BF869" t="s">
        <v>70</v>
      </c>
      <c r="BG869" t="s">
        <v>99</v>
      </c>
      <c r="BH869" t="s">
        <v>704</v>
      </c>
      <c r="BI869" t="s">
        <v>67</v>
      </c>
      <c r="BJ869" t="s">
        <v>147</v>
      </c>
      <c r="BK869" t="s">
        <v>67</v>
      </c>
      <c r="BL869" t="s">
        <v>97</v>
      </c>
      <c r="BM869">
        <v>27.42</v>
      </c>
      <c r="BN869">
        <v>3.1</v>
      </c>
      <c r="BO869">
        <v>0.08</v>
      </c>
      <c r="BP869">
        <v>0.7</v>
      </c>
      <c r="BQ869" t="s">
        <v>148</v>
      </c>
      <c r="BR869" t="s">
        <v>252</v>
      </c>
      <c r="BS869" t="s">
        <v>133</v>
      </c>
      <c r="BT869" t="s">
        <v>98</v>
      </c>
      <c r="BU869">
        <v>-1.25</v>
      </c>
      <c r="BV869">
        <v>-1</v>
      </c>
    </row>
    <row r="870" spans="1:74" x14ac:dyDescent="0.25">
      <c r="A870" t="s">
        <v>80</v>
      </c>
      <c r="B870" t="s">
        <v>80</v>
      </c>
      <c r="C870" t="s">
        <v>80</v>
      </c>
      <c r="D870">
        <v>0.6</v>
      </c>
      <c r="E870">
        <v>0.01</v>
      </c>
      <c r="F870">
        <v>0.18</v>
      </c>
      <c r="G870" t="s">
        <v>111</v>
      </c>
      <c r="H870">
        <v>199</v>
      </c>
      <c r="I870">
        <v>1.1299999999999999</v>
      </c>
      <c r="J870" t="s">
        <v>112</v>
      </c>
      <c r="K870" t="s">
        <v>67</v>
      </c>
      <c r="L870">
        <v>0</v>
      </c>
      <c r="M870" t="s">
        <v>116</v>
      </c>
      <c r="N870" t="s">
        <v>107</v>
      </c>
      <c r="O870">
        <v>-1.4</v>
      </c>
      <c r="P870">
        <v>-0.91</v>
      </c>
      <c r="Q870">
        <v>-0.9</v>
      </c>
      <c r="R870" t="s">
        <v>142</v>
      </c>
      <c r="S870">
        <v>5</v>
      </c>
      <c r="T870" t="s">
        <v>65</v>
      </c>
      <c r="U870" t="s">
        <v>987</v>
      </c>
      <c r="V870" t="s">
        <v>144</v>
      </c>
      <c r="W870" t="s">
        <v>80</v>
      </c>
      <c r="X870">
        <v>0.01</v>
      </c>
      <c r="Y870">
        <v>0.18</v>
      </c>
      <c r="Z870">
        <v>-0.77</v>
      </c>
      <c r="AA870" t="s">
        <v>65</v>
      </c>
      <c r="AB870" t="s">
        <v>92</v>
      </c>
      <c r="AC870">
        <v>-0.91</v>
      </c>
      <c r="AD870">
        <v>2021</v>
      </c>
      <c r="AE870">
        <v>106.4</v>
      </c>
      <c r="AF870">
        <v>213</v>
      </c>
      <c r="AG870" t="s">
        <v>93</v>
      </c>
      <c r="AH870" t="s">
        <v>66</v>
      </c>
      <c r="AI870">
        <v>1536</v>
      </c>
      <c r="AJ870">
        <v>0.03</v>
      </c>
      <c r="AK870" t="s">
        <v>109</v>
      </c>
      <c r="AL870">
        <v>457555</v>
      </c>
      <c r="AM870" t="s">
        <v>537</v>
      </c>
      <c r="AN870" t="s">
        <v>67</v>
      </c>
      <c r="AO870" t="s">
        <v>123</v>
      </c>
      <c r="AP870" t="s">
        <v>124</v>
      </c>
      <c r="AQ870" t="s">
        <v>68</v>
      </c>
      <c r="AR870" t="s">
        <v>93</v>
      </c>
      <c r="AS870" t="s">
        <v>67</v>
      </c>
      <c r="AT870" t="s">
        <v>146</v>
      </c>
      <c r="AU870" t="s">
        <v>125</v>
      </c>
      <c r="AV870" t="s">
        <v>67</v>
      </c>
      <c r="AW870" t="s">
        <v>126</v>
      </c>
      <c r="AX870" t="s">
        <v>264</v>
      </c>
      <c r="AY870" t="s">
        <v>110</v>
      </c>
      <c r="AZ870">
        <v>569</v>
      </c>
      <c r="BA870" t="s">
        <v>67</v>
      </c>
      <c r="BB870">
        <v>0</v>
      </c>
      <c r="BC870">
        <v>0.01</v>
      </c>
      <c r="BD870">
        <v>2.2000000000000002</v>
      </c>
      <c r="BE870">
        <v>2.2000000000000002</v>
      </c>
      <c r="BF870" t="s">
        <v>70</v>
      </c>
      <c r="BG870" t="s">
        <v>99</v>
      </c>
      <c r="BH870" t="s">
        <v>704</v>
      </c>
      <c r="BI870" t="s">
        <v>67</v>
      </c>
      <c r="BJ870" t="s">
        <v>147</v>
      </c>
      <c r="BK870" t="s">
        <v>67</v>
      </c>
      <c r="BL870" t="s">
        <v>97</v>
      </c>
      <c r="BM870">
        <v>19.152000000000001</v>
      </c>
      <c r="BN870">
        <v>1.2</v>
      </c>
      <c r="BO870">
        <v>0.14000000000000001</v>
      </c>
      <c r="BP870">
        <v>0.6</v>
      </c>
      <c r="BQ870" t="s">
        <v>148</v>
      </c>
      <c r="BR870" t="s">
        <v>252</v>
      </c>
      <c r="BS870" t="s">
        <v>133</v>
      </c>
      <c r="BT870" t="s">
        <v>98</v>
      </c>
      <c r="BU870">
        <v>-1.25</v>
      </c>
      <c r="BV870">
        <v>-1</v>
      </c>
    </row>
    <row r="871" spans="1:74" x14ac:dyDescent="0.25">
      <c r="A871" t="s">
        <v>80</v>
      </c>
      <c r="B871" t="s">
        <v>80</v>
      </c>
      <c r="C871" t="s">
        <v>80</v>
      </c>
      <c r="D871">
        <v>0.4</v>
      </c>
      <c r="E871">
        <v>0.02</v>
      </c>
      <c r="F871">
        <v>0.2</v>
      </c>
      <c r="G871" t="s">
        <v>111</v>
      </c>
      <c r="H871">
        <v>199</v>
      </c>
      <c r="I871">
        <v>1.1299999999999999</v>
      </c>
      <c r="J871" t="s">
        <v>112</v>
      </c>
      <c r="K871" t="s">
        <v>67</v>
      </c>
      <c r="L871">
        <v>0</v>
      </c>
      <c r="M871" t="s">
        <v>116</v>
      </c>
      <c r="N871" t="s">
        <v>107</v>
      </c>
      <c r="O871">
        <v>-1.4</v>
      </c>
      <c r="P871">
        <v>-0.97</v>
      </c>
      <c r="Q871">
        <v>-0.88</v>
      </c>
      <c r="R871" t="s">
        <v>142</v>
      </c>
      <c r="S871">
        <v>5.0999999999999996</v>
      </c>
      <c r="T871" t="s">
        <v>65</v>
      </c>
      <c r="U871" t="s">
        <v>987</v>
      </c>
      <c r="V871" t="s">
        <v>144</v>
      </c>
      <c r="W871" t="s">
        <v>80</v>
      </c>
      <c r="X871">
        <v>0.02</v>
      </c>
      <c r="Y871">
        <v>0.2</v>
      </c>
      <c r="Z871">
        <v>-0.89</v>
      </c>
      <c r="AA871" t="s">
        <v>65</v>
      </c>
      <c r="AB871" t="s">
        <v>92</v>
      </c>
      <c r="AC871">
        <v>-0.97</v>
      </c>
      <c r="AD871">
        <v>2021</v>
      </c>
      <c r="AE871">
        <v>52.7</v>
      </c>
      <c r="AF871">
        <v>105</v>
      </c>
      <c r="AG871" t="s">
        <v>93</v>
      </c>
      <c r="AH871" t="s">
        <v>66</v>
      </c>
      <c r="AI871">
        <v>1536</v>
      </c>
      <c r="AJ871">
        <v>0.04</v>
      </c>
      <c r="AK871" t="s">
        <v>109</v>
      </c>
      <c r="AL871">
        <v>459533</v>
      </c>
      <c r="AM871" t="s">
        <v>537</v>
      </c>
      <c r="AN871" t="s">
        <v>67</v>
      </c>
      <c r="AO871" t="s">
        <v>123</v>
      </c>
      <c r="AP871" t="s">
        <v>124</v>
      </c>
      <c r="AQ871" t="s">
        <v>68</v>
      </c>
      <c r="AR871" t="s">
        <v>93</v>
      </c>
      <c r="AS871" t="s">
        <v>67</v>
      </c>
      <c r="AT871" t="s">
        <v>146</v>
      </c>
      <c r="AU871" t="s">
        <v>125</v>
      </c>
      <c r="AV871" t="s">
        <v>67</v>
      </c>
      <c r="AW871" t="s">
        <v>126</v>
      </c>
      <c r="AX871" t="s">
        <v>264</v>
      </c>
      <c r="AY871" t="s">
        <v>110</v>
      </c>
      <c r="AZ871">
        <v>568</v>
      </c>
      <c r="BA871" t="s">
        <v>67</v>
      </c>
      <c r="BB871">
        <v>0</v>
      </c>
      <c r="BC871">
        <v>0.09</v>
      </c>
      <c r="BD871">
        <v>2.2000000000000002</v>
      </c>
      <c r="BE871">
        <v>2.2000000000000002</v>
      </c>
      <c r="BF871" t="s">
        <v>128</v>
      </c>
      <c r="BG871" t="s">
        <v>128</v>
      </c>
      <c r="BH871" t="s">
        <v>704</v>
      </c>
      <c r="BI871" t="s">
        <v>67</v>
      </c>
      <c r="BJ871" t="s">
        <v>147</v>
      </c>
      <c r="BK871" t="s">
        <v>67</v>
      </c>
      <c r="BL871" t="s">
        <v>130</v>
      </c>
      <c r="BM871">
        <v>10.54</v>
      </c>
      <c r="BN871">
        <v>1.19</v>
      </c>
      <c r="BO871">
        <v>0.08</v>
      </c>
      <c r="BP871">
        <v>0.7</v>
      </c>
      <c r="BQ871" t="s">
        <v>148</v>
      </c>
      <c r="BR871" t="s">
        <v>538</v>
      </c>
      <c r="BS871" t="s">
        <v>133</v>
      </c>
      <c r="BT871" t="s">
        <v>98</v>
      </c>
      <c r="BU871">
        <v>-1.25</v>
      </c>
      <c r="BV871">
        <v>-1</v>
      </c>
    </row>
    <row r="872" spans="1:74" x14ac:dyDescent="0.25">
      <c r="A872" t="s">
        <v>80</v>
      </c>
      <c r="B872" t="s">
        <v>80</v>
      </c>
      <c r="C872" t="s">
        <v>80</v>
      </c>
      <c r="D872">
        <v>2.2000000000000002</v>
      </c>
      <c r="E872">
        <v>0.05</v>
      </c>
      <c r="F872" t="s">
        <v>67</v>
      </c>
      <c r="G872" t="s">
        <v>105</v>
      </c>
      <c r="H872">
        <v>199</v>
      </c>
      <c r="I872">
        <v>1.1299999999999999</v>
      </c>
      <c r="J872" t="s">
        <v>106</v>
      </c>
      <c r="K872" t="s">
        <v>67</v>
      </c>
      <c r="L872">
        <v>0</v>
      </c>
      <c r="M872" t="s">
        <v>116</v>
      </c>
      <c r="N872" t="s">
        <v>107</v>
      </c>
      <c r="O872">
        <v>-1.4</v>
      </c>
      <c r="P872">
        <v>-1.42</v>
      </c>
      <c r="Q872">
        <v>-1.3</v>
      </c>
      <c r="R872" t="s">
        <v>142</v>
      </c>
      <c r="S872">
        <v>5</v>
      </c>
      <c r="T872" t="s">
        <v>65</v>
      </c>
      <c r="U872" t="s">
        <v>988</v>
      </c>
      <c r="V872" t="s">
        <v>108</v>
      </c>
      <c r="W872" t="s">
        <v>80</v>
      </c>
      <c r="X872">
        <v>0.06</v>
      </c>
      <c r="Y872" t="s">
        <v>67</v>
      </c>
      <c r="Z872">
        <v>-1.01</v>
      </c>
      <c r="AA872" t="s">
        <v>65</v>
      </c>
      <c r="AB872" t="s">
        <v>92</v>
      </c>
      <c r="AC872">
        <v>-1.42</v>
      </c>
      <c r="AD872">
        <v>2021</v>
      </c>
      <c r="AE872">
        <v>179.7</v>
      </c>
      <c r="AF872">
        <v>359</v>
      </c>
      <c r="AG872" t="s">
        <v>93</v>
      </c>
      <c r="AH872" t="s">
        <v>66</v>
      </c>
      <c r="AI872">
        <v>1536</v>
      </c>
      <c r="AJ872">
        <v>0.36</v>
      </c>
      <c r="AK872" t="s">
        <v>109</v>
      </c>
      <c r="AL872">
        <v>457553</v>
      </c>
      <c r="AM872" t="s">
        <v>989</v>
      </c>
      <c r="AN872" t="s">
        <v>67</v>
      </c>
      <c r="AO872" t="s">
        <v>123</v>
      </c>
      <c r="AP872" t="s">
        <v>124</v>
      </c>
      <c r="AQ872" t="s">
        <v>68</v>
      </c>
      <c r="AR872" t="s">
        <v>93</v>
      </c>
      <c r="AS872" t="s">
        <v>67</v>
      </c>
      <c r="AT872" t="s">
        <v>146</v>
      </c>
      <c r="AU872" t="s">
        <v>125</v>
      </c>
      <c r="AV872" t="s">
        <v>67</v>
      </c>
      <c r="AW872" t="s">
        <v>126</v>
      </c>
      <c r="AX872" t="s">
        <v>281</v>
      </c>
      <c r="AY872" t="s">
        <v>110</v>
      </c>
      <c r="AZ872">
        <v>710</v>
      </c>
      <c r="BA872" t="s">
        <v>67</v>
      </c>
      <c r="BB872">
        <v>0</v>
      </c>
      <c r="BC872">
        <v>0.12</v>
      </c>
      <c r="BD872">
        <v>1.9</v>
      </c>
      <c r="BE872">
        <v>1.9</v>
      </c>
      <c r="BF872" t="s">
        <v>70</v>
      </c>
      <c r="BG872" t="s">
        <v>128</v>
      </c>
      <c r="BH872" t="s">
        <v>704</v>
      </c>
      <c r="BI872" t="s">
        <v>67</v>
      </c>
      <c r="BJ872" t="s">
        <v>147</v>
      </c>
      <c r="BK872" t="s">
        <v>67</v>
      </c>
      <c r="BL872" t="s">
        <v>130</v>
      </c>
      <c r="BM872" t="s">
        <v>67</v>
      </c>
      <c r="BN872">
        <v>10.15</v>
      </c>
      <c r="BO872">
        <v>0.17</v>
      </c>
      <c r="BP872">
        <v>1.2</v>
      </c>
      <c r="BQ872" t="s">
        <v>148</v>
      </c>
      <c r="BR872" t="s">
        <v>139</v>
      </c>
      <c r="BS872" t="s">
        <v>133</v>
      </c>
      <c r="BT872" t="s">
        <v>98</v>
      </c>
      <c r="BU872">
        <v>-1.25</v>
      </c>
      <c r="BV872">
        <v>-1</v>
      </c>
    </row>
    <row r="873" spans="1:74" x14ac:dyDescent="0.25">
      <c r="A873" t="s">
        <v>80</v>
      </c>
      <c r="B873" t="s">
        <v>80</v>
      </c>
      <c r="C873" t="s">
        <v>80</v>
      </c>
      <c r="D873">
        <v>3</v>
      </c>
      <c r="E873">
        <v>0.18</v>
      </c>
      <c r="F873" t="s">
        <v>67</v>
      </c>
      <c r="G873" t="s">
        <v>105</v>
      </c>
      <c r="H873">
        <v>199</v>
      </c>
      <c r="I873">
        <v>1.1299999999999999</v>
      </c>
      <c r="J873" t="s">
        <v>106</v>
      </c>
      <c r="K873" t="s">
        <v>67</v>
      </c>
      <c r="L873">
        <v>0</v>
      </c>
      <c r="M873" t="s">
        <v>116</v>
      </c>
      <c r="N873" t="s">
        <v>107</v>
      </c>
      <c r="O873">
        <v>-1.4</v>
      </c>
      <c r="P873">
        <v>-1.4</v>
      </c>
      <c r="Q873">
        <v>-1.25</v>
      </c>
      <c r="R873" t="s">
        <v>142</v>
      </c>
      <c r="S873">
        <v>5.2</v>
      </c>
      <c r="T873" t="s">
        <v>65</v>
      </c>
      <c r="U873" t="s">
        <v>988</v>
      </c>
      <c r="V873" t="s">
        <v>108</v>
      </c>
      <c r="W873" t="s">
        <v>80</v>
      </c>
      <c r="X873">
        <v>0.2</v>
      </c>
      <c r="Y873" t="s">
        <v>67</v>
      </c>
      <c r="Z873">
        <v>-1.02</v>
      </c>
      <c r="AA873" t="s">
        <v>65</v>
      </c>
      <c r="AB873" t="s">
        <v>92</v>
      </c>
      <c r="AC873">
        <v>-1.4</v>
      </c>
      <c r="AD873">
        <v>2021</v>
      </c>
      <c r="AE873">
        <v>217.7</v>
      </c>
      <c r="AF873">
        <v>435</v>
      </c>
      <c r="AG873" t="s">
        <v>93</v>
      </c>
      <c r="AH873" t="s">
        <v>66</v>
      </c>
      <c r="AI873">
        <v>1536</v>
      </c>
      <c r="AJ873">
        <v>0.42</v>
      </c>
      <c r="AK873" t="s">
        <v>109</v>
      </c>
      <c r="AL873">
        <v>457556</v>
      </c>
      <c r="AM873" t="s">
        <v>989</v>
      </c>
      <c r="AN873" t="s">
        <v>67</v>
      </c>
      <c r="AO873" t="s">
        <v>123</v>
      </c>
      <c r="AP873" t="s">
        <v>124</v>
      </c>
      <c r="AQ873" t="s">
        <v>68</v>
      </c>
      <c r="AR873" t="s">
        <v>93</v>
      </c>
      <c r="AS873" t="s">
        <v>67</v>
      </c>
      <c r="AT873" t="s">
        <v>146</v>
      </c>
      <c r="AU873" t="s">
        <v>125</v>
      </c>
      <c r="AV873" t="s">
        <v>67</v>
      </c>
      <c r="AW873" t="s">
        <v>126</v>
      </c>
      <c r="AX873" t="s">
        <v>156</v>
      </c>
      <c r="AY873" t="s">
        <v>110</v>
      </c>
      <c r="AZ873">
        <v>711</v>
      </c>
      <c r="BA873" t="s">
        <v>67</v>
      </c>
      <c r="BB873">
        <v>0</v>
      </c>
      <c r="BC873">
        <v>0.15</v>
      </c>
      <c r="BD873">
        <v>1.9</v>
      </c>
      <c r="BE873">
        <v>1.9</v>
      </c>
      <c r="BF873" t="s">
        <v>70</v>
      </c>
      <c r="BG873" t="s">
        <v>128</v>
      </c>
      <c r="BH873" t="s">
        <v>704</v>
      </c>
      <c r="BI873" t="s">
        <v>67</v>
      </c>
      <c r="BJ873" t="s">
        <v>147</v>
      </c>
      <c r="BK873" t="s">
        <v>67</v>
      </c>
      <c r="BL873" t="s">
        <v>130</v>
      </c>
      <c r="BM873" t="s">
        <v>67</v>
      </c>
      <c r="BN873">
        <v>44.29</v>
      </c>
      <c r="BO873">
        <v>0.15</v>
      </c>
      <c r="BP873">
        <v>1.4</v>
      </c>
      <c r="BQ873" t="s">
        <v>148</v>
      </c>
      <c r="BR873" t="s">
        <v>139</v>
      </c>
      <c r="BS873" t="s">
        <v>133</v>
      </c>
      <c r="BT873" t="s">
        <v>98</v>
      </c>
      <c r="BU873">
        <v>-1.25</v>
      </c>
      <c r="BV873">
        <v>-1</v>
      </c>
    </row>
    <row r="874" spans="1:74" x14ac:dyDescent="0.25">
      <c r="A874" t="s">
        <v>80</v>
      </c>
      <c r="B874" t="s">
        <v>80</v>
      </c>
      <c r="C874" t="s">
        <v>80</v>
      </c>
      <c r="D874">
        <v>3</v>
      </c>
      <c r="E874">
        <v>0.2</v>
      </c>
      <c r="F874" t="s">
        <v>67</v>
      </c>
      <c r="G874" t="s">
        <v>105</v>
      </c>
      <c r="H874">
        <v>199</v>
      </c>
      <c r="I874">
        <v>1.1299999999999999</v>
      </c>
      <c r="J874" t="s">
        <v>106</v>
      </c>
      <c r="K874" t="s">
        <v>67</v>
      </c>
      <c r="L874">
        <v>0</v>
      </c>
      <c r="M874" t="s">
        <v>116</v>
      </c>
      <c r="N874" t="s">
        <v>107</v>
      </c>
      <c r="O874">
        <v>-1.4</v>
      </c>
      <c r="P874">
        <v>-1.53</v>
      </c>
      <c r="Q874">
        <v>-1.33</v>
      </c>
      <c r="R874" t="s">
        <v>142</v>
      </c>
      <c r="S874">
        <v>5.3</v>
      </c>
      <c r="T874" t="s">
        <v>65</v>
      </c>
      <c r="U874" t="s">
        <v>988</v>
      </c>
      <c r="V874" t="s">
        <v>108</v>
      </c>
      <c r="W874" t="s">
        <v>80</v>
      </c>
      <c r="X874">
        <v>0.23</v>
      </c>
      <c r="Y874" t="s">
        <v>67</v>
      </c>
      <c r="Z874">
        <v>-1.01</v>
      </c>
      <c r="AA874" t="s">
        <v>65</v>
      </c>
      <c r="AB874" t="s">
        <v>92</v>
      </c>
      <c r="AC874">
        <v>-1.53</v>
      </c>
      <c r="AD874">
        <v>2021</v>
      </c>
      <c r="AE874">
        <v>197.4</v>
      </c>
      <c r="AF874">
        <v>395</v>
      </c>
      <c r="AG874" t="s">
        <v>93</v>
      </c>
      <c r="AH874" t="s">
        <v>66</v>
      </c>
      <c r="AI874">
        <v>1536</v>
      </c>
      <c r="AJ874">
        <v>0.57999999999999996</v>
      </c>
      <c r="AK874" t="s">
        <v>109</v>
      </c>
      <c r="AL874">
        <v>457557</v>
      </c>
      <c r="AM874" t="s">
        <v>989</v>
      </c>
      <c r="AN874" t="s">
        <v>67</v>
      </c>
      <c r="AO874" t="s">
        <v>123</v>
      </c>
      <c r="AP874" t="s">
        <v>124</v>
      </c>
      <c r="AQ874" t="s">
        <v>68</v>
      </c>
      <c r="AR874" t="s">
        <v>93</v>
      </c>
      <c r="AS874" t="s">
        <v>67</v>
      </c>
      <c r="AT874" t="s">
        <v>146</v>
      </c>
      <c r="AU874" t="s">
        <v>125</v>
      </c>
      <c r="AV874" t="s">
        <v>67</v>
      </c>
      <c r="AW874" t="s">
        <v>126</v>
      </c>
      <c r="AX874" t="s">
        <v>156</v>
      </c>
      <c r="AY874" t="s">
        <v>110</v>
      </c>
      <c r="AZ874">
        <v>712</v>
      </c>
      <c r="BA874" t="s">
        <v>67</v>
      </c>
      <c r="BB874">
        <v>0</v>
      </c>
      <c r="BC874">
        <v>0.2</v>
      </c>
      <c r="BD874">
        <v>1.9</v>
      </c>
      <c r="BE874">
        <v>1.9</v>
      </c>
      <c r="BF874" t="s">
        <v>70</v>
      </c>
      <c r="BG874" t="s">
        <v>128</v>
      </c>
      <c r="BH874" t="s">
        <v>704</v>
      </c>
      <c r="BI874" t="s">
        <v>67</v>
      </c>
      <c r="BJ874" t="s">
        <v>147</v>
      </c>
      <c r="BK874" t="s">
        <v>67</v>
      </c>
      <c r="BL874" t="s">
        <v>130</v>
      </c>
      <c r="BM874" t="s">
        <v>67</v>
      </c>
      <c r="BN874">
        <v>44.62</v>
      </c>
      <c r="BO874">
        <v>0.28000000000000003</v>
      </c>
      <c r="BP874">
        <v>1.5</v>
      </c>
      <c r="BQ874" t="s">
        <v>148</v>
      </c>
      <c r="BR874" t="s">
        <v>139</v>
      </c>
      <c r="BS874" t="s">
        <v>133</v>
      </c>
      <c r="BT874" t="s">
        <v>98</v>
      </c>
      <c r="BU874">
        <v>-1.25</v>
      </c>
      <c r="BV874">
        <v>-1</v>
      </c>
    </row>
    <row r="875" spans="1:74" x14ac:dyDescent="0.25">
      <c r="A875" t="s">
        <v>80</v>
      </c>
      <c r="B875" t="s">
        <v>80</v>
      </c>
      <c r="C875" t="s">
        <v>80</v>
      </c>
      <c r="D875">
        <v>2.9</v>
      </c>
      <c r="E875">
        <v>0.24</v>
      </c>
      <c r="F875" t="s">
        <v>67</v>
      </c>
      <c r="G875" t="s">
        <v>105</v>
      </c>
      <c r="H875">
        <v>199</v>
      </c>
      <c r="I875">
        <v>1.1299999999999999</v>
      </c>
      <c r="J875" t="s">
        <v>106</v>
      </c>
      <c r="K875" t="s">
        <v>67</v>
      </c>
      <c r="L875">
        <v>0</v>
      </c>
      <c r="M875" t="s">
        <v>116</v>
      </c>
      <c r="N875" t="s">
        <v>107</v>
      </c>
      <c r="O875">
        <v>-1.4</v>
      </c>
      <c r="P875">
        <v>-1.53</v>
      </c>
      <c r="Q875">
        <v>-1.2</v>
      </c>
      <c r="R875" t="s">
        <v>142</v>
      </c>
      <c r="S875">
        <v>5.5</v>
      </c>
      <c r="T875" t="s">
        <v>65</v>
      </c>
      <c r="U875" t="s">
        <v>988</v>
      </c>
      <c r="V875" t="s">
        <v>108</v>
      </c>
      <c r="W875" t="s">
        <v>80</v>
      </c>
      <c r="X875">
        <v>0.27</v>
      </c>
      <c r="Y875" t="s">
        <v>67</v>
      </c>
      <c r="Z875">
        <v>-1.02</v>
      </c>
      <c r="AA875" t="s">
        <v>65</v>
      </c>
      <c r="AB875" t="s">
        <v>92</v>
      </c>
      <c r="AC875">
        <v>-1.53</v>
      </c>
      <c r="AD875">
        <v>2021</v>
      </c>
      <c r="AE875">
        <v>171.9</v>
      </c>
      <c r="AF875">
        <v>344</v>
      </c>
      <c r="AG875" t="s">
        <v>93</v>
      </c>
      <c r="AH875" t="s">
        <v>66</v>
      </c>
      <c r="AI875">
        <v>1536</v>
      </c>
      <c r="AJ875">
        <v>0.51</v>
      </c>
      <c r="AK875" t="s">
        <v>109</v>
      </c>
      <c r="AL875">
        <v>457558</v>
      </c>
      <c r="AM875" t="s">
        <v>989</v>
      </c>
      <c r="AN875" t="s">
        <v>67</v>
      </c>
      <c r="AO875" t="s">
        <v>123</v>
      </c>
      <c r="AP875" t="s">
        <v>124</v>
      </c>
      <c r="AQ875" t="s">
        <v>68</v>
      </c>
      <c r="AR875" t="s">
        <v>93</v>
      </c>
      <c r="AS875" t="s">
        <v>67</v>
      </c>
      <c r="AT875" t="s">
        <v>146</v>
      </c>
      <c r="AU875" t="s">
        <v>125</v>
      </c>
      <c r="AV875" t="s">
        <v>67</v>
      </c>
      <c r="AW875" t="s">
        <v>126</v>
      </c>
      <c r="AX875" t="s">
        <v>156</v>
      </c>
      <c r="AY875" t="s">
        <v>110</v>
      </c>
      <c r="AZ875">
        <v>713</v>
      </c>
      <c r="BA875" t="s">
        <v>67</v>
      </c>
      <c r="BB875">
        <v>0</v>
      </c>
      <c r="BC875">
        <v>0.33</v>
      </c>
      <c r="BD875">
        <v>1.9</v>
      </c>
      <c r="BE875">
        <v>1.9</v>
      </c>
      <c r="BF875" t="s">
        <v>70</v>
      </c>
      <c r="BG875" t="s">
        <v>128</v>
      </c>
      <c r="BH875" t="s">
        <v>704</v>
      </c>
      <c r="BI875" t="s">
        <v>67</v>
      </c>
      <c r="BJ875" t="s">
        <v>147</v>
      </c>
      <c r="BK875" t="s">
        <v>67</v>
      </c>
      <c r="BL875" t="s">
        <v>130</v>
      </c>
      <c r="BM875" t="s">
        <v>67</v>
      </c>
      <c r="BN875">
        <v>46.62</v>
      </c>
      <c r="BO875">
        <v>0.28000000000000003</v>
      </c>
      <c r="BP875">
        <v>1.7</v>
      </c>
      <c r="BQ875" t="s">
        <v>148</v>
      </c>
      <c r="BR875" t="s">
        <v>139</v>
      </c>
      <c r="BS875" t="s">
        <v>133</v>
      </c>
      <c r="BT875" t="s">
        <v>98</v>
      </c>
      <c r="BU875">
        <v>-1.25</v>
      </c>
      <c r="BV875">
        <v>-1</v>
      </c>
    </row>
    <row r="876" spans="1:74" x14ac:dyDescent="0.25">
      <c r="A876" t="s">
        <v>80</v>
      </c>
      <c r="B876" t="s">
        <v>80</v>
      </c>
      <c r="C876" t="s">
        <v>80</v>
      </c>
      <c r="D876">
        <v>3.2</v>
      </c>
      <c r="E876">
        <v>0.13</v>
      </c>
      <c r="F876" t="s">
        <v>67</v>
      </c>
      <c r="G876" t="s">
        <v>105</v>
      </c>
      <c r="H876">
        <v>199</v>
      </c>
      <c r="I876">
        <v>1.1299999999999999</v>
      </c>
      <c r="J876" t="s">
        <v>106</v>
      </c>
      <c r="K876" t="s">
        <v>67</v>
      </c>
      <c r="L876">
        <v>0</v>
      </c>
      <c r="M876" t="s">
        <v>116</v>
      </c>
      <c r="N876" t="s">
        <v>107</v>
      </c>
      <c r="O876">
        <v>-1.4</v>
      </c>
      <c r="P876">
        <v>-1.37</v>
      </c>
      <c r="Q876">
        <v>-1.24</v>
      </c>
      <c r="R876" t="s">
        <v>142</v>
      </c>
      <c r="S876">
        <v>5.3</v>
      </c>
      <c r="T876" t="s">
        <v>65</v>
      </c>
      <c r="U876" t="s">
        <v>988</v>
      </c>
      <c r="V876" t="s">
        <v>108</v>
      </c>
      <c r="W876" t="s">
        <v>80</v>
      </c>
      <c r="X876">
        <v>0.15</v>
      </c>
      <c r="Y876" t="s">
        <v>67</v>
      </c>
      <c r="Z876">
        <v>-1.02</v>
      </c>
      <c r="AA876" t="s">
        <v>65</v>
      </c>
      <c r="AB876" t="s">
        <v>92</v>
      </c>
      <c r="AC876">
        <v>-1.37</v>
      </c>
      <c r="AD876">
        <v>2021</v>
      </c>
      <c r="AE876">
        <v>232</v>
      </c>
      <c r="AF876">
        <v>464</v>
      </c>
      <c r="AG876" t="s">
        <v>93</v>
      </c>
      <c r="AH876" t="s">
        <v>66</v>
      </c>
      <c r="AI876">
        <v>1536</v>
      </c>
      <c r="AJ876">
        <v>0.42</v>
      </c>
      <c r="AK876" t="s">
        <v>109</v>
      </c>
      <c r="AL876">
        <v>457559</v>
      </c>
      <c r="AM876" t="s">
        <v>989</v>
      </c>
      <c r="AN876" t="s">
        <v>67</v>
      </c>
      <c r="AO876" t="s">
        <v>123</v>
      </c>
      <c r="AP876" t="s">
        <v>124</v>
      </c>
      <c r="AQ876" t="s">
        <v>68</v>
      </c>
      <c r="AR876" t="s">
        <v>93</v>
      </c>
      <c r="AS876" t="s">
        <v>67</v>
      </c>
      <c r="AT876" t="s">
        <v>146</v>
      </c>
      <c r="AU876" t="s">
        <v>125</v>
      </c>
      <c r="AV876" t="s">
        <v>67</v>
      </c>
      <c r="AW876" t="s">
        <v>126</v>
      </c>
      <c r="AX876" t="s">
        <v>156</v>
      </c>
      <c r="AY876" t="s">
        <v>110</v>
      </c>
      <c r="AZ876">
        <v>714</v>
      </c>
      <c r="BA876" t="s">
        <v>67</v>
      </c>
      <c r="BB876">
        <v>0</v>
      </c>
      <c r="BC876">
        <v>0.13</v>
      </c>
      <c r="BD876">
        <v>1.9</v>
      </c>
      <c r="BE876">
        <v>1.9</v>
      </c>
      <c r="BF876" t="s">
        <v>70</v>
      </c>
      <c r="BG876" t="s">
        <v>128</v>
      </c>
      <c r="BH876" t="s">
        <v>704</v>
      </c>
      <c r="BI876" t="s">
        <v>67</v>
      </c>
      <c r="BJ876" t="s">
        <v>147</v>
      </c>
      <c r="BK876" t="s">
        <v>67</v>
      </c>
      <c r="BL876" t="s">
        <v>130</v>
      </c>
      <c r="BM876" t="s">
        <v>67</v>
      </c>
      <c r="BN876">
        <v>34.08</v>
      </c>
      <c r="BO876">
        <v>0.12</v>
      </c>
      <c r="BP876">
        <v>1.4</v>
      </c>
      <c r="BQ876" t="s">
        <v>148</v>
      </c>
      <c r="BR876" t="s">
        <v>139</v>
      </c>
      <c r="BS876" t="s">
        <v>133</v>
      </c>
      <c r="BT876" t="s">
        <v>98</v>
      </c>
      <c r="BU876">
        <v>-1.25</v>
      </c>
      <c r="BV876">
        <v>-1</v>
      </c>
    </row>
    <row r="877" spans="1:74" x14ac:dyDescent="0.25">
      <c r="A877" t="s">
        <v>80</v>
      </c>
      <c r="B877" t="s">
        <v>80</v>
      </c>
      <c r="C877" t="s">
        <v>80</v>
      </c>
      <c r="D877">
        <v>1.7</v>
      </c>
      <c r="E877">
        <v>0.2</v>
      </c>
      <c r="F877" t="s">
        <v>67</v>
      </c>
      <c r="G877" t="s">
        <v>105</v>
      </c>
      <c r="H877">
        <v>199</v>
      </c>
      <c r="I877">
        <v>1.1299999999999999</v>
      </c>
      <c r="J877" t="s">
        <v>106</v>
      </c>
      <c r="K877" t="s">
        <v>67</v>
      </c>
      <c r="L877">
        <v>0</v>
      </c>
      <c r="M877" t="s">
        <v>116</v>
      </c>
      <c r="N877" t="s">
        <v>107</v>
      </c>
      <c r="O877">
        <v>-1.4</v>
      </c>
      <c r="P877">
        <v>-1.52</v>
      </c>
      <c r="Q877">
        <v>-1.32</v>
      </c>
      <c r="R877" t="s">
        <v>142</v>
      </c>
      <c r="S877">
        <v>5.6</v>
      </c>
      <c r="T877" t="s">
        <v>65</v>
      </c>
      <c r="U877" t="s">
        <v>988</v>
      </c>
      <c r="V877" t="s">
        <v>108</v>
      </c>
      <c r="W877" t="s">
        <v>80</v>
      </c>
      <c r="X877">
        <v>0.23</v>
      </c>
      <c r="Y877" t="s">
        <v>67</v>
      </c>
      <c r="Z877">
        <v>-1.03</v>
      </c>
      <c r="AA877" t="s">
        <v>65</v>
      </c>
      <c r="AB877" t="s">
        <v>92</v>
      </c>
      <c r="AC877">
        <v>-1.52</v>
      </c>
      <c r="AD877">
        <v>2021</v>
      </c>
      <c r="AE877">
        <v>101.6</v>
      </c>
      <c r="AF877">
        <v>203</v>
      </c>
      <c r="AG877" t="s">
        <v>93</v>
      </c>
      <c r="AH877" t="s">
        <v>66</v>
      </c>
      <c r="AI877">
        <v>1536</v>
      </c>
      <c r="AJ877">
        <v>0.65</v>
      </c>
      <c r="AK877" t="s">
        <v>109</v>
      </c>
      <c r="AL877">
        <v>457560</v>
      </c>
      <c r="AM877" t="s">
        <v>989</v>
      </c>
      <c r="AN877" t="s">
        <v>67</v>
      </c>
      <c r="AO877" t="s">
        <v>123</v>
      </c>
      <c r="AP877" t="s">
        <v>124</v>
      </c>
      <c r="AQ877" t="s">
        <v>68</v>
      </c>
      <c r="AR877" t="s">
        <v>93</v>
      </c>
      <c r="AS877" t="s">
        <v>67</v>
      </c>
      <c r="AT877" t="s">
        <v>146</v>
      </c>
      <c r="AU877" t="s">
        <v>125</v>
      </c>
      <c r="AV877" t="s">
        <v>67</v>
      </c>
      <c r="AW877" t="s">
        <v>126</v>
      </c>
      <c r="AX877" t="s">
        <v>281</v>
      </c>
      <c r="AY877" t="s">
        <v>110</v>
      </c>
      <c r="AZ877">
        <v>1220</v>
      </c>
      <c r="BA877" t="s">
        <v>67</v>
      </c>
      <c r="BB877">
        <v>0</v>
      </c>
      <c r="BC877">
        <v>0.2</v>
      </c>
      <c r="BD877">
        <v>1.9</v>
      </c>
      <c r="BE877">
        <v>1.9</v>
      </c>
      <c r="BF877" t="s">
        <v>70</v>
      </c>
      <c r="BG877" t="s">
        <v>128</v>
      </c>
      <c r="BH877" t="s">
        <v>704</v>
      </c>
      <c r="BI877" t="s">
        <v>67</v>
      </c>
      <c r="BJ877" t="s">
        <v>147</v>
      </c>
      <c r="BK877" t="s">
        <v>67</v>
      </c>
      <c r="BL877" t="s">
        <v>130</v>
      </c>
      <c r="BM877" t="s">
        <v>67</v>
      </c>
      <c r="BN877">
        <v>22.96</v>
      </c>
      <c r="BO877">
        <v>0.27</v>
      </c>
      <c r="BP877">
        <v>1.7</v>
      </c>
      <c r="BQ877" t="s">
        <v>148</v>
      </c>
      <c r="BR877" t="s">
        <v>139</v>
      </c>
      <c r="BS877" t="s">
        <v>133</v>
      </c>
      <c r="BT877" t="s">
        <v>98</v>
      </c>
      <c r="BU877">
        <v>-1.25</v>
      </c>
      <c r="BV877">
        <v>-1</v>
      </c>
    </row>
    <row r="878" spans="1:74" x14ac:dyDescent="0.25">
      <c r="A878" t="s">
        <v>80</v>
      </c>
      <c r="B878" t="s">
        <v>80</v>
      </c>
      <c r="C878" t="s">
        <v>80</v>
      </c>
      <c r="D878">
        <v>6.5</v>
      </c>
      <c r="E878">
        <v>0.54</v>
      </c>
      <c r="F878" t="s">
        <v>67</v>
      </c>
      <c r="G878" t="s">
        <v>111</v>
      </c>
      <c r="H878">
        <v>199</v>
      </c>
      <c r="I878">
        <v>1.1299999999999999</v>
      </c>
      <c r="J878" t="s">
        <v>112</v>
      </c>
      <c r="K878" t="s">
        <v>67</v>
      </c>
      <c r="L878">
        <v>0</v>
      </c>
      <c r="M878" t="s">
        <v>116</v>
      </c>
      <c r="N878" t="s">
        <v>107</v>
      </c>
      <c r="O878">
        <v>-1</v>
      </c>
      <c r="P878">
        <v>-1.51</v>
      </c>
      <c r="Q878">
        <v>-1.4</v>
      </c>
      <c r="R878" t="s">
        <v>142</v>
      </c>
      <c r="S878">
        <v>6.8</v>
      </c>
      <c r="T878" t="s">
        <v>65</v>
      </c>
      <c r="U878" t="s">
        <v>990</v>
      </c>
      <c r="V878" t="s">
        <v>257</v>
      </c>
      <c r="W878" t="s">
        <v>80</v>
      </c>
      <c r="X878">
        <v>0.61</v>
      </c>
      <c r="Y878" t="s">
        <v>67</v>
      </c>
      <c r="Z878">
        <v>-0.98</v>
      </c>
      <c r="AA878" t="s">
        <v>65</v>
      </c>
      <c r="AB878" t="s">
        <v>92</v>
      </c>
      <c r="AC878">
        <v>-1.51</v>
      </c>
      <c r="AD878">
        <v>2021</v>
      </c>
      <c r="AE878">
        <v>124.5</v>
      </c>
      <c r="AF878">
        <v>249</v>
      </c>
      <c r="AG878" t="s">
        <v>93</v>
      </c>
      <c r="AH878" t="s">
        <v>66</v>
      </c>
      <c r="AI878">
        <v>1536</v>
      </c>
      <c r="AJ878">
        <v>2.5299999999999998</v>
      </c>
      <c r="AK878" t="s">
        <v>109</v>
      </c>
      <c r="AL878">
        <v>457561</v>
      </c>
      <c r="AM878" t="s">
        <v>991</v>
      </c>
      <c r="AN878" t="s">
        <v>329</v>
      </c>
      <c r="AO878" t="s">
        <v>123</v>
      </c>
      <c r="AP878" t="s">
        <v>124</v>
      </c>
      <c r="AQ878" t="s">
        <v>68</v>
      </c>
      <c r="AR878" t="s">
        <v>93</v>
      </c>
      <c r="AS878" t="s">
        <v>67</v>
      </c>
      <c r="AT878" t="s">
        <v>146</v>
      </c>
      <c r="AU878" t="s">
        <v>125</v>
      </c>
      <c r="AV878" t="s">
        <v>67</v>
      </c>
      <c r="AW878" t="s">
        <v>126</v>
      </c>
      <c r="AX878" t="s">
        <v>275</v>
      </c>
      <c r="AY878" t="s">
        <v>110</v>
      </c>
      <c r="AZ878">
        <v>984</v>
      </c>
      <c r="BA878" t="s">
        <v>67</v>
      </c>
      <c r="BB878">
        <v>0</v>
      </c>
      <c r="BC878">
        <v>0.11</v>
      </c>
      <c r="BD878">
        <v>0.8</v>
      </c>
      <c r="BE878">
        <v>0.8</v>
      </c>
      <c r="BF878" t="s">
        <v>128</v>
      </c>
      <c r="BG878" t="s">
        <v>128</v>
      </c>
      <c r="BH878" t="s">
        <v>704</v>
      </c>
      <c r="BI878" t="s">
        <v>67</v>
      </c>
      <c r="BJ878" t="s">
        <v>147</v>
      </c>
      <c r="BK878">
        <v>-1</v>
      </c>
      <c r="BL878" t="s">
        <v>130</v>
      </c>
      <c r="BM878" t="s">
        <v>67</v>
      </c>
      <c r="BN878">
        <v>76</v>
      </c>
      <c r="BO878">
        <v>0.51</v>
      </c>
      <c r="BP878">
        <v>5.2</v>
      </c>
      <c r="BQ878" t="s">
        <v>190</v>
      </c>
      <c r="BR878" t="s">
        <v>992</v>
      </c>
      <c r="BS878" t="s">
        <v>133</v>
      </c>
      <c r="BT878" t="s">
        <v>98</v>
      </c>
      <c r="BU878" t="s">
        <v>67</v>
      </c>
      <c r="BV878" t="s">
        <v>67</v>
      </c>
    </row>
    <row r="879" spans="1:74" x14ac:dyDescent="0.25">
      <c r="A879" t="s">
        <v>80</v>
      </c>
      <c r="B879" t="s">
        <v>80</v>
      </c>
      <c r="C879" t="s">
        <v>80</v>
      </c>
      <c r="D879">
        <v>1.7</v>
      </c>
      <c r="E879">
        <v>0.09</v>
      </c>
      <c r="F879" t="s">
        <v>67</v>
      </c>
      <c r="G879" t="s">
        <v>105</v>
      </c>
      <c r="H879">
        <v>199</v>
      </c>
      <c r="I879">
        <v>1.1299999999999999</v>
      </c>
      <c r="J879" t="s">
        <v>106</v>
      </c>
      <c r="K879" t="s">
        <v>67</v>
      </c>
      <c r="L879">
        <v>0</v>
      </c>
      <c r="M879" t="s">
        <v>116</v>
      </c>
      <c r="N879" t="s">
        <v>107</v>
      </c>
      <c r="O879">
        <v>-1.4</v>
      </c>
      <c r="P879">
        <v>-1.37</v>
      </c>
      <c r="Q879">
        <v>-1.17</v>
      </c>
      <c r="R879" t="s">
        <v>142</v>
      </c>
      <c r="S879">
        <v>4</v>
      </c>
      <c r="T879" t="s">
        <v>65</v>
      </c>
      <c r="U879" t="s">
        <v>993</v>
      </c>
      <c r="V879" t="s">
        <v>108</v>
      </c>
      <c r="W879" t="s">
        <v>80</v>
      </c>
      <c r="X879">
        <v>0.1</v>
      </c>
      <c r="Y879" t="s">
        <v>67</v>
      </c>
      <c r="Z879">
        <v>-1</v>
      </c>
      <c r="AA879" t="s">
        <v>65</v>
      </c>
      <c r="AB879" t="s">
        <v>92</v>
      </c>
      <c r="AC879">
        <v>-1.37</v>
      </c>
      <c r="AD879">
        <v>2021</v>
      </c>
      <c r="AE879">
        <v>173.8</v>
      </c>
      <c r="AF879">
        <v>348</v>
      </c>
      <c r="AG879" t="s">
        <v>93</v>
      </c>
      <c r="AH879" t="s">
        <v>66</v>
      </c>
      <c r="AI879">
        <v>1536</v>
      </c>
      <c r="AJ879">
        <v>0.21</v>
      </c>
      <c r="AK879" t="s">
        <v>109</v>
      </c>
      <c r="AL879">
        <v>457562</v>
      </c>
      <c r="AM879" t="s">
        <v>994</v>
      </c>
      <c r="AN879" t="s">
        <v>67</v>
      </c>
      <c r="AO879" t="s">
        <v>123</v>
      </c>
      <c r="AP879" t="s">
        <v>124</v>
      </c>
      <c r="AQ879" t="s">
        <v>68</v>
      </c>
      <c r="AR879" t="s">
        <v>93</v>
      </c>
      <c r="AS879" t="s">
        <v>67</v>
      </c>
      <c r="AT879" t="s">
        <v>146</v>
      </c>
      <c r="AU879" t="s">
        <v>125</v>
      </c>
      <c r="AV879" t="s">
        <v>67</v>
      </c>
      <c r="AW879" t="s">
        <v>126</v>
      </c>
      <c r="AX879" t="s">
        <v>285</v>
      </c>
      <c r="AY879" t="s">
        <v>110</v>
      </c>
      <c r="AZ879">
        <v>81</v>
      </c>
      <c r="BA879" t="s">
        <v>67</v>
      </c>
      <c r="BB879">
        <v>0</v>
      </c>
      <c r="BC879">
        <v>0.2</v>
      </c>
      <c r="BD879">
        <v>1.5</v>
      </c>
      <c r="BE879">
        <v>1.5</v>
      </c>
      <c r="BF879" t="s">
        <v>70</v>
      </c>
      <c r="BG879" t="s">
        <v>128</v>
      </c>
      <c r="BH879" t="s">
        <v>704</v>
      </c>
      <c r="BI879" t="s">
        <v>67</v>
      </c>
      <c r="BJ879" t="s">
        <v>147</v>
      </c>
      <c r="BK879" t="s">
        <v>67</v>
      </c>
      <c r="BL879" t="s">
        <v>130</v>
      </c>
      <c r="BM879" t="s">
        <v>67</v>
      </c>
      <c r="BN879">
        <v>17.68</v>
      </c>
      <c r="BO879">
        <v>0.12</v>
      </c>
      <c r="BP879">
        <v>1</v>
      </c>
      <c r="BQ879" t="s">
        <v>148</v>
      </c>
      <c r="BR879" t="s">
        <v>139</v>
      </c>
      <c r="BS879" t="s">
        <v>133</v>
      </c>
      <c r="BT879" t="s">
        <v>98</v>
      </c>
      <c r="BU879">
        <v>-1.25</v>
      </c>
      <c r="BV879" t="s">
        <v>67</v>
      </c>
    </row>
    <row r="880" spans="1:74" x14ac:dyDescent="0.25">
      <c r="A880" t="s">
        <v>80</v>
      </c>
      <c r="B880" t="s">
        <v>80</v>
      </c>
      <c r="C880" t="s">
        <v>80</v>
      </c>
      <c r="D880">
        <v>1.7</v>
      </c>
      <c r="E880">
        <v>0.04</v>
      </c>
      <c r="F880">
        <v>0.09</v>
      </c>
      <c r="G880" t="s">
        <v>105</v>
      </c>
      <c r="H880">
        <v>199</v>
      </c>
      <c r="I880">
        <v>1.1299999999999999</v>
      </c>
      <c r="J880" t="s">
        <v>106</v>
      </c>
      <c r="K880" t="s">
        <v>67</v>
      </c>
      <c r="L880">
        <v>0</v>
      </c>
      <c r="M880" t="s">
        <v>116</v>
      </c>
      <c r="N880" t="s">
        <v>107</v>
      </c>
      <c r="O880">
        <v>-1.4</v>
      </c>
      <c r="P880">
        <v>-1.24</v>
      </c>
      <c r="Q880">
        <v>-1.1499999999999999</v>
      </c>
      <c r="R880" t="s">
        <v>142</v>
      </c>
      <c r="S880">
        <v>3.9</v>
      </c>
      <c r="T880" t="s">
        <v>65</v>
      </c>
      <c r="U880" t="s">
        <v>993</v>
      </c>
      <c r="V880" t="s">
        <v>108</v>
      </c>
      <c r="W880" t="s">
        <v>80</v>
      </c>
      <c r="X880">
        <v>0.05</v>
      </c>
      <c r="Y880">
        <v>0.1</v>
      </c>
      <c r="Z880">
        <v>-1</v>
      </c>
      <c r="AA880" t="s">
        <v>65</v>
      </c>
      <c r="AB880" t="s">
        <v>92</v>
      </c>
      <c r="AC880">
        <v>-1.24</v>
      </c>
      <c r="AD880">
        <v>2021</v>
      </c>
      <c r="AE880">
        <v>186.9</v>
      </c>
      <c r="AF880">
        <v>374</v>
      </c>
      <c r="AG880" t="s">
        <v>93</v>
      </c>
      <c r="AH880" t="s">
        <v>66</v>
      </c>
      <c r="AI880">
        <v>1536</v>
      </c>
      <c r="AJ880">
        <v>0.09</v>
      </c>
      <c r="AK880" t="s">
        <v>109</v>
      </c>
      <c r="AL880">
        <v>457563</v>
      </c>
      <c r="AM880" t="s">
        <v>994</v>
      </c>
      <c r="AN880" t="s">
        <v>67</v>
      </c>
      <c r="AO880" t="s">
        <v>123</v>
      </c>
      <c r="AP880" t="s">
        <v>124</v>
      </c>
      <c r="AQ880" t="s">
        <v>68</v>
      </c>
      <c r="AR880" t="s">
        <v>93</v>
      </c>
      <c r="AS880" t="s">
        <v>67</v>
      </c>
      <c r="AT880" t="s">
        <v>146</v>
      </c>
      <c r="AU880" t="s">
        <v>125</v>
      </c>
      <c r="AV880" t="s">
        <v>67</v>
      </c>
      <c r="AW880" t="s">
        <v>126</v>
      </c>
      <c r="AX880" t="s">
        <v>285</v>
      </c>
      <c r="AY880" t="s">
        <v>110</v>
      </c>
      <c r="AZ880">
        <v>82</v>
      </c>
      <c r="BA880" t="s">
        <v>67</v>
      </c>
      <c r="BB880">
        <v>0</v>
      </c>
      <c r="BC880">
        <v>0.09</v>
      </c>
      <c r="BD880">
        <v>1.5</v>
      </c>
      <c r="BE880">
        <v>1.5</v>
      </c>
      <c r="BF880" t="s">
        <v>128</v>
      </c>
      <c r="BG880" t="s">
        <v>128</v>
      </c>
      <c r="BH880" t="s">
        <v>704</v>
      </c>
      <c r="BI880" t="s">
        <v>67</v>
      </c>
      <c r="BJ880" t="s">
        <v>147</v>
      </c>
      <c r="BK880" t="s">
        <v>67</v>
      </c>
      <c r="BL880" t="s">
        <v>130</v>
      </c>
      <c r="BM880">
        <v>18.690000000000001</v>
      </c>
      <c r="BN880">
        <v>8.4499999999999993</v>
      </c>
      <c r="BO880">
        <v>0.24</v>
      </c>
      <c r="BP880">
        <v>0.9</v>
      </c>
      <c r="BQ880" t="s">
        <v>148</v>
      </c>
      <c r="BR880" t="s">
        <v>995</v>
      </c>
      <c r="BS880" t="s">
        <v>133</v>
      </c>
      <c r="BT880" t="s">
        <v>98</v>
      </c>
      <c r="BU880">
        <v>-1.25</v>
      </c>
      <c r="BV880" t="s">
        <v>67</v>
      </c>
    </row>
    <row r="881" spans="1:74" x14ac:dyDescent="0.25">
      <c r="A881" t="s">
        <v>80</v>
      </c>
      <c r="B881" t="s">
        <v>80</v>
      </c>
      <c r="C881" t="s">
        <v>80</v>
      </c>
      <c r="D881">
        <v>1.3</v>
      </c>
      <c r="E881">
        <v>0.04</v>
      </c>
      <c r="F881">
        <v>0.15</v>
      </c>
      <c r="G881" t="s">
        <v>105</v>
      </c>
      <c r="H881">
        <v>199</v>
      </c>
      <c r="I881">
        <v>1.1299999999999999</v>
      </c>
      <c r="J881" t="s">
        <v>106</v>
      </c>
      <c r="K881" t="s">
        <v>67</v>
      </c>
      <c r="L881">
        <v>0</v>
      </c>
      <c r="M881" t="s">
        <v>116</v>
      </c>
      <c r="N881" t="s">
        <v>107</v>
      </c>
      <c r="O881">
        <v>-1.4</v>
      </c>
      <c r="P881">
        <v>-1</v>
      </c>
      <c r="Q881">
        <v>-1</v>
      </c>
      <c r="R881" t="s">
        <v>142</v>
      </c>
      <c r="S881">
        <v>3.8</v>
      </c>
      <c r="T881" t="s">
        <v>65</v>
      </c>
      <c r="U881" t="s">
        <v>993</v>
      </c>
      <c r="V881" t="s">
        <v>108</v>
      </c>
      <c r="W881" t="s">
        <v>80</v>
      </c>
      <c r="X881">
        <v>0.05</v>
      </c>
      <c r="Y881">
        <v>0.16</v>
      </c>
      <c r="Z881">
        <v>-0.84</v>
      </c>
      <c r="AA881" t="s">
        <v>65</v>
      </c>
      <c r="AB881" t="s">
        <v>92</v>
      </c>
      <c r="AC881">
        <v>-1</v>
      </c>
      <c r="AD881">
        <v>2021</v>
      </c>
      <c r="AE881">
        <v>157.69999999999999</v>
      </c>
      <c r="AF881">
        <v>315</v>
      </c>
      <c r="AG881" t="s">
        <v>93</v>
      </c>
      <c r="AH881" t="s">
        <v>66</v>
      </c>
      <c r="AI881">
        <v>1536</v>
      </c>
      <c r="AJ881">
        <v>7.0000000000000007E-2</v>
      </c>
      <c r="AK881" t="s">
        <v>109</v>
      </c>
      <c r="AL881">
        <v>457564</v>
      </c>
      <c r="AM881" t="s">
        <v>994</v>
      </c>
      <c r="AN881" t="s">
        <v>67</v>
      </c>
      <c r="AO881" t="s">
        <v>123</v>
      </c>
      <c r="AP881" t="s">
        <v>124</v>
      </c>
      <c r="AQ881" t="s">
        <v>68</v>
      </c>
      <c r="AR881" t="s">
        <v>93</v>
      </c>
      <c r="AS881" t="s">
        <v>67</v>
      </c>
      <c r="AT881" t="s">
        <v>146</v>
      </c>
      <c r="AU881" t="s">
        <v>125</v>
      </c>
      <c r="AV881" t="s">
        <v>67</v>
      </c>
      <c r="AW881" t="s">
        <v>126</v>
      </c>
      <c r="AX881" t="s">
        <v>240</v>
      </c>
      <c r="AY881" t="s">
        <v>110</v>
      </c>
      <c r="AZ881">
        <v>83</v>
      </c>
      <c r="BA881" t="s">
        <v>67</v>
      </c>
      <c r="BB881">
        <v>0</v>
      </c>
      <c r="BC881">
        <v>0</v>
      </c>
      <c r="BD881">
        <v>1.5</v>
      </c>
      <c r="BE881">
        <v>1.5</v>
      </c>
      <c r="BF881" t="s">
        <v>128</v>
      </c>
      <c r="BG881" t="s">
        <v>128</v>
      </c>
      <c r="BH881" t="s">
        <v>704</v>
      </c>
      <c r="BI881" t="s">
        <v>67</v>
      </c>
      <c r="BJ881" t="s">
        <v>147</v>
      </c>
      <c r="BK881" t="s">
        <v>67</v>
      </c>
      <c r="BL881" t="s">
        <v>130</v>
      </c>
      <c r="BM881">
        <v>25.231999999999999</v>
      </c>
      <c r="BN881">
        <v>7.13</v>
      </c>
      <c r="BO881">
        <v>0.16</v>
      </c>
      <c r="BP881">
        <v>0.8</v>
      </c>
      <c r="BQ881" t="s">
        <v>148</v>
      </c>
      <c r="BR881" t="s">
        <v>995</v>
      </c>
      <c r="BS881" t="s">
        <v>133</v>
      </c>
      <c r="BT881" t="s">
        <v>98</v>
      </c>
      <c r="BU881">
        <v>-1.25</v>
      </c>
      <c r="BV881" t="s">
        <v>67</v>
      </c>
    </row>
    <row r="882" spans="1:74" x14ac:dyDescent="0.25">
      <c r="A882" t="s">
        <v>80</v>
      </c>
      <c r="B882" t="s">
        <v>80</v>
      </c>
      <c r="C882" t="s">
        <v>80</v>
      </c>
      <c r="D882">
        <v>1</v>
      </c>
      <c r="E882">
        <v>0.04</v>
      </c>
      <c r="F882">
        <v>0.14000000000000001</v>
      </c>
      <c r="G882" t="s">
        <v>105</v>
      </c>
      <c r="H882">
        <v>199</v>
      </c>
      <c r="I882">
        <v>1.1299999999999999</v>
      </c>
      <c r="J882" t="s">
        <v>106</v>
      </c>
      <c r="K882" t="s">
        <v>67</v>
      </c>
      <c r="L882">
        <v>1</v>
      </c>
      <c r="M882" t="s">
        <v>116</v>
      </c>
      <c r="N882" t="s">
        <v>107</v>
      </c>
      <c r="O882">
        <v>-1.4</v>
      </c>
      <c r="P882">
        <v>-1.26</v>
      </c>
      <c r="Q882">
        <v>-1.1399999999999999</v>
      </c>
      <c r="R882" t="s">
        <v>142</v>
      </c>
      <c r="S882">
        <v>3.8</v>
      </c>
      <c r="T882" t="s">
        <v>65</v>
      </c>
      <c r="U882" t="s">
        <v>993</v>
      </c>
      <c r="V882" t="s">
        <v>108</v>
      </c>
      <c r="W882" t="s">
        <v>80</v>
      </c>
      <c r="X882">
        <v>0.05</v>
      </c>
      <c r="Y882">
        <v>0.15</v>
      </c>
      <c r="Z882">
        <v>-0.83</v>
      </c>
      <c r="AA882" t="s">
        <v>65</v>
      </c>
      <c r="AB882" t="s">
        <v>92</v>
      </c>
      <c r="AC882">
        <v>-1.26</v>
      </c>
      <c r="AD882">
        <v>2021</v>
      </c>
      <c r="AE882">
        <v>118.8</v>
      </c>
      <c r="AF882">
        <v>238</v>
      </c>
      <c r="AG882" t="s">
        <v>93</v>
      </c>
      <c r="AH882" t="s">
        <v>66</v>
      </c>
      <c r="AI882">
        <v>1536</v>
      </c>
      <c r="AJ882">
        <v>0.2</v>
      </c>
      <c r="AK882" t="s">
        <v>109</v>
      </c>
      <c r="AL882">
        <v>457565</v>
      </c>
      <c r="AM882" t="s">
        <v>994</v>
      </c>
      <c r="AN882" t="s">
        <v>67</v>
      </c>
      <c r="AO882" t="s">
        <v>123</v>
      </c>
      <c r="AP882" t="s">
        <v>124</v>
      </c>
      <c r="AQ882" t="s">
        <v>68</v>
      </c>
      <c r="AR882" t="s">
        <v>93</v>
      </c>
      <c r="AS882" t="s">
        <v>67</v>
      </c>
      <c r="AT882" t="s">
        <v>146</v>
      </c>
      <c r="AU882" t="s">
        <v>125</v>
      </c>
      <c r="AV882" t="s">
        <v>67</v>
      </c>
      <c r="AW882" t="s">
        <v>126</v>
      </c>
      <c r="AX882" t="s">
        <v>240</v>
      </c>
      <c r="AY882" t="s">
        <v>110</v>
      </c>
      <c r="AZ882">
        <v>1164</v>
      </c>
      <c r="BA882" t="s">
        <v>67</v>
      </c>
      <c r="BB882">
        <v>0</v>
      </c>
      <c r="BC882">
        <v>0.12</v>
      </c>
      <c r="BD882">
        <v>1.5</v>
      </c>
      <c r="BE882">
        <v>1.5</v>
      </c>
      <c r="BF882" t="s">
        <v>128</v>
      </c>
      <c r="BG882" t="s">
        <v>128</v>
      </c>
      <c r="BH882" t="s">
        <v>704</v>
      </c>
      <c r="BI882" t="s">
        <v>67</v>
      </c>
      <c r="BJ882" t="s">
        <v>147</v>
      </c>
      <c r="BK882" t="s">
        <v>67</v>
      </c>
      <c r="BL882" t="s">
        <v>130</v>
      </c>
      <c r="BM882">
        <v>17.82</v>
      </c>
      <c r="BN882">
        <v>5.37</v>
      </c>
      <c r="BO882">
        <v>0.01</v>
      </c>
      <c r="BP882">
        <v>0.8</v>
      </c>
      <c r="BQ882" t="s">
        <v>148</v>
      </c>
      <c r="BR882" t="s">
        <v>995</v>
      </c>
      <c r="BS882" t="s">
        <v>133</v>
      </c>
      <c r="BT882" t="s">
        <v>98</v>
      </c>
      <c r="BU882">
        <v>-1.25</v>
      </c>
      <c r="BV882" t="s">
        <v>67</v>
      </c>
    </row>
    <row r="883" spans="1:74" x14ac:dyDescent="0.25">
      <c r="A883" t="s">
        <v>80</v>
      </c>
      <c r="B883" t="s">
        <v>80</v>
      </c>
      <c r="C883" t="s">
        <v>80</v>
      </c>
      <c r="D883">
        <v>0.2</v>
      </c>
      <c r="E883">
        <v>0.09</v>
      </c>
      <c r="F883" t="s">
        <v>67</v>
      </c>
      <c r="G883" t="s">
        <v>105</v>
      </c>
      <c r="H883">
        <v>199</v>
      </c>
      <c r="I883">
        <v>1.1299999999999999</v>
      </c>
      <c r="J883" t="s">
        <v>106</v>
      </c>
      <c r="K883" t="s">
        <v>67</v>
      </c>
      <c r="L883">
        <v>0</v>
      </c>
      <c r="M883" t="s">
        <v>116</v>
      </c>
      <c r="N883" t="s">
        <v>107</v>
      </c>
      <c r="O883">
        <v>-1.4</v>
      </c>
      <c r="P883">
        <v>-1.37</v>
      </c>
      <c r="Q883">
        <v>-1.17</v>
      </c>
      <c r="R883" t="s">
        <v>142</v>
      </c>
      <c r="S883">
        <v>4</v>
      </c>
      <c r="T883" t="s">
        <v>65</v>
      </c>
      <c r="U883" t="s">
        <v>993</v>
      </c>
      <c r="V883" t="s">
        <v>108</v>
      </c>
      <c r="W883" t="s">
        <v>80</v>
      </c>
      <c r="X883">
        <v>0.1</v>
      </c>
      <c r="Y883" t="s">
        <v>67</v>
      </c>
      <c r="Z883">
        <v>-1</v>
      </c>
      <c r="AA883" t="s">
        <v>65</v>
      </c>
      <c r="AB883" t="s">
        <v>92</v>
      </c>
      <c r="AC883">
        <v>-1.37</v>
      </c>
      <c r="AD883">
        <v>2021</v>
      </c>
      <c r="AE883">
        <v>21.2</v>
      </c>
      <c r="AF883">
        <v>42</v>
      </c>
      <c r="AG883" t="s">
        <v>93</v>
      </c>
      <c r="AH883" t="s">
        <v>66</v>
      </c>
      <c r="AI883">
        <v>1536</v>
      </c>
      <c r="AJ883">
        <v>0.21</v>
      </c>
      <c r="AK883" t="s">
        <v>109</v>
      </c>
      <c r="AL883">
        <v>459534</v>
      </c>
      <c r="AM883" t="s">
        <v>994</v>
      </c>
      <c r="AN883" t="s">
        <v>67</v>
      </c>
      <c r="AO883" t="s">
        <v>123</v>
      </c>
      <c r="AP883" t="s">
        <v>124</v>
      </c>
      <c r="AQ883" t="s">
        <v>68</v>
      </c>
      <c r="AR883" t="s">
        <v>93</v>
      </c>
      <c r="AS883" t="s">
        <v>67</v>
      </c>
      <c r="AT883" t="s">
        <v>146</v>
      </c>
      <c r="AU883" t="s">
        <v>125</v>
      </c>
      <c r="AV883" t="s">
        <v>67</v>
      </c>
      <c r="AW883" t="s">
        <v>126</v>
      </c>
      <c r="AX883" t="s">
        <v>285</v>
      </c>
      <c r="AY883" t="s">
        <v>110</v>
      </c>
      <c r="AZ883">
        <v>81</v>
      </c>
      <c r="BA883" t="s">
        <v>67</v>
      </c>
      <c r="BB883">
        <v>0</v>
      </c>
      <c r="BC883">
        <v>0.2</v>
      </c>
      <c r="BD883">
        <v>1.5</v>
      </c>
      <c r="BE883">
        <v>1.5</v>
      </c>
      <c r="BF883" t="s">
        <v>128</v>
      </c>
      <c r="BG883" t="s">
        <v>128</v>
      </c>
      <c r="BH883" t="s">
        <v>704</v>
      </c>
      <c r="BI883" t="s">
        <v>67</v>
      </c>
      <c r="BJ883" t="s">
        <v>147</v>
      </c>
      <c r="BK883" t="s">
        <v>67</v>
      </c>
      <c r="BL883" t="s">
        <v>130</v>
      </c>
      <c r="BM883" t="s">
        <v>67</v>
      </c>
      <c r="BN883">
        <v>2.16</v>
      </c>
      <c r="BO883">
        <v>0.12</v>
      </c>
      <c r="BP883">
        <v>1</v>
      </c>
      <c r="BQ883" t="s">
        <v>148</v>
      </c>
      <c r="BR883" t="s">
        <v>995</v>
      </c>
      <c r="BS883" t="s">
        <v>133</v>
      </c>
      <c r="BT883" t="s">
        <v>98</v>
      </c>
      <c r="BU883">
        <v>-1.25</v>
      </c>
      <c r="BV883" t="s">
        <v>67</v>
      </c>
    </row>
    <row r="884" spans="1:74" x14ac:dyDescent="0.25">
      <c r="A884" t="s">
        <v>80</v>
      </c>
      <c r="B884" t="s">
        <v>80</v>
      </c>
      <c r="C884" t="s">
        <v>80</v>
      </c>
      <c r="D884">
        <v>2.4</v>
      </c>
      <c r="E884">
        <v>0.15</v>
      </c>
      <c r="F884">
        <v>0.5</v>
      </c>
      <c r="G884" t="s">
        <v>88</v>
      </c>
      <c r="H884">
        <v>199</v>
      </c>
      <c r="I884">
        <v>1.1299999999999999</v>
      </c>
      <c r="J884" t="s">
        <v>106</v>
      </c>
      <c r="K884" t="s">
        <v>67</v>
      </c>
      <c r="L884">
        <v>0</v>
      </c>
      <c r="M884" t="s">
        <v>116</v>
      </c>
      <c r="N884" t="s">
        <v>107</v>
      </c>
      <c r="O884">
        <v>-1.75</v>
      </c>
      <c r="P884">
        <v>-1.39</v>
      </c>
      <c r="Q884">
        <v>-1.18</v>
      </c>
      <c r="R884" t="s">
        <v>142</v>
      </c>
      <c r="S884">
        <v>4.9000000000000004</v>
      </c>
      <c r="T884" t="s">
        <v>65</v>
      </c>
      <c r="U884" t="s">
        <v>996</v>
      </c>
      <c r="V884" t="s">
        <v>108</v>
      </c>
      <c r="W884" t="s">
        <v>80</v>
      </c>
      <c r="X884">
        <v>0.17</v>
      </c>
      <c r="Y884">
        <v>0.52</v>
      </c>
      <c r="Z884">
        <v>-0.96</v>
      </c>
      <c r="AA884" t="s">
        <v>65</v>
      </c>
      <c r="AB884" t="s">
        <v>92</v>
      </c>
      <c r="AC884">
        <v>-1.39</v>
      </c>
      <c r="AD884">
        <v>2021</v>
      </c>
      <c r="AE884">
        <v>158.19999999999999</v>
      </c>
      <c r="AF884">
        <v>316</v>
      </c>
      <c r="AG884" t="s">
        <v>93</v>
      </c>
      <c r="AH884" t="s">
        <v>66</v>
      </c>
      <c r="AI884">
        <v>1536</v>
      </c>
      <c r="AJ884">
        <v>0.34</v>
      </c>
      <c r="AK884" t="s">
        <v>109</v>
      </c>
      <c r="AL884">
        <v>457566</v>
      </c>
      <c r="AM884" t="s">
        <v>997</v>
      </c>
      <c r="AN884" t="s">
        <v>67</v>
      </c>
      <c r="AO884" t="s">
        <v>123</v>
      </c>
      <c r="AP884" t="s">
        <v>124</v>
      </c>
      <c r="AQ884" t="s">
        <v>68</v>
      </c>
      <c r="AR884" t="s">
        <v>93</v>
      </c>
      <c r="AS884" t="s">
        <v>67</v>
      </c>
      <c r="AT884" t="s">
        <v>146</v>
      </c>
      <c r="AU884" t="s">
        <v>125</v>
      </c>
      <c r="AV884" t="s">
        <v>67</v>
      </c>
      <c r="AW884" t="s">
        <v>126</v>
      </c>
      <c r="AX884" t="s">
        <v>614</v>
      </c>
      <c r="AY884" t="s">
        <v>110</v>
      </c>
      <c r="AZ884">
        <v>173</v>
      </c>
      <c r="BA884" t="s">
        <v>67</v>
      </c>
      <c r="BB884">
        <v>0</v>
      </c>
      <c r="BC884">
        <v>0.21</v>
      </c>
      <c r="BD884">
        <v>1.7</v>
      </c>
      <c r="BE884">
        <v>1.7</v>
      </c>
      <c r="BF884" t="s">
        <v>70</v>
      </c>
      <c r="BG884" t="s">
        <v>128</v>
      </c>
      <c r="BH884" t="s">
        <v>704</v>
      </c>
      <c r="BI884" t="s">
        <v>67</v>
      </c>
      <c r="BJ884" t="s">
        <v>147</v>
      </c>
      <c r="BK884" t="s">
        <v>67</v>
      </c>
      <c r="BL884" t="s">
        <v>130</v>
      </c>
      <c r="BM884">
        <v>82.263999999999996</v>
      </c>
      <c r="BN884">
        <v>26.81</v>
      </c>
      <c r="BO884">
        <v>0.14000000000000001</v>
      </c>
      <c r="BP884">
        <v>1.5</v>
      </c>
      <c r="BQ884" t="s">
        <v>148</v>
      </c>
      <c r="BR884" t="s">
        <v>139</v>
      </c>
      <c r="BS884" t="s">
        <v>133</v>
      </c>
      <c r="BT884" t="s">
        <v>98</v>
      </c>
      <c r="BU884">
        <v>-1.25</v>
      </c>
      <c r="BV884">
        <v>-1</v>
      </c>
    </row>
    <row r="885" spans="1:74" x14ac:dyDescent="0.25">
      <c r="A885" t="s">
        <v>80</v>
      </c>
      <c r="B885" t="s">
        <v>80</v>
      </c>
      <c r="C885" t="s">
        <v>80</v>
      </c>
      <c r="D885">
        <v>1.2</v>
      </c>
      <c r="E885">
        <v>0.04</v>
      </c>
      <c r="F885">
        <v>0.43</v>
      </c>
      <c r="G885" t="s">
        <v>88</v>
      </c>
      <c r="H885">
        <v>199</v>
      </c>
      <c r="I885">
        <v>1.1299999999999999</v>
      </c>
      <c r="J885" t="s">
        <v>106</v>
      </c>
      <c r="K885" t="s">
        <v>67</v>
      </c>
      <c r="L885">
        <v>0</v>
      </c>
      <c r="M885" t="s">
        <v>116</v>
      </c>
      <c r="N885" t="s">
        <v>107</v>
      </c>
      <c r="O885">
        <v>-1.75</v>
      </c>
      <c r="P885">
        <v>-1.24</v>
      </c>
      <c r="Q885">
        <v>-1.08</v>
      </c>
      <c r="R885" t="s">
        <v>142</v>
      </c>
      <c r="S885">
        <v>4.5</v>
      </c>
      <c r="T885" t="s">
        <v>65</v>
      </c>
      <c r="U885" t="s">
        <v>996</v>
      </c>
      <c r="V885" t="s">
        <v>108</v>
      </c>
      <c r="W885" t="s">
        <v>80</v>
      </c>
      <c r="X885">
        <v>0.05</v>
      </c>
      <c r="Y885">
        <v>0.44</v>
      </c>
      <c r="Z885">
        <v>-0.96</v>
      </c>
      <c r="AA885" t="s">
        <v>65</v>
      </c>
      <c r="AB885" t="s">
        <v>92</v>
      </c>
      <c r="AC885">
        <v>-1.24</v>
      </c>
      <c r="AD885">
        <v>2021</v>
      </c>
      <c r="AE885">
        <v>113.2</v>
      </c>
      <c r="AF885">
        <v>226</v>
      </c>
      <c r="AG885" t="s">
        <v>93</v>
      </c>
      <c r="AH885" t="s">
        <v>66</v>
      </c>
      <c r="AI885">
        <v>1536</v>
      </c>
      <c r="AJ885">
        <v>0.14000000000000001</v>
      </c>
      <c r="AK885" t="s">
        <v>109</v>
      </c>
      <c r="AL885">
        <v>457567</v>
      </c>
      <c r="AM885" t="s">
        <v>997</v>
      </c>
      <c r="AN885" t="s">
        <v>67</v>
      </c>
      <c r="AO885" t="s">
        <v>123</v>
      </c>
      <c r="AP885" t="s">
        <v>124</v>
      </c>
      <c r="AQ885" t="s">
        <v>68</v>
      </c>
      <c r="AR885" t="s">
        <v>93</v>
      </c>
      <c r="AS885" t="s">
        <v>67</v>
      </c>
      <c r="AT885" t="s">
        <v>146</v>
      </c>
      <c r="AU885" t="s">
        <v>125</v>
      </c>
      <c r="AV885" t="s">
        <v>67</v>
      </c>
      <c r="AW885" t="s">
        <v>126</v>
      </c>
      <c r="AX885" t="s">
        <v>614</v>
      </c>
      <c r="AY885" t="s">
        <v>110</v>
      </c>
      <c r="AZ885">
        <v>174</v>
      </c>
      <c r="BA885" t="s">
        <v>67</v>
      </c>
      <c r="BB885">
        <v>0</v>
      </c>
      <c r="BC885">
        <v>0.16</v>
      </c>
      <c r="BD885">
        <v>1.7</v>
      </c>
      <c r="BE885">
        <v>1.7</v>
      </c>
      <c r="BF885" t="s">
        <v>70</v>
      </c>
      <c r="BG885" t="s">
        <v>128</v>
      </c>
      <c r="BH885" t="s">
        <v>704</v>
      </c>
      <c r="BI885" t="s">
        <v>67</v>
      </c>
      <c r="BJ885" t="s">
        <v>147</v>
      </c>
      <c r="BK885" t="s">
        <v>67</v>
      </c>
      <c r="BL885" t="s">
        <v>130</v>
      </c>
      <c r="BM885">
        <v>49.808</v>
      </c>
      <c r="BN885">
        <v>5.12</v>
      </c>
      <c r="BO885">
        <v>0.28000000000000003</v>
      </c>
      <c r="BP885">
        <v>1.1000000000000001</v>
      </c>
      <c r="BQ885" t="s">
        <v>148</v>
      </c>
      <c r="BR885" t="s">
        <v>139</v>
      </c>
      <c r="BS885" t="s">
        <v>133</v>
      </c>
      <c r="BT885" t="s">
        <v>98</v>
      </c>
      <c r="BU885">
        <v>-1.25</v>
      </c>
      <c r="BV885">
        <v>-1</v>
      </c>
    </row>
    <row r="886" spans="1:74" x14ac:dyDescent="0.25">
      <c r="A886" t="s">
        <v>80</v>
      </c>
      <c r="B886" t="s">
        <v>80</v>
      </c>
      <c r="C886" t="s">
        <v>80</v>
      </c>
      <c r="D886">
        <v>3.5</v>
      </c>
      <c r="E886">
        <v>0.2</v>
      </c>
      <c r="F886">
        <v>0.4</v>
      </c>
      <c r="G886" t="s">
        <v>88</v>
      </c>
      <c r="H886">
        <v>199</v>
      </c>
      <c r="I886">
        <v>1.1299999999999999</v>
      </c>
      <c r="J886" t="s">
        <v>106</v>
      </c>
      <c r="K886" t="s">
        <v>67</v>
      </c>
      <c r="L886">
        <v>0</v>
      </c>
      <c r="M886" t="s">
        <v>116</v>
      </c>
      <c r="N886" t="s">
        <v>107</v>
      </c>
      <c r="O886">
        <v>-1.75</v>
      </c>
      <c r="P886">
        <v>-1.53</v>
      </c>
      <c r="Q886">
        <v>-1.39</v>
      </c>
      <c r="R886" t="s">
        <v>142</v>
      </c>
      <c r="S886">
        <v>5.0999999999999996</v>
      </c>
      <c r="T886" t="s">
        <v>65</v>
      </c>
      <c r="U886" t="s">
        <v>996</v>
      </c>
      <c r="V886" t="s">
        <v>108</v>
      </c>
      <c r="W886" t="s">
        <v>80</v>
      </c>
      <c r="X886">
        <v>0.23</v>
      </c>
      <c r="Y886">
        <v>0.43</v>
      </c>
      <c r="Z886">
        <v>-0.96</v>
      </c>
      <c r="AA886" t="s">
        <v>65</v>
      </c>
      <c r="AB886" t="s">
        <v>92</v>
      </c>
      <c r="AC886">
        <v>-1.53</v>
      </c>
      <c r="AD886">
        <v>2021</v>
      </c>
      <c r="AE886">
        <v>207.9</v>
      </c>
      <c r="AF886">
        <v>416</v>
      </c>
      <c r="AG886" t="s">
        <v>93</v>
      </c>
      <c r="AH886" t="s">
        <v>66</v>
      </c>
      <c r="AI886">
        <v>1536</v>
      </c>
      <c r="AJ886">
        <v>0.6</v>
      </c>
      <c r="AK886" t="s">
        <v>109</v>
      </c>
      <c r="AL886">
        <v>457570</v>
      </c>
      <c r="AM886" t="s">
        <v>997</v>
      </c>
      <c r="AN886" t="s">
        <v>67</v>
      </c>
      <c r="AO886" t="s">
        <v>123</v>
      </c>
      <c r="AP886" t="s">
        <v>124</v>
      </c>
      <c r="AQ886" t="s">
        <v>68</v>
      </c>
      <c r="AR886" t="s">
        <v>93</v>
      </c>
      <c r="AS886" t="s">
        <v>67</v>
      </c>
      <c r="AT886" t="s">
        <v>146</v>
      </c>
      <c r="AU886" t="s">
        <v>125</v>
      </c>
      <c r="AV886" t="s">
        <v>67</v>
      </c>
      <c r="AW886" t="s">
        <v>126</v>
      </c>
      <c r="AX886" t="s">
        <v>421</v>
      </c>
      <c r="AY886" t="s">
        <v>110</v>
      </c>
      <c r="AZ886">
        <v>172</v>
      </c>
      <c r="BA886" t="s">
        <v>67</v>
      </c>
      <c r="BB886">
        <v>0</v>
      </c>
      <c r="BC886">
        <v>0.14000000000000001</v>
      </c>
      <c r="BD886">
        <v>1.7</v>
      </c>
      <c r="BE886">
        <v>1.7</v>
      </c>
      <c r="BF886" t="s">
        <v>70</v>
      </c>
      <c r="BG886" t="s">
        <v>128</v>
      </c>
      <c r="BH886" t="s">
        <v>704</v>
      </c>
      <c r="BI886" t="s">
        <v>67</v>
      </c>
      <c r="BJ886" t="s">
        <v>147</v>
      </c>
      <c r="BK886" t="s">
        <v>67</v>
      </c>
      <c r="BL886" t="s">
        <v>130</v>
      </c>
      <c r="BM886">
        <v>89.397000000000006</v>
      </c>
      <c r="BN886">
        <v>46.99</v>
      </c>
      <c r="BO886">
        <v>0.28000000000000003</v>
      </c>
      <c r="BP886">
        <v>1.7</v>
      </c>
      <c r="BQ886" t="s">
        <v>148</v>
      </c>
      <c r="BR886" t="s">
        <v>139</v>
      </c>
      <c r="BS886" t="s">
        <v>133</v>
      </c>
      <c r="BT886" t="s">
        <v>98</v>
      </c>
      <c r="BU886">
        <v>-1.25</v>
      </c>
      <c r="BV886">
        <v>-1</v>
      </c>
    </row>
    <row r="887" spans="1:74" x14ac:dyDescent="0.25">
      <c r="A887" t="s">
        <v>80</v>
      </c>
      <c r="B887" t="s">
        <v>80</v>
      </c>
      <c r="C887" t="s">
        <v>80</v>
      </c>
      <c r="D887">
        <v>3.7</v>
      </c>
      <c r="E887">
        <v>0.1</v>
      </c>
      <c r="F887" t="s">
        <v>67</v>
      </c>
      <c r="G887" t="s">
        <v>105</v>
      </c>
      <c r="H887">
        <v>199</v>
      </c>
      <c r="I887">
        <v>1.1299999999999999</v>
      </c>
      <c r="J887" t="s">
        <v>106</v>
      </c>
      <c r="K887" t="s">
        <v>67</v>
      </c>
      <c r="L887">
        <v>0</v>
      </c>
      <c r="M887" t="s">
        <v>116</v>
      </c>
      <c r="N887" t="s">
        <v>107</v>
      </c>
      <c r="O887">
        <v>-1.4</v>
      </c>
      <c r="P887">
        <v>-1.5</v>
      </c>
      <c r="Q887">
        <v>-1.37</v>
      </c>
      <c r="R887" t="s">
        <v>72</v>
      </c>
      <c r="S887">
        <v>6.4</v>
      </c>
      <c r="T887" t="s">
        <v>65</v>
      </c>
      <c r="U887" t="s">
        <v>998</v>
      </c>
      <c r="V887" t="s">
        <v>108</v>
      </c>
      <c r="W887" t="s">
        <v>80</v>
      </c>
      <c r="X887">
        <v>0.11</v>
      </c>
      <c r="Y887" t="s">
        <v>67</v>
      </c>
      <c r="Z887">
        <v>-0.98</v>
      </c>
      <c r="AA887" t="s">
        <v>65</v>
      </c>
      <c r="AB887" t="s">
        <v>92</v>
      </c>
      <c r="AC887">
        <v>-1.5</v>
      </c>
      <c r="AD887">
        <v>2021</v>
      </c>
      <c r="AE887">
        <v>310.10000000000002</v>
      </c>
      <c r="AF887">
        <v>620</v>
      </c>
      <c r="AG887" t="s">
        <v>93</v>
      </c>
      <c r="AH887" t="s">
        <v>66</v>
      </c>
      <c r="AI887">
        <v>1536</v>
      </c>
      <c r="AJ887">
        <v>0.42</v>
      </c>
      <c r="AK887" t="s">
        <v>109</v>
      </c>
      <c r="AL887">
        <v>457568</v>
      </c>
      <c r="AM887" t="s">
        <v>999</v>
      </c>
      <c r="AN887" t="s">
        <v>67</v>
      </c>
      <c r="AO887" t="s">
        <v>123</v>
      </c>
      <c r="AP887" t="s">
        <v>124</v>
      </c>
      <c r="AQ887" t="s">
        <v>68</v>
      </c>
      <c r="AR887" t="s">
        <v>93</v>
      </c>
      <c r="AS887" t="s">
        <v>67</v>
      </c>
      <c r="AT887" t="s">
        <v>146</v>
      </c>
      <c r="AU887" t="s">
        <v>125</v>
      </c>
      <c r="AV887" t="s">
        <v>67</v>
      </c>
      <c r="AW887" t="s">
        <v>126</v>
      </c>
      <c r="AX887" t="s">
        <v>273</v>
      </c>
      <c r="AY887" t="s">
        <v>110</v>
      </c>
      <c r="AZ887">
        <v>869</v>
      </c>
      <c r="BA887" t="s">
        <v>67</v>
      </c>
      <c r="BB887">
        <v>0</v>
      </c>
      <c r="BC887">
        <v>0.13</v>
      </c>
      <c r="BD887">
        <v>2.6</v>
      </c>
      <c r="BE887">
        <v>2.6</v>
      </c>
      <c r="BF887" t="s">
        <v>70</v>
      </c>
      <c r="BG887" t="s">
        <v>128</v>
      </c>
      <c r="BH887" t="s">
        <v>704</v>
      </c>
      <c r="BI887" t="s">
        <v>67</v>
      </c>
      <c r="BJ887" t="s">
        <v>147</v>
      </c>
      <c r="BK887" t="s">
        <v>67</v>
      </c>
      <c r="BL887" t="s">
        <v>130</v>
      </c>
      <c r="BM887" t="s">
        <v>67</v>
      </c>
      <c r="BN887">
        <v>35.04</v>
      </c>
      <c r="BO887">
        <v>0.25</v>
      </c>
      <c r="BP887">
        <v>1.2</v>
      </c>
      <c r="BQ887" t="s">
        <v>148</v>
      </c>
      <c r="BR887" t="s">
        <v>139</v>
      </c>
      <c r="BS887" t="s">
        <v>133</v>
      </c>
      <c r="BT887" t="s">
        <v>98</v>
      </c>
      <c r="BU887">
        <v>-1.25</v>
      </c>
      <c r="BV887">
        <v>-1</v>
      </c>
    </row>
    <row r="888" spans="1:74" x14ac:dyDescent="0.25">
      <c r="A888" t="s">
        <v>80</v>
      </c>
      <c r="B888" t="s">
        <v>80</v>
      </c>
      <c r="C888" t="s">
        <v>80</v>
      </c>
      <c r="D888">
        <v>0.5</v>
      </c>
      <c r="E888">
        <v>0.01</v>
      </c>
      <c r="F888" t="s">
        <v>67</v>
      </c>
      <c r="G888" t="s">
        <v>105</v>
      </c>
      <c r="H888">
        <v>199</v>
      </c>
      <c r="I888">
        <v>1.1299999999999999</v>
      </c>
      <c r="J888" t="s">
        <v>106</v>
      </c>
      <c r="K888" t="s">
        <v>67</v>
      </c>
      <c r="L888">
        <v>0</v>
      </c>
      <c r="M888" t="s">
        <v>116</v>
      </c>
      <c r="N888" t="s">
        <v>107</v>
      </c>
      <c r="O888">
        <v>-1.4</v>
      </c>
      <c r="P888">
        <v>-1.32</v>
      </c>
      <c r="Q888">
        <v>-1.28</v>
      </c>
      <c r="R888" t="s">
        <v>72</v>
      </c>
      <c r="S888">
        <v>5.8</v>
      </c>
      <c r="T888" t="s">
        <v>65</v>
      </c>
      <c r="U888" t="s">
        <v>1000</v>
      </c>
      <c r="V888" t="s">
        <v>108</v>
      </c>
      <c r="W888" t="s">
        <v>80</v>
      </c>
      <c r="X888">
        <v>0.01</v>
      </c>
      <c r="Y888" t="s">
        <v>67</v>
      </c>
      <c r="Z888">
        <v>-1.03</v>
      </c>
      <c r="AA888" t="s">
        <v>65</v>
      </c>
      <c r="AB888" t="s">
        <v>92</v>
      </c>
      <c r="AC888">
        <v>-1.32</v>
      </c>
      <c r="AD888">
        <v>2021</v>
      </c>
      <c r="AE888">
        <v>90.9</v>
      </c>
      <c r="AF888">
        <v>182</v>
      </c>
      <c r="AG888" t="s">
        <v>93</v>
      </c>
      <c r="AH888" t="s">
        <v>66</v>
      </c>
      <c r="AI888">
        <v>1536</v>
      </c>
      <c r="AJ888">
        <v>0.09</v>
      </c>
      <c r="AK888" t="s">
        <v>109</v>
      </c>
      <c r="AL888">
        <v>457569</v>
      </c>
      <c r="AM888" t="s">
        <v>1001</v>
      </c>
      <c r="AN888" t="s">
        <v>67</v>
      </c>
      <c r="AO888" t="s">
        <v>123</v>
      </c>
      <c r="AP888" t="s">
        <v>124</v>
      </c>
      <c r="AQ888" t="s">
        <v>68</v>
      </c>
      <c r="AR888" t="s">
        <v>93</v>
      </c>
      <c r="AS888" t="s">
        <v>67</v>
      </c>
      <c r="AT888" t="s">
        <v>146</v>
      </c>
      <c r="AU888" t="s">
        <v>125</v>
      </c>
      <c r="AV888" t="s">
        <v>67</v>
      </c>
      <c r="AW888" t="s">
        <v>126</v>
      </c>
      <c r="AX888" t="s">
        <v>347</v>
      </c>
      <c r="AY888" t="s">
        <v>110</v>
      </c>
      <c r="AZ888">
        <v>1284</v>
      </c>
      <c r="BA888" t="s">
        <v>67</v>
      </c>
      <c r="BB888">
        <v>0</v>
      </c>
      <c r="BC888">
        <v>0.04</v>
      </c>
      <c r="BD888">
        <v>2.6</v>
      </c>
      <c r="BE888">
        <v>2.6</v>
      </c>
      <c r="BF888" t="s">
        <v>70</v>
      </c>
      <c r="BG888" t="s">
        <v>128</v>
      </c>
      <c r="BH888" t="s">
        <v>704</v>
      </c>
      <c r="BI888" t="s">
        <v>67</v>
      </c>
      <c r="BJ888" t="s">
        <v>147</v>
      </c>
      <c r="BK888" t="s">
        <v>67</v>
      </c>
      <c r="BL888" t="s">
        <v>130</v>
      </c>
      <c r="BM888" t="s">
        <v>67</v>
      </c>
      <c r="BN888">
        <v>1.03</v>
      </c>
      <c r="BO888">
        <v>7.0000000000000007E-2</v>
      </c>
      <c r="BP888">
        <v>0.6</v>
      </c>
      <c r="BQ888" t="s">
        <v>148</v>
      </c>
      <c r="BR888" t="s">
        <v>139</v>
      </c>
      <c r="BS888" t="s">
        <v>133</v>
      </c>
      <c r="BT888" t="s">
        <v>98</v>
      </c>
      <c r="BU888">
        <v>-1.25</v>
      </c>
      <c r="BV888">
        <v>-1</v>
      </c>
    </row>
    <row r="889" spans="1:74" x14ac:dyDescent="0.25">
      <c r="A889" t="s">
        <v>67</v>
      </c>
      <c r="B889" t="s">
        <v>67</v>
      </c>
      <c r="C889" t="s">
        <v>67</v>
      </c>
      <c r="D889" t="s">
        <v>67</v>
      </c>
      <c r="E889" t="s">
        <v>67</v>
      </c>
      <c r="F889" t="s">
        <v>67</v>
      </c>
      <c r="G889" t="s">
        <v>67</v>
      </c>
      <c r="H889">
        <v>199</v>
      </c>
      <c r="I889">
        <v>1.1299999999999999</v>
      </c>
      <c r="J889" t="s">
        <v>67</v>
      </c>
      <c r="K889" t="s">
        <v>67</v>
      </c>
      <c r="L889" t="s">
        <v>67</v>
      </c>
      <c r="M889" t="s">
        <v>116</v>
      </c>
      <c r="N889" t="s">
        <v>67</v>
      </c>
      <c r="O889" t="s">
        <v>67</v>
      </c>
      <c r="P889" t="s">
        <v>67</v>
      </c>
      <c r="Q889" t="s">
        <v>67</v>
      </c>
      <c r="R889" t="s">
        <v>67</v>
      </c>
      <c r="S889" t="s">
        <v>67</v>
      </c>
      <c r="T889" t="s">
        <v>67</v>
      </c>
      <c r="U889" t="s">
        <v>1002</v>
      </c>
      <c r="V889" t="s">
        <v>67</v>
      </c>
      <c r="W889" t="s">
        <v>67</v>
      </c>
      <c r="X889" t="s">
        <v>67</v>
      </c>
      <c r="Y889" t="s">
        <v>67</v>
      </c>
      <c r="Z889" t="s">
        <v>67</v>
      </c>
      <c r="AA889" t="s">
        <v>67</v>
      </c>
      <c r="AB889" t="s">
        <v>67</v>
      </c>
      <c r="AC889" t="s">
        <v>67</v>
      </c>
      <c r="AD889">
        <v>2021</v>
      </c>
      <c r="AE889" t="s">
        <v>67</v>
      </c>
      <c r="AF889" t="s">
        <v>67</v>
      </c>
      <c r="AG889" t="s">
        <v>67</v>
      </c>
      <c r="AH889" t="s">
        <v>67</v>
      </c>
      <c r="AI889" t="s">
        <v>67</v>
      </c>
      <c r="AJ889" t="s">
        <v>67</v>
      </c>
      <c r="AK889" t="s">
        <v>67</v>
      </c>
      <c r="AL889">
        <v>460546</v>
      </c>
      <c r="AM889" t="s">
        <v>67</v>
      </c>
      <c r="AN889" t="s">
        <v>67</v>
      </c>
      <c r="AO889" t="s">
        <v>67</v>
      </c>
      <c r="AP889" t="s">
        <v>67</v>
      </c>
      <c r="AQ889" t="s">
        <v>68</v>
      </c>
      <c r="AR889" t="s">
        <v>67</v>
      </c>
      <c r="AS889" t="s">
        <v>67</v>
      </c>
      <c r="AT889" t="s">
        <v>67</v>
      </c>
      <c r="AU889" t="s">
        <v>67</v>
      </c>
      <c r="AV889" t="s">
        <v>67</v>
      </c>
      <c r="AW889" t="s">
        <v>126</v>
      </c>
      <c r="AX889" t="s">
        <v>477</v>
      </c>
      <c r="AY889" t="s">
        <v>67</v>
      </c>
      <c r="AZ889" t="s">
        <v>67</v>
      </c>
      <c r="BA889" t="s">
        <v>67</v>
      </c>
      <c r="BB889">
        <v>0</v>
      </c>
      <c r="BC889" t="s">
        <v>67</v>
      </c>
      <c r="BD889" t="s">
        <v>67</v>
      </c>
      <c r="BE889" t="s">
        <v>67</v>
      </c>
      <c r="BF889" t="s">
        <v>303</v>
      </c>
      <c r="BG889" t="s">
        <v>241</v>
      </c>
      <c r="BH889" t="s">
        <v>704</v>
      </c>
      <c r="BI889" t="s">
        <v>135</v>
      </c>
      <c r="BJ889" t="s">
        <v>67</v>
      </c>
      <c r="BK889" t="s">
        <v>67</v>
      </c>
      <c r="BL889" t="s">
        <v>97</v>
      </c>
      <c r="BM889" t="s">
        <v>67</v>
      </c>
      <c r="BN889" t="s">
        <v>67</v>
      </c>
      <c r="BO889" t="s">
        <v>67</v>
      </c>
      <c r="BP889" t="s">
        <v>67</v>
      </c>
      <c r="BQ889" t="s">
        <v>67</v>
      </c>
      <c r="BR889" t="s">
        <v>753</v>
      </c>
      <c r="BS889" t="s">
        <v>67</v>
      </c>
      <c r="BT889" t="s">
        <v>67</v>
      </c>
      <c r="BU889" t="s">
        <v>67</v>
      </c>
      <c r="BV889" t="s">
        <v>67</v>
      </c>
    </row>
    <row r="890" spans="1:74" x14ac:dyDescent="0.25">
      <c r="A890" t="s">
        <v>193</v>
      </c>
      <c r="B890" t="s">
        <v>103</v>
      </c>
      <c r="C890" t="s">
        <v>188</v>
      </c>
      <c r="D890">
        <v>4</v>
      </c>
      <c r="E890">
        <v>2.71</v>
      </c>
      <c r="F890" t="s">
        <v>67</v>
      </c>
      <c r="G890" t="s">
        <v>88</v>
      </c>
      <c r="H890">
        <v>199</v>
      </c>
      <c r="I890">
        <v>1.1299999999999999</v>
      </c>
      <c r="J890" t="s">
        <v>89</v>
      </c>
      <c r="K890" t="s">
        <v>67</v>
      </c>
      <c r="L890">
        <v>0</v>
      </c>
      <c r="M890" t="s">
        <v>116</v>
      </c>
      <c r="N890" t="s">
        <v>90</v>
      </c>
      <c r="O890">
        <v>-2.6</v>
      </c>
      <c r="P890">
        <v>-2.58</v>
      </c>
      <c r="Q890">
        <v>-2.12</v>
      </c>
      <c r="R890" t="s">
        <v>72</v>
      </c>
      <c r="S890">
        <v>15.5</v>
      </c>
      <c r="T890" t="s">
        <v>65</v>
      </c>
      <c r="U890" t="s">
        <v>1003</v>
      </c>
      <c r="V890" t="s">
        <v>91</v>
      </c>
      <c r="W890" t="s">
        <v>193</v>
      </c>
      <c r="X890">
        <v>3.06</v>
      </c>
      <c r="Y890" t="s">
        <v>67</v>
      </c>
      <c r="Z890">
        <v>-1</v>
      </c>
      <c r="AA890" t="s">
        <v>65</v>
      </c>
      <c r="AB890" t="s">
        <v>92</v>
      </c>
      <c r="AC890">
        <v>-2.58</v>
      </c>
      <c r="AD890">
        <v>2021</v>
      </c>
      <c r="AE890">
        <v>39.5</v>
      </c>
      <c r="AF890">
        <v>79</v>
      </c>
      <c r="AG890" t="s">
        <v>93</v>
      </c>
      <c r="AH890" t="s">
        <v>66</v>
      </c>
      <c r="AI890">
        <v>1536</v>
      </c>
      <c r="AJ890">
        <v>12.62</v>
      </c>
      <c r="AK890" t="s">
        <v>94</v>
      </c>
      <c r="AL890">
        <v>457571</v>
      </c>
      <c r="AM890" t="s">
        <v>979</v>
      </c>
      <c r="AN890" t="s">
        <v>67</v>
      </c>
      <c r="AO890" t="s">
        <v>123</v>
      </c>
      <c r="AP890" t="s">
        <v>124</v>
      </c>
      <c r="AQ890" t="s">
        <v>68</v>
      </c>
      <c r="AR890" t="s">
        <v>93</v>
      </c>
      <c r="AS890" t="s">
        <v>67</v>
      </c>
      <c r="AT890" t="s">
        <v>146</v>
      </c>
      <c r="AU890" t="s">
        <v>125</v>
      </c>
      <c r="AV890" t="s">
        <v>67</v>
      </c>
      <c r="AW890" t="s">
        <v>126</v>
      </c>
      <c r="AX890" t="s">
        <v>346</v>
      </c>
      <c r="AY890" t="s">
        <v>95</v>
      </c>
      <c r="AZ890">
        <v>930</v>
      </c>
      <c r="BA890" t="s">
        <v>67</v>
      </c>
      <c r="BB890">
        <v>0</v>
      </c>
      <c r="BC890">
        <v>0.46</v>
      </c>
      <c r="BD890">
        <v>2.7</v>
      </c>
      <c r="BE890">
        <v>2.7</v>
      </c>
      <c r="BF890" t="s">
        <v>70</v>
      </c>
      <c r="BG890" t="s">
        <v>99</v>
      </c>
      <c r="BH890" t="s">
        <v>704</v>
      </c>
      <c r="BI890" t="s">
        <v>67</v>
      </c>
      <c r="BJ890" t="s">
        <v>147</v>
      </c>
      <c r="BK890" t="s">
        <v>67</v>
      </c>
      <c r="BL890" t="s">
        <v>97</v>
      </c>
      <c r="BM890" t="s">
        <v>67</v>
      </c>
      <c r="BN890">
        <v>121</v>
      </c>
      <c r="BO890">
        <v>1.33</v>
      </c>
      <c r="BP890">
        <v>10.1</v>
      </c>
      <c r="BQ890" t="s">
        <v>74</v>
      </c>
      <c r="BR890" t="s">
        <v>716</v>
      </c>
      <c r="BS890" t="s">
        <v>133</v>
      </c>
      <c r="BT890" t="s">
        <v>98</v>
      </c>
      <c r="BU890">
        <v>-1.25</v>
      </c>
      <c r="BV890">
        <v>-1</v>
      </c>
    </row>
    <row r="891" spans="1:74" x14ac:dyDescent="0.25">
      <c r="A891" t="s">
        <v>248</v>
      </c>
      <c r="B891" t="s">
        <v>248</v>
      </c>
      <c r="C891" t="s">
        <v>248</v>
      </c>
      <c r="D891">
        <v>3.5</v>
      </c>
      <c r="E891">
        <v>2.71</v>
      </c>
      <c r="F891" t="s">
        <v>67</v>
      </c>
      <c r="G891" t="s">
        <v>88</v>
      </c>
      <c r="H891">
        <v>199</v>
      </c>
      <c r="I891">
        <v>1.1299999999999999</v>
      </c>
      <c r="J891" t="s">
        <v>89</v>
      </c>
      <c r="K891" t="s">
        <v>67</v>
      </c>
      <c r="L891">
        <v>0</v>
      </c>
      <c r="M891" t="s">
        <v>116</v>
      </c>
      <c r="N891" t="s">
        <v>90</v>
      </c>
      <c r="O891">
        <v>-2.6</v>
      </c>
      <c r="P891">
        <v>-2.58</v>
      </c>
      <c r="Q891">
        <v>-2.12</v>
      </c>
      <c r="R891" t="s">
        <v>72</v>
      </c>
      <c r="S891">
        <v>15.5</v>
      </c>
      <c r="T891" t="s">
        <v>65</v>
      </c>
      <c r="U891" t="s">
        <v>1003</v>
      </c>
      <c r="V891" t="s">
        <v>91</v>
      </c>
      <c r="W891" t="s">
        <v>248</v>
      </c>
      <c r="X891">
        <v>3.06</v>
      </c>
      <c r="Y891" t="s">
        <v>67</v>
      </c>
      <c r="Z891">
        <v>-1</v>
      </c>
      <c r="AA891" t="s">
        <v>65</v>
      </c>
      <c r="AB891" t="s">
        <v>92</v>
      </c>
      <c r="AC891">
        <v>-2.58</v>
      </c>
      <c r="AD891">
        <v>2021</v>
      </c>
      <c r="AE891">
        <v>34.4</v>
      </c>
      <c r="AF891">
        <v>69</v>
      </c>
      <c r="AG891" t="s">
        <v>93</v>
      </c>
      <c r="AH891" t="s">
        <v>66</v>
      </c>
      <c r="AI891">
        <v>1536</v>
      </c>
      <c r="AJ891">
        <v>12.62</v>
      </c>
      <c r="AK891" t="s">
        <v>94</v>
      </c>
      <c r="AL891">
        <v>457572</v>
      </c>
      <c r="AM891" t="s">
        <v>979</v>
      </c>
      <c r="AN891" t="s">
        <v>67</v>
      </c>
      <c r="AO891" t="s">
        <v>123</v>
      </c>
      <c r="AP891" t="s">
        <v>124</v>
      </c>
      <c r="AQ891" t="s">
        <v>68</v>
      </c>
      <c r="AR891" t="s">
        <v>93</v>
      </c>
      <c r="AS891" t="s">
        <v>67</v>
      </c>
      <c r="AT891" t="s">
        <v>146</v>
      </c>
      <c r="AU891" t="s">
        <v>125</v>
      </c>
      <c r="AV891" t="s">
        <v>67</v>
      </c>
      <c r="AW891" t="s">
        <v>126</v>
      </c>
      <c r="AX891" t="s">
        <v>346</v>
      </c>
      <c r="AY891" t="s">
        <v>95</v>
      </c>
      <c r="AZ891">
        <v>930</v>
      </c>
      <c r="BA891" t="s">
        <v>67</v>
      </c>
      <c r="BB891">
        <v>0</v>
      </c>
      <c r="BC891">
        <v>0.46</v>
      </c>
      <c r="BD891">
        <v>2.7</v>
      </c>
      <c r="BE891">
        <v>2.7</v>
      </c>
      <c r="BF891" t="s">
        <v>70</v>
      </c>
      <c r="BG891" t="s">
        <v>99</v>
      </c>
      <c r="BH891" t="s">
        <v>704</v>
      </c>
      <c r="BI891" t="s">
        <v>67</v>
      </c>
      <c r="BJ891" t="s">
        <v>147</v>
      </c>
      <c r="BK891" t="s">
        <v>67</v>
      </c>
      <c r="BL891" t="s">
        <v>97</v>
      </c>
      <c r="BM891" t="s">
        <v>67</v>
      </c>
      <c r="BN891">
        <v>105.26</v>
      </c>
      <c r="BO891">
        <v>1.33</v>
      </c>
      <c r="BP891">
        <v>10.1</v>
      </c>
      <c r="BQ891" t="s">
        <v>74</v>
      </c>
      <c r="BR891" t="s">
        <v>716</v>
      </c>
      <c r="BS891" t="s">
        <v>133</v>
      </c>
      <c r="BT891" t="s">
        <v>98</v>
      </c>
      <c r="BU891">
        <v>-1.25</v>
      </c>
      <c r="BV891">
        <v>-1</v>
      </c>
    </row>
    <row r="892" spans="1:74" x14ac:dyDescent="0.25">
      <c r="A892" t="s">
        <v>248</v>
      </c>
      <c r="B892" t="s">
        <v>248</v>
      </c>
      <c r="C892" t="s">
        <v>248</v>
      </c>
      <c r="D892">
        <v>8.8000000000000007</v>
      </c>
      <c r="E892">
        <v>3.27</v>
      </c>
      <c r="F892" t="s">
        <v>67</v>
      </c>
      <c r="G892" t="s">
        <v>88</v>
      </c>
      <c r="H892">
        <v>199</v>
      </c>
      <c r="I892">
        <v>1.1299999999999999</v>
      </c>
      <c r="J892" t="s">
        <v>89</v>
      </c>
      <c r="K892" t="s">
        <v>67</v>
      </c>
      <c r="L892">
        <v>0</v>
      </c>
      <c r="M892" t="s">
        <v>116</v>
      </c>
      <c r="N892" t="s">
        <v>107</v>
      </c>
      <c r="O892">
        <v>-2.6</v>
      </c>
      <c r="P892">
        <v>-2.52</v>
      </c>
      <c r="Q892">
        <v>-2.08</v>
      </c>
      <c r="R892" t="s">
        <v>142</v>
      </c>
      <c r="S892">
        <v>12.3</v>
      </c>
      <c r="T892" t="s">
        <v>65</v>
      </c>
      <c r="U892" t="s">
        <v>1003</v>
      </c>
      <c r="V892" t="s">
        <v>257</v>
      </c>
      <c r="W892" t="s">
        <v>248</v>
      </c>
      <c r="X892">
        <v>3.7</v>
      </c>
      <c r="Y892" t="s">
        <v>67</v>
      </c>
      <c r="Z892">
        <v>-1.04</v>
      </c>
      <c r="AA892" t="s">
        <v>65</v>
      </c>
      <c r="AB892" t="s">
        <v>92</v>
      </c>
      <c r="AC892">
        <v>-2.52</v>
      </c>
      <c r="AD892">
        <v>2021</v>
      </c>
      <c r="AE892">
        <v>78.099999999999994</v>
      </c>
      <c r="AF892">
        <v>156</v>
      </c>
      <c r="AG892" t="s">
        <v>93</v>
      </c>
      <c r="AH892" t="s">
        <v>66</v>
      </c>
      <c r="AI892">
        <v>1536</v>
      </c>
      <c r="AJ892">
        <v>13.62</v>
      </c>
      <c r="AK892" t="s">
        <v>109</v>
      </c>
      <c r="AL892">
        <v>457573</v>
      </c>
      <c r="AM892" t="s">
        <v>979</v>
      </c>
      <c r="AN892" t="s">
        <v>67</v>
      </c>
      <c r="AO892" t="s">
        <v>123</v>
      </c>
      <c r="AP892" t="s">
        <v>124</v>
      </c>
      <c r="AQ892" t="s">
        <v>68</v>
      </c>
      <c r="AR892" t="s">
        <v>93</v>
      </c>
      <c r="AS892" t="s">
        <v>67</v>
      </c>
      <c r="AT892" t="s">
        <v>146</v>
      </c>
      <c r="AU892" t="s">
        <v>125</v>
      </c>
      <c r="AV892" t="s">
        <v>67</v>
      </c>
      <c r="AW892" t="s">
        <v>126</v>
      </c>
      <c r="AX892" t="s">
        <v>255</v>
      </c>
      <c r="AY892" t="s">
        <v>110</v>
      </c>
      <c r="AZ892">
        <v>922</v>
      </c>
      <c r="BA892" t="s">
        <v>67</v>
      </c>
      <c r="BB892">
        <v>0</v>
      </c>
      <c r="BC892">
        <v>0.44</v>
      </c>
      <c r="BD892">
        <v>0</v>
      </c>
      <c r="BE892">
        <v>1</v>
      </c>
      <c r="BF892" t="s">
        <v>70</v>
      </c>
      <c r="BG892" t="s">
        <v>99</v>
      </c>
      <c r="BH892" t="s">
        <v>704</v>
      </c>
      <c r="BI892" t="s">
        <v>67</v>
      </c>
      <c r="BJ892" t="s">
        <v>147</v>
      </c>
      <c r="BK892" t="s">
        <v>67</v>
      </c>
      <c r="BL892" t="s">
        <v>97</v>
      </c>
      <c r="BM892" t="s">
        <v>67</v>
      </c>
      <c r="BN892">
        <v>288.72000000000003</v>
      </c>
      <c r="BO892">
        <v>1.27</v>
      </c>
      <c r="BP892">
        <v>11.3</v>
      </c>
      <c r="BQ892" t="s">
        <v>74</v>
      </c>
      <c r="BR892" t="s">
        <v>716</v>
      </c>
      <c r="BS892" t="s">
        <v>133</v>
      </c>
      <c r="BT892" t="s">
        <v>98</v>
      </c>
      <c r="BU892">
        <v>-1.25</v>
      </c>
      <c r="BV892">
        <v>-1</v>
      </c>
    </row>
    <row r="893" spans="1:74" x14ac:dyDescent="0.25">
      <c r="A893" t="s">
        <v>248</v>
      </c>
      <c r="B893" t="s">
        <v>248</v>
      </c>
      <c r="C893" t="s">
        <v>248</v>
      </c>
      <c r="D893">
        <v>4.5</v>
      </c>
      <c r="E893">
        <v>2.71</v>
      </c>
      <c r="F893" t="s">
        <v>67</v>
      </c>
      <c r="G893" t="s">
        <v>105</v>
      </c>
      <c r="H893">
        <v>199</v>
      </c>
      <c r="I893">
        <v>1.1299999999999999</v>
      </c>
      <c r="J893" t="s">
        <v>106</v>
      </c>
      <c r="K893" t="s">
        <v>67</v>
      </c>
      <c r="L893">
        <v>0</v>
      </c>
      <c r="M893" t="s">
        <v>116</v>
      </c>
      <c r="N893" t="s">
        <v>107</v>
      </c>
      <c r="O893">
        <v>-2.6</v>
      </c>
      <c r="P893">
        <v>-2.58</v>
      </c>
      <c r="Q893">
        <v>-2.12</v>
      </c>
      <c r="R893" t="s">
        <v>72</v>
      </c>
      <c r="S893">
        <v>15.5</v>
      </c>
      <c r="T893" t="s">
        <v>65</v>
      </c>
      <c r="U893" t="s">
        <v>1003</v>
      </c>
      <c r="V893" t="s">
        <v>108</v>
      </c>
      <c r="W893" t="s">
        <v>248</v>
      </c>
      <c r="X893">
        <v>3.06</v>
      </c>
      <c r="Y893" t="s">
        <v>67</v>
      </c>
      <c r="Z893">
        <v>-1</v>
      </c>
      <c r="AA893" t="s">
        <v>65</v>
      </c>
      <c r="AB893" t="s">
        <v>92</v>
      </c>
      <c r="AC893">
        <v>-2.58</v>
      </c>
      <c r="AD893">
        <v>2021</v>
      </c>
      <c r="AE893">
        <v>44.6</v>
      </c>
      <c r="AF893">
        <v>89</v>
      </c>
      <c r="AG893" t="s">
        <v>93</v>
      </c>
      <c r="AH893" t="s">
        <v>66</v>
      </c>
      <c r="AI893">
        <v>1536</v>
      </c>
      <c r="AJ893">
        <v>12.62</v>
      </c>
      <c r="AK893" t="s">
        <v>109</v>
      </c>
      <c r="AL893">
        <v>457574</v>
      </c>
      <c r="AM893" t="s">
        <v>979</v>
      </c>
      <c r="AN893" t="s">
        <v>67</v>
      </c>
      <c r="AO893" t="s">
        <v>123</v>
      </c>
      <c r="AP893" t="s">
        <v>124</v>
      </c>
      <c r="AQ893" t="s">
        <v>68</v>
      </c>
      <c r="AR893" t="s">
        <v>93</v>
      </c>
      <c r="AS893" t="s">
        <v>67</v>
      </c>
      <c r="AT893" t="s">
        <v>146</v>
      </c>
      <c r="AU893" t="s">
        <v>125</v>
      </c>
      <c r="AV893" t="s">
        <v>67</v>
      </c>
      <c r="AW893" t="s">
        <v>126</v>
      </c>
      <c r="AX893" t="s">
        <v>1004</v>
      </c>
      <c r="AY893" t="s">
        <v>110</v>
      </c>
      <c r="AZ893">
        <v>930</v>
      </c>
      <c r="BA893" t="s">
        <v>67</v>
      </c>
      <c r="BB893">
        <v>0</v>
      </c>
      <c r="BC893">
        <v>0.46</v>
      </c>
      <c r="BD893">
        <v>2.7</v>
      </c>
      <c r="BE893">
        <v>2.7</v>
      </c>
      <c r="BF893" t="s">
        <v>70</v>
      </c>
      <c r="BG893" t="s">
        <v>99</v>
      </c>
      <c r="BH893" t="s">
        <v>704</v>
      </c>
      <c r="BI893" t="s">
        <v>67</v>
      </c>
      <c r="BJ893" t="s">
        <v>147</v>
      </c>
      <c r="BK893" t="s">
        <v>67</v>
      </c>
      <c r="BL893" t="s">
        <v>97</v>
      </c>
      <c r="BM893" t="s">
        <v>67</v>
      </c>
      <c r="BN893">
        <v>136.55000000000001</v>
      </c>
      <c r="BO893">
        <v>1.33</v>
      </c>
      <c r="BP893">
        <v>10.1</v>
      </c>
      <c r="BQ893" t="s">
        <v>74</v>
      </c>
      <c r="BR893" t="s">
        <v>716</v>
      </c>
      <c r="BS893" t="s">
        <v>133</v>
      </c>
      <c r="BT893" t="s">
        <v>98</v>
      </c>
      <c r="BU893">
        <v>-1.25</v>
      </c>
      <c r="BV893">
        <v>-1</v>
      </c>
    </row>
    <row r="894" spans="1:74" x14ac:dyDescent="0.25">
      <c r="A894" t="s">
        <v>248</v>
      </c>
      <c r="B894" t="s">
        <v>248</v>
      </c>
      <c r="C894" t="s">
        <v>248</v>
      </c>
      <c r="D894">
        <v>8.6</v>
      </c>
      <c r="E894">
        <v>3.27</v>
      </c>
      <c r="F894" t="s">
        <v>67</v>
      </c>
      <c r="G894" t="s">
        <v>105</v>
      </c>
      <c r="H894">
        <v>199</v>
      </c>
      <c r="I894">
        <v>1.1299999999999999</v>
      </c>
      <c r="J894" t="s">
        <v>106</v>
      </c>
      <c r="K894" t="s">
        <v>67</v>
      </c>
      <c r="L894">
        <v>0</v>
      </c>
      <c r="M894" t="s">
        <v>116</v>
      </c>
      <c r="N894" t="s">
        <v>107</v>
      </c>
      <c r="O894">
        <v>-2.6</v>
      </c>
      <c r="P894">
        <v>-2.52</v>
      </c>
      <c r="Q894">
        <v>-2.08</v>
      </c>
      <c r="R894" t="s">
        <v>142</v>
      </c>
      <c r="S894">
        <v>12.3</v>
      </c>
      <c r="T894" t="s">
        <v>65</v>
      </c>
      <c r="U894" t="s">
        <v>1003</v>
      </c>
      <c r="V894" t="s">
        <v>119</v>
      </c>
      <c r="W894" t="s">
        <v>248</v>
      </c>
      <c r="X894">
        <v>3.7</v>
      </c>
      <c r="Y894" t="s">
        <v>67</v>
      </c>
      <c r="Z894">
        <v>-1.04</v>
      </c>
      <c r="AA894" t="s">
        <v>65</v>
      </c>
      <c r="AB894" t="s">
        <v>92</v>
      </c>
      <c r="AC894">
        <v>-2.52</v>
      </c>
      <c r="AD894">
        <v>2021</v>
      </c>
      <c r="AE894">
        <v>76</v>
      </c>
      <c r="AF894">
        <v>152</v>
      </c>
      <c r="AG894" t="s">
        <v>93</v>
      </c>
      <c r="AH894" t="s">
        <v>66</v>
      </c>
      <c r="AI894">
        <v>1536</v>
      </c>
      <c r="AJ894">
        <v>13.62</v>
      </c>
      <c r="AK894" t="s">
        <v>109</v>
      </c>
      <c r="AL894">
        <v>457575</v>
      </c>
      <c r="AM894" t="s">
        <v>979</v>
      </c>
      <c r="AN894" t="s">
        <v>67</v>
      </c>
      <c r="AO894" t="s">
        <v>123</v>
      </c>
      <c r="AP894" t="s">
        <v>124</v>
      </c>
      <c r="AQ894" t="s">
        <v>68</v>
      </c>
      <c r="AR894" t="s">
        <v>93</v>
      </c>
      <c r="AS894" t="s">
        <v>67</v>
      </c>
      <c r="AT894" t="s">
        <v>146</v>
      </c>
      <c r="AU894" t="s">
        <v>125</v>
      </c>
      <c r="AV894" t="s">
        <v>67</v>
      </c>
      <c r="AW894" t="s">
        <v>126</v>
      </c>
      <c r="AX894" t="s">
        <v>1004</v>
      </c>
      <c r="AY894" t="s">
        <v>110</v>
      </c>
      <c r="AZ894">
        <v>922</v>
      </c>
      <c r="BA894" t="s">
        <v>67</v>
      </c>
      <c r="BB894">
        <v>0</v>
      </c>
      <c r="BC894">
        <v>0.44</v>
      </c>
      <c r="BD894">
        <v>0</v>
      </c>
      <c r="BE894">
        <v>1</v>
      </c>
      <c r="BF894" t="s">
        <v>70</v>
      </c>
      <c r="BG894" t="s">
        <v>99</v>
      </c>
      <c r="BH894" t="s">
        <v>704</v>
      </c>
      <c r="BI894" t="s">
        <v>67</v>
      </c>
      <c r="BJ894" t="s">
        <v>147</v>
      </c>
      <c r="BK894" t="s">
        <v>67</v>
      </c>
      <c r="BL894" t="s">
        <v>97</v>
      </c>
      <c r="BM894" t="s">
        <v>67</v>
      </c>
      <c r="BN894">
        <v>280.66000000000003</v>
      </c>
      <c r="BO894">
        <v>1.27</v>
      </c>
      <c r="BP894">
        <v>11.3</v>
      </c>
      <c r="BQ894" t="s">
        <v>74</v>
      </c>
      <c r="BR894" t="s">
        <v>716</v>
      </c>
      <c r="BS894" t="s">
        <v>133</v>
      </c>
      <c r="BT894" t="s">
        <v>98</v>
      </c>
      <c r="BU894">
        <v>-1.25</v>
      </c>
      <c r="BV894">
        <v>-1</v>
      </c>
    </row>
    <row r="895" spans="1:74" x14ac:dyDescent="0.25">
      <c r="A895" t="s">
        <v>170</v>
      </c>
      <c r="B895" t="s">
        <v>171</v>
      </c>
      <c r="C895" t="s">
        <v>165</v>
      </c>
      <c r="D895">
        <v>1.3</v>
      </c>
      <c r="E895">
        <v>0.48</v>
      </c>
      <c r="F895" t="s">
        <v>67</v>
      </c>
      <c r="G895" t="s">
        <v>105</v>
      </c>
      <c r="H895">
        <v>199</v>
      </c>
      <c r="I895">
        <v>1.1299999999999999</v>
      </c>
      <c r="J895" t="s">
        <v>106</v>
      </c>
      <c r="K895" t="s">
        <v>67</v>
      </c>
      <c r="L895">
        <v>1</v>
      </c>
      <c r="M895" t="s">
        <v>116</v>
      </c>
      <c r="N895" t="s">
        <v>107</v>
      </c>
      <c r="O895">
        <v>-1.25</v>
      </c>
      <c r="P895">
        <v>-1.56</v>
      </c>
      <c r="Q895">
        <v>-1.27</v>
      </c>
      <c r="R895" t="s">
        <v>142</v>
      </c>
      <c r="S895">
        <v>7.3</v>
      </c>
      <c r="T895" t="s">
        <v>65</v>
      </c>
      <c r="U895" t="s">
        <v>1005</v>
      </c>
      <c r="V895" t="s">
        <v>108</v>
      </c>
      <c r="W895" t="s">
        <v>170</v>
      </c>
      <c r="X895">
        <v>0.54</v>
      </c>
      <c r="Y895" t="s">
        <v>67</v>
      </c>
      <c r="Z895">
        <v>-0.81</v>
      </c>
      <c r="AA895" t="s">
        <v>65</v>
      </c>
      <c r="AB895" t="s">
        <v>92</v>
      </c>
      <c r="AC895">
        <v>-1.56</v>
      </c>
      <c r="AD895">
        <v>2021</v>
      </c>
      <c r="AE895">
        <v>49.2</v>
      </c>
      <c r="AF895">
        <v>98</v>
      </c>
      <c r="AG895" t="s">
        <v>93</v>
      </c>
      <c r="AH895" t="s">
        <v>66</v>
      </c>
      <c r="AI895">
        <v>1536</v>
      </c>
      <c r="AJ895">
        <v>1.61</v>
      </c>
      <c r="AK895" t="s">
        <v>109</v>
      </c>
      <c r="AL895">
        <v>457576</v>
      </c>
      <c r="AM895" t="s">
        <v>238</v>
      </c>
      <c r="AN895" t="s">
        <v>67</v>
      </c>
      <c r="AO895" t="s">
        <v>123</v>
      </c>
      <c r="AP895" t="s">
        <v>124</v>
      </c>
      <c r="AQ895" t="s">
        <v>68</v>
      </c>
      <c r="AR895" t="s">
        <v>93</v>
      </c>
      <c r="AS895" t="s">
        <v>67</v>
      </c>
      <c r="AT895" t="s">
        <v>146</v>
      </c>
      <c r="AU895" t="s">
        <v>125</v>
      </c>
      <c r="AV895" t="s">
        <v>67</v>
      </c>
      <c r="AW895" t="s">
        <v>126</v>
      </c>
      <c r="AX895" t="s">
        <v>240</v>
      </c>
      <c r="AY895" t="s">
        <v>110</v>
      </c>
      <c r="AZ895">
        <v>135</v>
      </c>
      <c r="BA895" t="s">
        <v>67</v>
      </c>
      <c r="BB895">
        <v>0</v>
      </c>
      <c r="BC895">
        <v>0.28999999999999998</v>
      </c>
      <c r="BD895">
        <v>2.4</v>
      </c>
      <c r="BE895">
        <v>2.4</v>
      </c>
      <c r="BF895" t="s">
        <v>70</v>
      </c>
      <c r="BG895" t="s">
        <v>99</v>
      </c>
      <c r="BH895" t="s">
        <v>704</v>
      </c>
      <c r="BI895" t="s">
        <v>67</v>
      </c>
      <c r="BJ895" t="s">
        <v>147</v>
      </c>
      <c r="BK895" t="s">
        <v>67</v>
      </c>
      <c r="BL895" t="s">
        <v>97</v>
      </c>
      <c r="BM895" t="s">
        <v>67</v>
      </c>
      <c r="BN895">
        <v>26.7</v>
      </c>
      <c r="BO895">
        <v>0.46</v>
      </c>
      <c r="BP895">
        <v>2.6</v>
      </c>
      <c r="BQ895" t="s">
        <v>131</v>
      </c>
      <c r="BR895" t="s">
        <v>498</v>
      </c>
      <c r="BS895" t="s">
        <v>133</v>
      </c>
      <c r="BT895" t="s">
        <v>98</v>
      </c>
      <c r="BU895">
        <v>-1.1000000000000001</v>
      </c>
      <c r="BV895">
        <v>-0.85</v>
      </c>
    </row>
    <row r="896" spans="1:74" x14ac:dyDescent="0.25">
      <c r="A896" t="s">
        <v>80</v>
      </c>
      <c r="B896" t="s">
        <v>80</v>
      </c>
      <c r="C896" t="s">
        <v>80</v>
      </c>
      <c r="D896">
        <v>2.8</v>
      </c>
      <c r="E896">
        <v>7.0000000000000007E-2</v>
      </c>
      <c r="F896" t="s">
        <v>67</v>
      </c>
      <c r="G896" t="s">
        <v>105</v>
      </c>
      <c r="H896">
        <v>199</v>
      </c>
      <c r="I896">
        <v>1.1299999999999999</v>
      </c>
      <c r="J896" t="s">
        <v>106</v>
      </c>
      <c r="K896" t="s">
        <v>67</v>
      </c>
      <c r="L896">
        <v>1</v>
      </c>
      <c r="M896" t="s">
        <v>116</v>
      </c>
      <c r="N896" t="s">
        <v>107</v>
      </c>
      <c r="O896">
        <v>-1.25</v>
      </c>
      <c r="P896">
        <v>-1.33</v>
      </c>
      <c r="Q896">
        <v>-1.18</v>
      </c>
      <c r="R896" t="s">
        <v>142</v>
      </c>
      <c r="S896">
        <v>5.3</v>
      </c>
      <c r="T896" t="s">
        <v>65</v>
      </c>
      <c r="U896" t="s">
        <v>1005</v>
      </c>
      <c r="V896" t="s">
        <v>108</v>
      </c>
      <c r="W896" t="s">
        <v>80</v>
      </c>
      <c r="X896">
        <v>0.08</v>
      </c>
      <c r="Y896" t="s">
        <v>67</v>
      </c>
      <c r="Z896">
        <v>-0.81</v>
      </c>
      <c r="AA896" t="s">
        <v>65</v>
      </c>
      <c r="AB896" t="s">
        <v>92</v>
      </c>
      <c r="AC896">
        <v>-1.33</v>
      </c>
      <c r="AD896">
        <v>2021</v>
      </c>
      <c r="AE896">
        <v>213.5</v>
      </c>
      <c r="AF896">
        <v>427</v>
      </c>
      <c r="AG896" t="s">
        <v>93</v>
      </c>
      <c r="AH896" t="s">
        <v>66</v>
      </c>
      <c r="AI896">
        <v>1536</v>
      </c>
      <c r="AJ896">
        <v>0.46</v>
      </c>
      <c r="AK896" t="s">
        <v>109</v>
      </c>
      <c r="AL896">
        <v>457577</v>
      </c>
      <c r="AM896" t="s">
        <v>238</v>
      </c>
      <c r="AN896" t="s">
        <v>67</v>
      </c>
      <c r="AO896" t="s">
        <v>123</v>
      </c>
      <c r="AP896" t="s">
        <v>124</v>
      </c>
      <c r="AQ896" t="s">
        <v>68</v>
      </c>
      <c r="AR896" t="s">
        <v>93</v>
      </c>
      <c r="AS896" t="s">
        <v>67</v>
      </c>
      <c r="AT896" t="s">
        <v>146</v>
      </c>
      <c r="AU896" t="s">
        <v>125</v>
      </c>
      <c r="AV896" t="s">
        <v>67</v>
      </c>
      <c r="AW896" t="s">
        <v>126</v>
      </c>
      <c r="AX896" t="s">
        <v>240</v>
      </c>
      <c r="AY896" t="s">
        <v>110</v>
      </c>
      <c r="AZ896">
        <v>136</v>
      </c>
      <c r="BA896" t="s">
        <v>67</v>
      </c>
      <c r="BB896">
        <v>0</v>
      </c>
      <c r="BC896">
        <v>0.15</v>
      </c>
      <c r="BD896">
        <v>2</v>
      </c>
      <c r="BE896">
        <v>2</v>
      </c>
      <c r="BF896" t="s">
        <v>128</v>
      </c>
      <c r="BG896" t="s">
        <v>128</v>
      </c>
      <c r="BH896" t="s">
        <v>704</v>
      </c>
      <c r="BI896" t="s">
        <v>67</v>
      </c>
      <c r="BJ896" t="s">
        <v>147</v>
      </c>
      <c r="BK896" t="s">
        <v>67</v>
      </c>
      <c r="BL896" t="s">
        <v>130</v>
      </c>
      <c r="BM896" t="s">
        <v>67</v>
      </c>
      <c r="BN896">
        <v>16.89</v>
      </c>
      <c r="BO896">
        <v>0.23</v>
      </c>
      <c r="BP896">
        <v>1.3</v>
      </c>
      <c r="BQ896" t="s">
        <v>148</v>
      </c>
      <c r="BR896" t="s">
        <v>405</v>
      </c>
      <c r="BS896" t="s">
        <v>133</v>
      </c>
      <c r="BT896" t="s">
        <v>98</v>
      </c>
      <c r="BU896">
        <v>-1.1000000000000001</v>
      </c>
      <c r="BV896">
        <v>-0.85</v>
      </c>
    </row>
    <row r="897" spans="1:74" x14ac:dyDescent="0.25">
      <c r="A897" t="s">
        <v>80</v>
      </c>
      <c r="B897" t="s">
        <v>80</v>
      </c>
      <c r="C897" t="s">
        <v>80</v>
      </c>
      <c r="D897">
        <v>1.6</v>
      </c>
      <c r="E897">
        <v>0.48</v>
      </c>
      <c r="F897" t="s">
        <v>67</v>
      </c>
      <c r="G897" t="s">
        <v>105</v>
      </c>
      <c r="H897">
        <v>199</v>
      </c>
      <c r="I897">
        <v>1.1299999999999999</v>
      </c>
      <c r="J897" t="s">
        <v>106</v>
      </c>
      <c r="K897" t="s">
        <v>67</v>
      </c>
      <c r="L897">
        <v>1</v>
      </c>
      <c r="M897" t="s">
        <v>116</v>
      </c>
      <c r="N897" t="s">
        <v>107</v>
      </c>
      <c r="O897">
        <v>-1.25</v>
      </c>
      <c r="P897">
        <v>-1.56</v>
      </c>
      <c r="Q897">
        <v>-1.27</v>
      </c>
      <c r="R897" t="s">
        <v>142</v>
      </c>
      <c r="S897">
        <v>7.3</v>
      </c>
      <c r="T897" t="s">
        <v>65</v>
      </c>
      <c r="U897" t="s">
        <v>1005</v>
      </c>
      <c r="V897" t="s">
        <v>108</v>
      </c>
      <c r="W897" t="s">
        <v>80</v>
      </c>
      <c r="X897">
        <v>0.54</v>
      </c>
      <c r="Y897" t="s">
        <v>67</v>
      </c>
      <c r="Z897">
        <v>-0.81</v>
      </c>
      <c r="AA897" t="s">
        <v>65</v>
      </c>
      <c r="AB897" t="s">
        <v>92</v>
      </c>
      <c r="AC897">
        <v>-1.56</v>
      </c>
      <c r="AD897">
        <v>2021</v>
      </c>
      <c r="AE897">
        <v>60</v>
      </c>
      <c r="AF897">
        <v>120</v>
      </c>
      <c r="AG897" t="s">
        <v>93</v>
      </c>
      <c r="AH897" t="s">
        <v>66</v>
      </c>
      <c r="AI897">
        <v>1536</v>
      </c>
      <c r="AJ897">
        <v>1.61</v>
      </c>
      <c r="AK897" t="s">
        <v>109</v>
      </c>
      <c r="AL897">
        <v>457578</v>
      </c>
      <c r="AM897" t="s">
        <v>238</v>
      </c>
      <c r="AN897" t="s">
        <v>67</v>
      </c>
      <c r="AO897" t="s">
        <v>123</v>
      </c>
      <c r="AP897" t="s">
        <v>124</v>
      </c>
      <c r="AQ897" t="s">
        <v>68</v>
      </c>
      <c r="AR897" t="s">
        <v>93</v>
      </c>
      <c r="AS897" t="s">
        <v>67</v>
      </c>
      <c r="AT897" t="s">
        <v>146</v>
      </c>
      <c r="AU897" t="s">
        <v>125</v>
      </c>
      <c r="AV897" t="s">
        <v>67</v>
      </c>
      <c r="AW897" t="s">
        <v>126</v>
      </c>
      <c r="AX897" t="s">
        <v>240</v>
      </c>
      <c r="AY897" t="s">
        <v>110</v>
      </c>
      <c r="AZ897">
        <v>135</v>
      </c>
      <c r="BA897" t="s">
        <v>67</v>
      </c>
      <c r="BB897">
        <v>0</v>
      </c>
      <c r="BC897">
        <v>0.28999999999999998</v>
      </c>
      <c r="BD897">
        <v>2.4</v>
      </c>
      <c r="BE897">
        <v>2.4</v>
      </c>
      <c r="BF897" t="s">
        <v>128</v>
      </c>
      <c r="BG897" t="s">
        <v>128</v>
      </c>
      <c r="BH897" t="s">
        <v>704</v>
      </c>
      <c r="BI897" t="s">
        <v>67</v>
      </c>
      <c r="BJ897" t="s">
        <v>147</v>
      </c>
      <c r="BK897" t="s">
        <v>67</v>
      </c>
      <c r="BL897" t="s">
        <v>130</v>
      </c>
      <c r="BM897" t="s">
        <v>67</v>
      </c>
      <c r="BN897">
        <v>32.549999999999997</v>
      </c>
      <c r="BO897">
        <v>0.46</v>
      </c>
      <c r="BP897">
        <v>2.6</v>
      </c>
      <c r="BQ897" t="s">
        <v>131</v>
      </c>
      <c r="BR897" t="s">
        <v>405</v>
      </c>
      <c r="BS897" t="s">
        <v>133</v>
      </c>
      <c r="BT897" t="s">
        <v>98</v>
      </c>
      <c r="BU897">
        <v>-1.1000000000000001</v>
      </c>
      <c r="BV897">
        <v>-0.85</v>
      </c>
    </row>
    <row r="898" spans="1:74" x14ac:dyDescent="0.25">
      <c r="A898" t="s">
        <v>80</v>
      </c>
      <c r="B898" t="s">
        <v>80</v>
      </c>
      <c r="C898" t="s">
        <v>80</v>
      </c>
      <c r="D898">
        <v>2.6</v>
      </c>
      <c r="E898">
        <v>0.28000000000000003</v>
      </c>
      <c r="F898">
        <v>0.61</v>
      </c>
      <c r="G898" t="s">
        <v>105</v>
      </c>
      <c r="H898">
        <v>199</v>
      </c>
      <c r="I898">
        <v>1.1299999999999999</v>
      </c>
      <c r="J898" t="s">
        <v>106</v>
      </c>
      <c r="K898" t="s">
        <v>67</v>
      </c>
      <c r="L898">
        <v>0</v>
      </c>
      <c r="M898" t="s">
        <v>116</v>
      </c>
      <c r="N898" t="s">
        <v>107</v>
      </c>
      <c r="O898">
        <v>-2.1</v>
      </c>
      <c r="P898">
        <v>-1.49</v>
      </c>
      <c r="Q898">
        <v>-1.23</v>
      </c>
      <c r="R898" t="s">
        <v>142</v>
      </c>
      <c r="S898">
        <v>4.8</v>
      </c>
      <c r="T898" t="s">
        <v>65</v>
      </c>
      <c r="U898" t="s">
        <v>1006</v>
      </c>
      <c r="V898" t="s">
        <v>108</v>
      </c>
      <c r="W898" t="s">
        <v>80</v>
      </c>
      <c r="X898">
        <v>0.32</v>
      </c>
      <c r="Y898">
        <v>0.65</v>
      </c>
      <c r="Z898">
        <v>-0.81</v>
      </c>
      <c r="AA898" t="s">
        <v>65</v>
      </c>
      <c r="AB898" t="s">
        <v>92</v>
      </c>
      <c r="AC898">
        <v>-1.49</v>
      </c>
      <c r="AD898">
        <v>2021</v>
      </c>
      <c r="AE898">
        <v>176.5</v>
      </c>
      <c r="AF898">
        <v>353</v>
      </c>
      <c r="AG898" t="s">
        <v>93</v>
      </c>
      <c r="AH898" t="s">
        <v>66</v>
      </c>
      <c r="AI898">
        <v>1536</v>
      </c>
      <c r="AJ898">
        <v>0.71</v>
      </c>
      <c r="AK898" t="s">
        <v>109</v>
      </c>
      <c r="AL898">
        <v>457579</v>
      </c>
      <c r="AM898" t="s">
        <v>461</v>
      </c>
      <c r="AN898" t="s">
        <v>67</v>
      </c>
      <c r="AO898" t="s">
        <v>123</v>
      </c>
      <c r="AP898" t="s">
        <v>124</v>
      </c>
      <c r="AQ898" t="s">
        <v>68</v>
      </c>
      <c r="AR898" t="s">
        <v>93</v>
      </c>
      <c r="AS898" t="s">
        <v>67</v>
      </c>
      <c r="AT898" t="s">
        <v>146</v>
      </c>
      <c r="AU898" t="s">
        <v>125</v>
      </c>
      <c r="AV898" t="s">
        <v>67</v>
      </c>
      <c r="AW898" t="s">
        <v>126</v>
      </c>
      <c r="AX898" t="s">
        <v>358</v>
      </c>
      <c r="AY898" t="s">
        <v>110</v>
      </c>
      <c r="AZ898">
        <v>119</v>
      </c>
      <c r="BA898" t="s">
        <v>67</v>
      </c>
      <c r="BB898">
        <v>0</v>
      </c>
      <c r="BC898">
        <v>0.26</v>
      </c>
      <c r="BD898">
        <v>1.7</v>
      </c>
      <c r="BE898">
        <v>1.7</v>
      </c>
      <c r="BF898" t="s">
        <v>70</v>
      </c>
      <c r="BG898" t="s">
        <v>128</v>
      </c>
      <c r="BH898" t="s">
        <v>704</v>
      </c>
      <c r="BI898" t="s">
        <v>67</v>
      </c>
      <c r="BJ898" t="s">
        <v>147</v>
      </c>
      <c r="BK898" t="s">
        <v>67</v>
      </c>
      <c r="BL898" t="s">
        <v>130</v>
      </c>
      <c r="BM898">
        <v>114.72499999999999</v>
      </c>
      <c r="BN898">
        <v>55.84</v>
      </c>
      <c r="BO898">
        <v>0.39</v>
      </c>
      <c r="BP898">
        <v>1.5</v>
      </c>
      <c r="BQ898" t="s">
        <v>148</v>
      </c>
      <c r="BR898" t="s">
        <v>139</v>
      </c>
      <c r="BS898" t="s">
        <v>133</v>
      </c>
      <c r="BT898" t="s">
        <v>98</v>
      </c>
      <c r="BU898">
        <v>-1.1000000000000001</v>
      </c>
      <c r="BV898">
        <v>-0.85</v>
      </c>
    </row>
    <row r="899" spans="1:74" x14ac:dyDescent="0.25">
      <c r="A899" t="s">
        <v>80</v>
      </c>
      <c r="B899" t="s">
        <v>80</v>
      </c>
      <c r="C899" t="s">
        <v>80</v>
      </c>
      <c r="D899">
        <v>2.2000000000000002</v>
      </c>
      <c r="E899">
        <v>0.1</v>
      </c>
      <c r="F899">
        <v>0.21</v>
      </c>
      <c r="G899" t="s">
        <v>105</v>
      </c>
      <c r="H899">
        <v>199</v>
      </c>
      <c r="I899">
        <v>1.1299999999999999</v>
      </c>
      <c r="J899" t="s">
        <v>106</v>
      </c>
      <c r="K899" t="s">
        <v>67</v>
      </c>
      <c r="L899">
        <v>0</v>
      </c>
      <c r="M899" t="s">
        <v>116</v>
      </c>
      <c r="N899" t="s">
        <v>107</v>
      </c>
      <c r="O899">
        <v>-1.4</v>
      </c>
      <c r="P899">
        <v>-1.29</v>
      </c>
      <c r="Q899">
        <v>-1.07</v>
      </c>
      <c r="R899" t="s">
        <v>142</v>
      </c>
      <c r="S899">
        <v>4.5</v>
      </c>
      <c r="T899" t="s">
        <v>65</v>
      </c>
      <c r="U899" t="s">
        <v>1007</v>
      </c>
      <c r="V899" t="s">
        <v>108</v>
      </c>
      <c r="W899" t="s">
        <v>80</v>
      </c>
      <c r="X899">
        <v>0.11</v>
      </c>
      <c r="Y899">
        <v>0.22</v>
      </c>
      <c r="Z899">
        <v>-0.93</v>
      </c>
      <c r="AA899" t="s">
        <v>65</v>
      </c>
      <c r="AB899" t="s">
        <v>92</v>
      </c>
      <c r="AC899">
        <v>-1.29</v>
      </c>
      <c r="AD899">
        <v>2021</v>
      </c>
      <c r="AE899">
        <v>219.5</v>
      </c>
      <c r="AF899">
        <v>439</v>
      </c>
      <c r="AG899" t="s">
        <v>93</v>
      </c>
      <c r="AH899" t="s">
        <v>66</v>
      </c>
      <c r="AI899">
        <v>1536</v>
      </c>
      <c r="AJ899">
        <v>0.23</v>
      </c>
      <c r="AK899" t="s">
        <v>109</v>
      </c>
      <c r="AL899">
        <v>457580</v>
      </c>
      <c r="AM899" t="s">
        <v>1008</v>
      </c>
      <c r="AN899" t="s">
        <v>67</v>
      </c>
      <c r="AO899" t="s">
        <v>123</v>
      </c>
      <c r="AP899" t="s">
        <v>124</v>
      </c>
      <c r="AQ899" t="s">
        <v>68</v>
      </c>
      <c r="AR899" t="s">
        <v>93</v>
      </c>
      <c r="AS899" t="s">
        <v>67</v>
      </c>
      <c r="AT899" t="s">
        <v>146</v>
      </c>
      <c r="AU899" t="s">
        <v>125</v>
      </c>
      <c r="AV899" t="s">
        <v>67</v>
      </c>
      <c r="AW899" t="s">
        <v>126</v>
      </c>
      <c r="AX899" t="s">
        <v>468</v>
      </c>
      <c r="AY899" t="s">
        <v>110</v>
      </c>
      <c r="AZ899">
        <v>761</v>
      </c>
      <c r="BA899" t="s">
        <v>67</v>
      </c>
      <c r="BB899">
        <v>0</v>
      </c>
      <c r="BC899">
        <v>0.22</v>
      </c>
      <c r="BD899">
        <v>1.8</v>
      </c>
      <c r="BE899">
        <v>1.8</v>
      </c>
      <c r="BF899" t="s">
        <v>70</v>
      </c>
      <c r="BG899" t="s">
        <v>128</v>
      </c>
      <c r="BH899" t="s">
        <v>704</v>
      </c>
      <c r="BI899" t="s">
        <v>67</v>
      </c>
      <c r="BJ899" t="s">
        <v>147</v>
      </c>
      <c r="BK899" t="s">
        <v>67</v>
      </c>
      <c r="BL899" t="s">
        <v>130</v>
      </c>
      <c r="BM899">
        <v>48.29</v>
      </c>
      <c r="BN899">
        <v>24.8</v>
      </c>
      <c r="BO899">
        <v>0.04</v>
      </c>
      <c r="BP899">
        <v>1</v>
      </c>
      <c r="BQ899" t="s">
        <v>148</v>
      </c>
      <c r="BR899" t="s">
        <v>139</v>
      </c>
      <c r="BS899" t="s">
        <v>133</v>
      </c>
      <c r="BT899" t="s">
        <v>98</v>
      </c>
      <c r="BU899">
        <v>-1.25</v>
      </c>
      <c r="BV899">
        <v>-1</v>
      </c>
    </row>
    <row r="900" spans="1:74" x14ac:dyDescent="0.25">
      <c r="A900" t="s">
        <v>80</v>
      </c>
      <c r="B900" t="s">
        <v>80</v>
      </c>
      <c r="C900" t="s">
        <v>80</v>
      </c>
      <c r="D900">
        <v>2</v>
      </c>
      <c r="E900">
        <v>0.17</v>
      </c>
      <c r="F900" t="s">
        <v>67</v>
      </c>
      <c r="G900" t="s">
        <v>105</v>
      </c>
      <c r="H900">
        <v>199</v>
      </c>
      <c r="I900">
        <v>1.1299999999999999</v>
      </c>
      <c r="J900" t="s">
        <v>106</v>
      </c>
      <c r="K900" t="s">
        <v>67</v>
      </c>
      <c r="L900">
        <v>0</v>
      </c>
      <c r="M900" t="s">
        <v>116</v>
      </c>
      <c r="N900" t="s">
        <v>107</v>
      </c>
      <c r="O900">
        <v>-1.4</v>
      </c>
      <c r="P900">
        <v>-1.42</v>
      </c>
      <c r="Q900">
        <v>-1.18</v>
      </c>
      <c r="R900" t="s">
        <v>142</v>
      </c>
      <c r="S900">
        <v>4.5999999999999996</v>
      </c>
      <c r="T900" t="s">
        <v>65</v>
      </c>
      <c r="U900" t="s">
        <v>1007</v>
      </c>
      <c r="V900" t="s">
        <v>108</v>
      </c>
      <c r="W900" t="s">
        <v>80</v>
      </c>
      <c r="X900">
        <v>0.19</v>
      </c>
      <c r="Y900" t="s">
        <v>67</v>
      </c>
      <c r="Z900">
        <v>-0.95</v>
      </c>
      <c r="AA900" t="s">
        <v>65</v>
      </c>
      <c r="AB900" t="s">
        <v>92</v>
      </c>
      <c r="AC900">
        <v>-1.42</v>
      </c>
      <c r="AD900">
        <v>2021</v>
      </c>
      <c r="AE900">
        <v>178.4</v>
      </c>
      <c r="AF900">
        <v>357</v>
      </c>
      <c r="AG900" t="s">
        <v>93</v>
      </c>
      <c r="AH900" t="s">
        <v>66</v>
      </c>
      <c r="AI900">
        <v>1536</v>
      </c>
      <c r="AJ900">
        <v>0.34</v>
      </c>
      <c r="AK900" t="s">
        <v>109</v>
      </c>
      <c r="AL900">
        <v>457581</v>
      </c>
      <c r="AM900" t="s">
        <v>1008</v>
      </c>
      <c r="AN900" t="s">
        <v>67</v>
      </c>
      <c r="AO900" t="s">
        <v>123</v>
      </c>
      <c r="AP900" t="s">
        <v>124</v>
      </c>
      <c r="AQ900" t="s">
        <v>68</v>
      </c>
      <c r="AR900" t="s">
        <v>93</v>
      </c>
      <c r="AS900" t="s">
        <v>67</v>
      </c>
      <c r="AT900" t="s">
        <v>146</v>
      </c>
      <c r="AU900" t="s">
        <v>125</v>
      </c>
      <c r="AV900" t="s">
        <v>67</v>
      </c>
      <c r="AW900" t="s">
        <v>126</v>
      </c>
      <c r="AX900" t="s">
        <v>468</v>
      </c>
      <c r="AY900" t="s">
        <v>110</v>
      </c>
      <c r="AZ900">
        <v>762</v>
      </c>
      <c r="BA900" t="s">
        <v>67</v>
      </c>
      <c r="BB900">
        <v>0</v>
      </c>
      <c r="BC900">
        <v>0.24</v>
      </c>
      <c r="BD900">
        <v>1.8</v>
      </c>
      <c r="BE900">
        <v>1.8</v>
      </c>
      <c r="BF900" t="s">
        <v>70</v>
      </c>
      <c r="BG900" t="s">
        <v>128</v>
      </c>
      <c r="BH900" t="s">
        <v>704</v>
      </c>
      <c r="BI900" t="s">
        <v>67</v>
      </c>
      <c r="BJ900" t="s">
        <v>147</v>
      </c>
      <c r="BK900" t="s">
        <v>67</v>
      </c>
      <c r="BL900" t="s">
        <v>130</v>
      </c>
      <c r="BM900" t="s">
        <v>67</v>
      </c>
      <c r="BN900">
        <v>34.28</v>
      </c>
      <c r="BO900">
        <v>0.17</v>
      </c>
      <c r="BP900">
        <v>1.1000000000000001</v>
      </c>
      <c r="BQ900" t="s">
        <v>148</v>
      </c>
      <c r="BR900" t="s">
        <v>139</v>
      </c>
      <c r="BS900" t="s">
        <v>133</v>
      </c>
      <c r="BT900" t="s">
        <v>98</v>
      </c>
      <c r="BU900">
        <v>-1.25</v>
      </c>
      <c r="BV900">
        <v>-1</v>
      </c>
    </row>
    <row r="901" spans="1:74" x14ac:dyDescent="0.25">
      <c r="A901" t="s">
        <v>80</v>
      </c>
      <c r="B901" t="s">
        <v>80</v>
      </c>
      <c r="C901" t="s">
        <v>80</v>
      </c>
      <c r="D901">
        <v>4.7</v>
      </c>
      <c r="E901">
        <v>0.12</v>
      </c>
      <c r="F901" t="s">
        <v>67</v>
      </c>
      <c r="G901" t="s">
        <v>111</v>
      </c>
      <c r="H901">
        <v>199</v>
      </c>
      <c r="I901">
        <v>1.1299999999999999</v>
      </c>
      <c r="J901" t="s">
        <v>112</v>
      </c>
      <c r="K901" t="s">
        <v>67</v>
      </c>
      <c r="L901">
        <v>0</v>
      </c>
      <c r="M901" t="s">
        <v>116</v>
      </c>
      <c r="N901" t="s">
        <v>107</v>
      </c>
      <c r="O901">
        <v>-1.4</v>
      </c>
      <c r="P901">
        <v>-1.49</v>
      </c>
      <c r="Q901">
        <v>-1.33</v>
      </c>
      <c r="R901" t="s">
        <v>142</v>
      </c>
      <c r="S901">
        <v>5.6</v>
      </c>
      <c r="T901" t="s">
        <v>65</v>
      </c>
      <c r="U901" t="s">
        <v>1009</v>
      </c>
      <c r="V901" t="s">
        <v>144</v>
      </c>
      <c r="W901" t="s">
        <v>80</v>
      </c>
      <c r="X901">
        <v>0.14000000000000001</v>
      </c>
      <c r="Y901" t="s">
        <v>67</v>
      </c>
      <c r="Z901">
        <v>-0.97</v>
      </c>
      <c r="AA901" t="s">
        <v>65</v>
      </c>
      <c r="AB901" t="s">
        <v>92</v>
      </c>
      <c r="AC901">
        <v>-1.49</v>
      </c>
      <c r="AD901">
        <v>2021</v>
      </c>
      <c r="AE901">
        <v>279.2</v>
      </c>
      <c r="AF901">
        <v>558</v>
      </c>
      <c r="AG901" t="s">
        <v>93</v>
      </c>
      <c r="AH901" t="s">
        <v>66</v>
      </c>
      <c r="AI901">
        <v>1536</v>
      </c>
      <c r="AJ901">
        <v>0.63</v>
      </c>
      <c r="AK901" t="s">
        <v>109</v>
      </c>
      <c r="AL901">
        <v>457586</v>
      </c>
      <c r="AM901" t="s">
        <v>1010</v>
      </c>
      <c r="AN901" t="s">
        <v>67</v>
      </c>
      <c r="AO901" t="s">
        <v>123</v>
      </c>
      <c r="AP901" t="s">
        <v>124</v>
      </c>
      <c r="AQ901" t="s">
        <v>68</v>
      </c>
      <c r="AR901" t="s">
        <v>93</v>
      </c>
      <c r="AS901" t="s">
        <v>67</v>
      </c>
      <c r="AT901" t="s">
        <v>146</v>
      </c>
      <c r="AU901" t="s">
        <v>125</v>
      </c>
      <c r="AV901" t="s">
        <v>67</v>
      </c>
      <c r="AW901" t="s">
        <v>126</v>
      </c>
      <c r="AX901" t="s">
        <v>470</v>
      </c>
      <c r="AY901" t="s">
        <v>110</v>
      </c>
      <c r="AZ901">
        <v>545</v>
      </c>
      <c r="BA901" t="s">
        <v>67</v>
      </c>
      <c r="BB901">
        <v>0</v>
      </c>
      <c r="BC901">
        <v>0.16</v>
      </c>
      <c r="BD901">
        <v>2</v>
      </c>
      <c r="BE901">
        <v>2</v>
      </c>
      <c r="BF901" t="s">
        <v>70</v>
      </c>
      <c r="BG901" t="s">
        <v>99</v>
      </c>
      <c r="BH901" t="s">
        <v>704</v>
      </c>
      <c r="BI901" t="s">
        <v>67</v>
      </c>
      <c r="BJ901" t="s">
        <v>147</v>
      </c>
      <c r="BK901" t="s">
        <v>67</v>
      </c>
      <c r="BL901" t="s">
        <v>97</v>
      </c>
      <c r="BM901" t="s">
        <v>67</v>
      </c>
      <c r="BN901">
        <v>37.86</v>
      </c>
      <c r="BO901">
        <v>0.24</v>
      </c>
      <c r="BP901">
        <v>1.7</v>
      </c>
      <c r="BQ901" t="s">
        <v>148</v>
      </c>
      <c r="BR901" t="s">
        <v>1011</v>
      </c>
      <c r="BS901" t="s">
        <v>133</v>
      </c>
      <c r="BT901" t="s">
        <v>98</v>
      </c>
      <c r="BU901">
        <v>-1.25</v>
      </c>
      <c r="BV901">
        <v>-1</v>
      </c>
    </row>
    <row r="902" spans="1:74" x14ac:dyDescent="0.25">
      <c r="A902" t="s">
        <v>80</v>
      </c>
      <c r="B902" t="s">
        <v>80</v>
      </c>
      <c r="C902" t="s">
        <v>80</v>
      </c>
      <c r="D902">
        <v>1.1000000000000001</v>
      </c>
      <c r="E902">
        <v>0.12</v>
      </c>
      <c r="F902" t="s">
        <v>67</v>
      </c>
      <c r="G902" t="s">
        <v>111</v>
      </c>
      <c r="H902">
        <v>199</v>
      </c>
      <c r="I902">
        <v>1.1299999999999999</v>
      </c>
      <c r="J902" t="s">
        <v>112</v>
      </c>
      <c r="K902" t="s">
        <v>67</v>
      </c>
      <c r="L902">
        <v>0</v>
      </c>
      <c r="M902" t="s">
        <v>116</v>
      </c>
      <c r="N902" t="s">
        <v>107</v>
      </c>
      <c r="O902">
        <v>-1.4</v>
      </c>
      <c r="P902">
        <v>-1.44</v>
      </c>
      <c r="Q902">
        <v>-1.38</v>
      </c>
      <c r="R902" t="s">
        <v>142</v>
      </c>
      <c r="S902">
        <v>5.7</v>
      </c>
      <c r="T902" t="s">
        <v>65</v>
      </c>
      <c r="U902" t="s">
        <v>1009</v>
      </c>
      <c r="V902" t="s">
        <v>144</v>
      </c>
      <c r="W902" t="s">
        <v>80</v>
      </c>
      <c r="X902">
        <v>0.14000000000000001</v>
      </c>
      <c r="Y902" t="s">
        <v>67</v>
      </c>
      <c r="Z902">
        <v>-1.02</v>
      </c>
      <c r="AA902" t="s">
        <v>65</v>
      </c>
      <c r="AB902" t="s">
        <v>92</v>
      </c>
      <c r="AC902">
        <v>-1.44</v>
      </c>
      <c r="AD902">
        <v>2021</v>
      </c>
      <c r="AE902">
        <v>59.2</v>
      </c>
      <c r="AF902">
        <v>118</v>
      </c>
      <c r="AG902" t="s">
        <v>93</v>
      </c>
      <c r="AH902" t="s">
        <v>66</v>
      </c>
      <c r="AI902">
        <v>1536</v>
      </c>
      <c r="AJ902">
        <v>0.61</v>
      </c>
      <c r="AK902" t="s">
        <v>109</v>
      </c>
      <c r="AL902">
        <v>457587</v>
      </c>
      <c r="AM902" t="s">
        <v>1010</v>
      </c>
      <c r="AN902" t="s">
        <v>67</v>
      </c>
      <c r="AO902" t="s">
        <v>123</v>
      </c>
      <c r="AP902" t="s">
        <v>124</v>
      </c>
      <c r="AQ902" t="s">
        <v>68</v>
      </c>
      <c r="AR902" t="s">
        <v>93</v>
      </c>
      <c r="AS902" t="s">
        <v>67</v>
      </c>
      <c r="AT902" t="s">
        <v>146</v>
      </c>
      <c r="AU902" t="s">
        <v>125</v>
      </c>
      <c r="AV902" t="s">
        <v>67</v>
      </c>
      <c r="AW902" t="s">
        <v>126</v>
      </c>
      <c r="AX902" t="s">
        <v>301</v>
      </c>
      <c r="AY902" t="s">
        <v>110</v>
      </c>
      <c r="AZ902">
        <v>1201</v>
      </c>
      <c r="BA902" t="s">
        <v>67</v>
      </c>
      <c r="BB902">
        <v>0</v>
      </c>
      <c r="BC902">
        <v>0.06</v>
      </c>
      <c r="BD902">
        <v>2</v>
      </c>
      <c r="BE902">
        <v>2</v>
      </c>
      <c r="BF902" t="s">
        <v>70</v>
      </c>
      <c r="BG902" t="s">
        <v>99</v>
      </c>
      <c r="BH902" t="s">
        <v>704</v>
      </c>
      <c r="BI902" t="s">
        <v>67</v>
      </c>
      <c r="BJ902" t="s">
        <v>147</v>
      </c>
      <c r="BK902" t="s">
        <v>67</v>
      </c>
      <c r="BL902" t="s">
        <v>97</v>
      </c>
      <c r="BM902" t="s">
        <v>67</v>
      </c>
      <c r="BN902">
        <v>8.0299999999999994</v>
      </c>
      <c r="BO902">
        <v>0.19</v>
      </c>
      <c r="BP902">
        <v>1.8</v>
      </c>
      <c r="BQ902" t="s">
        <v>148</v>
      </c>
      <c r="BR902" t="s">
        <v>1011</v>
      </c>
      <c r="BS902" t="s">
        <v>133</v>
      </c>
      <c r="BT902" t="s">
        <v>98</v>
      </c>
      <c r="BU902">
        <v>-1.25</v>
      </c>
      <c r="BV902">
        <v>-1</v>
      </c>
    </row>
    <row r="903" spans="1:74" x14ac:dyDescent="0.25">
      <c r="A903" t="s">
        <v>286</v>
      </c>
      <c r="B903" t="s">
        <v>171</v>
      </c>
      <c r="C903" t="s">
        <v>104</v>
      </c>
      <c r="D903">
        <v>2.7</v>
      </c>
      <c r="E903">
        <v>0.23</v>
      </c>
      <c r="F903" t="s">
        <v>67</v>
      </c>
      <c r="G903" t="s">
        <v>105</v>
      </c>
      <c r="H903">
        <v>199</v>
      </c>
      <c r="I903">
        <v>1.1299999999999999</v>
      </c>
      <c r="J903" t="s">
        <v>106</v>
      </c>
      <c r="K903" t="s">
        <v>67</v>
      </c>
      <c r="L903">
        <v>0</v>
      </c>
      <c r="M903" t="s">
        <v>116</v>
      </c>
      <c r="N903" t="s">
        <v>107</v>
      </c>
      <c r="O903">
        <v>-1.2</v>
      </c>
      <c r="P903">
        <v>-1.57</v>
      </c>
      <c r="Q903">
        <v>-1.35</v>
      </c>
      <c r="R903" t="s">
        <v>142</v>
      </c>
      <c r="S903">
        <v>5.9</v>
      </c>
      <c r="T903" t="s">
        <v>65</v>
      </c>
      <c r="U903" t="s">
        <v>1012</v>
      </c>
      <c r="V903" t="s">
        <v>108</v>
      </c>
      <c r="W903" t="s">
        <v>286</v>
      </c>
      <c r="X903">
        <v>0.26</v>
      </c>
      <c r="Y903" t="s">
        <v>67</v>
      </c>
      <c r="Z903">
        <v>-1.1000000000000001</v>
      </c>
      <c r="AA903" t="s">
        <v>65</v>
      </c>
      <c r="AB903" t="s">
        <v>92</v>
      </c>
      <c r="AC903">
        <v>-1.57</v>
      </c>
      <c r="AD903">
        <v>2021</v>
      </c>
      <c r="AE903">
        <v>171.7</v>
      </c>
      <c r="AF903">
        <v>343</v>
      </c>
      <c r="AG903" t="s">
        <v>93</v>
      </c>
      <c r="AH903" t="s">
        <v>66</v>
      </c>
      <c r="AI903">
        <v>1536</v>
      </c>
      <c r="AJ903">
        <v>0</v>
      </c>
      <c r="AK903" t="s">
        <v>109</v>
      </c>
      <c r="AL903">
        <v>457584</v>
      </c>
      <c r="AM903" t="s">
        <v>768</v>
      </c>
      <c r="AN903" t="s">
        <v>67</v>
      </c>
      <c r="AO903" t="s">
        <v>123</v>
      </c>
      <c r="AP903" t="s">
        <v>124</v>
      </c>
      <c r="AQ903" t="s">
        <v>68</v>
      </c>
      <c r="AR903" t="s">
        <v>93</v>
      </c>
      <c r="AS903" t="s">
        <v>67</v>
      </c>
      <c r="AT903" t="s">
        <v>146</v>
      </c>
      <c r="AU903" t="s">
        <v>125</v>
      </c>
      <c r="AV903" t="s">
        <v>67</v>
      </c>
      <c r="AW903" t="s">
        <v>126</v>
      </c>
      <c r="AX903" t="s">
        <v>469</v>
      </c>
      <c r="AY903" t="s">
        <v>110</v>
      </c>
      <c r="AZ903">
        <v>623</v>
      </c>
      <c r="BA903" t="s">
        <v>67</v>
      </c>
      <c r="BB903">
        <v>0</v>
      </c>
      <c r="BC903">
        <v>0.22</v>
      </c>
      <c r="BD903">
        <v>2.2000000000000002</v>
      </c>
      <c r="BE903">
        <v>2.2000000000000002</v>
      </c>
      <c r="BF903" t="s">
        <v>70</v>
      </c>
      <c r="BG903" t="s">
        <v>128</v>
      </c>
      <c r="BH903" t="s">
        <v>704</v>
      </c>
      <c r="BI903" t="s">
        <v>67</v>
      </c>
      <c r="BJ903" t="s">
        <v>147</v>
      </c>
      <c r="BK903" t="s">
        <v>67</v>
      </c>
      <c r="BL903" t="s">
        <v>130</v>
      </c>
      <c r="BM903" t="s">
        <v>67</v>
      </c>
      <c r="BN903">
        <v>44.62</v>
      </c>
      <c r="BO903">
        <v>0.32</v>
      </c>
      <c r="BP903">
        <v>1.6</v>
      </c>
      <c r="BQ903" t="s">
        <v>148</v>
      </c>
      <c r="BR903" t="s">
        <v>139</v>
      </c>
      <c r="BS903" t="s">
        <v>133</v>
      </c>
      <c r="BT903" t="s">
        <v>98</v>
      </c>
      <c r="BU903">
        <v>-1.25</v>
      </c>
      <c r="BV903">
        <v>-1</v>
      </c>
    </row>
    <row r="904" spans="1:74" x14ac:dyDescent="0.25">
      <c r="A904" t="s">
        <v>286</v>
      </c>
      <c r="B904" t="s">
        <v>171</v>
      </c>
      <c r="C904" t="s">
        <v>104</v>
      </c>
      <c r="D904">
        <v>2.2999999999999998</v>
      </c>
      <c r="E904">
        <v>0.18</v>
      </c>
      <c r="F904" t="s">
        <v>67</v>
      </c>
      <c r="G904" t="s">
        <v>105</v>
      </c>
      <c r="H904">
        <v>199</v>
      </c>
      <c r="I904">
        <v>1.1299999999999999</v>
      </c>
      <c r="J904" t="s">
        <v>106</v>
      </c>
      <c r="K904" t="s">
        <v>67</v>
      </c>
      <c r="L904">
        <v>0</v>
      </c>
      <c r="M904" t="s">
        <v>116</v>
      </c>
      <c r="N904" t="s">
        <v>107</v>
      </c>
      <c r="O904">
        <v>-1.2</v>
      </c>
      <c r="P904">
        <v>-1.43</v>
      </c>
      <c r="Q904">
        <v>-1.21</v>
      </c>
      <c r="R904" t="s">
        <v>142</v>
      </c>
      <c r="S904">
        <v>5.6</v>
      </c>
      <c r="T904" t="s">
        <v>65</v>
      </c>
      <c r="U904" t="s">
        <v>1012</v>
      </c>
      <c r="V904" t="s">
        <v>108</v>
      </c>
      <c r="W904" t="s">
        <v>286</v>
      </c>
      <c r="X904">
        <v>0.2</v>
      </c>
      <c r="Y904" t="s">
        <v>67</v>
      </c>
      <c r="Z904">
        <v>-0.96</v>
      </c>
      <c r="AA904" t="s">
        <v>65</v>
      </c>
      <c r="AB904" t="s">
        <v>92</v>
      </c>
      <c r="AC904">
        <v>-1.43</v>
      </c>
      <c r="AD904">
        <v>2021</v>
      </c>
      <c r="AE904">
        <v>179.2</v>
      </c>
      <c r="AF904">
        <v>358</v>
      </c>
      <c r="AG904" t="s">
        <v>93</v>
      </c>
      <c r="AH904" t="s">
        <v>66</v>
      </c>
      <c r="AI904">
        <v>1536</v>
      </c>
      <c r="AJ904">
        <v>0.38</v>
      </c>
      <c r="AK904" t="s">
        <v>109</v>
      </c>
      <c r="AL904">
        <v>457585</v>
      </c>
      <c r="AM904" t="s">
        <v>768</v>
      </c>
      <c r="AN904" t="s">
        <v>67</v>
      </c>
      <c r="AO904" t="s">
        <v>123</v>
      </c>
      <c r="AP904" t="s">
        <v>124</v>
      </c>
      <c r="AQ904" t="s">
        <v>68</v>
      </c>
      <c r="AR904" t="s">
        <v>93</v>
      </c>
      <c r="AS904" t="s">
        <v>67</v>
      </c>
      <c r="AT904" t="s">
        <v>146</v>
      </c>
      <c r="AU904" t="s">
        <v>125</v>
      </c>
      <c r="AV904" t="s">
        <v>67</v>
      </c>
      <c r="AW904" t="s">
        <v>126</v>
      </c>
      <c r="AX904" t="s">
        <v>469</v>
      </c>
      <c r="AY904" t="s">
        <v>110</v>
      </c>
      <c r="AZ904">
        <v>705</v>
      </c>
      <c r="BA904" t="s">
        <v>67</v>
      </c>
      <c r="BB904">
        <v>0</v>
      </c>
      <c r="BC904">
        <v>0.22</v>
      </c>
      <c r="BD904">
        <v>2.2000000000000002</v>
      </c>
      <c r="BE904">
        <v>2.2000000000000002</v>
      </c>
      <c r="BF904" t="s">
        <v>70</v>
      </c>
      <c r="BG904" t="s">
        <v>128</v>
      </c>
      <c r="BH904" t="s">
        <v>704</v>
      </c>
      <c r="BI904" t="s">
        <v>67</v>
      </c>
      <c r="BJ904" t="s">
        <v>147</v>
      </c>
      <c r="BK904" t="s">
        <v>67</v>
      </c>
      <c r="BL904" t="s">
        <v>130</v>
      </c>
      <c r="BM904" t="s">
        <v>67</v>
      </c>
      <c r="BN904">
        <v>36.450000000000003</v>
      </c>
      <c r="BO904">
        <v>0.18</v>
      </c>
      <c r="BP904">
        <v>1.3</v>
      </c>
      <c r="BQ904" t="s">
        <v>148</v>
      </c>
      <c r="BR904" t="s">
        <v>139</v>
      </c>
      <c r="BS904" t="s">
        <v>133</v>
      </c>
      <c r="BT904" t="s">
        <v>98</v>
      </c>
      <c r="BU904">
        <v>-1.25</v>
      </c>
      <c r="BV904">
        <v>-1</v>
      </c>
    </row>
    <row r="905" spans="1:74" x14ac:dyDescent="0.25">
      <c r="A905" t="s">
        <v>80</v>
      </c>
      <c r="B905" t="s">
        <v>80</v>
      </c>
      <c r="C905" t="s">
        <v>80</v>
      </c>
      <c r="D905">
        <v>5.2</v>
      </c>
      <c r="E905">
        <v>0.33</v>
      </c>
      <c r="F905" t="s">
        <v>67</v>
      </c>
      <c r="G905" t="s">
        <v>105</v>
      </c>
      <c r="H905">
        <v>199</v>
      </c>
      <c r="I905">
        <v>1.1299999999999999</v>
      </c>
      <c r="J905" t="s">
        <v>106</v>
      </c>
      <c r="K905" t="s">
        <v>67</v>
      </c>
      <c r="L905">
        <v>0</v>
      </c>
      <c r="M905" t="s">
        <v>116</v>
      </c>
      <c r="N905" t="s">
        <v>107</v>
      </c>
      <c r="O905">
        <v>-1.4</v>
      </c>
      <c r="P905">
        <v>-1.61</v>
      </c>
      <c r="Q905">
        <v>-1.33</v>
      </c>
      <c r="R905" t="s">
        <v>142</v>
      </c>
      <c r="S905">
        <v>4.8</v>
      </c>
      <c r="T905" t="s">
        <v>65</v>
      </c>
      <c r="U905" t="s">
        <v>1013</v>
      </c>
      <c r="V905" t="s">
        <v>108</v>
      </c>
      <c r="W905" t="s">
        <v>80</v>
      </c>
      <c r="X905">
        <v>0.37</v>
      </c>
      <c r="Y905" t="s">
        <v>67</v>
      </c>
      <c r="Z905">
        <v>-1.04</v>
      </c>
      <c r="AA905" t="s">
        <v>65</v>
      </c>
      <c r="AB905" t="s">
        <v>92</v>
      </c>
      <c r="AC905">
        <v>-1.61</v>
      </c>
      <c r="AD905">
        <v>2021</v>
      </c>
      <c r="AE905">
        <v>238.4</v>
      </c>
      <c r="AF905">
        <v>477</v>
      </c>
      <c r="AG905" t="s">
        <v>93</v>
      </c>
      <c r="AH905" t="s">
        <v>66</v>
      </c>
      <c r="AI905">
        <v>1536</v>
      </c>
      <c r="AJ905">
        <v>0.89</v>
      </c>
      <c r="AK905" t="s">
        <v>109</v>
      </c>
      <c r="AL905">
        <v>457588</v>
      </c>
      <c r="AM905" t="s">
        <v>482</v>
      </c>
      <c r="AN905" t="s">
        <v>67</v>
      </c>
      <c r="AO905" t="s">
        <v>123</v>
      </c>
      <c r="AP905" t="s">
        <v>124</v>
      </c>
      <c r="AQ905" t="s">
        <v>68</v>
      </c>
      <c r="AR905" t="s">
        <v>93</v>
      </c>
      <c r="AS905" t="s">
        <v>67</v>
      </c>
      <c r="AT905" t="s">
        <v>146</v>
      </c>
      <c r="AU905" t="s">
        <v>125</v>
      </c>
      <c r="AV905" t="s">
        <v>67</v>
      </c>
      <c r="AW905" t="s">
        <v>126</v>
      </c>
      <c r="AX905" t="s">
        <v>474</v>
      </c>
      <c r="AY905" t="s">
        <v>110</v>
      </c>
      <c r="AZ905">
        <v>1117</v>
      </c>
      <c r="BA905" t="s">
        <v>67</v>
      </c>
      <c r="BB905">
        <v>0</v>
      </c>
      <c r="BC905">
        <v>0.28000000000000003</v>
      </c>
      <c r="BD905">
        <v>1.3</v>
      </c>
      <c r="BE905">
        <v>1.3</v>
      </c>
      <c r="BF905" t="s">
        <v>70</v>
      </c>
      <c r="BG905" t="s">
        <v>128</v>
      </c>
      <c r="BH905" t="s">
        <v>704</v>
      </c>
      <c r="BI905" t="s">
        <v>67</v>
      </c>
      <c r="BJ905" t="s">
        <v>147</v>
      </c>
      <c r="BK905" t="s">
        <v>67</v>
      </c>
      <c r="BL905" t="s">
        <v>130</v>
      </c>
      <c r="BM905" t="s">
        <v>67</v>
      </c>
      <c r="BN905">
        <v>88.89</v>
      </c>
      <c r="BO905">
        <v>0.36</v>
      </c>
      <c r="BP905">
        <v>2.2000000000000002</v>
      </c>
      <c r="BQ905" t="s">
        <v>131</v>
      </c>
      <c r="BR905" t="s">
        <v>139</v>
      </c>
      <c r="BS905" t="s">
        <v>133</v>
      </c>
      <c r="BT905" t="s">
        <v>98</v>
      </c>
      <c r="BU905">
        <v>-1.25</v>
      </c>
      <c r="BV905">
        <v>-1</v>
      </c>
    </row>
    <row r="906" spans="1:74" x14ac:dyDescent="0.25">
      <c r="A906" t="s">
        <v>80</v>
      </c>
      <c r="B906" t="s">
        <v>80</v>
      </c>
      <c r="C906" t="s">
        <v>80</v>
      </c>
      <c r="D906">
        <v>3.2</v>
      </c>
      <c r="E906">
        <v>0.26</v>
      </c>
      <c r="F906" t="s">
        <v>67</v>
      </c>
      <c r="G906" t="s">
        <v>105</v>
      </c>
      <c r="H906">
        <v>199</v>
      </c>
      <c r="I906">
        <v>1.1299999999999999</v>
      </c>
      <c r="J906" t="s">
        <v>106</v>
      </c>
      <c r="K906" t="s">
        <v>67</v>
      </c>
      <c r="L906">
        <v>0</v>
      </c>
      <c r="M906" t="s">
        <v>116</v>
      </c>
      <c r="N906" t="s">
        <v>107</v>
      </c>
      <c r="O906">
        <v>-1.4</v>
      </c>
      <c r="P906">
        <v>-1.61</v>
      </c>
      <c r="Q906">
        <v>-1.37</v>
      </c>
      <c r="R906" t="s">
        <v>142</v>
      </c>
      <c r="S906">
        <v>4.2</v>
      </c>
      <c r="T906" t="s">
        <v>65</v>
      </c>
      <c r="U906" t="s">
        <v>1013</v>
      </c>
      <c r="V906" t="s">
        <v>108</v>
      </c>
      <c r="W906" t="s">
        <v>80</v>
      </c>
      <c r="X906">
        <v>0.28999999999999998</v>
      </c>
      <c r="Y906" t="s">
        <v>67</v>
      </c>
      <c r="Z906">
        <v>-1.03</v>
      </c>
      <c r="AA906" t="s">
        <v>65</v>
      </c>
      <c r="AB906" t="s">
        <v>92</v>
      </c>
      <c r="AC906">
        <v>-1.61</v>
      </c>
      <c r="AD906">
        <v>2021</v>
      </c>
      <c r="AE906">
        <v>199.4</v>
      </c>
      <c r="AF906">
        <v>399</v>
      </c>
      <c r="AG906" t="s">
        <v>93</v>
      </c>
      <c r="AH906" t="s">
        <v>66</v>
      </c>
      <c r="AI906">
        <v>1536</v>
      </c>
      <c r="AJ906">
        <v>0.72</v>
      </c>
      <c r="AK906" t="s">
        <v>109</v>
      </c>
      <c r="AL906">
        <v>457589</v>
      </c>
      <c r="AM906" t="s">
        <v>482</v>
      </c>
      <c r="AN906" t="s">
        <v>67</v>
      </c>
      <c r="AO906" t="s">
        <v>123</v>
      </c>
      <c r="AP906" t="s">
        <v>124</v>
      </c>
      <c r="AQ906" t="s">
        <v>68</v>
      </c>
      <c r="AR906" t="s">
        <v>93</v>
      </c>
      <c r="AS906" t="s">
        <v>67</v>
      </c>
      <c r="AT906" t="s">
        <v>146</v>
      </c>
      <c r="AU906" t="s">
        <v>125</v>
      </c>
      <c r="AV906" t="s">
        <v>67</v>
      </c>
      <c r="AW906" t="s">
        <v>126</v>
      </c>
      <c r="AX906" t="s">
        <v>363</v>
      </c>
      <c r="AY906" t="s">
        <v>110</v>
      </c>
      <c r="AZ906">
        <v>1118</v>
      </c>
      <c r="BA906" t="s">
        <v>67</v>
      </c>
      <c r="BB906">
        <v>0</v>
      </c>
      <c r="BC906">
        <v>0.24</v>
      </c>
      <c r="BD906">
        <v>1.3</v>
      </c>
      <c r="BE906">
        <v>1.3</v>
      </c>
      <c r="BF906" t="s">
        <v>70</v>
      </c>
      <c r="BG906" t="s">
        <v>128</v>
      </c>
      <c r="BH906" t="s">
        <v>704</v>
      </c>
      <c r="BI906" t="s">
        <v>67</v>
      </c>
      <c r="BJ906" t="s">
        <v>147</v>
      </c>
      <c r="BK906" t="s">
        <v>67</v>
      </c>
      <c r="BL906" t="s">
        <v>130</v>
      </c>
      <c r="BM906" t="s">
        <v>67</v>
      </c>
      <c r="BN906">
        <v>58.59</v>
      </c>
      <c r="BO906">
        <v>0.36</v>
      </c>
      <c r="BP906">
        <v>1.6</v>
      </c>
      <c r="BQ906" t="s">
        <v>148</v>
      </c>
      <c r="BR906" t="s">
        <v>139</v>
      </c>
      <c r="BS906" t="s">
        <v>133</v>
      </c>
      <c r="BT906" t="s">
        <v>98</v>
      </c>
      <c r="BU906">
        <v>-1.25</v>
      </c>
      <c r="BV906">
        <v>-1</v>
      </c>
    </row>
    <row r="907" spans="1:74" x14ac:dyDescent="0.25">
      <c r="A907" t="s">
        <v>80</v>
      </c>
      <c r="B907" t="s">
        <v>80</v>
      </c>
      <c r="C907" t="s">
        <v>80</v>
      </c>
      <c r="D907">
        <v>1.9</v>
      </c>
      <c r="E907">
        <v>0.04</v>
      </c>
      <c r="F907" t="s">
        <v>67</v>
      </c>
      <c r="G907" t="s">
        <v>105</v>
      </c>
      <c r="H907">
        <v>199</v>
      </c>
      <c r="I907">
        <v>1.1299999999999999</v>
      </c>
      <c r="J907" t="s">
        <v>106</v>
      </c>
      <c r="K907" t="s">
        <v>67</v>
      </c>
      <c r="L907">
        <v>0</v>
      </c>
      <c r="M907" t="s">
        <v>116</v>
      </c>
      <c r="N907" t="s">
        <v>107</v>
      </c>
      <c r="O907">
        <v>-1.4</v>
      </c>
      <c r="P907">
        <v>-1.41</v>
      </c>
      <c r="Q907">
        <v>-1.32</v>
      </c>
      <c r="R907" t="s">
        <v>142</v>
      </c>
      <c r="S907">
        <v>3.7</v>
      </c>
      <c r="T907" t="s">
        <v>65</v>
      </c>
      <c r="U907" t="s">
        <v>1013</v>
      </c>
      <c r="V907" t="s">
        <v>108</v>
      </c>
      <c r="W907" t="s">
        <v>80</v>
      </c>
      <c r="X907">
        <v>0.05</v>
      </c>
      <c r="Y907" t="s">
        <v>67</v>
      </c>
      <c r="Z907">
        <v>-1.01</v>
      </c>
      <c r="AA907" t="s">
        <v>65</v>
      </c>
      <c r="AB907" t="s">
        <v>92</v>
      </c>
      <c r="AC907">
        <v>-1.41</v>
      </c>
      <c r="AD907">
        <v>2021</v>
      </c>
      <c r="AE907">
        <v>170.8</v>
      </c>
      <c r="AF907">
        <v>342</v>
      </c>
      <c r="AG907" t="s">
        <v>93</v>
      </c>
      <c r="AH907" t="s">
        <v>66</v>
      </c>
      <c r="AI907">
        <v>1536</v>
      </c>
      <c r="AJ907">
        <v>0.28000000000000003</v>
      </c>
      <c r="AK907" t="s">
        <v>109</v>
      </c>
      <c r="AL907">
        <v>457590</v>
      </c>
      <c r="AM907" t="s">
        <v>482</v>
      </c>
      <c r="AN907" t="s">
        <v>67</v>
      </c>
      <c r="AO907" t="s">
        <v>123</v>
      </c>
      <c r="AP907" t="s">
        <v>124</v>
      </c>
      <c r="AQ907" t="s">
        <v>68</v>
      </c>
      <c r="AR907" t="s">
        <v>93</v>
      </c>
      <c r="AS907" t="s">
        <v>67</v>
      </c>
      <c r="AT907" t="s">
        <v>146</v>
      </c>
      <c r="AU907" t="s">
        <v>125</v>
      </c>
      <c r="AV907" t="s">
        <v>67</v>
      </c>
      <c r="AW907" t="s">
        <v>126</v>
      </c>
      <c r="AX907" t="s">
        <v>363</v>
      </c>
      <c r="AY907" t="s">
        <v>110</v>
      </c>
      <c r="AZ907">
        <v>1119</v>
      </c>
      <c r="BA907" t="s">
        <v>67</v>
      </c>
      <c r="BB907">
        <v>0</v>
      </c>
      <c r="BC907">
        <v>0.09</v>
      </c>
      <c r="BD907">
        <v>1.3</v>
      </c>
      <c r="BE907">
        <v>1.3</v>
      </c>
      <c r="BF907" t="s">
        <v>70</v>
      </c>
      <c r="BG907" t="s">
        <v>128</v>
      </c>
      <c r="BH907" t="s">
        <v>704</v>
      </c>
      <c r="BI907" t="s">
        <v>67</v>
      </c>
      <c r="BJ907" t="s">
        <v>147</v>
      </c>
      <c r="BK907" t="s">
        <v>67</v>
      </c>
      <c r="BL907" t="s">
        <v>130</v>
      </c>
      <c r="BM907" t="s">
        <v>67</v>
      </c>
      <c r="BN907">
        <v>7.72</v>
      </c>
      <c r="BO907">
        <v>0.16</v>
      </c>
      <c r="BP907">
        <v>1.1000000000000001</v>
      </c>
      <c r="BQ907" t="s">
        <v>148</v>
      </c>
      <c r="BR907" t="s">
        <v>139</v>
      </c>
      <c r="BS907" t="s">
        <v>133</v>
      </c>
      <c r="BT907" t="s">
        <v>98</v>
      </c>
      <c r="BU907">
        <v>-1.25</v>
      </c>
      <c r="BV907">
        <v>-1</v>
      </c>
    </row>
    <row r="908" spans="1:74" x14ac:dyDescent="0.25">
      <c r="A908" t="s">
        <v>152</v>
      </c>
      <c r="B908" t="s">
        <v>153</v>
      </c>
      <c r="C908" t="s">
        <v>141</v>
      </c>
      <c r="D908">
        <v>2.1</v>
      </c>
      <c r="E908">
        <v>0.11</v>
      </c>
      <c r="F908" t="s">
        <v>67</v>
      </c>
      <c r="G908" t="s">
        <v>105</v>
      </c>
      <c r="H908">
        <v>199</v>
      </c>
      <c r="I908">
        <v>1.1299999999999999</v>
      </c>
      <c r="J908" t="s">
        <v>106</v>
      </c>
      <c r="K908" t="s">
        <v>67</v>
      </c>
      <c r="L908">
        <v>0</v>
      </c>
      <c r="M908" t="s">
        <v>116</v>
      </c>
      <c r="N908" t="s">
        <v>107</v>
      </c>
      <c r="O908">
        <v>-1.4</v>
      </c>
      <c r="P908">
        <v>-1.51</v>
      </c>
      <c r="Q908">
        <v>-1.25</v>
      </c>
      <c r="R908" t="s">
        <v>142</v>
      </c>
      <c r="S908">
        <v>3.9</v>
      </c>
      <c r="T908" t="s">
        <v>65</v>
      </c>
      <c r="U908" t="s">
        <v>1014</v>
      </c>
      <c r="V908" t="s">
        <v>108</v>
      </c>
      <c r="W908" t="s">
        <v>152</v>
      </c>
      <c r="X908">
        <v>0.12</v>
      </c>
      <c r="Y908" t="s">
        <v>67</v>
      </c>
      <c r="Z908">
        <v>-1.02</v>
      </c>
      <c r="AA908" t="s">
        <v>65</v>
      </c>
      <c r="AB908" t="s">
        <v>92</v>
      </c>
      <c r="AC908">
        <v>-1.51</v>
      </c>
      <c r="AD908">
        <v>2021</v>
      </c>
      <c r="AE908">
        <v>261</v>
      </c>
      <c r="AF908">
        <v>522</v>
      </c>
      <c r="AG908" t="s">
        <v>93</v>
      </c>
      <c r="AH908" t="s">
        <v>66</v>
      </c>
      <c r="AI908">
        <v>1536</v>
      </c>
      <c r="AJ908">
        <v>0.28999999999999998</v>
      </c>
      <c r="AK908" t="s">
        <v>109</v>
      </c>
      <c r="AL908">
        <v>457591</v>
      </c>
      <c r="AM908" t="s">
        <v>779</v>
      </c>
      <c r="AN908" t="s">
        <v>67</v>
      </c>
      <c r="AO908" t="s">
        <v>123</v>
      </c>
      <c r="AP908" t="s">
        <v>124</v>
      </c>
      <c r="AQ908" t="s">
        <v>68</v>
      </c>
      <c r="AR908" t="s">
        <v>93</v>
      </c>
      <c r="AS908" t="s">
        <v>67</v>
      </c>
      <c r="AT908" t="s">
        <v>146</v>
      </c>
      <c r="AU908" t="s">
        <v>125</v>
      </c>
      <c r="AV908" t="s">
        <v>67</v>
      </c>
      <c r="AW908" t="s">
        <v>126</v>
      </c>
      <c r="AX908" t="s">
        <v>290</v>
      </c>
      <c r="AY908" t="s">
        <v>110</v>
      </c>
      <c r="AZ908">
        <v>313</v>
      </c>
      <c r="BA908" t="s">
        <v>67</v>
      </c>
      <c r="BB908">
        <v>0</v>
      </c>
      <c r="BC908">
        <v>0.26</v>
      </c>
      <c r="BD908">
        <v>1.5</v>
      </c>
      <c r="BE908">
        <v>1.5</v>
      </c>
      <c r="BF908" t="s">
        <v>70</v>
      </c>
      <c r="BG908" t="s">
        <v>128</v>
      </c>
      <c r="BH908" t="s">
        <v>704</v>
      </c>
      <c r="BI908" t="s">
        <v>67</v>
      </c>
      <c r="BJ908" t="s">
        <v>147</v>
      </c>
      <c r="BK908" t="s">
        <v>67</v>
      </c>
      <c r="BL908" t="s">
        <v>130</v>
      </c>
      <c r="BM908" t="s">
        <v>67</v>
      </c>
      <c r="BN908">
        <v>32.450000000000003</v>
      </c>
      <c r="BO908">
        <v>0.26</v>
      </c>
      <c r="BP908">
        <v>0.8</v>
      </c>
      <c r="BQ908" t="s">
        <v>148</v>
      </c>
      <c r="BR908" t="s">
        <v>139</v>
      </c>
      <c r="BS908" t="s">
        <v>133</v>
      </c>
      <c r="BT908" t="s">
        <v>98</v>
      </c>
      <c r="BU908">
        <v>-1.25</v>
      </c>
      <c r="BV908">
        <v>-1</v>
      </c>
    </row>
    <row r="909" spans="1:74" x14ac:dyDescent="0.25">
      <c r="A909" t="s">
        <v>152</v>
      </c>
      <c r="B909" t="s">
        <v>153</v>
      </c>
      <c r="C909" t="s">
        <v>141</v>
      </c>
      <c r="D909">
        <v>2.4</v>
      </c>
      <c r="E909">
        <v>0.12</v>
      </c>
      <c r="F909" t="s">
        <v>67</v>
      </c>
      <c r="G909" t="s">
        <v>105</v>
      </c>
      <c r="H909">
        <v>199</v>
      </c>
      <c r="I909">
        <v>1.1299999999999999</v>
      </c>
      <c r="J909" t="s">
        <v>106</v>
      </c>
      <c r="K909" t="s">
        <v>67</v>
      </c>
      <c r="L909">
        <v>0</v>
      </c>
      <c r="M909" t="s">
        <v>116</v>
      </c>
      <c r="N909" t="s">
        <v>107</v>
      </c>
      <c r="O909">
        <v>-1.4</v>
      </c>
      <c r="P909">
        <v>-1.34</v>
      </c>
      <c r="Q909">
        <v>-1.22</v>
      </c>
      <c r="R909" t="s">
        <v>142</v>
      </c>
      <c r="S909">
        <v>4.2</v>
      </c>
      <c r="T909" t="s">
        <v>65</v>
      </c>
      <c r="U909" t="s">
        <v>1014</v>
      </c>
      <c r="V909" t="s">
        <v>108</v>
      </c>
      <c r="W909" t="s">
        <v>152</v>
      </c>
      <c r="X909">
        <v>0.14000000000000001</v>
      </c>
      <c r="Y909" t="s">
        <v>67</v>
      </c>
      <c r="Z909">
        <v>-1.03</v>
      </c>
      <c r="AA909" t="s">
        <v>65</v>
      </c>
      <c r="AB909" t="s">
        <v>92</v>
      </c>
      <c r="AC909">
        <v>-1.34</v>
      </c>
      <c r="AD909">
        <v>2021</v>
      </c>
      <c r="AE909">
        <v>198</v>
      </c>
      <c r="AF909">
        <v>396</v>
      </c>
      <c r="AG909" t="s">
        <v>93</v>
      </c>
      <c r="AH909" t="s">
        <v>66</v>
      </c>
      <c r="AI909">
        <v>1536</v>
      </c>
      <c r="AJ909">
        <v>0.28000000000000003</v>
      </c>
      <c r="AK909" t="s">
        <v>109</v>
      </c>
      <c r="AL909">
        <v>457592</v>
      </c>
      <c r="AM909" t="s">
        <v>779</v>
      </c>
      <c r="AN909" t="s">
        <v>67</v>
      </c>
      <c r="AO909" t="s">
        <v>123</v>
      </c>
      <c r="AP909" t="s">
        <v>124</v>
      </c>
      <c r="AQ909" t="s">
        <v>68</v>
      </c>
      <c r="AR909" t="s">
        <v>93</v>
      </c>
      <c r="AS909" t="s">
        <v>67</v>
      </c>
      <c r="AT909" t="s">
        <v>146</v>
      </c>
      <c r="AU909" t="s">
        <v>125</v>
      </c>
      <c r="AV909" t="s">
        <v>67</v>
      </c>
      <c r="AW909" t="s">
        <v>126</v>
      </c>
      <c r="AX909" t="s">
        <v>290</v>
      </c>
      <c r="AY909" t="s">
        <v>110</v>
      </c>
      <c r="AZ909">
        <v>314</v>
      </c>
      <c r="BA909" t="s">
        <v>67</v>
      </c>
      <c r="BB909">
        <v>0</v>
      </c>
      <c r="BC909">
        <v>0.12</v>
      </c>
      <c r="BD909">
        <v>1.5</v>
      </c>
      <c r="BE909">
        <v>1.5</v>
      </c>
      <c r="BF909" t="s">
        <v>70</v>
      </c>
      <c r="BG909" t="s">
        <v>128</v>
      </c>
      <c r="BH909" t="s">
        <v>704</v>
      </c>
      <c r="BI909" t="s">
        <v>67</v>
      </c>
      <c r="BJ909" t="s">
        <v>147</v>
      </c>
      <c r="BK909" t="s">
        <v>67</v>
      </c>
      <c r="BL909" t="s">
        <v>130</v>
      </c>
      <c r="BM909" t="s">
        <v>67</v>
      </c>
      <c r="BN909">
        <v>26.84</v>
      </c>
      <c r="BO909">
        <v>0.09</v>
      </c>
      <c r="BP909">
        <v>1.2</v>
      </c>
      <c r="BQ909" t="s">
        <v>148</v>
      </c>
      <c r="BR909" t="s">
        <v>139</v>
      </c>
      <c r="BS909" t="s">
        <v>133</v>
      </c>
      <c r="BT909" t="s">
        <v>98</v>
      </c>
      <c r="BU909">
        <v>-1.25</v>
      </c>
      <c r="BV909">
        <v>-1</v>
      </c>
    </row>
    <row r="910" spans="1:74" x14ac:dyDescent="0.25">
      <c r="A910" t="s">
        <v>152</v>
      </c>
      <c r="B910" t="s">
        <v>153</v>
      </c>
      <c r="C910" t="s">
        <v>141</v>
      </c>
      <c r="D910">
        <v>2.9</v>
      </c>
      <c r="E910">
        <v>0.31</v>
      </c>
      <c r="F910" t="s">
        <v>67</v>
      </c>
      <c r="G910" t="s">
        <v>105</v>
      </c>
      <c r="H910">
        <v>199</v>
      </c>
      <c r="I910">
        <v>1.1299999999999999</v>
      </c>
      <c r="J910" t="s">
        <v>106</v>
      </c>
      <c r="K910" t="s">
        <v>67</v>
      </c>
      <c r="L910">
        <v>0</v>
      </c>
      <c r="M910" t="s">
        <v>116</v>
      </c>
      <c r="N910" t="s">
        <v>107</v>
      </c>
      <c r="O910">
        <v>-1.4</v>
      </c>
      <c r="P910">
        <v>-1.57</v>
      </c>
      <c r="Q910">
        <v>-1.31</v>
      </c>
      <c r="R910" t="s">
        <v>142</v>
      </c>
      <c r="S910">
        <v>5.4</v>
      </c>
      <c r="T910" t="s">
        <v>65</v>
      </c>
      <c r="U910" t="s">
        <v>1014</v>
      </c>
      <c r="V910" t="s">
        <v>108</v>
      </c>
      <c r="W910" t="s">
        <v>152</v>
      </c>
      <c r="X910">
        <v>0.35</v>
      </c>
      <c r="Y910" t="s">
        <v>67</v>
      </c>
      <c r="Z910">
        <v>-1</v>
      </c>
      <c r="AA910" t="s">
        <v>65</v>
      </c>
      <c r="AB910" t="s">
        <v>92</v>
      </c>
      <c r="AC910">
        <v>-1.57</v>
      </c>
      <c r="AD910">
        <v>2021</v>
      </c>
      <c r="AE910">
        <v>122.6</v>
      </c>
      <c r="AF910">
        <v>245</v>
      </c>
      <c r="AG910" t="s">
        <v>93</v>
      </c>
      <c r="AH910" t="s">
        <v>66</v>
      </c>
      <c r="AI910">
        <v>1536</v>
      </c>
      <c r="AJ910">
        <v>0.91</v>
      </c>
      <c r="AK910" t="s">
        <v>109</v>
      </c>
      <c r="AL910">
        <v>457593</v>
      </c>
      <c r="AM910" t="s">
        <v>779</v>
      </c>
      <c r="AN910" t="s">
        <v>67</v>
      </c>
      <c r="AO910" t="s">
        <v>123</v>
      </c>
      <c r="AP910" t="s">
        <v>124</v>
      </c>
      <c r="AQ910" t="s">
        <v>68</v>
      </c>
      <c r="AR910" t="s">
        <v>93</v>
      </c>
      <c r="AS910" t="s">
        <v>67</v>
      </c>
      <c r="AT910" t="s">
        <v>146</v>
      </c>
      <c r="AU910" t="s">
        <v>125</v>
      </c>
      <c r="AV910" t="s">
        <v>67</v>
      </c>
      <c r="AW910" t="s">
        <v>126</v>
      </c>
      <c r="AX910" t="s">
        <v>290</v>
      </c>
      <c r="AY910" t="s">
        <v>110</v>
      </c>
      <c r="AZ910">
        <v>315</v>
      </c>
      <c r="BA910" t="s">
        <v>67</v>
      </c>
      <c r="BB910">
        <v>0</v>
      </c>
      <c r="BC910">
        <v>0.26</v>
      </c>
      <c r="BD910">
        <v>1.5</v>
      </c>
      <c r="BE910">
        <v>1.5</v>
      </c>
      <c r="BF910" t="s">
        <v>70</v>
      </c>
      <c r="BG910" t="s">
        <v>128</v>
      </c>
      <c r="BH910" t="s">
        <v>704</v>
      </c>
      <c r="BI910" t="s">
        <v>67</v>
      </c>
      <c r="BJ910" t="s">
        <v>147</v>
      </c>
      <c r="BK910" t="s">
        <v>67</v>
      </c>
      <c r="BL910" t="s">
        <v>130</v>
      </c>
      <c r="BM910" t="s">
        <v>67</v>
      </c>
      <c r="BN910">
        <v>42.95</v>
      </c>
      <c r="BO910">
        <v>0.32</v>
      </c>
      <c r="BP910">
        <v>2.4</v>
      </c>
      <c r="BQ910" t="s">
        <v>131</v>
      </c>
      <c r="BR910" t="s">
        <v>139</v>
      </c>
      <c r="BS910" t="s">
        <v>133</v>
      </c>
      <c r="BT910" t="s">
        <v>98</v>
      </c>
      <c r="BU910">
        <v>-1.25</v>
      </c>
      <c r="BV910">
        <v>-1</v>
      </c>
    </row>
    <row r="911" spans="1:74" x14ac:dyDescent="0.25">
      <c r="A911" t="s">
        <v>80</v>
      </c>
      <c r="B911" t="s">
        <v>80</v>
      </c>
      <c r="C911" t="s">
        <v>80</v>
      </c>
      <c r="D911">
        <v>1.6</v>
      </c>
      <c r="E911">
        <v>0.14000000000000001</v>
      </c>
      <c r="F911" t="s">
        <v>67</v>
      </c>
      <c r="G911" t="s">
        <v>111</v>
      </c>
      <c r="H911">
        <v>199</v>
      </c>
      <c r="I911">
        <v>1.1299999999999999</v>
      </c>
      <c r="J911" t="s">
        <v>106</v>
      </c>
      <c r="K911" t="s">
        <v>67</v>
      </c>
      <c r="L911">
        <v>0</v>
      </c>
      <c r="M911" t="s">
        <v>116</v>
      </c>
      <c r="N911" t="s">
        <v>107</v>
      </c>
      <c r="O911">
        <v>-1.2</v>
      </c>
      <c r="P911">
        <v>-1.51</v>
      </c>
      <c r="Q911">
        <v>-1.31</v>
      </c>
      <c r="R911" t="s">
        <v>142</v>
      </c>
      <c r="S911">
        <v>5.2</v>
      </c>
      <c r="T911" t="s">
        <v>65</v>
      </c>
      <c r="U911" t="s">
        <v>1015</v>
      </c>
      <c r="V911" t="s">
        <v>108</v>
      </c>
      <c r="W911" t="s">
        <v>80</v>
      </c>
      <c r="X911">
        <v>0.16</v>
      </c>
      <c r="Y911" t="s">
        <v>67</v>
      </c>
      <c r="Z911">
        <v>-0.97</v>
      </c>
      <c r="AA911" t="s">
        <v>65</v>
      </c>
      <c r="AB911" t="s">
        <v>92</v>
      </c>
      <c r="AC911">
        <v>-1.51</v>
      </c>
      <c r="AD911">
        <v>2021</v>
      </c>
      <c r="AE911">
        <v>113.8</v>
      </c>
      <c r="AF911">
        <v>228</v>
      </c>
      <c r="AG911" t="s">
        <v>93</v>
      </c>
      <c r="AH911" t="s">
        <v>66</v>
      </c>
      <c r="AI911">
        <v>1536</v>
      </c>
      <c r="AJ911">
        <v>0.53</v>
      </c>
      <c r="AK911" t="s">
        <v>109</v>
      </c>
      <c r="AL911">
        <v>457594</v>
      </c>
      <c r="AM911" t="s">
        <v>572</v>
      </c>
      <c r="AN911" t="s">
        <v>67</v>
      </c>
      <c r="AO911" t="s">
        <v>123</v>
      </c>
      <c r="AP911" t="s">
        <v>124</v>
      </c>
      <c r="AQ911" t="s">
        <v>68</v>
      </c>
      <c r="AR911" t="s">
        <v>93</v>
      </c>
      <c r="AS911" t="s">
        <v>67</v>
      </c>
      <c r="AT911" t="s">
        <v>146</v>
      </c>
      <c r="AU911" t="s">
        <v>125</v>
      </c>
      <c r="AV911" t="s">
        <v>67</v>
      </c>
      <c r="AW911" t="s">
        <v>126</v>
      </c>
      <c r="AX911" t="s">
        <v>363</v>
      </c>
      <c r="AY911" t="s">
        <v>110</v>
      </c>
      <c r="AZ911">
        <v>1249</v>
      </c>
      <c r="BA911" t="s">
        <v>67</v>
      </c>
      <c r="BB911">
        <v>0</v>
      </c>
      <c r="BC911">
        <v>0.2</v>
      </c>
      <c r="BD911">
        <v>1.9</v>
      </c>
      <c r="BE911">
        <v>1.9</v>
      </c>
      <c r="BF911" t="s">
        <v>128</v>
      </c>
      <c r="BG911" t="s">
        <v>128</v>
      </c>
      <c r="BH911" t="s">
        <v>704</v>
      </c>
      <c r="BI911" t="s">
        <v>67</v>
      </c>
      <c r="BJ911" t="s">
        <v>147</v>
      </c>
      <c r="BK911" t="s">
        <v>67</v>
      </c>
      <c r="BL911" t="s">
        <v>130</v>
      </c>
      <c r="BM911" t="s">
        <v>67</v>
      </c>
      <c r="BN911">
        <v>18.010000000000002</v>
      </c>
      <c r="BO911">
        <v>0.26</v>
      </c>
      <c r="BP911">
        <v>1.4</v>
      </c>
      <c r="BQ911" t="s">
        <v>148</v>
      </c>
      <c r="BR911" t="s">
        <v>1016</v>
      </c>
      <c r="BS911" t="s">
        <v>133</v>
      </c>
      <c r="BT911" t="s">
        <v>98</v>
      </c>
      <c r="BU911">
        <v>-1.25</v>
      </c>
      <c r="BV911">
        <v>-1</v>
      </c>
    </row>
    <row r="912" spans="1:74" x14ac:dyDescent="0.25">
      <c r="A912" t="s">
        <v>80</v>
      </c>
      <c r="B912" t="s">
        <v>80</v>
      </c>
      <c r="C912" t="s">
        <v>80</v>
      </c>
      <c r="D912">
        <v>4.0999999999999996</v>
      </c>
      <c r="E912">
        <v>0.42</v>
      </c>
      <c r="F912" t="s">
        <v>67</v>
      </c>
      <c r="G912" t="s">
        <v>111</v>
      </c>
      <c r="H912">
        <v>199</v>
      </c>
      <c r="I912">
        <v>1.1299999999999999</v>
      </c>
      <c r="J912" t="s">
        <v>106</v>
      </c>
      <c r="K912" t="s">
        <v>67</v>
      </c>
      <c r="L912">
        <v>0</v>
      </c>
      <c r="M912" t="s">
        <v>116</v>
      </c>
      <c r="N912" t="s">
        <v>107</v>
      </c>
      <c r="O912">
        <v>-1.2</v>
      </c>
      <c r="P912">
        <v>-1.73</v>
      </c>
      <c r="Q912">
        <v>-1.36</v>
      </c>
      <c r="R912" t="s">
        <v>142</v>
      </c>
      <c r="S912">
        <v>5.8</v>
      </c>
      <c r="T912" t="s">
        <v>65</v>
      </c>
      <c r="U912" t="s">
        <v>1015</v>
      </c>
      <c r="V912" t="s">
        <v>108</v>
      </c>
      <c r="W912" t="s">
        <v>80</v>
      </c>
      <c r="X912">
        <v>0.47</v>
      </c>
      <c r="Y912" t="s">
        <v>67</v>
      </c>
      <c r="Z912">
        <v>-1.05</v>
      </c>
      <c r="AA912" t="s">
        <v>65</v>
      </c>
      <c r="AB912" t="s">
        <v>92</v>
      </c>
      <c r="AC912">
        <v>-1.73</v>
      </c>
      <c r="AD912">
        <v>2021</v>
      </c>
      <c r="AE912">
        <v>204.3</v>
      </c>
      <c r="AF912">
        <v>409</v>
      </c>
      <c r="AG912" t="s">
        <v>93</v>
      </c>
      <c r="AH912" t="s">
        <v>66</v>
      </c>
      <c r="AI912">
        <v>1536</v>
      </c>
      <c r="AJ912">
        <v>0.94</v>
      </c>
      <c r="AK912" t="s">
        <v>109</v>
      </c>
      <c r="AL912">
        <v>457595</v>
      </c>
      <c r="AM912" t="s">
        <v>572</v>
      </c>
      <c r="AN912" t="s">
        <v>67</v>
      </c>
      <c r="AO912" t="s">
        <v>123</v>
      </c>
      <c r="AP912" t="s">
        <v>124</v>
      </c>
      <c r="AQ912" t="s">
        <v>68</v>
      </c>
      <c r="AR912" t="s">
        <v>93</v>
      </c>
      <c r="AS912" t="s">
        <v>67</v>
      </c>
      <c r="AT912" t="s">
        <v>146</v>
      </c>
      <c r="AU912" t="s">
        <v>125</v>
      </c>
      <c r="AV912" t="s">
        <v>67</v>
      </c>
      <c r="AW912" t="s">
        <v>126</v>
      </c>
      <c r="AX912" t="s">
        <v>594</v>
      </c>
      <c r="AY912" t="s">
        <v>110</v>
      </c>
      <c r="AZ912">
        <v>1065</v>
      </c>
      <c r="BA912" t="s">
        <v>67</v>
      </c>
      <c r="BB912">
        <v>0</v>
      </c>
      <c r="BC912">
        <v>0.37</v>
      </c>
      <c r="BD912">
        <v>1.9</v>
      </c>
      <c r="BE912">
        <v>1.9</v>
      </c>
      <c r="BF912" t="s">
        <v>128</v>
      </c>
      <c r="BG912" t="s">
        <v>128</v>
      </c>
      <c r="BH912" t="s">
        <v>704</v>
      </c>
      <c r="BI912" t="s">
        <v>67</v>
      </c>
      <c r="BJ912" t="s">
        <v>147</v>
      </c>
      <c r="BK912" t="s">
        <v>67</v>
      </c>
      <c r="BL912" t="s">
        <v>130</v>
      </c>
      <c r="BM912" t="s">
        <v>67</v>
      </c>
      <c r="BN912">
        <v>96.97</v>
      </c>
      <c r="BO912">
        <v>0.48</v>
      </c>
      <c r="BP912">
        <v>2</v>
      </c>
      <c r="BQ912" t="s">
        <v>131</v>
      </c>
      <c r="BR912" t="s">
        <v>1016</v>
      </c>
      <c r="BS912" t="s">
        <v>133</v>
      </c>
      <c r="BT912" t="s">
        <v>98</v>
      </c>
      <c r="BU912">
        <v>-1.25</v>
      </c>
      <c r="BV912">
        <v>-1</v>
      </c>
    </row>
    <row r="913" spans="1:74" x14ac:dyDescent="0.25">
      <c r="A913" t="s">
        <v>80</v>
      </c>
      <c r="B913" t="s">
        <v>80</v>
      </c>
      <c r="C913" t="s">
        <v>80</v>
      </c>
      <c r="D913">
        <v>3.3</v>
      </c>
      <c r="E913">
        <v>0.08</v>
      </c>
      <c r="F913" t="s">
        <v>67</v>
      </c>
      <c r="G913" t="s">
        <v>88</v>
      </c>
      <c r="H913">
        <v>199</v>
      </c>
      <c r="I913">
        <v>1.1299999999999999</v>
      </c>
      <c r="J913" t="s">
        <v>106</v>
      </c>
      <c r="K913" t="s">
        <v>67</v>
      </c>
      <c r="L913">
        <v>0</v>
      </c>
      <c r="M913" t="s">
        <v>116</v>
      </c>
      <c r="N913" t="s">
        <v>107</v>
      </c>
      <c r="O913">
        <v>-1.4</v>
      </c>
      <c r="P913">
        <v>-1.4</v>
      </c>
      <c r="Q913">
        <v>-1.22</v>
      </c>
      <c r="R913" t="s">
        <v>142</v>
      </c>
      <c r="S913">
        <v>4.9000000000000004</v>
      </c>
      <c r="T913" t="s">
        <v>65</v>
      </c>
      <c r="U913" t="s">
        <v>1017</v>
      </c>
      <c r="V913" t="s">
        <v>108</v>
      </c>
      <c r="W913" t="s">
        <v>80</v>
      </c>
      <c r="X913">
        <v>0.09</v>
      </c>
      <c r="Y913" t="s">
        <v>67</v>
      </c>
      <c r="Z913">
        <v>-1.02</v>
      </c>
      <c r="AA913" t="s">
        <v>65</v>
      </c>
      <c r="AB913" t="s">
        <v>92</v>
      </c>
      <c r="AC913">
        <v>-1.4</v>
      </c>
      <c r="AD913">
        <v>2021</v>
      </c>
      <c r="AE913">
        <v>298.7</v>
      </c>
      <c r="AF913">
        <v>597</v>
      </c>
      <c r="AG913" t="s">
        <v>93</v>
      </c>
      <c r="AH913" t="s">
        <v>66</v>
      </c>
      <c r="AI913">
        <v>1536</v>
      </c>
      <c r="AJ913">
        <v>0.26</v>
      </c>
      <c r="AK913" t="s">
        <v>109</v>
      </c>
      <c r="AL913">
        <v>457596</v>
      </c>
      <c r="AM913" t="s">
        <v>1018</v>
      </c>
      <c r="AN913" t="s">
        <v>67</v>
      </c>
      <c r="AO913" t="s">
        <v>123</v>
      </c>
      <c r="AP913" t="s">
        <v>124</v>
      </c>
      <c r="AQ913" t="s">
        <v>68</v>
      </c>
      <c r="AR913" t="s">
        <v>93</v>
      </c>
      <c r="AS913" t="s">
        <v>67</v>
      </c>
      <c r="AT913" t="s">
        <v>146</v>
      </c>
      <c r="AU913" t="s">
        <v>125</v>
      </c>
      <c r="AV913" t="s">
        <v>67</v>
      </c>
      <c r="AW913" t="s">
        <v>126</v>
      </c>
      <c r="AX913" t="s">
        <v>156</v>
      </c>
      <c r="AY913" t="s">
        <v>110</v>
      </c>
      <c r="AZ913">
        <v>324</v>
      </c>
      <c r="BA913" t="s">
        <v>67</v>
      </c>
      <c r="BB913">
        <v>0</v>
      </c>
      <c r="BC913">
        <v>0.18</v>
      </c>
      <c r="BD913">
        <v>1.9</v>
      </c>
      <c r="BE913">
        <v>1.9</v>
      </c>
      <c r="BF913" t="s">
        <v>70</v>
      </c>
      <c r="BG913" t="s">
        <v>99</v>
      </c>
      <c r="BH913" t="s">
        <v>704</v>
      </c>
      <c r="BI913" t="s">
        <v>67</v>
      </c>
      <c r="BJ913" t="s">
        <v>147</v>
      </c>
      <c r="BK913" t="s">
        <v>67</v>
      </c>
      <c r="BL913" t="s">
        <v>97</v>
      </c>
      <c r="BM913" t="s">
        <v>67</v>
      </c>
      <c r="BN913">
        <v>27</v>
      </c>
      <c r="BO913">
        <v>0.15</v>
      </c>
      <c r="BP913">
        <v>1.1000000000000001</v>
      </c>
      <c r="BQ913" t="s">
        <v>148</v>
      </c>
      <c r="BR913" t="s">
        <v>1019</v>
      </c>
      <c r="BS913" t="s">
        <v>133</v>
      </c>
      <c r="BT913" t="s">
        <v>98</v>
      </c>
      <c r="BU913">
        <v>-1.25</v>
      </c>
      <c r="BV913">
        <v>-1</v>
      </c>
    </row>
    <row r="914" spans="1:74" x14ac:dyDescent="0.25">
      <c r="A914" t="s">
        <v>80</v>
      </c>
      <c r="B914" t="s">
        <v>80</v>
      </c>
      <c r="C914" t="s">
        <v>80</v>
      </c>
      <c r="D914">
        <v>2.1</v>
      </c>
      <c r="E914">
        <v>0.08</v>
      </c>
      <c r="F914" t="s">
        <v>67</v>
      </c>
      <c r="G914" t="s">
        <v>88</v>
      </c>
      <c r="H914">
        <v>199</v>
      </c>
      <c r="I914">
        <v>1.1299999999999999</v>
      </c>
      <c r="J914" t="s">
        <v>106</v>
      </c>
      <c r="K914" t="s">
        <v>67</v>
      </c>
      <c r="L914">
        <v>0</v>
      </c>
      <c r="M914" t="s">
        <v>116</v>
      </c>
      <c r="N914" t="s">
        <v>107</v>
      </c>
      <c r="O914">
        <v>-1.4</v>
      </c>
      <c r="P914">
        <v>-1.5</v>
      </c>
      <c r="Q914">
        <v>-1.31</v>
      </c>
      <c r="R914" t="s">
        <v>142</v>
      </c>
      <c r="S914">
        <v>4.8</v>
      </c>
      <c r="T914" t="s">
        <v>65</v>
      </c>
      <c r="U914" t="s">
        <v>1017</v>
      </c>
      <c r="V914" t="s">
        <v>108</v>
      </c>
      <c r="W914" t="s">
        <v>80</v>
      </c>
      <c r="X914">
        <v>0.09</v>
      </c>
      <c r="Y914" t="s">
        <v>67</v>
      </c>
      <c r="Z914">
        <v>-1.04</v>
      </c>
      <c r="AA914" t="s">
        <v>65</v>
      </c>
      <c r="AB914" t="s">
        <v>92</v>
      </c>
      <c r="AC914">
        <v>-1.5</v>
      </c>
      <c r="AD914">
        <v>2021</v>
      </c>
      <c r="AE914">
        <v>206.3</v>
      </c>
      <c r="AF914">
        <v>413</v>
      </c>
      <c r="AG914" t="s">
        <v>93</v>
      </c>
      <c r="AH914" t="s">
        <v>66</v>
      </c>
      <c r="AI914">
        <v>1536</v>
      </c>
      <c r="AJ914">
        <v>0.3</v>
      </c>
      <c r="AK914" t="s">
        <v>109</v>
      </c>
      <c r="AL914">
        <v>457597</v>
      </c>
      <c r="AM914" t="s">
        <v>1018</v>
      </c>
      <c r="AN914" t="s">
        <v>67</v>
      </c>
      <c r="AO914" t="s">
        <v>123</v>
      </c>
      <c r="AP914" t="s">
        <v>124</v>
      </c>
      <c r="AQ914" t="s">
        <v>68</v>
      </c>
      <c r="AR914" t="s">
        <v>93</v>
      </c>
      <c r="AS914" t="s">
        <v>67</v>
      </c>
      <c r="AT914" t="s">
        <v>146</v>
      </c>
      <c r="AU914" t="s">
        <v>125</v>
      </c>
      <c r="AV914" t="s">
        <v>67</v>
      </c>
      <c r="AW914" t="s">
        <v>126</v>
      </c>
      <c r="AX914" t="s">
        <v>281</v>
      </c>
      <c r="AY914" t="s">
        <v>110</v>
      </c>
      <c r="AZ914">
        <v>715</v>
      </c>
      <c r="BA914" t="s">
        <v>67</v>
      </c>
      <c r="BB914">
        <v>0</v>
      </c>
      <c r="BC914">
        <v>0.19</v>
      </c>
      <c r="BD914">
        <v>1.9</v>
      </c>
      <c r="BE914">
        <v>1.9</v>
      </c>
      <c r="BF914" t="s">
        <v>70</v>
      </c>
      <c r="BG914" t="s">
        <v>99</v>
      </c>
      <c r="BH914" t="s">
        <v>704</v>
      </c>
      <c r="BI914" t="s">
        <v>67</v>
      </c>
      <c r="BJ914" t="s">
        <v>147</v>
      </c>
      <c r="BK914" t="s">
        <v>67</v>
      </c>
      <c r="BL914" t="s">
        <v>97</v>
      </c>
      <c r="BM914" t="s">
        <v>67</v>
      </c>
      <c r="BN914">
        <v>18.649999999999999</v>
      </c>
      <c r="BO914">
        <v>0.25</v>
      </c>
      <c r="BP914">
        <v>1</v>
      </c>
      <c r="BQ914" t="s">
        <v>148</v>
      </c>
      <c r="BR914" t="s">
        <v>1019</v>
      </c>
      <c r="BS914" t="s">
        <v>133</v>
      </c>
      <c r="BT914" t="s">
        <v>98</v>
      </c>
      <c r="BU914">
        <v>-1.25</v>
      </c>
      <c r="BV914">
        <v>-1</v>
      </c>
    </row>
    <row r="915" spans="1:74" x14ac:dyDescent="0.25">
      <c r="A915" t="s">
        <v>80</v>
      </c>
      <c r="B915" t="s">
        <v>80</v>
      </c>
      <c r="C915" t="s">
        <v>80</v>
      </c>
      <c r="D915">
        <v>2.5</v>
      </c>
      <c r="E915">
        <v>0.15</v>
      </c>
      <c r="F915" t="s">
        <v>67</v>
      </c>
      <c r="G915" t="s">
        <v>88</v>
      </c>
      <c r="H915">
        <v>199</v>
      </c>
      <c r="I915">
        <v>1.1299999999999999</v>
      </c>
      <c r="J915" t="s">
        <v>106</v>
      </c>
      <c r="K915" t="s">
        <v>67</v>
      </c>
      <c r="L915">
        <v>0</v>
      </c>
      <c r="M915" t="s">
        <v>116</v>
      </c>
      <c r="N915" t="s">
        <v>107</v>
      </c>
      <c r="O915">
        <v>-1.4</v>
      </c>
      <c r="P915">
        <v>-1.62</v>
      </c>
      <c r="Q915">
        <v>-1.42</v>
      </c>
      <c r="R915" t="s">
        <v>142</v>
      </c>
      <c r="S915">
        <v>5.2</v>
      </c>
      <c r="T915" t="s">
        <v>65</v>
      </c>
      <c r="U915" t="s">
        <v>1017</v>
      </c>
      <c r="V915" t="s">
        <v>108</v>
      </c>
      <c r="W915" t="s">
        <v>80</v>
      </c>
      <c r="X915">
        <v>0.17</v>
      </c>
      <c r="Y915" t="s">
        <v>67</v>
      </c>
      <c r="Z915">
        <v>-1.04</v>
      </c>
      <c r="AA915" t="s">
        <v>65</v>
      </c>
      <c r="AB915" t="s">
        <v>92</v>
      </c>
      <c r="AC915">
        <v>-1.62</v>
      </c>
      <c r="AD915">
        <v>2021</v>
      </c>
      <c r="AE915">
        <v>181</v>
      </c>
      <c r="AF915">
        <v>362</v>
      </c>
      <c r="AG915" t="s">
        <v>93</v>
      </c>
      <c r="AH915" t="s">
        <v>66</v>
      </c>
      <c r="AI915">
        <v>1536</v>
      </c>
      <c r="AJ915">
        <v>0.64</v>
      </c>
      <c r="AK915" t="s">
        <v>109</v>
      </c>
      <c r="AL915">
        <v>457598</v>
      </c>
      <c r="AM915" t="s">
        <v>1018</v>
      </c>
      <c r="AN915" t="s">
        <v>67</v>
      </c>
      <c r="AO915" t="s">
        <v>123</v>
      </c>
      <c r="AP915" t="s">
        <v>124</v>
      </c>
      <c r="AQ915" t="s">
        <v>68</v>
      </c>
      <c r="AR915" t="s">
        <v>93</v>
      </c>
      <c r="AS915" t="s">
        <v>67</v>
      </c>
      <c r="AT915" t="s">
        <v>146</v>
      </c>
      <c r="AU915" t="s">
        <v>125</v>
      </c>
      <c r="AV915" t="s">
        <v>67</v>
      </c>
      <c r="AW915" t="s">
        <v>126</v>
      </c>
      <c r="AX915" t="s">
        <v>289</v>
      </c>
      <c r="AY915" t="s">
        <v>110</v>
      </c>
      <c r="AZ915">
        <v>716</v>
      </c>
      <c r="BA915" t="s">
        <v>67</v>
      </c>
      <c r="BB915">
        <v>0</v>
      </c>
      <c r="BC915">
        <v>0.2</v>
      </c>
      <c r="BD915">
        <v>1.9</v>
      </c>
      <c r="BE915">
        <v>1.9</v>
      </c>
      <c r="BF915" t="s">
        <v>70</v>
      </c>
      <c r="BG915" t="s">
        <v>178</v>
      </c>
      <c r="BH915" t="s">
        <v>704</v>
      </c>
      <c r="BI915" t="s">
        <v>67</v>
      </c>
      <c r="BJ915" t="s">
        <v>147</v>
      </c>
      <c r="BK915" t="s">
        <v>67</v>
      </c>
      <c r="BL915" t="s">
        <v>97</v>
      </c>
      <c r="BM915" t="s">
        <v>67</v>
      </c>
      <c r="BN915">
        <v>30.68</v>
      </c>
      <c r="BO915">
        <v>0.37</v>
      </c>
      <c r="BP915">
        <v>1.4</v>
      </c>
      <c r="BQ915" t="s">
        <v>148</v>
      </c>
      <c r="BR915" t="s">
        <v>605</v>
      </c>
      <c r="BS915" t="s">
        <v>133</v>
      </c>
      <c r="BT915" t="s">
        <v>98</v>
      </c>
      <c r="BU915">
        <v>-1.25</v>
      </c>
      <c r="BV915">
        <v>-1</v>
      </c>
    </row>
    <row r="916" spans="1:74" x14ac:dyDescent="0.25">
      <c r="A916" t="s">
        <v>80</v>
      </c>
      <c r="B916" t="s">
        <v>80</v>
      </c>
      <c r="C916" t="s">
        <v>80</v>
      </c>
      <c r="D916">
        <v>2.1</v>
      </c>
      <c r="E916">
        <v>0.12</v>
      </c>
      <c r="F916" t="s">
        <v>67</v>
      </c>
      <c r="G916" t="s">
        <v>105</v>
      </c>
      <c r="H916">
        <v>199</v>
      </c>
      <c r="I916">
        <v>1.1299999999999999</v>
      </c>
      <c r="J916" t="s">
        <v>106</v>
      </c>
      <c r="K916" t="s">
        <v>67</v>
      </c>
      <c r="L916">
        <v>0</v>
      </c>
      <c r="M916" t="s">
        <v>116</v>
      </c>
      <c r="N916" t="s">
        <v>107</v>
      </c>
      <c r="O916">
        <v>-1.25</v>
      </c>
      <c r="P916">
        <v>-1.4</v>
      </c>
      <c r="Q916">
        <v>-1.1200000000000001</v>
      </c>
      <c r="R916" t="s">
        <v>142</v>
      </c>
      <c r="S916">
        <v>4.2</v>
      </c>
      <c r="T916" t="s">
        <v>65</v>
      </c>
      <c r="U916" t="s">
        <v>1020</v>
      </c>
      <c r="V916" t="s">
        <v>108</v>
      </c>
      <c r="W916" t="s">
        <v>80</v>
      </c>
      <c r="X916">
        <v>0.14000000000000001</v>
      </c>
      <c r="Y916" t="s">
        <v>67</v>
      </c>
      <c r="Z916">
        <v>-0.82</v>
      </c>
      <c r="AA916" t="s">
        <v>65</v>
      </c>
      <c r="AB916" t="s">
        <v>92</v>
      </c>
      <c r="AC916">
        <v>-1.4</v>
      </c>
      <c r="AD916">
        <v>2021</v>
      </c>
      <c r="AE916">
        <v>178.3</v>
      </c>
      <c r="AF916">
        <v>357</v>
      </c>
      <c r="AG916" t="s">
        <v>93</v>
      </c>
      <c r="AH916" t="s">
        <v>66</v>
      </c>
      <c r="AI916">
        <v>1536</v>
      </c>
      <c r="AJ916">
        <v>0.44</v>
      </c>
      <c r="AK916" t="s">
        <v>109</v>
      </c>
      <c r="AL916">
        <v>457599</v>
      </c>
      <c r="AM916" t="s">
        <v>1021</v>
      </c>
      <c r="AN916" t="s">
        <v>67</v>
      </c>
      <c r="AO916" t="s">
        <v>123</v>
      </c>
      <c r="AP916" t="s">
        <v>124</v>
      </c>
      <c r="AQ916" t="s">
        <v>68</v>
      </c>
      <c r="AR916" t="s">
        <v>93</v>
      </c>
      <c r="AS916" t="s">
        <v>67</v>
      </c>
      <c r="AT916" t="s">
        <v>146</v>
      </c>
      <c r="AU916" t="s">
        <v>125</v>
      </c>
      <c r="AV916" t="s">
        <v>67</v>
      </c>
      <c r="AW916" t="s">
        <v>126</v>
      </c>
      <c r="AX916" t="s">
        <v>240</v>
      </c>
      <c r="AY916" t="s">
        <v>110</v>
      </c>
      <c r="AZ916">
        <v>151</v>
      </c>
      <c r="BA916" t="s">
        <v>67</v>
      </c>
      <c r="BB916">
        <v>0</v>
      </c>
      <c r="BC916">
        <v>0.28000000000000003</v>
      </c>
      <c r="BD916">
        <v>1.5</v>
      </c>
      <c r="BE916">
        <v>1.5</v>
      </c>
      <c r="BF916" t="s">
        <v>70</v>
      </c>
      <c r="BG916" t="s">
        <v>128</v>
      </c>
      <c r="BH916" t="s">
        <v>704</v>
      </c>
      <c r="BI916" t="s">
        <v>67</v>
      </c>
      <c r="BJ916" t="s">
        <v>147</v>
      </c>
      <c r="BK916" t="s">
        <v>67</v>
      </c>
      <c r="BL916" t="s">
        <v>130</v>
      </c>
      <c r="BM916" t="s">
        <v>67</v>
      </c>
      <c r="BN916">
        <v>24.18</v>
      </c>
      <c r="BO916">
        <v>0.3</v>
      </c>
      <c r="BP916">
        <v>1.2</v>
      </c>
      <c r="BQ916" t="s">
        <v>148</v>
      </c>
      <c r="BR916" t="s">
        <v>139</v>
      </c>
      <c r="BS916" t="s">
        <v>133</v>
      </c>
      <c r="BT916" t="s">
        <v>98</v>
      </c>
      <c r="BU916">
        <v>-1.1000000000000001</v>
      </c>
      <c r="BV916">
        <v>-0.85</v>
      </c>
    </row>
    <row r="917" spans="1:74" x14ac:dyDescent="0.25">
      <c r="A917" t="s">
        <v>80</v>
      </c>
      <c r="B917" t="s">
        <v>80</v>
      </c>
      <c r="C917" t="s">
        <v>80</v>
      </c>
      <c r="D917">
        <v>2.2000000000000002</v>
      </c>
      <c r="E917">
        <v>0.03</v>
      </c>
      <c r="F917" t="s">
        <v>67</v>
      </c>
      <c r="G917" t="s">
        <v>105</v>
      </c>
      <c r="H917">
        <v>199</v>
      </c>
      <c r="I917">
        <v>1.1299999999999999</v>
      </c>
      <c r="J917" t="s">
        <v>106</v>
      </c>
      <c r="K917" t="s">
        <v>67</v>
      </c>
      <c r="L917">
        <v>0</v>
      </c>
      <c r="M917" t="s">
        <v>116</v>
      </c>
      <c r="N917" t="s">
        <v>107</v>
      </c>
      <c r="O917">
        <v>-1.25</v>
      </c>
      <c r="P917">
        <v>-1.17</v>
      </c>
      <c r="Q917">
        <v>-1</v>
      </c>
      <c r="R917" t="s">
        <v>142</v>
      </c>
      <c r="S917">
        <v>3.9</v>
      </c>
      <c r="T917" t="s">
        <v>65</v>
      </c>
      <c r="U917" t="s">
        <v>1020</v>
      </c>
      <c r="V917" t="s">
        <v>108</v>
      </c>
      <c r="W917" t="s">
        <v>80</v>
      </c>
      <c r="X917">
        <v>0.03</v>
      </c>
      <c r="Y917" t="s">
        <v>67</v>
      </c>
      <c r="Z917">
        <v>-0.77</v>
      </c>
      <c r="AA917" t="s">
        <v>65</v>
      </c>
      <c r="AB917" t="s">
        <v>92</v>
      </c>
      <c r="AC917">
        <v>-1.17</v>
      </c>
      <c r="AD917">
        <v>2021</v>
      </c>
      <c r="AE917">
        <v>245.1</v>
      </c>
      <c r="AF917">
        <v>490</v>
      </c>
      <c r="AG917" t="s">
        <v>93</v>
      </c>
      <c r="AH917" t="s">
        <v>66</v>
      </c>
      <c r="AI917">
        <v>1536</v>
      </c>
      <c r="AJ917">
        <v>0.25</v>
      </c>
      <c r="AK917" t="s">
        <v>109</v>
      </c>
      <c r="AL917">
        <v>457600</v>
      </c>
      <c r="AM917" t="s">
        <v>1021</v>
      </c>
      <c r="AN917" t="s">
        <v>67</v>
      </c>
      <c r="AO917" t="s">
        <v>123</v>
      </c>
      <c r="AP917" t="s">
        <v>124</v>
      </c>
      <c r="AQ917" t="s">
        <v>68</v>
      </c>
      <c r="AR917" t="s">
        <v>93</v>
      </c>
      <c r="AS917" t="s">
        <v>67</v>
      </c>
      <c r="AT917" t="s">
        <v>146</v>
      </c>
      <c r="AU917" t="s">
        <v>125</v>
      </c>
      <c r="AV917" t="s">
        <v>67</v>
      </c>
      <c r="AW917" t="s">
        <v>126</v>
      </c>
      <c r="AX917" t="s">
        <v>240</v>
      </c>
      <c r="AY917" t="s">
        <v>110</v>
      </c>
      <c r="AZ917">
        <v>207</v>
      </c>
      <c r="BA917" t="s">
        <v>67</v>
      </c>
      <c r="BB917">
        <v>0</v>
      </c>
      <c r="BC917">
        <v>0.17</v>
      </c>
      <c r="BD917">
        <v>1.5</v>
      </c>
      <c r="BE917">
        <v>1.5</v>
      </c>
      <c r="BF917" t="s">
        <v>70</v>
      </c>
      <c r="BG917" t="s">
        <v>128</v>
      </c>
      <c r="BH917" t="s">
        <v>704</v>
      </c>
      <c r="BI917" t="s">
        <v>67</v>
      </c>
      <c r="BJ917" t="s">
        <v>147</v>
      </c>
      <c r="BK917" t="s">
        <v>67</v>
      </c>
      <c r="BL917" t="s">
        <v>130</v>
      </c>
      <c r="BM917" t="s">
        <v>67</v>
      </c>
      <c r="BN917">
        <v>8.31</v>
      </c>
      <c r="BO917">
        <v>7.0000000000000007E-2</v>
      </c>
      <c r="BP917">
        <v>0.9</v>
      </c>
      <c r="BQ917" t="s">
        <v>148</v>
      </c>
      <c r="BR917" t="s">
        <v>139</v>
      </c>
      <c r="BS917" t="s">
        <v>133</v>
      </c>
      <c r="BT917" t="s">
        <v>98</v>
      </c>
      <c r="BU917">
        <v>-1.1000000000000001</v>
      </c>
      <c r="BV917">
        <v>-0.85</v>
      </c>
    </row>
    <row r="918" spans="1:74" x14ac:dyDescent="0.25">
      <c r="A918" t="s">
        <v>80</v>
      </c>
      <c r="B918" t="s">
        <v>80</v>
      </c>
      <c r="C918" t="s">
        <v>80</v>
      </c>
      <c r="D918">
        <v>2.2999999999999998</v>
      </c>
      <c r="E918">
        <v>0.25</v>
      </c>
      <c r="F918" t="s">
        <v>67</v>
      </c>
      <c r="G918" t="s">
        <v>105</v>
      </c>
      <c r="H918">
        <v>199</v>
      </c>
      <c r="I918">
        <v>1.1299999999999999</v>
      </c>
      <c r="J918" t="s">
        <v>106</v>
      </c>
      <c r="K918" t="s">
        <v>67</v>
      </c>
      <c r="L918">
        <v>0</v>
      </c>
      <c r="M918" t="s">
        <v>116</v>
      </c>
      <c r="N918" t="s">
        <v>107</v>
      </c>
      <c r="O918">
        <v>-1.25</v>
      </c>
      <c r="P918">
        <v>-1.45</v>
      </c>
      <c r="Q918">
        <v>-1.1499999999999999</v>
      </c>
      <c r="R918" t="s">
        <v>142</v>
      </c>
      <c r="S918">
        <v>4.5</v>
      </c>
      <c r="T918" t="s">
        <v>65</v>
      </c>
      <c r="U918" t="s">
        <v>1020</v>
      </c>
      <c r="V918" t="s">
        <v>108</v>
      </c>
      <c r="W918" t="s">
        <v>80</v>
      </c>
      <c r="X918">
        <v>0.28000000000000003</v>
      </c>
      <c r="Y918" t="s">
        <v>67</v>
      </c>
      <c r="Z918">
        <v>-0.77</v>
      </c>
      <c r="AA918" t="s">
        <v>65</v>
      </c>
      <c r="AB918" t="s">
        <v>92</v>
      </c>
      <c r="AC918">
        <v>-1.45</v>
      </c>
      <c r="AD918">
        <v>2021</v>
      </c>
      <c r="AE918">
        <v>152.69999999999999</v>
      </c>
      <c r="AF918">
        <v>305</v>
      </c>
      <c r="AG918" t="s">
        <v>93</v>
      </c>
      <c r="AH918" t="s">
        <v>66</v>
      </c>
      <c r="AI918">
        <v>1536</v>
      </c>
      <c r="AJ918">
        <v>0.71</v>
      </c>
      <c r="AK918" t="s">
        <v>109</v>
      </c>
      <c r="AL918">
        <v>457601</v>
      </c>
      <c r="AM918" t="s">
        <v>1021</v>
      </c>
      <c r="AN918" t="s">
        <v>67</v>
      </c>
      <c r="AO918" t="s">
        <v>123</v>
      </c>
      <c r="AP918" t="s">
        <v>124</v>
      </c>
      <c r="AQ918" t="s">
        <v>68</v>
      </c>
      <c r="AR918" t="s">
        <v>93</v>
      </c>
      <c r="AS918" t="s">
        <v>67</v>
      </c>
      <c r="AT918" t="s">
        <v>146</v>
      </c>
      <c r="AU918" t="s">
        <v>125</v>
      </c>
      <c r="AV918" t="s">
        <v>67</v>
      </c>
      <c r="AW918" t="s">
        <v>126</v>
      </c>
      <c r="AX918" t="s">
        <v>477</v>
      </c>
      <c r="AY918" t="s">
        <v>110</v>
      </c>
      <c r="AZ918">
        <v>208</v>
      </c>
      <c r="BA918" t="s">
        <v>67</v>
      </c>
      <c r="BB918">
        <v>0</v>
      </c>
      <c r="BC918">
        <v>0.3</v>
      </c>
      <c r="BD918">
        <v>1.5</v>
      </c>
      <c r="BE918">
        <v>1.5</v>
      </c>
      <c r="BF918" t="s">
        <v>70</v>
      </c>
      <c r="BG918" t="s">
        <v>128</v>
      </c>
      <c r="BH918" t="s">
        <v>704</v>
      </c>
      <c r="BI918" t="s">
        <v>67</v>
      </c>
      <c r="BJ918" t="s">
        <v>147</v>
      </c>
      <c r="BK918" t="s">
        <v>67</v>
      </c>
      <c r="BL918" t="s">
        <v>130</v>
      </c>
      <c r="BM918" t="s">
        <v>67</v>
      </c>
      <c r="BN918">
        <v>43.14</v>
      </c>
      <c r="BO918">
        <v>0.35</v>
      </c>
      <c r="BP918">
        <v>1.5</v>
      </c>
      <c r="BQ918" t="s">
        <v>148</v>
      </c>
      <c r="BR918" t="s">
        <v>139</v>
      </c>
      <c r="BS918" t="s">
        <v>133</v>
      </c>
      <c r="BT918" t="s">
        <v>98</v>
      </c>
      <c r="BU918">
        <v>-1.1000000000000001</v>
      </c>
      <c r="BV918">
        <v>-0.85</v>
      </c>
    </row>
    <row r="919" spans="1:74" x14ac:dyDescent="0.25">
      <c r="A919" t="s">
        <v>80</v>
      </c>
      <c r="B919" t="s">
        <v>80</v>
      </c>
      <c r="C919" t="s">
        <v>80</v>
      </c>
      <c r="D919">
        <v>3.2</v>
      </c>
      <c r="E919">
        <v>0.24</v>
      </c>
      <c r="F919" t="s">
        <v>67</v>
      </c>
      <c r="G919" t="s">
        <v>88</v>
      </c>
      <c r="H919">
        <v>199</v>
      </c>
      <c r="I919">
        <v>1.1299999999999999</v>
      </c>
      <c r="J919" t="s">
        <v>89</v>
      </c>
      <c r="K919" t="s">
        <v>67</v>
      </c>
      <c r="L919">
        <v>0</v>
      </c>
      <c r="M919" t="s">
        <v>116</v>
      </c>
      <c r="N919" t="s">
        <v>107</v>
      </c>
      <c r="O919">
        <v>-1.4</v>
      </c>
      <c r="P919">
        <v>-1.62</v>
      </c>
      <c r="Q919">
        <v>-1.23</v>
      </c>
      <c r="R919" t="s">
        <v>142</v>
      </c>
      <c r="S919">
        <v>5.3</v>
      </c>
      <c r="T919" t="s">
        <v>65</v>
      </c>
      <c r="U919" t="s">
        <v>1022</v>
      </c>
      <c r="V919" t="s">
        <v>144</v>
      </c>
      <c r="W919" t="s">
        <v>80</v>
      </c>
      <c r="X919">
        <v>0.27</v>
      </c>
      <c r="Y919" t="s">
        <v>67</v>
      </c>
      <c r="Z919">
        <v>-0.95</v>
      </c>
      <c r="AA919" t="s">
        <v>65</v>
      </c>
      <c r="AB919" t="s">
        <v>92</v>
      </c>
      <c r="AC919">
        <v>-1.62</v>
      </c>
      <c r="AD919">
        <v>2021</v>
      </c>
      <c r="AE919">
        <v>212.9</v>
      </c>
      <c r="AF919">
        <v>426</v>
      </c>
      <c r="AG919" t="s">
        <v>93</v>
      </c>
      <c r="AH919" t="s">
        <v>66</v>
      </c>
      <c r="AI919">
        <v>1536</v>
      </c>
      <c r="AJ919">
        <v>0.57999999999999996</v>
      </c>
      <c r="AK919" t="s">
        <v>109</v>
      </c>
      <c r="AL919">
        <v>457604</v>
      </c>
      <c r="AM919" t="s">
        <v>1023</v>
      </c>
      <c r="AN919" t="s">
        <v>67</v>
      </c>
      <c r="AO919" t="s">
        <v>123</v>
      </c>
      <c r="AP919" t="s">
        <v>124</v>
      </c>
      <c r="AQ919" t="s">
        <v>68</v>
      </c>
      <c r="AR919" t="s">
        <v>93</v>
      </c>
      <c r="AS919" t="s">
        <v>67</v>
      </c>
      <c r="AT919" t="s">
        <v>146</v>
      </c>
      <c r="AU919" t="s">
        <v>125</v>
      </c>
      <c r="AV919" t="s">
        <v>67</v>
      </c>
      <c r="AW919" t="s">
        <v>126</v>
      </c>
      <c r="AX919" t="s">
        <v>313</v>
      </c>
      <c r="AY919" t="s">
        <v>110</v>
      </c>
      <c r="AZ919">
        <v>327</v>
      </c>
      <c r="BA919" t="s">
        <v>67</v>
      </c>
      <c r="BB919">
        <v>0</v>
      </c>
      <c r="BC919">
        <v>0.39</v>
      </c>
      <c r="BD919">
        <v>1.9</v>
      </c>
      <c r="BE919">
        <v>1.9</v>
      </c>
      <c r="BF919" t="s">
        <v>70</v>
      </c>
      <c r="BG919" t="s">
        <v>99</v>
      </c>
      <c r="BH919" t="s">
        <v>704</v>
      </c>
      <c r="BI919" t="s">
        <v>67</v>
      </c>
      <c r="BJ919" t="s">
        <v>147</v>
      </c>
      <c r="BK919" t="s">
        <v>67</v>
      </c>
      <c r="BL919" t="s">
        <v>97</v>
      </c>
      <c r="BM919" t="s">
        <v>67</v>
      </c>
      <c r="BN919">
        <v>57.73</v>
      </c>
      <c r="BO919">
        <v>0.37</v>
      </c>
      <c r="BP919">
        <v>1.5</v>
      </c>
      <c r="BQ919" t="s">
        <v>148</v>
      </c>
      <c r="BR919" t="s">
        <v>252</v>
      </c>
      <c r="BS919" t="s">
        <v>133</v>
      </c>
      <c r="BT919" t="s">
        <v>98</v>
      </c>
      <c r="BU919">
        <v>-1.25</v>
      </c>
      <c r="BV919">
        <v>-1</v>
      </c>
    </row>
    <row r="920" spans="1:74" x14ac:dyDescent="0.25">
      <c r="A920" t="s">
        <v>80</v>
      </c>
      <c r="B920" t="s">
        <v>80</v>
      </c>
      <c r="C920" t="s">
        <v>80</v>
      </c>
      <c r="D920">
        <v>2.5</v>
      </c>
      <c r="E920">
        <v>0.16</v>
      </c>
      <c r="F920" t="s">
        <v>67</v>
      </c>
      <c r="G920" t="s">
        <v>88</v>
      </c>
      <c r="H920">
        <v>199</v>
      </c>
      <c r="I920">
        <v>1.1299999999999999</v>
      </c>
      <c r="J920" t="s">
        <v>89</v>
      </c>
      <c r="K920" t="s">
        <v>67</v>
      </c>
      <c r="L920">
        <v>0</v>
      </c>
      <c r="M920" t="s">
        <v>116</v>
      </c>
      <c r="N920" t="s">
        <v>107</v>
      </c>
      <c r="O920">
        <v>-1.4</v>
      </c>
      <c r="P920">
        <v>-1.49</v>
      </c>
      <c r="Q920">
        <v>-1.21</v>
      </c>
      <c r="R920" t="s">
        <v>142</v>
      </c>
      <c r="S920">
        <v>5.0999999999999996</v>
      </c>
      <c r="T920" t="s">
        <v>65</v>
      </c>
      <c r="U920" t="s">
        <v>1022</v>
      </c>
      <c r="V920" t="s">
        <v>144</v>
      </c>
      <c r="W920" t="s">
        <v>80</v>
      </c>
      <c r="X920">
        <v>0.18</v>
      </c>
      <c r="Y920" t="s">
        <v>67</v>
      </c>
      <c r="Z920">
        <v>-0.98</v>
      </c>
      <c r="AA920" t="s">
        <v>65</v>
      </c>
      <c r="AB920" t="s">
        <v>92</v>
      </c>
      <c r="AC920">
        <v>-1.49</v>
      </c>
      <c r="AD920">
        <v>2021</v>
      </c>
      <c r="AE920">
        <v>188.6</v>
      </c>
      <c r="AF920">
        <v>377</v>
      </c>
      <c r="AG920" t="s">
        <v>93</v>
      </c>
      <c r="AH920" t="s">
        <v>66</v>
      </c>
      <c r="AI920">
        <v>1536</v>
      </c>
      <c r="AJ920">
        <v>0.36</v>
      </c>
      <c r="AK920" t="s">
        <v>109</v>
      </c>
      <c r="AL920">
        <v>457605</v>
      </c>
      <c r="AM920" t="s">
        <v>1023</v>
      </c>
      <c r="AN920" t="s">
        <v>67</v>
      </c>
      <c r="AO920" t="s">
        <v>123</v>
      </c>
      <c r="AP920" t="s">
        <v>124</v>
      </c>
      <c r="AQ920" t="s">
        <v>68</v>
      </c>
      <c r="AR920" t="s">
        <v>93</v>
      </c>
      <c r="AS920" t="s">
        <v>67</v>
      </c>
      <c r="AT920" t="s">
        <v>146</v>
      </c>
      <c r="AU920" t="s">
        <v>125</v>
      </c>
      <c r="AV920" t="s">
        <v>67</v>
      </c>
      <c r="AW920" t="s">
        <v>126</v>
      </c>
      <c r="AX920" t="s">
        <v>915</v>
      </c>
      <c r="AY920" t="s">
        <v>110</v>
      </c>
      <c r="AZ920">
        <v>404</v>
      </c>
      <c r="BA920" t="s">
        <v>67</v>
      </c>
      <c r="BB920">
        <v>0</v>
      </c>
      <c r="BC920">
        <v>0.28000000000000003</v>
      </c>
      <c r="BD920">
        <v>1.9</v>
      </c>
      <c r="BE920">
        <v>1.9</v>
      </c>
      <c r="BF920" t="s">
        <v>70</v>
      </c>
      <c r="BG920" t="s">
        <v>99</v>
      </c>
      <c r="BH920" t="s">
        <v>704</v>
      </c>
      <c r="BI920" t="s">
        <v>67</v>
      </c>
      <c r="BJ920" t="s">
        <v>147</v>
      </c>
      <c r="BK920" t="s">
        <v>67</v>
      </c>
      <c r="BL920" t="s">
        <v>97</v>
      </c>
      <c r="BM920" t="s">
        <v>67</v>
      </c>
      <c r="BN920">
        <v>34.090000000000003</v>
      </c>
      <c r="BO920">
        <v>0.24</v>
      </c>
      <c r="BP920">
        <v>1.3</v>
      </c>
      <c r="BQ920" t="s">
        <v>148</v>
      </c>
      <c r="BR920" t="s">
        <v>252</v>
      </c>
      <c r="BS920" t="s">
        <v>133</v>
      </c>
      <c r="BT920" t="s">
        <v>98</v>
      </c>
      <c r="BU920">
        <v>-1.25</v>
      </c>
      <c r="BV920">
        <v>-1</v>
      </c>
    </row>
    <row r="921" spans="1:74" x14ac:dyDescent="0.25">
      <c r="A921" t="s">
        <v>80</v>
      </c>
      <c r="B921" t="s">
        <v>80</v>
      </c>
      <c r="C921" t="s">
        <v>80</v>
      </c>
      <c r="D921">
        <v>3.2</v>
      </c>
      <c r="E921">
        <v>0.28000000000000003</v>
      </c>
      <c r="F921" t="s">
        <v>67</v>
      </c>
      <c r="G921" t="s">
        <v>105</v>
      </c>
      <c r="H921">
        <v>199</v>
      </c>
      <c r="I921">
        <v>1.1299999999999999</v>
      </c>
      <c r="J921" t="s">
        <v>106</v>
      </c>
      <c r="K921" t="s">
        <v>67</v>
      </c>
      <c r="L921">
        <v>0</v>
      </c>
      <c r="M921" t="s">
        <v>116</v>
      </c>
      <c r="N921" t="s">
        <v>107</v>
      </c>
      <c r="O921">
        <v>-1.4</v>
      </c>
      <c r="P921">
        <v>-1.75</v>
      </c>
      <c r="Q921">
        <v>-1.46</v>
      </c>
      <c r="R921" t="s">
        <v>72</v>
      </c>
      <c r="S921">
        <v>7.3</v>
      </c>
      <c r="T921" t="s">
        <v>65</v>
      </c>
      <c r="U921" t="s">
        <v>1024</v>
      </c>
      <c r="V921" t="s">
        <v>108</v>
      </c>
      <c r="W921" t="s">
        <v>80</v>
      </c>
      <c r="X921">
        <v>0.32</v>
      </c>
      <c r="Y921" t="s">
        <v>67</v>
      </c>
      <c r="Z921">
        <v>-1.04</v>
      </c>
      <c r="AA921" t="s">
        <v>65</v>
      </c>
      <c r="AB921" t="s">
        <v>92</v>
      </c>
      <c r="AC921">
        <v>-1.75</v>
      </c>
      <c r="AD921">
        <v>2021</v>
      </c>
      <c r="AE921">
        <v>157.80000000000001</v>
      </c>
      <c r="AF921">
        <v>316</v>
      </c>
      <c r="AG921" t="s">
        <v>93</v>
      </c>
      <c r="AH921" t="s">
        <v>66</v>
      </c>
      <c r="AI921">
        <v>1536</v>
      </c>
      <c r="AJ921">
        <v>1.05</v>
      </c>
      <c r="AK921" t="s">
        <v>109</v>
      </c>
      <c r="AL921">
        <v>457602</v>
      </c>
      <c r="AM921" t="s">
        <v>756</v>
      </c>
      <c r="AN921" t="s">
        <v>67</v>
      </c>
      <c r="AO921" t="s">
        <v>123</v>
      </c>
      <c r="AP921" t="s">
        <v>124</v>
      </c>
      <c r="AQ921" t="s">
        <v>68</v>
      </c>
      <c r="AR921" t="s">
        <v>93</v>
      </c>
      <c r="AS921" t="s">
        <v>67</v>
      </c>
      <c r="AT921" t="s">
        <v>146</v>
      </c>
      <c r="AU921" t="s">
        <v>125</v>
      </c>
      <c r="AV921" t="s">
        <v>67</v>
      </c>
      <c r="AW921" t="s">
        <v>126</v>
      </c>
      <c r="AX921" t="s">
        <v>163</v>
      </c>
      <c r="AY921" t="s">
        <v>110</v>
      </c>
      <c r="AZ921">
        <v>972</v>
      </c>
      <c r="BA921" t="s">
        <v>67</v>
      </c>
      <c r="BB921">
        <v>0</v>
      </c>
      <c r="BC921">
        <v>0.28999999999999998</v>
      </c>
      <c r="BD921">
        <v>2.7</v>
      </c>
      <c r="BE921">
        <v>2.7</v>
      </c>
      <c r="BF921" t="s">
        <v>70</v>
      </c>
      <c r="BG921" t="s">
        <v>128</v>
      </c>
      <c r="BH921" t="s">
        <v>704</v>
      </c>
      <c r="BI921" t="s">
        <v>67</v>
      </c>
      <c r="BJ921" t="s">
        <v>147</v>
      </c>
      <c r="BK921" t="s">
        <v>67</v>
      </c>
      <c r="BL921" t="s">
        <v>130</v>
      </c>
      <c r="BM921" t="s">
        <v>67</v>
      </c>
      <c r="BN921">
        <v>49.92</v>
      </c>
      <c r="BO921">
        <v>0.5</v>
      </c>
      <c r="BP921">
        <v>2</v>
      </c>
      <c r="BQ921" t="s">
        <v>131</v>
      </c>
      <c r="BR921" t="s">
        <v>139</v>
      </c>
      <c r="BS921" t="s">
        <v>133</v>
      </c>
      <c r="BT921" t="s">
        <v>98</v>
      </c>
      <c r="BU921">
        <v>-1.25</v>
      </c>
      <c r="BV921">
        <v>-1</v>
      </c>
    </row>
    <row r="922" spans="1:74" x14ac:dyDescent="0.25">
      <c r="A922" t="s">
        <v>170</v>
      </c>
      <c r="B922" t="s">
        <v>171</v>
      </c>
      <c r="C922" t="s">
        <v>165</v>
      </c>
      <c r="D922">
        <v>0.8</v>
      </c>
      <c r="E922">
        <v>0.28000000000000003</v>
      </c>
      <c r="F922" t="s">
        <v>67</v>
      </c>
      <c r="G922" t="s">
        <v>105</v>
      </c>
      <c r="H922">
        <v>199</v>
      </c>
      <c r="I922">
        <v>1.1299999999999999</v>
      </c>
      <c r="J922" t="s">
        <v>106</v>
      </c>
      <c r="K922" t="s">
        <v>67</v>
      </c>
      <c r="L922">
        <v>0</v>
      </c>
      <c r="M922" t="s">
        <v>116</v>
      </c>
      <c r="N922" t="s">
        <v>107</v>
      </c>
      <c r="O922">
        <v>-1.4</v>
      </c>
      <c r="P922">
        <v>-1.75</v>
      </c>
      <c r="Q922">
        <v>-1.46</v>
      </c>
      <c r="R922" t="s">
        <v>72</v>
      </c>
      <c r="S922">
        <v>7.3</v>
      </c>
      <c r="T922" t="s">
        <v>65</v>
      </c>
      <c r="U922" t="s">
        <v>1024</v>
      </c>
      <c r="V922" t="s">
        <v>108</v>
      </c>
      <c r="W922" t="s">
        <v>170</v>
      </c>
      <c r="X922">
        <v>0.32</v>
      </c>
      <c r="Y922" t="s">
        <v>67</v>
      </c>
      <c r="Z922">
        <v>-1.04</v>
      </c>
      <c r="AA922" t="s">
        <v>65</v>
      </c>
      <c r="AB922" t="s">
        <v>92</v>
      </c>
      <c r="AC922">
        <v>-1.75</v>
      </c>
      <c r="AD922">
        <v>2021</v>
      </c>
      <c r="AE922">
        <v>38.700000000000003</v>
      </c>
      <c r="AF922">
        <v>77</v>
      </c>
      <c r="AG922" t="s">
        <v>93</v>
      </c>
      <c r="AH922" t="s">
        <v>66</v>
      </c>
      <c r="AI922">
        <v>1536</v>
      </c>
      <c r="AJ922">
        <v>1.05</v>
      </c>
      <c r="AK922" t="s">
        <v>109</v>
      </c>
      <c r="AL922">
        <v>457603</v>
      </c>
      <c r="AM922" t="s">
        <v>756</v>
      </c>
      <c r="AN922" t="s">
        <v>67</v>
      </c>
      <c r="AO922" t="s">
        <v>123</v>
      </c>
      <c r="AP922" t="s">
        <v>124</v>
      </c>
      <c r="AQ922" t="s">
        <v>68</v>
      </c>
      <c r="AR922" t="s">
        <v>93</v>
      </c>
      <c r="AS922" t="s">
        <v>67</v>
      </c>
      <c r="AT922" t="s">
        <v>146</v>
      </c>
      <c r="AU922" t="s">
        <v>125</v>
      </c>
      <c r="AV922" t="s">
        <v>67</v>
      </c>
      <c r="AW922" t="s">
        <v>126</v>
      </c>
      <c r="AX922" t="s">
        <v>163</v>
      </c>
      <c r="AY922" t="s">
        <v>110</v>
      </c>
      <c r="AZ922">
        <v>972</v>
      </c>
      <c r="BA922" t="s">
        <v>67</v>
      </c>
      <c r="BB922">
        <v>0</v>
      </c>
      <c r="BC922">
        <v>0.28999999999999998</v>
      </c>
      <c r="BD922">
        <v>2.7</v>
      </c>
      <c r="BE922">
        <v>2.7</v>
      </c>
      <c r="BF922" t="s">
        <v>70</v>
      </c>
      <c r="BG922" t="s">
        <v>178</v>
      </c>
      <c r="BH922" t="s">
        <v>704</v>
      </c>
      <c r="BI922" t="s">
        <v>67</v>
      </c>
      <c r="BJ922" t="s">
        <v>147</v>
      </c>
      <c r="BK922" t="s">
        <v>67</v>
      </c>
      <c r="BL922" t="s">
        <v>97</v>
      </c>
      <c r="BM922" t="s">
        <v>67</v>
      </c>
      <c r="BN922">
        <v>12.23</v>
      </c>
      <c r="BO922">
        <v>0.5</v>
      </c>
      <c r="BP922">
        <v>2</v>
      </c>
      <c r="BQ922" t="s">
        <v>131</v>
      </c>
      <c r="BR922" t="s">
        <v>1025</v>
      </c>
      <c r="BS922" t="s">
        <v>133</v>
      </c>
      <c r="BT922" t="s">
        <v>98</v>
      </c>
      <c r="BU922">
        <v>-1.25</v>
      </c>
      <c r="BV922">
        <v>-1</v>
      </c>
    </row>
    <row r="923" spans="1:74" x14ac:dyDescent="0.25">
      <c r="A923" t="s">
        <v>80</v>
      </c>
      <c r="B923" t="s">
        <v>80</v>
      </c>
      <c r="C923" t="s">
        <v>80</v>
      </c>
      <c r="D923">
        <v>2.1</v>
      </c>
      <c r="E923">
        <v>0.22</v>
      </c>
      <c r="F923" t="s">
        <v>67</v>
      </c>
      <c r="G923" t="s">
        <v>88</v>
      </c>
      <c r="H923">
        <v>199</v>
      </c>
      <c r="I923">
        <v>1.1299999999999999</v>
      </c>
      <c r="J923" t="s">
        <v>89</v>
      </c>
      <c r="K923" t="s">
        <v>67</v>
      </c>
      <c r="L923">
        <v>0</v>
      </c>
      <c r="M923" t="s">
        <v>116</v>
      </c>
      <c r="N923" t="s">
        <v>107</v>
      </c>
      <c r="O923">
        <v>-1.4</v>
      </c>
      <c r="P923">
        <v>-1.55</v>
      </c>
      <c r="Q923">
        <v>-1.32</v>
      </c>
      <c r="R923" t="s">
        <v>142</v>
      </c>
      <c r="S923">
        <v>5.6</v>
      </c>
      <c r="T923" t="s">
        <v>65</v>
      </c>
      <c r="U923" t="s">
        <v>1026</v>
      </c>
      <c r="V923" t="s">
        <v>144</v>
      </c>
      <c r="W923" t="s">
        <v>80</v>
      </c>
      <c r="X923">
        <v>0.25</v>
      </c>
      <c r="Y923" t="s">
        <v>67</v>
      </c>
      <c r="Z923">
        <v>-1.02</v>
      </c>
      <c r="AA923" t="s">
        <v>65</v>
      </c>
      <c r="AB923" t="s">
        <v>92</v>
      </c>
      <c r="AC923">
        <v>-1.55</v>
      </c>
      <c r="AD923">
        <v>2021</v>
      </c>
      <c r="AE923">
        <v>132.1</v>
      </c>
      <c r="AF923">
        <v>264</v>
      </c>
      <c r="AG923" t="s">
        <v>93</v>
      </c>
      <c r="AH923" t="s">
        <v>66</v>
      </c>
      <c r="AI923">
        <v>1536</v>
      </c>
      <c r="AJ923">
        <v>0.56999999999999995</v>
      </c>
      <c r="AK923" t="s">
        <v>109</v>
      </c>
      <c r="AL923">
        <v>457606</v>
      </c>
      <c r="AM923" t="s">
        <v>1027</v>
      </c>
      <c r="AN923" t="s">
        <v>67</v>
      </c>
      <c r="AO923" t="s">
        <v>123</v>
      </c>
      <c r="AP923" t="s">
        <v>124</v>
      </c>
      <c r="AQ923" t="s">
        <v>68</v>
      </c>
      <c r="AR923" t="s">
        <v>93</v>
      </c>
      <c r="AS923" t="s">
        <v>67</v>
      </c>
      <c r="AT923" t="s">
        <v>146</v>
      </c>
      <c r="AU923" t="s">
        <v>125</v>
      </c>
      <c r="AV923" t="s">
        <v>67</v>
      </c>
      <c r="AW923" t="s">
        <v>126</v>
      </c>
      <c r="AX923" t="s">
        <v>915</v>
      </c>
      <c r="AY923" t="s">
        <v>110</v>
      </c>
      <c r="AZ923">
        <v>1020</v>
      </c>
      <c r="BA923" t="s">
        <v>67</v>
      </c>
      <c r="BB923">
        <v>0</v>
      </c>
      <c r="BC923">
        <v>0.23</v>
      </c>
      <c r="BD923">
        <v>2</v>
      </c>
      <c r="BE923">
        <v>2</v>
      </c>
      <c r="BF923" t="s">
        <v>303</v>
      </c>
      <c r="BG923" t="s">
        <v>99</v>
      </c>
      <c r="BH923" t="s">
        <v>704</v>
      </c>
      <c r="BI923" t="s">
        <v>67</v>
      </c>
      <c r="BJ923" t="s">
        <v>147</v>
      </c>
      <c r="BK923" t="s">
        <v>67</v>
      </c>
      <c r="BL923" t="s">
        <v>97</v>
      </c>
      <c r="BM923" t="s">
        <v>67</v>
      </c>
      <c r="BN923">
        <v>32.85</v>
      </c>
      <c r="BO923">
        <v>0.3</v>
      </c>
      <c r="BP923">
        <v>1.6</v>
      </c>
      <c r="BQ923" t="s">
        <v>148</v>
      </c>
      <c r="BR923" t="s">
        <v>1028</v>
      </c>
      <c r="BS923" t="s">
        <v>133</v>
      </c>
      <c r="BT923" t="s">
        <v>98</v>
      </c>
      <c r="BU923">
        <v>-1.25</v>
      </c>
      <c r="BV923">
        <v>-1</v>
      </c>
    </row>
    <row r="924" spans="1:74" x14ac:dyDescent="0.25">
      <c r="A924" t="s">
        <v>80</v>
      </c>
      <c r="B924" t="s">
        <v>80</v>
      </c>
      <c r="C924" t="s">
        <v>80</v>
      </c>
      <c r="D924">
        <v>1.6</v>
      </c>
      <c r="E924">
        <v>0.7</v>
      </c>
      <c r="F924" t="s">
        <v>67</v>
      </c>
      <c r="G924" t="s">
        <v>88</v>
      </c>
      <c r="H924">
        <v>199</v>
      </c>
      <c r="I924">
        <v>1.1299999999999999</v>
      </c>
      <c r="J924" t="s">
        <v>89</v>
      </c>
      <c r="K924" t="s">
        <v>67</v>
      </c>
      <c r="L924">
        <v>0</v>
      </c>
      <c r="M924" t="s">
        <v>116</v>
      </c>
      <c r="N924" t="s">
        <v>107</v>
      </c>
      <c r="O924">
        <v>-1.4</v>
      </c>
      <c r="P924">
        <v>-1.89</v>
      </c>
      <c r="Q924">
        <v>-1.64</v>
      </c>
      <c r="R924" t="s">
        <v>72</v>
      </c>
      <c r="S924">
        <v>12.2</v>
      </c>
      <c r="T924" t="s">
        <v>65</v>
      </c>
      <c r="U924" t="s">
        <v>1026</v>
      </c>
      <c r="V924" t="s">
        <v>144</v>
      </c>
      <c r="W924" t="s">
        <v>80</v>
      </c>
      <c r="X924">
        <v>0.79</v>
      </c>
      <c r="Y924" t="s">
        <v>67</v>
      </c>
      <c r="Z924">
        <v>-1.03</v>
      </c>
      <c r="AA924" t="s">
        <v>65</v>
      </c>
      <c r="AB924" t="s">
        <v>92</v>
      </c>
      <c r="AC924">
        <v>-1.89</v>
      </c>
      <c r="AD924">
        <v>2021</v>
      </c>
      <c r="AE924">
        <v>43.3</v>
      </c>
      <c r="AF924">
        <v>87</v>
      </c>
      <c r="AG924" t="s">
        <v>93</v>
      </c>
      <c r="AH924" t="s">
        <v>66</v>
      </c>
      <c r="AI924">
        <v>1536</v>
      </c>
      <c r="AJ924">
        <v>2.95</v>
      </c>
      <c r="AK924" t="s">
        <v>109</v>
      </c>
      <c r="AL924">
        <v>457607</v>
      </c>
      <c r="AM924" t="s">
        <v>1027</v>
      </c>
      <c r="AN924" t="s">
        <v>67</v>
      </c>
      <c r="AO924" t="s">
        <v>123</v>
      </c>
      <c r="AP924" t="s">
        <v>124</v>
      </c>
      <c r="AQ924" t="s">
        <v>68</v>
      </c>
      <c r="AR924" t="s">
        <v>93</v>
      </c>
      <c r="AS924" t="s">
        <v>67</v>
      </c>
      <c r="AT924" t="s">
        <v>146</v>
      </c>
      <c r="AU924" t="s">
        <v>125</v>
      </c>
      <c r="AV924" t="s">
        <v>67</v>
      </c>
      <c r="AW924" t="s">
        <v>126</v>
      </c>
      <c r="AX924" t="s">
        <v>915</v>
      </c>
      <c r="AY924" t="s">
        <v>110</v>
      </c>
      <c r="AZ924">
        <v>1058</v>
      </c>
      <c r="BA924" t="s">
        <v>67</v>
      </c>
      <c r="BB924">
        <v>0</v>
      </c>
      <c r="BC924">
        <v>0.25</v>
      </c>
      <c r="BD924">
        <v>4.2</v>
      </c>
      <c r="BE924">
        <v>4.2</v>
      </c>
      <c r="BF924" t="s">
        <v>303</v>
      </c>
      <c r="BG924" t="s">
        <v>99</v>
      </c>
      <c r="BH924" t="s">
        <v>704</v>
      </c>
      <c r="BI924" t="s">
        <v>67</v>
      </c>
      <c r="BJ924" t="s">
        <v>147</v>
      </c>
      <c r="BK924" t="s">
        <v>67</v>
      </c>
      <c r="BL924" t="s">
        <v>97</v>
      </c>
      <c r="BM924" t="s">
        <v>67</v>
      </c>
      <c r="BN924">
        <v>34.270000000000003</v>
      </c>
      <c r="BO924">
        <v>0.64</v>
      </c>
      <c r="BP924">
        <v>3.8</v>
      </c>
      <c r="BQ924" t="s">
        <v>131</v>
      </c>
      <c r="BR924" t="s">
        <v>1028</v>
      </c>
      <c r="BS924" t="s">
        <v>133</v>
      </c>
      <c r="BT924" t="s">
        <v>98</v>
      </c>
      <c r="BU924">
        <v>-1.25</v>
      </c>
      <c r="BV924">
        <v>-1</v>
      </c>
    </row>
    <row r="925" spans="1:74" x14ac:dyDescent="0.25">
      <c r="A925" t="s">
        <v>80</v>
      </c>
      <c r="B925" t="s">
        <v>80</v>
      </c>
      <c r="C925" t="s">
        <v>80</v>
      </c>
      <c r="D925">
        <v>0.8</v>
      </c>
      <c r="E925">
        <v>0.22</v>
      </c>
      <c r="F925" t="s">
        <v>67</v>
      </c>
      <c r="G925" t="s">
        <v>73</v>
      </c>
      <c r="H925">
        <v>199</v>
      </c>
      <c r="I925">
        <v>1.1299999999999999</v>
      </c>
      <c r="J925" t="s">
        <v>75</v>
      </c>
      <c r="K925" t="s">
        <v>67</v>
      </c>
      <c r="L925">
        <v>0</v>
      </c>
      <c r="M925" t="s">
        <v>116</v>
      </c>
      <c r="N925" t="s">
        <v>348</v>
      </c>
      <c r="O925">
        <v>-1.4</v>
      </c>
      <c r="P925">
        <v>-1.55</v>
      </c>
      <c r="Q925">
        <v>-1.32</v>
      </c>
      <c r="R925" t="s">
        <v>142</v>
      </c>
      <c r="S925">
        <v>5.6</v>
      </c>
      <c r="T925" t="s">
        <v>65</v>
      </c>
      <c r="U925" t="s">
        <v>1026</v>
      </c>
      <c r="V925" t="s">
        <v>76</v>
      </c>
      <c r="W925" t="s">
        <v>80</v>
      </c>
      <c r="X925">
        <v>0.25</v>
      </c>
      <c r="Y925" t="s">
        <v>67</v>
      </c>
      <c r="Z925">
        <v>-1.02</v>
      </c>
      <c r="AA925" t="s">
        <v>65</v>
      </c>
      <c r="AB925" t="s">
        <v>100</v>
      </c>
      <c r="AC925">
        <v>-1.55</v>
      </c>
      <c r="AD925">
        <v>2021</v>
      </c>
      <c r="AE925">
        <v>50.9</v>
      </c>
      <c r="AF925">
        <v>102</v>
      </c>
      <c r="AG925" t="s">
        <v>93</v>
      </c>
      <c r="AH925" t="s">
        <v>66</v>
      </c>
      <c r="AI925">
        <v>1536</v>
      </c>
      <c r="AJ925">
        <v>0.56999999999999995</v>
      </c>
      <c r="AK925" t="s">
        <v>77</v>
      </c>
      <c r="AL925">
        <v>457608</v>
      </c>
      <c r="AM925" t="s">
        <v>1027</v>
      </c>
      <c r="AN925" t="s">
        <v>67</v>
      </c>
      <c r="AO925" t="s">
        <v>123</v>
      </c>
      <c r="AP925" t="s">
        <v>124</v>
      </c>
      <c r="AQ925" t="s">
        <v>68</v>
      </c>
      <c r="AR925" t="s">
        <v>93</v>
      </c>
      <c r="AS925" t="s">
        <v>67</v>
      </c>
      <c r="AT925" t="s">
        <v>146</v>
      </c>
      <c r="AU925" t="s">
        <v>125</v>
      </c>
      <c r="AV925" t="s">
        <v>67</v>
      </c>
      <c r="AW925" t="s">
        <v>126</v>
      </c>
      <c r="AX925" t="s">
        <v>163</v>
      </c>
      <c r="AY925" t="s">
        <v>78</v>
      </c>
      <c r="AZ925">
        <v>1020</v>
      </c>
      <c r="BA925" t="s">
        <v>67</v>
      </c>
      <c r="BB925">
        <v>0</v>
      </c>
      <c r="BC925">
        <v>0.23</v>
      </c>
      <c r="BD925">
        <v>2</v>
      </c>
      <c r="BE925">
        <v>2</v>
      </c>
      <c r="BF925" t="s">
        <v>303</v>
      </c>
      <c r="BG925" t="s">
        <v>99</v>
      </c>
      <c r="BH925" t="s">
        <v>704</v>
      </c>
      <c r="BI925" t="s">
        <v>67</v>
      </c>
      <c r="BJ925" t="s">
        <v>147</v>
      </c>
      <c r="BK925" t="s">
        <v>67</v>
      </c>
      <c r="BL925" t="s">
        <v>97</v>
      </c>
      <c r="BM925" t="s">
        <v>67</v>
      </c>
      <c r="BN925">
        <v>12.66</v>
      </c>
      <c r="BO925">
        <v>0.3</v>
      </c>
      <c r="BP925">
        <v>1.6</v>
      </c>
      <c r="BQ925" t="s">
        <v>148</v>
      </c>
      <c r="BR925" t="s">
        <v>1028</v>
      </c>
      <c r="BS925" t="s">
        <v>133</v>
      </c>
      <c r="BT925" t="s">
        <v>79</v>
      </c>
      <c r="BU925">
        <v>-1.25</v>
      </c>
      <c r="BV925">
        <v>-1</v>
      </c>
    </row>
    <row r="926" spans="1:74" x14ac:dyDescent="0.25">
      <c r="A926" t="s">
        <v>149</v>
      </c>
      <c r="B926" t="s">
        <v>150</v>
      </c>
      <c r="C926" t="s">
        <v>141</v>
      </c>
      <c r="D926">
        <v>6.4</v>
      </c>
      <c r="E926">
        <v>0.4</v>
      </c>
      <c r="F926" t="s">
        <v>67</v>
      </c>
      <c r="G926" t="s">
        <v>105</v>
      </c>
      <c r="H926">
        <v>199</v>
      </c>
      <c r="I926">
        <v>1.1299999999999999</v>
      </c>
      <c r="J926" t="s">
        <v>106</v>
      </c>
      <c r="K926" t="s">
        <v>67</v>
      </c>
      <c r="L926">
        <v>0</v>
      </c>
      <c r="M926" t="s">
        <v>116</v>
      </c>
      <c r="N926" t="s">
        <v>107</v>
      </c>
      <c r="O926">
        <v>-1.4</v>
      </c>
      <c r="P926">
        <v>-1.58</v>
      </c>
      <c r="Q926">
        <v>-1.58</v>
      </c>
      <c r="R926" t="s">
        <v>72</v>
      </c>
      <c r="S926">
        <v>12.4</v>
      </c>
      <c r="T926" t="s">
        <v>65</v>
      </c>
      <c r="U926" t="s">
        <v>1026</v>
      </c>
      <c r="V926" t="s">
        <v>108</v>
      </c>
      <c r="W926" t="s">
        <v>149</v>
      </c>
      <c r="X926">
        <v>0.45</v>
      </c>
      <c r="Y926" t="s">
        <v>67</v>
      </c>
      <c r="Z926">
        <v>-1</v>
      </c>
      <c r="AA926" t="s">
        <v>65</v>
      </c>
      <c r="AB926" t="s">
        <v>92</v>
      </c>
      <c r="AC926">
        <v>-1.58</v>
      </c>
      <c r="AD926">
        <v>2021</v>
      </c>
      <c r="AE926">
        <v>160.30000000000001</v>
      </c>
      <c r="AF926">
        <v>321</v>
      </c>
      <c r="AG926" t="s">
        <v>93</v>
      </c>
      <c r="AH926" t="s">
        <v>66</v>
      </c>
      <c r="AI926">
        <v>1536</v>
      </c>
      <c r="AJ926">
        <v>2.64</v>
      </c>
      <c r="AK926" t="s">
        <v>109</v>
      </c>
      <c r="AL926">
        <v>457609</v>
      </c>
      <c r="AM926" t="s">
        <v>1027</v>
      </c>
      <c r="AN926" t="s">
        <v>329</v>
      </c>
      <c r="AO926" t="s">
        <v>123</v>
      </c>
      <c r="AP926" t="s">
        <v>124</v>
      </c>
      <c r="AQ926" t="s">
        <v>68</v>
      </c>
      <c r="AR926" t="s">
        <v>93</v>
      </c>
      <c r="AS926" t="s">
        <v>67</v>
      </c>
      <c r="AT926" t="s">
        <v>146</v>
      </c>
      <c r="AU926" t="s">
        <v>125</v>
      </c>
      <c r="AV926" t="s">
        <v>67</v>
      </c>
      <c r="AW926" t="s">
        <v>126</v>
      </c>
      <c r="AX926" t="s">
        <v>194</v>
      </c>
      <c r="AY926" t="s">
        <v>110</v>
      </c>
      <c r="AZ926">
        <v>1057</v>
      </c>
      <c r="BA926" t="s">
        <v>67</v>
      </c>
      <c r="BB926">
        <v>0</v>
      </c>
      <c r="BC926">
        <v>0</v>
      </c>
      <c r="BD926">
        <v>4.2</v>
      </c>
      <c r="BE926">
        <v>4.2</v>
      </c>
      <c r="BF926" t="s">
        <v>70</v>
      </c>
      <c r="BG926" t="s">
        <v>128</v>
      </c>
      <c r="BH926" t="s">
        <v>704</v>
      </c>
      <c r="BI926" t="s">
        <v>67</v>
      </c>
      <c r="BJ926" t="s">
        <v>147</v>
      </c>
      <c r="BK926" t="s">
        <v>67</v>
      </c>
      <c r="BL926" t="s">
        <v>130</v>
      </c>
      <c r="BM926" t="s">
        <v>67</v>
      </c>
      <c r="BN926">
        <v>72.44</v>
      </c>
      <c r="BO926">
        <v>0.33</v>
      </c>
      <c r="BP926">
        <v>4</v>
      </c>
      <c r="BQ926" t="s">
        <v>190</v>
      </c>
      <c r="BR926" t="s">
        <v>139</v>
      </c>
      <c r="BS926" t="s">
        <v>133</v>
      </c>
      <c r="BT926" t="s">
        <v>98</v>
      </c>
      <c r="BU926">
        <v>-1.25</v>
      </c>
      <c r="BV926">
        <v>-1</v>
      </c>
    </row>
    <row r="927" spans="1:74" x14ac:dyDescent="0.25">
      <c r="A927" t="s">
        <v>149</v>
      </c>
      <c r="B927" t="s">
        <v>150</v>
      </c>
      <c r="C927" t="s">
        <v>141</v>
      </c>
      <c r="D927">
        <v>2.2000000000000002</v>
      </c>
      <c r="E927">
        <v>0.7</v>
      </c>
      <c r="F927" t="s">
        <v>67</v>
      </c>
      <c r="G927" t="s">
        <v>105</v>
      </c>
      <c r="H927">
        <v>199</v>
      </c>
      <c r="I927">
        <v>1.1299999999999999</v>
      </c>
      <c r="J927" t="s">
        <v>106</v>
      </c>
      <c r="K927" t="s">
        <v>67</v>
      </c>
      <c r="L927">
        <v>0</v>
      </c>
      <c r="M927" t="s">
        <v>116</v>
      </c>
      <c r="N927" t="s">
        <v>107</v>
      </c>
      <c r="O927">
        <v>-1.4</v>
      </c>
      <c r="P927">
        <v>-1.89</v>
      </c>
      <c r="Q927">
        <v>-1.64</v>
      </c>
      <c r="R927" t="s">
        <v>72</v>
      </c>
      <c r="S927">
        <v>12.2</v>
      </c>
      <c r="T927" t="s">
        <v>65</v>
      </c>
      <c r="U927" t="s">
        <v>1026</v>
      </c>
      <c r="V927" t="s">
        <v>108</v>
      </c>
      <c r="W927" t="s">
        <v>149</v>
      </c>
      <c r="X927">
        <v>0.79</v>
      </c>
      <c r="Y927" t="s">
        <v>67</v>
      </c>
      <c r="Z927">
        <v>-1.03</v>
      </c>
      <c r="AA927" t="s">
        <v>65</v>
      </c>
      <c r="AB927" t="s">
        <v>92</v>
      </c>
      <c r="AC927">
        <v>-1.89</v>
      </c>
      <c r="AD927">
        <v>2021</v>
      </c>
      <c r="AE927">
        <v>58.4</v>
      </c>
      <c r="AF927">
        <v>117</v>
      </c>
      <c r="AG927" t="s">
        <v>93</v>
      </c>
      <c r="AH927" t="s">
        <v>66</v>
      </c>
      <c r="AI927">
        <v>1536</v>
      </c>
      <c r="AJ927">
        <v>2.95</v>
      </c>
      <c r="AK927" t="s">
        <v>109</v>
      </c>
      <c r="AL927">
        <v>457610</v>
      </c>
      <c r="AM927" t="s">
        <v>1027</v>
      </c>
      <c r="AN927" t="s">
        <v>67</v>
      </c>
      <c r="AO927" t="s">
        <v>123</v>
      </c>
      <c r="AP927" t="s">
        <v>124</v>
      </c>
      <c r="AQ927" t="s">
        <v>68</v>
      </c>
      <c r="AR927" t="s">
        <v>93</v>
      </c>
      <c r="AS927" t="s">
        <v>67</v>
      </c>
      <c r="AT927" t="s">
        <v>146</v>
      </c>
      <c r="AU927" t="s">
        <v>125</v>
      </c>
      <c r="AV927" t="s">
        <v>67</v>
      </c>
      <c r="AW927" t="s">
        <v>126</v>
      </c>
      <c r="AX927" t="s">
        <v>194</v>
      </c>
      <c r="AY927" t="s">
        <v>110</v>
      </c>
      <c r="AZ927">
        <v>1058</v>
      </c>
      <c r="BA927" t="s">
        <v>67</v>
      </c>
      <c r="BB927">
        <v>0</v>
      </c>
      <c r="BC927">
        <v>0.25</v>
      </c>
      <c r="BD927">
        <v>4.2</v>
      </c>
      <c r="BE927">
        <v>4.2</v>
      </c>
      <c r="BF927" t="s">
        <v>70</v>
      </c>
      <c r="BG927" t="s">
        <v>128</v>
      </c>
      <c r="BH927" t="s">
        <v>704</v>
      </c>
      <c r="BI927" t="s">
        <v>67</v>
      </c>
      <c r="BJ927" t="s">
        <v>147</v>
      </c>
      <c r="BK927" t="s">
        <v>67</v>
      </c>
      <c r="BL927" t="s">
        <v>130</v>
      </c>
      <c r="BM927" t="s">
        <v>67</v>
      </c>
      <c r="BN927">
        <v>46.18</v>
      </c>
      <c r="BO927">
        <v>0.64</v>
      </c>
      <c r="BP927">
        <v>3.8</v>
      </c>
      <c r="BQ927" t="s">
        <v>131</v>
      </c>
      <c r="BR927" t="s">
        <v>139</v>
      </c>
      <c r="BS927" t="s">
        <v>133</v>
      </c>
      <c r="BT927" t="s">
        <v>98</v>
      </c>
      <c r="BU927">
        <v>-1.25</v>
      </c>
      <c r="BV927">
        <v>-1</v>
      </c>
    </row>
    <row r="928" spans="1:74" x14ac:dyDescent="0.25">
      <c r="A928" t="s">
        <v>149</v>
      </c>
      <c r="B928" t="s">
        <v>150</v>
      </c>
      <c r="C928" t="s">
        <v>141</v>
      </c>
      <c r="D928">
        <v>1.3</v>
      </c>
      <c r="E928">
        <v>0.7</v>
      </c>
      <c r="F928" t="s">
        <v>67</v>
      </c>
      <c r="G928" t="s">
        <v>105</v>
      </c>
      <c r="H928">
        <v>199</v>
      </c>
      <c r="I928">
        <v>1.1299999999999999</v>
      </c>
      <c r="J928" t="s">
        <v>106</v>
      </c>
      <c r="K928" t="s">
        <v>67</v>
      </c>
      <c r="L928">
        <v>0</v>
      </c>
      <c r="M928" t="s">
        <v>116</v>
      </c>
      <c r="N928" t="s">
        <v>107</v>
      </c>
      <c r="O928">
        <v>-1.4</v>
      </c>
      <c r="P928">
        <v>-1.89</v>
      </c>
      <c r="Q928">
        <v>-1.64</v>
      </c>
      <c r="R928" t="s">
        <v>72</v>
      </c>
      <c r="S928">
        <v>12.2</v>
      </c>
      <c r="T928" t="s">
        <v>65</v>
      </c>
      <c r="U928" t="s">
        <v>1026</v>
      </c>
      <c r="V928" t="s">
        <v>108</v>
      </c>
      <c r="W928" t="s">
        <v>149</v>
      </c>
      <c r="X928">
        <v>0.79</v>
      </c>
      <c r="Y928" t="s">
        <v>67</v>
      </c>
      <c r="Z928">
        <v>-1.03</v>
      </c>
      <c r="AA928" t="s">
        <v>65</v>
      </c>
      <c r="AB928" t="s">
        <v>92</v>
      </c>
      <c r="AC928">
        <v>-1.89</v>
      </c>
      <c r="AD928">
        <v>2021</v>
      </c>
      <c r="AE928">
        <v>34.200000000000003</v>
      </c>
      <c r="AF928">
        <v>68</v>
      </c>
      <c r="AG928" t="s">
        <v>93</v>
      </c>
      <c r="AH928" t="s">
        <v>66</v>
      </c>
      <c r="AI928">
        <v>1536</v>
      </c>
      <c r="AJ928">
        <v>2.95</v>
      </c>
      <c r="AK928" t="s">
        <v>109</v>
      </c>
      <c r="AL928">
        <v>459535</v>
      </c>
      <c r="AM928" t="s">
        <v>1027</v>
      </c>
      <c r="AN928" t="s">
        <v>67</v>
      </c>
      <c r="AO928" t="s">
        <v>123</v>
      </c>
      <c r="AP928" t="s">
        <v>124</v>
      </c>
      <c r="AQ928" t="s">
        <v>68</v>
      </c>
      <c r="AR928" t="s">
        <v>93</v>
      </c>
      <c r="AS928" t="s">
        <v>67</v>
      </c>
      <c r="AT928" t="s">
        <v>146</v>
      </c>
      <c r="AU928" t="s">
        <v>125</v>
      </c>
      <c r="AV928" t="s">
        <v>67</v>
      </c>
      <c r="AW928" t="s">
        <v>126</v>
      </c>
      <c r="AX928" t="s">
        <v>915</v>
      </c>
      <c r="AY928" t="s">
        <v>110</v>
      </c>
      <c r="AZ928">
        <v>1058</v>
      </c>
      <c r="BA928" t="s">
        <v>67</v>
      </c>
      <c r="BB928">
        <v>0</v>
      </c>
      <c r="BC928">
        <v>0.25</v>
      </c>
      <c r="BD928">
        <v>4.2</v>
      </c>
      <c r="BE928">
        <v>4.2</v>
      </c>
      <c r="BF928" t="s">
        <v>70</v>
      </c>
      <c r="BG928" t="s">
        <v>99</v>
      </c>
      <c r="BH928" t="s">
        <v>704</v>
      </c>
      <c r="BI928" t="s">
        <v>67</v>
      </c>
      <c r="BJ928" t="s">
        <v>147</v>
      </c>
      <c r="BK928" t="s">
        <v>67</v>
      </c>
      <c r="BL928" t="s">
        <v>97</v>
      </c>
      <c r="BM928" t="s">
        <v>67</v>
      </c>
      <c r="BN928">
        <v>27.05</v>
      </c>
      <c r="BO928">
        <v>0.64</v>
      </c>
      <c r="BP928">
        <v>3.8</v>
      </c>
      <c r="BQ928" t="s">
        <v>131</v>
      </c>
      <c r="BR928" t="s">
        <v>252</v>
      </c>
      <c r="BS928" t="s">
        <v>133</v>
      </c>
      <c r="BT928" t="s">
        <v>98</v>
      </c>
      <c r="BU928">
        <v>-1.25</v>
      </c>
      <c r="BV928">
        <v>-1</v>
      </c>
    </row>
    <row r="929" spans="1:74" x14ac:dyDescent="0.25">
      <c r="A929" t="s">
        <v>80</v>
      </c>
      <c r="B929" t="s">
        <v>80</v>
      </c>
      <c r="C929" t="s">
        <v>80</v>
      </c>
      <c r="D929">
        <v>0.5</v>
      </c>
      <c r="E929">
        <v>0.05</v>
      </c>
      <c r="F929" t="s">
        <v>67</v>
      </c>
      <c r="G929" t="s">
        <v>111</v>
      </c>
      <c r="H929">
        <v>199</v>
      </c>
      <c r="I929">
        <v>1.1299999999999999</v>
      </c>
      <c r="J929" t="s">
        <v>112</v>
      </c>
      <c r="K929" t="s">
        <v>67</v>
      </c>
      <c r="L929">
        <v>0</v>
      </c>
      <c r="M929" t="s">
        <v>116</v>
      </c>
      <c r="N929" t="s">
        <v>107</v>
      </c>
      <c r="O929">
        <v>-1.4</v>
      </c>
      <c r="P929">
        <v>-1.38</v>
      </c>
      <c r="Q929">
        <v>-1.0900000000000001</v>
      </c>
      <c r="R929" t="s">
        <v>142</v>
      </c>
      <c r="S929">
        <v>4.4000000000000004</v>
      </c>
      <c r="T929" t="s">
        <v>65</v>
      </c>
      <c r="U929" t="s">
        <v>1029</v>
      </c>
      <c r="V929" t="s">
        <v>144</v>
      </c>
      <c r="W929" t="s">
        <v>80</v>
      </c>
      <c r="X929">
        <v>0.06</v>
      </c>
      <c r="Y929" t="s">
        <v>67</v>
      </c>
      <c r="Z929">
        <v>-1.03</v>
      </c>
      <c r="AA929" t="s">
        <v>65</v>
      </c>
      <c r="AB929" t="s">
        <v>92</v>
      </c>
      <c r="AC929">
        <v>-1.38</v>
      </c>
      <c r="AD929">
        <v>2021</v>
      </c>
      <c r="AE929">
        <v>60.7</v>
      </c>
      <c r="AF929">
        <v>121</v>
      </c>
      <c r="AG929" t="s">
        <v>93</v>
      </c>
      <c r="AH929" t="s">
        <v>66</v>
      </c>
      <c r="AI929">
        <v>1536</v>
      </c>
      <c r="AJ929">
        <v>0.12</v>
      </c>
      <c r="AK929" t="s">
        <v>109</v>
      </c>
      <c r="AL929">
        <v>458335</v>
      </c>
      <c r="AM929" t="s">
        <v>1030</v>
      </c>
      <c r="AN929" t="s">
        <v>67</v>
      </c>
      <c r="AO929" t="s">
        <v>123</v>
      </c>
      <c r="AP929" t="s">
        <v>124</v>
      </c>
      <c r="AQ929" t="s">
        <v>68</v>
      </c>
      <c r="AR929" t="s">
        <v>93</v>
      </c>
      <c r="AS929" t="s">
        <v>67</v>
      </c>
      <c r="AT929" t="s">
        <v>146</v>
      </c>
      <c r="AU929" t="s">
        <v>125</v>
      </c>
      <c r="AV929" t="s">
        <v>67</v>
      </c>
      <c r="AW929" t="s">
        <v>126</v>
      </c>
      <c r="AX929" t="s">
        <v>255</v>
      </c>
      <c r="AY929" t="s">
        <v>110</v>
      </c>
      <c r="AZ929">
        <v>837</v>
      </c>
      <c r="BA929" t="s">
        <v>67</v>
      </c>
      <c r="BB929">
        <v>0</v>
      </c>
      <c r="BC929">
        <v>0.28999999999999998</v>
      </c>
      <c r="BD929">
        <v>1.8</v>
      </c>
      <c r="BE929">
        <v>1.8</v>
      </c>
      <c r="BF929" t="s">
        <v>70</v>
      </c>
      <c r="BG929" t="s">
        <v>128</v>
      </c>
      <c r="BH929" t="s">
        <v>704</v>
      </c>
      <c r="BI929" t="s">
        <v>67</v>
      </c>
      <c r="BJ929" t="s">
        <v>147</v>
      </c>
      <c r="BK929" t="s">
        <v>67</v>
      </c>
      <c r="BL929" t="s">
        <v>130</v>
      </c>
      <c r="BM929" t="s">
        <v>67</v>
      </c>
      <c r="BN929">
        <v>3.43</v>
      </c>
      <c r="BO929">
        <v>0.13</v>
      </c>
      <c r="BP929">
        <v>0.8</v>
      </c>
      <c r="BQ929" t="s">
        <v>148</v>
      </c>
      <c r="BR929" t="s">
        <v>139</v>
      </c>
      <c r="BS929" t="s">
        <v>133</v>
      </c>
      <c r="BT929" t="s">
        <v>98</v>
      </c>
      <c r="BU929">
        <v>-1.25</v>
      </c>
      <c r="BV929">
        <v>-1</v>
      </c>
    </row>
    <row r="930" spans="1:74" x14ac:dyDescent="0.25">
      <c r="A930" t="s">
        <v>195</v>
      </c>
      <c r="B930" t="s">
        <v>195</v>
      </c>
      <c r="C930" t="s">
        <v>195</v>
      </c>
      <c r="D930">
        <v>2.2000000000000002</v>
      </c>
      <c r="E930">
        <v>0</v>
      </c>
      <c r="F930">
        <v>0.98</v>
      </c>
      <c r="G930" t="s">
        <v>73</v>
      </c>
      <c r="H930">
        <v>199</v>
      </c>
      <c r="I930">
        <v>1.1299999999999999</v>
      </c>
      <c r="J930" t="s">
        <v>106</v>
      </c>
      <c r="K930" t="s">
        <v>67</v>
      </c>
      <c r="L930">
        <v>0</v>
      </c>
      <c r="M930" t="s">
        <v>116</v>
      </c>
      <c r="N930" t="s">
        <v>160</v>
      </c>
      <c r="O930">
        <v>-1.4</v>
      </c>
      <c r="P930">
        <v>-0.47</v>
      </c>
      <c r="Q930">
        <v>-0.47</v>
      </c>
      <c r="R930" t="s">
        <v>72</v>
      </c>
      <c r="S930">
        <v>8.3000000000000007</v>
      </c>
      <c r="T930" t="s">
        <v>65</v>
      </c>
      <c r="U930" t="s">
        <v>1031</v>
      </c>
      <c r="V930" t="s">
        <v>108</v>
      </c>
      <c r="W930" t="s">
        <v>195</v>
      </c>
      <c r="X930">
        <v>0</v>
      </c>
      <c r="Y930">
        <v>0.98</v>
      </c>
      <c r="Z930">
        <v>0.55000000000000004</v>
      </c>
      <c r="AA930" t="s">
        <v>65</v>
      </c>
      <c r="AB930" t="s">
        <v>100</v>
      </c>
      <c r="AC930">
        <v>-0.47</v>
      </c>
      <c r="AD930">
        <v>2021</v>
      </c>
      <c r="AE930">
        <v>63.6</v>
      </c>
      <c r="AF930">
        <v>127</v>
      </c>
      <c r="AG930" t="s">
        <v>93</v>
      </c>
      <c r="AH930" t="s">
        <v>66</v>
      </c>
      <c r="AI930">
        <v>1536</v>
      </c>
      <c r="AJ930">
        <v>0</v>
      </c>
      <c r="AK930" t="s">
        <v>109</v>
      </c>
      <c r="AL930">
        <v>457529</v>
      </c>
      <c r="AM930" t="s">
        <v>1032</v>
      </c>
      <c r="AN930" t="s">
        <v>67</v>
      </c>
      <c r="AO930" t="s">
        <v>123</v>
      </c>
      <c r="AP930" t="s">
        <v>124</v>
      </c>
      <c r="AQ930" t="s">
        <v>68</v>
      </c>
      <c r="AR930" t="s">
        <v>93</v>
      </c>
      <c r="AS930" t="s">
        <v>67</v>
      </c>
      <c r="AT930" t="s">
        <v>146</v>
      </c>
      <c r="AU930" t="s">
        <v>125</v>
      </c>
      <c r="AV930" t="s">
        <v>67</v>
      </c>
      <c r="AW930" t="s">
        <v>126</v>
      </c>
      <c r="AX930" t="s">
        <v>246</v>
      </c>
      <c r="AY930" t="s">
        <v>110</v>
      </c>
      <c r="AZ930">
        <v>1194</v>
      </c>
      <c r="BA930" t="s">
        <v>67</v>
      </c>
      <c r="BB930">
        <v>0</v>
      </c>
      <c r="BC930">
        <v>0</v>
      </c>
      <c r="BD930">
        <v>2.5</v>
      </c>
      <c r="BE930">
        <v>2.5</v>
      </c>
      <c r="BF930" t="s">
        <v>70</v>
      </c>
      <c r="BG930" t="s">
        <v>128</v>
      </c>
      <c r="BH930" t="s">
        <v>704</v>
      </c>
      <c r="BI930" t="s">
        <v>67</v>
      </c>
      <c r="BJ930" t="s">
        <v>147</v>
      </c>
      <c r="BK930" t="s">
        <v>67</v>
      </c>
      <c r="BL930" t="s">
        <v>130</v>
      </c>
      <c r="BM930">
        <v>62.328000000000003</v>
      </c>
      <c r="BN930">
        <v>0</v>
      </c>
      <c r="BO930">
        <v>1.02</v>
      </c>
      <c r="BP930">
        <v>3.4</v>
      </c>
      <c r="BQ930" t="s">
        <v>131</v>
      </c>
      <c r="BR930" t="s">
        <v>139</v>
      </c>
      <c r="BS930" t="s">
        <v>133</v>
      </c>
      <c r="BT930" t="s">
        <v>98</v>
      </c>
      <c r="BU930">
        <v>-1.25</v>
      </c>
      <c r="BV930">
        <v>-1</v>
      </c>
    </row>
    <row r="931" spans="1:74" x14ac:dyDescent="0.25">
      <c r="A931" t="s">
        <v>248</v>
      </c>
      <c r="B931" t="s">
        <v>248</v>
      </c>
      <c r="C931" t="s">
        <v>248</v>
      </c>
      <c r="D931">
        <v>9.6</v>
      </c>
      <c r="E931">
        <v>2.39</v>
      </c>
      <c r="F931" t="s">
        <v>67</v>
      </c>
      <c r="G931" t="s">
        <v>105</v>
      </c>
      <c r="H931">
        <v>199</v>
      </c>
      <c r="I931">
        <v>1.1299999999999999</v>
      </c>
      <c r="J931" t="s">
        <v>106</v>
      </c>
      <c r="K931" t="s">
        <v>67</v>
      </c>
      <c r="L931">
        <v>0</v>
      </c>
      <c r="M931" t="s">
        <v>116</v>
      </c>
      <c r="N931" t="s">
        <v>107</v>
      </c>
      <c r="O931">
        <v>-1.4</v>
      </c>
      <c r="P931">
        <v>-2.2599999999999998</v>
      </c>
      <c r="Q931">
        <v>-1.9</v>
      </c>
      <c r="R931" t="s">
        <v>72</v>
      </c>
      <c r="S931">
        <v>21</v>
      </c>
      <c r="T931" t="s">
        <v>65</v>
      </c>
      <c r="U931" t="s">
        <v>1033</v>
      </c>
      <c r="V931" t="s">
        <v>108</v>
      </c>
      <c r="W931" t="s">
        <v>248</v>
      </c>
      <c r="X931">
        <v>2.7</v>
      </c>
      <c r="Y931" t="s">
        <v>67</v>
      </c>
      <c r="Z931">
        <v>-0.81</v>
      </c>
      <c r="AA931" t="s">
        <v>65</v>
      </c>
      <c r="AB931" t="s">
        <v>92</v>
      </c>
      <c r="AC931">
        <v>-2.2599999999999998</v>
      </c>
      <c r="AD931">
        <v>2021</v>
      </c>
      <c r="AE931">
        <v>101.7</v>
      </c>
      <c r="AF931">
        <v>203</v>
      </c>
      <c r="AG931" t="s">
        <v>93</v>
      </c>
      <c r="AH931" t="s">
        <v>66</v>
      </c>
      <c r="AI931">
        <v>1536</v>
      </c>
      <c r="AJ931">
        <v>11.72</v>
      </c>
      <c r="AK931" t="s">
        <v>109</v>
      </c>
      <c r="AL931">
        <v>457615</v>
      </c>
      <c r="AM931" t="s">
        <v>377</v>
      </c>
      <c r="AN931" t="s">
        <v>67</v>
      </c>
      <c r="AO931" t="s">
        <v>123</v>
      </c>
      <c r="AP931" t="s">
        <v>124</v>
      </c>
      <c r="AQ931" t="s">
        <v>68</v>
      </c>
      <c r="AR931" t="s">
        <v>93</v>
      </c>
      <c r="AS931" t="s">
        <v>67</v>
      </c>
      <c r="AT931" t="s">
        <v>146</v>
      </c>
      <c r="AU931" t="s">
        <v>125</v>
      </c>
      <c r="AV931" t="s">
        <v>67</v>
      </c>
      <c r="AW931" t="s">
        <v>126</v>
      </c>
      <c r="AX931" t="s">
        <v>346</v>
      </c>
      <c r="AY931" t="s">
        <v>110</v>
      </c>
      <c r="AZ931">
        <v>923</v>
      </c>
      <c r="BA931" t="s">
        <v>67</v>
      </c>
      <c r="BB931">
        <v>0</v>
      </c>
      <c r="BC931">
        <v>0.36</v>
      </c>
      <c r="BD931">
        <v>5.8</v>
      </c>
      <c r="BE931">
        <v>5.8</v>
      </c>
      <c r="BF931" t="s">
        <v>128</v>
      </c>
      <c r="BG931" t="s">
        <v>128</v>
      </c>
      <c r="BH931" t="s">
        <v>704</v>
      </c>
      <c r="BI931" t="s">
        <v>67</v>
      </c>
      <c r="BJ931" t="s">
        <v>147</v>
      </c>
      <c r="BK931" t="s">
        <v>67</v>
      </c>
      <c r="BL931" t="s">
        <v>130</v>
      </c>
      <c r="BM931" t="s">
        <v>67</v>
      </c>
      <c r="BN931">
        <v>274.68</v>
      </c>
      <c r="BO931">
        <v>1.01</v>
      </c>
      <c r="BP931">
        <v>9.4</v>
      </c>
      <c r="BQ931" t="s">
        <v>74</v>
      </c>
      <c r="BR931" t="s">
        <v>1034</v>
      </c>
      <c r="BS931" t="s">
        <v>133</v>
      </c>
      <c r="BT931" t="s">
        <v>98</v>
      </c>
      <c r="BU931">
        <v>-1.25</v>
      </c>
      <c r="BV931">
        <v>-1</v>
      </c>
    </row>
    <row r="932" spans="1:74" x14ac:dyDescent="0.25">
      <c r="A932" t="s">
        <v>248</v>
      </c>
      <c r="B932" t="s">
        <v>248</v>
      </c>
      <c r="C932" t="s">
        <v>248</v>
      </c>
      <c r="D932">
        <v>1.9</v>
      </c>
      <c r="E932">
        <v>2.39</v>
      </c>
      <c r="F932" t="s">
        <v>67</v>
      </c>
      <c r="G932" t="s">
        <v>105</v>
      </c>
      <c r="H932">
        <v>199</v>
      </c>
      <c r="I932">
        <v>1.1299999999999999</v>
      </c>
      <c r="J932" t="s">
        <v>106</v>
      </c>
      <c r="K932" t="s">
        <v>67</v>
      </c>
      <c r="L932">
        <v>0</v>
      </c>
      <c r="M932" t="s">
        <v>116</v>
      </c>
      <c r="N932" t="s">
        <v>107</v>
      </c>
      <c r="O932">
        <v>-1.4</v>
      </c>
      <c r="P932">
        <v>-2.2599999999999998</v>
      </c>
      <c r="Q932">
        <v>-1.9</v>
      </c>
      <c r="R932" t="s">
        <v>72</v>
      </c>
      <c r="S932">
        <v>21</v>
      </c>
      <c r="T932" t="s">
        <v>65</v>
      </c>
      <c r="U932" t="s">
        <v>1033</v>
      </c>
      <c r="V932" t="s">
        <v>108</v>
      </c>
      <c r="W932" t="s">
        <v>248</v>
      </c>
      <c r="X932">
        <v>2.7</v>
      </c>
      <c r="Y932" t="s">
        <v>67</v>
      </c>
      <c r="Z932">
        <v>-0.81</v>
      </c>
      <c r="AA932" t="s">
        <v>65</v>
      </c>
      <c r="AB932" t="s">
        <v>92</v>
      </c>
      <c r="AC932">
        <v>-2.2599999999999998</v>
      </c>
      <c r="AD932">
        <v>2021</v>
      </c>
      <c r="AE932">
        <v>20.7</v>
      </c>
      <c r="AF932">
        <v>41</v>
      </c>
      <c r="AG932" t="s">
        <v>93</v>
      </c>
      <c r="AH932" t="s">
        <v>66</v>
      </c>
      <c r="AI932">
        <v>1536</v>
      </c>
      <c r="AJ932">
        <v>11.72</v>
      </c>
      <c r="AK932" t="s">
        <v>109</v>
      </c>
      <c r="AL932">
        <v>459536</v>
      </c>
      <c r="AM932" t="s">
        <v>377</v>
      </c>
      <c r="AN932" t="s">
        <v>67</v>
      </c>
      <c r="AO932" t="s">
        <v>123</v>
      </c>
      <c r="AP932" t="s">
        <v>124</v>
      </c>
      <c r="AQ932" t="s">
        <v>68</v>
      </c>
      <c r="AR932" t="s">
        <v>93</v>
      </c>
      <c r="AS932" t="s">
        <v>67</v>
      </c>
      <c r="AT932" t="s">
        <v>146</v>
      </c>
      <c r="AU932" t="s">
        <v>125</v>
      </c>
      <c r="AV932" t="s">
        <v>67</v>
      </c>
      <c r="AW932" t="s">
        <v>126</v>
      </c>
      <c r="AX932" t="s">
        <v>346</v>
      </c>
      <c r="AY932" t="s">
        <v>110</v>
      </c>
      <c r="AZ932">
        <v>923</v>
      </c>
      <c r="BA932" t="s">
        <v>67</v>
      </c>
      <c r="BB932">
        <v>0</v>
      </c>
      <c r="BC932">
        <v>0.36</v>
      </c>
      <c r="BD932">
        <v>5.8</v>
      </c>
      <c r="BE932">
        <v>5.8</v>
      </c>
      <c r="BF932" t="s">
        <v>70</v>
      </c>
      <c r="BG932" t="s">
        <v>99</v>
      </c>
      <c r="BH932" t="s">
        <v>704</v>
      </c>
      <c r="BI932" t="s">
        <v>67</v>
      </c>
      <c r="BJ932" t="s">
        <v>147</v>
      </c>
      <c r="BK932" t="s">
        <v>67</v>
      </c>
      <c r="BL932" t="s">
        <v>97</v>
      </c>
      <c r="BM932" t="s">
        <v>67</v>
      </c>
      <c r="BN932">
        <v>56</v>
      </c>
      <c r="BO932">
        <v>1.01</v>
      </c>
      <c r="BP932">
        <v>9.4</v>
      </c>
      <c r="BQ932" t="s">
        <v>74</v>
      </c>
      <c r="BR932" t="s">
        <v>716</v>
      </c>
      <c r="BS932" t="s">
        <v>133</v>
      </c>
      <c r="BT932" t="s">
        <v>98</v>
      </c>
      <c r="BU932">
        <v>-1.25</v>
      </c>
      <c r="BV932">
        <v>-1</v>
      </c>
    </row>
    <row r="933" spans="1:74" x14ac:dyDescent="0.25">
      <c r="A933" t="s">
        <v>170</v>
      </c>
      <c r="B933" t="s">
        <v>171</v>
      </c>
      <c r="C933" t="s">
        <v>165</v>
      </c>
      <c r="D933">
        <v>2.1</v>
      </c>
      <c r="E933">
        <v>0.6</v>
      </c>
      <c r="F933" t="s">
        <v>67</v>
      </c>
      <c r="G933" t="s">
        <v>111</v>
      </c>
      <c r="H933">
        <v>199</v>
      </c>
      <c r="I933">
        <v>1.1299999999999999</v>
      </c>
      <c r="J933" t="s">
        <v>106</v>
      </c>
      <c r="K933" t="s">
        <v>67</v>
      </c>
      <c r="L933">
        <v>0</v>
      </c>
      <c r="M933" t="s">
        <v>116</v>
      </c>
      <c r="N933" t="s">
        <v>107</v>
      </c>
      <c r="O933">
        <v>-1.4</v>
      </c>
      <c r="P933">
        <v>-1.97</v>
      </c>
      <c r="Q933">
        <v>-1.47</v>
      </c>
      <c r="R933" t="s">
        <v>142</v>
      </c>
      <c r="S933">
        <v>4.0999999999999996</v>
      </c>
      <c r="T933" t="s">
        <v>65</v>
      </c>
      <c r="U933" t="s">
        <v>1035</v>
      </c>
      <c r="V933" t="s">
        <v>119</v>
      </c>
      <c r="W933" t="s">
        <v>170</v>
      </c>
      <c r="X933">
        <v>0.68</v>
      </c>
      <c r="Y933" t="s">
        <v>67</v>
      </c>
      <c r="Z933">
        <v>-1.02</v>
      </c>
      <c r="AA933" t="s">
        <v>65</v>
      </c>
      <c r="AB933" t="s">
        <v>92</v>
      </c>
      <c r="AC933">
        <v>-1.97</v>
      </c>
      <c r="AD933">
        <v>2021</v>
      </c>
      <c r="AE933">
        <v>87.2</v>
      </c>
      <c r="AF933">
        <v>174</v>
      </c>
      <c r="AG933" t="s">
        <v>93</v>
      </c>
      <c r="AH933" t="s">
        <v>66</v>
      </c>
      <c r="AI933">
        <v>1536</v>
      </c>
      <c r="AJ933">
        <v>1.58</v>
      </c>
      <c r="AK933" t="s">
        <v>109</v>
      </c>
      <c r="AL933">
        <v>457616</v>
      </c>
      <c r="AM933" t="s">
        <v>540</v>
      </c>
      <c r="AN933" t="s">
        <v>67</v>
      </c>
      <c r="AO933" t="s">
        <v>123</v>
      </c>
      <c r="AP933" t="s">
        <v>124</v>
      </c>
      <c r="AQ933" t="s">
        <v>68</v>
      </c>
      <c r="AR933" t="s">
        <v>93</v>
      </c>
      <c r="AS933" t="s">
        <v>67</v>
      </c>
      <c r="AT933" t="s">
        <v>146</v>
      </c>
      <c r="AU933" t="s">
        <v>125</v>
      </c>
      <c r="AV933" t="s">
        <v>67</v>
      </c>
      <c r="AW933" t="s">
        <v>126</v>
      </c>
      <c r="AX933" t="s">
        <v>236</v>
      </c>
      <c r="AY933" t="s">
        <v>110</v>
      </c>
      <c r="AZ933">
        <v>290</v>
      </c>
      <c r="BA933" t="s">
        <v>67</v>
      </c>
      <c r="BB933">
        <v>0</v>
      </c>
      <c r="BC933">
        <v>0.5</v>
      </c>
      <c r="BD933">
        <v>0.9</v>
      </c>
      <c r="BE933">
        <v>0.8</v>
      </c>
      <c r="BF933" t="s">
        <v>128</v>
      </c>
      <c r="BG933" t="s">
        <v>128</v>
      </c>
      <c r="BH933" t="s">
        <v>704</v>
      </c>
      <c r="BI933" t="s">
        <v>67</v>
      </c>
      <c r="BJ933" t="s">
        <v>147</v>
      </c>
      <c r="BK933" t="s">
        <v>67</v>
      </c>
      <c r="BL933" t="s">
        <v>130</v>
      </c>
      <c r="BM933" t="s">
        <v>67</v>
      </c>
      <c r="BN933">
        <v>59.14</v>
      </c>
      <c r="BO933">
        <v>0.72</v>
      </c>
      <c r="BP933">
        <v>2.4</v>
      </c>
      <c r="BQ933" t="s">
        <v>131</v>
      </c>
      <c r="BR933" t="s">
        <v>1036</v>
      </c>
      <c r="BS933" t="s">
        <v>133</v>
      </c>
      <c r="BT933" t="s">
        <v>98</v>
      </c>
      <c r="BU933">
        <v>-1.25</v>
      </c>
      <c r="BV933">
        <v>-1</v>
      </c>
    </row>
    <row r="934" spans="1:74" x14ac:dyDescent="0.25">
      <c r="A934" t="s">
        <v>80</v>
      </c>
      <c r="B934" t="s">
        <v>80</v>
      </c>
      <c r="C934" t="s">
        <v>80</v>
      </c>
      <c r="D934">
        <v>3.5</v>
      </c>
      <c r="E934">
        <v>0.11</v>
      </c>
      <c r="F934" t="s">
        <v>67</v>
      </c>
      <c r="G934" t="s">
        <v>105</v>
      </c>
      <c r="H934">
        <v>199</v>
      </c>
      <c r="I934">
        <v>1.1299999999999999</v>
      </c>
      <c r="J934" t="s">
        <v>106</v>
      </c>
      <c r="K934" t="s">
        <v>67</v>
      </c>
      <c r="L934">
        <v>0</v>
      </c>
      <c r="M934" t="s">
        <v>116</v>
      </c>
      <c r="N934" t="s">
        <v>107</v>
      </c>
      <c r="O934">
        <v>-1.4</v>
      </c>
      <c r="P934">
        <v>-1.55</v>
      </c>
      <c r="Q934">
        <v>-1.38</v>
      </c>
      <c r="R934" t="s">
        <v>142</v>
      </c>
      <c r="S934">
        <v>5.7</v>
      </c>
      <c r="T934" t="s">
        <v>65</v>
      </c>
      <c r="U934" t="s">
        <v>1037</v>
      </c>
      <c r="V934" t="s">
        <v>108</v>
      </c>
      <c r="W934" t="s">
        <v>80</v>
      </c>
      <c r="X934">
        <v>0.12</v>
      </c>
      <c r="Y934" t="s">
        <v>67</v>
      </c>
      <c r="Z934">
        <v>-1.02</v>
      </c>
      <c r="AA934" t="s">
        <v>65</v>
      </c>
      <c r="AB934" t="s">
        <v>92</v>
      </c>
      <c r="AC934">
        <v>-1.55</v>
      </c>
      <c r="AD934">
        <v>2021</v>
      </c>
      <c r="AE934">
        <v>265.60000000000002</v>
      </c>
      <c r="AF934">
        <v>531</v>
      </c>
      <c r="AG934" t="s">
        <v>93</v>
      </c>
      <c r="AH934" t="s">
        <v>66</v>
      </c>
      <c r="AI934">
        <v>1536</v>
      </c>
      <c r="AJ934">
        <v>0.48</v>
      </c>
      <c r="AK934" t="s">
        <v>109</v>
      </c>
      <c r="AL934">
        <v>457614</v>
      </c>
      <c r="AM934" t="s">
        <v>1038</v>
      </c>
      <c r="AN934" t="s">
        <v>67</v>
      </c>
      <c r="AO934" t="s">
        <v>123</v>
      </c>
      <c r="AP934" t="s">
        <v>124</v>
      </c>
      <c r="AQ934" t="s">
        <v>68</v>
      </c>
      <c r="AR934" t="s">
        <v>93</v>
      </c>
      <c r="AS934" t="s">
        <v>67</v>
      </c>
      <c r="AT934" t="s">
        <v>146</v>
      </c>
      <c r="AU934" t="s">
        <v>125</v>
      </c>
      <c r="AV934" t="s">
        <v>67</v>
      </c>
      <c r="AW934" t="s">
        <v>126</v>
      </c>
      <c r="AX934" t="s">
        <v>255</v>
      </c>
      <c r="AY934" t="s">
        <v>110</v>
      </c>
      <c r="AZ934">
        <v>686</v>
      </c>
      <c r="BA934" t="s">
        <v>67</v>
      </c>
      <c r="BB934">
        <v>0</v>
      </c>
      <c r="BC934">
        <v>0.17</v>
      </c>
      <c r="BD934">
        <v>2.2000000000000002</v>
      </c>
      <c r="BE934">
        <v>2.2000000000000002</v>
      </c>
      <c r="BF934" t="s">
        <v>70</v>
      </c>
      <c r="BG934" t="s">
        <v>128</v>
      </c>
      <c r="BH934" t="s">
        <v>704</v>
      </c>
      <c r="BI934" t="s">
        <v>67</v>
      </c>
      <c r="BJ934" t="s">
        <v>147</v>
      </c>
      <c r="BK934" t="s">
        <v>67</v>
      </c>
      <c r="BL934" t="s">
        <v>130</v>
      </c>
      <c r="BM934" t="s">
        <v>67</v>
      </c>
      <c r="BN934">
        <v>33.01</v>
      </c>
      <c r="BO934">
        <v>0.3</v>
      </c>
      <c r="BP934">
        <v>1.3</v>
      </c>
      <c r="BQ934" t="s">
        <v>148</v>
      </c>
      <c r="BR934" t="s">
        <v>139</v>
      </c>
      <c r="BS934" t="s">
        <v>133</v>
      </c>
      <c r="BT934" t="s">
        <v>98</v>
      </c>
      <c r="BU934">
        <v>-1.25</v>
      </c>
      <c r="BV934">
        <v>-1</v>
      </c>
    </row>
    <row r="935" spans="1:74" x14ac:dyDescent="0.25">
      <c r="A935" t="s">
        <v>80</v>
      </c>
      <c r="B935" t="s">
        <v>80</v>
      </c>
      <c r="C935" t="s">
        <v>80</v>
      </c>
      <c r="D935">
        <v>1.3</v>
      </c>
      <c r="E935">
        <v>7.0000000000000007E-2</v>
      </c>
      <c r="F935" t="s">
        <v>67</v>
      </c>
      <c r="G935" t="s">
        <v>105</v>
      </c>
      <c r="H935">
        <v>199</v>
      </c>
      <c r="I935">
        <v>1.1299999999999999</v>
      </c>
      <c r="J935" t="s">
        <v>106</v>
      </c>
      <c r="K935" t="s">
        <v>67</v>
      </c>
      <c r="L935">
        <v>0</v>
      </c>
      <c r="M935" t="s">
        <v>116</v>
      </c>
      <c r="N935" t="s">
        <v>107</v>
      </c>
      <c r="O935">
        <v>-1.4</v>
      </c>
      <c r="P935">
        <v>-1.5</v>
      </c>
      <c r="Q935">
        <v>-1.34</v>
      </c>
      <c r="R935" t="s">
        <v>142</v>
      </c>
      <c r="S935">
        <v>5.5</v>
      </c>
      <c r="T935" t="s">
        <v>65</v>
      </c>
      <c r="U935" t="s">
        <v>1037</v>
      </c>
      <c r="V935" t="s">
        <v>108</v>
      </c>
      <c r="W935" t="s">
        <v>80</v>
      </c>
      <c r="X935">
        <v>0.08</v>
      </c>
      <c r="Y935" t="s">
        <v>67</v>
      </c>
      <c r="Z935">
        <v>-1.04</v>
      </c>
      <c r="AA935" t="s">
        <v>65</v>
      </c>
      <c r="AB935" t="s">
        <v>92</v>
      </c>
      <c r="AC935">
        <v>-1.5</v>
      </c>
      <c r="AD935">
        <v>2021</v>
      </c>
      <c r="AE935">
        <v>118</v>
      </c>
      <c r="AF935">
        <v>236</v>
      </c>
      <c r="AG935" t="s">
        <v>93</v>
      </c>
      <c r="AH935" t="s">
        <v>66</v>
      </c>
      <c r="AI935">
        <v>1536</v>
      </c>
      <c r="AJ935">
        <v>0.33</v>
      </c>
      <c r="AK935" t="s">
        <v>109</v>
      </c>
      <c r="AL935">
        <v>457617</v>
      </c>
      <c r="AM935" t="s">
        <v>1038</v>
      </c>
      <c r="AN935" t="s">
        <v>67</v>
      </c>
      <c r="AO935" t="s">
        <v>123</v>
      </c>
      <c r="AP935" t="s">
        <v>124</v>
      </c>
      <c r="AQ935" t="s">
        <v>68</v>
      </c>
      <c r="AR935" t="s">
        <v>93</v>
      </c>
      <c r="AS935" t="s">
        <v>67</v>
      </c>
      <c r="AT935" t="s">
        <v>146</v>
      </c>
      <c r="AU935" t="s">
        <v>125</v>
      </c>
      <c r="AV935" t="s">
        <v>67</v>
      </c>
      <c r="AW935" t="s">
        <v>126</v>
      </c>
      <c r="AX935" t="s">
        <v>255</v>
      </c>
      <c r="AY935" t="s">
        <v>110</v>
      </c>
      <c r="AZ935">
        <v>687</v>
      </c>
      <c r="BA935" t="s">
        <v>67</v>
      </c>
      <c r="BB935">
        <v>0</v>
      </c>
      <c r="BC935">
        <v>0.16</v>
      </c>
      <c r="BD935">
        <v>2.2000000000000002</v>
      </c>
      <c r="BE935">
        <v>2.2000000000000002</v>
      </c>
      <c r="BF935" t="s">
        <v>70</v>
      </c>
      <c r="BG935" t="s">
        <v>128</v>
      </c>
      <c r="BH935" t="s">
        <v>704</v>
      </c>
      <c r="BI935" t="s">
        <v>67</v>
      </c>
      <c r="BJ935" t="s">
        <v>147</v>
      </c>
      <c r="BK935" t="s">
        <v>67</v>
      </c>
      <c r="BL935" t="s">
        <v>130</v>
      </c>
      <c r="BM935" t="s">
        <v>67</v>
      </c>
      <c r="BN935">
        <v>9.33</v>
      </c>
      <c r="BO935">
        <v>0.25</v>
      </c>
      <c r="BP935">
        <v>1.1000000000000001</v>
      </c>
      <c r="BQ935" t="s">
        <v>148</v>
      </c>
      <c r="BR935" t="s">
        <v>139</v>
      </c>
      <c r="BS935" t="s">
        <v>133</v>
      </c>
      <c r="BT935" t="s">
        <v>98</v>
      </c>
      <c r="BU935">
        <v>-1.25</v>
      </c>
      <c r="BV935">
        <v>-1</v>
      </c>
    </row>
    <row r="936" spans="1:74" x14ac:dyDescent="0.25">
      <c r="A936" t="s">
        <v>80</v>
      </c>
      <c r="B936" t="s">
        <v>80</v>
      </c>
      <c r="C936" t="s">
        <v>80</v>
      </c>
      <c r="D936">
        <v>4.5999999999999996</v>
      </c>
      <c r="E936">
        <v>2.72</v>
      </c>
      <c r="F936" t="s">
        <v>67</v>
      </c>
      <c r="G936" t="s">
        <v>73</v>
      </c>
      <c r="H936">
        <v>199</v>
      </c>
      <c r="I936">
        <v>1.1299999999999999</v>
      </c>
      <c r="J936" t="s">
        <v>75</v>
      </c>
      <c r="K936" t="s">
        <v>67</v>
      </c>
      <c r="L936">
        <v>0</v>
      </c>
      <c r="M936" t="s">
        <v>116</v>
      </c>
      <c r="N936" t="s">
        <v>348</v>
      </c>
      <c r="O936">
        <v>-2.6</v>
      </c>
      <c r="P936">
        <v>-2.4</v>
      </c>
      <c r="Q936">
        <v>-1.75</v>
      </c>
      <c r="R936" t="s">
        <v>142</v>
      </c>
      <c r="S936">
        <v>10.6</v>
      </c>
      <c r="T936" t="s">
        <v>65</v>
      </c>
      <c r="U936" t="s">
        <v>1039</v>
      </c>
      <c r="V936" t="s">
        <v>350</v>
      </c>
      <c r="W936" t="s">
        <v>80</v>
      </c>
      <c r="X936">
        <v>3.07</v>
      </c>
      <c r="Y936" t="s">
        <v>67</v>
      </c>
      <c r="Z936">
        <v>-1.04</v>
      </c>
      <c r="AA936" t="s">
        <v>65</v>
      </c>
      <c r="AB936" t="s">
        <v>100</v>
      </c>
      <c r="AC936">
        <v>-2.4</v>
      </c>
      <c r="AD936">
        <v>2021</v>
      </c>
      <c r="AE936">
        <v>53.7</v>
      </c>
      <c r="AF936">
        <v>107</v>
      </c>
      <c r="AG936" t="s">
        <v>93</v>
      </c>
      <c r="AH936" t="s">
        <v>66</v>
      </c>
      <c r="AI936">
        <v>1536</v>
      </c>
      <c r="AJ936">
        <v>8.19</v>
      </c>
      <c r="AK936" t="s">
        <v>77</v>
      </c>
      <c r="AL936">
        <v>457613</v>
      </c>
      <c r="AM936" t="s">
        <v>1040</v>
      </c>
      <c r="AN936" t="s">
        <v>67</v>
      </c>
      <c r="AO936" t="s">
        <v>123</v>
      </c>
      <c r="AP936" t="s">
        <v>124</v>
      </c>
      <c r="AQ936" t="s">
        <v>68</v>
      </c>
      <c r="AR936" t="s">
        <v>93</v>
      </c>
      <c r="AS936" t="s">
        <v>67</v>
      </c>
      <c r="AT936" t="s">
        <v>146</v>
      </c>
      <c r="AU936" t="s">
        <v>125</v>
      </c>
      <c r="AV936" t="s">
        <v>67</v>
      </c>
      <c r="AW936" t="s">
        <v>126</v>
      </c>
      <c r="AX936" t="s">
        <v>163</v>
      </c>
      <c r="AY936" t="s">
        <v>78</v>
      </c>
      <c r="AZ936">
        <v>945</v>
      </c>
      <c r="BA936" t="s">
        <v>67</v>
      </c>
      <c r="BB936">
        <v>0</v>
      </c>
      <c r="BC936">
        <v>0.65</v>
      </c>
      <c r="BD936">
        <v>1</v>
      </c>
      <c r="BE936">
        <v>1</v>
      </c>
      <c r="BF936" t="s">
        <v>70</v>
      </c>
      <c r="BG936" t="s">
        <v>128</v>
      </c>
      <c r="BH936" t="s">
        <v>704</v>
      </c>
      <c r="BI936" t="s">
        <v>67</v>
      </c>
      <c r="BJ936" t="s">
        <v>147</v>
      </c>
      <c r="BK936" t="s">
        <v>67</v>
      </c>
      <c r="BL936" t="s">
        <v>130</v>
      </c>
      <c r="BM936" t="s">
        <v>67</v>
      </c>
      <c r="BN936">
        <v>164.97</v>
      </c>
      <c r="BO936">
        <v>1.1499999999999999</v>
      </c>
      <c r="BP936">
        <v>8.6</v>
      </c>
      <c r="BQ936" t="s">
        <v>74</v>
      </c>
      <c r="BR936" t="s">
        <v>139</v>
      </c>
      <c r="BS936" t="s">
        <v>133</v>
      </c>
      <c r="BT936" t="s">
        <v>79</v>
      </c>
      <c r="BU936">
        <v>-1.25</v>
      </c>
      <c r="BV936">
        <v>-1</v>
      </c>
    </row>
    <row r="937" spans="1:74" x14ac:dyDescent="0.25">
      <c r="A937" t="s">
        <v>80</v>
      </c>
      <c r="B937" t="s">
        <v>80</v>
      </c>
      <c r="C937" t="s">
        <v>80</v>
      </c>
      <c r="D937">
        <v>3</v>
      </c>
      <c r="E937">
        <v>2.72</v>
      </c>
      <c r="F937" t="s">
        <v>67</v>
      </c>
      <c r="G937" t="s">
        <v>111</v>
      </c>
      <c r="H937">
        <v>199</v>
      </c>
      <c r="I937">
        <v>1.1299999999999999</v>
      </c>
      <c r="J937" t="s">
        <v>112</v>
      </c>
      <c r="K937" t="s">
        <v>67</v>
      </c>
      <c r="L937">
        <v>0</v>
      </c>
      <c r="M937" t="s">
        <v>116</v>
      </c>
      <c r="N937" t="s">
        <v>107</v>
      </c>
      <c r="O937">
        <v>-2.6</v>
      </c>
      <c r="P937">
        <v>-2.4</v>
      </c>
      <c r="Q937">
        <v>-1.75</v>
      </c>
      <c r="R937" t="s">
        <v>142</v>
      </c>
      <c r="S937">
        <v>10.6</v>
      </c>
      <c r="T937" t="s">
        <v>65</v>
      </c>
      <c r="U937" t="s">
        <v>1039</v>
      </c>
      <c r="V937" t="s">
        <v>257</v>
      </c>
      <c r="W937" t="s">
        <v>80</v>
      </c>
      <c r="X937">
        <v>3.07</v>
      </c>
      <c r="Y937" t="s">
        <v>67</v>
      </c>
      <c r="Z937">
        <v>-1.04</v>
      </c>
      <c r="AA937" t="s">
        <v>65</v>
      </c>
      <c r="AB937" t="s">
        <v>92</v>
      </c>
      <c r="AC937">
        <v>-2.4</v>
      </c>
      <c r="AD937">
        <v>2021</v>
      </c>
      <c r="AE937">
        <v>34.799999999999997</v>
      </c>
      <c r="AF937">
        <v>70</v>
      </c>
      <c r="AG937" t="s">
        <v>93</v>
      </c>
      <c r="AH937" t="s">
        <v>66</v>
      </c>
      <c r="AI937">
        <v>1536</v>
      </c>
      <c r="AJ937">
        <v>8.19</v>
      </c>
      <c r="AK937" t="s">
        <v>109</v>
      </c>
      <c r="AL937">
        <v>457618</v>
      </c>
      <c r="AM937" t="s">
        <v>1040</v>
      </c>
      <c r="AN937" t="s">
        <v>67</v>
      </c>
      <c r="AO937" t="s">
        <v>123</v>
      </c>
      <c r="AP937" t="s">
        <v>124</v>
      </c>
      <c r="AQ937" t="s">
        <v>68</v>
      </c>
      <c r="AR937" t="s">
        <v>93</v>
      </c>
      <c r="AS937" t="s">
        <v>67</v>
      </c>
      <c r="AT937" t="s">
        <v>146</v>
      </c>
      <c r="AU937" t="s">
        <v>125</v>
      </c>
      <c r="AV937" t="s">
        <v>67</v>
      </c>
      <c r="AW937" t="s">
        <v>126</v>
      </c>
      <c r="AX937" t="s">
        <v>346</v>
      </c>
      <c r="AY937" t="s">
        <v>110</v>
      </c>
      <c r="AZ937">
        <v>945</v>
      </c>
      <c r="BA937" t="s">
        <v>67</v>
      </c>
      <c r="BB937">
        <v>0</v>
      </c>
      <c r="BC937">
        <v>0.65</v>
      </c>
      <c r="BD937">
        <v>1</v>
      </c>
      <c r="BE937">
        <v>1</v>
      </c>
      <c r="BF937" t="s">
        <v>70</v>
      </c>
      <c r="BG937" t="s">
        <v>128</v>
      </c>
      <c r="BH937" t="s">
        <v>704</v>
      </c>
      <c r="BI937" t="s">
        <v>67</v>
      </c>
      <c r="BJ937" t="s">
        <v>147</v>
      </c>
      <c r="BK937" t="s">
        <v>67</v>
      </c>
      <c r="BL937" t="s">
        <v>130</v>
      </c>
      <c r="BM937" t="s">
        <v>67</v>
      </c>
      <c r="BN937">
        <v>106.86</v>
      </c>
      <c r="BO937">
        <v>1.1499999999999999</v>
      </c>
      <c r="BP937">
        <v>8.6</v>
      </c>
      <c r="BQ937" t="s">
        <v>74</v>
      </c>
      <c r="BR937" t="s">
        <v>139</v>
      </c>
      <c r="BS937" t="s">
        <v>133</v>
      </c>
      <c r="BT937" t="s">
        <v>98</v>
      </c>
      <c r="BU937">
        <v>-1.25</v>
      </c>
      <c r="BV937">
        <v>-1</v>
      </c>
    </row>
    <row r="938" spans="1:74" x14ac:dyDescent="0.25">
      <c r="A938" t="s">
        <v>80</v>
      </c>
      <c r="B938" t="s">
        <v>80</v>
      </c>
      <c r="C938" t="s">
        <v>80</v>
      </c>
      <c r="D938">
        <v>11.5</v>
      </c>
      <c r="E938">
        <v>2.2799999999999998</v>
      </c>
      <c r="F938" t="s">
        <v>67</v>
      </c>
      <c r="G938" t="s">
        <v>105</v>
      </c>
      <c r="H938">
        <v>199</v>
      </c>
      <c r="I938">
        <v>1.1299999999999999</v>
      </c>
      <c r="J938" t="s">
        <v>106</v>
      </c>
      <c r="K938" t="s">
        <v>67</v>
      </c>
      <c r="L938">
        <v>0</v>
      </c>
      <c r="M938" t="s">
        <v>116</v>
      </c>
      <c r="N938" t="s">
        <v>107</v>
      </c>
      <c r="O938">
        <v>-2.6</v>
      </c>
      <c r="P938">
        <v>-2.52</v>
      </c>
      <c r="Q938">
        <v>-1.93</v>
      </c>
      <c r="R938" t="s">
        <v>142</v>
      </c>
      <c r="S938">
        <v>10</v>
      </c>
      <c r="T938" t="s">
        <v>65</v>
      </c>
      <c r="U938" t="s">
        <v>1039</v>
      </c>
      <c r="V938" t="s">
        <v>108</v>
      </c>
      <c r="W938" t="s">
        <v>80</v>
      </c>
      <c r="X938">
        <v>2.58</v>
      </c>
      <c r="Y938" t="s">
        <v>67</v>
      </c>
      <c r="Z938">
        <v>-1</v>
      </c>
      <c r="AA938" t="s">
        <v>65</v>
      </c>
      <c r="AB938" t="s">
        <v>92</v>
      </c>
      <c r="AC938">
        <v>-2.52</v>
      </c>
      <c r="AD938">
        <v>2021</v>
      </c>
      <c r="AE938">
        <v>149.19999999999999</v>
      </c>
      <c r="AF938">
        <v>298</v>
      </c>
      <c r="AG938" t="s">
        <v>93</v>
      </c>
      <c r="AH938" t="s">
        <v>66</v>
      </c>
      <c r="AI938">
        <v>1536</v>
      </c>
      <c r="AJ938">
        <v>8.7100000000000009</v>
      </c>
      <c r="AK938" t="s">
        <v>109</v>
      </c>
      <c r="AL938">
        <v>457619</v>
      </c>
      <c r="AM938" t="s">
        <v>1040</v>
      </c>
      <c r="AN938" t="s">
        <v>67</v>
      </c>
      <c r="AO938" t="s">
        <v>123</v>
      </c>
      <c r="AP938" t="s">
        <v>124</v>
      </c>
      <c r="AQ938" t="s">
        <v>68</v>
      </c>
      <c r="AR938" t="s">
        <v>93</v>
      </c>
      <c r="AS938" t="s">
        <v>67</v>
      </c>
      <c r="AT938" t="s">
        <v>146</v>
      </c>
      <c r="AU938" t="s">
        <v>125</v>
      </c>
      <c r="AV938" t="s">
        <v>67</v>
      </c>
      <c r="AW938" t="s">
        <v>126</v>
      </c>
      <c r="AX938" t="s">
        <v>346</v>
      </c>
      <c r="AY938" t="s">
        <v>110</v>
      </c>
      <c r="AZ938">
        <v>1242</v>
      </c>
      <c r="BA938" t="s">
        <v>67</v>
      </c>
      <c r="BB938">
        <v>0</v>
      </c>
      <c r="BC938">
        <v>0.59</v>
      </c>
      <c r="BD938">
        <v>1.2</v>
      </c>
      <c r="BE938">
        <v>1.1000000000000001</v>
      </c>
      <c r="BF938" t="s">
        <v>128</v>
      </c>
      <c r="BG938" t="s">
        <v>128</v>
      </c>
      <c r="BH938" t="s">
        <v>704</v>
      </c>
      <c r="BI938" t="s">
        <v>67</v>
      </c>
      <c r="BJ938" t="s">
        <v>147</v>
      </c>
      <c r="BK938" t="s">
        <v>67</v>
      </c>
      <c r="BL938" t="s">
        <v>130</v>
      </c>
      <c r="BM938" t="s">
        <v>67</v>
      </c>
      <c r="BN938">
        <v>384.29</v>
      </c>
      <c r="BO938">
        <v>1.27</v>
      </c>
      <c r="BP938">
        <v>7.7</v>
      </c>
      <c r="BQ938" t="s">
        <v>190</v>
      </c>
      <c r="BR938" t="s">
        <v>812</v>
      </c>
      <c r="BS938" t="s">
        <v>133</v>
      </c>
      <c r="BT938" t="s">
        <v>98</v>
      </c>
      <c r="BU938">
        <v>-1.25</v>
      </c>
      <c r="BV938">
        <v>-1</v>
      </c>
    </row>
    <row r="939" spans="1:74" x14ac:dyDescent="0.25">
      <c r="A939" t="s">
        <v>80</v>
      </c>
      <c r="B939" t="s">
        <v>80</v>
      </c>
      <c r="C939" t="s">
        <v>80</v>
      </c>
      <c r="D939">
        <v>2.2999999999999998</v>
      </c>
      <c r="E939">
        <v>2.72</v>
      </c>
      <c r="F939" t="s">
        <v>67</v>
      </c>
      <c r="G939" t="s">
        <v>105</v>
      </c>
      <c r="H939">
        <v>199</v>
      </c>
      <c r="I939">
        <v>1.1299999999999999</v>
      </c>
      <c r="J939" t="s">
        <v>106</v>
      </c>
      <c r="K939" t="s">
        <v>67</v>
      </c>
      <c r="L939">
        <v>0</v>
      </c>
      <c r="M939" t="s">
        <v>116</v>
      </c>
      <c r="N939" t="s">
        <v>107</v>
      </c>
      <c r="O939">
        <v>-2.6</v>
      </c>
      <c r="P939">
        <v>-2.4</v>
      </c>
      <c r="Q939">
        <v>-1.75</v>
      </c>
      <c r="R939" t="s">
        <v>142</v>
      </c>
      <c r="S939">
        <v>10.6</v>
      </c>
      <c r="T939" t="s">
        <v>65</v>
      </c>
      <c r="U939" t="s">
        <v>1039</v>
      </c>
      <c r="V939" t="s">
        <v>119</v>
      </c>
      <c r="W939" t="s">
        <v>80</v>
      </c>
      <c r="X939">
        <v>3.07</v>
      </c>
      <c r="Y939" t="s">
        <v>67</v>
      </c>
      <c r="Z939">
        <v>-1.04</v>
      </c>
      <c r="AA939" t="s">
        <v>65</v>
      </c>
      <c r="AB939" t="s">
        <v>92</v>
      </c>
      <c r="AC939">
        <v>-2.4</v>
      </c>
      <c r="AD939">
        <v>2021</v>
      </c>
      <c r="AE939">
        <v>26.3</v>
      </c>
      <c r="AF939">
        <v>53</v>
      </c>
      <c r="AG939" t="s">
        <v>93</v>
      </c>
      <c r="AH939" t="s">
        <v>66</v>
      </c>
      <c r="AI939">
        <v>1536</v>
      </c>
      <c r="AJ939">
        <v>8.19</v>
      </c>
      <c r="AK939" t="s">
        <v>109</v>
      </c>
      <c r="AL939">
        <v>457620</v>
      </c>
      <c r="AM939" t="s">
        <v>1040</v>
      </c>
      <c r="AN939" t="s">
        <v>67</v>
      </c>
      <c r="AO939" t="s">
        <v>123</v>
      </c>
      <c r="AP939" t="s">
        <v>124</v>
      </c>
      <c r="AQ939" t="s">
        <v>68</v>
      </c>
      <c r="AR939" t="s">
        <v>93</v>
      </c>
      <c r="AS939" t="s">
        <v>67</v>
      </c>
      <c r="AT939" t="s">
        <v>146</v>
      </c>
      <c r="AU939" t="s">
        <v>125</v>
      </c>
      <c r="AV939" t="s">
        <v>67</v>
      </c>
      <c r="AW939" t="s">
        <v>126</v>
      </c>
      <c r="AX939" t="s">
        <v>346</v>
      </c>
      <c r="AY939" t="s">
        <v>110</v>
      </c>
      <c r="AZ939">
        <v>945</v>
      </c>
      <c r="BA939" t="s">
        <v>67</v>
      </c>
      <c r="BB939">
        <v>0</v>
      </c>
      <c r="BC939">
        <v>0.65</v>
      </c>
      <c r="BD939">
        <v>1</v>
      </c>
      <c r="BE939">
        <v>1</v>
      </c>
      <c r="BF939" t="s">
        <v>128</v>
      </c>
      <c r="BG939" t="s">
        <v>128</v>
      </c>
      <c r="BH939" t="s">
        <v>704</v>
      </c>
      <c r="BI939" t="s">
        <v>67</v>
      </c>
      <c r="BJ939" t="s">
        <v>147</v>
      </c>
      <c r="BK939" t="s">
        <v>67</v>
      </c>
      <c r="BL939" t="s">
        <v>130</v>
      </c>
      <c r="BM939" t="s">
        <v>67</v>
      </c>
      <c r="BN939">
        <v>80.900000000000006</v>
      </c>
      <c r="BO939">
        <v>1.1499999999999999</v>
      </c>
      <c r="BP939">
        <v>8.6</v>
      </c>
      <c r="BQ939" t="s">
        <v>74</v>
      </c>
      <c r="BR939" t="s">
        <v>812</v>
      </c>
      <c r="BS939" t="s">
        <v>133</v>
      </c>
      <c r="BT939" t="s">
        <v>98</v>
      </c>
      <c r="BU939">
        <v>-1.25</v>
      </c>
      <c r="BV939">
        <v>-1</v>
      </c>
    </row>
    <row r="940" spans="1:74" x14ac:dyDescent="0.25">
      <c r="A940" t="s">
        <v>80</v>
      </c>
      <c r="B940" t="s">
        <v>80</v>
      </c>
      <c r="C940" t="s">
        <v>80</v>
      </c>
      <c r="D940">
        <v>1.4</v>
      </c>
      <c r="E940">
        <v>2.72</v>
      </c>
      <c r="F940" t="s">
        <v>67</v>
      </c>
      <c r="G940" t="s">
        <v>111</v>
      </c>
      <c r="H940">
        <v>199</v>
      </c>
      <c r="I940">
        <v>1.1299999999999999</v>
      </c>
      <c r="J940" t="s">
        <v>112</v>
      </c>
      <c r="K940" t="s">
        <v>67</v>
      </c>
      <c r="L940">
        <v>0</v>
      </c>
      <c r="M940" t="s">
        <v>116</v>
      </c>
      <c r="N940" t="s">
        <v>107</v>
      </c>
      <c r="O940">
        <v>-2.6</v>
      </c>
      <c r="P940">
        <v>-2.4</v>
      </c>
      <c r="Q940">
        <v>-1.75</v>
      </c>
      <c r="R940" t="s">
        <v>142</v>
      </c>
      <c r="S940">
        <v>10.6</v>
      </c>
      <c r="T940" t="s">
        <v>65</v>
      </c>
      <c r="U940" t="s">
        <v>1039</v>
      </c>
      <c r="V940" t="s">
        <v>257</v>
      </c>
      <c r="W940" t="s">
        <v>80</v>
      </c>
      <c r="X940">
        <v>3.07</v>
      </c>
      <c r="Y940" t="s">
        <v>67</v>
      </c>
      <c r="Z940">
        <v>-1.04</v>
      </c>
      <c r="AA940" t="s">
        <v>65</v>
      </c>
      <c r="AB940" t="s">
        <v>92</v>
      </c>
      <c r="AC940">
        <v>-2.4</v>
      </c>
      <c r="AD940">
        <v>2021</v>
      </c>
      <c r="AE940">
        <v>16.2</v>
      </c>
      <c r="AF940">
        <v>32</v>
      </c>
      <c r="AG940" t="s">
        <v>93</v>
      </c>
      <c r="AH940" t="s">
        <v>66</v>
      </c>
      <c r="AI940">
        <v>1536</v>
      </c>
      <c r="AJ940">
        <v>8.19</v>
      </c>
      <c r="AK940" t="s">
        <v>109</v>
      </c>
      <c r="AL940">
        <v>459537</v>
      </c>
      <c r="AM940" t="s">
        <v>1040</v>
      </c>
      <c r="AN940" t="s">
        <v>67</v>
      </c>
      <c r="AO940" t="s">
        <v>123</v>
      </c>
      <c r="AP940" t="s">
        <v>124</v>
      </c>
      <c r="AQ940" t="s">
        <v>68</v>
      </c>
      <c r="AR940" t="s">
        <v>93</v>
      </c>
      <c r="AS940" t="s">
        <v>67</v>
      </c>
      <c r="AT940" t="s">
        <v>146</v>
      </c>
      <c r="AU940" t="s">
        <v>125</v>
      </c>
      <c r="AV940" t="s">
        <v>67</v>
      </c>
      <c r="AW940" t="s">
        <v>126</v>
      </c>
      <c r="AX940" t="s">
        <v>346</v>
      </c>
      <c r="AY940" t="s">
        <v>110</v>
      </c>
      <c r="AZ940">
        <v>945</v>
      </c>
      <c r="BA940" t="s">
        <v>67</v>
      </c>
      <c r="BB940">
        <v>0</v>
      </c>
      <c r="BC940">
        <v>0.65</v>
      </c>
      <c r="BD940">
        <v>1</v>
      </c>
      <c r="BE940">
        <v>1</v>
      </c>
      <c r="BF940" t="s">
        <v>128</v>
      </c>
      <c r="BG940" t="s">
        <v>128</v>
      </c>
      <c r="BH940" t="s">
        <v>704</v>
      </c>
      <c r="BI940" t="s">
        <v>67</v>
      </c>
      <c r="BJ940" t="s">
        <v>147</v>
      </c>
      <c r="BK940" t="s">
        <v>67</v>
      </c>
      <c r="BL940" t="s">
        <v>130</v>
      </c>
      <c r="BM940" t="s">
        <v>67</v>
      </c>
      <c r="BN940">
        <v>49.7</v>
      </c>
      <c r="BO940">
        <v>1.1499999999999999</v>
      </c>
      <c r="BP940">
        <v>8.6</v>
      </c>
      <c r="BQ940" t="s">
        <v>74</v>
      </c>
      <c r="BR940" t="s">
        <v>812</v>
      </c>
      <c r="BS940" t="s">
        <v>133</v>
      </c>
      <c r="BT940" t="s">
        <v>98</v>
      </c>
      <c r="BU940">
        <v>-1.25</v>
      </c>
      <c r="BV940">
        <v>-1</v>
      </c>
    </row>
    <row r="941" spans="1:74" x14ac:dyDescent="0.25">
      <c r="A941" t="s">
        <v>149</v>
      </c>
      <c r="B941" t="s">
        <v>150</v>
      </c>
      <c r="C941" t="s">
        <v>141</v>
      </c>
      <c r="D941">
        <v>3.2</v>
      </c>
      <c r="E941">
        <v>1.27</v>
      </c>
      <c r="F941" t="s">
        <v>67</v>
      </c>
      <c r="G941" t="s">
        <v>88</v>
      </c>
      <c r="H941">
        <v>199</v>
      </c>
      <c r="I941">
        <v>1.1299999999999999</v>
      </c>
      <c r="J941" t="s">
        <v>106</v>
      </c>
      <c r="K941" t="s">
        <v>67</v>
      </c>
      <c r="L941">
        <v>0</v>
      </c>
      <c r="M941" t="s">
        <v>116</v>
      </c>
      <c r="N941" t="s">
        <v>107</v>
      </c>
      <c r="O941">
        <v>-1.4</v>
      </c>
      <c r="P941">
        <v>-2.15</v>
      </c>
      <c r="Q941">
        <v>-1.8</v>
      </c>
      <c r="R941" t="s">
        <v>72</v>
      </c>
      <c r="S941">
        <v>15.2</v>
      </c>
      <c r="T941" t="s">
        <v>65</v>
      </c>
      <c r="U941" t="s">
        <v>1041</v>
      </c>
      <c r="V941" t="s">
        <v>108</v>
      </c>
      <c r="W941" t="s">
        <v>149</v>
      </c>
      <c r="X941">
        <v>1.44</v>
      </c>
      <c r="Y941" t="s">
        <v>67</v>
      </c>
      <c r="Z941">
        <v>-1</v>
      </c>
      <c r="AA941" t="s">
        <v>65</v>
      </c>
      <c r="AB941" t="s">
        <v>92</v>
      </c>
      <c r="AC941">
        <v>-2.15</v>
      </c>
      <c r="AD941">
        <v>2021</v>
      </c>
      <c r="AE941">
        <v>51.2</v>
      </c>
      <c r="AF941">
        <v>102</v>
      </c>
      <c r="AG941" t="s">
        <v>93</v>
      </c>
      <c r="AH941" t="s">
        <v>66</v>
      </c>
      <c r="AI941">
        <v>1536</v>
      </c>
      <c r="AJ941">
        <v>5.39</v>
      </c>
      <c r="AK941" t="s">
        <v>109</v>
      </c>
      <c r="AL941">
        <v>457621</v>
      </c>
      <c r="AM941" t="s">
        <v>529</v>
      </c>
      <c r="AN941" t="s">
        <v>67</v>
      </c>
      <c r="AO941" t="s">
        <v>123</v>
      </c>
      <c r="AP941" t="s">
        <v>124</v>
      </c>
      <c r="AQ941" t="s">
        <v>68</v>
      </c>
      <c r="AR941" t="s">
        <v>93</v>
      </c>
      <c r="AS941" t="s">
        <v>67</v>
      </c>
      <c r="AT941" t="s">
        <v>146</v>
      </c>
      <c r="AU941" t="s">
        <v>125</v>
      </c>
      <c r="AV941" t="s">
        <v>67</v>
      </c>
      <c r="AW941" t="s">
        <v>126</v>
      </c>
      <c r="AX941" t="s">
        <v>1042</v>
      </c>
      <c r="AY941" t="s">
        <v>110</v>
      </c>
      <c r="AZ941">
        <v>375</v>
      </c>
      <c r="BA941" t="s">
        <v>67</v>
      </c>
      <c r="BB941">
        <v>0</v>
      </c>
      <c r="BC941">
        <v>0.35</v>
      </c>
      <c r="BD941">
        <v>4.5</v>
      </c>
      <c r="BE941">
        <v>4.5</v>
      </c>
      <c r="BF941" t="s">
        <v>303</v>
      </c>
      <c r="BG941" t="s">
        <v>99</v>
      </c>
      <c r="BH941" t="s">
        <v>704</v>
      </c>
      <c r="BI941" t="s">
        <v>67</v>
      </c>
      <c r="BJ941" t="s">
        <v>147</v>
      </c>
      <c r="BK941" t="s">
        <v>67</v>
      </c>
      <c r="BL941" t="s">
        <v>97</v>
      </c>
      <c r="BM941" t="s">
        <v>67</v>
      </c>
      <c r="BN941">
        <v>73.430000000000007</v>
      </c>
      <c r="BO941">
        <v>0.9</v>
      </c>
      <c r="BP941">
        <v>6.2</v>
      </c>
      <c r="BQ941" t="s">
        <v>190</v>
      </c>
      <c r="BR941" t="s">
        <v>1043</v>
      </c>
      <c r="BS941" t="s">
        <v>133</v>
      </c>
      <c r="BT941" t="s">
        <v>98</v>
      </c>
      <c r="BU941">
        <v>-1.25</v>
      </c>
      <c r="BV941">
        <v>-1</v>
      </c>
    </row>
    <row r="942" spans="1:74" x14ac:dyDescent="0.25">
      <c r="A942" t="s">
        <v>149</v>
      </c>
      <c r="B942" t="s">
        <v>150</v>
      </c>
      <c r="C942" t="s">
        <v>141</v>
      </c>
      <c r="D942">
        <v>2.1</v>
      </c>
      <c r="E942">
        <v>0.35</v>
      </c>
      <c r="F942" t="s">
        <v>67</v>
      </c>
      <c r="G942" t="s">
        <v>88</v>
      </c>
      <c r="H942">
        <v>199</v>
      </c>
      <c r="I942">
        <v>1.1299999999999999</v>
      </c>
      <c r="J942" t="s">
        <v>106</v>
      </c>
      <c r="K942" t="s">
        <v>67</v>
      </c>
      <c r="L942">
        <v>0</v>
      </c>
      <c r="M942" t="s">
        <v>116</v>
      </c>
      <c r="N942" t="s">
        <v>107</v>
      </c>
      <c r="O942">
        <v>-1.4</v>
      </c>
      <c r="P942">
        <v>-1.66</v>
      </c>
      <c r="Q942">
        <v>-1.41</v>
      </c>
      <c r="R942" t="s">
        <v>72</v>
      </c>
      <c r="S942">
        <v>8.1999999999999993</v>
      </c>
      <c r="T942" t="s">
        <v>65</v>
      </c>
      <c r="U942" t="s">
        <v>1041</v>
      </c>
      <c r="V942" t="s">
        <v>108</v>
      </c>
      <c r="W942" t="s">
        <v>149</v>
      </c>
      <c r="X942">
        <v>0.4</v>
      </c>
      <c r="Y942" t="s">
        <v>67</v>
      </c>
      <c r="Z942">
        <v>-1.02</v>
      </c>
      <c r="AA942" t="s">
        <v>65</v>
      </c>
      <c r="AB942" t="s">
        <v>92</v>
      </c>
      <c r="AC942">
        <v>-1.66</v>
      </c>
      <c r="AD942">
        <v>2021</v>
      </c>
      <c r="AE942">
        <v>64.3</v>
      </c>
      <c r="AF942">
        <v>129</v>
      </c>
      <c r="AG942" t="s">
        <v>93</v>
      </c>
      <c r="AH942" t="s">
        <v>66</v>
      </c>
      <c r="AI942">
        <v>1536</v>
      </c>
      <c r="AJ942">
        <v>1.28</v>
      </c>
      <c r="AK942" t="s">
        <v>109</v>
      </c>
      <c r="AL942">
        <v>457622</v>
      </c>
      <c r="AM942" t="s">
        <v>529</v>
      </c>
      <c r="AN942" t="s">
        <v>67</v>
      </c>
      <c r="AO942" t="s">
        <v>123</v>
      </c>
      <c r="AP942" t="s">
        <v>124</v>
      </c>
      <c r="AQ942" t="s">
        <v>68</v>
      </c>
      <c r="AR942" t="s">
        <v>93</v>
      </c>
      <c r="AS942" t="s">
        <v>67</v>
      </c>
      <c r="AT942" t="s">
        <v>146</v>
      </c>
      <c r="AU942" t="s">
        <v>125</v>
      </c>
      <c r="AV942" t="s">
        <v>67</v>
      </c>
      <c r="AW942" t="s">
        <v>126</v>
      </c>
      <c r="AX942" t="s">
        <v>1042</v>
      </c>
      <c r="AY942" t="s">
        <v>110</v>
      </c>
      <c r="AZ942">
        <v>479</v>
      </c>
      <c r="BA942" t="s">
        <v>67</v>
      </c>
      <c r="BB942">
        <v>0</v>
      </c>
      <c r="BC942">
        <v>0.25</v>
      </c>
      <c r="BD942">
        <v>2.5</v>
      </c>
      <c r="BE942">
        <v>2.5</v>
      </c>
      <c r="BF942" t="s">
        <v>303</v>
      </c>
      <c r="BG942" t="s">
        <v>99</v>
      </c>
      <c r="BH942" t="s">
        <v>704</v>
      </c>
      <c r="BI942" t="s">
        <v>67</v>
      </c>
      <c r="BJ942" t="s">
        <v>147</v>
      </c>
      <c r="BK942" t="s">
        <v>67</v>
      </c>
      <c r="BL942" t="s">
        <v>97</v>
      </c>
      <c r="BM942" t="s">
        <v>67</v>
      </c>
      <c r="BN942">
        <v>25.41</v>
      </c>
      <c r="BO942">
        <v>0.41</v>
      </c>
      <c r="BP942">
        <v>3.2</v>
      </c>
      <c r="BQ942" t="s">
        <v>131</v>
      </c>
      <c r="BR942" t="s">
        <v>1043</v>
      </c>
      <c r="BS942" t="s">
        <v>133</v>
      </c>
      <c r="BT942" t="s">
        <v>98</v>
      </c>
      <c r="BU942">
        <v>-1.25</v>
      </c>
      <c r="BV942">
        <v>-1</v>
      </c>
    </row>
    <row r="943" spans="1:74" x14ac:dyDescent="0.25">
      <c r="A943" t="s">
        <v>149</v>
      </c>
      <c r="B943" t="s">
        <v>150</v>
      </c>
      <c r="C943" t="s">
        <v>141</v>
      </c>
      <c r="D943">
        <v>4.5999999999999996</v>
      </c>
      <c r="E943">
        <v>0.35</v>
      </c>
      <c r="F943" t="s">
        <v>67</v>
      </c>
      <c r="G943" t="s">
        <v>73</v>
      </c>
      <c r="H943">
        <v>199</v>
      </c>
      <c r="I943">
        <v>1.1299999999999999</v>
      </c>
      <c r="J943" t="s">
        <v>106</v>
      </c>
      <c r="K943" t="s">
        <v>67</v>
      </c>
      <c r="L943">
        <v>0</v>
      </c>
      <c r="M943" t="s">
        <v>116</v>
      </c>
      <c r="N943" t="s">
        <v>160</v>
      </c>
      <c r="O943">
        <v>-1.4</v>
      </c>
      <c r="P943">
        <v>-1.66</v>
      </c>
      <c r="Q943">
        <v>-1.41</v>
      </c>
      <c r="R943" t="s">
        <v>72</v>
      </c>
      <c r="S943">
        <v>8.1999999999999993</v>
      </c>
      <c r="T943" t="s">
        <v>65</v>
      </c>
      <c r="U943" t="s">
        <v>1041</v>
      </c>
      <c r="V943" t="s">
        <v>108</v>
      </c>
      <c r="W943" t="s">
        <v>149</v>
      </c>
      <c r="X943">
        <v>0.4</v>
      </c>
      <c r="Y943" t="s">
        <v>67</v>
      </c>
      <c r="Z943">
        <v>-1.02</v>
      </c>
      <c r="AA943" t="s">
        <v>65</v>
      </c>
      <c r="AB943" t="s">
        <v>100</v>
      </c>
      <c r="AC943">
        <v>-1.66</v>
      </c>
      <c r="AD943">
        <v>2021</v>
      </c>
      <c r="AE943">
        <v>143.69999999999999</v>
      </c>
      <c r="AF943">
        <v>287</v>
      </c>
      <c r="AG943" t="s">
        <v>93</v>
      </c>
      <c r="AH943" t="s">
        <v>66</v>
      </c>
      <c r="AI943">
        <v>1536</v>
      </c>
      <c r="AJ943">
        <v>1.28</v>
      </c>
      <c r="AK943" t="s">
        <v>109</v>
      </c>
      <c r="AL943">
        <v>457623</v>
      </c>
      <c r="AM943" t="s">
        <v>529</v>
      </c>
      <c r="AN943" t="s">
        <v>67</v>
      </c>
      <c r="AO943" t="s">
        <v>123</v>
      </c>
      <c r="AP943" t="s">
        <v>124</v>
      </c>
      <c r="AQ943" t="s">
        <v>68</v>
      </c>
      <c r="AR943" t="s">
        <v>93</v>
      </c>
      <c r="AS943" t="s">
        <v>67</v>
      </c>
      <c r="AT943" t="s">
        <v>146</v>
      </c>
      <c r="AU943" t="s">
        <v>125</v>
      </c>
      <c r="AV943" t="s">
        <v>67</v>
      </c>
      <c r="AW943" t="s">
        <v>126</v>
      </c>
      <c r="AX943" t="s">
        <v>264</v>
      </c>
      <c r="AY943" t="s">
        <v>110</v>
      </c>
      <c r="AZ943">
        <v>479</v>
      </c>
      <c r="BA943" t="s">
        <v>67</v>
      </c>
      <c r="BB943">
        <v>0</v>
      </c>
      <c r="BC943">
        <v>0.25</v>
      </c>
      <c r="BD943">
        <v>2.5</v>
      </c>
      <c r="BE943">
        <v>2.5</v>
      </c>
      <c r="BF943" t="s">
        <v>303</v>
      </c>
      <c r="BG943" t="s">
        <v>99</v>
      </c>
      <c r="BH943" t="s">
        <v>704</v>
      </c>
      <c r="BI943" t="s">
        <v>67</v>
      </c>
      <c r="BJ943" t="s">
        <v>147</v>
      </c>
      <c r="BK943" t="s">
        <v>67</v>
      </c>
      <c r="BL943" t="s">
        <v>97</v>
      </c>
      <c r="BM943" t="s">
        <v>67</v>
      </c>
      <c r="BN943">
        <v>56.85</v>
      </c>
      <c r="BO943">
        <v>0.41</v>
      </c>
      <c r="BP943">
        <v>3.2</v>
      </c>
      <c r="BQ943" t="s">
        <v>131</v>
      </c>
      <c r="BR943" t="s">
        <v>1043</v>
      </c>
      <c r="BS943" t="s">
        <v>133</v>
      </c>
      <c r="BT943" t="s">
        <v>98</v>
      </c>
      <c r="BU943">
        <v>-1.25</v>
      </c>
      <c r="BV943">
        <v>-1</v>
      </c>
    </row>
    <row r="944" spans="1:74" x14ac:dyDescent="0.25">
      <c r="A944" t="s">
        <v>80</v>
      </c>
      <c r="B944" t="s">
        <v>80</v>
      </c>
      <c r="C944" t="s">
        <v>80</v>
      </c>
      <c r="D944">
        <v>2</v>
      </c>
      <c r="E944">
        <v>0.3</v>
      </c>
      <c r="F944" t="s">
        <v>67</v>
      </c>
      <c r="G944" t="s">
        <v>105</v>
      </c>
      <c r="H944">
        <v>199</v>
      </c>
      <c r="I944">
        <v>1.1299999999999999</v>
      </c>
      <c r="J944" t="s">
        <v>106</v>
      </c>
      <c r="K944" t="s">
        <v>67</v>
      </c>
      <c r="L944">
        <v>0</v>
      </c>
      <c r="M944" t="s">
        <v>116</v>
      </c>
      <c r="N944" t="s">
        <v>107</v>
      </c>
      <c r="O944">
        <v>-1.4</v>
      </c>
      <c r="P944">
        <v>-1.82</v>
      </c>
      <c r="Q944">
        <v>-1.34</v>
      </c>
      <c r="R944" t="s">
        <v>142</v>
      </c>
      <c r="S944">
        <v>4.8</v>
      </c>
      <c r="T944" t="s">
        <v>65</v>
      </c>
      <c r="U944" t="s">
        <v>1044</v>
      </c>
      <c r="V944" t="s">
        <v>108</v>
      </c>
      <c r="W944" t="s">
        <v>80</v>
      </c>
      <c r="X944">
        <v>0.34</v>
      </c>
      <c r="Y944" t="s">
        <v>67</v>
      </c>
      <c r="Z944">
        <v>-0.91</v>
      </c>
      <c r="AA944" t="s">
        <v>65</v>
      </c>
      <c r="AB944" t="s">
        <v>92</v>
      </c>
      <c r="AC944">
        <v>-1.82</v>
      </c>
      <c r="AD944">
        <v>2021</v>
      </c>
      <c r="AE944">
        <v>154.19999999999999</v>
      </c>
      <c r="AF944">
        <v>308</v>
      </c>
      <c r="AG944" t="s">
        <v>93</v>
      </c>
      <c r="AH944" t="s">
        <v>66</v>
      </c>
      <c r="AI944">
        <v>1536</v>
      </c>
      <c r="AJ944">
        <v>0.72</v>
      </c>
      <c r="AK944" t="s">
        <v>109</v>
      </c>
      <c r="AL944">
        <v>457629</v>
      </c>
      <c r="AM944" t="s">
        <v>1045</v>
      </c>
      <c r="AN944" t="s">
        <v>67</v>
      </c>
      <c r="AO944" t="s">
        <v>123</v>
      </c>
      <c r="AP944" t="s">
        <v>124</v>
      </c>
      <c r="AQ944" t="s">
        <v>68</v>
      </c>
      <c r="AR944" t="s">
        <v>93</v>
      </c>
      <c r="AS944" t="s">
        <v>67</v>
      </c>
      <c r="AT944" t="s">
        <v>146</v>
      </c>
      <c r="AU944" t="s">
        <v>125</v>
      </c>
      <c r="AV944" t="s">
        <v>67</v>
      </c>
      <c r="AW944" t="s">
        <v>126</v>
      </c>
      <c r="AX944" t="s">
        <v>468</v>
      </c>
      <c r="AY944" t="s">
        <v>110</v>
      </c>
      <c r="AZ944">
        <v>726</v>
      </c>
      <c r="BA944" t="s">
        <v>67</v>
      </c>
      <c r="BB944">
        <v>0</v>
      </c>
      <c r="BC944">
        <v>0.48</v>
      </c>
      <c r="BD944">
        <v>1.8</v>
      </c>
      <c r="BE944">
        <v>1.8</v>
      </c>
      <c r="BF944" t="s">
        <v>70</v>
      </c>
      <c r="BG944" t="s">
        <v>128</v>
      </c>
      <c r="BH944" t="s">
        <v>704</v>
      </c>
      <c r="BI944" t="s">
        <v>67</v>
      </c>
      <c r="BJ944" t="s">
        <v>147</v>
      </c>
      <c r="BK944" t="s">
        <v>67</v>
      </c>
      <c r="BL944" t="s">
        <v>130</v>
      </c>
      <c r="BM944" t="s">
        <v>67</v>
      </c>
      <c r="BN944">
        <v>52.28</v>
      </c>
      <c r="BO944">
        <v>0.56999999999999995</v>
      </c>
      <c r="BP944">
        <v>1.3</v>
      </c>
      <c r="BQ944" t="s">
        <v>148</v>
      </c>
      <c r="BR944" t="s">
        <v>139</v>
      </c>
      <c r="BS944" t="s">
        <v>133</v>
      </c>
      <c r="BT944" t="s">
        <v>98</v>
      </c>
      <c r="BU944">
        <v>-1.25</v>
      </c>
      <c r="BV944">
        <v>-1</v>
      </c>
    </row>
    <row r="945" spans="1:74" x14ac:dyDescent="0.25">
      <c r="A945" t="s">
        <v>80</v>
      </c>
      <c r="B945" t="s">
        <v>80</v>
      </c>
      <c r="C945" t="s">
        <v>80</v>
      </c>
      <c r="D945">
        <v>1.3</v>
      </c>
      <c r="E945">
        <v>0.14000000000000001</v>
      </c>
      <c r="F945" t="s">
        <v>67</v>
      </c>
      <c r="G945" t="s">
        <v>105</v>
      </c>
      <c r="H945">
        <v>199</v>
      </c>
      <c r="I945">
        <v>1.1299999999999999</v>
      </c>
      <c r="J945" t="s">
        <v>106</v>
      </c>
      <c r="K945" t="s">
        <v>67</v>
      </c>
      <c r="L945">
        <v>0</v>
      </c>
      <c r="M945" t="s">
        <v>116</v>
      </c>
      <c r="N945" t="s">
        <v>107</v>
      </c>
      <c r="O945">
        <v>-1.4</v>
      </c>
      <c r="P945">
        <v>-1.49</v>
      </c>
      <c r="Q945">
        <v>-1.19</v>
      </c>
      <c r="R945" t="s">
        <v>142</v>
      </c>
      <c r="S945">
        <v>4.5</v>
      </c>
      <c r="T945" t="s">
        <v>65</v>
      </c>
      <c r="U945" t="s">
        <v>1044</v>
      </c>
      <c r="V945" t="s">
        <v>108</v>
      </c>
      <c r="W945" t="s">
        <v>80</v>
      </c>
      <c r="X945">
        <v>0.16</v>
      </c>
      <c r="Y945" t="s">
        <v>67</v>
      </c>
      <c r="Z945">
        <v>-0.95</v>
      </c>
      <c r="AA945" t="s">
        <v>65</v>
      </c>
      <c r="AB945" t="s">
        <v>92</v>
      </c>
      <c r="AC945">
        <v>-1.49</v>
      </c>
      <c r="AD945">
        <v>2021</v>
      </c>
      <c r="AE945">
        <v>130.9</v>
      </c>
      <c r="AF945">
        <v>262</v>
      </c>
      <c r="AG945" t="s">
        <v>93</v>
      </c>
      <c r="AH945" t="s">
        <v>66</v>
      </c>
      <c r="AI945">
        <v>1536</v>
      </c>
      <c r="AJ945">
        <v>0.32</v>
      </c>
      <c r="AK945" t="s">
        <v>109</v>
      </c>
      <c r="AL945">
        <v>457630</v>
      </c>
      <c r="AM945" t="s">
        <v>1045</v>
      </c>
      <c r="AN945" t="s">
        <v>67</v>
      </c>
      <c r="AO945" t="s">
        <v>123</v>
      </c>
      <c r="AP945" t="s">
        <v>124</v>
      </c>
      <c r="AQ945" t="s">
        <v>68</v>
      </c>
      <c r="AR945" t="s">
        <v>93</v>
      </c>
      <c r="AS945" t="s">
        <v>67</v>
      </c>
      <c r="AT945" t="s">
        <v>146</v>
      </c>
      <c r="AU945" t="s">
        <v>125</v>
      </c>
      <c r="AV945" t="s">
        <v>67</v>
      </c>
      <c r="AW945" t="s">
        <v>126</v>
      </c>
      <c r="AX945" t="s">
        <v>273</v>
      </c>
      <c r="AY945" t="s">
        <v>110</v>
      </c>
      <c r="AZ945">
        <v>725</v>
      </c>
      <c r="BA945" t="s">
        <v>67</v>
      </c>
      <c r="BB945">
        <v>0</v>
      </c>
      <c r="BC945">
        <v>0.3</v>
      </c>
      <c r="BD945">
        <v>1.8</v>
      </c>
      <c r="BE945">
        <v>1.8</v>
      </c>
      <c r="BF945" t="s">
        <v>70</v>
      </c>
      <c r="BG945" t="s">
        <v>128</v>
      </c>
      <c r="BH945" t="s">
        <v>704</v>
      </c>
      <c r="BI945" t="s">
        <v>67</v>
      </c>
      <c r="BJ945" t="s">
        <v>147</v>
      </c>
      <c r="BK945" t="s">
        <v>67</v>
      </c>
      <c r="BL945" t="s">
        <v>130</v>
      </c>
      <c r="BM945" t="s">
        <v>67</v>
      </c>
      <c r="BN945">
        <v>20.71</v>
      </c>
      <c r="BO945">
        <v>0.24</v>
      </c>
      <c r="BP945">
        <v>1</v>
      </c>
      <c r="BQ945" t="s">
        <v>148</v>
      </c>
      <c r="BR945" t="s">
        <v>139</v>
      </c>
      <c r="BS945" t="s">
        <v>133</v>
      </c>
      <c r="BT945" t="s">
        <v>98</v>
      </c>
      <c r="BU945">
        <v>-1.25</v>
      </c>
      <c r="BV945">
        <v>-1</v>
      </c>
    </row>
    <row r="946" spans="1:74" x14ac:dyDescent="0.25">
      <c r="A946" t="s">
        <v>80</v>
      </c>
      <c r="B946" t="s">
        <v>80</v>
      </c>
      <c r="C946" t="s">
        <v>80</v>
      </c>
      <c r="D946">
        <v>1.7</v>
      </c>
      <c r="E946">
        <v>0.06</v>
      </c>
      <c r="F946" t="s">
        <v>67</v>
      </c>
      <c r="G946" t="s">
        <v>105</v>
      </c>
      <c r="H946">
        <v>199</v>
      </c>
      <c r="I946">
        <v>1.1299999999999999</v>
      </c>
      <c r="J946" t="s">
        <v>106</v>
      </c>
      <c r="K946" t="s">
        <v>67</v>
      </c>
      <c r="L946">
        <v>0</v>
      </c>
      <c r="M946" t="s">
        <v>116</v>
      </c>
      <c r="N946" t="s">
        <v>107</v>
      </c>
      <c r="O946">
        <v>-1.25</v>
      </c>
      <c r="P946">
        <v>-1.21</v>
      </c>
      <c r="Q946">
        <v>-0.99</v>
      </c>
      <c r="R946" t="s">
        <v>142</v>
      </c>
      <c r="S946">
        <v>5.4</v>
      </c>
      <c r="T946" t="s">
        <v>65</v>
      </c>
      <c r="U946" t="s">
        <v>1046</v>
      </c>
      <c r="V946" t="s">
        <v>108</v>
      </c>
      <c r="W946" t="s">
        <v>80</v>
      </c>
      <c r="X946">
        <v>7.0000000000000007E-2</v>
      </c>
      <c r="Y946" t="s">
        <v>67</v>
      </c>
      <c r="Z946">
        <v>-0.85</v>
      </c>
      <c r="AA946" t="s">
        <v>65</v>
      </c>
      <c r="AB946" t="s">
        <v>92</v>
      </c>
      <c r="AC946">
        <v>-1.21</v>
      </c>
      <c r="AD946">
        <v>2021</v>
      </c>
      <c r="AE946">
        <v>167.3</v>
      </c>
      <c r="AF946">
        <v>335</v>
      </c>
      <c r="AG946" t="s">
        <v>93</v>
      </c>
      <c r="AH946" t="s">
        <v>66</v>
      </c>
      <c r="AI946">
        <v>1536</v>
      </c>
      <c r="AJ946">
        <v>0.19</v>
      </c>
      <c r="AK946" t="s">
        <v>109</v>
      </c>
      <c r="AL946">
        <v>457624</v>
      </c>
      <c r="AM946" t="s">
        <v>1047</v>
      </c>
      <c r="AN946" t="s">
        <v>67</v>
      </c>
      <c r="AO946" t="s">
        <v>123</v>
      </c>
      <c r="AP946" t="s">
        <v>124</v>
      </c>
      <c r="AQ946" t="s">
        <v>68</v>
      </c>
      <c r="AR946" t="s">
        <v>93</v>
      </c>
      <c r="AS946" t="s">
        <v>67</v>
      </c>
      <c r="AT946" t="s">
        <v>146</v>
      </c>
      <c r="AU946" t="s">
        <v>125</v>
      </c>
      <c r="AV946" t="s">
        <v>67</v>
      </c>
      <c r="AW946" t="s">
        <v>126</v>
      </c>
      <c r="AX946" t="s">
        <v>596</v>
      </c>
      <c r="AY946" t="s">
        <v>110</v>
      </c>
      <c r="AZ946">
        <v>27</v>
      </c>
      <c r="BA946" t="s">
        <v>67</v>
      </c>
      <c r="BB946">
        <v>0</v>
      </c>
      <c r="BC946">
        <v>0.22</v>
      </c>
      <c r="BD946">
        <v>2.2000000000000002</v>
      </c>
      <c r="BE946">
        <v>2.2000000000000002</v>
      </c>
      <c r="BF946" t="s">
        <v>70</v>
      </c>
      <c r="BG946" t="s">
        <v>128</v>
      </c>
      <c r="BH946" t="s">
        <v>704</v>
      </c>
      <c r="BI946" t="s">
        <v>67</v>
      </c>
      <c r="BJ946" t="s">
        <v>147</v>
      </c>
      <c r="BK946" t="s">
        <v>67</v>
      </c>
      <c r="BL946" t="s">
        <v>130</v>
      </c>
      <c r="BM946" t="s">
        <v>67</v>
      </c>
      <c r="BN946">
        <v>11.34</v>
      </c>
      <c r="BO946">
        <v>0.11</v>
      </c>
      <c r="BP946">
        <v>1</v>
      </c>
      <c r="BQ946" t="s">
        <v>148</v>
      </c>
      <c r="BR946" t="s">
        <v>139</v>
      </c>
      <c r="BS946" t="s">
        <v>133</v>
      </c>
      <c r="BT946" t="s">
        <v>98</v>
      </c>
      <c r="BU946">
        <v>-1.1000000000000001</v>
      </c>
      <c r="BV946">
        <v>-0.85</v>
      </c>
    </row>
    <row r="947" spans="1:74" x14ac:dyDescent="0.25">
      <c r="A947" t="s">
        <v>80</v>
      </c>
      <c r="B947" t="s">
        <v>80</v>
      </c>
      <c r="C947" t="s">
        <v>80</v>
      </c>
      <c r="D947">
        <v>1.5</v>
      </c>
      <c r="E947">
        <v>0.08</v>
      </c>
      <c r="F947" t="s">
        <v>67</v>
      </c>
      <c r="G947" t="s">
        <v>105</v>
      </c>
      <c r="H947">
        <v>199</v>
      </c>
      <c r="I947">
        <v>1.1299999999999999</v>
      </c>
      <c r="J947" t="s">
        <v>106</v>
      </c>
      <c r="K947" t="s">
        <v>67</v>
      </c>
      <c r="L947">
        <v>0</v>
      </c>
      <c r="M947" t="s">
        <v>116</v>
      </c>
      <c r="N947" t="s">
        <v>107</v>
      </c>
      <c r="O947">
        <v>-1.25</v>
      </c>
      <c r="P947">
        <v>-1.21</v>
      </c>
      <c r="Q947">
        <v>-1</v>
      </c>
      <c r="R947" t="s">
        <v>142</v>
      </c>
      <c r="S947">
        <v>5.2</v>
      </c>
      <c r="T947" t="s">
        <v>65</v>
      </c>
      <c r="U947" t="s">
        <v>1046</v>
      </c>
      <c r="V947" t="s">
        <v>108</v>
      </c>
      <c r="W947" t="s">
        <v>80</v>
      </c>
      <c r="X947">
        <v>0.09</v>
      </c>
      <c r="Y947" t="s">
        <v>67</v>
      </c>
      <c r="Z947">
        <v>-0.84</v>
      </c>
      <c r="AA947" t="s">
        <v>65</v>
      </c>
      <c r="AB947" t="s">
        <v>92</v>
      </c>
      <c r="AC947">
        <v>-1.21</v>
      </c>
      <c r="AD947">
        <v>2021</v>
      </c>
      <c r="AE947">
        <v>185.9</v>
      </c>
      <c r="AF947">
        <v>372</v>
      </c>
      <c r="AG947" t="s">
        <v>93</v>
      </c>
      <c r="AH947" t="s">
        <v>66</v>
      </c>
      <c r="AI947">
        <v>1536</v>
      </c>
      <c r="AJ947">
        <v>0.18</v>
      </c>
      <c r="AK947" t="s">
        <v>109</v>
      </c>
      <c r="AL947">
        <v>457625</v>
      </c>
      <c r="AM947" t="s">
        <v>1047</v>
      </c>
      <c r="AN947" t="s">
        <v>67</v>
      </c>
      <c r="AO947" t="s">
        <v>123</v>
      </c>
      <c r="AP947" t="s">
        <v>124</v>
      </c>
      <c r="AQ947" t="s">
        <v>68</v>
      </c>
      <c r="AR947" t="s">
        <v>93</v>
      </c>
      <c r="AS947" t="s">
        <v>67</v>
      </c>
      <c r="AT947" t="s">
        <v>146</v>
      </c>
      <c r="AU947" t="s">
        <v>125</v>
      </c>
      <c r="AV947" t="s">
        <v>67</v>
      </c>
      <c r="AW947" t="s">
        <v>126</v>
      </c>
      <c r="AX947" t="s">
        <v>600</v>
      </c>
      <c r="AY947" t="s">
        <v>110</v>
      </c>
      <c r="AZ947">
        <v>28</v>
      </c>
      <c r="BA947" t="s">
        <v>67</v>
      </c>
      <c r="BB947">
        <v>0</v>
      </c>
      <c r="BC947">
        <v>0.21</v>
      </c>
      <c r="BD947">
        <v>2.2000000000000002</v>
      </c>
      <c r="BE947">
        <v>2.2000000000000002</v>
      </c>
      <c r="BF947" t="s">
        <v>70</v>
      </c>
      <c r="BG947" t="s">
        <v>128</v>
      </c>
      <c r="BH947" t="s">
        <v>704</v>
      </c>
      <c r="BI947" t="s">
        <v>67</v>
      </c>
      <c r="BJ947" t="s">
        <v>147</v>
      </c>
      <c r="BK947" t="s">
        <v>67</v>
      </c>
      <c r="BL947" t="s">
        <v>130</v>
      </c>
      <c r="BM947" t="s">
        <v>67</v>
      </c>
      <c r="BN947">
        <v>16.8</v>
      </c>
      <c r="BO947">
        <v>0.11</v>
      </c>
      <c r="BP947">
        <v>0.8</v>
      </c>
      <c r="BQ947" t="s">
        <v>148</v>
      </c>
      <c r="BR947" t="s">
        <v>139</v>
      </c>
      <c r="BS947" t="s">
        <v>133</v>
      </c>
      <c r="BT947" t="s">
        <v>98</v>
      </c>
      <c r="BU947">
        <v>-1.1000000000000001</v>
      </c>
      <c r="BV947">
        <v>-0.85</v>
      </c>
    </row>
    <row r="948" spans="1:74" x14ac:dyDescent="0.25">
      <c r="A948" t="s">
        <v>80</v>
      </c>
      <c r="B948" t="s">
        <v>80</v>
      </c>
      <c r="C948" t="s">
        <v>80</v>
      </c>
      <c r="D948">
        <v>2.4</v>
      </c>
      <c r="E948">
        <v>0.11</v>
      </c>
      <c r="F948" t="s">
        <v>67</v>
      </c>
      <c r="G948" t="s">
        <v>105</v>
      </c>
      <c r="H948">
        <v>199</v>
      </c>
      <c r="I948">
        <v>1.1299999999999999</v>
      </c>
      <c r="J948" t="s">
        <v>106</v>
      </c>
      <c r="K948" t="s">
        <v>67</v>
      </c>
      <c r="L948">
        <v>0</v>
      </c>
      <c r="M948" t="s">
        <v>116</v>
      </c>
      <c r="N948" t="s">
        <v>107</v>
      </c>
      <c r="O948">
        <v>-1.25</v>
      </c>
      <c r="P948">
        <v>-1.22</v>
      </c>
      <c r="Q948">
        <v>-1</v>
      </c>
      <c r="R948" t="s">
        <v>142</v>
      </c>
      <c r="S948">
        <v>5.7</v>
      </c>
      <c r="T948" t="s">
        <v>65</v>
      </c>
      <c r="U948" t="s">
        <v>1046</v>
      </c>
      <c r="V948" t="s">
        <v>108</v>
      </c>
      <c r="W948" t="s">
        <v>80</v>
      </c>
      <c r="X948">
        <v>0.12</v>
      </c>
      <c r="Y948" t="s">
        <v>67</v>
      </c>
      <c r="Z948">
        <v>-0.84</v>
      </c>
      <c r="AA948" t="s">
        <v>65</v>
      </c>
      <c r="AB948" t="s">
        <v>92</v>
      </c>
      <c r="AC948">
        <v>-1.22</v>
      </c>
      <c r="AD948">
        <v>2021</v>
      </c>
      <c r="AE948">
        <v>183.6</v>
      </c>
      <c r="AF948">
        <v>367</v>
      </c>
      <c r="AG948" t="s">
        <v>93</v>
      </c>
      <c r="AH948" t="s">
        <v>66</v>
      </c>
      <c r="AI948">
        <v>1536</v>
      </c>
      <c r="AJ948">
        <v>0.28999999999999998</v>
      </c>
      <c r="AK948" t="s">
        <v>109</v>
      </c>
      <c r="AL948">
        <v>457626</v>
      </c>
      <c r="AM948" t="s">
        <v>1047</v>
      </c>
      <c r="AN948" t="s">
        <v>67</v>
      </c>
      <c r="AO948" t="s">
        <v>123</v>
      </c>
      <c r="AP948" t="s">
        <v>124</v>
      </c>
      <c r="AQ948" t="s">
        <v>68</v>
      </c>
      <c r="AR948" t="s">
        <v>93</v>
      </c>
      <c r="AS948" t="s">
        <v>67</v>
      </c>
      <c r="AT948" t="s">
        <v>146</v>
      </c>
      <c r="AU948" t="s">
        <v>125</v>
      </c>
      <c r="AV948" t="s">
        <v>67</v>
      </c>
      <c r="AW948" t="s">
        <v>126</v>
      </c>
      <c r="AX948" t="s">
        <v>982</v>
      </c>
      <c r="AY948" t="s">
        <v>110</v>
      </c>
      <c r="AZ948">
        <v>93</v>
      </c>
      <c r="BA948" t="s">
        <v>67</v>
      </c>
      <c r="BB948">
        <v>0</v>
      </c>
      <c r="BC948">
        <v>0.22</v>
      </c>
      <c r="BD948">
        <v>2.2000000000000002</v>
      </c>
      <c r="BE948">
        <v>2.2000000000000002</v>
      </c>
      <c r="BF948" t="s">
        <v>70</v>
      </c>
      <c r="BG948" t="s">
        <v>128</v>
      </c>
      <c r="BH948" t="s">
        <v>704</v>
      </c>
      <c r="BI948" t="s">
        <v>67</v>
      </c>
      <c r="BJ948" t="s">
        <v>147</v>
      </c>
      <c r="BK948" t="s">
        <v>67</v>
      </c>
      <c r="BL948" t="s">
        <v>130</v>
      </c>
      <c r="BM948" t="s">
        <v>67</v>
      </c>
      <c r="BN948">
        <v>22.82</v>
      </c>
      <c r="BO948">
        <v>0.12</v>
      </c>
      <c r="BP948">
        <v>1.3</v>
      </c>
      <c r="BQ948" t="s">
        <v>148</v>
      </c>
      <c r="BR948" t="s">
        <v>139</v>
      </c>
      <c r="BS948" t="s">
        <v>133</v>
      </c>
      <c r="BT948" t="s">
        <v>98</v>
      </c>
      <c r="BU948">
        <v>-1.1000000000000001</v>
      </c>
      <c r="BV948">
        <v>-0.85</v>
      </c>
    </row>
    <row r="949" spans="1:74" x14ac:dyDescent="0.25">
      <c r="A949" t="s">
        <v>80</v>
      </c>
      <c r="B949" t="s">
        <v>80</v>
      </c>
      <c r="C949" t="s">
        <v>80</v>
      </c>
      <c r="D949">
        <v>1.9</v>
      </c>
      <c r="E949">
        <v>0.06</v>
      </c>
      <c r="F949" t="s">
        <v>67</v>
      </c>
      <c r="G949" t="s">
        <v>105</v>
      </c>
      <c r="H949">
        <v>199</v>
      </c>
      <c r="I949">
        <v>1.1299999999999999</v>
      </c>
      <c r="J949" t="s">
        <v>106</v>
      </c>
      <c r="K949" t="s">
        <v>67</v>
      </c>
      <c r="L949">
        <v>0</v>
      </c>
      <c r="M949" t="s">
        <v>116</v>
      </c>
      <c r="N949" t="s">
        <v>107</v>
      </c>
      <c r="O949">
        <v>-1.25</v>
      </c>
      <c r="P949">
        <v>-1.28</v>
      </c>
      <c r="Q949">
        <v>-1.1200000000000001</v>
      </c>
      <c r="R949" t="s">
        <v>142</v>
      </c>
      <c r="S949">
        <v>5.4</v>
      </c>
      <c r="T949" t="s">
        <v>65</v>
      </c>
      <c r="U949" t="s">
        <v>1046</v>
      </c>
      <c r="V949" t="s">
        <v>108</v>
      </c>
      <c r="W949" t="s">
        <v>80</v>
      </c>
      <c r="X949">
        <v>7.0000000000000007E-2</v>
      </c>
      <c r="Y949" t="s">
        <v>67</v>
      </c>
      <c r="Z949">
        <v>-0.85</v>
      </c>
      <c r="AA949" t="s">
        <v>65</v>
      </c>
      <c r="AB949" t="s">
        <v>92</v>
      </c>
      <c r="AC949">
        <v>-1.28</v>
      </c>
      <c r="AD949">
        <v>2021</v>
      </c>
      <c r="AE949">
        <v>191.7</v>
      </c>
      <c r="AF949">
        <v>383</v>
      </c>
      <c r="AG949" t="s">
        <v>93</v>
      </c>
      <c r="AH949" t="s">
        <v>66</v>
      </c>
      <c r="AI949">
        <v>1536</v>
      </c>
      <c r="AJ949">
        <v>0.27</v>
      </c>
      <c r="AK949" t="s">
        <v>109</v>
      </c>
      <c r="AL949">
        <v>457627</v>
      </c>
      <c r="AM949" t="s">
        <v>1047</v>
      </c>
      <c r="AN949" t="s">
        <v>67</v>
      </c>
      <c r="AO949" t="s">
        <v>123</v>
      </c>
      <c r="AP949" t="s">
        <v>124</v>
      </c>
      <c r="AQ949" t="s">
        <v>68</v>
      </c>
      <c r="AR949" t="s">
        <v>93</v>
      </c>
      <c r="AS949" t="s">
        <v>67</v>
      </c>
      <c r="AT949" t="s">
        <v>146</v>
      </c>
      <c r="AU949" t="s">
        <v>125</v>
      </c>
      <c r="AV949" t="s">
        <v>67</v>
      </c>
      <c r="AW949" t="s">
        <v>126</v>
      </c>
      <c r="AX949" t="s">
        <v>240</v>
      </c>
      <c r="AY949" t="s">
        <v>110</v>
      </c>
      <c r="AZ949">
        <v>94</v>
      </c>
      <c r="BA949" t="s">
        <v>67</v>
      </c>
      <c r="BB949">
        <v>0</v>
      </c>
      <c r="BC949">
        <v>0.16</v>
      </c>
      <c r="BD949">
        <v>2.2000000000000002</v>
      </c>
      <c r="BE949">
        <v>2.2000000000000002</v>
      </c>
      <c r="BF949" t="s">
        <v>70</v>
      </c>
      <c r="BG949" t="s">
        <v>128</v>
      </c>
      <c r="BH949" t="s">
        <v>704</v>
      </c>
      <c r="BI949" t="s">
        <v>67</v>
      </c>
      <c r="BJ949" t="s">
        <v>147</v>
      </c>
      <c r="BK949" t="s">
        <v>67</v>
      </c>
      <c r="BL949" t="s">
        <v>130</v>
      </c>
      <c r="BM949" t="s">
        <v>67</v>
      </c>
      <c r="BN949">
        <v>13</v>
      </c>
      <c r="BO949">
        <v>0.18</v>
      </c>
      <c r="BP949">
        <v>1</v>
      </c>
      <c r="BQ949" t="s">
        <v>148</v>
      </c>
      <c r="BR949" t="s">
        <v>139</v>
      </c>
      <c r="BS949" t="s">
        <v>133</v>
      </c>
      <c r="BT949" t="s">
        <v>98</v>
      </c>
      <c r="BU949">
        <v>-1.1000000000000001</v>
      </c>
      <c r="BV949">
        <v>-0.85</v>
      </c>
    </row>
    <row r="950" spans="1:74" x14ac:dyDescent="0.25">
      <c r="A950" t="s">
        <v>80</v>
      </c>
      <c r="B950" t="s">
        <v>80</v>
      </c>
      <c r="C950" t="s">
        <v>80</v>
      </c>
      <c r="D950">
        <v>3.4</v>
      </c>
      <c r="E950">
        <v>0.34</v>
      </c>
      <c r="F950" t="s">
        <v>67</v>
      </c>
      <c r="G950" t="s">
        <v>105</v>
      </c>
      <c r="H950">
        <v>199</v>
      </c>
      <c r="I950">
        <v>1.1299999999999999</v>
      </c>
      <c r="J950" t="s">
        <v>106</v>
      </c>
      <c r="K950" t="s">
        <v>67</v>
      </c>
      <c r="L950">
        <v>0</v>
      </c>
      <c r="M950" t="s">
        <v>116</v>
      </c>
      <c r="N950" t="s">
        <v>107</v>
      </c>
      <c r="O950">
        <v>-1.25</v>
      </c>
      <c r="P950">
        <v>-1.55</v>
      </c>
      <c r="Q950">
        <v>-1.25</v>
      </c>
      <c r="R950" t="s">
        <v>142</v>
      </c>
      <c r="S950">
        <v>6.3</v>
      </c>
      <c r="T950" t="s">
        <v>65</v>
      </c>
      <c r="U950" t="s">
        <v>1046</v>
      </c>
      <c r="V950" t="s">
        <v>108</v>
      </c>
      <c r="W950" t="s">
        <v>80</v>
      </c>
      <c r="X950">
        <v>0.38</v>
      </c>
      <c r="Y950" t="s">
        <v>67</v>
      </c>
      <c r="Z950">
        <v>-0.86</v>
      </c>
      <c r="AA950" t="s">
        <v>65</v>
      </c>
      <c r="AB950" t="s">
        <v>92</v>
      </c>
      <c r="AC950">
        <v>-1.55</v>
      </c>
      <c r="AD950">
        <v>2021</v>
      </c>
      <c r="AE950">
        <v>180.6</v>
      </c>
      <c r="AF950">
        <v>361</v>
      </c>
      <c r="AG950" t="s">
        <v>93</v>
      </c>
      <c r="AH950" t="s">
        <v>66</v>
      </c>
      <c r="AI950">
        <v>1536</v>
      </c>
      <c r="AJ950">
        <v>0.98</v>
      </c>
      <c r="AK950" t="s">
        <v>109</v>
      </c>
      <c r="AL950">
        <v>457628</v>
      </c>
      <c r="AM950" t="s">
        <v>1047</v>
      </c>
      <c r="AN950" t="s">
        <v>67</v>
      </c>
      <c r="AO950" t="s">
        <v>123</v>
      </c>
      <c r="AP950" t="s">
        <v>124</v>
      </c>
      <c r="AQ950" t="s">
        <v>68</v>
      </c>
      <c r="AR950" t="s">
        <v>93</v>
      </c>
      <c r="AS950" t="s">
        <v>67</v>
      </c>
      <c r="AT950" t="s">
        <v>146</v>
      </c>
      <c r="AU950" t="s">
        <v>125</v>
      </c>
      <c r="AV950" t="s">
        <v>67</v>
      </c>
      <c r="AW950" t="s">
        <v>126</v>
      </c>
      <c r="AX950" t="s">
        <v>240</v>
      </c>
      <c r="AY950" t="s">
        <v>110</v>
      </c>
      <c r="AZ950">
        <v>95</v>
      </c>
      <c r="BA950" t="s">
        <v>67</v>
      </c>
      <c r="BB950">
        <v>0</v>
      </c>
      <c r="BC950">
        <v>0.3</v>
      </c>
      <c r="BD950">
        <v>2.2000000000000002</v>
      </c>
      <c r="BE950">
        <v>2.2000000000000002</v>
      </c>
      <c r="BF950" t="s">
        <v>70</v>
      </c>
      <c r="BG950" t="s">
        <v>128</v>
      </c>
      <c r="BH950" t="s">
        <v>704</v>
      </c>
      <c r="BI950" t="s">
        <v>67</v>
      </c>
      <c r="BJ950" t="s">
        <v>147</v>
      </c>
      <c r="BK950" t="s">
        <v>67</v>
      </c>
      <c r="BL950" t="s">
        <v>130</v>
      </c>
      <c r="BM950" t="s">
        <v>67</v>
      </c>
      <c r="BN950">
        <v>69.37</v>
      </c>
      <c r="BO950">
        <v>0.45</v>
      </c>
      <c r="BP950">
        <v>1.9</v>
      </c>
      <c r="BQ950" t="s">
        <v>148</v>
      </c>
      <c r="BR950" t="s">
        <v>139</v>
      </c>
      <c r="BS950" t="s">
        <v>133</v>
      </c>
      <c r="BT950" t="s">
        <v>98</v>
      </c>
      <c r="BU950">
        <v>-1.1000000000000001</v>
      </c>
      <c r="BV950">
        <v>-0.85</v>
      </c>
    </row>
    <row r="951" spans="1:74" x14ac:dyDescent="0.25">
      <c r="A951" t="s">
        <v>80</v>
      </c>
      <c r="B951" t="s">
        <v>80</v>
      </c>
      <c r="C951" t="s">
        <v>80</v>
      </c>
      <c r="D951">
        <v>0.8</v>
      </c>
      <c r="E951">
        <v>0.06</v>
      </c>
      <c r="F951" t="s">
        <v>67</v>
      </c>
      <c r="G951" t="s">
        <v>105</v>
      </c>
      <c r="H951">
        <v>199</v>
      </c>
      <c r="I951">
        <v>1.1299999999999999</v>
      </c>
      <c r="J951" t="s">
        <v>106</v>
      </c>
      <c r="K951" t="s">
        <v>67</v>
      </c>
      <c r="L951">
        <v>0</v>
      </c>
      <c r="M951" t="s">
        <v>116</v>
      </c>
      <c r="N951" t="s">
        <v>107</v>
      </c>
      <c r="O951">
        <v>-1.25</v>
      </c>
      <c r="P951">
        <v>-1.21</v>
      </c>
      <c r="Q951">
        <v>-1.03</v>
      </c>
      <c r="R951" t="s">
        <v>142</v>
      </c>
      <c r="S951">
        <v>5.3</v>
      </c>
      <c r="T951" t="s">
        <v>65</v>
      </c>
      <c r="U951" t="s">
        <v>1046</v>
      </c>
      <c r="V951" t="s">
        <v>108</v>
      </c>
      <c r="W951" t="s">
        <v>80</v>
      </c>
      <c r="X951">
        <v>7.0000000000000007E-2</v>
      </c>
      <c r="Y951" t="s">
        <v>67</v>
      </c>
      <c r="Z951">
        <v>-0.81</v>
      </c>
      <c r="AA951" t="s">
        <v>65</v>
      </c>
      <c r="AB951" t="s">
        <v>92</v>
      </c>
      <c r="AC951">
        <v>-1.21</v>
      </c>
      <c r="AD951">
        <v>2021</v>
      </c>
      <c r="AE951">
        <v>85.9</v>
      </c>
      <c r="AF951">
        <v>172</v>
      </c>
      <c r="AG951" t="s">
        <v>93</v>
      </c>
      <c r="AH951" t="s">
        <v>66</v>
      </c>
      <c r="AI951">
        <v>1536</v>
      </c>
      <c r="AJ951">
        <v>0.23</v>
      </c>
      <c r="AK951" t="s">
        <v>109</v>
      </c>
      <c r="AL951">
        <v>457631</v>
      </c>
      <c r="AM951" t="s">
        <v>1047</v>
      </c>
      <c r="AN951" t="s">
        <v>67</v>
      </c>
      <c r="AO951" t="s">
        <v>123</v>
      </c>
      <c r="AP951" t="s">
        <v>124</v>
      </c>
      <c r="AQ951" t="s">
        <v>68</v>
      </c>
      <c r="AR951" t="s">
        <v>93</v>
      </c>
      <c r="AS951" t="s">
        <v>67</v>
      </c>
      <c r="AT951" t="s">
        <v>146</v>
      </c>
      <c r="AU951" t="s">
        <v>125</v>
      </c>
      <c r="AV951" t="s">
        <v>67</v>
      </c>
      <c r="AW951" t="s">
        <v>126</v>
      </c>
      <c r="AX951" t="s">
        <v>982</v>
      </c>
      <c r="AY951" t="s">
        <v>110</v>
      </c>
      <c r="AZ951">
        <v>1159</v>
      </c>
      <c r="BA951" t="s">
        <v>67</v>
      </c>
      <c r="BB951">
        <v>0</v>
      </c>
      <c r="BC951">
        <v>0.18</v>
      </c>
      <c r="BD951">
        <v>2.2000000000000002</v>
      </c>
      <c r="BE951">
        <v>2.2000000000000002</v>
      </c>
      <c r="BF951" t="s">
        <v>70</v>
      </c>
      <c r="BG951" t="s">
        <v>128</v>
      </c>
      <c r="BH951" t="s">
        <v>704</v>
      </c>
      <c r="BI951" t="s">
        <v>67</v>
      </c>
      <c r="BJ951" t="s">
        <v>147</v>
      </c>
      <c r="BK951" t="s">
        <v>67</v>
      </c>
      <c r="BL951" t="s">
        <v>130</v>
      </c>
      <c r="BM951" t="s">
        <v>67</v>
      </c>
      <c r="BN951">
        <v>5.83</v>
      </c>
      <c r="BO951">
        <v>0.11</v>
      </c>
      <c r="BP951">
        <v>0.9</v>
      </c>
      <c r="BQ951" t="s">
        <v>148</v>
      </c>
      <c r="BR951" t="s">
        <v>139</v>
      </c>
      <c r="BS951" t="s">
        <v>133</v>
      </c>
      <c r="BT951" t="s">
        <v>98</v>
      </c>
      <c r="BU951">
        <v>-1.1000000000000001</v>
      </c>
      <c r="BV951">
        <v>-0.85</v>
      </c>
    </row>
    <row r="952" spans="1:74" x14ac:dyDescent="0.25">
      <c r="A952" t="s">
        <v>80</v>
      </c>
      <c r="B952" t="s">
        <v>80</v>
      </c>
      <c r="C952" t="s">
        <v>80</v>
      </c>
      <c r="D952">
        <v>2.1</v>
      </c>
      <c r="E952">
        <v>0.14000000000000001</v>
      </c>
      <c r="F952" t="s">
        <v>67</v>
      </c>
      <c r="G952" t="s">
        <v>105</v>
      </c>
      <c r="H952">
        <v>199</v>
      </c>
      <c r="I952">
        <v>1.1299999999999999</v>
      </c>
      <c r="J952" t="s">
        <v>106</v>
      </c>
      <c r="K952" t="s">
        <v>67</v>
      </c>
      <c r="L952">
        <v>0</v>
      </c>
      <c r="M952" t="s">
        <v>116</v>
      </c>
      <c r="N952" t="s">
        <v>107</v>
      </c>
      <c r="O952">
        <v>-1.4</v>
      </c>
      <c r="P952">
        <v>-1.46</v>
      </c>
      <c r="Q952">
        <v>-1.23</v>
      </c>
      <c r="R952" t="s">
        <v>142</v>
      </c>
      <c r="S952">
        <v>4.8</v>
      </c>
      <c r="T952" t="s">
        <v>65</v>
      </c>
      <c r="U952" t="s">
        <v>1048</v>
      </c>
      <c r="V952" t="s">
        <v>108</v>
      </c>
      <c r="W952" t="s">
        <v>80</v>
      </c>
      <c r="X952">
        <v>0.16</v>
      </c>
      <c r="Y952" t="s">
        <v>67</v>
      </c>
      <c r="Z952">
        <v>-0.94</v>
      </c>
      <c r="AA952" t="s">
        <v>65</v>
      </c>
      <c r="AB952" t="s">
        <v>92</v>
      </c>
      <c r="AC952">
        <v>-1.46</v>
      </c>
      <c r="AD952">
        <v>2021</v>
      </c>
      <c r="AE952">
        <v>190.5</v>
      </c>
      <c r="AF952">
        <v>381</v>
      </c>
      <c r="AG952" t="s">
        <v>93</v>
      </c>
      <c r="AH952" t="s">
        <v>66</v>
      </c>
      <c r="AI952">
        <v>1536</v>
      </c>
      <c r="AJ952">
        <v>0.34</v>
      </c>
      <c r="AK952" t="s">
        <v>109</v>
      </c>
      <c r="AL952">
        <v>457632</v>
      </c>
      <c r="AM952" t="s">
        <v>197</v>
      </c>
      <c r="AN952" t="s">
        <v>67</v>
      </c>
      <c r="AO952" t="s">
        <v>123</v>
      </c>
      <c r="AP952" t="s">
        <v>124</v>
      </c>
      <c r="AQ952" t="s">
        <v>68</v>
      </c>
      <c r="AR952" t="s">
        <v>93</v>
      </c>
      <c r="AS952" t="s">
        <v>67</v>
      </c>
      <c r="AT952" t="s">
        <v>146</v>
      </c>
      <c r="AU952" t="s">
        <v>125</v>
      </c>
      <c r="AV952" t="s">
        <v>67</v>
      </c>
      <c r="AW952" t="s">
        <v>126</v>
      </c>
      <c r="AX952" t="s">
        <v>156</v>
      </c>
      <c r="AY952" t="s">
        <v>110</v>
      </c>
      <c r="AZ952">
        <v>948</v>
      </c>
      <c r="BA952" t="s">
        <v>67</v>
      </c>
      <c r="BB952">
        <v>0</v>
      </c>
      <c r="BC952">
        <v>0.23</v>
      </c>
      <c r="BD952">
        <v>1.9</v>
      </c>
      <c r="BE952">
        <v>1.9</v>
      </c>
      <c r="BF952" t="s">
        <v>70</v>
      </c>
      <c r="BG952" t="s">
        <v>128</v>
      </c>
      <c r="BH952" t="s">
        <v>704</v>
      </c>
      <c r="BI952" t="s">
        <v>67</v>
      </c>
      <c r="BJ952" t="s">
        <v>147</v>
      </c>
      <c r="BK952" t="s">
        <v>67</v>
      </c>
      <c r="BL952" t="s">
        <v>130</v>
      </c>
      <c r="BM952" t="s">
        <v>67</v>
      </c>
      <c r="BN952">
        <v>30.14</v>
      </c>
      <c r="BO952">
        <v>0.21</v>
      </c>
      <c r="BP952">
        <v>1.1000000000000001</v>
      </c>
      <c r="BQ952" t="s">
        <v>148</v>
      </c>
      <c r="BR952" t="s">
        <v>139</v>
      </c>
      <c r="BS952" t="s">
        <v>133</v>
      </c>
      <c r="BT952" t="s">
        <v>98</v>
      </c>
      <c r="BU952">
        <v>-1.25</v>
      </c>
      <c r="BV952">
        <v>-1</v>
      </c>
    </row>
    <row r="953" spans="1:74" x14ac:dyDescent="0.25">
      <c r="A953" t="s">
        <v>195</v>
      </c>
      <c r="B953" t="s">
        <v>195</v>
      </c>
      <c r="C953" t="s">
        <v>195</v>
      </c>
      <c r="D953">
        <v>1.8</v>
      </c>
      <c r="E953" t="s">
        <v>67</v>
      </c>
      <c r="F953" t="s">
        <v>67</v>
      </c>
      <c r="G953" t="s">
        <v>73</v>
      </c>
      <c r="H953">
        <v>199</v>
      </c>
      <c r="I953">
        <v>1.1299999999999999</v>
      </c>
      <c r="J953" t="s">
        <v>106</v>
      </c>
      <c r="K953" t="s">
        <v>67</v>
      </c>
      <c r="L953" t="s">
        <v>67</v>
      </c>
      <c r="M953" t="s">
        <v>116</v>
      </c>
      <c r="N953" t="s">
        <v>117</v>
      </c>
      <c r="O953">
        <v>-1.4</v>
      </c>
      <c r="P953" t="s">
        <v>67</v>
      </c>
      <c r="Q953" t="s">
        <v>67</v>
      </c>
      <c r="R953" t="s">
        <v>72</v>
      </c>
      <c r="S953" t="s">
        <v>67</v>
      </c>
      <c r="T953" t="s">
        <v>65</v>
      </c>
      <c r="U953" t="s">
        <v>1049</v>
      </c>
      <c r="V953" t="s">
        <v>119</v>
      </c>
      <c r="W953" t="s">
        <v>195</v>
      </c>
      <c r="X953">
        <v>0.5</v>
      </c>
      <c r="Y953">
        <v>0.5</v>
      </c>
      <c r="Z953" t="s">
        <v>67</v>
      </c>
      <c r="AA953" t="s">
        <v>120</v>
      </c>
      <c r="AB953" t="s">
        <v>100</v>
      </c>
      <c r="AC953" t="s">
        <v>67</v>
      </c>
      <c r="AD953">
        <v>2021</v>
      </c>
      <c r="AE953">
        <v>146.1</v>
      </c>
      <c r="AF953">
        <v>292</v>
      </c>
      <c r="AG953" t="s">
        <v>93</v>
      </c>
      <c r="AH953" t="s">
        <v>66</v>
      </c>
      <c r="AI953" t="s">
        <v>67</v>
      </c>
      <c r="AJ953" t="s">
        <v>67</v>
      </c>
      <c r="AK953" t="s">
        <v>109</v>
      </c>
      <c r="AL953">
        <v>457633</v>
      </c>
      <c r="AM953" t="s">
        <v>1050</v>
      </c>
      <c r="AN953" t="s">
        <v>893</v>
      </c>
      <c r="AO953" t="s">
        <v>123</v>
      </c>
      <c r="AP953" t="s">
        <v>124</v>
      </c>
      <c r="AQ953" t="s">
        <v>68</v>
      </c>
      <c r="AR953" t="s">
        <v>93</v>
      </c>
      <c r="AS953" t="s">
        <v>67</v>
      </c>
      <c r="AT953" t="s">
        <v>67</v>
      </c>
      <c r="AU953" t="s">
        <v>125</v>
      </c>
      <c r="AV953" t="s">
        <v>67</v>
      </c>
      <c r="AW953" t="s">
        <v>126</v>
      </c>
      <c r="AX953" t="s">
        <v>301</v>
      </c>
      <c r="AY953" t="s">
        <v>110</v>
      </c>
      <c r="AZ953" t="s">
        <v>67</v>
      </c>
      <c r="BA953" t="s">
        <v>67</v>
      </c>
      <c r="BB953">
        <v>0</v>
      </c>
      <c r="BC953" t="s">
        <v>67</v>
      </c>
      <c r="BD953" t="s">
        <v>67</v>
      </c>
      <c r="BE953" t="s">
        <v>67</v>
      </c>
      <c r="BF953" t="s">
        <v>70</v>
      </c>
      <c r="BG953" t="s">
        <v>128</v>
      </c>
      <c r="BH953" t="s">
        <v>704</v>
      </c>
      <c r="BI953" t="s">
        <v>67</v>
      </c>
      <c r="BJ953" t="s">
        <v>147</v>
      </c>
      <c r="BK953" t="s">
        <v>67</v>
      </c>
      <c r="BL953" t="s">
        <v>130</v>
      </c>
      <c r="BM953">
        <v>73.05</v>
      </c>
      <c r="BN953">
        <v>73.069999999999993</v>
      </c>
      <c r="BO953" t="s">
        <v>67</v>
      </c>
      <c r="BP953">
        <v>1.2</v>
      </c>
      <c r="BQ953" t="s">
        <v>148</v>
      </c>
      <c r="BR953" t="s">
        <v>139</v>
      </c>
      <c r="BS953" t="s">
        <v>133</v>
      </c>
      <c r="BT953" t="s">
        <v>98</v>
      </c>
      <c r="BU953">
        <v>-1.25</v>
      </c>
      <c r="BV953">
        <v>-1</v>
      </c>
    </row>
    <row r="954" spans="1:74" x14ac:dyDescent="0.25">
      <c r="A954" t="s">
        <v>80</v>
      </c>
      <c r="B954" t="s">
        <v>80</v>
      </c>
      <c r="C954" t="s">
        <v>80</v>
      </c>
      <c r="D954">
        <v>2.7</v>
      </c>
      <c r="E954">
        <v>0.3</v>
      </c>
      <c r="F954">
        <v>0.9</v>
      </c>
      <c r="G954" t="s">
        <v>105</v>
      </c>
      <c r="H954">
        <v>199</v>
      </c>
      <c r="I954">
        <v>1.1299999999999999</v>
      </c>
      <c r="J954" t="s">
        <v>106</v>
      </c>
      <c r="K954" t="s">
        <v>67</v>
      </c>
      <c r="L954">
        <v>0</v>
      </c>
      <c r="M954" t="s">
        <v>116</v>
      </c>
      <c r="N954" t="s">
        <v>107</v>
      </c>
      <c r="O954">
        <v>-1.4</v>
      </c>
      <c r="P954">
        <v>-0.99</v>
      </c>
      <c r="Q954">
        <v>-0.99</v>
      </c>
      <c r="R954" t="s">
        <v>142</v>
      </c>
      <c r="S954">
        <v>6.6</v>
      </c>
      <c r="T954" t="s">
        <v>65</v>
      </c>
      <c r="U954" t="s">
        <v>1051</v>
      </c>
      <c r="V954" t="s">
        <v>108</v>
      </c>
      <c r="W954" t="s">
        <v>80</v>
      </c>
      <c r="X954">
        <v>0.34</v>
      </c>
      <c r="Y954">
        <v>0.94</v>
      </c>
      <c r="Z954">
        <v>0.45</v>
      </c>
      <c r="AA954" t="s">
        <v>65</v>
      </c>
      <c r="AB954" t="s">
        <v>92</v>
      </c>
      <c r="AC954">
        <v>-0.99</v>
      </c>
      <c r="AD954">
        <v>2021</v>
      </c>
      <c r="AE954">
        <v>134.9</v>
      </c>
      <c r="AF954">
        <v>270</v>
      </c>
      <c r="AG954" t="s">
        <v>93</v>
      </c>
      <c r="AH954" t="s">
        <v>66</v>
      </c>
      <c r="AI954">
        <v>1536</v>
      </c>
      <c r="AJ954">
        <v>0</v>
      </c>
      <c r="AK954" t="s">
        <v>109</v>
      </c>
      <c r="AL954">
        <v>457634</v>
      </c>
      <c r="AM954" t="s">
        <v>1052</v>
      </c>
      <c r="AN954" t="s">
        <v>1053</v>
      </c>
      <c r="AO954" t="s">
        <v>123</v>
      </c>
      <c r="AP954" t="s">
        <v>124</v>
      </c>
      <c r="AQ954" t="s">
        <v>68</v>
      </c>
      <c r="AR954" t="s">
        <v>93</v>
      </c>
      <c r="AS954" t="s">
        <v>67</v>
      </c>
      <c r="AT954" t="s">
        <v>146</v>
      </c>
      <c r="AU954" t="s">
        <v>125</v>
      </c>
      <c r="AV954" t="s">
        <v>67</v>
      </c>
      <c r="AW954" t="s">
        <v>126</v>
      </c>
      <c r="AX954" t="s">
        <v>297</v>
      </c>
      <c r="AY954" t="s">
        <v>110</v>
      </c>
      <c r="AZ954">
        <v>445</v>
      </c>
      <c r="BA954" t="s">
        <v>67</v>
      </c>
      <c r="BB954">
        <v>0</v>
      </c>
      <c r="BC954">
        <v>0</v>
      </c>
      <c r="BD954">
        <v>1.5</v>
      </c>
      <c r="BE954">
        <v>1.5</v>
      </c>
      <c r="BF954" t="s">
        <v>70</v>
      </c>
      <c r="BG954" t="s">
        <v>99</v>
      </c>
      <c r="BH954" t="s">
        <v>704</v>
      </c>
      <c r="BI954" t="s">
        <v>67</v>
      </c>
      <c r="BJ954" t="s">
        <v>147</v>
      </c>
      <c r="BK954" t="s">
        <v>67</v>
      </c>
      <c r="BL954" t="s">
        <v>97</v>
      </c>
      <c r="BM954">
        <v>126.806</v>
      </c>
      <c r="BN954">
        <v>45.72</v>
      </c>
      <c r="BO954">
        <v>1.44</v>
      </c>
      <c r="BP954">
        <v>2</v>
      </c>
      <c r="BQ954" t="s">
        <v>131</v>
      </c>
      <c r="BR954" t="s">
        <v>247</v>
      </c>
      <c r="BS954" t="s">
        <v>133</v>
      </c>
      <c r="BT954" t="s">
        <v>98</v>
      </c>
      <c r="BU954">
        <v>-1.25</v>
      </c>
      <c r="BV954">
        <v>-1</v>
      </c>
    </row>
    <row r="955" spans="1:74" x14ac:dyDescent="0.25">
      <c r="A955" t="s">
        <v>80</v>
      </c>
      <c r="B955" t="s">
        <v>80</v>
      </c>
      <c r="C955" t="s">
        <v>80</v>
      </c>
      <c r="D955">
        <v>3</v>
      </c>
      <c r="E955">
        <v>0.3</v>
      </c>
      <c r="F955">
        <v>1.1200000000000001</v>
      </c>
      <c r="G955" t="s">
        <v>88</v>
      </c>
      <c r="H955">
        <v>199</v>
      </c>
      <c r="I955">
        <v>1.1299999999999999</v>
      </c>
      <c r="J955" t="s">
        <v>89</v>
      </c>
      <c r="K955" t="s">
        <v>67</v>
      </c>
      <c r="L955">
        <v>0</v>
      </c>
      <c r="M955" t="s">
        <v>116</v>
      </c>
      <c r="N955" t="s">
        <v>107</v>
      </c>
      <c r="O955">
        <v>-1.4</v>
      </c>
      <c r="P955">
        <v>-1.01</v>
      </c>
      <c r="Q955">
        <v>-1.01</v>
      </c>
      <c r="R955" t="s">
        <v>142</v>
      </c>
      <c r="S955">
        <v>5.9</v>
      </c>
      <c r="T955" t="s">
        <v>65</v>
      </c>
      <c r="U955" t="s">
        <v>1051</v>
      </c>
      <c r="V955" t="s">
        <v>144</v>
      </c>
      <c r="W955" t="s">
        <v>80</v>
      </c>
      <c r="X955">
        <v>0.34</v>
      </c>
      <c r="Y955">
        <v>1.1599999999999999</v>
      </c>
      <c r="Z955">
        <v>0.03</v>
      </c>
      <c r="AA955" t="s">
        <v>65</v>
      </c>
      <c r="AB955" t="s">
        <v>92</v>
      </c>
      <c r="AC955">
        <v>-1.01</v>
      </c>
      <c r="AD955">
        <v>2021</v>
      </c>
      <c r="AE955">
        <v>103.6</v>
      </c>
      <c r="AF955">
        <v>207</v>
      </c>
      <c r="AG955" t="s">
        <v>93</v>
      </c>
      <c r="AH955" t="s">
        <v>66</v>
      </c>
      <c r="AI955">
        <v>1536</v>
      </c>
      <c r="AJ955">
        <v>0</v>
      </c>
      <c r="AK955" t="s">
        <v>109</v>
      </c>
      <c r="AL955">
        <v>457635</v>
      </c>
      <c r="AM955" t="s">
        <v>1052</v>
      </c>
      <c r="AN955" t="s">
        <v>1053</v>
      </c>
      <c r="AO955" t="s">
        <v>123</v>
      </c>
      <c r="AP955" t="s">
        <v>124</v>
      </c>
      <c r="AQ955" t="s">
        <v>68</v>
      </c>
      <c r="AR955" t="s">
        <v>93</v>
      </c>
      <c r="AS955" t="s">
        <v>67</v>
      </c>
      <c r="AT955" t="s">
        <v>146</v>
      </c>
      <c r="AU955" t="s">
        <v>125</v>
      </c>
      <c r="AV955" t="s">
        <v>67</v>
      </c>
      <c r="AW955" t="s">
        <v>126</v>
      </c>
      <c r="AX955" t="s">
        <v>297</v>
      </c>
      <c r="AY955" t="s">
        <v>110</v>
      </c>
      <c r="AZ955">
        <v>444</v>
      </c>
      <c r="BA955" t="s">
        <v>67</v>
      </c>
      <c r="BB955">
        <v>0</v>
      </c>
      <c r="BC955">
        <v>0</v>
      </c>
      <c r="BD955">
        <v>1.5</v>
      </c>
      <c r="BE955">
        <v>1.5</v>
      </c>
      <c r="BF955" t="s">
        <v>70</v>
      </c>
      <c r="BG955" t="s">
        <v>99</v>
      </c>
      <c r="BH955" t="s">
        <v>704</v>
      </c>
      <c r="BI955" t="s">
        <v>67</v>
      </c>
      <c r="BJ955" t="s">
        <v>147</v>
      </c>
      <c r="BK955" t="s">
        <v>67</v>
      </c>
      <c r="BL955" t="s">
        <v>97</v>
      </c>
      <c r="BM955">
        <v>120.176</v>
      </c>
      <c r="BN955">
        <v>35.119999999999997</v>
      </c>
      <c r="BO955">
        <v>1.04</v>
      </c>
      <c r="BP955">
        <v>2.9</v>
      </c>
      <c r="BQ955" t="s">
        <v>131</v>
      </c>
      <c r="BR955" t="s">
        <v>247</v>
      </c>
      <c r="BS955" t="s">
        <v>133</v>
      </c>
      <c r="BT955" t="s">
        <v>98</v>
      </c>
      <c r="BU955">
        <v>-1.25</v>
      </c>
      <c r="BV955">
        <v>-1</v>
      </c>
    </row>
    <row r="956" spans="1:74" x14ac:dyDescent="0.25">
      <c r="A956" t="s">
        <v>80</v>
      </c>
      <c r="B956" t="s">
        <v>80</v>
      </c>
      <c r="C956" t="s">
        <v>80</v>
      </c>
      <c r="D956">
        <v>0.2</v>
      </c>
      <c r="E956">
        <v>0.3</v>
      </c>
      <c r="F956">
        <v>0.9</v>
      </c>
      <c r="G956" t="s">
        <v>88</v>
      </c>
      <c r="H956">
        <v>199</v>
      </c>
      <c r="I956">
        <v>1.1299999999999999</v>
      </c>
      <c r="J956" t="s">
        <v>89</v>
      </c>
      <c r="K956" t="s">
        <v>67</v>
      </c>
      <c r="L956">
        <v>0</v>
      </c>
      <c r="M956" t="s">
        <v>116</v>
      </c>
      <c r="N956" t="s">
        <v>107</v>
      </c>
      <c r="O956">
        <v>-1.4</v>
      </c>
      <c r="P956">
        <v>-0.99</v>
      </c>
      <c r="Q956">
        <v>-0.99</v>
      </c>
      <c r="R956" t="s">
        <v>142</v>
      </c>
      <c r="S956">
        <v>6.6</v>
      </c>
      <c r="T956" t="s">
        <v>65</v>
      </c>
      <c r="U956" t="s">
        <v>1051</v>
      </c>
      <c r="V956" t="s">
        <v>144</v>
      </c>
      <c r="W956" t="s">
        <v>80</v>
      </c>
      <c r="X956">
        <v>0.34</v>
      </c>
      <c r="Y956">
        <v>0.94</v>
      </c>
      <c r="Z956">
        <v>0.45</v>
      </c>
      <c r="AA956" t="s">
        <v>65</v>
      </c>
      <c r="AB956" t="s">
        <v>92</v>
      </c>
      <c r="AC956">
        <v>-0.99</v>
      </c>
      <c r="AD956">
        <v>2021</v>
      </c>
      <c r="AE956">
        <v>9.5</v>
      </c>
      <c r="AF956">
        <v>19</v>
      </c>
      <c r="AG956" t="s">
        <v>93</v>
      </c>
      <c r="AH956" t="s">
        <v>66</v>
      </c>
      <c r="AI956">
        <v>1536</v>
      </c>
      <c r="AJ956">
        <v>0</v>
      </c>
      <c r="AK956" t="s">
        <v>109</v>
      </c>
      <c r="AL956">
        <v>457636</v>
      </c>
      <c r="AM956" t="s">
        <v>1052</v>
      </c>
      <c r="AN956" t="s">
        <v>1053</v>
      </c>
      <c r="AO956" t="s">
        <v>123</v>
      </c>
      <c r="AP956" t="s">
        <v>124</v>
      </c>
      <c r="AQ956" t="s">
        <v>68</v>
      </c>
      <c r="AR956" t="s">
        <v>93</v>
      </c>
      <c r="AS956" t="s">
        <v>67</v>
      </c>
      <c r="AT956" t="s">
        <v>146</v>
      </c>
      <c r="AU956" t="s">
        <v>125</v>
      </c>
      <c r="AV956" t="s">
        <v>67</v>
      </c>
      <c r="AW956" t="s">
        <v>126</v>
      </c>
      <c r="AX956" t="s">
        <v>297</v>
      </c>
      <c r="AY956" t="s">
        <v>110</v>
      </c>
      <c r="AZ956">
        <v>445</v>
      </c>
      <c r="BA956" t="s">
        <v>67</v>
      </c>
      <c r="BB956">
        <v>0</v>
      </c>
      <c r="BC956">
        <v>0</v>
      </c>
      <c r="BD956">
        <v>1.5</v>
      </c>
      <c r="BE956">
        <v>1.5</v>
      </c>
      <c r="BF956" t="s">
        <v>70</v>
      </c>
      <c r="BG956" t="s">
        <v>99</v>
      </c>
      <c r="BH956" t="s">
        <v>704</v>
      </c>
      <c r="BI956" t="s">
        <v>67</v>
      </c>
      <c r="BJ956" t="s">
        <v>147</v>
      </c>
      <c r="BK956" t="s">
        <v>67</v>
      </c>
      <c r="BL956" t="s">
        <v>97</v>
      </c>
      <c r="BM956">
        <v>8.93</v>
      </c>
      <c r="BN956">
        <v>3.21</v>
      </c>
      <c r="BO956">
        <v>1.44</v>
      </c>
      <c r="BP956">
        <v>2</v>
      </c>
      <c r="BQ956" t="s">
        <v>131</v>
      </c>
      <c r="BR956" t="s">
        <v>247</v>
      </c>
      <c r="BS956" t="s">
        <v>133</v>
      </c>
      <c r="BT956" t="s">
        <v>98</v>
      </c>
      <c r="BU956">
        <v>-1.25</v>
      </c>
      <c r="BV956">
        <v>-1</v>
      </c>
    </row>
    <row r="957" spans="1:74" x14ac:dyDescent="0.25">
      <c r="A957" t="s">
        <v>140</v>
      </c>
      <c r="B957" t="s">
        <v>103</v>
      </c>
      <c r="C957" t="s">
        <v>141</v>
      </c>
      <c r="D957">
        <v>5</v>
      </c>
      <c r="E957">
        <v>0.39</v>
      </c>
      <c r="F957" t="s">
        <v>67</v>
      </c>
      <c r="G957" t="s">
        <v>88</v>
      </c>
      <c r="H957">
        <v>199</v>
      </c>
      <c r="I957">
        <v>1.1299999999999999</v>
      </c>
      <c r="J957" t="s">
        <v>106</v>
      </c>
      <c r="K957" t="s">
        <v>67</v>
      </c>
      <c r="L957">
        <v>0</v>
      </c>
      <c r="M957" t="s">
        <v>116</v>
      </c>
      <c r="N957" t="s">
        <v>107</v>
      </c>
      <c r="O957">
        <v>-1.4</v>
      </c>
      <c r="P957">
        <v>-1.66</v>
      </c>
      <c r="Q957">
        <v>-1.43</v>
      </c>
      <c r="R957" t="s">
        <v>142</v>
      </c>
      <c r="S957">
        <v>6.7</v>
      </c>
      <c r="T957" t="s">
        <v>65</v>
      </c>
      <c r="U957" t="s">
        <v>1054</v>
      </c>
      <c r="V957" t="s">
        <v>108</v>
      </c>
      <c r="W957" t="s">
        <v>140</v>
      </c>
      <c r="X957">
        <v>0.44</v>
      </c>
      <c r="Y957" t="s">
        <v>67</v>
      </c>
      <c r="Z957">
        <v>-0.94</v>
      </c>
      <c r="AA957" t="s">
        <v>65</v>
      </c>
      <c r="AB957" t="s">
        <v>92</v>
      </c>
      <c r="AC957">
        <v>-1.66</v>
      </c>
      <c r="AD957">
        <v>2021</v>
      </c>
      <c r="AE957">
        <v>199.7</v>
      </c>
      <c r="AF957">
        <v>399</v>
      </c>
      <c r="AG957" t="s">
        <v>93</v>
      </c>
      <c r="AH957" t="s">
        <v>66</v>
      </c>
      <c r="AI957">
        <v>1536</v>
      </c>
      <c r="AJ957">
        <v>1.38</v>
      </c>
      <c r="AK957" t="s">
        <v>109</v>
      </c>
      <c r="AL957">
        <v>457637</v>
      </c>
      <c r="AM957" t="s">
        <v>867</v>
      </c>
      <c r="AN957" t="s">
        <v>67</v>
      </c>
      <c r="AO957" t="s">
        <v>123</v>
      </c>
      <c r="AP957" t="s">
        <v>124</v>
      </c>
      <c r="AQ957" t="s">
        <v>68</v>
      </c>
      <c r="AR957" t="s">
        <v>93</v>
      </c>
      <c r="AS957" t="s">
        <v>67</v>
      </c>
      <c r="AT957" t="s">
        <v>146</v>
      </c>
      <c r="AU957" t="s">
        <v>125</v>
      </c>
      <c r="AV957" t="s">
        <v>67</v>
      </c>
      <c r="AW957" t="s">
        <v>126</v>
      </c>
      <c r="AX957" t="s">
        <v>421</v>
      </c>
      <c r="AY957" t="s">
        <v>110</v>
      </c>
      <c r="AZ957">
        <v>175</v>
      </c>
      <c r="BA957" t="s">
        <v>67</v>
      </c>
      <c r="BB957">
        <v>0</v>
      </c>
      <c r="BC957">
        <v>0.23</v>
      </c>
      <c r="BD957">
        <v>2.1</v>
      </c>
      <c r="BE957">
        <v>2.1</v>
      </c>
      <c r="BF957" t="s">
        <v>70</v>
      </c>
      <c r="BG957" t="s">
        <v>178</v>
      </c>
      <c r="BH957" t="s">
        <v>704</v>
      </c>
      <c r="BI957" t="s">
        <v>67</v>
      </c>
      <c r="BJ957" t="s">
        <v>147</v>
      </c>
      <c r="BK957" t="s">
        <v>67</v>
      </c>
      <c r="BL957" t="s">
        <v>97</v>
      </c>
      <c r="BM957" t="s">
        <v>67</v>
      </c>
      <c r="BN957">
        <v>88</v>
      </c>
      <c r="BO957">
        <v>0.41</v>
      </c>
      <c r="BP957">
        <v>2.5</v>
      </c>
      <c r="BQ957" t="s">
        <v>131</v>
      </c>
      <c r="BR957" t="s">
        <v>1055</v>
      </c>
      <c r="BS957" t="s">
        <v>133</v>
      </c>
      <c r="BT957" t="s">
        <v>98</v>
      </c>
      <c r="BU957">
        <v>-1.25</v>
      </c>
      <c r="BV957">
        <v>-1</v>
      </c>
    </row>
    <row r="958" spans="1:74" x14ac:dyDescent="0.25">
      <c r="A958" t="s">
        <v>149</v>
      </c>
      <c r="B958" t="s">
        <v>150</v>
      </c>
      <c r="C958" t="s">
        <v>141</v>
      </c>
      <c r="D958">
        <v>5.4</v>
      </c>
      <c r="E958">
        <v>2.13</v>
      </c>
      <c r="F958" t="s">
        <v>67</v>
      </c>
      <c r="G958" t="s">
        <v>73</v>
      </c>
      <c r="H958">
        <v>199</v>
      </c>
      <c r="I958">
        <v>1.1299999999999999</v>
      </c>
      <c r="J958" t="s">
        <v>106</v>
      </c>
      <c r="K958" t="s">
        <v>67</v>
      </c>
      <c r="L958">
        <v>0</v>
      </c>
      <c r="M958" t="s">
        <v>116</v>
      </c>
      <c r="N958" t="s">
        <v>160</v>
      </c>
      <c r="O958">
        <v>-1.6</v>
      </c>
      <c r="P958">
        <v>-1.79</v>
      </c>
      <c r="Q958">
        <v>-1.54</v>
      </c>
      <c r="R958" t="s">
        <v>72</v>
      </c>
      <c r="S958">
        <v>17.7</v>
      </c>
      <c r="T958" t="s">
        <v>65</v>
      </c>
      <c r="U958" t="s">
        <v>1056</v>
      </c>
      <c r="V958" t="s">
        <v>108</v>
      </c>
      <c r="W958" t="s">
        <v>149</v>
      </c>
      <c r="X958">
        <v>2.41</v>
      </c>
      <c r="Y958" t="s">
        <v>67</v>
      </c>
      <c r="Z958">
        <v>-0.76</v>
      </c>
      <c r="AA958" t="s">
        <v>65</v>
      </c>
      <c r="AB958" t="s">
        <v>100</v>
      </c>
      <c r="AC958">
        <v>-1.79</v>
      </c>
      <c r="AD958">
        <v>2021</v>
      </c>
      <c r="AE958">
        <v>54.3</v>
      </c>
      <c r="AF958">
        <v>109</v>
      </c>
      <c r="AG958" t="s">
        <v>93</v>
      </c>
      <c r="AH958" t="s">
        <v>66</v>
      </c>
      <c r="AI958">
        <v>1536</v>
      </c>
      <c r="AJ958">
        <v>9.5299999999999994</v>
      </c>
      <c r="AK958" t="s">
        <v>109</v>
      </c>
      <c r="AL958">
        <v>457331</v>
      </c>
      <c r="AM958" t="s">
        <v>1057</v>
      </c>
      <c r="AN958" t="s">
        <v>67</v>
      </c>
      <c r="AO958" t="s">
        <v>123</v>
      </c>
      <c r="AP958" t="s">
        <v>124</v>
      </c>
      <c r="AQ958" t="s">
        <v>68</v>
      </c>
      <c r="AR958" t="s">
        <v>93</v>
      </c>
      <c r="AS958" t="s">
        <v>67</v>
      </c>
      <c r="AT958" t="s">
        <v>146</v>
      </c>
      <c r="AU958" t="s">
        <v>125</v>
      </c>
      <c r="AV958" t="s">
        <v>67</v>
      </c>
      <c r="AW958" t="s">
        <v>126</v>
      </c>
      <c r="AX958" t="s">
        <v>169</v>
      </c>
      <c r="AY958" t="s">
        <v>110</v>
      </c>
      <c r="AZ958">
        <v>956</v>
      </c>
      <c r="BA958" t="s">
        <v>67</v>
      </c>
      <c r="BB958">
        <v>0</v>
      </c>
      <c r="BC958">
        <v>0.25</v>
      </c>
      <c r="BD958">
        <v>3.9</v>
      </c>
      <c r="BE958">
        <v>3.9</v>
      </c>
      <c r="BF958" t="s">
        <v>128</v>
      </c>
      <c r="BG958" t="s">
        <v>128</v>
      </c>
      <c r="BH958" t="s">
        <v>704</v>
      </c>
      <c r="BI958" t="s">
        <v>67</v>
      </c>
      <c r="BJ958" t="s">
        <v>147</v>
      </c>
      <c r="BK958" t="s">
        <v>67</v>
      </c>
      <c r="BL958" t="s">
        <v>130</v>
      </c>
      <c r="BM958" t="s">
        <v>67</v>
      </c>
      <c r="BN958">
        <v>130.71</v>
      </c>
      <c r="BO958">
        <v>0.69</v>
      </c>
      <c r="BP958">
        <v>9.9</v>
      </c>
      <c r="BQ958" t="s">
        <v>74</v>
      </c>
      <c r="BR958" t="s">
        <v>668</v>
      </c>
      <c r="BS958" t="s">
        <v>133</v>
      </c>
      <c r="BT958" t="s">
        <v>98</v>
      </c>
      <c r="BU958">
        <v>-1.1000000000000001</v>
      </c>
      <c r="BV958">
        <v>-0.9</v>
      </c>
    </row>
    <row r="959" spans="1:74" x14ac:dyDescent="0.25">
      <c r="A959" t="s">
        <v>80</v>
      </c>
      <c r="B959" t="s">
        <v>80</v>
      </c>
      <c r="C959" t="s">
        <v>80</v>
      </c>
      <c r="D959">
        <v>3.8</v>
      </c>
      <c r="E959">
        <v>0.15</v>
      </c>
      <c r="F959" t="s">
        <v>67</v>
      </c>
      <c r="G959" t="s">
        <v>88</v>
      </c>
      <c r="H959">
        <v>199</v>
      </c>
      <c r="I959">
        <v>1.1299999999999999</v>
      </c>
      <c r="J959" t="s">
        <v>106</v>
      </c>
      <c r="K959" t="s">
        <v>67</v>
      </c>
      <c r="L959">
        <v>0</v>
      </c>
      <c r="M959" t="s">
        <v>116</v>
      </c>
      <c r="N959" t="s">
        <v>107</v>
      </c>
      <c r="O959">
        <v>-0.9</v>
      </c>
      <c r="P959">
        <v>-1.71</v>
      </c>
      <c r="Q959">
        <v>-1.54</v>
      </c>
      <c r="R959" t="s">
        <v>142</v>
      </c>
      <c r="S959">
        <v>5.6</v>
      </c>
      <c r="T959" t="s">
        <v>65</v>
      </c>
      <c r="U959" t="s">
        <v>1058</v>
      </c>
      <c r="V959" t="s">
        <v>108</v>
      </c>
      <c r="W959" t="s">
        <v>80</v>
      </c>
      <c r="X959">
        <v>0.17</v>
      </c>
      <c r="Y959" t="s">
        <v>67</v>
      </c>
      <c r="Z959">
        <v>-0.99</v>
      </c>
      <c r="AA959" t="s">
        <v>65</v>
      </c>
      <c r="AB959" t="s">
        <v>92</v>
      </c>
      <c r="AC959">
        <v>-1.71</v>
      </c>
      <c r="AD959">
        <v>2021</v>
      </c>
      <c r="AE959">
        <v>273.89999999999998</v>
      </c>
      <c r="AF959">
        <v>548</v>
      </c>
      <c r="AG959" t="s">
        <v>93</v>
      </c>
      <c r="AH959" t="s">
        <v>66</v>
      </c>
      <c r="AI959">
        <v>1536</v>
      </c>
      <c r="AJ959">
        <v>0.8</v>
      </c>
      <c r="AK959" t="s">
        <v>109</v>
      </c>
      <c r="AL959">
        <v>457638</v>
      </c>
      <c r="AM959" t="s">
        <v>638</v>
      </c>
      <c r="AN959" t="s">
        <v>67</v>
      </c>
      <c r="AO959" t="s">
        <v>123</v>
      </c>
      <c r="AP959" t="s">
        <v>124</v>
      </c>
      <c r="AQ959" t="s">
        <v>68</v>
      </c>
      <c r="AR959" t="s">
        <v>93</v>
      </c>
      <c r="AS959" t="s">
        <v>67</v>
      </c>
      <c r="AT959" t="s">
        <v>146</v>
      </c>
      <c r="AU959" t="s">
        <v>125</v>
      </c>
      <c r="AV959" t="s">
        <v>67</v>
      </c>
      <c r="AW959" t="s">
        <v>126</v>
      </c>
      <c r="AX959" t="s">
        <v>352</v>
      </c>
      <c r="AY959" t="s">
        <v>110</v>
      </c>
      <c r="AZ959">
        <v>401</v>
      </c>
      <c r="BA959" t="s">
        <v>67</v>
      </c>
      <c r="BB959">
        <v>0</v>
      </c>
      <c r="BC959">
        <v>0.17</v>
      </c>
      <c r="BD959">
        <v>2.1</v>
      </c>
      <c r="BE959">
        <v>2.1</v>
      </c>
      <c r="BF959" t="s">
        <v>70</v>
      </c>
      <c r="BG959" t="s">
        <v>178</v>
      </c>
      <c r="BH959" t="s">
        <v>704</v>
      </c>
      <c r="BI959" t="s">
        <v>67</v>
      </c>
      <c r="BJ959" t="s">
        <v>147</v>
      </c>
      <c r="BK959" t="s">
        <v>67</v>
      </c>
      <c r="BL959" t="s">
        <v>97</v>
      </c>
      <c r="BM959" t="s">
        <v>67</v>
      </c>
      <c r="BN959">
        <v>46.43</v>
      </c>
      <c r="BO959">
        <v>0.46</v>
      </c>
      <c r="BP959">
        <v>1.4</v>
      </c>
      <c r="BQ959" t="s">
        <v>148</v>
      </c>
      <c r="BR959" t="s">
        <v>1059</v>
      </c>
      <c r="BS959" t="s">
        <v>133</v>
      </c>
      <c r="BT959" t="s">
        <v>98</v>
      </c>
      <c r="BU959">
        <v>-1.25</v>
      </c>
      <c r="BV959">
        <v>-1</v>
      </c>
    </row>
    <row r="960" spans="1:74" x14ac:dyDescent="0.25">
      <c r="A960" t="s">
        <v>80</v>
      </c>
      <c r="B960" t="s">
        <v>80</v>
      </c>
      <c r="C960" t="s">
        <v>80</v>
      </c>
      <c r="D960">
        <v>2.2999999999999998</v>
      </c>
      <c r="E960">
        <v>0.14000000000000001</v>
      </c>
      <c r="F960" t="s">
        <v>67</v>
      </c>
      <c r="G960" t="s">
        <v>88</v>
      </c>
      <c r="H960">
        <v>199</v>
      </c>
      <c r="I960">
        <v>1.1299999999999999</v>
      </c>
      <c r="J960" t="s">
        <v>106</v>
      </c>
      <c r="K960" t="s">
        <v>67</v>
      </c>
      <c r="L960">
        <v>0</v>
      </c>
      <c r="M960" t="s">
        <v>116</v>
      </c>
      <c r="N960" t="s">
        <v>107</v>
      </c>
      <c r="O960">
        <v>-0.9</v>
      </c>
      <c r="P960">
        <v>-1.62</v>
      </c>
      <c r="Q960">
        <v>-1.45</v>
      </c>
      <c r="R960" t="s">
        <v>142</v>
      </c>
      <c r="S960">
        <v>5.4</v>
      </c>
      <c r="T960" t="s">
        <v>65</v>
      </c>
      <c r="U960" t="s">
        <v>1058</v>
      </c>
      <c r="V960" t="s">
        <v>108</v>
      </c>
      <c r="W960" t="s">
        <v>80</v>
      </c>
      <c r="X960">
        <v>0.16</v>
      </c>
      <c r="Y960" t="s">
        <v>67</v>
      </c>
      <c r="Z960">
        <v>-1</v>
      </c>
      <c r="AA960" t="s">
        <v>65</v>
      </c>
      <c r="AB960" t="s">
        <v>92</v>
      </c>
      <c r="AC960">
        <v>-1.62</v>
      </c>
      <c r="AD960">
        <v>2021</v>
      </c>
      <c r="AE960">
        <v>175.1</v>
      </c>
      <c r="AF960">
        <v>350</v>
      </c>
      <c r="AG960" t="s">
        <v>93</v>
      </c>
      <c r="AH960" t="s">
        <v>66</v>
      </c>
      <c r="AI960">
        <v>1536</v>
      </c>
      <c r="AJ960">
        <v>0.63</v>
      </c>
      <c r="AK960" t="s">
        <v>109</v>
      </c>
      <c r="AL960">
        <v>457639</v>
      </c>
      <c r="AM960" t="s">
        <v>638</v>
      </c>
      <c r="AN960" t="s">
        <v>67</v>
      </c>
      <c r="AO960" t="s">
        <v>123</v>
      </c>
      <c r="AP960" t="s">
        <v>124</v>
      </c>
      <c r="AQ960" t="s">
        <v>68</v>
      </c>
      <c r="AR960" t="s">
        <v>93</v>
      </c>
      <c r="AS960" t="s">
        <v>67</v>
      </c>
      <c r="AT960" t="s">
        <v>146</v>
      </c>
      <c r="AU960" t="s">
        <v>125</v>
      </c>
      <c r="AV960" t="s">
        <v>67</v>
      </c>
      <c r="AW960" t="s">
        <v>126</v>
      </c>
      <c r="AX960" t="s">
        <v>389</v>
      </c>
      <c r="AY960" t="s">
        <v>110</v>
      </c>
      <c r="AZ960">
        <v>402</v>
      </c>
      <c r="BA960" t="s">
        <v>67</v>
      </c>
      <c r="BB960">
        <v>0</v>
      </c>
      <c r="BC960">
        <v>0.17</v>
      </c>
      <c r="BD960">
        <v>2.1</v>
      </c>
      <c r="BE960">
        <v>2.1</v>
      </c>
      <c r="BF960" t="s">
        <v>70</v>
      </c>
      <c r="BG960" t="s">
        <v>178</v>
      </c>
      <c r="BH960" t="s">
        <v>704</v>
      </c>
      <c r="BI960" t="s">
        <v>67</v>
      </c>
      <c r="BJ960" t="s">
        <v>147</v>
      </c>
      <c r="BK960" t="s">
        <v>67</v>
      </c>
      <c r="BL960" t="s">
        <v>97</v>
      </c>
      <c r="BM960" t="s">
        <v>67</v>
      </c>
      <c r="BN960">
        <v>27.71</v>
      </c>
      <c r="BO960">
        <v>0.37</v>
      </c>
      <c r="BP960">
        <v>1.3</v>
      </c>
      <c r="BQ960" t="s">
        <v>148</v>
      </c>
      <c r="BR960" t="s">
        <v>1059</v>
      </c>
      <c r="BS960" t="s">
        <v>133</v>
      </c>
      <c r="BT960" t="s">
        <v>98</v>
      </c>
      <c r="BU960">
        <v>-1.25</v>
      </c>
      <c r="BV960">
        <v>-1</v>
      </c>
    </row>
    <row r="961" spans="1:74" x14ac:dyDescent="0.25">
      <c r="A961" t="s">
        <v>80</v>
      </c>
      <c r="B961" t="s">
        <v>80</v>
      </c>
      <c r="C961" t="s">
        <v>80</v>
      </c>
      <c r="D961">
        <v>1.6</v>
      </c>
      <c r="E961">
        <v>0.14000000000000001</v>
      </c>
      <c r="F961" t="s">
        <v>67</v>
      </c>
      <c r="G961" t="s">
        <v>88</v>
      </c>
      <c r="H961">
        <v>199</v>
      </c>
      <c r="I961">
        <v>1.1299999999999999</v>
      </c>
      <c r="J961" t="s">
        <v>106</v>
      </c>
      <c r="K961" t="s">
        <v>67</v>
      </c>
      <c r="L961">
        <v>0</v>
      </c>
      <c r="M961" t="s">
        <v>116</v>
      </c>
      <c r="N961" t="s">
        <v>107</v>
      </c>
      <c r="O961">
        <v>-0.9</v>
      </c>
      <c r="P961">
        <v>-1.62</v>
      </c>
      <c r="Q961">
        <v>-1.45</v>
      </c>
      <c r="R961" t="s">
        <v>142</v>
      </c>
      <c r="S961">
        <v>5.4</v>
      </c>
      <c r="T961" t="s">
        <v>65</v>
      </c>
      <c r="U961" t="s">
        <v>1058</v>
      </c>
      <c r="V961" t="s">
        <v>108</v>
      </c>
      <c r="W961" t="s">
        <v>80</v>
      </c>
      <c r="X961">
        <v>0.16</v>
      </c>
      <c r="Y961" t="s">
        <v>67</v>
      </c>
      <c r="Z961">
        <v>-1</v>
      </c>
      <c r="AA961" t="s">
        <v>65</v>
      </c>
      <c r="AB961" t="s">
        <v>92</v>
      </c>
      <c r="AC961">
        <v>-1.62</v>
      </c>
      <c r="AD961">
        <v>2021</v>
      </c>
      <c r="AE961">
        <v>126.3</v>
      </c>
      <c r="AF961">
        <v>253</v>
      </c>
      <c r="AG961" t="s">
        <v>93</v>
      </c>
      <c r="AH961" t="s">
        <v>66</v>
      </c>
      <c r="AI961">
        <v>1536</v>
      </c>
      <c r="AJ961">
        <v>0.63</v>
      </c>
      <c r="AK961" t="s">
        <v>109</v>
      </c>
      <c r="AL961">
        <v>459538</v>
      </c>
      <c r="AM961" t="s">
        <v>638</v>
      </c>
      <c r="AN961" t="s">
        <v>67</v>
      </c>
      <c r="AO961" t="s">
        <v>123</v>
      </c>
      <c r="AP961" t="s">
        <v>124</v>
      </c>
      <c r="AQ961" t="s">
        <v>68</v>
      </c>
      <c r="AR961" t="s">
        <v>93</v>
      </c>
      <c r="AS961" t="s">
        <v>67</v>
      </c>
      <c r="AT961" t="s">
        <v>146</v>
      </c>
      <c r="AU961" t="s">
        <v>125</v>
      </c>
      <c r="AV961" t="s">
        <v>67</v>
      </c>
      <c r="AW961" t="s">
        <v>126</v>
      </c>
      <c r="AX961" t="s">
        <v>389</v>
      </c>
      <c r="AY961" t="s">
        <v>110</v>
      </c>
      <c r="AZ961">
        <v>402</v>
      </c>
      <c r="BA961" t="s">
        <v>67</v>
      </c>
      <c r="BB961">
        <v>0</v>
      </c>
      <c r="BC961">
        <v>0.17</v>
      </c>
      <c r="BD961">
        <v>2.1</v>
      </c>
      <c r="BE961">
        <v>2.1</v>
      </c>
      <c r="BF961" t="s">
        <v>70</v>
      </c>
      <c r="BG961" t="s">
        <v>178</v>
      </c>
      <c r="BH961" t="s">
        <v>704</v>
      </c>
      <c r="BI961" t="s">
        <v>67</v>
      </c>
      <c r="BJ961" t="s">
        <v>147</v>
      </c>
      <c r="BK961" t="s">
        <v>67</v>
      </c>
      <c r="BL961" t="s">
        <v>97</v>
      </c>
      <c r="BM961" t="s">
        <v>67</v>
      </c>
      <c r="BN961">
        <v>19.98</v>
      </c>
      <c r="BO961">
        <v>0.37</v>
      </c>
      <c r="BP961">
        <v>1.3</v>
      </c>
      <c r="BQ961" t="s">
        <v>148</v>
      </c>
      <c r="BR961" t="s">
        <v>1060</v>
      </c>
      <c r="BS961" t="s">
        <v>133</v>
      </c>
      <c r="BT961" t="s">
        <v>98</v>
      </c>
      <c r="BU961">
        <v>-1.25</v>
      </c>
      <c r="BV961">
        <v>-1</v>
      </c>
    </row>
    <row r="962" spans="1:74" x14ac:dyDescent="0.25">
      <c r="A962" t="s">
        <v>152</v>
      </c>
      <c r="B962" t="s">
        <v>153</v>
      </c>
      <c r="C962" t="s">
        <v>141</v>
      </c>
      <c r="D962">
        <v>4.8</v>
      </c>
      <c r="E962">
        <v>0.13</v>
      </c>
      <c r="F962" t="s">
        <v>67</v>
      </c>
      <c r="G962" t="s">
        <v>88</v>
      </c>
      <c r="H962">
        <v>199</v>
      </c>
      <c r="I962">
        <v>1.1299999999999999</v>
      </c>
      <c r="J962" t="s">
        <v>106</v>
      </c>
      <c r="K962" t="s">
        <v>67</v>
      </c>
      <c r="L962">
        <v>0</v>
      </c>
      <c r="M962" t="s">
        <v>116</v>
      </c>
      <c r="N962" t="s">
        <v>107</v>
      </c>
      <c r="O962">
        <v>-1.4</v>
      </c>
      <c r="P962">
        <v>-1.54</v>
      </c>
      <c r="Q962">
        <v>-1.39</v>
      </c>
      <c r="R962" t="s">
        <v>142</v>
      </c>
      <c r="S962">
        <v>5.2</v>
      </c>
      <c r="T962" t="s">
        <v>65</v>
      </c>
      <c r="U962" t="s">
        <v>1061</v>
      </c>
      <c r="V962" t="s">
        <v>108</v>
      </c>
      <c r="W962" t="s">
        <v>152</v>
      </c>
      <c r="X962">
        <v>0.15</v>
      </c>
      <c r="Y962" t="s">
        <v>67</v>
      </c>
      <c r="Z962">
        <v>-0.92</v>
      </c>
      <c r="AA962" t="s">
        <v>65</v>
      </c>
      <c r="AB962" t="s">
        <v>92</v>
      </c>
      <c r="AC962">
        <v>-1.54</v>
      </c>
      <c r="AD962">
        <v>2021</v>
      </c>
      <c r="AE962">
        <v>279.89999999999998</v>
      </c>
      <c r="AF962">
        <v>560</v>
      </c>
      <c r="AG962" t="s">
        <v>93</v>
      </c>
      <c r="AH962" t="s">
        <v>66</v>
      </c>
      <c r="AI962">
        <v>1536</v>
      </c>
      <c r="AJ962">
        <v>0.65</v>
      </c>
      <c r="AK962" t="s">
        <v>109</v>
      </c>
      <c r="AL962">
        <v>457640</v>
      </c>
      <c r="AM962" t="s">
        <v>1062</v>
      </c>
      <c r="AN962" t="s">
        <v>67</v>
      </c>
      <c r="AO962" t="s">
        <v>123</v>
      </c>
      <c r="AP962" t="s">
        <v>124</v>
      </c>
      <c r="AQ962" t="s">
        <v>68</v>
      </c>
      <c r="AR962" t="s">
        <v>93</v>
      </c>
      <c r="AS962" t="s">
        <v>67</v>
      </c>
      <c r="AT962" t="s">
        <v>146</v>
      </c>
      <c r="AU962" t="s">
        <v>125</v>
      </c>
      <c r="AV962" t="s">
        <v>67</v>
      </c>
      <c r="AW962" t="s">
        <v>126</v>
      </c>
      <c r="AX962" t="s">
        <v>198</v>
      </c>
      <c r="AY962" t="s">
        <v>110</v>
      </c>
      <c r="AZ962">
        <v>793</v>
      </c>
      <c r="BA962" t="s">
        <v>67</v>
      </c>
      <c r="BB962">
        <v>0</v>
      </c>
      <c r="BC962">
        <v>0.15</v>
      </c>
      <c r="BD962">
        <v>1.8</v>
      </c>
      <c r="BE962">
        <v>1.8</v>
      </c>
      <c r="BF962" t="s">
        <v>70</v>
      </c>
      <c r="BG962" t="s">
        <v>128</v>
      </c>
      <c r="BH962" t="s">
        <v>704</v>
      </c>
      <c r="BI962" t="s">
        <v>67</v>
      </c>
      <c r="BJ962" t="s">
        <v>147</v>
      </c>
      <c r="BK962" t="s">
        <v>67</v>
      </c>
      <c r="BL962" t="s">
        <v>130</v>
      </c>
      <c r="BM962" t="s">
        <v>67</v>
      </c>
      <c r="BN962">
        <v>41.11</v>
      </c>
      <c r="BO962">
        <v>0.28999999999999998</v>
      </c>
      <c r="BP962">
        <v>1.7</v>
      </c>
      <c r="BQ962" t="s">
        <v>148</v>
      </c>
      <c r="BR962" t="s">
        <v>139</v>
      </c>
      <c r="BS962" t="s">
        <v>133</v>
      </c>
      <c r="BT962" t="s">
        <v>98</v>
      </c>
      <c r="BU962">
        <v>-1.25</v>
      </c>
      <c r="BV962">
        <v>-1</v>
      </c>
    </row>
    <row r="963" spans="1:74" x14ac:dyDescent="0.25">
      <c r="A963" t="s">
        <v>80</v>
      </c>
      <c r="B963" t="s">
        <v>80</v>
      </c>
      <c r="C963" t="s">
        <v>80</v>
      </c>
      <c r="D963">
        <v>1.8</v>
      </c>
      <c r="E963">
        <v>0.17</v>
      </c>
      <c r="F963" t="s">
        <v>67</v>
      </c>
      <c r="G963" t="s">
        <v>105</v>
      </c>
      <c r="H963">
        <v>199</v>
      </c>
      <c r="I963">
        <v>1.1299999999999999</v>
      </c>
      <c r="J963" t="s">
        <v>106</v>
      </c>
      <c r="K963" t="s">
        <v>67</v>
      </c>
      <c r="L963">
        <v>0</v>
      </c>
      <c r="M963" t="s">
        <v>116</v>
      </c>
      <c r="N963" t="s">
        <v>107</v>
      </c>
      <c r="O963">
        <v>-1.4</v>
      </c>
      <c r="P963">
        <v>-1.65</v>
      </c>
      <c r="Q963">
        <v>-1.48</v>
      </c>
      <c r="R963" t="s">
        <v>72</v>
      </c>
      <c r="S963">
        <v>8.3000000000000007</v>
      </c>
      <c r="T963" t="s">
        <v>65</v>
      </c>
      <c r="U963" t="s">
        <v>1063</v>
      </c>
      <c r="V963" t="s">
        <v>108</v>
      </c>
      <c r="W963" t="s">
        <v>80</v>
      </c>
      <c r="X963">
        <v>0.19</v>
      </c>
      <c r="Y963" t="s">
        <v>67</v>
      </c>
      <c r="Z963">
        <v>-0.99</v>
      </c>
      <c r="AA963" t="s">
        <v>65</v>
      </c>
      <c r="AB963" t="s">
        <v>92</v>
      </c>
      <c r="AC963">
        <v>-1.65</v>
      </c>
      <c r="AD963">
        <v>2021</v>
      </c>
      <c r="AE963">
        <v>98.9</v>
      </c>
      <c r="AF963">
        <v>198</v>
      </c>
      <c r="AG963" t="s">
        <v>93</v>
      </c>
      <c r="AH963" t="s">
        <v>66</v>
      </c>
      <c r="AI963">
        <v>1536</v>
      </c>
      <c r="AJ963">
        <v>0.87</v>
      </c>
      <c r="AK963" t="s">
        <v>109</v>
      </c>
      <c r="AL963">
        <v>457641</v>
      </c>
      <c r="AM963" t="s">
        <v>366</v>
      </c>
      <c r="AN963" t="s">
        <v>67</v>
      </c>
      <c r="AO963" t="s">
        <v>123</v>
      </c>
      <c r="AP963" t="s">
        <v>124</v>
      </c>
      <c r="AQ963" t="s">
        <v>68</v>
      </c>
      <c r="AR963" t="s">
        <v>93</v>
      </c>
      <c r="AS963" t="s">
        <v>67</v>
      </c>
      <c r="AT963" t="s">
        <v>146</v>
      </c>
      <c r="AU963" t="s">
        <v>125</v>
      </c>
      <c r="AV963" t="s">
        <v>67</v>
      </c>
      <c r="AW963" t="s">
        <v>126</v>
      </c>
      <c r="AX963" t="s">
        <v>290</v>
      </c>
      <c r="AY963" t="s">
        <v>110</v>
      </c>
      <c r="AZ963">
        <v>1196</v>
      </c>
      <c r="BA963" t="s">
        <v>67</v>
      </c>
      <c r="BB963">
        <v>0</v>
      </c>
      <c r="BC963">
        <v>0.17</v>
      </c>
      <c r="BD963">
        <v>3.3</v>
      </c>
      <c r="BE963">
        <v>3.3</v>
      </c>
      <c r="BF963" t="s">
        <v>70</v>
      </c>
      <c r="BG963" t="s">
        <v>128</v>
      </c>
      <c r="BH963" t="s">
        <v>704</v>
      </c>
      <c r="BI963" t="s">
        <v>67</v>
      </c>
      <c r="BJ963" t="s">
        <v>147</v>
      </c>
      <c r="BK963" t="s">
        <v>67</v>
      </c>
      <c r="BL963" t="s">
        <v>130</v>
      </c>
      <c r="BM963" t="s">
        <v>67</v>
      </c>
      <c r="BN963">
        <v>18.989999999999998</v>
      </c>
      <c r="BO963">
        <v>0.4</v>
      </c>
      <c r="BP963">
        <v>1.8</v>
      </c>
      <c r="BQ963" t="s">
        <v>148</v>
      </c>
      <c r="BR963" t="s">
        <v>139</v>
      </c>
      <c r="BS963" t="s">
        <v>133</v>
      </c>
      <c r="BT963" t="s">
        <v>98</v>
      </c>
      <c r="BU963">
        <v>-1.25</v>
      </c>
      <c r="BV963">
        <v>-1</v>
      </c>
    </row>
    <row r="964" spans="1:74" x14ac:dyDescent="0.25">
      <c r="A964" t="s">
        <v>80</v>
      </c>
      <c r="B964" t="s">
        <v>80</v>
      </c>
      <c r="C964" t="s">
        <v>80</v>
      </c>
      <c r="D964">
        <v>3</v>
      </c>
      <c r="E964">
        <v>0.15</v>
      </c>
      <c r="F964" t="s">
        <v>67</v>
      </c>
      <c r="G964" t="s">
        <v>105</v>
      </c>
      <c r="H964">
        <v>199</v>
      </c>
      <c r="I964">
        <v>1.1299999999999999</v>
      </c>
      <c r="J964" t="s">
        <v>106</v>
      </c>
      <c r="K964" t="s">
        <v>67</v>
      </c>
      <c r="L964">
        <v>0</v>
      </c>
      <c r="M964" t="s">
        <v>116</v>
      </c>
      <c r="N964" t="s">
        <v>107</v>
      </c>
      <c r="O964">
        <v>-1.4</v>
      </c>
      <c r="P964">
        <v>-1.51</v>
      </c>
      <c r="Q964">
        <v>-1.29</v>
      </c>
      <c r="R964" t="s">
        <v>72</v>
      </c>
      <c r="S964">
        <v>7.8</v>
      </c>
      <c r="T964" t="s">
        <v>65</v>
      </c>
      <c r="U964" t="s">
        <v>1063</v>
      </c>
      <c r="V964" t="s">
        <v>108</v>
      </c>
      <c r="W964" t="s">
        <v>80</v>
      </c>
      <c r="X964">
        <v>0.17</v>
      </c>
      <c r="Y964" t="s">
        <v>67</v>
      </c>
      <c r="Z964">
        <v>-0.97</v>
      </c>
      <c r="AA964" t="s">
        <v>65</v>
      </c>
      <c r="AB964" t="s">
        <v>92</v>
      </c>
      <c r="AC964">
        <v>-1.51</v>
      </c>
      <c r="AD964">
        <v>2021</v>
      </c>
      <c r="AE964">
        <v>228.3</v>
      </c>
      <c r="AF964">
        <v>457</v>
      </c>
      <c r="AG964" t="s">
        <v>93</v>
      </c>
      <c r="AH964" t="s">
        <v>66</v>
      </c>
      <c r="AI964">
        <v>1536</v>
      </c>
      <c r="AJ964">
        <v>0.4</v>
      </c>
      <c r="AK964" t="s">
        <v>109</v>
      </c>
      <c r="AL964">
        <v>457644</v>
      </c>
      <c r="AM964" t="s">
        <v>366</v>
      </c>
      <c r="AN964" t="s">
        <v>67</v>
      </c>
      <c r="AO964" t="s">
        <v>123</v>
      </c>
      <c r="AP964" t="s">
        <v>124</v>
      </c>
      <c r="AQ964" t="s">
        <v>68</v>
      </c>
      <c r="AR964" t="s">
        <v>93</v>
      </c>
      <c r="AS964" t="s">
        <v>67</v>
      </c>
      <c r="AT964" t="s">
        <v>146</v>
      </c>
      <c r="AU964" t="s">
        <v>125</v>
      </c>
      <c r="AV964" t="s">
        <v>67</v>
      </c>
      <c r="AW964" t="s">
        <v>126</v>
      </c>
      <c r="AX964" t="s">
        <v>290</v>
      </c>
      <c r="AY964" t="s">
        <v>110</v>
      </c>
      <c r="AZ964">
        <v>503</v>
      </c>
      <c r="BA964" t="s">
        <v>67</v>
      </c>
      <c r="BB964">
        <v>0</v>
      </c>
      <c r="BC964">
        <v>0.22</v>
      </c>
      <c r="BD964">
        <v>3.3</v>
      </c>
      <c r="BE964">
        <v>3.3</v>
      </c>
      <c r="BF964" t="s">
        <v>70</v>
      </c>
      <c r="BG964" t="s">
        <v>128</v>
      </c>
      <c r="BH964" t="s">
        <v>704</v>
      </c>
      <c r="BI964" t="s">
        <v>67</v>
      </c>
      <c r="BJ964" t="s">
        <v>147</v>
      </c>
      <c r="BK964" t="s">
        <v>67</v>
      </c>
      <c r="BL964" t="s">
        <v>130</v>
      </c>
      <c r="BM964" t="s">
        <v>67</v>
      </c>
      <c r="BN964">
        <v>38.700000000000003</v>
      </c>
      <c r="BO964">
        <v>0.26</v>
      </c>
      <c r="BP964">
        <v>1.3</v>
      </c>
      <c r="BQ964" t="s">
        <v>148</v>
      </c>
      <c r="BR964" t="s">
        <v>139</v>
      </c>
      <c r="BS964" t="s">
        <v>133</v>
      </c>
      <c r="BT964" t="s">
        <v>98</v>
      </c>
      <c r="BU964">
        <v>-1.25</v>
      </c>
      <c r="BV964">
        <v>-1</v>
      </c>
    </row>
    <row r="965" spans="1:74" x14ac:dyDescent="0.25">
      <c r="A965" t="s">
        <v>80</v>
      </c>
      <c r="B965" t="s">
        <v>80</v>
      </c>
      <c r="C965" t="s">
        <v>80</v>
      </c>
      <c r="D965">
        <v>1.8</v>
      </c>
      <c r="E965">
        <v>0.05</v>
      </c>
      <c r="F965" t="s">
        <v>67</v>
      </c>
      <c r="G965" t="s">
        <v>105</v>
      </c>
      <c r="H965">
        <v>199</v>
      </c>
      <c r="I965">
        <v>1.1299999999999999</v>
      </c>
      <c r="J965" t="s">
        <v>106</v>
      </c>
      <c r="K965" t="s">
        <v>67</v>
      </c>
      <c r="L965">
        <v>0</v>
      </c>
      <c r="M965" t="s">
        <v>116</v>
      </c>
      <c r="N965" t="s">
        <v>107</v>
      </c>
      <c r="O965">
        <v>-1.25</v>
      </c>
      <c r="P965">
        <v>-1.18</v>
      </c>
      <c r="Q965">
        <v>-0.94</v>
      </c>
      <c r="R965" t="s">
        <v>142</v>
      </c>
      <c r="S965">
        <v>4</v>
      </c>
      <c r="T965" t="s">
        <v>65</v>
      </c>
      <c r="U965" t="s">
        <v>1064</v>
      </c>
      <c r="V965" t="s">
        <v>108</v>
      </c>
      <c r="W965" t="s">
        <v>80</v>
      </c>
      <c r="X965">
        <v>0.06</v>
      </c>
      <c r="Y965" t="s">
        <v>67</v>
      </c>
      <c r="Z965">
        <v>-0.84</v>
      </c>
      <c r="AA965" t="s">
        <v>65</v>
      </c>
      <c r="AB965" t="s">
        <v>92</v>
      </c>
      <c r="AC965">
        <v>-1.18</v>
      </c>
      <c r="AD965">
        <v>2021</v>
      </c>
      <c r="AE965">
        <v>182.8</v>
      </c>
      <c r="AF965">
        <v>366</v>
      </c>
      <c r="AG965" t="s">
        <v>93</v>
      </c>
      <c r="AH965" t="s">
        <v>66</v>
      </c>
      <c r="AI965">
        <v>1536</v>
      </c>
      <c r="AJ965">
        <v>0.21</v>
      </c>
      <c r="AK965" t="s">
        <v>109</v>
      </c>
      <c r="AL965">
        <v>457642</v>
      </c>
      <c r="AM965" t="s">
        <v>1065</v>
      </c>
      <c r="AN965" t="s">
        <v>67</v>
      </c>
      <c r="AO965" t="s">
        <v>123</v>
      </c>
      <c r="AP965" t="s">
        <v>124</v>
      </c>
      <c r="AQ965" t="s">
        <v>68</v>
      </c>
      <c r="AR965" t="s">
        <v>93</v>
      </c>
      <c r="AS965" t="s">
        <v>67</v>
      </c>
      <c r="AT965" t="s">
        <v>146</v>
      </c>
      <c r="AU965" t="s">
        <v>125</v>
      </c>
      <c r="AV965" t="s">
        <v>67</v>
      </c>
      <c r="AW965" t="s">
        <v>126</v>
      </c>
      <c r="AX965" t="s">
        <v>290</v>
      </c>
      <c r="AY965" t="s">
        <v>110</v>
      </c>
      <c r="AZ965">
        <v>153</v>
      </c>
      <c r="BA965" t="s">
        <v>67</v>
      </c>
      <c r="BB965">
        <v>0</v>
      </c>
      <c r="BC965">
        <v>0.24</v>
      </c>
      <c r="BD965">
        <v>1.5</v>
      </c>
      <c r="BE965">
        <v>1.5</v>
      </c>
      <c r="BF965" t="s">
        <v>128</v>
      </c>
      <c r="BG965" t="s">
        <v>128</v>
      </c>
      <c r="BH965" t="s">
        <v>704</v>
      </c>
      <c r="BI965" t="s">
        <v>67</v>
      </c>
      <c r="BJ965" t="s">
        <v>147</v>
      </c>
      <c r="BK965" t="s">
        <v>67</v>
      </c>
      <c r="BL965" t="s">
        <v>130</v>
      </c>
      <c r="BM965" t="s">
        <v>67</v>
      </c>
      <c r="BN965">
        <v>10.33</v>
      </c>
      <c r="BO965">
        <v>0.08</v>
      </c>
      <c r="BP965">
        <v>1</v>
      </c>
      <c r="BQ965" t="s">
        <v>148</v>
      </c>
      <c r="BR965" t="s">
        <v>872</v>
      </c>
      <c r="BS965" t="s">
        <v>133</v>
      </c>
      <c r="BT965" t="s">
        <v>98</v>
      </c>
      <c r="BU965">
        <v>-1.1000000000000001</v>
      </c>
      <c r="BV965">
        <v>-0.85</v>
      </c>
    </row>
    <row r="966" spans="1:74" x14ac:dyDescent="0.25">
      <c r="A966" t="s">
        <v>80</v>
      </c>
      <c r="B966" t="s">
        <v>80</v>
      </c>
      <c r="C966" t="s">
        <v>80</v>
      </c>
      <c r="D966">
        <v>1.6</v>
      </c>
      <c r="E966">
        <v>0.01</v>
      </c>
      <c r="F966">
        <v>0.14000000000000001</v>
      </c>
      <c r="G966" t="s">
        <v>105</v>
      </c>
      <c r="H966">
        <v>199</v>
      </c>
      <c r="I966">
        <v>1.1299999999999999</v>
      </c>
      <c r="J966" t="s">
        <v>106</v>
      </c>
      <c r="K966" t="s">
        <v>67</v>
      </c>
      <c r="L966">
        <v>0</v>
      </c>
      <c r="M966" t="s">
        <v>116</v>
      </c>
      <c r="N966" t="s">
        <v>107</v>
      </c>
      <c r="O966">
        <v>-1.25</v>
      </c>
      <c r="P966">
        <v>-0.97</v>
      </c>
      <c r="Q966">
        <v>-0.94</v>
      </c>
      <c r="R966" t="s">
        <v>142</v>
      </c>
      <c r="S966">
        <v>3.7</v>
      </c>
      <c r="T966" t="s">
        <v>65</v>
      </c>
      <c r="U966" t="s">
        <v>1064</v>
      </c>
      <c r="V966" t="s">
        <v>108</v>
      </c>
      <c r="W966" t="s">
        <v>80</v>
      </c>
      <c r="X966">
        <v>0.01</v>
      </c>
      <c r="Y966">
        <v>0.14000000000000001</v>
      </c>
      <c r="Z966">
        <v>-0.85</v>
      </c>
      <c r="AA966" t="s">
        <v>65</v>
      </c>
      <c r="AB966" t="s">
        <v>92</v>
      </c>
      <c r="AC966">
        <v>-0.97</v>
      </c>
      <c r="AD966">
        <v>2021</v>
      </c>
      <c r="AE966">
        <v>221.9</v>
      </c>
      <c r="AF966">
        <v>444</v>
      </c>
      <c r="AG966" t="s">
        <v>93</v>
      </c>
      <c r="AH966" t="s">
        <v>66</v>
      </c>
      <c r="AI966">
        <v>1536</v>
      </c>
      <c r="AJ966">
        <v>0.04</v>
      </c>
      <c r="AK966" t="s">
        <v>109</v>
      </c>
      <c r="AL966">
        <v>457643</v>
      </c>
      <c r="AM966" t="s">
        <v>1065</v>
      </c>
      <c r="AN966" t="s">
        <v>67</v>
      </c>
      <c r="AO966" t="s">
        <v>123</v>
      </c>
      <c r="AP966" t="s">
        <v>124</v>
      </c>
      <c r="AQ966" t="s">
        <v>68</v>
      </c>
      <c r="AR966" t="s">
        <v>93</v>
      </c>
      <c r="AS966" t="s">
        <v>67</v>
      </c>
      <c r="AT966" t="s">
        <v>146</v>
      </c>
      <c r="AU966" t="s">
        <v>125</v>
      </c>
      <c r="AV966" t="s">
        <v>67</v>
      </c>
      <c r="AW966" t="s">
        <v>126</v>
      </c>
      <c r="AX966" t="s">
        <v>290</v>
      </c>
      <c r="AY966" t="s">
        <v>110</v>
      </c>
      <c r="AZ966">
        <v>154</v>
      </c>
      <c r="BA966" t="s">
        <v>67</v>
      </c>
      <c r="BB966">
        <v>0</v>
      </c>
      <c r="BC966">
        <v>0.03</v>
      </c>
      <c r="BD966">
        <v>1.5</v>
      </c>
      <c r="BE966">
        <v>1.5</v>
      </c>
      <c r="BF966" t="s">
        <v>70</v>
      </c>
      <c r="BG966" t="s">
        <v>128</v>
      </c>
      <c r="BH966" t="s">
        <v>704</v>
      </c>
      <c r="BI966" t="s">
        <v>67</v>
      </c>
      <c r="BJ966" t="s">
        <v>147</v>
      </c>
      <c r="BK966" t="s">
        <v>67</v>
      </c>
      <c r="BL966" t="s">
        <v>130</v>
      </c>
      <c r="BM966">
        <v>31.065999999999999</v>
      </c>
      <c r="BN966">
        <v>2.5099999999999998</v>
      </c>
      <c r="BO966">
        <v>0.12</v>
      </c>
      <c r="BP966">
        <v>0.7</v>
      </c>
      <c r="BQ966" t="s">
        <v>148</v>
      </c>
      <c r="BR966" t="s">
        <v>139</v>
      </c>
      <c r="BS966" t="s">
        <v>133</v>
      </c>
      <c r="BT966" t="s">
        <v>98</v>
      </c>
      <c r="BU966">
        <v>-1.1000000000000001</v>
      </c>
      <c r="BV966">
        <v>-0.85</v>
      </c>
    </row>
    <row r="967" spans="1:74" x14ac:dyDescent="0.25">
      <c r="A967" t="s">
        <v>80</v>
      </c>
      <c r="B967" t="s">
        <v>80</v>
      </c>
      <c r="C967" t="s">
        <v>80</v>
      </c>
      <c r="D967">
        <v>0.3</v>
      </c>
      <c r="E967">
        <v>0.01</v>
      </c>
      <c r="F967">
        <v>0.14000000000000001</v>
      </c>
      <c r="G967" t="s">
        <v>105</v>
      </c>
      <c r="H967">
        <v>199</v>
      </c>
      <c r="I967">
        <v>1.1299999999999999</v>
      </c>
      <c r="J967" t="s">
        <v>106</v>
      </c>
      <c r="K967" t="s">
        <v>67</v>
      </c>
      <c r="L967">
        <v>0</v>
      </c>
      <c r="M967" t="s">
        <v>116</v>
      </c>
      <c r="N967" t="s">
        <v>107</v>
      </c>
      <c r="O967">
        <v>-1.25</v>
      </c>
      <c r="P967">
        <v>-0.97</v>
      </c>
      <c r="Q967">
        <v>-0.94</v>
      </c>
      <c r="R967" t="s">
        <v>142</v>
      </c>
      <c r="S967">
        <v>3.7</v>
      </c>
      <c r="T967" t="s">
        <v>65</v>
      </c>
      <c r="U967" t="s">
        <v>1064</v>
      </c>
      <c r="V967" t="s">
        <v>108</v>
      </c>
      <c r="W967" t="s">
        <v>80</v>
      </c>
      <c r="X967">
        <v>0.01</v>
      </c>
      <c r="Y967">
        <v>0.14000000000000001</v>
      </c>
      <c r="Z967">
        <v>-0.85</v>
      </c>
      <c r="AA967" t="s">
        <v>65</v>
      </c>
      <c r="AB967" t="s">
        <v>92</v>
      </c>
      <c r="AC967">
        <v>-0.97</v>
      </c>
      <c r="AD967">
        <v>2021</v>
      </c>
      <c r="AE967">
        <v>36.700000000000003</v>
      </c>
      <c r="AF967">
        <v>73</v>
      </c>
      <c r="AG967" t="s">
        <v>93</v>
      </c>
      <c r="AH967" t="s">
        <v>66</v>
      </c>
      <c r="AI967">
        <v>1536</v>
      </c>
      <c r="AJ967">
        <v>0.04</v>
      </c>
      <c r="AK967" t="s">
        <v>109</v>
      </c>
      <c r="AL967">
        <v>459539</v>
      </c>
      <c r="AM967" t="s">
        <v>1065</v>
      </c>
      <c r="AN967" t="s">
        <v>67</v>
      </c>
      <c r="AO967" t="s">
        <v>123</v>
      </c>
      <c r="AP967" t="s">
        <v>124</v>
      </c>
      <c r="AQ967" t="s">
        <v>68</v>
      </c>
      <c r="AR967" t="s">
        <v>93</v>
      </c>
      <c r="AS967" t="s">
        <v>67</v>
      </c>
      <c r="AT967" t="s">
        <v>146</v>
      </c>
      <c r="AU967" t="s">
        <v>125</v>
      </c>
      <c r="AV967" t="s">
        <v>67</v>
      </c>
      <c r="AW967" t="s">
        <v>126</v>
      </c>
      <c r="AX967" t="s">
        <v>290</v>
      </c>
      <c r="AY967" t="s">
        <v>110</v>
      </c>
      <c r="AZ967">
        <v>154</v>
      </c>
      <c r="BA967" t="s">
        <v>67</v>
      </c>
      <c r="BB967">
        <v>0</v>
      </c>
      <c r="BC967">
        <v>0.03</v>
      </c>
      <c r="BD967">
        <v>1.5</v>
      </c>
      <c r="BE967">
        <v>1.5</v>
      </c>
      <c r="BF967" t="s">
        <v>128</v>
      </c>
      <c r="BG967" t="s">
        <v>128</v>
      </c>
      <c r="BH967" t="s">
        <v>704</v>
      </c>
      <c r="BI967" t="s">
        <v>67</v>
      </c>
      <c r="BJ967" t="s">
        <v>147</v>
      </c>
      <c r="BK967" t="s">
        <v>67</v>
      </c>
      <c r="BL967" t="s">
        <v>130</v>
      </c>
      <c r="BM967">
        <v>5.1379999999999999</v>
      </c>
      <c r="BN967">
        <v>0.41</v>
      </c>
      <c r="BO967">
        <v>0.12</v>
      </c>
      <c r="BP967">
        <v>0.7</v>
      </c>
      <c r="BQ967" t="s">
        <v>148</v>
      </c>
      <c r="BR967" t="s">
        <v>872</v>
      </c>
      <c r="BS967" t="s">
        <v>133</v>
      </c>
      <c r="BT967" t="s">
        <v>98</v>
      </c>
      <c r="BU967">
        <v>-1.1000000000000001</v>
      </c>
      <c r="BV967">
        <v>-0.85</v>
      </c>
    </row>
    <row r="968" spans="1:74" x14ac:dyDescent="0.25">
      <c r="A968" t="s">
        <v>80</v>
      </c>
      <c r="B968" t="s">
        <v>80</v>
      </c>
      <c r="C968" t="s">
        <v>80</v>
      </c>
      <c r="D968">
        <v>1.8</v>
      </c>
      <c r="E968">
        <v>7.0000000000000007E-2</v>
      </c>
      <c r="F968">
        <v>0.3</v>
      </c>
      <c r="G968" t="s">
        <v>111</v>
      </c>
      <c r="H968">
        <v>199</v>
      </c>
      <c r="I968">
        <v>1.1299999999999999</v>
      </c>
      <c r="J968" t="s">
        <v>106</v>
      </c>
      <c r="K968" t="s">
        <v>67</v>
      </c>
      <c r="L968">
        <v>0</v>
      </c>
      <c r="M968" t="s">
        <v>116</v>
      </c>
      <c r="N968" t="s">
        <v>107</v>
      </c>
      <c r="O968">
        <v>-1.4</v>
      </c>
      <c r="P968">
        <v>-1.1499999999999999</v>
      </c>
      <c r="Q968">
        <v>-0.9</v>
      </c>
      <c r="R968" t="s">
        <v>72</v>
      </c>
      <c r="S968">
        <v>6.1</v>
      </c>
      <c r="T968" t="s">
        <v>65</v>
      </c>
      <c r="U968" t="s">
        <v>1066</v>
      </c>
      <c r="V968" t="s">
        <v>108</v>
      </c>
      <c r="W968" t="s">
        <v>80</v>
      </c>
      <c r="X968">
        <v>0.08</v>
      </c>
      <c r="Y968">
        <v>0.31</v>
      </c>
      <c r="Z968">
        <v>-0.9</v>
      </c>
      <c r="AA968" t="s">
        <v>65</v>
      </c>
      <c r="AB968" t="s">
        <v>92</v>
      </c>
      <c r="AC968">
        <v>-1.1499999999999999</v>
      </c>
      <c r="AD968">
        <v>2021</v>
      </c>
      <c r="AE968">
        <v>231</v>
      </c>
      <c r="AF968">
        <v>462</v>
      </c>
      <c r="AG968" t="s">
        <v>93</v>
      </c>
      <c r="AH968" t="s">
        <v>66</v>
      </c>
      <c r="AI968">
        <v>1536</v>
      </c>
      <c r="AJ968">
        <v>0.11</v>
      </c>
      <c r="AK968" t="s">
        <v>109</v>
      </c>
      <c r="AL968">
        <v>457645</v>
      </c>
      <c r="AM968" t="s">
        <v>1067</v>
      </c>
      <c r="AN968" t="s">
        <v>1068</v>
      </c>
      <c r="AO968" t="s">
        <v>123</v>
      </c>
      <c r="AP968" t="s">
        <v>124</v>
      </c>
      <c r="AQ968" t="s">
        <v>68</v>
      </c>
      <c r="AR968" t="s">
        <v>93</v>
      </c>
      <c r="AS968" t="s">
        <v>67</v>
      </c>
      <c r="AT968" t="s">
        <v>146</v>
      </c>
      <c r="AU968" t="s">
        <v>125</v>
      </c>
      <c r="AV968" t="s">
        <v>67</v>
      </c>
      <c r="AW968" t="s">
        <v>126</v>
      </c>
      <c r="AX968" t="s">
        <v>290</v>
      </c>
      <c r="AY968" t="s">
        <v>110</v>
      </c>
      <c r="AZ968">
        <v>370</v>
      </c>
      <c r="BA968" t="s">
        <v>67</v>
      </c>
      <c r="BB968">
        <v>0</v>
      </c>
      <c r="BC968">
        <v>0.25</v>
      </c>
      <c r="BD968">
        <v>2.7</v>
      </c>
      <c r="BE968">
        <v>2.7</v>
      </c>
      <c r="BF968" t="s">
        <v>70</v>
      </c>
      <c r="BG968" t="s">
        <v>99</v>
      </c>
      <c r="BH968" t="s">
        <v>704</v>
      </c>
      <c r="BI968" t="s">
        <v>67</v>
      </c>
      <c r="BJ968" t="s">
        <v>147</v>
      </c>
      <c r="BK968" t="s">
        <v>67</v>
      </c>
      <c r="BL968" t="s">
        <v>97</v>
      </c>
      <c r="BM968">
        <v>71.61</v>
      </c>
      <c r="BN968">
        <v>18.27</v>
      </c>
      <c r="BO968">
        <v>0.25</v>
      </c>
      <c r="BP968">
        <v>0.8</v>
      </c>
      <c r="BQ968" t="s">
        <v>148</v>
      </c>
      <c r="BR968" t="s">
        <v>1069</v>
      </c>
      <c r="BS968" t="s">
        <v>133</v>
      </c>
      <c r="BT968" t="s">
        <v>98</v>
      </c>
      <c r="BU968">
        <v>-1.25</v>
      </c>
      <c r="BV968">
        <v>-1</v>
      </c>
    </row>
    <row r="969" spans="1:74" x14ac:dyDescent="0.25">
      <c r="A969" t="s">
        <v>149</v>
      </c>
      <c r="B969" t="s">
        <v>150</v>
      </c>
      <c r="C969" t="s">
        <v>141</v>
      </c>
      <c r="D969">
        <v>1.5</v>
      </c>
      <c r="E969">
        <v>0.1</v>
      </c>
      <c r="F969" t="s">
        <v>67</v>
      </c>
      <c r="G969" t="s">
        <v>88</v>
      </c>
      <c r="H969">
        <v>199</v>
      </c>
      <c r="I969">
        <v>1.1299999999999999</v>
      </c>
      <c r="J969" t="s">
        <v>89</v>
      </c>
      <c r="K969" t="s">
        <v>67</v>
      </c>
      <c r="L969">
        <v>0</v>
      </c>
      <c r="M969" t="s">
        <v>116</v>
      </c>
      <c r="N969" t="s">
        <v>107</v>
      </c>
      <c r="O969">
        <v>-1.4</v>
      </c>
      <c r="P969">
        <v>-1.47</v>
      </c>
      <c r="Q969">
        <v>-1.1299999999999999</v>
      </c>
      <c r="R969" t="s">
        <v>72</v>
      </c>
      <c r="S969">
        <v>6.5</v>
      </c>
      <c r="T969" t="s">
        <v>65</v>
      </c>
      <c r="U969" t="s">
        <v>1070</v>
      </c>
      <c r="V969" t="s">
        <v>144</v>
      </c>
      <c r="W969" t="s">
        <v>149</v>
      </c>
      <c r="X969">
        <v>0.11</v>
      </c>
      <c r="Y969" t="s">
        <v>67</v>
      </c>
      <c r="Z969">
        <v>-0.98</v>
      </c>
      <c r="AA969" t="s">
        <v>65</v>
      </c>
      <c r="AB969" t="s">
        <v>92</v>
      </c>
      <c r="AC969">
        <v>-1.47</v>
      </c>
      <c r="AD969">
        <v>2021</v>
      </c>
      <c r="AE969">
        <v>136.80000000000001</v>
      </c>
      <c r="AF969">
        <v>274</v>
      </c>
      <c r="AG969" t="s">
        <v>93</v>
      </c>
      <c r="AH969" t="s">
        <v>66</v>
      </c>
      <c r="AI969">
        <v>1536</v>
      </c>
      <c r="AJ969">
        <v>0.31</v>
      </c>
      <c r="AK969" t="s">
        <v>109</v>
      </c>
      <c r="AL969">
        <v>457646</v>
      </c>
      <c r="AM969" t="s">
        <v>1071</v>
      </c>
      <c r="AN969" t="s">
        <v>67</v>
      </c>
      <c r="AO969" t="s">
        <v>123</v>
      </c>
      <c r="AP969" t="s">
        <v>124</v>
      </c>
      <c r="AQ969" t="s">
        <v>68</v>
      </c>
      <c r="AR969" t="s">
        <v>93</v>
      </c>
      <c r="AS969" t="s">
        <v>67</v>
      </c>
      <c r="AT969" t="s">
        <v>146</v>
      </c>
      <c r="AU969" t="s">
        <v>125</v>
      </c>
      <c r="AV969" t="s">
        <v>67</v>
      </c>
      <c r="AW969" t="s">
        <v>126</v>
      </c>
      <c r="AX969" t="s">
        <v>194</v>
      </c>
      <c r="AY969" t="s">
        <v>110</v>
      </c>
      <c r="AZ969">
        <v>1082</v>
      </c>
      <c r="BA969" t="s">
        <v>67</v>
      </c>
      <c r="BB969">
        <v>0</v>
      </c>
      <c r="BC969">
        <v>0.34</v>
      </c>
      <c r="BD969">
        <v>2.7</v>
      </c>
      <c r="BE969">
        <v>2.7</v>
      </c>
      <c r="BF969" t="s">
        <v>128</v>
      </c>
      <c r="BG969" t="s">
        <v>128</v>
      </c>
      <c r="BH969" t="s">
        <v>704</v>
      </c>
      <c r="BI969" t="s">
        <v>67</v>
      </c>
      <c r="BJ969" t="s">
        <v>147</v>
      </c>
      <c r="BK969" t="s">
        <v>67</v>
      </c>
      <c r="BL969" t="s">
        <v>130</v>
      </c>
      <c r="BM969" t="s">
        <v>67</v>
      </c>
      <c r="BN969">
        <v>15.46</v>
      </c>
      <c r="BO969">
        <v>0.22</v>
      </c>
      <c r="BP969">
        <v>1.1000000000000001</v>
      </c>
      <c r="BQ969" t="s">
        <v>148</v>
      </c>
      <c r="BR969" t="s">
        <v>1072</v>
      </c>
      <c r="BS969" t="s">
        <v>133</v>
      </c>
      <c r="BT969" t="s">
        <v>98</v>
      </c>
      <c r="BU969">
        <v>-1.25</v>
      </c>
      <c r="BV969">
        <v>-1</v>
      </c>
    </row>
    <row r="970" spans="1:74" x14ac:dyDescent="0.25">
      <c r="A970" t="s">
        <v>149</v>
      </c>
      <c r="B970" t="s">
        <v>150</v>
      </c>
      <c r="C970" t="s">
        <v>141</v>
      </c>
      <c r="D970">
        <v>2.5</v>
      </c>
      <c r="E970">
        <v>0.26</v>
      </c>
      <c r="F970" t="s">
        <v>67</v>
      </c>
      <c r="G970" t="s">
        <v>88</v>
      </c>
      <c r="H970">
        <v>199</v>
      </c>
      <c r="I970">
        <v>1.1299999999999999</v>
      </c>
      <c r="J970" t="s">
        <v>89</v>
      </c>
      <c r="K970" t="s">
        <v>67</v>
      </c>
      <c r="L970">
        <v>0</v>
      </c>
      <c r="M970" t="s">
        <v>116</v>
      </c>
      <c r="N970" t="s">
        <v>107</v>
      </c>
      <c r="O970">
        <v>-1.4</v>
      </c>
      <c r="P970">
        <v>-1.68</v>
      </c>
      <c r="Q970">
        <v>-1.37</v>
      </c>
      <c r="R970" t="s">
        <v>72</v>
      </c>
      <c r="S970">
        <v>7</v>
      </c>
      <c r="T970" t="s">
        <v>65</v>
      </c>
      <c r="U970" t="s">
        <v>1070</v>
      </c>
      <c r="V970" t="s">
        <v>144</v>
      </c>
      <c r="W970" t="s">
        <v>149</v>
      </c>
      <c r="X970">
        <v>0.28999999999999998</v>
      </c>
      <c r="Y970" t="s">
        <v>67</v>
      </c>
      <c r="Z970">
        <v>-1.04</v>
      </c>
      <c r="AA970" t="s">
        <v>65</v>
      </c>
      <c r="AB970" t="s">
        <v>92</v>
      </c>
      <c r="AC970">
        <v>-1.68</v>
      </c>
      <c r="AD970">
        <v>2021</v>
      </c>
      <c r="AE970">
        <v>157.30000000000001</v>
      </c>
      <c r="AF970">
        <v>315</v>
      </c>
      <c r="AG970" t="s">
        <v>93</v>
      </c>
      <c r="AH970" t="s">
        <v>66</v>
      </c>
      <c r="AI970">
        <v>1536</v>
      </c>
      <c r="AJ970">
        <v>0.71</v>
      </c>
      <c r="AK970" t="s">
        <v>109</v>
      </c>
      <c r="AL970">
        <v>457647</v>
      </c>
      <c r="AM970" t="s">
        <v>1071</v>
      </c>
      <c r="AN970" t="s">
        <v>67</v>
      </c>
      <c r="AO970" t="s">
        <v>123</v>
      </c>
      <c r="AP970" t="s">
        <v>124</v>
      </c>
      <c r="AQ970" t="s">
        <v>68</v>
      </c>
      <c r="AR970" t="s">
        <v>93</v>
      </c>
      <c r="AS970" t="s">
        <v>67</v>
      </c>
      <c r="AT970" t="s">
        <v>146</v>
      </c>
      <c r="AU970" t="s">
        <v>125</v>
      </c>
      <c r="AV970" t="s">
        <v>67</v>
      </c>
      <c r="AW970" t="s">
        <v>126</v>
      </c>
      <c r="AX970" t="s">
        <v>194</v>
      </c>
      <c r="AY970" t="s">
        <v>110</v>
      </c>
      <c r="AZ970">
        <v>1083</v>
      </c>
      <c r="BA970" t="s">
        <v>67</v>
      </c>
      <c r="BB970">
        <v>0</v>
      </c>
      <c r="BC970">
        <v>0.31</v>
      </c>
      <c r="BD970">
        <v>2.7</v>
      </c>
      <c r="BE970">
        <v>2.7</v>
      </c>
      <c r="BF970" t="s">
        <v>128</v>
      </c>
      <c r="BG970" t="s">
        <v>128</v>
      </c>
      <c r="BH970" t="s">
        <v>704</v>
      </c>
      <c r="BI970" t="s">
        <v>67</v>
      </c>
      <c r="BJ970" t="s">
        <v>147</v>
      </c>
      <c r="BK970" t="s">
        <v>67</v>
      </c>
      <c r="BL970" t="s">
        <v>130</v>
      </c>
      <c r="BM970" t="s">
        <v>67</v>
      </c>
      <c r="BN970">
        <v>46.22</v>
      </c>
      <c r="BO970">
        <v>0.43</v>
      </c>
      <c r="BP970">
        <v>1.6</v>
      </c>
      <c r="BQ970" t="s">
        <v>148</v>
      </c>
      <c r="BR970" t="s">
        <v>1072</v>
      </c>
      <c r="BS970" t="s">
        <v>133</v>
      </c>
      <c r="BT970" t="s">
        <v>98</v>
      </c>
      <c r="BU970">
        <v>-1.25</v>
      </c>
      <c r="BV970">
        <v>-1</v>
      </c>
    </row>
    <row r="971" spans="1:74" x14ac:dyDescent="0.25">
      <c r="A971" t="s">
        <v>80</v>
      </c>
      <c r="B971" t="s">
        <v>80</v>
      </c>
      <c r="C971" t="s">
        <v>80</v>
      </c>
      <c r="D971">
        <v>0.3</v>
      </c>
      <c r="E971">
        <v>0.1</v>
      </c>
      <c r="F971" t="s">
        <v>67</v>
      </c>
      <c r="G971" t="s">
        <v>88</v>
      </c>
      <c r="H971">
        <v>199</v>
      </c>
      <c r="I971">
        <v>1.1299999999999999</v>
      </c>
      <c r="J971" t="s">
        <v>89</v>
      </c>
      <c r="K971" t="s">
        <v>67</v>
      </c>
      <c r="L971">
        <v>0</v>
      </c>
      <c r="M971" t="s">
        <v>116</v>
      </c>
      <c r="N971" t="s">
        <v>107</v>
      </c>
      <c r="O971">
        <v>-1.4</v>
      </c>
      <c r="P971">
        <v>-1.47</v>
      </c>
      <c r="Q971">
        <v>-1.1299999999999999</v>
      </c>
      <c r="R971" t="s">
        <v>72</v>
      </c>
      <c r="S971">
        <v>6.5</v>
      </c>
      <c r="T971" t="s">
        <v>65</v>
      </c>
      <c r="U971" t="s">
        <v>1070</v>
      </c>
      <c r="V971" t="s">
        <v>144</v>
      </c>
      <c r="W971" t="s">
        <v>80</v>
      </c>
      <c r="X971">
        <v>0.11</v>
      </c>
      <c r="Y971" t="s">
        <v>67</v>
      </c>
      <c r="Z971">
        <v>-0.98</v>
      </c>
      <c r="AA971" t="s">
        <v>65</v>
      </c>
      <c r="AB971" t="s">
        <v>92</v>
      </c>
      <c r="AC971">
        <v>-1.47</v>
      </c>
      <c r="AD971">
        <v>2021</v>
      </c>
      <c r="AE971">
        <v>27.4</v>
      </c>
      <c r="AF971">
        <v>55</v>
      </c>
      <c r="AG971" t="s">
        <v>93</v>
      </c>
      <c r="AH971" t="s">
        <v>66</v>
      </c>
      <c r="AI971">
        <v>1536</v>
      </c>
      <c r="AJ971">
        <v>0.31</v>
      </c>
      <c r="AK971" t="s">
        <v>109</v>
      </c>
      <c r="AL971">
        <v>457648</v>
      </c>
      <c r="AM971" t="s">
        <v>1071</v>
      </c>
      <c r="AN971" t="s">
        <v>67</v>
      </c>
      <c r="AO971" t="s">
        <v>123</v>
      </c>
      <c r="AP971" t="s">
        <v>124</v>
      </c>
      <c r="AQ971" t="s">
        <v>68</v>
      </c>
      <c r="AR971" t="s">
        <v>93</v>
      </c>
      <c r="AS971" t="s">
        <v>67</v>
      </c>
      <c r="AT971" t="s">
        <v>146</v>
      </c>
      <c r="AU971" t="s">
        <v>125</v>
      </c>
      <c r="AV971" t="s">
        <v>67</v>
      </c>
      <c r="AW971" t="s">
        <v>126</v>
      </c>
      <c r="AX971" t="s">
        <v>194</v>
      </c>
      <c r="AY971" t="s">
        <v>110</v>
      </c>
      <c r="AZ971">
        <v>1082</v>
      </c>
      <c r="BA971" t="s">
        <v>67</v>
      </c>
      <c r="BB971">
        <v>0</v>
      </c>
      <c r="BC971">
        <v>0.34</v>
      </c>
      <c r="BD971">
        <v>2.7</v>
      </c>
      <c r="BE971">
        <v>2.7</v>
      </c>
      <c r="BF971" t="s">
        <v>128</v>
      </c>
      <c r="BG971" t="s">
        <v>128</v>
      </c>
      <c r="BH971" t="s">
        <v>704</v>
      </c>
      <c r="BI971" t="s">
        <v>67</v>
      </c>
      <c r="BJ971" t="s">
        <v>147</v>
      </c>
      <c r="BK971" t="s">
        <v>67</v>
      </c>
      <c r="BL971" t="s">
        <v>130</v>
      </c>
      <c r="BM971" t="s">
        <v>67</v>
      </c>
      <c r="BN971">
        <v>3.09</v>
      </c>
      <c r="BO971">
        <v>0.22</v>
      </c>
      <c r="BP971">
        <v>1.1000000000000001</v>
      </c>
      <c r="BQ971" t="s">
        <v>148</v>
      </c>
      <c r="BR971" t="s">
        <v>1072</v>
      </c>
      <c r="BS971" t="s">
        <v>133</v>
      </c>
      <c r="BT971" t="s">
        <v>98</v>
      </c>
      <c r="BU971">
        <v>-1.25</v>
      </c>
      <c r="BV971">
        <v>-1</v>
      </c>
    </row>
    <row r="972" spans="1:74" x14ac:dyDescent="0.25">
      <c r="A972" t="s">
        <v>80</v>
      </c>
      <c r="B972" t="s">
        <v>80</v>
      </c>
      <c r="C972" t="s">
        <v>80</v>
      </c>
      <c r="D972">
        <v>0.6</v>
      </c>
      <c r="E972">
        <v>0.26</v>
      </c>
      <c r="F972" t="s">
        <v>67</v>
      </c>
      <c r="G972" t="s">
        <v>88</v>
      </c>
      <c r="H972">
        <v>199</v>
      </c>
      <c r="I972">
        <v>1.1299999999999999</v>
      </c>
      <c r="J972" t="s">
        <v>89</v>
      </c>
      <c r="K972" t="s">
        <v>67</v>
      </c>
      <c r="L972">
        <v>0</v>
      </c>
      <c r="M972" t="s">
        <v>116</v>
      </c>
      <c r="N972" t="s">
        <v>107</v>
      </c>
      <c r="O972">
        <v>-1.4</v>
      </c>
      <c r="P972">
        <v>-1.68</v>
      </c>
      <c r="Q972">
        <v>-1.37</v>
      </c>
      <c r="R972" t="s">
        <v>72</v>
      </c>
      <c r="S972">
        <v>7</v>
      </c>
      <c r="T972" t="s">
        <v>65</v>
      </c>
      <c r="U972" t="s">
        <v>1070</v>
      </c>
      <c r="V972" t="s">
        <v>144</v>
      </c>
      <c r="W972" t="s">
        <v>80</v>
      </c>
      <c r="X972">
        <v>0.28999999999999998</v>
      </c>
      <c r="Y972" t="s">
        <v>67</v>
      </c>
      <c r="Z972">
        <v>-1.04</v>
      </c>
      <c r="AA972" t="s">
        <v>65</v>
      </c>
      <c r="AB972" t="s">
        <v>92</v>
      </c>
      <c r="AC972">
        <v>-1.68</v>
      </c>
      <c r="AD972">
        <v>2021</v>
      </c>
      <c r="AE972">
        <v>34.799999999999997</v>
      </c>
      <c r="AF972">
        <v>70</v>
      </c>
      <c r="AG972" t="s">
        <v>93</v>
      </c>
      <c r="AH972" t="s">
        <v>66</v>
      </c>
      <c r="AI972">
        <v>1536</v>
      </c>
      <c r="AJ972">
        <v>0.71</v>
      </c>
      <c r="AK972" t="s">
        <v>109</v>
      </c>
      <c r="AL972">
        <v>457649</v>
      </c>
      <c r="AM972" t="s">
        <v>1071</v>
      </c>
      <c r="AN972" t="s">
        <v>67</v>
      </c>
      <c r="AO972" t="s">
        <v>123</v>
      </c>
      <c r="AP972" t="s">
        <v>124</v>
      </c>
      <c r="AQ972" t="s">
        <v>68</v>
      </c>
      <c r="AR972" t="s">
        <v>93</v>
      </c>
      <c r="AS972" t="s">
        <v>67</v>
      </c>
      <c r="AT972" t="s">
        <v>146</v>
      </c>
      <c r="AU972" t="s">
        <v>125</v>
      </c>
      <c r="AV972" t="s">
        <v>67</v>
      </c>
      <c r="AW972" t="s">
        <v>126</v>
      </c>
      <c r="AX972" t="s">
        <v>194</v>
      </c>
      <c r="AY972" t="s">
        <v>110</v>
      </c>
      <c r="AZ972">
        <v>1083</v>
      </c>
      <c r="BA972" t="s">
        <v>67</v>
      </c>
      <c r="BB972">
        <v>0</v>
      </c>
      <c r="BC972">
        <v>0.31</v>
      </c>
      <c r="BD972">
        <v>2.7</v>
      </c>
      <c r="BE972">
        <v>2.7</v>
      </c>
      <c r="BF972" t="s">
        <v>128</v>
      </c>
      <c r="BG972" t="s">
        <v>128</v>
      </c>
      <c r="BH972" t="s">
        <v>704</v>
      </c>
      <c r="BI972" t="s">
        <v>67</v>
      </c>
      <c r="BJ972" t="s">
        <v>147</v>
      </c>
      <c r="BK972" t="s">
        <v>67</v>
      </c>
      <c r="BL972" t="s">
        <v>130</v>
      </c>
      <c r="BM972" t="s">
        <v>67</v>
      </c>
      <c r="BN972">
        <v>10.220000000000001</v>
      </c>
      <c r="BO972">
        <v>0.43</v>
      </c>
      <c r="BP972">
        <v>1.6</v>
      </c>
      <c r="BQ972" t="s">
        <v>148</v>
      </c>
      <c r="BR972" t="s">
        <v>1072</v>
      </c>
      <c r="BS972" t="s">
        <v>133</v>
      </c>
      <c r="BT972" t="s">
        <v>98</v>
      </c>
      <c r="BU972">
        <v>-1.25</v>
      </c>
      <c r="BV972">
        <v>-1</v>
      </c>
    </row>
    <row r="973" spans="1:74" x14ac:dyDescent="0.25">
      <c r="A973" t="s">
        <v>80</v>
      </c>
      <c r="B973" t="s">
        <v>80</v>
      </c>
      <c r="C973" t="s">
        <v>80</v>
      </c>
      <c r="D973">
        <v>2.8</v>
      </c>
      <c r="E973">
        <v>0.16</v>
      </c>
      <c r="F973" t="s">
        <v>67</v>
      </c>
      <c r="G973" t="s">
        <v>88</v>
      </c>
      <c r="H973">
        <v>199</v>
      </c>
      <c r="I973">
        <v>1.1299999999999999</v>
      </c>
      <c r="J973" t="s">
        <v>106</v>
      </c>
      <c r="K973" t="s">
        <v>67</v>
      </c>
      <c r="L973">
        <v>0</v>
      </c>
      <c r="M973" t="s">
        <v>116</v>
      </c>
      <c r="N973" t="s">
        <v>107</v>
      </c>
      <c r="O973">
        <v>-1.4</v>
      </c>
      <c r="P973">
        <v>-1.6</v>
      </c>
      <c r="Q973">
        <v>-1.37</v>
      </c>
      <c r="R973" t="s">
        <v>142</v>
      </c>
      <c r="S973">
        <v>5</v>
      </c>
      <c r="T973" t="s">
        <v>65</v>
      </c>
      <c r="U973" t="s">
        <v>1073</v>
      </c>
      <c r="V973" t="s">
        <v>108</v>
      </c>
      <c r="W973" t="s">
        <v>80</v>
      </c>
      <c r="X973">
        <v>0.18</v>
      </c>
      <c r="Y973" t="s">
        <v>67</v>
      </c>
      <c r="Z973">
        <v>-1.03</v>
      </c>
      <c r="AA973" t="s">
        <v>65</v>
      </c>
      <c r="AB973" t="s">
        <v>92</v>
      </c>
      <c r="AC973">
        <v>-1.6</v>
      </c>
      <c r="AD973">
        <v>2021</v>
      </c>
      <c r="AE973">
        <v>199.4</v>
      </c>
      <c r="AF973">
        <v>399</v>
      </c>
      <c r="AG973" t="s">
        <v>93</v>
      </c>
      <c r="AH973" t="s">
        <v>66</v>
      </c>
      <c r="AI973">
        <v>1536</v>
      </c>
      <c r="AJ973">
        <v>0.62</v>
      </c>
      <c r="AK973" t="s">
        <v>109</v>
      </c>
      <c r="AL973">
        <v>457651</v>
      </c>
      <c r="AM973" t="s">
        <v>1074</v>
      </c>
      <c r="AN973" t="s">
        <v>67</v>
      </c>
      <c r="AO973" t="s">
        <v>123</v>
      </c>
      <c r="AP973" t="s">
        <v>124</v>
      </c>
      <c r="AQ973" t="s">
        <v>68</v>
      </c>
      <c r="AR973" t="s">
        <v>93</v>
      </c>
      <c r="AS973" t="s">
        <v>67</v>
      </c>
      <c r="AT973" t="s">
        <v>146</v>
      </c>
      <c r="AU973" t="s">
        <v>125</v>
      </c>
      <c r="AV973" t="s">
        <v>67</v>
      </c>
      <c r="AW973" t="s">
        <v>126</v>
      </c>
      <c r="AX973" t="s">
        <v>194</v>
      </c>
      <c r="AY973" t="s">
        <v>110</v>
      </c>
      <c r="AZ973">
        <v>1028</v>
      </c>
      <c r="BA973" t="s">
        <v>67</v>
      </c>
      <c r="BB973">
        <v>0</v>
      </c>
      <c r="BC973">
        <v>0.23</v>
      </c>
      <c r="BD973">
        <v>1.8</v>
      </c>
      <c r="BE973">
        <v>1.8</v>
      </c>
      <c r="BF973" t="s">
        <v>128</v>
      </c>
      <c r="BG973" t="s">
        <v>128</v>
      </c>
      <c r="BH973" t="s">
        <v>704</v>
      </c>
      <c r="BI973" t="s">
        <v>67</v>
      </c>
      <c r="BJ973" t="s">
        <v>147</v>
      </c>
      <c r="BK973" t="s">
        <v>67</v>
      </c>
      <c r="BL973" t="s">
        <v>130</v>
      </c>
      <c r="BM973" t="s">
        <v>67</v>
      </c>
      <c r="BN973">
        <v>36.049999999999997</v>
      </c>
      <c r="BO973">
        <v>0.35</v>
      </c>
      <c r="BP973">
        <v>1.4</v>
      </c>
      <c r="BQ973" t="s">
        <v>148</v>
      </c>
      <c r="BR973" t="s">
        <v>1075</v>
      </c>
      <c r="BS973" t="s">
        <v>133</v>
      </c>
      <c r="BT973" t="s">
        <v>98</v>
      </c>
      <c r="BU973">
        <v>-1.25</v>
      </c>
      <c r="BV973">
        <v>-1</v>
      </c>
    </row>
    <row r="974" spans="1:74" x14ac:dyDescent="0.25">
      <c r="A974" t="s">
        <v>80</v>
      </c>
      <c r="B974" t="s">
        <v>80</v>
      </c>
      <c r="C974" t="s">
        <v>80</v>
      </c>
      <c r="D974">
        <v>3</v>
      </c>
      <c r="E974">
        <v>0.14000000000000001</v>
      </c>
      <c r="F974" t="s">
        <v>67</v>
      </c>
      <c r="G974" t="s">
        <v>111</v>
      </c>
      <c r="H974">
        <v>199</v>
      </c>
      <c r="I974">
        <v>1.1299999999999999</v>
      </c>
      <c r="J974" t="s">
        <v>112</v>
      </c>
      <c r="K974" t="s">
        <v>67</v>
      </c>
      <c r="L974">
        <v>0</v>
      </c>
      <c r="M974" t="s">
        <v>116</v>
      </c>
      <c r="N974" t="s">
        <v>107</v>
      </c>
      <c r="O974">
        <v>-1.4</v>
      </c>
      <c r="P974">
        <v>-1.34</v>
      </c>
      <c r="Q974">
        <v>-1.24</v>
      </c>
      <c r="R974" t="s">
        <v>72</v>
      </c>
      <c r="S974">
        <v>6.8</v>
      </c>
      <c r="T974" t="s">
        <v>65</v>
      </c>
      <c r="U974" t="s">
        <v>1076</v>
      </c>
      <c r="V974" t="s">
        <v>144</v>
      </c>
      <c r="W974" t="s">
        <v>80</v>
      </c>
      <c r="X974">
        <v>0.16</v>
      </c>
      <c r="Y974" t="s">
        <v>67</v>
      </c>
      <c r="Z974">
        <v>-0.95</v>
      </c>
      <c r="AA974" t="s">
        <v>65</v>
      </c>
      <c r="AB974" t="s">
        <v>92</v>
      </c>
      <c r="AC974">
        <v>-1.34</v>
      </c>
      <c r="AD974">
        <v>2021</v>
      </c>
      <c r="AE974">
        <v>189.5</v>
      </c>
      <c r="AF974">
        <v>379</v>
      </c>
      <c r="AG974" t="s">
        <v>93</v>
      </c>
      <c r="AH974" t="s">
        <v>66</v>
      </c>
      <c r="AI974">
        <v>1536</v>
      </c>
      <c r="AJ974">
        <v>0.45</v>
      </c>
      <c r="AK974" t="s">
        <v>109</v>
      </c>
      <c r="AL974">
        <v>457652</v>
      </c>
      <c r="AM974" t="s">
        <v>398</v>
      </c>
      <c r="AN974" t="s">
        <v>67</v>
      </c>
      <c r="AO974" t="s">
        <v>123</v>
      </c>
      <c r="AP974" t="s">
        <v>124</v>
      </c>
      <c r="AQ974" t="s">
        <v>68</v>
      </c>
      <c r="AR974" t="s">
        <v>93</v>
      </c>
      <c r="AS974" t="s">
        <v>67</v>
      </c>
      <c r="AT974" t="s">
        <v>146</v>
      </c>
      <c r="AU974" t="s">
        <v>125</v>
      </c>
      <c r="AV974" t="s">
        <v>67</v>
      </c>
      <c r="AW974" t="s">
        <v>126</v>
      </c>
      <c r="AX974" t="s">
        <v>273</v>
      </c>
      <c r="AY974" t="s">
        <v>110</v>
      </c>
      <c r="AZ974">
        <v>870</v>
      </c>
      <c r="BA974" t="s">
        <v>67</v>
      </c>
      <c r="BB974">
        <v>0</v>
      </c>
      <c r="BC974">
        <v>0.1</v>
      </c>
      <c r="BD974">
        <v>2.6</v>
      </c>
      <c r="BE974">
        <v>2.6</v>
      </c>
      <c r="BF974" t="s">
        <v>70</v>
      </c>
      <c r="BG974" t="s">
        <v>128</v>
      </c>
      <c r="BH974" t="s">
        <v>704</v>
      </c>
      <c r="BI974" t="s">
        <v>67</v>
      </c>
      <c r="BJ974" t="s">
        <v>147</v>
      </c>
      <c r="BK974" t="s">
        <v>67</v>
      </c>
      <c r="BL974" t="s">
        <v>130</v>
      </c>
      <c r="BM974" t="s">
        <v>67</v>
      </c>
      <c r="BN974">
        <v>29.98</v>
      </c>
      <c r="BO974">
        <v>0.09</v>
      </c>
      <c r="BP974">
        <v>1.6</v>
      </c>
      <c r="BQ974" t="s">
        <v>148</v>
      </c>
      <c r="BR974" t="s">
        <v>139</v>
      </c>
      <c r="BS974" t="s">
        <v>133</v>
      </c>
      <c r="BT974" t="s">
        <v>98</v>
      </c>
      <c r="BU974">
        <v>-1.25</v>
      </c>
      <c r="BV974">
        <v>-1</v>
      </c>
    </row>
    <row r="975" spans="1:74" x14ac:dyDescent="0.25">
      <c r="A975" t="s">
        <v>80</v>
      </c>
      <c r="B975" t="s">
        <v>80</v>
      </c>
      <c r="C975" t="s">
        <v>80</v>
      </c>
      <c r="D975">
        <v>3.5</v>
      </c>
      <c r="E975">
        <v>0.14000000000000001</v>
      </c>
      <c r="F975" t="s">
        <v>67</v>
      </c>
      <c r="G975" t="s">
        <v>111</v>
      </c>
      <c r="H975">
        <v>199</v>
      </c>
      <c r="I975">
        <v>1.1299999999999999</v>
      </c>
      <c r="J975" t="s">
        <v>112</v>
      </c>
      <c r="K975" t="s">
        <v>67</v>
      </c>
      <c r="L975">
        <v>0</v>
      </c>
      <c r="M975" t="s">
        <v>116</v>
      </c>
      <c r="N975" t="s">
        <v>107</v>
      </c>
      <c r="O975">
        <v>-1.4</v>
      </c>
      <c r="P975">
        <v>-1.34</v>
      </c>
      <c r="Q975">
        <v>-1.24</v>
      </c>
      <c r="R975" t="s">
        <v>72</v>
      </c>
      <c r="S975">
        <v>6.8</v>
      </c>
      <c r="T975" t="s">
        <v>65</v>
      </c>
      <c r="U975" t="s">
        <v>1077</v>
      </c>
      <c r="V975" t="s">
        <v>144</v>
      </c>
      <c r="W975" t="s">
        <v>80</v>
      </c>
      <c r="X975">
        <v>0.16</v>
      </c>
      <c r="Y975" t="s">
        <v>67</v>
      </c>
      <c r="Z975">
        <v>-0.95</v>
      </c>
      <c r="AA975" t="s">
        <v>65</v>
      </c>
      <c r="AB975" t="s">
        <v>92</v>
      </c>
      <c r="AC975">
        <v>-1.34</v>
      </c>
      <c r="AD975">
        <v>2021</v>
      </c>
      <c r="AE975">
        <v>218.4</v>
      </c>
      <c r="AF975">
        <v>437</v>
      </c>
      <c r="AG975" t="s">
        <v>93</v>
      </c>
      <c r="AH975" t="s">
        <v>66</v>
      </c>
      <c r="AI975">
        <v>1536</v>
      </c>
      <c r="AJ975">
        <v>0.45</v>
      </c>
      <c r="AK975" t="s">
        <v>109</v>
      </c>
      <c r="AL975">
        <v>457650</v>
      </c>
      <c r="AM975" t="s">
        <v>398</v>
      </c>
      <c r="AN975" t="s">
        <v>1078</v>
      </c>
      <c r="AO975" t="s">
        <v>123</v>
      </c>
      <c r="AP975" t="s">
        <v>124</v>
      </c>
      <c r="AQ975" t="s">
        <v>68</v>
      </c>
      <c r="AR975" t="s">
        <v>93</v>
      </c>
      <c r="AS975" t="s">
        <v>67</v>
      </c>
      <c r="AT975" t="s">
        <v>146</v>
      </c>
      <c r="AU975" t="s">
        <v>125</v>
      </c>
      <c r="AV975" t="s">
        <v>67</v>
      </c>
      <c r="AW975" t="s">
        <v>126</v>
      </c>
      <c r="AX975" t="s">
        <v>273</v>
      </c>
      <c r="AY975" t="s">
        <v>110</v>
      </c>
      <c r="AZ975">
        <v>870</v>
      </c>
      <c r="BA975" t="s">
        <v>67</v>
      </c>
      <c r="BB975">
        <v>0</v>
      </c>
      <c r="BC975">
        <v>0.1</v>
      </c>
      <c r="BD975">
        <v>2.6</v>
      </c>
      <c r="BE975">
        <v>2.6</v>
      </c>
      <c r="BF975" t="s">
        <v>70</v>
      </c>
      <c r="BG975" t="s">
        <v>128</v>
      </c>
      <c r="BH975" t="s">
        <v>704</v>
      </c>
      <c r="BI975" t="s">
        <v>67</v>
      </c>
      <c r="BJ975" t="s">
        <v>147</v>
      </c>
      <c r="BK975" t="s">
        <v>67</v>
      </c>
      <c r="BL975" t="s">
        <v>130</v>
      </c>
      <c r="BM975" t="s">
        <v>67</v>
      </c>
      <c r="BN975">
        <v>34.56</v>
      </c>
      <c r="BO975">
        <v>0.09</v>
      </c>
      <c r="BP975">
        <v>1.6</v>
      </c>
      <c r="BQ975" t="s">
        <v>148</v>
      </c>
      <c r="BR975" t="s">
        <v>139</v>
      </c>
      <c r="BS975" t="s">
        <v>133</v>
      </c>
      <c r="BT975" t="s">
        <v>98</v>
      </c>
      <c r="BU975">
        <v>-1.25</v>
      </c>
      <c r="BV975">
        <v>-1</v>
      </c>
    </row>
    <row r="976" spans="1:74" x14ac:dyDescent="0.25">
      <c r="A976" t="s">
        <v>80</v>
      </c>
      <c r="B976" t="s">
        <v>80</v>
      </c>
      <c r="C976" t="s">
        <v>80</v>
      </c>
      <c r="D976">
        <v>3</v>
      </c>
      <c r="E976">
        <v>0.18</v>
      </c>
      <c r="F976" t="s">
        <v>67</v>
      </c>
      <c r="G976" t="s">
        <v>105</v>
      </c>
      <c r="H976">
        <v>199</v>
      </c>
      <c r="I976">
        <v>1.1299999999999999</v>
      </c>
      <c r="J976" t="s">
        <v>106</v>
      </c>
      <c r="K976" t="s">
        <v>67</v>
      </c>
      <c r="L976">
        <v>0</v>
      </c>
      <c r="M976" t="s">
        <v>116</v>
      </c>
      <c r="N976" t="s">
        <v>107</v>
      </c>
      <c r="O976">
        <v>-1.4</v>
      </c>
      <c r="P976">
        <v>-1.54</v>
      </c>
      <c r="Q976">
        <v>-1.3</v>
      </c>
      <c r="R976" t="s">
        <v>142</v>
      </c>
      <c r="S976">
        <v>4.3</v>
      </c>
      <c r="T976" t="s">
        <v>65</v>
      </c>
      <c r="U976" t="s">
        <v>1079</v>
      </c>
      <c r="V976" t="s">
        <v>108</v>
      </c>
      <c r="W976" t="s">
        <v>80</v>
      </c>
      <c r="X976">
        <v>0.2</v>
      </c>
      <c r="Y976" t="s">
        <v>67</v>
      </c>
      <c r="Z976">
        <v>-1.01</v>
      </c>
      <c r="AA976" t="s">
        <v>65</v>
      </c>
      <c r="AB976" t="s">
        <v>92</v>
      </c>
      <c r="AC976">
        <v>-1.54</v>
      </c>
      <c r="AD976">
        <v>2021</v>
      </c>
      <c r="AE976">
        <v>215.9</v>
      </c>
      <c r="AF976">
        <v>432</v>
      </c>
      <c r="AG976" t="s">
        <v>93</v>
      </c>
      <c r="AH976" t="s">
        <v>66</v>
      </c>
      <c r="AI976">
        <v>1536</v>
      </c>
      <c r="AJ976">
        <v>0.53</v>
      </c>
      <c r="AK976" t="s">
        <v>109</v>
      </c>
      <c r="AL976">
        <v>457653</v>
      </c>
      <c r="AM976" t="s">
        <v>1080</v>
      </c>
      <c r="AN976" t="s">
        <v>67</v>
      </c>
      <c r="AO976" t="s">
        <v>123</v>
      </c>
      <c r="AP976" t="s">
        <v>124</v>
      </c>
      <c r="AQ976" t="s">
        <v>68</v>
      </c>
      <c r="AR976" t="s">
        <v>93</v>
      </c>
      <c r="AS976" t="s">
        <v>67</v>
      </c>
      <c r="AT976" t="s">
        <v>146</v>
      </c>
      <c r="AU976" t="s">
        <v>125</v>
      </c>
      <c r="AV976" t="s">
        <v>67</v>
      </c>
      <c r="AW976" t="s">
        <v>126</v>
      </c>
      <c r="AX976" t="s">
        <v>594</v>
      </c>
      <c r="AY976" t="s">
        <v>110</v>
      </c>
      <c r="AZ976">
        <v>644</v>
      </c>
      <c r="BA976" t="s">
        <v>67</v>
      </c>
      <c r="BB976">
        <v>0</v>
      </c>
      <c r="BC976">
        <v>0.24</v>
      </c>
      <c r="BD976">
        <v>1.5</v>
      </c>
      <c r="BE976">
        <v>1.5</v>
      </c>
      <c r="BF976" t="s">
        <v>70</v>
      </c>
      <c r="BG976" t="s">
        <v>128</v>
      </c>
      <c r="BH976" t="s">
        <v>704</v>
      </c>
      <c r="BI976" t="s">
        <v>67</v>
      </c>
      <c r="BJ976" t="s">
        <v>147</v>
      </c>
      <c r="BK976" t="s">
        <v>67</v>
      </c>
      <c r="BL976" t="s">
        <v>130</v>
      </c>
      <c r="BM976" t="s">
        <v>67</v>
      </c>
      <c r="BN976">
        <v>43.91</v>
      </c>
      <c r="BO976">
        <v>0.28999999999999998</v>
      </c>
      <c r="BP976">
        <v>1.4</v>
      </c>
      <c r="BQ976" t="s">
        <v>148</v>
      </c>
      <c r="BR976" t="s">
        <v>139</v>
      </c>
      <c r="BS976" t="s">
        <v>133</v>
      </c>
      <c r="BT976" t="s">
        <v>98</v>
      </c>
      <c r="BU976">
        <v>-1.25</v>
      </c>
      <c r="BV976">
        <v>-1</v>
      </c>
    </row>
    <row r="977" spans="1:74" x14ac:dyDescent="0.25">
      <c r="A977" t="s">
        <v>80</v>
      </c>
      <c r="B977" t="s">
        <v>80</v>
      </c>
      <c r="C977" t="s">
        <v>80</v>
      </c>
      <c r="D977">
        <v>3.6</v>
      </c>
      <c r="E977">
        <v>0.27</v>
      </c>
      <c r="F977" t="s">
        <v>67</v>
      </c>
      <c r="G977" t="s">
        <v>105</v>
      </c>
      <c r="H977">
        <v>199</v>
      </c>
      <c r="I977">
        <v>1.1299999999999999</v>
      </c>
      <c r="J977" t="s">
        <v>106</v>
      </c>
      <c r="K977" t="s">
        <v>67</v>
      </c>
      <c r="L977">
        <v>0</v>
      </c>
      <c r="M977" t="s">
        <v>116</v>
      </c>
      <c r="N977" t="s">
        <v>107</v>
      </c>
      <c r="O977">
        <v>-1.4</v>
      </c>
      <c r="P977">
        <v>-1.59</v>
      </c>
      <c r="Q977">
        <v>-1.29</v>
      </c>
      <c r="R977" t="s">
        <v>142</v>
      </c>
      <c r="S977">
        <v>4.7</v>
      </c>
      <c r="T977" t="s">
        <v>65</v>
      </c>
      <c r="U977" t="s">
        <v>1079</v>
      </c>
      <c r="V977" t="s">
        <v>108</v>
      </c>
      <c r="W977" t="s">
        <v>80</v>
      </c>
      <c r="X977">
        <v>0.31</v>
      </c>
      <c r="Y977" t="s">
        <v>67</v>
      </c>
      <c r="Z977">
        <v>-1.03</v>
      </c>
      <c r="AA977" t="s">
        <v>65</v>
      </c>
      <c r="AB977" t="s">
        <v>92</v>
      </c>
      <c r="AC977">
        <v>-1.59</v>
      </c>
      <c r="AD977">
        <v>2021</v>
      </c>
      <c r="AE977">
        <v>199.2</v>
      </c>
      <c r="AF977">
        <v>398</v>
      </c>
      <c r="AG977" t="s">
        <v>93</v>
      </c>
      <c r="AH977" t="s">
        <v>66</v>
      </c>
      <c r="AI977">
        <v>1536</v>
      </c>
      <c r="AJ977">
        <v>0.72</v>
      </c>
      <c r="AK977" t="s">
        <v>109</v>
      </c>
      <c r="AL977">
        <v>457654</v>
      </c>
      <c r="AM977" t="s">
        <v>1080</v>
      </c>
      <c r="AN977" t="s">
        <v>67</v>
      </c>
      <c r="AO977" t="s">
        <v>123</v>
      </c>
      <c r="AP977" t="s">
        <v>124</v>
      </c>
      <c r="AQ977" t="s">
        <v>68</v>
      </c>
      <c r="AR977" t="s">
        <v>93</v>
      </c>
      <c r="AS977" t="s">
        <v>67</v>
      </c>
      <c r="AT977" t="s">
        <v>146</v>
      </c>
      <c r="AU977" t="s">
        <v>125</v>
      </c>
      <c r="AV977" t="s">
        <v>67</v>
      </c>
      <c r="AW977" t="s">
        <v>126</v>
      </c>
      <c r="AX977" t="s">
        <v>246</v>
      </c>
      <c r="AY977" t="s">
        <v>110</v>
      </c>
      <c r="AZ977">
        <v>645</v>
      </c>
      <c r="BA977" t="s">
        <v>67</v>
      </c>
      <c r="BB977">
        <v>0</v>
      </c>
      <c r="BC977">
        <v>0.3</v>
      </c>
      <c r="BD977">
        <v>1.5</v>
      </c>
      <c r="BE977">
        <v>1.5</v>
      </c>
      <c r="BF977" t="s">
        <v>70</v>
      </c>
      <c r="BG977" t="s">
        <v>128</v>
      </c>
      <c r="BH977" t="s">
        <v>704</v>
      </c>
      <c r="BI977" t="s">
        <v>67</v>
      </c>
      <c r="BJ977" t="s">
        <v>147</v>
      </c>
      <c r="BK977" t="s">
        <v>67</v>
      </c>
      <c r="BL977" t="s">
        <v>130</v>
      </c>
      <c r="BM977" t="s">
        <v>67</v>
      </c>
      <c r="BN977">
        <v>60.79</v>
      </c>
      <c r="BO977">
        <v>0.34</v>
      </c>
      <c r="BP977">
        <v>1.8</v>
      </c>
      <c r="BQ977" t="s">
        <v>148</v>
      </c>
      <c r="BR977" t="s">
        <v>139</v>
      </c>
      <c r="BS977" t="s">
        <v>133</v>
      </c>
      <c r="BT977" t="s">
        <v>98</v>
      </c>
      <c r="BU977">
        <v>-1.25</v>
      </c>
      <c r="BV977">
        <v>-1</v>
      </c>
    </row>
    <row r="978" spans="1:74" x14ac:dyDescent="0.25">
      <c r="A978" t="s">
        <v>80</v>
      </c>
      <c r="B978" t="s">
        <v>80</v>
      </c>
      <c r="C978" t="s">
        <v>80</v>
      </c>
      <c r="D978">
        <v>2.8</v>
      </c>
      <c r="E978">
        <v>0.14000000000000001</v>
      </c>
      <c r="F978" t="s">
        <v>67</v>
      </c>
      <c r="G978" t="s">
        <v>105</v>
      </c>
      <c r="H978">
        <v>199</v>
      </c>
      <c r="I978">
        <v>1.1299999999999999</v>
      </c>
      <c r="J978" t="s">
        <v>106</v>
      </c>
      <c r="K978" t="s">
        <v>67</v>
      </c>
      <c r="L978">
        <v>0</v>
      </c>
      <c r="M978" t="s">
        <v>116</v>
      </c>
      <c r="N978" t="s">
        <v>107</v>
      </c>
      <c r="O978">
        <v>-1.4</v>
      </c>
      <c r="P978">
        <v>-1.62</v>
      </c>
      <c r="Q978">
        <v>-1.42</v>
      </c>
      <c r="R978" t="s">
        <v>142</v>
      </c>
      <c r="S978">
        <v>4.3</v>
      </c>
      <c r="T978" t="s">
        <v>65</v>
      </c>
      <c r="U978" t="s">
        <v>1079</v>
      </c>
      <c r="V978" t="s">
        <v>108</v>
      </c>
      <c r="W978" t="s">
        <v>80</v>
      </c>
      <c r="X978">
        <v>0.16</v>
      </c>
      <c r="Y978" t="s">
        <v>67</v>
      </c>
      <c r="Z978">
        <v>-1.04</v>
      </c>
      <c r="AA978" t="s">
        <v>65</v>
      </c>
      <c r="AB978" t="s">
        <v>92</v>
      </c>
      <c r="AC978">
        <v>-1.62</v>
      </c>
      <c r="AD978">
        <v>2021</v>
      </c>
      <c r="AE978">
        <v>202.5</v>
      </c>
      <c r="AF978">
        <v>405</v>
      </c>
      <c r="AG978" t="s">
        <v>93</v>
      </c>
      <c r="AH978" t="s">
        <v>66</v>
      </c>
      <c r="AI978">
        <v>1536</v>
      </c>
      <c r="AJ978">
        <v>0.56999999999999995</v>
      </c>
      <c r="AK978" t="s">
        <v>109</v>
      </c>
      <c r="AL978">
        <v>457655</v>
      </c>
      <c r="AM978" t="s">
        <v>1080</v>
      </c>
      <c r="AN978" t="s">
        <v>67</v>
      </c>
      <c r="AO978" t="s">
        <v>123</v>
      </c>
      <c r="AP978" t="s">
        <v>124</v>
      </c>
      <c r="AQ978" t="s">
        <v>68</v>
      </c>
      <c r="AR978" t="s">
        <v>93</v>
      </c>
      <c r="AS978" t="s">
        <v>67</v>
      </c>
      <c r="AT978" t="s">
        <v>146</v>
      </c>
      <c r="AU978" t="s">
        <v>125</v>
      </c>
      <c r="AV978" t="s">
        <v>67</v>
      </c>
      <c r="AW978" t="s">
        <v>126</v>
      </c>
      <c r="AX978" t="s">
        <v>246</v>
      </c>
      <c r="AY978" t="s">
        <v>110</v>
      </c>
      <c r="AZ978">
        <v>646</v>
      </c>
      <c r="BA978" t="s">
        <v>67</v>
      </c>
      <c r="BB978">
        <v>0</v>
      </c>
      <c r="BC978">
        <v>0.2</v>
      </c>
      <c r="BD978">
        <v>1.5</v>
      </c>
      <c r="BE978">
        <v>1.5</v>
      </c>
      <c r="BF978" t="s">
        <v>70</v>
      </c>
      <c r="BG978" t="s">
        <v>128</v>
      </c>
      <c r="BH978" t="s">
        <v>704</v>
      </c>
      <c r="BI978" t="s">
        <v>67</v>
      </c>
      <c r="BJ978" t="s">
        <v>147</v>
      </c>
      <c r="BK978" t="s">
        <v>67</v>
      </c>
      <c r="BL978" t="s">
        <v>130</v>
      </c>
      <c r="BM978" t="s">
        <v>67</v>
      </c>
      <c r="BN978">
        <v>32.03</v>
      </c>
      <c r="BO978">
        <v>0.37</v>
      </c>
      <c r="BP978">
        <v>1.4</v>
      </c>
      <c r="BQ978" t="s">
        <v>148</v>
      </c>
      <c r="BR978" t="s">
        <v>139</v>
      </c>
      <c r="BS978" t="s">
        <v>133</v>
      </c>
      <c r="BT978" t="s">
        <v>98</v>
      </c>
      <c r="BU978">
        <v>-1.25</v>
      </c>
      <c r="BV978">
        <v>-1</v>
      </c>
    </row>
    <row r="979" spans="1:74" x14ac:dyDescent="0.25">
      <c r="A979" t="s">
        <v>80</v>
      </c>
      <c r="B979" t="s">
        <v>80</v>
      </c>
      <c r="C979" t="s">
        <v>80</v>
      </c>
      <c r="D979">
        <v>3.8</v>
      </c>
      <c r="E979">
        <v>0.31</v>
      </c>
      <c r="F979" t="s">
        <v>67</v>
      </c>
      <c r="G979" t="s">
        <v>105</v>
      </c>
      <c r="H979">
        <v>199</v>
      </c>
      <c r="I979">
        <v>1.1299999999999999</v>
      </c>
      <c r="J979" t="s">
        <v>106</v>
      </c>
      <c r="K979" t="s">
        <v>67</v>
      </c>
      <c r="L979">
        <v>0</v>
      </c>
      <c r="M979" t="s">
        <v>116</v>
      </c>
      <c r="N979" t="s">
        <v>107</v>
      </c>
      <c r="O979">
        <v>-1.4</v>
      </c>
      <c r="P979">
        <v>-1.67</v>
      </c>
      <c r="Q979">
        <v>-1.39</v>
      </c>
      <c r="R979" t="s">
        <v>142</v>
      </c>
      <c r="S979">
        <v>4.8</v>
      </c>
      <c r="T979" t="s">
        <v>65</v>
      </c>
      <c r="U979" t="s">
        <v>1079</v>
      </c>
      <c r="V979" t="s">
        <v>108</v>
      </c>
      <c r="W979" t="s">
        <v>80</v>
      </c>
      <c r="X979">
        <v>0.35</v>
      </c>
      <c r="Y979" t="s">
        <v>67</v>
      </c>
      <c r="Z979">
        <v>-1.03</v>
      </c>
      <c r="AA979" t="s">
        <v>65</v>
      </c>
      <c r="AB979" t="s">
        <v>92</v>
      </c>
      <c r="AC979">
        <v>-1.67</v>
      </c>
      <c r="AD979">
        <v>2021</v>
      </c>
      <c r="AE979">
        <v>199.7</v>
      </c>
      <c r="AF979">
        <v>399</v>
      </c>
      <c r="AG979" t="s">
        <v>93</v>
      </c>
      <c r="AH979" t="s">
        <v>66</v>
      </c>
      <c r="AI979">
        <v>1536</v>
      </c>
      <c r="AJ979">
        <v>0.81</v>
      </c>
      <c r="AK979" t="s">
        <v>109</v>
      </c>
      <c r="AL979">
        <v>457656</v>
      </c>
      <c r="AM979" t="s">
        <v>1080</v>
      </c>
      <c r="AN979" t="s">
        <v>67</v>
      </c>
      <c r="AO979" t="s">
        <v>123</v>
      </c>
      <c r="AP979" t="s">
        <v>124</v>
      </c>
      <c r="AQ979" t="s">
        <v>68</v>
      </c>
      <c r="AR979" t="s">
        <v>93</v>
      </c>
      <c r="AS979" t="s">
        <v>67</v>
      </c>
      <c r="AT979" t="s">
        <v>146</v>
      </c>
      <c r="AU979" t="s">
        <v>125</v>
      </c>
      <c r="AV979" t="s">
        <v>67</v>
      </c>
      <c r="AW979" t="s">
        <v>126</v>
      </c>
      <c r="AX979" t="s">
        <v>246</v>
      </c>
      <c r="AY979" t="s">
        <v>110</v>
      </c>
      <c r="AZ979">
        <v>647</v>
      </c>
      <c r="BA979" t="s">
        <v>67</v>
      </c>
      <c r="BB979">
        <v>0</v>
      </c>
      <c r="BC979">
        <v>0.28000000000000003</v>
      </c>
      <c r="BD979">
        <v>1.5</v>
      </c>
      <c r="BE979">
        <v>1.5</v>
      </c>
      <c r="BF979" t="s">
        <v>70</v>
      </c>
      <c r="BG979" t="s">
        <v>128</v>
      </c>
      <c r="BH979" t="s">
        <v>704</v>
      </c>
      <c r="BI979" t="s">
        <v>67</v>
      </c>
      <c r="BJ979" t="s">
        <v>147</v>
      </c>
      <c r="BK979" t="s">
        <v>67</v>
      </c>
      <c r="BL979" t="s">
        <v>130</v>
      </c>
      <c r="BM979" t="s">
        <v>67</v>
      </c>
      <c r="BN979">
        <v>69.959999999999994</v>
      </c>
      <c r="BO979">
        <v>0.42</v>
      </c>
      <c r="BP979">
        <v>1.9</v>
      </c>
      <c r="BQ979" t="s">
        <v>148</v>
      </c>
      <c r="BR979" t="s">
        <v>139</v>
      </c>
      <c r="BS979" t="s">
        <v>133</v>
      </c>
      <c r="BT979" t="s">
        <v>98</v>
      </c>
      <c r="BU979">
        <v>-1.25</v>
      </c>
      <c r="BV979">
        <v>-1</v>
      </c>
    </row>
    <row r="980" spans="1:74" x14ac:dyDescent="0.25">
      <c r="A980" t="s">
        <v>80</v>
      </c>
      <c r="B980" t="s">
        <v>80</v>
      </c>
      <c r="C980" t="s">
        <v>80</v>
      </c>
      <c r="D980">
        <v>3</v>
      </c>
      <c r="E980">
        <v>0.36</v>
      </c>
      <c r="F980" t="s">
        <v>67</v>
      </c>
      <c r="G980" t="s">
        <v>105</v>
      </c>
      <c r="H980">
        <v>199</v>
      </c>
      <c r="I980">
        <v>1.1299999999999999</v>
      </c>
      <c r="J980" t="s">
        <v>106</v>
      </c>
      <c r="K980" t="s">
        <v>67</v>
      </c>
      <c r="L980">
        <v>0</v>
      </c>
      <c r="M980" t="s">
        <v>116</v>
      </c>
      <c r="N980" t="s">
        <v>107</v>
      </c>
      <c r="O980">
        <v>-1.4</v>
      </c>
      <c r="P980">
        <v>-1.69</v>
      </c>
      <c r="Q980">
        <v>-1.38</v>
      </c>
      <c r="R980" t="s">
        <v>142</v>
      </c>
      <c r="S980">
        <v>5</v>
      </c>
      <c r="T980" t="s">
        <v>65</v>
      </c>
      <c r="U980" t="s">
        <v>1079</v>
      </c>
      <c r="V980" t="s">
        <v>108</v>
      </c>
      <c r="W980" t="s">
        <v>80</v>
      </c>
      <c r="X980">
        <v>0.41</v>
      </c>
      <c r="Y980" t="s">
        <v>67</v>
      </c>
      <c r="Z980">
        <v>-1.03</v>
      </c>
      <c r="AA980" t="s">
        <v>65</v>
      </c>
      <c r="AB980" t="s">
        <v>92</v>
      </c>
      <c r="AC980">
        <v>-1.69</v>
      </c>
      <c r="AD980">
        <v>2021</v>
      </c>
      <c r="AE980">
        <v>140.9</v>
      </c>
      <c r="AF980">
        <v>282</v>
      </c>
      <c r="AG980" t="s">
        <v>93</v>
      </c>
      <c r="AH980" t="s">
        <v>66</v>
      </c>
      <c r="AI980">
        <v>1536</v>
      </c>
      <c r="AJ980">
        <v>1.0900000000000001</v>
      </c>
      <c r="AK980" t="s">
        <v>109</v>
      </c>
      <c r="AL980">
        <v>457657</v>
      </c>
      <c r="AM980" t="s">
        <v>1080</v>
      </c>
      <c r="AN980" t="s">
        <v>67</v>
      </c>
      <c r="AO980" t="s">
        <v>123</v>
      </c>
      <c r="AP980" t="s">
        <v>124</v>
      </c>
      <c r="AQ980" t="s">
        <v>68</v>
      </c>
      <c r="AR980" t="s">
        <v>93</v>
      </c>
      <c r="AS980" t="s">
        <v>67</v>
      </c>
      <c r="AT980" t="s">
        <v>146</v>
      </c>
      <c r="AU980" t="s">
        <v>125</v>
      </c>
      <c r="AV980" t="s">
        <v>67</v>
      </c>
      <c r="AW980" t="s">
        <v>126</v>
      </c>
      <c r="AX980" t="s">
        <v>246</v>
      </c>
      <c r="AY980" t="s">
        <v>110</v>
      </c>
      <c r="AZ980">
        <v>648</v>
      </c>
      <c r="BA980" t="s">
        <v>67</v>
      </c>
      <c r="BB980">
        <v>0</v>
      </c>
      <c r="BC980">
        <v>0.31</v>
      </c>
      <c r="BD980">
        <v>1.5</v>
      </c>
      <c r="BE980">
        <v>1.5</v>
      </c>
      <c r="BF980" t="s">
        <v>70</v>
      </c>
      <c r="BG980" t="s">
        <v>128</v>
      </c>
      <c r="BH980" t="s">
        <v>704</v>
      </c>
      <c r="BI980" t="s">
        <v>67</v>
      </c>
      <c r="BJ980" t="s">
        <v>147</v>
      </c>
      <c r="BK980" t="s">
        <v>67</v>
      </c>
      <c r="BL980" t="s">
        <v>130</v>
      </c>
      <c r="BM980" t="s">
        <v>67</v>
      </c>
      <c r="BN980">
        <v>57.32</v>
      </c>
      <c r="BO980">
        <v>0.44</v>
      </c>
      <c r="BP980">
        <v>2.1</v>
      </c>
      <c r="BQ980" t="s">
        <v>131</v>
      </c>
      <c r="BR980" t="s">
        <v>139</v>
      </c>
      <c r="BS980" t="s">
        <v>133</v>
      </c>
      <c r="BT980" t="s">
        <v>98</v>
      </c>
      <c r="BU980">
        <v>-1.25</v>
      </c>
      <c r="BV980">
        <v>-1</v>
      </c>
    </row>
    <row r="981" spans="1:74" x14ac:dyDescent="0.25">
      <c r="A981" t="s">
        <v>140</v>
      </c>
      <c r="B981" t="s">
        <v>103</v>
      </c>
      <c r="C981" t="s">
        <v>141</v>
      </c>
      <c r="D981">
        <v>1.5</v>
      </c>
      <c r="E981">
        <v>0.26</v>
      </c>
      <c r="F981" t="s">
        <v>67</v>
      </c>
      <c r="G981" t="s">
        <v>105</v>
      </c>
      <c r="H981">
        <v>199</v>
      </c>
      <c r="I981">
        <v>1.1299999999999999</v>
      </c>
      <c r="J981" t="s">
        <v>106</v>
      </c>
      <c r="K981" t="s">
        <v>67</v>
      </c>
      <c r="L981">
        <v>0</v>
      </c>
      <c r="M981" t="s">
        <v>116</v>
      </c>
      <c r="N981" t="s">
        <v>107</v>
      </c>
      <c r="O981">
        <v>-1.4</v>
      </c>
      <c r="P981">
        <v>-1.58</v>
      </c>
      <c r="Q981">
        <v>-1.41</v>
      </c>
      <c r="R981" t="s">
        <v>142</v>
      </c>
      <c r="S981">
        <v>5.2</v>
      </c>
      <c r="T981" t="s">
        <v>65</v>
      </c>
      <c r="U981" t="s">
        <v>1079</v>
      </c>
      <c r="V981" t="s">
        <v>108</v>
      </c>
      <c r="W981" t="s">
        <v>140</v>
      </c>
      <c r="X981">
        <v>0.28999999999999998</v>
      </c>
      <c r="Y981" t="s">
        <v>67</v>
      </c>
      <c r="Z981">
        <v>-1.05</v>
      </c>
      <c r="AA981" t="s">
        <v>65</v>
      </c>
      <c r="AB981" t="s">
        <v>92</v>
      </c>
      <c r="AC981">
        <v>-1.58</v>
      </c>
      <c r="AD981">
        <v>2021</v>
      </c>
      <c r="AE981">
        <v>67.099999999999994</v>
      </c>
      <c r="AF981">
        <v>134</v>
      </c>
      <c r="AG981" t="s">
        <v>93</v>
      </c>
      <c r="AH981" t="s">
        <v>66</v>
      </c>
      <c r="AI981">
        <v>1536</v>
      </c>
      <c r="AJ981">
        <v>1</v>
      </c>
      <c r="AK981" t="s">
        <v>109</v>
      </c>
      <c r="AL981">
        <v>457658</v>
      </c>
      <c r="AM981" t="s">
        <v>1080</v>
      </c>
      <c r="AN981" t="s">
        <v>67</v>
      </c>
      <c r="AO981" t="s">
        <v>123</v>
      </c>
      <c r="AP981" t="s">
        <v>124</v>
      </c>
      <c r="AQ981" t="s">
        <v>68</v>
      </c>
      <c r="AR981" t="s">
        <v>93</v>
      </c>
      <c r="AS981" t="s">
        <v>67</v>
      </c>
      <c r="AT981" t="s">
        <v>146</v>
      </c>
      <c r="AU981" t="s">
        <v>125</v>
      </c>
      <c r="AV981" t="s">
        <v>67</v>
      </c>
      <c r="AW981" t="s">
        <v>126</v>
      </c>
      <c r="AX981" t="s">
        <v>246</v>
      </c>
      <c r="AY981" t="s">
        <v>110</v>
      </c>
      <c r="AZ981">
        <v>694</v>
      </c>
      <c r="BA981" t="s">
        <v>67</v>
      </c>
      <c r="BB981">
        <v>0</v>
      </c>
      <c r="BC981">
        <v>0.17</v>
      </c>
      <c r="BD981">
        <v>1.5</v>
      </c>
      <c r="BE981">
        <v>1.5</v>
      </c>
      <c r="BF981" t="s">
        <v>70</v>
      </c>
      <c r="BG981" t="s">
        <v>128</v>
      </c>
      <c r="BH981" t="s">
        <v>704</v>
      </c>
      <c r="BI981" t="s">
        <v>67</v>
      </c>
      <c r="BJ981" t="s">
        <v>147</v>
      </c>
      <c r="BK981" t="s">
        <v>67</v>
      </c>
      <c r="BL981" t="s">
        <v>130</v>
      </c>
      <c r="BM981" t="s">
        <v>67</v>
      </c>
      <c r="BN981">
        <v>19.71</v>
      </c>
      <c r="BO981">
        <v>0.33</v>
      </c>
      <c r="BP981">
        <v>2.2999999999999998</v>
      </c>
      <c r="BQ981" t="s">
        <v>131</v>
      </c>
      <c r="BR981" t="s">
        <v>139</v>
      </c>
      <c r="BS981" t="s">
        <v>133</v>
      </c>
      <c r="BT981" t="s">
        <v>98</v>
      </c>
      <c r="BU981">
        <v>-1.25</v>
      </c>
      <c r="BV981">
        <v>-1</v>
      </c>
    </row>
    <row r="982" spans="1:74" x14ac:dyDescent="0.25">
      <c r="A982" t="s">
        <v>80</v>
      </c>
      <c r="B982" t="s">
        <v>80</v>
      </c>
      <c r="C982" t="s">
        <v>80</v>
      </c>
      <c r="D982">
        <v>1.5</v>
      </c>
      <c r="E982">
        <v>0.11</v>
      </c>
      <c r="F982" t="s">
        <v>67</v>
      </c>
      <c r="G982" t="s">
        <v>105</v>
      </c>
      <c r="H982">
        <v>199</v>
      </c>
      <c r="I982">
        <v>1.1299999999999999</v>
      </c>
      <c r="J982" t="s">
        <v>106</v>
      </c>
      <c r="K982" t="s">
        <v>67</v>
      </c>
      <c r="L982">
        <v>0</v>
      </c>
      <c r="M982" t="s">
        <v>116</v>
      </c>
      <c r="N982" t="s">
        <v>107</v>
      </c>
      <c r="O982">
        <v>-1.4</v>
      </c>
      <c r="P982">
        <v>-1.42</v>
      </c>
      <c r="Q982">
        <v>-1.19</v>
      </c>
      <c r="R982" t="s">
        <v>72</v>
      </c>
      <c r="S982">
        <v>7.7</v>
      </c>
      <c r="T982" t="s">
        <v>65</v>
      </c>
      <c r="U982" t="s">
        <v>1081</v>
      </c>
      <c r="V982" t="s">
        <v>108</v>
      </c>
      <c r="W982" t="s">
        <v>80</v>
      </c>
      <c r="X982">
        <v>0.12</v>
      </c>
      <c r="Y982" t="s">
        <v>67</v>
      </c>
      <c r="Z982">
        <v>-0.92</v>
      </c>
      <c r="AA982" t="s">
        <v>65</v>
      </c>
      <c r="AB982" t="s">
        <v>92</v>
      </c>
      <c r="AC982">
        <v>-1.42</v>
      </c>
      <c r="AD982">
        <v>2021</v>
      </c>
      <c r="AE982">
        <v>104.4</v>
      </c>
      <c r="AF982">
        <v>209</v>
      </c>
      <c r="AG982" t="s">
        <v>93</v>
      </c>
      <c r="AH982" t="s">
        <v>66</v>
      </c>
      <c r="AI982">
        <v>1536</v>
      </c>
      <c r="AJ982">
        <v>0.37</v>
      </c>
      <c r="AK982" t="s">
        <v>109</v>
      </c>
      <c r="AL982">
        <v>457659</v>
      </c>
      <c r="AM982" t="s">
        <v>1082</v>
      </c>
      <c r="AN982" t="s">
        <v>67</v>
      </c>
      <c r="AO982" t="s">
        <v>123</v>
      </c>
      <c r="AP982" t="s">
        <v>124</v>
      </c>
      <c r="AQ982" t="s">
        <v>68</v>
      </c>
      <c r="AR982" t="s">
        <v>93</v>
      </c>
      <c r="AS982" t="s">
        <v>67</v>
      </c>
      <c r="AT982" t="s">
        <v>146</v>
      </c>
      <c r="AU982" t="s">
        <v>125</v>
      </c>
      <c r="AV982" t="s">
        <v>67</v>
      </c>
      <c r="AW982" t="s">
        <v>126</v>
      </c>
      <c r="AX982" t="s">
        <v>209</v>
      </c>
      <c r="AY982" t="s">
        <v>110</v>
      </c>
      <c r="AZ982">
        <v>801</v>
      </c>
      <c r="BA982" t="s">
        <v>67</v>
      </c>
      <c r="BB982">
        <v>0</v>
      </c>
      <c r="BC982">
        <v>0.23</v>
      </c>
      <c r="BD982">
        <v>3.2</v>
      </c>
      <c r="BE982">
        <v>3.2</v>
      </c>
      <c r="BF982" t="s">
        <v>70</v>
      </c>
      <c r="BG982" t="s">
        <v>128</v>
      </c>
      <c r="BH982" t="s">
        <v>704</v>
      </c>
      <c r="BI982" t="s">
        <v>67</v>
      </c>
      <c r="BJ982" t="s">
        <v>147</v>
      </c>
      <c r="BK982" t="s">
        <v>67</v>
      </c>
      <c r="BL982" t="s">
        <v>130</v>
      </c>
      <c r="BM982" t="s">
        <v>67</v>
      </c>
      <c r="BN982">
        <v>12.97</v>
      </c>
      <c r="BO982">
        <v>0.17</v>
      </c>
      <c r="BP982">
        <v>1.4</v>
      </c>
      <c r="BQ982" t="s">
        <v>148</v>
      </c>
      <c r="BR982" t="s">
        <v>139</v>
      </c>
      <c r="BS982" t="s">
        <v>133</v>
      </c>
      <c r="BT982" t="s">
        <v>98</v>
      </c>
      <c r="BU982">
        <v>-1.25</v>
      </c>
      <c r="BV982">
        <v>-1</v>
      </c>
    </row>
    <row r="983" spans="1:74" x14ac:dyDescent="0.25">
      <c r="A983" t="s">
        <v>80</v>
      </c>
      <c r="B983" t="s">
        <v>80</v>
      </c>
      <c r="C983" t="s">
        <v>80</v>
      </c>
      <c r="D983">
        <v>2.6</v>
      </c>
      <c r="E983">
        <v>0.16</v>
      </c>
      <c r="F983" t="s">
        <v>67</v>
      </c>
      <c r="G983" t="s">
        <v>105</v>
      </c>
      <c r="H983">
        <v>199</v>
      </c>
      <c r="I983">
        <v>1.1299999999999999</v>
      </c>
      <c r="J983" t="s">
        <v>106</v>
      </c>
      <c r="K983" t="s">
        <v>67</v>
      </c>
      <c r="L983">
        <v>0</v>
      </c>
      <c r="M983" t="s">
        <v>116</v>
      </c>
      <c r="N983" t="s">
        <v>107</v>
      </c>
      <c r="O983">
        <v>-1.4</v>
      </c>
      <c r="P983">
        <v>-1.46</v>
      </c>
      <c r="Q983">
        <v>-1.21</v>
      </c>
      <c r="R983" t="s">
        <v>72</v>
      </c>
      <c r="S983">
        <v>7.7</v>
      </c>
      <c r="T983" t="s">
        <v>65</v>
      </c>
      <c r="U983" t="s">
        <v>1081</v>
      </c>
      <c r="V983" t="s">
        <v>108</v>
      </c>
      <c r="W983" t="s">
        <v>80</v>
      </c>
      <c r="X983">
        <v>0.18</v>
      </c>
      <c r="Y983" t="s">
        <v>67</v>
      </c>
      <c r="Z983">
        <v>-0.95</v>
      </c>
      <c r="AA983" t="s">
        <v>65</v>
      </c>
      <c r="AB983" t="s">
        <v>92</v>
      </c>
      <c r="AC983">
        <v>-1.46</v>
      </c>
      <c r="AD983">
        <v>2021</v>
      </c>
      <c r="AE983">
        <v>185.6</v>
      </c>
      <c r="AF983">
        <v>371</v>
      </c>
      <c r="AG983" t="s">
        <v>93</v>
      </c>
      <c r="AH983" t="s">
        <v>66</v>
      </c>
      <c r="AI983">
        <v>1536</v>
      </c>
      <c r="AJ983">
        <v>0.42</v>
      </c>
      <c r="AK983" t="s">
        <v>109</v>
      </c>
      <c r="AL983">
        <v>457660</v>
      </c>
      <c r="AM983" t="s">
        <v>1082</v>
      </c>
      <c r="AN983" t="s">
        <v>67</v>
      </c>
      <c r="AO983" t="s">
        <v>123</v>
      </c>
      <c r="AP983" t="s">
        <v>124</v>
      </c>
      <c r="AQ983" t="s">
        <v>68</v>
      </c>
      <c r="AR983" t="s">
        <v>93</v>
      </c>
      <c r="AS983" t="s">
        <v>67</v>
      </c>
      <c r="AT983" t="s">
        <v>146</v>
      </c>
      <c r="AU983" t="s">
        <v>125</v>
      </c>
      <c r="AV983" t="s">
        <v>67</v>
      </c>
      <c r="AW983" t="s">
        <v>126</v>
      </c>
      <c r="AX983" t="s">
        <v>209</v>
      </c>
      <c r="AY983" t="s">
        <v>110</v>
      </c>
      <c r="AZ983">
        <v>802</v>
      </c>
      <c r="BA983" t="s">
        <v>67</v>
      </c>
      <c r="BB983">
        <v>0</v>
      </c>
      <c r="BC983">
        <v>0.25</v>
      </c>
      <c r="BD983">
        <v>3.2</v>
      </c>
      <c r="BE983">
        <v>3.2</v>
      </c>
      <c r="BF983" t="s">
        <v>70</v>
      </c>
      <c r="BG983" t="s">
        <v>128</v>
      </c>
      <c r="BH983" t="s">
        <v>704</v>
      </c>
      <c r="BI983" t="s">
        <v>67</v>
      </c>
      <c r="BJ983" t="s">
        <v>147</v>
      </c>
      <c r="BK983" t="s">
        <v>67</v>
      </c>
      <c r="BL983" t="s">
        <v>130</v>
      </c>
      <c r="BM983" t="s">
        <v>67</v>
      </c>
      <c r="BN983">
        <v>33.549999999999997</v>
      </c>
      <c r="BO983">
        <v>0.21</v>
      </c>
      <c r="BP983">
        <v>1.4</v>
      </c>
      <c r="BQ983" t="s">
        <v>148</v>
      </c>
      <c r="BR983" t="s">
        <v>139</v>
      </c>
      <c r="BS983" t="s">
        <v>133</v>
      </c>
      <c r="BT983" t="s">
        <v>98</v>
      </c>
      <c r="BU983">
        <v>-1.25</v>
      </c>
      <c r="BV983">
        <v>-1</v>
      </c>
    </row>
    <row r="984" spans="1:74" x14ac:dyDescent="0.25">
      <c r="A984" t="s">
        <v>80</v>
      </c>
      <c r="B984" t="s">
        <v>80</v>
      </c>
      <c r="C984" t="s">
        <v>80</v>
      </c>
      <c r="D984">
        <v>1.3</v>
      </c>
      <c r="E984">
        <v>0.1</v>
      </c>
      <c r="F984" t="s">
        <v>67</v>
      </c>
      <c r="G984" t="s">
        <v>105</v>
      </c>
      <c r="H984">
        <v>199</v>
      </c>
      <c r="I984">
        <v>1.1299999999999999</v>
      </c>
      <c r="J984" t="s">
        <v>106</v>
      </c>
      <c r="K984" t="s">
        <v>67</v>
      </c>
      <c r="L984">
        <v>1</v>
      </c>
      <c r="M984" t="s">
        <v>116</v>
      </c>
      <c r="N984" t="s">
        <v>107</v>
      </c>
      <c r="O984">
        <v>-1.4</v>
      </c>
      <c r="P984">
        <v>-1.5</v>
      </c>
      <c r="Q984">
        <v>-1.32</v>
      </c>
      <c r="R984" t="s">
        <v>72</v>
      </c>
      <c r="S984">
        <v>8.8000000000000007</v>
      </c>
      <c r="T984" t="s">
        <v>65</v>
      </c>
      <c r="U984" t="s">
        <v>1081</v>
      </c>
      <c r="V984" t="s">
        <v>108</v>
      </c>
      <c r="W984" t="s">
        <v>80</v>
      </c>
      <c r="X984">
        <v>0.11</v>
      </c>
      <c r="Y984" t="s">
        <v>67</v>
      </c>
      <c r="Z984">
        <v>-1.03</v>
      </c>
      <c r="AA984" t="s">
        <v>65</v>
      </c>
      <c r="AB984" t="s">
        <v>92</v>
      </c>
      <c r="AC984">
        <v>-1.5</v>
      </c>
      <c r="AD984">
        <v>2021</v>
      </c>
      <c r="AE984">
        <v>103.8</v>
      </c>
      <c r="AF984">
        <v>208</v>
      </c>
      <c r="AG984" t="s">
        <v>93</v>
      </c>
      <c r="AH984" t="s">
        <v>66</v>
      </c>
      <c r="AI984">
        <v>1536</v>
      </c>
      <c r="AJ984">
        <v>0.4</v>
      </c>
      <c r="AK984" t="s">
        <v>109</v>
      </c>
      <c r="AL984">
        <v>457661</v>
      </c>
      <c r="AM984" t="s">
        <v>1082</v>
      </c>
      <c r="AN984" t="s">
        <v>67</v>
      </c>
      <c r="AO984" t="s">
        <v>123</v>
      </c>
      <c r="AP984" t="s">
        <v>124</v>
      </c>
      <c r="AQ984" t="s">
        <v>68</v>
      </c>
      <c r="AR984" t="s">
        <v>93</v>
      </c>
      <c r="AS984" t="s">
        <v>67</v>
      </c>
      <c r="AT984" t="s">
        <v>146</v>
      </c>
      <c r="AU984" t="s">
        <v>125</v>
      </c>
      <c r="AV984" t="s">
        <v>67</v>
      </c>
      <c r="AW984" t="s">
        <v>126</v>
      </c>
      <c r="AX984" t="s">
        <v>137</v>
      </c>
      <c r="AY984" t="s">
        <v>110</v>
      </c>
      <c r="AZ984">
        <v>1236</v>
      </c>
      <c r="BA984" t="s">
        <v>67</v>
      </c>
      <c r="BB984">
        <v>0</v>
      </c>
      <c r="BC984">
        <v>0.18</v>
      </c>
      <c r="BD984">
        <v>3.8</v>
      </c>
      <c r="BE984">
        <v>3.8</v>
      </c>
      <c r="BF984" t="s">
        <v>70</v>
      </c>
      <c r="BG984" t="s">
        <v>128</v>
      </c>
      <c r="BH984" t="s">
        <v>704</v>
      </c>
      <c r="BI984" t="s">
        <v>67</v>
      </c>
      <c r="BJ984" t="s">
        <v>147</v>
      </c>
      <c r="BK984" t="s">
        <v>67</v>
      </c>
      <c r="BL984" t="s">
        <v>130</v>
      </c>
      <c r="BM984" t="s">
        <v>67</v>
      </c>
      <c r="BN984">
        <v>11.73</v>
      </c>
      <c r="BO984">
        <v>0.25</v>
      </c>
      <c r="BP984">
        <v>1.3</v>
      </c>
      <c r="BQ984" t="s">
        <v>148</v>
      </c>
      <c r="BR984" t="s">
        <v>139</v>
      </c>
      <c r="BS984" t="s">
        <v>133</v>
      </c>
      <c r="BT984" t="s">
        <v>98</v>
      </c>
      <c r="BU984">
        <v>-1.25</v>
      </c>
      <c r="BV984">
        <v>-1</v>
      </c>
    </row>
    <row r="985" spans="1:74" x14ac:dyDescent="0.25">
      <c r="A985" t="s">
        <v>80</v>
      </c>
      <c r="B985" t="s">
        <v>80</v>
      </c>
      <c r="C985" t="s">
        <v>80</v>
      </c>
      <c r="D985">
        <v>0.7</v>
      </c>
      <c r="E985">
        <v>0.03</v>
      </c>
      <c r="F985" t="s">
        <v>67</v>
      </c>
      <c r="G985" t="s">
        <v>88</v>
      </c>
      <c r="H985">
        <v>199</v>
      </c>
      <c r="I985">
        <v>1.1299999999999999</v>
      </c>
      <c r="J985" t="s">
        <v>89</v>
      </c>
      <c r="K985" t="s">
        <v>67</v>
      </c>
      <c r="L985">
        <v>0</v>
      </c>
      <c r="M985" t="s">
        <v>116</v>
      </c>
      <c r="N985" t="s">
        <v>107</v>
      </c>
      <c r="O985">
        <v>-2.1</v>
      </c>
      <c r="P985">
        <v>-2.0099999999999998</v>
      </c>
      <c r="Q985">
        <v>-2.0099999999999998</v>
      </c>
      <c r="R985" t="s">
        <v>142</v>
      </c>
      <c r="S985">
        <v>3.8</v>
      </c>
      <c r="T985" t="s">
        <v>65</v>
      </c>
      <c r="U985" t="s">
        <v>1083</v>
      </c>
      <c r="V985" t="s">
        <v>144</v>
      </c>
      <c r="W985" t="s">
        <v>80</v>
      </c>
      <c r="X985">
        <v>0.03</v>
      </c>
      <c r="Y985" t="s">
        <v>67</v>
      </c>
      <c r="Z985">
        <v>-1.9</v>
      </c>
      <c r="AA985" t="s">
        <v>65</v>
      </c>
      <c r="AB985" t="s">
        <v>92</v>
      </c>
      <c r="AC985">
        <v>-2.0099999999999998</v>
      </c>
      <c r="AD985">
        <v>2021</v>
      </c>
      <c r="AE985">
        <v>92.1</v>
      </c>
      <c r="AF985">
        <v>184</v>
      </c>
      <c r="AG985" t="s">
        <v>93</v>
      </c>
      <c r="AH985" t="s">
        <v>66</v>
      </c>
      <c r="AI985">
        <v>1536</v>
      </c>
      <c r="AJ985">
        <v>0.11</v>
      </c>
      <c r="AK985" t="s">
        <v>109</v>
      </c>
      <c r="AL985">
        <v>457662</v>
      </c>
      <c r="AM985" t="s">
        <v>1084</v>
      </c>
      <c r="AN985" t="s">
        <v>456</v>
      </c>
      <c r="AO985" t="s">
        <v>123</v>
      </c>
      <c r="AP985" t="s">
        <v>124</v>
      </c>
      <c r="AQ985" t="s">
        <v>68</v>
      </c>
      <c r="AR985" t="s">
        <v>93</v>
      </c>
      <c r="AS985" t="s">
        <v>67</v>
      </c>
      <c r="AT985" t="s">
        <v>146</v>
      </c>
      <c r="AU985" t="s">
        <v>125</v>
      </c>
      <c r="AV985" t="s">
        <v>67</v>
      </c>
      <c r="AW985" t="s">
        <v>126</v>
      </c>
      <c r="AX985" t="s">
        <v>313</v>
      </c>
      <c r="AY985" t="s">
        <v>110</v>
      </c>
      <c r="AZ985">
        <v>47</v>
      </c>
      <c r="BA985" t="s">
        <v>67</v>
      </c>
      <c r="BB985">
        <v>0</v>
      </c>
      <c r="BC985">
        <v>0</v>
      </c>
      <c r="BD985">
        <v>1.5</v>
      </c>
      <c r="BE985">
        <v>1.5</v>
      </c>
      <c r="BF985" t="s">
        <v>70</v>
      </c>
      <c r="BG985" t="s">
        <v>128</v>
      </c>
      <c r="BH985" t="s">
        <v>704</v>
      </c>
      <c r="BI985" t="s">
        <v>67</v>
      </c>
      <c r="BJ985" t="s">
        <v>147</v>
      </c>
      <c r="BK985">
        <v>-1.7</v>
      </c>
      <c r="BL985" t="s">
        <v>130</v>
      </c>
      <c r="BM985" t="s">
        <v>67</v>
      </c>
      <c r="BN985">
        <v>3.12</v>
      </c>
      <c r="BO985">
        <v>0.31</v>
      </c>
      <c r="BP985">
        <v>0.8</v>
      </c>
      <c r="BQ985" t="s">
        <v>148</v>
      </c>
      <c r="BR985" t="s">
        <v>139</v>
      </c>
      <c r="BS985" t="s">
        <v>133</v>
      </c>
      <c r="BT985" t="s">
        <v>98</v>
      </c>
      <c r="BU985" t="s">
        <v>67</v>
      </c>
      <c r="BV985" t="s">
        <v>67</v>
      </c>
    </row>
    <row r="986" spans="1:74" x14ac:dyDescent="0.25">
      <c r="A986" t="s">
        <v>195</v>
      </c>
      <c r="B986" t="s">
        <v>195</v>
      </c>
      <c r="C986" t="s">
        <v>195</v>
      </c>
      <c r="D986">
        <v>0.6</v>
      </c>
      <c r="E986">
        <v>0.01</v>
      </c>
      <c r="F986">
        <v>0.12</v>
      </c>
      <c r="G986" t="s">
        <v>111</v>
      </c>
      <c r="H986">
        <v>199</v>
      </c>
      <c r="I986">
        <v>1.1299999999999999</v>
      </c>
      <c r="J986" t="s">
        <v>112</v>
      </c>
      <c r="K986" t="s">
        <v>67</v>
      </c>
      <c r="L986">
        <v>0</v>
      </c>
      <c r="M986" t="s">
        <v>116</v>
      </c>
      <c r="N986" t="s">
        <v>107</v>
      </c>
      <c r="O986">
        <v>-1.4</v>
      </c>
      <c r="P986">
        <v>-1.1000000000000001</v>
      </c>
      <c r="Q986">
        <v>-1.1000000000000001</v>
      </c>
      <c r="R986" t="s">
        <v>142</v>
      </c>
      <c r="S986">
        <v>4.8</v>
      </c>
      <c r="T986" t="s">
        <v>65</v>
      </c>
      <c r="U986" t="s">
        <v>1085</v>
      </c>
      <c r="V986" t="s">
        <v>144</v>
      </c>
      <c r="W986" t="s">
        <v>195</v>
      </c>
      <c r="X986">
        <v>0.01</v>
      </c>
      <c r="Y986">
        <v>0.12</v>
      </c>
      <c r="Z986">
        <v>-1.02</v>
      </c>
      <c r="AA986" t="s">
        <v>65</v>
      </c>
      <c r="AB986" t="s">
        <v>92</v>
      </c>
      <c r="AC986">
        <v>-1.1000000000000001</v>
      </c>
      <c r="AD986">
        <v>2021</v>
      </c>
      <c r="AE986">
        <v>119.7</v>
      </c>
      <c r="AF986">
        <v>239</v>
      </c>
      <c r="AG986" t="s">
        <v>93</v>
      </c>
      <c r="AH986" t="s">
        <v>66</v>
      </c>
      <c r="AI986">
        <v>1536</v>
      </c>
      <c r="AJ986">
        <v>0.03</v>
      </c>
      <c r="AK986" t="s">
        <v>109</v>
      </c>
      <c r="AL986">
        <v>457583</v>
      </c>
      <c r="AM986" t="s">
        <v>1086</v>
      </c>
      <c r="AN986" t="s">
        <v>67</v>
      </c>
      <c r="AO986" t="s">
        <v>123</v>
      </c>
      <c r="AP986" t="s">
        <v>124</v>
      </c>
      <c r="AQ986" t="s">
        <v>68</v>
      </c>
      <c r="AR986" t="s">
        <v>93</v>
      </c>
      <c r="AS986" t="s">
        <v>67</v>
      </c>
      <c r="AT986" t="s">
        <v>146</v>
      </c>
      <c r="AU986" t="s">
        <v>125</v>
      </c>
      <c r="AV986" t="s">
        <v>67</v>
      </c>
      <c r="AW986" t="s">
        <v>126</v>
      </c>
      <c r="AX986" t="s">
        <v>469</v>
      </c>
      <c r="AY986" t="s">
        <v>110</v>
      </c>
      <c r="AZ986">
        <v>1215</v>
      </c>
      <c r="BA986" t="s">
        <v>67</v>
      </c>
      <c r="BB986">
        <v>0</v>
      </c>
      <c r="BC986">
        <v>0</v>
      </c>
      <c r="BD986">
        <v>2.2000000000000002</v>
      </c>
      <c r="BE986">
        <v>2.2000000000000002</v>
      </c>
      <c r="BF986" t="s">
        <v>70</v>
      </c>
      <c r="BG986" t="s">
        <v>128</v>
      </c>
      <c r="BH986" t="s">
        <v>704</v>
      </c>
      <c r="BI986" t="s">
        <v>67</v>
      </c>
      <c r="BJ986" t="s">
        <v>147</v>
      </c>
      <c r="BK986" t="s">
        <v>67</v>
      </c>
      <c r="BL986" t="s">
        <v>130</v>
      </c>
      <c r="BM986">
        <v>14.364000000000001</v>
      </c>
      <c r="BN986">
        <v>1.35</v>
      </c>
      <c r="BO986">
        <v>0.08</v>
      </c>
      <c r="BP986">
        <v>0.5</v>
      </c>
      <c r="BQ986" t="s">
        <v>148</v>
      </c>
      <c r="BR986" t="s">
        <v>139</v>
      </c>
      <c r="BS986" t="s">
        <v>133</v>
      </c>
      <c r="BT986" t="s">
        <v>98</v>
      </c>
      <c r="BU986">
        <v>-1.25</v>
      </c>
      <c r="BV986">
        <v>-1</v>
      </c>
    </row>
    <row r="987" spans="1:74" x14ac:dyDescent="0.25">
      <c r="A987" t="s">
        <v>80</v>
      </c>
      <c r="B987" t="s">
        <v>80</v>
      </c>
      <c r="C987" t="s">
        <v>80</v>
      </c>
      <c r="D987">
        <v>3.7</v>
      </c>
      <c r="E987">
        <v>0.2</v>
      </c>
      <c r="F987" t="s">
        <v>67</v>
      </c>
      <c r="G987" t="s">
        <v>73</v>
      </c>
      <c r="H987">
        <v>199</v>
      </c>
      <c r="I987">
        <v>1.1299999999999999</v>
      </c>
      <c r="J987" t="s">
        <v>106</v>
      </c>
      <c r="K987" t="s">
        <v>67</v>
      </c>
      <c r="L987">
        <v>0</v>
      </c>
      <c r="M987" t="s">
        <v>116</v>
      </c>
      <c r="N987" t="s">
        <v>315</v>
      </c>
      <c r="O987">
        <v>-1.4</v>
      </c>
      <c r="P987">
        <v>-1.5</v>
      </c>
      <c r="Q987">
        <v>-1.28</v>
      </c>
      <c r="R987" t="s">
        <v>142</v>
      </c>
      <c r="S987">
        <v>5.3</v>
      </c>
      <c r="T987" t="s">
        <v>65</v>
      </c>
      <c r="U987" t="s">
        <v>1087</v>
      </c>
      <c r="V987" t="s">
        <v>108</v>
      </c>
      <c r="W987" t="s">
        <v>80</v>
      </c>
      <c r="X987">
        <v>0.23</v>
      </c>
      <c r="Y987" t="s">
        <v>67</v>
      </c>
      <c r="Z987">
        <v>-0.98</v>
      </c>
      <c r="AA987" t="s">
        <v>65</v>
      </c>
      <c r="AB987" t="s">
        <v>316</v>
      </c>
      <c r="AC987">
        <v>-1.5</v>
      </c>
      <c r="AD987">
        <v>2021</v>
      </c>
      <c r="AE987">
        <v>228.4</v>
      </c>
      <c r="AF987">
        <v>457</v>
      </c>
      <c r="AG987" t="s">
        <v>93</v>
      </c>
      <c r="AH987" t="s">
        <v>66</v>
      </c>
      <c r="AI987">
        <v>1536</v>
      </c>
      <c r="AJ987">
        <v>0.55000000000000004</v>
      </c>
      <c r="AK987" t="s">
        <v>109</v>
      </c>
      <c r="AL987">
        <v>457663</v>
      </c>
      <c r="AM987" t="s">
        <v>1088</v>
      </c>
      <c r="AN987" t="s">
        <v>67</v>
      </c>
      <c r="AO987" t="s">
        <v>123</v>
      </c>
      <c r="AP987" t="s">
        <v>124</v>
      </c>
      <c r="AQ987" t="s">
        <v>68</v>
      </c>
      <c r="AR987" t="s">
        <v>93</v>
      </c>
      <c r="AS987" t="s">
        <v>67</v>
      </c>
      <c r="AT987" t="s">
        <v>146</v>
      </c>
      <c r="AU987" t="s">
        <v>125</v>
      </c>
      <c r="AV987" t="s">
        <v>67</v>
      </c>
      <c r="AW987" t="s">
        <v>126</v>
      </c>
      <c r="AX987" t="s">
        <v>189</v>
      </c>
      <c r="AY987" t="s">
        <v>110</v>
      </c>
      <c r="AZ987">
        <v>908</v>
      </c>
      <c r="BA987" t="s">
        <v>67</v>
      </c>
      <c r="BB987">
        <v>0</v>
      </c>
      <c r="BC987">
        <v>0.22</v>
      </c>
      <c r="BD987">
        <v>1.9</v>
      </c>
      <c r="BE987">
        <v>1.9</v>
      </c>
      <c r="BF987" t="s">
        <v>303</v>
      </c>
      <c r="BG987" t="s">
        <v>99</v>
      </c>
      <c r="BH987" t="s">
        <v>704</v>
      </c>
      <c r="BI987" t="s">
        <v>67</v>
      </c>
      <c r="BJ987" t="s">
        <v>147</v>
      </c>
      <c r="BK987" t="s">
        <v>67</v>
      </c>
      <c r="BL987" t="s">
        <v>179</v>
      </c>
      <c r="BM987" t="s">
        <v>67</v>
      </c>
      <c r="BN987">
        <v>51.61</v>
      </c>
      <c r="BO987">
        <v>0.25</v>
      </c>
      <c r="BP987">
        <v>1.6</v>
      </c>
      <c r="BQ987" t="s">
        <v>148</v>
      </c>
      <c r="BR987" t="s">
        <v>1089</v>
      </c>
      <c r="BS987" t="s">
        <v>133</v>
      </c>
      <c r="BT987" t="s">
        <v>98</v>
      </c>
      <c r="BU987">
        <v>-1.25</v>
      </c>
      <c r="BV987">
        <v>-1</v>
      </c>
    </row>
    <row r="988" spans="1:74" x14ac:dyDescent="0.25">
      <c r="A988" t="s">
        <v>67</v>
      </c>
      <c r="B988" t="s">
        <v>67</v>
      </c>
      <c r="C988" t="s">
        <v>67</v>
      </c>
      <c r="D988" t="s">
        <v>67</v>
      </c>
      <c r="E988" t="s">
        <v>67</v>
      </c>
      <c r="F988" t="s">
        <v>67</v>
      </c>
      <c r="G988" t="s">
        <v>67</v>
      </c>
      <c r="H988">
        <v>199</v>
      </c>
      <c r="I988">
        <v>1.1299999999999999</v>
      </c>
      <c r="J988" t="s">
        <v>67</v>
      </c>
      <c r="K988" t="s">
        <v>67</v>
      </c>
      <c r="L988" t="s">
        <v>67</v>
      </c>
      <c r="M988" t="s">
        <v>116</v>
      </c>
      <c r="N988" t="s">
        <v>67</v>
      </c>
      <c r="O988" t="s">
        <v>67</v>
      </c>
      <c r="P988" t="s">
        <v>67</v>
      </c>
      <c r="Q988" t="s">
        <v>67</v>
      </c>
      <c r="R988" t="s">
        <v>67</v>
      </c>
      <c r="S988" t="s">
        <v>67</v>
      </c>
      <c r="T988" t="s">
        <v>67</v>
      </c>
      <c r="U988" t="s">
        <v>1090</v>
      </c>
      <c r="V988" t="s">
        <v>67</v>
      </c>
      <c r="W988" t="s">
        <v>67</v>
      </c>
      <c r="X988" t="s">
        <v>67</v>
      </c>
      <c r="Y988" t="s">
        <v>67</v>
      </c>
      <c r="Z988" t="s">
        <v>67</v>
      </c>
      <c r="AA988" t="s">
        <v>67</v>
      </c>
      <c r="AB988" t="s">
        <v>67</v>
      </c>
      <c r="AC988" t="s">
        <v>67</v>
      </c>
      <c r="AD988">
        <v>2021</v>
      </c>
      <c r="AE988" t="s">
        <v>67</v>
      </c>
      <c r="AF988" t="s">
        <v>67</v>
      </c>
      <c r="AG988" t="s">
        <v>67</v>
      </c>
      <c r="AH988" t="s">
        <v>67</v>
      </c>
      <c r="AI988" t="s">
        <v>67</v>
      </c>
      <c r="AJ988" t="s">
        <v>67</v>
      </c>
      <c r="AK988" t="s">
        <v>67</v>
      </c>
      <c r="AL988">
        <v>460538</v>
      </c>
      <c r="AM988" t="s">
        <v>67</v>
      </c>
      <c r="AN988" t="s">
        <v>67</v>
      </c>
      <c r="AO988" t="s">
        <v>67</v>
      </c>
      <c r="AP988" t="s">
        <v>67</v>
      </c>
      <c r="AQ988" t="s">
        <v>707</v>
      </c>
      <c r="AR988" t="s">
        <v>67</v>
      </c>
      <c r="AS988" t="s">
        <v>67</v>
      </c>
      <c r="AT988" t="s">
        <v>67</v>
      </c>
      <c r="AU988" t="s">
        <v>67</v>
      </c>
      <c r="AV988" t="s">
        <v>67</v>
      </c>
      <c r="AW988" t="s">
        <v>126</v>
      </c>
      <c r="AX988" t="s">
        <v>725</v>
      </c>
      <c r="AY988" t="s">
        <v>67</v>
      </c>
      <c r="AZ988" t="s">
        <v>67</v>
      </c>
      <c r="BA988" t="s">
        <v>67</v>
      </c>
      <c r="BB988">
        <v>0</v>
      </c>
      <c r="BC988" t="s">
        <v>67</v>
      </c>
      <c r="BD988" t="s">
        <v>67</v>
      </c>
      <c r="BE988" t="s">
        <v>67</v>
      </c>
      <c r="BF988" t="s">
        <v>70</v>
      </c>
      <c r="BG988" t="s">
        <v>128</v>
      </c>
      <c r="BH988" t="s">
        <v>704</v>
      </c>
      <c r="BI988" t="s">
        <v>135</v>
      </c>
      <c r="BJ988" t="s">
        <v>67</v>
      </c>
      <c r="BK988" t="s">
        <v>67</v>
      </c>
      <c r="BL988" t="s">
        <v>130</v>
      </c>
      <c r="BM988" t="s">
        <v>67</v>
      </c>
      <c r="BN988" t="s">
        <v>67</v>
      </c>
      <c r="BO988" t="s">
        <v>67</v>
      </c>
      <c r="BP988" t="s">
        <v>67</v>
      </c>
      <c r="BQ988" t="s">
        <v>67</v>
      </c>
      <c r="BR988" t="s">
        <v>139</v>
      </c>
      <c r="BS988" t="s">
        <v>67</v>
      </c>
      <c r="BT988" t="s">
        <v>67</v>
      </c>
      <c r="BU988" t="s">
        <v>67</v>
      </c>
      <c r="BV988" t="s">
        <v>67</v>
      </c>
    </row>
    <row r="989" spans="1:74" x14ac:dyDescent="0.25">
      <c r="A989" t="s">
        <v>80</v>
      </c>
      <c r="B989" t="s">
        <v>80</v>
      </c>
      <c r="C989" t="s">
        <v>80</v>
      </c>
      <c r="D989">
        <v>3.3</v>
      </c>
      <c r="E989">
        <v>0.3</v>
      </c>
      <c r="F989" t="s">
        <v>67</v>
      </c>
      <c r="G989" t="s">
        <v>88</v>
      </c>
      <c r="H989">
        <v>199</v>
      </c>
      <c r="I989">
        <v>1.1299999999999999</v>
      </c>
      <c r="J989" t="s">
        <v>89</v>
      </c>
      <c r="K989" t="s">
        <v>67</v>
      </c>
      <c r="L989">
        <v>0</v>
      </c>
      <c r="M989" t="s">
        <v>116</v>
      </c>
      <c r="N989" t="s">
        <v>107</v>
      </c>
      <c r="O989">
        <v>-1</v>
      </c>
      <c r="P989">
        <v>-0.94</v>
      </c>
      <c r="Q989">
        <v>-0.94</v>
      </c>
      <c r="R989" t="s">
        <v>142</v>
      </c>
      <c r="S989">
        <v>6.4</v>
      </c>
      <c r="T989" t="s">
        <v>65</v>
      </c>
      <c r="U989" t="s">
        <v>1091</v>
      </c>
      <c r="V989" t="s">
        <v>144</v>
      </c>
      <c r="W989" t="s">
        <v>80</v>
      </c>
      <c r="X989">
        <v>0.34</v>
      </c>
      <c r="Y989" t="s">
        <v>67</v>
      </c>
      <c r="Z989">
        <v>0.19</v>
      </c>
      <c r="AA989" t="s">
        <v>65</v>
      </c>
      <c r="AB989" t="s">
        <v>92</v>
      </c>
      <c r="AC989">
        <v>-0.94</v>
      </c>
      <c r="AD989">
        <v>2021</v>
      </c>
      <c r="AE989">
        <v>123.3</v>
      </c>
      <c r="AF989">
        <v>247</v>
      </c>
      <c r="AG989" t="s">
        <v>93</v>
      </c>
      <c r="AH989" t="s">
        <v>66</v>
      </c>
      <c r="AI989">
        <v>1536</v>
      </c>
      <c r="AJ989">
        <v>0</v>
      </c>
      <c r="AK989" t="s">
        <v>109</v>
      </c>
      <c r="AL989">
        <v>457665</v>
      </c>
      <c r="AM989" t="s">
        <v>1092</v>
      </c>
      <c r="AN989" t="s">
        <v>1093</v>
      </c>
      <c r="AO989" t="s">
        <v>123</v>
      </c>
      <c r="AP989" t="s">
        <v>124</v>
      </c>
      <c r="AQ989" t="s">
        <v>68</v>
      </c>
      <c r="AR989" t="s">
        <v>93</v>
      </c>
      <c r="AS989" t="s">
        <v>67</v>
      </c>
      <c r="AT989" t="s">
        <v>146</v>
      </c>
      <c r="AU989" t="s">
        <v>125</v>
      </c>
      <c r="AV989" t="s">
        <v>67</v>
      </c>
      <c r="AW989" t="s">
        <v>126</v>
      </c>
      <c r="AX989" t="s">
        <v>255</v>
      </c>
      <c r="AY989" t="s">
        <v>110</v>
      </c>
      <c r="AZ989">
        <v>805</v>
      </c>
      <c r="BA989" t="s">
        <v>67</v>
      </c>
      <c r="BB989">
        <v>0</v>
      </c>
      <c r="BC989">
        <v>0</v>
      </c>
      <c r="BD989">
        <v>1.9</v>
      </c>
      <c r="BE989">
        <v>1.9</v>
      </c>
      <c r="BF989" t="s">
        <v>128</v>
      </c>
      <c r="BG989" t="s">
        <v>128</v>
      </c>
      <c r="BH989" t="s">
        <v>704</v>
      </c>
      <c r="BI989" t="s">
        <v>67</v>
      </c>
      <c r="BJ989" t="s">
        <v>147</v>
      </c>
      <c r="BK989" t="s">
        <v>67</v>
      </c>
      <c r="BL989" t="s">
        <v>130</v>
      </c>
      <c r="BM989" t="s">
        <v>67</v>
      </c>
      <c r="BN989">
        <v>41.8</v>
      </c>
      <c r="BO989">
        <v>1.1299999999999999</v>
      </c>
      <c r="BP989">
        <v>2.7</v>
      </c>
      <c r="BQ989" t="s">
        <v>131</v>
      </c>
      <c r="BR989" t="s">
        <v>1094</v>
      </c>
      <c r="BS989" t="s">
        <v>133</v>
      </c>
      <c r="BT989" t="s">
        <v>98</v>
      </c>
      <c r="BU989">
        <v>-1.25</v>
      </c>
      <c r="BV989">
        <v>-1</v>
      </c>
    </row>
    <row r="990" spans="1:74" x14ac:dyDescent="0.25">
      <c r="A990" t="s">
        <v>80</v>
      </c>
      <c r="B990" t="s">
        <v>80</v>
      </c>
      <c r="C990" t="s">
        <v>80</v>
      </c>
      <c r="D990">
        <v>1.5</v>
      </c>
      <c r="E990">
        <v>0.04</v>
      </c>
      <c r="F990">
        <v>0.12</v>
      </c>
      <c r="G990" t="s">
        <v>111</v>
      </c>
      <c r="H990">
        <v>199</v>
      </c>
      <c r="I990">
        <v>1.1299999999999999</v>
      </c>
      <c r="J990" t="s">
        <v>112</v>
      </c>
      <c r="K990" t="s">
        <v>67</v>
      </c>
      <c r="L990">
        <v>0</v>
      </c>
      <c r="M990" t="s">
        <v>116</v>
      </c>
      <c r="N990" t="s">
        <v>107</v>
      </c>
      <c r="O990">
        <v>-1.4</v>
      </c>
      <c r="P990">
        <v>-1.28</v>
      </c>
      <c r="Q990">
        <v>-1.1299999999999999</v>
      </c>
      <c r="R990" t="s">
        <v>72</v>
      </c>
      <c r="S990">
        <v>6.5</v>
      </c>
      <c r="T990" t="s">
        <v>65</v>
      </c>
      <c r="U990" t="s">
        <v>1095</v>
      </c>
      <c r="V990" t="s">
        <v>144</v>
      </c>
      <c r="W990" t="s">
        <v>80</v>
      </c>
      <c r="X990">
        <v>0.05</v>
      </c>
      <c r="Y990">
        <v>0.13</v>
      </c>
      <c r="Z990">
        <v>-0.99</v>
      </c>
      <c r="AA990" t="s">
        <v>65</v>
      </c>
      <c r="AB990" t="s">
        <v>92</v>
      </c>
      <c r="AC990">
        <v>-1.28</v>
      </c>
      <c r="AD990">
        <v>2021</v>
      </c>
      <c r="AE990">
        <v>162.80000000000001</v>
      </c>
      <c r="AF990">
        <v>326</v>
      </c>
      <c r="AG990" t="s">
        <v>93</v>
      </c>
      <c r="AH990" t="s">
        <v>66</v>
      </c>
      <c r="AI990">
        <v>1536</v>
      </c>
      <c r="AJ990">
        <v>0.17</v>
      </c>
      <c r="AK990" t="s">
        <v>109</v>
      </c>
      <c r="AL990">
        <v>457666</v>
      </c>
      <c r="AM990" t="s">
        <v>1096</v>
      </c>
      <c r="AN990" t="s">
        <v>67</v>
      </c>
      <c r="AO990" t="s">
        <v>123</v>
      </c>
      <c r="AP990" t="s">
        <v>124</v>
      </c>
      <c r="AQ990" t="s">
        <v>68</v>
      </c>
      <c r="AR990" t="s">
        <v>93</v>
      </c>
      <c r="AS990" t="s">
        <v>67</v>
      </c>
      <c r="AT990" t="s">
        <v>146</v>
      </c>
      <c r="AU990" t="s">
        <v>125</v>
      </c>
      <c r="AV990" t="s">
        <v>67</v>
      </c>
      <c r="AW990" t="s">
        <v>126</v>
      </c>
      <c r="AX990" t="s">
        <v>177</v>
      </c>
      <c r="AY990" t="s">
        <v>110</v>
      </c>
      <c r="AZ990">
        <v>1079</v>
      </c>
      <c r="BA990" t="s">
        <v>67</v>
      </c>
      <c r="BB990">
        <v>0</v>
      </c>
      <c r="BC990">
        <v>0.15</v>
      </c>
      <c r="BD990">
        <v>2.8</v>
      </c>
      <c r="BE990">
        <v>2.8</v>
      </c>
      <c r="BF990" t="s">
        <v>70</v>
      </c>
      <c r="BG990" t="s">
        <v>128</v>
      </c>
      <c r="BH990" t="s">
        <v>704</v>
      </c>
      <c r="BI990" t="s">
        <v>67</v>
      </c>
      <c r="BJ990" t="s">
        <v>147</v>
      </c>
      <c r="BK990" t="s">
        <v>67</v>
      </c>
      <c r="BL990" t="s">
        <v>130</v>
      </c>
      <c r="BM990">
        <v>21.164000000000001</v>
      </c>
      <c r="BN990">
        <v>7.36</v>
      </c>
      <c r="BO990">
        <v>0.03</v>
      </c>
      <c r="BP990">
        <v>0.9</v>
      </c>
      <c r="BQ990" t="s">
        <v>148</v>
      </c>
      <c r="BR990" t="s">
        <v>139</v>
      </c>
      <c r="BS990" t="s">
        <v>133</v>
      </c>
      <c r="BT990" t="s">
        <v>98</v>
      </c>
      <c r="BU990">
        <v>-1.25</v>
      </c>
      <c r="BV990">
        <v>-1</v>
      </c>
    </row>
    <row r="991" spans="1:74" x14ac:dyDescent="0.25">
      <c r="A991" t="s">
        <v>80</v>
      </c>
      <c r="B991" t="s">
        <v>80</v>
      </c>
      <c r="C991" t="s">
        <v>80</v>
      </c>
      <c r="D991">
        <v>1.6</v>
      </c>
      <c r="E991">
        <v>0.5</v>
      </c>
      <c r="F991">
        <v>0.13</v>
      </c>
      <c r="G991" t="s">
        <v>111</v>
      </c>
      <c r="H991">
        <v>199</v>
      </c>
      <c r="I991">
        <v>1.1299999999999999</v>
      </c>
      <c r="J991" t="s">
        <v>112</v>
      </c>
      <c r="K991" t="s">
        <v>67</v>
      </c>
      <c r="L991">
        <v>0</v>
      </c>
      <c r="M991" t="s">
        <v>116</v>
      </c>
      <c r="N991" t="s">
        <v>107</v>
      </c>
      <c r="O991">
        <v>-1.4</v>
      </c>
      <c r="P991">
        <v>-1.26</v>
      </c>
      <c r="Q991">
        <v>-1.1200000000000001</v>
      </c>
      <c r="R991" t="s">
        <v>72</v>
      </c>
      <c r="S991">
        <v>6.5</v>
      </c>
      <c r="T991" t="s">
        <v>65</v>
      </c>
      <c r="U991" t="s">
        <v>1095</v>
      </c>
      <c r="V991" t="s">
        <v>144</v>
      </c>
      <c r="W991" t="s">
        <v>80</v>
      </c>
      <c r="X991">
        <v>0.56999999999999995</v>
      </c>
      <c r="Y991">
        <v>0.2</v>
      </c>
      <c r="Z991">
        <v>-0.99</v>
      </c>
      <c r="AA991" t="s">
        <v>65</v>
      </c>
      <c r="AB991" t="s">
        <v>92</v>
      </c>
      <c r="AC991">
        <v>-1.26</v>
      </c>
      <c r="AD991">
        <v>2021</v>
      </c>
      <c r="AE991">
        <v>175.4</v>
      </c>
      <c r="AF991">
        <v>351</v>
      </c>
      <c r="AG991" t="s">
        <v>93</v>
      </c>
      <c r="AH991" t="s">
        <v>66</v>
      </c>
      <c r="AI991">
        <v>1536</v>
      </c>
      <c r="AJ991">
        <v>0.15</v>
      </c>
      <c r="AK991" t="s">
        <v>109</v>
      </c>
      <c r="AL991">
        <v>457667</v>
      </c>
      <c r="AM991" t="s">
        <v>1096</v>
      </c>
      <c r="AN991" t="s">
        <v>67</v>
      </c>
      <c r="AO991" t="s">
        <v>123</v>
      </c>
      <c r="AP991" t="s">
        <v>124</v>
      </c>
      <c r="AQ991" t="s">
        <v>68</v>
      </c>
      <c r="AR991" t="s">
        <v>93</v>
      </c>
      <c r="AS991" t="s">
        <v>67</v>
      </c>
      <c r="AT991" t="s">
        <v>146</v>
      </c>
      <c r="AU991" t="s">
        <v>125</v>
      </c>
      <c r="AV991" t="s">
        <v>67</v>
      </c>
      <c r="AW991" t="s">
        <v>126</v>
      </c>
      <c r="AX991" t="s">
        <v>177</v>
      </c>
      <c r="AY991" t="s">
        <v>110</v>
      </c>
      <c r="AZ991">
        <v>1080</v>
      </c>
      <c r="BA991" t="s">
        <v>67</v>
      </c>
      <c r="BB991">
        <v>0</v>
      </c>
      <c r="BC991">
        <v>0.14000000000000001</v>
      </c>
      <c r="BD991">
        <v>2.8</v>
      </c>
      <c r="BE991">
        <v>2.8</v>
      </c>
      <c r="BF991" t="s">
        <v>70</v>
      </c>
      <c r="BG991" t="s">
        <v>128</v>
      </c>
      <c r="BH991" t="s">
        <v>704</v>
      </c>
      <c r="BI991" t="s">
        <v>67</v>
      </c>
      <c r="BJ991" t="s">
        <v>147</v>
      </c>
      <c r="BK991" t="s">
        <v>67</v>
      </c>
      <c r="BL991" t="s">
        <v>130</v>
      </c>
      <c r="BM991">
        <v>35.08</v>
      </c>
      <c r="BN991">
        <v>99.11</v>
      </c>
      <c r="BO991">
        <v>0.01</v>
      </c>
      <c r="BP991">
        <v>0.9</v>
      </c>
      <c r="BQ991" t="s">
        <v>148</v>
      </c>
      <c r="BR991" t="s">
        <v>139</v>
      </c>
      <c r="BS991" t="s">
        <v>133</v>
      </c>
      <c r="BT991" t="s">
        <v>98</v>
      </c>
      <c r="BU991">
        <v>-1.25</v>
      </c>
      <c r="BV991">
        <v>-1</v>
      </c>
    </row>
    <row r="992" spans="1:74" x14ac:dyDescent="0.25">
      <c r="A992" t="s">
        <v>80</v>
      </c>
      <c r="B992" t="s">
        <v>80</v>
      </c>
      <c r="C992" t="s">
        <v>80</v>
      </c>
      <c r="D992">
        <v>1.1000000000000001</v>
      </c>
      <c r="E992">
        <v>0.09</v>
      </c>
      <c r="F992" t="s">
        <v>67</v>
      </c>
      <c r="G992" t="s">
        <v>105</v>
      </c>
      <c r="H992">
        <v>199</v>
      </c>
      <c r="I992">
        <v>1.1299999999999999</v>
      </c>
      <c r="J992" t="s">
        <v>106</v>
      </c>
      <c r="K992" t="s">
        <v>67</v>
      </c>
      <c r="L992">
        <v>0</v>
      </c>
      <c r="M992" t="s">
        <v>116</v>
      </c>
      <c r="N992" t="s">
        <v>107</v>
      </c>
      <c r="O992">
        <v>-1.4</v>
      </c>
      <c r="P992">
        <v>-1.45</v>
      </c>
      <c r="Q992">
        <v>-1.22</v>
      </c>
      <c r="R992" t="s">
        <v>142</v>
      </c>
      <c r="S992">
        <v>4.5</v>
      </c>
      <c r="T992" t="s">
        <v>65</v>
      </c>
      <c r="U992" t="s">
        <v>1097</v>
      </c>
      <c r="V992" t="s">
        <v>108</v>
      </c>
      <c r="W992" t="s">
        <v>80</v>
      </c>
      <c r="X992">
        <v>0.1</v>
      </c>
      <c r="Y992" t="s">
        <v>67</v>
      </c>
      <c r="Z992">
        <v>-0.79</v>
      </c>
      <c r="AA992" t="s">
        <v>65</v>
      </c>
      <c r="AB992" t="s">
        <v>92</v>
      </c>
      <c r="AC992">
        <v>-1.45</v>
      </c>
      <c r="AD992">
        <v>2021</v>
      </c>
      <c r="AE992">
        <v>112.7</v>
      </c>
      <c r="AF992">
        <v>225</v>
      </c>
      <c r="AG992" t="s">
        <v>93</v>
      </c>
      <c r="AH992" t="s">
        <v>66</v>
      </c>
      <c r="AI992">
        <v>1536</v>
      </c>
      <c r="AJ992">
        <v>0.46</v>
      </c>
      <c r="AK992" t="s">
        <v>109</v>
      </c>
      <c r="AL992">
        <v>457664</v>
      </c>
      <c r="AM992" t="s">
        <v>1098</v>
      </c>
      <c r="AN992" t="s">
        <v>67</v>
      </c>
      <c r="AO992" t="s">
        <v>123</v>
      </c>
      <c r="AP992" t="s">
        <v>124</v>
      </c>
      <c r="AQ992" t="s">
        <v>68</v>
      </c>
      <c r="AR992" t="s">
        <v>93</v>
      </c>
      <c r="AS992" t="s">
        <v>67</v>
      </c>
      <c r="AT992" t="s">
        <v>146</v>
      </c>
      <c r="AU992" t="s">
        <v>125</v>
      </c>
      <c r="AV992" t="s">
        <v>67</v>
      </c>
      <c r="AW992" t="s">
        <v>126</v>
      </c>
      <c r="AX992" t="s">
        <v>156</v>
      </c>
      <c r="AY992" t="s">
        <v>110</v>
      </c>
      <c r="AZ992">
        <v>1283</v>
      </c>
      <c r="BA992" t="s">
        <v>67</v>
      </c>
      <c r="BB992">
        <v>0</v>
      </c>
      <c r="BC992">
        <v>0.23</v>
      </c>
      <c r="BD992">
        <v>1.8</v>
      </c>
      <c r="BE992">
        <v>1.8</v>
      </c>
      <c r="BF992" t="s">
        <v>70</v>
      </c>
      <c r="BG992" t="s">
        <v>99</v>
      </c>
      <c r="BH992" t="s">
        <v>704</v>
      </c>
      <c r="BI992" t="s">
        <v>67</v>
      </c>
      <c r="BJ992" t="s">
        <v>147</v>
      </c>
      <c r="BK992" t="s">
        <v>67</v>
      </c>
      <c r="BL992" t="s">
        <v>97</v>
      </c>
      <c r="BM992" t="s">
        <v>67</v>
      </c>
      <c r="BN992">
        <v>11.46</v>
      </c>
      <c r="BO992">
        <v>0.35</v>
      </c>
      <c r="BP992">
        <v>1</v>
      </c>
      <c r="BQ992" t="s">
        <v>148</v>
      </c>
      <c r="BR992" t="s">
        <v>646</v>
      </c>
      <c r="BS992" t="s">
        <v>133</v>
      </c>
      <c r="BT992" t="s">
        <v>98</v>
      </c>
      <c r="BU992">
        <v>-1.1000000000000001</v>
      </c>
      <c r="BV992">
        <v>-0.9</v>
      </c>
    </row>
    <row r="993" spans="1:74" x14ac:dyDescent="0.25">
      <c r="A993" t="s">
        <v>80</v>
      </c>
      <c r="B993" t="s">
        <v>80</v>
      </c>
      <c r="C993" t="s">
        <v>80</v>
      </c>
      <c r="D993">
        <v>3.3</v>
      </c>
      <c r="E993">
        <v>0.26</v>
      </c>
      <c r="F993" t="s">
        <v>67</v>
      </c>
      <c r="G993" t="s">
        <v>88</v>
      </c>
      <c r="H993">
        <v>199</v>
      </c>
      <c r="I993">
        <v>1.1299999999999999</v>
      </c>
      <c r="J993" t="s">
        <v>106</v>
      </c>
      <c r="K993" t="s">
        <v>67</v>
      </c>
      <c r="L993">
        <v>1</v>
      </c>
      <c r="M993" t="s">
        <v>116</v>
      </c>
      <c r="N993" t="s">
        <v>107</v>
      </c>
      <c r="O993">
        <v>-1.4</v>
      </c>
      <c r="P993">
        <v>-1.67</v>
      </c>
      <c r="Q993">
        <v>-1.49</v>
      </c>
      <c r="R993" t="s">
        <v>142</v>
      </c>
      <c r="S993">
        <v>4.8</v>
      </c>
      <c r="T993" t="s">
        <v>65</v>
      </c>
      <c r="U993" t="s">
        <v>1099</v>
      </c>
      <c r="V993" t="s">
        <v>108</v>
      </c>
      <c r="W993" t="s">
        <v>80</v>
      </c>
      <c r="X993">
        <v>0.28999999999999998</v>
      </c>
      <c r="Y993" t="s">
        <v>67</v>
      </c>
      <c r="Z993">
        <v>-1.03</v>
      </c>
      <c r="AA993" t="s">
        <v>65</v>
      </c>
      <c r="AB993" t="s">
        <v>92</v>
      </c>
      <c r="AC993">
        <v>-1.67</v>
      </c>
      <c r="AD993">
        <v>2021</v>
      </c>
      <c r="AE993">
        <v>143.4</v>
      </c>
      <c r="AF993">
        <v>287</v>
      </c>
      <c r="AG993" t="s">
        <v>93</v>
      </c>
      <c r="AH993" t="s">
        <v>66</v>
      </c>
      <c r="AI993">
        <v>1536</v>
      </c>
      <c r="AJ993">
        <v>1.22</v>
      </c>
      <c r="AK993" t="s">
        <v>109</v>
      </c>
      <c r="AL993">
        <v>457499</v>
      </c>
      <c r="AM993" t="s">
        <v>482</v>
      </c>
      <c r="AN993" t="s">
        <v>67</v>
      </c>
      <c r="AO993" t="s">
        <v>123</v>
      </c>
      <c r="AP993" t="s">
        <v>124</v>
      </c>
      <c r="AQ993" t="s">
        <v>68</v>
      </c>
      <c r="AR993" t="s">
        <v>93</v>
      </c>
      <c r="AS993" t="s">
        <v>67</v>
      </c>
      <c r="AT993" t="s">
        <v>146</v>
      </c>
      <c r="AU993" t="s">
        <v>125</v>
      </c>
      <c r="AV993" t="s">
        <v>67</v>
      </c>
      <c r="AW993" t="s">
        <v>126</v>
      </c>
      <c r="AX993" t="s">
        <v>363</v>
      </c>
      <c r="AY993" t="s">
        <v>110</v>
      </c>
      <c r="AZ993">
        <v>1086</v>
      </c>
      <c r="BA993" t="s">
        <v>67</v>
      </c>
      <c r="BB993">
        <v>0</v>
      </c>
      <c r="BC993">
        <v>0.18</v>
      </c>
      <c r="BD993">
        <v>1.3</v>
      </c>
      <c r="BE993">
        <v>1.3</v>
      </c>
      <c r="BF993" t="s">
        <v>70</v>
      </c>
      <c r="BG993" t="s">
        <v>99</v>
      </c>
      <c r="BH993" t="s">
        <v>704</v>
      </c>
      <c r="BI993" t="s">
        <v>67</v>
      </c>
      <c r="BJ993" t="s">
        <v>147</v>
      </c>
      <c r="BK993" t="s">
        <v>67</v>
      </c>
      <c r="BL993" t="s">
        <v>97</v>
      </c>
      <c r="BM993" t="s">
        <v>67</v>
      </c>
      <c r="BN993">
        <v>42.14</v>
      </c>
      <c r="BO993">
        <v>0.42</v>
      </c>
      <c r="BP993">
        <v>2.2999999999999998</v>
      </c>
      <c r="BQ993" t="s">
        <v>131</v>
      </c>
      <c r="BR993" t="s">
        <v>247</v>
      </c>
      <c r="BS993" t="s">
        <v>133</v>
      </c>
      <c r="BT993" t="s">
        <v>98</v>
      </c>
      <c r="BU993">
        <v>-1.25</v>
      </c>
      <c r="BV993">
        <v>-1</v>
      </c>
    </row>
    <row r="994" spans="1:74" x14ac:dyDescent="0.25">
      <c r="A994" t="s">
        <v>80</v>
      </c>
      <c r="B994" t="s">
        <v>80</v>
      </c>
      <c r="C994" t="s">
        <v>80</v>
      </c>
      <c r="D994">
        <v>3.2</v>
      </c>
      <c r="E994">
        <v>0.15</v>
      </c>
      <c r="F994" t="s">
        <v>67</v>
      </c>
      <c r="G994" t="s">
        <v>88</v>
      </c>
      <c r="H994">
        <v>199</v>
      </c>
      <c r="I994">
        <v>1.1299999999999999</v>
      </c>
      <c r="J994" t="s">
        <v>106</v>
      </c>
      <c r="K994" t="s">
        <v>67</v>
      </c>
      <c r="L994">
        <v>1</v>
      </c>
      <c r="M994" t="s">
        <v>116</v>
      </c>
      <c r="N994" t="s">
        <v>107</v>
      </c>
      <c r="O994">
        <v>-1.4</v>
      </c>
      <c r="P994">
        <v>-1.66</v>
      </c>
      <c r="Q994">
        <v>-1.48</v>
      </c>
      <c r="R994" t="s">
        <v>142</v>
      </c>
      <c r="S994">
        <v>4.2</v>
      </c>
      <c r="T994" t="s">
        <v>65</v>
      </c>
      <c r="U994" t="s">
        <v>1099</v>
      </c>
      <c r="V994" t="s">
        <v>108</v>
      </c>
      <c r="W994" t="s">
        <v>80</v>
      </c>
      <c r="X994">
        <v>0.17</v>
      </c>
      <c r="Y994" t="s">
        <v>67</v>
      </c>
      <c r="Z994">
        <v>-1.02</v>
      </c>
      <c r="AA994" t="s">
        <v>65</v>
      </c>
      <c r="AB994" t="s">
        <v>92</v>
      </c>
      <c r="AC994">
        <v>-1.66</v>
      </c>
      <c r="AD994">
        <v>2021</v>
      </c>
      <c r="AE994">
        <v>187.2</v>
      </c>
      <c r="AF994">
        <v>374</v>
      </c>
      <c r="AG994" t="s">
        <v>93</v>
      </c>
      <c r="AH994" t="s">
        <v>66</v>
      </c>
      <c r="AI994">
        <v>1536</v>
      </c>
      <c r="AJ994">
        <v>0.86</v>
      </c>
      <c r="AK994" t="s">
        <v>109</v>
      </c>
      <c r="AL994">
        <v>457500</v>
      </c>
      <c r="AM994" t="s">
        <v>482</v>
      </c>
      <c r="AN994" t="s">
        <v>67</v>
      </c>
      <c r="AO994" t="s">
        <v>123</v>
      </c>
      <c r="AP994" t="s">
        <v>124</v>
      </c>
      <c r="AQ994" t="s">
        <v>68</v>
      </c>
      <c r="AR994" t="s">
        <v>93</v>
      </c>
      <c r="AS994" t="s">
        <v>67</v>
      </c>
      <c r="AT994" t="s">
        <v>146</v>
      </c>
      <c r="AU994" t="s">
        <v>125</v>
      </c>
      <c r="AV994" t="s">
        <v>67</v>
      </c>
      <c r="AW994" t="s">
        <v>126</v>
      </c>
      <c r="AX994" t="s">
        <v>363</v>
      </c>
      <c r="AY994" t="s">
        <v>110</v>
      </c>
      <c r="AZ994">
        <v>1087</v>
      </c>
      <c r="BA994" t="s">
        <v>67</v>
      </c>
      <c r="BB994">
        <v>0</v>
      </c>
      <c r="BC994">
        <v>0.18</v>
      </c>
      <c r="BD994">
        <v>1.3</v>
      </c>
      <c r="BE994">
        <v>1.3</v>
      </c>
      <c r="BF994" t="s">
        <v>70</v>
      </c>
      <c r="BG994" t="s">
        <v>99</v>
      </c>
      <c r="BH994" t="s">
        <v>704</v>
      </c>
      <c r="BI994" t="s">
        <v>67</v>
      </c>
      <c r="BJ994" t="s">
        <v>147</v>
      </c>
      <c r="BK994" t="s">
        <v>67</v>
      </c>
      <c r="BL994" t="s">
        <v>97</v>
      </c>
      <c r="BM994" t="s">
        <v>67</v>
      </c>
      <c r="BN994">
        <v>31.72</v>
      </c>
      <c r="BO994">
        <v>0.41</v>
      </c>
      <c r="BP994">
        <v>1.7</v>
      </c>
      <c r="BQ994" t="s">
        <v>148</v>
      </c>
      <c r="BR994" t="s">
        <v>247</v>
      </c>
      <c r="BS994" t="s">
        <v>133</v>
      </c>
      <c r="BT994" t="s">
        <v>98</v>
      </c>
      <c r="BU994">
        <v>-1.25</v>
      </c>
      <c r="BV994">
        <v>-1</v>
      </c>
    </row>
    <row r="995" spans="1:74" x14ac:dyDescent="0.25">
      <c r="A995" t="s">
        <v>80</v>
      </c>
      <c r="B995" t="s">
        <v>80</v>
      </c>
      <c r="C995" t="s">
        <v>80</v>
      </c>
      <c r="D995">
        <v>5.8</v>
      </c>
      <c r="E995">
        <v>0.2</v>
      </c>
      <c r="F995" t="s">
        <v>67</v>
      </c>
      <c r="G995" t="s">
        <v>88</v>
      </c>
      <c r="H995">
        <v>199</v>
      </c>
      <c r="I995">
        <v>1.1299999999999999</v>
      </c>
      <c r="J995" t="s">
        <v>106</v>
      </c>
      <c r="K995" t="s">
        <v>67</v>
      </c>
      <c r="L995">
        <v>1</v>
      </c>
      <c r="M995" t="s">
        <v>116</v>
      </c>
      <c r="N995" t="s">
        <v>107</v>
      </c>
      <c r="O995">
        <v>-1.4</v>
      </c>
      <c r="P995">
        <v>-1.73</v>
      </c>
      <c r="Q995">
        <v>-1.55</v>
      </c>
      <c r="R995" t="s">
        <v>142</v>
      </c>
      <c r="S995">
        <v>4.7</v>
      </c>
      <c r="T995" t="s">
        <v>65</v>
      </c>
      <c r="U995" t="s">
        <v>1099</v>
      </c>
      <c r="V995" t="s">
        <v>108</v>
      </c>
      <c r="W995" t="s">
        <v>80</v>
      </c>
      <c r="X995">
        <v>0.23</v>
      </c>
      <c r="Y995" t="s">
        <v>67</v>
      </c>
      <c r="Z995">
        <v>-1.03</v>
      </c>
      <c r="AA995" t="s">
        <v>65</v>
      </c>
      <c r="AB995" t="s">
        <v>92</v>
      </c>
      <c r="AC995">
        <v>-1.73</v>
      </c>
      <c r="AD995">
        <v>2021</v>
      </c>
      <c r="AE995">
        <v>265</v>
      </c>
      <c r="AF995">
        <v>530</v>
      </c>
      <c r="AG995" t="s">
        <v>93</v>
      </c>
      <c r="AH995" t="s">
        <v>66</v>
      </c>
      <c r="AI995">
        <v>1536</v>
      </c>
      <c r="AJ995">
        <v>1.1499999999999999</v>
      </c>
      <c r="AK995" t="s">
        <v>109</v>
      </c>
      <c r="AL995">
        <v>457501</v>
      </c>
      <c r="AM995" t="s">
        <v>482</v>
      </c>
      <c r="AN995" t="s">
        <v>67</v>
      </c>
      <c r="AO995" t="s">
        <v>123</v>
      </c>
      <c r="AP995" t="s">
        <v>124</v>
      </c>
      <c r="AQ995" t="s">
        <v>68</v>
      </c>
      <c r="AR995" t="s">
        <v>93</v>
      </c>
      <c r="AS995" t="s">
        <v>67</v>
      </c>
      <c r="AT995" t="s">
        <v>146</v>
      </c>
      <c r="AU995" t="s">
        <v>125</v>
      </c>
      <c r="AV995" t="s">
        <v>67</v>
      </c>
      <c r="AW995" t="s">
        <v>126</v>
      </c>
      <c r="AX995" t="s">
        <v>363</v>
      </c>
      <c r="AY995" t="s">
        <v>110</v>
      </c>
      <c r="AZ995">
        <v>1088</v>
      </c>
      <c r="BA995" t="s">
        <v>67</v>
      </c>
      <c r="BB995">
        <v>0</v>
      </c>
      <c r="BC995">
        <v>0.18</v>
      </c>
      <c r="BD995">
        <v>1.3</v>
      </c>
      <c r="BE995">
        <v>1.3</v>
      </c>
      <c r="BF995" t="s">
        <v>70</v>
      </c>
      <c r="BG995" t="s">
        <v>99</v>
      </c>
      <c r="BH995" t="s">
        <v>704</v>
      </c>
      <c r="BI995" t="s">
        <v>67</v>
      </c>
      <c r="BJ995" t="s">
        <v>147</v>
      </c>
      <c r="BK995" t="s">
        <v>67</v>
      </c>
      <c r="BL995" t="s">
        <v>97</v>
      </c>
      <c r="BM995" t="s">
        <v>67</v>
      </c>
      <c r="BN995">
        <v>59.89</v>
      </c>
      <c r="BO995">
        <v>0.48</v>
      </c>
      <c r="BP995">
        <v>2.2000000000000002</v>
      </c>
      <c r="BQ995" t="s">
        <v>131</v>
      </c>
      <c r="BR995" t="s">
        <v>247</v>
      </c>
      <c r="BS995" t="s">
        <v>133</v>
      </c>
      <c r="BT995" t="s">
        <v>98</v>
      </c>
      <c r="BU995">
        <v>-1.25</v>
      </c>
      <c r="BV995">
        <v>-1</v>
      </c>
    </row>
    <row r="996" spans="1:74" x14ac:dyDescent="0.25">
      <c r="A996" t="s">
        <v>80</v>
      </c>
      <c r="B996" t="s">
        <v>80</v>
      </c>
      <c r="C996" t="s">
        <v>80</v>
      </c>
      <c r="D996">
        <v>2.2999999999999998</v>
      </c>
      <c r="E996">
        <v>0.21</v>
      </c>
      <c r="F996" t="s">
        <v>67</v>
      </c>
      <c r="G996" t="s">
        <v>111</v>
      </c>
      <c r="H996">
        <v>199</v>
      </c>
      <c r="I996">
        <v>1.1299999999999999</v>
      </c>
      <c r="J996" t="s">
        <v>106</v>
      </c>
      <c r="K996" t="s">
        <v>67</v>
      </c>
      <c r="L996">
        <v>0</v>
      </c>
      <c r="M996" t="s">
        <v>116</v>
      </c>
      <c r="N996" t="s">
        <v>107</v>
      </c>
      <c r="O996">
        <v>-1.4</v>
      </c>
      <c r="P996">
        <v>-1.63</v>
      </c>
      <c r="Q996">
        <v>-1.35</v>
      </c>
      <c r="R996" t="s">
        <v>142</v>
      </c>
      <c r="S996">
        <v>6</v>
      </c>
      <c r="T996" t="s">
        <v>65</v>
      </c>
      <c r="U996" t="s">
        <v>1100</v>
      </c>
      <c r="V996" t="s">
        <v>108</v>
      </c>
      <c r="W996" t="s">
        <v>80</v>
      </c>
      <c r="X996">
        <v>0.24</v>
      </c>
      <c r="Y996" t="s">
        <v>67</v>
      </c>
      <c r="Z996">
        <v>-1.02</v>
      </c>
      <c r="AA996" t="s">
        <v>65</v>
      </c>
      <c r="AB996" t="s">
        <v>92</v>
      </c>
      <c r="AC996">
        <v>-1.63</v>
      </c>
      <c r="AD996">
        <v>2021</v>
      </c>
      <c r="AE996">
        <v>140.9</v>
      </c>
      <c r="AF996">
        <v>282</v>
      </c>
      <c r="AG996" t="s">
        <v>93</v>
      </c>
      <c r="AH996" t="s">
        <v>66</v>
      </c>
      <c r="AI996">
        <v>1536</v>
      </c>
      <c r="AJ996">
        <v>0.7</v>
      </c>
      <c r="AK996" t="s">
        <v>109</v>
      </c>
      <c r="AL996">
        <v>457668</v>
      </c>
      <c r="AM996" t="s">
        <v>1101</v>
      </c>
      <c r="AN996" t="s">
        <v>67</v>
      </c>
      <c r="AO996" t="s">
        <v>123</v>
      </c>
      <c r="AP996" t="s">
        <v>124</v>
      </c>
      <c r="AQ996" t="s">
        <v>68</v>
      </c>
      <c r="AR996" t="s">
        <v>93</v>
      </c>
      <c r="AS996" t="s">
        <v>67</v>
      </c>
      <c r="AT996" t="s">
        <v>146</v>
      </c>
      <c r="AU996" t="s">
        <v>125</v>
      </c>
      <c r="AV996" t="s">
        <v>67</v>
      </c>
      <c r="AW996" t="s">
        <v>126</v>
      </c>
      <c r="AX996" t="s">
        <v>246</v>
      </c>
      <c r="AY996" t="s">
        <v>110</v>
      </c>
      <c r="AZ996">
        <v>633</v>
      </c>
      <c r="BA996" t="s">
        <v>67</v>
      </c>
      <c r="BB996">
        <v>0</v>
      </c>
      <c r="BC996">
        <v>0.28000000000000003</v>
      </c>
      <c r="BD996">
        <v>2.2000000000000002</v>
      </c>
      <c r="BE996">
        <v>2.2000000000000002</v>
      </c>
      <c r="BF996" t="s">
        <v>128</v>
      </c>
      <c r="BG996" t="s">
        <v>128</v>
      </c>
      <c r="BH996" t="s">
        <v>704</v>
      </c>
      <c r="BI996" t="s">
        <v>67</v>
      </c>
      <c r="BJ996" t="s">
        <v>147</v>
      </c>
      <c r="BK996" t="s">
        <v>67</v>
      </c>
      <c r="BL996" t="s">
        <v>130</v>
      </c>
      <c r="BM996" t="s">
        <v>67</v>
      </c>
      <c r="BN996">
        <v>33.44</v>
      </c>
      <c r="BO996">
        <v>0.38</v>
      </c>
      <c r="BP996">
        <v>1.6</v>
      </c>
      <c r="BQ996" t="s">
        <v>148</v>
      </c>
      <c r="BR996" t="s">
        <v>1102</v>
      </c>
      <c r="BS996" t="s">
        <v>133</v>
      </c>
      <c r="BT996" t="s">
        <v>98</v>
      </c>
      <c r="BU996">
        <v>-1.25</v>
      </c>
      <c r="BV996">
        <v>-1</v>
      </c>
    </row>
    <row r="997" spans="1:74" x14ac:dyDescent="0.25">
      <c r="A997" t="s">
        <v>80</v>
      </c>
      <c r="B997" t="s">
        <v>80</v>
      </c>
      <c r="C997" t="s">
        <v>80</v>
      </c>
      <c r="D997">
        <v>4.0999999999999996</v>
      </c>
      <c r="E997">
        <v>0.38</v>
      </c>
      <c r="F997" t="s">
        <v>67</v>
      </c>
      <c r="G997" t="s">
        <v>111</v>
      </c>
      <c r="H997">
        <v>199</v>
      </c>
      <c r="I997">
        <v>1.1299999999999999</v>
      </c>
      <c r="J997" t="s">
        <v>106</v>
      </c>
      <c r="K997" t="s">
        <v>67</v>
      </c>
      <c r="L997">
        <v>0</v>
      </c>
      <c r="M997" t="s">
        <v>116</v>
      </c>
      <c r="N997" t="s">
        <v>107</v>
      </c>
      <c r="O997">
        <v>-1.4</v>
      </c>
      <c r="P997">
        <v>-1.72</v>
      </c>
      <c r="Q997">
        <v>-1.27</v>
      </c>
      <c r="R997" t="s">
        <v>142</v>
      </c>
      <c r="S997">
        <v>6.5</v>
      </c>
      <c r="T997" t="s">
        <v>65</v>
      </c>
      <c r="U997" t="s">
        <v>1100</v>
      </c>
      <c r="V997" t="s">
        <v>108</v>
      </c>
      <c r="W997" t="s">
        <v>80</v>
      </c>
      <c r="X997">
        <v>0.43</v>
      </c>
      <c r="Y997" t="s">
        <v>67</v>
      </c>
      <c r="Z997">
        <v>-1.06</v>
      </c>
      <c r="AA997" t="s">
        <v>65</v>
      </c>
      <c r="AB997" t="s">
        <v>92</v>
      </c>
      <c r="AC997">
        <v>-1.72</v>
      </c>
      <c r="AD997">
        <v>2021</v>
      </c>
      <c r="AE997">
        <v>194.3</v>
      </c>
      <c r="AF997">
        <v>389</v>
      </c>
      <c r="AG997" t="s">
        <v>93</v>
      </c>
      <c r="AH997" t="s">
        <v>66</v>
      </c>
      <c r="AI997">
        <v>1536</v>
      </c>
      <c r="AJ997">
        <v>0.95</v>
      </c>
      <c r="AK997" t="s">
        <v>109</v>
      </c>
      <c r="AL997">
        <v>457669</v>
      </c>
      <c r="AM997" t="s">
        <v>1101</v>
      </c>
      <c r="AN997" t="s">
        <v>67</v>
      </c>
      <c r="AO997" t="s">
        <v>123</v>
      </c>
      <c r="AP997" t="s">
        <v>124</v>
      </c>
      <c r="AQ997" t="s">
        <v>68</v>
      </c>
      <c r="AR997" t="s">
        <v>93</v>
      </c>
      <c r="AS997" t="s">
        <v>67</v>
      </c>
      <c r="AT997" t="s">
        <v>146</v>
      </c>
      <c r="AU997" t="s">
        <v>125</v>
      </c>
      <c r="AV997" t="s">
        <v>67</v>
      </c>
      <c r="AW997" t="s">
        <v>126</v>
      </c>
      <c r="AX997" t="s">
        <v>246</v>
      </c>
      <c r="AY997" t="s">
        <v>110</v>
      </c>
      <c r="AZ997">
        <v>634</v>
      </c>
      <c r="BA997" t="s">
        <v>67</v>
      </c>
      <c r="BB997">
        <v>0</v>
      </c>
      <c r="BC997">
        <v>0.45</v>
      </c>
      <c r="BD997">
        <v>2.2000000000000002</v>
      </c>
      <c r="BE997">
        <v>2.2000000000000002</v>
      </c>
      <c r="BF997" t="s">
        <v>128</v>
      </c>
      <c r="BG997" t="s">
        <v>128</v>
      </c>
      <c r="BH997" t="s">
        <v>704</v>
      </c>
      <c r="BI997" t="s">
        <v>67</v>
      </c>
      <c r="BJ997" t="s">
        <v>147</v>
      </c>
      <c r="BK997" t="s">
        <v>67</v>
      </c>
      <c r="BL997" t="s">
        <v>130</v>
      </c>
      <c r="BM997" t="s">
        <v>67</v>
      </c>
      <c r="BN997">
        <v>83.45</v>
      </c>
      <c r="BO997">
        <v>0.47</v>
      </c>
      <c r="BP997">
        <v>2.1</v>
      </c>
      <c r="BQ997" t="s">
        <v>131</v>
      </c>
      <c r="BR997" t="s">
        <v>1102</v>
      </c>
      <c r="BS997" t="s">
        <v>133</v>
      </c>
      <c r="BT997" t="s">
        <v>98</v>
      </c>
      <c r="BU997">
        <v>-1.25</v>
      </c>
      <c r="BV997">
        <v>-1</v>
      </c>
    </row>
    <row r="998" spans="1:74" x14ac:dyDescent="0.25">
      <c r="A998" t="s">
        <v>187</v>
      </c>
      <c r="B998" t="s">
        <v>153</v>
      </c>
      <c r="C998" t="s">
        <v>188</v>
      </c>
      <c r="D998">
        <v>2.2999999999999998</v>
      </c>
      <c r="E998">
        <v>0.18</v>
      </c>
      <c r="F998" t="s">
        <v>67</v>
      </c>
      <c r="G998" t="s">
        <v>88</v>
      </c>
      <c r="H998">
        <v>199</v>
      </c>
      <c r="I998">
        <v>1.1299999999999999</v>
      </c>
      <c r="J998" t="s">
        <v>106</v>
      </c>
      <c r="K998" t="s">
        <v>67</v>
      </c>
      <c r="L998">
        <v>0</v>
      </c>
      <c r="M998" t="s">
        <v>116</v>
      </c>
      <c r="N998" t="s">
        <v>107</v>
      </c>
      <c r="O998">
        <v>-1.4</v>
      </c>
      <c r="P998">
        <v>-1.56</v>
      </c>
      <c r="Q998">
        <v>-1.36</v>
      </c>
      <c r="R998" t="s">
        <v>142</v>
      </c>
      <c r="S998">
        <v>4.9000000000000004</v>
      </c>
      <c r="T998" t="s">
        <v>65</v>
      </c>
      <c r="U998" t="s">
        <v>1103</v>
      </c>
      <c r="V998" t="s">
        <v>108</v>
      </c>
      <c r="W998" t="s">
        <v>187</v>
      </c>
      <c r="X998">
        <v>0.2</v>
      </c>
      <c r="Y998" t="s">
        <v>67</v>
      </c>
      <c r="Z998">
        <v>-0.94</v>
      </c>
      <c r="AA998" t="s">
        <v>65</v>
      </c>
      <c r="AB998" t="s">
        <v>92</v>
      </c>
      <c r="AC998">
        <v>-1.56</v>
      </c>
      <c r="AD998">
        <v>2021</v>
      </c>
      <c r="AE998">
        <v>162.1</v>
      </c>
      <c r="AF998">
        <v>324</v>
      </c>
      <c r="AG998" t="s">
        <v>93</v>
      </c>
      <c r="AH998" t="s">
        <v>66</v>
      </c>
      <c r="AI998">
        <v>1536</v>
      </c>
      <c r="AJ998">
        <v>0.59</v>
      </c>
      <c r="AK998" t="s">
        <v>109</v>
      </c>
      <c r="AL998">
        <v>457670</v>
      </c>
      <c r="AM998" t="s">
        <v>1104</v>
      </c>
      <c r="AN998" t="s">
        <v>67</v>
      </c>
      <c r="AO998" t="s">
        <v>123</v>
      </c>
      <c r="AP998" t="s">
        <v>124</v>
      </c>
      <c r="AQ998" t="s">
        <v>68</v>
      </c>
      <c r="AR998" t="s">
        <v>93</v>
      </c>
      <c r="AS998" t="s">
        <v>67</v>
      </c>
      <c r="AT998" t="s">
        <v>146</v>
      </c>
      <c r="AU998" t="s">
        <v>125</v>
      </c>
      <c r="AV998" t="s">
        <v>67</v>
      </c>
      <c r="AW998" t="s">
        <v>126</v>
      </c>
      <c r="AX998" t="s">
        <v>469</v>
      </c>
      <c r="AY998" t="s">
        <v>110</v>
      </c>
      <c r="AZ998">
        <v>697</v>
      </c>
      <c r="BA998" t="s">
        <v>67</v>
      </c>
      <c r="BB998">
        <v>0</v>
      </c>
      <c r="BC998">
        <v>0.2</v>
      </c>
      <c r="BD998">
        <v>1.8</v>
      </c>
      <c r="BE998">
        <v>1.8</v>
      </c>
      <c r="BF998" t="s">
        <v>70</v>
      </c>
      <c r="BG998" t="s">
        <v>128</v>
      </c>
      <c r="BH998" t="s">
        <v>704</v>
      </c>
      <c r="BI998" t="s">
        <v>67</v>
      </c>
      <c r="BJ998" t="s">
        <v>147</v>
      </c>
      <c r="BK998" t="s">
        <v>67</v>
      </c>
      <c r="BL998" t="s">
        <v>130</v>
      </c>
      <c r="BM998" t="s">
        <v>67</v>
      </c>
      <c r="BN998">
        <v>32.97</v>
      </c>
      <c r="BO998">
        <v>0.31</v>
      </c>
      <c r="BP998">
        <v>1.4</v>
      </c>
      <c r="BQ998" t="s">
        <v>148</v>
      </c>
      <c r="BR998" t="s">
        <v>139</v>
      </c>
      <c r="BS998" t="s">
        <v>133</v>
      </c>
      <c r="BT998" t="s">
        <v>98</v>
      </c>
      <c r="BU998">
        <v>-1.25</v>
      </c>
      <c r="BV998">
        <v>-1</v>
      </c>
    </row>
    <row r="999" spans="1:74" x14ac:dyDescent="0.25">
      <c r="A999" t="s">
        <v>187</v>
      </c>
      <c r="B999" t="s">
        <v>153</v>
      </c>
      <c r="C999" t="s">
        <v>188</v>
      </c>
      <c r="D999">
        <v>3.1</v>
      </c>
      <c r="E999">
        <v>0.09</v>
      </c>
      <c r="F999" t="s">
        <v>67</v>
      </c>
      <c r="G999" t="s">
        <v>88</v>
      </c>
      <c r="H999">
        <v>199</v>
      </c>
      <c r="I999">
        <v>1.1299999999999999</v>
      </c>
      <c r="J999" t="s">
        <v>106</v>
      </c>
      <c r="K999" t="s">
        <v>67</v>
      </c>
      <c r="L999">
        <v>0</v>
      </c>
      <c r="M999" t="s">
        <v>116</v>
      </c>
      <c r="N999" t="s">
        <v>107</v>
      </c>
      <c r="O999">
        <v>-1.4</v>
      </c>
      <c r="P999">
        <v>-1.5</v>
      </c>
      <c r="Q999">
        <v>-1.4</v>
      </c>
      <c r="R999" t="s">
        <v>142</v>
      </c>
      <c r="S999">
        <v>5</v>
      </c>
      <c r="T999" t="s">
        <v>65</v>
      </c>
      <c r="U999" t="s">
        <v>1103</v>
      </c>
      <c r="V999" t="s">
        <v>108</v>
      </c>
      <c r="W999" t="s">
        <v>187</v>
      </c>
      <c r="X999">
        <v>0.1</v>
      </c>
      <c r="Y999" t="s">
        <v>67</v>
      </c>
      <c r="Z999">
        <v>-0.91</v>
      </c>
      <c r="AA999" t="s">
        <v>65</v>
      </c>
      <c r="AB999" t="s">
        <v>92</v>
      </c>
      <c r="AC999">
        <v>-1.5</v>
      </c>
      <c r="AD999">
        <v>2021</v>
      </c>
      <c r="AE999">
        <v>207.8</v>
      </c>
      <c r="AF999">
        <v>416</v>
      </c>
      <c r="AG999" t="s">
        <v>93</v>
      </c>
      <c r="AH999" t="s">
        <v>66</v>
      </c>
      <c r="AI999">
        <v>1536</v>
      </c>
      <c r="AJ999">
        <v>0.62</v>
      </c>
      <c r="AK999" t="s">
        <v>109</v>
      </c>
      <c r="AL999">
        <v>457671</v>
      </c>
      <c r="AM999" t="s">
        <v>1104</v>
      </c>
      <c r="AN999" t="s">
        <v>67</v>
      </c>
      <c r="AO999" t="s">
        <v>123</v>
      </c>
      <c r="AP999" t="s">
        <v>124</v>
      </c>
      <c r="AQ999" t="s">
        <v>68</v>
      </c>
      <c r="AR999" t="s">
        <v>93</v>
      </c>
      <c r="AS999" t="s">
        <v>67</v>
      </c>
      <c r="AT999" t="s">
        <v>146</v>
      </c>
      <c r="AU999" t="s">
        <v>125</v>
      </c>
      <c r="AV999" t="s">
        <v>67</v>
      </c>
      <c r="AW999" t="s">
        <v>126</v>
      </c>
      <c r="AX999" t="s">
        <v>468</v>
      </c>
      <c r="AY999" t="s">
        <v>110</v>
      </c>
      <c r="AZ999">
        <v>698</v>
      </c>
      <c r="BA999" t="s">
        <v>67</v>
      </c>
      <c r="BB999">
        <v>0</v>
      </c>
      <c r="BC999">
        <v>0.1</v>
      </c>
      <c r="BD999">
        <v>1.8</v>
      </c>
      <c r="BE999">
        <v>1.8</v>
      </c>
      <c r="BF999" t="s">
        <v>70</v>
      </c>
      <c r="BG999" t="s">
        <v>128</v>
      </c>
      <c r="BH999" t="s">
        <v>704</v>
      </c>
      <c r="BI999" t="s">
        <v>67</v>
      </c>
      <c r="BJ999" t="s">
        <v>147</v>
      </c>
      <c r="BK999" t="s">
        <v>67</v>
      </c>
      <c r="BL999" t="s">
        <v>130</v>
      </c>
      <c r="BM999" t="s">
        <v>67</v>
      </c>
      <c r="BN999">
        <v>21.14</v>
      </c>
      <c r="BO999">
        <v>0.25</v>
      </c>
      <c r="BP999">
        <v>1.5</v>
      </c>
      <c r="BQ999" t="s">
        <v>148</v>
      </c>
      <c r="BR999" t="s">
        <v>139</v>
      </c>
      <c r="BS999" t="s">
        <v>133</v>
      </c>
      <c r="BT999" t="s">
        <v>98</v>
      </c>
      <c r="BU999">
        <v>-1.25</v>
      </c>
      <c r="BV999">
        <v>-1</v>
      </c>
    </row>
    <row r="1000" spans="1:74" x14ac:dyDescent="0.25">
      <c r="A1000" t="s">
        <v>152</v>
      </c>
      <c r="B1000" t="s">
        <v>153</v>
      </c>
      <c r="C1000" t="s">
        <v>141</v>
      </c>
      <c r="D1000">
        <v>1.3</v>
      </c>
      <c r="E1000">
        <v>0.11</v>
      </c>
      <c r="F1000" t="s">
        <v>67</v>
      </c>
      <c r="G1000" t="s">
        <v>88</v>
      </c>
      <c r="H1000">
        <v>199</v>
      </c>
      <c r="I1000">
        <v>1.1299999999999999</v>
      </c>
      <c r="J1000" t="s">
        <v>106</v>
      </c>
      <c r="K1000" t="s">
        <v>67</v>
      </c>
      <c r="L1000">
        <v>0</v>
      </c>
      <c r="M1000" t="s">
        <v>116</v>
      </c>
      <c r="N1000" t="s">
        <v>107</v>
      </c>
      <c r="O1000">
        <v>-1.4</v>
      </c>
      <c r="P1000">
        <v>-1.5</v>
      </c>
      <c r="Q1000">
        <v>-1.3</v>
      </c>
      <c r="R1000" t="s">
        <v>142</v>
      </c>
      <c r="S1000">
        <v>4.5</v>
      </c>
      <c r="T1000" t="s">
        <v>65</v>
      </c>
      <c r="U1000" t="s">
        <v>1103</v>
      </c>
      <c r="V1000" t="s">
        <v>108</v>
      </c>
      <c r="W1000" t="s">
        <v>152</v>
      </c>
      <c r="X1000">
        <v>0.12</v>
      </c>
      <c r="Y1000" t="s">
        <v>67</v>
      </c>
      <c r="Z1000">
        <v>-0.91</v>
      </c>
      <c r="AA1000" t="s">
        <v>65</v>
      </c>
      <c r="AB1000" t="s">
        <v>92</v>
      </c>
      <c r="AC1000">
        <v>-1.5</v>
      </c>
      <c r="AD1000">
        <v>2021</v>
      </c>
      <c r="AE1000">
        <v>127.1</v>
      </c>
      <c r="AF1000">
        <v>254</v>
      </c>
      <c r="AG1000" t="s">
        <v>93</v>
      </c>
      <c r="AH1000" t="s">
        <v>66</v>
      </c>
      <c r="AI1000">
        <v>1536</v>
      </c>
      <c r="AJ1000">
        <v>0.37</v>
      </c>
      <c r="AK1000" t="s">
        <v>109</v>
      </c>
      <c r="AL1000">
        <v>457672</v>
      </c>
      <c r="AM1000" t="s">
        <v>1104</v>
      </c>
      <c r="AN1000" t="s">
        <v>67</v>
      </c>
      <c r="AO1000" t="s">
        <v>123</v>
      </c>
      <c r="AP1000" t="s">
        <v>124</v>
      </c>
      <c r="AQ1000" t="s">
        <v>68</v>
      </c>
      <c r="AR1000" t="s">
        <v>93</v>
      </c>
      <c r="AS1000" t="s">
        <v>67</v>
      </c>
      <c r="AT1000" t="s">
        <v>146</v>
      </c>
      <c r="AU1000" t="s">
        <v>125</v>
      </c>
      <c r="AV1000" t="s">
        <v>67</v>
      </c>
      <c r="AW1000" t="s">
        <v>126</v>
      </c>
      <c r="AX1000" t="s">
        <v>469</v>
      </c>
      <c r="AY1000" t="s">
        <v>110</v>
      </c>
      <c r="AZ1000">
        <v>792</v>
      </c>
      <c r="BA1000" t="s">
        <v>67</v>
      </c>
      <c r="BB1000">
        <v>0</v>
      </c>
      <c r="BC1000">
        <v>0.2</v>
      </c>
      <c r="BD1000">
        <v>1.8</v>
      </c>
      <c r="BE1000">
        <v>1.8</v>
      </c>
      <c r="BF1000" t="s">
        <v>70</v>
      </c>
      <c r="BG1000" t="s">
        <v>128</v>
      </c>
      <c r="BH1000" t="s">
        <v>704</v>
      </c>
      <c r="BI1000" t="s">
        <v>67</v>
      </c>
      <c r="BJ1000" t="s">
        <v>147</v>
      </c>
      <c r="BK1000" t="s">
        <v>67</v>
      </c>
      <c r="BL1000" t="s">
        <v>130</v>
      </c>
      <c r="BM1000" t="s">
        <v>67</v>
      </c>
      <c r="BN1000">
        <v>15.8</v>
      </c>
      <c r="BO1000">
        <v>0.25</v>
      </c>
      <c r="BP1000">
        <v>1</v>
      </c>
      <c r="BQ1000" t="s">
        <v>148</v>
      </c>
      <c r="BR1000" t="s">
        <v>139</v>
      </c>
      <c r="BS1000" t="s">
        <v>133</v>
      </c>
      <c r="BT1000" t="s">
        <v>98</v>
      </c>
      <c r="BU1000">
        <v>-1.25</v>
      </c>
      <c r="BV1000">
        <v>-1</v>
      </c>
    </row>
    <row r="1001" spans="1:74" x14ac:dyDescent="0.25">
      <c r="A1001" t="s">
        <v>152</v>
      </c>
      <c r="B1001" t="s">
        <v>153</v>
      </c>
      <c r="C1001" t="s">
        <v>141</v>
      </c>
      <c r="D1001">
        <v>1</v>
      </c>
      <c r="E1001">
        <v>0.06</v>
      </c>
      <c r="F1001" t="s">
        <v>67</v>
      </c>
      <c r="G1001" t="s">
        <v>88</v>
      </c>
      <c r="H1001">
        <v>199</v>
      </c>
      <c r="I1001">
        <v>1.1299999999999999</v>
      </c>
      <c r="J1001" t="s">
        <v>106</v>
      </c>
      <c r="K1001" t="s">
        <v>67</v>
      </c>
      <c r="L1001">
        <v>0</v>
      </c>
      <c r="M1001" t="s">
        <v>116</v>
      </c>
      <c r="N1001" t="s">
        <v>107</v>
      </c>
      <c r="O1001">
        <v>-1.4</v>
      </c>
      <c r="P1001">
        <v>-1.37</v>
      </c>
      <c r="Q1001">
        <v>-1.2</v>
      </c>
      <c r="R1001" t="s">
        <v>142</v>
      </c>
      <c r="S1001">
        <v>4.4000000000000004</v>
      </c>
      <c r="T1001" t="s">
        <v>65</v>
      </c>
      <c r="U1001" t="s">
        <v>1103</v>
      </c>
      <c r="V1001" t="s">
        <v>108</v>
      </c>
      <c r="W1001" t="s">
        <v>152</v>
      </c>
      <c r="X1001">
        <v>7.0000000000000007E-2</v>
      </c>
      <c r="Y1001" t="s">
        <v>67</v>
      </c>
      <c r="Z1001">
        <v>-0.97</v>
      </c>
      <c r="AA1001" t="s">
        <v>65</v>
      </c>
      <c r="AB1001" t="s">
        <v>92</v>
      </c>
      <c r="AC1001">
        <v>-1.37</v>
      </c>
      <c r="AD1001">
        <v>2021</v>
      </c>
      <c r="AE1001">
        <v>114.2</v>
      </c>
      <c r="AF1001">
        <v>228</v>
      </c>
      <c r="AG1001" t="s">
        <v>93</v>
      </c>
      <c r="AH1001" t="s">
        <v>66</v>
      </c>
      <c r="AI1001">
        <v>1536</v>
      </c>
      <c r="AJ1001">
        <v>0.21</v>
      </c>
      <c r="AK1001" t="s">
        <v>109</v>
      </c>
      <c r="AL1001">
        <v>457673</v>
      </c>
      <c r="AM1001" t="s">
        <v>1104</v>
      </c>
      <c r="AN1001" t="s">
        <v>67</v>
      </c>
      <c r="AO1001" t="s">
        <v>123</v>
      </c>
      <c r="AP1001" t="s">
        <v>124</v>
      </c>
      <c r="AQ1001" t="s">
        <v>68</v>
      </c>
      <c r="AR1001" t="s">
        <v>93</v>
      </c>
      <c r="AS1001" t="s">
        <v>67</v>
      </c>
      <c r="AT1001" t="s">
        <v>146</v>
      </c>
      <c r="AU1001" t="s">
        <v>125</v>
      </c>
      <c r="AV1001" t="s">
        <v>67</v>
      </c>
      <c r="AW1001" t="s">
        <v>126</v>
      </c>
      <c r="AX1001" t="s">
        <v>432</v>
      </c>
      <c r="AY1001" t="s">
        <v>110</v>
      </c>
      <c r="AZ1001">
        <v>1224</v>
      </c>
      <c r="BA1001" t="s">
        <v>67</v>
      </c>
      <c r="BB1001">
        <v>0</v>
      </c>
      <c r="BC1001">
        <v>0.17</v>
      </c>
      <c r="BD1001">
        <v>1.8</v>
      </c>
      <c r="BE1001">
        <v>1.8</v>
      </c>
      <c r="BF1001" t="s">
        <v>70</v>
      </c>
      <c r="BG1001" t="s">
        <v>128</v>
      </c>
      <c r="BH1001" t="s">
        <v>704</v>
      </c>
      <c r="BI1001" t="s">
        <v>67</v>
      </c>
      <c r="BJ1001" t="s">
        <v>147</v>
      </c>
      <c r="BK1001" t="s">
        <v>67</v>
      </c>
      <c r="BL1001" t="s">
        <v>130</v>
      </c>
      <c r="BM1001" t="s">
        <v>67</v>
      </c>
      <c r="BN1001">
        <v>7.75</v>
      </c>
      <c r="BO1001">
        <v>0.12</v>
      </c>
      <c r="BP1001">
        <v>0.9</v>
      </c>
      <c r="BQ1001" t="s">
        <v>148</v>
      </c>
      <c r="BR1001" t="s">
        <v>139</v>
      </c>
      <c r="BS1001" t="s">
        <v>133</v>
      </c>
      <c r="BT1001" t="s">
        <v>98</v>
      </c>
      <c r="BU1001">
        <v>-1.25</v>
      </c>
      <c r="BV1001">
        <v>-1</v>
      </c>
    </row>
    <row r="1002" spans="1:74" x14ac:dyDescent="0.25">
      <c r="A1002" t="s">
        <v>195</v>
      </c>
      <c r="B1002" t="s">
        <v>195</v>
      </c>
      <c r="C1002" t="s">
        <v>195</v>
      </c>
      <c r="D1002">
        <v>0.2</v>
      </c>
      <c r="E1002">
        <v>0.06</v>
      </c>
      <c r="F1002" t="s">
        <v>67</v>
      </c>
      <c r="G1002" t="s">
        <v>88</v>
      </c>
      <c r="H1002">
        <v>199</v>
      </c>
      <c r="I1002">
        <v>1.1299999999999999</v>
      </c>
      <c r="J1002" t="s">
        <v>106</v>
      </c>
      <c r="K1002" t="s">
        <v>67</v>
      </c>
      <c r="L1002">
        <v>0</v>
      </c>
      <c r="M1002" t="s">
        <v>116</v>
      </c>
      <c r="N1002" t="s">
        <v>107</v>
      </c>
      <c r="O1002">
        <v>-1.4</v>
      </c>
      <c r="P1002">
        <v>-1.37</v>
      </c>
      <c r="Q1002">
        <v>-1.2</v>
      </c>
      <c r="R1002" t="s">
        <v>142</v>
      </c>
      <c r="S1002">
        <v>4.4000000000000004</v>
      </c>
      <c r="T1002" t="s">
        <v>65</v>
      </c>
      <c r="U1002" t="s">
        <v>1103</v>
      </c>
      <c r="V1002" t="s">
        <v>108</v>
      </c>
      <c r="W1002" t="s">
        <v>195</v>
      </c>
      <c r="X1002">
        <v>7.0000000000000007E-2</v>
      </c>
      <c r="Y1002" t="s">
        <v>67</v>
      </c>
      <c r="Z1002">
        <v>-0.97</v>
      </c>
      <c r="AA1002" t="s">
        <v>65</v>
      </c>
      <c r="AB1002" t="s">
        <v>92</v>
      </c>
      <c r="AC1002">
        <v>-1.37</v>
      </c>
      <c r="AD1002">
        <v>2021</v>
      </c>
      <c r="AE1002">
        <v>18.5</v>
      </c>
      <c r="AF1002">
        <v>37</v>
      </c>
      <c r="AG1002" t="s">
        <v>93</v>
      </c>
      <c r="AH1002" t="s">
        <v>66</v>
      </c>
      <c r="AI1002">
        <v>1536</v>
      </c>
      <c r="AJ1002">
        <v>0.21</v>
      </c>
      <c r="AK1002" t="s">
        <v>109</v>
      </c>
      <c r="AL1002">
        <v>457674</v>
      </c>
      <c r="AM1002" t="s">
        <v>1104</v>
      </c>
      <c r="AN1002" t="s">
        <v>67</v>
      </c>
      <c r="AO1002" t="s">
        <v>123</v>
      </c>
      <c r="AP1002" t="s">
        <v>124</v>
      </c>
      <c r="AQ1002" t="s">
        <v>68</v>
      </c>
      <c r="AR1002" t="s">
        <v>93</v>
      </c>
      <c r="AS1002" t="s">
        <v>67</v>
      </c>
      <c r="AT1002" t="s">
        <v>146</v>
      </c>
      <c r="AU1002" t="s">
        <v>125</v>
      </c>
      <c r="AV1002" t="s">
        <v>67</v>
      </c>
      <c r="AW1002" t="s">
        <v>126</v>
      </c>
      <c r="AX1002" t="s">
        <v>432</v>
      </c>
      <c r="AY1002" t="s">
        <v>110</v>
      </c>
      <c r="AZ1002">
        <v>1224</v>
      </c>
      <c r="BA1002" t="s">
        <v>67</v>
      </c>
      <c r="BB1002">
        <v>0</v>
      </c>
      <c r="BC1002">
        <v>0.17</v>
      </c>
      <c r="BD1002">
        <v>1.8</v>
      </c>
      <c r="BE1002">
        <v>1.8</v>
      </c>
      <c r="BF1002" t="s">
        <v>70</v>
      </c>
      <c r="BG1002" t="s">
        <v>128</v>
      </c>
      <c r="BH1002" t="s">
        <v>704</v>
      </c>
      <c r="BI1002" t="s">
        <v>67</v>
      </c>
      <c r="BJ1002" t="s">
        <v>147</v>
      </c>
      <c r="BK1002" t="s">
        <v>67</v>
      </c>
      <c r="BL1002" t="s">
        <v>130</v>
      </c>
      <c r="BM1002" t="s">
        <v>67</v>
      </c>
      <c r="BN1002">
        <v>1.25</v>
      </c>
      <c r="BO1002">
        <v>0.12</v>
      </c>
      <c r="BP1002">
        <v>0.9</v>
      </c>
      <c r="BQ1002" t="s">
        <v>148</v>
      </c>
      <c r="BR1002" t="s">
        <v>139</v>
      </c>
      <c r="BS1002" t="s">
        <v>133</v>
      </c>
      <c r="BT1002" t="s">
        <v>98</v>
      </c>
      <c r="BU1002">
        <v>-1.25</v>
      </c>
      <c r="BV1002">
        <v>-1</v>
      </c>
    </row>
    <row r="1003" spans="1:74" x14ac:dyDescent="0.25">
      <c r="A1003" t="s">
        <v>115</v>
      </c>
      <c r="B1003" t="s">
        <v>115</v>
      </c>
      <c r="C1003" t="s">
        <v>115</v>
      </c>
      <c r="D1003">
        <v>56.6</v>
      </c>
      <c r="E1003">
        <v>5.09</v>
      </c>
      <c r="F1003" t="s">
        <v>67</v>
      </c>
      <c r="G1003" t="s">
        <v>67</v>
      </c>
      <c r="H1003">
        <v>199</v>
      </c>
      <c r="I1003">
        <v>1.1299999999999999</v>
      </c>
      <c r="J1003" t="s">
        <v>67</v>
      </c>
      <c r="K1003" t="s">
        <v>67</v>
      </c>
      <c r="L1003">
        <v>0</v>
      </c>
      <c r="M1003" t="s">
        <v>116</v>
      </c>
      <c r="N1003" t="s">
        <v>117</v>
      </c>
      <c r="O1003">
        <v>-1.78</v>
      </c>
      <c r="P1003">
        <v>-1.98</v>
      </c>
      <c r="Q1003">
        <v>-1.68</v>
      </c>
      <c r="R1003" t="s">
        <v>142</v>
      </c>
      <c r="S1003">
        <v>38.1</v>
      </c>
      <c r="T1003" t="s">
        <v>120</v>
      </c>
      <c r="U1003" t="s">
        <v>1105</v>
      </c>
      <c r="V1003" t="s">
        <v>119</v>
      </c>
      <c r="W1003" t="s">
        <v>115</v>
      </c>
      <c r="X1003">
        <v>5.75</v>
      </c>
      <c r="Y1003" t="s">
        <v>67</v>
      </c>
      <c r="Z1003">
        <v>-1.03</v>
      </c>
      <c r="AA1003" t="s">
        <v>65</v>
      </c>
      <c r="AB1003" t="s">
        <v>92</v>
      </c>
      <c r="AC1003">
        <v>-1.98</v>
      </c>
      <c r="AD1003">
        <v>2021</v>
      </c>
      <c r="AE1003">
        <v>152.4</v>
      </c>
      <c r="AF1003">
        <v>305</v>
      </c>
      <c r="AG1003" t="s">
        <v>93</v>
      </c>
      <c r="AH1003" t="s">
        <v>66</v>
      </c>
      <c r="AI1003">
        <v>1536</v>
      </c>
      <c r="AJ1003">
        <v>27.35</v>
      </c>
      <c r="AK1003" t="s">
        <v>94</v>
      </c>
      <c r="AL1003">
        <v>456662</v>
      </c>
      <c r="AM1003" t="s">
        <v>640</v>
      </c>
      <c r="AN1003" t="s">
        <v>1106</v>
      </c>
      <c r="AO1003" t="s">
        <v>123</v>
      </c>
      <c r="AP1003" t="s">
        <v>124</v>
      </c>
      <c r="AQ1003" t="s">
        <v>68</v>
      </c>
      <c r="AR1003" t="s">
        <v>93</v>
      </c>
      <c r="AS1003" t="s">
        <v>67</v>
      </c>
      <c r="AT1003" t="s">
        <v>146</v>
      </c>
      <c r="AU1003" t="s">
        <v>69</v>
      </c>
      <c r="AV1003" t="s">
        <v>67</v>
      </c>
      <c r="AW1003" t="s">
        <v>126</v>
      </c>
      <c r="AX1003" t="s">
        <v>163</v>
      </c>
      <c r="AY1003" t="s">
        <v>340</v>
      </c>
      <c r="AZ1003">
        <v>888</v>
      </c>
      <c r="BA1003" t="s">
        <v>341</v>
      </c>
      <c r="BB1003">
        <v>0</v>
      </c>
      <c r="BC1003">
        <v>0.3</v>
      </c>
      <c r="BD1003">
        <v>0</v>
      </c>
      <c r="BE1003">
        <v>1</v>
      </c>
      <c r="BF1003" t="s">
        <v>70</v>
      </c>
      <c r="BG1003" t="s">
        <v>128</v>
      </c>
      <c r="BH1003" t="s">
        <v>704</v>
      </c>
      <c r="BI1003" t="s">
        <v>67</v>
      </c>
      <c r="BJ1003" t="s">
        <v>147</v>
      </c>
      <c r="BK1003" t="s">
        <v>67</v>
      </c>
      <c r="BL1003" t="s">
        <v>130</v>
      </c>
      <c r="BM1003" t="s">
        <v>67</v>
      </c>
      <c r="BN1003">
        <v>876.8</v>
      </c>
      <c r="BO1003">
        <v>0.73</v>
      </c>
      <c r="BP1003">
        <v>37.1</v>
      </c>
      <c r="BQ1003" t="s">
        <v>74</v>
      </c>
      <c r="BR1003" t="s">
        <v>139</v>
      </c>
      <c r="BS1003" t="s">
        <v>66</v>
      </c>
      <c r="BT1003" t="s">
        <v>98</v>
      </c>
      <c r="BU1003">
        <v>-1.25</v>
      </c>
      <c r="BV1003">
        <v>-1</v>
      </c>
    </row>
    <row r="1004" spans="1:74" x14ac:dyDescent="0.25">
      <c r="A1004" t="s">
        <v>140</v>
      </c>
      <c r="B1004" t="s">
        <v>103</v>
      </c>
      <c r="C1004" t="s">
        <v>141</v>
      </c>
      <c r="D1004">
        <v>1.5</v>
      </c>
      <c r="E1004">
        <v>0.05</v>
      </c>
      <c r="F1004" t="s">
        <v>67</v>
      </c>
      <c r="G1004" t="s">
        <v>88</v>
      </c>
      <c r="H1004">
        <v>199</v>
      </c>
      <c r="I1004">
        <v>1.1299999999999999</v>
      </c>
      <c r="J1004" t="s">
        <v>106</v>
      </c>
      <c r="K1004" t="s">
        <v>67</v>
      </c>
      <c r="L1004">
        <v>0</v>
      </c>
      <c r="M1004" t="s">
        <v>116</v>
      </c>
      <c r="N1004" t="s">
        <v>107</v>
      </c>
      <c r="O1004">
        <v>-1.22</v>
      </c>
      <c r="P1004">
        <v>-1.42</v>
      </c>
      <c r="Q1004">
        <v>-1.35</v>
      </c>
      <c r="R1004" t="s">
        <v>72</v>
      </c>
      <c r="S1004">
        <v>6.7</v>
      </c>
      <c r="T1004" t="s">
        <v>65</v>
      </c>
      <c r="U1004" t="s">
        <v>1107</v>
      </c>
      <c r="V1004" t="s">
        <v>108</v>
      </c>
      <c r="W1004" t="s">
        <v>140</v>
      </c>
      <c r="X1004">
        <v>0.06</v>
      </c>
      <c r="Y1004" t="s">
        <v>67</v>
      </c>
      <c r="Z1004">
        <v>-1.02</v>
      </c>
      <c r="AA1004" t="s">
        <v>65</v>
      </c>
      <c r="AB1004" t="s">
        <v>92</v>
      </c>
      <c r="AC1004">
        <v>-1.42</v>
      </c>
      <c r="AD1004">
        <v>2021</v>
      </c>
      <c r="AE1004">
        <v>107.7</v>
      </c>
      <c r="AF1004">
        <v>215</v>
      </c>
      <c r="AG1004" t="s">
        <v>93</v>
      </c>
      <c r="AH1004" t="s">
        <v>66</v>
      </c>
      <c r="AI1004">
        <v>1536</v>
      </c>
      <c r="AJ1004">
        <v>0.35</v>
      </c>
      <c r="AK1004" t="s">
        <v>109</v>
      </c>
      <c r="AL1004">
        <v>457675</v>
      </c>
      <c r="AM1004" t="s">
        <v>1108</v>
      </c>
      <c r="AN1004" t="s">
        <v>67</v>
      </c>
      <c r="AO1004" t="s">
        <v>123</v>
      </c>
      <c r="AP1004" t="s">
        <v>124</v>
      </c>
      <c r="AQ1004" t="s">
        <v>68</v>
      </c>
      <c r="AR1004" t="s">
        <v>93</v>
      </c>
      <c r="AS1004" t="s">
        <v>67</v>
      </c>
      <c r="AT1004" t="s">
        <v>146</v>
      </c>
      <c r="AU1004" t="s">
        <v>125</v>
      </c>
      <c r="AV1004" t="s">
        <v>67</v>
      </c>
      <c r="AW1004" t="s">
        <v>126</v>
      </c>
      <c r="AX1004" t="s">
        <v>163</v>
      </c>
      <c r="AY1004" t="s">
        <v>110</v>
      </c>
      <c r="AZ1004">
        <v>952</v>
      </c>
      <c r="BA1004" t="s">
        <v>67</v>
      </c>
      <c r="BB1004">
        <v>0</v>
      </c>
      <c r="BC1004">
        <v>7.0000000000000007E-2</v>
      </c>
      <c r="BD1004">
        <v>2.7</v>
      </c>
      <c r="BE1004">
        <v>2.7</v>
      </c>
      <c r="BF1004" t="s">
        <v>70</v>
      </c>
      <c r="BG1004" t="s">
        <v>128</v>
      </c>
      <c r="BH1004" t="s">
        <v>704</v>
      </c>
      <c r="BI1004" t="s">
        <v>67</v>
      </c>
      <c r="BJ1004" t="s">
        <v>147</v>
      </c>
      <c r="BK1004" t="s">
        <v>67</v>
      </c>
      <c r="BL1004" t="s">
        <v>130</v>
      </c>
      <c r="BM1004" t="s">
        <v>67</v>
      </c>
      <c r="BN1004">
        <v>6.09</v>
      </c>
      <c r="BO1004">
        <v>0.17</v>
      </c>
      <c r="BP1004">
        <v>1.4</v>
      </c>
      <c r="BQ1004" t="s">
        <v>148</v>
      </c>
      <c r="BR1004" t="s">
        <v>139</v>
      </c>
      <c r="BS1004" t="s">
        <v>133</v>
      </c>
      <c r="BT1004" t="s">
        <v>98</v>
      </c>
      <c r="BU1004">
        <v>-1.25</v>
      </c>
      <c r="BV1004">
        <v>-1</v>
      </c>
    </row>
    <row r="1005" spans="1:74" x14ac:dyDescent="0.25">
      <c r="A1005" t="s">
        <v>140</v>
      </c>
      <c r="B1005" t="s">
        <v>103</v>
      </c>
      <c r="C1005" t="s">
        <v>141</v>
      </c>
      <c r="D1005">
        <v>1.8</v>
      </c>
      <c r="E1005">
        <v>0.04</v>
      </c>
      <c r="F1005" t="s">
        <v>67</v>
      </c>
      <c r="G1005" t="s">
        <v>88</v>
      </c>
      <c r="H1005">
        <v>199</v>
      </c>
      <c r="I1005">
        <v>1.1299999999999999</v>
      </c>
      <c r="J1005" t="s">
        <v>106</v>
      </c>
      <c r="K1005" t="s">
        <v>67</v>
      </c>
      <c r="L1005">
        <v>0</v>
      </c>
      <c r="M1005" t="s">
        <v>116</v>
      </c>
      <c r="N1005" t="s">
        <v>107</v>
      </c>
      <c r="O1005">
        <v>-1.18</v>
      </c>
      <c r="P1005">
        <v>-1.38</v>
      </c>
      <c r="Q1005">
        <v>-1.31</v>
      </c>
      <c r="R1005" t="s">
        <v>72</v>
      </c>
      <c r="S1005">
        <v>6.5</v>
      </c>
      <c r="T1005" t="s">
        <v>65</v>
      </c>
      <c r="U1005" t="s">
        <v>1107</v>
      </c>
      <c r="V1005" t="s">
        <v>108</v>
      </c>
      <c r="W1005" t="s">
        <v>140</v>
      </c>
      <c r="X1005">
        <v>0.05</v>
      </c>
      <c r="Y1005" t="s">
        <v>67</v>
      </c>
      <c r="Z1005">
        <v>-1.03</v>
      </c>
      <c r="AA1005" t="s">
        <v>65</v>
      </c>
      <c r="AB1005" t="s">
        <v>92</v>
      </c>
      <c r="AC1005">
        <v>-1.38</v>
      </c>
      <c r="AD1005">
        <v>2021</v>
      </c>
      <c r="AE1005">
        <v>148.80000000000001</v>
      </c>
      <c r="AF1005">
        <v>298</v>
      </c>
      <c r="AG1005" t="s">
        <v>93</v>
      </c>
      <c r="AH1005" t="s">
        <v>66</v>
      </c>
      <c r="AI1005">
        <v>1536</v>
      </c>
      <c r="AJ1005">
        <v>0.3</v>
      </c>
      <c r="AK1005" t="s">
        <v>109</v>
      </c>
      <c r="AL1005">
        <v>457676</v>
      </c>
      <c r="AM1005" t="s">
        <v>1108</v>
      </c>
      <c r="AN1005" t="s">
        <v>67</v>
      </c>
      <c r="AO1005" t="s">
        <v>123</v>
      </c>
      <c r="AP1005" t="s">
        <v>124</v>
      </c>
      <c r="AQ1005" t="s">
        <v>68</v>
      </c>
      <c r="AR1005" t="s">
        <v>93</v>
      </c>
      <c r="AS1005" t="s">
        <v>67</v>
      </c>
      <c r="AT1005" t="s">
        <v>146</v>
      </c>
      <c r="AU1005" t="s">
        <v>125</v>
      </c>
      <c r="AV1005" t="s">
        <v>67</v>
      </c>
      <c r="AW1005" t="s">
        <v>126</v>
      </c>
      <c r="AX1005" t="s">
        <v>163</v>
      </c>
      <c r="AY1005" t="s">
        <v>110</v>
      </c>
      <c r="AZ1005">
        <v>953</v>
      </c>
      <c r="BA1005" t="s">
        <v>67</v>
      </c>
      <c r="BB1005">
        <v>0</v>
      </c>
      <c r="BC1005">
        <v>7.0000000000000007E-2</v>
      </c>
      <c r="BD1005">
        <v>2.7</v>
      </c>
      <c r="BE1005">
        <v>2.7</v>
      </c>
      <c r="BF1005" t="s">
        <v>70</v>
      </c>
      <c r="BG1005" t="s">
        <v>128</v>
      </c>
      <c r="BH1005" t="s">
        <v>704</v>
      </c>
      <c r="BI1005" t="s">
        <v>67</v>
      </c>
      <c r="BJ1005" t="s">
        <v>147</v>
      </c>
      <c r="BK1005" t="s">
        <v>67</v>
      </c>
      <c r="BL1005" t="s">
        <v>130</v>
      </c>
      <c r="BM1005" t="s">
        <v>67</v>
      </c>
      <c r="BN1005">
        <v>6.73</v>
      </c>
      <c r="BO1005">
        <v>0.13</v>
      </c>
      <c r="BP1005">
        <v>1.2</v>
      </c>
      <c r="BQ1005" t="s">
        <v>148</v>
      </c>
      <c r="BR1005" t="s">
        <v>139</v>
      </c>
      <c r="BS1005" t="s">
        <v>133</v>
      </c>
      <c r="BT1005" t="s">
        <v>98</v>
      </c>
      <c r="BU1005">
        <v>-1.25</v>
      </c>
      <c r="BV1005">
        <v>-1</v>
      </c>
    </row>
    <row r="1006" spans="1:74" x14ac:dyDescent="0.25">
      <c r="A1006" t="s">
        <v>140</v>
      </c>
      <c r="B1006" t="s">
        <v>103</v>
      </c>
      <c r="C1006" t="s">
        <v>141</v>
      </c>
      <c r="D1006">
        <v>2.7</v>
      </c>
      <c r="E1006">
        <v>0.06</v>
      </c>
      <c r="F1006" t="s">
        <v>67</v>
      </c>
      <c r="G1006" t="s">
        <v>88</v>
      </c>
      <c r="H1006">
        <v>199</v>
      </c>
      <c r="I1006">
        <v>1.1299999999999999</v>
      </c>
      <c r="J1006" t="s">
        <v>106</v>
      </c>
      <c r="K1006" t="s">
        <v>67</v>
      </c>
      <c r="L1006">
        <v>0</v>
      </c>
      <c r="M1006" t="s">
        <v>116</v>
      </c>
      <c r="N1006" t="s">
        <v>107</v>
      </c>
      <c r="O1006">
        <v>-1.2</v>
      </c>
      <c r="P1006">
        <v>-1.4</v>
      </c>
      <c r="Q1006">
        <v>-1.36</v>
      </c>
      <c r="R1006" t="s">
        <v>142</v>
      </c>
      <c r="S1006">
        <v>4.3</v>
      </c>
      <c r="T1006" t="s">
        <v>65</v>
      </c>
      <c r="U1006" t="s">
        <v>1109</v>
      </c>
      <c r="V1006" t="s">
        <v>108</v>
      </c>
      <c r="W1006" t="s">
        <v>140</v>
      </c>
      <c r="X1006">
        <v>7.0000000000000007E-2</v>
      </c>
      <c r="Y1006" t="s">
        <v>67</v>
      </c>
      <c r="Z1006">
        <v>-1.06</v>
      </c>
      <c r="AA1006" t="s">
        <v>65</v>
      </c>
      <c r="AB1006" t="s">
        <v>92</v>
      </c>
      <c r="AC1006">
        <v>-1.4</v>
      </c>
      <c r="AD1006">
        <v>2021</v>
      </c>
      <c r="AE1006">
        <v>192.1</v>
      </c>
      <c r="AF1006">
        <v>384</v>
      </c>
      <c r="AG1006" t="s">
        <v>93</v>
      </c>
      <c r="AH1006" t="s">
        <v>66</v>
      </c>
      <c r="AI1006">
        <v>1536</v>
      </c>
      <c r="AJ1006">
        <v>0.35</v>
      </c>
      <c r="AK1006" t="s">
        <v>109</v>
      </c>
      <c r="AL1006">
        <v>457677</v>
      </c>
      <c r="AM1006" t="s">
        <v>1110</v>
      </c>
      <c r="AN1006" t="s">
        <v>67</v>
      </c>
      <c r="AO1006" t="s">
        <v>123</v>
      </c>
      <c r="AP1006" t="s">
        <v>124</v>
      </c>
      <c r="AQ1006" t="s">
        <v>68</v>
      </c>
      <c r="AR1006" t="s">
        <v>93</v>
      </c>
      <c r="AS1006" t="s">
        <v>67</v>
      </c>
      <c r="AT1006" t="s">
        <v>146</v>
      </c>
      <c r="AU1006" t="s">
        <v>125</v>
      </c>
      <c r="AV1006" t="s">
        <v>67</v>
      </c>
      <c r="AW1006" t="s">
        <v>126</v>
      </c>
      <c r="AX1006" t="s">
        <v>255</v>
      </c>
      <c r="AY1006" t="s">
        <v>110</v>
      </c>
      <c r="AZ1006">
        <v>810</v>
      </c>
      <c r="BA1006" t="s">
        <v>67</v>
      </c>
      <c r="BB1006">
        <v>0</v>
      </c>
      <c r="BC1006">
        <v>0.04</v>
      </c>
      <c r="BD1006">
        <v>1.5</v>
      </c>
      <c r="BE1006">
        <v>1.5</v>
      </c>
      <c r="BF1006" t="s">
        <v>70</v>
      </c>
      <c r="BG1006" t="s">
        <v>128</v>
      </c>
      <c r="BH1006" t="s">
        <v>704</v>
      </c>
      <c r="BI1006" t="s">
        <v>67</v>
      </c>
      <c r="BJ1006" t="s">
        <v>147</v>
      </c>
      <c r="BK1006" t="s">
        <v>67</v>
      </c>
      <c r="BL1006" t="s">
        <v>130</v>
      </c>
      <c r="BM1006" t="s">
        <v>67</v>
      </c>
      <c r="BN1006">
        <v>13.02</v>
      </c>
      <c r="BO1006">
        <v>0.15</v>
      </c>
      <c r="BP1006">
        <v>1.4</v>
      </c>
      <c r="BQ1006" t="s">
        <v>148</v>
      </c>
      <c r="BR1006" t="s">
        <v>139</v>
      </c>
      <c r="BS1006" t="s">
        <v>133</v>
      </c>
      <c r="BT1006" t="s">
        <v>98</v>
      </c>
      <c r="BU1006">
        <v>-1.25</v>
      </c>
      <c r="BV1006">
        <v>-1</v>
      </c>
    </row>
    <row r="1007" spans="1:74" x14ac:dyDescent="0.25">
      <c r="A1007" t="s">
        <v>140</v>
      </c>
      <c r="B1007" t="s">
        <v>103</v>
      </c>
      <c r="C1007" t="s">
        <v>141</v>
      </c>
      <c r="D1007">
        <v>2.1</v>
      </c>
      <c r="E1007">
        <v>0.09</v>
      </c>
      <c r="F1007" t="s">
        <v>67</v>
      </c>
      <c r="G1007" t="s">
        <v>88</v>
      </c>
      <c r="H1007">
        <v>199</v>
      </c>
      <c r="I1007">
        <v>1.1299999999999999</v>
      </c>
      <c r="J1007" t="s">
        <v>106</v>
      </c>
      <c r="K1007" t="s">
        <v>67</v>
      </c>
      <c r="L1007">
        <v>0</v>
      </c>
      <c r="M1007" t="s">
        <v>116</v>
      </c>
      <c r="N1007" t="s">
        <v>107</v>
      </c>
      <c r="O1007">
        <v>-1.26</v>
      </c>
      <c r="P1007">
        <v>-1.46</v>
      </c>
      <c r="Q1007">
        <v>-1.33</v>
      </c>
      <c r="R1007" t="s">
        <v>142</v>
      </c>
      <c r="S1007">
        <v>4.5</v>
      </c>
      <c r="T1007" t="s">
        <v>65</v>
      </c>
      <c r="U1007" t="s">
        <v>1109</v>
      </c>
      <c r="V1007" t="s">
        <v>108</v>
      </c>
      <c r="W1007" t="s">
        <v>140</v>
      </c>
      <c r="X1007">
        <v>0.1</v>
      </c>
      <c r="Y1007" t="s">
        <v>67</v>
      </c>
      <c r="Z1007">
        <v>-1.02</v>
      </c>
      <c r="AA1007" t="s">
        <v>65</v>
      </c>
      <c r="AB1007" t="s">
        <v>92</v>
      </c>
      <c r="AC1007">
        <v>-1.46</v>
      </c>
      <c r="AD1007">
        <v>2021</v>
      </c>
      <c r="AE1007">
        <v>140.9</v>
      </c>
      <c r="AF1007">
        <v>282</v>
      </c>
      <c r="AG1007" t="s">
        <v>93</v>
      </c>
      <c r="AH1007" t="s">
        <v>66</v>
      </c>
      <c r="AI1007">
        <v>1536</v>
      </c>
      <c r="AJ1007">
        <v>0.45</v>
      </c>
      <c r="AK1007" t="s">
        <v>109</v>
      </c>
      <c r="AL1007">
        <v>457678</v>
      </c>
      <c r="AM1007" t="s">
        <v>1110</v>
      </c>
      <c r="AN1007" t="s">
        <v>67</v>
      </c>
      <c r="AO1007" t="s">
        <v>123</v>
      </c>
      <c r="AP1007" t="s">
        <v>124</v>
      </c>
      <c r="AQ1007" t="s">
        <v>68</v>
      </c>
      <c r="AR1007" t="s">
        <v>93</v>
      </c>
      <c r="AS1007" t="s">
        <v>67</v>
      </c>
      <c r="AT1007" t="s">
        <v>146</v>
      </c>
      <c r="AU1007" t="s">
        <v>125</v>
      </c>
      <c r="AV1007" t="s">
        <v>67</v>
      </c>
      <c r="AW1007" t="s">
        <v>126</v>
      </c>
      <c r="AX1007" t="s">
        <v>255</v>
      </c>
      <c r="AY1007" t="s">
        <v>110</v>
      </c>
      <c r="AZ1007">
        <v>811</v>
      </c>
      <c r="BA1007" t="s">
        <v>67</v>
      </c>
      <c r="BB1007">
        <v>0</v>
      </c>
      <c r="BC1007">
        <v>0.13</v>
      </c>
      <c r="BD1007">
        <v>1.5</v>
      </c>
      <c r="BE1007">
        <v>1.5</v>
      </c>
      <c r="BF1007" t="s">
        <v>70</v>
      </c>
      <c r="BG1007" t="s">
        <v>128</v>
      </c>
      <c r="BH1007" t="s">
        <v>704</v>
      </c>
      <c r="BI1007" t="s">
        <v>67</v>
      </c>
      <c r="BJ1007" t="s">
        <v>147</v>
      </c>
      <c r="BK1007" t="s">
        <v>67</v>
      </c>
      <c r="BL1007" t="s">
        <v>130</v>
      </c>
      <c r="BM1007" t="s">
        <v>67</v>
      </c>
      <c r="BN1007">
        <v>14.33</v>
      </c>
      <c r="BO1007">
        <v>0.21</v>
      </c>
      <c r="BP1007">
        <v>1.5</v>
      </c>
      <c r="BQ1007" t="s">
        <v>148</v>
      </c>
      <c r="BR1007" t="s">
        <v>139</v>
      </c>
      <c r="BS1007" t="s">
        <v>133</v>
      </c>
      <c r="BT1007" t="s">
        <v>98</v>
      </c>
      <c r="BU1007">
        <v>-1.25</v>
      </c>
      <c r="BV1007">
        <v>-1</v>
      </c>
    </row>
    <row r="1008" spans="1:74" x14ac:dyDescent="0.25">
      <c r="A1008" t="s">
        <v>115</v>
      </c>
      <c r="B1008" t="s">
        <v>115</v>
      </c>
      <c r="C1008" t="s">
        <v>115</v>
      </c>
      <c r="D1008">
        <v>15.2</v>
      </c>
      <c r="E1008">
        <v>1.39</v>
      </c>
      <c r="F1008" t="s">
        <v>67</v>
      </c>
      <c r="G1008" t="s">
        <v>73</v>
      </c>
      <c r="H1008">
        <v>199</v>
      </c>
      <c r="I1008">
        <v>1.1299999999999999</v>
      </c>
      <c r="J1008" t="s">
        <v>89</v>
      </c>
      <c r="K1008" t="s">
        <v>67</v>
      </c>
      <c r="L1008">
        <v>0</v>
      </c>
      <c r="M1008" t="s">
        <v>116</v>
      </c>
      <c r="N1008" t="s">
        <v>348</v>
      </c>
      <c r="O1008">
        <v>-1.34</v>
      </c>
      <c r="P1008">
        <v>-1.54</v>
      </c>
      <c r="Q1008">
        <v>-1.43</v>
      </c>
      <c r="R1008" t="s">
        <v>142</v>
      </c>
      <c r="S1008">
        <v>19.2</v>
      </c>
      <c r="T1008" t="s">
        <v>120</v>
      </c>
      <c r="U1008" t="s">
        <v>1111</v>
      </c>
      <c r="V1008" t="s">
        <v>573</v>
      </c>
      <c r="W1008" t="s">
        <v>115</v>
      </c>
      <c r="X1008">
        <v>1.57</v>
      </c>
      <c r="Y1008" t="s">
        <v>67</v>
      </c>
      <c r="Z1008">
        <v>-1.03</v>
      </c>
      <c r="AA1008" t="s">
        <v>65</v>
      </c>
      <c r="AB1008" t="s">
        <v>100</v>
      </c>
      <c r="AC1008">
        <v>-1.54</v>
      </c>
      <c r="AD1008">
        <v>2021</v>
      </c>
      <c r="AE1008">
        <v>85.6</v>
      </c>
      <c r="AF1008">
        <v>171</v>
      </c>
      <c r="AG1008" t="s">
        <v>93</v>
      </c>
      <c r="AH1008" t="s">
        <v>66</v>
      </c>
      <c r="AI1008">
        <v>1536</v>
      </c>
      <c r="AJ1008">
        <v>6.4</v>
      </c>
      <c r="AK1008" t="s">
        <v>94</v>
      </c>
      <c r="AL1008">
        <v>457679</v>
      </c>
      <c r="AM1008" t="s">
        <v>1112</v>
      </c>
      <c r="AN1008" t="s">
        <v>1106</v>
      </c>
      <c r="AO1008" t="s">
        <v>123</v>
      </c>
      <c r="AP1008" t="s">
        <v>124</v>
      </c>
      <c r="AQ1008" t="s">
        <v>68</v>
      </c>
      <c r="AR1008" t="s">
        <v>93</v>
      </c>
      <c r="AS1008" t="s">
        <v>67</v>
      </c>
      <c r="AT1008" t="s">
        <v>146</v>
      </c>
      <c r="AU1008" t="s">
        <v>69</v>
      </c>
      <c r="AV1008" t="s">
        <v>67</v>
      </c>
      <c r="AW1008" t="s">
        <v>126</v>
      </c>
      <c r="AX1008" t="s">
        <v>255</v>
      </c>
      <c r="AY1008" t="s">
        <v>95</v>
      </c>
      <c r="AZ1008">
        <v>1260</v>
      </c>
      <c r="BA1008" t="s">
        <v>341</v>
      </c>
      <c r="BB1008">
        <v>0</v>
      </c>
      <c r="BC1008">
        <v>0.11</v>
      </c>
      <c r="BD1008">
        <v>0</v>
      </c>
      <c r="BE1008">
        <v>1.4</v>
      </c>
      <c r="BF1008" t="s">
        <v>70</v>
      </c>
      <c r="BG1008" t="s">
        <v>128</v>
      </c>
      <c r="BH1008" t="s">
        <v>704</v>
      </c>
      <c r="BI1008" t="s">
        <v>67</v>
      </c>
      <c r="BJ1008" t="s">
        <v>147</v>
      </c>
      <c r="BK1008" t="s">
        <v>67</v>
      </c>
      <c r="BL1008" t="s">
        <v>130</v>
      </c>
      <c r="BM1008" t="s">
        <v>67</v>
      </c>
      <c r="BN1008">
        <v>134.41999999999999</v>
      </c>
      <c r="BO1008">
        <v>0.28999999999999998</v>
      </c>
      <c r="BP1008">
        <v>17.8</v>
      </c>
      <c r="BQ1008" t="s">
        <v>74</v>
      </c>
      <c r="BR1008" t="s">
        <v>139</v>
      </c>
      <c r="BS1008" t="s">
        <v>66</v>
      </c>
      <c r="BT1008" t="s">
        <v>98</v>
      </c>
      <c r="BU1008">
        <v>-1.25</v>
      </c>
      <c r="BV1008">
        <v>-1</v>
      </c>
    </row>
    <row r="1009" spans="1:74" x14ac:dyDescent="0.25">
      <c r="A1009" t="s">
        <v>115</v>
      </c>
      <c r="B1009" t="s">
        <v>115</v>
      </c>
      <c r="C1009" t="s">
        <v>115</v>
      </c>
      <c r="D1009">
        <v>4.4000000000000004</v>
      </c>
      <c r="E1009">
        <v>0.41</v>
      </c>
      <c r="F1009" t="s">
        <v>67</v>
      </c>
      <c r="G1009" t="s">
        <v>73</v>
      </c>
      <c r="H1009">
        <v>199</v>
      </c>
      <c r="I1009">
        <v>1.1299999999999999</v>
      </c>
      <c r="J1009" t="s">
        <v>89</v>
      </c>
      <c r="K1009" t="s">
        <v>67</v>
      </c>
      <c r="L1009">
        <v>0</v>
      </c>
      <c r="M1009" t="s">
        <v>116</v>
      </c>
      <c r="N1009" t="s">
        <v>160</v>
      </c>
      <c r="O1009">
        <v>-1.0900000000000001</v>
      </c>
      <c r="P1009">
        <v>-1.29</v>
      </c>
      <c r="Q1009">
        <v>-1.1399999999999999</v>
      </c>
      <c r="R1009" t="s">
        <v>72</v>
      </c>
      <c r="S1009">
        <v>14.9</v>
      </c>
      <c r="T1009" t="s">
        <v>120</v>
      </c>
      <c r="U1009" t="s">
        <v>1111</v>
      </c>
      <c r="V1009" t="s">
        <v>144</v>
      </c>
      <c r="W1009" t="s">
        <v>115</v>
      </c>
      <c r="X1009">
        <v>0.46</v>
      </c>
      <c r="Y1009" t="s">
        <v>67</v>
      </c>
      <c r="Z1009">
        <v>-1.05</v>
      </c>
      <c r="AA1009" t="s">
        <v>65</v>
      </c>
      <c r="AB1009" t="s">
        <v>100</v>
      </c>
      <c r="AC1009">
        <v>-1.29</v>
      </c>
      <c r="AD1009">
        <v>2021</v>
      </c>
      <c r="AE1009">
        <v>113.9</v>
      </c>
      <c r="AF1009">
        <v>228</v>
      </c>
      <c r="AG1009" t="s">
        <v>93</v>
      </c>
      <c r="AH1009" t="s">
        <v>66</v>
      </c>
      <c r="AI1009">
        <v>1536</v>
      </c>
      <c r="AJ1009">
        <v>0.78</v>
      </c>
      <c r="AK1009" t="s">
        <v>109</v>
      </c>
      <c r="AL1009">
        <v>457680</v>
      </c>
      <c r="AM1009" t="s">
        <v>1112</v>
      </c>
      <c r="AN1009" t="s">
        <v>1106</v>
      </c>
      <c r="AO1009" t="s">
        <v>123</v>
      </c>
      <c r="AP1009" t="s">
        <v>124</v>
      </c>
      <c r="AQ1009" t="s">
        <v>68</v>
      </c>
      <c r="AR1009" t="s">
        <v>93</v>
      </c>
      <c r="AS1009" t="s">
        <v>67</v>
      </c>
      <c r="AT1009" t="s">
        <v>146</v>
      </c>
      <c r="AU1009" t="s">
        <v>69</v>
      </c>
      <c r="AV1009" t="s">
        <v>67</v>
      </c>
      <c r="AW1009" t="s">
        <v>126</v>
      </c>
      <c r="AX1009" t="s">
        <v>255</v>
      </c>
      <c r="AY1009" t="s">
        <v>110</v>
      </c>
      <c r="AZ1009">
        <v>1261</v>
      </c>
      <c r="BA1009" t="s">
        <v>341</v>
      </c>
      <c r="BB1009">
        <v>0</v>
      </c>
      <c r="BC1009">
        <v>0.15</v>
      </c>
      <c r="BD1009">
        <v>5.5</v>
      </c>
      <c r="BE1009">
        <v>5.5</v>
      </c>
      <c r="BF1009" t="s">
        <v>70</v>
      </c>
      <c r="BG1009" t="s">
        <v>128</v>
      </c>
      <c r="BH1009" t="s">
        <v>704</v>
      </c>
      <c r="BI1009" t="s">
        <v>67</v>
      </c>
      <c r="BJ1009" t="s">
        <v>147</v>
      </c>
      <c r="BK1009" t="s">
        <v>67</v>
      </c>
      <c r="BL1009" t="s">
        <v>130</v>
      </c>
      <c r="BM1009" t="s">
        <v>67</v>
      </c>
      <c r="BN1009">
        <v>52.77</v>
      </c>
      <c r="BO1009">
        <v>0.04</v>
      </c>
      <c r="BP1009">
        <v>3.9</v>
      </c>
      <c r="BQ1009" t="s">
        <v>131</v>
      </c>
      <c r="BR1009" t="s">
        <v>139</v>
      </c>
      <c r="BS1009" t="s">
        <v>66</v>
      </c>
      <c r="BT1009" t="s">
        <v>98</v>
      </c>
      <c r="BU1009">
        <v>-1.25</v>
      </c>
      <c r="BV1009">
        <v>-1</v>
      </c>
    </row>
    <row r="1010" spans="1:74" x14ac:dyDescent="0.25">
      <c r="A1010" t="s">
        <v>243</v>
      </c>
      <c r="B1010" t="s">
        <v>171</v>
      </c>
      <c r="C1010" t="s">
        <v>188</v>
      </c>
      <c r="D1010">
        <v>5</v>
      </c>
      <c r="E1010">
        <v>1.73</v>
      </c>
      <c r="F1010" t="s">
        <v>67</v>
      </c>
      <c r="G1010" t="s">
        <v>73</v>
      </c>
      <c r="H1010">
        <v>199</v>
      </c>
      <c r="I1010">
        <v>1.1299999999999999</v>
      </c>
      <c r="J1010" t="s">
        <v>89</v>
      </c>
      <c r="K1010" t="s">
        <v>67</v>
      </c>
      <c r="L1010">
        <v>0</v>
      </c>
      <c r="M1010" t="s">
        <v>116</v>
      </c>
      <c r="N1010" t="s">
        <v>348</v>
      </c>
      <c r="O1010">
        <v>-1.6</v>
      </c>
      <c r="P1010">
        <v>-1.74</v>
      </c>
      <c r="Q1010">
        <v>-1.36</v>
      </c>
      <c r="R1010" t="s">
        <v>72</v>
      </c>
      <c r="S1010">
        <v>17.7</v>
      </c>
      <c r="T1010" t="s">
        <v>65</v>
      </c>
      <c r="U1010" t="s">
        <v>1113</v>
      </c>
      <c r="V1010" t="s">
        <v>91</v>
      </c>
      <c r="W1010" t="s">
        <v>243</v>
      </c>
      <c r="X1010">
        <v>1.95</v>
      </c>
      <c r="Y1010" t="s">
        <v>67</v>
      </c>
      <c r="Z1010">
        <v>-0.88</v>
      </c>
      <c r="AA1010" t="s">
        <v>65</v>
      </c>
      <c r="AB1010" t="s">
        <v>100</v>
      </c>
      <c r="AC1010">
        <v>-1.74</v>
      </c>
      <c r="AD1010">
        <v>2021</v>
      </c>
      <c r="AE1010">
        <v>75.400000000000006</v>
      </c>
      <c r="AF1010">
        <v>151</v>
      </c>
      <c r="AG1010" t="s">
        <v>93</v>
      </c>
      <c r="AH1010" t="s">
        <v>66</v>
      </c>
      <c r="AI1010">
        <v>1536</v>
      </c>
      <c r="AJ1010">
        <v>4.45</v>
      </c>
      <c r="AK1010" t="s">
        <v>94</v>
      </c>
      <c r="AL1010">
        <v>457611</v>
      </c>
      <c r="AM1010" t="s">
        <v>1114</v>
      </c>
      <c r="AN1010" t="s">
        <v>67</v>
      </c>
      <c r="AO1010" t="s">
        <v>123</v>
      </c>
      <c r="AP1010" t="s">
        <v>124</v>
      </c>
      <c r="AQ1010" t="s">
        <v>68</v>
      </c>
      <c r="AR1010" t="s">
        <v>93</v>
      </c>
      <c r="AS1010" t="s">
        <v>67</v>
      </c>
      <c r="AT1010" t="s">
        <v>146</v>
      </c>
      <c r="AU1010" t="s">
        <v>125</v>
      </c>
      <c r="AV1010" t="s">
        <v>67</v>
      </c>
      <c r="AW1010" t="s">
        <v>126</v>
      </c>
      <c r="AX1010" t="s">
        <v>449</v>
      </c>
      <c r="AY1010" t="s">
        <v>95</v>
      </c>
      <c r="AZ1010">
        <v>1153</v>
      </c>
      <c r="BA1010" t="s">
        <v>67</v>
      </c>
      <c r="BB1010">
        <v>0</v>
      </c>
      <c r="BC1010">
        <v>0.38</v>
      </c>
      <c r="BD1010">
        <v>5.6</v>
      </c>
      <c r="BE1010">
        <v>5.6</v>
      </c>
      <c r="BF1010" t="s">
        <v>128</v>
      </c>
      <c r="BG1010" t="s">
        <v>128</v>
      </c>
      <c r="BH1010" t="s">
        <v>704</v>
      </c>
      <c r="BI1010" t="s">
        <v>67</v>
      </c>
      <c r="BJ1010" t="s">
        <v>147</v>
      </c>
      <c r="BK1010">
        <v>-0.8</v>
      </c>
      <c r="BL1010" t="s">
        <v>130</v>
      </c>
      <c r="BM1010" t="s">
        <v>67</v>
      </c>
      <c r="BN1010">
        <v>147.41</v>
      </c>
      <c r="BO1010">
        <v>0.74</v>
      </c>
      <c r="BP1010">
        <v>6.6</v>
      </c>
      <c r="BQ1010" t="s">
        <v>190</v>
      </c>
      <c r="BR1010" t="s">
        <v>1115</v>
      </c>
      <c r="BS1010" t="s">
        <v>133</v>
      </c>
      <c r="BT1010" t="s">
        <v>98</v>
      </c>
      <c r="BU1010">
        <v>-1</v>
      </c>
      <c r="BV1010" t="s">
        <v>67</v>
      </c>
    </row>
    <row r="1011" spans="1:74" x14ac:dyDescent="0.25">
      <c r="A1011" t="s">
        <v>149</v>
      </c>
      <c r="B1011" t="s">
        <v>150</v>
      </c>
      <c r="C1011" t="s">
        <v>141</v>
      </c>
      <c r="D1011">
        <v>3.6</v>
      </c>
      <c r="E1011">
        <v>1.73</v>
      </c>
      <c r="F1011" t="s">
        <v>67</v>
      </c>
      <c r="G1011" t="s">
        <v>73</v>
      </c>
      <c r="H1011">
        <v>199</v>
      </c>
      <c r="I1011">
        <v>1.1299999999999999</v>
      </c>
      <c r="J1011" t="s">
        <v>112</v>
      </c>
      <c r="K1011" t="s">
        <v>67</v>
      </c>
      <c r="L1011">
        <v>0</v>
      </c>
      <c r="M1011" t="s">
        <v>116</v>
      </c>
      <c r="N1011" t="s">
        <v>348</v>
      </c>
      <c r="O1011">
        <v>-1.6</v>
      </c>
      <c r="P1011">
        <v>-1.74</v>
      </c>
      <c r="Q1011">
        <v>-1.36</v>
      </c>
      <c r="R1011" t="s">
        <v>72</v>
      </c>
      <c r="S1011">
        <v>17.7</v>
      </c>
      <c r="T1011" t="s">
        <v>65</v>
      </c>
      <c r="U1011" t="s">
        <v>1116</v>
      </c>
      <c r="V1011" t="s">
        <v>91</v>
      </c>
      <c r="W1011" t="s">
        <v>149</v>
      </c>
      <c r="X1011">
        <v>1.95</v>
      </c>
      <c r="Y1011" t="s">
        <v>67</v>
      </c>
      <c r="Z1011">
        <v>-0.88</v>
      </c>
      <c r="AA1011" t="s">
        <v>65</v>
      </c>
      <c r="AB1011" t="s">
        <v>100</v>
      </c>
      <c r="AC1011">
        <v>-1.74</v>
      </c>
      <c r="AD1011">
        <v>2021</v>
      </c>
      <c r="AE1011">
        <v>54.5</v>
      </c>
      <c r="AF1011">
        <v>109</v>
      </c>
      <c r="AG1011" t="s">
        <v>93</v>
      </c>
      <c r="AH1011" t="s">
        <v>66</v>
      </c>
      <c r="AI1011">
        <v>1536</v>
      </c>
      <c r="AJ1011">
        <v>4.45</v>
      </c>
      <c r="AK1011" t="s">
        <v>94</v>
      </c>
      <c r="AL1011">
        <v>457612</v>
      </c>
      <c r="AM1011" t="s">
        <v>1114</v>
      </c>
      <c r="AN1011" t="s">
        <v>1117</v>
      </c>
      <c r="AO1011" t="s">
        <v>123</v>
      </c>
      <c r="AP1011" t="s">
        <v>124</v>
      </c>
      <c r="AQ1011" t="s">
        <v>68</v>
      </c>
      <c r="AR1011" t="s">
        <v>93</v>
      </c>
      <c r="AS1011" t="s">
        <v>67</v>
      </c>
      <c r="AT1011" t="s">
        <v>146</v>
      </c>
      <c r="AU1011" t="s">
        <v>125</v>
      </c>
      <c r="AV1011" t="s">
        <v>67</v>
      </c>
      <c r="AW1011" t="s">
        <v>126</v>
      </c>
      <c r="AX1011" t="s">
        <v>449</v>
      </c>
      <c r="AY1011" t="s">
        <v>95</v>
      </c>
      <c r="AZ1011">
        <v>1153</v>
      </c>
      <c r="BA1011" t="s">
        <v>67</v>
      </c>
      <c r="BB1011">
        <v>0</v>
      </c>
      <c r="BC1011">
        <v>0.38</v>
      </c>
      <c r="BD1011">
        <v>5.6</v>
      </c>
      <c r="BE1011">
        <v>5.6</v>
      </c>
      <c r="BF1011" t="s">
        <v>128</v>
      </c>
      <c r="BG1011" t="s">
        <v>128</v>
      </c>
      <c r="BH1011" t="s">
        <v>704</v>
      </c>
      <c r="BI1011" t="s">
        <v>67</v>
      </c>
      <c r="BJ1011" t="s">
        <v>147</v>
      </c>
      <c r="BK1011">
        <v>-0.8</v>
      </c>
      <c r="BL1011" t="s">
        <v>130</v>
      </c>
      <c r="BM1011" t="s">
        <v>67</v>
      </c>
      <c r="BN1011">
        <v>106.45</v>
      </c>
      <c r="BO1011">
        <v>0.74</v>
      </c>
      <c r="BP1011">
        <v>6.6</v>
      </c>
      <c r="BQ1011" t="s">
        <v>190</v>
      </c>
      <c r="BR1011" t="s">
        <v>1115</v>
      </c>
      <c r="BS1011" t="s">
        <v>133</v>
      </c>
      <c r="BT1011" t="s">
        <v>98</v>
      </c>
      <c r="BU1011">
        <v>-1</v>
      </c>
      <c r="BV1011" t="s">
        <v>67</v>
      </c>
    </row>
    <row r="1012" spans="1:74" x14ac:dyDescent="0.25">
      <c r="A1012" t="s">
        <v>67</v>
      </c>
      <c r="B1012" t="s">
        <v>67</v>
      </c>
      <c r="C1012" t="s">
        <v>67</v>
      </c>
      <c r="D1012" t="s">
        <v>67</v>
      </c>
      <c r="E1012" t="s">
        <v>67</v>
      </c>
      <c r="F1012" t="s">
        <v>67</v>
      </c>
      <c r="G1012" t="s">
        <v>67</v>
      </c>
      <c r="H1012">
        <v>199</v>
      </c>
      <c r="I1012">
        <v>1.1299999999999999</v>
      </c>
      <c r="J1012" t="s">
        <v>67</v>
      </c>
      <c r="K1012" t="s">
        <v>67</v>
      </c>
      <c r="L1012" t="s">
        <v>67</v>
      </c>
      <c r="M1012" t="s">
        <v>116</v>
      </c>
      <c r="N1012" t="s">
        <v>67</v>
      </c>
      <c r="O1012" t="s">
        <v>67</v>
      </c>
      <c r="P1012" t="s">
        <v>67</v>
      </c>
      <c r="Q1012" t="s">
        <v>67</v>
      </c>
      <c r="R1012" t="s">
        <v>67</v>
      </c>
      <c r="S1012" t="s">
        <v>67</v>
      </c>
      <c r="T1012" t="s">
        <v>67</v>
      </c>
      <c r="U1012" t="s">
        <v>1118</v>
      </c>
      <c r="V1012" t="s">
        <v>67</v>
      </c>
      <c r="W1012" t="s">
        <v>67</v>
      </c>
      <c r="X1012" t="s">
        <v>67</v>
      </c>
      <c r="Y1012" t="s">
        <v>67</v>
      </c>
      <c r="Z1012" t="s">
        <v>67</v>
      </c>
      <c r="AA1012" t="s">
        <v>67</v>
      </c>
      <c r="AB1012" t="s">
        <v>67</v>
      </c>
      <c r="AC1012" t="s">
        <v>67</v>
      </c>
      <c r="AD1012">
        <v>2021</v>
      </c>
      <c r="AE1012" t="s">
        <v>67</v>
      </c>
      <c r="AF1012" t="s">
        <v>67</v>
      </c>
      <c r="AG1012" t="s">
        <v>67</v>
      </c>
      <c r="AH1012" t="s">
        <v>67</v>
      </c>
      <c r="AI1012" t="s">
        <v>67</v>
      </c>
      <c r="AJ1012" t="s">
        <v>67</v>
      </c>
      <c r="AK1012" t="s">
        <v>67</v>
      </c>
      <c r="AL1012">
        <v>460540</v>
      </c>
      <c r="AM1012" t="s">
        <v>67</v>
      </c>
      <c r="AN1012" t="s">
        <v>67</v>
      </c>
      <c r="AO1012" t="s">
        <v>67</v>
      </c>
      <c r="AP1012" t="s">
        <v>67</v>
      </c>
      <c r="AQ1012" t="s">
        <v>68</v>
      </c>
      <c r="AR1012" t="s">
        <v>67</v>
      </c>
      <c r="AS1012" t="s">
        <v>67</v>
      </c>
      <c r="AT1012" t="s">
        <v>67</v>
      </c>
      <c r="AU1012" t="s">
        <v>67</v>
      </c>
      <c r="AV1012" t="s">
        <v>67</v>
      </c>
      <c r="AW1012" t="s">
        <v>126</v>
      </c>
      <c r="AX1012" t="s">
        <v>127</v>
      </c>
      <c r="AY1012" t="s">
        <v>67</v>
      </c>
      <c r="AZ1012" t="s">
        <v>67</v>
      </c>
      <c r="BA1012" t="s">
        <v>67</v>
      </c>
      <c r="BB1012">
        <v>0</v>
      </c>
      <c r="BC1012" t="s">
        <v>67</v>
      </c>
      <c r="BD1012" t="s">
        <v>67</v>
      </c>
      <c r="BE1012" t="s">
        <v>67</v>
      </c>
      <c r="BF1012" t="s">
        <v>128</v>
      </c>
      <c r="BG1012" t="s">
        <v>128</v>
      </c>
      <c r="BH1012" t="s">
        <v>704</v>
      </c>
      <c r="BI1012" t="s">
        <v>135</v>
      </c>
      <c r="BJ1012" t="s">
        <v>67</v>
      </c>
      <c r="BK1012" t="s">
        <v>67</v>
      </c>
      <c r="BL1012" t="s">
        <v>130</v>
      </c>
      <c r="BM1012" t="s">
        <v>67</v>
      </c>
      <c r="BN1012" t="s">
        <v>67</v>
      </c>
      <c r="BO1012" t="s">
        <v>67</v>
      </c>
      <c r="BP1012" t="s">
        <v>67</v>
      </c>
      <c r="BQ1012" t="s">
        <v>67</v>
      </c>
      <c r="BR1012" t="s">
        <v>132</v>
      </c>
      <c r="BS1012" t="s">
        <v>67</v>
      </c>
      <c r="BT1012" t="s">
        <v>67</v>
      </c>
      <c r="BU1012" t="s">
        <v>67</v>
      </c>
      <c r="BV1012" t="s">
        <v>67</v>
      </c>
    </row>
    <row r="1013" spans="1:74" x14ac:dyDescent="0.25">
      <c r="A1013" t="s">
        <v>115</v>
      </c>
      <c r="B1013" t="s">
        <v>115</v>
      </c>
      <c r="C1013" t="s">
        <v>115</v>
      </c>
      <c r="D1013">
        <v>12.4</v>
      </c>
      <c r="E1013">
        <v>8.58</v>
      </c>
      <c r="F1013" t="s">
        <v>67</v>
      </c>
      <c r="G1013" t="s">
        <v>105</v>
      </c>
      <c r="H1013">
        <v>199</v>
      </c>
      <c r="I1013">
        <v>1.1299999999999999</v>
      </c>
      <c r="J1013" t="s">
        <v>106</v>
      </c>
      <c r="K1013" t="s">
        <v>67</v>
      </c>
      <c r="L1013">
        <v>0</v>
      </c>
      <c r="M1013" t="s">
        <v>116</v>
      </c>
      <c r="N1013" t="s">
        <v>107</v>
      </c>
      <c r="O1013">
        <v>-1.25</v>
      </c>
      <c r="P1013">
        <v>-2.86</v>
      </c>
      <c r="Q1013">
        <v>-2.2999999999999998</v>
      </c>
      <c r="R1013" t="s">
        <v>142</v>
      </c>
      <c r="S1013">
        <v>24.7</v>
      </c>
      <c r="T1013" t="s">
        <v>120</v>
      </c>
      <c r="U1013" t="s">
        <v>1119</v>
      </c>
      <c r="V1013" t="s">
        <v>108</v>
      </c>
      <c r="W1013" t="s">
        <v>115</v>
      </c>
      <c r="X1013">
        <v>9.6999999999999993</v>
      </c>
      <c r="Y1013" t="s">
        <v>67</v>
      </c>
      <c r="Z1013">
        <v>-0.99</v>
      </c>
      <c r="AA1013" t="s">
        <v>65</v>
      </c>
      <c r="AB1013" t="s">
        <v>92</v>
      </c>
      <c r="AC1013">
        <v>-2.86</v>
      </c>
      <c r="AD1013">
        <v>2021</v>
      </c>
      <c r="AE1013">
        <v>58.9</v>
      </c>
      <c r="AF1013">
        <v>118</v>
      </c>
      <c r="AG1013" t="s">
        <v>93</v>
      </c>
      <c r="AH1013" t="s">
        <v>66</v>
      </c>
      <c r="AI1013">
        <v>1536</v>
      </c>
      <c r="AJ1013">
        <v>32.08</v>
      </c>
      <c r="AK1013" t="s">
        <v>109</v>
      </c>
      <c r="AL1013">
        <v>457683</v>
      </c>
      <c r="AM1013" t="s">
        <v>880</v>
      </c>
      <c r="AN1013" t="s">
        <v>1106</v>
      </c>
      <c r="AO1013" t="s">
        <v>123</v>
      </c>
      <c r="AP1013" t="s">
        <v>124</v>
      </c>
      <c r="AQ1013" t="s">
        <v>68</v>
      </c>
      <c r="AR1013" t="s">
        <v>93</v>
      </c>
      <c r="AS1013" t="s">
        <v>67</v>
      </c>
      <c r="AT1013" t="s">
        <v>146</v>
      </c>
      <c r="AU1013" t="s">
        <v>69</v>
      </c>
      <c r="AV1013" t="s">
        <v>67</v>
      </c>
      <c r="AW1013" t="s">
        <v>126</v>
      </c>
      <c r="AX1013" t="s">
        <v>236</v>
      </c>
      <c r="AY1013" t="s">
        <v>110</v>
      </c>
      <c r="AZ1013">
        <v>920</v>
      </c>
      <c r="BA1013" t="s">
        <v>341</v>
      </c>
      <c r="BB1013">
        <v>0</v>
      </c>
      <c r="BC1013">
        <v>0.56000000000000005</v>
      </c>
      <c r="BD1013">
        <v>1.8</v>
      </c>
      <c r="BE1013">
        <v>1.8</v>
      </c>
      <c r="BF1013" t="s">
        <v>128</v>
      </c>
      <c r="BG1013" t="s">
        <v>128</v>
      </c>
      <c r="BH1013" t="s">
        <v>704</v>
      </c>
      <c r="BI1013" t="s">
        <v>67</v>
      </c>
      <c r="BJ1013" t="s">
        <v>147</v>
      </c>
      <c r="BK1013" t="s">
        <v>67</v>
      </c>
      <c r="BL1013" t="s">
        <v>130</v>
      </c>
      <c r="BM1013" t="s">
        <v>67</v>
      </c>
      <c r="BN1013">
        <v>571.33000000000004</v>
      </c>
      <c r="BO1013">
        <v>1.61</v>
      </c>
      <c r="BP1013">
        <v>21.1</v>
      </c>
      <c r="BQ1013" t="s">
        <v>74</v>
      </c>
      <c r="BR1013" t="s">
        <v>1120</v>
      </c>
      <c r="BS1013" t="s">
        <v>66</v>
      </c>
      <c r="BT1013" t="s">
        <v>98</v>
      </c>
      <c r="BU1013">
        <v>-1.25</v>
      </c>
      <c r="BV1013">
        <v>-1</v>
      </c>
    </row>
    <row r="1014" spans="1:74" x14ac:dyDescent="0.25">
      <c r="A1014" t="s">
        <v>507</v>
      </c>
      <c r="B1014" t="s">
        <v>508</v>
      </c>
      <c r="C1014" t="s">
        <v>141</v>
      </c>
      <c r="D1014">
        <v>32.4</v>
      </c>
      <c r="E1014">
        <v>3.01</v>
      </c>
      <c r="F1014" t="s">
        <v>67</v>
      </c>
      <c r="G1014" t="s">
        <v>73</v>
      </c>
      <c r="H1014">
        <v>199</v>
      </c>
      <c r="I1014">
        <v>1.1299999999999999</v>
      </c>
      <c r="J1014" t="s">
        <v>75</v>
      </c>
      <c r="K1014" t="s">
        <v>67</v>
      </c>
      <c r="L1014">
        <v>0</v>
      </c>
      <c r="M1014" t="s">
        <v>116</v>
      </c>
      <c r="N1014" t="s">
        <v>348</v>
      </c>
      <c r="O1014">
        <v>-1.85</v>
      </c>
      <c r="P1014">
        <v>-1.82</v>
      </c>
      <c r="Q1014">
        <v>-1.47</v>
      </c>
      <c r="R1014" t="s">
        <v>142</v>
      </c>
      <c r="S1014">
        <v>20.100000000000001</v>
      </c>
      <c r="T1014" t="s">
        <v>120</v>
      </c>
      <c r="U1014" t="s">
        <v>1121</v>
      </c>
      <c r="V1014" t="s">
        <v>350</v>
      </c>
      <c r="W1014" t="s">
        <v>507</v>
      </c>
      <c r="X1014">
        <v>3.4</v>
      </c>
      <c r="Y1014" t="s">
        <v>67</v>
      </c>
      <c r="Z1014">
        <v>-0.83</v>
      </c>
      <c r="AA1014" t="s">
        <v>65</v>
      </c>
      <c r="AB1014" t="s">
        <v>100</v>
      </c>
      <c r="AC1014">
        <v>-1.82</v>
      </c>
      <c r="AD1014">
        <v>2021</v>
      </c>
      <c r="AE1014">
        <v>161.19999999999999</v>
      </c>
      <c r="AF1014">
        <v>322</v>
      </c>
      <c r="AG1014" t="s">
        <v>93</v>
      </c>
      <c r="AH1014" t="s">
        <v>66</v>
      </c>
      <c r="AI1014">
        <v>1536</v>
      </c>
      <c r="AJ1014">
        <v>15.16</v>
      </c>
      <c r="AK1014" t="s">
        <v>77</v>
      </c>
      <c r="AL1014">
        <v>457681</v>
      </c>
      <c r="AM1014" t="s">
        <v>567</v>
      </c>
      <c r="AN1014" t="s">
        <v>1106</v>
      </c>
      <c r="AO1014" t="s">
        <v>123</v>
      </c>
      <c r="AP1014" t="s">
        <v>124</v>
      </c>
      <c r="AQ1014" t="s">
        <v>68</v>
      </c>
      <c r="AR1014" t="s">
        <v>93</v>
      </c>
      <c r="AS1014" t="s">
        <v>67</v>
      </c>
      <c r="AT1014" t="s">
        <v>146</v>
      </c>
      <c r="AU1014" t="s">
        <v>69</v>
      </c>
      <c r="AV1014" t="s">
        <v>67</v>
      </c>
      <c r="AW1014" t="s">
        <v>126</v>
      </c>
      <c r="AX1014" t="s">
        <v>301</v>
      </c>
      <c r="AY1014" t="s">
        <v>78</v>
      </c>
      <c r="AZ1014">
        <v>1176</v>
      </c>
      <c r="BA1014" t="s">
        <v>341</v>
      </c>
      <c r="BB1014">
        <v>0</v>
      </c>
      <c r="BC1014">
        <v>0.35</v>
      </c>
      <c r="BD1014">
        <v>0</v>
      </c>
      <c r="BE1014">
        <v>0</v>
      </c>
      <c r="BF1014" t="s">
        <v>70</v>
      </c>
      <c r="BG1014" t="s">
        <v>128</v>
      </c>
      <c r="BH1014" t="s">
        <v>704</v>
      </c>
      <c r="BI1014" t="s">
        <v>67</v>
      </c>
      <c r="BJ1014" t="s">
        <v>147</v>
      </c>
      <c r="BK1014" t="s">
        <v>67</v>
      </c>
      <c r="BL1014" t="s">
        <v>130</v>
      </c>
      <c r="BM1014" t="s">
        <v>67</v>
      </c>
      <c r="BN1014">
        <v>548.21</v>
      </c>
      <c r="BO1014">
        <v>0.72</v>
      </c>
      <c r="BP1014">
        <v>20.100000000000001</v>
      </c>
      <c r="BQ1014" t="s">
        <v>74</v>
      </c>
      <c r="BR1014" t="s">
        <v>139</v>
      </c>
      <c r="BS1014" t="s">
        <v>66</v>
      </c>
      <c r="BT1014" t="s">
        <v>79</v>
      </c>
      <c r="BU1014">
        <v>-1.1000000000000001</v>
      </c>
      <c r="BV1014">
        <v>-0.85</v>
      </c>
    </row>
    <row r="1015" spans="1:74" x14ac:dyDescent="0.25">
      <c r="A1015" t="s">
        <v>507</v>
      </c>
      <c r="B1015" t="s">
        <v>508</v>
      </c>
      <c r="C1015" t="s">
        <v>141</v>
      </c>
      <c r="D1015">
        <v>3</v>
      </c>
      <c r="E1015">
        <v>3.01</v>
      </c>
      <c r="F1015" t="s">
        <v>67</v>
      </c>
      <c r="G1015" t="s">
        <v>111</v>
      </c>
      <c r="H1015">
        <v>199</v>
      </c>
      <c r="I1015">
        <v>1.1299999999999999</v>
      </c>
      <c r="J1015" t="s">
        <v>112</v>
      </c>
      <c r="K1015" t="s">
        <v>67</v>
      </c>
      <c r="L1015">
        <v>0</v>
      </c>
      <c r="M1015" t="s">
        <v>116</v>
      </c>
      <c r="N1015" t="s">
        <v>90</v>
      </c>
      <c r="O1015">
        <v>-1.85</v>
      </c>
      <c r="P1015">
        <v>-1.82</v>
      </c>
      <c r="Q1015">
        <v>-1.47</v>
      </c>
      <c r="R1015" t="s">
        <v>142</v>
      </c>
      <c r="S1015">
        <v>20.100000000000001</v>
      </c>
      <c r="T1015" t="s">
        <v>120</v>
      </c>
      <c r="U1015" t="s">
        <v>1121</v>
      </c>
      <c r="V1015" t="s">
        <v>573</v>
      </c>
      <c r="W1015" t="s">
        <v>507</v>
      </c>
      <c r="X1015">
        <v>3.4</v>
      </c>
      <c r="Y1015" t="s">
        <v>67</v>
      </c>
      <c r="Z1015">
        <v>-0.83</v>
      </c>
      <c r="AA1015" t="s">
        <v>65</v>
      </c>
      <c r="AB1015" t="s">
        <v>92</v>
      </c>
      <c r="AC1015">
        <v>-1.82</v>
      </c>
      <c r="AD1015">
        <v>2021</v>
      </c>
      <c r="AE1015">
        <v>14.8</v>
      </c>
      <c r="AF1015">
        <v>30</v>
      </c>
      <c r="AG1015" t="s">
        <v>93</v>
      </c>
      <c r="AH1015" t="s">
        <v>66</v>
      </c>
      <c r="AI1015">
        <v>1536</v>
      </c>
      <c r="AJ1015">
        <v>15.16</v>
      </c>
      <c r="AK1015" t="s">
        <v>94</v>
      </c>
      <c r="AL1015">
        <v>457682</v>
      </c>
      <c r="AM1015" t="s">
        <v>567</v>
      </c>
      <c r="AN1015" t="s">
        <v>1106</v>
      </c>
      <c r="AO1015" t="s">
        <v>123</v>
      </c>
      <c r="AP1015" t="s">
        <v>124</v>
      </c>
      <c r="AQ1015" t="s">
        <v>68</v>
      </c>
      <c r="AR1015" t="s">
        <v>93</v>
      </c>
      <c r="AS1015" t="s">
        <v>67</v>
      </c>
      <c r="AT1015" t="s">
        <v>146</v>
      </c>
      <c r="AU1015" t="s">
        <v>69</v>
      </c>
      <c r="AV1015" t="s">
        <v>67</v>
      </c>
      <c r="AW1015" t="s">
        <v>126</v>
      </c>
      <c r="AX1015" t="s">
        <v>307</v>
      </c>
      <c r="AY1015" t="s">
        <v>95</v>
      </c>
      <c r="AZ1015">
        <v>1176</v>
      </c>
      <c r="BA1015" t="s">
        <v>341</v>
      </c>
      <c r="BB1015">
        <v>0</v>
      </c>
      <c r="BC1015">
        <v>0.35</v>
      </c>
      <c r="BD1015">
        <v>0</v>
      </c>
      <c r="BE1015">
        <v>0</v>
      </c>
      <c r="BF1015" t="s">
        <v>70</v>
      </c>
      <c r="BG1015" t="s">
        <v>128</v>
      </c>
      <c r="BH1015" t="s">
        <v>704</v>
      </c>
      <c r="BI1015" t="s">
        <v>67</v>
      </c>
      <c r="BJ1015" t="s">
        <v>147</v>
      </c>
      <c r="BK1015" t="s">
        <v>67</v>
      </c>
      <c r="BL1015" t="s">
        <v>130</v>
      </c>
      <c r="BM1015" t="s">
        <v>67</v>
      </c>
      <c r="BN1015">
        <v>50.29</v>
      </c>
      <c r="BO1015">
        <v>0.72</v>
      </c>
      <c r="BP1015">
        <v>20.100000000000001</v>
      </c>
      <c r="BQ1015" t="s">
        <v>74</v>
      </c>
      <c r="BR1015" t="s">
        <v>139</v>
      </c>
      <c r="BS1015" t="s">
        <v>66</v>
      </c>
      <c r="BT1015" t="s">
        <v>98</v>
      </c>
      <c r="BU1015">
        <v>-1.1000000000000001</v>
      </c>
      <c r="BV1015">
        <v>-0.85</v>
      </c>
    </row>
    <row r="1016" spans="1:74" x14ac:dyDescent="0.25">
      <c r="A1016" t="s">
        <v>507</v>
      </c>
      <c r="B1016" t="s">
        <v>508</v>
      </c>
      <c r="C1016" t="s">
        <v>141</v>
      </c>
      <c r="D1016">
        <v>24.4</v>
      </c>
      <c r="E1016">
        <v>2.41</v>
      </c>
      <c r="F1016" t="s">
        <v>67</v>
      </c>
      <c r="G1016" t="s">
        <v>73</v>
      </c>
      <c r="H1016">
        <v>199</v>
      </c>
      <c r="I1016">
        <v>1.1299999999999999</v>
      </c>
      <c r="J1016" t="s">
        <v>112</v>
      </c>
      <c r="K1016" t="s">
        <v>67</v>
      </c>
      <c r="L1016">
        <v>0</v>
      </c>
      <c r="M1016" t="s">
        <v>116</v>
      </c>
      <c r="N1016" t="s">
        <v>348</v>
      </c>
      <c r="O1016">
        <v>-1.85</v>
      </c>
      <c r="P1016">
        <v>-1.75</v>
      </c>
      <c r="Q1016">
        <v>-1.51</v>
      </c>
      <c r="R1016" t="s">
        <v>72</v>
      </c>
      <c r="S1016">
        <v>25.7</v>
      </c>
      <c r="T1016" t="s">
        <v>120</v>
      </c>
      <c r="U1016" t="s">
        <v>1121</v>
      </c>
      <c r="V1016" t="s">
        <v>91</v>
      </c>
      <c r="W1016" t="s">
        <v>507</v>
      </c>
      <c r="X1016">
        <v>2.72</v>
      </c>
      <c r="Y1016" t="s">
        <v>67</v>
      </c>
      <c r="Z1016">
        <v>-0.82</v>
      </c>
      <c r="AA1016" t="s">
        <v>65</v>
      </c>
      <c r="AB1016" t="s">
        <v>100</v>
      </c>
      <c r="AC1016">
        <v>-1.75</v>
      </c>
      <c r="AD1016">
        <v>2021</v>
      </c>
      <c r="AE1016">
        <v>137.9</v>
      </c>
      <c r="AF1016">
        <v>276</v>
      </c>
      <c r="AG1016" t="s">
        <v>93</v>
      </c>
      <c r="AH1016" t="s">
        <v>66</v>
      </c>
      <c r="AI1016">
        <v>1536</v>
      </c>
      <c r="AJ1016">
        <v>13.46</v>
      </c>
      <c r="AK1016" t="s">
        <v>94</v>
      </c>
      <c r="AL1016">
        <v>457684</v>
      </c>
      <c r="AM1016" t="s">
        <v>567</v>
      </c>
      <c r="AN1016" t="s">
        <v>1106</v>
      </c>
      <c r="AO1016" t="s">
        <v>123</v>
      </c>
      <c r="AP1016" t="s">
        <v>124</v>
      </c>
      <c r="AQ1016" t="s">
        <v>68</v>
      </c>
      <c r="AR1016" t="s">
        <v>93</v>
      </c>
      <c r="AS1016" t="s">
        <v>67</v>
      </c>
      <c r="AT1016" t="s">
        <v>146</v>
      </c>
      <c r="AU1016" t="s">
        <v>69</v>
      </c>
      <c r="AV1016" t="s">
        <v>67</v>
      </c>
      <c r="AW1016" t="s">
        <v>126</v>
      </c>
      <c r="AX1016" t="s">
        <v>301</v>
      </c>
      <c r="AY1016" t="s">
        <v>95</v>
      </c>
      <c r="AZ1016">
        <v>230</v>
      </c>
      <c r="BA1016" t="s">
        <v>341</v>
      </c>
      <c r="BB1016">
        <v>0</v>
      </c>
      <c r="BC1016">
        <v>0.24</v>
      </c>
      <c r="BD1016">
        <v>8</v>
      </c>
      <c r="BE1016">
        <v>0</v>
      </c>
      <c r="BF1016" t="s">
        <v>70</v>
      </c>
      <c r="BG1016" t="s">
        <v>128</v>
      </c>
      <c r="BH1016" t="s">
        <v>704</v>
      </c>
      <c r="BI1016" t="s">
        <v>67</v>
      </c>
      <c r="BJ1016" t="s">
        <v>147</v>
      </c>
      <c r="BK1016" t="s">
        <v>67</v>
      </c>
      <c r="BL1016" t="s">
        <v>130</v>
      </c>
      <c r="BM1016" t="s">
        <v>67</v>
      </c>
      <c r="BN1016">
        <v>375.56</v>
      </c>
      <c r="BO1016">
        <v>0.65</v>
      </c>
      <c r="BP1016">
        <v>17.7</v>
      </c>
      <c r="BQ1016" t="s">
        <v>74</v>
      </c>
      <c r="BR1016" t="s">
        <v>139</v>
      </c>
      <c r="BS1016" t="s">
        <v>66</v>
      </c>
      <c r="BT1016" t="s">
        <v>98</v>
      </c>
      <c r="BU1016">
        <v>-1.1000000000000001</v>
      </c>
      <c r="BV1016">
        <v>-0.85</v>
      </c>
    </row>
    <row r="1017" spans="1:74" x14ac:dyDescent="0.25">
      <c r="A1017" t="s">
        <v>115</v>
      </c>
      <c r="B1017" t="s">
        <v>115</v>
      </c>
      <c r="C1017" t="s">
        <v>115</v>
      </c>
      <c r="D1017">
        <v>74.900000000000006</v>
      </c>
      <c r="E1017">
        <v>15.53</v>
      </c>
      <c r="F1017" t="s">
        <v>67</v>
      </c>
      <c r="G1017" t="s">
        <v>67</v>
      </c>
      <c r="H1017">
        <v>199</v>
      </c>
      <c r="I1017">
        <v>1.1299999999999999</v>
      </c>
      <c r="J1017" t="s">
        <v>67</v>
      </c>
      <c r="K1017" t="s">
        <v>67</v>
      </c>
      <c r="L1017">
        <v>0</v>
      </c>
      <c r="M1017" t="s">
        <v>116</v>
      </c>
      <c r="N1017" t="s">
        <v>117</v>
      </c>
      <c r="O1017">
        <v>-2.2000000000000002</v>
      </c>
      <c r="P1017">
        <v>-2.4500000000000002</v>
      </c>
      <c r="Q1017">
        <v>-2.14</v>
      </c>
      <c r="R1017" t="s">
        <v>72</v>
      </c>
      <c r="S1017">
        <v>84.4</v>
      </c>
      <c r="T1017" t="s">
        <v>120</v>
      </c>
      <c r="U1017" t="s">
        <v>1122</v>
      </c>
      <c r="V1017" t="s">
        <v>108</v>
      </c>
      <c r="W1017" t="s">
        <v>115</v>
      </c>
      <c r="X1017">
        <v>17.55</v>
      </c>
      <c r="Y1017" t="s">
        <v>67</v>
      </c>
      <c r="Z1017">
        <v>-1.77</v>
      </c>
      <c r="AA1017" t="s">
        <v>65</v>
      </c>
      <c r="AB1017" t="s">
        <v>92</v>
      </c>
      <c r="AC1017">
        <v>-2.4500000000000002</v>
      </c>
      <c r="AD1017">
        <v>2021</v>
      </c>
      <c r="AE1017">
        <v>114.5</v>
      </c>
      <c r="AF1017">
        <v>229</v>
      </c>
      <c r="AG1017" t="s">
        <v>93</v>
      </c>
      <c r="AH1017" t="s">
        <v>66</v>
      </c>
      <c r="AI1017">
        <v>1536</v>
      </c>
      <c r="AJ1017">
        <v>39.31</v>
      </c>
      <c r="AK1017" t="s">
        <v>94</v>
      </c>
      <c r="AL1017">
        <v>456665</v>
      </c>
      <c r="AM1017" t="s">
        <v>633</v>
      </c>
      <c r="AN1017" t="s">
        <v>1106</v>
      </c>
      <c r="AO1017" t="s">
        <v>123</v>
      </c>
      <c r="AP1017" t="s">
        <v>124</v>
      </c>
      <c r="AQ1017" t="s">
        <v>68</v>
      </c>
      <c r="AR1017" t="s">
        <v>93</v>
      </c>
      <c r="AS1017" t="s">
        <v>67</v>
      </c>
      <c r="AT1017" t="s">
        <v>146</v>
      </c>
      <c r="AU1017" t="s">
        <v>69</v>
      </c>
      <c r="AV1017" t="s">
        <v>67</v>
      </c>
      <c r="AW1017" t="s">
        <v>126</v>
      </c>
      <c r="AX1017" t="s">
        <v>301</v>
      </c>
      <c r="AY1017" t="s">
        <v>340</v>
      </c>
      <c r="AZ1017">
        <v>108</v>
      </c>
      <c r="BA1017" t="s">
        <v>341</v>
      </c>
      <c r="BB1017">
        <v>0</v>
      </c>
      <c r="BC1017">
        <v>0.31</v>
      </c>
      <c r="BD1017">
        <v>16</v>
      </c>
      <c r="BE1017">
        <v>3</v>
      </c>
      <c r="BF1017" t="s">
        <v>70</v>
      </c>
      <c r="BG1017" t="s">
        <v>128</v>
      </c>
      <c r="BH1017" t="s">
        <v>704</v>
      </c>
      <c r="BI1017" t="s">
        <v>67</v>
      </c>
      <c r="BJ1017" t="s">
        <v>147</v>
      </c>
      <c r="BK1017">
        <v>-1.7</v>
      </c>
      <c r="BL1017" t="s">
        <v>130</v>
      </c>
      <c r="BM1017" t="s">
        <v>67</v>
      </c>
      <c r="BN1017">
        <v>2009.73</v>
      </c>
      <c r="BO1017">
        <v>0.75</v>
      </c>
      <c r="BP1017">
        <v>65.400000000000006</v>
      </c>
      <c r="BQ1017" t="s">
        <v>74</v>
      </c>
      <c r="BR1017" t="s">
        <v>139</v>
      </c>
      <c r="BS1017" t="s">
        <v>66</v>
      </c>
      <c r="BT1017" t="s">
        <v>98</v>
      </c>
      <c r="BU1017" t="s">
        <v>67</v>
      </c>
      <c r="BV1017" t="s">
        <v>67</v>
      </c>
    </row>
    <row r="1018" spans="1:74" x14ac:dyDescent="0.25">
      <c r="A1018" t="s">
        <v>67</v>
      </c>
      <c r="B1018" t="s">
        <v>67</v>
      </c>
      <c r="C1018" t="s">
        <v>67</v>
      </c>
      <c r="D1018" t="s">
        <v>67</v>
      </c>
      <c r="E1018" t="s">
        <v>67</v>
      </c>
      <c r="F1018" t="s">
        <v>67</v>
      </c>
      <c r="G1018" t="s">
        <v>67</v>
      </c>
      <c r="H1018">
        <v>199</v>
      </c>
      <c r="I1018">
        <v>1.1299999999999999</v>
      </c>
      <c r="J1018" t="s">
        <v>67</v>
      </c>
      <c r="K1018" t="s">
        <v>67</v>
      </c>
      <c r="L1018" t="s">
        <v>67</v>
      </c>
      <c r="M1018" t="s">
        <v>116</v>
      </c>
      <c r="N1018" t="s">
        <v>67</v>
      </c>
      <c r="O1018" t="s">
        <v>67</v>
      </c>
      <c r="P1018" t="s">
        <v>67</v>
      </c>
      <c r="Q1018" t="s">
        <v>67</v>
      </c>
      <c r="R1018" t="s">
        <v>67</v>
      </c>
      <c r="S1018" t="s">
        <v>67</v>
      </c>
      <c r="T1018" t="s">
        <v>120</v>
      </c>
      <c r="U1018" t="s">
        <v>1123</v>
      </c>
      <c r="V1018" t="s">
        <v>67</v>
      </c>
      <c r="W1018" t="s">
        <v>67</v>
      </c>
      <c r="X1018" t="s">
        <v>67</v>
      </c>
      <c r="Y1018" t="s">
        <v>67</v>
      </c>
      <c r="Z1018" t="s">
        <v>67</v>
      </c>
      <c r="AA1018" t="s">
        <v>67</v>
      </c>
      <c r="AB1018" t="s">
        <v>67</v>
      </c>
      <c r="AC1018" t="s">
        <v>67</v>
      </c>
      <c r="AD1018">
        <v>2021</v>
      </c>
      <c r="AE1018" t="s">
        <v>67</v>
      </c>
      <c r="AF1018" t="s">
        <v>67</v>
      </c>
      <c r="AG1018" t="s">
        <v>67</v>
      </c>
      <c r="AH1018" t="s">
        <v>67</v>
      </c>
      <c r="AI1018" t="s">
        <v>67</v>
      </c>
      <c r="AJ1018" t="s">
        <v>67</v>
      </c>
      <c r="AK1018" t="s">
        <v>67</v>
      </c>
      <c r="AL1018">
        <v>460495</v>
      </c>
      <c r="AM1018" t="s">
        <v>67</v>
      </c>
      <c r="AN1018" t="s">
        <v>1106</v>
      </c>
      <c r="AO1018" t="s">
        <v>67</v>
      </c>
      <c r="AP1018" t="s">
        <v>67</v>
      </c>
      <c r="AQ1018" t="s">
        <v>68</v>
      </c>
      <c r="AR1018" t="s">
        <v>67</v>
      </c>
      <c r="AS1018" t="s">
        <v>67</v>
      </c>
      <c r="AT1018" t="s">
        <v>67</v>
      </c>
      <c r="AU1018" t="s">
        <v>67</v>
      </c>
      <c r="AV1018" t="s">
        <v>67</v>
      </c>
      <c r="AW1018" t="s">
        <v>126</v>
      </c>
      <c r="AX1018" t="s">
        <v>301</v>
      </c>
      <c r="AY1018" t="s">
        <v>67</v>
      </c>
      <c r="AZ1018" t="s">
        <v>67</v>
      </c>
      <c r="BA1018" t="s">
        <v>341</v>
      </c>
      <c r="BB1018">
        <v>0</v>
      </c>
      <c r="BC1018" t="s">
        <v>67</v>
      </c>
      <c r="BD1018" t="s">
        <v>67</v>
      </c>
      <c r="BE1018" t="s">
        <v>67</v>
      </c>
      <c r="BF1018" t="s">
        <v>70</v>
      </c>
      <c r="BG1018" t="s">
        <v>128</v>
      </c>
      <c r="BH1018" t="s">
        <v>704</v>
      </c>
      <c r="BI1018" t="s">
        <v>135</v>
      </c>
      <c r="BJ1018" t="s">
        <v>67</v>
      </c>
      <c r="BK1018" t="s">
        <v>67</v>
      </c>
      <c r="BL1018" t="s">
        <v>130</v>
      </c>
      <c r="BM1018" t="s">
        <v>67</v>
      </c>
      <c r="BN1018" t="s">
        <v>67</v>
      </c>
      <c r="BO1018" t="s">
        <v>67</v>
      </c>
      <c r="BP1018" t="s">
        <v>67</v>
      </c>
      <c r="BQ1018" t="s">
        <v>67</v>
      </c>
      <c r="BR1018" t="s">
        <v>139</v>
      </c>
      <c r="BS1018" t="s">
        <v>67</v>
      </c>
      <c r="BT1018" t="s">
        <v>67</v>
      </c>
      <c r="BU1018" t="s">
        <v>67</v>
      </c>
      <c r="BV1018" t="s">
        <v>67</v>
      </c>
    </row>
    <row r="1019" spans="1:74" x14ac:dyDescent="0.25">
      <c r="A1019" t="s">
        <v>140</v>
      </c>
      <c r="B1019" t="s">
        <v>103</v>
      </c>
      <c r="C1019" t="s">
        <v>141</v>
      </c>
      <c r="D1019">
        <v>7.3</v>
      </c>
      <c r="E1019">
        <v>0.69</v>
      </c>
      <c r="F1019" t="s">
        <v>67</v>
      </c>
      <c r="G1019" t="s">
        <v>111</v>
      </c>
      <c r="H1019">
        <v>199</v>
      </c>
      <c r="I1019">
        <v>1.1299999999999999</v>
      </c>
      <c r="J1019" t="s">
        <v>112</v>
      </c>
      <c r="K1019" t="s">
        <v>67</v>
      </c>
      <c r="L1019">
        <v>1</v>
      </c>
      <c r="M1019" t="s">
        <v>116</v>
      </c>
      <c r="N1019" t="s">
        <v>107</v>
      </c>
      <c r="O1019">
        <v>-2.2000000000000002</v>
      </c>
      <c r="P1019">
        <v>-2.59</v>
      </c>
      <c r="Q1019">
        <v>-2.37</v>
      </c>
      <c r="R1019" t="s">
        <v>72</v>
      </c>
      <c r="S1019">
        <v>9.6</v>
      </c>
      <c r="T1019" t="s">
        <v>120</v>
      </c>
      <c r="U1019" t="s">
        <v>1124</v>
      </c>
      <c r="V1019" t="s">
        <v>144</v>
      </c>
      <c r="W1019" t="s">
        <v>140</v>
      </c>
      <c r="X1019">
        <v>0.78</v>
      </c>
      <c r="Y1019" t="s">
        <v>67</v>
      </c>
      <c r="Z1019">
        <v>-1.71</v>
      </c>
      <c r="AA1019" t="s">
        <v>65</v>
      </c>
      <c r="AB1019" t="s">
        <v>92</v>
      </c>
      <c r="AC1019">
        <v>-2.59</v>
      </c>
      <c r="AD1019">
        <v>2021</v>
      </c>
      <c r="AE1019">
        <v>173.3</v>
      </c>
      <c r="AF1019">
        <v>347</v>
      </c>
      <c r="AG1019" t="s">
        <v>93</v>
      </c>
      <c r="AH1019" t="s">
        <v>66</v>
      </c>
      <c r="AI1019">
        <v>1536</v>
      </c>
      <c r="AJ1019">
        <v>3.27</v>
      </c>
      <c r="AK1019" t="s">
        <v>109</v>
      </c>
      <c r="AL1019">
        <v>457260</v>
      </c>
      <c r="AM1019" t="s">
        <v>633</v>
      </c>
      <c r="AN1019" t="s">
        <v>1106</v>
      </c>
      <c r="AO1019" t="s">
        <v>123</v>
      </c>
      <c r="AP1019" t="s">
        <v>124</v>
      </c>
      <c r="AQ1019" t="s">
        <v>68</v>
      </c>
      <c r="AR1019" t="s">
        <v>93</v>
      </c>
      <c r="AS1019" t="s">
        <v>67</v>
      </c>
      <c r="AT1019" t="s">
        <v>146</v>
      </c>
      <c r="AU1019" t="s">
        <v>69</v>
      </c>
      <c r="AV1019" t="s">
        <v>67</v>
      </c>
      <c r="AW1019" t="s">
        <v>126</v>
      </c>
      <c r="AX1019" t="s">
        <v>301</v>
      </c>
      <c r="AY1019" t="s">
        <v>110</v>
      </c>
      <c r="AZ1019">
        <v>107</v>
      </c>
      <c r="BA1019" t="s">
        <v>341</v>
      </c>
      <c r="BB1019">
        <v>0</v>
      </c>
      <c r="BC1019">
        <v>0.22</v>
      </c>
      <c r="BD1019">
        <v>2.7</v>
      </c>
      <c r="BE1019">
        <v>2.7</v>
      </c>
      <c r="BF1019" t="s">
        <v>70</v>
      </c>
      <c r="BG1019" t="s">
        <v>128</v>
      </c>
      <c r="BH1019" t="s">
        <v>704</v>
      </c>
      <c r="BI1019" t="s">
        <v>67</v>
      </c>
      <c r="BJ1019" t="s">
        <v>147</v>
      </c>
      <c r="BK1019">
        <v>-1.7</v>
      </c>
      <c r="BL1019" t="s">
        <v>130</v>
      </c>
      <c r="BM1019" t="s">
        <v>67</v>
      </c>
      <c r="BN1019">
        <v>135.13999999999999</v>
      </c>
      <c r="BO1019">
        <v>0.89</v>
      </c>
      <c r="BP1019">
        <v>4.2</v>
      </c>
      <c r="BQ1019" t="s">
        <v>190</v>
      </c>
      <c r="BR1019" t="s">
        <v>139</v>
      </c>
      <c r="BS1019" t="s">
        <v>66</v>
      </c>
      <c r="BT1019" t="s">
        <v>98</v>
      </c>
      <c r="BU1019" t="s">
        <v>67</v>
      </c>
      <c r="BV1019" t="s">
        <v>67</v>
      </c>
    </row>
    <row r="1020" spans="1:74" x14ac:dyDescent="0.25">
      <c r="A1020" t="s">
        <v>248</v>
      </c>
      <c r="B1020" t="s">
        <v>248</v>
      </c>
      <c r="C1020" t="s">
        <v>248</v>
      </c>
      <c r="D1020">
        <v>0</v>
      </c>
      <c r="E1020" t="s">
        <v>67</v>
      </c>
      <c r="F1020" t="s">
        <v>67</v>
      </c>
      <c r="G1020" t="s">
        <v>67</v>
      </c>
      <c r="H1020">
        <v>199</v>
      </c>
      <c r="I1020">
        <v>1.1299999999999999</v>
      </c>
      <c r="J1020" t="s">
        <v>67</v>
      </c>
      <c r="K1020" t="s">
        <v>67</v>
      </c>
      <c r="L1020" t="s">
        <v>67</v>
      </c>
      <c r="M1020" t="s">
        <v>116</v>
      </c>
      <c r="N1020" t="s">
        <v>117</v>
      </c>
      <c r="O1020">
        <v>-1.8</v>
      </c>
      <c r="P1020" t="s">
        <v>67</v>
      </c>
      <c r="Q1020" t="s">
        <v>67</v>
      </c>
      <c r="R1020" t="s">
        <v>72</v>
      </c>
      <c r="S1020" t="s">
        <v>67</v>
      </c>
      <c r="T1020" t="s">
        <v>120</v>
      </c>
      <c r="U1020" t="s">
        <v>1125</v>
      </c>
      <c r="V1020" t="s">
        <v>119</v>
      </c>
      <c r="W1020" t="s">
        <v>248</v>
      </c>
      <c r="X1020">
        <v>0.5</v>
      </c>
      <c r="Y1020">
        <v>0.5</v>
      </c>
      <c r="Z1020" t="s">
        <v>67</v>
      </c>
      <c r="AA1020" t="s">
        <v>120</v>
      </c>
      <c r="AB1020" t="s">
        <v>92</v>
      </c>
      <c r="AC1020" t="s">
        <v>67</v>
      </c>
      <c r="AD1020">
        <v>2021</v>
      </c>
      <c r="AE1020">
        <v>39</v>
      </c>
      <c r="AF1020">
        <v>78</v>
      </c>
      <c r="AG1020" t="s">
        <v>261</v>
      </c>
      <c r="AH1020" t="s">
        <v>66</v>
      </c>
      <c r="AI1020" t="s">
        <v>67</v>
      </c>
      <c r="AJ1020" t="s">
        <v>67</v>
      </c>
      <c r="AK1020" t="s">
        <v>109</v>
      </c>
      <c r="AL1020">
        <v>456767</v>
      </c>
      <c r="AM1020" t="s">
        <v>1126</v>
      </c>
      <c r="AN1020" t="s">
        <v>1127</v>
      </c>
      <c r="AO1020" t="s">
        <v>123</v>
      </c>
      <c r="AP1020" t="s">
        <v>124</v>
      </c>
      <c r="AQ1020" t="s">
        <v>68</v>
      </c>
      <c r="AR1020" t="s">
        <v>261</v>
      </c>
      <c r="AS1020" t="s">
        <v>67</v>
      </c>
      <c r="AT1020" t="s">
        <v>67</v>
      </c>
      <c r="AU1020" t="s">
        <v>69</v>
      </c>
      <c r="AV1020" t="s">
        <v>67</v>
      </c>
      <c r="AW1020" t="s">
        <v>126</v>
      </c>
      <c r="AX1020" t="s">
        <v>550</v>
      </c>
      <c r="AY1020" t="s">
        <v>340</v>
      </c>
      <c r="AZ1020" t="s">
        <v>67</v>
      </c>
      <c r="BA1020" t="s">
        <v>341</v>
      </c>
      <c r="BB1020">
        <v>0</v>
      </c>
      <c r="BC1020" t="s">
        <v>67</v>
      </c>
      <c r="BD1020" t="s">
        <v>67</v>
      </c>
      <c r="BE1020" t="s">
        <v>67</v>
      </c>
      <c r="BF1020" t="s">
        <v>128</v>
      </c>
      <c r="BG1020" t="s">
        <v>128</v>
      </c>
      <c r="BH1020" t="s">
        <v>704</v>
      </c>
      <c r="BI1020" t="s">
        <v>67</v>
      </c>
      <c r="BJ1020" t="s">
        <v>147</v>
      </c>
      <c r="BK1020">
        <v>-1</v>
      </c>
      <c r="BL1020" t="s">
        <v>130</v>
      </c>
      <c r="BM1020">
        <v>19.5</v>
      </c>
      <c r="BN1020">
        <v>19.510000000000002</v>
      </c>
      <c r="BO1020" t="s">
        <v>67</v>
      </c>
      <c r="BP1020" t="s">
        <v>67</v>
      </c>
      <c r="BQ1020" t="s">
        <v>148</v>
      </c>
      <c r="BR1020" t="s">
        <v>551</v>
      </c>
      <c r="BS1020" t="s">
        <v>66</v>
      </c>
      <c r="BT1020" t="s">
        <v>98</v>
      </c>
      <c r="BU1020" t="s">
        <v>67</v>
      </c>
      <c r="BV1020" t="s">
        <v>67</v>
      </c>
    </row>
    <row r="1021" spans="1:74" x14ac:dyDescent="0.25">
      <c r="A1021" t="s">
        <v>80</v>
      </c>
      <c r="B1021" t="s">
        <v>80</v>
      </c>
      <c r="C1021" t="s">
        <v>80</v>
      </c>
      <c r="D1021">
        <v>2.6</v>
      </c>
      <c r="E1021">
        <v>0.16</v>
      </c>
      <c r="F1021" t="s">
        <v>67</v>
      </c>
      <c r="G1021" t="s">
        <v>111</v>
      </c>
      <c r="H1021">
        <v>199</v>
      </c>
      <c r="I1021">
        <v>1.1299999999999999</v>
      </c>
      <c r="J1021" t="s">
        <v>112</v>
      </c>
      <c r="K1021" t="s">
        <v>67</v>
      </c>
      <c r="L1021">
        <v>0</v>
      </c>
      <c r="M1021" t="s">
        <v>116</v>
      </c>
      <c r="N1021" t="s">
        <v>107</v>
      </c>
      <c r="O1021">
        <v>-1.4</v>
      </c>
      <c r="P1021">
        <v>-1.42</v>
      </c>
      <c r="Q1021">
        <v>-1.34</v>
      </c>
      <c r="R1021" t="s">
        <v>142</v>
      </c>
      <c r="S1021">
        <v>5.6</v>
      </c>
      <c r="T1021" t="s">
        <v>65</v>
      </c>
      <c r="U1021" t="s">
        <v>1128</v>
      </c>
      <c r="V1021" t="s">
        <v>144</v>
      </c>
      <c r="W1021" t="s">
        <v>80</v>
      </c>
      <c r="X1021">
        <v>0.18</v>
      </c>
      <c r="Y1021" t="s">
        <v>67</v>
      </c>
      <c r="Z1021">
        <v>-0.81</v>
      </c>
      <c r="AA1021" t="s">
        <v>65</v>
      </c>
      <c r="AB1021" t="s">
        <v>92</v>
      </c>
      <c r="AC1021">
        <v>-1.42</v>
      </c>
      <c r="AD1021">
        <v>2021</v>
      </c>
      <c r="AE1021">
        <v>120.3</v>
      </c>
      <c r="AF1021">
        <v>241</v>
      </c>
      <c r="AG1021" t="s">
        <v>93</v>
      </c>
      <c r="AH1021" t="s">
        <v>66</v>
      </c>
      <c r="AI1021">
        <v>1536</v>
      </c>
      <c r="AJ1021">
        <v>0.9</v>
      </c>
      <c r="AK1021" t="s">
        <v>109</v>
      </c>
      <c r="AL1021">
        <v>457685</v>
      </c>
      <c r="AM1021" t="s">
        <v>857</v>
      </c>
      <c r="AN1021" t="s">
        <v>67</v>
      </c>
      <c r="AO1021" t="s">
        <v>123</v>
      </c>
      <c r="AP1021" t="s">
        <v>124</v>
      </c>
      <c r="AQ1021" t="s">
        <v>68</v>
      </c>
      <c r="AR1021" t="s">
        <v>93</v>
      </c>
      <c r="AS1021" t="s">
        <v>67</v>
      </c>
      <c r="AT1021" t="s">
        <v>146</v>
      </c>
      <c r="AU1021" t="s">
        <v>125</v>
      </c>
      <c r="AV1021" t="s">
        <v>67</v>
      </c>
      <c r="AW1021" t="s">
        <v>126</v>
      </c>
      <c r="AX1021" t="s">
        <v>477</v>
      </c>
      <c r="AY1021" t="s">
        <v>110</v>
      </c>
      <c r="AZ1021">
        <v>921</v>
      </c>
      <c r="BA1021" t="s">
        <v>67</v>
      </c>
      <c r="BB1021">
        <v>0</v>
      </c>
      <c r="BC1021">
        <v>0.08</v>
      </c>
      <c r="BD1021">
        <v>1.7</v>
      </c>
      <c r="BE1021">
        <v>1.7</v>
      </c>
      <c r="BF1021" t="s">
        <v>70</v>
      </c>
      <c r="BG1021" t="s">
        <v>128</v>
      </c>
      <c r="BH1021" t="s">
        <v>704</v>
      </c>
      <c r="BI1021" t="s">
        <v>67</v>
      </c>
      <c r="BJ1021" t="s">
        <v>147</v>
      </c>
      <c r="BK1021" t="s">
        <v>67</v>
      </c>
      <c r="BL1021" t="s">
        <v>130</v>
      </c>
      <c r="BM1021" t="s">
        <v>67</v>
      </c>
      <c r="BN1021">
        <v>21.75</v>
      </c>
      <c r="BO1021">
        <v>0.32</v>
      </c>
      <c r="BP1021">
        <v>2.2000000000000002</v>
      </c>
      <c r="BQ1021" t="s">
        <v>131</v>
      </c>
      <c r="BR1021" t="s">
        <v>139</v>
      </c>
      <c r="BS1021" t="s">
        <v>133</v>
      </c>
      <c r="BT1021" t="s">
        <v>98</v>
      </c>
      <c r="BU1021">
        <v>-1.1000000000000001</v>
      </c>
      <c r="BV1021">
        <v>-0.9</v>
      </c>
    </row>
    <row r="1022" spans="1:74" x14ac:dyDescent="0.25">
      <c r="A1022" t="s">
        <v>115</v>
      </c>
      <c r="B1022" t="s">
        <v>115</v>
      </c>
      <c r="C1022" t="s">
        <v>115</v>
      </c>
      <c r="D1022">
        <v>4.5</v>
      </c>
      <c r="E1022">
        <v>2.4900000000000002</v>
      </c>
      <c r="F1022" t="s">
        <v>67</v>
      </c>
      <c r="G1022" t="s">
        <v>67</v>
      </c>
      <c r="H1022">
        <v>199</v>
      </c>
      <c r="I1022">
        <v>1.1299999999999999</v>
      </c>
      <c r="J1022" t="s">
        <v>67</v>
      </c>
      <c r="K1022" t="s">
        <v>67</v>
      </c>
      <c r="L1022">
        <v>0</v>
      </c>
      <c r="M1022" t="s">
        <v>116</v>
      </c>
      <c r="N1022" t="s">
        <v>1129</v>
      </c>
      <c r="O1022">
        <v>-2.4500000000000002</v>
      </c>
      <c r="P1022">
        <v>-2.19</v>
      </c>
      <c r="Q1022">
        <v>-2.0099999999999998</v>
      </c>
      <c r="R1022" t="s">
        <v>142</v>
      </c>
      <c r="S1022">
        <v>22.1</v>
      </c>
      <c r="T1022" t="s">
        <v>120</v>
      </c>
      <c r="U1022" t="s">
        <v>1130</v>
      </c>
      <c r="V1022" t="s">
        <v>108</v>
      </c>
      <c r="W1022" t="s">
        <v>115</v>
      </c>
      <c r="X1022">
        <v>2.81</v>
      </c>
      <c r="Y1022" t="s">
        <v>67</v>
      </c>
      <c r="Z1022">
        <v>-0.99</v>
      </c>
      <c r="AA1022" t="s">
        <v>65</v>
      </c>
      <c r="AB1022" t="s">
        <v>1131</v>
      </c>
      <c r="AC1022">
        <v>-2.19</v>
      </c>
      <c r="AD1022">
        <v>2021</v>
      </c>
      <c r="AE1022">
        <v>25.5</v>
      </c>
      <c r="AF1022">
        <v>51</v>
      </c>
      <c r="AG1022" t="s">
        <v>93</v>
      </c>
      <c r="AH1022" t="s">
        <v>66</v>
      </c>
      <c r="AI1022">
        <v>1536</v>
      </c>
      <c r="AJ1022">
        <v>17.87</v>
      </c>
      <c r="AK1022" t="s">
        <v>109</v>
      </c>
      <c r="AL1022">
        <v>456641</v>
      </c>
      <c r="AM1022" t="s">
        <v>1132</v>
      </c>
      <c r="AN1022" t="s">
        <v>1106</v>
      </c>
      <c r="AO1022" t="s">
        <v>123</v>
      </c>
      <c r="AP1022" t="s">
        <v>124</v>
      </c>
      <c r="AQ1022" t="s">
        <v>68</v>
      </c>
      <c r="AR1022" t="s">
        <v>93</v>
      </c>
      <c r="AS1022" t="s">
        <v>67</v>
      </c>
      <c r="AT1022" t="s">
        <v>146</v>
      </c>
      <c r="AU1022" t="s">
        <v>69</v>
      </c>
      <c r="AV1022" t="s">
        <v>67</v>
      </c>
      <c r="AW1022" t="s">
        <v>126</v>
      </c>
      <c r="AX1022" t="s">
        <v>236</v>
      </c>
      <c r="AY1022" t="s">
        <v>340</v>
      </c>
      <c r="AZ1022">
        <v>279</v>
      </c>
      <c r="BA1022" t="s">
        <v>341</v>
      </c>
      <c r="BB1022">
        <v>0</v>
      </c>
      <c r="BC1022">
        <v>0.18</v>
      </c>
      <c r="BD1022">
        <v>2.1</v>
      </c>
      <c r="BE1022">
        <v>2.1</v>
      </c>
      <c r="BF1022" t="s">
        <v>67</v>
      </c>
      <c r="BG1022" t="s">
        <v>67</v>
      </c>
      <c r="BH1022" t="s">
        <v>704</v>
      </c>
      <c r="BI1022" t="s">
        <v>67</v>
      </c>
      <c r="BJ1022" t="s">
        <v>147</v>
      </c>
      <c r="BK1022" t="s">
        <v>67</v>
      </c>
      <c r="BL1022" t="s">
        <v>67</v>
      </c>
      <c r="BM1022" t="s">
        <v>67</v>
      </c>
      <c r="BN1022">
        <v>71.88</v>
      </c>
      <c r="BO1022">
        <v>0.94</v>
      </c>
      <c r="BP1022">
        <v>17.8</v>
      </c>
      <c r="BQ1022" t="s">
        <v>74</v>
      </c>
      <c r="BR1022" t="s">
        <v>67</v>
      </c>
      <c r="BS1022" t="s">
        <v>66</v>
      </c>
      <c r="BT1022" t="s">
        <v>98</v>
      </c>
      <c r="BU1022">
        <v>-1.25</v>
      </c>
      <c r="BV1022">
        <v>-1</v>
      </c>
    </row>
    <row r="1023" spans="1:74" x14ac:dyDescent="0.25">
      <c r="A1023" t="s">
        <v>115</v>
      </c>
      <c r="B1023" t="s">
        <v>115</v>
      </c>
      <c r="C1023" t="s">
        <v>115</v>
      </c>
      <c r="D1023">
        <v>26.7</v>
      </c>
      <c r="E1023">
        <v>7.89</v>
      </c>
      <c r="F1023" t="s">
        <v>67</v>
      </c>
      <c r="G1023" t="s">
        <v>67</v>
      </c>
      <c r="H1023">
        <v>199</v>
      </c>
      <c r="I1023">
        <v>1.1299999999999999</v>
      </c>
      <c r="J1023" t="s">
        <v>67</v>
      </c>
      <c r="K1023" t="s">
        <v>67</v>
      </c>
      <c r="L1023">
        <v>0</v>
      </c>
      <c r="M1023" t="s">
        <v>116</v>
      </c>
      <c r="N1023" t="s">
        <v>1129</v>
      </c>
      <c r="O1023">
        <v>-1.9</v>
      </c>
      <c r="P1023">
        <v>-2.1</v>
      </c>
      <c r="Q1023">
        <v>-1.86</v>
      </c>
      <c r="R1023" t="s">
        <v>142</v>
      </c>
      <c r="S1023">
        <v>40</v>
      </c>
      <c r="T1023" t="s">
        <v>120</v>
      </c>
      <c r="U1023" t="s">
        <v>1133</v>
      </c>
      <c r="V1023" t="s">
        <v>108</v>
      </c>
      <c r="W1023" t="s">
        <v>115</v>
      </c>
      <c r="X1023">
        <v>8.92</v>
      </c>
      <c r="Y1023" t="s">
        <v>67</v>
      </c>
      <c r="Z1023">
        <v>-1.04</v>
      </c>
      <c r="AA1023" t="s">
        <v>65</v>
      </c>
      <c r="AB1023" t="s">
        <v>1131</v>
      </c>
      <c r="AC1023">
        <v>-2.1</v>
      </c>
      <c r="AD1023">
        <v>2021</v>
      </c>
      <c r="AE1023">
        <v>74.2</v>
      </c>
      <c r="AF1023">
        <v>148</v>
      </c>
      <c r="AG1023" t="s">
        <v>93</v>
      </c>
      <c r="AH1023" t="s">
        <v>66</v>
      </c>
      <c r="AI1023">
        <v>1536</v>
      </c>
      <c r="AJ1023">
        <v>33.18</v>
      </c>
      <c r="AK1023" t="s">
        <v>94</v>
      </c>
      <c r="AL1023">
        <v>456664</v>
      </c>
      <c r="AM1023" t="s">
        <v>1134</v>
      </c>
      <c r="AN1023" t="s">
        <v>1106</v>
      </c>
      <c r="AO1023" t="s">
        <v>123</v>
      </c>
      <c r="AP1023" t="s">
        <v>124</v>
      </c>
      <c r="AQ1023" t="s">
        <v>68</v>
      </c>
      <c r="AR1023" t="s">
        <v>93</v>
      </c>
      <c r="AS1023" t="s">
        <v>67</v>
      </c>
      <c r="AT1023" t="s">
        <v>146</v>
      </c>
      <c r="AU1023" t="s">
        <v>69</v>
      </c>
      <c r="AV1023" t="s">
        <v>67</v>
      </c>
      <c r="AW1023" t="s">
        <v>126</v>
      </c>
      <c r="AX1023" t="s">
        <v>290</v>
      </c>
      <c r="AY1023" t="s">
        <v>340</v>
      </c>
      <c r="AZ1023">
        <v>1155</v>
      </c>
      <c r="BA1023" t="s">
        <v>341</v>
      </c>
      <c r="BB1023">
        <v>0</v>
      </c>
      <c r="BC1023">
        <v>0.24</v>
      </c>
      <c r="BD1023">
        <v>2</v>
      </c>
      <c r="BE1023">
        <v>2</v>
      </c>
      <c r="BF1023" t="s">
        <v>67</v>
      </c>
      <c r="BG1023" t="s">
        <v>67</v>
      </c>
      <c r="BH1023" t="s">
        <v>704</v>
      </c>
      <c r="BI1023" t="s">
        <v>67</v>
      </c>
      <c r="BJ1023" t="s">
        <v>147</v>
      </c>
      <c r="BK1023" t="s">
        <v>67</v>
      </c>
      <c r="BL1023" t="s">
        <v>67</v>
      </c>
      <c r="BM1023" t="s">
        <v>67</v>
      </c>
      <c r="BN1023">
        <v>661.73</v>
      </c>
      <c r="BO1023">
        <v>0.85</v>
      </c>
      <c r="BP1023">
        <v>36</v>
      </c>
      <c r="BQ1023" t="s">
        <v>74</v>
      </c>
      <c r="BR1023" t="s">
        <v>67</v>
      </c>
      <c r="BS1023" t="s">
        <v>66</v>
      </c>
      <c r="BT1023" t="s">
        <v>98</v>
      </c>
      <c r="BU1023">
        <v>-1.25</v>
      </c>
      <c r="BV1023">
        <v>-1</v>
      </c>
    </row>
    <row r="1024" spans="1:74" x14ac:dyDescent="0.25">
      <c r="A1024" t="s">
        <v>115</v>
      </c>
      <c r="B1024" t="s">
        <v>115</v>
      </c>
      <c r="C1024" t="s">
        <v>115</v>
      </c>
      <c r="D1024">
        <v>13.2</v>
      </c>
      <c r="E1024">
        <v>3.48</v>
      </c>
      <c r="F1024" t="s">
        <v>67</v>
      </c>
      <c r="G1024" t="s">
        <v>67</v>
      </c>
      <c r="H1024">
        <v>199</v>
      </c>
      <c r="I1024">
        <v>1.1299999999999999</v>
      </c>
      <c r="J1024" t="s">
        <v>67</v>
      </c>
      <c r="K1024" t="s">
        <v>67</v>
      </c>
      <c r="L1024">
        <v>0</v>
      </c>
      <c r="M1024" t="s">
        <v>116</v>
      </c>
      <c r="N1024" t="s">
        <v>1129</v>
      </c>
      <c r="O1024">
        <v>-1.71</v>
      </c>
      <c r="P1024">
        <v>-1.91</v>
      </c>
      <c r="Q1024">
        <v>-1.66</v>
      </c>
      <c r="R1024" t="s">
        <v>142</v>
      </c>
      <c r="S1024">
        <v>27.2</v>
      </c>
      <c r="T1024" t="s">
        <v>120</v>
      </c>
      <c r="U1024" t="s">
        <v>1135</v>
      </c>
      <c r="V1024" t="s">
        <v>108</v>
      </c>
      <c r="W1024" t="s">
        <v>115</v>
      </c>
      <c r="X1024">
        <v>3.93</v>
      </c>
      <c r="Y1024" t="s">
        <v>67</v>
      </c>
      <c r="Z1024">
        <v>-1.17</v>
      </c>
      <c r="AA1024" t="s">
        <v>65</v>
      </c>
      <c r="AB1024" t="s">
        <v>1131</v>
      </c>
      <c r="AC1024">
        <v>-1.91</v>
      </c>
      <c r="AD1024">
        <v>2021</v>
      </c>
      <c r="AE1024">
        <v>56.8</v>
      </c>
      <c r="AF1024">
        <v>114</v>
      </c>
      <c r="AG1024" t="s">
        <v>93</v>
      </c>
      <c r="AH1024" t="s">
        <v>66</v>
      </c>
      <c r="AI1024">
        <v>1536</v>
      </c>
      <c r="AJ1024">
        <v>11.98</v>
      </c>
      <c r="AK1024" t="s">
        <v>109</v>
      </c>
      <c r="AL1024">
        <v>456659</v>
      </c>
      <c r="AM1024" t="s">
        <v>1136</v>
      </c>
      <c r="AN1024" t="s">
        <v>1106</v>
      </c>
      <c r="AO1024" t="s">
        <v>123</v>
      </c>
      <c r="AP1024" t="s">
        <v>124</v>
      </c>
      <c r="AQ1024" t="s">
        <v>68</v>
      </c>
      <c r="AR1024" t="s">
        <v>93</v>
      </c>
      <c r="AS1024" t="s">
        <v>67</v>
      </c>
      <c r="AT1024" t="s">
        <v>146</v>
      </c>
      <c r="AU1024" t="s">
        <v>69</v>
      </c>
      <c r="AV1024" t="s">
        <v>67</v>
      </c>
      <c r="AW1024" t="s">
        <v>126</v>
      </c>
      <c r="AX1024" t="s">
        <v>339</v>
      </c>
      <c r="AY1024" t="s">
        <v>340</v>
      </c>
      <c r="AZ1024">
        <v>1156</v>
      </c>
      <c r="BA1024" t="s">
        <v>341</v>
      </c>
      <c r="BB1024">
        <v>0</v>
      </c>
      <c r="BC1024">
        <v>0.25</v>
      </c>
      <c r="BD1024">
        <v>2</v>
      </c>
      <c r="BE1024">
        <v>2</v>
      </c>
      <c r="BF1024" t="s">
        <v>67</v>
      </c>
      <c r="BG1024" t="s">
        <v>67</v>
      </c>
      <c r="BH1024" t="s">
        <v>704</v>
      </c>
      <c r="BI1024" t="s">
        <v>67</v>
      </c>
      <c r="BJ1024" t="s">
        <v>147</v>
      </c>
      <c r="BK1024" t="s">
        <v>67</v>
      </c>
      <c r="BL1024" t="s">
        <v>67</v>
      </c>
      <c r="BM1024" t="s">
        <v>67</v>
      </c>
      <c r="BN1024">
        <v>223.17</v>
      </c>
      <c r="BO1024">
        <v>0.66</v>
      </c>
      <c r="BP1024">
        <v>23.2</v>
      </c>
      <c r="BQ1024" t="s">
        <v>74</v>
      </c>
      <c r="BR1024" t="s">
        <v>67</v>
      </c>
      <c r="BS1024" t="s">
        <v>66</v>
      </c>
      <c r="BT1024" t="s">
        <v>98</v>
      </c>
      <c r="BU1024">
        <v>-1.25</v>
      </c>
      <c r="BV1024">
        <v>-1</v>
      </c>
    </row>
    <row r="1025" spans="1:74" x14ac:dyDescent="0.25">
      <c r="A1025" t="s">
        <v>507</v>
      </c>
      <c r="B1025" t="s">
        <v>508</v>
      </c>
      <c r="C1025" t="s">
        <v>141</v>
      </c>
      <c r="D1025">
        <v>28.5</v>
      </c>
      <c r="E1025">
        <v>3.4</v>
      </c>
      <c r="F1025" t="s">
        <v>67</v>
      </c>
      <c r="G1025" t="s">
        <v>67</v>
      </c>
      <c r="H1025">
        <v>199</v>
      </c>
      <c r="I1025">
        <v>1.1299999999999999</v>
      </c>
      <c r="J1025" t="s">
        <v>67</v>
      </c>
      <c r="K1025" t="s">
        <v>67</v>
      </c>
      <c r="L1025">
        <v>0</v>
      </c>
      <c r="M1025" t="s">
        <v>116</v>
      </c>
      <c r="N1025" t="s">
        <v>117</v>
      </c>
      <c r="O1025">
        <v>-1.85</v>
      </c>
      <c r="P1025">
        <v>-1.96</v>
      </c>
      <c r="Q1025">
        <v>-1.75</v>
      </c>
      <c r="R1025" t="s">
        <v>72</v>
      </c>
      <c r="S1025">
        <v>31.3</v>
      </c>
      <c r="T1025" t="s">
        <v>120</v>
      </c>
      <c r="U1025" t="s">
        <v>1137</v>
      </c>
      <c r="V1025" t="s">
        <v>108</v>
      </c>
      <c r="W1025" t="s">
        <v>507</v>
      </c>
      <c r="X1025">
        <v>3.84</v>
      </c>
      <c r="Y1025" t="s">
        <v>67</v>
      </c>
      <c r="Z1025">
        <v>-0.8</v>
      </c>
      <c r="AA1025" t="s">
        <v>65</v>
      </c>
      <c r="AB1025" t="s">
        <v>92</v>
      </c>
      <c r="AC1025">
        <v>-1.96</v>
      </c>
      <c r="AD1025">
        <v>2021</v>
      </c>
      <c r="AE1025">
        <v>122.1</v>
      </c>
      <c r="AF1025">
        <v>244</v>
      </c>
      <c r="AG1025" t="s">
        <v>93</v>
      </c>
      <c r="AH1025" t="s">
        <v>66</v>
      </c>
      <c r="AI1025">
        <v>1536</v>
      </c>
      <c r="AJ1025">
        <v>20.73</v>
      </c>
      <c r="AK1025" t="s">
        <v>94</v>
      </c>
      <c r="AL1025">
        <v>456667</v>
      </c>
      <c r="AM1025" t="s">
        <v>567</v>
      </c>
      <c r="AN1025" t="s">
        <v>1106</v>
      </c>
      <c r="AO1025" t="s">
        <v>123</v>
      </c>
      <c r="AP1025" t="s">
        <v>124</v>
      </c>
      <c r="AQ1025" t="s">
        <v>68</v>
      </c>
      <c r="AR1025" t="s">
        <v>93</v>
      </c>
      <c r="AS1025" t="s">
        <v>67</v>
      </c>
      <c r="AT1025" t="s">
        <v>146</v>
      </c>
      <c r="AU1025" t="s">
        <v>69</v>
      </c>
      <c r="AV1025" t="s">
        <v>67</v>
      </c>
      <c r="AW1025" t="s">
        <v>126</v>
      </c>
      <c r="AX1025" t="s">
        <v>307</v>
      </c>
      <c r="AY1025" t="s">
        <v>340</v>
      </c>
      <c r="AZ1025">
        <v>158</v>
      </c>
      <c r="BA1025" t="s">
        <v>341</v>
      </c>
      <c r="BB1025">
        <v>0</v>
      </c>
      <c r="BC1025">
        <v>0.21</v>
      </c>
      <c r="BD1025">
        <v>8</v>
      </c>
      <c r="BE1025">
        <v>0</v>
      </c>
      <c r="BF1025" t="s">
        <v>70</v>
      </c>
      <c r="BG1025" t="s">
        <v>128</v>
      </c>
      <c r="BH1025" t="s">
        <v>704</v>
      </c>
      <c r="BI1025" t="s">
        <v>67</v>
      </c>
      <c r="BJ1025" t="s">
        <v>147</v>
      </c>
      <c r="BK1025" t="s">
        <v>67</v>
      </c>
      <c r="BL1025" t="s">
        <v>130</v>
      </c>
      <c r="BM1025" t="s">
        <v>67</v>
      </c>
      <c r="BN1025">
        <v>469.19</v>
      </c>
      <c r="BO1025">
        <v>0.86</v>
      </c>
      <c r="BP1025">
        <v>23.3</v>
      </c>
      <c r="BQ1025" t="s">
        <v>74</v>
      </c>
      <c r="BR1025" t="s">
        <v>139</v>
      </c>
      <c r="BS1025" t="s">
        <v>66</v>
      </c>
      <c r="BT1025" t="s">
        <v>98</v>
      </c>
      <c r="BU1025">
        <v>-1.1000000000000001</v>
      </c>
      <c r="BV1025">
        <v>-0.85</v>
      </c>
    </row>
    <row r="1026" spans="1:74" x14ac:dyDescent="0.25">
      <c r="A1026" t="s">
        <v>140</v>
      </c>
      <c r="B1026" t="s">
        <v>103</v>
      </c>
      <c r="C1026" t="s">
        <v>141</v>
      </c>
      <c r="D1026">
        <v>1.3</v>
      </c>
      <c r="E1026">
        <v>0.08</v>
      </c>
      <c r="F1026" t="s">
        <v>67</v>
      </c>
      <c r="G1026" t="s">
        <v>105</v>
      </c>
      <c r="H1026">
        <v>199</v>
      </c>
      <c r="I1026">
        <v>1.1299999999999999</v>
      </c>
      <c r="J1026" t="s">
        <v>106</v>
      </c>
      <c r="K1026" t="s">
        <v>67</v>
      </c>
      <c r="L1026">
        <v>0</v>
      </c>
      <c r="M1026" t="s">
        <v>116</v>
      </c>
      <c r="N1026" t="s">
        <v>107</v>
      </c>
      <c r="O1026">
        <v>-1.1399999999999999</v>
      </c>
      <c r="P1026">
        <v>-1.34</v>
      </c>
      <c r="Q1026">
        <v>-1.1000000000000001</v>
      </c>
      <c r="R1026" t="s">
        <v>142</v>
      </c>
      <c r="S1026">
        <v>4.4000000000000004</v>
      </c>
      <c r="T1026" t="s">
        <v>65</v>
      </c>
      <c r="U1026" t="s">
        <v>1138</v>
      </c>
      <c r="V1026" t="s">
        <v>108</v>
      </c>
      <c r="W1026" t="s">
        <v>140</v>
      </c>
      <c r="X1026">
        <v>0.09</v>
      </c>
      <c r="Y1026" t="s">
        <v>67</v>
      </c>
      <c r="Z1026">
        <v>-0.94</v>
      </c>
      <c r="AA1026" t="s">
        <v>65</v>
      </c>
      <c r="AB1026" t="s">
        <v>92</v>
      </c>
      <c r="AC1026">
        <v>-1.34</v>
      </c>
      <c r="AD1026">
        <v>2021</v>
      </c>
      <c r="AE1026">
        <v>189.5</v>
      </c>
      <c r="AF1026">
        <v>379</v>
      </c>
      <c r="AG1026" t="s">
        <v>93</v>
      </c>
      <c r="AH1026" t="s">
        <v>66</v>
      </c>
      <c r="AI1026">
        <v>1536</v>
      </c>
      <c r="AJ1026">
        <v>0.14000000000000001</v>
      </c>
      <c r="AK1026" t="s">
        <v>109</v>
      </c>
      <c r="AL1026">
        <v>457686</v>
      </c>
      <c r="AM1026" t="s">
        <v>1139</v>
      </c>
      <c r="AN1026" t="s">
        <v>67</v>
      </c>
      <c r="AO1026" t="s">
        <v>123</v>
      </c>
      <c r="AP1026" t="s">
        <v>124</v>
      </c>
      <c r="AQ1026" t="s">
        <v>68</v>
      </c>
      <c r="AR1026" t="s">
        <v>93</v>
      </c>
      <c r="AS1026" t="s">
        <v>67</v>
      </c>
      <c r="AT1026" t="s">
        <v>146</v>
      </c>
      <c r="AU1026" t="s">
        <v>125</v>
      </c>
      <c r="AV1026" t="s">
        <v>67</v>
      </c>
      <c r="AW1026" t="s">
        <v>126</v>
      </c>
      <c r="AX1026" t="s">
        <v>198</v>
      </c>
      <c r="AY1026" t="s">
        <v>110</v>
      </c>
      <c r="AZ1026">
        <v>825</v>
      </c>
      <c r="BA1026" t="s">
        <v>67</v>
      </c>
      <c r="BB1026">
        <v>0</v>
      </c>
      <c r="BC1026">
        <v>0.24</v>
      </c>
      <c r="BD1026">
        <v>1.9</v>
      </c>
      <c r="BE1026">
        <v>1.9</v>
      </c>
      <c r="BF1026" t="s">
        <v>70</v>
      </c>
      <c r="BG1026" t="s">
        <v>128</v>
      </c>
      <c r="BH1026" t="s">
        <v>704</v>
      </c>
      <c r="BI1026" t="s">
        <v>67</v>
      </c>
      <c r="BJ1026" t="s">
        <v>147</v>
      </c>
      <c r="BK1026" t="s">
        <v>67</v>
      </c>
      <c r="BL1026" t="s">
        <v>130</v>
      </c>
      <c r="BM1026" t="s">
        <v>67</v>
      </c>
      <c r="BN1026">
        <v>17.13</v>
      </c>
      <c r="BO1026">
        <v>0.09</v>
      </c>
      <c r="BP1026">
        <v>0.7</v>
      </c>
      <c r="BQ1026" t="s">
        <v>148</v>
      </c>
      <c r="BR1026" t="s">
        <v>139</v>
      </c>
      <c r="BS1026" t="s">
        <v>133</v>
      </c>
      <c r="BT1026" t="s">
        <v>98</v>
      </c>
      <c r="BU1026">
        <v>-1.25</v>
      </c>
      <c r="BV1026">
        <v>-1</v>
      </c>
    </row>
    <row r="1027" spans="1:74" x14ac:dyDescent="0.25">
      <c r="A1027" t="s">
        <v>115</v>
      </c>
      <c r="B1027" t="s">
        <v>115</v>
      </c>
      <c r="C1027" t="s">
        <v>115</v>
      </c>
      <c r="D1027">
        <v>0</v>
      </c>
      <c r="E1027" t="s">
        <v>67</v>
      </c>
      <c r="F1027" t="s">
        <v>67</v>
      </c>
      <c r="G1027" t="s">
        <v>67</v>
      </c>
      <c r="H1027">
        <v>199</v>
      </c>
      <c r="I1027">
        <v>1.1299999999999999</v>
      </c>
      <c r="J1027" t="s">
        <v>67</v>
      </c>
      <c r="K1027" t="s">
        <v>67</v>
      </c>
      <c r="L1027" t="s">
        <v>67</v>
      </c>
      <c r="M1027" t="s">
        <v>116</v>
      </c>
      <c r="N1027" t="s">
        <v>117</v>
      </c>
      <c r="O1027">
        <v>-3</v>
      </c>
      <c r="P1027" t="s">
        <v>67</v>
      </c>
      <c r="Q1027" t="s">
        <v>67</v>
      </c>
      <c r="R1027" t="s">
        <v>72</v>
      </c>
      <c r="S1027" t="s">
        <v>67</v>
      </c>
      <c r="T1027" t="s">
        <v>120</v>
      </c>
      <c r="U1027" t="s">
        <v>1140</v>
      </c>
      <c r="V1027" t="s">
        <v>119</v>
      </c>
      <c r="W1027" t="s">
        <v>115</v>
      </c>
      <c r="X1027">
        <v>0.5</v>
      </c>
      <c r="Y1027">
        <v>0.5</v>
      </c>
      <c r="Z1027" t="s">
        <v>67</v>
      </c>
      <c r="AA1027" t="s">
        <v>120</v>
      </c>
      <c r="AB1027" t="s">
        <v>92</v>
      </c>
      <c r="AC1027" t="s">
        <v>67</v>
      </c>
      <c r="AD1027">
        <v>2021</v>
      </c>
      <c r="AE1027">
        <v>24.8</v>
      </c>
      <c r="AF1027">
        <v>50</v>
      </c>
      <c r="AG1027" t="s">
        <v>93</v>
      </c>
      <c r="AH1027" t="s">
        <v>66</v>
      </c>
      <c r="AI1027" t="s">
        <v>67</v>
      </c>
      <c r="AJ1027" t="s">
        <v>67</v>
      </c>
      <c r="AK1027" t="s">
        <v>109</v>
      </c>
      <c r="AL1027">
        <v>456689</v>
      </c>
      <c r="AM1027" t="s">
        <v>823</v>
      </c>
      <c r="AN1027" t="s">
        <v>1141</v>
      </c>
      <c r="AO1027" t="s">
        <v>123</v>
      </c>
      <c r="AP1027" t="s">
        <v>124</v>
      </c>
      <c r="AQ1027" t="s">
        <v>68</v>
      </c>
      <c r="AR1027" t="s">
        <v>93</v>
      </c>
      <c r="AS1027" t="s">
        <v>67</v>
      </c>
      <c r="AT1027" t="s">
        <v>67</v>
      </c>
      <c r="AU1027" t="s">
        <v>69</v>
      </c>
      <c r="AV1027" t="s">
        <v>67</v>
      </c>
      <c r="AW1027" t="s">
        <v>126</v>
      </c>
      <c r="AX1027" t="s">
        <v>203</v>
      </c>
      <c r="AY1027" t="s">
        <v>340</v>
      </c>
      <c r="AZ1027" t="s">
        <v>67</v>
      </c>
      <c r="BA1027" t="s">
        <v>341</v>
      </c>
      <c r="BB1027">
        <v>0</v>
      </c>
      <c r="BC1027" t="s">
        <v>67</v>
      </c>
      <c r="BD1027" t="s">
        <v>67</v>
      </c>
      <c r="BE1027" t="s">
        <v>67</v>
      </c>
      <c r="BF1027" t="s">
        <v>128</v>
      </c>
      <c r="BG1027" t="s">
        <v>128</v>
      </c>
      <c r="BH1027" t="s">
        <v>704</v>
      </c>
      <c r="BI1027" t="s">
        <v>67</v>
      </c>
      <c r="BJ1027" t="s">
        <v>147</v>
      </c>
      <c r="BK1027" t="s">
        <v>67</v>
      </c>
      <c r="BL1027" t="s">
        <v>130</v>
      </c>
      <c r="BM1027">
        <v>12.4</v>
      </c>
      <c r="BN1027">
        <v>12.42</v>
      </c>
      <c r="BO1027" t="s">
        <v>67</v>
      </c>
      <c r="BP1027" t="s">
        <v>67</v>
      </c>
      <c r="BQ1027" t="s">
        <v>148</v>
      </c>
      <c r="BR1027" t="s">
        <v>204</v>
      </c>
      <c r="BS1027" t="s">
        <v>66</v>
      </c>
      <c r="BT1027" t="s">
        <v>98</v>
      </c>
      <c r="BU1027">
        <v>-1.25</v>
      </c>
      <c r="BV1027" t="s">
        <v>67</v>
      </c>
    </row>
    <row r="1028" spans="1:74" x14ac:dyDescent="0.25">
      <c r="A1028" t="s">
        <v>243</v>
      </c>
      <c r="B1028" t="s">
        <v>171</v>
      </c>
      <c r="C1028" t="s">
        <v>188</v>
      </c>
      <c r="D1028">
        <v>11.3</v>
      </c>
      <c r="E1028">
        <v>0.76</v>
      </c>
      <c r="F1028" t="s">
        <v>67</v>
      </c>
      <c r="G1028" t="s">
        <v>73</v>
      </c>
      <c r="H1028">
        <v>199</v>
      </c>
      <c r="I1028">
        <v>1.1299999999999999</v>
      </c>
      <c r="J1028" t="s">
        <v>89</v>
      </c>
      <c r="K1028" t="s">
        <v>67</v>
      </c>
      <c r="L1028">
        <v>0</v>
      </c>
      <c r="M1028" t="s">
        <v>116</v>
      </c>
      <c r="N1028" t="s">
        <v>160</v>
      </c>
      <c r="O1028">
        <v>-0.67</v>
      </c>
      <c r="P1028">
        <v>-0.87</v>
      </c>
      <c r="Q1028">
        <v>-0.64</v>
      </c>
      <c r="R1028" t="s">
        <v>72</v>
      </c>
      <c r="S1028">
        <v>11.1</v>
      </c>
      <c r="T1028" t="s">
        <v>65</v>
      </c>
      <c r="U1028" t="s">
        <v>1142</v>
      </c>
      <c r="V1028" t="s">
        <v>144</v>
      </c>
      <c r="W1028" t="s">
        <v>243</v>
      </c>
      <c r="X1028">
        <v>0.86</v>
      </c>
      <c r="Y1028" t="s">
        <v>67</v>
      </c>
      <c r="Z1028">
        <v>0.25</v>
      </c>
      <c r="AA1028" t="s">
        <v>65</v>
      </c>
      <c r="AB1028" t="s">
        <v>100</v>
      </c>
      <c r="AC1028">
        <v>-0.87</v>
      </c>
      <c r="AD1028">
        <v>2021</v>
      </c>
      <c r="AE1028">
        <v>218.1</v>
      </c>
      <c r="AF1028">
        <v>436</v>
      </c>
      <c r="AG1028" t="s">
        <v>261</v>
      </c>
      <c r="AH1028" t="s">
        <v>66</v>
      </c>
      <c r="AI1028">
        <v>1536</v>
      </c>
      <c r="AJ1028">
        <v>4.8099999999999996</v>
      </c>
      <c r="AK1028" t="s">
        <v>109</v>
      </c>
      <c r="AL1028">
        <v>457687</v>
      </c>
      <c r="AM1028" t="s">
        <v>1143</v>
      </c>
      <c r="AN1028" t="s">
        <v>67</v>
      </c>
      <c r="AO1028" t="s">
        <v>123</v>
      </c>
      <c r="AP1028" t="s">
        <v>124</v>
      </c>
      <c r="AQ1028" t="s">
        <v>68</v>
      </c>
      <c r="AR1028" t="s">
        <v>261</v>
      </c>
      <c r="AS1028" t="s">
        <v>67</v>
      </c>
      <c r="AT1028" t="s">
        <v>146</v>
      </c>
      <c r="AU1028" t="s">
        <v>125</v>
      </c>
      <c r="AV1028" t="s">
        <v>67</v>
      </c>
      <c r="AW1028" t="s">
        <v>126</v>
      </c>
      <c r="AX1028" t="s">
        <v>1144</v>
      </c>
      <c r="AY1028" t="s">
        <v>110</v>
      </c>
      <c r="AZ1028">
        <v>944</v>
      </c>
      <c r="BA1028" t="s">
        <v>67</v>
      </c>
      <c r="BB1028">
        <v>0</v>
      </c>
      <c r="BC1028">
        <v>0.23</v>
      </c>
      <c r="BD1028">
        <v>3</v>
      </c>
      <c r="BE1028">
        <v>3</v>
      </c>
      <c r="BF1028" t="s">
        <v>303</v>
      </c>
      <c r="BG1028" t="s">
        <v>99</v>
      </c>
      <c r="BH1028" t="s">
        <v>704</v>
      </c>
      <c r="BI1028" t="s">
        <v>67</v>
      </c>
      <c r="BJ1028" t="s">
        <v>147</v>
      </c>
      <c r="BK1028" t="s">
        <v>67</v>
      </c>
      <c r="BL1028" t="s">
        <v>97</v>
      </c>
      <c r="BM1028" t="s">
        <v>67</v>
      </c>
      <c r="BN1028">
        <v>187.34</v>
      </c>
      <c r="BO1028">
        <v>1.1200000000000001</v>
      </c>
      <c r="BP1028">
        <v>5.2</v>
      </c>
      <c r="BQ1028" t="s">
        <v>190</v>
      </c>
      <c r="BR1028" t="s">
        <v>1145</v>
      </c>
      <c r="BS1028" t="s">
        <v>133</v>
      </c>
      <c r="BT1028" t="s">
        <v>98</v>
      </c>
      <c r="BU1028">
        <v>-1.25</v>
      </c>
      <c r="BV1028">
        <v>-1</v>
      </c>
    </row>
    <row r="1029" spans="1:74" x14ac:dyDescent="0.25">
      <c r="A1029" t="s">
        <v>67</v>
      </c>
      <c r="B1029" t="s">
        <v>67</v>
      </c>
      <c r="C1029" t="s">
        <v>67</v>
      </c>
      <c r="D1029" t="s">
        <v>67</v>
      </c>
      <c r="E1029" t="s">
        <v>67</v>
      </c>
      <c r="F1029" t="s">
        <v>67</v>
      </c>
      <c r="G1029" t="s">
        <v>67</v>
      </c>
      <c r="H1029">
        <v>199</v>
      </c>
      <c r="I1029">
        <v>1.1299999999999999</v>
      </c>
      <c r="J1029" t="s">
        <v>67</v>
      </c>
      <c r="K1029" t="s">
        <v>67</v>
      </c>
      <c r="L1029" t="s">
        <v>67</v>
      </c>
      <c r="M1029" t="s">
        <v>116</v>
      </c>
      <c r="N1029" t="s">
        <v>67</v>
      </c>
      <c r="O1029" t="s">
        <v>67</v>
      </c>
      <c r="P1029" t="s">
        <v>67</v>
      </c>
      <c r="Q1029" t="s">
        <v>67</v>
      </c>
      <c r="R1029" t="s">
        <v>67</v>
      </c>
      <c r="S1029" t="s">
        <v>67</v>
      </c>
      <c r="T1029" t="s">
        <v>67</v>
      </c>
      <c r="U1029" t="s">
        <v>1146</v>
      </c>
      <c r="V1029" t="s">
        <v>67</v>
      </c>
      <c r="W1029" t="s">
        <v>67</v>
      </c>
      <c r="X1029" t="s">
        <v>67</v>
      </c>
      <c r="Y1029" t="s">
        <v>67</v>
      </c>
      <c r="Z1029" t="s">
        <v>67</v>
      </c>
      <c r="AA1029" t="s">
        <v>67</v>
      </c>
      <c r="AB1029" t="s">
        <v>67</v>
      </c>
      <c r="AC1029" t="s">
        <v>67</v>
      </c>
      <c r="AD1029">
        <v>2021</v>
      </c>
      <c r="AE1029" t="s">
        <v>67</v>
      </c>
      <c r="AF1029" t="s">
        <v>67</v>
      </c>
      <c r="AG1029" t="s">
        <v>67</v>
      </c>
      <c r="AH1029" t="s">
        <v>67</v>
      </c>
      <c r="AI1029" t="s">
        <v>67</v>
      </c>
      <c r="AJ1029" t="s">
        <v>67</v>
      </c>
      <c r="AK1029" t="s">
        <v>67</v>
      </c>
      <c r="AL1029">
        <v>460486</v>
      </c>
      <c r="AM1029" t="s">
        <v>67</v>
      </c>
      <c r="AN1029" t="s">
        <v>67</v>
      </c>
      <c r="AO1029" t="s">
        <v>67</v>
      </c>
      <c r="AP1029" t="s">
        <v>67</v>
      </c>
      <c r="AQ1029" t="s">
        <v>68</v>
      </c>
      <c r="AR1029" t="s">
        <v>67</v>
      </c>
      <c r="AS1029" t="s">
        <v>67</v>
      </c>
      <c r="AT1029" t="s">
        <v>67</v>
      </c>
      <c r="AU1029" t="s">
        <v>67</v>
      </c>
      <c r="AV1029" t="s">
        <v>67</v>
      </c>
      <c r="AW1029" t="s">
        <v>126</v>
      </c>
      <c r="AX1029" t="s">
        <v>151</v>
      </c>
      <c r="AY1029" t="s">
        <v>67</v>
      </c>
      <c r="AZ1029" t="s">
        <v>67</v>
      </c>
      <c r="BA1029" t="s">
        <v>67</v>
      </c>
      <c r="BB1029">
        <v>0</v>
      </c>
      <c r="BC1029" t="s">
        <v>67</v>
      </c>
      <c r="BD1029" t="s">
        <v>67</v>
      </c>
      <c r="BE1029" t="s">
        <v>67</v>
      </c>
      <c r="BF1029" t="s">
        <v>303</v>
      </c>
      <c r="BG1029" t="s">
        <v>99</v>
      </c>
      <c r="BH1029" t="s">
        <v>704</v>
      </c>
      <c r="BI1029" t="s">
        <v>135</v>
      </c>
      <c r="BJ1029" t="s">
        <v>67</v>
      </c>
      <c r="BK1029" t="s">
        <v>67</v>
      </c>
      <c r="BL1029" t="s">
        <v>179</v>
      </c>
      <c r="BM1029" t="s">
        <v>67</v>
      </c>
      <c r="BN1029" t="s">
        <v>67</v>
      </c>
      <c r="BO1029" t="s">
        <v>67</v>
      </c>
      <c r="BP1029" t="s">
        <v>67</v>
      </c>
      <c r="BQ1029" t="s">
        <v>67</v>
      </c>
      <c r="BR1029" t="s">
        <v>894</v>
      </c>
      <c r="BS1029" t="s">
        <v>67</v>
      </c>
      <c r="BT1029" t="s">
        <v>67</v>
      </c>
      <c r="BU1029" t="s">
        <v>67</v>
      </c>
      <c r="BV1029" t="s">
        <v>67</v>
      </c>
    </row>
    <row r="1030" spans="1:74" x14ac:dyDescent="0.25">
      <c r="A1030" t="s">
        <v>115</v>
      </c>
      <c r="B1030" t="s">
        <v>115</v>
      </c>
      <c r="C1030" t="s">
        <v>115</v>
      </c>
      <c r="D1030">
        <v>0</v>
      </c>
      <c r="E1030" t="s">
        <v>67</v>
      </c>
      <c r="F1030" t="s">
        <v>67</v>
      </c>
      <c r="G1030" t="s">
        <v>67</v>
      </c>
      <c r="H1030">
        <v>199</v>
      </c>
      <c r="I1030">
        <v>1.1299999999999999</v>
      </c>
      <c r="J1030" t="s">
        <v>67</v>
      </c>
      <c r="K1030" t="s">
        <v>67</v>
      </c>
      <c r="L1030" t="s">
        <v>67</v>
      </c>
      <c r="M1030" t="s">
        <v>116</v>
      </c>
      <c r="N1030" t="s">
        <v>117</v>
      </c>
      <c r="O1030">
        <v>-2.2000000000000002</v>
      </c>
      <c r="P1030" t="s">
        <v>67</v>
      </c>
      <c r="Q1030" t="s">
        <v>67</v>
      </c>
      <c r="R1030" t="s">
        <v>72</v>
      </c>
      <c r="S1030" t="s">
        <v>67</v>
      </c>
      <c r="T1030" t="s">
        <v>120</v>
      </c>
      <c r="U1030" t="s">
        <v>1147</v>
      </c>
      <c r="V1030" t="s">
        <v>119</v>
      </c>
      <c r="W1030" t="s">
        <v>115</v>
      </c>
      <c r="X1030">
        <v>0.5</v>
      </c>
      <c r="Y1030">
        <v>0.5</v>
      </c>
      <c r="Z1030" t="s">
        <v>67</v>
      </c>
      <c r="AA1030" t="s">
        <v>120</v>
      </c>
      <c r="AB1030" t="s">
        <v>92</v>
      </c>
      <c r="AC1030" t="s">
        <v>67</v>
      </c>
      <c r="AD1030">
        <v>2021</v>
      </c>
      <c r="AE1030">
        <v>85.3</v>
      </c>
      <c r="AF1030">
        <v>171</v>
      </c>
      <c r="AG1030" t="s">
        <v>93</v>
      </c>
      <c r="AH1030" t="s">
        <v>66</v>
      </c>
      <c r="AI1030" t="s">
        <v>67</v>
      </c>
      <c r="AJ1030" t="s">
        <v>67</v>
      </c>
      <c r="AK1030" t="s">
        <v>109</v>
      </c>
      <c r="AL1030">
        <v>456680</v>
      </c>
      <c r="AM1030" t="s">
        <v>407</v>
      </c>
      <c r="AN1030" t="s">
        <v>1106</v>
      </c>
      <c r="AO1030" t="s">
        <v>123</v>
      </c>
      <c r="AP1030" t="s">
        <v>124</v>
      </c>
      <c r="AQ1030" t="s">
        <v>68</v>
      </c>
      <c r="AR1030" t="s">
        <v>93</v>
      </c>
      <c r="AS1030" t="s">
        <v>67</v>
      </c>
      <c r="AT1030" t="s">
        <v>67</v>
      </c>
      <c r="AU1030" t="s">
        <v>69</v>
      </c>
      <c r="AV1030" t="s">
        <v>67</v>
      </c>
      <c r="AW1030" t="s">
        <v>126</v>
      </c>
      <c r="AX1030" t="s">
        <v>189</v>
      </c>
      <c r="AY1030" t="s">
        <v>340</v>
      </c>
      <c r="AZ1030" t="s">
        <v>67</v>
      </c>
      <c r="BA1030" t="s">
        <v>341</v>
      </c>
      <c r="BB1030">
        <v>0</v>
      </c>
      <c r="BC1030" t="s">
        <v>67</v>
      </c>
      <c r="BD1030" t="s">
        <v>67</v>
      </c>
      <c r="BE1030" t="s">
        <v>67</v>
      </c>
      <c r="BF1030" t="s">
        <v>70</v>
      </c>
      <c r="BG1030" t="s">
        <v>128</v>
      </c>
      <c r="BH1030" t="s">
        <v>704</v>
      </c>
      <c r="BI1030" t="s">
        <v>67</v>
      </c>
      <c r="BJ1030" t="s">
        <v>147</v>
      </c>
      <c r="BK1030" t="s">
        <v>67</v>
      </c>
      <c r="BL1030" t="s">
        <v>130</v>
      </c>
      <c r="BM1030">
        <v>42.65</v>
      </c>
      <c r="BN1030">
        <v>42.63</v>
      </c>
      <c r="BO1030" t="s">
        <v>67</v>
      </c>
      <c r="BP1030" t="s">
        <v>67</v>
      </c>
      <c r="BQ1030" t="s">
        <v>148</v>
      </c>
      <c r="BR1030" t="s">
        <v>139</v>
      </c>
      <c r="BS1030" t="s">
        <v>66</v>
      </c>
      <c r="BT1030" t="s">
        <v>98</v>
      </c>
      <c r="BU1030">
        <v>-1.25</v>
      </c>
      <c r="BV1030">
        <v>-1</v>
      </c>
    </row>
    <row r="1031" spans="1:74" x14ac:dyDescent="0.25">
      <c r="A1031" t="s">
        <v>115</v>
      </c>
      <c r="B1031" t="s">
        <v>115</v>
      </c>
      <c r="C1031" t="s">
        <v>115</v>
      </c>
      <c r="D1031">
        <v>26.4</v>
      </c>
      <c r="E1031">
        <v>1.9</v>
      </c>
      <c r="F1031" t="s">
        <v>67</v>
      </c>
      <c r="G1031" t="s">
        <v>67</v>
      </c>
      <c r="H1031">
        <v>199</v>
      </c>
      <c r="I1031">
        <v>1.1299999999999999</v>
      </c>
      <c r="J1031" t="s">
        <v>67</v>
      </c>
      <c r="K1031" t="s">
        <v>67</v>
      </c>
      <c r="L1031">
        <v>0</v>
      </c>
      <c r="M1031" t="s">
        <v>116</v>
      </c>
      <c r="N1031" t="s">
        <v>117</v>
      </c>
      <c r="O1031">
        <v>-2.2000000000000002</v>
      </c>
      <c r="P1031">
        <v>-1.7</v>
      </c>
      <c r="Q1031">
        <v>-1.56</v>
      </c>
      <c r="R1031" t="s">
        <v>142</v>
      </c>
      <c r="S1031">
        <v>31.9</v>
      </c>
      <c r="T1031" t="s">
        <v>120</v>
      </c>
      <c r="U1031" t="s">
        <v>1148</v>
      </c>
      <c r="V1031" t="s">
        <v>108</v>
      </c>
      <c r="W1031" t="s">
        <v>115</v>
      </c>
      <c r="X1031">
        <v>2.15</v>
      </c>
      <c r="Y1031" t="s">
        <v>67</v>
      </c>
      <c r="Z1031">
        <v>-0.96</v>
      </c>
      <c r="AA1031" t="s">
        <v>65</v>
      </c>
      <c r="AB1031" t="s">
        <v>92</v>
      </c>
      <c r="AC1031">
        <v>-1.7</v>
      </c>
      <c r="AD1031">
        <v>2021</v>
      </c>
      <c r="AE1031">
        <v>94.5</v>
      </c>
      <c r="AF1031">
        <v>189</v>
      </c>
      <c r="AG1031" t="s">
        <v>93</v>
      </c>
      <c r="AH1031" t="s">
        <v>66</v>
      </c>
      <c r="AI1031">
        <v>1536</v>
      </c>
      <c r="AJ1031">
        <v>21.45</v>
      </c>
      <c r="AK1031" t="s">
        <v>94</v>
      </c>
      <c r="AL1031">
        <v>456791</v>
      </c>
      <c r="AM1031" t="s">
        <v>480</v>
      </c>
      <c r="AN1031" t="s">
        <v>1106</v>
      </c>
      <c r="AO1031" t="s">
        <v>123</v>
      </c>
      <c r="AP1031" t="s">
        <v>124</v>
      </c>
      <c r="AQ1031" t="s">
        <v>68</v>
      </c>
      <c r="AR1031" t="s">
        <v>93</v>
      </c>
      <c r="AS1031" t="s">
        <v>67</v>
      </c>
      <c r="AT1031" t="s">
        <v>146</v>
      </c>
      <c r="AU1031" t="s">
        <v>69</v>
      </c>
      <c r="AV1031" t="s">
        <v>67</v>
      </c>
      <c r="AW1031" t="s">
        <v>126</v>
      </c>
      <c r="AX1031" t="s">
        <v>189</v>
      </c>
      <c r="AY1031" t="s">
        <v>340</v>
      </c>
      <c r="AZ1031">
        <v>619</v>
      </c>
      <c r="BA1031" t="s">
        <v>341</v>
      </c>
      <c r="BB1031">
        <v>0</v>
      </c>
      <c r="BC1031">
        <v>0.14000000000000001</v>
      </c>
      <c r="BD1031">
        <v>1.9</v>
      </c>
      <c r="BE1031">
        <v>2.1</v>
      </c>
      <c r="BF1031" t="s">
        <v>70</v>
      </c>
      <c r="BG1031" t="s">
        <v>128</v>
      </c>
      <c r="BH1031" t="s">
        <v>704</v>
      </c>
      <c r="BI1031" t="s">
        <v>67</v>
      </c>
      <c r="BJ1031" t="s">
        <v>147</v>
      </c>
      <c r="BK1031" t="s">
        <v>67</v>
      </c>
      <c r="BL1031" t="s">
        <v>130</v>
      </c>
      <c r="BM1031" t="s">
        <v>67</v>
      </c>
      <c r="BN1031">
        <v>202.92</v>
      </c>
      <c r="BO1031">
        <v>0.45</v>
      </c>
      <c r="BP1031">
        <v>27.9</v>
      </c>
      <c r="BQ1031" t="s">
        <v>74</v>
      </c>
      <c r="BR1031" t="s">
        <v>139</v>
      </c>
      <c r="BS1031" t="s">
        <v>66</v>
      </c>
      <c r="BT1031" t="s">
        <v>98</v>
      </c>
      <c r="BU1031">
        <v>-1.25</v>
      </c>
      <c r="BV1031">
        <v>-1</v>
      </c>
    </row>
    <row r="1032" spans="1:74" x14ac:dyDescent="0.25">
      <c r="A1032" t="s">
        <v>115</v>
      </c>
      <c r="B1032" t="s">
        <v>115</v>
      </c>
      <c r="C1032" t="s">
        <v>115</v>
      </c>
      <c r="D1032">
        <v>22.4</v>
      </c>
      <c r="E1032">
        <v>2.74</v>
      </c>
      <c r="F1032" t="s">
        <v>67</v>
      </c>
      <c r="G1032" t="s">
        <v>67</v>
      </c>
      <c r="H1032">
        <v>199</v>
      </c>
      <c r="I1032">
        <v>1.1299999999999999</v>
      </c>
      <c r="J1032" t="s">
        <v>67</v>
      </c>
      <c r="K1032" t="s">
        <v>67</v>
      </c>
      <c r="L1032">
        <v>0</v>
      </c>
      <c r="M1032" t="s">
        <v>116</v>
      </c>
      <c r="N1032" t="s">
        <v>117</v>
      </c>
      <c r="O1032">
        <v>-2.2000000000000002</v>
      </c>
      <c r="P1032">
        <v>-1.7</v>
      </c>
      <c r="Q1032">
        <v>-1.43</v>
      </c>
      <c r="R1032" t="s">
        <v>142</v>
      </c>
      <c r="S1032">
        <v>23.4</v>
      </c>
      <c r="T1032" t="s">
        <v>120</v>
      </c>
      <c r="U1032" t="s">
        <v>1149</v>
      </c>
      <c r="V1032" t="s">
        <v>108</v>
      </c>
      <c r="W1032" t="s">
        <v>115</v>
      </c>
      <c r="X1032">
        <v>3.1</v>
      </c>
      <c r="Y1032" t="s">
        <v>67</v>
      </c>
      <c r="Z1032">
        <v>-0.96</v>
      </c>
      <c r="AA1032" t="s">
        <v>65</v>
      </c>
      <c r="AB1032" t="s">
        <v>92</v>
      </c>
      <c r="AC1032">
        <v>-1.7</v>
      </c>
      <c r="AD1032">
        <v>2021</v>
      </c>
      <c r="AE1032">
        <v>112.5</v>
      </c>
      <c r="AF1032">
        <v>225</v>
      </c>
      <c r="AG1032" t="s">
        <v>93</v>
      </c>
      <c r="AH1032" t="s">
        <v>66</v>
      </c>
      <c r="AI1032">
        <v>1536</v>
      </c>
      <c r="AJ1032">
        <v>11.72</v>
      </c>
      <c r="AK1032" t="s">
        <v>109</v>
      </c>
      <c r="AL1032">
        <v>456670</v>
      </c>
      <c r="AM1032" t="s">
        <v>480</v>
      </c>
      <c r="AN1032" t="s">
        <v>1106</v>
      </c>
      <c r="AO1032" t="s">
        <v>123</v>
      </c>
      <c r="AP1032" t="s">
        <v>124</v>
      </c>
      <c r="AQ1032" t="s">
        <v>68</v>
      </c>
      <c r="AR1032" t="s">
        <v>93</v>
      </c>
      <c r="AS1032" t="s">
        <v>67</v>
      </c>
      <c r="AT1032" t="s">
        <v>146</v>
      </c>
      <c r="AU1032" t="s">
        <v>69</v>
      </c>
      <c r="AV1032" t="s">
        <v>67</v>
      </c>
      <c r="AW1032" t="s">
        <v>126</v>
      </c>
      <c r="AX1032" t="s">
        <v>469</v>
      </c>
      <c r="AY1032" t="s">
        <v>340</v>
      </c>
      <c r="AZ1032">
        <v>620</v>
      </c>
      <c r="BA1032" t="s">
        <v>341</v>
      </c>
      <c r="BB1032">
        <v>0</v>
      </c>
      <c r="BC1032">
        <v>0.27</v>
      </c>
      <c r="BD1032">
        <v>1.8</v>
      </c>
      <c r="BE1032">
        <v>1.7</v>
      </c>
      <c r="BF1032" t="s">
        <v>70</v>
      </c>
      <c r="BG1032" t="s">
        <v>128</v>
      </c>
      <c r="BH1032" t="s">
        <v>704</v>
      </c>
      <c r="BI1032" t="s">
        <v>67</v>
      </c>
      <c r="BJ1032" t="s">
        <v>147</v>
      </c>
      <c r="BK1032" t="s">
        <v>67</v>
      </c>
      <c r="BL1032" t="s">
        <v>130</v>
      </c>
      <c r="BM1032" t="s">
        <v>67</v>
      </c>
      <c r="BN1032">
        <v>348.32</v>
      </c>
      <c r="BO1032">
        <v>0.45</v>
      </c>
      <c r="BP1032">
        <v>19.899999999999999</v>
      </c>
      <c r="BQ1032" t="s">
        <v>74</v>
      </c>
      <c r="BR1032" t="s">
        <v>139</v>
      </c>
      <c r="BS1032" t="s">
        <v>66</v>
      </c>
      <c r="BT1032" t="s">
        <v>98</v>
      </c>
      <c r="BU1032">
        <v>-1.25</v>
      </c>
      <c r="BV1032">
        <v>-1</v>
      </c>
    </row>
    <row r="1033" spans="1:74" x14ac:dyDescent="0.25">
      <c r="A1033" t="s">
        <v>115</v>
      </c>
      <c r="B1033" t="s">
        <v>115</v>
      </c>
      <c r="C1033" t="s">
        <v>115</v>
      </c>
      <c r="D1033">
        <v>27.3</v>
      </c>
      <c r="E1033">
        <v>3.16</v>
      </c>
      <c r="F1033" t="s">
        <v>67</v>
      </c>
      <c r="G1033" t="s">
        <v>67</v>
      </c>
      <c r="H1033">
        <v>199</v>
      </c>
      <c r="I1033">
        <v>1.1299999999999999</v>
      </c>
      <c r="J1033" t="s">
        <v>67</v>
      </c>
      <c r="K1033" t="s">
        <v>67</v>
      </c>
      <c r="L1033">
        <v>0</v>
      </c>
      <c r="M1033" t="s">
        <v>116</v>
      </c>
      <c r="N1033" t="s">
        <v>117</v>
      </c>
      <c r="O1033">
        <v>-2.2000000000000002</v>
      </c>
      <c r="P1033">
        <v>-1.67</v>
      </c>
      <c r="Q1033">
        <v>-1.52</v>
      </c>
      <c r="R1033" t="s">
        <v>142</v>
      </c>
      <c r="S1033">
        <v>27.8</v>
      </c>
      <c r="T1033" t="s">
        <v>120</v>
      </c>
      <c r="U1033" t="s">
        <v>1150</v>
      </c>
      <c r="V1033" t="s">
        <v>119</v>
      </c>
      <c r="W1033" t="s">
        <v>115</v>
      </c>
      <c r="X1033">
        <v>3.57</v>
      </c>
      <c r="Y1033" t="s">
        <v>67</v>
      </c>
      <c r="Z1033">
        <v>-0.96</v>
      </c>
      <c r="AA1033" t="s">
        <v>65</v>
      </c>
      <c r="AB1033" t="s">
        <v>92</v>
      </c>
      <c r="AC1033">
        <v>-1.67</v>
      </c>
      <c r="AD1033">
        <v>2021</v>
      </c>
      <c r="AE1033">
        <v>104.1</v>
      </c>
      <c r="AF1033">
        <v>208</v>
      </c>
      <c r="AG1033" t="s">
        <v>93</v>
      </c>
      <c r="AH1033" t="s">
        <v>66</v>
      </c>
      <c r="AI1033">
        <v>1536</v>
      </c>
      <c r="AJ1033">
        <v>15.95</v>
      </c>
      <c r="AK1033" t="s">
        <v>109</v>
      </c>
      <c r="AL1033">
        <v>456647</v>
      </c>
      <c r="AM1033" t="s">
        <v>480</v>
      </c>
      <c r="AN1033" t="s">
        <v>1106</v>
      </c>
      <c r="AO1033" t="s">
        <v>123</v>
      </c>
      <c r="AP1033" t="s">
        <v>124</v>
      </c>
      <c r="AQ1033" t="s">
        <v>68</v>
      </c>
      <c r="AR1033" t="s">
        <v>93</v>
      </c>
      <c r="AS1033" t="s">
        <v>67</v>
      </c>
      <c r="AT1033" t="s">
        <v>146</v>
      </c>
      <c r="AU1033" t="s">
        <v>69</v>
      </c>
      <c r="AV1033" t="s">
        <v>67</v>
      </c>
      <c r="AW1033" t="s">
        <v>126</v>
      </c>
      <c r="AX1033" t="s">
        <v>469</v>
      </c>
      <c r="AY1033" t="s">
        <v>340</v>
      </c>
      <c r="AZ1033">
        <v>570</v>
      </c>
      <c r="BA1033" t="s">
        <v>341</v>
      </c>
      <c r="BB1033">
        <v>0</v>
      </c>
      <c r="BC1033">
        <v>0.15</v>
      </c>
      <c r="BD1033">
        <v>1.6</v>
      </c>
      <c r="BE1033">
        <v>0</v>
      </c>
      <c r="BF1033" t="s">
        <v>70</v>
      </c>
      <c r="BG1033" t="s">
        <v>128</v>
      </c>
      <c r="BH1033" t="s">
        <v>704</v>
      </c>
      <c r="BI1033" t="s">
        <v>67</v>
      </c>
      <c r="BJ1033" t="s">
        <v>147</v>
      </c>
      <c r="BK1033" t="s">
        <v>67</v>
      </c>
      <c r="BL1033" t="s">
        <v>130</v>
      </c>
      <c r="BM1033" t="s">
        <v>67</v>
      </c>
      <c r="BN1033">
        <v>371.82</v>
      </c>
      <c r="BO1033">
        <v>0.42</v>
      </c>
      <c r="BP1033">
        <v>26.2</v>
      </c>
      <c r="BQ1033" t="s">
        <v>74</v>
      </c>
      <c r="BR1033" t="s">
        <v>139</v>
      </c>
      <c r="BS1033" t="s">
        <v>66</v>
      </c>
      <c r="BT1033" t="s">
        <v>98</v>
      </c>
      <c r="BU1033">
        <v>-1.25</v>
      </c>
      <c r="BV1033">
        <v>-1</v>
      </c>
    </row>
    <row r="1034" spans="1:74" x14ac:dyDescent="0.25">
      <c r="A1034" t="s">
        <v>80</v>
      </c>
      <c r="B1034" t="s">
        <v>80</v>
      </c>
      <c r="C1034" t="s">
        <v>80</v>
      </c>
      <c r="D1034">
        <v>0</v>
      </c>
      <c r="E1034" t="s">
        <v>67</v>
      </c>
      <c r="F1034" t="s">
        <v>67</v>
      </c>
      <c r="G1034" t="s">
        <v>67</v>
      </c>
      <c r="H1034">
        <v>199</v>
      </c>
      <c r="I1034">
        <v>1.1299999999999999</v>
      </c>
      <c r="J1034" t="s">
        <v>67</v>
      </c>
      <c r="K1034" t="s">
        <v>67</v>
      </c>
      <c r="L1034" t="s">
        <v>67</v>
      </c>
      <c r="M1034" t="s">
        <v>116</v>
      </c>
      <c r="N1034" t="s">
        <v>117</v>
      </c>
      <c r="O1034">
        <v>-2.2000000000000002</v>
      </c>
      <c r="P1034" t="s">
        <v>67</v>
      </c>
      <c r="Q1034" t="s">
        <v>67</v>
      </c>
      <c r="R1034" t="s">
        <v>72</v>
      </c>
      <c r="S1034" t="s">
        <v>67</v>
      </c>
      <c r="T1034" t="s">
        <v>120</v>
      </c>
      <c r="U1034" t="s">
        <v>1151</v>
      </c>
      <c r="V1034" t="s">
        <v>119</v>
      </c>
      <c r="W1034" t="s">
        <v>80</v>
      </c>
      <c r="X1034">
        <v>0.5</v>
      </c>
      <c r="Y1034">
        <v>0.5</v>
      </c>
      <c r="Z1034" t="s">
        <v>67</v>
      </c>
      <c r="AA1034" t="s">
        <v>120</v>
      </c>
      <c r="AB1034" t="s">
        <v>92</v>
      </c>
      <c r="AC1034" t="s">
        <v>67</v>
      </c>
      <c r="AD1034">
        <v>2021</v>
      </c>
      <c r="AE1034">
        <v>82</v>
      </c>
      <c r="AF1034">
        <v>164</v>
      </c>
      <c r="AG1034" t="s">
        <v>93</v>
      </c>
      <c r="AH1034" t="s">
        <v>66</v>
      </c>
      <c r="AI1034" t="s">
        <v>67</v>
      </c>
      <c r="AJ1034" t="s">
        <v>67</v>
      </c>
      <c r="AK1034" t="s">
        <v>109</v>
      </c>
      <c r="AL1034">
        <v>456699</v>
      </c>
      <c r="AM1034" t="s">
        <v>480</v>
      </c>
      <c r="AN1034" t="s">
        <v>1106</v>
      </c>
      <c r="AO1034" t="s">
        <v>123</v>
      </c>
      <c r="AP1034" t="s">
        <v>124</v>
      </c>
      <c r="AQ1034" t="s">
        <v>68</v>
      </c>
      <c r="AR1034" t="s">
        <v>93</v>
      </c>
      <c r="AS1034" t="s">
        <v>67</v>
      </c>
      <c r="AT1034" t="s">
        <v>67</v>
      </c>
      <c r="AU1034" t="s">
        <v>69</v>
      </c>
      <c r="AV1034" t="s">
        <v>67</v>
      </c>
      <c r="AW1034" t="s">
        <v>126</v>
      </c>
      <c r="AX1034" t="s">
        <v>163</v>
      </c>
      <c r="AY1034" t="s">
        <v>340</v>
      </c>
      <c r="AZ1034" t="s">
        <v>67</v>
      </c>
      <c r="BA1034" t="s">
        <v>341</v>
      </c>
      <c r="BB1034">
        <v>0</v>
      </c>
      <c r="BC1034" t="s">
        <v>67</v>
      </c>
      <c r="BD1034" t="s">
        <v>67</v>
      </c>
      <c r="BE1034" t="s">
        <v>67</v>
      </c>
      <c r="BF1034" t="s">
        <v>70</v>
      </c>
      <c r="BG1034" t="s">
        <v>128</v>
      </c>
      <c r="BH1034" t="s">
        <v>704</v>
      </c>
      <c r="BI1034" t="s">
        <v>67</v>
      </c>
      <c r="BJ1034" t="s">
        <v>147</v>
      </c>
      <c r="BK1034" t="s">
        <v>67</v>
      </c>
      <c r="BL1034" t="s">
        <v>130</v>
      </c>
      <c r="BM1034">
        <v>41</v>
      </c>
      <c r="BN1034">
        <v>41.01</v>
      </c>
      <c r="BO1034" t="s">
        <v>67</v>
      </c>
      <c r="BP1034" t="s">
        <v>67</v>
      </c>
      <c r="BQ1034" t="s">
        <v>148</v>
      </c>
      <c r="BR1034" t="s">
        <v>139</v>
      </c>
      <c r="BS1034" t="s">
        <v>66</v>
      </c>
      <c r="BT1034" t="s">
        <v>98</v>
      </c>
      <c r="BU1034">
        <v>-1.25</v>
      </c>
      <c r="BV1034">
        <v>-1</v>
      </c>
    </row>
    <row r="1035" spans="1:74" x14ac:dyDescent="0.25">
      <c r="A1035" t="s">
        <v>80</v>
      </c>
      <c r="B1035" t="s">
        <v>80</v>
      </c>
      <c r="C1035" t="s">
        <v>80</v>
      </c>
      <c r="D1035">
        <v>0</v>
      </c>
      <c r="E1035" t="s">
        <v>67</v>
      </c>
      <c r="F1035" t="s">
        <v>67</v>
      </c>
      <c r="G1035" t="s">
        <v>67</v>
      </c>
      <c r="H1035">
        <v>199</v>
      </c>
      <c r="I1035">
        <v>1.1299999999999999</v>
      </c>
      <c r="J1035" t="s">
        <v>67</v>
      </c>
      <c r="K1035" t="s">
        <v>67</v>
      </c>
      <c r="L1035" t="s">
        <v>67</v>
      </c>
      <c r="M1035" t="s">
        <v>116</v>
      </c>
      <c r="N1035" t="s">
        <v>117</v>
      </c>
      <c r="O1035">
        <v>-2</v>
      </c>
      <c r="P1035" t="s">
        <v>67</v>
      </c>
      <c r="Q1035" t="s">
        <v>67</v>
      </c>
      <c r="R1035" t="s">
        <v>72</v>
      </c>
      <c r="S1035" t="s">
        <v>67</v>
      </c>
      <c r="T1035" t="s">
        <v>120</v>
      </c>
      <c r="U1035" t="s">
        <v>1152</v>
      </c>
      <c r="V1035" t="s">
        <v>119</v>
      </c>
      <c r="W1035" t="s">
        <v>80</v>
      </c>
      <c r="X1035">
        <v>0.5</v>
      </c>
      <c r="Y1035">
        <v>0.5</v>
      </c>
      <c r="Z1035" t="s">
        <v>67</v>
      </c>
      <c r="AA1035" t="s">
        <v>120</v>
      </c>
      <c r="AB1035" t="s">
        <v>92</v>
      </c>
      <c r="AC1035" t="s">
        <v>67</v>
      </c>
      <c r="AD1035">
        <v>2021</v>
      </c>
      <c r="AE1035">
        <v>113.8</v>
      </c>
      <c r="AF1035">
        <v>228</v>
      </c>
      <c r="AG1035" t="s">
        <v>93</v>
      </c>
      <c r="AH1035" t="s">
        <v>66</v>
      </c>
      <c r="AI1035" t="s">
        <v>67</v>
      </c>
      <c r="AJ1035" t="s">
        <v>67</v>
      </c>
      <c r="AK1035" t="s">
        <v>109</v>
      </c>
      <c r="AL1035">
        <v>456721</v>
      </c>
      <c r="AM1035" t="s">
        <v>480</v>
      </c>
      <c r="AN1035" t="s">
        <v>1106</v>
      </c>
      <c r="AO1035" t="s">
        <v>123</v>
      </c>
      <c r="AP1035" t="s">
        <v>124</v>
      </c>
      <c r="AQ1035" t="s">
        <v>68</v>
      </c>
      <c r="AR1035" t="s">
        <v>93</v>
      </c>
      <c r="AS1035" t="s">
        <v>67</v>
      </c>
      <c r="AT1035" t="s">
        <v>67</v>
      </c>
      <c r="AU1035" t="s">
        <v>69</v>
      </c>
      <c r="AV1035" t="s">
        <v>67</v>
      </c>
      <c r="AW1035" t="s">
        <v>126</v>
      </c>
      <c r="AX1035" t="s">
        <v>163</v>
      </c>
      <c r="AY1035" t="s">
        <v>340</v>
      </c>
      <c r="AZ1035" t="s">
        <v>67</v>
      </c>
      <c r="BA1035" t="s">
        <v>341</v>
      </c>
      <c r="BB1035">
        <v>0</v>
      </c>
      <c r="BC1035" t="s">
        <v>67</v>
      </c>
      <c r="BD1035" t="s">
        <v>67</v>
      </c>
      <c r="BE1035" t="s">
        <v>67</v>
      </c>
      <c r="BF1035" t="s">
        <v>70</v>
      </c>
      <c r="BG1035" t="s">
        <v>128</v>
      </c>
      <c r="BH1035" t="s">
        <v>704</v>
      </c>
      <c r="BI1035" t="s">
        <v>67</v>
      </c>
      <c r="BJ1035" t="s">
        <v>147</v>
      </c>
      <c r="BK1035" t="s">
        <v>67</v>
      </c>
      <c r="BL1035" t="s">
        <v>130</v>
      </c>
      <c r="BM1035">
        <v>56.9</v>
      </c>
      <c r="BN1035">
        <v>56.88</v>
      </c>
      <c r="BO1035" t="s">
        <v>67</v>
      </c>
      <c r="BP1035" t="s">
        <v>67</v>
      </c>
      <c r="BQ1035" t="s">
        <v>148</v>
      </c>
      <c r="BR1035" t="s">
        <v>139</v>
      </c>
      <c r="BS1035" t="s">
        <v>66</v>
      </c>
      <c r="BT1035" t="s">
        <v>98</v>
      </c>
      <c r="BU1035">
        <v>-1.25</v>
      </c>
      <c r="BV1035">
        <v>-1</v>
      </c>
    </row>
    <row r="1036" spans="1:74" x14ac:dyDescent="0.25">
      <c r="A1036" t="s">
        <v>115</v>
      </c>
      <c r="B1036" t="s">
        <v>115</v>
      </c>
      <c r="C1036" t="s">
        <v>115</v>
      </c>
      <c r="D1036">
        <v>0</v>
      </c>
      <c r="E1036" t="s">
        <v>67</v>
      </c>
      <c r="F1036" t="s">
        <v>67</v>
      </c>
      <c r="G1036" t="s">
        <v>67</v>
      </c>
      <c r="H1036">
        <v>199</v>
      </c>
      <c r="I1036">
        <v>1.1299999999999999</v>
      </c>
      <c r="J1036" t="s">
        <v>67</v>
      </c>
      <c r="K1036" t="s">
        <v>67</v>
      </c>
      <c r="L1036" t="s">
        <v>67</v>
      </c>
      <c r="M1036" t="s">
        <v>116</v>
      </c>
      <c r="N1036" t="s">
        <v>117</v>
      </c>
      <c r="O1036">
        <v>-2.2000000000000002</v>
      </c>
      <c r="P1036" t="s">
        <v>67</v>
      </c>
      <c r="Q1036" t="s">
        <v>67</v>
      </c>
      <c r="R1036" t="s">
        <v>72</v>
      </c>
      <c r="S1036" t="s">
        <v>67</v>
      </c>
      <c r="T1036" t="s">
        <v>120</v>
      </c>
      <c r="U1036" t="s">
        <v>1153</v>
      </c>
      <c r="V1036" t="s">
        <v>119</v>
      </c>
      <c r="W1036" t="s">
        <v>115</v>
      </c>
      <c r="X1036">
        <v>0.5</v>
      </c>
      <c r="Y1036">
        <v>0.5</v>
      </c>
      <c r="Z1036" t="s">
        <v>67</v>
      </c>
      <c r="AA1036" t="s">
        <v>120</v>
      </c>
      <c r="AB1036" t="s">
        <v>92</v>
      </c>
      <c r="AC1036" t="s">
        <v>67</v>
      </c>
      <c r="AD1036">
        <v>2021</v>
      </c>
      <c r="AE1036">
        <v>82.7</v>
      </c>
      <c r="AF1036">
        <v>165</v>
      </c>
      <c r="AG1036" t="s">
        <v>93</v>
      </c>
      <c r="AH1036" t="s">
        <v>66</v>
      </c>
      <c r="AI1036" t="s">
        <v>67</v>
      </c>
      <c r="AJ1036" t="s">
        <v>67</v>
      </c>
      <c r="AK1036" t="s">
        <v>109</v>
      </c>
      <c r="AL1036">
        <v>456726</v>
      </c>
      <c r="AM1036" t="s">
        <v>1154</v>
      </c>
      <c r="AN1036" t="s">
        <v>1106</v>
      </c>
      <c r="AO1036" t="s">
        <v>123</v>
      </c>
      <c r="AP1036" t="s">
        <v>124</v>
      </c>
      <c r="AQ1036" t="s">
        <v>68</v>
      </c>
      <c r="AR1036" t="s">
        <v>93</v>
      </c>
      <c r="AS1036" t="s">
        <v>67</v>
      </c>
      <c r="AT1036" t="s">
        <v>67</v>
      </c>
      <c r="AU1036" t="s">
        <v>69</v>
      </c>
      <c r="AV1036" t="s">
        <v>67</v>
      </c>
      <c r="AW1036" t="s">
        <v>126</v>
      </c>
      <c r="AX1036" t="s">
        <v>163</v>
      </c>
      <c r="AY1036" t="s">
        <v>340</v>
      </c>
      <c r="AZ1036" t="s">
        <v>67</v>
      </c>
      <c r="BA1036" t="s">
        <v>341</v>
      </c>
      <c r="BB1036">
        <v>0</v>
      </c>
      <c r="BC1036" t="s">
        <v>67</v>
      </c>
      <c r="BD1036" t="s">
        <v>67</v>
      </c>
      <c r="BE1036" t="s">
        <v>67</v>
      </c>
      <c r="BF1036" t="s">
        <v>70</v>
      </c>
      <c r="BG1036" t="s">
        <v>128</v>
      </c>
      <c r="BH1036" t="s">
        <v>704</v>
      </c>
      <c r="BI1036" t="s">
        <v>67</v>
      </c>
      <c r="BJ1036" t="s">
        <v>147</v>
      </c>
      <c r="BK1036" t="s">
        <v>67</v>
      </c>
      <c r="BL1036" t="s">
        <v>130</v>
      </c>
      <c r="BM1036">
        <v>41.35</v>
      </c>
      <c r="BN1036">
        <v>41.33</v>
      </c>
      <c r="BO1036" t="s">
        <v>67</v>
      </c>
      <c r="BP1036" t="s">
        <v>67</v>
      </c>
      <c r="BQ1036" t="s">
        <v>148</v>
      </c>
      <c r="BR1036" t="s">
        <v>139</v>
      </c>
      <c r="BS1036" t="s">
        <v>66</v>
      </c>
      <c r="BT1036" t="s">
        <v>98</v>
      </c>
      <c r="BU1036">
        <v>-1.25</v>
      </c>
      <c r="BV1036">
        <v>-1</v>
      </c>
    </row>
    <row r="1037" spans="1:74" x14ac:dyDescent="0.25">
      <c r="A1037" t="s">
        <v>115</v>
      </c>
      <c r="B1037" t="s">
        <v>115</v>
      </c>
      <c r="C1037" t="s">
        <v>115</v>
      </c>
      <c r="D1037">
        <v>0</v>
      </c>
      <c r="E1037" t="s">
        <v>67</v>
      </c>
      <c r="F1037" t="s">
        <v>67</v>
      </c>
      <c r="G1037" t="s">
        <v>67</v>
      </c>
      <c r="H1037">
        <v>199</v>
      </c>
      <c r="I1037">
        <v>1.1299999999999999</v>
      </c>
      <c r="J1037" t="s">
        <v>67</v>
      </c>
      <c r="K1037" t="s">
        <v>67</v>
      </c>
      <c r="L1037" t="s">
        <v>67</v>
      </c>
      <c r="M1037" t="s">
        <v>116</v>
      </c>
      <c r="N1037" t="s">
        <v>117</v>
      </c>
      <c r="O1037">
        <v>-2</v>
      </c>
      <c r="P1037" t="s">
        <v>67</v>
      </c>
      <c r="Q1037" t="s">
        <v>67</v>
      </c>
      <c r="R1037" t="s">
        <v>72</v>
      </c>
      <c r="S1037" t="s">
        <v>67</v>
      </c>
      <c r="T1037" t="s">
        <v>120</v>
      </c>
      <c r="U1037" t="s">
        <v>1155</v>
      </c>
      <c r="V1037" t="s">
        <v>119</v>
      </c>
      <c r="W1037" t="s">
        <v>115</v>
      </c>
      <c r="X1037">
        <v>0.5</v>
      </c>
      <c r="Y1037">
        <v>0.5</v>
      </c>
      <c r="Z1037" t="s">
        <v>67</v>
      </c>
      <c r="AA1037" t="s">
        <v>120</v>
      </c>
      <c r="AB1037" t="s">
        <v>92</v>
      </c>
      <c r="AC1037" t="s">
        <v>67</v>
      </c>
      <c r="AD1037">
        <v>2021</v>
      </c>
      <c r="AE1037">
        <v>61.9</v>
      </c>
      <c r="AF1037">
        <v>124</v>
      </c>
      <c r="AG1037" t="s">
        <v>93</v>
      </c>
      <c r="AH1037" t="s">
        <v>66</v>
      </c>
      <c r="AI1037" t="s">
        <v>67</v>
      </c>
      <c r="AJ1037" t="s">
        <v>67</v>
      </c>
      <c r="AK1037" t="s">
        <v>109</v>
      </c>
      <c r="AL1037">
        <v>456685</v>
      </c>
      <c r="AM1037" t="s">
        <v>410</v>
      </c>
      <c r="AN1037" t="s">
        <v>1106</v>
      </c>
      <c r="AO1037" t="s">
        <v>123</v>
      </c>
      <c r="AP1037" t="s">
        <v>124</v>
      </c>
      <c r="AQ1037" t="s">
        <v>68</v>
      </c>
      <c r="AR1037" t="s">
        <v>93</v>
      </c>
      <c r="AS1037" t="s">
        <v>67</v>
      </c>
      <c r="AT1037" t="s">
        <v>67</v>
      </c>
      <c r="AU1037" t="s">
        <v>69</v>
      </c>
      <c r="AV1037" t="s">
        <v>67</v>
      </c>
      <c r="AW1037" t="s">
        <v>126</v>
      </c>
      <c r="AX1037" t="s">
        <v>163</v>
      </c>
      <c r="AY1037" t="s">
        <v>340</v>
      </c>
      <c r="AZ1037" t="s">
        <v>67</v>
      </c>
      <c r="BA1037" t="s">
        <v>341</v>
      </c>
      <c r="BB1037">
        <v>0</v>
      </c>
      <c r="BC1037" t="s">
        <v>67</v>
      </c>
      <c r="BD1037" t="s">
        <v>67</v>
      </c>
      <c r="BE1037" t="s">
        <v>67</v>
      </c>
      <c r="BF1037" t="s">
        <v>70</v>
      </c>
      <c r="BG1037" t="s">
        <v>128</v>
      </c>
      <c r="BH1037" t="s">
        <v>704</v>
      </c>
      <c r="BI1037" t="s">
        <v>67</v>
      </c>
      <c r="BJ1037" t="s">
        <v>147</v>
      </c>
      <c r="BK1037" t="s">
        <v>67</v>
      </c>
      <c r="BL1037" t="s">
        <v>130</v>
      </c>
      <c r="BM1037">
        <v>30.95</v>
      </c>
      <c r="BN1037">
        <v>30.97</v>
      </c>
      <c r="BO1037" t="s">
        <v>67</v>
      </c>
      <c r="BP1037" t="s">
        <v>67</v>
      </c>
      <c r="BQ1037" t="s">
        <v>148</v>
      </c>
      <c r="BR1037" t="s">
        <v>139</v>
      </c>
      <c r="BS1037" t="s">
        <v>66</v>
      </c>
      <c r="BT1037" t="s">
        <v>98</v>
      </c>
      <c r="BU1037">
        <v>-1.25</v>
      </c>
      <c r="BV1037">
        <v>-1</v>
      </c>
    </row>
    <row r="1038" spans="1:74" x14ac:dyDescent="0.25">
      <c r="A1038" t="s">
        <v>115</v>
      </c>
      <c r="B1038" t="s">
        <v>115</v>
      </c>
      <c r="C1038" t="s">
        <v>115</v>
      </c>
      <c r="D1038">
        <v>0</v>
      </c>
      <c r="E1038" t="s">
        <v>67</v>
      </c>
      <c r="F1038" t="s">
        <v>67</v>
      </c>
      <c r="G1038" t="s">
        <v>67</v>
      </c>
      <c r="H1038">
        <v>199</v>
      </c>
      <c r="I1038">
        <v>1.1299999999999999</v>
      </c>
      <c r="J1038" t="s">
        <v>67</v>
      </c>
      <c r="K1038" t="s">
        <v>67</v>
      </c>
      <c r="L1038" t="s">
        <v>67</v>
      </c>
      <c r="M1038" t="s">
        <v>116</v>
      </c>
      <c r="N1038" t="s">
        <v>117</v>
      </c>
      <c r="O1038">
        <v>-2</v>
      </c>
      <c r="P1038" t="s">
        <v>67</v>
      </c>
      <c r="Q1038" t="s">
        <v>67</v>
      </c>
      <c r="R1038" t="s">
        <v>72</v>
      </c>
      <c r="S1038" t="s">
        <v>67</v>
      </c>
      <c r="T1038" t="s">
        <v>120</v>
      </c>
      <c r="U1038" t="s">
        <v>1156</v>
      </c>
      <c r="V1038" t="s">
        <v>119</v>
      </c>
      <c r="W1038" t="s">
        <v>115</v>
      </c>
      <c r="X1038">
        <v>0.5</v>
      </c>
      <c r="Y1038">
        <v>0.5</v>
      </c>
      <c r="Z1038" t="s">
        <v>67</v>
      </c>
      <c r="AA1038" t="s">
        <v>120</v>
      </c>
      <c r="AB1038" t="s">
        <v>92</v>
      </c>
      <c r="AC1038" t="s">
        <v>67</v>
      </c>
      <c r="AD1038">
        <v>2021</v>
      </c>
      <c r="AE1038">
        <v>108.2</v>
      </c>
      <c r="AF1038">
        <v>216</v>
      </c>
      <c r="AG1038" t="s">
        <v>93</v>
      </c>
      <c r="AH1038" t="s">
        <v>66</v>
      </c>
      <c r="AI1038" t="s">
        <v>67</v>
      </c>
      <c r="AJ1038" t="s">
        <v>67</v>
      </c>
      <c r="AK1038" t="s">
        <v>109</v>
      </c>
      <c r="AL1038">
        <v>456728</v>
      </c>
      <c r="AM1038" t="s">
        <v>410</v>
      </c>
      <c r="AN1038" t="s">
        <v>1106</v>
      </c>
      <c r="AO1038" t="s">
        <v>123</v>
      </c>
      <c r="AP1038" t="s">
        <v>124</v>
      </c>
      <c r="AQ1038" t="s">
        <v>68</v>
      </c>
      <c r="AR1038" t="s">
        <v>93</v>
      </c>
      <c r="AS1038" t="s">
        <v>67</v>
      </c>
      <c r="AT1038" t="s">
        <v>67</v>
      </c>
      <c r="AU1038" t="s">
        <v>69</v>
      </c>
      <c r="AV1038" t="s">
        <v>67</v>
      </c>
      <c r="AW1038" t="s">
        <v>126</v>
      </c>
      <c r="AX1038" t="s">
        <v>163</v>
      </c>
      <c r="AY1038" t="s">
        <v>340</v>
      </c>
      <c r="AZ1038" t="s">
        <v>67</v>
      </c>
      <c r="BA1038" t="s">
        <v>341</v>
      </c>
      <c r="BB1038">
        <v>0</v>
      </c>
      <c r="BC1038" t="s">
        <v>67</v>
      </c>
      <c r="BD1038" t="s">
        <v>67</v>
      </c>
      <c r="BE1038" t="s">
        <v>67</v>
      </c>
      <c r="BF1038" t="s">
        <v>70</v>
      </c>
      <c r="BG1038" t="s">
        <v>128</v>
      </c>
      <c r="BH1038" t="s">
        <v>704</v>
      </c>
      <c r="BI1038" t="s">
        <v>67</v>
      </c>
      <c r="BJ1038" t="s">
        <v>147</v>
      </c>
      <c r="BK1038" t="s">
        <v>67</v>
      </c>
      <c r="BL1038" t="s">
        <v>130</v>
      </c>
      <c r="BM1038">
        <v>54.1</v>
      </c>
      <c r="BN1038">
        <v>54.08</v>
      </c>
      <c r="BO1038" t="s">
        <v>67</v>
      </c>
      <c r="BP1038" t="s">
        <v>67</v>
      </c>
      <c r="BQ1038" t="s">
        <v>148</v>
      </c>
      <c r="BR1038" t="s">
        <v>139</v>
      </c>
      <c r="BS1038" t="s">
        <v>66</v>
      </c>
      <c r="BT1038" t="s">
        <v>98</v>
      </c>
      <c r="BU1038">
        <v>-1.25</v>
      </c>
      <c r="BV1038">
        <v>-1</v>
      </c>
    </row>
    <row r="1039" spans="1:74" x14ac:dyDescent="0.25">
      <c r="A1039" t="s">
        <v>115</v>
      </c>
      <c r="B1039" t="s">
        <v>115</v>
      </c>
      <c r="C1039" t="s">
        <v>115</v>
      </c>
      <c r="D1039">
        <v>4.3</v>
      </c>
      <c r="E1039">
        <v>0.99</v>
      </c>
      <c r="F1039" t="s">
        <v>67</v>
      </c>
      <c r="G1039" t="s">
        <v>67</v>
      </c>
      <c r="H1039">
        <v>199</v>
      </c>
      <c r="I1039">
        <v>1.1299999999999999</v>
      </c>
      <c r="J1039" t="s">
        <v>67</v>
      </c>
      <c r="K1039" t="s">
        <v>67</v>
      </c>
      <c r="L1039">
        <v>0</v>
      </c>
      <c r="M1039" t="s">
        <v>116</v>
      </c>
      <c r="N1039" t="s">
        <v>117</v>
      </c>
      <c r="O1039">
        <v>-2</v>
      </c>
      <c r="P1039">
        <v>-1.58</v>
      </c>
      <c r="Q1039">
        <v>-1.23</v>
      </c>
      <c r="R1039" t="s">
        <v>142</v>
      </c>
      <c r="S1039">
        <v>6.2</v>
      </c>
      <c r="T1039" t="s">
        <v>120</v>
      </c>
      <c r="U1039" t="s">
        <v>1157</v>
      </c>
      <c r="V1039" t="s">
        <v>119</v>
      </c>
      <c r="W1039" t="s">
        <v>115</v>
      </c>
      <c r="X1039">
        <v>1.1200000000000001</v>
      </c>
      <c r="Y1039" t="s">
        <v>67</v>
      </c>
      <c r="Z1039">
        <v>-0.98</v>
      </c>
      <c r="AA1039" t="s">
        <v>65</v>
      </c>
      <c r="AB1039" t="s">
        <v>92</v>
      </c>
      <c r="AC1039">
        <v>-1.58</v>
      </c>
      <c r="AD1039">
        <v>2021</v>
      </c>
      <c r="AE1039">
        <v>92.2</v>
      </c>
      <c r="AF1039">
        <v>184</v>
      </c>
      <c r="AG1039" t="s">
        <v>93</v>
      </c>
      <c r="AH1039" t="s">
        <v>66</v>
      </c>
      <c r="AI1039">
        <v>1536</v>
      </c>
      <c r="AJ1039">
        <v>2.13</v>
      </c>
      <c r="AK1039" t="s">
        <v>109</v>
      </c>
      <c r="AL1039">
        <v>456655</v>
      </c>
      <c r="AM1039" t="s">
        <v>410</v>
      </c>
      <c r="AN1039" t="s">
        <v>1106</v>
      </c>
      <c r="AO1039" t="s">
        <v>123</v>
      </c>
      <c r="AP1039" t="s">
        <v>124</v>
      </c>
      <c r="AQ1039" t="s">
        <v>68</v>
      </c>
      <c r="AR1039" t="s">
        <v>93</v>
      </c>
      <c r="AS1039" t="s">
        <v>67</v>
      </c>
      <c r="AT1039" t="s">
        <v>146</v>
      </c>
      <c r="AU1039" t="s">
        <v>69</v>
      </c>
      <c r="AV1039" t="s">
        <v>67</v>
      </c>
      <c r="AW1039" t="s">
        <v>126</v>
      </c>
      <c r="AX1039" t="s">
        <v>163</v>
      </c>
      <c r="AY1039" t="s">
        <v>340</v>
      </c>
      <c r="AZ1039">
        <v>502</v>
      </c>
      <c r="BA1039" t="s">
        <v>341</v>
      </c>
      <c r="BB1039">
        <v>0</v>
      </c>
      <c r="BC1039">
        <v>0.35</v>
      </c>
      <c r="BD1039">
        <v>1.5</v>
      </c>
      <c r="BE1039">
        <v>0</v>
      </c>
      <c r="BF1039" t="s">
        <v>70</v>
      </c>
      <c r="BG1039" t="s">
        <v>128</v>
      </c>
      <c r="BH1039" t="s">
        <v>704</v>
      </c>
      <c r="BI1039" t="s">
        <v>67</v>
      </c>
      <c r="BJ1039" t="s">
        <v>147</v>
      </c>
      <c r="BK1039" t="s">
        <v>67</v>
      </c>
      <c r="BL1039" t="s">
        <v>130</v>
      </c>
      <c r="BM1039" t="s">
        <v>67</v>
      </c>
      <c r="BN1039">
        <v>103.1</v>
      </c>
      <c r="BO1039">
        <v>0.33</v>
      </c>
      <c r="BP1039">
        <v>4.7</v>
      </c>
      <c r="BQ1039" t="s">
        <v>190</v>
      </c>
      <c r="BR1039" t="s">
        <v>139</v>
      </c>
      <c r="BS1039" t="s">
        <v>66</v>
      </c>
      <c r="BT1039" t="s">
        <v>98</v>
      </c>
      <c r="BU1039">
        <v>-1.25</v>
      </c>
      <c r="BV1039">
        <v>-1</v>
      </c>
    </row>
    <row r="1040" spans="1:74" x14ac:dyDescent="0.25">
      <c r="A1040" t="s">
        <v>115</v>
      </c>
      <c r="B1040" t="s">
        <v>115</v>
      </c>
      <c r="C1040" t="s">
        <v>115</v>
      </c>
      <c r="D1040">
        <v>11.3</v>
      </c>
      <c r="E1040">
        <v>0.54</v>
      </c>
      <c r="F1040">
        <v>3.58</v>
      </c>
      <c r="G1040" t="s">
        <v>73</v>
      </c>
      <c r="H1040">
        <v>199</v>
      </c>
      <c r="I1040">
        <v>1.1299999999999999</v>
      </c>
      <c r="J1040" t="s">
        <v>75</v>
      </c>
      <c r="K1040" t="s">
        <v>67</v>
      </c>
      <c r="L1040">
        <v>0</v>
      </c>
      <c r="M1040" t="s">
        <v>116</v>
      </c>
      <c r="N1040" t="s">
        <v>348</v>
      </c>
      <c r="O1040">
        <v>-2.2000000000000002</v>
      </c>
      <c r="P1040">
        <v>-1.56</v>
      </c>
      <c r="Q1040">
        <v>-1.43</v>
      </c>
      <c r="R1040" t="s">
        <v>142</v>
      </c>
      <c r="S1040">
        <v>7.6</v>
      </c>
      <c r="T1040" t="s">
        <v>120</v>
      </c>
      <c r="U1040" t="s">
        <v>1158</v>
      </c>
      <c r="V1040" t="s">
        <v>350</v>
      </c>
      <c r="W1040" t="s">
        <v>115</v>
      </c>
      <c r="X1040">
        <v>0.61</v>
      </c>
      <c r="Y1040">
        <v>3.65</v>
      </c>
      <c r="Z1040">
        <v>-0.97</v>
      </c>
      <c r="AA1040" t="s">
        <v>65</v>
      </c>
      <c r="AB1040" t="s">
        <v>100</v>
      </c>
      <c r="AC1040">
        <v>-1.56</v>
      </c>
      <c r="AD1040">
        <v>2021</v>
      </c>
      <c r="AE1040">
        <v>168.9</v>
      </c>
      <c r="AF1040">
        <v>338</v>
      </c>
      <c r="AG1040" t="s">
        <v>93</v>
      </c>
      <c r="AH1040" t="s">
        <v>66</v>
      </c>
      <c r="AI1040">
        <v>1536</v>
      </c>
      <c r="AJ1040">
        <v>3.74</v>
      </c>
      <c r="AK1040" t="s">
        <v>77</v>
      </c>
      <c r="AL1040">
        <v>457227</v>
      </c>
      <c r="AM1040" t="s">
        <v>407</v>
      </c>
      <c r="AN1040" t="s">
        <v>1106</v>
      </c>
      <c r="AO1040" t="s">
        <v>123</v>
      </c>
      <c r="AP1040" t="s">
        <v>124</v>
      </c>
      <c r="AQ1040" t="s">
        <v>68</v>
      </c>
      <c r="AR1040" t="s">
        <v>93</v>
      </c>
      <c r="AS1040" t="s">
        <v>67</v>
      </c>
      <c r="AT1040" t="s">
        <v>146</v>
      </c>
      <c r="AU1040" t="s">
        <v>69</v>
      </c>
      <c r="AV1040" t="s">
        <v>67</v>
      </c>
      <c r="AW1040" t="s">
        <v>126</v>
      </c>
      <c r="AX1040" t="s">
        <v>469</v>
      </c>
      <c r="AY1040" t="s">
        <v>78</v>
      </c>
      <c r="AZ1040">
        <v>722</v>
      </c>
      <c r="BA1040" t="s">
        <v>341</v>
      </c>
      <c r="BB1040">
        <v>0</v>
      </c>
      <c r="BC1040">
        <v>0.13</v>
      </c>
      <c r="BD1040">
        <v>0.9</v>
      </c>
      <c r="BE1040">
        <v>0</v>
      </c>
      <c r="BF1040" t="s">
        <v>70</v>
      </c>
      <c r="BG1040" t="s">
        <v>128</v>
      </c>
      <c r="BH1040" t="s">
        <v>704</v>
      </c>
      <c r="BI1040" t="s">
        <v>67</v>
      </c>
      <c r="BJ1040" t="s">
        <v>147</v>
      </c>
      <c r="BK1040" t="s">
        <v>67</v>
      </c>
      <c r="BL1040" t="s">
        <v>130</v>
      </c>
      <c r="BM1040">
        <v>616.48500000000001</v>
      </c>
      <c r="BN1040">
        <v>103.08</v>
      </c>
      <c r="BO1040">
        <v>0.31</v>
      </c>
      <c r="BP1040">
        <v>6.7</v>
      </c>
      <c r="BQ1040" t="s">
        <v>190</v>
      </c>
      <c r="BR1040" t="s">
        <v>139</v>
      </c>
      <c r="BS1040" t="s">
        <v>66</v>
      </c>
      <c r="BT1040" t="s">
        <v>79</v>
      </c>
      <c r="BU1040">
        <v>-1.25</v>
      </c>
      <c r="BV1040">
        <v>-1</v>
      </c>
    </row>
    <row r="1041" spans="1:74" x14ac:dyDescent="0.25">
      <c r="A1041" t="s">
        <v>80</v>
      </c>
      <c r="B1041" t="s">
        <v>80</v>
      </c>
      <c r="C1041" t="s">
        <v>80</v>
      </c>
      <c r="D1041">
        <v>41.8</v>
      </c>
      <c r="E1041">
        <v>1.96</v>
      </c>
      <c r="F1041" t="s">
        <v>67</v>
      </c>
      <c r="G1041" t="s">
        <v>67</v>
      </c>
      <c r="H1041">
        <v>199</v>
      </c>
      <c r="I1041">
        <v>1.1299999999999999</v>
      </c>
      <c r="J1041" t="s">
        <v>67</v>
      </c>
      <c r="K1041" t="s">
        <v>67</v>
      </c>
      <c r="L1041">
        <v>0</v>
      </c>
      <c r="M1041" t="s">
        <v>116</v>
      </c>
      <c r="N1041" t="s">
        <v>117</v>
      </c>
      <c r="O1041">
        <v>-2.2000000000000002</v>
      </c>
      <c r="P1041">
        <v>-1.61</v>
      </c>
      <c r="Q1041">
        <v>-1.61</v>
      </c>
      <c r="R1041" t="s">
        <v>142</v>
      </c>
      <c r="S1041">
        <v>19.5</v>
      </c>
      <c r="T1041" t="s">
        <v>120</v>
      </c>
      <c r="U1041" t="s">
        <v>1159</v>
      </c>
      <c r="V1041" t="s">
        <v>119</v>
      </c>
      <c r="W1041" t="s">
        <v>80</v>
      </c>
      <c r="X1041">
        <v>2.21</v>
      </c>
      <c r="Y1041" t="s">
        <v>67</v>
      </c>
      <c r="Z1041">
        <v>-1.03</v>
      </c>
      <c r="AA1041" t="s">
        <v>65</v>
      </c>
      <c r="AB1041" t="s">
        <v>92</v>
      </c>
      <c r="AC1041">
        <v>-1.61</v>
      </c>
      <c r="AD1041">
        <v>2021</v>
      </c>
      <c r="AE1041">
        <v>232.3</v>
      </c>
      <c r="AF1041">
        <v>465</v>
      </c>
      <c r="AG1041" t="s">
        <v>93</v>
      </c>
      <c r="AH1041" t="s">
        <v>66</v>
      </c>
      <c r="AI1041">
        <v>1536</v>
      </c>
      <c r="AJ1041">
        <v>13.84</v>
      </c>
      <c r="AK1041" t="s">
        <v>109</v>
      </c>
      <c r="AL1041">
        <v>456660</v>
      </c>
      <c r="AM1041" t="s">
        <v>374</v>
      </c>
      <c r="AN1041" t="s">
        <v>1106</v>
      </c>
      <c r="AO1041" t="s">
        <v>123</v>
      </c>
      <c r="AP1041" t="s">
        <v>124</v>
      </c>
      <c r="AQ1041" t="s">
        <v>68</v>
      </c>
      <c r="AR1041" t="s">
        <v>93</v>
      </c>
      <c r="AS1041" t="s">
        <v>67</v>
      </c>
      <c r="AT1041" t="s">
        <v>146</v>
      </c>
      <c r="AU1041" t="s">
        <v>69</v>
      </c>
      <c r="AV1041" t="s">
        <v>67</v>
      </c>
      <c r="AW1041" t="s">
        <v>126</v>
      </c>
      <c r="AX1041" t="s">
        <v>163</v>
      </c>
      <c r="AY1041" t="s">
        <v>340</v>
      </c>
      <c r="AZ1041">
        <v>1179</v>
      </c>
      <c r="BA1041" t="s">
        <v>341</v>
      </c>
      <c r="BB1041">
        <v>0</v>
      </c>
      <c r="BC1041">
        <v>0</v>
      </c>
      <c r="BD1041">
        <v>0</v>
      </c>
      <c r="BE1041">
        <v>1.5</v>
      </c>
      <c r="BF1041" t="s">
        <v>70</v>
      </c>
      <c r="BG1041" t="s">
        <v>128</v>
      </c>
      <c r="BH1041" t="s">
        <v>704</v>
      </c>
      <c r="BI1041" t="s">
        <v>67</v>
      </c>
      <c r="BJ1041" t="s">
        <v>147</v>
      </c>
      <c r="BK1041" t="s">
        <v>67</v>
      </c>
      <c r="BL1041" t="s">
        <v>130</v>
      </c>
      <c r="BM1041" t="s">
        <v>67</v>
      </c>
      <c r="BN1041">
        <v>514.51</v>
      </c>
      <c r="BO1041">
        <v>0.36</v>
      </c>
      <c r="BP1041">
        <v>18</v>
      </c>
      <c r="BQ1041" t="s">
        <v>74</v>
      </c>
      <c r="BR1041" t="s">
        <v>139</v>
      </c>
      <c r="BS1041" t="s">
        <v>66</v>
      </c>
      <c r="BT1041" t="s">
        <v>98</v>
      </c>
      <c r="BU1041">
        <v>-1.25</v>
      </c>
      <c r="BV1041">
        <v>-1</v>
      </c>
    </row>
    <row r="1042" spans="1:74" x14ac:dyDescent="0.25">
      <c r="A1042" t="s">
        <v>80</v>
      </c>
      <c r="B1042" t="s">
        <v>80</v>
      </c>
      <c r="C1042" t="s">
        <v>80</v>
      </c>
      <c r="D1042">
        <v>0</v>
      </c>
      <c r="E1042" t="s">
        <v>67</v>
      </c>
      <c r="F1042" t="s">
        <v>67</v>
      </c>
      <c r="G1042" t="s">
        <v>67</v>
      </c>
      <c r="H1042">
        <v>199</v>
      </c>
      <c r="I1042">
        <v>1.1299999999999999</v>
      </c>
      <c r="J1042" t="s">
        <v>67</v>
      </c>
      <c r="K1042" t="s">
        <v>67</v>
      </c>
      <c r="L1042" t="s">
        <v>67</v>
      </c>
      <c r="M1042" t="s">
        <v>116</v>
      </c>
      <c r="N1042" t="s">
        <v>117</v>
      </c>
      <c r="O1042">
        <v>-2.2000000000000002</v>
      </c>
      <c r="P1042" t="s">
        <v>67</v>
      </c>
      <c r="Q1042" t="s">
        <v>67</v>
      </c>
      <c r="R1042" t="s">
        <v>72</v>
      </c>
      <c r="S1042" t="s">
        <v>67</v>
      </c>
      <c r="T1042" t="s">
        <v>120</v>
      </c>
      <c r="U1042" t="s">
        <v>1160</v>
      </c>
      <c r="V1042" t="s">
        <v>119</v>
      </c>
      <c r="W1042" t="s">
        <v>80</v>
      </c>
      <c r="X1042">
        <v>0.5</v>
      </c>
      <c r="Y1042">
        <v>0.5</v>
      </c>
      <c r="Z1042" t="s">
        <v>67</v>
      </c>
      <c r="AA1042" t="s">
        <v>120</v>
      </c>
      <c r="AB1042" t="s">
        <v>92</v>
      </c>
      <c r="AC1042" t="s">
        <v>67</v>
      </c>
      <c r="AD1042">
        <v>2021</v>
      </c>
      <c r="AE1042">
        <v>9.6999999999999993</v>
      </c>
      <c r="AF1042">
        <v>19</v>
      </c>
      <c r="AG1042" t="s">
        <v>93</v>
      </c>
      <c r="AH1042" t="s">
        <v>66</v>
      </c>
      <c r="AI1042" t="s">
        <v>67</v>
      </c>
      <c r="AJ1042" t="s">
        <v>67</v>
      </c>
      <c r="AK1042" t="s">
        <v>109</v>
      </c>
      <c r="AL1042">
        <v>456764</v>
      </c>
      <c r="AM1042" t="s">
        <v>374</v>
      </c>
      <c r="AN1042" t="s">
        <v>1106</v>
      </c>
      <c r="AO1042" t="s">
        <v>123</v>
      </c>
      <c r="AP1042" t="s">
        <v>124</v>
      </c>
      <c r="AQ1042" t="s">
        <v>68</v>
      </c>
      <c r="AR1042" t="s">
        <v>93</v>
      </c>
      <c r="AS1042" t="s">
        <v>67</v>
      </c>
      <c r="AT1042" t="s">
        <v>67</v>
      </c>
      <c r="AU1042" t="s">
        <v>69</v>
      </c>
      <c r="AV1042" t="s">
        <v>67</v>
      </c>
      <c r="AW1042" t="s">
        <v>126</v>
      </c>
      <c r="AX1042" t="s">
        <v>163</v>
      </c>
      <c r="AY1042" t="s">
        <v>340</v>
      </c>
      <c r="AZ1042" t="s">
        <v>67</v>
      </c>
      <c r="BA1042" t="s">
        <v>341</v>
      </c>
      <c r="BB1042">
        <v>0</v>
      </c>
      <c r="BC1042" t="s">
        <v>67</v>
      </c>
      <c r="BD1042" t="s">
        <v>67</v>
      </c>
      <c r="BE1042" t="s">
        <v>67</v>
      </c>
      <c r="BF1042" t="s">
        <v>70</v>
      </c>
      <c r="BG1042" t="s">
        <v>128</v>
      </c>
      <c r="BH1042" t="s">
        <v>704</v>
      </c>
      <c r="BI1042" t="s">
        <v>67</v>
      </c>
      <c r="BJ1042" t="s">
        <v>147</v>
      </c>
      <c r="BK1042" t="s">
        <v>67</v>
      </c>
      <c r="BL1042" t="s">
        <v>130</v>
      </c>
      <c r="BM1042">
        <v>4.8499999999999996</v>
      </c>
      <c r="BN1042">
        <v>4.8600000000000003</v>
      </c>
      <c r="BO1042" t="s">
        <v>67</v>
      </c>
      <c r="BP1042" t="s">
        <v>67</v>
      </c>
      <c r="BQ1042" t="s">
        <v>148</v>
      </c>
      <c r="BR1042" t="s">
        <v>139</v>
      </c>
      <c r="BS1042" t="s">
        <v>66</v>
      </c>
      <c r="BT1042" t="s">
        <v>98</v>
      </c>
      <c r="BU1042">
        <v>-1.25</v>
      </c>
      <c r="BV1042">
        <v>-1</v>
      </c>
    </row>
    <row r="1043" spans="1:74" x14ac:dyDescent="0.25">
      <c r="A1043" t="s">
        <v>80</v>
      </c>
      <c r="B1043" t="s">
        <v>80</v>
      </c>
      <c r="C1043" t="s">
        <v>80</v>
      </c>
      <c r="D1043">
        <v>0</v>
      </c>
      <c r="E1043" t="s">
        <v>67</v>
      </c>
      <c r="F1043" t="s">
        <v>67</v>
      </c>
      <c r="G1043" t="s">
        <v>67</v>
      </c>
      <c r="H1043">
        <v>199</v>
      </c>
      <c r="I1043">
        <v>1.1299999999999999</v>
      </c>
      <c r="J1043" t="s">
        <v>67</v>
      </c>
      <c r="K1043" t="s">
        <v>67</v>
      </c>
      <c r="L1043" t="s">
        <v>67</v>
      </c>
      <c r="M1043" t="s">
        <v>116</v>
      </c>
      <c r="N1043" t="s">
        <v>117</v>
      </c>
      <c r="O1043">
        <v>-2.2000000000000002</v>
      </c>
      <c r="P1043" t="s">
        <v>67</v>
      </c>
      <c r="Q1043" t="s">
        <v>67</v>
      </c>
      <c r="R1043" t="s">
        <v>72</v>
      </c>
      <c r="S1043" t="s">
        <v>67</v>
      </c>
      <c r="T1043" t="s">
        <v>120</v>
      </c>
      <c r="U1043" t="s">
        <v>1161</v>
      </c>
      <c r="V1043" t="s">
        <v>119</v>
      </c>
      <c r="W1043" t="s">
        <v>80</v>
      </c>
      <c r="X1043">
        <v>0.5</v>
      </c>
      <c r="Y1043">
        <v>0.5</v>
      </c>
      <c r="Z1043" t="s">
        <v>67</v>
      </c>
      <c r="AA1043" t="s">
        <v>120</v>
      </c>
      <c r="AB1043" t="s">
        <v>92</v>
      </c>
      <c r="AC1043" t="s">
        <v>67</v>
      </c>
      <c r="AD1043">
        <v>2021</v>
      </c>
      <c r="AE1043">
        <v>9.1</v>
      </c>
      <c r="AF1043">
        <v>18</v>
      </c>
      <c r="AG1043" t="s">
        <v>93</v>
      </c>
      <c r="AH1043" t="s">
        <v>66</v>
      </c>
      <c r="AI1043" t="s">
        <v>67</v>
      </c>
      <c r="AJ1043" t="s">
        <v>67</v>
      </c>
      <c r="AK1043" t="s">
        <v>109</v>
      </c>
      <c r="AL1043">
        <v>456676</v>
      </c>
      <c r="AM1043" t="s">
        <v>374</v>
      </c>
      <c r="AN1043" t="s">
        <v>1106</v>
      </c>
      <c r="AO1043" t="s">
        <v>123</v>
      </c>
      <c r="AP1043" t="s">
        <v>124</v>
      </c>
      <c r="AQ1043" t="s">
        <v>68</v>
      </c>
      <c r="AR1043" t="s">
        <v>93</v>
      </c>
      <c r="AS1043" t="s">
        <v>67</v>
      </c>
      <c r="AT1043" t="s">
        <v>67</v>
      </c>
      <c r="AU1043" t="s">
        <v>69</v>
      </c>
      <c r="AV1043" t="s">
        <v>67</v>
      </c>
      <c r="AW1043" t="s">
        <v>126</v>
      </c>
      <c r="AX1043" t="s">
        <v>432</v>
      </c>
      <c r="AY1043" t="s">
        <v>340</v>
      </c>
      <c r="AZ1043" t="s">
        <v>67</v>
      </c>
      <c r="BA1043" t="s">
        <v>341</v>
      </c>
      <c r="BB1043">
        <v>0</v>
      </c>
      <c r="BC1043" t="s">
        <v>67</v>
      </c>
      <c r="BD1043" t="s">
        <v>67</v>
      </c>
      <c r="BE1043" t="s">
        <v>67</v>
      </c>
      <c r="BF1043" t="s">
        <v>70</v>
      </c>
      <c r="BG1043" t="s">
        <v>128</v>
      </c>
      <c r="BH1043" t="s">
        <v>704</v>
      </c>
      <c r="BI1043" t="s">
        <v>67</v>
      </c>
      <c r="BJ1043" t="s">
        <v>147</v>
      </c>
      <c r="BK1043" t="s">
        <v>67</v>
      </c>
      <c r="BL1043" t="s">
        <v>130</v>
      </c>
      <c r="BM1043">
        <v>4.55</v>
      </c>
      <c r="BN1043">
        <v>4.57</v>
      </c>
      <c r="BO1043" t="s">
        <v>67</v>
      </c>
      <c r="BP1043" t="s">
        <v>67</v>
      </c>
      <c r="BQ1043" t="s">
        <v>148</v>
      </c>
      <c r="BR1043" t="s">
        <v>139</v>
      </c>
      <c r="BS1043" t="s">
        <v>66</v>
      </c>
      <c r="BT1043" t="s">
        <v>98</v>
      </c>
      <c r="BU1043">
        <v>-1.25</v>
      </c>
      <c r="BV1043">
        <v>-1</v>
      </c>
    </row>
    <row r="1044" spans="1:74" x14ac:dyDescent="0.25">
      <c r="A1044" t="s">
        <v>67</v>
      </c>
      <c r="B1044" t="s">
        <v>67</v>
      </c>
      <c r="C1044" t="s">
        <v>67</v>
      </c>
      <c r="D1044" t="s">
        <v>67</v>
      </c>
      <c r="E1044" t="s">
        <v>67</v>
      </c>
      <c r="F1044" t="s">
        <v>67</v>
      </c>
      <c r="G1044" t="s">
        <v>67</v>
      </c>
      <c r="H1044">
        <v>199</v>
      </c>
      <c r="I1044">
        <v>1.1299999999999999</v>
      </c>
      <c r="J1044" t="s">
        <v>67</v>
      </c>
      <c r="K1044" t="s">
        <v>67</v>
      </c>
      <c r="L1044" t="s">
        <v>67</v>
      </c>
      <c r="M1044" t="s">
        <v>116</v>
      </c>
      <c r="N1044" t="s">
        <v>67</v>
      </c>
      <c r="O1044" t="s">
        <v>67</v>
      </c>
      <c r="P1044" t="s">
        <v>67</v>
      </c>
      <c r="Q1044" t="s">
        <v>67</v>
      </c>
      <c r="R1044" t="s">
        <v>67</v>
      </c>
      <c r="S1044" t="s">
        <v>67</v>
      </c>
      <c r="T1044" t="s">
        <v>67</v>
      </c>
      <c r="U1044" t="s">
        <v>1162</v>
      </c>
      <c r="V1044" t="s">
        <v>67</v>
      </c>
      <c r="W1044" t="s">
        <v>67</v>
      </c>
      <c r="X1044" t="s">
        <v>67</v>
      </c>
      <c r="Y1044" t="s">
        <v>67</v>
      </c>
      <c r="Z1044" t="s">
        <v>67</v>
      </c>
      <c r="AA1044" t="s">
        <v>67</v>
      </c>
      <c r="AB1044" t="s">
        <v>67</v>
      </c>
      <c r="AC1044" t="s">
        <v>67</v>
      </c>
      <c r="AD1044">
        <v>2021</v>
      </c>
      <c r="AE1044" t="s">
        <v>67</v>
      </c>
      <c r="AF1044" t="s">
        <v>67</v>
      </c>
      <c r="AG1044" t="s">
        <v>67</v>
      </c>
      <c r="AH1044" t="s">
        <v>67</v>
      </c>
      <c r="AI1044" t="s">
        <v>67</v>
      </c>
      <c r="AJ1044" t="s">
        <v>67</v>
      </c>
      <c r="AK1044" t="s">
        <v>67</v>
      </c>
      <c r="AL1044">
        <v>460563</v>
      </c>
      <c r="AM1044" t="s">
        <v>67</v>
      </c>
      <c r="AN1044" t="s">
        <v>67</v>
      </c>
      <c r="AO1044" t="s">
        <v>67</v>
      </c>
      <c r="AP1044" t="s">
        <v>67</v>
      </c>
      <c r="AQ1044" t="s">
        <v>68</v>
      </c>
      <c r="AR1044" t="s">
        <v>67</v>
      </c>
      <c r="AS1044" t="s">
        <v>67</v>
      </c>
      <c r="AT1044" t="s">
        <v>67</v>
      </c>
      <c r="AU1044" t="s">
        <v>67</v>
      </c>
      <c r="AV1044" t="s">
        <v>67</v>
      </c>
      <c r="AW1044" t="s">
        <v>126</v>
      </c>
      <c r="AX1044" t="s">
        <v>363</v>
      </c>
      <c r="AY1044" t="s">
        <v>67</v>
      </c>
      <c r="AZ1044" t="s">
        <v>67</v>
      </c>
      <c r="BA1044" t="s">
        <v>67</v>
      </c>
      <c r="BB1044">
        <v>0</v>
      </c>
      <c r="BC1044" t="s">
        <v>67</v>
      </c>
      <c r="BD1044" t="s">
        <v>67</v>
      </c>
      <c r="BE1044" t="s">
        <v>67</v>
      </c>
      <c r="BF1044" t="s">
        <v>70</v>
      </c>
      <c r="BG1044" t="s">
        <v>99</v>
      </c>
      <c r="BH1044" t="s">
        <v>704</v>
      </c>
      <c r="BI1044" t="s">
        <v>135</v>
      </c>
      <c r="BJ1044" t="s">
        <v>67</v>
      </c>
      <c r="BK1044" t="s">
        <v>67</v>
      </c>
      <c r="BL1044" t="s">
        <v>97</v>
      </c>
      <c r="BM1044" t="s">
        <v>67</v>
      </c>
      <c r="BN1044" t="s">
        <v>67</v>
      </c>
      <c r="BO1044" t="s">
        <v>67</v>
      </c>
      <c r="BP1044" t="s">
        <v>67</v>
      </c>
      <c r="BQ1044" t="s">
        <v>67</v>
      </c>
      <c r="BR1044" t="s">
        <v>934</v>
      </c>
      <c r="BS1044" t="s">
        <v>67</v>
      </c>
      <c r="BT1044" t="s">
        <v>67</v>
      </c>
      <c r="BU1044" t="s">
        <v>67</v>
      </c>
      <c r="BV1044" t="s">
        <v>67</v>
      </c>
    </row>
    <row r="1045" spans="1:74" x14ac:dyDescent="0.25">
      <c r="A1045" t="s">
        <v>67</v>
      </c>
      <c r="B1045" t="s">
        <v>67</v>
      </c>
      <c r="C1045" t="s">
        <v>67</v>
      </c>
      <c r="D1045" t="s">
        <v>67</v>
      </c>
      <c r="E1045" t="s">
        <v>67</v>
      </c>
      <c r="F1045" t="s">
        <v>67</v>
      </c>
      <c r="G1045" t="s">
        <v>67</v>
      </c>
      <c r="H1045">
        <v>199</v>
      </c>
      <c r="I1045">
        <v>1.1299999999999999</v>
      </c>
      <c r="J1045" t="s">
        <v>67</v>
      </c>
      <c r="K1045" t="s">
        <v>67</v>
      </c>
      <c r="L1045" t="s">
        <v>67</v>
      </c>
      <c r="M1045" t="s">
        <v>116</v>
      </c>
      <c r="N1045" t="s">
        <v>67</v>
      </c>
      <c r="O1045" t="s">
        <v>67</v>
      </c>
      <c r="P1045" t="s">
        <v>67</v>
      </c>
      <c r="Q1045" t="s">
        <v>67</v>
      </c>
      <c r="R1045" t="s">
        <v>67</v>
      </c>
      <c r="S1045" t="s">
        <v>67</v>
      </c>
      <c r="T1045" t="s">
        <v>120</v>
      </c>
      <c r="U1045" t="s">
        <v>1163</v>
      </c>
      <c r="V1045" t="s">
        <v>67</v>
      </c>
      <c r="W1045" t="s">
        <v>67</v>
      </c>
      <c r="X1045" t="s">
        <v>67</v>
      </c>
      <c r="Y1045" t="s">
        <v>67</v>
      </c>
      <c r="Z1045" t="s">
        <v>67</v>
      </c>
      <c r="AA1045" t="s">
        <v>67</v>
      </c>
      <c r="AB1045" t="s">
        <v>67</v>
      </c>
      <c r="AC1045" t="s">
        <v>67</v>
      </c>
      <c r="AD1045">
        <v>2021</v>
      </c>
      <c r="AE1045" t="s">
        <v>67</v>
      </c>
      <c r="AF1045" t="s">
        <v>67</v>
      </c>
      <c r="AG1045" t="s">
        <v>67</v>
      </c>
      <c r="AH1045" t="s">
        <v>67</v>
      </c>
      <c r="AI1045" t="s">
        <v>67</v>
      </c>
      <c r="AJ1045" t="s">
        <v>67</v>
      </c>
      <c r="AK1045" t="s">
        <v>67</v>
      </c>
      <c r="AL1045">
        <v>460566</v>
      </c>
      <c r="AM1045" t="s">
        <v>67</v>
      </c>
      <c r="AN1045" t="s">
        <v>1106</v>
      </c>
      <c r="AO1045" t="s">
        <v>67</v>
      </c>
      <c r="AP1045" t="s">
        <v>67</v>
      </c>
      <c r="AQ1045" t="s">
        <v>68</v>
      </c>
      <c r="AR1045" t="s">
        <v>67</v>
      </c>
      <c r="AS1045" t="s">
        <v>67</v>
      </c>
      <c r="AT1045" t="s">
        <v>67</v>
      </c>
      <c r="AU1045" t="s">
        <v>67</v>
      </c>
      <c r="AV1045" t="s">
        <v>67</v>
      </c>
      <c r="AW1045" t="s">
        <v>126</v>
      </c>
      <c r="AX1045" t="s">
        <v>236</v>
      </c>
      <c r="AY1045" t="s">
        <v>67</v>
      </c>
      <c r="AZ1045" t="s">
        <v>67</v>
      </c>
      <c r="BA1045" t="s">
        <v>341</v>
      </c>
      <c r="BB1045">
        <v>0</v>
      </c>
      <c r="BC1045" t="s">
        <v>67</v>
      </c>
      <c r="BD1045" t="s">
        <v>67</v>
      </c>
      <c r="BE1045" t="s">
        <v>67</v>
      </c>
      <c r="BF1045" t="s">
        <v>128</v>
      </c>
      <c r="BG1045" t="s">
        <v>128</v>
      </c>
      <c r="BH1045" t="s">
        <v>704</v>
      </c>
      <c r="BI1045" t="s">
        <v>135</v>
      </c>
      <c r="BJ1045" t="s">
        <v>67</v>
      </c>
      <c r="BK1045" t="s">
        <v>67</v>
      </c>
      <c r="BL1045" t="s">
        <v>130</v>
      </c>
      <c r="BM1045" t="s">
        <v>67</v>
      </c>
      <c r="BN1045" t="s">
        <v>67</v>
      </c>
      <c r="BO1045" t="s">
        <v>67</v>
      </c>
      <c r="BP1045" t="s">
        <v>67</v>
      </c>
      <c r="BQ1045" t="s">
        <v>67</v>
      </c>
      <c r="BR1045" t="s">
        <v>1120</v>
      </c>
      <c r="BS1045" t="s">
        <v>67</v>
      </c>
      <c r="BT1045" t="s">
        <v>67</v>
      </c>
      <c r="BU1045" t="s">
        <v>67</v>
      </c>
      <c r="BV1045" t="s">
        <v>67</v>
      </c>
    </row>
    <row r="1046" spans="1:74" x14ac:dyDescent="0.25">
      <c r="A1046" t="s">
        <v>67</v>
      </c>
      <c r="B1046" t="s">
        <v>67</v>
      </c>
      <c r="C1046" t="s">
        <v>67</v>
      </c>
      <c r="D1046" t="s">
        <v>67</v>
      </c>
      <c r="E1046" t="s">
        <v>67</v>
      </c>
      <c r="F1046" t="s">
        <v>67</v>
      </c>
      <c r="G1046" t="s">
        <v>67</v>
      </c>
      <c r="H1046">
        <v>199</v>
      </c>
      <c r="I1046">
        <v>1.1299999999999999</v>
      </c>
      <c r="J1046" t="s">
        <v>67</v>
      </c>
      <c r="K1046" t="s">
        <v>67</v>
      </c>
      <c r="L1046" t="s">
        <v>67</v>
      </c>
      <c r="M1046" t="s">
        <v>116</v>
      </c>
      <c r="N1046" t="s">
        <v>67</v>
      </c>
      <c r="O1046" t="s">
        <v>67</v>
      </c>
      <c r="P1046" t="s">
        <v>67</v>
      </c>
      <c r="Q1046" t="s">
        <v>67</v>
      </c>
      <c r="R1046" t="s">
        <v>67</v>
      </c>
      <c r="S1046" t="s">
        <v>67</v>
      </c>
      <c r="T1046" t="s">
        <v>67</v>
      </c>
      <c r="U1046" t="s">
        <v>1164</v>
      </c>
      <c r="V1046" t="s">
        <v>67</v>
      </c>
      <c r="W1046" t="s">
        <v>67</v>
      </c>
      <c r="X1046" t="s">
        <v>67</v>
      </c>
      <c r="Y1046" t="s">
        <v>67</v>
      </c>
      <c r="Z1046" t="s">
        <v>67</v>
      </c>
      <c r="AA1046" t="s">
        <v>67</v>
      </c>
      <c r="AB1046" t="s">
        <v>67</v>
      </c>
      <c r="AC1046" t="s">
        <v>67</v>
      </c>
      <c r="AD1046">
        <v>2021</v>
      </c>
      <c r="AE1046" t="s">
        <v>67</v>
      </c>
      <c r="AF1046" t="s">
        <v>67</v>
      </c>
      <c r="AG1046" t="s">
        <v>67</v>
      </c>
      <c r="AH1046" t="s">
        <v>67</v>
      </c>
      <c r="AI1046" t="s">
        <v>67</v>
      </c>
      <c r="AJ1046" t="s">
        <v>67</v>
      </c>
      <c r="AK1046" t="s">
        <v>67</v>
      </c>
      <c r="AL1046">
        <v>460514</v>
      </c>
      <c r="AM1046" t="s">
        <v>67</v>
      </c>
      <c r="AN1046" t="s">
        <v>67</v>
      </c>
      <c r="AO1046" t="s">
        <v>67</v>
      </c>
      <c r="AP1046" t="s">
        <v>67</v>
      </c>
      <c r="AQ1046" t="s">
        <v>68</v>
      </c>
      <c r="AR1046" t="s">
        <v>67</v>
      </c>
      <c r="AS1046" t="s">
        <v>67</v>
      </c>
      <c r="AT1046" t="s">
        <v>67</v>
      </c>
      <c r="AU1046" t="s">
        <v>67</v>
      </c>
      <c r="AV1046" t="s">
        <v>67</v>
      </c>
      <c r="AW1046" t="s">
        <v>126</v>
      </c>
      <c r="AX1046" t="s">
        <v>837</v>
      </c>
      <c r="AY1046" t="s">
        <v>67</v>
      </c>
      <c r="AZ1046" t="s">
        <v>67</v>
      </c>
      <c r="BA1046" t="s">
        <v>341</v>
      </c>
      <c r="BB1046">
        <v>0</v>
      </c>
      <c r="BC1046" t="s">
        <v>67</v>
      </c>
      <c r="BD1046" t="s">
        <v>67</v>
      </c>
      <c r="BE1046" t="s">
        <v>67</v>
      </c>
      <c r="BF1046" t="s">
        <v>303</v>
      </c>
      <c r="BG1046" t="s">
        <v>99</v>
      </c>
      <c r="BH1046" t="s">
        <v>704</v>
      </c>
      <c r="BI1046" t="s">
        <v>135</v>
      </c>
      <c r="BJ1046" t="s">
        <v>67</v>
      </c>
      <c r="BK1046" t="s">
        <v>67</v>
      </c>
      <c r="BL1046" t="s">
        <v>97</v>
      </c>
      <c r="BM1046" t="s">
        <v>67</v>
      </c>
      <c r="BN1046" t="s">
        <v>67</v>
      </c>
      <c r="BO1046" t="s">
        <v>67</v>
      </c>
      <c r="BP1046" t="s">
        <v>67</v>
      </c>
      <c r="BQ1046" t="s">
        <v>67</v>
      </c>
      <c r="BR1046" t="s">
        <v>723</v>
      </c>
      <c r="BS1046" t="s">
        <v>67</v>
      </c>
      <c r="BT1046" t="s">
        <v>67</v>
      </c>
      <c r="BU1046" t="s">
        <v>67</v>
      </c>
      <c r="BV1046" t="s">
        <v>67</v>
      </c>
    </row>
    <row r="1047" spans="1:74" x14ac:dyDescent="0.25">
      <c r="A1047" t="s">
        <v>80</v>
      </c>
      <c r="B1047" t="s">
        <v>80</v>
      </c>
      <c r="C1047" t="s">
        <v>80</v>
      </c>
      <c r="D1047">
        <v>10</v>
      </c>
      <c r="E1047">
        <v>0.49</v>
      </c>
      <c r="F1047" t="s">
        <v>67</v>
      </c>
      <c r="G1047" t="s">
        <v>67</v>
      </c>
      <c r="H1047">
        <v>199</v>
      </c>
      <c r="I1047">
        <v>1.1299999999999999</v>
      </c>
      <c r="J1047" t="s">
        <v>67</v>
      </c>
      <c r="K1047" t="s">
        <v>67</v>
      </c>
      <c r="L1047">
        <v>0</v>
      </c>
      <c r="M1047" t="s">
        <v>116</v>
      </c>
      <c r="N1047" t="s">
        <v>117</v>
      </c>
      <c r="O1047">
        <v>-1.3</v>
      </c>
      <c r="P1047">
        <v>-1.96</v>
      </c>
      <c r="Q1047">
        <v>-1.86</v>
      </c>
      <c r="R1047" t="s">
        <v>142</v>
      </c>
      <c r="S1047">
        <v>11.8</v>
      </c>
      <c r="T1047" t="s">
        <v>120</v>
      </c>
      <c r="U1047" t="s">
        <v>1165</v>
      </c>
      <c r="V1047" t="s">
        <v>119</v>
      </c>
      <c r="W1047" t="s">
        <v>80</v>
      </c>
      <c r="X1047">
        <v>0.55000000000000004</v>
      </c>
      <c r="Y1047" t="s">
        <v>67</v>
      </c>
      <c r="Z1047">
        <v>-0.92</v>
      </c>
      <c r="AA1047" t="s">
        <v>65</v>
      </c>
      <c r="AB1047" t="s">
        <v>92</v>
      </c>
      <c r="AC1047">
        <v>-1.96</v>
      </c>
      <c r="AD1047">
        <v>2021</v>
      </c>
      <c r="AE1047">
        <v>101.9</v>
      </c>
      <c r="AF1047">
        <v>204</v>
      </c>
      <c r="AG1047" t="s">
        <v>93</v>
      </c>
      <c r="AH1047" t="s">
        <v>66</v>
      </c>
      <c r="AI1047">
        <v>1536</v>
      </c>
      <c r="AJ1047">
        <v>0.49</v>
      </c>
      <c r="AK1047" t="s">
        <v>109</v>
      </c>
      <c r="AL1047">
        <v>456782</v>
      </c>
      <c r="AM1047" t="s">
        <v>1166</v>
      </c>
      <c r="AN1047" t="s">
        <v>1167</v>
      </c>
      <c r="AO1047" t="s">
        <v>123</v>
      </c>
      <c r="AP1047" t="s">
        <v>124</v>
      </c>
      <c r="AQ1047" t="s">
        <v>68</v>
      </c>
      <c r="AR1047" t="s">
        <v>93</v>
      </c>
      <c r="AS1047" t="s">
        <v>67</v>
      </c>
      <c r="AT1047" t="s">
        <v>146</v>
      </c>
      <c r="AU1047" t="s">
        <v>69</v>
      </c>
      <c r="AV1047" t="s">
        <v>67</v>
      </c>
      <c r="AW1047" t="s">
        <v>126</v>
      </c>
      <c r="AX1047" t="s">
        <v>837</v>
      </c>
      <c r="AY1047" t="s">
        <v>340</v>
      </c>
      <c r="AZ1047">
        <v>1287</v>
      </c>
      <c r="BA1047" t="s">
        <v>341</v>
      </c>
      <c r="BB1047">
        <v>0</v>
      </c>
      <c r="BC1047">
        <v>0.1</v>
      </c>
      <c r="BD1047">
        <v>1</v>
      </c>
      <c r="BE1047">
        <v>1</v>
      </c>
      <c r="BF1047" t="s">
        <v>303</v>
      </c>
      <c r="BG1047" t="s">
        <v>99</v>
      </c>
      <c r="BH1047" t="s">
        <v>704</v>
      </c>
      <c r="BI1047" t="s">
        <v>67</v>
      </c>
      <c r="BJ1047" t="s">
        <v>147</v>
      </c>
      <c r="BK1047" t="s">
        <v>67</v>
      </c>
      <c r="BL1047" t="s">
        <v>97</v>
      </c>
      <c r="BM1047" t="s">
        <v>67</v>
      </c>
      <c r="BN1047">
        <v>56.41</v>
      </c>
      <c r="BO1047">
        <v>0.86</v>
      </c>
      <c r="BP1047">
        <v>9.8000000000000007</v>
      </c>
      <c r="BQ1047" t="s">
        <v>74</v>
      </c>
      <c r="BR1047" t="s">
        <v>723</v>
      </c>
      <c r="BS1047" t="s">
        <v>66</v>
      </c>
      <c r="BT1047" t="s">
        <v>98</v>
      </c>
      <c r="BU1047">
        <v>-1.1000000000000001</v>
      </c>
      <c r="BV1047">
        <v>-0.9</v>
      </c>
    </row>
    <row r="1048" spans="1:74" x14ac:dyDescent="0.25">
      <c r="A1048" t="s">
        <v>170</v>
      </c>
      <c r="B1048" t="s">
        <v>171</v>
      </c>
      <c r="C1048" t="s">
        <v>165</v>
      </c>
      <c r="D1048">
        <v>2.5</v>
      </c>
      <c r="E1048">
        <v>0.15</v>
      </c>
      <c r="F1048">
        <v>0.56999999999999995</v>
      </c>
      <c r="G1048" t="s">
        <v>105</v>
      </c>
      <c r="H1048">
        <v>199</v>
      </c>
      <c r="I1048">
        <v>1.1299999999999999</v>
      </c>
      <c r="J1048" t="s">
        <v>106</v>
      </c>
      <c r="K1048" t="s">
        <v>67</v>
      </c>
      <c r="L1048">
        <v>0</v>
      </c>
      <c r="M1048" t="s">
        <v>116</v>
      </c>
      <c r="N1048" t="s">
        <v>107</v>
      </c>
      <c r="O1048">
        <v>-2</v>
      </c>
      <c r="P1048">
        <v>-1.69</v>
      </c>
      <c r="Q1048">
        <v>-1.49</v>
      </c>
      <c r="R1048" t="s">
        <v>142</v>
      </c>
      <c r="S1048">
        <v>5.7</v>
      </c>
      <c r="T1048" t="s">
        <v>65</v>
      </c>
      <c r="U1048" t="s">
        <v>1168</v>
      </c>
      <c r="V1048" t="s">
        <v>108</v>
      </c>
      <c r="W1048" t="s">
        <v>170</v>
      </c>
      <c r="X1048">
        <v>0.17</v>
      </c>
      <c r="Y1048">
        <v>0.59</v>
      </c>
      <c r="Z1048">
        <v>-1.03</v>
      </c>
      <c r="AA1048" t="s">
        <v>65</v>
      </c>
      <c r="AB1048" t="s">
        <v>92</v>
      </c>
      <c r="AC1048">
        <v>-1.69</v>
      </c>
      <c r="AD1048">
        <v>2021</v>
      </c>
      <c r="AE1048">
        <v>131.19999999999999</v>
      </c>
      <c r="AF1048">
        <v>262</v>
      </c>
      <c r="AG1048" t="s">
        <v>93</v>
      </c>
      <c r="AH1048" t="s">
        <v>66</v>
      </c>
      <c r="AI1048">
        <v>1536</v>
      </c>
      <c r="AJ1048">
        <v>0.85</v>
      </c>
      <c r="AK1048" t="s">
        <v>109</v>
      </c>
      <c r="AL1048">
        <v>457690</v>
      </c>
      <c r="AM1048" t="s">
        <v>445</v>
      </c>
      <c r="AN1048" t="s">
        <v>67</v>
      </c>
      <c r="AO1048" t="s">
        <v>123</v>
      </c>
      <c r="AP1048" t="s">
        <v>124</v>
      </c>
      <c r="AQ1048" t="s">
        <v>68</v>
      </c>
      <c r="AR1048" t="s">
        <v>93</v>
      </c>
      <c r="AS1048" t="s">
        <v>67</v>
      </c>
      <c r="AT1048" t="s">
        <v>146</v>
      </c>
      <c r="AU1048" t="s">
        <v>125</v>
      </c>
      <c r="AV1048" t="s">
        <v>67</v>
      </c>
      <c r="AW1048" t="s">
        <v>126</v>
      </c>
      <c r="AX1048" t="s">
        <v>339</v>
      </c>
      <c r="AY1048" t="s">
        <v>110</v>
      </c>
      <c r="AZ1048">
        <v>291</v>
      </c>
      <c r="BA1048" t="s">
        <v>67</v>
      </c>
      <c r="BB1048">
        <v>0</v>
      </c>
      <c r="BC1048">
        <v>0.2</v>
      </c>
      <c r="BD1048">
        <v>1.9</v>
      </c>
      <c r="BE1048">
        <v>1.9</v>
      </c>
      <c r="BF1048" t="s">
        <v>70</v>
      </c>
      <c r="BG1048" t="s">
        <v>128</v>
      </c>
      <c r="BH1048" t="s">
        <v>704</v>
      </c>
      <c r="BI1048" t="s">
        <v>67</v>
      </c>
      <c r="BJ1048" t="s">
        <v>147</v>
      </c>
      <c r="BK1048" t="s">
        <v>67</v>
      </c>
      <c r="BL1048" t="s">
        <v>130</v>
      </c>
      <c r="BM1048">
        <v>77.408000000000001</v>
      </c>
      <c r="BN1048">
        <v>22.23</v>
      </c>
      <c r="BO1048">
        <v>0.44</v>
      </c>
      <c r="BP1048">
        <v>1.9</v>
      </c>
      <c r="BQ1048" t="s">
        <v>148</v>
      </c>
      <c r="BR1048" t="s">
        <v>139</v>
      </c>
      <c r="BS1048" t="s">
        <v>133</v>
      </c>
      <c r="BT1048" t="s">
        <v>98</v>
      </c>
      <c r="BU1048">
        <v>-1.25</v>
      </c>
      <c r="BV1048">
        <v>-1</v>
      </c>
    </row>
    <row r="1049" spans="1:74" x14ac:dyDescent="0.25">
      <c r="A1049" t="s">
        <v>170</v>
      </c>
      <c r="B1049" t="s">
        <v>171</v>
      </c>
      <c r="C1049" t="s">
        <v>165</v>
      </c>
      <c r="D1049">
        <v>1.9</v>
      </c>
      <c r="E1049">
        <v>0.09</v>
      </c>
      <c r="F1049">
        <v>0.65</v>
      </c>
      <c r="G1049" t="s">
        <v>105</v>
      </c>
      <c r="H1049">
        <v>199</v>
      </c>
      <c r="I1049">
        <v>1.1299999999999999</v>
      </c>
      <c r="J1049" t="s">
        <v>106</v>
      </c>
      <c r="K1049" t="s">
        <v>67</v>
      </c>
      <c r="L1049">
        <v>0</v>
      </c>
      <c r="M1049" t="s">
        <v>116</v>
      </c>
      <c r="N1049" t="s">
        <v>107</v>
      </c>
      <c r="O1049">
        <v>-2</v>
      </c>
      <c r="P1049">
        <v>-1.48</v>
      </c>
      <c r="Q1049">
        <v>-1.45</v>
      </c>
      <c r="R1049" t="s">
        <v>142</v>
      </c>
      <c r="S1049">
        <v>6</v>
      </c>
      <c r="T1049" t="s">
        <v>65</v>
      </c>
      <c r="U1049" t="s">
        <v>1168</v>
      </c>
      <c r="V1049" t="s">
        <v>108</v>
      </c>
      <c r="W1049" t="s">
        <v>170</v>
      </c>
      <c r="X1049">
        <v>0.1</v>
      </c>
      <c r="Y1049">
        <v>0.66</v>
      </c>
      <c r="Z1049">
        <v>-1</v>
      </c>
      <c r="AA1049" t="s">
        <v>65</v>
      </c>
      <c r="AB1049" t="s">
        <v>92</v>
      </c>
      <c r="AC1049">
        <v>-1.48</v>
      </c>
      <c r="AD1049">
        <v>2021</v>
      </c>
      <c r="AE1049">
        <v>89.9</v>
      </c>
      <c r="AF1049">
        <v>180</v>
      </c>
      <c r="AG1049" t="s">
        <v>93</v>
      </c>
      <c r="AH1049" t="s">
        <v>66</v>
      </c>
      <c r="AI1049">
        <v>1536</v>
      </c>
      <c r="AJ1049">
        <v>0.75</v>
      </c>
      <c r="AK1049" t="s">
        <v>109</v>
      </c>
      <c r="AL1049">
        <v>457691</v>
      </c>
      <c r="AM1049" t="s">
        <v>445</v>
      </c>
      <c r="AN1049" t="s">
        <v>67</v>
      </c>
      <c r="AO1049" t="s">
        <v>123</v>
      </c>
      <c r="AP1049" t="s">
        <v>124</v>
      </c>
      <c r="AQ1049" t="s">
        <v>68</v>
      </c>
      <c r="AR1049" t="s">
        <v>93</v>
      </c>
      <c r="AS1049" t="s">
        <v>67</v>
      </c>
      <c r="AT1049" t="s">
        <v>146</v>
      </c>
      <c r="AU1049" t="s">
        <v>125</v>
      </c>
      <c r="AV1049" t="s">
        <v>67</v>
      </c>
      <c r="AW1049" t="s">
        <v>126</v>
      </c>
      <c r="AX1049" t="s">
        <v>339</v>
      </c>
      <c r="AY1049" t="s">
        <v>110</v>
      </c>
      <c r="AZ1049">
        <v>1181</v>
      </c>
      <c r="BA1049" t="s">
        <v>67</v>
      </c>
      <c r="BB1049">
        <v>0</v>
      </c>
      <c r="BC1049">
        <v>0.03</v>
      </c>
      <c r="BD1049">
        <v>1.9</v>
      </c>
      <c r="BE1049">
        <v>1.9</v>
      </c>
      <c r="BF1049" t="s">
        <v>70</v>
      </c>
      <c r="BG1049" t="s">
        <v>128</v>
      </c>
      <c r="BH1049" t="s">
        <v>704</v>
      </c>
      <c r="BI1049" t="s">
        <v>67</v>
      </c>
      <c r="BJ1049" t="s">
        <v>147</v>
      </c>
      <c r="BK1049" t="s">
        <v>67</v>
      </c>
      <c r="BL1049" t="s">
        <v>130</v>
      </c>
      <c r="BM1049">
        <v>59.334000000000003</v>
      </c>
      <c r="BN1049">
        <v>9.15</v>
      </c>
      <c r="BO1049">
        <v>0.23</v>
      </c>
      <c r="BP1049">
        <v>2.1</v>
      </c>
      <c r="BQ1049" t="s">
        <v>131</v>
      </c>
      <c r="BR1049" t="s">
        <v>139</v>
      </c>
      <c r="BS1049" t="s">
        <v>133</v>
      </c>
      <c r="BT1049" t="s">
        <v>98</v>
      </c>
      <c r="BU1049">
        <v>-1.25</v>
      </c>
      <c r="BV1049">
        <v>-1</v>
      </c>
    </row>
    <row r="1050" spans="1:74" x14ac:dyDescent="0.25">
      <c r="A1050" t="s">
        <v>67</v>
      </c>
      <c r="B1050" t="s">
        <v>67</v>
      </c>
      <c r="C1050" t="s">
        <v>67</v>
      </c>
      <c r="D1050" t="s">
        <v>67</v>
      </c>
      <c r="E1050" t="s">
        <v>67</v>
      </c>
      <c r="F1050" t="s">
        <v>67</v>
      </c>
      <c r="G1050" t="s">
        <v>67</v>
      </c>
      <c r="H1050">
        <v>199</v>
      </c>
      <c r="I1050">
        <v>1.1299999999999999</v>
      </c>
      <c r="J1050" t="s">
        <v>67</v>
      </c>
      <c r="K1050" t="s">
        <v>67</v>
      </c>
      <c r="L1050" t="s">
        <v>67</v>
      </c>
      <c r="M1050" t="s">
        <v>116</v>
      </c>
      <c r="N1050" t="s">
        <v>67</v>
      </c>
      <c r="O1050" t="s">
        <v>67</v>
      </c>
      <c r="P1050" t="s">
        <v>67</v>
      </c>
      <c r="Q1050" t="s">
        <v>67</v>
      </c>
      <c r="R1050" t="s">
        <v>67</v>
      </c>
      <c r="S1050" t="s">
        <v>67</v>
      </c>
      <c r="T1050" t="s">
        <v>67</v>
      </c>
      <c r="U1050" t="s">
        <v>1169</v>
      </c>
      <c r="V1050" t="s">
        <v>67</v>
      </c>
      <c r="W1050" t="s">
        <v>67</v>
      </c>
      <c r="X1050" t="s">
        <v>67</v>
      </c>
      <c r="Y1050" t="s">
        <v>67</v>
      </c>
      <c r="Z1050" t="s">
        <v>67</v>
      </c>
      <c r="AA1050" t="s">
        <v>67</v>
      </c>
      <c r="AB1050" t="s">
        <v>67</v>
      </c>
      <c r="AC1050" t="s">
        <v>67</v>
      </c>
      <c r="AD1050">
        <v>2021</v>
      </c>
      <c r="AE1050" t="s">
        <v>67</v>
      </c>
      <c r="AF1050" t="s">
        <v>67</v>
      </c>
      <c r="AG1050" t="s">
        <v>67</v>
      </c>
      <c r="AH1050" t="s">
        <v>67</v>
      </c>
      <c r="AI1050" t="s">
        <v>67</v>
      </c>
      <c r="AJ1050" t="s">
        <v>67</v>
      </c>
      <c r="AK1050" t="s">
        <v>67</v>
      </c>
      <c r="AL1050">
        <v>460496</v>
      </c>
      <c r="AM1050" t="s">
        <v>67</v>
      </c>
      <c r="AN1050" t="s">
        <v>67</v>
      </c>
      <c r="AO1050" t="s">
        <v>67</v>
      </c>
      <c r="AP1050" t="s">
        <v>67</v>
      </c>
      <c r="AQ1050" t="s">
        <v>68</v>
      </c>
      <c r="AR1050" t="s">
        <v>67</v>
      </c>
      <c r="AS1050" t="s">
        <v>67</v>
      </c>
      <c r="AT1050" t="s">
        <v>67</v>
      </c>
      <c r="AU1050" t="s">
        <v>67</v>
      </c>
      <c r="AV1050" t="s">
        <v>67</v>
      </c>
      <c r="AW1050" t="s">
        <v>126</v>
      </c>
      <c r="AX1050" t="s">
        <v>339</v>
      </c>
      <c r="AY1050" t="s">
        <v>67</v>
      </c>
      <c r="AZ1050" t="s">
        <v>67</v>
      </c>
      <c r="BA1050" t="s">
        <v>67</v>
      </c>
      <c r="BB1050">
        <v>0</v>
      </c>
      <c r="BC1050" t="s">
        <v>67</v>
      </c>
      <c r="BD1050" t="s">
        <v>67</v>
      </c>
      <c r="BE1050" t="s">
        <v>67</v>
      </c>
      <c r="BF1050" t="s">
        <v>70</v>
      </c>
      <c r="BG1050" t="s">
        <v>128</v>
      </c>
      <c r="BH1050" t="s">
        <v>704</v>
      </c>
      <c r="BI1050" t="s">
        <v>135</v>
      </c>
      <c r="BJ1050" t="s">
        <v>67</v>
      </c>
      <c r="BK1050" t="s">
        <v>67</v>
      </c>
      <c r="BL1050" t="s">
        <v>130</v>
      </c>
      <c r="BM1050" t="s">
        <v>67</v>
      </c>
      <c r="BN1050" t="s">
        <v>67</v>
      </c>
      <c r="BO1050" t="s">
        <v>67</v>
      </c>
      <c r="BP1050" t="s">
        <v>67</v>
      </c>
      <c r="BQ1050" t="s">
        <v>67</v>
      </c>
      <c r="BR1050" t="s">
        <v>139</v>
      </c>
      <c r="BS1050" t="s">
        <v>67</v>
      </c>
      <c r="BT1050" t="s">
        <v>67</v>
      </c>
      <c r="BU1050" t="s">
        <v>67</v>
      </c>
      <c r="BV1050" t="s">
        <v>67</v>
      </c>
    </row>
    <row r="1051" spans="1:74" x14ac:dyDescent="0.25">
      <c r="A1051" t="s">
        <v>507</v>
      </c>
      <c r="B1051" t="s">
        <v>508</v>
      </c>
      <c r="C1051" t="s">
        <v>141</v>
      </c>
      <c r="D1051">
        <v>19.899999999999999</v>
      </c>
      <c r="E1051">
        <v>1.47</v>
      </c>
      <c r="F1051" t="s">
        <v>67</v>
      </c>
      <c r="G1051" t="s">
        <v>67</v>
      </c>
      <c r="H1051">
        <v>199</v>
      </c>
      <c r="I1051">
        <v>1.1299999999999999</v>
      </c>
      <c r="J1051" t="s">
        <v>67</v>
      </c>
      <c r="K1051" t="s">
        <v>67</v>
      </c>
      <c r="L1051">
        <v>0</v>
      </c>
      <c r="M1051" t="s">
        <v>116</v>
      </c>
      <c r="N1051" t="s">
        <v>1129</v>
      </c>
      <c r="O1051">
        <v>-1.4</v>
      </c>
      <c r="P1051">
        <v>-2.14</v>
      </c>
      <c r="Q1051">
        <v>-1.91</v>
      </c>
      <c r="R1051" t="s">
        <v>142</v>
      </c>
      <c r="S1051">
        <v>17</v>
      </c>
      <c r="T1051" t="s">
        <v>120</v>
      </c>
      <c r="U1051" t="s">
        <v>1170</v>
      </c>
      <c r="V1051" t="s">
        <v>108</v>
      </c>
      <c r="W1051" t="s">
        <v>507</v>
      </c>
      <c r="X1051">
        <v>1.66</v>
      </c>
      <c r="Y1051" t="s">
        <v>67</v>
      </c>
      <c r="Z1051">
        <v>-0.98</v>
      </c>
      <c r="AA1051" t="s">
        <v>65</v>
      </c>
      <c r="AB1051" t="s">
        <v>1131</v>
      </c>
      <c r="AC1051">
        <v>-2.14</v>
      </c>
      <c r="AD1051">
        <v>2021</v>
      </c>
      <c r="AE1051">
        <v>146.69999999999999</v>
      </c>
      <c r="AF1051">
        <v>293</v>
      </c>
      <c r="AG1051" t="s">
        <v>93</v>
      </c>
      <c r="AH1051" t="s">
        <v>66</v>
      </c>
      <c r="AI1051">
        <v>1536</v>
      </c>
      <c r="AJ1051">
        <v>11.41</v>
      </c>
      <c r="AK1051" t="s">
        <v>109</v>
      </c>
      <c r="AL1051">
        <v>456646</v>
      </c>
      <c r="AM1051" t="s">
        <v>1010</v>
      </c>
      <c r="AN1051" t="s">
        <v>1171</v>
      </c>
      <c r="AO1051" t="s">
        <v>123</v>
      </c>
      <c r="AP1051" t="s">
        <v>124</v>
      </c>
      <c r="AQ1051" t="s">
        <v>68</v>
      </c>
      <c r="AR1051" t="s">
        <v>93</v>
      </c>
      <c r="AS1051" t="s">
        <v>67</v>
      </c>
      <c r="AT1051" t="s">
        <v>146</v>
      </c>
      <c r="AU1051" t="s">
        <v>69</v>
      </c>
      <c r="AV1051" t="s">
        <v>67</v>
      </c>
      <c r="AW1051" t="s">
        <v>126</v>
      </c>
      <c r="AX1051" t="s">
        <v>301</v>
      </c>
      <c r="AY1051" t="s">
        <v>340</v>
      </c>
      <c r="AZ1051">
        <v>522</v>
      </c>
      <c r="BA1051" t="s">
        <v>341</v>
      </c>
      <c r="BB1051">
        <v>0</v>
      </c>
      <c r="BC1051">
        <v>0.23</v>
      </c>
      <c r="BD1051">
        <v>2.4</v>
      </c>
      <c r="BE1051">
        <v>1</v>
      </c>
      <c r="BF1051" t="s">
        <v>67</v>
      </c>
      <c r="BG1051" t="s">
        <v>67</v>
      </c>
      <c r="BH1051" t="s">
        <v>704</v>
      </c>
      <c r="BI1051" t="s">
        <v>67</v>
      </c>
      <c r="BJ1051" t="s">
        <v>147</v>
      </c>
      <c r="BK1051" t="s">
        <v>67</v>
      </c>
      <c r="BL1051" t="s">
        <v>67</v>
      </c>
      <c r="BM1051" t="s">
        <v>67</v>
      </c>
      <c r="BN1051">
        <v>243.63</v>
      </c>
      <c r="BO1051">
        <v>0.89</v>
      </c>
      <c r="BP1051">
        <v>13.6</v>
      </c>
      <c r="BQ1051" t="s">
        <v>74</v>
      </c>
      <c r="BR1051" t="s">
        <v>67</v>
      </c>
      <c r="BS1051" t="s">
        <v>66</v>
      </c>
      <c r="BT1051" t="s">
        <v>98</v>
      </c>
      <c r="BU1051">
        <v>-1.25</v>
      </c>
      <c r="BV1051">
        <v>-1</v>
      </c>
    </row>
    <row r="1052" spans="1:74" x14ac:dyDescent="0.25">
      <c r="A1052" t="s">
        <v>67</v>
      </c>
      <c r="B1052" t="s">
        <v>67</v>
      </c>
      <c r="C1052" t="s">
        <v>67</v>
      </c>
      <c r="D1052" t="s">
        <v>67</v>
      </c>
      <c r="E1052" t="s">
        <v>67</v>
      </c>
      <c r="F1052" t="s">
        <v>67</v>
      </c>
      <c r="G1052" t="s">
        <v>67</v>
      </c>
      <c r="H1052">
        <v>199</v>
      </c>
      <c r="I1052">
        <v>1.1299999999999999</v>
      </c>
      <c r="J1052" t="s">
        <v>67</v>
      </c>
      <c r="K1052" t="s">
        <v>67</v>
      </c>
      <c r="L1052" t="s">
        <v>67</v>
      </c>
      <c r="M1052" t="s">
        <v>116</v>
      </c>
      <c r="N1052" t="s">
        <v>67</v>
      </c>
      <c r="O1052" t="s">
        <v>67</v>
      </c>
      <c r="P1052" t="s">
        <v>67</v>
      </c>
      <c r="Q1052" t="s">
        <v>67</v>
      </c>
      <c r="R1052" t="s">
        <v>67</v>
      </c>
      <c r="S1052" t="s">
        <v>67</v>
      </c>
      <c r="T1052" t="s">
        <v>67</v>
      </c>
      <c r="U1052" t="s">
        <v>1172</v>
      </c>
      <c r="V1052" t="s">
        <v>67</v>
      </c>
      <c r="W1052" t="s">
        <v>67</v>
      </c>
      <c r="X1052" t="s">
        <v>67</v>
      </c>
      <c r="Y1052" t="s">
        <v>67</v>
      </c>
      <c r="Z1052" t="s">
        <v>67</v>
      </c>
      <c r="AA1052" t="s">
        <v>67</v>
      </c>
      <c r="AB1052" t="s">
        <v>67</v>
      </c>
      <c r="AC1052" t="s">
        <v>67</v>
      </c>
      <c r="AD1052">
        <v>2021</v>
      </c>
      <c r="AE1052" t="s">
        <v>67</v>
      </c>
      <c r="AF1052" t="s">
        <v>67</v>
      </c>
      <c r="AG1052" t="s">
        <v>67</v>
      </c>
      <c r="AH1052" t="s">
        <v>67</v>
      </c>
      <c r="AI1052" t="s">
        <v>67</v>
      </c>
      <c r="AJ1052" t="s">
        <v>67</v>
      </c>
      <c r="AK1052" t="s">
        <v>67</v>
      </c>
      <c r="AL1052">
        <v>460578</v>
      </c>
      <c r="AM1052" t="s">
        <v>67</v>
      </c>
      <c r="AN1052" t="s">
        <v>67</v>
      </c>
      <c r="AO1052" t="s">
        <v>67</v>
      </c>
      <c r="AP1052" t="s">
        <v>67</v>
      </c>
      <c r="AQ1052" t="s">
        <v>1173</v>
      </c>
      <c r="AR1052" t="s">
        <v>67</v>
      </c>
      <c r="AS1052" t="s">
        <v>67</v>
      </c>
      <c r="AT1052" t="s">
        <v>67</v>
      </c>
      <c r="AU1052" t="s">
        <v>67</v>
      </c>
      <c r="AV1052" t="s">
        <v>67</v>
      </c>
      <c r="AW1052" t="s">
        <v>126</v>
      </c>
      <c r="AX1052" t="s">
        <v>594</v>
      </c>
      <c r="AY1052" t="s">
        <v>67</v>
      </c>
      <c r="AZ1052" t="s">
        <v>67</v>
      </c>
      <c r="BA1052" t="s">
        <v>341</v>
      </c>
      <c r="BB1052">
        <v>0</v>
      </c>
      <c r="BC1052" t="s">
        <v>67</v>
      </c>
      <c r="BD1052" t="s">
        <v>67</v>
      </c>
      <c r="BE1052" t="s">
        <v>67</v>
      </c>
      <c r="BF1052" t="s">
        <v>70</v>
      </c>
      <c r="BG1052" t="s">
        <v>128</v>
      </c>
      <c r="BH1052" t="s">
        <v>704</v>
      </c>
      <c r="BI1052" t="s">
        <v>135</v>
      </c>
      <c r="BJ1052" t="s">
        <v>67</v>
      </c>
      <c r="BK1052" t="s">
        <v>67</v>
      </c>
      <c r="BL1052" t="s">
        <v>130</v>
      </c>
      <c r="BM1052" t="s">
        <v>67</v>
      </c>
      <c r="BN1052" t="s">
        <v>67</v>
      </c>
      <c r="BO1052" t="s">
        <v>67</v>
      </c>
      <c r="BP1052" t="s">
        <v>67</v>
      </c>
      <c r="BQ1052" t="s">
        <v>67</v>
      </c>
      <c r="BR1052" t="s">
        <v>139</v>
      </c>
      <c r="BS1052" t="s">
        <v>67</v>
      </c>
      <c r="BT1052" t="s">
        <v>67</v>
      </c>
      <c r="BU1052" t="s">
        <v>67</v>
      </c>
      <c r="BV1052" t="s">
        <v>67</v>
      </c>
    </row>
    <row r="1053" spans="1:74" x14ac:dyDescent="0.25">
      <c r="A1053" t="s">
        <v>195</v>
      </c>
      <c r="B1053" t="s">
        <v>195</v>
      </c>
      <c r="C1053" t="s">
        <v>195</v>
      </c>
      <c r="D1053">
        <v>0</v>
      </c>
      <c r="E1053" t="s">
        <v>67</v>
      </c>
      <c r="F1053" t="s">
        <v>67</v>
      </c>
      <c r="G1053" t="s">
        <v>67</v>
      </c>
      <c r="H1053">
        <v>199</v>
      </c>
      <c r="I1053">
        <v>1.1299999999999999</v>
      </c>
      <c r="J1053" t="s">
        <v>67</v>
      </c>
      <c r="K1053" t="s">
        <v>67</v>
      </c>
      <c r="L1053" t="s">
        <v>67</v>
      </c>
      <c r="M1053" t="s">
        <v>116</v>
      </c>
      <c r="N1053" t="s">
        <v>117</v>
      </c>
      <c r="O1053">
        <v>-1.2</v>
      </c>
      <c r="P1053" t="s">
        <v>67</v>
      </c>
      <c r="Q1053" t="s">
        <v>67</v>
      </c>
      <c r="R1053" t="s">
        <v>72</v>
      </c>
      <c r="S1053" t="s">
        <v>67</v>
      </c>
      <c r="T1053" t="s">
        <v>120</v>
      </c>
      <c r="U1053" t="s">
        <v>1174</v>
      </c>
      <c r="V1053" t="s">
        <v>119</v>
      </c>
      <c r="W1053" t="s">
        <v>195</v>
      </c>
      <c r="X1053">
        <v>0.5</v>
      </c>
      <c r="Y1053">
        <v>0.5</v>
      </c>
      <c r="Z1053" t="s">
        <v>67</v>
      </c>
      <c r="AA1053" t="s">
        <v>120</v>
      </c>
      <c r="AB1053" t="s">
        <v>92</v>
      </c>
      <c r="AC1053" t="s">
        <v>67</v>
      </c>
      <c r="AD1053">
        <v>2021</v>
      </c>
      <c r="AE1053">
        <v>3.2</v>
      </c>
      <c r="AF1053">
        <v>6</v>
      </c>
      <c r="AG1053" t="s">
        <v>93</v>
      </c>
      <c r="AH1053" t="s">
        <v>66</v>
      </c>
      <c r="AI1053" t="s">
        <v>67</v>
      </c>
      <c r="AJ1053" t="s">
        <v>67</v>
      </c>
      <c r="AK1053" t="s">
        <v>109</v>
      </c>
      <c r="AL1053">
        <v>456702</v>
      </c>
      <c r="AM1053" t="s">
        <v>718</v>
      </c>
      <c r="AN1053" t="s">
        <v>1175</v>
      </c>
      <c r="AO1053" t="s">
        <v>123</v>
      </c>
      <c r="AP1053" t="s">
        <v>124</v>
      </c>
      <c r="AQ1053" t="s">
        <v>68</v>
      </c>
      <c r="AR1053" t="s">
        <v>93</v>
      </c>
      <c r="AS1053" t="s">
        <v>67</v>
      </c>
      <c r="AT1053" t="s">
        <v>67</v>
      </c>
      <c r="AU1053" t="s">
        <v>69</v>
      </c>
      <c r="AV1053" t="s">
        <v>67</v>
      </c>
      <c r="AW1053" t="s">
        <v>126</v>
      </c>
      <c r="AX1053" t="s">
        <v>594</v>
      </c>
      <c r="AY1053" t="s">
        <v>340</v>
      </c>
      <c r="AZ1053" t="s">
        <v>67</v>
      </c>
      <c r="BA1053" t="s">
        <v>341</v>
      </c>
      <c r="BB1053">
        <v>0</v>
      </c>
      <c r="BC1053" t="s">
        <v>67</v>
      </c>
      <c r="BD1053" t="s">
        <v>67</v>
      </c>
      <c r="BE1053" t="s">
        <v>67</v>
      </c>
      <c r="BF1053" t="s">
        <v>70</v>
      </c>
      <c r="BG1053" t="s">
        <v>128</v>
      </c>
      <c r="BH1053" t="s">
        <v>704</v>
      </c>
      <c r="BI1053" t="s">
        <v>67</v>
      </c>
      <c r="BJ1053" t="s">
        <v>147</v>
      </c>
      <c r="BK1053" t="s">
        <v>67</v>
      </c>
      <c r="BL1053" t="s">
        <v>130</v>
      </c>
      <c r="BM1053">
        <v>1.6</v>
      </c>
      <c r="BN1053">
        <v>1.61</v>
      </c>
      <c r="BO1053" t="s">
        <v>67</v>
      </c>
      <c r="BP1053" t="s">
        <v>67</v>
      </c>
      <c r="BQ1053" t="s">
        <v>148</v>
      </c>
      <c r="BR1053" t="s">
        <v>139</v>
      </c>
      <c r="BS1053" t="s">
        <v>66</v>
      </c>
      <c r="BT1053" t="s">
        <v>98</v>
      </c>
      <c r="BU1053">
        <v>-1.25</v>
      </c>
      <c r="BV1053">
        <v>-1</v>
      </c>
    </row>
    <row r="1054" spans="1:74" x14ac:dyDescent="0.25">
      <c r="A1054" t="s">
        <v>115</v>
      </c>
      <c r="B1054" t="s">
        <v>115</v>
      </c>
      <c r="C1054" t="s">
        <v>115</v>
      </c>
      <c r="D1054">
        <v>0</v>
      </c>
      <c r="E1054" t="s">
        <v>67</v>
      </c>
      <c r="F1054" t="s">
        <v>67</v>
      </c>
      <c r="G1054" t="s">
        <v>67</v>
      </c>
      <c r="H1054">
        <v>199</v>
      </c>
      <c r="I1054">
        <v>1.1299999999999999</v>
      </c>
      <c r="J1054" t="s">
        <v>67</v>
      </c>
      <c r="K1054" t="s">
        <v>67</v>
      </c>
      <c r="L1054" t="s">
        <v>67</v>
      </c>
      <c r="M1054" t="s">
        <v>116</v>
      </c>
      <c r="N1054" t="s">
        <v>117</v>
      </c>
      <c r="O1054">
        <v>-2.2000000000000002</v>
      </c>
      <c r="P1054" t="s">
        <v>67</v>
      </c>
      <c r="Q1054" t="s">
        <v>67</v>
      </c>
      <c r="R1054" t="s">
        <v>72</v>
      </c>
      <c r="S1054" t="s">
        <v>67</v>
      </c>
      <c r="T1054" t="s">
        <v>120</v>
      </c>
      <c r="U1054" t="s">
        <v>1176</v>
      </c>
      <c r="V1054" t="s">
        <v>119</v>
      </c>
      <c r="W1054" t="s">
        <v>115</v>
      </c>
      <c r="X1054">
        <v>0.5</v>
      </c>
      <c r="Y1054">
        <v>0.5</v>
      </c>
      <c r="Z1054" t="s">
        <v>67</v>
      </c>
      <c r="AA1054" t="s">
        <v>120</v>
      </c>
      <c r="AB1054" t="s">
        <v>92</v>
      </c>
      <c r="AC1054" t="s">
        <v>67</v>
      </c>
      <c r="AD1054">
        <v>2021</v>
      </c>
      <c r="AE1054">
        <v>335.3</v>
      </c>
      <c r="AF1054">
        <v>671</v>
      </c>
      <c r="AG1054" t="s">
        <v>93</v>
      </c>
      <c r="AH1054" t="s">
        <v>66</v>
      </c>
      <c r="AI1054" t="s">
        <v>67</v>
      </c>
      <c r="AJ1054" t="s">
        <v>67</v>
      </c>
      <c r="AK1054" t="s">
        <v>109</v>
      </c>
      <c r="AL1054">
        <v>456780</v>
      </c>
      <c r="AM1054" t="s">
        <v>1177</v>
      </c>
      <c r="AN1054" t="s">
        <v>1178</v>
      </c>
      <c r="AO1054" t="s">
        <v>123</v>
      </c>
      <c r="AP1054" t="s">
        <v>124</v>
      </c>
      <c r="AQ1054" t="s">
        <v>68</v>
      </c>
      <c r="AR1054" t="s">
        <v>93</v>
      </c>
      <c r="AS1054" t="s">
        <v>67</v>
      </c>
      <c r="AT1054" t="s">
        <v>67</v>
      </c>
      <c r="AU1054" t="s">
        <v>69</v>
      </c>
      <c r="AV1054" t="s">
        <v>67</v>
      </c>
      <c r="AW1054" t="s">
        <v>126</v>
      </c>
      <c r="AX1054" t="s">
        <v>363</v>
      </c>
      <c r="AY1054" t="s">
        <v>340</v>
      </c>
      <c r="AZ1054" t="s">
        <v>67</v>
      </c>
      <c r="BA1054" t="s">
        <v>341</v>
      </c>
      <c r="BB1054">
        <v>0</v>
      </c>
      <c r="BC1054" t="s">
        <v>67</v>
      </c>
      <c r="BD1054" t="s">
        <v>67</v>
      </c>
      <c r="BE1054" t="s">
        <v>67</v>
      </c>
      <c r="BF1054" t="s">
        <v>70</v>
      </c>
      <c r="BG1054" t="s">
        <v>128</v>
      </c>
      <c r="BH1054" t="s">
        <v>704</v>
      </c>
      <c r="BI1054" t="s">
        <v>67</v>
      </c>
      <c r="BJ1054" t="s">
        <v>147</v>
      </c>
      <c r="BK1054" t="s">
        <v>67</v>
      </c>
      <c r="BL1054" t="s">
        <v>130</v>
      </c>
      <c r="BM1054">
        <v>167.65</v>
      </c>
      <c r="BN1054">
        <v>167.63</v>
      </c>
      <c r="BO1054" t="s">
        <v>67</v>
      </c>
      <c r="BP1054" t="s">
        <v>67</v>
      </c>
      <c r="BQ1054" t="s">
        <v>148</v>
      </c>
      <c r="BR1054" t="s">
        <v>139</v>
      </c>
      <c r="BS1054" t="s">
        <v>66</v>
      </c>
      <c r="BT1054" t="s">
        <v>98</v>
      </c>
      <c r="BU1054">
        <v>-1.25</v>
      </c>
      <c r="BV1054">
        <v>-1</v>
      </c>
    </row>
    <row r="1055" spans="1:74" x14ac:dyDescent="0.25">
      <c r="A1055" t="s">
        <v>115</v>
      </c>
      <c r="B1055" t="s">
        <v>115</v>
      </c>
      <c r="C1055" t="s">
        <v>115</v>
      </c>
      <c r="D1055">
        <v>0</v>
      </c>
      <c r="E1055" t="s">
        <v>67</v>
      </c>
      <c r="F1055" t="s">
        <v>67</v>
      </c>
      <c r="G1055" t="s">
        <v>67</v>
      </c>
      <c r="H1055">
        <v>199</v>
      </c>
      <c r="I1055">
        <v>1.1299999999999999</v>
      </c>
      <c r="J1055" t="s">
        <v>67</v>
      </c>
      <c r="K1055" t="s">
        <v>67</v>
      </c>
      <c r="L1055" t="s">
        <v>67</v>
      </c>
      <c r="M1055" t="s">
        <v>116</v>
      </c>
      <c r="N1055" t="s">
        <v>117</v>
      </c>
      <c r="O1055">
        <v>-2.2000000000000002</v>
      </c>
      <c r="P1055" t="s">
        <v>67</v>
      </c>
      <c r="Q1055" t="s">
        <v>67</v>
      </c>
      <c r="R1055" t="s">
        <v>72</v>
      </c>
      <c r="S1055" t="s">
        <v>67</v>
      </c>
      <c r="T1055" t="s">
        <v>120</v>
      </c>
      <c r="U1055" t="s">
        <v>1179</v>
      </c>
      <c r="V1055" t="s">
        <v>119</v>
      </c>
      <c r="W1055" t="s">
        <v>115</v>
      </c>
      <c r="X1055">
        <v>0.5</v>
      </c>
      <c r="Y1055">
        <v>0.5</v>
      </c>
      <c r="Z1055" t="s">
        <v>67</v>
      </c>
      <c r="AA1055" t="s">
        <v>120</v>
      </c>
      <c r="AB1055" t="s">
        <v>92</v>
      </c>
      <c r="AC1055" t="s">
        <v>67</v>
      </c>
      <c r="AD1055">
        <v>2021</v>
      </c>
      <c r="AE1055">
        <v>7.8</v>
      </c>
      <c r="AF1055">
        <v>16</v>
      </c>
      <c r="AG1055" t="s">
        <v>93</v>
      </c>
      <c r="AH1055" t="s">
        <v>66</v>
      </c>
      <c r="AI1055" t="s">
        <v>67</v>
      </c>
      <c r="AJ1055" t="s">
        <v>67</v>
      </c>
      <c r="AK1055" t="s">
        <v>109</v>
      </c>
      <c r="AL1055">
        <v>456722</v>
      </c>
      <c r="AM1055" t="s">
        <v>362</v>
      </c>
      <c r="AN1055" t="s">
        <v>1180</v>
      </c>
      <c r="AO1055" t="s">
        <v>123</v>
      </c>
      <c r="AP1055" t="s">
        <v>124</v>
      </c>
      <c r="AQ1055" t="s">
        <v>68</v>
      </c>
      <c r="AR1055" t="s">
        <v>93</v>
      </c>
      <c r="AS1055" t="s">
        <v>67</v>
      </c>
      <c r="AT1055" t="s">
        <v>67</v>
      </c>
      <c r="AU1055" t="s">
        <v>69</v>
      </c>
      <c r="AV1055" t="s">
        <v>67</v>
      </c>
      <c r="AW1055" t="s">
        <v>126</v>
      </c>
      <c r="AX1055" t="s">
        <v>780</v>
      </c>
      <c r="AY1055" t="s">
        <v>340</v>
      </c>
      <c r="AZ1055" t="s">
        <v>67</v>
      </c>
      <c r="BA1055" t="s">
        <v>341</v>
      </c>
      <c r="BB1055">
        <v>0</v>
      </c>
      <c r="BC1055" t="s">
        <v>67</v>
      </c>
      <c r="BD1055" t="s">
        <v>67</v>
      </c>
      <c r="BE1055" t="s">
        <v>67</v>
      </c>
      <c r="BF1055" t="s">
        <v>70</v>
      </c>
      <c r="BG1055" t="s">
        <v>128</v>
      </c>
      <c r="BH1055" t="s">
        <v>704</v>
      </c>
      <c r="BI1055" t="s">
        <v>67</v>
      </c>
      <c r="BJ1055" t="s">
        <v>147</v>
      </c>
      <c r="BK1055" t="s">
        <v>67</v>
      </c>
      <c r="BL1055" t="s">
        <v>130</v>
      </c>
      <c r="BM1055">
        <v>3.9</v>
      </c>
      <c r="BN1055">
        <v>3.92</v>
      </c>
      <c r="BO1055" t="s">
        <v>67</v>
      </c>
      <c r="BP1055" t="s">
        <v>67</v>
      </c>
      <c r="BQ1055" t="s">
        <v>148</v>
      </c>
      <c r="BR1055" t="s">
        <v>139</v>
      </c>
      <c r="BS1055" t="s">
        <v>66</v>
      </c>
      <c r="BT1055" t="s">
        <v>98</v>
      </c>
      <c r="BU1055">
        <v>-1.25</v>
      </c>
      <c r="BV1055">
        <v>-1</v>
      </c>
    </row>
    <row r="1056" spans="1:74" x14ac:dyDescent="0.25">
      <c r="A1056" t="s">
        <v>115</v>
      </c>
      <c r="B1056" t="s">
        <v>115</v>
      </c>
      <c r="C1056" t="s">
        <v>115</v>
      </c>
      <c r="D1056">
        <v>0</v>
      </c>
      <c r="E1056" t="s">
        <v>67</v>
      </c>
      <c r="F1056" t="s">
        <v>67</v>
      </c>
      <c r="G1056" t="s">
        <v>67</v>
      </c>
      <c r="H1056">
        <v>199</v>
      </c>
      <c r="I1056">
        <v>1.1299999999999999</v>
      </c>
      <c r="J1056" t="s">
        <v>67</v>
      </c>
      <c r="K1056" t="s">
        <v>67</v>
      </c>
      <c r="L1056" t="s">
        <v>67</v>
      </c>
      <c r="M1056" t="s">
        <v>116</v>
      </c>
      <c r="N1056" t="s">
        <v>117</v>
      </c>
      <c r="O1056">
        <v>-2.2000000000000002</v>
      </c>
      <c r="P1056" t="s">
        <v>67</v>
      </c>
      <c r="Q1056" t="s">
        <v>67</v>
      </c>
      <c r="R1056" t="s">
        <v>72</v>
      </c>
      <c r="S1056" t="s">
        <v>67</v>
      </c>
      <c r="T1056" t="s">
        <v>120</v>
      </c>
      <c r="U1056" t="s">
        <v>1181</v>
      </c>
      <c r="V1056" t="s">
        <v>119</v>
      </c>
      <c r="W1056" t="s">
        <v>115</v>
      </c>
      <c r="X1056">
        <v>0.5</v>
      </c>
      <c r="Y1056">
        <v>0.5</v>
      </c>
      <c r="Z1056" t="s">
        <v>67</v>
      </c>
      <c r="AA1056" t="s">
        <v>120</v>
      </c>
      <c r="AB1056" t="s">
        <v>92</v>
      </c>
      <c r="AC1056" t="s">
        <v>67</v>
      </c>
      <c r="AD1056">
        <v>2021</v>
      </c>
      <c r="AE1056">
        <v>8.6999999999999993</v>
      </c>
      <c r="AF1056">
        <v>17</v>
      </c>
      <c r="AG1056" t="s">
        <v>93</v>
      </c>
      <c r="AH1056" t="s">
        <v>66</v>
      </c>
      <c r="AI1056" t="s">
        <v>67</v>
      </c>
      <c r="AJ1056" t="s">
        <v>67</v>
      </c>
      <c r="AK1056" t="s">
        <v>109</v>
      </c>
      <c r="AL1056">
        <v>456736</v>
      </c>
      <c r="AM1056" t="s">
        <v>362</v>
      </c>
      <c r="AN1056" t="s">
        <v>1180</v>
      </c>
      <c r="AO1056" t="s">
        <v>123</v>
      </c>
      <c r="AP1056" t="s">
        <v>124</v>
      </c>
      <c r="AQ1056" t="s">
        <v>68</v>
      </c>
      <c r="AR1056" t="s">
        <v>93</v>
      </c>
      <c r="AS1056" t="s">
        <v>67</v>
      </c>
      <c r="AT1056" t="s">
        <v>67</v>
      </c>
      <c r="AU1056" t="s">
        <v>69</v>
      </c>
      <c r="AV1056" t="s">
        <v>67</v>
      </c>
      <c r="AW1056" t="s">
        <v>126</v>
      </c>
      <c r="AX1056" t="s">
        <v>780</v>
      </c>
      <c r="AY1056" t="s">
        <v>340</v>
      </c>
      <c r="AZ1056" t="s">
        <v>67</v>
      </c>
      <c r="BA1056" t="s">
        <v>341</v>
      </c>
      <c r="BB1056">
        <v>0</v>
      </c>
      <c r="BC1056" t="s">
        <v>67</v>
      </c>
      <c r="BD1056" t="s">
        <v>67</v>
      </c>
      <c r="BE1056" t="s">
        <v>67</v>
      </c>
      <c r="BF1056" t="s">
        <v>70</v>
      </c>
      <c r="BG1056" t="s">
        <v>128</v>
      </c>
      <c r="BH1056" t="s">
        <v>704</v>
      </c>
      <c r="BI1056" t="s">
        <v>67</v>
      </c>
      <c r="BJ1056" t="s">
        <v>147</v>
      </c>
      <c r="BK1056" t="s">
        <v>67</v>
      </c>
      <c r="BL1056" t="s">
        <v>130</v>
      </c>
      <c r="BM1056">
        <v>4.3499999999999996</v>
      </c>
      <c r="BN1056">
        <v>4.33</v>
      </c>
      <c r="BO1056" t="s">
        <v>67</v>
      </c>
      <c r="BP1056" t="s">
        <v>67</v>
      </c>
      <c r="BQ1056" t="s">
        <v>148</v>
      </c>
      <c r="BR1056" t="s">
        <v>139</v>
      </c>
      <c r="BS1056" t="s">
        <v>66</v>
      </c>
      <c r="BT1056" t="s">
        <v>98</v>
      </c>
      <c r="BU1056">
        <v>-1.25</v>
      </c>
      <c r="BV1056">
        <v>-1</v>
      </c>
    </row>
    <row r="1057" spans="1:74" x14ac:dyDescent="0.25">
      <c r="A1057" t="s">
        <v>115</v>
      </c>
      <c r="B1057" t="s">
        <v>115</v>
      </c>
      <c r="C1057" t="s">
        <v>115</v>
      </c>
      <c r="D1057">
        <v>0</v>
      </c>
      <c r="E1057" t="s">
        <v>67</v>
      </c>
      <c r="F1057" t="s">
        <v>67</v>
      </c>
      <c r="G1057" t="s">
        <v>67</v>
      </c>
      <c r="H1057">
        <v>199</v>
      </c>
      <c r="I1057">
        <v>1.1299999999999999</v>
      </c>
      <c r="J1057" t="s">
        <v>67</v>
      </c>
      <c r="K1057" t="s">
        <v>67</v>
      </c>
      <c r="L1057" t="s">
        <v>67</v>
      </c>
      <c r="M1057" t="s">
        <v>116</v>
      </c>
      <c r="N1057" t="s">
        <v>117</v>
      </c>
      <c r="O1057">
        <v>-2.2000000000000002</v>
      </c>
      <c r="P1057" t="s">
        <v>67</v>
      </c>
      <c r="Q1057" t="s">
        <v>67</v>
      </c>
      <c r="R1057" t="s">
        <v>72</v>
      </c>
      <c r="S1057" t="s">
        <v>67</v>
      </c>
      <c r="T1057" t="s">
        <v>120</v>
      </c>
      <c r="U1057" t="s">
        <v>1182</v>
      </c>
      <c r="V1057" t="s">
        <v>119</v>
      </c>
      <c r="W1057" t="s">
        <v>115</v>
      </c>
      <c r="X1057">
        <v>0.5</v>
      </c>
      <c r="Y1057">
        <v>0.5</v>
      </c>
      <c r="Z1057" t="s">
        <v>67</v>
      </c>
      <c r="AA1057" t="s">
        <v>120</v>
      </c>
      <c r="AB1057" t="s">
        <v>92</v>
      </c>
      <c r="AC1057" t="s">
        <v>67</v>
      </c>
      <c r="AD1057">
        <v>2021</v>
      </c>
      <c r="AE1057">
        <v>8.6</v>
      </c>
      <c r="AF1057">
        <v>17</v>
      </c>
      <c r="AG1057" t="s">
        <v>93</v>
      </c>
      <c r="AH1057" t="s">
        <v>66</v>
      </c>
      <c r="AI1057" t="s">
        <v>67</v>
      </c>
      <c r="AJ1057" t="s">
        <v>67</v>
      </c>
      <c r="AK1057" t="s">
        <v>109</v>
      </c>
      <c r="AL1057">
        <v>456687</v>
      </c>
      <c r="AM1057" t="s">
        <v>362</v>
      </c>
      <c r="AN1057" t="s">
        <v>1183</v>
      </c>
      <c r="AO1057" t="s">
        <v>123</v>
      </c>
      <c r="AP1057" t="s">
        <v>124</v>
      </c>
      <c r="AQ1057" t="s">
        <v>68</v>
      </c>
      <c r="AR1057" t="s">
        <v>93</v>
      </c>
      <c r="AS1057" t="s">
        <v>67</v>
      </c>
      <c r="AT1057" t="s">
        <v>67</v>
      </c>
      <c r="AU1057" t="s">
        <v>69</v>
      </c>
      <c r="AV1057" t="s">
        <v>67</v>
      </c>
      <c r="AW1057" t="s">
        <v>126</v>
      </c>
      <c r="AX1057" t="s">
        <v>363</v>
      </c>
      <c r="AY1057" t="s">
        <v>340</v>
      </c>
      <c r="AZ1057" t="s">
        <v>67</v>
      </c>
      <c r="BA1057" t="s">
        <v>341</v>
      </c>
      <c r="BB1057">
        <v>0</v>
      </c>
      <c r="BC1057" t="s">
        <v>67</v>
      </c>
      <c r="BD1057" t="s">
        <v>67</v>
      </c>
      <c r="BE1057" t="s">
        <v>67</v>
      </c>
      <c r="BF1057" t="s">
        <v>70</v>
      </c>
      <c r="BG1057" t="s">
        <v>128</v>
      </c>
      <c r="BH1057" t="s">
        <v>704</v>
      </c>
      <c r="BI1057" t="s">
        <v>67</v>
      </c>
      <c r="BJ1057" t="s">
        <v>147</v>
      </c>
      <c r="BK1057" t="s">
        <v>67</v>
      </c>
      <c r="BL1057" t="s">
        <v>130</v>
      </c>
      <c r="BM1057">
        <v>4.3</v>
      </c>
      <c r="BN1057">
        <v>4.28</v>
      </c>
      <c r="BO1057" t="s">
        <v>67</v>
      </c>
      <c r="BP1057" t="s">
        <v>67</v>
      </c>
      <c r="BQ1057" t="s">
        <v>148</v>
      </c>
      <c r="BR1057" t="s">
        <v>139</v>
      </c>
      <c r="BS1057" t="s">
        <v>66</v>
      </c>
      <c r="BT1057" t="s">
        <v>98</v>
      </c>
      <c r="BU1057">
        <v>-1.25</v>
      </c>
      <c r="BV1057">
        <v>-1</v>
      </c>
    </row>
    <row r="1058" spans="1:74" x14ac:dyDescent="0.25">
      <c r="A1058" t="s">
        <v>115</v>
      </c>
      <c r="B1058" t="s">
        <v>115</v>
      </c>
      <c r="C1058" t="s">
        <v>115</v>
      </c>
      <c r="D1058">
        <v>0</v>
      </c>
      <c r="E1058" t="s">
        <v>67</v>
      </c>
      <c r="F1058" t="s">
        <v>67</v>
      </c>
      <c r="G1058" t="s">
        <v>67</v>
      </c>
      <c r="H1058">
        <v>199</v>
      </c>
      <c r="I1058">
        <v>1.1299999999999999</v>
      </c>
      <c r="J1058" t="s">
        <v>67</v>
      </c>
      <c r="K1058" t="s">
        <v>67</v>
      </c>
      <c r="L1058" t="s">
        <v>67</v>
      </c>
      <c r="M1058" t="s">
        <v>116</v>
      </c>
      <c r="N1058" t="s">
        <v>117</v>
      </c>
      <c r="O1058">
        <v>-2.2000000000000002</v>
      </c>
      <c r="P1058" t="s">
        <v>67</v>
      </c>
      <c r="Q1058" t="s">
        <v>67</v>
      </c>
      <c r="R1058" t="s">
        <v>72</v>
      </c>
      <c r="S1058" t="s">
        <v>67</v>
      </c>
      <c r="T1058" t="s">
        <v>120</v>
      </c>
      <c r="U1058" t="s">
        <v>1184</v>
      </c>
      <c r="V1058" t="s">
        <v>119</v>
      </c>
      <c r="W1058" t="s">
        <v>115</v>
      </c>
      <c r="X1058">
        <v>0.5</v>
      </c>
      <c r="Y1058">
        <v>0.5</v>
      </c>
      <c r="Z1058" t="s">
        <v>67</v>
      </c>
      <c r="AA1058" t="s">
        <v>120</v>
      </c>
      <c r="AB1058" t="s">
        <v>92</v>
      </c>
      <c r="AC1058" t="s">
        <v>67</v>
      </c>
      <c r="AD1058">
        <v>2021</v>
      </c>
      <c r="AE1058">
        <v>8.5</v>
      </c>
      <c r="AF1058">
        <v>17</v>
      </c>
      <c r="AG1058" t="s">
        <v>93</v>
      </c>
      <c r="AH1058" t="s">
        <v>66</v>
      </c>
      <c r="AI1058" t="s">
        <v>67</v>
      </c>
      <c r="AJ1058" t="s">
        <v>67</v>
      </c>
      <c r="AK1058" t="s">
        <v>109</v>
      </c>
      <c r="AL1058">
        <v>456737</v>
      </c>
      <c r="AM1058" t="s">
        <v>362</v>
      </c>
      <c r="AN1058" t="s">
        <v>1180</v>
      </c>
      <c r="AO1058" t="s">
        <v>123</v>
      </c>
      <c r="AP1058" t="s">
        <v>124</v>
      </c>
      <c r="AQ1058" t="s">
        <v>68</v>
      </c>
      <c r="AR1058" t="s">
        <v>93</v>
      </c>
      <c r="AS1058" t="s">
        <v>67</v>
      </c>
      <c r="AT1058" t="s">
        <v>67</v>
      </c>
      <c r="AU1058" t="s">
        <v>69</v>
      </c>
      <c r="AV1058" t="s">
        <v>67</v>
      </c>
      <c r="AW1058" t="s">
        <v>126</v>
      </c>
      <c r="AX1058" t="s">
        <v>363</v>
      </c>
      <c r="AY1058" t="s">
        <v>340</v>
      </c>
      <c r="AZ1058" t="s">
        <v>67</v>
      </c>
      <c r="BA1058" t="s">
        <v>341</v>
      </c>
      <c r="BB1058">
        <v>0</v>
      </c>
      <c r="BC1058" t="s">
        <v>67</v>
      </c>
      <c r="BD1058" t="s">
        <v>67</v>
      </c>
      <c r="BE1058" t="s">
        <v>67</v>
      </c>
      <c r="BF1058" t="s">
        <v>70</v>
      </c>
      <c r="BG1058" t="s">
        <v>128</v>
      </c>
      <c r="BH1058" t="s">
        <v>704</v>
      </c>
      <c r="BI1058" t="s">
        <v>67</v>
      </c>
      <c r="BJ1058" t="s">
        <v>147</v>
      </c>
      <c r="BK1058" t="s">
        <v>67</v>
      </c>
      <c r="BL1058" t="s">
        <v>130</v>
      </c>
      <c r="BM1058">
        <v>4.25</v>
      </c>
      <c r="BN1058">
        <v>4.24</v>
      </c>
      <c r="BO1058" t="s">
        <v>67</v>
      </c>
      <c r="BP1058" t="s">
        <v>67</v>
      </c>
      <c r="BQ1058" t="s">
        <v>148</v>
      </c>
      <c r="BR1058" t="s">
        <v>139</v>
      </c>
      <c r="BS1058" t="s">
        <v>66</v>
      </c>
      <c r="BT1058" t="s">
        <v>98</v>
      </c>
      <c r="BU1058">
        <v>-1.25</v>
      </c>
      <c r="BV1058">
        <v>-1</v>
      </c>
    </row>
    <row r="1059" spans="1:74" x14ac:dyDescent="0.25">
      <c r="A1059" t="s">
        <v>115</v>
      </c>
      <c r="B1059" t="s">
        <v>115</v>
      </c>
      <c r="C1059" t="s">
        <v>115</v>
      </c>
      <c r="D1059">
        <v>0</v>
      </c>
      <c r="E1059" t="s">
        <v>67</v>
      </c>
      <c r="F1059" t="s">
        <v>67</v>
      </c>
      <c r="G1059" t="s">
        <v>67</v>
      </c>
      <c r="H1059">
        <v>199</v>
      </c>
      <c r="I1059">
        <v>1.1299999999999999</v>
      </c>
      <c r="J1059" t="s">
        <v>67</v>
      </c>
      <c r="K1059" t="s">
        <v>67</v>
      </c>
      <c r="L1059" t="s">
        <v>67</v>
      </c>
      <c r="M1059" t="s">
        <v>116</v>
      </c>
      <c r="N1059" t="s">
        <v>117</v>
      </c>
      <c r="O1059">
        <v>-2.2000000000000002</v>
      </c>
      <c r="P1059" t="s">
        <v>67</v>
      </c>
      <c r="Q1059" t="s">
        <v>67</v>
      </c>
      <c r="R1059" t="s">
        <v>72</v>
      </c>
      <c r="S1059" t="s">
        <v>67</v>
      </c>
      <c r="T1059" t="s">
        <v>120</v>
      </c>
      <c r="U1059" t="s">
        <v>1185</v>
      </c>
      <c r="V1059" t="s">
        <v>119</v>
      </c>
      <c r="W1059" t="s">
        <v>115</v>
      </c>
      <c r="X1059">
        <v>0.5</v>
      </c>
      <c r="Y1059">
        <v>0.5</v>
      </c>
      <c r="Z1059" t="s">
        <v>67</v>
      </c>
      <c r="AA1059" t="s">
        <v>120</v>
      </c>
      <c r="AB1059" t="s">
        <v>92</v>
      </c>
      <c r="AC1059" t="s">
        <v>67</v>
      </c>
      <c r="AD1059">
        <v>2021</v>
      </c>
      <c r="AE1059">
        <v>8.1999999999999993</v>
      </c>
      <c r="AF1059">
        <v>16</v>
      </c>
      <c r="AG1059" t="s">
        <v>93</v>
      </c>
      <c r="AH1059" t="s">
        <v>66</v>
      </c>
      <c r="AI1059" t="s">
        <v>67</v>
      </c>
      <c r="AJ1059" t="s">
        <v>67</v>
      </c>
      <c r="AK1059" t="s">
        <v>109</v>
      </c>
      <c r="AL1059">
        <v>456674</v>
      </c>
      <c r="AM1059" t="s">
        <v>362</v>
      </c>
      <c r="AN1059" t="s">
        <v>1180</v>
      </c>
      <c r="AO1059" t="s">
        <v>123</v>
      </c>
      <c r="AP1059" t="s">
        <v>124</v>
      </c>
      <c r="AQ1059" t="s">
        <v>68</v>
      </c>
      <c r="AR1059" t="s">
        <v>93</v>
      </c>
      <c r="AS1059" t="s">
        <v>67</v>
      </c>
      <c r="AT1059" t="s">
        <v>67</v>
      </c>
      <c r="AU1059" t="s">
        <v>69</v>
      </c>
      <c r="AV1059" t="s">
        <v>67</v>
      </c>
      <c r="AW1059" t="s">
        <v>126</v>
      </c>
      <c r="AX1059" t="s">
        <v>363</v>
      </c>
      <c r="AY1059" t="s">
        <v>340</v>
      </c>
      <c r="AZ1059" t="s">
        <v>67</v>
      </c>
      <c r="BA1059" t="s">
        <v>341</v>
      </c>
      <c r="BB1059">
        <v>0</v>
      </c>
      <c r="BC1059" t="s">
        <v>67</v>
      </c>
      <c r="BD1059" t="s">
        <v>67</v>
      </c>
      <c r="BE1059" t="s">
        <v>67</v>
      </c>
      <c r="BF1059" t="s">
        <v>70</v>
      </c>
      <c r="BG1059" t="s">
        <v>128</v>
      </c>
      <c r="BH1059" t="s">
        <v>704</v>
      </c>
      <c r="BI1059" t="s">
        <v>67</v>
      </c>
      <c r="BJ1059" t="s">
        <v>147</v>
      </c>
      <c r="BK1059" t="s">
        <v>67</v>
      </c>
      <c r="BL1059" t="s">
        <v>130</v>
      </c>
      <c r="BM1059">
        <v>4.0999999999999996</v>
      </c>
      <c r="BN1059">
        <v>4.0999999999999996</v>
      </c>
      <c r="BO1059" t="s">
        <v>67</v>
      </c>
      <c r="BP1059" t="s">
        <v>67</v>
      </c>
      <c r="BQ1059" t="s">
        <v>148</v>
      </c>
      <c r="BR1059" t="s">
        <v>139</v>
      </c>
      <c r="BS1059" t="s">
        <v>66</v>
      </c>
      <c r="BT1059" t="s">
        <v>98</v>
      </c>
      <c r="BU1059">
        <v>-1.25</v>
      </c>
      <c r="BV1059">
        <v>-1</v>
      </c>
    </row>
    <row r="1060" spans="1:74" x14ac:dyDescent="0.25">
      <c r="A1060" t="s">
        <v>140</v>
      </c>
      <c r="B1060" t="s">
        <v>103</v>
      </c>
      <c r="C1060" t="s">
        <v>141</v>
      </c>
      <c r="D1060">
        <v>4.2</v>
      </c>
      <c r="E1060">
        <v>0.17</v>
      </c>
      <c r="F1060" t="s">
        <v>67</v>
      </c>
      <c r="G1060" t="s">
        <v>88</v>
      </c>
      <c r="H1060">
        <v>199</v>
      </c>
      <c r="I1060">
        <v>1.1299999999999999</v>
      </c>
      <c r="J1060" t="s">
        <v>89</v>
      </c>
      <c r="K1060" t="s">
        <v>67</v>
      </c>
      <c r="L1060">
        <v>0</v>
      </c>
      <c r="M1060" t="s">
        <v>116</v>
      </c>
      <c r="N1060" t="s">
        <v>107</v>
      </c>
      <c r="O1060">
        <v>-1.2</v>
      </c>
      <c r="P1060">
        <v>-1.1100000000000001</v>
      </c>
      <c r="Q1060">
        <v>-1.02</v>
      </c>
      <c r="R1060" t="s">
        <v>142</v>
      </c>
      <c r="S1060">
        <v>6.2</v>
      </c>
      <c r="T1060" t="s">
        <v>65</v>
      </c>
      <c r="U1060" t="s">
        <v>1186</v>
      </c>
      <c r="V1060" t="s">
        <v>144</v>
      </c>
      <c r="W1060" t="s">
        <v>140</v>
      </c>
      <c r="X1060">
        <v>0.19</v>
      </c>
      <c r="Y1060" t="s">
        <v>67</v>
      </c>
      <c r="Z1060">
        <v>-1.02</v>
      </c>
      <c r="AA1060" t="s">
        <v>65</v>
      </c>
      <c r="AB1060" t="s">
        <v>92</v>
      </c>
      <c r="AC1060">
        <v>-1.1100000000000001</v>
      </c>
      <c r="AD1060">
        <v>2021</v>
      </c>
      <c r="AE1060">
        <v>117.6</v>
      </c>
      <c r="AF1060">
        <v>235</v>
      </c>
      <c r="AG1060" t="s">
        <v>93</v>
      </c>
      <c r="AH1060" t="s">
        <v>66</v>
      </c>
      <c r="AI1060">
        <v>1536</v>
      </c>
      <c r="AJ1060">
        <v>0.35</v>
      </c>
      <c r="AK1060" t="s">
        <v>109</v>
      </c>
      <c r="AL1060">
        <v>457688</v>
      </c>
      <c r="AM1060" t="s">
        <v>1187</v>
      </c>
      <c r="AN1060" t="s">
        <v>67</v>
      </c>
      <c r="AO1060" t="s">
        <v>123</v>
      </c>
      <c r="AP1060" t="s">
        <v>124</v>
      </c>
      <c r="AQ1060" t="s">
        <v>68</v>
      </c>
      <c r="AR1060" t="s">
        <v>93</v>
      </c>
      <c r="AS1060" t="s">
        <v>67</v>
      </c>
      <c r="AT1060" t="s">
        <v>146</v>
      </c>
      <c r="AU1060" t="s">
        <v>125</v>
      </c>
      <c r="AV1060" t="s">
        <v>67</v>
      </c>
      <c r="AW1060" t="s">
        <v>126</v>
      </c>
      <c r="AX1060" t="s">
        <v>177</v>
      </c>
      <c r="AY1060" t="s">
        <v>110</v>
      </c>
      <c r="AZ1060">
        <v>1257</v>
      </c>
      <c r="BA1060" t="s">
        <v>67</v>
      </c>
      <c r="BB1060">
        <v>0</v>
      </c>
      <c r="BC1060">
        <v>0.09</v>
      </c>
      <c r="BD1060">
        <v>1.3</v>
      </c>
      <c r="BE1060">
        <v>1.3</v>
      </c>
      <c r="BF1060" t="s">
        <v>70</v>
      </c>
      <c r="BG1060" t="s">
        <v>128</v>
      </c>
      <c r="BH1060" t="s">
        <v>704</v>
      </c>
      <c r="BI1060" t="s">
        <v>67</v>
      </c>
      <c r="BJ1060" t="s">
        <v>147</v>
      </c>
      <c r="BK1060" t="s">
        <v>67</v>
      </c>
      <c r="BL1060" t="s">
        <v>130</v>
      </c>
      <c r="BM1060" t="s">
        <v>67</v>
      </c>
      <c r="BN1060">
        <v>22.6</v>
      </c>
      <c r="BO1060">
        <v>0.09</v>
      </c>
      <c r="BP1060">
        <v>3.6</v>
      </c>
      <c r="BQ1060" t="s">
        <v>131</v>
      </c>
      <c r="BR1060" t="s">
        <v>139</v>
      </c>
      <c r="BS1060" t="s">
        <v>133</v>
      </c>
      <c r="BT1060" t="s">
        <v>98</v>
      </c>
      <c r="BU1060">
        <v>-1.25</v>
      </c>
      <c r="BV1060">
        <v>-1</v>
      </c>
    </row>
    <row r="1061" spans="1:74" x14ac:dyDescent="0.25">
      <c r="A1061" t="s">
        <v>140</v>
      </c>
      <c r="B1061" t="s">
        <v>103</v>
      </c>
      <c r="C1061" t="s">
        <v>141</v>
      </c>
      <c r="D1061">
        <v>6.2</v>
      </c>
      <c r="E1061">
        <v>0.2</v>
      </c>
      <c r="F1061" t="s">
        <v>67</v>
      </c>
      <c r="G1061" t="s">
        <v>88</v>
      </c>
      <c r="H1061">
        <v>199</v>
      </c>
      <c r="I1061">
        <v>1.1299999999999999</v>
      </c>
      <c r="J1061" t="s">
        <v>89</v>
      </c>
      <c r="K1061" t="s">
        <v>67</v>
      </c>
      <c r="L1061">
        <v>0</v>
      </c>
      <c r="M1061" t="s">
        <v>116</v>
      </c>
      <c r="N1061" t="s">
        <v>107</v>
      </c>
      <c r="O1061">
        <v>-1</v>
      </c>
      <c r="P1061">
        <v>-1.2</v>
      </c>
      <c r="Q1061">
        <v>-1.1599999999999999</v>
      </c>
      <c r="R1061" t="s">
        <v>142</v>
      </c>
      <c r="S1061">
        <v>7.8</v>
      </c>
      <c r="T1061" t="s">
        <v>65</v>
      </c>
      <c r="U1061" t="s">
        <v>1186</v>
      </c>
      <c r="V1061" t="s">
        <v>144</v>
      </c>
      <c r="W1061" t="s">
        <v>140</v>
      </c>
      <c r="X1061">
        <v>0.23</v>
      </c>
      <c r="Y1061" t="s">
        <v>67</v>
      </c>
      <c r="Z1061">
        <v>-1.05</v>
      </c>
      <c r="AA1061" t="s">
        <v>65</v>
      </c>
      <c r="AB1061" t="s">
        <v>92</v>
      </c>
      <c r="AC1061">
        <v>-1.2</v>
      </c>
      <c r="AD1061">
        <v>2021</v>
      </c>
      <c r="AE1061">
        <v>119.8</v>
      </c>
      <c r="AF1061">
        <v>240</v>
      </c>
      <c r="AG1061" t="s">
        <v>93</v>
      </c>
      <c r="AH1061" t="s">
        <v>66</v>
      </c>
      <c r="AI1061">
        <v>1536</v>
      </c>
      <c r="AJ1061">
        <v>0.52</v>
      </c>
      <c r="AK1061" t="s">
        <v>109</v>
      </c>
      <c r="AL1061">
        <v>457689</v>
      </c>
      <c r="AM1061" t="s">
        <v>1187</v>
      </c>
      <c r="AN1061" t="s">
        <v>67</v>
      </c>
      <c r="AO1061" t="s">
        <v>123</v>
      </c>
      <c r="AP1061" t="s">
        <v>124</v>
      </c>
      <c r="AQ1061" t="s">
        <v>68</v>
      </c>
      <c r="AR1061" t="s">
        <v>93</v>
      </c>
      <c r="AS1061" t="s">
        <v>67</v>
      </c>
      <c r="AT1061" t="s">
        <v>146</v>
      </c>
      <c r="AU1061" t="s">
        <v>125</v>
      </c>
      <c r="AV1061" t="s">
        <v>67</v>
      </c>
      <c r="AW1061" t="s">
        <v>126</v>
      </c>
      <c r="AX1061" t="s">
        <v>780</v>
      </c>
      <c r="AY1061" t="s">
        <v>110</v>
      </c>
      <c r="AZ1061">
        <v>1258</v>
      </c>
      <c r="BA1061" t="s">
        <v>67</v>
      </c>
      <c r="BB1061">
        <v>0</v>
      </c>
      <c r="BC1061">
        <v>0.04</v>
      </c>
      <c r="BD1061">
        <v>1.3</v>
      </c>
      <c r="BE1061">
        <v>1.3</v>
      </c>
      <c r="BF1061" t="s">
        <v>70</v>
      </c>
      <c r="BG1061" t="s">
        <v>128</v>
      </c>
      <c r="BH1061" t="s">
        <v>704</v>
      </c>
      <c r="BI1061" t="s">
        <v>67</v>
      </c>
      <c r="BJ1061" t="s">
        <v>147</v>
      </c>
      <c r="BK1061" t="s">
        <v>67</v>
      </c>
      <c r="BL1061" t="s">
        <v>130</v>
      </c>
      <c r="BM1061" t="s">
        <v>67</v>
      </c>
      <c r="BN1061">
        <v>27.07</v>
      </c>
      <c r="BO1061">
        <v>0.15</v>
      </c>
      <c r="BP1061">
        <v>5.2</v>
      </c>
      <c r="BQ1061" t="s">
        <v>190</v>
      </c>
      <c r="BR1061" t="s">
        <v>139</v>
      </c>
      <c r="BS1061" t="s">
        <v>133</v>
      </c>
      <c r="BT1061" t="s">
        <v>98</v>
      </c>
      <c r="BU1061">
        <v>-1.25</v>
      </c>
      <c r="BV1061">
        <v>-1</v>
      </c>
    </row>
    <row r="1062" spans="1:74" x14ac:dyDescent="0.25">
      <c r="A1062" t="s">
        <v>115</v>
      </c>
      <c r="B1062" t="s">
        <v>115</v>
      </c>
      <c r="C1062" t="s">
        <v>115</v>
      </c>
      <c r="D1062">
        <v>0</v>
      </c>
      <c r="E1062" t="s">
        <v>67</v>
      </c>
      <c r="F1062" t="s">
        <v>67</v>
      </c>
      <c r="G1062" t="s">
        <v>67</v>
      </c>
      <c r="H1062">
        <v>199</v>
      </c>
      <c r="I1062">
        <v>1.1299999999999999</v>
      </c>
      <c r="J1062" t="s">
        <v>67</v>
      </c>
      <c r="K1062" t="s">
        <v>67</v>
      </c>
      <c r="L1062" t="s">
        <v>67</v>
      </c>
      <c r="M1062" t="s">
        <v>116</v>
      </c>
      <c r="N1062" t="s">
        <v>117</v>
      </c>
      <c r="O1062">
        <v>-1.2</v>
      </c>
      <c r="P1062" t="s">
        <v>67</v>
      </c>
      <c r="Q1062" t="s">
        <v>67</v>
      </c>
      <c r="R1062" t="s">
        <v>72</v>
      </c>
      <c r="S1062" t="s">
        <v>67</v>
      </c>
      <c r="T1062" t="s">
        <v>120</v>
      </c>
      <c r="U1062" t="s">
        <v>1188</v>
      </c>
      <c r="V1062" t="s">
        <v>119</v>
      </c>
      <c r="W1062" t="s">
        <v>115</v>
      </c>
      <c r="X1062">
        <v>0.5</v>
      </c>
      <c r="Y1062">
        <v>0.5</v>
      </c>
      <c r="Z1062" t="s">
        <v>67</v>
      </c>
      <c r="AA1062" t="s">
        <v>120</v>
      </c>
      <c r="AB1062" t="s">
        <v>92</v>
      </c>
      <c r="AC1062" t="s">
        <v>67</v>
      </c>
      <c r="AD1062">
        <v>2021</v>
      </c>
      <c r="AE1062">
        <v>8.4</v>
      </c>
      <c r="AF1062">
        <v>17</v>
      </c>
      <c r="AG1062" t="s">
        <v>93</v>
      </c>
      <c r="AH1062" t="s">
        <v>66</v>
      </c>
      <c r="AI1062" t="s">
        <v>67</v>
      </c>
      <c r="AJ1062" t="s">
        <v>67</v>
      </c>
      <c r="AK1062" t="s">
        <v>109</v>
      </c>
      <c r="AL1062">
        <v>456740</v>
      </c>
      <c r="AM1062" t="s">
        <v>362</v>
      </c>
      <c r="AN1062" t="s">
        <v>1180</v>
      </c>
      <c r="AO1062" t="s">
        <v>123</v>
      </c>
      <c r="AP1062" t="s">
        <v>124</v>
      </c>
      <c r="AQ1062" t="s">
        <v>68</v>
      </c>
      <c r="AR1062" t="s">
        <v>93</v>
      </c>
      <c r="AS1062" t="s">
        <v>67</v>
      </c>
      <c r="AT1062" t="s">
        <v>67</v>
      </c>
      <c r="AU1062" t="s">
        <v>69</v>
      </c>
      <c r="AV1062" t="s">
        <v>67</v>
      </c>
      <c r="AW1062" t="s">
        <v>126</v>
      </c>
      <c r="AX1062" t="s">
        <v>177</v>
      </c>
      <c r="AY1062" t="s">
        <v>340</v>
      </c>
      <c r="AZ1062" t="s">
        <v>67</v>
      </c>
      <c r="BA1062" t="s">
        <v>341</v>
      </c>
      <c r="BB1062">
        <v>0</v>
      </c>
      <c r="BC1062" t="s">
        <v>67</v>
      </c>
      <c r="BD1062" t="s">
        <v>67</v>
      </c>
      <c r="BE1062" t="s">
        <v>67</v>
      </c>
      <c r="BF1062" t="s">
        <v>70</v>
      </c>
      <c r="BG1062" t="s">
        <v>128</v>
      </c>
      <c r="BH1062" t="s">
        <v>704</v>
      </c>
      <c r="BI1062" t="s">
        <v>67</v>
      </c>
      <c r="BJ1062" t="s">
        <v>147</v>
      </c>
      <c r="BK1062" t="s">
        <v>67</v>
      </c>
      <c r="BL1062" t="s">
        <v>130</v>
      </c>
      <c r="BM1062">
        <v>4.2</v>
      </c>
      <c r="BN1062">
        <v>4.18</v>
      </c>
      <c r="BO1062" t="s">
        <v>67</v>
      </c>
      <c r="BP1062" t="s">
        <v>67</v>
      </c>
      <c r="BQ1062" t="s">
        <v>148</v>
      </c>
      <c r="BR1062" t="s">
        <v>139</v>
      </c>
      <c r="BS1062" t="s">
        <v>66</v>
      </c>
      <c r="BT1062" t="s">
        <v>98</v>
      </c>
      <c r="BU1062">
        <v>-1.25</v>
      </c>
      <c r="BV1062">
        <v>-1</v>
      </c>
    </row>
    <row r="1063" spans="1:74" x14ac:dyDescent="0.25">
      <c r="A1063" t="s">
        <v>115</v>
      </c>
      <c r="B1063" t="s">
        <v>115</v>
      </c>
      <c r="C1063" t="s">
        <v>115</v>
      </c>
      <c r="D1063">
        <v>0</v>
      </c>
      <c r="E1063" t="s">
        <v>67</v>
      </c>
      <c r="F1063" t="s">
        <v>67</v>
      </c>
      <c r="G1063" t="s">
        <v>67</v>
      </c>
      <c r="H1063">
        <v>199</v>
      </c>
      <c r="I1063">
        <v>1.1299999999999999</v>
      </c>
      <c r="J1063" t="s">
        <v>67</v>
      </c>
      <c r="K1063" t="s">
        <v>67</v>
      </c>
      <c r="L1063" t="s">
        <v>67</v>
      </c>
      <c r="M1063" t="s">
        <v>116</v>
      </c>
      <c r="N1063" t="s">
        <v>117</v>
      </c>
      <c r="O1063">
        <v>-1</v>
      </c>
      <c r="P1063" t="s">
        <v>67</v>
      </c>
      <c r="Q1063" t="s">
        <v>67</v>
      </c>
      <c r="R1063" t="s">
        <v>72</v>
      </c>
      <c r="S1063" t="s">
        <v>67</v>
      </c>
      <c r="T1063" t="s">
        <v>120</v>
      </c>
      <c r="U1063" t="s">
        <v>1189</v>
      </c>
      <c r="V1063" t="s">
        <v>119</v>
      </c>
      <c r="W1063" t="s">
        <v>115</v>
      </c>
      <c r="X1063">
        <v>0.5</v>
      </c>
      <c r="Y1063">
        <v>0.5</v>
      </c>
      <c r="Z1063" t="s">
        <v>67</v>
      </c>
      <c r="AA1063" t="s">
        <v>120</v>
      </c>
      <c r="AB1063" t="s">
        <v>92</v>
      </c>
      <c r="AC1063" t="s">
        <v>67</v>
      </c>
      <c r="AD1063">
        <v>2021</v>
      </c>
      <c r="AE1063">
        <v>8.6</v>
      </c>
      <c r="AF1063">
        <v>17</v>
      </c>
      <c r="AG1063" t="s">
        <v>93</v>
      </c>
      <c r="AH1063" t="s">
        <v>66</v>
      </c>
      <c r="AI1063" t="s">
        <v>67</v>
      </c>
      <c r="AJ1063" t="s">
        <v>67</v>
      </c>
      <c r="AK1063" t="s">
        <v>109</v>
      </c>
      <c r="AL1063">
        <v>456681</v>
      </c>
      <c r="AM1063" t="s">
        <v>362</v>
      </c>
      <c r="AN1063" t="s">
        <v>1180</v>
      </c>
      <c r="AO1063" t="s">
        <v>123</v>
      </c>
      <c r="AP1063" t="s">
        <v>124</v>
      </c>
      <c r="AQ1063" t="s">
        <v>68</v>
      </c>
      <c r="AR1063" t="s">
        <v>93</v>
      </c>
      <c r="AS1063" t="s">
        <v>67</v>
      </c>
      <c r="AT1063" t="s">
        <v>67</v>
      </c>
      <c r="AU1063" t="s">
        <v>69</v>
      </c>
      <c r="AV1063" t="s">
        <v>67</v>
      </c>
      <c r="AW1063" t="s">
        <v>126</v>
      </c>
      <c r="AX1063" t="s">
        <v>780</v>
      </c>
      <c r="AY1063" t="s">
        <v>340</v>
      </c>
      <c r="AZ1063" t="s">
        <v>67</v>
      </c>
      <c r="BA1063" t="s">
        <v>341</v>
      </c>
      <c r="BB1063">
        <v>0</v>
      </c>
      <c r="BC1063" t="s">
        <v>67</v>
      </c>
      <c r="BD1063" t="s">
        <v>67</v>
      </c>
      <c r="BE1063" t="s">
        <v>67</v>
      </c>
      <c r="BF1063" t="s">
        <v>70</v>
      </c>
      <c r="BG1063" t="s">
        <v>128</v>
      </c>
      <c r="BH1063" t="s">
        <v>704</v>
      </c>
      <c r="BI1063" t="s">
        <v>67</v>
      </c>
      <c r="BJ1063" t="s">
        <v>147</v>
      </c>
      <c r="BK1063" t="s">
        <v>67</v>
      </c>
      <c r="BL1063" t="s">
        <v>130</v>
      </c>
      <c r="BM1063">
        <v>4.3</v>
      </c>
      <c r="BN1063">
        <v>4.32</v>
      </c>
      <c r="BO1063" t="s">
        <v>67</v>
      </c>
      <c r="BP1063" t="s">
        <v>67</v>
      </c>
      <c r="BQ1063" t="s">
        <v>148</v>
      </c>
      <c r="BR1063" t="s">
        <v>139</v>
      </c>
      <c r="BS1063" t="s">
        <v>66</v>
      </c>
      <c r="BT1063" t="s">
        <v>98</v>
      </c>
      <c r="BU1063">
        <v>-1.25</v>
      </c>
      <c r="BV1063">
        <v>-1</v>
      </c>
    </row>
    <row r="1064" spans="1:74" x14ac:dyDescent="0.25">
      <c r="A1064" t="s">
        <v>115</v>
      </c>
      <c r="B1064" t="s">
        <v>115</v>
      </c>
      <c r="C1064" t="s">
        <v>115</v>
      </c>
      <c r="D1064">
        <v>0</v>
      </c>
      <c r="E1064" t="s">
        <v>67</v>
      </c>
      <c r="F1064" t="s">
        <v>67</v>
      </c>
      <c r="G1064" t="s">
        <v>67</v>
      </c>
      <c r="H1064">
        <v>199</v>
      </c>
      <c r="I1064">
        <v>1.1299999999999999</v>
      </c>
      <c r="J1064" t="s">
        <v>67</v>
      </c>
      <c r="K1064" t="s">
        <v>67</v>
      </c>
      <c r="L1064" t="s">
        <v>67</v>
      </c>
      <c r="M1064" t="s">
        <v>116</v>
      </c>
      <c r="N1064" t="s">
        <v>117</v>
      </c>
      <c r="O1064">
        <v>-1</v>
      </c>
      <c r="P1064" t="s">
        <v>67</v>
      </c>
      <c r="Q1064" t="s">
        <v>67</v>
      </c>
      <c r="R1064" t="s">
        <v>72</v>
      </c>
      <c r="S1064" t="s">
        <v>67</v>
      </c>
      <c r="T1064" t="s">
        <v>120</v>
      </c>
      <c r="U1064" t="s">
        <v>1190</v>
      </c>
      <c r="V1064" t="s">
        <v>119</v>
      </c>
      <c r="W1064" t="s">
        <v>115</v>
      </c>
      <c r="X1064">
        <v>0.5</v>
      </c>
      <c r="Y1064">
        <v>0.5</v>
      </c>
      <c r="Z1064" t="s">
        <v>67</v>
      </c>
      <c r="AA1064" t="s">
        <v>120</v>
      </c>
      <c r="AB1064" t="s">
        <v>92</v>
      </c>
      <c r="AC1064" t="s">
        <v>67</v>
      </c>
      <c r="AD1064">
        <v>2021</v>
      </c>
      <c r="AE1064">
        <v>8</v>
      </c>
      <c r="AF1064">
        <v>16</v>
      </c>
      <c r="AG1064" t="s">
        <v>93</v>
      </c>
      <c r="AH1064" t="s">
        <v>66</v>
      </c>
      <c r="AI1064" t="s">
        <v>67</v>
      </c>
      <c r="AJ1064" t="s">
        <v>67</v>
      </c>
      <c r="AK1064" t="s">
        <v>109</v>
      </c>
      <c r="AL1064">
        <v>456760</v>
      </c>
      <c r="AM1064" t="s">
        <v>362</v>
      </c>
      <c r="AN1064" t="s">
        <v>1180</v>
      </c>
      <c r="AO1064" t="s">
        <v>123</v>
      </c>
      <c r="AP1064" t="s">
        <v>124</v>
      </c>
      <c r="AQ1064" t="s">
        <v>68</v>
      </c>
      <c r="AR1064" t="s">
        <v>93</v>
      </c>
      <c r="AS1064" t="s">
        <v>67</v>
      </c>
      <c r="AT1064" t="s">
        <v>67</v>
      </c>
      <c r="AU1064" t="s">
        <v>69</v>
      </c>
      <c r="AV1064" t="s">
        <v>67</v>
      </c>
      <c r="AW1064" t="s">
        <v>126</v>
      </c>
      <c r="AX1064" t="s">
        <v>780</v>
      </c>
      <c r="AY1064" t="s">
        <v>340</v>
      </c>
      <c r="AZ1064" t="s">
        <v>67</v>
      </c>
      <c r="BA1064" t="s">
        <v>341</v>
      </c>
      <c r="BB1064">
        <v>0</v>
      </c>
      <c r="BC1064" t="s">
        <v>67</v>
      </c>
      <c r="BD1064" t="s">
        <v>67</v>
      </c>
      <c r="BE1064" t="s">
        <v>67</v>
      </c>
      <c r="BF1064" t="s">
        <v>70</v>
      </c>
      <c r="BG1064" t="s">
        <v>128</v>
      </c>
      <c r="BH1064" t="s">
        <v>704</v>
      </c>
      <c r="BI1064" t="s">
        <v>67</v>
      </c>
      <c r="BJ1064" t="s">
        <v>147</v>
      </c>
      <c r="BK1064" t="s">
        <v>67</v>
      </c>
      <c r="BL1064" t="s">
        <v>130</v>
      </c>
      <c r="BM1064">
        <v>4</v>
      </c>
      <c r="BN1064">
        <v>4</v>
      </c>
      <c r="BO1064" t="s">
        <v>67</v>
      </c>
      <c r="BP1064" t="s">
        <v>67</v>
      </c>
      <c r="BQ1064" t="s">
        <v>148</v>
      </c>
      <c r="BR1064" t="s">
        <v>139</v>
      </c>
      <c r="BS1064" t="s">
        <v>66</v>
      </c>
      <c r="BT1064" t="s">
        <v>98</v>
      </c>
      <c r="BU1064">
        <v>-1.25</v>
      </c>
      <c r="BV1064">
        <v>-1</v>
      </c>
    </row>
    <row r="1065" spans="1:74" x14ac:dyDescent="0.25">
      <c r="A1065" t="s">
        <v>67</v>
      </c>
      <c r="B1065" t="s">
        <v>67</v>
      </c>
      <c r="C1065" t="s">
        <v>67</v>
      </c>
      <c r="D1065" t="s">
        <v>67</v>
      </c>
      <c r="E1065" t="s">
        <v>67</v>
      </c>
      <c r="F1065" t="s">
        <v>67</v>
      </c>
      <c r="G1065" t="s">
        <v>67</v>
      </c>
      <c r="H1065">
        <v>199</v>
      </c>
      <c r="I1065">
        <v>1.1299999999999999</v>
      </c>
      <c r="J1065" t="s">
        <v>67</v>
      </c>
      <c r="K1065" t="s">
        <v>67</v>
      </c>
      <c r="L1065" t="s">
        <v>67</v>
      </c>
      <c r="M1065" t="s">
        <v>116</v>
      </c>
      <c r="N1065" t="s">
        <v>67</v>
      </c>
      <c r="O1065" t="s">
        <v>67</v>
      </c>
      <c r="P1065" t="s">
        <v>67</v>
      </c>
      <c r="Q1065" t="s">
        <v>67</v>
      </c>
      <c r="R1065" t="s">
        <v>67</v>
      </c>
      <c r="S1065" t="s">
        <v>67</v>
      </c>
      <c r="T1065" t="s">
        <v>67</v>
      </c>
      <c r="U1065" t="s">
        <v>1191</v>
      </c>
      <c r="V1065" t="s">
        <v>67</v>
      </c>
      <c r="W1065" t="s">
        <v>67</v>
      </c>
      <c r="X1065" t="s">
        <v>67</v>
      </c>
      <c r="Y1065" t="s">
        <v>67</v>
      </c>
      <c r="Z1065" t="s">
        <v>67</v>
      </c>
      <c r="AA1065" t="s">
        <v>67</v>
      </c>
      <c r="AB1065" t="s">
        <v>67</v>
      </c>
      <c r="AC1065" t="s">
        <v>67</v>
      </c>
      <c r="AD1065">
        <v>2021</v>
      </c>
      <c r="AE1065" t="s">
        <v>67</v>
      </c>
      <c r="AF1065" t="s">
        <v>67</v>
      </c>
      <c r="AG1065" t="s">
        <v>67</v>
      </c>
      <c r="AH1065" t="s">
        <v>67</v>
      </c>
      <c r="AI1065" t="s">
        <v>67</v>
      </c>
      <c r="AJ1065" t="s">
        <v>67</v>
      </c>
      <c r="AK1065" t="s">
        <v>67</v>
      </c>
      <c r="AL1065">
        <v>460562</v>
      </c>
      <c r="AM1065" t="s">
        <v>67</v>
      </c>
      <c r="AN1065" t="s">
        <v>67</v>
      </c>
      <c r="AO1065" t="s">
        <v>67</v>
      </c>
      <c r="AP1065" t="s">
        <v>67</v>
      </c>
      <c r="AQ1065" t="s">
        <v>68</v>
      </c>
      <c r="AR1065" t="s">
        <v>67</v>
      </c>
      <c r="AS1065" t="s">
        <v>67</v>
      </c>
      <c r="AT1065" t="s">
        <v>67</v>
      </c>
      <c r="AU1065" t="s">
        <v>67</v>
      </c>
      <c r="AV1065" t="s">
        <v>67</v>
      </c>
      <c r="AW1065" t="s">
        <v>126</v>
      </c>
      <c r="AX1065" t="s">
        <v>163</v>
      </c>
      <c r="AY1065" t="s">
        <v>67</v>
      </c>
      <c r="AZ1065" t="s">
        <v>67</v>
      </c>
      <c r="BA1065" t="s">
        <v>67</v>
      </c>
      <c r="BB1065">
        <v>0</v>
      </c>
      <c r="BC1065" t="s">
        <v>67</v>
      </c>
      <c r="BD1065" t="s">
        <v>67</v>
      </c>
      <c r="BE1065" t="s">
        <v>67</v>
      </c>
      <c r="BF1065" t="s">
        <v>128</v>
      </c>
      <c r="BG1065" t="s">
        <v>128</v>
      </c>
      <c r="BH1065" t="s">
        <v>704</v>
      </c>
      <c r="BI1065" t="s">
        <v>135</v>
      </c>
      <c r="BJ1065" t="s">
        <v>67</v>
      </c>
      <c r="BK1065" t="s">
        <v>67</v>
      </c>
      <c r="BL1065" t="s">
        <v>130</v>
      </c>
      <c r="BM1065" t="s">
        <v>67</v>
      </c>
      <c r="BN1065" t="s">
        <v>67</v>
      </c>
      <c r="BO1065" t="s">
        <v>67</v>
      </c>
      <c r="BP1065" t="s">
        <v>67</v>
      </c>
      <c r="BQ1065" t="s">
        <v>67</v>
      </c>
      <c r="BR1065" t="s">
        <v>1192</v>
      </c>
      <c r="BS1065" t="s">
        <v>67</v>
      </c>
      <c r="BT1065" t="s">
        <v>67</v>
      </c>
      <c r="BU1065" t="s">
        <v>67</v>
      </c>
      <c r="BV1065" t="s">
        <v>67</v>
      </c>
    </row>
    <row r="1066" spans="1:74" x14ac:dyDescent="0.25">
      <c r="A1066" t="s">
        <v>67</v>
      </c>
      <c r="B1066" t="s">
        <v>67</v>
      </c>
      <c r="C1066" t="s">
        <v>67</v>
      </c>
      <c r="D1066" t="s">
        <v>67</v>
      </c>
      <c r="E1066" t="s">
        <v>67</v>
      </c>
      <c r="F1066" t="s">
        <v>67</v>
      </c>
      <c r="G1066" t="s">
        <v>67</v>
      </c>
      <c r="H1066">
        <v>199</v>
      </c>
      <c r="I1066">
        <v>1.1299999999999999</v>
      </c>
      <c r="J1066" t="s">
        <v>67</v>
      </c>
      <c r="K1066" t="s">
        <v>67</v>
      </c>
      <c r="L1066" t="s">
        <v>67</v>
      </c>
      <c r="M1066" t="s">
        <v>116</v>
      </c>
      <c r="N1066" t="s">
        <v>67</v>
      </c>
      <c r="O1066" t="s">
        <v>67</v>
      </c>
      <c r="P1066" t="s">
        <v>67</v>
      </c>
      <c r="Q1066" t="s">
        <v>67</v>
      </c>
      <c r="R1066" t="s">
        <v>67</v>
      </c>
      <c r="S1066" t="s">
        <v>67</v>
      </c>
      <c r="T1066" t="s">
        <v>67</v>
      </c>
      <c r="U1066" t="s">
        <v>1193</v>
      </c>
      <c r="V1066" t="s">
        <v>67</v>
      </c>
      <c r="W1066" t="s">
        <v>67</v>
      </c>
      <c r="X1066" t="s">
        <v>67</v>
      </c>
      <c r="Y1066" t="s">
        <v>67</v>
      </c>
      <c r="Z1066" t="s">
        <v>67</v>
      </c>
      <c r="AA1066" t="s">
        <v>67</v>
      </c>
      <c r="AB1066" t="s">
        <v>67</v>
      </c>
      <c r="AC1066" t="s">
        <v>67</v>
      </c>
      <c r="AD1066">
        <v>2021</v>
      </c>
      <c r="AE1066" t="s">
        <v>67</v>
      </c>
      <c r="AF1066" t="s">
        <v>67</v>
      </c>
      <c r="AG1066" t="s">
        <v>67</v>
      </c>
      <c r="AH1066" t="s">
        <v>67</v>
      </c>
      <c r="AI1066" t="s">
        <v>67</v>
      </c>
      <c r="AJ1066" t="s">
        <v>67</v>
      </c>
      <c r="AK1066" t="s">
        <v>67</v>
      </c>
      <c r="AL1066">
        <v>460506</v>
      </c>
      <c r="AM1066" t="s">
        <v>67</v>
      </c>
      <c r="AN1066" t="s">
        <v>67</v>
      </c>
      <c r="AO1066" t="s">
        <v>67</v>
      </c>
      <c r="AP1066" t="s">
        <v>67</v>
      </c>
      <c r="AQ1066" t="s">
        <v>68</v>
      </c>
      <c r="AR1066" t="s">
        <v>67</v>
      </c>
      <c r="AS1066" t="s">
        <v>67</v>
      </c>
      <c r="AT1066" t="s">
        <v>67</v>
      </c>
      <c r="AU1066" t="s">
        <v>67</v>
      </c>
      <c r="AV1066" t="s">
        <v>67</v>
      </c>
      <c r="AW1066" t="s">
        <v>126</v>
      </c>
      <c r="AX1066" t="s">
        <v>163</v>
      </c>
      <c r="AY1066" t="s">
        <v>67</v>
      </c>
      <c r="AZ1066" t="s">
        <v>67</v>
      </c>
      <c r="BA1066" t="s">
        <v>67</v>
      </c>
      <c r="BB1066">
        <v>0</v>
      </c>
      <c r="BC1066" t="s">
        <v>67</v>
      </c>
      <c r="BD1066" t="s">
        <v>67</v>
      </c>
      <c r="BE1066" t="s">
        <v>67</v>
      </c>
      <c r="BF1066" t="s">
        <v>70</v>
      </c>
      <c r="BG1066" t="s">
        <v>99</v>
      </c>
      <c r="BH1066" t="s">
        <v>704</v>
      </c>
      <c r="BI1066" t="s">
        <v>135</v>
      </c>
      <c r="BJ1066" t="s">
        <v>67</v>
      </c>
      <c r="BK1066" t="s">
        <v>67</v>
      </c>
      <c r="BL1066" t="s">
        <v>97</v>
      </c>
      <c r="BM1066" t="s">
        <v>67</v>
      </c>
      <c r="BN1066" t="s">
        <v>67</v>
      </c>
      <c r="BO1066" t="s">
        <v>67</v>
      </c>
      <c r="BP1066" t="s">
        <v>67</v>
      </c>
      <c r="BQ1066" t="s">
        <v>67</v>
      </c>
      <c r="BR1066" t="s">
        <v>247</v>
      </c>
      <c r="BS1066" t="s">
        <v>67</v>
      </c>
      <c r="BT1066" t="s">
        <v>67</v>
      </c>
      <c r="BU1066" t="s">
        <v>67</v>
      </c>
      <c r="BV1066" t="s">
        <v>67</v>
      </c>
    </row>
    <row r="1067" spans="1:74" x14ac:dyDescent="0.25">
      <c r="A1067" t="s">
        <v>115</v>
      </c>
      <c r="B1067" t="s">
        <v>115</v>
      </c>
      <c r="C1067" t="s">
        <v>115</v>
      </c>
      <c r="D1067">
        <v>0</v>
      </c>
      <c r="E1067" t="s">
        <v>67</v>
      </c>
      <c r="F1067" t="s">
        <v>67</v>
      </c>
      <c r="G1067" t="s">
        <v>67</v>
      </c>
      <c r="H1067">
        <v>199</v>
      </c>
      <c r="I1067">
        <v>1.1299999999999999</v>
      </c>
      <c r="J1067" t="s">
        <v>67</v>
      </c>
      <c r="K1067" t="s">
        <v>67</v>
      </c>
      <c r="L1067" t="s">
        <v>67</v>
      </c>
      <c r="M1067" t="s">
        <v>116</v>
      </c>
      <c r="N1067" t="s">
        <v>117</v>
      </c>
      <c r="O1067">
        <v>-1.0900000000000001</v>
      </c>
      <c r="P1067" t="s">
        <v>67</v>
      </c>
      <c r="Q1067" t="s">
        <v>67</v>
      </c>
      <c r="R1067" t="s">
        <v>72</v>
      </c>
      <c r="S1067" t="s">
        <v>67</v>
      </c>
      <c r="T1067" t="s">
        <v>120</v>
      </c>
      <c r="U1067" t="s">
        <v>1194</v>
      </c>
      <c r="V1067" t="s">
        <v>119</v>
      </c>
      <c r="W1067" t="s">
        <v>115</v>
      </c>
      <c r="X1067">
        <v>0.5</v>
      </c>
      <c r="Y1067">
        <v>0.5</v>
      </c>
      <c r="Z1067" t="s">
        <v>67</v>
      </c>
      <c r="AA1067" t="s">
        <v>120</v>
      </c>
      <c r="AB1067" t="s">
        <v>92</v>
      </c>
      <c r="AC1067" t="s">
        <v>67</v>
      </c>
      <c r="AD1067">
        <v>2021</v>
      </c>
      <c r="AE1067">
        <v>8.9</v>
      </c>
      <c r="AF1067">
        <v>18</v>
      </c>
      <c r="AG1067" t="s">
        <v>93</v>
      </c>
      <c r="AH1067" t="s">
        <v>66</v>
      </c>
      <c r="AI1067" t="s">
        <v>67</v>
      </c>
      <c r="AJ1067" t="s">
        <v>67</v>
      </c>
      <c r="AK1067" t="s">
        <v>109</v>
      </c>
      <c r="AL1067">
        <v>456759</v>
      </c>
      <c r="AM1067" t="s">
        <v>1112</v>
      </c>
      <c r="AN1067" t="s">
        <v>1106</v>
      </c>
      <c r="AO1067" t="s">
        <v>123</v>
      </c>
      <c r="AP1067" t="s">
        <v>124</v>
      </c>
      <c r="AQ1067" t="s">
        <v>68</v>
      </c>
      <c r="AR1067" t="s">
        <v>93</v>
      </c>
      <c r="AS1067" t="s">
        <v>67</v>
      </c>
      <c r="AT1067" t="s">
        <v>67</v>
      </c>
      <c r="AU1067" t="s">
        <v>69</v>
      </c>
      <c r="AV1067" t="s">
        <v>67</v>
      </c>
      <c r="AW1067" t="s">
        <v>126</v>
      </c>
      <c r="AX1067" t="s">
        <v>255</v>
      </c>
      <c r="AY1067" t="s">
        <v>340</v>
      </c>
      <c r="AZ1067" t="s">
        <v>67</v>
      </c>
      <c r="BA1067" t="s">
        <v>341</v>
      </c>
      <c r="BB1067">
        <v>0</v>
      </c>
      <c r="BC1067" t="s">
        <v>67</v>
      </c>
      <c r="BD1067" t="s">
        <v>67</v>
      </c>
      <c r="BE1067" t="s">
        <v>67</v>
      </c>
      <c r="BF1067" t="s">
        <v>70</v>
      </c>
      <c r="BG1067" t="s">
        <v>128</v>
      </c>
      <c r="BH1067" t="s">
        <v>704</v>
      </c>
      <c r="BI1067" t="s">
        <v>67</v>
      </c>
      <c r="BJ1067" t="s">
        <v>147</v>
      </c>
      <c r="BK1067" t="s">
        <v>67</v>
      </c>
      <c r="BL1067" t="s">
        <v>130</v>
      </c>
      <c r="BM1067">
        <v>4.45</v>
      </c>
      <c r="BN1067">
        <v>4.4400000000000004</v>
      </c>
      <c r="BO1067" t="s">
        <v>67</v>
      </c>
      <c r="BP1067" t="s">
        <v>67</v>
      </c>
      <c r="BQ1067" t="s">
        <v>148</v>
      </c>
      <c r="BR1067" t="s">
        <v>139</v>
      </c>
      <c r="BS1067" t="s">
        <v>66</v>
      </c>
      <c r="BT1067" t="s">
        <v>98</v>
      </c>
      <c r="BU1067">
        <v>-1.25</v>
      </c>
      <c r="BV1067">
        <v>-1</v>
      </c>
    </row>
    <row r="1068" spans="1:74" x14ac:dyDescent="0.25">
      <c r="A1068" t="s">
        <v>115</v>
      </c>
      <c r="B1068" t="s">
        <v>115</v>
      </c>
      <c r="C1068" t="s">
        <v>115</v>
      </c>
      <c r="D1068">
        <v>0</v>
      </c>
      <c r="E1068" t="s">
        <v>67</v>
      </c>
      <c r="F1068" t="s">
        <v>67</v>
      </c>
      <c r="G1068" t="s">
        <v>67</v>
      </c>
      <c r="H1068">
        <v>199</v>
      </c>
      <c r="I1068">
        <v>1.1299999999999999</v>
      </c>
      <c r="J1068" t="s">
        <v>67</v>
      </c>
      <c r="K1068" t="s">
        <v>67</v>
      </c>
      <c r="L1068" t="s">
        <v>67</v>
      </c>
      <c r="M1068" t="s">
        <v>116</v>
      </c>
      <c r="N1068" t="s">
        <v>117</v>
      </c>
      <c r="O1068">
        <v>-1.34</v>
      </c>
      <c r="P1068" t="s">
        <v>67</v>
      </c>
      <c r="Q1068" t="s">
        <v>67</v>
      </c>
      <c r="R1068" t="s">
        <v>72</v>
      </c>
      <c r="S1068" t="s">
        <v>67</v>
      </c>
      <c r="T1068" t="s">
        <v>120</v>
      </c>
      <c r="U1068" t="s">
        <v>1195</v>
      </c>
      <c r="V1068" t="s">
        <v>119</v>
      </c>
      <c r="W1068" t="s">
        <v>115</v>
      </c>
      <c r="X1068">
        <v>0.5</v>
      </c>
      <c r="Y1068">
        <v>0.5</v>
      </c>
      <c r="Z1068" t="s">
        <v>67</v>
      </c>
      <c r="AA1068" t="s">
        <v>120</v>
      </c>
      <c r="AB1068" t="s">
        <v>92</v>
      </c>
      <c r="AC1068" t="s">
        <v>67</v>
      </c>
      <c r="AD1068">
        <v>2021</v>
      </c>
      <c r="AE1068">
        <v>15.3</v>
      </c>
      <c r="AF1068">
        <v>31</v>
      </c>
      <c r="AG1068" t="s">
        <v>93</v>
      </c>
      <c r="AH1068" t="s">
        <v>66</v>
      </c>
      <c r="AI1068" t="s">
        <v>67</v>
      </c>
      <c r="AJ1068" t="s">
        <v>67</v>
      </c>
      <c r="AK1068" t="s">
        <v>109</v>
      </c>
      <c r="AL1068">
        <v>456684</v>
      </c>
      <c r="AM1068" t="s">
        <v>1112</v>
      </c>
      <c r="AN1068" t="s">
        <v>1106</v>
      </c>
      <c r="AO1068" t="s">
        <v>123</v>
      </c>
      <c r="AP1068" t="s">
        <v>124</v>
      </c>
      <c r="AQ1068" t="s">
        <v>68</v>
      </c>
      <c r="AR1068" t="s">
        <v>93</v>
      </c>
      <c r="AS1068" t="s">
        <v>67</v>
      </c>
      <c r="AT1068" t="s">
        <v>67</v>
      </c>
      <c r="AU1068" t="s">
        <v>69</v>
      </c>
      <c r="AV1068" t="s">
        <v>67</v>
      </c>
      <c r="AW1068" t="s">
        <v>126</v>
      </c>
      <c r="AX1068" t="s">
        <v>255</v>
      </c>
      <c r="AY1068" t="s">
        <v>340</v>
      </c>
      <c r="AZ1068" t="s">
        <v>67</v>
      </c>
      <c r="BA1068" t="s">
        <v>341</v>
      </c>
      <c r="BB1068">
        <v>0</v>
      </c>
      <c r="BC1068" t="s">
        <v>67</v>
      </c>
      <c r="BD1068" t="s">
        <v>67</v>
      </c>
      <c r="BE1068" t="s">
        <v>67</v>
      </c>
      <c r="BF1068" t="s">
        <v>70</v>
      </c>
      <c r="BG1068" t="s">
        <v>128</v>
      </c>
      <c r="BH1068" t="s">
        <v>704</v>
      </c>
      <c r="BI1068" t="s">
        <v>67</v>
      </c>
      <c r="BJ1068" t="s">
        <v>147</v>
      </c>
      <c r="BK1068" t="s">
        <v>67</v>
      </c>
      <c r="BL1068" t="s">
        <v>130</v>
      </c>
      <c r="BM1068">
        <v>7.65</v>
      </c>
      <c r="BN1068">
        <v>7.63</v>
      </c>
      <c r="BO1068" t="s">
        <v>67</v>
      </c>
      <c r="BP1068" t="s">
        <v>67</v>
      </c>
      <c r="BQ1068" t="s">
        <v>148</v>
      </c>
      <c r="BR1068" t="s">
        <v>139</v>
      </c>
      <c r="BS1068" t="s">
        <v>66</v>
      </c>
      <c r="BT1068" t="s">
        <v>98</v>
      </c>
      <c r="BU1068">
        <v>-1.25</v>
      </c>
      <c r="BV1068">
        <v>-1</v>
      </c>
    </row>
    <row r="1069" spans="1:74" x14ac:dyDescent="0.25">
      <c r="A1069" t="s">
        <v>170</v>
      </c>
      <c r="B1069" t="s">
        <v>171</v>
      </c>
      <c r="C1069" t="s">
        <v>165</v>
      </c>
      <c r="D1069">
        <v>6.9</v>
      </c>
      <c r="E1069">
        <v>1.37</v>
      </c>
      <c r="F1069" t="s">
        <v>67</v>
      </c>
      <c r="G1069" t="s">
        <v>73</v>
      </c>
      <c r="H1069">
        <v>199</v>
      </c>
      <c r="I1069">
        <v>1.1299999999999999</v>
      </c>
      <c r="J1069" t="s">
        <v>89</v>
      </c>
      <c r="K1069" t="s">
        <v>67</v>
      </c>
      <c r="L1069">
        <v>0</v>
      </c>
      <c r="M1069" t="s">
        <v>116</v>
      </c>
      <c r="N1069" t="s">
        <v>348</v>
      </c>
      <c r="O1069">
        <v>-1.75</v>
      </c>
      <c r="P1069">
        <v>-1.66</v>
      </c>
      <c r="Q1069">
        <v>-1.5</v>
      </c>
      <c r="R1069" t="s">
        <v>72</v>
      </c>
      <c r="S1069">
        <v>19.899999999999999</v>
      </c>
      <c r="T1069" t="s">
        <v>120</v>
      </c>
      <c r="U1069" t="s">
        <v>1196</v>
      </c>
      <c r="V1069" t="s">
        <v>91</v>
      </c>
      <c r="W1069" t="s">
        <v>170</v>
      </c>
      <c r="X1069">
        <v>1.55</v>
      </c>
      <c r="Y1069" t="s">
        <v>67</v>
      </c>
      <c r="Z1069">
        <v>-1.02</v>
      </c>
      <c r="AA1069" t="s">
        <v>65</v>
      </c>
      <c r="AB1069" t="s">
        <v>100</v>
      </c>
      <c r="AC1069">
        <v>-1.66</v>
      </c>
      <c r="AD1069">
        <v>2021</v>
      </c>
      <c r="AE1069">
        <v>83.2</v>
      </c>
      <c r="AF1069">
        <v>166</v>
      </c>
      <c r="AG1069" t="s">
        <v>93</v>
      </c>
      <c r="AH1069" t="s">
        <v>66</v>
      </c>
      <c r="AI1069">
        <v>1536</v>
      </c>
      <c r="AJ1069">
        <v>4.8899999999999997</v>
      </c>
      <c r="AK1069" t="s">
        <v>94</v>
      </c>
      <c r="AL1069">
        <v>457692</v>
      </c>
      <c r="AM1069" t="s">
        <v>642</v>
      </c>
      <c r="AN1069" t="s">
        <v>1106</v>
      </c>
      <c r="AO1069" t="s">
        <v>123</v>
      </c>
      <c r="AP1069" t="s">
        <v>124</v>
      </c>
      <c r="AQ1069" t="s">
        <v>68</v>
      </c>
      <c r="AR1069" t="s">
        <v>93</v>
      </c>
      <c r="AS1069" t="s">
        <v>67</v>
      </c>
      <c r="AT1069" t="s">
        <v>146</v>
      </c>
      <c r="AU1069" t="s">
        <v>69</v>
      </c>
      <c r="AV1069" t="s">
        <v>67</v>
      </c>
      <c r="AW1069" t="s">
        <v>126</v>
      </c>
      <c r="AX1069" t="s">
        <v>255</v>
      </c>
      <c r="AY1069" t="s">
        <v>95</v>
      </c>
      <c r="AZ1069">
        <v>700</v>
      </c>
      <c r="BA1069" t="s">
        <v>341</v>
      </c>
      <c r="BB1069">
        <v>0</v>
      </c>
      <c r="BC1069">
        <v>0.16</v>
      </c>
      <c r="BD1069">
        <v>5.8</v>
      </c>
      <c r="BE1069">
        <v>5.8</v>
      </c>
      <c r="BF1069" t="s">
        <v>70</v>
      </c>
      <c r="BG1069" t="s">
        <v>128</v>
      </c>
      <c r="BH1069" t="s">
        <v>704</v>
      </c>
      <c r="BI1069" t="s">
        <v>67</v>
      </c>
      <c r="BJ1069" t="s">
        <v>147</v>
      </c>
      <c r="BK1069" t="s">
        <v>67</v>
      </c>
      <c r="BL1069" t="s">
        <v>130</v>
      </c>
      <c r="BM1069" t="s">
        <v>67</v>
      </c>
      <c r="BN1069">
        <v>128.74</v>
      </c>
      <c r="BO1069">
        <v>0.41</v>
      </c>
      <c r="BP1069">
        <v>8.3000000000000007</v>
      </c>
      <c r="BQ1069" t="s">
        <v>74</v>
      </c>
      <c r="BR1069" t="s">
        <v>139</v>
      </c>
      <c r="BS1069" t="s">
        <v>66</v>
      </c>
      <c r="BT1069" t="s">
        <v>98</v>
      </c>
      <c r="BU1069">
        <v>-1.25</v>
      </c>
      <c r="BV1069">
        <v>-1</v>
      </c>
    </row>
    <row r="1070" spans="1:74" x14ac:dyDescent="0.25">
      <c r="A1070" t="s">
        <v>170</v>
      </c>
      <c r="B1070" t="s">
        <v>171</v>
      </c>
      <c r="C1070" t="s">
        <v>165</v>
      </c>
      <c r="D1070">
        <v>1.1000000000000001</v>
      </c>
      <c r="E1070" t="s">
        <v>67</v>
      </c>
      <c r="F1070" t="s">
        <v>67</v>
      </c>
      <c r="G1070" t="s">
        <v>73</v>
      </c>
      <c r="H1070">
        <v>199</v>
      </c>
      <c r="I1070">
        <v>1.1299999999999999</v>
      </c>
      <c r="J1070" t="s">
        <v>89</v>
      </c>
      <c r="K1070" t="s">
        <v>67</v>
      </c>
      <c r="L1070" t="s">
        <v>67</v>
      </c>
      <c r="M1070" t="s">
        <v>116</v>
      </c>
      <c r="N1070" t="s">
        <v>117</v>
      </c>
      <c r="O1070">
        <v>-1.75</v>
      </c>
      <c r="P1070" t="s">
        <v>67</v>
      </c>
      <c r="Q1070" t="s">
        <v>67</v>
      </c>
      <c r="R1070" t="s">
        <v>72</v>
      </c>
      <c r="S1070" t="s">
        <v>67</v>
      </c>
      <c r="T1070" t="s">
        <v>120</v>
      </c>
      <c r="U1070" t="s">
        <v>1197</v>
      </c>
      <c r="V1070" t="s">
        <v>257</v>
      </c>
      <c r="W1070" t="s">
        <v>170</v>
      </c>
      <c r="X1070">
        <v>0.5</v>
      </c>
      <c r="Y1070">
        <v>0.5</v>
      </c>
      <c r="Z1070" t="s">
        <v>67</v>
      </c>
      <c r="AA1070" t="s">
        <v>120</v>
      </c>
      <c r="AB1070" t="s">
        <v>100</v>
      </c>
      <c r="AC1070" t="s">
        <v>67</v>
      </c>
      <c r="AD1070">
        <v>2021</v>
      </c>
      <c r="AE1070">
        <v>110</v>
      </c>
      <c r="AF1070">
        <v>220</v>
      </c>
      <c r="AG1070" t="s">
        <v>93</v>
      </c>
      <c r="AH1070" t="s">
        <v>66</v>
      </c>
      <c r="AI1070" t="s">
        <v>67</v>
      </c>
      <c r="AJ1070" t="s">
        <v>67</v>
      </c>
      <c r="AK1070" t="s">
        <v>109</v>
      </c>
      <c r="AL1070">
        <v>457693</v>
      </c>
      <c r="AM1070" t="s">
        <v>642</v>
      </c>
      <c r="AN1070" t="s">
        <v>1106</v>
      </c>
      <c r="AO1070" t="s">
        <v>123</v>
      </c>
      <c r="AP1070" t="s">
        <v>124</v>
      </c>
      <c r="AQ1070" t="s">
        <v>68</v>
      </c>
      <c r="AR1070" t="s">
        <v>93</v>
      </c>
      <c r="AS1070" t="s">
        <v>67</v>
      </c>
      <c r="AT1070" t="s">
        <v>67</v>
      </c>
      <c r="AU1070" t="s">
        <v>69</v>
      </c>
      <c r="AV1070" t="s">
        <v>67</v>
      </c>
      <c r="AW1070" t="s">
        <v>126</v>
      </c>
      <c r="AX1070" t="s">
        <v>255</v>
      </c>
      <c r="AY1070" t="s">
        <v>110</v>
      </c>
      <c r="AZ1070" t="s">
        <v>67</v>
      </c>
      <c r="BA1070" t="s">
        <v>341</v>
      </c>
      <c r="BB1070">
        <v>0</v>
      </c>
      <c r="BC1070" t="s">
        <v>67</v>
      </c>
      <c r="BD1070" t="s">
        <v>67</v>
      </c>
      <c r="BE1070" t="s">
        <v>67</v>
      </c>
      <c r="BF1070" t="s">
        <v>70</v>
      </c>
      <c r="BG1070" t="s">
        <v>128</v>
      </c>
      <c r="BH1070" t="s">
        <v>704</v>
      </c>
      <c r="BI1070" t="s">
        <v>67</v>
      </c>
      <c r="BJ1070" t="s">
        <v>147</v>
      </c>
      <c r="BK1070" t="s">
        <v>67</v>
      </c>
      <c r="BL1070" t="s">
        <v>130</v>
      </c>
      <c r="BM1070">
        <v>55</v>
      </c>
      <c r="BN1070">
        <v>55.02</v>
      </c>
      <c r="BO1070" t="s">
        <v>67</v>
      </c>
      <c r="BP1070">
        <v>1</v>
      </c>
      <c r="BQ1070" t="s">
        <v>148</v>
      </c>
      <c r="BR1070" t="s">
        <v>139</v>
      </c>
      <c r="BS1070" t="s">
        <v>66</v>
      </c>
      <c r="BT1070" t="s">
        <v>98</v>
      </c>
      <c r="BU1070">
        <v>-1.25</v>
      </c>
      <c r="BV1070">
        <v>-1</v>
      </c>
    </row>
    <row r="1071" spans="1:74" x14ac:dyDescent="0.25">
      <c r="A1071" t="s">
        <v>170</v>
      </c>
      <c r="B1071" t="s">
        <v>171</v>
      </c>
      <c r="C1071" t="s">
        <v>165</v>
      </c>
      <c r="D1071">
        <v>16.100000000000001</v>
      </c>
      <c r="E1071">
        <v>1.38</v>
      </c>
      <c r="F1071">
        <v>5.1100000000000003</v>
      </c>
      <c r="G1071" t="s">
        <v>73</v>
      </c>
      <c r="H1071">
        <v>199</v>
      </c>
      <c r="I1071">
        <v>1.1299999999999999</v>
      </c>
      <c r="J1071" t="s">
        <v>89</v>
      </c>
      <c r="K1071" t="s">
        <v>67</v>
      </c>
      <c r="L1071">
        <v>0</v>
      </c>
      <c r="M1071" t="s">
        <v>116</v>
      </c>
      <c r="N1071" t="s">
        <v>348</v>
      </c>
      <c r="O1071">
        <v>-1.75</v>
      </c>
      <c r="P1071">
        <v>-1.46</v>
      </c>
      <c r="Q1071">
        <v>-1.35</v>
      </c>
      <c r="R1071" t="s">
        <v>142</v>
      </c>
      <c r="S1071">
        <v>18.100000000000001</v>
      </c>
      <c r="T1071" t="s">
        <v>120</v>
      </c>
      <c r="U1071" t="s">
        <v>1198</v>
      </c>
      <c r="V1071" t="s">
        <v>91</v>
      </c>
      <c r="W1071" t="s">
        <v>170</v>
      </c>
      <c r="X1071">
        <v>1.56</v>
      </c>
      <c r="Y1071">
        <v>5.29</v>
      </c>
      <c r="Z1071">
        <v>-1.02</v>
      </c>
      <c r="AA1071" t="s">
        <v>65</v>
      </c>
      <c r="AB1071" t="s">
        <v>100</v>
      </c>
      <c r="AC1071">
        <v>-1.46</v>
      </c>
      <c r="AD1071">
        <v>2021</v>
      </c>
      <c r="AE1071">
        <v>108.5</v>
      </c>
      <c r="AF1071">
        <v>217</v>
      </c>
      <c r="AG1071" t="s">
        <v>93</v>
      </c>
      <c r="AH1071" t="s">
        <v>66</v>
      </c>
      <c r="AI1071">
        <v>1536</v>
      </c>
      <c r="AJ1071">
        <v>5.88</v>
      </c>
      <c r="AK1071" t="s">
        <v>94</v>
      </c>
      <c r="AL1071">
        <v>457694</v>
      </c>
      <c r="AM1071" t="s">
        <v>642</v>
      </c>
      <c r="AN1071" t="s">
        <v>1106</v>
      </c>
      <c r="AO1071" t="s">
        <v>123</v>
      </c>
      <c r="AP1071" t="s">
        <v>124</v>
      </c>
      <c r="AQ1071" t="s">
        <v>68</v>
      </c>
      <c r="AR1071" t="s">
        <v>93</v>
      </c>
      <c r="AS1071" t="s">
        <v>67</v>
      </c>
      <c r="AT1071" t="s">
        <v>146</v>
      </c>
      <c r="AU1071" t="s">
        <v>69</v>
      </c>
      <c r="AV1071" t="s">
        <v>67</v>
      </c>
      <c r="AW1071" t="s">
        <v>126</v>
      </c>
      <c r="AX1071" t="s">
        <v>255</v>
      </c>
      <c r="AY1071" t="s">
        <v>95</v>
      </c>
      <c r="AZ1071">
        <v>699</v>
      </c>
      <c r="BA1071" t="s">
        <v>341</v>
      </c>
      <c r="BB1071">
        <v>0</v>
      </c>
      <c r="BC1071">
        <v>0.11</v>
      </c>
      <c r="BD1071">
        <v>0</v>
      </c>
      <c r="BE1071">
        <v>3.3</v>
      </c>
      <c r="BF1071" t="s">
        <v>70</v>
      </c>
      <c r="BG1071" t="s">
        <v>128</v>
      </c>
      <c r="BH1071" t="s">
        <v>704</v>
      </c>
      <c r="BI1071" t="s">
        <v>67</v>
      </c>
      <c r="BJ1071" t="s">
        <v>147</v>
      </c>
      <c r="BK1071" t="s">
        <v>67</v>
      </c>
      <c r="BL1071" t="s">
        <v>130</v>
      </c>
      <c r="BM1071">
        <v>573.96500000000003</v>
      </c>
      <c r="BN1071">
        <v>169.2</v>
      </c>
      <c r="BO1071">
        <v>0.21</v>
      </c>
      <c r="BP1071">
        <v>14.8</v>
      </c>
      <c r="BQ1071" t="s">
        <v>74</v>
      </c>
      <c r="BR1071" t="s">
        <v>139</v>
      </c>
      <c r="BS1071" t="s">
        <v>66</v>
      </c>
      <c r="BT1071" t="s">
        <v>98</v>
      </c>
      <c r="BU1071">
        <v>-1.25</v>
      </c>
      <c r="BV1071">
        <v>-1</v>
      </c>
    </row>
    <row r="1072" spans="1:74" x14ac:dyDescent="0.25">
      <c r="A1072" t="s">
        <v>170</v>
      </c>
      <c r="B1072" t="s">
        <v>171</v>
      </c>
      <c r="C1072" t="s">
        <v>165</v>
      </c>
      <c r="D1072">
        <v>0</v>
      </c>
      <c r="E1072" t="s">
        <v>67</v>
      </c>
      <c r="F1072" t="s">
        <v>67</v>
      </c>
      <c r="G1072" t="s">
        <v>67</v>
      </c>
      <c r="H1072">
        <v>199</v>
      </c>
      <c r="I1072">
        <v>1.1299999999999999</v>
      </c>
      <c r="J1072" t="s">
        <v>67</v>
      </c>
      <c r="K1072" t="s">
        <v>67</v>
      </c>
      <c r="L1072" t="s">
        <v>67</v>
      </c>
      <c r="M1072" t="s">
        <v>116</v>
      </c>
      <c r="N1072" t="s">
        <v>117</v>
      </c>
      <c r="O1072">
        <v>-1.75</v>
      </c>
      <c r="P1072" t="s">
        <v>67</v>
      </c>
      <c r="Q1072" t="s">
        <v>67</v>
      </c>
      <c r="R1072" t="s">
        <v>72</v>
      </c>
      <c r="S1072" t="s">
        <v>67</v>
      </c>
      <c r="T1072" t="s">
        <v>120</v>
      </c>
      <c r="U1072" t="s">
        <v>1199</v>
      </c>
      <c r="V1072" t="s">
        <v>119</v>
      </c>
      <c r="W1072" t="s">
        <v>170</v>
      </c>
      <c r="X1072">
        <v>0.5</v>
      </c>
      <c r="Y1072">
        <v>0.5</v>
      </c>
      <c r="Z1072" t="s">
        <v>67</v>
      </c>
      <c r="AA1072" t="s">
        <v>120</v>
      </c>
      <c r="AB1072" t="s">
        <v>92</v>
      </c>
      <c r="AC1072" t="s">
        <v>67</v>
      </c>
      <c r="AD1072">
        <v>2021</v>
      </c>
      <c r="AE1072">
        <v>4.3</v>
      </c>
      <c r="AF1072">
        <v>9</v>
      </c>
      <c r="AG1072" t="s">
        <v>93</v>
      </c>
      <c r="AH1072" t="s">
        <v>66</v>
      </c>
      <c r="AI1072" t="s">
        <v>67</v>
      </c>
      <c r="AJ1072" t="s">
        <v>67</v>
      </c>
      <c r="AK1072" t="s">
        <v>109</v>
      </c>
      <c r="AL1072">
        <v>456790</v>
      </c>
      <c r="AM1072" t="s">
        <v>642</v>
      </c>
      <c r="AN1072" t="s">
        <v>1106</v>
      </c>
      <c r="AO1072" t="s">
        <v>123</v>
      </c>
      <c r="AP1072" t="s">
        <v>124</v>
      </c>
      <c r="AQ1072" t="s">
        <v>68</v>
      </c>
      <c r="AR1072" t="s">
        <v>93</v>
      </c>
      <c r="AS1072" t="s">
        <v>67</v>
      </c>
      <c r="AT1072" t="s">
        <v>67</v>
      </c>
      <c r="AU1072" t="s">
        <v>69</v>
      </c>
      <c r="AV1072" t="s">
        <v>67</v>
      </c>
      <c r="AW1072" t="s">
        <v>126</v>
      </c>
      <c r="AX1072" t="s">
        <v>255</v>
      </c>
      <c r="AY1072" t="s">
        <v>340</v>
      </c>
      <c r="AZ1072" t="s">
        <v>67</v>
      </c>
      <c r="BA1072" t="s">
        <v>341</v>
      </c>
      <c r="BB1072">
        <v>0</v>
      </c>
      <c r="BC1072" t="s">
        <v>67</v>
      </c>
      <c r="BD1072" t="s">
        <v>67</v>
      </c>
      <c r="BE1072" t="s">
        <v>67</v>
      </c>
      <c r="BF1072" t="s">
        <v>70</v>
      </c>
      <c r="BG1072" t="s">
        <v>128</v>
      </c>
      <c r="BH1072" t="s">
        <v>704</v>
      </c>
      <c r="BI1072" t="s">
        <v>67</v>
      </c>
      <c r="BJ1072" t="s">
        <v>147</v>
      </c>
      <c r="BK1072" t="s">
        <v>67</v>
      </c>
      <c r="BL1072" t="s">
        <v>130</v>
      </c>
      <c r="BM1072">
        <v>2.15</v>
      </c>
      <c r="BN1072">
        <v>2.13</v>
      </c>
      <c r="BO1072" t="s">
        <v>67</v>
      </c>
      <c r="BP1072" t="s">
        <v>67</v>
      </c>
      <c r="BQ1072" t="s">
        <v>148</v>
      </c>
      <c r="BR1072" t="s">
        <v>139</v>
      </c>
      <c r="BS1072" t="s">
        <v>66</v>
      </c>
      <c r="BT1072" t="s">
        <v>98</v>
      </c>
      <c r="BU1072">
        <v>-1.25</v>
      </c>
      <c r="BV1072">
        <v>-1</v>
      </c>
    </row>
    <row r="1073" spans="1:74" x14ac:dyDescent="0.25">
      <c r="A1073" t="s">
        <v>115</v>
      </c>
      <c r="B1073" t="s">
        <v>115</v>
      </c>
      <c r="C1073" t="s">
        <v>115</v>
      </c>
      <c r="D1073">
        <v>0</v>
      </c>
      <c r="E1073" t="s">
        <v>67</v>
      </c>
      <c r="F1073" t="s">
        <v>67</v>
      </c>
      <c r="G1073" t="s">
        <v>67</v>
      </c>
      <c r="H1073">
        <v>199</v>
      </c>
      <c r="I1073">
        <v>1.1299999999999999</v>
      </c>
      <c r="J1073" t="s">
        <v>67</v>
      </c>
      <c r="K1073" t="s">
        <v>67</v>
      </c>
      <c r="L1073" t="s">
        <v>67</v>
      </c>
      <c r="M1073" t="s">
        <v>116</v>
      </c>
      <c r="N1073" t="s">
        <v>117</v>
      </c>
      <c r="O1073">
        <v>-1.75</v>
      </c>
      <c r="P1073" t="s">
        <v>67</v>
      </c>
      <c r="Q1073" t="s">
        <v>67</v>
      </c>
      <c r="R1073" t="s">
        <v>72</v>
      </c>
      <c r="S1073" t="s">
        <v>67</v>
      </c>
      <c r="T1073" t="s">
        <v>120</v>
      </c>
      <c r="U1073" t="s">
        <v>1200</v>
      </c>
      <c r="V1073" t="s">
        <v>119</v>
      </c>
      <c r="W1073" t="s">
        <v>115</v>
      </c>
      <c r="X1073">
        <v>0.5</v>
      </c>
      <c r="Y1073">
        <v>0.5</v>
      </c>
      <c r="Z1073" t="s">
        <v>67</v>
      </c>
      <c r="AA1073" t="s">
        <v>120</v>
      </c>
      <c r="AB1073" t="s">
        <v>92</v>
      </c>
      <c r="AC1073" t="s">
        <v>67</v>
      </c>
      <c r="AD1073">
        <v>2021</v>
      </c>
      <c r="AE1073">
        <v>6.2</v>
      </c>
      <c r="AF1073">
        <v>12</v>
      </c>
      <c r="AG1073" t="s">
        <v>93</v>
      </c>
      <c r="AH1073" t="s">
        <v>66</v>
      </c>
      <c r="AI1073" t="s">
        <v>67</v>
      </c>
      <c r="AJ1073" t="s">
        <v>67</v>
      </c>
      <c r="AK1073" t="s">
        <v>109</v>
      </c>
      <c r="AL1073">
        <v>456776</v>
      </c>
      <c r="AM1073" t="s">
        <v>642</v>
      </c>
      <c r="AN1073" t="s">
        <v>1106</v>
      </c>
      <c r="AO1073" t="s">
        <v>123</v>
      </c>
      <c r="AP1073" t="s">
        <v>124</v>
      </c>
      <c r="AQ1073" t="s">
        <v>68</v>
      </c>
      <c r="AR1073" t="s">
        <v>93</v>
      </c>
      <c r="AS1073" t="s">
        <v>67</v>
      </c>
      <c r="AT1073" t="s">
        <v>67</v>
      </c>
      <c r="AU1073" t="s">
        <v>69</v>
      </c>
      <c r="AV1073" t="s">
        <v>67</v>
      </c>
      <c r="AW1073" t="s">
        <v>126</v>
      </c>
      <c r="AX1073" t="s">
        <v>255</v>
      </c>
      <c r="AY1073" t="s">
        <v>340</v>
      </c>
      <c r="AZ1073" t="s">
        <v>67</v>
      </c>
      <c r="BA1073" t="s">
        <v>341</v>
      </c>
      <c r="BB1073">
        <v>0</v>
      </c>
      <c r="BC1073" t="s">
        <v>67</v>
      </c>
      <c r="BD1073" t="s">
        <v>67</v>
      </c>
      <c r="BE1073" t="s">
        <v>67</v>
      </c>
      <c r="BF1073" t="s">
        <v>70</v>
      </c>
      <c r="BG1073" t="s">
        <v>128</v>
      </c>
      <c r="BH1073" t="s">
        <v>704</v>
      </c>
      <c r="BI1073" t="s">
        <v>67</v>
      </c>
      <c r="BJ1073" t="s">
        <v>147</v>
      </c>
      <c r="BK1073" t="s">
        <v>67</v>
      </c>
      <c r="BL1073" t="s">
        <v>130</v>
      </c>
      <c r="BM1073">
        <v>3.1</v>
      </c>
      <c r="BN1073">
        <v>3.09</v>
      </c>
      <c r="BO1073" t="s">
        <v>67</v>
      </c>
      <c r="BP1073" t="s">
        <v>67</v>
      </c>
      <c r="BQ1073" t="s">
        <v>148</v>
      </c>
      <c r="BR1073" t="s">
        <v>139</v>
      </c>
      <c r="BS1073" t="s">
        <v>66</v>
      </c>
      <c r="BT1073" t="s">
        <v>98</v>
      </c>
      <c r="BU1073">
        <v>-1.25</v>
      </c>
      <c r="BV1073">
        <v>-1</v>
      </c>
    </row>
    <row r="1074" spans="1:74" x14ac:dyDescent="0.25">
      <c r="A1074" t="s">
        <v>115</v>
      </c>
      <c r="B1074" t="s">
        <v>115</v>
      </c>
      <c r="C1074" t="s">
        <v>115</v>
      </c>
      <c r="D1074">
        <v>4.7</v>
      </c>
      <c r="E1074">
        <v>1.78</v>
      </c>
      <c r="F1074" t="s">
        <v>67</v>
      </c>
      <c r="G1074" t="s">
        <v>73</v>
      </c>
      <c r="H1074">
        <v>199</v>
      </c>
      <c r="I1074">
        <v>1.1299999999999999</v>
      </c>
      <c r="J1074" t="s">
        <v>89</v>
      </c>
      <c r="K1074" t="s">
        <v>67</v>
      </c>
      <c r="L1074">
        <v>0</v>
      </c>
      <c r="M1074" t="s">
        <v>116</v>
      </c>
      <c r="N1074" t="s">
        <v>348</v>
      </c>
      <c r="O1074">
        <v>-2.25</v>
      </c>
      <c r="P1074">
        <v>-2.4500000000000002</v>
      </c>
      <c r="Q1074">
        <v>-1.91</v>
      </c>
      <c r="R1074" t="s">
        <v>72</v>
      </c>
      <c r="S1074">
        <v>15.8</v>
      </c>
      <c r="T1074" t="s">
        <v>120</v>
      </c>
      <c r="U1074" t="s">
        <v>1201</v>
      </c>
      <c r="V1074" t="s">
        <v>91</v>
      </c>
      <c r="W1074" t="s">
        <v>115</v>
      </c>
      <c r="X1074">
        <v>2.0099999999999998</v>
      </c>
      <c r="Y1074" t="s">
        <v>67</v>
      </c>
      <c r="Z1074">
        <v>-1.02</v>
      </c>
      <c r="AA1074" t="s">
        <v>65</v>
      </c>
      <c r="AB1074" t="s">
        <v>100</v>
      </c>
      <c r="AC1074">
        <v>-2.4500000000000002</v>
      </c>
      <c r="AD1074">
        <v>2021</v>
      </c>
      <c r="AE1074">
        <v>77.3</v>
      </c>
      <c r="AF1074">
        <v>155</v>
      </c>
      <c r="AG1074" t="s">
        <v>93</v>
      </c>
      <c r="AH1074" t="s">
        <v>66</v>
      </c>
      <c r="AI1074">
        <v>1536</v>
      </c>
      <c r="AJ1074">
        <v>7.54</v>
      </c>
      <c r="AK1074" t="s">
        <v>94</v>
      </c>
      <c r="AL1074">
        <v>457695</v>
      </c>
      <c r="AM1074" t="s">
        <v>640</v>
      </c>
      <c r="AN1074" t="s">
        <v>1106</v>
      </c>
      <c r="AO1074" t="s">
        <v>123</v>
      </c>
      <c r="AP1074" t="s">
        <v>124</v>
      </c>
      <c r="AQ1074" t="s">
        <v>68</v>
      </c>
      <c r="AR1074" t="s">
        <v>93</v>
      </c>
      <c r="AS1074" t="s">
        <v>67</v>
      </c>
      <c r="AT1074" t="s">
        <v>146</v>
      </c>
      <c r="AU1074" t="s">
        <v>69</v>
      </c>
      <c r="AV1074" t="s">
        <v>67</v>
      </c>
      <c r="AW1074" t="s">
        <v>126</v>
      </c>
      <c r="AX1074" t="s">
        <v>163</v>
      </c>
      <c r="AY1074" t="s">
        <v>95</v>
      </c>
      <c r="AZ1074">
        <v>897</v>
      </c>
      <c r="BA1074" t="s">
        <v>341</v>
      </c>
      <c r="BB1074">
        <v>0</v>
      </c>
      <c r="BC1074">
        <v>0.54</v>
      </c>
      <c r="BD1074">
        <v>4.9000000000000004</v>
      </c>
      <c r="BE1074">
        <v>4.9000000000000004</v>
      </c>
      <c r="BF1074" t="s">
        <v>70</v>
      </c>
      <c r="BG1074" t="s">
        <v>128</v>
      </c>
      <c r="BH1074" t="s">
        <v>704</v>
      </c>
      <c r="BI1074" t="s">
        <v>67</v>
      </c>
      <c r="BJ1074" t="s">
        <v>147</v>
      </c>
      <c r="BK1074" t="s">
        <v>67</v>
      </c>
      <c r="BL1074" t="s">
        <v>130</v>
      </c>
      <c r="BM1074" t="s">
        <v>67</v>
      </c>
      <c r="BN1074">
        <v>155.51</v>
      </c>
      <c r="BO1074">
        <v>1.2</v>
      </c>
      <c r="BP1074">
        <v>6.1</v>
      </c>
      <c r="BQ1074" t="s">
        <v>190</v>
      </c>
      <c r="BR1074" t="s">
        <v>139</v>
      </c>
      <c r="BS1074" t="s">
        <v>66</v>
      </c>
      <c r="BT1074" t="s">
        <v>98</v>
      </c>
      <c r="BU1074">
        <v>-1.25</v>
      </c>
      <c r="BV1074">
        <v>-1</v>
      </c>
    </row>
    <row r="1075" spans="1:74" x14ac:dyDescent="0.25">
      <c r="A1075" t="s">
        <v>115</v>
      </c>
      <c r="B1075" t="s">
        <v>115</v>
      </c>
      <c r="C1075" t="s">
        <v>115</v>
      </c>
      <c r="D1075">
        <v>1</v>
      </c>
      <c r="E1075">
        <v>7.0000000000000007E-2</v>
      </c>
      <c r="F1075" t="s">
        <v>67</v>
      </c>
      <c r="G1075" t="s">
        <v>73</v>
      </c>
      <c r="H1075">
        <v>199</v>
      </c>
      <c r="I1075">
        <v>1.1299999999999999</v>
      </c>
      <c r="J1075" t="s">
        <v>89</v>
      </c>
      <c r="K1075" t="s">
        <v>67</v>
      </c>
      <c r="L1075">
        <v>0</v>
      </c>
      <c r="M1075" t="s">
        <v>116</v>
      </c>
      <c r="N1075" t="s">
        <v>160</v>
      </c>
      <c r="O1075">
        <v>-1.1000000000000001</v>
      </c>
      <c r="P1075">
        <v>-1.3</v>
      </c>
      <c r="Q1075">
        <v>-1.27</v>
      </c>
      <c r="R1075" t="s">
        <v>142</v>
      </c>
      <c r="S1075">
        <v>6.3</v>
      </c>
      <c r="T1075" t="s">
        <v>120</v>
      </c>
      <c r="U1075" t="s">
        <v>1201</v>
      </c>
      <c r="V1075" t="s">
        <v>144</v>
      </c>
      <c r="W1075" t="s">
        <v>115</v>
      </c>
      <c r="X1075">
        <v>0.08</v>
      </c>
      <c r="Y1075" t="s">
        <v>67</v>
      </c>
      <c r="Z1075">
        <v>-1.05</v>
      </c>
      <c r="AA1075" t="s">
        <v>65</v>
      </c>
      <c r="AB1075" t="s">
        <v>100</v>
      </c>
      <c r="AC1075">
        <v>-1.3</v>
      </c>
      <c r="AD1075">
        <v>2021</v>
      </c>
      <c r="AE1075">
        <v>42.6</v>
      </c>
      <c r="AF1075">
        <v>85</v>
      </c>
      <c r="AG1075" t="s">
        <v>93</v>
      </c>
      <c r="AH1075" t="s">
        <v>66</v>
      </c>
      <c r="AI1075">
        <v>1536</v>
      </c>
      <c r="AJ1075">
        <v>0.45</v>
      </c>
      <c r="AK1075" t="s">
        <v>109</v>
      </c>
      <c r="AL1075">
        <v>457697</v>
      </c>
      <c r="AM1075" t="s">
        <v>640</v>
      </c>
      <c r="AN1075" t="s">
        <v>1106</v>
      </c>
      <c r="AO1075" t="s">
        <v>123</v>
      </c>
      <c r="AP1075" t="s">
        <v>124</v>
      </c>
      <c r="AQ1075" t="s">
        <v>68</v>
      </c>
      <c r="AR1075" t="s">
        <v>93</v>
      </c>
      <c r="AS1075" t="s">
        <v>67</v>
      </c>
      <c r="AT1075" t="s">
        <v>146</v>
      </c>
      <c r="AU1075" t="s">
        <v>69</v>
      </c>
      <c r="AV1075" t="s">
        <v>67</v>
      </c>
      <c r="AW1075" t="s">
        <v>126</v>
      </c>
      <c r="AX1075" t="s">
        <v>163</v>
      </c>
      <c r="AY1075" t="s">
        <v>110</v>
      </c>
      <c r="AZ1075">
        <v>1259</v>
      </c>
      <c r="BA1075" t="s">
        <v>341</v>
      </c>
      <c r="BB1075">
        <v>0</v>
      </c>
      <c r="BC1075">
        <v>0.03</v>
      </c>
      <c r="BD1075">
        <v>2</v>
      </c>
      <c r="BE1075">
        <v>2</v>
      </c>
      <c r="BF1075" t="s">
        <v>70</v>
      </c>
      <c r="BG1075" t="s">
        <v>128</v>
      </c>
      <c r="BH1075" t="s">
        <v>704</v>
      </c>
      <c r="BI1075" t="s">
        <v>67</v>
      </c>
      <c r="BJ1075" t="s">
        <v>147</v>
      </c>
      <c r="BK1075" t="s">
        <v>67</v>
      </c>
      <c r="BL1075" t="s">
        <v>130</v>
      </c>
      <c r="BM1075" t="s">
        <v>67</v>
      </c>
      <c r="BN1075">
        <v>3.37</v>
      </c>
      <c r="BO1075">
        <v>0.05</v>
      </c>
      <c r="BP1075">
        <v>2.2999999999999998</v>
      </c>
      <c r="BQ1075" t="s">
        <v>131</v>
      </c>
      <c r="BR1075" t="s">
        <v>139</v>
      </c>
      <c r="BS1075" t="s">
        <v>66</v>
      </c>
      <c r="BT1075" t="s">
        <v>98</v>
      </c>
      <c r="BU1075">
        <v>-1.25</v>
      </c>
      <c r="BV1075">
        <v>-1</v>
      </c>
    </row>
    <row r="1076" spans="1:74" x14ac:dyDescent="0.25">
      <c r="A1076" t="s">
        <v>115</v>
      </c>
      <c r="B1076" t="s">
        <v>115</v>
      </c>
      <c r="C1076" t="s">
        <v>115</v>
      </c>
      <c r="D1076">
        <v>0</v>
      </c>
      <c r="E1076" t="s">
        <v>67</v>
      </c>
      <c r="F1076" t="s">
        <v>67</v>
      </c>
      <c r="G1076" t="s">
        <v>67</v>
      </c>
      <c r="H1076">
        <v>199</v>
      </c>
      <c r="I1076">
        <v>1.1299999999999999</v>
      </c>
      <c r="J1076" t="s">
        <v>67</v>
      </c>
      <c r="K1076" t="s">
        <v>67</v>
      </c>
      <c r="L1076" t="s">
        <v>67</v>
      </c>
      <c r="M1076" t="s">
        <v>116</v>
      </c>
      <c r="N1076" t="s">
        <v>117</v>
      </c>
      <c r="O1076">
        <v>-1.78</v>
      </c>
      <c r="P1076" t="s">
        <v>67</v>
      </c>
      <c r="Q1076" t="s">
        <v>67</v>
      </c>
      <c r="R1076" t="s">
        <v>72</v>
      </c>
      <c r="S1076" t="s">
        <v>67</v>
      </c>
      <c r="T1076" t="s">
        <v>120</v>
      </c>
      <c r="U1076" t="s">
        <v>1202</v>
      </c>
      <c r="V1076" t="s">
        <v>119</v>
      </c>
      <c r="W1076" t="s">
        <v>115</v>
      </c>
      <c r="X1076">
        <v>0.5</v>
      </c>
      <c r="Y1076">
        <v>0.5</v>
      </c>
      <c r="Z1076" t="s">
        <v>67</v>
      </c>
      <c r="AA1076" t="s">
        <v>120</v>
      </c>
      <c r="AB1076" t="s">
        <v>92</v>
      </c>
      <c r="AC1076" t="s">
        <v>67</v>
      </c>
      <c r="AD1076">
        <v>2021</v>
      </c>
      <c r="AE1076">
        <v>10</v>
      </c>
      <c r="AF1076">
        <v>20</v>
      </c>
      <c r="AG1076" t="s">
        <v>93</v>
      </c>
      <c r="AH1076" t="s">
        <v>66</v>
      </c>
      <c r="AI1076" t="s">
        <v>67</v>
      </c>
      <c r="AJ1076" t="s">
        <v>67</v>
      </c>
      <c r="AK1076" t="s">
        <v>109</v>
      </c>
      <c r="AL1076">
        <v>456746</v>
      </c>
      <c r="AM1076" t="s">
        <v>640</v>
      </c>
      <c r="AN1076" t="s">
        <v>1106</v>
      </c>
      <c r="AO1076" t="s">
        <v>123</v>
      </c>
      <c r="AP1076" t="s">
        <v>124</v>
      </c>
      <c r="AQ1076" t="s">
        <v>68</v>
      </c>
      <c r="AR1076" t="s">
        <v>93</v>
      </c>
      <c r="AS1076" t="s">
        <v>67</v>
      </c>
      <c r="AT1076" t="s">
        <v>67</v>
      </c>
      <c r="AU1076" t="s">
        <v>69</v>
      </c>
      <c r="AV1076" t="s">
        <v>67</v>
      </c>
      <c r="AW1076" t="s">
        <v>126</v>
      </c>
      <c r="AX1076" t="s">
        <v>163</v>
      </c>
      <c r="AY1076" t="s">
        <v>340</v>
      </c>
      <c r="AZ1076" t="s">
        <v>67</v>
      </c>
      <c r="BA1076" t="s">
        <v>341</v>
      </c>
      <c r="BB1076">
        <v>0</v>
      </c>
      <c r="BC1076" t="s">
        <v>67</v>
      </c>
      <c r="BD1076" t="s">
        <v>67</v>
      </c>
      <c r="BE1076" t="s">
        <v>67</v>
      </c>
      <c r="BF1076" t="s">
        <v>70</v>
      </c>
      <c r="BG1076" t="s">
        <v>128</v>
      </c>
      <c r="BH1076" t="s">
        <v>704</v>
      </c>
      <c r="BI1076" t="s">
        <v>67</v>
      </c>
      <c r="BJ1076" t="s">
        <v>147</v>
      </c>
      <c r="BK1076" t="s">
        <v>67</v>
      </c>
      <c r="BL1076" t="s">
        <v>130</v>
      </c>
      <c r="BM1076">
        <v>5</v>
      </c>
      <c r="BN1076">
        <v>5</v>
      </c>
      <c r="BO1076" t="s">
        <v>67</v>
      </c>
      <c r="BP1076" t="s">
        <v>67</v>
      </c>
      <c r="BQ1076" t="s">
        <v>148</v>
      </c>
      <c r="BR1076" t="s">
        <v>139</v>
      </c>
      <c r="BS1076" t="s">
        <v>66</v>
      </c>
      <c r="BT1076" t="s">
        <v>98</v>
      </c>
      <c r="BU1076">
        <v>-1.25</v>
      </c>
      <c r="BV1076">
        <v>-1</v>
      </c>
    </row>
    <row r="1077" spans="1:74" x14ac:dyDescent="0.25">
      <c r="A1077" t="s">
        <v>115</v>
      </c>
      <c r="B1077" t="s">
        <v>115</v>
      </c>
      <c r="C1077" t="s">
        <v>115</v>
      </c>
      <c r="D1077">
        <v>0</v>
      </c>
      <c r="E1077" t="s">
        <v>67</v>
      </c>
      <c r="F1077" t="s">
        <v>67</v>
      </c>
      <c r="G1077" t="s">
        <v>67</v>
      </c>
      <c r="H1077">
        <v>199</v>
      </c>
      <c r="I1077">
        <v>1.1299999999999999</v>
      </c>
      <c r="J1077" t="s">
        <v>67</v>
      </c>
      <c r="K1077" t="s">
        <v>67</v>
      </c>
      <c r="L1077" t="s">
        <v>67</v>
      </c>
      <c r="M1077" t="s">
        <v>116</v>
      </c>
      <c r="N1077" t="s">
        <v>117</v>
      </c>
      <c r="O1077">
        <v>-2.0499999999999998</v>
      </c>
      <c r="P1077" t="s">
        <v>67</v>
      </c>
      <c r="Q1077" t="s">
        <v>67</v>
      </c>
      <c r="R1077" t="s">
        <v>72</v>
      </c>
      <c r="S1077" t="s">
        <v>67</v>
      </c>
      <c r="T1077" t="s">
        <v>120</v>
      </c>
      <c r="U1077" t="s">
        <v>1203</v>
      </c>
      <c r="V1077" t="s">
        <v>119</v>
      </c>
      <c r="W1077" t="s">
        <v>115</v>
      </c>
      <c r="X1077">
        <v>0.5</v>
      </c>
      <c r="Y1077">
        <v>0.5</v>
      </c>
      <c r="Z1077" t="s">
        <v>67</v>
      </c>
      <c r="AA1077" t="s">
        <v>120</v>
      </c>
      <c r="AB1077" t="s">
        <v>92</v>
      </c>
      <c r="AC1077" t="s">
        <v>67</v>
      </c>
      <c r="AD1077">
        <v>2021</v>
      </c>
      <c r="AE1077">
        <v>8.6</v>
      </c>
      <c r="AF1077">
        <v>17</v>
      </c>
      <c r="AG1077" t="s">
        <v>93</v>
      </c>
      <c r="AH1077" t="s">
        <v>66</v>
      </c>
      <c r="AI1077" t="s">
        <v>67</v>
      </c>
      <c r="AJ1077" t="s">
        <v>67</v>
      </c>
      <c r="AK1077" t="s">
        <v>109</v>
      </c>
      <c r="AL1077">
        <v>456744</v>
      </c>
      <c r="AM1077" t="s">
        <v>640</v>
      </c>
      <c r="AN1077" t="s">
        <v>1106</v>
      </c>
      <c r="AO1077" t="s">
        <v>123</v>
      </c>
      <c r="AP1077" t="s">
        <v>124</v>
      </c>
      <c r="AQ1077" t="s">
        <v>68</v>
      </c>
      <c r="AR1077" t="s">
        <v>93</v>
      </c>
      <c r="AS1077" t="s">
        <v>67</v>
      </c>
      <c r="AT1077" t="s">
        <v>67</v>
      </c>
      <c r="AU1077" t="s">
        <v>69</v>
      </c>
      <c r="AV1077" t="s">
        <v>67</v>
      </c>
      <c r="AW1077" t="s">
        <v>126</v>
      </c>
      <c r="AX1077" t="s">
        <v>163</v>
      </c>
      <c r="AY1077" t="s">
        <v>340</v>
      </c>
      <c r="AZ1077" t="s">
        <v>67</v>
      </c>
      <c r="BA1077" t="s">
        <v>341</v>
      </c>
      <c r="BB1077">
        <v>0</v>
      </c>
      <c r="BC1077" t="s">
        <v>67</v>
      </c>
      <c r="BD1077" t="s">
        <v>67</v>
      </c>
      <c r="BE1077" t="s">
        <v>67</v>
      </c>
      <c r="BF1077" t="s">
        <v>70</v>
      </c>
      <c r="BG1077" t="s">
        <v>128</v>
      </c>
      <c r="BH1077" t="s">
        <v>704</v>
      </c>
      <c r="BI1077" t="s">
        <v>67</v>
      </c>
      <c r="BJ1077" t="s">
        <v>147</v>
      </c>
      <c r="BK1077" t="s">
        <v>67</v>
      </c>
      <c r="BL1077" t="s">
        <v>130</v>
      </c>
      <c r="BM1077">
        <v>4.3</v>
      </c>
      <c r="BN1077">
        <v>4.3099999999999996</v>
      </c>
      <c r="BO1077" t="s">
        <v>67</v>
      </c>
      <c r="BP1077" t="s">
        <v>67</v>
      </c>
      <c r="BQ1077" t="s">
        <v>148</v>
      </c>
      <c r="BR1077" t="s">
        <v>139</v>
      </c>
      <c r="BS1077" t="s">
        <v>66</v>
      </c>
      <c r="BT1077" t="s">
        <v>98</v>
      </c>
      <c r="BU1077">
        <v>-1.25</v>
      </c>
      <c r="BV1077">
        <v>-1</v>
      </c>
    </row>
    <row r="1078" spans="1:74" x14ac:dyDescent="0.25">
      <c r="A1078" t="s">
        <v>115</v>
      </c>
      <c r="B1078" t="s">
        <v>115</v>
      </c>
      <c r="C1078" t="s">
        <v>115</v>
      </c>
      <c r="D1078">
        <v>0</v>
      </c>
      <c r="E1078" t="s">
        <v>67</v>
      </c>
      <c r="F1078" t="s">
        <v>67</v>
      </c>
      <c r="G1078" t="s">
        <v>67</v>
      </c>
      <c r="H1078">
        <v>199</v>
      </c>
      <c r="I1078">
        <v>1.1299999999999999</v>
      </c>
      <c r="J1078" t="s">
        <v>67</v>
      </c>
      <c r="K1078" t="s">
        <v>67</v>
      </c>
      <c r="L1078" t="s">
        <v>67</v>
      </c>
      <c r="M1078" t="s">
        <v>116</v>
      </c>
      <c r="N1078" t="s">
        <v>117</v>
      </c>
      <c r="O1078">
        <v>-2.0499999999999998</v>
      </c>
      <c r="P1078" t="s">
        <v>67</v>
      </c>
      <c r="Q1078" t="s">
        <v>67</v>
      </c>
      <c r="R1078" t="s">
        <v>72</v>
      </c>
      <c r="S1078" t="s">
        <v>67</v>
      </c>
      <c r="T1078" t="s">
        <v>120</v>
      </c>
      <c r="U1078" t="s">
        <v>1204</v>
      </c>
      <c r="V1078" t="s">
        <v>119</v>
      </c>
      <c r="W1078" t="s">
        <v>115</v>
      </c>
      <c r="X1078">
        <v>0.5</v>
      </c>
      <c r="Y1078">
        <v>0.5</v>
      </c>
      <c r="Z1078" t="s">
        <v>67</v>
      </c>
      <c r="AA1078" t="s">
        <v>120</v>
      </c>
      <c r="AB1078" t="s">
        <v>92</v>
      </c>
      <c r="AC1078" t="s">
        <v>67</v>
      </c>
      <c r="AD1078">
        <v>2021</v>
      </c>
      <c r="AE1078">
        <v>7.8</v>
      </c>
      <c r="AF1078">
        <v>16</v>
      </c>
      <c r="AG1078" t="s">
        <v>93</v>
      </c>
      <c r="AH1078" t="s">
        <v>66</v>
      </c>
      <c r="AI1078" t="s">
        <v>67</v>
      </c>
      <c r="AJ1078" t="s">
        <v>67</v>
      </c>
      <c r="AK1078" t="s">
        <v>109</v>
      </c>
      <c r="AL1078">
        <v>456766</v>
      </c>
      <c r="AM1078" t="s">
        <v>640</v>
      </c>
      <c r="AN1078" t="s">
        <v>1106</v>
      </c>
      <c r="AO1078" t="s">
        <v>123</v>
      </c>
      <c r="AP1078" t="s">
        <v>124</v>
      </c>
      <c r="AQ1078" t="s">
        <v>68</v>
      </c>
      <c r="AR1078" t="s">
        <v>93</v>
      </c>
      <c r="AS1078" t="s">
        <v>67</v>
      </c>
      <c r="AT1078" t="s">
        <v>67</v>
      </c>
      <c r="AU1078" t="s">
        <v>69</v>
      </c>
      <c r="AV1078" t="s">
        <v>67</v>
      </c>
      <c r="AW1078" t="s">
        <v>126</v>
      </c>
      <c r="AX1078" t="s">
        <v>163</v>
      </c>
      <c r="AY1078" t="s">
        <v>340</v>
      </c>
      <c r="AZ1078" t="s">
        <v>67</v>
      </c>
      <c r="BA1078" t="s">
        <v>341</v>
      </c>
      <c r="BB1078">
        <v>0</v>
      </c>
      <c r="BC1078" t="s">
        <v>67</v>
      </c>
      <c r="BD1078" t="s">
        <v>67</v>
      </c>
      <c r="BE1078" t="s">
        <v>67</v>
      </c>
      <c r="BF1078" t="s">
        <v>70</v>
      </c>
      <c r="BG1078" t="s">
        <v>128</v>
      </c>
      <c r="BH1078" t="s">
        <v>704</v>
      </c>
      <c r="BI1078" t="s">
        <v>67</v>
      </c>
      <c r="BJ1078" t="s">
        <v>147</v>
      </c>
      <c r="BK1078" t="s">
        <v>67</v>
      </c>
      <c r="BL1078" t="s">
        <v>130</v>
      </c>
      <c r="BM1078">
        <v>3.9</v>
      </c>
      <c r="BN1078">
        <v>3.9</v>
      </c>
      <c r="BO1078" t="s">
        <v>67</v>
      </c>
      <c r="BP1078" t="s">
        <v>67</v>
      </c>
      <c r="BQ1078" t="s">
        <v>148</v>
      </c>
      <c r="BR1078" t="s">
        <v>139</v>
      </c>
      <c r="BS1078" t="s">
        <v>66</v>
      </c>
      <c r="BT1078" t="s">
        <v>98</v>
      </c>
      <c r="BU1078">
        <v>-1.25</v>
      </c>
      <c r="BV1078">
        <v>-1</v>
      </c>
    </row>
    <row r="1079" spans="1:74" x14ac:dyDescent="0.25">
      <c r="A1079" t="s">
        <v>115</v>
      </c>
      <c r="B1079" t="s">
        <v>115</v>
      </c>
      <c r="C1079" t="s">
        <v>115</v>
      </c>
      <c r="D1079">
        <v>0</v>
      </c>
      <c r="E1079" t="s">
        <v>67</v>
      </c>
      <c r="F1079" t="s">
        <v>67</v>
      </c>
      <c r="G1079" t="s">
        <v>67</v>
      </c>
      <c r="H1079">
        <v>199</v>
      </c>
      <c r="I1079">
        <v>1.1299999999999999</v>
      </c>
      <c r="J1079" t="s">
        <v>67</v>
      </c>
      <c r="K1079" t="s">
        <v>67</v>
      </c>
      <c r="L1079" t="s">
        <v>67</v>
      </c>
      <c r="M1079" t="s">
        <v>116</v>
      </c>
      <c r="N1079" t="s">
        <v>117</v>
      </c>
      <c r="O1079">
        <v>-1.1000000000000001</v>
      </c>
      <c r="P1079" t="s">
        <v>67</v>
      </c>
      <c r="Q1079" t="s">
        <v>67</v>
      </c>
      <c r="R1079" t="s">
        <v>72</v>
      </c>
      <c r="S1079" t="s">
        <v>67</v>
      </c>
      <c r="T1079" t="s">
        <v>120</v>
      </c>
      <c r="U1079" t="s">
        <v>1205</v>
      </c>
      <c r="V1079" t="s">
        <v>119</v>
      </c>
      <c r="W1079" t="s">
        <v>115</v>
      </c>
      <c r="X1079">
        <v>0.5</v>
      </c>
      <c r="Y1079">
        <v>0.5</v>
      </c>
      <c r="Z1079" t="s">
        <v>67</v>
      </c>
      <c r="AA1079" t="s">
        <v>120</v>
      </c>
      <c r="AB1079" t="s">
        <v>92</v>
      </c>
      <c r="AC1079" t="s">
        <v>67</v>
      </c>
      <c r="AD1079">
        <v>2021</v>
      </c>
      <c r="AE1079">
        <v>7.1</v>
      </c>
      <c r="AF1079">
        <v>14</v>
      </c>
      <c r="AG1079" t="s">
        <v>93</v>
      </c>
      <c r="AH1079" t="s">
        <v>66</v>
      </c>
      <c r="AI1079" t="s">
        <v>67</v>
      </c>
      <c r="AJ1079" t="s">
        <v>67</v>
      </c>
      <c r="AK1079" t="s">
        <v>109</v>
      </c>
      <c r="AL1079">
        <v>456770</v>
      </c>
      <c r="AM1079" t="s">
        <v>640</v>
      </c>
      <c r="AN1079" t="s">
        <v>1106</v>
      </c>
      <c r="AO1079" t="s">
        <v>123</v>
      </c>
      <c r="AP1079" t="s">
        <v>124</v>
      </c>
      <c r="AQ1079" t="s">
        <v>68</v>
      </c>
      <c r="AR1079" t="s">
        <v>93</v>
      </c>
      <c r="AS1079" t="s">
        <v>67</v>
      </c>
      <c r="AT1079" t="s">
        <v>67</v>
      </c>
      <c r="AU1079" t="s">
        <v>69</v>
      </c>
      <c r="AV1079" t="s">
        <v>67</v>
      </c>
      <c r="AW1079" t="s">
        <v>126</v>
      </c>
      <c r="AX1079" t="s">
        <v>163</v>
      </c>
      <c r="AY1079" t="s">
        <v>340</v>
      </c>
      <c r="AZ1079" t="s">
        <v>67</v>
      </c>
      <c r="BA1079" t="s">
        <v>341</v>
      </c>
      <c r="BB1079">
        <v>0</v>
      </c>
      <c r="BC1079" t="s">
        <v>67</v>
      </c>
      <c r="BD1079" t="s">
        <v>67</v>
      </c>
      <c r="BE1079" t="s">
        <v>67</v>
      </c>
      <c r="BF1079" t="s">
        <v>70</v>
      </c>
      <c r="BG1079" t="s">
        <v>128</v>
      </c>
      <c r="BH1079" t="s">
        <v>704</v>
      </c>
      <c r="BI1079" t="s">
        <v>67</v>
      </c>
      <c r="BJ1079" t="s">
        <v>147</v>
      </c>
      <c r="BK1079" t="s">
        <v>67</v>
      </c>
      <c r="BL1079" t="s">
        <v>130</v>
      </c>
      <c r="BM1079">
        <v>3.55</v>
      </c>
      <c r="BN1079">
        <v>3.56</v>
      </c>
      <c r="BO1079" t="s">
        <v>67</v>
      </c>
      <c r="BP1079" t="s">
        <v>67</v>
      </c>
      <c r="BQ1079" t="s">
        <v>148</v>
      </c>
      <c r="BR1079" t="s">
        <v>139</v>
      </c>
      <c r="BS1079" t="s">
        <v>66</v>
      </c>
      <c r="BT1079" t="s">
        <v>98</v>
      </c>
      <c r="BU1079">
        <v>-1.25</v>
      </c>
      <c r="BV1079">
        <v>-1</v>
      </c>
    </row>
    <row r="1080" spans="1:74" x14ac:dyDescent="0.25">
      <c r="A1080" t="s">
        <v>115</v>
      </c>
      <c r="B1080" t="s">
        <v>115</v>
      </c>
      <c r="C1080" t="s">
        <v>115</v>
      </c>
      <c r="D1080">
        <v>28.9</v>
      </c>
      <c r="E1080">
        <v>1.56</v>
      </c>
      <c r="F1080" t="s">
        <v>67</v>
      </c>
      <c r="G1080" t="s">
        <v>73</v>
      </c>
      <c r="H1080">
        <v>199</v>
      </c>
      <c r="I1080">
        <v>1.1299999999999999</v>
      </c>
      <c r="J1080" t="s">
        <v>89</v>
      </c>
      <c r="K1080" t="s">
        <v>67</v>
      </c>
      <c r="L1080">
        <v>1</v>
      </c>
      <c r="M1080" t="s">
        <v>116</v>
      </c>
      <c r="N1080" t="s">
        <v>348</v>
      </c>
      <c r="O1080">
        <v>-1.3</v>
      </c>
      <c r="P1080">
        <v>-1.5</v>
      </c>
      <c r="Q1080">
        <v>-1.47</v>
      </c>
      <c r="R1080" t="s">
        <v>142</v>
      </c>
      <c r="S1080">
        <v>16.2</v>
      </c>
      <c r="T1080" t="s">
        <v>120</v>
      </c>
      <c r="U1080" t="s">
        <v>1206</v>
      </c>
      <c r="V1080" t="s">
        <v>573</v>
      </c>
      <c r="W1080" t="s">
        <v>115</v>
      </c>
      <c r="X1080">
        <v>1.76</v>
      </c>
      <c r="Y1080" t="s">
        <v>67</v>
      </c>
      <c r="Z1080">
        <v>-1.04</v>
      </c>
      <c r="AA1080" t="s">
        <v>65</v>
      </c>
      <c r="AB1080" t="s">
        <v>100</v>
      </c>
      <c r="AC1080">
        <v>-1.5</v>
      </c>
      <c r="AD1080">
        <v>2021</v>
      </c>
      <c r="AE1080">
        <v>197.8</v>
      </c>
      <c r="AF1080">
        <v>396</v>
      </c>
      <c r="AG1080" t="s">
        <v>93</v>
      </c>
      <c r="AH1080" t="s">
        <v>66</v>
      </c>
      <c r="AI1080">
        <v>1536</v>
      </c>
      <c r="AJ1080">
        <v>11.26</v>
      </c>
      <c r="AK1080" t="s">
        <v>94</v>
      </c>
      <c r="AL1080">
        <v>457182</v>
      </c>
      <c r="AM1080" t="s">
        <v>1207</v>
      </c>
      <c r="AN1080" t="s">
        <v>1106</v>
      </c>
      <c r="AO1080" t="s">
        <v>123</v>
      </c>
      <c r="AP1080" t="s">
        <v>124</v>
      </c>
      <c r="AQ1080" t="s">
        <v>68</v>
      </c>
      <c r="AR1080" t="s">
        <v>93</v>
      </c>
      <c r="AS1080" t="s">
        <v>67</v>
      </c>
      <c r="AT1080" t="s">
        <v>146</v>
      </c>
      <c r="AU1080" t="s">
        <v>69</v>
      </c>
      <c r="AV1080" t="s">
        <v>67</v>
      </c>
      <c r="AW1080" t="s">
        <v>126</v>
      </c>
      <c r="AX1080" t="s">
        <v>163</v>
      </c>
      <c r="AY1080" t="s">
        <v>95</v>
      </c>
      <c r="AZ1080">
        <v>987</v>
      </c>
      <c r="BA1080" t="s">
        <v>341</v>
      </c>
      <c r="BB1080">
        <v>0</v>
      </c>
      <c r="BC1080">
        <v>0.03</v>
      </c>
      <c r="BD1080">
        <v>0.8</v>
      </c>
      <c r="BE1080">
        <v>0.8</v>
      </c>
      <c r="BF1080" t="s">
        <v>70</v>
      </c>
      <c r="BG1080" t="s">
        <v>128</v>
      </c>
      <c r="BH1080" t="s">
        <v>704</v>
      </c>
      <c r="BI1080" t="s">
        <v>67</v>
      </c>
      <c r="BJ1080" t="s">
        <v>147</v>
      </c>
      <c r="BK1080" t="s">
        <v>67</v>
      </c>
      <c r="BL1080" t="s">
        <v>130</v>
      </c>
      <c r="BM1080" t="s">
        <v>67</v>
      </c>
      <c r="BN1080">
        <v>348.61</v>
      </c>
      <c r="BO1080">
        <v>0.25</v>
      </c>
      <c r="BP1080">
        <v>14.6</v>
      </c>
      <c r="BQ1080" t="s">
        <v>74</v>
      </c>
      <c r="BR1080" t="s">
        <v>139</v>
      </c>
      <c r="BS1080" t="s">
        <v>66</v>
      </c>
      <c r="BT1080" t="s">
        <v>98</v>
      </c>
      <c r="BU1080">
        <v>-1.25</v>
      </c>
      <c r="BV1080">
        <v>-1</v>
      </c>
    </row>
    <row r="1081" spans="1:74" x14ac:dyDescent="0.25">
      <c r="A1081" t="s">
        <v>115</v>
      </c>
      <c r="B1081" t="s">
        <v>115</v>
      </c>
      <c r="C1081" t="s">
        <v>115</v>
      </c>
      <c r="D1081">
        <v>0</v>
      </c>
      <c r="E1081" t="s">
        <v>67</v>
      </c>
      <c r="F1081" t="s">
        <v>67</v>
      </c>
      <c r="G1081" t="s">
        <v>67</v>
      </c>
      <c r="H1081">
        <v>199</v>
      </c>
      <c r="I1081">
        <v>1.1299999999999999</v>
      </c>
      <c r="J1081" t="s">
        <v>67</v>
      </c>
      <c r="K1081" t="s">
        <v>67</v>
      </c>
      <c r="L1081" t="s">
        <v>67</v>
      </c>
      <c r="M1081" t="s">
        <v>116</v>
      </c>
      <c r="N1081" t="s">
        <v>117</v>
      </c>
      <c r="O1081">
        <v>-1.3</v>
      </c>
      <c r="P1081" t="s">
        <v>67</v>
      </c>
      <c r="Q1081" t="s">
        <v>67</v>
      </c>
      <c r="R1081" t="s">
        <v>72</v>
      </c>
      <c r="S1081" t="s">
        <v>67</v>
      </c>
      <c r="T1081" t="s">
        <v>120</v>
      </c>
      <c r="U1081" t="s">
        <v>1208</v>
      </c>
      <c r="V1081" t="s">
        <v>119</v>
      </c>
      <c r="W1081" t="s">
        <v>115</v>
      </c>
      <c r="X1081">
        <v>0.5</v>
      </c>
      <c r="Y1081">
        <v>0.5</v>
      </c>
      <c r="Z1081" t="s">
        <v>67</v>
      </c>
      <c r="AA1081" t="s">
        <v>120</v>
      </c>
      <c r="AB1081" t="s">
        <v>92</v>
      </c>
      <c r="AC1081" t="s">
        <v>67</v>
      </c>
      <c r="AD1081">
        <v>2021</v>
      </c>
      <c r="AE1081">
        <v>6.3</v>
      </c>
      <c r="AF1081">
        <v>13</v>
      </c>
      <c r="AG1081" t="s">
        <v>93</v>
      </c>
      <c r="AH1081" t="s">
        <v>66</v>
      </c>
      <c r="AI1081" t="s">
        <v>67</v>
      </c>
      <c r="AJ1081" t="s">
        <v>67</v>
      </c>
      <c r="AK1081" t="s">
        <v>109</v>
      </c>
      <c r="AL1081">
        <v>456730</v>
      </c>
      <c r="AM1081" t="s">
        <v>1207</v>
      </c>
      <c r="AN1081" t="s">
        <v>1106</v>
      </c>
      <c r="AO1081" t="s">
        <v>123</v>
      </c>
      <c r="AP1081" t="s">
        <v>124</v>
      </c>
      <c r="AQ1081" t="s">
        <v>68</v>
      </c>
      <c r="AR1081" t="s">
        <v>93</v>
      </c>
      <c r="AS1081" t="s">
        <v>67</v>
      </c>
      <c r="AT1081" t="s">
        <v>67</v>
      </c>
      <c r="AU1081" t="s">
        <v>69</v>
      </c>
      <c r="AV1081" t="s">
        <v>67</v>
      </c>
      <c r="AW1081" t="s">
        <v>126</v>
      </c>
      <c r="AX1081" t="s">
        <v>163</v>
      </c>
      <c r="AY1081" t="s">
        <v>340</v>
      </c>
      <c r="AZ1081" t="s">
        <v>67</v>
      </c>
      <c r="BA1081" t="s">
        <v>341</v>
      </c>
      <c r="BB1081">
        <v>0</v>
      </c>
      <c r="BC1081" t="s">
        <v>67</v>
      </c>
      <c r="BD1081" t="s">
        <v>67</v>
      </c>
      <c r="BE1081" t="s">
        <v>67</v>
      </c>
      <c r="BF1081" t="s">
        <v>70</v>
      </c>
      <c r="BG1081" t="s">
        <v>128</v>
      </c>
      <c r="BH1081" t="s">
        <v>704</v>
      </c>
      <c r="BI1081" t="s">
        <v>67</v>
      </c>
      <c r="BJ1081" t="s">
        <v>147</v>
      </c>
      <c r="BK1081" t="s">
        <v>67</v>
      </c>
      <c r="BL1081" t="s">
        <v>130</v>
      </c>
      <c r="BM1081">
        <v>3.15</v>
      </c>
      <c r="BN1081">
        <v>3.14</v>
      </c>
      <c r="BO1081" t="s">
        <v>67</v>
      </c>
      <c r="BP1081" t="s">
        <v>67</v>
      </c>
      <c r="BQ1081" t="s">
        <v>148</v>
      </c>
      <c r="BR1081" t="s">
        <v>139</v>
      </c>
      <c r="BS1081" t="s">
        <v>66</v>
      </c>
      <c r="BT1081" t="s">
        <v>98</v>
      </c>
      <c r="BU1081">
        <v>-1.25</v>
      </c>
      <c r="BV1081">
        <v>-1</v>
      </c>
    </row>
    <row r="1082" spans="1:74" x14ac:dyDescent="0.25">
      <c r="A1082" t="s">
        <v>115</v>
      </c>
      <c r="B1082" t="s">
        <v>115</v>
      </c>
      <c r="C1082" t="s">
        <v>115</v>
      </c>
      <c r="D1082">
        <v>0</v>
      </c>
      <c r="E1082" t="s">
        <v>67</v>
      </c>
      <c r="F1082" t="s">
        <v>67</v>
      </c>
      <c r="G1082" t="s">
        <v>67</v>
      </c>
      <c r="H1082">
        <v>199</v>
      </c>
      <c r="I1082">
        <v>1.1299999999999999</v>
      </c>
      <c r="J1082" t="s">
        <v>67</v>
      </c>
      <c r="K1082" t="s">
        <v>67</v>
      </c>
      <c r="L1082" t="s">
        <v>67</v>
      </c>
      <c r="M1082" t="s">
        <v>116</v>
      </c>
      <c r="N1082" t="s">
        <v>117</v>
      </c>
      <c r="O1082">
        <v>-1.3</v>
      </c>
      <c r="P1082" t="s">
        <v>67</v>
      </c>
      <c r="Q1082" t="s">
        <v>67</v>
      </c>
      <c r="R1082" t="s">
        <v>72</v>
      </c>
      <c r="S1082" t="s">
        <v>67</v>
      </c>
      <c r="T1082" t="s">
        <v>120</v>
      </c>
      <c r="U1082" t="s">
        <v>1209</v>
      </c>
      <c r="V1082" t="s">
        <v>119</v>
      </c>
      <c r="W1082" t="s">
        <v>115</v>
      </c>
      <c r="X1082">
        <v>0.5</v>
      </c>
      <c r="Y1082">
        <v>0.5</v>
      </c>
      <c r="Z1082" t="s">
        <v>67</v>
      </c>
      <c r="AA1082" t="s">
        <v>120</v>
      </c>
      <c r="AB1082" t="s">
        <v>92</v>
      </c>
      <c r="AC1082" t="s">
        <v>67</v>
      </c>
      <c r="AD1082">
        <v>2021</v>
      </c>
      <c r="AE1082">
        <v>8</v>
      </c>
      <c r="AF1082">
        <v>16</v>
      </c>
      <c r="AG1082" t="s">
        <v>93</v>
      </c>
      <c r="AH1082" t="s">
        <v>66</v>
      </c>
      <c r="AI1082" t="s">
        <v>67</v>
      </c>
      <c r="AJ1082" t="s">
        <v>67</v>
      </c>
      <c r="AK1082" t="s">
        <v>109</v>
      </c>
      <c r="AL1082">
        <v>456747</v>
      </c>
      <c r="AM1082" t="s">
        <v>1207</v>
      </c>
      <c r="AN1082" t="s">
        <v>1106</v>
      </c>
      <c r="AO1082" t="s">
        <v>123</v>
      </c>
      <c r="AP1082" t="s">
        <v>124</v>
      </c>
      <c r="AQ1082" t="s">
        <v>68</v>
      </c>
      <c r="AR1082" t="s">
        <v>93</v>
      </c>
      <c r="AS1082" t="s">
        <v>67</v>
      </c>
      <c r="AT1082" t="s">
        <v>67</v>
      </c>
      <c r="AU1082" t="s">
        <v>69</v>
      </c>
      <c r="AV1082" t="s">
        <v>67</v>
      </c>
      <c r="AW1082" t="s">
        <v>126</v>
      </c>
      <c r="AX1082" t="s">
        <v>163</v>
      </c>
      <c r="AY1082" t="s">
        <v>340</v>
      </c>
      <c r="AZ1082" t="s">
        <v>67</v>
      </c>
      <c r="BA1082" t="s">
        <v>341</v>
      </c>
      <c r="BB1082">
        <v>0</v>
      </c>
      <c r="BC1082" t="s">
        <v>67</v>
      </c>
      <c r="BD1082" t="s">
        <v>67</v>
      </c>
      <c r="BE1082" t="s">
        <v>67</v>
      </c>
      <c r="BF1082" t="s">
        <v>70</v>
      </c>
      <c r="BG1082" t="s">
        <v>128</v>
      </c>
      <c r="BH1082" t="s">
        <v>704</v>
      </c>
      <c r="BI1082" t="s">
        <v>67</v>
      </c>
      <c r="BJ1082" t="s">
        <v>147</v>
      </c>
      <c r="BK1082" t="s">
        <v>67</v>
      </c>
      <c r="BL1082" t="s">
        <v>130</v>
      </c>
      <c r="BM1082">
        <v>4</v>
      </c>
      <c r="BN1082">
        <v>4.01</v>
      </c>
      <c r="BO1082" t="s">
        <v>67</v>
      </c>
      <c r="BP1082" t="s">
        <v>67</v>
      </c>
      <c r="BQ1082" t="s">
        <v>148</v>
      </c>
      <c r="BR1082" t="s">
        <v>139</v>
      </c>
      <c r="BS1082" t="s">
        <v>66</v>
      </c>
      <c r="BT1082" t="s">
        <v>98</v>
      </c>
      <c r="BU1082">
        <v>-1.25</v>
      </c>
      <c r="BV1082">
        <v>-1</v>
      </c>
    </row>
    <row r="1083" spans="1:74" x14ac:dyDescent="0.25">
      <c r="A1083" t="s">
        <v>115</v>
      </c>
      <c r="B1083" t="s">
        <v>115</v>
      </c>
      <c r="C1083" t="s">
        <v>115</v>
      </c>
      <c r="D1083">
        <v>0</v>
      </c>
      <c r="E1083" t="s">
        <v>67</v>
      </c>
      <c r="F1083" t="s">
        <v>67</v>
      </c>
      <c r="G1083" t="s">
        <v>67</v>
      </c>
      <c r="H1083">
        <v>199</v>
      </c>
      <c r="I1083">
        <v>1.1299999999999999</v>
      </c>
      <c r="J1083" t="s">
        <v>67</v>
      </c>
      <c r="K1083" t="s">
        <v>67</v>
      </c>
      <c r="L1083" t="s">
        <v>67</v>
      </c>
      <c r="M1083" t="s">
        <v>116</v>
      </c>
      <c r="N1083" t="s">
        <v>117</v>
      </c>
      <c r="O1083">
        <v>-1.3</v>
      </c>
      <c r="P1083" t="s">
        <v>67</v>
      </c>
      <c r="Q1083" t="s">
        <v>67</v>
      </c>
      <c r="R1083" t="s">
        <v>72</v>
      </c>
      <c r="S1083" t="s">
        <v>67</v>
      </c>
      <c r="T1083" t="s">
        <v>120</v>
      </c>
      <c r="U1083" t="s">
        <v>1210</v>
      </c>
      <c r="V1083" t="s">
        <v>119</v>
      </c>
      <c r="W1083" t="s">
        <v>115</v>
      </c>
      <c r="X1083">
        <v>0.5</v>
      </c>
      <c r="Y1083">
        <v>0.5</v>
      </c>
      <c r="Z1083" t="s">
        <v>67</v>
      </c>
      <c r="AA1083" t="s">
        <v>120</v>
      </c>
      <c r="AB1083" t="s">
        <v>92</v>
      </c>
      <c r="AC1083" t="s">
        <v>67</v>
      </c>
      <c r="AD1083">
        <v>2021</v>
      </c>
      <c r="AE1083">
        <v>6.3</v>
      </c>
      <c r="AF1083">
        <v>13</v>
      </c>
      <c r="AG1083" t="s">
        <v>93</v>
      </c>
      <c r="AH1083" t="s">
        <v>66</v>
      </c>
      <c r="AI1083" t="s">
        <v>67</v>
      </c>
      <c r="AJ1083" t="s">
        <v>67</v>
      </c>
      <c r="AK1083" t="s">
        <v>109</v>
      </c>
      <c r="AL1083">
        <v>456693</v>
      </c>
      <c r="AM1083" t="s">
        <v>1207</v>
      </c>
      <c r="AN1083" t="s">
        <v>1106</v>
      </c>
      <c r="AO1083" t="s">
        <v>123</v>
      </c>
      <c r="AP1083" t="s">
        <v>124</v>
      </c>
      <c r="AQ1083" t="s">
        <v>68</v>
      </c>
      <c r="AR1083" t="s">
        <v>93</v>
      </c>
      <c r="AS1083" t="s">
        <v>67</v>
      </c>
      <c r="AT1083" t="s">
        <v>67</v>
      </c>
      <c r="AU1083" t="s">
        <v>69</v>
      </c>
      <c r="AV1083" t="s">
        <v>67</v>
      </c>
      <c r="AW1083" t="s">
        <v>126</v>
      </c>
      <c r="AX1083" t="s">
        <v>163</v>
      </c>
      <c r="AY1083" t="s">
        <v>340</v>
      </c>
      <c r="AZ1083" t="s">
        <v>67</v>
      </c>
      <c r="BA1083" t="s">
        <v>341</v>
      </c>
      <c r="BB1083">
        <v>0</v>
      </c>
      <c r="BC1083" t="s">
        <v>67</v>
      </c>
      <c r="BD1083" t="s">
        <v>67</v>
      </c>
      <c r="BE1083" t="s">
        <v>67</v>
      </c>
      <c r="BF1083" t="s">
        <v>70</v>
      </c>
      <c r="BG1083" t="s">
        <v>128</v>
      </c>
      <c r="BH1083" t="s">
        <v>704</v>
      </c>
      <c r="BI1083" t="s">
        <v>67</v>
      </c>
      <c r="BJ1083" t="s">
        <v>147</v>
      </c>
      <c r="BK1083" t="s">
        <v>67</v>
      </c>
      <c r="BL1083" t="s">
        <v>130</v>
      </c>
      <c r="BM1083">
        <v>3.15</v>
      </c>
      <c r="BN1083">
        <v>3.14</v>
      </c>
      <c r="BO1083" t="s">
        <v>67</v>
      </c>
      <c r="BP1083" t="s">
        <v>67</v>
      </c>
      <c r="BQ1083" t="s">
        <v>148</v>
      </c>
      <c r="BR1083" t="s">
        <v>139</v>
      </c>
      <c r="BS1083" t="s">
        <v>66</v>
      </c>
      <c r="BT1083" t="s">
        <v>98</v>
      </c>
      <c r="BU1083">
        <v>-1.25</v>
      </c>
      <c r="BV1083">
        <v>-1</v>
      </c>
    </row>
    <row r="1084" spans="1:74" x14ac:dyDescent="0.25">
      <c r="A1084" t="s">
        <v>80</v>
      </c>
      <c r="B1084" t="s">
        <v>80</v>
      </c>
      <c r="C1084" t="s">
        <v>80</v>
      </c>
      <c r="D1084">
        <v>11.7</v>
      </c>
      <c r="E1084">
        <v>2.16</v>
      </c>
      <c r="F1084" t="s">
        <v>67</v>
      </c>
      <c r="G1084" t="s">
        <v>88</v>
      </c>
      <c r="H1084">
        <v>199</v>
      </c>
      <c r="I1084">
        <v>1.1299999999999999</v>
      </c>
      <c r="J1084" t="s">
        <v>89</v>
      </c>
      <c r="K1084" t="s">
        <v>67</v>
      </c>
      <c r="L1084">
        <v>0</v>
      </c>
      <c r="M1084" t="s">
        <v>116</v>
      </c>
      <c r="N1084" t="s">
        <v>107</v>
      </c>
      <c r="O1084">
        <v>-0.9</v>
      </c>
      <c r="P1084">
        <v>-1.88</v>
      </c>
      <c r="Q1084">
        <v>-1.67</v>
      </c>
      <c r="R1084" t="s">
        <v>142</v>
      </c>
      <c r="S1084">
        <v>14.3</v>
      </c>
      <c r="T1084" t="s">
        <v>65</v>
      </c>
      <c r="U1084" t="s">
        <v>1211</v>
      </c>
      <c r="V1084" t="s">
        <v>257</v>
      </c>
      <c r="W1084" t="s">
        <v>80</v>
      </c>
      <c r="X1084">
        <v>2.44</v>
      </c>
      <c r="Y1084" t="s">
        <v>67</v>
      </c>
      <c r="Z1084">
        <v>-0.78</v>
      </c>
      <c r="AA1084" t="s">
        <v>65</v>
      </c>
      <c r="AB1084" t="s">
        <v>92</v>
      </c>
      <c r="AC1084">
        <v>-1.88</v>
      </c>
      <c r="AD1084">
        <v>2021</v>
      </c>
      <c r="AE1084">
        <v>88.3</v>
      </c>
      <c r="AF1084">
        <v>177</v>
      </c>
      <c r="AG1084" t="s">
        <v>93</v>
      </c>
      <c r="AH1084" t="s">
        <v>66</v>
      </c>
      <c r="AI1084">
        <v>1536</v>
      </c>
      <c r="AJ1084">
        <v>11.62</v>
      </c>
      <c r="AK1084" t="s">
        <v>109</v>
      </c>
      <c r="AL1084">
        <v>457487</v>
      </c>
      <c r="AM1084" t="s">
        <v>918</v>
      </c>
      <c r="AN1084" t="s">
        <v>1212</v>
      </c>
      <c r="AO1084" t="s">
        <v>123</v>
      </c>
      <c r="AP1084" t="s">
        <v>124</v>
      </c>
      <c r="AQ1084" t="s">
        <v>68</v>
      </c>
      <c r="AR1084" t="s">
        <v>93</v>
      </c>
      <c r="AS1084" t="s">
        <v>67</v>
      </c>
      <c r="AT1084" t="s">
        <v>146</v>
      </c>
      <c r="AU1084" t="s">
        <v>125</v>
      </c>
      <c r="AV1084" t="s">
        <v>67</v>
      </c>
      <c r="AW1084" t="s">
        <v>126</v>
      </c>
      <c r="AX1084" t="s">
        <v>920</v>
      </c>
      <c r="AY1084" t="s">
        <v>110</v>
      </c>
      <c r="AZ1084">
        <v>1006</v>
      </c>
      <c r="BA1084" t="s">
        <v>67</v>
      </c>
      <c r="BB1084">
        <v>0</v>
      </c>
      <c r="BC1084">
        <v>0.21</v>
      </c>
      <c r="BD1084">
        <v>1</v>
      </c>
      <c r="BE1084">
        <v>1</v>
      </c>
      <c r="BF1084" t="s">
        <v>70</v>
      </c>
      <c r="BG1084" t="s">
        <v>99</v>
      </c>
      <c r="BH1084" t="s">
        <v>704</v>
      </c>
      <c r="BI1084" t="s">
        <v>67</v>
      </c>
      <c r="BJ1084" t="s">
        <v>147</v>
      </c>
      <c r="BK1084" t="s">
        <v>67</v>
      </c>
      <c r="BL1084" t="s">
        <v>97</v>
      </c>
      <c r="BM1084" t="s">
        <v>67</v>
      </c>
      <c r="BN1084">
        <v>215.57</v>
      </c>
      <c r="BO1084">
        <v>0.78</v>
      </c>
      <c r="BP1084">
        <v>13.3</v>
      </c>
      <c r="BQ1084" t="s">
        <v>74</v>
      </c>
      <c r="BR1084" t="s">
        <v>919</v>
      </c>
      <c r="BS1084" t="s">
        <v>133</v>
      </c>
      <c r="BT1084" t="s">
        <v>98</v>
      </c>
      <c r="BU1084">
        <v>-1.1000000000000001</v>
      </c>
      <c r="BV1084">
        <v>-0.9</v>
      </c>
    </row>
    <row r="1085" spans="1:74" x14ac:dyDescent="0.25">
      <c r="A1085" t="s">
        <v>67</v>
      </c>
      <c r="B1085" t="s">
        <v>67</v>
      </c>
      <c r="C1085" t="s">
        <v>67</v>
      </c>
      <c r="D1085" t="s">
        <v>67</v>
      </c>
      <c r="E1085" t="s">
        <v>67</v>
      </c>
      <c r="F1085" t="s">
        <v>67</v>
      </c>
      <c r="G1085" t="s">
        <v>67</v>
      </c>
      <c r="H1085">
        <v>199</v>
      </c>
      <c r="I1085">
        <v>1.1299999999999999</v>
      </c>
      <c r="J1085" t="s">
        <v>67</v>
      </c>
      <c r="K1085" t="s">
        <v>67</v>
      </c>
      <c r="L1085" t="s">
        <v>67</v>
      </c>
      <c r="M1085" t="s">
        <v>116</v>
      </c>
      <c r="N1085" t="s">
        <v>67</v>
      </c>
      <c r="O1085" t="s">
        <v>67</v>
      </c>
      <c r="P1085" t="s">
        <v>67</v>
      </c>
      <c r="Q1085" t="s">
        <v>67</v>
      </c>
      <c r="R1085" t="s">
        <v>67</v>
      </c>
      <c r="S1085" t="s">
        <v>67</v>
      </c>
      <c r="T1085" t="s">
        <v>67</v>
      </c>
      <c r="U1085" t="s">
        <v>1213</v>
      </c>
      <c r="V1085" t="s">
        <v>67</v>
      </c>
      <c r="W1085" t="s">
        <v>67</v>
      </c>
      <c r="X1085" t="s">
        <v>67</v>
      </c>
      <c r="Y1085" t="s">
        <v>67</v>
      </c>
      <c r="Z1085" t="s">
        <v>67</v>
      </c>
      <c r="AA1085" t="s">
        <v>67</v>
      </c>
      <c r="AB1085" t="s">
        <v>67</v>
      </c>
      <c r="AC1085" t="s">
        <v>67</v>
      </c>
      <c r="AD1085">
        <v>2021</v>
      </c>
      <c r="AE1085" t="s">
        <v>67</v>
      </c>
      <c r="AF1085" t="s">
        <v>67</v>
      </c>
      <c r="AG1085" t="s">
        <v>67</v>
      </c>
      <c r="AH1085" t="s">
        <v>67</v>
      </c>
      <c r="AI1085" t="s">
        <v>67</v>
      </c>
      <c r="AJ1085" t="s">
        <v>67</v>
      </c>
      <c r="AK1085" t="s">
        <v>67</v>
      </c>
      <c r="AL1085">
        <v>460536</v>
      </c>
      <c r="AM1085" t="s">
        <v>67</v>
      </c>
      <c r="AN1085" t="s">
        <v>67</v>
      </c>
      <c r="AO1085" t="s">
        <v>67</v>
      </c>
      <c r="AP1085" t="s">
        <v>67</v>
      </c>
      <c r="AQ1085" t="s">
        <v>707</v>
      </c>
      <c r="AR1085" t="s">
        <v>67</v>
      </c>
      <c r="AS1085" t="s">
        <v>67</v>
      </c>
      <c r="AT1085" t="s">
        <v>67</v>
      </c>
      <c r="AU1085" t="s">
        <v>67</v>
      </c>
      <c r="AV1085" t="s">
        <v>67</v>
      </c>
      <c r="AW1085" t="s">
        <v>126</v>
      </c>
      <c r="AX1085" t="s">
        <v>477</v>
      </c>
      <c r="AY1085" t="s">
        <v>67</v>
      </c>
      <c r="AZ1085" t="s">
        <v>67</v>
      </c>
      <c r="BA1085" t="s">
        <v>67</v>
      </c>
      <c r="BB1085">
        <v>0</v>
      </c>
      <c r="BC1085" t="s">
        <v>67</v>
      </c>
      <c r="BD1085" t="s">
        <v>67</v>
      </c>
      <c r="BE1085" t="s">
        <v>67</v>
      </c>
      <c r="BF1085" t="s">
        <v>303</v>
      </c>
      <c r="BG1085" t="s">
        <v>99</v>
      </c>
      <c r="BH1085" t="s">
        <v>704</v>
      </c>
      <c r="BI1085" t="s">
        <v>135</v>
      </c>
      <c r="BJ1085" t="s">
        <v>67</v>
      </c>
      <c r="BK1085" t="s">
        <v>67</v>
      </c>
      <c r="BL1085" t="s">
        <v>97</v>
      </c>
      <c r="BM1085" t="s">
        <v>67</v>
      </c>
      <c r="BN1085" t="s">
        <v>67</v>
      </c>
      <c r="BO1085" t="s">
        <v>67</v>
      </c>
      <c r="BP1085" t="s">
        <v>67</v>
      </c>
      <c r="BQ1085" t="s">
        <v>67</v>
      </c>
      <c r="BR1085" t="s">
        <v>723</v>
      </c>
      <c r="BS1085" t="s">
        <v>67</v>
      </c>
      <c r="BT1085" t="s">
        <v>67</v>
      </c>
      <c r="BU1085" t="s">
        <v>67</v>
      </c>
      <c r="BV1085" t="s">
        <v>67</v>
      </c>
    </row>
    <row r="1086" spans="1:74" x14ac:dyDescent="0.25">
      <c r="A1086" t="s">
        <v>80</v>
      </c>
      <c r="B1086" t="s">
        <v>80</v>
      </c>
      <c r="C1086" t="s">
        <v>80</v>
      </c>
      <c r="D1086">
        <v>6.4</v>
      </c>
      <c r="E1086">
        <v>0.17</v>
      </c>
      <c r="F1086" t="s">
        <v>67</v>
      </c>
      <c r="G1086" t="s">
        <v>88</v>
      </c>
      <c r="H1086">
        <v>199</v>
      </c>
      <c r="I1086">
        <v>1.1299999999999999</v>
      </c>
      <c r="J1086" t="s">
        <v>89</v>
      </c>
      <c r="K1086" t="s">
        <v>67</v>
      </c>
      <c r="L1086">
        <v>0</v>
      </c>
      <c r="M1086" t="s">
        <v>116</v>
      </c>
      <c r="N1086" t="s">
        <v>90</v>
      </c>
      <c r="O1086">
        <v>-2</v>
      </c>
      <c r="P1086">
        <v>-1.51</v>
      </c>
      <c r="Q1086">
        <v>-1.5</v>
      </c>
      <c r="R1086" t="s">
        <v>142</v>
      </c>
      <c r="S1086">
        <v>24.9</v>
      </c>
      <c r="T1086" t="s">
        <v>120</v>
      </c>
      <c r="U1086" t="s">
        <v>1214</v>
      </c>
      <c r="V1086" t="s">
        <v>91</v>
      </c>
      <c r="W1086" t="s">
        <v>80</v>
      </c>
      <c r="X1086">
        <v>0.19</v>
      </c>
      <c r="Y1086" t="s">
        <v>67</v>
      </c>
      <c r="Z1086">
        <v>-0.99</v>
      </c>
      <c r="AA1086" t="s">
        <v>65</v>
      </c>
      <c r="AB1086" t="s">
        <v>92</v>
      </c>
      <c r="AC1086">
        <v>-1.51</v>
      </c>
      <c r="AD1086">
        <v>2021</v>
      </c>
      <c r="AE1086">
        <v>201.5</v>
      </c>
      <c r="AF1086">
        <v>403</v>
      </c>
      <c r="AG1086" t="s">
        <v>93</v>
      </c>
      <c r="AH1086" t="s">
        <v>66</v>
      </c>
      <c r="AI1086">
        <v>1536</v>
      </c>
      <c r="AJ1086">
        <v>4</v>
      </c>
      <c r="AK1086" t="s">
        <v>94</v>
      </c>
      <c r="AL1086">
        <v>457696</v>
      </c>
      <c r="AM1086" t="s">
        <v>425</v>
      </c>
      <c r="AN1086" t="s">
        <v>1106</v>
      </c>
      <c r="AO1086" t="s">
        <v>123</v>
      </c>
      <c r="AP1086" t="s">
        <v>124</v>
      </c>
      <c r="AQ1086" t="s">
        <v>68</v>
      </c>
      <c r="AR1086" t="s">
        <v>93</v>
      </c>
      <c r="AS1086" t="s">
        <v>67</v>
      </c>
      <c r="AT1086" t="s">
        <v>146</v>
      </c>
      <c r="AU1086" t="s">
        <v>69</v>
      </c>
      <c r="AV1086" t="s">
        <v>67</v>
      </c>
      <c r="AW1086" t="s">
        <v>126</v>
      </c>
      <c r="AX1086" t="s">
        <v>389</v>
      </c>
      <c r="AY1086" t="s">
        <v>95</v>
      </c>
      <c r="AZ1086">
        <v>1270</v>
      </c>
      <c r="BA1086" t="s">
        <v>341</v>
      </c>
      <c r="BB1086">
        <v>0</v>
      </c>
      <c r="BC1086">
        <v>0.01</v>
      </c>
      <c r="BD1086">
        <v>1.7</v>
      </c>
      <c r="BE1086">
        <v>1.7</v>
      </c>
      <c r="BF1086" t="s">
        <v>70</v>
      </c>
      <c r="BG1086" t="s">
        <v>128</v>
      </c>
      <c r="BH1086" t="s">
        <v>704</v>
      </c>
      <c r="BI1086" t="s">
        <v>67</v>
      </c>
      <c r="BJ1086" t="s">
        <v>147</v>
      </c>
      <c r="BK1086" t="s">
        <v>67</v>
      </c>
      <c r="BL1086" t="s">
        <v>130</v>
      </c>
      <c r="BM1086" t="s">
        <v>67</v>
      </c>
      <c r="BN1086">
        <v>38.700000000000003</v>
      </c>
      <c r="BO1086">
        <v>0.26</v>
      </c>
      <c r="BP1086">
        <v>3.2</v>
      </c>
      <c r="BQ1086" t="s">
        <v>131</v>
      </c>
      <c r="BR1086" t="s">
        <v>139</v>
      </c>
      <c r="BS1086" t="s">
        <v>66</v>
      </c>
      <c r="BT1086" t="s">
        <v>98</v>
      </c>
      <c r="BU1086">
        <v>-1.25</v>
      </c>
      <c r="BV1086">
        <v>-1</v>
      </c>
    </row>
    <row r="1087" spans="1:74" x14ac:dyDescent="0.25">
      <c r="A1087" t="s">
        <v>80</v>
      </c>
      <c r="B1087" t="s">
        <v>80</v>
      </c>
      <c r="C1087" t="s">
        <v>80</v>
      </c>
      <c r="D1087">
        <v>6.6</v>
      </c>
      <c r="E1087">
        <v>0.17</v>
      </c>
      <c r="F1087" t="s">
        <v>67</v>
      </c>
      <c r="G1087" t="s">
        <v>88</v>
      </c>
      <c r="H1087">
        <v>199</v>
      </c>
      <c r="I1087">
        <v>1.1299999999999999</v>
      </c>
      <c r="J1087" t="s">
        <v>89</v>
      </c>
      <c r="K1087" t="s">
        <v>67</v>
      </c>
      <c r="L1087">
        <v>0</v>
      </c>
      <c r="M1087" t="s">
        <v>116</v>
      </c>
      <c r="N1087" t="s">
        <v>90</v>
      </c>
      <c r="O1087">
        <v>-2</v>
      </c>
      <c r="P1087">
        <v>-2.3199999999999998</v>
      </c>
      <c r="Q1087">
        <v>-1.7</v>
      </c>
      <c r="R1087" t="s">
        <v>142</v>
      </c>
      <c r="S1087">
        <v>32.299999999999997</v>
      </c>
      <c r="T1087" t="s">
        <v>120</v>
      </c>
      <c r="U1087" t="s">
        <v>1214</v>
      </c>
      <c r="V1087" t="s">
        <v>91</v>
      </c>
      <c r="W1087" t="s">
        <v>80</v>
      </c>
      <c r="X1087">
        <v>0.19</v>
      </c>
      <c r="Y1087" t="s">
        <v>67</v>
      </c>
      <c r="Z1087">
        <v>-0.99</v>
      </c>
      <c r="AA1087" t="s">
        <v>65</v>
      </c>
      <c r="AB1087" t="s">
        <v>92</v>
      </c>
      <c r="AC1087">
        <v>-2.3199999999999998</v>
      </c>
      <c r="AD1087">
        <v>2021</v>
      </c>
      <c r="AE1087">
        <v>206.6</v>
      </c>
      <c r="AF1087">
        <v>413</v>
      </c>
      <c r="AG1087" t="s">
        <v>93</v>
      </c>
      <c r="AH1087" t="s">
        <v>66</v>
      </c>
      <c r="AI1087">
        <v>1536</v>
      </c>
      <c r="AJ1087">
        <v>3</v>
      </c>
      <c r="AK1087" t="s">
        <v>94</v>
      </c>
      <c r="AL1087">
        <v>457698</v>
      </c>
      <c r="AM1087" t="s">
        <v>425</v>
      </c>
      <c r="AN1087" t="s">
        <v>1106</v>
      </c>
      <c r="AO1087" t="s">
        <v>123</v>
      </c>
      <c r="AP1087" t="s">
        <v>124</v>
      </c>
      <c r="AQ1087" t="s">
        <v>68</v>
      </c>
      <c r="AR1087" t="s">
        <v>93</v>
      </c>
      <c r="AS1087" t="s">
        <v>67</v>
      </c>
      <c r="AT1087" t="s">
        <v>146</v>
      </c>
      <c r="AU1087" t="s">
        <v>69</v>
      </c>
      <c r="AV1087" t="s">
        <v>67</v>
      </c>
      <c r="AW1087" t="s">
        <v>126</v>
      </c>
      <c r="AX1087" t="s">
        <v>389</v>
      </c>
      <c r="AY1087" t="s">
        <v>95</v>
      </c>
      <c r="AZ1087">
        <v>1270</v>
      </c>
      <c r="BA1087" t="s">
        <v>341</v>
      </c>
      <c r="BB1087">
        <v>0</v>
      </c>
      <c r="BC1087">
        <v>0.62</v>
      </c>
      <c r="BD1087">
        <v>1.8</v>
      </c>
      <c r="BE1087">
        <v>1.9</v>
      </c>
      <c r="BF1087" t="s">
        <v>70</v>
      </c>
      <c r="BG1087" t="s">
        <v>128</v>
      </c>
      <c r="BH1087" t="s">
        <v>704</v>
      </c>
      <c r="BI1087" t="s">
        <v>67</v>
      </c>
      <c r="BJ1087" t="s">
        <v>147</v>
      </c>
      <c r="BK1087" t="s">
        <v>67</v>
      </c>
      <c r="BL1087" t="s">
        <v>130</v>
      </c>
      <c r="BM1087" t="s">
        <v>67</v>
      </c>
      <c r="BN1087">
        <v>39.69</v>
      </c>
      <c r="BO1087">
        <v>1.07</v>
      </c>
      <c r="BP1087">
        <v>3.2</v>
      </c>
      <c r="BQ1087" t="s">
        <v>131</v>
      </c>
      <c r="BR1087" t="s">
        <v>139</v>
      </c>
      <c r="BS1087" t="s">
        <v>66</v>
      </c>
      <c r="BT1087" t="s">
        <v>98</v>
      </c>
      <c r="BU1087">
        <v>-1.25</v>
      </c>
      <c r="BV1087">
        <v>-1</v>
      </c>
    </row>
    <row r="1088" spans="1:74" x14ac:dyDescent="0.25">
      <c r="A1088" t="s">
        <v>80</v>
      </c>
      <c r="B1088" t="s">
        <v>80</v>
      </c>
      <c r="C1088" t="s">
        <v>80</v>
      </c>
      <c r="D1088">
        <v>6.2</v>
      </c>
      <c r="E1088">
        <v>0.17</v>
      </c>
      <c r="F1088" t="s">
        <v>67</v>
      </c>
      <c r="G1088" t="s">
        <v>88</v>
      </c>
      <c r="H1088">
        <v>199</v>
      </c>
      <c r="I1088">
        <v>1.1299999999999999</v>
      </c>
      <c r="J1088" t="s">
        <v>89</v>
      </c>
      <c r="K1088" t="s">
        <v>67</v>
      </c>
      <c r="L1088">
        <v>0</v>
      </c>
      <c r="M1088" t="s">
        <v>116</v>
      </c>
      <c r="N1088" t="s">
        <v>90</v>
      </c>
      <c r="O1088">
        <v>-2</v>
      </c>
      <c r="P1088">
        <v>-1.46</v>
      </c>
      <c r="Q1088">
        <v>-1.41</v>
      </c>
      <c r="R1088" t="s">
        <v>142</v>
      </c>
      <c r="S1088">
        <v>24.4</v>
      </c>
      <c r="T1088" t="s">
        <v>120</v>
      </c>
      <c r="U1088" t="s">
        <v>1214</v>
      </c>
      <c r="V1088" t="s">
        <v>91</v>
      </c>
      <c r="W1088" t="s">
        <v>80</v>
      </c>
      <c r="X1088">
        <v>0.19</v>
      </c>
      <c r="Y1088" t="s">
        <v>67</v>
      </c>
      <c r="Z1088">
        <v>-0.99</v>
      </c>
      <c r="AA1088" t="s">
        <v>65</v>
      </c>
      <c r="AB1088" t="s">
        <v>92</v>
      </c>
      <c r="AC1088">
        <v>-1.46</v>
      </c>
      <c r="AD1088">
        <v>2021</v>
      </c>
      <c r="AE1088">
        <v>194.9</v>
      </c>
      <c r="AF1088">
        <v>390</v>
      </c>
      <c r="AG1088" t="s">
        <v>93</v>
      </c>
      <c r="AH1088" t="s">
        <v>66</v>
      </c>
      <c r="AI1088">
        <v>1536</v>
      </c>
      <c r="AJ1088">
        <v>3</v>
      </c>
      <c r="AK1088" t="s">
        <v>94</v>
      </c>
      <c r="AL1088">
        <v>457699</v>
      </c>
      <c r="AM1088" t="s">
        <v>425</v>
      </c>
      <c r="AN1088" t="s">
        <v>1106</v>
      </c>
      <c r="AO1088" t="s">
        <v>123</v>
      </c>
      <c r="AP1088" t="s">
        <v>124</v>
      </c>
      <c r="AQ1088" t="s">
        <v>68</v>
      </c>
      <c r="AR1088" t="s">
        <v>93</v>
      </c>
      <c r="AS1088" t="s">
        <v>67</v>
      </c>
      <c r="AT1088" t="s">
        <v>146</v>
      </c>
      <c r="AU1088" t="s">
        <v>69</v>
      </c>
      <c r="AV1088" t="s">
        <v>67</v>
      </c>
      <c r="AW1088" t="s">
        <v>126</v>
      </c>
      <c r="AX1088" t="s">
        <v>236</v>
      </c>
      <c r="AY1088" t="s">
        <v>95</v>
      </c>
      <c r="AZ1088">
        <v>1270</v>
      </c>
      <c r="BA1088" t="s">
        <v>341</v>
      </c>
      <c r="BB1088">
        <v>0</v>
      </c>
      <c r="BC1088">
        <v>0.05</v>
      </c>
      <c r="BD1088">
        <v>1.7</v>
      </c>
      <c r="BE1088">
        <v>1.7</v>
      </c>
      <c r="BF1088" t="s">
        <v>70</v>
      </c>
      <c r="BG1088" t="s">
        <v>128</v>
      </c>
      <c r="BH1088" t="s">
        <v>704</v>
      </c>
      <c r="BI1088" t="s">
        <v>67</v>
      </c>
      <c r="BJ1088" t="s">
        <v>147</v>
      </c>
      <c r="BK1088" t="s">
        <v>67</v>
      </c>
      <c r="BL1088" t="s">
        <v>130</v>
      </c>
      <c r="BM1088" t="s">
        <v>67</v>
      </c>
      <c r="BN1088">
        <v>37.450000000000003</v>
      </c>
      <c r="BO1088">
        <v>0.21</v>
      </c>
      <c r="BP1088">
        <v>3.2</v>
      </c>
      <c r="BQ1088" t="s">
        <v>131</v>
      </c>
      <c r="BR1088" t="s">
        <v>139</v>
      </c>
      <c r="BS1088" t="s">
        <v>66</v>
      </c>
      <c r="BT1088" t="s">
        <v>98</v>
      </c>
      <c r="BU1088">
        <v>-1.25</v>
      </c>
      <c r="BV1088">
        <v>-1</v>
      </c>
    </row>
    <row r="1089" spans="1:74" x14ac:dyDescent="0.25">
      <c r="A1089" t="s">
        <v>80</v>
      </c>
      <c r="B1089" t="s">
        <v>80</v>
      </c>
      <c r="C1089" t="s">
        <v>80</v>
      </c>
      <c r="D1089">
        <v>5</v>
      </c>
      <c r="E1089">
        <v>0.94</v>
      </c>
      <c r="F1089" t="s">
        <v>67</v>
      </c>
      <c r="G1089" t="s">
        <v>88</v>
      </c>
      <c r="H1089">
        <v>199</v>
      </c>
      <c r="I1089">
        <v>1.1299999999999999</v>
      </c>
      <c r="J1089" t="s">
        <v>89</v>
      </c>
      <c r="K1089" t="s">
        <v>67</v>
      </c>
      <c r="L1089">
        <v>0</v>
      </c>
      <c r="M1089" t="s">
        <v>116</v>
      </c>
      <c r="N1089" t="s">
        <v>90</v>
      </c>
      <c r="O1089">
        <v>-2</v>
      </c>
      <c r="P1089">
        <v>-1.35</v>
      </c>
      <c r="Q1089">
        <v>-1.19</v>
      </c>
      <c r="R1089" t="s">
        <v>72</v>
      </c>
      <c r="S1089">
        <v>15.2</v>
      </c>
      <c r="T1089" t="s">
        <v>120</v>
      </c>
      <c r="U1089" t="s">
        <v>1214</v>
      </c>
      <c r="V1089" t="s">
        <v>91</v>
      </c>
      <c r="W1089" t="s">
        <v>80</v>
      </c>
      <c r="X1089">
        <v>1.06</v>
      </c>
      <c r="Y1089" t="s">
        <v>67</v>
      </c>
      <c r="Z1089">
        <v>-1.01</v>
      </c>
      <c r="AA1089" t="s">
        <v>65</v>
      </c>
      <c r="AB1089" t="s">
        <v>92</v>
      </c>
      <c r="AC1089">
        <v>-1.35</v>
      </c>
      <c r="AD1089">
        <v>2021</v>
      </c>
      <c r="AE1089">
        <v>156.5</v>
      </c>
      <c r="AF1089">
        <v>313</v>
      </c>
      <c r="AG1089" t="s">
        <v>93</v>
      </c>
      <c r="AH1089" t="s">
        <v>66</v>
      </c>
      <c r="AI1089">
        <v>1536</v>
      </c>
      <c r="AJ1089">
        <v>2.36</v>
      </c>
      <c r="AK1089" t="s">
        <v>94</v>
      </c>
      <c r="AL1089">
        <v>457700</v>
      </c>
      <c r="AM1089" t="s">
        <v>425</v>
      </c>
      <c r="AN1089" t="s">
        <v>1106</v>
      </c>
      <c r="AO1089" t="s">
        <v>123</v>
      </c>
      <c r="AP1089" t="s">
        <v>124</v>
      </c>
      <c r="AQ1089" t="s">
        <v>68</v>
      </c>
      <c r="AR1089" t="s">
        <v>93</v>
      </c>
      <c r="AS1089" t="s">
        <v>67</v>
      </c>
      <c r="AT1089" t="s">
        <v>146</v>
      </c>
      <c r="AU1089" t="s">
        <v>69</v>
      </c>
      <c r="AV1089" t="s">
        <v>67</v>
      </c>
      <c r="AW1089" t="s">
        <v>126</v>
      </c>
      <c r="AX1089" t="s">
        <v>236</v>
      </c>
      <c r="AY1089" t="s">
        <v>95</v>
      </c>
      <c r="AZ1089">
        <v>1267</v>
      </c>
      <c r="BA1089" t="s">
        <v>341</v>
      </c>
      <c r="BB1089">
        <v>0</v>
      </c>
      <c r="BC1089">
        <v>0.16</v>
      </c>
      <c r="BD1089">
        <v>3.5</v>
      </c>
      <c r="BE1089">
        <v>3.5</v>
      </c>
      <c r="BF1089" t="s">
        <v>70</v>
      </c>
      <c r="BG1089" t="s">
        <v>128</v>
      </c>
      <c r="BH1089" t="s">
        <v>704</v>
      </c>
      <c r="BI1089" t="s">
        <v>67</v>
      </c>
      <c r="BJ1089" t="s">
        <v>147</v>
      </c>
      <c r="BK1089" t="s">
        <v>67</v>
      </c>
      <c r="BL1089" t="s">
        <v>130</v>
      </c>
      <c r="BM1089" t="s">
        <v>67</v>
      </c>
      <c r="BN1089">
        <v>166.27</v>
      </c>
      <c r="BO1089">
        <v>0.1</v>
      </c>
      <c r="BP1089">
        <v>3.2</v>
      </c>
      <c r="BQ1089" t="s">
        <v>131</v>
      </c>
      <c r="BR1089" t="s">
        <v>139</v>
      </c>
      <c r="BS1089" t="s">
        <v>66</v>
      </c>
      <c r="BT1089" t="s">
        <v>98</v>
      </c>
      <c r="BU1089">
        <v>-1.25</v>
      </c>
      <c r="BV1089">
        <v>-1</v>
      </c>
    </row>
    <row r="1090" spans="1:74" x14ac:dyDescent="0.25">
      <c r="A1090" t="s">
        <v>80</v>
      </c>
      <c r="B1090" t="s">
        <v>80</v>
      </c>
      <c r="C1090" t="s">
        <v>80</v>
      </c>
      <c r="D1090">
        <v>0</v>
      </c>
      <c r="E1090" t="s">
        <v>67</v>
      </c>
      <c r="F1090" t="s">
        <v>67</v>
      </c>
      <c r="G1090" t="s">
        <v>67</v>
      </c>
      <c r="H1090">
        <v>199</v>
      </c>
      <c r="I1090">
        <v>1.1299999999999999</v>
      </c>
      <c r="J1090" t="s">
        <v>67</v>
      </c>
      <c r="K1090" t="s">
        <v>67</v>
      </c>
      <c r="L1090" t="s">
        <v>67</v>
      </c>
      <c r="M1090" t="s">
        <v>116</v>
      </c>
      <c r="N1090" t="s">
        <v>117</v>
      </c>
      <c r="O1090">
        <v>-2</v>
      </c>
      <c r="P1090" t="s">
        <v>67</v>
      </c>
      <c r="Q1090" t="s">
        <v>67</v>
      </c>
      <c r="R1090" t="s">
        <v>72</v>
      </c>
      <c r="S1090" t="s">
        <v>67</v>
      </c>
      <c r="T1090" t="s">
        <v>120</v>
      </c>
      <c r="U1090" t="s">
        <v>1215</v>
      </c>
      <c r="V1090" t="s">
        <v>119</v>
      </c>
      <c r="W1090" t="s">
        <v>80</v>
      </c>
      <c r="X1090">
        <v>0.5</v>
      </c>
      <c r="Y1090">
        <v>0.5</v>
      </c>
      <c r="Z1090" t="s">
        <v>67</v>
      </c>
      <c r="AA1090" t="s">
        <v>120</v>
      </c>
      <c r="AB1090" t="s">
        <v>92</v>
      </c>
      <c r="AC1090" t="s">
        <v>67</v>
      </c>
      <c r="AD1090">
        <v>2021</v>
      </c>
      <c r="AE1090">
        <v>12.1</v>
      </c>
      <c r="AF1090">
        <v>24</v>
      </c>
      <c r="AG1090" t="s">
        <v>93</v>
      </c>
      <c r="AH1090" t="s">
        <v>66</v>
      </c>
      <c r="AI1090" t="s">
        <v>67</v>
      </c>
      <c r="AJ1090" t="s">
        <v>67</v>
      </c>
      <c r="AK1090" t="s">
        <v>109</v>
      </c>
      <c r="AL1090">
        <v>456727</v>
      </c>
      <c r="AM1090" t="s">
        <v>387</v>
      </c>
      <c r="AN1090" t="s">
        <v>1106</v>
      </c>
      <c r="AO1090" t="s">
        <v>123</v>
      </c>
      <c r="AP1090" t="s">
        <v>124</v>
      </c>
      <c r="AQ1090" t="s">
        <v>68</v>
      </c>
      <c r="AR1090" t="s">
        <v>93</v>
      </c>
      <c r="AS1090" t="s">
        <v>67</v>
      </c>
      <c r="AT1090" t="s">
        <v>67</v>
      </c>
      <c r="AU1090" t="s">
        <v>69</v>
      </c>
      <c r="AV1090" t="s">
        <v>67</v>
      </c>
      <c r="AW1090" t="s">
        <v>126</v>
      </c>
      <c r="AX1090" t="s">
        <v>396</v>
      </c>
      <c r="AY1090" t="s">
        <v>340</v>
      </c>
      <c r="AZ1090" t="s">
        <v>67</v>
      </c>
      <c r="BA1090" t="s">
        <v>341</v>
      </c>
      <c r="BB1090">
        <v>0</v>
      </c>
      <c r="BC1090" t="s">
        <v>67</v>
      </c>
      <c r="BD1090" t="s">
        <v>67</v>
      </c>
      <c r="BE1090" t="s">
        <v>67</v>
      </c>
      <c r="BF1090" t="s">
        <v>70</v>
      </c>
      <c r="BG1090" t="s">
        <v>128</v>
      </c>
      <c r="BH1090" t="s">
        <v>704</v>
      </c>
      <c r="BI1090" t="s">
        <v>67</v>
      </c>
      <c r="BJ1090" t="s">
        <v>147</v>
      </c>
      <c r="BK1090" t="s">
        <v>67</v>
      </c>
      <c r="BL1090" t="s">
        <v>130</v>
      </c>
      <c r="BM1090">
        <v>6.05</v>
      </c>
      <c r="BN1090">
        <v>6.07</v>
      </c>
      <c r="BO1090" t="s">
        <v>67</v>
      </c>
      <c r="BP1090" t="s">
        <v>67</v>
      </c>
      <c r="BQ1090" t="s">
        <v>148</v>
      </c>
      <c r="BR1090" t="s">
        <v>139</v>
      </c>
      <c r="BS1090" t="s">
        <v>66</v>
      </c>
      <c r="BT1090" t="s">
        <v>98</v>
      </c>
      <c r="BU1090">
        <v>-1.25</v>
      </c>
      <c r="BV1090">
        <v>-1</v>
      </c>
    </row>
    <row r="1091" spans="1:74" x14ac:dyDescent="0.25">
      <c r="A1091" t="s">
        <v>80</v>
      </c>
      <c r="B1091" t="s">
        <v>80</v>
      </c>
      <c r="C1091" t="s">
        <v>80</v>
      </c>
      <c r="D1091">
        <v>0</v>
      </c>
      <c r="E1091" t="s">
        <v>67</v>
      </c>
      <c r="F1091" t="s">
        <v>67</v>
      </c>
      <c r="G1091" t="s">
        <v>67</v>
      </c>
      <c r="H1091">
        <v>199</v>
      </c>
      <c r="I1091">
        <v>1.1299999999999999</v>
      </c>
      <c r="J1091" t="s">
        <v>67</v>
      </c>
      <c r="K1091" t="s">
        <v>67</v>
      </c>
      <c r="L1091" t="s">
        <v>67</v>
      </c>
      <c r="M1091" t="s">
        <v>116</v>
      </c>
      <c r="N1091" t="s">
        <v>117</v>
      </c>
      <c r="O1091">
        <v>-2</v>
      </c>
      <c r="P1091" t="s">
        <v>67</v>
      </c>
      <c r="Q1091" t="s">
        <v>67</v>
      </c>
      <c r="R1091" t="s">
        <v>72</v>
      </c>
      <c r="S1091" t="s">
        <v>67</v>
      </c>
      <c r="T1091" t="s">
        <v>120</v>
      </c>
      <c r="U1091" t="s">
        <v>1216</v>
      </c>
      <c r="V1091" t="s">
        <v>119</v>
      </c>
      <c r="W1091" t="s">
        <v>80</v>
      </c>
      <c r="X1091">
        <v>0.5</v>
      </c>
      <c r="Y1091">
        <v>0.5</v>
      </c>
      <c r="Z1091" t="s">
        <v>67</v>
      </c>
      <c r="AA1091" t="s">
        <v>120</v>
      </c>
      <c r="AB1091" t="s">
        <v>92</v>
      </c>
      <c r="AC1091" t="s">
        <v>67</v>
      </c>
      <c r="AD1091">
        <v>2021</v>
      </c>
      <c r="AE1091">
        <v>12.2</v>
      </c>
      <c r="AF1091">
        <v>24</v>
      </c>
      <c r="AG1091" t="s">
        <v>93</v>
      </c>
      <c r="AH1091" t="s">
        <v>66</v>
      </c>
      <c r="AI1091" t="s">
        <v>67</v>
      </c>
      <c r="AJ1091" t="s">
        <v>67</v>
      </c>
      <c r="AK1091" t="s">
        <v>109</v>
      </c>
      <c r="AL1091">
        <v>456749</v>
      </c>
      <c r="AM1091" t="s">
        <v>387</v>
      </c>
      <c r="AN1091" t="s">
        <v>1106</v>
      </c>
      <c r="AO1091" t="s">
        <v>123</v>
      </c>
      <c r="AP1091" t="s">
        <v>124</v>
      </c>
      <c r="AQ1091" t="s">
        <v>68</v>
      </c>
      <c r="AR1091" t="s">
        <v>93</v>
      </c>
      <c r="AS1091" t="s">
        <v>67</v>
      </c>
      <c r="AT1091" t="s">
        <v>67</v>
      </c>
      <c r="AU1091" t="s">
        <v>69</v>
      </c>
      <c r="AV1091" t="s">
        <v>67</v>
      </c>
      <c r="AW1091" t="s">
        <v>126</v>
      </c>
      <c r="AX1091" t="s">
        <v>236</v>
      </c>
      <c r="AY1091" t="s">
        <v>340</v>
      </c>
      <c r="AZ1091" t="s">
        <v>67</v>
      </c>
      <c r="BA1091" t="s">
        <v>341</v>
      </c>
      <c r="BB1091">
        <v>0</v>
      </c>
      <c r="BC1091" t="s">
        <v>67</v>
      </c>
      <c r="BD1091" t="s">
        <v>67</v>
      </c>
      <c r="BE1091" t="s">
        <v>67</v>
      </c>
      <c r="BF1091" t="s">
        <v>70</v>
      </c>
      <c r="BG1091" t="s">
        <v>128</v>
      </c>
      <c r="BH1091" t="s">
        <v>704</v>
      </c>
      <c r="BI1091" t="s">
        <v>67</v>
      </c>
      <c r="BJ1091" t="s">
        <v>147</v>
      </c>
      <c r="BK1091" t="s">
        <v>67</v>
      </c>
      <c r="BL1091" t="s">
        <v>130</v>
      </c>
      <c r="BM1091">
        <v>6.1</v>
      </c>
      <c r="BN1091">
        <v>6.08</v>
      </c>
      <c r="BO1091" t="s">
        <v>67</v>
      </c>
      <c r="BP1091" t="s">
        <v>67</v>
      </c>
      <c r="BQ1091" t="s">
        <v>148</v>
      </c>
      <c r="BR1091" t="s">
        <v>139</v>
      </c>
      <c r="BS1091" t="s">
        <v>66</v>
      </c>
      <c r="BT1091" t="s">
        <v>98</v>
      </c>
      <c r="BU1091">
        <v>-1.25</v>
      </c>
      <c r="BV1091">
        <v>-1</v>
      </c>
    </row>
    <row r="1092" spans="1:74" x14ac:dyDescent="0.25">
      <c r="A1092" t="s">
        <v>80</v>
      </c>
      <c r="B1092" t="s">
        <v>80</v>
      </c>
      <c r="C1092" t="s">
        <v>80</v>
      </c>
      <c r="D1092">
        <v>0</v>
      </c>
      <c r="E1092" t="s">
        <v>67</v>
      </c>
      <c r="F1092" t="s">
        <v>67</v>
      </c>
      <c r="G1092" t="s">
        <v>67</v>
      </c>
      <c r="H1092">
        <v>199</v>
      </c>
      <c r="I1092">
        <v>1.1299999999999999</v>
      </c>
      <c r="J1092" t="s">
        <v>67</v>
      </c>
      <c r="K1092" t="s">
        <v>67</v>
      </c>
      <c r="L1092" t="s">
        <v>67</v>
      </c>
      <c r="M1092" t="s">
        <v>116</v>
      </c>
      <c r="N1092" t="s">
        <v>117</v>
      </c>
      <c r="O1092">
        <v>-2</v>
      </c>
      <c r="P1092" t="s">
        <v>67</v>
      </c>
      <c r="Q1092" t="s">
        <v>67</v>
      </c>
      <c r="R1092" t="s">
        <v>72</v>
      </c>
      <c r="S1092" t="s">
        <v>67</v>
      </c>
      <c r="T1092" t="s">
        <v>120</v>
      </c>
      <c r="U1092" t="s">
        <v>1217</v>
      </c>
      <c r="V1092" t="s">
        <v>119</v>
      </c>
      <c r="W1092" t="s">
        <v>80</v>
      </c>
      <c r="X1092">
        <v>0.5</v>
      </c>
      <c r="Y1092">
        <v>0.5</v>
      </c>
      <c r="Z1092" t="s">
        <v>67</v>
      </c>
      <c r="AA1092" t="s">
        <v>120</v>
      </c>
      <c r="AB1092" t="s">
        <v>92</v>
      </c>
      <c r="AC1092" t="s">
        <v>67</v>
      </c>
      <c r="AD1092">
        <v>2021</v>
      </c>
      <c r="AE1092">
        <v>11.5</v>
      </c>
      <c r="AF1092">
        <v>23</v>
      </c>
      <c r="AG1092" t="s">
        <v>93</v>
      </c>
      <c r="AH1092" t="s">
        <v>66</v>
      </c>
      <c r="AI1092" t="s">
        <v>67</v>
      </c>
      <c r="AJ1092" t="s">
        <v>67</v>
      </c>
      <c r="AK1092" t="s">
        <v>109</v>
      </c>
      <c r="AL1092">
        <v>456675</v>
      </c>
      <c r="AM1092" t="s">
        <v>387</v>
      </c>
      <c r="AN1092" t="s">
        <v>1106</v>
      </c>
      <c r="AO1092" t="s">
        <v>123</v>
      </c>
      <c r="AP1092" t="s">
        <v>124</v>
      </c>
      <c r="AQ1092" t="s">
        <v>68</v>
      </c>
      <c r="AR1092" t="s">
        <v>93</v>
      </c>
      <c r="AS1092" t="s">
        <v>67</v>
      </c>
      <c r="AT1092" t="s">
        <v>67</v>
      </c>
      <c r="AU1092" t="s">
        <v>69</v>
      </c>
      <c r="AV1092" t="s">
        <v>67</v>
      </c>
      <c r="AW1092" t="s">
        <v>126</v>
      </c>
      <c r="AX1092" t="s">
        <v>389</v>
      </c>
      <c r="AY1092" t="s">
        <v>340</v>
      </c>
      <c r="AZ1092" t="s">
        <v>67</v>
      </c>
      <c r="BA1092" t="s">
        <v>341</v>
      </c>
      <c r="BB1092">
        <v>0</v>
      </c>
      <c r="BC1092" t="s">
        <v>67</v>
      </c>
      <c r="BD1092" t="s">
        <v>67</v>
      </c>
      <c r="BE1092" t="s">
        <v>67</v>
      </c>
      <c r="BF1092" t="s">
        <v>70</v>
      </c>
      <c r="BG1092" t="s">
        <v>128</v>
      </c>
      <c r="BH1092" t="s">
        <v>704</v>
      </c>
      <c r="BI1092" t="s">
        <v>67</v>
      </c>
      <c r="BJ1092" t="s">
        <v>147</v>
      </c>
      <c r="BK1092" t="s">
        <v>67</v>
      </c>
      <c r="BL1092" t="s">
        <v>130</v>
      </c>
      <c r="BM1092">
        <v>5.75</v>
      </c>
      <c r="BN1092">
        <v>5.76</v>
      </c>
      <c r="BO1092" t="s">
        <v>67</v>
      </c>
      <c r="BP1092" t="s">
        <v>67</v>
      </c>
      <c r="BQ1092" t="s">
        <v>148</v>
      </c>
      <c r="BR1092" t="s">
        <v>139</v>
      </c>
      <c r="BS1092" t="s">
        <v>66</v>
      </c>
      <c r="BT1092" t="s">
        <v>98</v>
      </c>
      <c r="BU1092">
        <v>-1.25</v>
      </c>
      <c r="BV1092">
        <v>-1</v>
      </c>
    </row>
    <row r="1093" spans="1:74" x14ac:dyDescent="0.25">
      <c r="A1093" t="s">
        <v>80</v>
      </c>
      <c r="B1093" t="s">
        <v>80</v>
      </c>
      <c r="C1093" t="s">
        <v>80</v>
      </c>
      <c r="D1093">
        <v>0</v>
      </c>
      <c r="E1093" t="s">
        <v>67</v>
      </c>
      <c r="F1093" t="s">
        <v>67</v>
      </c>
      <c r="G1093" t="s">
        <v>67</v>
      </c>
      <c r="H1093">
        <v>199</v>
      </c>
      <c r="I1093">
        <v>1.1299999999999999</v>
      </c>
      <c r="J1093" t="s">
        <v>67</v>
      </c>
      <c r="K1093" t="s">
        <v>67</v>
      </c>
      <c r="L1093" t="s">
        <v>67</v>
      </c>
      <c r="M1093" t="s">
        <v>116</v>
      </c>
      <c r="N1093" t="s">
        <v>117</v>
      </c>
      <c r="O1093">
        <v>-2</v>
      </c>
      <c r="P1093" t="s">
        <v>67</v>
      </c>
      <c r="Q1093" t="s">
        <v>67</v>
      </c>
      <c r="R1093" t="s">
        <v>72</v>
      </c>
      <c r="S1093" t="s">
        <v>67</v>
      </c>
      <c r="T1093" t="s">
        <v>120</v>
      </c>
      <c r="U1093" t="s">
        <v>1218</v>
      </c>
      <c r="V1093" t="s">
        <v>119</v>
      </c>
      <c r="W1093" t="s">
        <v>80</v>
      </c>
      <c r="X1093">
        <v>0.5</v>
      </c>
      <c r="Y1093">
        <v>0.5</v>
      </c>
      <c r="Z1093" t="s">
        <v>67</v>
      </c>
      <c r="AA1093" t="s">
        <v>120</v>
      </c>
      <c r="AB1093" t="s">
        <v>92</v>
      </c>
      <c r="AC1093" t="s">
        <v>67</v>
      </c>
      <c r="AD1093">
        <v>2021</v>
      </c>
      <c r="AE1093">
        <v>11.7</v>
      </c>
      <c r="AF1093">
        <v>23</v>
      </c>
      <c r="AG1093" t="s">
        <v>93</v>
      </c>
      <c r="AH1093" t="s">
        <v>66</v>
      </c>
      <c r="AI1093" t="s">
        <v>67</v>
      </c>
      <c r="AJ1093" t="s">
        <v>67</v>
      </c>
      <c r="AK1093" t="s">
        <v>109</v>
      </c>
      <c r="AL1093">
        <v>456755</v>
      </c>
      <c r="AM1093" t="s">
        <v>387</v>
      </c>
      <c r="AN1093" t="s">
        <v>1106</v>
      </c>
      <c r="AO1093" t="s">
        <v>123</v>
      </c>
      <c r="AP1093" t="s">
        <v>124</v>
      </c>
      <c r="AQ1093" t="s">
        <v>68</v>
      </c>
      <c r="AR1093" t="s">
        <v>93</v>
      </c>
      <c r="AS1093" t="s">
        <v>67</v>
      </c>
      <c r="AT1093" t="s">
        <v>67</v>
      </c>
      <c r="AU1093" t="s">
        <v>69</v>
      </c>
      <c r="AV1093" t="s">
        <v>67</v>
      </c>
      <c r="AW1093" t="s">
        <v>126</v>
      </c>
      <c r="AX1093" t="s">
        <v>236</v>
      </c>
      <c r="AY1093" t="s">
        <v>340</v>
      </c>
      <c r="AZ1093" t="s">
        <v>67</v>
      </c>
      <c r="BA1093" t="s">
        <v>341</v>
      </c>
      <c r="BB1093">
        <v>0</v>
      </c>
      <c r="BC1093" t="s">
        <v>67</v>
      </c>
      <c r="BD1093" t="s">
        <v>67</v>
      </c>
      <c r="BE1093" t="s">
        <v>67</v>
      </c>
      <c r="BF1093" t="s">
        <v>70</v>
      </c>
      <c r="BG1093" t="s">
        <v>128</v>
      </c>
      <c r="BH1093" t="s">
        <v>704</v>
      </c>
      <c r="BI1093" t="s">
        <v>67</v>
      </c>
      <c r="BJ1093" t="s">
        <v>147</v>
      </c>
      <c r="BK1093" t="s">
        <v>67</v>
      </c>
      <c r="BL1093" t="s">
        <v>130</v>
      </c>
      <c r="BM1093">
        <v>5.85</v>
      </c>
      <c r="BN1093">
        <v>5.84</v>
      </c>
      <c r="BO1093" t="s">
        <v>67</v>
      </c>
      <c r="BP1093" t="s">
        <v>67</v>
      </c>
      <c r="BQ1093" t="s">
        <v>148</v>
      </c>
      <c r="BR1093" t="s">
        <v>139</v>
      </c>
      <c r="BS1093" t="s">
        <v>66</v>
      </c>
      <c r="BT1093" t="s">
        <v>98</v>
      </c>
      <c r="BU1093">
        <v>-1.25</v>
      </c>
      <c r="BV1093">
        <v>-1</v>
      </c>
    </row>
    <row r="1094" spans="1:74" x14ac:dyDescent="0.25">
      <c r="A1094" t="s">
        <v>80</v>
      </c>
      <c r="B1094" t="s">
        <v>80</v>
      </c>
      <c r="C1094" t="s">
        <v>80</v>
      </c>
      <c r="D1094">
        <v>0</v>
      </c>
      <c r="E1094" t="s">
        <v>67</v>
      </c>
      <c r="F1094" t="s">
        <v>67</v>
      </c>
      <c r="G1094" t="s">
        <v>67</v>
      </c>
      <c r="H1094">
        <v>199</v>
      </c>
      <c r="I1094">
        <v>1.1299999999999999</v>
      </c>
      <c r="J1094" t="s">
        <v>67</v>
      </c>
      <c r="K1094" t="s">
        <v>67</v>
      </c>
      <c r="L1094" t="s">
        <v>67</v>
      </c>
      <c r="M1094" t="s">
        <v>116</v>
      </c>
      <c r="N1094" t="s">
        <v>117</v>
      </c>
      <c r="O1094">
        <v>-2</v>
      </c>
      <c r="P1094" t="s">
        <v>67</v>
      </c>
      <c r="Q1094" t="s">
        <v>67</v>
      </c>
      <c r="R1094" t="s">
        <v>72</v>
      </c>
      <c r="S1094" t="s">
        <v>67</v>
      </c>
      <c r="T1094" t="s">
        <v>120</v>
      </c>
      <c r="U1094" t="s">
        <v>1219</v>
      </c>
      <c r="V1094" t="s">
        <v>119</v>
      </c>
      <c r="W1094" t="s">
        <v>80</v>
      </c>
      <c r="X1094">
        <v>0.5</v>
      </c>
      <c r="Y1094">
        <v>0.5</v>
      </c>
      <c r="Z1094" t="s">
        <v>67</v>
      </c>
      <c r="AA1094" t="s">
        <v>120</v>
      </c>
      <c r="AB1094" t="s">
        <v>92</v>
      </c>
      <c r="AC1094" t="s">
        <v>67</v>
      </c>
      <c r="AD1094">
        <v>2021</v>
      </c>
      <c r="AE1094">
        <v>10.4</v>
      </c>
      <c r="AF1094">
        <v>21</v>
      </c>
      <c r="AG1094" t="s">
        <v>93</v>
      </c>
      <c r="AH1094" t="s">
        <v>66</v>
      </c>
      <c r="AI1094" t="s">
        <v>67</v>
      </c>
      <c r="AJ1094" t="s">
        <v>67</v>
      </c>
      <c r="AK1094" t="s">
        <v>109</v>
      </c>
      <c r="AL1094">
        <v>456751</v>
      </c>
      <c r="AM1094" t="s">
        <v>387</v>
      </c>
      <c r="AN1094" t="s">
        <v>1106</v>
      </c>
      <c r="AO1094" t="s">
        <v>123</v>
      </c>
      <c r="AP1094" t="s">
        <v>124</v>
      </c>
      <c r="AQ1094" t="s">
        <v>68</v>
      </c>
      <c r="AR1094" t="s">
        <v>93</v>
      </c>
      <c r="AS1094" t="s">
        <v>67</v>
      </c>
      <c r="AT1094" t="s">
        <v>67</v>
      </c>
      <c r="AU1094" t="s">
        <v>69</v>
      </c>
      <c r="AV1094" t="s">
        <v>67</v>
      </c>
      <c r="AW1094" t="s">
        <v>126</v>
      </c>
      <c r="AX1094" t="s">
        <v>389</v>
      </c>
      <c r="AY1094" t="s">
        <v>340</v>
      </c>
      <c r="AZ1094" t="s">
        <v>67</v>
      </c>
      <c r="BA1094" t="s">
        <v>341</v>
      </c>
      <c r="BB1094">
        <v>0</v>
      </c>
      <c r="BC1094" t="s">
        <v>67</v>
      </c>
      <c r="BD1094" t="s">
        <v>67</v>
      </c>
      <c r="BE1094" t="s">
        <v>67</v>
      </c>
      <c r="BF1094" t="s">
        <v>70</v>
      </c>
      <c r="BG1094" t="s">
        <v>128</v>
      </c>
      <c r="BH1094" t="s">
        <v>704</v>
      </c>
      <c r="BI1094" t="s">
        <v>67</v>
      </c>
      <c r="BJ1094" t="s">
        <v>147</v>
      </c>
      <c r="BK1094" t="s">
        <v>67</v>
      </c>
      <c r="BL1094" t="s">
        <v>130</v>
      </c>
      <c r="BM1094">
        <v>5.2</v>
      </c>
      <c r="BN1094">
        <v>5.22</v>
      </c>
      <c r="BO1094" t="s">
        <v>67</v>
      </c>
      <c r="BP1094" t="s">
        <v>67</v>
      </c>
      <c r="BQ1094" t="s">
        <v>148</v>
      </c>
      <c r="BR1094" t="s">
        <v>139</v>
      </c>
      <c r="BS1094" t="s">
        <v>66</v>
      </c>
      <c r="BT1094" t="s">
        <v>98</v>
      </c>
      <c r="BU1094">
        <v>-1.25</v>
      </c>
      <c r="BV1094">
        <v>-1</v>
      </c>
    </row>
    <row r="1095" spans="1:74" x14ac:dyDescent="0.25">
      <c r="A1095" t="s">
        <v>80</v>
      </c>
      <c r="B1095" t="s">
        <v>80</v>
      </c>
      <c r="C1095" t="s">
        <v>80</v>
      </c>
      <c r="D1095">
        <v>0</v>
      </c>
      <c r="E1095" t="s">
        <v>67</v>
      </c>
      <c r="F1095" t="s">
        <v>67</v>
      </c>
      <c r="G1095" t="s">
        <v>67</v>
      </c>
      <c r="H1095">
        <v>199</v>
      </c>
      <c r="I1095">
        <v>1.1299999999999999</v>
      </c>
      <c r="J1095" t="s">
        <v>67</v>
      </c>
      <c r="K1095" t="s">
        <v>67</v>
      </c>
      <c r="L1095" t="s">
        <v>67</v>
      </c>
      <c r="M1095" t="s">
        <v>116</v>
      </c>
      <c r="N1095" t="s">
        <v>117</v>
      </c>
      <c r="O1095">
        <v>-2</v>
      </c>
      <c r="P1095" t="s">
        <v>67</v>
      </c>
      <c r="Q1095" t="s">
        <v>67</v>
      </c>
      <c r="R1095" t="s">
        <v>72</v>
      </c>
      <c r="S1095" t="s">
        <v>67</v>
      </c>
      <c r="T1095" t="s">
        <v>120</v>
      </c>
      <c r="U1095" t="s">
        <v>1220</v>
      </c>
      <c r="V1095" t="s">
        <v>119</v>
      </c>
      <c r="W1095" t="s">
        <v>80</v>
      </c>
      <c r="X1095">
        <v>0.5</v>
      </c>
      <c r="Y1095">
        <v>0.5</v>
      </c>
      <c r="Z1095" t="s">
        <v>67</v>
      </c>
      <c r="AA1095" t="s">
        <v>120</v>
      </c>
      <c r="AB1095" t="s">
        <v>92</v>
      </c>
      <c r="AC1095" t="s">
        <v>67</v>
      </c>
      <c r="AD1095">
        <v>2021</v>
      </c>
      <c r="AE1095">
        <v>8.9</v>
      </c>
      <c r="AF1095">
        <v>18</v>
      </c>
      <c r="AG1095" t="s">
        <v>93</v>
      </c>
      <c r="AH1095" t="s">
        <v>66</v>
      </c>
      <c r="AI1095" t="s">
        <v>67</v>
      </c>
      <c r="AJ1095" t="s">
        <v>67</v>
      </c>
      <c r="AK1095" t="s">
        <v>109</v>
      </c>
      <c r="AL1095">
        <v>456743</v>
      </c>
      <c r="AM1095" t="s">
        <v>387</v>
      </c>
      <c r="AN1095" t="s">
        <v>1106</v>
      </c>
      <c r="AO1095" t="s">
        <v>123</v>
      </c>
      <c r="AP1095" t="s">
        <v>124</v>
      </c>
      <c r="AQ1095" t="s">
        <v>68</v>
      </c>
      <c r="AR1095" t="s">
        <v>93</v>
      </c>
      <c r="AS1095" t="s">
        <v>67</v>
      </c>
      <c r="AT1095" t="s">
        <v>67</v>
      </c>
      <c r="AU1095" t="s">
        <v>69</v>
      </c>
      <c r="AV1095" t="s">
        <v>67</v>
      </c>
      <c r="AW1095" t="s">
        <v>126</v>
      </c>
      <c r="AX1095" t="s">
        <v>236</v>
      </c>
      <c r="AY1095" t="s">
        <v>340</v>
      </c>
      <c r="AZ1095" t="s">
        <v>67</v>
      </c>
      <c r="BA1095" t="s">
        <v>341</v>
      </c>
      <c r="BB1095">
        <v>0</v>
      </c>
      <c r="BC1095" t="s">
        <v>67</v>
      </c>
      <c r="BD1095" t="s">
        <v>67</v>
      </c>
      <c r="BE1095" t="s">
        <v>67</v>
      </c>
      <c r="BF1095" t="s">
        <v>70</v>
      </c>
      <c r="BG1095" t="s">
        <v>128</v>
      </c>
      <c r="BH1095" t="s">
        <v>704</v>
      </c>
      <c r="BI1095" t="s">
        <v>67</v>
      </c>
      <c r="BJ1095" t="s">
        <v>147</v>
      </c>
      <c r="BK1095" t="s">
        <v>67</v>
      </c>
      <c r="BL1095" t="s">
        <v>130</v>
      </c>
      <c r="BM1095">
        <v>4.45</v>
      </c>
      <c r="BN1095">
        <v>4.45</v>
      </c>
      <c r="BO1095" t="s">
        <v>67</v>
      </c>
      <c r="BP1095" t="s">
        <v>67</v>
      </c>
      <c r="BQ1095" t="s">
        <v>148</v>
      </c>
      <c r="BR1095" t="s">
        <v>139</v>
      </c>
      <c r="BS1095" t="s">
        <v>66</v>
      </c>
      <c r="BT1095" t="s">
        <v>98</v>
      </c>
      <c r="BU1095">
        <v>-1.25</v>
      </c>
      <c r="BV1095">
        <v>-1</v>
      </c>
    </row>
    <row r="1096" spans="1:74" x14ac:dyDescent="0.25">
      <c r="A1096" t="s">
        <v>80</v>
      </c>
      <c r="B1096" t="s">
        <v>80</v>
      </c>
      <c r="C1096" t="s">
        <v>80</v>
      </c>
      <c r="D1096">
        <v>0</v>
      </c>
      <c r="E1096" t="s">
        <v>67</v>
      </c>
      <c r="F1096" t="s">
        <v>67</v>
      </c>
      <c r="G1096" t="s">
        <v>67</v>
      </c>
      <c r="H1096">
        <v>199</v>
      </c>
      <c r="I1096">
        <v>1.1299999999999999</v>
      </c>
      <c r="J1096" t="s">
        <v>67</v>
      </c>
      <c r="K1096" t="s">
        <v>67</v>
      </c>
      <c r="L1096" t="s">
        <v>67</v>
      </c>
      <c r="M1096" t="s">
        <v>116</v>
      </c>
      <c r="N1096" t="s">
        <v>117</v>
      </c>
      <c r="O1096">
        <v>-2</v>
      </c>
      <c r="P1096" t="s">
        <v>67</v>
      </c>
      <c r="Q1096" t="s">
        <v>67</v>
      </c>
      <c r="R1096" t="s">
        <v>72</v>
      </c>
      <c r="S1096" t="s">
        <v>67</v>
      </c>
      <c r="T1096" t="s">
        <v>120</v>
      </c>
      <c r="U1096" t="s">
        <v>1221</v>
      </c>
      <c r="V1096" t="s">
        <v>119</v>
      </c>
      <c r="W1096" t="s">
        <v>80</v>
      </c>
      <c r="X1096">
        <v>0.5</v>
      </c>
      <c r="Y1096">
        <v>0.5</v>
      </c>
      <c r="Z1096" t="s">
        <v>67</v>
      </c>
      <c r="AA1096" t="s">
        <v>120</v>
      </c>
      <c r="AB1096" t="s">
        <v>92</v>
      </c>
      <c r="AC1096" t="s">
        <v>67</v>
      </c>
      <c r="AD1096">
        <v>2021</v>
      </c>
      <c r="AE1096">
        <v>10.1</v>
      </c>
      <c r="AF1096">
        <v>20</v>
      </c>
      <c r="AG1096" t="s">
        <v>93</v>
      </c>
      <c r="AH1096" t="s">
        <v>66</v>
      </c>
      <c r="AI1096" t="s">
        <v>67</v>
      </c>
      <c r="AJ1096" t="s">
        <v>67</v>
      </c>
      <c r="AK1096" t="s">
        <v>109</v>
      </c>
      <c r="AL1096">
        <v>456700</v>
      </c>
      <c r="AM1096" t="s">
        <v>387</v>
      </c>
      <c r="AN1096" t="s">
        <v>1106</v>
      </c>
      <c r="AO1096" t="s">
        <v>123</v>
      </c>
      <c r="AP1096" t="s">
        <v>124</v>
      </c>
      <c r="AQ1096" t="s">
        <v>68</v>
      </c>
      <c r="AR1096" t="s">
        <v>93</v>
      </c>
      <c r="AS1096" t="s">
        <v>67</v>
      </c>
      <c r="AT1096" t="s">
        <v>67</v>
      </c>
      <c r="AU1096" t="s">
        <v>69</v>
      </c>
      <c r="AV1096" t="s">
        <v>67</v>
      </c>
      <c r="AW1096" t="s">
        <v>126</v>
      </c>
      <c r="AX1096" t="s">
        <v>236</v>
      </c>
      <c r="AY1096" t="s">
        <v>340</v>
      </c>
      <c r="AZ1096" t="s">
        <v>67</v>
      </c>
      <c r="BA1096" t="s">
        <v>341</v>
      </c>
      <c r="BB1096">
        <v>0</v>
      </c>
      <c r="BC1096" t="s">
        <v>67</v>
      </c>
      <c r="BD1096" t="s">
        <v>67</v>
      </c>
      <c r="BE1096" t="s">
        <v>67</v>
      </c>
      <c r="BF1096" t="s">
        <v>70</v>
      </c>
      <c r="BG1096" t="s">
        <v>128</v>
      </c>
      <c r="BH1096" t="s">
        <v>704</v>
      </c>
      <c r="BI1096" t="s">
        <v>67</v>
      </c>
      <c r="BJ1096" t="s">
        <v>147</v>
      </c>
      <c r="BK1096" t="s">
        <v>67</v>
      </c>
      <c r="BL1096" t="s">
        <v>130</v>
      </c>
      <c r="BM1096">
        <v>5.05</v>
      </c>
      <c r="BN1096">
        <v>5.07</v>
      </c>
      <c r="BO1096" t="s">
        <v>67</v>
      </c>
      <c r="BP1096" t="s">
        <v>67</v>
      </c>
      <c r="BQ1096" t="s">
        <v>148</v>
      </c>
      <c r="BR1096" t="s">
        <v>139</v>
      </c>
      <c r="BS1096" t="s">
        <v>66</v>
      </c>
      <c r="BT1096" t="s">
        <v>98</v>
      </c>
      <c r="BU1096">
        <v>-1.25</v>
      </c>
      <c r="BV1096">
        <v>-1</v>
      </c>
    </row>
    <row r="1097" spans="1:74" x14ac:dyDescent="0.25">
      <c r="A1097" t="s">
        <v>243</v>
      </c>
      <c r="B1097" t="s">
        <v>171</v>
      </c>
      <c r="C1097" t="s">
        <v>188</v>
      </c>
      <c r="D1097">
        <v>0</v>
      </c>
      <c r="E1097" t="s">
        <v>67</v>
      </c>
      <c r="F1097" t="s">
        <v>67</v>
      </c>
      <c r="G1097" t="s">
        <v>67</v>
      </c>
      <c r="H1097">
        <v>199</v>
      </c>
      <c r="I1097">
        <v>1.1299999999999999</v>
      </c>
      <c r="J1097" t="s">
        <v>67</v>
      </c>
      <c r="K1097" t="s">
        <v>67</v>
      </c>
      <c r="L1097" t="s">
        <v>67</v>
      </c>
      <c r="M1097" t="s">
        <v>116</v>
      </c>
      <c r="N1097" t="s">
        <v>1129</v>
      </c>
      <c r="O1097" t="s">
        <v>67</v>
      </c>
      <c r="P1097" t="s">
        <v>67</v>
      </c>
      <c r="Q1097" t="s">
        <v>67</v>
      </c>
      <c r="R1097" t="s">
        <v>72</v>
      </c>
      <c r="S1097" t="s">
        <v>67</v>
      </c>
      <c r="T1097" t="s">
        <v>120</v>
      </c>
      <c r="U1097" t="s">
        <v>1222</v>
      </c>
      <c r="V1097" t="s">
        <v>119</v>
      </c>
      <c r="W1097" t="s">
        <v>243</v>
      </c>
      <c r="X1097">
        <v>0.5</v>
      </c>
      <c r="Y1097">
        <v>0.5</v>
      </c>
      <c r="Z1097" t="s">
        <v>67</v>
      </c>
      <c r="AA1097" t="s">
        <v>120</v>
      </c>
      <c r="AB1097" t="s">
        <v>1131</v>
      </c>
      <c r="AC1097" t="s">
        <v>67</v>
      </c>
      <c r="AD1097">
        <v>2021</v>
      </c>
      <c r="AE1097">
        <v>13.9</v>
      </c>
      <c r="AF1097">
        <v>28</v>
      </c>
      <c r="AG1097" t="s">
        <v>93</v>
      </c>
      <c r="AH1097" t="s">
        <v>66</v>
      </c>
      <c r="AI1097" t="s">
        <v>67</v>
      </c>
      <c r="AJ1097" t="s">
        <v>67</v>
      </c>
      <c r="AK1097" t="s">
        <v>109</v>
      </c>
      <c r="AL1097">
        <v>456752</v>
      </c>
      <c r="AM1097" t="s">
        <v>1223</v>
      </c>
      <c r="AN1097" t="s">
        <v>1180</v>
      </c>
      <c r="AO1097" t="s">
        <v>123</v>
      </c>
      <c r="AP1097" t="s">
        <v>124</v>
      </c>
      <c r="AQ1097" t="s">
        <v>68</v>
      </c>
      <c r="AR1097" t="s">
        <v>93</v>
      </c>
      <c r="AS1097" t="s">
        <v>67</v>
      </c>
      <c r="AT1097" t="s">
        <v>67</v>
      </c>
      <c r="AU1097" t="s">
        <v>69</v>
      </c>
      <c r="AV1097" t="s">
        <v>67</v>
      </c>
      <c r="AW1097" t="s">
        <v>126</v>
      </c>
      <c r="AX1097" t="s">
        <v>1224</v>
      </c>
      <c r="AY1097" t="s">
        <v>340</v>
      </c>
      <c r="AZ1097" t="s">
        <v>67</v>
      </c>
      <c r="BA1097" t="s">
        <v>341</v>
      </c>
      <c r="BB1097">
        <v>0</v>
      </c>
      <c r="BC1097" t="s">
        <v>67</v>
      </c>
      <c r="BD1097" t="s">
        <v>67</v>
      </c>
      <c r="BE1097" t="s">
        <v>67</v>
      </c>
      <c r="BF1097" t="s">
        <v>67</v>
      </c>
      <c r="BG1097" t="s">
        <v>67</v>
      </c>
      <c r="BH1097" t="s">
        <v>704</v>
      </c>
      <c r="BI1097" t="s">
        <v>67</v>
      </c>
      <c r="BJ1097" t="s">
        <v>147</v>
      </c>
      <c r="BK1097">
        <v>-0.9</v>
      </c>
      <c r="BL1097" t="s">
        <v>67</v>
      </c>
      <c r="BM1097">
        <v>6.95</v>
      </c>
      <c r="BN1097">
        <v>6.94</v>
      </c>
      <c r="BO1097" t="s">
        <v>67</v>
      </c>
      <c r="BP1097" t="s">
        <v>67</v>
      </c>
      <c r="BQ1097" t="s">
        <v>148</v>
      </c>
      <c r="BR1097" t="s">
        <v>67</v>
      </c>
      <c r="BS1097" t="s">
        <v>66</v>
      </c>
      <c r="BT1097" t="s">
        <v>98</v>
      </c>
      <c r="BU1097" t="s">
        <v>67</v>
      </c>
      <c r="BV1097" t="s">
        <v>67</v>
      </c>
    </row>
    <row r="1098" spans="1:74" x14ac:dyDescent="0.25">
      <c r="A1098" t="s">
        <v>67</v>
      </c>
      <c r="B1098" t="s">
        <v>67</v>
      </c>
      <c r="C1098" t="s">
        <v>67</v>
      </c>
      <c r="D1098" t="s">
        <v>67</v>
      </c>
      <c r="E1098" t="s">
        <v>67</v>
      </c>
      <c r="F1098" t="s">
        <v>67</v>
      </c>
      <c r="G1098" t="s">
        <v>67</v>
      </c>
      <c r="H1098">
        <v>199</v>
      </c>
      <c r="I1098">
        <v>1.1299999999999999</v>
      </c>
      <c r="J1098" t="s">
        <v>67</v>
      </c>
      <c r="K1098" t="s">
        <v>67</v>
      </c>
      <c r="L1098" t="s">
        <v>67</v>
      </c>
      <c r="M1098" t="s">
        <v>116</v>
      </c>
      <c r="N1098" t="s">
        <v>67</v>
      </c>
      <c r="O1098" t="s">
        <v>67</v>
      </c>
      <c r="P1098" t="s">
        <v>67</v>
      </c>
      <c r="Q1098" t="s">
        <v>67</v>
      </c>
      <c r="R1098" t="s">
        <v>67</v>
      </c>
      <c r="S1098" t="s">
        <v>67</v>
      </c>
      <c r="T1098" t="s">
        <v>67</v>
      </c>
      <c r="U1098" t="s">
        <v>1225</v>
      </c>
      <c r="V1098" t="s">
        <v>67</v>
      </c>
      <c r="W1098" t="s">
        <v>67</v>
      </c>
      <c r="X1098" t="s">
        <v>67</v>
      </c>
      <c r="Y1098" t="s">
        <v>67</v>
      </c>
      <c r="Z1098" t="s">
        <v>67</v>
      </c>
      <c r="AA1098" t="s">
        <v>67</v>
      </c>
      <c r="AB1098" t="s">
        <v>67</v>
      </c>
      <c r="AC1098" t="s">
        <v>67</v>
      </c>
      <c r="AD1098">
        <v>2021</v>
      </c>
      <c r="AE1098" t="s">
        <v>67</v>
      </c>
      <c r="AF1098" t="s">
        <v>67</v>
      </c>
      <c r="AG1098" t="s">
        <v>67</v>
      </c>
      <c r="AH1098" t="s">
        <v>67</v>
      </c>
      <c r="AI1098" t="s">
        <v>67</v>
      </c>
      <c r="AJ1098" t="s">
        <v>67</v>
      </c>
      <c r="AK1098" t="s">
        <v>67</v>
      </c>
      <c r="AL1098">
        <v>460574</v>
      </c>
      <c r="AM1098" t="s">
        <v>67</v>
      </c>
      <c r="AN1098" t="s">
        <v>67</v>
      </c>
      <c r="AO1098" t="s">
        <v>67</v>
      </c>
      <c r="AP1098" t="s">
        <v>67</v>
      </c>
      <c r="AQ1098" t="s">
        <v>1226</v>
      </c>
      <c r="AR1098" t="s">
        <v>67</v>
      </c>
      <c r="AS1098" t="s">
        <v>67</v>
      </c>
      <c r="AT1098" t="s">
        <v>67</v>
      </c>
      <c r="AU1098" t="s">
        <v>67</v>
      </c>
      <c r="AV1098" t="s">
        <v>67</v>
      </c>
      <c r="AW1098" t="s">
        <v>126</v>
      </c>
      <c r="AX1098" t="s">
        <v>189</v>
      </c>
      <c r="AY1098" t="s">
        <v>67</v>
      </c>
      <c r="AZ1098" t="s">
        <v>67</v>
      </c>
      <c r="BA1098" t="s">
        <v>67</v>
      </c>
      <c r="BB1098">
        <v>0</v>
      </c>
      <c r="BC1098" t="s">
        <v>67</v>
      </c>
      <c r="BD1098" t="s">
        <v>67</v>
      </c>
      <c r="BE1098" t="s">
        <v>67</v>
      </c>
      <c r="BF1098" t="s">
        <v>70</v>
      </c>
      <c r="BG1098" t="s">
        <v>178</v>
      </c>
      <c r="BH1098" t="s">
        <v>704</v>
      </c>
      <c r="BI1098" t="s">
        <v>135</v>
      </c>
      <c r="BJ1098" t="s">
        <v>67</v>
      </c>
      <c r="BK1098" t="s">
        <v>67</v>
      </c>
      <c r="BL1098" t="s">
        <v>97</v>
      </c>
      <c r="BM1098" t="s">
        <v>67</v>
      </c>
      <c r="BN1098" t="s">
        <v>67</v>
      </c>
      <c r="BO1098" t="s">
        <v>67</v>
      </c>
      <c r="BP1098" t="s">
        <v>67</v>
      </c>
      <c r="BQ1098" t="s">
        <v>67</v>
      </c>
      <c r="BR1098" t="s">
        <v>831</v>
      </c>
      <c r="BS1098" t="s">
        <v>67</v>
      </c>
      <c r="BT1098" t="s">
        <v>67</v>
      </c>
      <c r="BU1098" t="s">
        <v>67</v>
      </c>
      <c r="BV1098" t="s">
        <v>67</v>
      </c>
    </row>
    <row r="1099" spans="1:74" x14ac:dyDescent="0.25">
      <c r="A1099" t="s">
        <v>67</v>
      </c>
      <c r="B1099" t="s">
        <v>67</v>
      </c>
      <c r="C1099" t="s">
        <v>67</v>
      </c>
      <c r="D1099" t="s">
        <v>67</v>
      </c>
      <c r="E1099" t="s">
        <v>67</v>
      </c>
      <c r="F1099" t="s">
        <v>67</v>
      </c>
      <c r="G1099" t="s">
        <v>67</v>
      </c>
      <c r="H1099">
        <v>199</v>
      </c>
      <c r="I1099">
        <v>1.1299999999999999</v>
      </c>
      <c r="J1099" t="s">
        <v>67</v>
      </c>
      <c r="K1099" t="s">
        <v>67</v>
      </c>
      <c r="L1099" t="s">
        <v>67</v>
      </c>
      <c r="M1099" t="s">
        <v>116</v>
      </c>
      <c r="N1099" t="s">
        <v>67</v>
      </c>
      <c r="O1099" t="s">
        <v>67</v>
      </c>
      <c r="P1099" t="s">
        <v>67</v>
      </c>
      <c r="Q1099" t="s">
        <v>67</v>
      </c>
      <c r="R1099" t="s">
        <v>67</v>
      </c>
      <c r="S1099" t="s">
        <v>67</v>
      </c>
      <c r="T1099" t="s">
        <v>67</v>
      </c>
      <c r="U1099" t="s">
        <v>1227</v>
      </c>
      <c r="V1099" t="s">
        <v>67</v>
      </c>
      <c r="W1099" t="s">
        <v>67</v>
      </c>
      <c r="X1099" t="s">
        <v>67</v>
      </c>
      <c r="Y1099" t="s">
        <v>67</v>
      </c>
      <c r="Z1099" t="s">
        <v>67</v>
      </c>
      <c r="AA1099" t="s">
        <v>67</v>
      </c>
      <c r="AB1099" t="s">
        <v>67</v>
      </c>
      <c r="AC1099" t="s">
        <v>67</v>
      </c>
      <c r="AD1099">
        <v>2021</v>
      </c>
      <c r="AE1099" t="s">
        <v>67</v>
      </c>
      <c r="AF1099" t="s">
        <v>67</v>
      </c>
      <c r="AG1099" t="s">
        <v>67</v>
      </c>
      <c r="AH1099" t="s">
        <v>67</v>
      </c>
      <c r="AI1099" t="s">
        <v>67</v>
      </c>
      <c r="AJ1099" t="s">
        <v>67</v>
      </c>
      <c r="AK1099" t="s">
        <v>67</v>
      </c>
      <c r="AL1099">
        <v>460490</v>
      </c>
      <c r="AM1099" t="s">
        <v>67</v>
      </c>
      <c r="AN1099" t="s">
        <v>67</v>
      </c>
      <c r="AO1099" t="s">
        <v>67</v>
      </c>
      <c r="AP1099" t="s">
        <v>67</v>
      </c>
      <c r="AQ1099" t="s">
        <v>68</v>
      </c>
      <c r="AR1099" t="s">
        <v>67</v>
      </c>
      <c r="AS1099" t="s">
        <v>67</v>
      </c>
      <c r="AT1099" t="s">
        <v>67</v>
      </c>
      <c r="AU1099" t="s">
        <v>67</v>
      </c>
      <c r="AV1099" t="s">
        <v>67</v>
      </c>
      <c r="AW1099" t="s">
        <v>126</v>
      </c>
      <c r="AX1099" t="s">
        <v>267</v>
      </c>
      <c r="AY1099" t="s">
        <v>67</v>
      </c>
      <c r="AZ1099" t="s">
        <v>67</v>
      </c>
      <c r="BA1099" t="s">
        <v>67</v>
      </c>
      <c r="BB1099">
        <v>0</v>
      </c>
      <c r="BC1099" t="s">
        <v>67</v>
      </c>
      <c r="BD1099" t="s">
        <v>67</v>
      </c>
      <c r="BE1099" t="s">
        <v>67</v>
      </c>
      <c r="BF1099" t="s">
        <v>70</v>
      </c>
      <c r="BG1099" t="s">
        <v>128</v>
      </c>
      <c r="BH1099" t="s">
        <v>704</v>
      </c>
      <c r="BI1099" t="s">
        <v>135</v>
      </c>
      <c r="BJ1099" t="s">
        <v>67</v>
      </c>
      <c r="BK1099" t="s">
        <v>67</v>
      </c>
      <c r="BL1099" t="s">
        <v>130</v>
      </c>
      <c r="BM1099" t="s">
        <v>67</v>
      </c>
      <c r="BN1099" t="s">
        <v>67</v>
      </c>
      <c r="BO1099" t="s">
        <v>67</v>
      </c>
      <c r="BP1099" t="s">
        <v>67</v>
      </c>
      <c r="BQ1099" t="s">
        <v>67</v>
      </c>
      <c r="BR1099" t="s">
        <v>139</v>
      </c>
      <c r="BS1099" t="s">
        <v>67</v>
      </c>
      <c r="BT1099" t="s">
        <v>67</v>
      </c>
      <c r="BU1099" t="s">
        <v>67</v>
      </c>
      <c r="BV1099" t="s">
        <v>67</v>
      </c>
    </row>
    <row r="1100" spans="1:74" x14ac:dyDescent="0.25">
      <c r="A1100" t="s">
        <v>170</v>
      </c>
      <c r="B1100" t="s">
        <v>171</v>
      </c>
      <c r="C1100" t="s">
        <v>165</v>
      </c>
      <c r="D1100">
        <v>2.5</v>
      </c>
      <c r="E1100">
        <v>0.15</v>
      </c>
      <c r="F1100" t="s">
        <v>67</v>
      </c>
      <c r="G1100" t="s">
        <v>111</v>
      </c>
      <c r="H1100">
        <v>199</v>
      </c>
      <c r="I1100">
        <v>1.1299999999999999</v>
      </c>
      <c r="J1100" t="s">
        <v>112</v>
      </c>
      <c r="K1100" t="s">
        <v>67</v>
      </c>
      <c r="L1100">
        <v>0</v>
      </c>
      <c r="M1100" t="s">
        <v>116</v>
      </c>
      <c r="N1100" t="s">
        <v>107</v>
      </c>
      <c r="O1100">
        <v>-1.2</v>
      </c>
      <c r="P1100">
        <v>-1.39</v>
      </c>
      <c r="Q1100">
        <v>-1.23</v>
      </c>
      <c r="R1100" t="s">
        <v>142</v>
      </c>
      <c r="S1100">
        <v>5.7</v>
      </c>
      <c r="T1100" t="s">
        <v>65</v>
      </c>
      <c r="U1100" t="s">
        <v>1228</v>
      </c>
      <c r="V1100" t="s">
        <v>144</v>
      </c>
      <c r="W1100" t="s">
        <v>170</v>
      </c>
      <c r="X1100">
        <v>0.17</v>
      </c>
      <c r="Y1100" t="s">
        <v>67</v>
      </c>
      <c r="Z1100">
        <v>-0.95</v>
      </c>
      <c r="AA1100" t="s">
        <v>65</v>
      </c>
      <c r="AB1100" t="s">
        <v>92</v>
      </c>
      <c r="AC1100">
        <v>-1.39</v>
      </c>
      <c r="AD1100">
        <v>2021</v>
      </c>
      <c r="AE1100">
        <v>155</v>
      </c>
      <c r="AF1100">
        <v>310</v>
      </c>
      <c r="AG1100" t="s">
        <v>93</v>
      </c>
      <c r="AH1100" t="s">
        <v>66</v>
      </c>
      <c r="AI1100">
        <v>1536</v>
      </c>
      <c r="AJ1100">
        <v>0.5</v>
      </c>
      <c r="AK1100" t="s">
        <v>109</v>
      </c>
      <c r="AL1100">
        <v>457701</v>
      </c>
      <c r="AM1100" t="s">
        <v>1229</v>
      </c>
      <c r="AN1100" t="s">
        <v>67</v>
      </c>
      <c r="AO1100" t="s">
        <v>123</v>
      </c>
      <c r="AP1100" t="s">
        <v>124</v>
      </c>
      <c r="AQ1100" t="s">
        <v>68</v>
      </c>
      <c r="AR1100" t="s">
        <v>93</v>
      </c>
      <c r="AS1100" t="s">
        <v>67</v>
      </c>
      <c r="AT1100" t="s">
        <v>146</v>
      </c>
      <c r="AU1100" t="s">
        <v>125</v>
      </c>
      <c r="AV1100" t="s">
        <v>67</v>
      </c>
      <c r="AW1100" t="s">
        <v>126</v>
      </c>
      <c r="AX1100" t="s">
        <v>189</v>
      </c>
      <c r="AY1100" t="s">
        <v>110</v>
      </c>
      <c r="AZ1100">
        <v>663</v>
      </c>
      <c r="BA1100" t="s">
        <v>67</v>
      </c>
      <c r="BB1100">
        <v>0</v>
      </c>
      <c r="BC1100">
        <v>0.16</v>
      </c>
      <c r="BD1100">
        <v>2.1</v>
      </c>
      <c r="BE1100">
        <v>2.1</v>
      </c>
      <c r="BF1100" t="s">
        <v>70</v>
      </c>
      <c r="BG1100" t="s">
        <v>128</v>
      </c>
      <c r="BH1100" t="s">
        <v>704</v>
      </c>
      <c r="BI1100" t="s">
        <v>67</v>
      </c>
      <c r="BJ1100" t="s">
        <v>147</v>
      </c>
      <c r="BK1100" t="s">
        <v>67</v>
      </c>
      <c r="BL1100" t="s">
        <v>130</v>
      </c>
      <c r="BM1100" t="s">
        <v>67</v>
      </c>
      <c r="BN1100">
        <v>26.27</v>
      </c>
      <c r="BO1100">
        <v>0.14000000000000001</v>
      </c>
      <c r="BP1100">
        <v>1.6</v>
      </c>
      <c r="BQ1100" t="s">
        <v>148</v>
      </c>
      <c r="BR1100" t="s">
        <v>139</v>
      </c>
      <c r="BS1100" t="s">
        <v>133</v>
      </c>
      <c r="BT1100" t="s">
        <v>98</v>
      </c>
      <c r="BU1100">
        <v>-1.25</v>
      </c>
      <c r="BV1100">
        <v>-1</v>
      </c>
    </row>
    <row r="1101" spans="1:74" x14ac:dyDescent="0.25">
      <c r="A1101" t="s">
        <v>170</v>
      </c>
      <c r="B1101" t="s">
        <v>171</v>
      </c>
      <c r="C1101" t="s">
        <v>165</v>
      </c>
      <c r="D1101">
        <v>2.2000000000000002</v>
      </c>
      <c r="E1101">
        <v>7.0000000000000007E-2</v>
      </c>
      <c r="F1101" t="s">
        <v>67</v>
      </c>
      <c r="G1101" t="s">
        <v>111</v>
      </c>
      <c r="H1101">
        <v>199</v>
      </c>
      <c r="I1101">
        <v>1.1299999999999999</v>
      </c>
      <c r="J1101" t="s">
        <v>112</v>
      </c>
      <c r="K1101" t="s">
        <v>67</v>
      </c>
      <c r="L1101">
        <v>0</v>
      </c>
      <c r="M1101" t="s">
        <v>116</v>
      </c>
      <c r="N1101" t="s">
        <v>107</v>
      </c>
      <c r="O1101">
        <v>-1.24</v>
      </c>
      <c r="P1101">
        <v>-1.44</v>
      </c>
      <c r="Q1101">
        <v>-1.35</v>
      </c>
      <c r="R1101" t="s">
        <v>142</v>
      </c>
      <c r="S1101">
        <v>5.7</v>
      </c>
      <c r="T1101" t="s">
        <v>65</v>
      </c>
      <c r="U1101" t="s">
        <v>1228</v>
      </c>
      <c r="V1101" t="s">
        <v>144</v>
      </c>
      <c r="W1101" t="s">
        <v>170</v>
      </c>
      <c r="X1101">
        <v>0.08</v>
      </c>
      <c r="Y1101" t="s">
        <v>67</v>
      </c>
      <c r="Z1101">
        <v>-1.05</v>
      </c>
      <c r="AA1101" t="s">
        <v>65</v>
      </c>
      <c r="AB1101" t="s">
        <v>92</v>
      </c>
      <c r="AC1101">
        <v>-1.44</v>
      </c>
      <c r="AD1101">
        <v>2021</v>
      </c>
      <c r="AE1101">
        <v>135.4</v>
      </c>
      <c r="AF1101">
        <v>271</v>
      </c>
      <c r="AG1101" t="s">
        <v>93</v>
      </c>
      <c r="AH1101" t="s">
        <v>66</v>
      </c>
      <c r="AI1101">
        <v>1536</v>
      </c>
      <c r="AJ1101">
        <v>0.46</v>
      </c>
      <c r="AK1101" t="s">
        <v>109</v>
      </c>
      <c r="AL1101">
        <v>457702</v>
      </c>
      <c r="AM1101" t="s">
        <v>1229</v>
      </c>
      <c r="AN1101" t="s">
        <v>67</v>
      </c>
      <c r="AO1101" t="s">
        <v>123</v>
      </c>
      <c r="AP1101" t="s">
        <v>124</v>
      </c>
      <c r="AQ1101" t="s">
        <v>68</v>
      </c>
      <c r="AR1101" t="s">
        <v>93</v>
      </c>
      <c r="AS1101" t="s">
        <v>67</v>
      </c>
      <c r="AT1101" t="s">
        <v>146</v>
      </c>
      <c r="AU1101" t="s">
        <v>125</v>
      </c>
      <c r="AV1101" t="s">
        <v>67</v>
      </c>
      <c r="AW1101" t="s">
        <v>126</v>
      </c>
      <c r="AX1101" t="s">
        <v>189</v>
      </c>
      <c r="AY1101" t="s">
        <v>110</v>
      </c>
      <c r="AZ1101">
        <v>1212</v>
      </c>
      <c r="BA1101" t="s">
        <v>67</v>
      </c>
      <c r="BB1101">
        <v>0</v>
      </c>
      <c r="BC1101">
        <v>0.09</v>
      </c>
      <c r="BD1101">
        <v>2.1</v>
      </c>
      <c r="BE1101">
        <v>2.1</v>
      </c>
      <c r="BF1101" t="s">
        <v>70</v>
      </c>
      <c r="BG1101" t="s">
        <v>128</v>
      </c>
      <c r="BH1101" t="s">
        <v>704</v>
      </c>
      <c r="BI1101" t="s">
        <v>67</v>
      </c>
      <c r="BJ1101" t="s">
        <v>147</v>
      </c>
      <c r="BK1101" t="s">
        <v>67</v>
      </c>
      <c r="BL1101" t="s">
        <v>130</v>
      </c>
      <c r="BM1101" t="s">
        <v>67</v>
      </c>
      <c r="BN1101">
        <v>10.71</v>
      </c>
      <c r="BO1101">
        <v>0.19</v>
      </c>
      <c r="BP1101">
        <v>1.6</v>
      </c>
      <c r="BQ1101" t="s">
        <v>148</v>
      </c>
      <c r="BR1101" t="s">
        <v>139</v>
      </c>
      <c r="BS1101" t="s">
        <v>133</v>
      </c>
      <c r="BT1101" t="s">
        <v>98</v>
      </c>
      <c r="BU1101">
        <v>-1.25</v>
      </c>
      <c r="BV1101">
        <v>-1</v>
      </c>
    </row>
    <row r="1102" spans="1:74" x14ac:dyDescent="0.25">
      <c r="A1102" t="s">
        <v>67</v>
      </c>
      <c r="B1102" t="s">
        <v>67</v>
      </c>
      <c r="C1102" t="s">
        <v>67</v>
      </c>
      <c r="D1102" t="s">
        <v>67</v>
      </c>
      <c r="E1102" t="s">
        <v>67</v>
      </c>
      <c r="F1102" t="s">
        <v>67</v>
      </c>
      <c r="G1102" t="s">
        <v>67</v>
      </c>
      <c r="H1102">
        <v>199</v>
      </c>
      <c r="I1102">
        <v>1.1299999999999999</v>
      </c>
      <c r="J1102" t="s">
        <v>67</v>
      </c>
      <c r="K1102" t="s">
        <v>67</v>
      </c>
      <c r="L1102" t="s">
        <v>67</v>
      </c>
      <c r="M1102" t="s">
        <v>116</v>
      </c>
      <c r="N1102" t="s">
        <v>67</v>
      </c>
      <c r="O1102" t="s">
        <v>67</v>
      </c>
      <c r="P1102" t="s">
        <v>67</v>
      </c>
      <c r="Q1102" t="s">
        <v>67</v>
      </c>
      <c r="R1102" t="s">
        <v>67</v>
      </c>
      <c r="S1102" t="s">
        <v>67</v>
      </c>
      <c r="T1102" t="s">
        <v>67</v>
      </c>
      <c r="U1102" t="s">
        <v>1230</v>
      </c>
      <c r="V1102" t="s">
        <v>67</v>
      </c>
      <c r="W1102" t="s">
        <v>67</v>
      </c>
      <c r="X1102" t="s">
        <v>67</v>
      </c>
      <c r="Y1102" t="s">
        <v>67</v>
      </c>
      <c r="Z1102" t="s">
        <v>67</v>
      </c>
      <c r="AA1102" t="s">
        <v>67</v>
      </c>
      <c r="AB1102" t="s">
        <v>67</v>
      </c>
      <c r="AC1102" t="s">
        <v>67</v>
      </c>
      <c r="AD1102">
        <v>2021</v>
      </c>
      <c r="AE1102" t="s">
        <v>67</v>
      </c>
      <c r="AF1102" t="s">
        <v>67</v>
      </c>
      <c r="AG1102" t="s">
        <v>67</v>
      </c>
      <c r="AH1102" t="s">
        <v>67</v>
      </c>
      <c r="AI1102" t="s">
        <v>67</v>
      </c>
      <c r="AJ1102" t="s">
        <v>67</v>
      </c>
      <c r="AK1102" t="s">
        <v>67</v>
      </c>
      <c r="AL1102">
        <v>460534</v>
      </c>
      <c r="AM1102" t="s">
        <v>67</v>
      </c>
      <c r="AN1102" t="s">
        <v>67</v>
      </c>
      <c r="AO1102" t="s">
        <v>67</v>
      </c>
      <c r="AP1102" t="s">
        <v>67</v>
      </c>
      <c r="AQ1102" t="s">
        <v>68</v>
      </c>
      <c r="AR1102" t="s">
        <v>67</v>
      </c>
      <c r="AS1102" t="s">
        <v>67</v>
      </c>
      <c r="AT1102" t="s">
        <v>67</v>
      </c>
      <c r="AU1102" t="s">
        <v>67</v>
      </c>
      <c r="AV1102" t="s">
        <v>67</v>
      </c>
      <c r="AW1102" t="s">
        <v>126</v>
      </c>
      <c r="AX1102" t="s">
        <v>189</v>
      </c>
      <c r="AY1102" t="s">
        <v>67</v>
      </c>
      <c r="AZ1102" t="s">
        <v>67</v>
      </c>
      <c r="BA1102" t="s">
        <v>67</v>
      </c>
      <c r="BB1102">
        <v>0</v>
      </c>
      <c r="BC1102" t="s">
        <v>67</v>
      </c>
      <c r="BD1102" t="s">
        <v>67</v>
      </c>
      <c r="BE1102" t="s">
        <v>67</v>
      </c>
      <c r="BF1102" t="s">
        <v>70</v>
      </c>
      <c r="BG1102" t="s">
        <v>128</v>
      </c>
      <c r="BH1102" t="s">
        <v>704</v>
      </c>
      <c r="BI1102" t="s">
        <v>135</v>
      </c>
      <c r="BJ1102" t="s">
        <v>67</v>
      </c>
      <c r="BK1102" t="s">
        <v>67</v>
      </c>
      <c r="BL1102" t="s">
        <v>130</v>
      </c>
      <c r="BM1102" t="s">
        <v>67</v>
      </c>
      <c r="BN1102" t="s">
        <v>67</v>
      </c>
      <c r="BO1102" t="s">
        <v>67</v>
      </c>
      <c r="BP1102" t="s">
        <v>67</v>
      </c>
      <c r="BQ1102" t="s">
        <v>67</v>
      </c>
      <c r="BR1102" t="s">
        <v>139</v>
      </c>
      <c r="BS1102" t="s">
        <v>67</v>
      </c>
      <c r="BT1102" t="s">
        <v>67</v>
      </c>
      <c r="BU1102" t="s">
        <v>67</v>
      </c>
      <c r="BV1102" t="s">
        <v>67</v>
      </c>
    </row>
    <row r="1103" spans="1:74" x14ac:dyDescent="0.25">
      <c r="A1103" t="s">
        <v>140</v>
      </c>
      <c r="B1103" t="s">
        <v>103</v>
      </c>
      <c r="C1103" t="s">
        <v>141</v>
      </c>
      <c r="D1103">
        <v>0.7</v>
      </c>
      <c r="E1103">
        <v>0.02</v>
      </c>
      <c r="F1103">
        <v>0.16</v>
      </c>
      <c r="G1103" t="s">
        <v>88</v>
      </c>
      <c r="H1103">
        <v>199</v>
      </c>
      <c r="I1103">
        <v>1.1299999999999999</v>
      </c>
      <c r="J1103" t="s">
        <v>89</v>
      </c>
      <c r="K1103" t="s">
        <v>67</v>
      </c>
      <c r="L1103">
        <v>0</v>
      </c>
      <c r="M1103" t="s">
        <v>116</v>
      </c>
      <c r="N1103" t="s">
        <v>107</v>
      </c>
      <c r="O1103">
        <v>-1.4</v>
      </c>
      <c r="P1103">
        <v>-1.08</v>
      </c>
      <c r="Q1103">
        <v>-1</v>
      </c>
      <c r="R1103" t="s">
        <v>142</v>
      </c>
      <c r="S1103">
        <v>3.9</v>
      </c>
      <c r="T1103" t="s">
        <v>65</v>
      </c>
      <c r="U1103" t="s">
        <v>1231</v>
      </c>
      <c r="V1103" t="s">
        <v>144</v>
      </c>
      <c r="W1103" t="s">
        <v>140</v>
      </c>
      <c r="X1103">
        <v>0.02</v>
      </c>
      <c r="Y1103">
        <v>0.16</v>
      </c>
      <c r="Z1103">
        <v>-0.95</v>
      </c>
      <c r="AA1103" t="s">
        <v>65</v>
      </c>
      <c r="AB1103" t="s">
        <v>92</v>
      </c>
      <c r="AC1103">
        <v>-1.08</v>
      </c>
      <c r="AD1103">
        <v>2021</v>
      </c>
      <c r="AE1103">
        <v>113</v>
      </c>
      <c r="AF1103">
        <v>226</v>
      </c>
      <c r="AG1103" t="s">
        <v>93</v>
      </c>
      <c r="AH1103" t="s">
        <v>66</v>
      </c>
      <c r="AI1103">
        <v>1536</v>
      </c>
      <c r="AJ1103">
        <v>0.04</v>
      </c>
      <c r="AK1103" t="s">
        <v>109</v>
      </c>
      <c r="AL1103">
        <v>457703</v>
      </c>
      <c r="AM1103" t="s">
        <v>1232</v>
      </c>
      <c r="AN1103" t="s">
        <v>67</v>
      </c>
      <c r="AO1103" t="s">
        <v>123</v>
      </c>
      <c r="AP1103" t="s">
        <v>124</v>
      </c>
      <c r="AQ1103" t="s">
        <v>68</v>
      </c>
      <c r="AR1103" t="s">
        <v>93</v>
      </c>
      <c r="AS1103" t="s">
        <v>67</v>
      </c>
      <c r="AT1103" t="s">
        <v>146</v>
      </c>
      <c r="AU1103" t="s">
        <v>125</v>
      </c>
      <c r="AV1103" t="s">
        <v>67</v>
      </c>
      <c r="AW1103" t="s">
        <v>126</v>
      </c>
      <c r="AX1103" t="s">
        <v>469</v>
      </c>
      <c r="AY1103" t="s">
        <v>110</v>
      </c>
      <c r="AZ1103">
        <v>655</v>
      </c>
      <c r="BA1103" t="s">
        <v>67</v>
      </c>
      <c r="BB1103">
        <v>0</v>
      </c>
      <c r="BC1103">
        <v>0.08</v>
      </c>
      <c r="BD1103">
        <v>1.7</v>
      </c>
      <c r="BE1103">
        <v>1.7</v>
      </c>
      <c r="BF1103" t="s">
        <v>70</v>
      </c>
      <c r="BG1103" t="s">
        <v>128</v>
      </c>
      <c r="BH1103" t="s">
        <v>704</v>
      </c>
      <c r="BI1103" t="s">
        <v>67</v>
      </c>
      <c r="BJ1103" t="s">
        <v>147</v>
      </c>
      <c r="BK1103" t="s">
        <v>67</v>
      </c>
      <c r="BL1103" t="s">
        <v>130</v>
      </c>
      <c r="BM1103">
        <v>18.079999999999998</v>
      </c>
      <c r="BN1103">
        <v>2.5499999999999998</v>
      </c>
      <c r="BO1103">
        <v>0.13</v>
      </c>
      <c r="BP1103">
        <v>0.6</v>
      </c>
      <c r="BQ1103" t="s">
        <v>148</v>
      </c>
      <c r="BR1103" t="s">
        <v>139</v>
      </c>
      <c r="BS1103" t="s">
        <v>133</v>
      </c>
      <c r="BT1103" t="s">
        <v>98</v>
      </c>
      <c r="BU1103">
        <v>-1.25</v>
      </c>
      <c r="BV1103">
        <v>-1</v>
      </c>
    </row>
    <row r="1104" spans="1:74" x14ac:dyDescent="0.25">
      <c r="A1104" t="s">
        <v>67</v>
      </c>
      <c r="B1104" t="s">
        <v>67</v>
      </c>
      <c r="C1104" t="s">
        <v>67</v>
      </c>
      <c r="D1104" t="s">
        <v>67</v>
      </c>
      <c r="E1104" t="s">
        <v>67</v>
      </c>
      <c r="F1104" t="s">
        <v>67</v>
      </c>
      <c r="G1104" t="s">
        <v>67</v>
      </c>
      <c r="H1104">
        <v>199</v>
      </c>
      <c r="I1104">
        <v>1.1299999999999999</v>
      </c>
      <c r="J1104" t="s">
        <v>67</v>
      </c>
      <c r="K1104" t="s">
        <v>67</v>
      </c>
      <c r="L1104" t="s">
        <v>67</v>
      </c>
      <c r="M1104" t="s">
        <v>116</v>
      </c>
      <c r="N1104" t="s">
        <v>67</v>
      </c>
      <c r="O1104" t="s">
        <v>67</v>
      </c>
      <c r="P1104" t="s">
        <v>67</v>
      </c>
      <c r="Q1104" t="s">
        <v>67</v>
      </c>
      <c r="R1104" t="s">
        <v>67</v>
      </c>
      <c r="S1104" t="s">
        <v>67</v>
      </c>
      <c r="T1104" t="s">
        <v>67</v>
      </c>
      <c r="U1104" t="s">
        <v>1233</v>
      </c>
      <c r="V1104" t="s">
        <v>67</v>
      </c>
      <c r="W1104" t="s">
        <v>67</v>
      </c>
      <c r="X1104" t="s">
        <v>67</v>
      </c>
      <c r="Y1104" t="s">
        <v>67</v>
      </c>
      <c r="Z1104" t="s">
        <v>67</v>
      </c>
      <c r="AA1104" t="s">
        <v>67</v>
      </c>
      <c r="AB1104" t="s">
        <v>67</v>
      </c>
      <c r="AC1104" t="s">
        <v>67</v>
      </c>
      <c r="AD1104">
        <v>2021</v>
      </c>
      <c r="AE1104" t="s">
        <v>67</v>
      </c>
      <c r="AF1104" t="s">
        <v>67</v>
      </c>
      <c r="AG1104" t="s">
        <v>67</v>
      </c>
      <c r="AH1104" t="s">
        <v>67</v>
      </c>
      <c r="AI1104" t="s">
        <v>67</v>
      </c>
      <c r="AJ1104" t="s">
        <v>67</v>
      </c>
      <c r="AK1104" t="s">
        <v>67</v>
      </c>
      <c r="AL1104">
        <v>460499</v>
      </c>
      <c r="AM1104" t="s">
        <v>67</v>
      </c>
      <c r="AN1104" t="s">
        <v>67</v>
      </c>
      <c r="AO1104" t="s">
        <v>67</v>
      </c>
      <c r="AP1104" t="s">
        <v>67</v>
      </c>
      <c r="AQ1104" t="s">
        <v>68</v>
      </c>
      <c r="AR1104" t="s">
        <v>67</v>
      </c>
      <c r="AS1104" t="s">
        <v>67</v>
      </c>
      <c r="AT1104" t="s">
        <v>67</v>
      </c>
      <c r="AU1104" t="s">
        <v>67</v>
      </c>
      <c r="AV1104" t="s">
        <v>67</v>
      </c>
      <c r="AW1104" t="s">
        <v>126</v>
      </c>
      <c r="AX1104" t="s">
        <v>469</v>
      </c>
      <c r="AY1104" t="s">
        <v>67</v>
      </c>
      <c r="AZ1104" t="s">
        <v>67</v>
      </c>
      <c r="BA1104" t="s">
        <v>67</v>
      </c>
      <c r="BB1104">
        <v>0</v>
      </c>
      <c r="BC1104" t="s">
        <v>67</v>
      </c>
      <c r="BD1104" t="s">
        <v>67</v>
      </c>
      <c r="BE1104" t="s">
        <v>67</v>
      </c>
      <c r="BF1104" t="s">
        <v>70</v>
      </c>
      <c r="BG1104" t="s">
        <v>128</v>
      </c>
      <c r="BH1104" t="s">
        <v>704</v>
      </c>
      <c r="BI1104" t="s">
        <v>135</v>
      </c>
      <c r="BJ1104" t="s">
        <v>67</v>
      </c>
      <c r="BK1104" t="s">
        <v>67</v>
      </c>
      <c r="BL1104" t="s">
        <v>130</v>
      </c>
      <c r="BM1104" t="s">
        <v>67</v>
      </c>
      <c r="BN1104" t="s">
        <v>67</v>
      </c>
      <c r="BO1104" t="s">
        <v>67</v>
      </c>
      <c r="BP1104" t="s">
        <v>67</v>
      </c>
      <c r="BQ1104" t="s">
        <v>67</v>
      </c>
      <c r="BR1104" t="s">
        <v>139</v>
      </c>
      <c r="BS1104" t="s">
        <v>67</v>
      </c>
      <c r="BT1104" t="s">
        <v>67</v>
      </c>
      <c r="BU1104" t="s">
        <v>67</v>
      </c>
      <c r="BV1104" t="s">
        <v>67</v>
      </c>
    </row>
    <row r="1105" spans="1:74" x14ac:dyDescent="0.25">
      <c r="A1105" t="s">
        <v>115</v>
      </c>
      <c r="B1105" t="s">
        <v>115</v>
      </c>
      <c r="C1105" t="s">
        <v>115</v>
      </c>
      <c r="D1105">
        <v>0</v>
      </c>
      <c r="E1105" t="s">
        <v>67</v>
      </c>
      <c r="F1105" t="s">
        <v>67</v>
      </c>
      <c r="G1105" t="s">
        <v>67</v>
      </c>
      <c r="H1105">
        <v>199</v>
      </c>
      <c r="I1105">
        <v>1.1299999999999999</v>
      </c>
      <c r="J1105" t="s">
        <v>67</v>
      </c>
      <c r="K1105" t="s">
        <v>67</v>
      </c>
      <c r="L1105" t="s">
        <v>67</v>
      </c>
      <c r="M1105" t="s">
        <v>116</v>
      </c>
      <c r="N1105" t="s">
        <v>117</v>
      </c>
      <c r="O1105">
        <v>-2.5499999999999998</v>
      </c>
      <c r="P1105" t="s">
        <v>67</v>
      </c>
      <c r="Q1105" t="s">
        <v>67</v>
      </c>
      <c r="R1105" t="s">
        <v>72</v>
      </c>
      <c r="S1105" t="s">
        <v>67</v>
      </c>
      <c r="T1105" t="s">
        <v>120</v>
      </c>
      <c r="U1105" t="s">
        <v>1234</v>
      </c>
      <c r="V1105" t="s">
        <v>119</v>
      </c>
      <c r="W1105" t="s">
        <v>115</v>
      </c>
      <c r="X1105">
        <v>0.5</v>
      </c>
      <c r="Y1105">
        <v>0.5</v>
      </c>
      <c r="Z1105" t="s">
        <v>67</v>
      </c>
      <c r="AA1105" t="s">
        <v>120</v>
      </c>
      <c r="AB1105" t="s">
        <v>92</v>
      </c>
      <c r="AC1105" t="s">
        <v>67</v>
      </c>
      <c r="AD1105">
        <v>2021</v>
      </c>
      <c r="AE1105">
        <v>318.2</v>
      </c>
      <c r="AF1105">
        <v>636</v>
      </c>
      <c r="AG1105" t="s">
        <v>93</v>
      </c>
      <c r="AH1105" t="s">
        <v>66</v>
      </c>
      <c r="AI1105" t="s">
        <v>67</v>
      </c>
      <c r="AJ1105" t="s">
        <v>67</v>
      </c>
      <c r="AK1105" t="s">
        <v>109</v>
      </c>
      <c r="AL1105">
        <v>456723</v>
      </c>
      <c r="AM1105" t="s">
        <v>443</v>
      </c>
      <c r="AN1105" t="s">
        <v>1106</v>
      </c>
      <c r="AO1105" t="s">
        <v>123</v>
      </c>
      <c r="AP1105" t="s">
        <v>124</v>
      </c>
      <c r="AQ1105" t="s">
        <v>68</v>
      </c>
      <c r="AR1105" t="s">
        <v>93</v>
      </c>
      <c r="AS1105" t="s">
        <v>67</v>
      </c>
      <c r="AT1105" t="s">
        <v>67</v>
      </c>
      <c r="AU1105" t="s">
        <v>69</v>
      </c>
      <c r="AV1105" t="s">
        <v>67</v>
      </c>
      <c r="AW1105" t="s">
        <v>126</v>
      </c>
      <c r="AX1105" t="s">
        <v>290</v>
      </c>
      <c r="AY1105" t="s">
        <v>340</v>
      </c>
      <c r="AZ1105" t="s">
        <v>67</v>
      </c>
      <c r="BA1105" t="s">
        <v>341</v>
      </c>
      <c r="BB1105">
        <v>0</v>
      </c>
      <c r="BC1105" t="s">
        <v>67</v>
      </c>
      <c r="BD1105" t="s">
        <v>67</v>
      </c>
      <c r="BE1105" t="s">
        <v>67</v>
      </c>
      <c r="BF1105" t="s">
        <v>70</v>
      </c>
      <c r="BG1105" t="s">
        <v>128</v>
      </c>
      <c r="BH1105" t="s">
        <v>704</v>
      </c>
      <c r="BI1105" t="s">
        <v>67</v>
      </c>
      <c r="BJ1105" t="s">
        <v>147</v>
      </c>
      <c r="BK1105" t="s">
        <v>67</v>
      </c>
      <c r="BL1105" t="s">
        <v>130</v>
      </c>
      <c r="BM1105">
        <v>159.1</v>
      </c>
      <c r="BN1105">
        <v>159.12</v>
      </c>
      <c r="BO1105" t="s">
        <v>67</v>
      </c>
      <c r="BP1105" t="s">
        <v>67</v>
      </c>
      <c r="BQ1105" t="s">
        <v>148</v>
      </c>
      <c r="BR1105" t="s">
        <v>139</v>
      </c>
      <c r="BS1105" t="s">
        <v>66</v>
      </c>
      <c r="BT1105" t="s">
        <v>98</v>
      </c>
      <c r="BU1105">
        <v>-1.25</v>
      </c>
      <c r="BV1105">
        <v>-1</v>
      </c>
    </row>
    <row r="1106" spans="1:74" x14ac:dyDescent="0.25">
      <c r="A1106" t="s">
        <v>115</v>
      </c>
      <c r="B1106" t="s">
        <v>115</v>
      </c>
      <c r="C1106" t="s">
        <v>115</v>
      </c>
      <c r="D1106">
        <v>0</v>
      </c>
      <c r="E1106" t="s">
        <v>67</v>
      </c>
      <c r="F1106" t="s">
        <v>67</v>
      </c>
      <c r="G1106" t="s">
        <v>67</v>
      </c>
      <c r="H1106">
        <v>199</v>
      </c>
      <c r="I1106">
        <v>1.1299999999999999</v>
      </c>
      <c r="J1106" t="s">
        <v>67</v>
      </c>
      <c r="K1106" t="s">
        <v>67</v>
      </c>
      <c r="L1106" t="s">
        <v>67</v>
      </c>
      <c r="M1106" t="s">
        <v>116</v>
      </c>
      <c r="N1106" t="s">
        <v>117</v>
      </c>
      <c r="O1106">
        <v>-2.5499999999999998</v>
      </c>
      <c r="P1106" t="s">
        <v>67</v>
      </c>
      <c r="Q1106" t="s">
        <v>67</v>
      </c>
      <c r="R1106" t="s">
        <v>72</v>
      </c>
      <c r="S1106" t="s">
        <v>67</v>
      </c>
      <c r="T1106" t="s">
        <v>120</v>
      </c>
      <c r="U1106" t="s">
        <v>1235</v>
      </c>
      <c r="V1106" t="s">
        <v>119</v>
      </c>
      <c r="W1106" t="s">
        <v>115</v>
      </c>
      <c r="X1106">
        <v>0.5</v>
      </c>
      <c r="Y1106">
        <v>0.5</v>
      </c>
      <c r="Z1106" t="s">
        <v>67</v>
      </c>
      <c r="AA1106" t="s">
        <v>120</v>
      </c>
      <c r="AB1106" t="s">
        <v>92</v>
      </c>
      <c r="AC1106" t="s">
        <v>67</v>
      </c>
      <c r="AD1106">
        <v>2021</v>
      </c>
      <c r="AE1106">
        <v>16.100000000000001</v>
      </c>
      <c r="AF1106">
        <v>32</v>
      </c>
      <c r="AG1106" t="s">
        <v>93</v>
      </c>
      <c r="AH1106" t="s">
        <v>66</v>
      </c>
      <c r="AI1106" t="s">
        <v>67</v>
      </c>
      <c r="AJ1106" t="s">
        <v>67</v>
      </c>
      <c r="AK1106" t="s">
        <v>109</v>
      </c>
      <c r="AL1106">
        <v>456707</v>
      </c>
      <c r="AM1106" t="s">
        <v>443</v>
      </c>
      <c r="AN1106" t="s">
        <v>1106</v>
      </c>
      <c r="AO1106" t="s">
        <v>123</v>
      </c>
      <c r="AP1106" t="s">
        <v>124</v>
      </c>
      <c r="AQ1106" t="s">
        <v>68</v>
      </c>
      <c r="AR1106" t="s">
        <v>93</v>
      </c>
      <c r="AS1106" t="s">
        <v>67</v>
      </c>
      <c r="AT1106" t="s">
        <v>67</v>
      </c>
      <c r="AU1106" t="s">
        <v>69</v>
      </c>
      <c r="AV1106" t="s">
        <v>67</v>
      </c>
      <c r="AW1106" t="s">
        <v>126</v>
      </c>
      <c r="AX1106" t="s">
        <v>290</v>
      </c>
      <c r="AY1106" t="s">
        <v>340</v>
      </c>
      <c r="AZ1106" t="s">
        <v>67</v>
      </c>
      <c r="BA1106" t="s">
        <v>341</v>
      </c>
      <c r="BB1106">
        <v>0</v>
      </c>
      <c r="BC1106" t="s">
        <v>67</v>
      </c>
      <c r="BD1106" t="s">
        <v>67</v>
      </c>
      <c r="BE1106" t="s">
        <v>67</v>
      </c>
      <c r="BF1106" t="s">
        <v>70</v>
      </c>
      <c r="BG1106" t="s">
        <v>128</v>
      </c>
      <c r="BH1106" t="s">
        <v>704</v>
      </c>
      <c r="BI1106" t="s">
        <v>67</v>
      </c>
      <c r="BJ1106" t="s">
        <v>147</v>
      </c>
      <c r="BK1106" t="s">
        <v>67</v>
      </c>
      <c r="BL1106" t="s">
        <v>130</v>
      </c>
      <c r="BM1106">
        <v>8.0500000000000007</v>
      </c>
      <c r="BN1106">
        <v>8.0299999999999994</v>
      </c>
      <c r="BO1106" t="s">
        <v>67</v>
      </c>
      <c r="BP1106" t="s">
        <v>67</v>
      </c>
      <c r="BQ1106" t="s">
        <v>148</v>
      </c>
      <c r="BR1106" t="s">
        <v>139</v>
      </c>
      <c r="BS1106" t="s">
        <v>66</v>
      </c>
      <c r="BT1106" t="s">
        <v>98</v>
      </c>
      <c r="BU1106">
        <v>-1.25</v>
      </c>
      <c r="BV1106">
        <v>-1</v>
      </c>
    </row>
    <row r="1107" spans="1:74" x14ac:dyDescent="0.25">
      <c r="A1107" t="s">
        <v>115</v>
      </c>
      <c r="B1107" t="s">
        <v>115</v>
      </c>
      <c r="C1107" t="s">
        <v>115</v>
      </c>
      <c r="D1107">
        <v>0</v>
      </c>
      <c r="E1107" t="s">
        <v>67</v>
      </c>
      <c r="F1107" t="s">
        <v>67</v>
      </c>
      <c r="G1107" t="s">
        <v>67</v>
      </c>
      <c r="H1107">
        <v>199</v>
      </c>
      <c r="I1107">
        <v>1.1299999999999999</v>
      </c>
      <c r="J1107" t="s">
        <v>67</v>
      </c>
      <c r="K1107" t="s">
        <v>67</v>
      </c>
      <c r="L1107" t="s">
        <v>67</v>
      </c>
      <c r="M1107" t="s">
        <v>116</v>
      </c>
      <c r="N1107" t="s">
        <v>117</v>
      </c>
      <c r="O1107">
        <v>-2.5499999999999998</v>
      </c>
      <c r="P1107" t="s">
        <v>67</v>
      </c>
      <c r="Q1107" t="s">
        <v>67</v>
      </c>
      <c r="R1107" t="s">
        <v>72</v>
      </c>
      <c r="S1107" t="s">
        <v>67</v>
      </c>
      <c r="T1107" t="s">
        <v>120</v>
      </c>
      <c r="U1107" t="s">
        <v>1236</v>
      </c>
      <c r="V1107" t="s">
        <v>119</v>
      </c>
      <c r="W1107" t="s">
        <v>115</v>
      </c>
      <c r="X1107">
        <v>0.5</v>
      </c>
      <c r="Y1107">
        <v>0.5</v>
      </c>
      <c r="Z1107" t="s">
        <v>67</v>
      </c>
      <c r="AA1107" t="s">
        <v>120</v>
      </c>
      <c r="AB1107" t="s">
        <v>92</v>
      </c>
      <c r="AC1107" t="s">
        <v>67</v>
      </c>
      <c r="AD1107">
        <v>2021</v>
      </c>
      <c r="AE1107">
        <v>17</v>
      </c>
      <c r="AF1107">
        <v>34</v>
      </c>
      <c r="AG1107" t="s">
        <v>93</v>
      </c>
      <c r="AH1107" t="s">
        <v>66</v>
      </c>
      <c r="AI1107" t="s">
        <v>67</v>
      </c>
      <c r="AJ1107" t="s">
        <v>67</v>
      </c>
      <c r="AK1107" t="s">
        <v>109</v>
      </c>
      <c r="AL1107">
        <v>456672</v>
      </c>
      <c r="AM1107" t="s">
        <v>443</v>
      </c>
      <c r="AN1107" t="s">
        <v>1106</v>
      </c>
      <c r="AO1107" t="s">
        <v>123</v>
      </c>
      <c r="AP1107" t="s">
        <v>124</v>
      </c>
      <c r="AQ1107" t="s">
        <v>68</v>
      </c>
      <c r="AR1107" t="s">
        <v>93</v>
      </c>
      <c r="AS1107" t="s">
        <v>67</v>
      </c>
      <c r="AT1107" t="s">
        <v>67</v>
      </c>
      <c r="AU1107" t="s">
        <v>69</v>
      </c>
      <c r="AV1107" t="s">
        <v>67</v>
      </c>
      <c r="AW1107" t="s">
        <v>126</v>
      </c>
      <c r="AX1107" t="s">
        <v>339</v>
      </c>
      <c r="AY1107" t="s">
        <v>340</v>
      </c>
      <c r="AZ1107" t="s">
        <v>67</v>
      </c>
      <c r="BA1107" t="s">
        <v>341</v>
      </c>
      <c r="BB1107">
        <v>0</v>
      </c>
      <c r="BC1107" t="s">
        <v>67</v>
      </c>
      <c r="BD1107" t="s">
        <v>67</v>
      </c>
      <c r="BE1107" t="s">
        <v>67</v>
      </c>
      <c r="BF1107" t="s">
        <v>70</v>
      </c>
      <c r="BG1107" t="s">
        <v>128</v>
      </c>
      <c r="BH1107" t="s">
        <v>704</v>
      </c>
      <c r="BI1107" t="s">
        <v>67</v>
      </c>
      <c r="BJ1107" t="s">
        <v>147</v>
      </c>
      <c r="BK1107" t="s">
        <v>67</v>
      </c>
      <c r="BL1107" t="s">
        <v>130</v>
      </c>
      <c r="BM1107">
        <v>8.5</v>
      </c>
      <c r="BN1107">
        <v>8.52</v>
      </c>
      <c r="BO1107" t="s">
        <v>67</v>
      </c>
      <c r="BP1107" t="s">
        <v>67</v>
      </c>
      <c r="BQ1107" t="s">
        <v>148</v>
      </c>
      <c r="BR1107" t="s">
        <v>139</v>
      </c>
      <c r="BS1107" t="s">
        <v>66</v>
      </c>
      <c r="BT1107" t="s">
        <v>98</v>
      </c>
      <c r="BU1107">
        <v>-1.25</v>
      </c>
      <c r="BV1107">
        <v>-1</v>
      </c>
    </row>
    <row r="1108" spans="1:74" x14ac:dyDescent="0.25">
      <c r="A1108" t="s">
        <v>115</v>
      </c>
      <c r="B1108" t="s">
        <v>115</v>
      </c>
      <c r="C1108" t="s">
        <v>115</v>
      </c>
      <c r="D1108">
        <v>0</v>
      </c>
      <c r="E1108" t="s">
        <v>67</v>
      </c>
      <c r="F1108" t="s">
        <v>67</v>
      </c>
      <c r="G1108" t="s">
        <v>67</v>
      </c>
      <c r="H1108">
        <v>199</v>
      </c>
      <c r="I1108">
        <v>1.1299999999999999</v>
      </c>
      <c r="J1108" t="s">
        <v>67</v>
      </c>
      <c r="K1108" t="s">
        <v>67</v>
      </c>
      <c r="L1108" t="s">
        <v>67</v>
      </c>
      <c r="M1108" t="s">
        <v>116</v>
      </c>
      <c r="N1108" t="s">
        <v>117</v>
      </c>
      <c r="O1108">
        <v>-2</v>
      </c>
      <c r="P1108" t="s">
        <v>67</v>
      </c>
      <c r="Q1108" t="s">
        <v>67</v>
      </c>
      <c r="R1108" t="s">
        <v>72</v>
      </c>
      <c r="S1108" t="s">
        <v>67</v>
      </c>
      <c r="T1108" t="s">
        <v>120</v>
      </c>
      <c r="U1108" t="s">
        <v>1237</v>
      </c>
      <c r="V1108" t="s">
        <v>119</v>
      </c>
      <c r="W1108" t="s">
        <v>115</v>
      </c>
      <c r="X1108">
        <v>0.5</v>
      </c>
      <c r="Y1108">
        <v>0.5</v>
      </c>
      <c r="Z1108" t="s">
        <v>67</v>
      </c>
      <c r="AA1108" t="s">
        <v>120</v>
      </c>
      <c r="AB1108" t="s">
        <v>92</v>
      </c>
      <c r="AC1108" t="s">
        <v>67</v>
      </c>
      <c r="AD1108">
        <v>2021</v>
      </c>
      <c r="AE1108">
        <v>309.3</v>
      </c>
      <c r="AF1108">
        <v>619</v>
      </c>
      <c r="AG1108" t="s">
        <v>93</v>
      </c>
      <c r="AH1108" t="s">
        <v>66</v>
      </c>
      <c r="AI1108" t="s">
        <v>67</v>
      </c>
      <c r="AJ1108" t="s">
        <v>67</v>
      </c>
      <c r="AK1108" t="s">
        <v>109</v>
      </c>
      <c r="AL1108">
        <v>456769</v>
      </c>
      <c r="AM1108" t="s">
        <v>337</v>
      </c>
      <c r="AN1108" t="s">
        <v>1106</v>
      </c>
      <c r="AO1108" t="s">
        <v>123</v>
      </c>
      <c r="AP1108" t="s">
        <v>124</v>
      </c>
      <c r="AQ1108" t="s">
        <v>68</v>
      </c>
      <c r="AR1108" t="s">
        <v>93</v>
      </c>
      <c r="AS1108" t="s">
        <v>67</v>
      </c>
      <c r="AT1108" t="s">
        <v>67</v>
      </c>
      <c r="AU1108" t="s">
        <v>69</v>
      </c>
      <c r="AV1108" t="s">
        <v>67</v>
      </c>
      <c r="AW1108" t="s">
        <v>126</v>
      </c>
      <c r="AX1108" t="s">
        <v>339</v>
      </c>
      <c r="AY1108" t="s">
        <v>340</v>
      </c>
      <c r="AZ1108" t="s">
        <v>67</v>
      </c>
      <c r="BA1108" t="s">
        <v>341</v>
      </c>
      <c r="BB1108">
        <v>0</v>
      </c>
      <c r="BC1108" t="s">
        <v>67</v>
      </c>
      <c r="BD1108" t="s">
        <v>67</v>
      </c>
      <c r="BE1108" t="s">
        <v>67</v>
      </c>
      <c r="BF1108" t="s">
        <v>70</v>
      </c>
      <c r="BG1108" t="s">
        <v>128</v>
      </c>
      <c r="BH1108" t="s">
        <v>704</v>
      </c>
      <c r="BI1108" t="s">
        <v>67</v>
      </c>
      <c r="BJ1108" t="s">
        <v>147</v>
      </c>
      <c r="BK1108" t="s">
        <v>67</v>
      </c>
      <c r="BL1108" t="s">
        <v>130</v>
      </c>
      <c r="BM1108">
        <v>154.65</v>
      </c>
      <c r="BN1108">
        <v>154.63</v>
      </c>
      <c r="BO1108" t="s">
        <v>67</v>
      </c>
      <c r="BP1108" t="s">
        <v>67</v>
      </c>
      <c r="BQ1108" t="s">
        <v>148</v>
      </c>
      <c r="BR1108" t="s">
        <v>139</v>
      </c>
      <c r="BS1108" t="s">
        <v>66</v>
      </c>
      <c r="BT1108" t="s">
        <v>98</v>
      </c>
      <c r="BU1108">
        <v>-1.25</v>
      </c>
      <c r="BV1108">
        <v>-1</v>
      </c>
    </row>
    <row r="1109" spans="1:74" x14ac:dyDescent="0.25">
      <c r="A1109" t="s">
        <v>115</v>
      </c>
      <c r="B1109" t="s">
        <v>115</v>
      </c>
      <c r="C1109" t="s">
        <v>115</v>
      </c>
      <c r="D1109">
        <v>0</v>
      </c>
      <c r="E1109" t="s">
        <v>67</v>
      </c>
      <c r="F1109" t="s">
        <v>67</v>
      </c>
      <c r="G1109" t="s">
        <v>67</v>
      </c>
      <c r="H1109">
        <v>199</v>
      </c>
      <c r="I1109">
        <v>1.1299999999999999</v>
      </c>
      <c r="J1109" t="s">
        <v>67</v>
      </c>
      <c r="K1109" t="s">
        <v>67</v>
      </c>
      <c r="L1109" t="s">
        <v>67</v>
      </c>
      <c r="M1109" t="s">
        <v>116</v>
      </c>
      <c r="N1109" t="s">
        <v>117</v>
      </c>
      <c r="O1109">
        <v>-2</v>
      </c>
      <c r="P1109" t="s">
        <v>67</v>
      </c>
      <c r="Q1109" t="s">
        <v>67</v>
      </c>
      <c r="R1109" t="s">
        <v>72</v>
      </c>
      <c r="S1109" t="s">
        <v>67</v>
      </c>
      <c r="T1109" t="s">
        <v>120</v>
      </c>
      <c r="U1109" t="s">
        <v>1238</v>
      </c>
      <c r="V1109" t="s">
        <v>119</v>
      </c>
      <c r="W1109" t="s">
        <v>115</v>
      </c>
      <c r="X1109">
        <v>0.5</v>
      </c>
      <c r="Y1109">
        <v>0.5</v>
      </c>
      <c r="Z1109" t="s">
        <v>67</v>
      </c>
      <c r="AA1109" t="s">
        <v>120</v>
      </c>
      <c r="AB1109" t="s">
        <v>92</v>
      </c>
      <c r="AC1109" t="s">
        <v>67</v>
      </c>
      <c r="AD1109">
        <v>2021</v>
      </c>
      <c r="AE1109">
        <v>18</v>
      </c>
      <c r="AF1109">
        <v>36</v>
      </c>
      <c r="AG1109" t="s">
        <v>93</v>
      </c>
      <c r="AH1109" t="s">
        <v>66</v>
      </c>
      <c r="AI1109" t="s">
        <v>67</v>
      </c>
      <c r="AJ1109" t="s">
        <v>67</v>
      </c>
      <c r="AK1109" t="s">
        <v>109</v>
      </c>
      <c r="AL1109">
        <v>456724</v>
      </c>
      <c r="AM1109" t="s">
        <v>337</v>
      </c>
      <c r="AN1109" t="s">
        <v>1106</v>
      </c>
      <c r="AO1109" t="s">
        <v>123</v>
      </c>
      <c r="AP1109" t="s">
        <v>124</v>
      </c>
      <c r="AQ1109" t="s">
        <v>68</v>
      </c>
      <c r="AR1109" t="s">
        <v>93</v>
      </c>
      <c r="AS1109" t="s">
        <v>67</v>
      </c>
      <c r="AT1109" t="s">
        <v>67</v>
      </c>
      <c r="AU1109" t="s">
        <v>69</v>
      </c>
      <c r="AV1109" t="s">
        <v>67</v>
      </c>
      <c r="AW1109" t="s">
        <v>126</v>
      </c>
      <c r="AX1109" t="s">
        <v>339</v>
      </c>
      <c r="AY1109" t="s">
        <v>340</v>
      </c>
      <c r="AZ1109" t="s">
        <v>67</v>
      </c>
      <c r="BA1109" t="s">
        <v>341</v>
      </c>
      <c r="BB1109">
        <v>0</v>
      </c>
      <c r="BC1109" t="s">
        <v>67</v>
      </c>
      <c r="BD1109" t="s">
        <v>67</v>
      </c>
      <c r="BE1109" t="s">
        <v>67</v>
      </c>
      <c r="BF1109" t="s">
        <v>70</v>
      </c>
      <c r="BG1109" t="s">
        <v>128</v>
      </c>
      <c r="BH1109" t="s">
        <v>704</v>
      </c>
      <c r="BI1109" t="s">
        <v>67</v>
      </c>
      <c r="BJ1109" t="s">
        <v>147</v>
      </c>
      <c r="BK1109" t="s">
        <v>67</v>
      </c>
      <c r="BL1109" t="s">
        <v>130</v>
      </c>
      <c r="BM1109">
        <v>9</v>
      </c>
      <c r="BN1109">
        <v>9</v>
      </c>
      <c r="BO1109" t="s">
        <v>67</v>
      </c>
      <c r="BP1109" t="s">
        <v>67</v>
      </c>
      <c r="BQ1109" t="s">
        <v>148</v>
      </c>
      <c r="BR1109" t="s">
        <v>139</v>
      </c>
      <c r="BS1109" t="s">
        <v>66</v>
      </c>
      <c r="BT1109" t="s">
        <v>98</v>
      </c>
      <c r="BU1109">
        <v>-1.25</v>
      </c>
      <c r="BV1109">
        <v>-1</v>
      </c>
    </row>
    <row r="1110" spans="1:74" x14ac:dyDescent="0.25">
      <c r="A1110" t="s">
        <v>115</v>
      </c>
      <c r="B1110" t="s">
        <v>115</v>
      </c>
      <c r="C1110" t="s">
        <v>115</v>
      </c>
      <c r="D1110">
        <v>0</v>
      </c>
      <c r="E1110" t="s">
        <v>67</v>
      </c>
      <c r="F1110" t="s">
        <v>67</v>
      </c>
      <c r="G1110" t="s">
        <v>67</v>
      </c>
      <c r="H1110">
        <v>199</v>
      </c>
      <c r="I1110">
        <v>1.1299999999999999</v>
      </c>
      <c r="J1110" t="s">
        <v>67</v>
      </c>
      <c r="K1110" t="s">
        <v>67</v>
      </c>
      <c r="L1110" t="s">
        <v>67</v>
      </c>
      <c r="M1110" t="s">
        <v>116</v>
      </c>
      <c r="N1110" t="s">
        <v>117</v>
      </c>
      <c r="O1110">
        <v>-2</v>
      </c>
      <c r="P1110" t="s">
        <v>67</v>
      </c>
      <c r="Q1110" t="s">
        <v>67</v>
      </c>
      <c r="R1110" t="s">
        <v>72</v>
      </c>
      <c r="S1110" t="s">
        <v>67</v>
      </c>
      <c r="T1110" t="s">
        <v>120</v>
      </c>
      <c r="U1110" t="s">
        <v>1239</v>
      </c>
      <c r="V1110" t="s">
        <v>119</v>
      </c>
      <c r="W1110" t="s">
        <v>115</v>
      </c>
      <c r="X1110">
        <v>0.5</v>
      </c>
      <c r="Y1110">
        <v>0.5</v>
      </c>
      <c r="Z1110" t="s">
        <v>67</v>
      </c>
      <c r="AA1110" t="s">
        <v>120</v>
      </c>
      <c r="AB1110" t="s">
        <v>92</v>
      </c>
      <c r="AC1110" t="s">
        <v>67</v>
      </c>
      <c r="AD1110">
        <v>2021</v>
      </c>
      <c r="AE1110">
        <v>15.2</v>
      </c>
      <c r="AF1110">
        <v>30</v>
      </c>
      <c r="AG1110" t="s">
        <v>93</v>
      </c>
      <c r="AH1110" t="s">
        <v>66</v>
      </c>
      <c r="AI1110" t="s">
        <v>67</v>
      </c>
      <c r="AJ1110" t="s">
        <v>67</v>
      </c>
      <c r="AK1110" t="s">
        <v>109</v>
      </c>
      <c r="AL1110">
        <v>456697</v>
      </c>
      <c r="AM1110" t="s">
        <v>337</v>
      </c>
      <c r="AN1110" t="s">
        <v>1106</v>
      </c>
      <c r="AO1110" t="s">
        <v>123</v>
      </c>
      <c r="AP1110" t="s">
        <v>124</v>
      </c>
      <c r="AQ1110" t="s">
        <v>68</v>
      </c>
      <c r="AR1110" t="s">
        <v>93</v>
      </c>
      <c r="AS1110" t="s">
        <v>67</v>
      </c>
      <c r="AT1110" t="s">
        <v>67</v>
      </c>
      <c r="AU1110" t="s">
        <v>69</v>
      </c>
      <c r="AV1110" t="s">
        <v>67</v>
      </c>
      <c r="AW1110" t="s">
        <v>126</v>
      </c>
      <c r="AX1110" t="s">
        <v>339</v>
      </c>
      <c r="AY1110" t="s">
        <v>340</v>
      </c>
      <c r="AZ1110" t="s">
        <v>67</v>
      </c>
      <c r="BA1110" t="s">
        <v>341</v>
      </c>
      <c r="BB1110">
        <v>0</v>
      </c>
      <c r="BC1110" t="s">
        <v>67</v>
      </c>
      <c r="BD1110" t="s">
        <v>67</v>
      </c>
      <c r="BE1110" t="s">
        <v>67</v>
      </c>
      <c r="BF1110" t="s">
        <v>70</v>
      </c>
      <c r="BG1110" t="s">
        <v>128</v>
      </c>
      <c r="BH1110" t="s">
        <v>704</v>
      </c>
      <c r="BI1110" t="s">
        <v>67</v>
      </c>
      <c r="BJ1110" t="s">
        <v>147</v>
      </c>
      <c r="BK1110" t="s">
        <v>67</v>
      </c>
      <c r="BL1110" t="s">
        <v>130</v>
      </c>
      <c r="BM1110">
        <v>7.6</v>
      </c>
      <c r="BN1110">
        <v>7.59</v>
      </c>
      <c r="BO1110" t="s">
        <v>67</v>
      </c>
      <c r="BP1110" t="s">
        <v>67</v>
      </c>
      <c r="BQ1110" t="s">
        <v>148</v>
      </c>
      <c r="BR1110" t="s">
        <v>139</v>
      </c>
      <c r="BS1110" t="s">
        <v>66</v>
      </c>
      <c r="BT1110" t="s">
        <v>98</v>
      </c>
      <c r="BU1110">
        <v>-1.25</v>
      </c>
      <c r="BV1110">
        <v>-1</v>
      </c>
    </row>
    <row r="1111" spans="1:74" x14ac:dyDescent="0.25">
      <c r="A1111" t="s">
        <v>115</v>
      </c>
      <c r="B1111" t="s">
        <v>115</v>
      </c>
      <c r="C1111" t="s">
        <v>115</v>
      </c>
      <c r="D1111">
        <v>0</v>
      </c>
      <c r="E1111" t="s">
        <v>67</v>
      </c>
      <c r="F1111" t="s">
        <v>67</v>
      </c>
      <c r="G1111" t="s">
        <v>67</v>
      </c>
      <c r="H1111">
        <v>199</v>
      </c>
      <c r="I1111">
        <v>1.1299999999999999</v>
      </c>
      <c r="J1111" t="s">
        <v>67</v>
      </c>
      <c r="K1111" t="s">
        <v>67</v>
      </c>
      <c r="L1111" t="s">
        <v>67</v>
      </c>
      <c r="M1111" t="s">
        <v>116</v>
      </c>
      <c r="N1111" t="s">
        <v>117</v>
      </c>
      <c r="O1111">
        <v>-2</v>
      </c>
      <c r="P1111" t="s">
        <v>67</v>
      </c>
      <c r="Q1111" t="s">
        <v>67</v>
      </c>
      <c r="R1111" t="s">
        <v>72</v>
      </c>
      <c r="S1111" t="s">
        <v>67</v>
      </c>
      <c r="T1111" t="s">
        <v>120</v>
      </c>
      <c r="U1111" t="s">
        <v>1240</v>
      </c>
      <c r="V1111" t="s">
        <v>119</v>
      </c>
      <c r="W1111" t="s">
        <v>115</v>
      </c>
      <c r="X1111">
        <v>0.5</v>
      </c>
      <c r="Y1111">
        <v>0.5</v>
      </c>
      <c r="Z1111" t="s">
        <v>67</v>
      </c>
      <c r="AA1111" t="s">
        <v>120</v>
      </c>
      <c r="AB1111" t="s">
        <v>92</v>
      </c>
      <c r="AC1111" t="s">
        <v>67</v>
      </c>
      <c r="AD1111">
        <v>2021</v>
      </c>
      <c r="AE1111">
        <v>118.4</v>
      </c>
      <c r="AF1111">
        <v>237</v>
      </c>
      <c r="AG1111" t="s">
        <v>93</v>
      </c>
      <c r="AH1111" t="s">
        <v>66</v>
      </c>
      <c r="AI1111" t="s">
        <v>67</v>
      </c>
      <c r="AJ1111" t="s">
        <v>67</v>
      </c>
      <c r="AK1111" t="s">
        <v>109</v>
      </c>
      <c r="AL1111">
        <v>456678</v>
      </c>
      <c r="AM1111" t="s">
        <v>337</v>
      </c>
      <c r="AN1111" t="s">
        <v>1106</v>
      </c>
      <c r="AO1111" t="s">
        <v>123</v>
      </c>
      <c r="AP1111" t="s">
        <v>124</v>
      </c>
      <c r="AQ1111" t="s">
        <v>68</v>
      </c>
      <c r="AR1111" t="s">
        <v>93</v>
      </c>
      <c r="AS1111" t="s">
        <v>67</v>
      </c>
      <c r="AT1111" t="s">
        <v>67</v>
      </c>
      <c r="AU1111" t="s">
        <v>69</v>
      </c>
      <c r="AV1111" t="s">
        <v>67</v>
      </c>
      <c r="AW1111" t="s">
        <v>126</v>
      </c>
      <c r="AX1111" t="s">
        <v>339</v>
      </c>
      <c r="AY1111" t="s">
        <v>340</v>
      </c>
      <c r="AZ1111" t="s">
        <v>67</v>
      </c>
      <c r="BA1111" t="s">
        <v>341</v>
      </c>
      <c r="BB1111">
        <v>0</v>
      </c>
      <c r="BC1111" t="s">
        <v>67</v>
      </c>
      <c r="BD1111" t="s">
        <v>67</v>
      </c>
      <c r="BE1111" t="s">
        <v>67</v>
      </c>
      <c r="BF1111" t="s">
        <v>70</v>
      </c>
      <c r="BG1111" t="s">
        <v>128</v>
      </c>
      <c r="BH1111" t="s">
        <v>704</v>
      </c>
      <c r="BI1111" t="s">
        <v>67</v>
      </c>
      <c r="BJ1111" t="s">
        <v>147</v>
      </c>
      <c r="BK1111" t="s">
        <v>67</v>
      </c>
      <c r="BL1111" t="s">
        <v>130</v>
      </c>
      <c r="BM1111">
        <v>59.2</v>
      </c>
      <c r="BN1111">
        <v>59.22</v>
      </c>
      <c r="BO1111" t="s">
        <v>67</v>
      </c>
      <c r="BP1111" t="s">
        <v>67</v>
      </c>
      <c r="BQ1111" t="s">
        <v>148</v>
      </c>
      <c r="BR1111" t="s">
        <v>139</v>
      </c>
      <c r="BS1111" t="s">
        <v>66</v>
      </c>
      <c r="BT1111" t="s">
        <v>98</v>
      </c>
      <c r="BU1111">
        <v>-1.25</v>
      </c>
      <c r="BV1111">
        <v>-1</v>
      </c>
    </row>
    <row r="1112" spans="1:74" x14ac:dyDescent="0.25">
      <c r="A1112" t="s">
        <v>170</v>
      </c>
      <c r="B1112" t="s">
        <v>171</v>
      </c>
      <c r="C1112" t="s">
        <v>165</v>
      </c>
      <c r="D1112">
        <v>2.8</v>
      </c>
      <c r="E1112" t="s">
        <v>67</v>
      </c>
      <c r="F1112" t="s">
        <v>67</v>
      </c>
      <c r="G1112" t="s">
        <v>105</v>
      </c>
      <c r="H1112">
        <v>199</v>
      </c>
      <c r="I1112">
        <v>1.1299999999999999</v>
      </c>
      <c r="J1112" t="s">
        <v>106</v>
      </c>
      <c r="K1112" t="s">
        <v>67</v>
      </c>
      <c r="L1112" t="s">
        <v>67</v>
      </c>
      <c r="M1112" t="s">
        <v>116</v>
      </c>
      <c r="N1112" t="s">
        <v>117</v>
      </c>
      <c r="O1112">
        <v>-2.5</v>
      </c>
      <c r="P1112" t="s">
        <v>67</v>
      </c>
      <c r="Q1112" t="s">
        <v>67</v>
      </c>
      <c r="R1112" t="s">
        <v>72</v>
      </c>
      <c r="S1112" t="s">
        <v>67</v>
      </c>
      <c r="T1112" t="s">
        <v>65</v>
      </c>
      <c r="U1112" t="s">
        <v>1241</v>
      </c>
      <c r="V1112" t="s">
        <v>119</v>
      </c>
      <c r="W1112" t="s">
        <v>170</v>
      </c>
      <c r="X1112">
        <v>0.5</v>
      </c>
      <c r="Y1112">
        <v>0.5</v>
      </c>
      <c r="Z1112" t="s">
        <v>67</v>
      </c>
      <c r="AA1112" t="s">
        <v>120</v>
      </c>
      <c r="AB1112" t="s">
        <v>92</v>
      </c>
      <c r="AC1112" t="s">
        <v>67</v>
      </c>
      <c r="AD1112">
        <v>2021</v>
      </c>
      <c r="AE1112">
        <v>282</v>
      </c>
      <c r="AF1112">
        <v>564</v>
      </c>
      <c r="AG1112" t="s">
        <v>93</v>
      </c>
      <c r="AH1112" t="s">
        <v>66</v>
      </c>
      <c r="AI1112" t="s">
        <v>67</v>
      </c>
      <c r="AJ1112" t="s">
        <v>67</v>
      </c>
      <c r="AK1112" t="s">
        <v>109</v>
      </c>
      <c r="AL1112">
        <v>457704</v>
      </c>
      <c r="AM1112" t="s">
        <v>1242</v>
      </c>
      <c r="AN1112" t="s">
        <v>168</v>
      </c>
      <c r="AO1112" t="s">
        <v>123</v>
      </c>
      <c r="AP1112" t="s">
        <v>124</v>
      </c>
      <c r="AQ1112" t="s">
        <v>1243</v>
      </c>
      <c r="AR1112" t="s">
        <v>93</v>
      </c>
      <c r="AS1112" t="s">
        <v>67</v>
      </c>
      <c r="AT1112" t="s">
        <v>67</v>
      </c>
      <c r="AU1112" t="s">
        <v>125</v>
      </c>
      <c r="AV1112" t="s">
        <v>67</v>
      </c>
      <c r="AW1112" t="s">
        <v>126</v>
      </c>
      <c r="AX1112" t="s">
        <v>290</v>
      </c>
      <c r="AY1112" t="s">
        <v>110</v>
      </c>
      <c r="AZ1112" t="s">
        <v>67</v>
      </c>
      <c r="BA1112" t="s">
        <v>67</v>
      </c>
      <c r="BB1112">
        <v>0</v>
      </c>
      <c r="BC1112" t="s">
        <v>67</v>
      </c>
      <c r="BD1112" t="s">
        <v>67</v>
      </c>
      <c r="BE1112" t="s">
        <v>67</v>
      </c>
      <c r="BF1112" t="s">
        <v>70</v>
      </c>
      <c r="BG1112" t="s">
        <v>128</v>
      </c>
      <c r="BH1112" t="s">
        <v>704</v>
      </c>
      <c r="BI1112" t="s">
        <v>67</v>
      </c>
      <c r="BJ1112" t="s">
        <v>147</v>
      </c>
      <c r="BK1112" t="s">
        <v>67</v>
      </c>
      <c r="BL1112" t="s">
        <v>130</v>
      </c>
      <c r="BM1112">
        <v>141</v>
      </c>
      <c r="BN1112">
        <v>141.01</v>
      </c>
      <c r="BO1112" t="s">
        <v>67</v>
      </c>
      <c r="BP1112">
        <v>1</v>
      </c>
      <c r="BQ1112" t="s">
        <v>148</v>
      </c>
      <c r="BR1112" t="s">
        <v>139</v>
      </c>
      <c r="BS1112" t="s">
        <v>133</v>
      </c>
      <c r="BT1112" t="s">
        <v>98</v>
      </c>
      <c r="BU1112">
        <v>-1.25</v>
      </c>
      <c r="BV1112">
        <v>-1</v>
      </c>
    </row>
    <row r="1113" spans="1:74" x14ac:dyDescent="0.25">
      <c r="A1113" t="s">
        <v>80</v>
      </c>
      <c r="B1113" t="s">
        <v>80</v>
      </c>
      <c r="C1113" t="s">
        <v>80</v>
      </c>
      <c r="D1113">
        <v>0</v>
      </c>
      <c r="E1113" t="s">
        <v>67</v>
      </c>
      <c r="F1113" t="s">
        <v>67</v>
      </c>
      <c r="G1113" t="s">
        <v>67</v>
      </c>
      <c r="H1113">
        <v>199</v>
      </c>
      <c r="I1113">
        <v>1.1299999999999999</v>
      </c>
      <c r="J1113" t="s">
        <v>67</v>
      </c>
      <c r="K1113" t="s">
        <v>67</v>
      </c>
      <c r="L1113" t="s">
        <v>67</v>
      </c>
      <c r="M1113" t="s">
        <v>116</v>
      </c>
      <c r="N1113" t="s">
        <v>117</v>
      </c>
      <c r="O1113">
        <v>-2.5</v>
      </c>
      <c r="P1113" t="s">
        <v>67</v>
      </c>
      <c r="Q1113" t="s">
        <v>67</v>
      </c>
      <c r="R1113" t="s">
        <v>72</v>
      </c>
      <c r="S1113" t="s">
        <v>67</v>
      </c>
      <c r="T1113" t="s">
        <v>120</v>
      </c>
      <c r="U1113" t="s">
        <v>1244</v>
      </c>
      <c r="V1113" t="s">
        <v>119</v>
      </c>
      <c r="W1113" t="s">
        <v>80</v>
      </c>
      <c r="X1113">
        <v>0.5</v>
      </c>
      <c r="Y1113">
        <v>0.5</v>
      </c>
      <c r="Z1113" t="s">
        <v>67</v>
      </c>
      <c r="AA1113" t="s">
        <v>120</v>
      </c>
      <c r="AB1113" t="s">
        <v>92</v>
      </c>
      <c r="AC1113" t="s">
        <v>67</v>
      </c>
      <c r="AD1113">
        <v>2021</v>
      </c>
      <c r="AE1113">
        <v>645.29999999999995</v>
      </c>
      <c r="AF1113">
        <v>1291</v>
      </c>
      <c r="AG1113" t="s">
        <v>93</v>
      </c>
      <c r="AH1113" t="s">
        <v>66</v>
      </c>
      <c r="AI1113" t="s">
        <v>67</v>
      </c>
      <c r="AJ1113" t="s">
        <v>67</v>
      </c>
      <c r="AK1113" t="s">
        <v>109</v>
      </c>
      <c r="AL1113">
        <v>456777</v>
      </c>
      <c r="AM1113" t="s">
        <v>1134</v>
      </c>
      <c r="AN1113" t="s">
        <v>1245</v>
      </c>
      <c r="AO1113" t="s">
        <v>123</v>
      </c>
      <c r="AP1113" t="s">
        <v>124</v>
      </c>
      <c r="AQ1113" t="s">
        <v>68</v>
      </c>
      <c r="AR1113" t="s">
        <v>93</v>
      </c>
      <c r="AS1113" t="s">
        <v>67</v>
      </c>
      <c r="AT1113" t="s">
        <v>67</v>
      </c>
      <c r="AU1113" t="s">
        <v>69</v>
      </c>
      <c r="AV1113" t="s">
        <v>67</v>
      </c>
      <c r="AW1113" t="s">
        <v>126</v>
      </c>
      <c r="AX1113" t="s">
        <v>352</v>
      </c>
      <c r="AY1113" t="s">
        <v>340</v>
      </c>
      <c r="AZ1113" t="s">
        <v>67</v>
      </c>
      <c r="BA1113" t="s">
        <v>341</v>
      </c>
      <c r="BB1113">
        <v>0</v>
      </c>
      <c r="BC1113" t="s">
        <v>67</v>
      </c>
      <c r="BD1113" t="s">
        <v>67</v>
      </c>
      <c r="BE1113" t="s">
        <v>67</v>
      </c>
      <c r="BF1113" t="s">
        <v>70</v>
      </c>
      <c r="BG1113" t="s">
        <v>128</v>
      </c>
      <c r="BH1113" t="s">
        <v>704</v>
      </c>
      <c r="BI1113" t="s">
        <v>67</v>
      </c>
      <c r="BJ1113" t="s">
        <v>147</v>
      </c>
      <c r="BK1113" t="s">
        <v>67</v>
      </c>
      <c r="BL1113" t="s">
        <v>130</v>
      </c>
      <c r="BM1113">
        <v>322.64999999999998</v>
      </c>
      <c r="BN1113">
        <v>322.66000000000003</v>
      </c>
      <c r="BO1113" t="s">
        <v>67</v>
      </c>
      <c r="BP1113" t="s">
        <v>67</v>
      </c>
      <c r="BQ1113" t="s">
        <v>148</v>
      </c>
      <c r="BR1113" t="s">
        <v>139</v>
      </c>
      <c r="BS1113" t="s">
        <v>66</v>
      </c>
      <c r="BT1113" t="s">
        <v>98</v>
      </c>
      <c r="BU1113">
        <v>-1.25</v>
      </c>
      <c r="BV1113">
        <v>-1</v>
      </c>
    </row>
    <row r="1114" spans="1:74" x14ac:dyDescent="0.25">
      <c r="A1114" t="s">
        <v>80</v>
      </c>
      <c r="B1114" t="s">
        <v>80</v>
      </c>
      <c r="C1114" t="s">
        <v>80</v>
      </c>
      <c r="D1114">
        <v>0</v>
      </c>
      <c r="E1114" t="s">
        <v>67</v>
      </c>
      <c r="F1114" t="s">
        <v>67</v>
      </c>
      <c r="G1114" t="s">
        <v>67</v>
      </c>
      <c r="H1114">
        <v>199</v>
      </c>
      <c r="I1114">
        <v>1.1299999999999999</v>
      </c>
      <c r="J1114" t="s">
        <v>67</v>
      </c>
      <c r="K1114" t="s">
        <v>67</v>
      </c>
      <c r="L1114" t="s">
        <v>67</v>
      </c>
      <c r="M1114" t="s">
        <v>116</v>
      </c>
      <c r="N1114" t="s">
        <v>117</v>
      </c>
      <c r="O1114">
        <v>-2.5</v>
      </c>
      <c r="P1114" t="s">
        <v>67</v>
      </c>
      <c r="Q1114" t="s">
        <v>67</v>
      </c>
      <c r="R1114" t="s">
        <v>72</v>
      </c>
      <c r="S1114" t="s">
        <v>67</v>
      </c>
      <c r="T1114" t="s">
        <v>120</v>
      </c>
      <c r="U1114" t="s">
        <v>1246</v>
      </c>
      <c r="V1114" t="s">
        <v>119</v>
      </c>
      <c r="W1114" t="s">
        <v>80</v>
      </c>
      <c r="X1114">
        <v>0.5</v>
      </c>
      <c r="Y1114">
        <v>0.5</v>
      </c>
      <c r="Z1114" t="s">
        <v>67</v>
      </c>
      <c r="AA1114" t="s">
        <v>120</v>
      </c>
      <c r="AB1114" t="s">
        <v>92</v>
      </c>
      <c r="AC1114" t="s">
        <v>67</v>
      </c>
      <c r="AD1114">
        <v>2021</v>
      </c>
      <c r="AE1114">
        <v>28.2</v>
      </c>
      <c r="AF1114">
        <v>56</v>
      </c>
      <c r="AG1114" t="s">
        <v>93</v>
      </c>
      <c r="AH1114" t="s">
        <v>66</v>
      </c>
      <c r="AI1114" t="s">
        <v>67</v>
      </c>
      <c r="AJ1114" t="s">
        <v>67</v>
      </c>
      <c r="AK1114" t="s">
        <v>109</v>
      </c>
      <c r="AL1114">
        <v>456758</v>
      </c>
      <c r="AM1114" t="s">
        <v>1242</v>
      </c>
      <c r="AN1114" t="s">
        <v>1106</v>
      </c>
      <c r="AO1114" t="s">
        <v>123</v>
      </c>
      <c r="AP1114" t="s">
        <v>124</v>
      </c>
      <c r="AQ1114" t="s">
        <v>68</v>
      </c>
      <c r="AR1114" t="s">
        <v>93</v>
      </c>
      <c r="AS1114" t="s">
        <v>67</v>
      </c>
      <c r="AT1114" t="s">
        <v>67</v>
      </c>
      <c r="AU1114" t="s">
        <v>69</v>
      </c>
      <c r="AV1114" t="s">
        <v>67</v>
      </c>
      <c r="AW1114" t="s">
        <v>126</v>
      </c>
      <c r="AX1114" t="s">
        <v>339</v>
      </c>
      <c r="AY1114" t="s">
        <v>340</v>
      </c>
      <c r="AZ1114" t="s">
        <v>67</v>
      </c>
      <c r="BA1114" t="s">
        <v>341</v>
      </c>
      <c r="BB1114">
        <v>0</v>
      </c>
      <c r="BC1114" t="s">
        <v>67</v>
      </c>
      <c r="BD1114" t="s">
        <v>67</v>
      </c>
      <c r="BE1114" t="s">
        <v>67</v>
      </c>
      <c r="BF1114" t="s">
        <v>70</v>
      </c>
      <c r="BG1114" t="s">
        <v>128</v>
      </c>
      <c r="BH1114" t="s">
        <v>704</v>
      </c>
      <c r="BI1114" t="s">
        <v>67</v>
      </c>
      <c r="BJ1114" t="s">
        <v>147</v>
      </c>
      <c r="BK1114" t="s">
        <v>67</v>
      </c>
      <c r="BL1114" t="s">
        <v>130</v>
      </c>
      <c r="BM1114">
        <v>14.1</v>
      </c>
      <c r="BN1114">
        <v>14.09</v>
      </c>
      <c r="BO1114" t="s">
        <v>67</v>
      </c>
      <c r="BP1114" t="s">
        <v>67</v>
      </c>
      <c r="BQ1114" t="s">
        <v>148</v>
      </c>
      <c r="BR1114" t="s">
        <v>139</v>
      </c>
      <c r="BS1114" t="s">
        <v>66</v>
      </c>
      <c r="BT1114" t="s">
        <v>98</v>
      </c>
      <c r="BU1114">
        <v>-1.25</v>
      </c>
      <c r="BV1114">
        <v>-1</v>
      </c>
    </row>
    <row r="1115" spans="1:74" x14ac:dyDescent="0.25">
      <c r="A1115" t="s">
        <v>115</v>
      </c>
      <c r="B1115" t="s">
        <v>115</v>
      </c>
      <c r="C1115" t="s">
        <v>115</v>
      </c>
      <c r="D1115">
        <v>0</v>
      </c>
      <c r="E1115" t="s">
        <v>67</v>
      </c>
      <c r="F1115" t="s">
        <v>67</v>
      </c>
      <c r="G1115" t="s">
        <v>67</v>
      </c>
      <c r="H1115">
        <v>199</v>
      </c>
      <c r="I1115">
        <v>1.1299999999999999</v>
      </c>
      <c r="J1115" t="s">
        <v>67</v>
      </c>
      <c r="K1115" t="s">
        <v>67</v>
      </c>
      <c r="L1115" t="s">
        <v>67</v>
      </c>
      <c r="M1115" t="s">
        <v>116</v>
      </c>
      <c r="N1115" t="s">
        <v>117</v>
      </c>
      <c r="O1115">
        <v>-2.5</v>
      </c>
      <c r="P1115" t="s">
        <v>67</v>
      </c>
      <c r="Q1115" t="s">
        <v>67</v>
      </c>
      <c r="R1115" t="s">
        <v>72</v>
      </c>
      <c r="S1115" t="s">
        <v>67</v>
      </c>
      <c r="T1115" t="s">
        <v>120</v>
      </c>
      <c r="U1115" t="s">
        <v>1247</v>
      </c>
      <c r="V1115" t="s">
        <v>119</v>
      </c>
      <c r="W1115" t="s">
        <v>115</v>
      </c>
      <c r="X1115">
        <v>0.5</v>
      </c>
      <c r="Y1115">
        <v>0.5</v>
      </c>
      <c r="Z1115" t="s">
        <v>67</v>
      </c>
      <c r="AA1115" t="s">
        <v>120</v>
      </c>
      <c r="AB1115" t="s">
        <v>92</v>
      </c>
      <c r="AC1115" t="s">
        <v>67</v>
      </c>
      <c r="AD1115">
        <v>2021</v>
      </c>
      <c r="AE1115">
        <v>7.8</v>
      </c>
      <c r="AF1115">
        <v>16</v>
      </c>
      <c r="AG1115" t="s">
        <v>93</v>
      </c>
      <c r="AH1115" t="s">
        <v>66</v>
      </c>
      <c r="AI1115" t="s">
        <v>67</v>
      </c>
      <c r="AJ1115" t="s">
        <v>67</v>
      </c>
      <c r="AK1115" t="s">
        <v>109</v>
      </c>
      <c r="AL1115">
        <v>456673</v>
      </c>
      <c r="AM1115" t="s">
        <v>1242</v>
      </c>
      <c r="AN1115" t="s">
        <v>1106</v>
      </c>
      <c r="AO1115" t="s">
        <v>123</v>
      </c>
      <c r="AP1115" t="s">
        <v>124</v>
      </c>
      <c r="AQ1115" t="s">
        <v>68</v>
      </c>
      <c r="AR1115" t="s">
        <v>93</v>
      </c>
      <c r="AS1115" t="s">
        <v>67</v>
      </c>
      <c r="AT1115" t="s">
        <v>67</v>
      </c>
      <c r="AU1115" t="s">
        <v>69</v>
      </c>
      <c r="AV1115" t="s">
        <v>67</v>
      </c>
      <c r="AW1115" t="s">
        <v>126</v>
      </c>
      <c r="AX1115" t="s">
        <v>339</v>
      </c>
      <c r="AY1115" t="s">
        <v>340</v>
      </c>
      <c r="AZ1115" t="s">
        <v>67</v>
      </c>
      <c r="BA1115" t="s">
        <v>341</v>
      </c>
      <c r="BB1115">
        <v>0</v>
      </c>
      <c r="BC1115" t="s">
        <v>67</v>
      </c>
      <c r="BD1115" t="s">
        <v>67</v>
      </c>
      <c r="BE1115" t="s">
        <v>67</v>
      </c>
      <c r="BF1115" t="s">
        <v>70</v>
      </c>
      <c r="BG1115" t="s">
        <v>128</v>
      </c>
      <c r="BH1115" t="s">
        <v>704</v>
      </c>
      <c r="BI1115" t="s">
        <v>67</v>
      </c>
      <c r="BJ1115" t="s">
        <v>147</v>
      </c>
      <c r="BK1115" t="s">
        <v>67</v>
      </c>
      <c r="BL1115" t="s">
        <v>130</v>
      </c>
      <c r="BM1115">
        <v>3.9</v>
      </c>
      <c r="BN1115">
        <v>3.89</v>
      </c>
      <c r="BO1115" t="s">
        <v>67</v>
      </c>
      <c r="BP1115" t="s">
        <v>67</v>
      </c>
      <c r="BQ1115" t="s">
        <v>148</v>
      </c>
      <c r="BR1115" t="s">
        <v>139</v>
      </c>
      <c r="BS1115" t="s">
        <v>66</v>
      </c>
      <c r="BT1115" t="s">
        <v>98</v>
      </c>
      <c r="BU1115">
        <v>-1.25</v>
      </c>
      <c r="BV1115">
        <v>-1</v>
      </c>
    </row>
    <row r="1116" spans="1:74" x14ac:dyDescent="0.25">
      <c r="A1116" t="s">
        <v>80</v>
      </c>
      <c r="B1116" t="s">
        <v>80</v>
      </c>
      <c r="C1116" t="s">
        <v>80</v>
      </c>
      <c r="D1116">
        <v>0</v>
      </c>
      <c r="E1116" t="s">
        <v>67</v>
      </c>
      <c r="F1116" t="s">
        <v>67</v>
      </c>
      <c r="G1116" t="s">
        <v>67</v>
      </c>
      <c r="H1116">
        <v>199</v>
      </c>
      <c r="I1116">
        <v>1.1299999999999999</v>
      </c>
      <c r="J1116" t="s">
        <v>67</v>
      </c>
      <c r="K1116" t="s">
        <v>67</v>
      </c>
      <c r="L1116" t="s">
        <v>67</v>
      </c>
      <c r="M1116" t="s">
        <v>116</v>
      </c>
      <c r="N1116" t="s">
        <v>117</v>
      </c>
      <c r="O1116">
        <v>-2.5</v>
      </c>
      <c r="P1116" t="s">
        <v>67</v>
      </c>
      <c r="Q1116" t="s">
        <v>67</v>
      </c>
      <c r="R1116" t="s">
        <v>72</v>
      </c>
      <c r="S1116" t="s">
        <v>67</v>
      </c>
      <c r="T1116" t="s">
        <v>120</v>
      </c>
      <c r="U1116" t="s">
        <v>1248</v>
      </c>
      <c r="V1116" t="s">
        <v>119</v>
      </c>
      <c r="W1116" t="s">
        <v>80</v>
      </c>
      <c r="X1116">
        <v>0.5</v>
      </c>
      <c r="Y1116">
        <v>0.5</v>
      </c>
      <c r="Z1116" t="s">
        <v>67</v>
      </c>
      <c r="AA1116" t="s">
        <v>120</v>
      </c>
      <c r="AB1116" t="s">
        <v>92</v>
      </c>
      <c r="AC1116" t="s">
        <v>67</v>
      </c>
      <c r="AD1116">
        <v>2021</v>
      </c>
      <c r="AE1116">
        <v>12.9</v>
      </c>
      <c r="AF1116">
        <v>26</v>
      </c>
      <c r="AG1116" t="s">
        <v>93</v>
      </c>
      <c r="AH1116" t="s">
        <v>66</v>
      </c>
      <c r="AI1116" t="s">
        <v>67</v>
      </c>
      <c r="AJ1116" t="s">
        <v>67</v>
      </c>
      <c r="AK1116" t="s">
        <v>109</v>
      </c>
      <c r="AL1116">
        <v>456698</v>
      </c>
      <c r="AM1116" t="s">
        <v>1242</v>
      </c>
      <c r="AN1116" t="s">
        <v>1106</v>
      </c>
      <c r="AO1116" t="s">
        <v>123</v>
      </c>
      <c r="AP1116" t="s">
        <v>124</v>
      </c>
      <c r="AQ1116" t="s">
        <v>68</v>
      </c>
      <c r="AR1116" t="s">
        <v>93</v>
      </c>
      <c r="AS1116" t="s">
        <v>67</v>
      </c>
      <c r="AT1116" t="s">
        <v>67</v>
      </c>
      <c r="AU1116" t="s">
        <v>69</v>
      </c>
      <c r="AV1116" t="s">
        <v>67</v>
      </c>
      <c r="AW1116" t="s">
        <v>126</v>
      </c>
      <c r="AX1116" t="s">
        <v>352</v>
      </c>
      <c r="AY1116" t="s">
        <v>340</v>
      </c>
      <c r="AZ1116" t="s">
        <v>67</v>
      </c>
      <c r="BA1116" t="s">
        <v>341</v>
      </c>
      <c r="BB1116">
        <v>0</v>
      </c>
      <c r="BC1116" t="s">
        <v>67</v>
      </c>
      <c r="BD1116" t="s">
        <v>67</v>
      </c>
      <c r="BE1116" t="s">
        <v>67</v>
      </c>
      <c r="BF1116" t="s">
        <v>70</v>
      </c>
      <c r="BG1116" t="s">
        <v>128</v>
      </c>
      <c r="BH1116" t="s">
        <v>704</v>
      </c>
      <c r="BI1116" t="s">
        <v>67</v>
      </c>
      <c r="BJ1116" t="s">
        <v>147</v>
      </c>
      <c r="BK1116" t="s">
        <v>67</v>
      </c>
      <c r="BL1116" t="s">
        <v>130</v>
      </c>
      <c r="BM1116">
        <v>6.45</v>
      </c>
      <c r="BN1116">
        <v>6.46</v>
      </c>
      <c r="BO1116" t="s">
        <v>67</v>
      </c>
      <c r="BP1116" t="s">
        <v>67</v>
      </c>
      <c r="BQ1116" t="s">
        <v>148</v>
      </c>
      <c r="BR1116" t="s">
        <v>139</v>
      </c>
      <c r="BS1116" t="s">
        <v>66</v>
      </c>
      <c r="BT1116" t="s">
        <v>98</v>
      </c>
      <c r="BU1116">
        <v>-1.25</v>
      </c>
      <c r="BV1116">
        <v>-1</v>
      </c>
    </row>
    <row r="1117" spans="1:74" x14ac:dyDescent="0.25">
      <c r="A1117" t="s">
        <v>80</v>
      </c>
      <c r="B1117" t="s">
        <v>80</v>
      </c>
      <c r="C1117" t="s">
        <v>80</v>
      </c>
      <c r="D1117">
        <v>0</v>
      </c>
      <c r="E1117" t="s">
        <v>67</v>
      </c>
      <c r="F1117" t="s">
        <v>67</v>
      </c>
      <c r="G1117" t="s">
        <v>67</v>
      </c>
      <c r="H1117">
        <v>199</v>
      </c>
      <c r="I1117">
        <v>1.1299999999999999</v>
      </c>
      <c r="J1117" t="s">
        <v>67</v>
      </c>
      <c r="K1117" t="s">
        <v>67</v>
      </c>
      <c r="L1117" t="s">
        <v>67</v>
      </c>
      <c r="M1117" t="s">
        <v>116</v>
      </c>
      <c r="N1117" t="s">
        <v>117</v>
      </c>
      <c r="O1117">
        <v>-2.5</v>
      </c>
      <c r="P1117" t="s">
        <v>67</v>
      </c>
      <c r="Q1117" t="s">
        <v>67</v>
      </c>
      <c r="R1117" t="s">
        <v>72</v>
      </c>
      <c r="S1117" t="s">
        <v>67</v>
      </c>
      <c r="T1117" t="s">
        <v>120</v>
      </c>
      <c r="U1117" t="s">
        <v>1249</v>
      </c>
      <c r="V1117" t="s">
        <v>119</v>
      </c>
      <c r="W1117" t="s">
        <v>80</v>
      </c>
      <c r="X1117">
        <v>0.5</v>
      </c>
      <c r="Y1117">
        <v>0.5</v>
      </c>
      <c r="Z1117" t="s">
        <v>67</v>
      </c>
      <c r="AA1117" t="s">
        <v>120</v>
      </c>
      <c r="AB1117" t="s">
        <v>92</v>
      </c>
      <c r="AC1117" t="s">
        <v>67</v>
      </c>
      <c r="AD1117">
        <v>2021</v>
      </c>
      <c r="AE1117">
        <v>13.2</v>
      </c>
      <c r="AF1117">
        <v>26</v>
      </c>
      <c r="AG1117" t="s">
        <v>93</v>
      </c>
      <c r="AH1117" t="s">
        <v>66</v>
      </c>
      <c r="AI1117" t="s">
        <v>67</v>
      </c>
      <c r="AJ1117" t="s">
        <v>67</v>
      </c>
      <c r="AK1117" t="s">
        <v>109</v>
      </c>
      <c r="AL1117">
        <v>456717</v>
      </c>
      <c r="AM1117" t="s">
        <v>1242</v>
      </c>
      <c r="AN1117" t="s">
        <v>1106</v>
      </c>
      <c r="AO1117" t="s">
        <v>123</v>
      </c>
      <c r="AP1117" t="s">
        <v>124</v>
      </c>
      <c r="AQ1117" t="s">
        <v>68</v>
      </c>
      <c r="AR1117" t="s">
        <v>93</v>
      </c>
      <c r="AS1117" t="s">
        <v>67</v>
      </c>
      <c r="AT1117" t="s">
        <v>67</v>
      </c>
      <c r="AU1117" t="s">
        <v>69</v>
      </c>
      <c r="AV1117" t="s">
        <v>67</v>
      </c>
      <c r="AW1117" t="s">
        <v>126</v>
      </c>
      <c r="AX1117" t="s">
        <v>352</v>
      </c>
      <c r="AY1117" t="s">
        <v>340</v>
      </c>
      <c r="AZ1117" t="s">
        <v>67</v>
      </c>
      <c r="BA1117" t="s">
        <v>341</v>
      </c>
      <c r="BB1117">
        <v>0</v>
      </c>
      <c r="BC1117" t="s">
        <v>67</v>
      </c>
      <c r="BD1117" t="s">
        <v>67</v>
      </c>
      <c r="BE1117" t="s">
        <v>67</v>
      </c>
      <c r="BF1117" t="s">
        <v>70</v>
      </c>
      <c r="BG1117" t="s">
        <v>128</v>
      </c>
      <c r="BH1117" t="s">
        <v>704</v>
      </c>
      <c r="BI1117" t="s">
        <v>67</v>
      </c>
      <c r="BJ1117" t="s">
        <v>147</v>
      </c>
      <c r="BK1117" t="s">
        <v>67</v>
      </c>
      <c r="BL1117" t="s">
        <v>130</v>
      </c>
      <c r="BM1117">
        <v>6.6</v>
      </c>
      <c r="BN1117">
        <v>6.62</v>
      </c>
      <c r="BO1117" t="s">
        <v>67</v>
      </c>
      <c r="BP1117" t="s">
        <v>67</v>
      </c>
      <c r="BQ1117" t="s">
        <v>148</v>
      </c>
      <c r="BR1117" t="s">
        <v>139</v>
      </c>
      <c r="BS1117" t="s">
        <v>66</v>
      </c>
      <c r="BT1117" t="s">
        <v>98</v>
      </c>
      <c r="BU1117">
        <v>-1.25</v>
      </c>
      <c r="BV1117">
        <v>-1</v>
      </c>
    </row>
    <row r="1118" spans="1:74" x14ac:dyDescent="0.25">
      <c r="A1118" t="s">
        <v>80</v>
      </c>
      <c r="B1118" t="s">
        <v>80</v>
      </c>
      <c r="C1118" t="s">
        <v>80</v>
      </c>
      <c r="D1118">
        <v>0</v>
      </c>
      <c r="E1118" t="s">
        <v>67</v>
      </c>
      <c r="F1118" t="s">
        <v>67</v>
      </c>
      <c r="G1118" t="s">
        <v>67</v>
      </c>
      <c r="H1118">
        <v>199</v>
      </c>
      <c r="I1118">
        <v>1.1299999999999999</v>
      </c>
      <c r="J1118" t="s">
        <v>67</v>
      </c>
      <c r="K1118" t="s">
        <v>67</v>
      </c>
      <c r="L1118" t="s">
        <v>67</v>
      </c>
      <c r="M1118" t="s">
        <v>116</v>
      </c>
      <c r="N1118" t="s">
        <v>117</v>
      </c>
      <c r="O1118">
        <v>-2.5</v>
      </c>
      <c r="P1118" t="s">
        <v>67</v>
      </c>
      <c r="Q1118" t="s">
        <v>67</v>
      </c>
      <c r="R1118" t="s">
        <v>72</v>
      </c>
      <c r="S1118" t="s">
        <v>67</v>
      </c>
      <c r="T1118" t="s">
        <v>120</v>
      </c>
      <c r="U1118" t="s">
        <v>1250</v>
      </c>
      <c r="V1118" t="s">
        <v>119</v>
      </c>
      <c r="W1118" t="s">
        <v>80</v>
      </c>
      <c r="X1118">
        <v>0.5</v>
      </c>
      <c r="Y1118">
        <v>0.5</v>
      </c>
      <c r="Z1118" t="s">
        <v>67</v>
      </c>
      <c r="AA1118" t="s">
        <v>120</v>
      </c>
      <c r="AB1118" t="s">
        <v>92</v>
      </c>
      <c r="AC1118" t="s">
        <v>67</v>
      </c>
      <c r="AD1118">
        <v>2021</v>
      </c>
      <c r="AE1118">
        <v>13.4</v>
      </c>
      <c r="AF1118">
        <v>27</v>
      </c>
      <c r="AG1118" t="s">
        <v>93</v>
      </c>
      <c r="AH1118" t="s">
        <v>66</v>
      </c>
      <c r="AI1118" t="s">
        <v>67</v>
      </c>
      <c r="AJ1118" t="s">
        <v>67</v>
      </c>
      <c r="AK1118" t="s">
        <v>109</v>
      </c>
      <c r="AL1118">
        <v>456772</v>
      </c>
      <c r="AM1118" t="s">
        <v>1242</v>
      </c>
      <c r="AN1118" t="s">
        <v>1106</v>
      </c>
      <c r="AO1118" t="s">
        <v>123</v>
      </c>
      <c r="AP1118" t="s">
        <v>124</v>
      </c>
      <c r="AQ1118" t="s">
        <v>68</v>
      </c>
      <c r="AR1118" t="s">
        <v>93</v>
      </c>
      <c r="AS1118" t="s">
        <v>67</v>
      </c>
      <c r="AT1118" t="s">
        <v>67</v>
      </c>
      <c r="AU1118" t="s">
        <v>69</v>
      </c>
      <c r="AV1118" t="s">
        <v>67</v>
      </c>
      <c r="AW1118" t="s">
        <v>126</v>
      </c>
      <c r="AX1118" t="s">
        <v>352</v>
      </c>
      <c r="AY1118" t="s">
        <v>340</v>
      </c>
      <c r="AZ1118" t="s">
        <v>67</v>
      </c>
      <c r="BA1118" t="s">
        <v>341</v>
      </c>
      <c r="BB1118">
        <v>0</v>
      </c>
      <c r="BC1118" t="s">
        <v>67</v>
      </c>
      <c r="BD1118" t="s">
        <v>67</v>
      </c>
      <c r="BE1118" t="s">
        <v>67</v>
      </c>
      <c r="BF1118" t="s">
        <v>70</v>
      </c>
      <c r="BG1118" t="s">
        <v>128</v>
      </c>
      <c r="BH1118" t="s">
        <v>704</v>
      </c>
      <c r="BI1118" t="s">
        <v>67</v>
      </c>
      <c r="BJ1118" t="s">
        <v>147</v>
      </c>
      <c r="BK1118" t="s">
        <v>67</v>
      </c>
      <c r="BL1118" t="s">
        <v>130</v>
      </c>
      <c r="BM1118">
        <v>6.7</v>
      </c>
      <c r="BN1118">
        <v>6.68</v>
      </c>
      <c r="BO1118" t="s">
        <v>67</v>
      </c>
      <c r="BP1118" t="s">
        <v>67</v>
      </c>
      <c r="BQ1118" t="s">
        <v>148</v>
      </c>
      <c r="BR1118" t="s">
        <v>139</v>
      </c>
      <c r="BS1118" t="s">
        <v>66</v>
      </c>
      <c r="BT1118" t="s">
        <v>98</v>
      </c>
      <c r="BU1118">
        <v>-1.25</v>
      </c>
      <c r="BV1118">
        <v>-1</v>
      </c>
    </row>
    <row r="1119" spans="1:74" x14ac:dyDescent="0.25">
      <c r="A1119" t="s">
        <v>80</v>
      </c>
      <c r="B1119" t="s">
        <v>80</v>
      </c>
      <c r="C1119" t="s">
        <v>80</v>
      </c>
      <c r="D1119">
        <v>0</v>
      </c>
      <c r="E1119" t="s">
        <v>67</v>
      </c>
      <c r="F1119" t="s">
        <v>67</v>
      </c>
      <c r="G1119" t="s">
        <v>67</v>
      </c>
      <c r="H1119">
        <v>199</v>
      </c>
      <c r="I1119">
        <v>1.1299999999999999</v>
      </c>
      <c r="J1119" t="s">
        <v>67</v>
      </c>
      <c r="K1119" t="s">
        <v>67</v>
      </c>
      <c r="L1119" t="s">
        <v>67</v>
      </c>
      <c r="M1119" t="s">
        <v>116</v>
      </c>
      <c r="N1119" t="s">
        <v>117</v>
      </c>
      <c r="O1119">
        <v>-2.5</v>
      </c>
      <c r="P1119" t="s">
        <v>67</v>
      </c>
      <c r="Q1119" t="s">
        <v>67</v>
      </c>
      <c r="R1119" t="s">
        <v>72</v>
      </c>
      <c r="S1119" t="s">
        <v>67</v>
      </c>
      <c r="T1119" t="s">
        <v>120</v>
      </c>
      <c r="U1119" t="s">
        <v>1251</v>
      </c>
      <c r="V1119" t="s">
        <v>119</v>
      </c>
      <c r="W1119" t="s">
        <v>80</v>
      </c>
      <c r="X1119">
        <v>0.5</v>
      </c>
      <c r="Y1119">
        <v>0.5</v>
      </c>
      <c r="Z1119" t="s">
        <v>67</v>
      </c>
      <c r="AA1119" t="s">
        <v>120</v>
      </c>
      <c r="AB1119" t="s">
        <v>92</v>
      </c>
      <c r="AC1119" t="s">
        <v>67</v>
      </c>
      <c r="AD1119">
        <v>2021</v>
      </c>
      <c r="AE1119">
        <v>11.5</v>
      </c>
      <c r="AF1119">
        <v>23</v>
      </c>
      <c r="AG1119" t="s">
        <v>93</v>
      </c>
      <c r="AH1119" t="s">
        <v>66</v>
      </c>
      <c r="AI1119" t="s">
        <v>67</v>
      </c>
      <c r="AJ1119" t="s">
        <v>67</v>
      </c>
      <c r="AK1119" t="s">
        <v>109</v>
      </c>
      <c r="AL1119">
        <v>456756</v>
      </c>
      <c r="AM1119" t="s">
        <v>1242</v>
      </c>
      <c r="AN1119" t="s">
        <v>1106</v>
      </c>
      <c r="AO1119" t="s">
        <v>123</v>
      </c>
      <c r="AP1119" t="s">
        <v>124</v>
      </c>
      <c r="AQ1119" t="s">
        <v>68</v>
      </c>
      <c r="AR1119" t="s">
        <v>93</v>
      </c>
      <c r="AS1119" t="s">
        <v>67</v>
      </c>
      <c r="AT1119" t="s">
        <v>67</v>
      </c>
      <c r="AU1119" t="s">
        <v>69</v>
      </c>
      <c r="AV1119" t="s">
        <v>67</v>
      </c>
      <c r="AW1119" t="s">
        <v>126</v>
      </c>
      <c r="AX1119" t="s">
        <v>339</v>
      </c>
      <c r="AY1119" t="s">
        <v>340</v>
      </c>
      <c r="AZ1119" t="s">
        <v>67</v>
      </c>
      <c r="BA1119" t="s">
        <v>341</v>
      </c>
      <c r="BB1119">
        <v>0</v>
      </c>
      <c r="BC1119" t="s">
        <v>67</v>
      </c>
      <c r="BD1119" t="s">
        <v>67</v>
      </c>
      <c r="BE1119" t="s">
        <v>67</v>
      </c>
      <c r="BF1119" t="s">
        <v>70</v>
      </c>
      <c r="BG1119" t="s">
        <v>128</v>
      </c>
      <c r="BH1119" t="s">
        <v>704</v>
      </c>
      <c r="BI1119" t="s">
        <v>67</v>
      </c>
      <c r="BJ1119" t="s">
        <v>147</v>
      </c>
      <c r="BK1119" t="s">
        <v>67</v>
      </c>
      <c r="BL1119" t="s">
        <v>130</v>
      </c>
      <c r="BM1119">
        <v>5.75</v>
      </c>
      <c r="BN1119">
        <v>5.77</v>
      </c>
      <c r="BO1119" t="s">
        <v>67</v>
      </c>
      <c r="BP1119" t="s">
        <v>67</v>
      </c>
      <c r="BQ1119" t="s">
        <v>148</v>
      </c>
      <c r="BR1119" t="s">
        <v>139</v>
      </c>
      <c r="BS1119" t="s">
        <v>66</v>
      </c>
      <c r="BT1119" t="s">
        <v>98</v>
      </c>
      <c r="BU1119">
        <v>-1.25</v>
      </c>
      <c r="BV1119">
        <v>-1</v>
      </c>
    </row>
    <row r="1120" spans="1:74" x14ac:dyDescent="0.25">
      <c r="A1120" t="s">
        <v>80</v>
      </c>
      <c r="B1120" t="s">
        <v>80</v>
      </c>
      <c r="C1120" t="s">
        <v>80</v>
      </c>
      <c r="D1120">
        <v>0</v>
      </c>
      <c r="E1120" t="s">
        <v>67</v>
      </c>
      <c r="F1120" t="s">
        <v>67</v>
      </c>
      <c r="G1120" t="s">
        <v>67</v>
      </c>
      <c r="H1120">
        <v>199</v>
      </c>
      <c r="I1120">
        <v>1.1299999999999999</v>
      </c>
      <c r="J1120" t="s">
        <v>67</v>
      </c>
      <c r="K1120" t="s">
        <v>67</v>
      </c>
      <c r="L1120" t="s">
        <v>67</v>
      </c>
      <c r="M1120" t="s">
        <v>116</v>
      </c>
      <c r="N1120" t="s">
        <v>117</v>
      </c>
      <c r="O1120">
        <v>-2.5</v>
      </c>
      <c r="P1120" t="s">
        <v>67</v>
      </c>
      <c r="Q1120" t="s">
        <v>67</v>
      </c>
      <c r="R1120" t="s">
        <v>72</v>
      </c>
      <c r="S1120" t="s">
        <v>67</v>
      </c>
      <c r="T1120" t="s">
        <v>120</v>
      </c>
      <c r="U1120" t="s">
        <v>1252</v>
      </c>
      <c r="V1120" t="s">
        <v>119</v>
      </c>
      <c r="W1120" t="s">
        <v>80</v>
      </c>
      <c r="X1120">
        <v>0.5</v>
      </c>
      <c r="Y1120">
        <v>0.5</v>
      </c>
      <c r="Z1120" t="s">
        <v>67</v>
      </c>
      <c r="AA1120" t="s">
        <v>120</v>
      </c>
      <c r="AB1120" t="s">
        <v>92</v>
      </c>
      <c r="AC1120" t="s">
        <v>67</v>
      </c>
      <c r="AD1120">
        <v>2021</v>
      </c>
      <c r="AE1120">
        <v>11.7</v>
      </c>
      <c r="AF1120">
        <v>23</v>
      </c>
      <c r="AG1120" t="s">
        <v>93</v>
      </c>
      <c r="AH1120" t="s">
        <v>66</v>
      </c>
      <c r="AI1120" t="s">
        <v>67</v>
      </c>
      <c r="AJ1120" t="s">
        <v>67</v>
      </c>
      <c r="AK1120" t="s">
        <v>109</v>
      </c>
      <c r="AL1120">
        <v>456691</v>
      </c>
      <c r="AM1120" t="s">
        <v>1242</v>
      </c>
      <c r="AN1120" t="s">
        <v>1106</v>
      </c>
      <c r="AO1120" t="s">
        <v>123</v>
      </c>
      <c r="AP1120" t="s">
        <v>124</v>
      </c>
      <c r="AQ1120" t="s">
        <v>68</v>
      </c>
      <c r="AR1120" t="s">
        <v>93</v>
      </c>
      <c r="AS1120" t="s">
        <v>67</v>
      </c>
      <c r="AT1120" t="s">
        <v>67</v>
      </c>
      <c r="AU1120" t="s">
        <v>69</v>
      </c>
      <c r="AV1120" t="s">
        <v>67</v>
      </c>
      <c r="AW1120" t="s">
        <v>126</v>
      </c>
      <c r="AX1120" t="s">
        <v>339</v>
      </c>
      <c r="AY1120" t="s">
        <v>340</v>
      </c>
      <c r="AZ1120" t="s">
        <v>67</v>
      </c>
      <c r="BA1120" t="s">
        <v>341</v>
      </c>
      <c r="BB1120">
        <v>0</v>
      </c>
      <c r="BC1120" t="s">
        <v>67</v>
      </c>
      <c r="BD1120" t="s">
        <v>67</v>
      </c>
      <c r="BE1120" t="s">
        <v>67</v>
      </c>
      <c r="BF1120" t="s">
        <v>70</v>
      </c>
      <c r="BG1120" t="s">
        <v>128</v>
      </c>
      <c r="BH1120" t="s">
        <v>704</v>
      </c>
      <c r="BI1120" t="s">
        <v>67</v>
      </c>
      <c r="BJ1120" t="s">
        <v>147</v>
      </c>
      <c r="BK1120" t="s">
        <v>67</v>
      </c>
      <c r="BL1120" t="s">
        <v>130</v>
      </c>
      <c r="BM1120">
        <v>5.85</v>
      </c>
      <c r="BN1120">
        <v>5.84</v>
      </c>
      <c r="BO1120" t="s">
        <v>67</v>
      </c>
      <c r="BP1120" t="s">
        <v>67</v>
      </c>
      <c r="BQ1120" t="s">
        <v>148</v>
      </c>
      <c r="BR1120" t="s">
        <v>139</v>
      </c>
      <c r="BS1120" t="s">
        <v>66</v>
      </c>
      <c r="BT1120" t="s">
        <v>98</v>
      </c>
      <c r="BU1120">
        <v>-1.25</v>
      </c>
      <c r="BV1120">
        <v>-1</v>
      </c>
    </row>
    <row r="1121" spans="1:74" x14ac:dyDescent="0.25">
      <c r="A1121" t="s">
        <v>80</v>
      </c>
      <c r="B1121" t="s">
        <v>80</v>
      </c>
      <c r="C1121" t="s">
        <v>80</v>
      </c>
      <c r="D1121">
        <v>0</v>
      </c>
      <c r="E1121" t="s">
        <v>67</v>
      </c>
      <c r="F1121" t="s">
        <v>67</v>
      </c>
      <c r="G1121" t="s">
        <v>67</v>
      </c>
      <c r="H1121">
        <v>199</v>
      </c>
      <c r="I1121">
        <v>1.1299999999999999</v>
      </c>
      <c r="J1121" t="s">
        <v>67</v>
      </c>
      <c r="K1121" t="s">
        <v>67</v>
      </c>
      <c r="L1121" t="s">
        <v>67</v>
      </c>
      <c r="M1121" t="s">
        <v>116</v>
      </c>
      <c r="N1121" t="s">
        <v>117</v>
      </c>
      <c r="O1121">
        <v>-2.5</v>
      </c>
      <c r="P1121" t="s">
        <v>67</v>
      </c>
      <c r="Q1121" t="s">
        <v>67</v>
      </c>
      <c r="R1121" t="s">
        <v>72</v>
      </c>
      <c r="S1121" t="s">
        <v>67</v>
      </c>
      <c r="T1121" t="s">
        <v>120</v>
      </c>
      <c r="U1121" t="s">
        <v>1253</v>
      </c>
      <c r="V1121" t="s">
        <v>119</v>
      </c>
      <c r="W1121" t="s">
        <v>80</v>
      </c>
      <c r="X1121">
        <v>0.5</v>
      </c>
      <c r="Y1121">
        <v>0.5</v>
      </c>
      <c r="Z1121" t="s">
        <v>67</v>
      </c>
      <c r="AA1121" t="s">
        <v>120</v>
      </c>
      <c r="AB1121" t="s">
        <v>92</v>
      </c>
      <c r="AC1121" t="s">
        <v>67</v>
      </c>
      <c r="AD1121">
        <v>2021</v>
      </c>
      <c r="AE1121">
        <v>13.4</v>
      </c>
      <c r="AF1121">
        <v>27</v>
      </c>
      <c r="AG1121" t="s">
        <v>93</v>
      </c>
      <c r="AH1121" t="s">
        <v>66</v>
      </c>
      <c r="AI1121" t="s">
        <v>67</v>
      </c>
      <c r="AJ1121" t="s">
        <v>67</v>
      </c>
      <c r="AK1121" t="s">
        <v>109</v>
      </c>
      <c r="AL1121">
        <v>456692</v>
      </c>
      <c r="AM1121" t="s">
        <v>1242</v>
      </c>
      <c r="AN1121" t="s">
        <v>1106</v>
      </c>
      <c r="AO1121" t="s">
        <v>123</v>
      </c>
      <c r="AP1121" t="s">
        <v>124</v>
      </c>
      <c r="AQ1121" t="s">
        <v>68</v>
      </c>
      <c r="AR1121" t="s">
        <v>93</v>
      </c>
      <c r="AS1121" t="s">
        <v>67</v>
      </c>
      <c r="AT1121" t="s">
        <v>67</v>
      </c>
      <c r="AU1121" t="s">
        <v>69</v>
      </c>
      <c r="AV1121" t="s">
        <v>67</v>
      </c>
      <c r="AW1121" t="s">
        <v>126</v>
      </c>
      <c r="AX1121" t="s">
        <v>339</v>
      </c>
      <c r="AY1121" t="s">
        <v>340</v>
      </c>
      <c r="AZ1121" t="s">
        <v>67</v>
      </c>
      <c r="BA1121" t="s">
        <v>341</v>
      </c>
      <c r="BB1121">
        <v>0</v>
      </c>
      <c r="BC1121" t="s">
        <v>67</v>
      </c>
      <c r="BD1121" t="s">
        <v>67</v>
      </c>
      <c r="BE1121" t="s">
        <v>67</v>
      </c>
      <c r="BF1121" t="s">
        <v>70</v>
      </c>
      <c r="BG1121" t="s">
        <v>128</v>
      </c>
      <c r="BH1121" t="s">
        <v>704</v>
      </c>
      <c r="BI1121" t="s">
        <v>67</v>
      </c>
      <c r="BJ1121" t="s">
        <v>147</v>
      </c>
      <c r="BK1121" t="s">
        <v>67</v>
      </c>
      <c r="BL1121" t="s">
        <v>130</v>
      </c>
      <c r="BM1121">
        <v>6.7</v>
      </c>
      <c r="BN1121">
        <v>6.69</v>
      </c>
      <c r="BO1121" t="s">
        <v>67</v>
      </c>
      <c r="BP1121" t="s">
        <v>67</v>
      </c>
      <c r="BQ1121" t="s">
        <v>148</v>
      </c>
      <c r="BR1121" t="s">
        <v>139</v>
      </c>
      <c r="BS1121" t="s">
        <v>66</v>
      </c>
      <c r="BT1121" t="s">
        <v>98</v>
      </c>
      <c r="BU1121">
        <v>-1.25</v>
      </c>
      <c r="BV1121">
        <v>-1</v>
      </c>
    </row>
    <row r="1122" spans="1:74" x14ac:dyDescent="0.25">
      <c r="A1122" t="s">
        <v>80</v>
      </c>
      <c r="B1122" t="s">
        <v>80</v>
      </c>
      <c r="C1122" t="s">
        <v>80</v>
      </c>
      <c r="D1122">
        <v>0</v>
      </c>
      <c r="E1122" t="s">
        <v>67</v>
      </c>
      <c r="F1122" t="s">
        <v>67</v>
      </c>
      <c r="G1122" t="s">
        <v>67</v>
      </c>
      <c r="H1122">
        <v>199</v>
      </c>
      <c r="I1122">
        <v>1.1299999999999999</v>
      </c>
      <c r="J1122" t="s">
        <v>67</v>
      </c>
      <c r="K1122" t="s">
        <v>67</v>
      </c>
      <c r="L1122" t="s">
        <v>67</v>
      </c>
      <c r="M1122" t="s">
        <v>116</v>
      </c>
      <c r="N1122" t="s">
        <v>117</v>
      </c>
      <c r="O1122">
        <v>-2.5</v>
      </c>
      <c r="P1122" t="s">
        <v>67</v>
      </c>
      <c r="Q1122" t="s">
        <v>67</v>
      </c>
      <c r="R1122" t="s">
        <v>72</v>
      </c>
      <c r="S1122" t="s">
        <v>67</v>
      </c>
      <c r="T1122" t="s">
        <v>120</v>
      </c>
      <c r="U1122" t="s">
        <v>1254</v>
      </c>
      <c r="V1122" t="s">
        <v>119</v>
      </c>
      <c r="W1122" t="s">
        <v>80</v>
      </c>
      <c r="X1122">
        <v>0.5</v>
      </c>
      <c r="Y1122">
        <v>0.5</v>
      </c>
      <c r="Z1122" t="s">
        <v>67</v>
      </c>
      <c r="AA1122" t="s">
        <v>120</v>
      </c>
      <c r="AB1122" t="s">
        <v>92</v>
      </c>
      <c r="AC1122" t="s">
        <v>67</v>
      </c>
      <c r="AD1122">
        <v>2021</v>
      </c>
      <c r="AE1122">
        <v>648.9</v>
      </c>
      <c r="AF1122">
        <v>1298</v>
      </c>
      <c r="AG1122" t="s">
        <v>93</v>
      </c>
      <c r="AH1122" t="s">
        <v>66</v>
      </c>
      <c r="AI1122" t="s">
        <v>67</v>
      </c>
      <c r="AJ1122" t="s">
        <v>67</v>
      </c>
      <c r="AK1122" t="s">
        <v>109</v>
      </c>
      <c r="AL1122">
        <v>456748</v>
      </c>
      <c r="AM1122" t="s">
        <v>1255</v>
      </c>
      <c r="AN1122" t="s">
        <v>1245</v>
      </c>
      <c r="AO1122" t="s">
        <v>123</v>
      </c>
      <c r="AP1122" t="s">
        <v>124</v>
      </c>
      <c r="AQ1122" t="s">
        <v>68</v>
      </c>
      <c r="AR1122" t="s">
        <v>93</v>
      </c>
      <c r="AS1122" t="s">
        <v>67</v>
      </c>
      <c r="AT1122" t="s">
        <v>67</v>
      </c>
      <c r="AU1122" t="s">
        <v>69</v>
      </c>
      <c r="AV1122" t="s">
        <v>67</v>
      </c>
      <c r="AW1122" t="s">
        <v>126</v>
      </c>
      <c r="AX1122" t="s">
        <v>352</v>
      </c>
      <c r="AY1122" t="s">
        <v>340</v>
      </c>
      <c r="AZ1122" t="s">
        <v>67</v>
      </c>
      <c r="BA1122" t="s">
        <v>341</v>
      </c>
      <c r="BB1122">
        <v>0</v>
      </c>
      <c r="BC1122" t="s">
        <v>67</v>
      </c>
      <c r="BD1122" t="s">
        <v>67</v>
      </c>
      <c r="BE1122" t="s">
        <v>67</v>
      </c>
      <c r="BF1122" t="s">
        <v>70</v>
      </c>
      <c r="BG1122" t="s">
        <v>128</v>
      </c>
      <c r="BH1122" t="s">
        <v>704</v>
      </c>
      <c r="BI1122" t="s">
        <v>67</v>
      </c>
      <c r="BJ1122" t="s">
        <v>147</v>
      </c>
      <c r="BK1122" t="s">
        <v>67</v>
      </c>
      <c r="BL1122" t="s">
        <v>130</v>
      </c>
      <c r="BM1122">
        <v>324.45</v>
      </c>
      <c r="BN1122">
        <v>324.43</v>
      </c>
      <c r="BO1122" t="s">
        <v>67</v>
      </c>
      <c r="BP1122" t="s">
        <v>67</v>
      </c>
      <c r="BQ1122" t="s">
        <v>148</v>
      </c>
      <c r="BR1122" t="s">
        <v>139</v>
      </c>
      <c r="BS1122" t="s">
        <v>66</v>
      </c>
      <c r="BT1122" t="s">
        <v>98</v>
      </c>
      <c r="BU1122">
        <v>-1.25</v>
      </c>
      <c r="BV1122">
        <v>-1</v>
      </c>
    </row>
    <row r="1123" spans="1:74" x14ac:dyDescent="0.25">
      <c r="A1123" t="s">
        <v>80</v>
      </c>
      <c r="B1123" t="s">
        <v>80</v>
      </c>
      <c r="C1123" t="s">
        <v>80</v>
      </c>
      <c r="D1123">
        <v>0</v>
      </c>
      <c r="E1123" t="s">
        <v>67</v>
      </c>
      <c r="F1123" t="s">
        <v>67</v>
      </c>
      <c r="G1123" t="s">
        <v>67</v>
      </c>
      <c r="H1123">
        <v>199</v>
      </c>
      <c r="I1123">
        <v>1.1299999999999999</v>
      </c>
      <c r="J1123" t="s">
        <v>67</v>
      </c>
      <c r="K1123" t="s">
        <v>67</v>
      </c>
      <c r="L1123" t="s">
        <v>67</v>
      </c>
      <c r="M1123" t="s">
        <v>116</v>
      </c>
      <c r="N1123" t="s">
        <v>117</v>
      </c>
      <c r="O1123">
        <v>-2.5</v>
      </c>
      <c r="P1123" t="s">
        <v>67</v>
      </c>
      <c r="Q1123" t="s">
        <v>67</v>
      </c>
      <c r="R1123" t="s">
        <v>72</v>
      </c>
      <c r="S1123" t="s">
        <v>67</v>
      </c>
      <c r="T1123" t="s">
        <v>120</v>
      </c>
      <c r="U1123" t="s">
        <v>1256</v>
      </c>
      <c r="V1123" t="s">
        <v>119</v>
      </c>
      <c r="W1123" t="s">
        <v>80</v>
      </c>
      <c r="X1123">
        <v>0.5</v>
      </c>
      <c r="Y1123">
        <v>0.5</v>
      </c>
      <c r="Z1123" t="s">
        <v>67</v>
      </c>
      <c r="AA1123" t="s">
        <v>120</v>
      </c>
      <c r="AB1123" t="s">
        <v>92</v>
      </c>
      <c r="AC1123" t="s">
        <v>67</v>
      </c>
      <c r="AD1123">
        <v>2021</v>
      </c>
      <c r="AE1123">
        <v>24.6</v>
      </c>
      <c r="AF1123">
        <v>49</v>
      </c>
      <c r="AG1123" t="s">
        <v>93</v>
      </c>
      <c r="AH1123" t="s">
        <v>66</v>
      </c>
      <c r="AI1123" t="s">
        <v>67</v>
      </c>
      <c r="AJ1123" t="s">
        <v>67</v>
      </c>
      <c r="AK1123" t="s">
        <v>109</v>
      </c>
      <c r="AL1123">
        <v>456701</v>
      </c>
      <c r="AM1123" t="s">
        <v>445</v>
      </c>
      <c r="AN1123" t="s">
        <v>1106</v>
      </c>
      <c r="AO1123" t="s">
        <v>123</v>
      </c>
      <c r="AP1123" t="s">
        <v>124</v>
      </c>
      <c r="AQ1123" t="s">
        <v>68</v>
      </c>
      <c r="AR1123" t="s">
        <v>93</v>
      </c>
      <c r="AS1123" t="s">
        <v>67</v>
      </c>
      <c r="AT1123" t="s">
        <v>67</v>
      </c>
      <c r="AU1123" t="s">
        <v>69</v>
      </c>
      <c r="AV1123" t="s">
        <v>67</v>
      </c>
      <c r="AW1123" t="s">
        <v>126</v>
      </c>
      <c r="AX1123" t="s">
        <v>339</v>
      </c>
      <c r="AY1123" t="s">
        <v>340</v>
      </c>
      <c r="AZ1123" t="s">
        <v>67</v>
      </c>
      <c r="BA1123" t="s">
        <v>341</v>
      </c>
      <c r="BB1123">
        <v>0</v>
      </c>
      <c r="BC1123" t="s">
        <v>67</v>
      </c>
      <c r="BD1123" t="s">
        <v>67</v>
      </c>
      <c r="BE1123" t="s">
        <v>67</v>
      </c>
      <c r="BF1123" t="s">
        <v>70</v>
      </c>
      <c r="BG1123" t="s">
        <v>128</v>
      </c>
      <c r="BH1123" t="s">
        <v>704</v>
      </c>
      <c r="BI1123" t="s">
        <v>67</v>
      </c>
      <c r="BJ1123" t="s">
        <v>147</v>
      </c>
      <c r="BK1123" t="s">
        <v>67</v>
      </c>
      <c r="BL1123" t="s">
        <v>130</v>
      </c>
      <c r="BM1123">
        <v>12.3</v>
      </c>
      <c r="BN1123">
        <v>12.3</v>
      </c>
      <c r="BO1123" t="s">
        <v>67</v>
      </c>
      <c r="BP1123" t="s">
        <v>67</v>
      </c>
      <c r="BQ1123" t="s">
        <v>148</v>
      </c>
      <c r="BR1123" t="s">
        <v>139</v>
      </c>
      <c r="BS1123" t="s">
        <v>66</v>
      </c>
      <c r="BT1123" t="s">
        <v>98</v>
      </c>
      <c r="BU1123">
        <v>-1.25</v>
      </c>
      <c r="BV1123">
        <v>-1</v>
      </c>
    </row>
    <row r="1124" spans="1:74" x14ac:dyDescent="0.25">
      <c r="A1124" t="s">
        <v>80</v>
      </c>
      <c r="B1124" t="s">
        <v>80</v>
      </c>
      <c r="C1124" t="s">
        <v>80</v>
      </c>
      <c r="D1124">
        <v>0</v>
      </c>
      <c r="E1124" t="s">
        <v>67</v>
      </c>
      <c r="F1124" t="s">
        <v>67</v>
      </c>
      <c r="G1124" t="s">
        <v>67</v>
      </c>
      <c r="H1124">
        <v>199</v>
      </c>
      <c r="I1124">
        <v>1.1299999999999999</v>
      </c>
      <c r="J1124" t="s">
        <v>67</v>
      </c>
      <c r="K1124" t="s">
        <v>67</v>
      </c>
      <c r="L1124" t="s">
        <v>67</v>
      </c>
      <c r="M1124" t="s">
        <v>116</v>
      </c>
      <c r="N1124" t="s">
        <v>117</v>
      </c>
      <c r="O1124">
        <v>-2.5</v>
      </c>
      <c r="P1124" t="s">
        <v>67</v>
      </c>
      <c r="Q1124" t="s">
        <v>67</v>
      </c>
      <c r="R1124" t="s">
        <v>72</v>
      </c>
      <c r="S1124" t="s">
        <v>67</v>
      </c>
      <c r="T1124" t="s">
        <v>120</v>
      </c>
      <c r="U1124" t="s">
        <v>1257</v>
      </c>
      <c r="V1124" t="s">
        <v>119</v>
      </c>
      <c r="W1124" t="s">
        <v>80</v>
      </c>
      <c r="X1124">
        <v>0.5</v>
      </c>
      <c r="Y1124">
        <v>0.5</v>
      </c>
      <c r="Z1124" t="s">
        <v>67</v>
      </c>
      <c r="AA1124" t="s">
        <v>120</v>
      </c>
      <c r="AB1124" t="s">
        <v>92</v>
      </c>
      <c r="AC1124" t="s">
        <v>67</v>
      </c>
      <c r="AD1124">
        <v>2021</v>
      </c>
      <c r="AE1124">
        <v>37.5</v>
      </c>
      <c r="AF1124">
        <v>75</v>
      </c>
      <c r="AG1124" t="s">
        <v>93</v>
      </c>
      <c r="AH1124" t="s">
        <v>66</v>
      </c>
      <c r="AI1124" t="s">
        <v>67</v>
      </c>
      <c r="AJ1124" t="s">
        <v>67</v>
      </c>
      <c r="AK1124" t="s">
        <v>109</v>
      </c>
      <c r="AL1124">
        <v>456710</v>
      </c>
      <c r="AM1124" t="s">
        <v>1258</v>
      </c>
      <c r="AN1124" t="s">
        <v>1106</v>
      </c>
      <c r="AO1124" t="s">
        <v>123</v>
      </c>
      <c r="AP1124" t="s">
        <v>124</v>
      </c>
      <c r="AQ1124" t="s">
        <v>68</v>
      </c>
      <c r="AR1124" t="s">
        <v>93</v>
      </c>
      <c r="AS1124" t="s">
        <v>67</v>
      </c>
      <c r="AT1124" t="s">
        <v>67</v>
      </c>
      <c r="AU1124" t="s">
        <v>69</v>
      </c>
      <c r="AV1124" t="s">
        <v>67</v>
      </c>
      <c r="AW1124" t="s">
        <v>126</v>
      </c>
      <c r="AX1124" t="s">
        <v>339</v>
      </c>
      <c r="AY1124" t="s">
        <v>340</v>
      </c>
      <c r="AZ1124" t="s">
        <v>67</v>
      </c>
      <c r="BA1124" t="s">
        <v>341</v>
      </c>
      <c r="BB1124">
        <v>0</v>
      </c>
      <c r="BC1124" t="s">
        <v>67</v>
      </c>
      <c r="BD1124" t="s">
        <v>67</v>
      </c>
      <c r="BE1124" t="s">
        <v>67</v>
      </c>
      <c r="BF1124" t="s">
        <v>70</v>
      </c>
      <c r="BG1124" t="s">
        <v>128</v>
      </c>
      <c r="BH1124" t="s">
        <v>704</v>
      </c>
      <c r="BI1124" t="s">
        <v>67</v>
      </c>
      <c r="BJ1124" t="s">
        <v>147</v>
      </c>
      <c r="BK1124" t="s">
        <v>67</v>
      </c>
      <c r="BL1124" t="s">
        <v>130</v>
      </c>
      <c r="BM1124">
        <v>18.75</v>
      </c>
      <c r="BN1124">
        <v>18.760000000000002</v>
      </c>
      <c r="BO1124" t="s">
        <v>67</v>
      </c>
      <c r="BP1124" t="s">
        <v>67</v>
      </c>
      <c r="BQ1124" t="s">
        <v>148</v>
      </c>
      <c r="BR1124" t="s">
        <v>139</v>
      </c>
      <c r="BS1124" t="s">
        <v>66</v>
      </c>
      <c r="BT1124" t="s">
        <v>98</v>
      </c>
      <c r="BU1124">
        <v>-1.25</v>
      </c>
      <c r="BV1124">
        <v>-1</v>
      </c>
    </row>
    <row r="1125" spans="1:74" x14ac:dyDescent="0.25">
      <c r="A1125" t="s">
        <v>80</v>
      </c>
      <c r="B1125" t="s">
        <v>80</v>
      </c>
      <c r="C1125" t="s">
        <v>80</v>
      </c>
      <c r="D1125">
        <v>0</v>
      </c>
      <c r="E1125" t="s">
        <v>67</v>
      </c>
      <c r="F1125" t="s">
        <v>67</v>
      </c>
      <c r="G1125" t="s">
        <v>67</v>
      </c>
      <c r="H1125">
        <v>199</v>
      </c>
      <c r="I1125">
        <v>1.1299999999999999</v>
      </c>
      <c r="J1125" t="s">
        <v>67</v>
      </c>
      <c r="K1125" t="s">
        <v>67</v>
      </c>
      <c r="L1125" t="s">
        <v>67</v>
      </c>
      <c r="M1125" t="s">
        <v>116</v>
      </c>
      <c r="N1125" t="s">
        <v>117</v>
      </c>
      <c r="O1125">
        <v>-2.5</v>
      </c>
      <c r="P1125" t="s">
        <v>67</v>
      </c>
      <c r="Q1125" t="s">
        <v>67</v>
      </c>
      <c r="R1125" t="s">
        <v>72</v>
      </c>
      <c r="S1125" t="s">
        <v>67</v>
      </c>
      <c r="T1125" t="s">
        <v>120</v>
      </c>
      <c r="U1125" t="s">
        <v>1259</v>
      </c>
      <c r="V1125" t="s">
        <v>119</v>
      </c>
      <c r="W1125" t="s">
        <v>80</v>
      </c>
      <c r="X1125">
        <v>0.5</v>
      </c>
      <c r="Y1125">
        <v>0.5</v>
      </c>
      <c r="Z1125" t="s">
        <v>67</v>
      </c>
      <c r="AA1125" t="s">
        <v>120</v>
      </c>
      <c r="AB1125" t="s">
        <v>92</v>
      </c>
      <c r="AC1125" t="s">
        <v>67</v>
      </c>
      <c r="AD1125">
        <v>2021</v>
      </c>
      <c r="AE1125">
        <v>11</v>
      </c>
      <c r="AF1125">
        <v>22</v>
      </c>
      <c r="AG1125" t="s">
        <v>93</v>
      </c>
      <c r="AH1125" t="s">
        <v>66</v>
      </c>
      <c r="AI1125" t="s">
        <v>67</v>
      </c>
      <c r="AJ1125" t="s">
        <v>67</v>
      </c>
      <c r="AK1125" t="s">
        <v>109</v>
      </c>
      <c r="AL1125">
        <v>456677</v>
      </c>
      <c r="AM1125" t="s">
        <v>1255</v>
      </c>
      <c r="AN1125" t="s">
        <v>1106</v>
      </c>
      <c r="AO1125" t="s">
        <v>123</v>
      </c>
      <c r="AP1125" t="s">
        <v>124</v>
      </c>
      <c r="AQ1125" t="s">
        <v>68</v>
      </c>
      <c r="AR1125" t="s">
        <v>93</v>
      </c>
      <c r="AS1125" t="s">
        <v>67</v>
      </c>
      <c r="AT1125" t="s">
        <v>67</v>
      </c>
      <c r="AU1125" t="s">
        <v>69</v>
      </c>
      <c r="AV1125" t="s">
        <v>67</v>
      </c>
      <c r="AW1125" t="s">
        <v>126</v>
      </c>
      <c r="AX1125" t="s">
        <v>339</v>
      </c>
      <c r="AY1125" t="s">
        <v>340</v>
      </c>
      <c r="AZ1125" t="s">
        <v>67</v>
      </c>
      <c r="BA1125" t="s">
        <v>341</v>
      </c>
      <c r="BB1125">
        <v>0</v>
      </c>
      <c r="BC1125" t="s">
        <v>67</v>
      </c>
      <c r="BD1125" t="s">
        <v>67</v>
      </c>
      <c r="BE1125" t="s">
        <v>67</v>
      </c>
      <c r="BF1125" t="s">
        <v>70</v>
      </c>
      <c r="BG1125" t="s">
        <v>128</v>
      </c>
      <c r="BH1125" t="s">
        <v>704</v>
      </c>
      <c r="BI1125" t="s">
        <v>67</v>
      </c>
      <c r="BJ1125" t="s">
        <v>147</v>
      </c>
      <c r="BK1125" t="s">
        <v>67</v>
      </c>
      <c r="BL1125" t="s">
        <v>130</v>
      </c>
      <c r="BM1125">
        <v>5.5</v>
      </c>
      <c r="BN1125">
        <v>5.51</v>
      </c>
      <c r="BO1125" t="s">
        <v>67</v>
      </c>
      <c r="BP1125" t="s">
        <v>67</v>
      </c>
      <c r="BQ1125" t="s">
        <v>148</v>
      </c>
      <c r="BR1125" t="s">
        <v>139</v>
      </c>
      <c r="BS1125" t="s">
        <v>66</v>
      </c>
      <c r="BT1125" t="s">
        <v>98</v>
      </c>
      <c r="BU1125">
        <v>-1.25</v>
      </c>
      <c r="BV1125">
        <v>-1</v>
      </c>
    </row>
    <row r="1126" spans="1:74" x14ac:dyDescent="0.25">
      <c r="A1126" t="s">
        <v>80</v>
      </c>
      <c r="B1126" t="s">
        <v>80</v>
      </c>
      <c r="C1126" t="s">
        <v>80</v>
      </c>
      <c r="D1126">
        <v>0</v>
      </c>
      <c r="E1126" t="s">
        <v>67</v>
      </c>
      <c r="F1126" t="s">
        <v>67</v>
      </c>
      <c r="G1126" t="s">
        <v>67</v>
      </c>
      <c r="H1126">
        <v>199</v>
      </c>
      <c r="I1126">
        <v>1.1299999999999999</v>
      </c>
      <c r="J1126" t="s">
        <v>67</v>
      </c>
      <c r="K1126" t="s">
        <v>67</v>
      </c>
      <c r="L1126" t="s">
        <v>67</v>
      </c>
      <c r="M1126" t="s">
        <v>116</v>
      </c>
      <c r="N1126" t="s">
        <v>117</v>
      </c>
      <c r="O1126">
        <v>-2.5</v>
      </c>
      <c r="P1126" t="s">
        <v>67</v>
      </c>
      <c r="Q1126" t="s">
        <v>67</v>
      </c>
      <c r="R1126" t="s">
        <v>72</v>
      </c>
      <c r="S1126" t="s">
        <v>67</v>
      </c>
      <c r="T1126" t="s">
        <v>120</v>
      </c>
      <c r="U1126" t="s">
        <v>1260</v>
      </c>
      <c r="V1126" t="s">
        <v>119</v>
      </c>
      <c r="W1126" t="s">
        <v>80</v>
      </c>
      <c r="X1126">
        <v>0.5</v>
      </c>
      <c r="Y1126">
        <v>0.5</v>
      </c>
      <c r="Z1126" t="s">
        <v>67</v>
      </c>
      <c r="AA1126" t="s">
        <v>120</v>
      </c>
      <c r="AB1126" t="s">
        <v>92</v>
      </c>
      <c r="AC1126" t="s">
        <v>67</v>
      </c>
      <c r="AD1126">
        <v>2021</v>
      </c>
      <c r="AE1126">
        <v>13.7</v>
      </c>
      <c r="AF1126">
        <v>27</v>
      </c>
      <c r="AG1126" t="s">
        <v>93</v>
      </c>
      <c r="AH1126" t="s">
        <v>66</v>
      </c>
      <c r="AI1126" t="s">
        <v>67</v>
      </c>
      <c r="AJ1126" t="s">
        <v>67</v>
      </c>
      <c r="AK1126" t="s">
        <v>109</v>
      </c>
      <c r="AL1126">
        <v>456713</v>
      </c>
      <c r="AM1126" t="s">
        <v>445</v>
      </c>
      <c r="AN1126" t="s">
        <v>1106</v>
      </c>
      <c r="AO1126" t="s">
        <v>123</v>
      </c>
      <c r="AP1126" t="s">
        <v>124</v>
      </c>
      <c r="AQ1126" t="s">
        <v>68</v>
      </c>
      <c r="AR1126" t="s">
        <v>93</v>
      </c>
      <c r="AS1126" t="s">
        <v>67</v>
      </c>
      <c r="AT1126" t="s">
        <v>67</v>
      </c>
      <c r="AU1126" t="s">
        <v>69</v>
      </c>
      <c r="AV1126" t="s">
        <v>67</v>
      </c>
      <c r="AW1126" t="s">
        <v>126</v>
      </c>
      <c r="AX1126" t="s">
        <v>352</v>
      </c>
      <c r="AY1126" t="s">
        <v>340</v>
      </c>
      <c r="AZ1126" t="s">
        <v>67</v>
      </c>
      <c r="BA1126" t="s">
        <v>341</v>
      </c>
      <c r="BB1126">
        <v>0</v>
      </c>
      <c r="BC1126" t="s">
        <v>67</v>
      </c>
      <c r="BD1126" t="s">
        <v>67</v>
      </c>
      <c r="BE1126" t="s">
        <v>67</v>
      </c>
      <c r="BF1126" t="s">
        <v>70</v>
      </c>
      <c r="BG1126" t="s">
        <v>128</v>
      </c>
      <c r="BH1126" t="s">
        <v>704</v>
      </c>
      <c r="BI1126" t="s">
        <v>67</v>
      </c>
      <c r="BJ1126" t="s">
        <v>147</v>
      </c>
      <c r="BK1126" t="s">
        <v>67</v>
      </c>
      <c r="BL1126" t="s">
        <v>130</v>
      </c>
      <c r="BM1126">
        <v>6.85</v>
      </c>
      <c r="BN1126">
        <v>6.87</v>
      </c>
      <c r="BO1126" t="s">
        <v>67</v>
      </c>
      <c r="BP1126" t="s">
        <v>67</v>
      </c>
      <c r="BQ1126" t="s">
        <v>148</v>
      </c>
      <c r="BR1126" t="s">
        <v>139</v>
      </c>
      <c r="BS1126" t="s">
        <v>66</v>
      </c>
      <c r="BT1126" t="s">
        <v>98</v>
      </c>
      <c r="BU1126">
        <v>-1.25</v>
      </c>
      <c r="BV1126">
        <v>-1</v>
      </c>
    </row>
    <row r="1127" spans="1:74" x14ac:dyDescent="0.25">
      <c r="A1127" t="s">
        <v>80</v>
      </c>
      <c r="B1127" t="s">
        <v>80</v>
      </c>
      <c r="C1127" t="s">
        <v>80</v>
      </c>
      <c r="D1127">
        <v>0</v>
      </c>
      <c r="E1127" t="s">
        <v>67</v>
      </c>
      <c r="F1127" t="s">
        <v>67</v>
      </c>
      <c r="G1127" t="s">
        <v>67</v>
      </c>
      <c r="H1127">
        <v>199</v>
      </c>
      <c r="I1127">
        <v>1.1299999999999999</v>
      </c>
      <c r="J1127" t="s">
        <v>67</v>
      </c>
      <c r="K1127" t="s">
        <v>67</v>
      </c>
      <c r="L1127" t="s">
        <v>67</v>
      </c>
      <c r="M1127" t="s">
        <v>116</v>
      </c>
      <c r="N1127" t="s">
        <v>117</v>
      </c>
      <c r="O1127">
        <v>-2.5</v>
      </c>
      <c r="P1127" t="s">
        <v>67</v>
      </c>
      <c r="Q1127" t="s">
        <v>67</v>
      </c>
      <c r="R1127" t="s">
        <v>72</v>
      </c>
      <c r="S1127" t="s">
        <v>67</v>
      </c>
      <c r="T1127" t="s">
        <v>120</v>
      </c>
      <c r="U1127" t="s">
        <v>1261</v>
      </c>
      <c r="V1127" t="s">
        <v>119</v>
      </c>
      <c r="W1127" t="s">
        <v>80</v>
      </c>
      <c r="X1127">
        <v>0.5</v>
      </c>
      <c r="Y1127">
        <v>0.5</v>
      </c>
      <c r="Z1127" t="s">
        <v>67</v>
      </c>
      <c r="AA1127" t="s">
        <v>120</v>
      </c>
      <c r="AB1127" t="s">
        <v>92</v>
      </c>
      <c r="AC1127" t="s">
        <v>67</v>
      </c>
      <c r="AD1127">
        <v>2021</v>
      </c>
      <c r="AE1127">
        <v>12.6</v>
      </c>
      <c r="AF1127">
        <v>25</v>
      </c>
      <c r="AG1127" t="s">
        <v>93</v>
      </c>
      <c r="AH1127" t="s">
        <v>66</v>
      </c>
      <c r="AI1127" t="s">
        <v>67</v>
      </c>
      <c r="AJ1127" t="s">
        <v>67</v>
      </c>
      <c r="AK1127" t="s">
        <v>109</v>
      </c>
      <c r="AL1127">
        <v>456750</v>
      </c>
      <c r="AM1127" t="s">
        <v>445</v>
      </c>
      <c r="AN1127" t="s">
        <v>1106</v>
      </c>
      <c r="AO1127" t="s">
        <v>123</v>
      </c>
      <c r="AP1127" t="s">
        <v>124</v>
      </c>
      <c r="AQ1127" t="s">
        <v>68</v>
      </c>
      <c r="AR1127" t="s">
        <v>93</v>
      </c>
      <c r="AS1127" t="s">
        <v>67</v>
      </c>
      <c r="AT1127" t="s">
        <v>67</v>
      </c>
      <c r="AU1127" t="s">
        <v>69</v>
      </c>
      <c r="AV1127" t="s">
        <v>67</v>
      </c>
      <c r="AW1127" t="s">
        <v>126</v>
      </c>
      <c r="AX1127" t="s">
        <v>352</v>
      </c>
      <c r="AY1127" t="s">
        <v>340</v>
      </c>
      <c r="AZ1127" t="s">
        <v>67</v>
      </c>
      <c r="BA1127" t="s">
        <v>341</v>
      </c>
      <c r="BB1127">
        <v>0</v>
      </c>
      <c r="BC1127" t="s">
        <v>67</v>
      </c>
      <c r="BD1127" t="s">
        <v>67</v>
      </c>
      <c r="BE1127" t="s">
        <v>67</v>
      </c>
      <c r="BF1127" t="s">
        <v>70</v>
      </c>
      <c r="BG1127" t="s">
        <v>128</v>
      </c>
      <c r="BH1127" t="s">
        <v>704</v>
      </c>
      <c r="BI1127" t="s">
        <v>67</v>
      </c>
      <c r="BJ1127" t="s">
        <v>147</v>
      </c>
      <c r="BK1127" t="s">
        <v>67</v>
      </c>
      <c r="BL1127" t="s">
        <v>130</v>
      </c>
      <c r="BM1127">
        <v>6.3</v>
      </c>
      <c r="BN1127">
        <v>6.29</v>
      </c>
      <c r="BO1127" t="s">
        <v>67</v>
      </c>
      <c r="BP1127" t="s">
        <v>67</v>
      </c>
      <c r="BQ1127" t="s">
        <v>148</v>
      </c>
      <c r="BR1127" t="s">
        <v>139</v>
      </c>
      <c r="BS1127" t="s">
        <v>66</v>
      </c>
      <c r="BT1127" t="s">
        <v>98</v>
      </c>
      <c r="BU1127">
        <v>-1.25</v>
      </c>
      <c r="BV1127">
        <v>-1</v>
      </c>
    </row>
    <row r="1128" spans="1:74" x14ac:dyDescent="0.25">
      <c r="A1128" t="s">
        <v>80</v>
      </c>
      <c r="B1128" t="s">
        <v>80</v>
      </c>
      <c r="C1128" t="s">
        <v>80</v>
      </c>
      <c r="D1128">
        <v>0</v>
      </c>
      <c r="E1128" t="s">
        <v>67</v>
      </c>
      <c r="F1128" t="s">
        <v>67</v>
      </c>
      <c r="G1128" t="s">
        <v>67</v>
      </c>
      <c r="H1128">
        <v>199</v>
      </c>
      <c r="I1128">
        <v>1.1299999999999999</v>
      </c>
      <c r="J1128" t="s">
        <v>67</v>
      </c>
      <c r="K1128" t="s">
        <v>67</v>
      </c>
      <c r="L1128" t="s">
        <v>67</v>
      </c>
      <c r="M1128" t="s">
        <v>116</v>
      </c>
      <c r="N1128" t="s">
        <v>117</v>
      </c>
      <c r="O1128">
        <v>-2.5</v>
      </c>
      <c r="P1128" t="s">
        <v>67</v>
      </c>
      <c r="Q1128" t="s">
        <v>67</v>
      </c>
      <c r="R1128" t="s">
        <v>72</v>
      </c>
      <c r="S1128" t="s">
        <v>67</v>
      </c>
      <c r="T1128" t="s">
        <v>120</v>
      </c>
      <c r="U1128" t="s">
        <v>1262</v>
      </c>
      <c r="V1128" t="s">
        <v>119</v>
      </c>
      <c r="W1128" t="s">
        <v>80</v>
      </c>
      <c r="X1128">
        <v>0.5</v>
      </c>
      <c r="Y1128">
        <v>0.5</v>
      </c>
      <c r="Z1128" t="s">
        <v>67</v>
      </c>
      <c r="AA1128" t="s">
        <v>120</v>
      </c>
      <c r="AB1128" t="s">
        <v>92</v>
      </c>
      <c r="AC1128" t="s">
        <v>67</v>
      </c>
      <c r="AD1128">
        <v>2021</v>
      </c>
      <c r="AE1128">
        <v>11.7</v>
      </c>
      <c r="AF1128">
        <v>23</v>
      </c>
      <c r="AG1128" t="s">
        <v>93</v>
      </c>
      <c r="AH1128" t="s">
        <v>66</v>
      </c>
      <c r="AI1128" t="s">
        <v>67</v>
      </c>
      <c r="AJ1128" t="s">
        <v>67</v>
      </c>
      <c r="AK1128" t="s">
        <v>109</v>
      </c>
      <c r="AL1128">
        <v>456745</v>
      </c>
      <c r="AM1128" t="s">
        <v>445</v>
      </c>
      <c r="AN1128" t="s">
        <v>1106</v>
      </c>
      <c r="AO1128" t="s">
        <v>123</v>
      </c>
      <c r="AP1128" t="s">
        <v>124</v>
      </c>
      <c r="AQ1128" t="s">
        <v>68</v>
      </c>
      <c r="AR1128" t="s">
        <v>93</v>
      </c>
      <c r="AS1128" t="s">
        <v>67</v>
      </c>
      <c r="AT1128" t="s">
        <v>67</v>
      </c>
      <c r="AU1128" t="s">
        <v>69</v>
      </c>
      <c r="AV1128" t="s">
        <v>67</v>
      </c>
      <c r="AW1128" t="s">
        <v>126</v>
      </c>
      <c r="AX1128" t="s">
        <v>339</v>
      </c>
      <c r="AY1128" t="s">
        <v>340</v>
      </c>
      <c r="AZ1128" t="s">
        <v>67</v>
      </c>
      <c r="BA1128" t="s">
        <v>341</v>
      </c>
      <c r="BB1128">
        <v>0</v>
      </c>
      <c r="BC1128" t="s">
        <v>67</v>
      </c>
      <c r="BD1128" t="s">
        <v>67</v>
      </c>
      <c r="BE1128" t="s">
        <v>67</v>
      </c>
      <c r="BF1128" t="s">
        <v>70</v>
      </c>
      <c r="BG1128" t="s">
        <v>128</v>
      </c>
      <c r="BH1128" t="s">
        <v>704</v>
      </c>
      <c r="BI1128" t="s">
        <v>67</v>
      </c>
      <c r="BJ1128" t="s">
        <v>147</v>
      </c>
      <c r="BK1128" t="s">
        <v>67</v>
      </c>
      <c r="BL1128" t="s">
        <v>130</v>
      </c>
      <c r="BM1128">
        <v>5.85</v>
      </c>
      <c r="BN1128">
        <v>5.85</v>
      </c>
      <c r="BO1128" t="s">
        <v>67</v>
      </c>
      <c r="BP1128" t="s">
        <v>67</v>
      </c>
      <c r="BQ1128" t="s">
        <v>148</v>
      </c>
      <c r="BR1128" t="s">
        <v>139</v>
      </c>
      <c r="BS1128" t="s">
        <v>66</v>
      </c>
      <c r="BT1128" t="s">
        <v>98</v>
      </c>
      <c r="BU1128">
        <v>-1.25</v>
      </c>
      <c r="BV1128">
        <v>-1</v>
      </c>
    </row>
    <row r="1129" spans="1:74" x14ac:dyDescent="0.25">
      <c r="A1129" t="s">
        <v>80</v>
      </c>
      <c r="B1129" t="s">
        <v>80</v>
      </c>
      <c r="C1129" t="s">
        <v>80</v>
      </c>
      <c r="D1129">
        <v>0</v>
      </c>
      <c r="E1129" t="s">
        <v>67</v>
      </c>
      <c r="F1129" t="s">
        <v>67</v>
      </c>
      <c r="G1129" t="s">
        <v>67</v>
      </c>
      <c r="H1129">
        <v>199</v>
      </c>
      <c r="I1129">
        <v>1.1299999999999999</v>
      </c>
      <c r="J1129" t="s">
        <v>67</v>
      </c>
      <c r="K1129" t="s">
        <v>67</v>
      </c>
      <c r="L1129" t="s">
        <v>67</v>
      </c>
      <c r="M1129" t="s">
        <v>116</v>
      </c>
      <c r="N1129" t="s">
        <v>117</v>
      </c>
      <c r="O1129">
        <v>-2.5</v>
      </c>
      <c r="P1129" t="s">
        <v>67</v>
      </c>
      <c r="Q1129" t="s">
        <v>67</v>
      </c>
      <c r="R1129" t="s">
        <v>72</v>
      </c>
      <c r="S1129" t="s">
        <v>67</v>
      </c>
      <c r="T1129" t="s">
        <v>120</v>
      </c>
      <c r="U1129" t="s">
        <v>1263</v>
      </c>
      <c r="V1129" t="s">
        <v>119</v>
      </c>
      <c r="W1129" t="s">
        <v>80</v>
      </c>
      <c r="X1129">
        <v>0.5</v>
      </c>
      <c r="Y1129">
        <v>0.5</v>
      </c>
      <c r="Z1129" t="s">
        <v>67</v>
      </c>
      <c r="AA1129" t="s">
        <v>120</v>
      </c>
      <c r="AB1129" t="s">
        <v>92</v>
      </c>
      <c r="AC1129" t="s">
        <v>67</v>
      </c>
      <c r="AD1129">
        <v>2021</v>
      </c>
      <c r="AE1129">
        <v>13.2</v>
      </c>
      <c r="AF1129">
        <v>26</v>
      </c>
      <c r="AG1129" t="s">
        <v>93</v>
      </c>
      <c r="AH1129" t="s">
        <v>66</v>
      </c>
      <c r="AI1129" t="s">
        <v>67</v>
      </c>
      <c r="AJ1129" t="s">
        <v>67</v>
      </c>
      <c r="AK1129" t="s">
        <v>109</v>
      </c>
      <c r="AL1129">
        <v>456714</v>
      </c>
      <c r="AM1129" t="s">
        <v>445</v>
      </c>
      <c r="AN1129" t="s">
        <v>1106</v>
      </c>
      <c r="AO1129" t="s">
        <v>123</v>
      </c>
      <c r="AP1129" t="s">
        <v>124</v>
      </c>
      <c r="AQ1129" t="s">
        <v>68</v>
      </c>
      <c r="AR1129" t="s">
        <v>93</v>
      </c>
      <c r="AS1129" t="s">
        <v>67</v>
      </c>
      <c r="AT1129" t="s">
        <v>67</v>
      </c>
      <c r="AU1129" t="s">
        <v>69</v>
      </c>
      <c r="AV1129" t="s">
        <v>67</v>
      </c>
      <c r="AW1129" t="s">
        <v>126</v>
      </c>
      <c r="AX1129" t="s">
        <v>339</v>
      </c>
      <c r="AY1129" t="s">
        <v>340</v>
      </c>
      <c r="AZ1129" t="s">
        <v>67</v>
      </c>
      <c r="BA1129" t="s">
        <v>341</v>
      </c>
      <c r="BB1129">
        <v>0</v>
      </c>
      <c r="BC1129" t="s">
        <v>67</v>
      </c>
      <c r="BD1129" t="s">
        <v>67</v>
      </c>
      <c r="BE1129" t="s">
        <v>67</v>
      </c>
      <c r="BF1129" t="s">
        <v>70</v>
      </c>
      <c r="BG1129" t="s">
        <v>128</v>
      </c>
      <c r="BH1129" t="s">
        <v>704</v>
      </c>
      <c r="BI1129" t="s">
        <v>67</v>
      </c>
      <c r="BJ1129" t="s">
        <v>147</v>
      </c>
      <c r="BK1129" t="s">
        <v>67</v>
      </c>
      <c r="BL1129" t="s">
        <v>130</v>
      </c>
      <c r="BM1129">
        <v>6.6</v>
      </c>
      <c r="BN1129">
        <v>6.6</v>
      </c>
      <c r="BO1129" t="s">
        <v>67</v>
      </c>
      <c r="BP1129" t="s">
        <v>67</v>
      </c>
      <c r="BQ1129" t="s">
        <v>148</v>
      </c>
      <c r="BR1129" t="s">
        <v>139</v>
      </c>
      <c r="BS1129" t="s">
        <v>66</v>
      </c>
      <c r="BT1129" t="s">
        <v>98</v>
      </c>
      <c r="BU1129">
        <v>-1.25</v>
      </c>
      <c r="BV1129">
        <v>-1</v>
      </c>
    </row>
    <row r="1130" spans="1:74" x14ac:dyDescent="0.25">
      <c r="A1130" t="s">
        <v>80</v>
      </c>
      <c r="B1130" t="s">
        <v>80</v>
      </c>
      <c r="C1130" t="s">
        <v>80</v>
      </c>
      <c r="D1130">
        <v>0</v>
      </c>
      <c r="E1130" t="s">
        <v>67</v>
      </c>
      <c r="F1130" t="s">
        <v>67</v>
      </c>
      <c r="G1130" t="s">
        <v>67</v>
      </c>
      <c r="H1130">
        <v>199</v>
      </c>
      <c r="I1130">
        <v>1.1299999999999999</v>
      </c>
      <c r="J1130" t="s">
        <v>67</v>
      </c>
      <c r="K1130" t="s">
        <v>67</v>
      </c>
      <c r="L1130" t="s">
        <v>67</v>
      </c>
      <c r="M1130" t="s">
        <v>116</v>
      </c>
      <c r="N1130" t="s">
        <v>117</v>
      </c>
      <c r="O1130">
        <v>-2.5</v>
      </c>
      <c r="P1130" t="s">
        <v>67</v>
      </c>
      <c r="Q1130" t="s">
        <v>67</v>
      </c>
      <c r="R1130" t="s">
        <v>72</v>
      </c>
      <c r="S1130" t="s">
        <v>67</v>
      </c>
      <c r="T1130" t="s">
        <v>120</v>
      </c>
      <c r="U1130" t="s">
        <v>1264</v>
      </c>
      <c r="V1130" t="s">
        <v>119</v>
      </c>
      <c r="W1130" t="s">
        <v>80</v>
      </c>
      <c r="X1130">
        <v>0.5</v>
      </c>
      <c r="Y1130">
        <v>0.5</v>
      </c>
      <c r="Z1130" t="s">
        <v>67</v>
      </c>
      <c r="AA1130" t="s">
        <v>120</v>
      </c>
      <c r="AB1130" t="s">
        <v>92</v>
      </c>
      <c r="AC1130" t="s">
        <v>67</v>
      </c>
      <c r="AD1130">
        <v>2021</v>
      </c>
      <c r="AE1130">
        <v>13.1</v>
      </c>
      <c r="AF1130">
        <v>26</v>
      </c>
      <c r="AG1130" t="s">
        <v>93</v>
      </c>
      <c r="AH1130" t="s">
        <v>66</v>
      </c>
      <c r="AI1130" t="s">
        <v>67</v>
      </c>
      <c r="AJ1130" t="s">
        <v>67</v>
      </c>
      <c r="AK1130" t="s">
        <v>109</v>
      </c>
      <c r="AL1130">
        <v>456706</v>
      </c>
      <c r="AM1130" t="s">
        <v>1258</v>
      </c>
      <c r="AN1130" t="s">
        <v>1106</v>
      </c>
      <c r="AO1130" t="s">
        <v>123</v>
      </c>
      <c r="AP1130" t="s">
        <v>124</v>
      </c>
      <c r="AQ1130" t="s">
        <v>68</v>
      </c>
      <c r="AR1130" t="s">
        <v>93</v>
      </c>
      <c r="AS1130" t="s">
        <v>67</v>
      </c>
      <c r="AT1130" t="s">
        <v>67</v>
      </c>
      <c r="AU1130" t="s">
        <v>69</v>
      </c>
      <c r="AV1130" t="s">
        <v>67</v>
      </c>
      <c r="AW1130" t="s">
        <v>126</v>
      </c>
      <c r="AX1130" t="s">
        <v>339</v>
      </c>
      <c r="AY1130" t="s">
        <v>340</v>
      </c>
      <c r="AZ1130" t="s">
        <v>67</v>
      </c>
      <c r="BA1130" t="s">
        <v>341</v>
      </c>
      <c r="BB1130">
        <v>0</v>
      </c>
      <c r="BC1130" t="s">
        <v>67</v>
      </c>
      <c r="BD1130" t="s">
        <v>67</v>
      </c>
      <c r="BE1130" t="s">
        <v>67</v>
      </c>
      <c r="BF1130" t="s">
        <v>70</v>
      </c>
      <c r="BG1130" t="s">
        <v>128</v>
      </c>
      <c r="BH1130" t="s">
        <v>704</v>
      </c>
      <c r="BI1130" t="s">
        <v>67</v>
      </c>
      <c r="BJ1130" t="s">
        <v>147</v>
      </c>
      <c r="BK1130" t="s">
        <v>67</v>
      </c>
      <c r="BL1130" t="s">
        <v>130</v>
      </c>
      <c r="BM1130">
        <v>6.55</v>
      </c>
      <c r="BN1130">
        <v>6.57</v>
      </c>
      <c r="BO1130" t="s">
        <v>67</v>
      </c>
      <c r="BP1130" t="s">
        <v>67</v>
      </c>
      <c r="BQ1130" t="s">
        <v>148</v>
      </c>
      <c r="BR1130" t="s">
        <v>139</v>
      </c>
      <c r="BS1130" t="s">
        <v>66</v>
      </c>
      <c r="BT1130" t="s">
        <v>98</v>
      </c>
      <c r="BU1130">
        <v>-1.25</v>
      </c>
      <c r="BV1130">
        <v>-1</v>
      </c>
    </row>
    <row r="1131" spans="1:74" x14ac:dyDescent="0.25">
      <c r="A1131" t="s">
        <v>80</v>
      </c>
      <c r="B1131" t="s">
        <v>80</v>
      </c>
      <c r="C1131" t="s">
        <v>80</v>
      </c>
      <c r="D1131">
        <v>0</v>
      </c>
      <c r="E1131" t="s">
        <v>67</v>
      </c>
      <c r="F1131" t="s">
        <v>67</v>
      </c>
      <c r="G1131" t="s">
        <v>67</v>
      </c>
      <c r="H1131">
        <v>199</v>
      </c>
      <c r="I1131">
        <v>1.1299999999999999</v>
      </c>
      <c r="J1131" t="s">
        <v>67</v>
      </c>
      <c r="K1131" t="s">
        <v>67</v>
      </c>
      <c r="L1131" t="s">
        <v>67</v>
      </c>
      <c r="M1131" t="s">
        <v>116</v>
      </c>
      <c r="N1131" t="s">
        <v>117</v>
      </c>
      <c r="O1131">
        <v>-2.5</v>
      </c>
      <c r="P1131" t="s">
        <v>67</v>
      </c>
      <c r="Q1131" t="s">
        <v>67</v>
      </c>
      <c r="R1131" t="s">
        <v>72</v>
      </c>
      <c r="S1131" t="s">
        <v>67</v>
      </c>
      <c r="T1131" t="s">
        <v>120</v>
      </c>
      <c r="U1131" t="s">
        <v>1265</v>
      </c>
      <c r="V1131" t="s">
        <v>119</v>
      </c>
      <c r="W1131" t="s">
        <v>80</v>
      </c>
      <c r="X1131">
        <v>0.5</v>
      </c>
      <c r="Y1131">
        <v>0.5</v>
      </c>
      <c r="Z1131" t="s">
        <v>67</v>
      </c>
      <c r="AA1131" t="s">
        <v>120</v>
      </c>
      <c r="AB1131" t="s">
        <v>92</v>
      </c>
      <c r="AC1131" t="s">
        <v>67</v>
      </c>
      <c r="AD1131">
        <v>2021</v>
      </c>
      <c r="AE1131">
        <v>299.39999999999998</v>
      </c>
      <c r="AF1131">
        <v>599</v>
      </c>
      <c r="AG1131" t="s">
        <v>93</v>
      </c>
      <c r="AH1131" t="s">
        <v>66</v>
      </c>
      <c r="AI1131" t="s">
        <v>67</v>
      </c>
      <c r="AJ1131" t="s">
        <v>67</v>
      </c>
      <c r="AK1131" t="s">
        <v>109</v>
      </c>
      <c r="AL1131">
        <v>456725</v>
      </c>
      <c r="AM1131" t="s">
        <v>351</v>
      </c>
      <c r="AN1131" t="s">
        <v>1180</v>
      </c>
      <c r="AO1131" t="s">
        <v>123</v>
      </c>
      <c r="AP1131" t="s">
        <v>124</v>
      </c>
      <c r="AQ1131" t="s">
        <v>68</v>
      </c>
      <c r="AR1131" t="s">
        <v>93</v>
      </c>
      <c r="AS1131" t="s">
        <v>67</v>
      </c>
      <c r="AT1131" t="s">
        <v>67</v>
      </c>
      <c r="AU1131" t="s">
        <v>69</v>
      </c>
      <c r="AV1131" t="s">
        <v>67</v>
      </c>
      <c r="AW1131" t="s">
        <v>126</v>
      </c>
      <c r="AX1131" t="s">
        <v>352</v>
      </c>
      <c r="AY1131" t="s">
        <v>340</v>
      </c>
      <c r="AZ1131" t="s">
        <v>67</v>
      </c>
      <c r="BA1131" t="s">
        <v>341</v>
      </c>
      <c r="BB1131">
        <v>0</v>
      </c>
      <c r="BC1131" t="s">
        <v>67</v>
      </c>
      <c r="BD1131" t="s">
        <v>67</v>
      </c>
      <c r="BE1131" t="s">
        <v>67</v>
      </c>
      <c r="BF1131" t="s">
        <v>70</v>
      </c>
      <c r="BG1131" t="s">
        <v>128</v>
      </c>
      <c r="BH1131" t="s">
        <v>704</v>
      </c>
      <c r="BI1131" t="s">
        <v>67</v>
      </c>
      <c r="BJ1131" t="s">
        <v>147</v>
      </c>
      <c r="BK1131" t="s">
        <v>67</v>
      </c>
      <c r="BL1131" t="s">
        <v>130</v>
      </c>
      <c r="BM1131">
        <v>149.69999999999999</v>
      </c>
      <c r="BN1131">
        <v>149.68</v>
      </c>
      <c r="BO1131" t="s">
        <v>67</v>
      </c>
      <c r="BP1131" t="s">
        <v>67</v>
      </c>
      <c r="BQ1131" t="s">
        <v>148</v>
      </c>
      <c r="BR1131" t="s">
        <v>139</v>
      </c>
      <c r="BS1131" t="s">
        <v>66</v>
      </c>
      <c r="BT1131" t="s">
        <v>98</v>
      </c>
      <c r="BU1131">
        <v>-1.25</v>
      </c>
      <c r="BV1131">
        <v>-1</v>
      </c>
    </row>
    <row r="1132" spans="1:74" x14ac:dyDescent="0.25">
      <c r="A1132" t="s">
        <v>80</v>
      </c>
      <c r="B1132" t="s">
        <v>80</v>
      </c>
      <c r="C1132" t="s">
        <v>80</v>
      </c>
      <c r="D1132">
        <v>10.5</v>
      </c>
      <c r="E1132">
        <v>0.32</v>
      </c>
      <c r="F1132">
        <v>0.93</v>
      </c>
      <c r="G1132" t="s">
        <v>111</v>
      </c>
      <c r="H1132">
        <v>199</v>
      </c>
      <c r="I1132">
        <v>1.1299999999999999</v>
      </c>
      <c r="J1132" t="s">
        <v>112</v>
      </c>
      <c r="K1132" t="s">
        <v>67</v>
      </c>
      <c r="L1132">
        <v>0</v>
      </c>
      <c r="M1132" t="s">
        <v>116</v>
      </c>
      <c r="N1132" t="s">
        <v>107</v>
      </c>
      <c r="O1132">
        <v>-1.9</v>
      </c>
      <c r="P1132">
        <v>-1.58</v>
      </c>
      <c r="Q1132">
        <v>-1.51</v>
      </c>
      <c r="R1132" t="s">
        <v>142</v>
      </c>
      <c r="S1132">
        <v>6.3</v>
      </c>
      <c r="T1132" t="s">
        <v>65</v>
      </c>
      <c r="U1132" t="s">
        <v>1266</v>
      </c>
      <c r="V1132" t="s">
        <v>257</v>
      </c>
      <c r="W1132" t="s">
        <v>80</v>
      </c>
      <c r="X1132">
        <v>0.36</v>
      </c>
      <c r="Y1132">
        <v>0.97</v>
      </c>
      <c r="Z1132">
        <v>-1.01</v>
      </c>
      <c r="AA1132" t="s">
        <v>65</v>
      </c>
      <c r="AB1132" t="s">
        <v>92</v>
      </c>
      <c r="AC1132">
        <v>-1.58</v>
      </c>
      <c r="AD1132">
        <v>2021</v>
      </c>
      <c r="AE1132">
        <v>300.60000000000002</v>
      </c>
      <c r="AF1132">
        <v>601</v>
      </c>
      <c r="AG1132" t="s">
        <v>93</v>
      </c>
      <c r="AH1132" t="s">
        <v>66</v>
      </c>
      <c r="AI1132">
        <v>1536</v>
      </c>
      <c r="AJ1132">
        <v>2.88</v>
      </c>
      <c r="AK1132" t="s">
        <v>109</v>
      </c>
      <c r="AL1132">
        <v>457705</v>
      </c>
      <c r="AM1132" t="s">
        <v>1267</v>
      </c>
      <c r="AN1132" t="s">
        <v>67</v>
      </c>
      <c r="AO1132" t="s">
        <v>123</v>
      </c>
      <c r="AP1132" t="s">
        <v>124</v>
      </c>
      <c r="AQ1132" t="s">
        <v>68</v>
      </c>
      <c r="AR1132" t="s">
        <v>93</v>
      </c>
      <c r="AS1132" t="s">
        <v>67</v>
      </c>
      <c r="AT1132" t="s">
        <v>146</v>
      </c>
      <c r="AU1132" t="s">
        <v>125</v>
      </c>
      <c r="AV1132" t="s">
        <v>67</v>
      </c>
      <c r="AW1132" t="s">
        <v>126</v>
      </c>
      <c r="AX1132" t="s">
        <v>236</v>
      </c>
      <c r="AY1132" t="s">
        <v>110</v>
      </c>
      <c r="AZ1132">
        <v>1266</v>
      </c>
      <c r="BA1132" t="s">
        <v>67</v>
      </c>
      <c r="BB1132">
        <v>0</v>
      </c>
      <c r="BC1132">
        <v>7.0000000000000007E-2</v>
      </c>
      <c r="BD1132">
        <v>0</v>
      </c>
      <c r="BE1132">
        <v>1.3</v>
      </c>
      <c r="BF1132" t="s">
        <v>70</v>
      </c>
      <c r="BG1132" t="s">
        <v>128</v>
      </c>
      <c r="BH1132" t="s">
        <v>704</v>
      </c>
      <c r="BI1132" t="s">
        <v>67</v>
      </c>
      <c r="BJ1132" t="s">
        <v>147</v>
      </c>
      <c r="BK1132" t="s">
        <v>67</v>
      </c>
      <c r="BL1132" t="s">
        <v>130</v>
      </c>
      <c r="BM1132">
        <v>291.58199999999999</v>
      </c>
      <c r="BN1132">
        <v>108.69</v>
      </c>
      <c r="BO1132">
        <v>0.33</v>
      </c>
      <c r="BP1132">
        <v>3.5</v>
      </c>
      <c r="BQ1132" t="s">
        <v>131</v>
      </c>
      <c r="BR1132" t="s">
        <v>139</v>
      </c>
      <c r="BS1132" t="s">
        <v>133</v>
      </c>
      <c r="BT1132" t="s">
        <v>98</v>
      </c>
      <c r="BU1132">
        <v>-1.25</v>
      </c>
      <c r="BV1132">
        <v>-1</v>
      </c>
    </row>
    <row r="1133" spans="1:74" x14ac:dyDescent="0.25">
      <c r="A1133" t="s">
        <v>80</v>
      </c>
      <c r="B1133" t="s">
        <v>80</v>
      </c>
      <c r="C1133" t="s">
        <v>80</v>
      </c>
      <c r="D1133">
        <v>35.799999999999997</v>
      </c>
      <c r="E1133">
        <v>4.38</v>
      </c>
      <c r="F1133" t="s">
        <v>67</v>
      </c>
      <c r="G1133" t="s">
        <v>111</v>
      </c>
      <c r="H1133">
        <v>199</v>
      </c>
      <c r="I1133">
        <v>1.1299999999999999</v>
      </c>
      <c r="J1133" t="s">
        <v>112</v>
      </c>
      <c r="K1133" t="s">
        <v>67</v>
      </c>
      <c r="L1133">
        <v>0</v>
      </c>
      <c r="M1133" t="s">
        <v>116</v>
      </c>
      <c r="N1133" t="s">
        <v>90</v>
      </c>
      <c r="O1133">
        <v>-2.5</v>
      </c>
      <c r="P1133">
        <v>-2.74</v>
      </c>
      <c r="Q1133">
        <v>-2.02</v>
      </c>
      <c r="R1133" t="s">
        <v>142</v>
      </c>
      <c r="S1133">
        <v>20.9</v>
      </c>
      <c r="T1133" t="s">
        <v>65</v>
      </c>
      <c r="U1133" t="s">
        <v>1266</v>
      </c>
      <c r="V1133" t="s">
        <v>91</v>
      </c>
      <c r="W1133" t="s">
        <v>80</v>
      </c>
      <c r="X1133">
        <v>4.95</v>
      </c>
      <c r="Y1133" t="s">
        <v>67</v>
      </c>
      <c r="Z1133">
        <v>-1.01</v>
      </c>
      <c r="AA1133" t="s">
        <v>65</v>
      </c>
      <c r="AB1133" t="s">
        <v>92</v>
      </c>
      <c r="AC1133">
        <v>-2.74</v>
      </c>
      <c r="AD1133">
        <v>2021</v>
      </c>
      <c r="AE1133">
        <v>195.5</v>
      </c>
      <c r="AF1133">
        <v>391</v>
      </c>
      <c r="AG1133" t="s">
        <v>93</v>
      </c>
      <c r="AH1133" t="s">
        <v>66</v>
      </c>
      <c r="AI1133">
        <v>1536</v>
      </c>
      <c r="AJ1133">
        <v>18.05</v>
      </c>
      <c r="AK1133" t="s">
        <v>94</v>
      </c>
      <c r="AL1133">
        <v>457706</v>
      </c>
      <c r="AM1133" t="s">
        <v>1267</v>
      </c>
      <c r="AN1133" t="s">
        <v>67</v>
      </c>
      <c r="AO1133" t="s">
        <v>123</v>
      </c>
      <c r="AP1133" t="s">
        <v>124</v>
      </c>
      <c r="AQ1133" t="s">
        <v>68</v>
      </c>
      <c r="AR1133" t="s">
        <v>93</v>
      </c>
      <c r="AS1133" t="s">
        <v>67</v>
      </c>
      <c r="AT1133" t="s">
        <v>146</v>
      </c>
      <c r="AU1133" t="s">
        <v>125</v>
      </c>
      <c r="AV1133" t="s">
        <v>67</v>
      </c>
      <c r="AW1133" t="s">
        <v>126</v>
      </c>
      <c r="AX1133" t="s">
        <v>359</v>
      </c>
      <c r="AY1133" t="s">
        <v>95</v>
      </c>
      <c r="AZ1133">
        <v>1264</v>
      </c>
      <c r="BA1133" t="s">
        <v>67</v>
      </c>
      <c r="BB1133">
        <v>0</v>
      </c>
      <c r="BC1133">
        <v>0.72</v>
      </c>
      <c r="BD1133">
        <v>1.3</v>
      </c>
      <c r="BE1133">
        <v>1.3</v>
      </c>
      <c r="BF1133" t="s">
        <v>70</v>
      </c>
      <c r="BG1133" t="s">
        <v>128</v>
      </c>
      <c r="BH1133" t="s">
        <v>704</v>
      </c>
      <c r="BI1133" t="s">
        <v>67</v>
      </c>
      <c r="BJ1133" t="s">
        <v>147</v>
      </c>
      <c r="BK1133" t="s">
        <v>67</v>
      </c>
      <c r="BL1133" t="s">
        <v>130</v>
      </c>
      <c r="BM1133" t="s">
        <v>67</v>
      </c>
      <c r="BN1133">
        <v>967.62</v>
      </c>
      <c r="BO1133">
        <v>1.49</v>
      </c>
      <c r="BP1133">
        <v>18.3</v>
      </c>
      <c r="BQ1133" t="s">
        <v>74</v>
      </c>
      <c r="BR1133" t="s">
        <v>139</v>
      </c>
      <c r="BS1133" t="s">
        <v>133</v>
      </c>
      <c r="BT1133" t="s">
        <v>98</v>
      </c>
      <c r="BU1133">
        <v>-1.25</v>
      </c>
      <c r="BV1133">
        <v>-1</v>
      </c>
    </row>
    <row r="1134" spans="1:74" x14ac:dyDescent="0.25">
      <c r="A1134" t="s">
        <v>80</v>
      </c>
      <c r="B1134" t="s">
        <v>80</v>
      </c>
      <c r="C1134" t="s">
        <v>80</v>
      </c>
      <c r="D1134">
        <v>33.299999999999997</v>
      </c>
      <c r="E1134">
        <v>3.21</v>
      </c>
      <c r="F1134" t="s">
        <v>67</v>
      </c>
      <c r="G1134" t="s">
        <v>111</v>
      </c>
      <c r="H1134">
        <v>199</v>
      </c>
      <c r="I1134">
        <v>1.1299999999999999</v>
      </c>
      <c r="J1134" t="s">
        <v>112</v>
      </c>
      <c r="K1134" t="s">
        <v>67</v>
      </c>
      <c r="L1134">
        <v>0</v>
      </c>
      <c r="M1134" t="s">
        <v>116</v>
      </c>
      <c r="N1134" t="s">
        <v>90</v>
      </c>
      <c r="O1134">
        <v>-2.69</v>
      </c>
      <c r="P1134">
        <v>-2.89</v>
      </c>
      <c r="Q1134">
        <v>-2.04</v>
      </c>
      <c r="R1134" t="s">
        <v>142</v>
      </c>
      <c r="S1134">
        <v>21.7</v>
      </c>
      <c r="T1134" t="s">
        <v>65</v>
      </c>
      <c r="U1134" t="s">
        <v>1266</v>
      </c>
      <c r="V1134" t="s">
        <v>91</v>
      </c>
      <c r="W1134" t="s">
        <v>80</v>
      </c>
      <c r="X1134">
        <v>3.63</v>
      </c>
      <c r="Y1134" t="s">
        <v>67</v>
      </c>
      <c r="Z1134">
        <v>-0.99</v>
      </c>
      <c r="AA1134" t="s">
        <v>65</v>
      </c>
      <c r="AB1134" t="s">
        <v>92</v>
      </c>
      <c r="AC1134">
        <v>-2.89</v>
      </c>
      <c r="AD1134">
        <v>2021</v>
      </c>
      <c r="AE1134">
        <v>174.5</v>
      </c>
      <c r="AF1134">
        <v>349</v>
      </c>
      <c r="AG1134" t="s">
        <v>93</v>
      </c>
      <c r="AH1134" t="s">
        <v>66</v>
      </c>
      <c r="AI1134">
        <v>1536</v>
      </c>
      <c r="AJ1134">
        <v>16.78</v>
      </c>
      <c r="AK1134" t="s">
        <v>94</v>
      </c>
      <c r="AL1134">
        <v>457707</v>
      </c>
      <c r="AM1134" t="s">
        <v>1267</v>
      </c>
      <c r="AN1134" t="s">
        <v>67</v>
      </c>
      <c r="AO1134" t="s">
        <v>123</v>
      </c>
      <c r="AP1134" t="s">
        <v>124</v>
      </c>
      <c r="AQ1134" t="s">
        <v>68</v>
      </c>
      <c r="AR1134" t="s">
        <v>93</v>
      </c>
      <c r="AS1134" t="s">
        <v>67</v>
      </c>
      <c r="AT1134" t="s">
        <v>146</v>
      </c>
      <c r="AU1134" t="s">
        <v>125</v>
      </c>
      <c r="AV1134" t="s">
        <v>67</v>
      </c>
      <c r="AW1134" t="s">
        <v>126</v>
      </c>
      <c r="AX1134" t="s">
        <v>359</v>
      </c>
      <c r="AY1134" t="s">
        <v>95</v>
      </c>
      <c r="AZ1134">
        <v>1263</v>
      </c>
      <c r="BA1134" t="s">
        <v>67</v>
      </c>
      <c r="BB1134">
        <v>0</v>
      </c>
      <c r="BC1134">
        <v>0.85</v>
      </c>
      <c r="BD1134">
        <v>1.3</v>
      </c>
      <c r="BE1134">
        <v>1.3</v>
      </c>
      <c r="BF1134" t="s">
        <v>70</v>
      </c>
      <c r="BG1134" t="s">
        <v>128</v>
      </c>
      <c r="BH1134" t="s">
        <v>704</v>
      </c>
      <c r="BI1134" t="s">
        <v>67</v>
      </c>
      <c r="BJ1134" t="s">
        <v>147</v>
      </c>
      <c r="BK1134" t="s">
        <v>67</v>
      </c>
      <c r="BL1134" t="s">
        <v>130</v>
      </c>
      <c r="BM1134" t="s">
        <v>67</v>
      </c>
      <c r="BN1134">
        <v>633.13</v>
      </c>
      <c r="BO1134">
        <v>1.64</v>
      </c>
      <c r="BP1134">
        <v>19.100000000000001</v>
      </c>
      <c r="BQ1134" t="s">
        <v>74</v>
      </c>
      <c r="BR1134" t="s">
        <v>139</v>
      </c>
      <c r="BS1134" t="s">
        <v>133</v>
      </c>
      <c r="BT1134" t="s">
        <v>98</v>
      </c>
      <c r="BU1134">
        <v>-1.25</v>
      </c>
      <c r="BV1134">
        <v>-1</v>
      </c>
    </row>
    <row r="1135" spans="1:74" x14ac:dyDescent="0.25">
      <c r="A1135" t="s">
        <v>80</v>
      </c>
      <c r="B1135" t="s">
        <v>80</v>
      </c>
      <c r="C1135" t="s">
        <v>80</v>
      </c>
      <c r="D1135">
        <v>0</v>
      </c>
      <c r="E1135" t="s">
        <v>67</v>
      </c>
      <c r="F1135" t="s">
        <v>67</v>
      </c>
      <c r="G1135" t="s">
        <v>67</v>
      </c>
      <c r="H1135">
        <v>199</v>
      </c>
      <c r="I1135">
        <v>1.1299999999999999</v>
      </c>
      <c r="J1135" t="s">
        <v>67</v>
      </c>
      <c r="K1135" t="s">
        <v>67</v>
      </c>
      <c r="L1135" t="s">
        <v>67</v>
      </c>
      <c r="M1135" t="s">
        <v>116</v>
      </c>
      <c r="N1135" t="s">
        <v>117</v>
      </c>
      <c r="O1135">
        <v>-2.5</v>
      </c>
      <c r="P1135" t="s">
        <v>67</v>
      </c>
      <c r="Q1135" t="s">
        <v>67</v>
      </c>
      <c r="R1135" t="s">
        <v>72</v>
      </c>
      <c r="S1135" t="s">
        <v>67</v>
      </c>
      <c r="T1135" t="s">
        <v>120</v>
      </c>
      <c r="U1135" t="s">
        <v>1268</v>
      </c>
      <c r="V1135" t="s">
        <v>119</v>
      </c>
      <c r="W1135" t="s">
        <v>80</v>
      </c>
      <c r="X1135">
        <v>0.5</v>
      </c>
      <c r="Y1135">
        <v>0.5</v>
      </c>
      <c r="Z1135" t="s">
        <v>67</v>
      </c>
      <c r="AA1135" t="s">
        <v>120</v>
      </c>
      <c r="AB1135" t="s">
        <v>92</v>
      </c>
      <c r="AC1135" t="s">
        <v>67</v>
      </c>
      <c r="AD1135">
        <v>2021</v>
      </c>
      <c r="AE1135">
        <v>7.8</v>
      </c>
      <c r="AF1135">
        <v>16</v>
      </c>
      <c r="AG1135" t="s">
        <v>93</v>
      </c>
      <c r="AH1135" t="s">
        <v>66</v>
      </c>
      <c r="AI1135" t="s">
        <v>67</v>
      </c>
      <c r="AJ1135" t="s">
        <v>67</v>
      </c>
      <c r="AK1135" t="s">
        <v>109</v>
      </c>
      <c r="AL1135">
        <v>456741</v>
      </c>
      <c r="AM1135" t="s">
        <v>1267</v>
      </c>
      <c r="AN1135" t="s">
        <v>1106</v>
      </c>
      <c r="AO1135" t="s">
        <v>123</v>
      </c>
      <c r="AP1135" t="s">
        <v>124</v>
      </c>
      <c r="AQ1135" t="s">
        <v>68</v>
      </c>
      <c r="AR1135" t="s">
        <v>93</v>
      </c>
      <c r="AS1135" t="s">
        <v>67</v>
      </c>
      <c r="AT1135" t="s">
        <v>67</v>
      </c>
      <c r="AU1135" t="s">
        <v>69</v>
      </c>
      <c r="AV1135" t="s">
        <v>67</v>
      </c>
      <c r="AW1135" t="s">
        <v>126</v>
      </c>
      <c r="AX1135" t="s">
        <v>236</v>
      </c>
      <c r="AY1135" t="s">
        <v>340</v>
      </c>
      <c r="AZ1135" t="s">
        <v>67</v>
      </c>
      <c r="BA1135" t="s">
        <v>341</v>
      </c>
      <c r="BB1135">
        <v>0</v>
      </c>
      <c r="BC1135" t="s">
        <v>67</v>
      </c>
      <c r="BD1135" t="s">
        <v>67</v>
      </c>
      <c r="BE1135" t="s">
        <v>67</v>
      </c>
      <c r="BF1135" t="s">
        <v>70</v>
      </c>
      <c r="BG1135" t="s">
        <v>128</v>
      </c>
      <c r="BH1135" t="s">
        <v>704</v>
      </c>
      <c r="BI1135" t="s">
        <v>67</v>
      </c>
      <c r="BJ1135" t="s">
        <v>147</v>
      </c>
      <c r="BK1135" t="s">
        <v>67</v>
      </c>
      <c r="BL1135" t="s">
        <v>130</v>
      </c>
      <c r="BM1135">
        <v>3.9</v>
      </c>
      <c r="BN1135">
        <v>3.92</v>
      </c>
      <c r="BO1135" t="s">
        <v>67</v>
      </c>
      <c r="BP1135" t="s">
        <v>67</v>
      </c>
      <c r="BQ1135" t="s">
        <v>148</v>
      </c>
      <c r="BR1135" t="s">
        <v>139</v>
      </c>
      <c r="BS1135" t="s">
        <v>66</v>
      </c>
      <c r="BT1135" t="s">
        <v>98</v>
      </c>
      <c r="BU1135">
        <v>-1.25</v>
      </c>
      <c r="BV1135">
        <v>-1</v>
      </c>
    </row>
    <row r="1136" spans="1:74" x14ac:dyDescent="0.25">
      <c r="A1136" t="s">
        <v>80</v>
      </c>
      <c r="B1136" t="s">
        <v>80</v>
      </c>
      <c r="C1136" t="s">
        <v>80</v>
      </c>
      <c r="D1136">
        <v>0</v>
      </c>
      <c r="E1136" t="s">
        <v>67</v>
      </c>
      <c r="F1136" t="s">
        <v>67</v>
      </c>
      <c r="G1136" t="s">
        <v>67</v>
      </c>
      <c r="H1136">
        <v>199</v>
      </c>
      <c r="I1136">
        <v>1.1299999999999999</v>
      </c>
      <c r="J1136" t="s">
        <v>67</v>
      </c>
      <c r="K1136" t="s">
        <v>67</v>
      </c>
      <c r="L1136" t="s">
        <v>67</v>
      </c>
      <c r="M1136" t="s">
        <v>116</v>
      </c>
      <c r="N1136" t="s">
        <v>117</v>
      </c>
      <c r="O1136">
        <v>-2.5</v>
      </c>
      <c r="P1136" t="s">
        <v>67</v>
      </c>
      <c r="Q1136" t="s">
        <v>67</v>
      </c>
      <c r="R1136" t="s">
        <v>72</v>
      </c>
      <c r="S1136" t="s">
        <v>67</v>
      </c>
      <c r="T1136" t="s">
        <v>120</v>
      </c>
      <c r="U1136" t="s">
        <v>1269</v>
      </c>
      <c r="V1136" t="s">
        <v>119</v>
      </c>
      <c r="W1136" t="s">
        <v>80</v>
      </c>
      <c r="X1136">
        <v>0.5</v>
      </c>
      <c r="Y1136">
        <v>0.5</v>
      </c>
      <c r="Z1136" t="s">
        <v>67</v>
      </c>
      <c r="AA1136" t="s">
        <v>120</v>
      </c>
      <c r="AB1136" t="s">
        <v>92</v>
      </c>
      <c r="AC1136" t="s">
        <v>67</v>
      </c>
      <c r="AD1136">
        <v>2021</v>
      </c>
      <c r="AE1136">
        <v>8.1</v>
      </c>
      <c r="AF1136">
        <v>16</v>
      </c>
      <c r="AG1136" t="s">
        <v>93</v>
      </c>
      <c r="AH1136" t="s">
        <v>66</v>
      </c>
      <c r="AI1136" t="s">
        <v>67</v>
      </c>
      <c r="AJ1136" t="s">
        <v>67</v>
      </c>
      <c r="AK1136" t="s">
        <v>109</v>
      </c>
      <c r="AL1136">
        <v>456718</v>
      </c>
      <c r="AM1136" t="s">
        <v>1267</v>
      </c>
      <c r="AN1136" t="s">
        <v>1106</v>
      </c>
      <c r="AO1136" t="s">
        <v>123</v>
      </c>
      <c r="AP1136" t="s">
        <v>124</v>
      </c>
      <c r="AQ1136" t="s">
        <v>68</v>
      </c>
      <c r="AR1136" t="s">
        <v>93</v>
      </c>
      <c r="AS1136" t="s">
        <v>67</v>
      </c>
      <c r="AT1136" t="s">
        <v>67</v>
      </c>
      <c r="AU1136" t="s">
        <v>69</v>
      </c>
      <c r="AV1136" t="s">
        <v>67</v>
      </c>
      <c r="AW1136" t="s">
        <v>126</v>
      </c>
      <c r="AX1136" t="s">
        <v>236</v>
      </c>
      <c r="AY1136" t="s">
        <v>340</v>
      </c>
      <c r="AZ1136" t="s">
        <v>67</v>
      </c>
      <c r="BA1136" t="s">
        <v>341</v>
      </c>
      <c r="BB1136">
        <v>0</v>
      </c>
      <c r="BC1136" t="s">
        <v>67</v>
      </c>
      <c r="BD1136" t="s">
        <v>67</v>
      </c>
      <c r="BE1136" t="s">
        <v>67</v>
      </c>
      <c r="BF1136" t="s">
        <v>70</v>
      </c>
      <c r="BG1136" t="s">
        <v>128</v>
      </c>
      <c r="BH1136" t="s">
        <v>704</v>
      </c>
      <c r="BI1136" t="s">
        <v>67</v>
      </c>
      <c r="BJ1136" t="s">
        <v>147</v>
      </c>
      <c r="BK1136" t="s">
        <v>67</v>
      </c>
      <c r="BL1136" t="s">
        <v>130</v>
      </c>
      <c r="BM1136">
        <v>4.05</v>
      </c>
      <c r="BN1136">
        <v>4.03</v>
      </c>
      <c r="BO1136" t="s">
        <v>67</v>
      </c>
      <c r="BP1136" t="s">
        <v>67</v>
      </c>
      <c r="BQ1136" t="s">
        <v>148</v>
      </c>
      <c r="BR1136" t="s">
        <v>139</v>
      </c>
      <c r="BS1136" t="s">
        <v>66</v>
      </c>
      <c r="BT1136" t="s">
        <v>98</v>
      </c>
      <c r="BU1136">
        <v>-1.25</v>
      </c>
      <c r="BV1136">
        <v>-1</v>
      </c>
    </row>
    <row r="1137" spans="1:74" x14ac:dyDescent="0.25">
      <c r="A1137" t="s">
        <v>80</v>
      </c>
      <c r="B1137" t="s">
        <v>80</v>
      </c>
      <c r="C1137" t="s">
        <v>80</v>
      </c>
      <c r="D1137">
        <v>0</v>
      </c>
      <c r="E1137" t="s">
        <v>67</v>
      </c>
      <c r="F1137" t="s">
        <v>67</v>
      </c>
      <c r="G1137" t="s">
        <v>67</v>
      </c>
      <c r="H1137">
        <v>199</v>
      </c>
      <c r="I1137">
        <v>1.1299999999999999</v>
      </c>
      <c r="J1137" t="s">
        <v>67</v>
      </c>
      <c r="K1137" t="s">
        <v>67</v>
      </c>
      <c r="L1137" t="s">
        <v>67</v>
      </c>
      <c r="M1137" t="s">
        <v>116</v>
      </c>
      <c r="N1137" t="s">
        <v>117</v>
      </c>
      <c r="O1137">
        <v>-2.5</v>
      </c>
      <c r="P1137" t="s">
        <v>67</v>
      </c>
      <c r="Q1137" t="s">
        <v>67</v>
      </c>
      <c r="R1137" t="s">
        <v>72</v>
      </c>
      <c r="S1137" t="s">
        <v>67</v>
      </c>
      <c r="T1137" t="s">
        <v>120</v>
      </c>
      <c r="U1137" t="s">
        <v>1270</v>
      </c>
      <c r="V1137" t="s">
        <v>119</v>
      </c>
      <c r="W1137" t="s">
        <v>80</v>
      </c>
      <c r="X1137">
        <v>0.5</v>
      </c>
      <c r="Y1137">
        <v>0.5</v>
      </c>
      <c r="Z1137" t="s">
        <v>67</v>
      </c>
      <c r="AA1137" t="s">
        <v>120</v>
      </c>
      <c r="AB1137" t="s">
        <v>92</v>
      </c>
      <c r="AC1137" t="s">
        <v>67</v>
      </c>
      <c r="AD1137">
        <v>2021</v>
      </c>
      <c r="AE1137">
        <v>8.1</v>
      </c>
      <c r="AF1137">
        <v>16</v>
      </c>
      <c r="AG1137" t="s">
        <v>93</v>
      </c>
      <c r="AH1137" t="s">
        <v>66</v>
      </c>
      <c r="AI1137" t="s">
        <v>67</v>
      </c>
      <c r="AJ1137" t="s">
        <v>67</v>
      </c>
      <c r="AK1137" t="s">
        <v>109</v>
      </c>
      <c r="AL1137">
        <v>456695</v>
      </c>
      <c r="AM1137" t="s">
        <v>1267</v>
      </c>
      <c r="AN1137" t="s">
        <v>1106</v>
      </c>
      <c r="AO1137" t="s">
        <v>123</v>
      </c>
      <c r="AP1137" t="s">
        <v>124</v>
      </c>
      <c r="AQ1137" t="s">
        <v>68</v>
      </c>
      <c r="AR1137" t="s">
        <v>93</v>
      </c>
      <c r="AS1137" t="s">
        <v>67</v>
      </c>
      <c r="AT1137" t="s">
        <v>67</v>
      </c>
      <c r="AU1137" t="s">
        <v>69</v>
      </c>
      <c r="AV1137" t="s">
        <v>67</v>
      </c>
      <c r="AW1137" t="s">
        <v>126</v>
      </c>
      <c r="AX1137" t="s">
        <v>359</v>
      </c>
      <c r="AY1137" t="s">
        <v>340</v>
      </c>
      <c r="AZ1137" t="s">
        <v>67</v>
      </c>
      <c r="BA1137" t="s">
        <v>341</v>
      </c>
      <c r="BB1137">
        <v>0</v>
      </c>
      <c r="BC1137" t="s">
        <v>67</v>
      </c>
      <c r="BD1137" t="s">
        <v>67</v>
      </c>
      <c r="BE1137" t="s">
        <v>67</v>
      </c>
      <c r="BF1137" t="s">
        <v>70</v>
      </c>
      <c r="BG1137" t="s">
        <v>128</v>
      </c>
      <c r="BH1137" t="s">
        <v>704</v>
      </c>
      <c r="BI1137" t="s">
        <v>67</v>
      </c>
      <c r="BJ1137" t="s">
        <v>147</v>
      </c>
      <c r="BK1137" t="s">
        <v>67</v>
      </c>
      <c r="BL1137" t="s">
        <v>130</v>
      </c>
      <c r="BM1137">
        <v>4.05</v>
      </c>
      <c r="BN1137">
        <v>4.07</v>
      </c>
      <c r="BO1137" t="s">
        <v>67</v>
      </c>
      <c r="BP1137" t="s">
        <v>67</v>
      </c>
      <c r="BQ1137" t="s">
        <v>148</v>
      </c>
      <c r="BR1137" t="s">
        <v>139</v>
      </c>
      <c r="BS1137" t="s">
        <v>66</v>
      </c>
      <c r="BT1137" t="s">
        <v>98</v>
      </c>
      <c r="BU1137">
        <v>-1.25</v>
      </c>
      <c r="BV1137">
        <v>-1</v>
      </c>
    </row>
    <row r="1138" spans="1:74" x14ac:dyDescent="0.25">
      <c r="A1138" t="s">
        <v>80</v>
      </c>
      <c r="B1138" t="s">
        <v>80</v>
      </c>
      <c r="C1138" t="s">
        <v>80</v>
      </c>
      <c r="D1138">
        <v>0</v>
      </c>
      <c r="E1138" t="s">
        <v>67</v>
      </c>
      <c r="F1138" t="s">
        <v>67</v>
      </c>
      <c r="G1138" t="s">
        <v>67</v>
      </c>
      <c r="H1138">
        <v>199</v>
      </c>
      <c r="I1138">
        <v>1.1299999999999999</v>
      </c>
      <c r="J1138" t="s">
        <v>67</v>
      </c>
      <c r="K1138" t="s">
        <v>67</v>
      </c>
      <c r="L1138" t="s">
        <v>67</v>
      </c>
      <c r="M1138" t="s">
        <v>116</v>
      </c>
      <c r="N1138" t="s">
        <v>117</v>
      </c>
      <c r="O1138">
        <v>-2.5</v>
      </c>
      <c r="P1138" t="s">
        <v>67</v>
      </c>
      <c r="Q1138" t="s">
        <v>67</v>
      </c>
      <c r="R1138" t="s">
        <v>72</v>
      </c>
      <c r="S1138" t="s">
        <v>67</v>
      </c>
      <c r="T1138" t="s">
        <v>120</v>
      </c>
      <c r="U1138" t="s">
        <v>1271</v>
      </c>
      <c r="V1138" t="s">
        <v>119</v>
      </c>
      <c r="W1138" t="s">
        <v>80</v>
      </c>
      <c r="X1138">
        <v>0.5</v>
      </c>
      <c r="Y1138">
        <v>0.5</v>
      </c>
      <c r="Z1138" t="s">
        <v>67</v>
      </c>
      <c r="AA1138" t="s">
        <v>120</v>
      </c>
      <c r="AB1138" t="s">
        <v>92</v>
      </c>
      <c r="AC1138" t="s">
        <v>67</v>
      </c>
      <c r="AD1138">
        <v>2021</v>
      </c>
      <c r="AE1138">
        <v>8.1999999999999993</v>
      </c>
      <c r="AF1138">
        <v>16</v>
      </c>
      <c r="AG1138" t="s">
        <v>93</v>
      </c>
      <c r="AH1138" t="s">
        <v>66</v>
      </c>
      <c r="AI1138" t="s">
        <v>67</v>
      </c>
      <c r="AJ1138" t="s">
        <v>67</v>
      </c>
      <c r="AK1138" t="s">
        <v>109</v>
      </c>
      <c r="AL1138">
        <v>456762</v>
      </c>
      <c r="AM1138" t="s">
        <v>1267</v>
      </c>
      <c r="AN1138" t="s">
        <v>1106</v>
      </c>
      <c r="AO1138" t="s">
        <v>123</v>
      </c>
      <c r="AP1138" t="s">
        <v>124</v>
      </c>
      <c r="AQ1138" t="s">
        <v>68</v>
      </c>
      <c r="AR1138" t="s">
        <v>93</v>
      </c>
      <c r="AS1138" t="s">
        <v>67</v>
      </c>
      <c r="AT1138" t="s">
        <v>67</v>
      </c>
      <c r="AU1138" t="s">
        <v>69</v>
      </c>
      <c r="AV1138" t="s">
        <v>67</v>
      </c>
      <c r="AW1138" t="s">
        <v>126</v>
      </c>
      <c r="AX1138" t="s">
        <v>359</v>
      </c>
      <c r="AY1138" t="s">
        <v>340</v>
      </c>
      <c r="AZ1138" t="s">
        <v>67</v>
      </c>
      <c r="BA1138" t="s">
        <v>341</v>
      </c>
      <c r="BB1138">
        <v>0</v>
      </c>
      <c r="BC1138" t="s">
        <v>67</v>
      </c>
      <c r="BD1138" t="s">
        <v>67</v>
      </c>
      <c r="BE1138" t="s">
        <v>67</v>
      </c>
      <c r="BF1138" t="s">
        <v>70</v>
      </c>
      <c r="BG1138" t="s">
        <v>128</v>
      </c>
      <c r="BH1138" t="s">
        <v>704</v>
      </c>
      <c r="BI1138" t="s">
        <v>67</v>
      </c>
      <c r="BJ1138" t="s">
        <v>147</v>
      </c>
      <c r="BK1138" t="s">
        <v>67</v>
      </c>
      <c r="BL1138" t="s">
        <v>130</v>
      </c>
      <c r="BM1138">
        <v>4.0999999999999996</v>
      </c>
      <c r="BN1138">
        <v>4.09</v>
      </c>
      <c r="BO1138" t="s">
        <v>67</v>
      </c>
      <c r="BP1138" t="s">
        <v>67</v>
      </c>
      <c r="BQ1138" t="s">
        <v>148</v>
      </c>
      <c r="BR1138" t="s">
        <v>139</v>
      </c>
      <c r="BS1138" t="s">
        <v>66</v>
      </c>
      <c r="BT1138" t="s">
        <v>98</v>
      </c>
      <c r="BU1138">
        <v>-1.25</v>
      </c>
      <c r="BV1138">
        <v>-1</v>
      </c>
    </row>
    <row r="1139" spans="1:74" x14ac:dyDescent="0.25">
      <c r="A1139" t="s">
        <v>80</v>
      </c>
      <c r="B1139" t="s">
        <v>80</v>
      </c>
      <c r="C1139" t="s">
        <v>80</v>
      </c>
      <c r="D1139">
        <v>0</v>
      </c>
      <c r="E1139" t="s">
        <v>67</v>
      </c>
      <c r="F1139" t="s">
        <v>67</v>
      </c>
      <c r="G1139" t="s">
        <v>67</v>
      </c>
      <c r="H1139">
        <v>199</v>
      </c>
      <c r="I1139">
        <v>1.1299999999999999</v>
      </c>
      <c r="J1139" t="s">
        <v>67</v>
      </c>
      <c r="K1139" t="s">
        <v>67</v>
      </c>
      <c r="L1139" t="s">
        <v>67</v>
      </c>
      <c r="M1139" t="s">
        <v>116</v>
      </c>
      <c r="N1139" t="s">
        <v>117</v>
      </c>
      <c r="O1139">
        <v>-2.5</v>
      </c>
      <c r="P1139" t="s">
        <v>67</v>
      </c>
      <c r="Q1139" t="s">
        <v>67</v>
      </c>
      <c r="R1139" t="s">
        <v>72</v>
      </c>
      <c r="S1139" t="s">
        <v>67</v>
      </c>
      <c r="T1139" t="s">
        <v>120</v>
      </c>
      <c r="U1139" t="s">
        <v>1272</v>
      </c>
      <c r="V1139" t="s">
        <v>119</v>
      </c>
      <c r="W1139" t="s">
        <v>80</v>
      </c>
      <c r="X1139">
        <v>0.5</v>
      </c>
      <c r="Y1139">
        <v>0.5</v>
      </c>
      <c r="Z1139" t="s">
        <v>67</v>
      </c>
      <c r="AA1139" t="s">
        <v>120</v>
      </c>
      <c r="AB1139" t="s">
        <v>92</v>
      </c>
      <c r="AC1139" t="s">
        <v>67</v>
      </c>
      <c r="AD1139">
        <v>2021</v>
      </c>
      <c r="AE1139">
        <v>8.1999999999999993</v>
      </c>
      <c r="AF1139">
        <v>16</v>
      </c>
      <c r="AG1139" t="s">
        <v>93</v>
      </c>
      <c r="AH1139" t="s">
        <v>66</v>
      </c>
      <c r="AI1139" t="s">
        <v>67</v>
      </c>
      <c r="AJ1139" t="s">
        <v>67</v>
      </c>
      <c r="AK1139" t="s">
        <v>109</v>
      </c>
      <c r="AL1139">
        <v>456733</v>
      </c>
      <c r="AM1139" t="s">
        <v>1267</v>
      </c>
      <c r="AN1139" t="s">
        <v>1106</v>
      </c>
      <c r="AO1139" t="s">
        <v>123</v>
      </c>
      <c r="AP1139" t="s">
        <v>124</v>
      </c>
      <c r="AQ1139" t="s">
        <v>68</v>
      </c>
      <c r="AR1139" t="s">
        <v>93</v>
      </c>
      <c r="AS1139" t="s">
        <v>67</v>
      </c>
      <c r="AT1139" t="s">
        <v>67</v>
      </c>
      <c r="AU1139" t="s">
        <v>69</v>
      </c>
      <c r="AV1139" t="s">
        <v>67</v>
      </c>
      <c r="AW1139" t="s">
        <v>126</v>
      </c>
      <c r="AX1139" t="s">
        <v>359</v>
      </c>
      <c r="AY1139" t="s">
        <v>340</v>
      </c>
      <c r="AZ1139" t="s">
        <v>67</v>
      </c>
      <c r="BA1139" t="s">
        <v>341</v>
      </c>
      <c r="BB1139">
        <v>0</v>
      </c>
      <c r="BC1139" t="s">
        <v>67</v>
      </c>
      <c r="BD1139" t="s">
        <v>67</v>
      </c>
      <c r="BE1139" t="s">
        <v>67</v>
      </c>
      <c r="BF1139" t="s">
        <v>70</v>
      </c>
      <c r="BG1139" t="s">
        <v>128</v>
      </c>
      <c r="BH1139" t="s">
        <v>704</v>
      </c>
      <c r="BI1139" t="s">
        <v>67</v>
      </c>
      <c r="BJ1139" t="s">
        <v>147</v>
      </c>
      <c r="BK1139" t="s">
        <v>67</v>
      </c>
      <c r="BL1139" t="s">
        <v>130</v>
      </c>
      <c r="BM1139">
        <v>4.0999999999999996</v>
      </c>
      <c r="BN1139">
        <v>4.0999999999999996</v>
      </c>
      <c r="BO1139" t="s">
        <v>67</v>
      </c>
      <c r="BP1139" t="s">
        <v>67</v>
      </c>
      <c r="BQ1139" t="s">
        <v>148</v>
      </c>
      <c r="BR1139" t="s">
        <v>139</v>
      </c>
      <c r="BS1139" t="s">
        <v>66</v>
      </c>
      <c r="BT1139" t="s">
        <v>98</v>
      </c>
      <c r="BU1139">
        <v>-1.25</v>
      </c>
      <c r="BV1139">
        <v>-1</v>
      </c>
    </row>
    <row r="1140" spans="1:74" x14ac:dyDescent="0.25">
      <c r="A1140" t="s">
        <v>80</v>
      </c>
      <c r="B1140" t="s">
        <v>80</v>
      </c>
      <c r="C1140" t="s">
        <v>80</v>
      </c>
      <c r="D1140">
        <v>0</v>
      </c>
      <c r="E1140" t="s">
        <v>67</v>
      </c>
      <c r="F1140" t="s">
        <v>67</v>
      </c>
      <c r="G1140" t="s">
        <v>67</v>
      </c>
      <c r="H1140">
        <v>199</v>
      </c>
      <c r="I1140">
        <v>1.1299999999999999</v>
      </c>
      <c r="J1140" t="s">
        <v>67</v>
      </c>
      <c r="K1140" t="s">
        <v>67</v>
      </c>
      <c r="L1140" t="s">
        <v>67</v>
      </c>
      <c r="M1140" t="s">
        <v>116</v>
      </c>
      <c r="N1140" t="s">
        <v>117</v>
      </c>
      <c r="O1140">
        <v>-2.5</v>
      </c>
      <c r="P1140" t="s">
        <v>67</v>
      </c>
      <c r="Q1140" t="s">
        <v>67</v>
      </c>
      <c r="R1140" t="s">
        <v>72</v>
      </c>
      <c r="S1140" t="s">
        <v>67</v>
      </c>
      <c r="T1140" t="s">
        <v>120</v>
      </c>
      <c r="U1140" t="s">
        <v>1273</v>
      </c>
      <c r="V1140" t="s">
        <v>119</v>
      </c>
      <c r="W1140" t="s">
        <v>80</v>
      </c>
      <c r="X1140">
        <v>0.5</v>
      </c>
      <c r="Y1140">
        <v>0.5</v>
      </c>
      <c r="Z1140" t="s">
        <v>67</v>
      </c>
      <c r="AA1140" t="s">
        <v>120</v>
      </c>
      <c r="AB1140" t="s">
        <v>92</v>
      </c>
      <c r="AC1140" t="s">
        <v>67</v>
      </c>
      <c r="AD1140">
        <v>2021</v>
      </c>
      <c r="AE1140">
        <v>7.7</v>
      </c>
      <c r="AF1140">
        <v>15</v>
      </c>
      <c r="AG1140" t="s">
        <v>93</v>
      </c>
      <c r="AH1140" t="s">
        <v>66</v>
      </c>
      <c r="AI1140" t="s">
        <v>67</v>
      </c>
      <c r="AJ1140" t="s">
        <v>67</v>
      </c>
      <c r="AK1140" t="s">
        <v>109</v>
      </c>
      <c r="AL1140">
        <v>456778</v>
      </c>
      <c r="AM1140" t="s">
        <v>1267</v>
      </c>
      <c r="AN1140" t="s">
        <v>1106</v>
      </c>
      <c r="AO1140" t="s">
        <v>123</v>
      </c>
      <c r="AP1140" t="s">
        <v>124</v>
      </c>
      <c r="AQ1140" t="s">
        <v>68</v>
      </c>
      <c r="AR1140" t="s">
        <v>93</v>
      </c>
      <c r="AS1140" t="s">
        <v>67</v>
      </c>
      <c r="AT1140" t="s">
        <v>67</v>
      </c>
      <c r="AU1140" t="s">
        <v>69</v>
      </c>
      <c r="AV1140" t="s">
        <v>67</v>
      </c>
      <c r="AW1140" t="s">
        <v>126</v>
      </c>
      <c r="AX1140" t="s">
        <v>359</v>
      </c>
      <c r="AY1140" t="s">
        <v>340</v>
      </c>
      <c r="AZ1140" t="s">
        <v>67</v>
      </c>
      <c r="BA1140" t="s">
        <v>341</v>
      </c>
      <c r="BB1140">
        <v>0</v>
      </c>
      <c r="BC1140" t="s">
        <v>67</v>
      </c>
      <c r="BD1140" t="s">
        <v>67</v>
      </c>
      <c r="BE1140" t="s">
        <v>67</v>
      </c>
      <c r="BF1140" t="s">
        <v>70</v>
      </c>
      <c r="BG1140" t="s">
        <v>128</v>
      </c>
      <c r="BH1140" t="s">
        <v>704</v>
      </c>
      <c r="BI1140" t="s">
        <v>67</v>
      </c>
      <c r="BJ1140" t="s">
        <v>147</v>
      </c>
      <c r="BK1140" t="s">
        <v>67</v>
      </c>
      <c r="BL1140" t="s">
        <v>130</v>
      </c>
      <c r="BM1140">
        <v>3.85</v>
      </c>
      <c r="BN1140">
        <v>3.85</v>
      </c>
      <c r="BO1140" t="s">
        <v>67</v>
      </c>
      <c r="BP1140" t="s">
        <v>67</v>
      </c>
      <c r="BQ1140" t="s">
        <v>148</v>
      </c>
      <c r="BR1140" t="s">
        <v>139</v>
      </c>
      <c r="BS1140" t="s">
        <v>66</v>
      </c>
      <c r="BT1140" t="s">
        <v>98</v>
      </c>
      <c r="BU1140">
        <v>-1.25</v>
      </c>
      <c r="BV1140">
        <v>-1</v>
      </c>
    </row>
    <row r="1141" spans="1:74" x14ac:dyDescent="0.25">
      <c r="A1141" t="s">
        <v>80</v>
      </c>
      <c r="B1141" t="s">
        <v>80</v>
      </c>
      <c r="C1141" t="s">
        <v>80</v>
      </c>
      <c r="D1141">
        <v>0</v>
      </c>
      <c r="E1141" t="s">
        <v>67</v>
      </c>
      <c r="F1141" t="s">
        <v>67</v>
      </c>
      <c r="G1141" t="s">
        <v>67</v>
      </c>
      <c r="H1141">
        <v>199</v>
      </c>
      <c r="I1141">
        <v>1.1299999999999999</v>
      </c>
      <c r="J1141" t="s">
        <v>67</v>
      </c>
      <c r="K1141" t="s">
        <v>67</v>
      </c>
      <c r="L1141" t="s">
        <v>67</v>
      </c>
      <c r="M1141" t="s">
        <v>116</v>
      </c>
      <c r="N1141" t="s">
        <v>117</v>
      </c>
      <c r="O1141">
        <v>-2.5</v>
      </c>
      <c r="P1141" t="s">
        <v>67</v>
      </c>
      <c r="Q1141" t="s">
        <v>67</v>
      </c>
      <c r="R1141" t="s">
        <v>72</v>
      </c>
      <c r="S1141" t="s">
        <v>67</v>
      </c>
      <c r="T1141" t="s">
        <v>120</v>
      </c>
      <c r="U1141" t="s">
        <v>1274</v>
      </c>
      <c r="V1141" t="s">
        <v>119</v>
      </c>
      <c r="W1141" t="s">
        <v>80</v>
      </c>
      <c r="X1141">
        <v>0.5</v>
      </c>
      <c r="Y1141">
        <v>0.5</v>
      </c>
      <c r="Z1141" t="s">
        <v>67</v>
      </c>
      <c r="AA1141" t="s">
        <v>120</v>
      </c>
      <c r="AB1141" t="s">
        <v>92</v>
      </c>
      <c r="AC1141" t="s">
        <v>67</v>
      </c>
      <c r="AD1141">
        <v>2021</v>
      </c>
      <c r="AE1141">
        <v>13</v>
      </c>
      <c r="AF1141">
        <v>26</v>
      </c>
      <c r="AG1141" t="s">
        <v>93</v>
      </c>
      <c r="AH1141" t="s">
        <v>66</v>
      </c>
      <c r="AI1141" t="s">
        <v>67</v>
      </c>
      <c r="AJ1141" t="s">
        <v>67</v>
      </c>
      <c r="AK1141" t="s">
        <v>109</v>
      </c>
      <c r="AL1141">
        <v>456688</v>
      </c>
      <c r="AM1141" t="s">
        <v>351</v>
      </c>
      <c r="AN1141" t="s">
        <v>1106</v>
      </c>
      <c r="AO1141" t="s">
        <v>123</v>
      </c>
      <c r="AP1141" t="s">
        <v>124</v>
      </c>
      <c r="AQ1141" t="s">
        <v>68</v>
      </c>
      <c r="AR1141" t="s">
        <v>93</v>
      </c>
      <c r="AS1141" t="s">
        <v>67</v>
      </c>
      <c r="AT1141" t="s">
        <v>67</v>
      </c>
      <c r="AU1141" t="s">
        <v>69</v>
      </c>
      <c r="AV1141" t="s">
        <v>67</v>
      </c>
      <c r="AW1141" t="s">
        <v>126</v>
      </c>
      <c r="AX1141" t="s">
        <v>352</v>
      </c>
      <c r="AY1141" t="s">
        <v>340</v>
      </c>
      <c r="AZ1141" t="s">
        <v>67</v>
      </c>
      <c r="BA1141" t="s">
        <v>341</v>
      </c>
      <c r="BB1141">
        <v>0</v>
      </c>
      <c r="BC1141" t="s">
        <v>67</v>
      </c>
      <c r="BD1141" t="s">
        <v>67</v>
      </c>
      <c r="BE1141" t="s">
        <v>67</v>
      </c>
      <c r="BF1141" t="s">
        <v>70</v>
      </c>
      <c r="BG1141" t="s">
        <v>128</v>
      </c>
      <c r="BH1141" t="s">
        <v>704</v>
      </c>
      <c r="BI1141" t="s">
        <v>67</v>
      </c>
      <c r="BJ1141" t="s">
        <v>147</v>
      </c>
      <c r="BK1141" t="s">
        <v>67</v>
      </c>
      <c r="BL1141" t="s">
        <v>130</v>
      </c>
      <c r="BM1141">
        <v>6.5</v>
      </c>
      <c r="BN1141">
        <v>6.5</v>
      </c>
      <c r="BO1141" t="s">
        <v>67</v>
      </c>
      <c r="BP1141" t="s">
        <v>67</v>
      </c>
      <c r="BQ1141" t="s">
        <v>148</v>
      </c>
      <c r="BR1141" t="s">
        <v>139</v>
      </c>
      <c r="BS1141" t="s">
        <v>66</v>
      </c>
      <c r="BT1141" t="s">
        <v>98</v>
      </c>
      <c r="BU1141">
        <v>-1.25</v>
      </c>
      <c r="BV1141">
        <v>-1</v>
      </c>
    </row>
    <row r="1142" spans="1:74" x14ac:dyDescent="0.25">
      <c r="A1142" t="s">
        <v>80</v>
      </c>
      <c r="B1142" t="s">
        <v>80</v>
      </c>
      <c r="C1142" t="s">
        <v>80</v>
      </c>
      <c r="D1142">
        <v>0</v>
      </c>
      <c r="E1142" t="s">
        <v>67</v>
      </c>
      <c r="F1142" t="s">
        <v>67</v>
      </c>
      <c r="G1142" t="s">
        <v>67</v>
      </c>
      <c r="H1142">
        <v>199</v>
      </c>
      <c r="I1142">
        <v>1.1299999999999999</v>
      </c>
      <c r="J1142" t="s">
        <v>67</v>
      </c>
      <c r="K1142" t="s">
        <v>67</v>
      </c>
      <c r="L1142" t="s">
        <v>67</v>
      </c>
      <c r="M1142" t="s">
        <v>116</v>
      </c>
      <c r="N1142" t="s">
        <v>117</v>
      </c>
      <c r="O1142">
        <v>-2.5</v>
      </c>
      <c r="P1142" t="s">
        <v>67</v>
      </c>
      <c r="Q1142" t="s">
        <v>67</v>
      </c>
      <c r="R1142" t="s">
        <v>72</v>
      </c>
      <c r="S1142" t="s">
        <v>67</v>
      </c>
      <c r="T1142" t="s">
        <v>120</v>
      </c>
      <c r="U1142" t="s">
        <v>1275</v>
      </c>
      <c r="V1142" t="s">
        <v>119</v>
      </c>
      <c r="W1142" t="s">
        <v>80</v>
      </c>
      <c r="X1142">
        <v>0.5</v>
      </c>
      <c r="Y1142">
        <v>0.5</v>
      </c>
      <c r="Z1142" t="s">
        <v>67</v>
      </c>
      <c r="AA1142" t="s">
        <v>120</v>
      </c>
      <c r="AB1142" t="s">
        <v>92</v>
      </c>
      <c r="AC1142" t="s">
        <v>67</v>
      </c>
      <c r="AD1142">
        <v>2021</v>
      </c>
      <c r="AE1142">
        <v>12.1</v>
      </c>
      <c r="AF1142">
        <v>24</v>
      </c>
      <c r="AG1142" t="s">
        <v>93</v>
      </c>
      <c r="AH1142" t="s">
        <v>66</v>
      </c>
      <c r="AI1142" t="s">
        <v>67</v>
      </c>
      <c r="AJ1142" t="s">
        <v>67</v>
      </c>
      <c r="AK1142" t="s">
        <v>109</v>
      </c>
      <c r="AL1142">
        <v>456715</v>
      </c>
      <c r="AM1142" t="s">
        <v>351</v>
      </c>
      <c r="AN1142" t="s">
        <v>1106</v>
      </c>
      <c r="AO1142" t="s">
        <v>123</v>
      </c>
      <c r="AP1142" t="s">
        <v>124</v>
      </c>
      <c r="AQ1142" t="s">
        <v>68</v>
      </c>
      <c r="AR1142" t="s">
        <v>93</v>
      </c>
      <c r="AS1142" t="s">
        <v>67</v>
      </c>
      <c r="AT1142" t="s">
        <v>67</v>
      </c>
      <c r="AU1142" t="s">
        <v>69</v>
      </c>
      <c r="AV1142" t="s">
        <v>67</v>
      </c>
      <c r="AW1142" t="s">
        <v>126</v>
      </c>
      <c r="AX1142" t="s">
        <v>352</v>
      </c>
      <c r="AY1142" t="s">
        <v>340</v>
      </c>
      <c r="AZ1142" t="s">
        <v>67</v>
      </c>
      <c r="BA1142" t="s">
        <v>341</v>
      </c>
      <c r="BB1142">
        <v>0</v>
      </c>
      <c r="BC1142" t="s">
        <v>67</v>
      </c>
      <c r="BD1142" t="s">
        <v>67</v>
      </c>
      <c r="BE1142" t="s">
        <v>67</v>
      </c>
      <c r="BF1142" t="s">
        <v>70</v>
      </c>
      <c r="BG1142" t="s">
        <v>128</v>
      </c>
      <c r="BH1142" t="s">
        <v>704</v>
      </c>
      <c r="BI1142" t="s">
        <v>67</v>
      </c>
      <c r="BJ1142" t="s">
        <v>147</v>
      </c>
      <c r="BK1142" t="s">
        <v>67</v>
      </c>
      <c r="BL1142" t="s">
        <v>130</v>
      </c>
      <c r="BM1142">
        <v>6.05</v>
      </c>
      <c r="BN1142">
        <v>6.07</v>
      </c>
      <c r="BO1142" t="s">
        <v>67</v>
      </c>
      <c r="BP1142" t="s">
        <v>67</v>
      </c>
      <c r="BQ1142" t="s">
        <v>148</v>
      </c>
      <c r="BR1142" t="s">
        <v>139</v>
      </c>
      <c r="BS1142" t="s">
        <v>66</v>
      </c>
      <c r="BT1142" t="s">
        <v>98</v>
      </c>
      <c r="BU1142">
        <v>-1.25</v>
      </c>
      <c r="BV1142">
        <v>-1</v>
      </c>
    </row>
    <row r="1143" spans="1:74" x14ac:dyDescent="0.25">
      <c r="A1143" t="s">
        <v>80</v>
      </c>
      <c r="B1143" t="s">
        <v>80</v>
      </c>
      <c r="C1143" t="s">
        <v>80</v>
      </c>
      <c r="D1143">
        <v>6.6</v>
      </c>
      <c r="E1143">
        <v>4.0999999999999996</v>
      </c>
      <c r="F1143" t="s">
        <v>67</v>
      </c>
      <c r="G1143" t="s">
        <v>88</v>
      </c>
      <c r="H1143">
        <v>199</v>
      </c>
      <c r="I1143">
        <v>1.1299999999999999</v>
      </c>
      <c r="J1143" t="s">
        <v>89</v>
      </c>
      <c r="K1143" t="s">
        <v>67</v>
      </c>
      <c r="L1143">
        <v>0</v>
      </c>
      <c r="M1143" t="s">
        <v>116</v>
      </c>
      <c r="N1143" t="s">
        <v>107</v>
      </c>
      <c r="O1143">
        <v>-2.5</v>
      </c>
      <c r="P1143">
        <v>-2.82</v>
      </c>
      <c r="Q1143">
        <v>-2</v>
      </c>
      <c r="R1143" t="s">
        <v>142</v>
      </c>
      <c r="S1143">
        <v>9.5</v>
      </c>
      <c r="T1143" t="s">
        <v>65</v>
      </c>
      <c r="U1143" t="s">
        <v>1276</v>
      </c>
      <c r="V1143" t="s">
        <v>257</v>
      </c>
      <c r="W1143" t="s">
        <v>80</v>
      </c>
      <c r="X1143">
        <v>4.63</v>
      </c>
      <c r="Y1143" t="s">
        <v>67</v>
      </c>
      <c r="Z1143">
        <v>-1.01</v>
      </c>
      <c r="AA1143" t="s">
        <v>65</v>
      </c>
      <c r="AB1143" t="s">
        <v>92</v>
      </c>
      <c r="AC1143">
        <v>-2.82</v>
      </c>
      <c r="AD1143">
        <v>2021</v>
      </c>
      <c r="AE1143">
        <v>70</v>
      </c>
      <c r="AF1143">
        <v>140</v>
      </c>
      <c r="AG1143" t="s">
        <v>93</v>
      </c>
      <c r="AH1143" t="s">
        <v>66</v>
      </c>
      <c r="AI1143">
        <v>1536</v>
      </c>
      <c r="AJ1143">
        <v>12.25</v>
      </c>
      <c r="AK1143" t="s">
        <v>109</v>
      </c>
      <c r="AL1143">
        <v>457708</v>
      </c>
      <c r="AM1143" t="s">
        <v>518</v>
      </c>
      <c r="AN1143" t="s">
        <v>67</v>
      </c>
      <c r="AO1143" t="s">
        <v>123</v>
      </c>
      <c r="AP1143" t="s">
        <v>124</v>
      </c>
      <c r="AQ1143" t="s">
        <v>68</v>
      </c>
      <c r="AR1143" t="s">
        <v>93</v>
      </c>
      <c r="AS1143" t="s">
        <v>67</v>
      </c>
      <c r="AT1143" t="s">
        <v>146</v>
      </c>
      <c r="AU1143" t="s">
        <v>125</v>
      </c>
      <c r="AV1143" t="s">
        <v>67</v>
      </c>
      <c r="AW1143" t="s">
        <v>126</v>
      </c>
      <c r="AX1143" t="s">
        <v>352</v>
      </c>
      <c r="AY1143" t="s">
        <v>110</v>
      </c>
      <c r="AZ1143">
        <v>413</v>
      </c>
      <c r="BA1143" t="s">
        <v>67</v>
      </c>
      <c r="BB1143">
        <v>0</v>
      </c>
      <c r="BC1143">
        <v>0.82</v>
      </c>
      <c r="BD1143">
        <v>0</v>
      </c>
      <c r="BE1143">
        <v>0</v>
      </c>
      <c r="BF1143" t="s">
        <v>70</v>
      </c>
      <c r="BG1143" t="s">
        <v>128</v>
      </c>
      <c r="BH1143" t="s">
        <v>704</v>
      </c>
      <c r="BI1143" t="s">
        <v>67</v>
      </c>
      <c r="BJ1143" t="s">
        <v>147</v>
      </c>
      <c r="BK1143" t="s">
        <v>67</v>
      </c>
      <c r="BL1143" t="s">
        <v>130</v>
      </c>
      <c r="BM1143" t="s">
        <v>67</v>
      </c>
      <c r="BN1143">
        <v>324.3</v>
      </c>
      <c r="BO1143">
        <v>1.57</v>
      </c>
      <c r="BP1143">
        <v>9.5</v>
      </c>
      <c r="BQ1143" t="s">
        <v>74</v>
      </c>
      <c r="BR1143" t="s">
        <v>139</v>
      </c>
      <c r="BS1143" t="s">
        <v>133</v>
      </c>
      <c r="BT1143" t="s">
        <v>98</v>
      </c>
      <c r="BU1143">
        <v>-1.25</v>
      </c>
      <c r="BV1143">
        <v>-1</v>
      </c>
    </row>
    <row r="1144" spans="1:74" x14ac:dyDescent="0.25">
      <c r="A1144" t="s">
        <v>80</v>
      </c>
      <c r="B1144" t="s">
        <v>80</v>
      </c>
      <c r="C1144" t="s">
        <v>80</v>
      </c>
      <c r="D1144">
        <v>11</v>
      </c>
      <c r="E1144">
        <v>3.17</v>
      </c>
      <c r="F1144" t="s">
        <v>67</v>
      </c>
      <c r="G1144" t="s">
        <v>88</v>
      </c>
      <c r="H1144">
        <v>199</v>
      </c>
      <c r="I1144">
        <v>1.1299999999999999</v>
      </c>
      <c r="J1144" t="s">
        <v>89</v>
      </c>
      <c r="K1144" t="s">
        <v>67</v>
      </c>
      <c r="L1144">
        <v>0</v>
      </c>
      <c r="M1144" t="s">
        <v>116</v>
      </c>
      <c r="N1144" t="s">
        <v>107</v>
      </c>
      <c r="O1144">
        <v>-2.5</v>
      </c>
      <c r="P1144">
        <v>-2.81</v>
      </c>
      <c r="Q1144">
        <v>-2.0699999999999998</v>
      </c>
      <c r="R1144" t="s">
        <v>142</v>
      </c>
      <c r="S1144">
        <v>8.6999999999999993</v>
      </c>
      <c r="T1144" t="s">
        <v>65</v>
      </c>
      <c r="U1144" t="s">
        <v>1276</v>
      </c>
      <c r="V1144" t="s">
        <v>257</v>
      </c>
      <c r="W1144" t="s">
        <v>80</v>
      </c>
      <c r="X1144">
        <v>3.58</v>
      </c>
      <c r="Y1144" t="s">
        <v>67</v>
      </c>
      <c r="Z1144">
        <v>-0.99</v>
      </c>
      <c r="AA1144" t="s">
        <v>65</v>
      </c>
      <c r="AB1144" t="s">
        <v>92</v>
      </c>
      <c r="AC1144">
        <v>-2.81</v>
      </c>
      <c r="AD1144">
        <v>2021</v>
      </c>
      <c r="AE1144">
        <v>125.9</v>
      </c>
      <c r="AF1144">
        <v>252</v>
      </c>
      <c r="AG1144" t="s">
        <v>93</v>
      </c>
      <c r="AH1144" t="s">
        <v>66</v>
      </c>
      <c r="AI1144">
        <v>1536</v>
      </c>
      <c r="AJ1144">
        <v>11.49</v>
      </c>
      <c r="AK1144" t="s">
        <v>109</v>
      </c>
      <c r="AL1144">
        <v>457709</v>
      </c>
      <c r="AM1144" t="s">
        <v>518</v>
      </c>
      <c r="AN1144" t="s">
        <v>67</v>
      </c>
      <c r="AO1144" t="s">
        <v>123</v>
      </c>
      <c r="AP1144" t="s">
        <v>124</v>
      </c>
      <c r="AQ1144" t="s">
        <v>68</v>
      </c>
      <c r="AR1144" t="s">
        <v>93</v>
      </c>
      <c r="AS1144" t="s">
        <v>67</v>
      </c>
      <c r="AT1144" t="s">
        <v>146</v>
      </c>
      <c r="AU1144" t="s">
        <v>125</v>
      </c>
      <c r="AV1144" t="s">
        <v>67</v>
      </c>
      <c r="AW1144" t="s">
        <v>126</v>
      </c>
      <c r="AX1144" t="s">
        <v>236</v>
      </c>
      <c r="AY1144" t="s">
        <v>110</v>
      </c>
      <c r="AZ1144">
        <v>467</v>
      </c>
      <c r="BA1144" t="s">
        <v>67</v>
      </c>
      <c r="BB1144">
        <v>0</v>
      </c>
      <c r="BC1144">
        <v>0.74</v>
      </c>
      <c r="BD1144">
        <v>0</v>
      </c>
      <c r="BE1144">
        <v>0</v>
      </c>
      <c r="BF1144" t="s">
        <v>70</v>
      </c>
      <c r="BG1144" t="s">
        <v>128</v>
      </c>
      <c r="BH1144" t="s">
        <v>704</v>
      </c>
      <c r="BI1144" t="s">
        <v>67</v>
      </c>
      <c r="BJ1144" t="s">
        <v>147</v>
      </c>
      <c r="BK1144" t="s">
        <v>67</v>
      </c>
      <c r="BL1144" t="s">
        <v>130</v>
      </c>
      <c r="BM1144" t="s">
        <v>67</v>
      </c>
      <c r="BN1144">
        <v>450.95</v>
      </c>
      <c r="BO1144">
        <v>1.56</v>
      </c>
      <c r="BP1144">
        <v>8.6999999999999993</v>
      </c>
      <c r="BQ1144" t="s">
        <v>74</v>
      </c>
      <c r="BR1144" t="s">
        <v>139</v>
      </c>
      <c r="BS1144" t="s">
        <v>133</v>
      </c>
      <c r="BT1144" t="s">
        <v>98</v>
      </c>
      <c r="BU1144">
        <v>-1.25</v>
      </c>
      <c r="BV1144">
        <v>-1</v>
      </c>
    </row>
    <row r="1145" spans="1:74" x14ac:dyDescent="0.25">
      <c r="A1145" t="s">
        <v>80</v>
      </c>
      <c r="B1145" t="s">
        <v>80</v>
      </c>
      <c r="C1145" t="s">
        <v>80</v>
      </c>
      <c r="D1145">
        <v>9.5</v>
      </c>
      <c r="E1145">
        <v>3.01</v>
      </c>
      <c r="F1145" t="s">
        <v>67</v>
      </c>
      <c r="G1145" t="s">
        <v>88</v>
      </c>
      <c r="H1145">
        <v>199</v>
      </c>
      <c r="I1145">
        <v>1.1299999999999999</v>
      </c>
      <c r="J1145" t="s">
        <v>89</v>
      </c>
      <c r="K1145" t="s">
        <v>67</v>
      </c>
      <c r="L1145">
        <v>0</v>
      </c>
      <c r="M1145" t="s">
        <v>116</v>
      </c>
      <c r="N1145" t="s">
        <v>107</v>
      </c>
      <c r="O1145">
        <v>-2.5</v>
      </c>
      <c r="P1145">
        <v>-2.77</v>
      </c>
      <c r="Q1145">
        <v>-2.0299999999999998</v>
      </c>
      <c r="R1145" t="s">
        <v>142</v>
      </c>
      <c r="S1145">
        <v>9.5</v>
      </c>
      <c r="T1145" t="s">
        <v>65</v>
      </c>
      <c r="U1145" t="s">
        <v>1276</v>
      </c>
      <c r="V1145" t="s">
        <v>257</v>
      </c>
      <c r="W1145" t="s">
        <v>80</v>
      </c>
      <c r="X1145">
        <v>3.4</v>
      </c>
      <c r="Y1145" t="s">
        <v>67</v>
      </c>
      <c r="Z1145">
        <v>-0.99</v>
      </c>
      <c r="AA1145" t="s">
        <v>65</v>
      </c>
      <c r="AB1145" t="s">
        <v>92</v>
      </c>
      <c r="AC1145">
        <v>-2.77</v>
      </c>
      <c r="AD1145">
        <v>2021</v>
      </c>
      <c r="AE1145">
        <v>100.5</v>
      </c>
      <c r="AF1145">
        <v>201</v>
      </c>
      <c r="AG1145" t="s">
        <v>93</v>
      </c>
      <c r="AH1145" t="s">
        <v>66</v>
      </c>
      <c r="AI1145">
        <v>1536</v>
      </c>
      <c r="AJ1145">
        <v>12.35</v>
      </c>
      <c r="AK1145" t="s">
        <v>109</v>
      </c>
      <c r="AL1145">
        <v>457710</v>
      </c>
      <c r="AM1145" t="s">
        <v>518</v>
      </c>
      <c r="AN1145" t="s">
        <v>67</v>
      </c>
      <c r="AO1145" t="s">
        <v>123</v>
      </c>
      <c r="AP1145" t="s">
        <v>124</v>
      </c>
      <c r="AQ1145" t="s">
        <v>68</v>
      </c>
      <c r="AR1145" t="s">
        <v>93</v>
      </c>
      <c r="AS1145" t="s">
        <v>67</v>
      </c>
      <c r="AT1145" t="s">
        <v>146</v>
      </c>
      <c r="AU1145" t="s">
        <v>125</v>
      </c>
      <c r="AV1145" t="s">
        <v>67</v>
      </c>
      <c r="AW1145" t="s">
        <v>126</v>
      </c>
      <c r="AX1145" t="s">
        <v>359</v>
      </c>
      <c r="AY1145" t="s">
        <v>110</v>
      </c>
      <c r="AZ1145">
        <v>468</v>
      </c>
      <c r="BA1145" t="s">
        <v>67</v>
      </c>
      <c r="BB1145">
        <v>0</v>
      </c>
      <c r="BC1145">
        <v>0.74</v>
      </c>
      <c r="BD1145">
        <v>0</v>
      </c>
      <c r="BE1145">
        <v>0</v>
      </c>
      <c r="BF1145" t="s">
        <v>70</v>
      </c>
      <c r="BG1145" t="s">
        <v>128</v>
      </c>
      <c r="BH1145" t="s">
        <v>704</v>
      </c>
      <c r="BI1145" t="s">
        <v>67</v>
      </c>
      <c r="BJ1145" t="s">
        <v>147</v>
      </c>
      <c r="BK1145" t="s">
        <v>67</v>
      </c>
      <c r="BL1145" t="s">
        <v>130</v>
      </c>
      <c r="BM1145" t="s">
        <v>67</v>
      </c>
      <c r="BN1145">
        <v>341.7</v>
      </c>
      <c r="BO1145">
        <v>1.52</v>
      </c>
      <c r="BP1145">
        <v>9.5</v>
      </c>
      <c r="BQ1145" t="s">
        <v>74</v>
      </c>
      <c r="BR1145" t="s">
        <v>139</v>
      </c>
      <c r="BS1145" t="s">
        <v>133</v>
      </c>
      <c r="BT1145" t="s">
        <v>98</v>
      </c>
      <c r="BU1145">
        <v>-1.25</v>
      </c>
      <c r="BV1145">
        <v>-1</v>
      </c>
    </row>
    <row r="1146" spans="1:74" x14ac:dyDescent="0.25">
      <c r="A1146" t="s">
        <v>80</v>
      </c>
      <c r="B1146" t="s">
        <v>80</v>
      </c>
      <c r="C1146" t="s">
        <v>80</v>
      </c>
      <c r="D1146">
        <v>7.8</v>
      </c>
      <c r="E1146">
        <v>2.4300000000000002</v>
      </c>
      <c r="F1146" t="s">
        <v>67</v>
      </c>
      <c r="G1146" t="s">
        <v>88</v>
      </c>
      <c r="H1146">
        <v>199</v>
      </c>
      <c r="I1146">
        <v>1.1299999999999999</v>
      </c>
      <c r="J1146" t="s">
        <v>89</v>
      </c>
      <c r="K1146" t="s">
        <v>67</v>
      </c>
      <c r="L1146">
        <v>0</v>
      </c>
      <c r="M1146" t="s">
        <v>116</v>
      </c>
      <c r="N1146" t="s">
        <v>107</v>
      </c>
      <c r="O1146">
        <v>-2.5</v>
      </c>
      <c r="P1146">
        <v>-2.75</v>
      </c>
      <c r="Q1146">
        <v>-2.04</v>
      </c>
      <c r="R1146" t="s">
        <v>142</v>
      </c>
      <c r="S1146">
        <v>9.3000000000000007</v>
      </c>
      <c r="T1146" t="s">
        <v>65</v>
      </c>
      <c r="U1146" t="s">
        <v>1276</v>
      </c>
      <c r="V1146" t="s">
        <v>257</v>
      </c>
      <c r="W1146" t="s">
        <v>80</v>
      </c>
      <c r="X1146">
        <v>2.75</v>
      </c>
      <c r="Y1146" t="s">
        <v>67</v>
      </c>
      <c r="Z1146">
        <v>-1.01</v>
      </c>
      <c r="AA1146" t="s">
        <v>65</v>
      </c>
      <c r="AB1146" t="s">
        <v>92</v>
      </c>
      <c r="AC1146">
        <v>-2.75</v>
      </c>
      <c r="AD1146">
        <v>2021</v>
      </c>
      <c r="AE1146">
        <v>83.4</v>
      </c>
      <c r="AF1146">
        <v>167</v>
      </c>
      <c r="AG1146" t="s">
        <v>93</v>
      </c>
      <c r="AH1146" t="s">
        <v>66</v>
      </c>
      <c r="AI1146">
        <v>1536</v>
      </c>
      <c r="AJ1146">
        <v>10.98</v>
      </c>
      <c r="AK1146" t="s">
        <v>109</v>
      </c>
      <c r="AL1146">
        <v>457711</v>
      </c>
      <c r="AM1146" t="s">
        <v>518</v>
      </c>
      <c r="AN1146" t="s">
        <v>67</v>
      </c>
      <c r="AO1146" t="s">
        <v>123</v>
      </c>
      <c r="AP1146" t="s">
        <v>124</v>
      </c>
      <c r="AQ1146" t="s">
        <v>68</v>
      </c>
      <c r="AR1146" t="s">
        <v>93</v>
      </c>
      <c r="AS1146" t="s">
        <v>67</v>
      </c>
      <c r="AT1146" t="s">
        <v>146</v>
      </c>
      <c r="AU1146" t="s">
        <v>125</v>
      </c>
      <c r="AV1146" t="s">
        <v>67</v>
      </c>
      <c r="AW1146" t="s">
        <v>126</v>
      </c>
      <c r="AX1146" t="s">
        <v>359</v>
      </c>
      <c r="AY1146" t="s">
        <v>110</v>
      </c>
      <c r="AZ1146">
        <v>470</v>
      </c>
      <c r="BA1146" t="s">
        <v>67</v>
      </c>
      <c r="BB1146">
        <v>0</v>
      </c>
      <c r="BC1146">
        <v>0.71</v>
      </c>
      <c r="BD1146">
        <v>0</v>
      </c>
      <c r="BE1146">
        <v>0</v>
      </c>
      <c r="BF1146" t="s">
        <v>70</v>
      </c>
      <c r="BG1146" t="s">
        <v>128</v>
      </c>
      <c r="BH1146" t="s">
        <v>704</v>
      </c>
      <c r="BI1146" t="s">
        <v>67</v>
      </c>
      <c r="BJ1146" t="s">
        <v>147</v>
      </c>
      <c r="BK1146" t="s">
        <v>67</v>
      </c>
      <c r="BL1146" t="s">
        <v>130</v>
      </c>
      <c r="BM1146" t="s">
        <v>67</v>
      </c>
      <c r="BN1146">
        <v>229.04</v>
      </c>
      <c r="BO1146">
        <v>1.5</v>
      </c>
      <c r="BP1146">
        <v>9.3000000000000007</v>
      </c>
      <c r="BQ1146" t="s">
        <v>74</v>
      </c>
      <c r="BR1146" t="s">
        <v>139</v>
      </c>
      <c r="BS1146" t="s">
        <v>133</v>
      </c>
      <c r="BT1146" t="s">
        <v>98</v>
      </c>
      <c r="BU1146">
        <v>-1.25</v>
      </c>
      <c r="BV1146">
        <v>-1</v>
      </c>
    </row>
    <row r="1147" spans="1:74" x14ac:dyDescent="0.25">
      <c r="A1147" t="s">
        <v>80</v>
      </c>
      <c r="B1147" t="s">
        <v>80</v>
      </c>
      <c r="C1147" t="s">
        <v>80</v>
      </c>
      <c r="D1147">
        <v>44.2</v>
      </c>
      <c r="E1147">
        <v>3.61</v>
      </c>
      <c r="F1147" t="s">
        <v>67</v>
      </c>
      <c r="G1147" t="s">
        <v>88</v>
      </c>
      <c r="H1147">
        <v>199</v>
      </c>
      <c r="I1147">
        <v>1.1299999999999999</v>
      </c>
      <c r="J1147" t="s">
        <v>89</v>
      </c>
      <c r="K1147" t="s">
        <v>67</v>
      </c>
      <c r="L1147">
        <v>0</v>
      </c>
      <c r="M1147" t="s">
        <v>116</v>
      </c>
      <c r="N1147" t="s">
        <v>90</v>
      </c>
      <c r="O1147">
        <v>-2.5</v>
      </c>
      <c r="P1147">
        <v>-2.8</v>
      </c>
      <c r="Q1147">
        <v>-2.08</v>
      </c>
      <c r="R1147" t="s">
        <v>142</v>
      </c>
      <c r="S1147">
        <v>25.4</v>
      </c>
      <c r="T1147" t="s">
        <v>65</v>
      </c>
      <c r="U1147" t="s">
        <v>1276</v>
      </c>
      <c r="V1147" t="s">
        <v>91</v>
      </c>
      <c r="W1147" t="s">
        <v>80</v>
      </c>
      <c r="X1147">
        <v>4.08</v>
      </c>
      <c r="Y1147" t="s">
        <v>67</v>
      </c>
      <c r="Z1147">
        <v>-1.05</v>
      </c>
      <c r="AA1147" t="s">
        <v>65</v>
      </c>
      <c r="AB1147" t="s">
        <v>92</v>
      </c>
      <c r="AC1147">
        <v>-2.8</v>
      </c>
      <c r="AD1147">
        <v>2021</v>
      </c>
      <c r="AE1147">
        <v>193.9</v>
      </c>
      <c r="AF1147">
        <v>388</v>
      </c>
      <c r="AG1147" t="s">
        <v>93</v>
      </c>
      <c r="AH1147" t="s">
        <v>66</v>
      </c>
      <c r="AI1147">
        <v>1536</v>
      </c>
      <c r="AJ1147">
        <v>18.28</v>
      </c>
      <c r="AK1147" t="s">
        <v>94</v>
      </c>
      <c r="AL1147">
        <v>457712</v>
      </c>
      <c r="AM1147" t="s">
        <v>518</v>
      </c>
      <c r="AN1147" t="s">
        <v>67</v>
      </c>
      <c r="AO1147" t="s">
        <v>123</v>
      </c>
      <c r="AP1147" t="s">
        <v>124</v>
      </c>
      <c r="AQ1147" t="s">
        <v>68</v>
      </c>
      <c r="AR1147" t="s">
        <v>93</v>
      </c>
      <c r="AS1147" t="s">
        <v>67</v>
      </c>
      <c r="AT1147" t="s">
        <v>146</v>
      </c>
      <c r="AU1147" t="s">
        <v>125</v>
      </c>
      <c r="AV1147" t="s">
        <v>67</v>
      </c>
      <c r="AW1147" t="s">
        <v>126</v>
      </c>
      <c r="AX1147" t="s">
        <v>352</v>
      </c>
      <c r="AY1147" t="s">
        <v>95</v>
      </c>
      <c r="AZ1147">
        <v>1262</v>
      </c>
      <c r="BA1147" t="s">
        <v>67</v>
      </c>
      <c r="BB1147">
        <v>0</v>
      </c>
      <c r="BC1147">
        <v>0.72</v>
      </c>
      <c r="BD1147">
        <v>1.3</v>
      </c>
      <c r="BE1147">
        <v>1.3</v>
      </c>
      <c r="BF1147" t="s">
        <v>70</v>
      </c>
      <c r="BG1147" t="s">
        <v>128</v>
      </c>
      <c r="BH1147" t="s">
        <v>704</v>
      </c>
      <c r="BI1147" t="s">
        <v>67</v>
      </c>
      <c r="BJ1147" t="s">
        <v>147</v>
      </c>
      <c r="BK1147" t="s">
        <v>67</v>
      </c>
      <c r="BL1147" t="s">
        <v>130</v>
      </c>
      <c r="BM1147" t="s">
        <v>67</v>
      </c>
      <c r="BN1147">
        <v>790.77</v>
      </c>
      <c r="BO1147">
        <v>1.55</v>
      </c>
      <c r="BP1147">
        <v>22.8</v>
      </c>
      <c r="BQ1147" t="s">
        <v>74</v>
      </c>
      <c r="BR1147" t="s">
        <v>139</v>
      </c>
      <c r="BS1147" t="s">
        <v>133</v>
      </c>
      <c r="BT1147" t="s">
        <v>98</v>
      </c>
      <c r="BU1147">
        <v>-1.25</v>
      </c>
      <c r="BV1147">
        <v>-1</v>
      </c>
    </row>
    <row r="1148" spans="1:74" x14ac:dyDescent="0.25">
      <c r="A1148" t="s">
        <v>80</v>
      </c>
      <c r="B1148" t="s">
        <v>80</v>
      </c>
      <c r="C1148" t="s">
        <v>80</v>
      </c>
      <c r="D1148">
        <v>22.3</v>
      </c>
      <c r="E1148">
        <v>3.21</v>
      </c>
      <c r="F1148" t="s">
        <v>67</v>
      </c>
      <c r="G1148" t="s">
        <v>88</v>
      </c>
      <c r="H1148">
        <v>199</v>
      </c>
      <c r="I1148">
        <v>1.1299999999999999</v>
      </c>
      <c r="J1148" t="s">
        <v>89</v>
      </c>
      <c r="K1148" t="s">
        <v>67</v>
      </c>
      <c r="L1148">
        <v>0</v>
      </c>
      <c r="M1148" t="s">
        <v>116</v>
      </c>
      <c r="N1148" t="s">
        <v>90</v>
      </c>
      <c r="O1148">
        <v>-2.69</v>
      </c>
      <c r="P1148">
        <v>-2.89</v>
      </c>
      <c r="Q1148">
        <v>-2.04</v>
      </c>
      <c r="R1148" t="s">
        <v>142</v>
      </c>
      <c r="S1148">
        <v>21.7</v>
      </c>
      <c r="T1148" t="s">
        <v>65</v>
      </c>
      <c r="U1148" t="s">
        <v>1276</v>
      </c>
      <c r="V1148" t="s">
        <v>91</v>
      </c>
      <c r="W1148" t="s">
        <v>80</v>
      </c>
      <c r="X1148">
        <v>3.63</v>
      </c>
      <c r="Y1148" t="s">
        <v>67</v>
      </c>
      <c r="Z1148">
        <v>-0.99</v>
      </c>
      <c r="AA1148" t="s">
        <v>65</v>
      </c>
      <c r="AB1148" t="s">
        <v>92</v>
      </c>
      <c r="AC1148">
        <v>-2.89</v>
      </c>
      <c r="AD1148">
        <v>2021</v>
      </c>
      <c r="AE1148">
        <v>116.8</v>
      </c>
      <c r="AF1148">
        <v>234</v>
      </c>
      <c r="AG1148" t="s">
        <v>93</v>
      </c>
      <c r="AH1148" t="s">
        <v>66</v>
      </c>
      <c r="AI1148">
        <v>1536</v>
      </c>
      <c r="AJ1148">
        <v>16.78</v>
      </c>
      <c r="AK1148" t="s">
        <v>94</v>
      </c>
      <c r="AL1148">
        <v>457713</v>
      </c>
      <c r="AM1148" t="s">
        <v>518</v>
      </c>
      <c r="AN1148" t="s">
        <v>67</v>
      </c>
      <c r="AO1148" t="s">
        <v>123</v>
      </c>
      <c r="AP1148" t="s">
        <v>124</v>
      </c>
      <c r="AQ1148" t="s">
        <v>68</v>
      </c>
      <c r="AR1148" t="s">
        <v>93</v>
      </c>
      <c r="AS1148" t="s">
        <v>67</v>
      </c>
      <c r="AT1148" t="s">
        <v>146</v>
      </c>
      <c r="AU1148" t="s">
        <v>125</v>
      </c>
      <c r="AV1148" t="s">
        <v>67</v>
      </c>
      <c r="AW1148" t="s">
        <v>126</v>
      </c>
      <c r="AX1148" t="s">
        <v>359</v>
      </c>
      <c r="AY1148" t="s">
        <v>95</v>
      </c>
      <c r="AZ1148">
        <v>1263</v>
      </c>
      <c r="BA1148" t="s">
        <v>67</v>
      </c>
      <c r="BB1148">
        <v>0</v>
      </c>
      <c r="BC1148">
        <v>0.85</v>
      </c>
      <c r="BD1148">
        <v>1.3</v>
      </c>
      <c r="BE1148">
        <v>1.3</v>
      </c>
      <c r="BF1148" t="s">
        <v>70</v>
      </c>
      <c r="BG1148" t="s">
        <v>128</v>
      </c>
      <c r="BH1148" t="s">
        <v>704</v>
      </c>
      <c r="BI1148" t="s">
        <v>67</v>
      </c>
      <c r="BJ1148" t="s">
        <v>147</v>
      </c>
      <c r="BK1148" t="s">
        <v>67</v>
      </c>
      <c r="BL1148" t="s">
        <v>130</v>
      </c>
      <c r="BM1148" t="s">
        <v>67</v>
      </c>
      <c r="BN1148">
        <v>423.54</v>
      </c>
      <c r="BO1148">
        <v>1.64</v>
      </c>
      <c r="BP1148">
        <v>19.100000000000001</v>
      </c>
      <c r="BQ1148" t="s">
        <v>74</v>
      </c>
      <c r="BR1148" t="s">
        <v>139</v>
      </c>
      <c r="BS1148" t="s">
        <v>133</v>
      </c>
      <c r="BT1148" t="s">
        <v>98</v>
      </c>
      <c r="BU1148">
        <v>-1.25</v>
      </c>
      <c r="BV1148">
        <v>-1</v>
      </c>
    </row>
    <row r="1149" spans="1:74" x14ac:dyDescent="0.25">
      <c r="A1149" t="s">
        <v>80</v>
      </c>
      <c r="B1149" t="s">
        <v>80</v>
      </c>
      <c r="C1149" t="s">
        <v>80</v>
      </c>
      <c r="D1149">
        <v>32.5</v>
      </c>
      <c r="E1149">
        <v>4.38</v>
      </c>
      <c r="F1149" t="s">
        <v>67</v>
      </c>
      <c r="G1149" t="s">
        <v>88</v>
      </c>
      <c r="H1149">
        <v>199</v>
      </c>
      <c r="I1149">
        <v>1.1299999999999999</v>
      </c>
      <c r="J1149" t="s">
        <v>89</v>
      </c>
      <c r="K1149" t="s">
        <v>67</v>
      </c>
      <c r="L1149">
        <v>0</v>
      </c>
      <c r="M1149" t="s">
        <v>116</v>
      </c>
      <c r="N1149" t="s">
        <v>90</v>
      </c>
      <c r="O1149">
        <v>-2.5</v>
      </c>
      <c r="P1149">
        <v>-2.74</v>
      </c>
      <c r="Q1149">
        <v>-2.02</v>
      </c>
      <c r="R1149" t="s">
        <v>142</v>
      </c>
      <c r="S1149">
        <v>20.9</v>
      </c>
      <c r="T1149" t="s">
        <v>65</v>
      </c>
      <c r="U1149" t="s">
        <v>1276</v>
      </c>
      <c r="V1149" t="s">
        <v>91</v>
      </c>
      <c r="W1149" t="s">
        <v>80</v>
      </c>
      <c r="X1149">
        <v>4.95</v>
      </c>
      <c r="Y1149" t="s">
        <v>67</v>
      </c>
      <c r="Z1149">
        <v>-1.01</v>
      </c>
      <c r="AA1149" t="s">
        <v>65</v>
      </c>
      <c r="AB1149" t="s">
        <v>92</v>
      </c>
      <c r="AC1149">
        <v>-2.74</v>
      </c>
      <c r="AD1149">
        <v>2021</v>
      </c>
      <c r="AE1149">
        <v>177.5</v>
      </c>
      <c r="AF1149">
        <v>355</v>
      </c>
      <c r="AG1149" t="s">
        <v>93</v>
      </c>
      <c r="AH1149" t="s">
        <v>66</v>
      </c>
      <c r="AI1149">
        <v>1536</v>
      </c>
      <c r="AJ1149">
        <v>18.05</v>
      </c>
      <c r="AK1149" t="s">
        <v>94</v>
      </c>
      <c r="AL1149">
        <v>457714</v>
      </c>
      <c r="AM1149" t="s">
        <v>518</v>
      </c>
      <c r="AN1149" t="s">
        <v>67</v>
      </c>
      <c r="AO1149" t="s">
        <v>123</v>
      </c>
      <c r="AP1149" t="s">
        <v>124</v>
      </c>
      <c r="AQ1149" t="s">
        <v>68</v>
      </c>
      <c r="AR1149" t="s">
        <v>93</v>
      </c>
      <c r="AS1149" t="s">
        <v>67</v>
      </c>
      <c r="AT1149" t="s">
        <v>146</v>
      </c>
      <c r="AU1149" t="s">
        <v>125</v>
      </c>
      <c r="AV1149" t="s">
        <v>67</v>
      </c>
      <c r="AW1149" t="s">
        <v>126</v>
      </c>
      <c r="AX1149" t="s">
        <v>359</v>
      </c>
      <c r="AY1149" t="s">
        <v>95</v>
      </c>
      <c r="AZ1149">
        <v>1264</v>
      </c>
      <c r="BA1149" t="s">
        <v>67</v>
      </c>
      <c r="BB1149">
        <v>0</v>
      </c>
      <c r="BC1149">
        <v>0.72</v>
      </c>
      <c r="BD1149">
        <v>1.3</v>
      </c>
      <c r="BE1149">
        <v>1.3</v>
      </c>
      <c r="BF1149" t="s">
        <v>70</v>
      </c>
      <c r="BG1149" t="s">
        <v>128</v>
      </c>
      <c r="BH1149" t="s">
        <v>704</v>
      </c>
      <c r="BI1149" t="s">
        <v>67</v>
      </c>
      <c r="BJ1149" t="s">
        <v>147</v>
      </c>
      <c r="BK1149" t="s">
        <v>67</v>
      </c>
      <c r="BL1149" t="s">
        <v>130</v>
      </c>
      <c r="BM1149" t="s">
        <v>67</v>
      </c>
      <c r="BN1149">
        <v>878.45</v>
      </c>
      <c r="BO1149">
        <v>1.49</v>
      </c>
      <c r="BP1149">
        <v>18.3</v>
      </c>
      <c r="BQ1149" t="s">
        <v>74</v>
      </c>
      <c r="BR1149" t="s">
        <v>139</v>
      </c>
      <c r="BS1149" t="s">
        <v>133</v>
      </c>
      <c r="BT1149" t="s">
        <v>98</v>
      </c>
      <c r="BU1149">
        <v>-1.25</v>
      </c>
      <c r="BV1149">
        <v>-1</v>
      </c>
    </row>
    <row r="1150" spans="1:74" x14ac:dyDescent="0.25">
      <c r="A1150" t="s">
        <v>80</v>
      </c>
      <c r="B1150" t="s">
        <v>80</v>
      </c>
      <c r="C1150" t="s">
        <v>80</v>
      </c>
      <c r="D1150">
        <v>3.5</v>
      </c>
      <c r="E1150">
        <v>0.22</v>
      </c>
      <c r="F1150">
        <v>0.98</v>
      </c>
      <c r="G1150" t="s">
        <v>88</v>
      </c>
      <c r="H1150">
        <v>199</v>
      </c>
      <c r="I1150">
        <v>1.1299999999999999</v>
      </c>
      <c r="J1150" t="s">
        <v>89</v>
      </c>
      <c r="K1150" t="s">
        <v>67</v>
      </c>
      <c r="L1150">
        <v>0</v>
      </c>
      <c r="M1150" t="s">
        <v>116</v>
      </c>
      <c r="N1150" t="s">
        <v>107</v>
      </c>
      <c r="O1150">
        <v>-1.9</v>
      </c>
      <c r="P1150">
        <v>-1.52</v>
      </c>
      <c r="Q1150">
        <v>-1.47</v>
      </c>
      <c r="R1150" t="s">
        <v>142</v>
      </c>
      <c r="S1150">
        <v>6.7</v>
      </c>
      <c r="T1150" t="s">
        <v>65</v>
      </c>
      <c r="U1150" t="s">
        <v>1276</v>
      </c>
      <c r="V1150" t="s">
        <v>257</v>
      </c>
      <c r="W1150" t="s">
        <v>80</v>
      </c>
      <c r="X1150">
        <v>0.25</v>
      </c>
      <c r="Y1150">
        <v>1.01</v>
      </c>
      <c r="Z1150">
        <v>-1</v>
      </c>
      <c r="AA1150" t="s">
        <v>65</v>
      </c>
      <c r="AB1150" t="s">
        <v>92</v>
      </c>
      <c r="AC1150">
        <v>-1.52</v>
      </c>
      <c r="AD1150">
        <v>2021</v>
      </c>
      <c r="AE1150">
        <v>98.9</v>
      </c>
      <c r="AF1150">
        <v>198</v>
      </c>
      <c r="AG1150" t="s">
        <v>93</v>
      </c>
      <c r="AH1150" t="s">
        <v>66</v>
      </c>
      <c r="AI1150">
        <v>1536</v>
      </c>
      <c r="AJ1150">
        <v>2.76</v>
      </c>
      <c r="AK1150" t="s">
        <v>109</v>
      </c>
      <c r="AL1150">
        <v>457715</v>
      </c>
      <c r="AM1150" t="s">
        <v>518</v>
      </c>
      <c r="AN1150" t="s">
        <v>67</v>
      </c>
      <c r="AO1150" t="s">
        <v>123</v>
      </c>
      <c r="AP1150" t="s">
        <v>124</v>
      </c>
      <c r="AQ1150" t="s">
        <v>68</v>
      </c>
      <c r="AR1150" t="s">
        <v>93</v>
      </c>
      <c r="AS1150" t="s">
        <v>67</v>
      </c>
      <c r="AT1150" t="s">
        <v>146</v>
      </c>
      <c r="AU1150" t="s">
        <v>125</v>
      </c>
      <c r="AV1150" t="s">
        <v>67</v>
      </c>
      <c r="AW1150" t="s">
        <v>126</v>
      </c>
      <c r="AX1150" t="s">
        <v>236</v>
      </c>
      <c r="AY1150" t="s">
        <v>110</v>
      </c>
      <c r="AZ1150">
        <v>1265</v>
      </c>
      <c r="BA1150" t="s">
        <v>67</v>
      </c>
      <c r="BB1150">
        <v>0</v>
      </c>
      <c r="BC1150">
        <v>0.05</v>
      </c>
      <c r="BD1150">
        <v>1.3</v>
      </c>
      <c r="BE1150">
        <v>0</v>
      </c>
      <c r="BF1150" t="s">
        <v>70</v>
      </c>
      <c r="BG1150" t="s">
        <v>128</v>
      </c>
      <c r="BH1150" t="s">
        <v>704</v>
      </c>
      <c r="BI1150" t="s">
        <v>67</v>
      </c>
      <c r="BJ1150" t="s">
        <v>147</v>
      </c>
      <c r="BK1150" t="s">
        <v>67</v>
      </c>
      <c r="BL1150" t="s">
        <v>130</v>
      </c>
      <c r="BM1150">
        <v>99.888999999999996</v>
      </c>
      <c r="BN1150">
        <v>24.58</v>
      </c>
      <c r="BO1150">
        <v>0.27</v>
      </c>
      <c r="BP1150">
        <v>3.5</v>
      </c>
      <c r="BQ1150" t="s">
        <v>131</v>
      </c>
      <c r="BR1150" t="s">
        <v>139</v>
      </c>
      <c r="BS1150" t="s">
        <v>133</v>
      </c>
      <c r="BT1150" t="s">
        <v>98</v>
      </c>
      <c r="BU1150">
        <v>-1.25</v>
      </c>
      <c r="BV1150">
        <v>-1</v>
      </c>
    </row>
    <row r="1151" spans="1:74" x14ac:dyDescent="0.25">
      <c r="A1151" t="s">
        <v>80</v>
      </c>
      <c r="B1151" t="s">
        <v>80</v>
      </c>
      <c r="C1151" t="s">
        <v>80</v>
      </c>
      <c r="D1151">
        <v>0</v>
      </c>
      <c r="E1151" t="s">
        <v>67</v>
      </c>
      <c r="F1151" t="s">
        <v>67</v>
      </c>
      <c r="G1151" t="s">
        <v>67</v>
      </c>
      <c r="H1151">
        <v>199</v>
      </c>
      <c r="I1151">
        <v>1.1299999999999999</v>
      </c>
      <c r="J1151" t="s">
        <v>67</v>
      </c>
      <c r="K1151" t="s">
        <v>67</v>
      </c>
      <c r="L1151" t="s">
        <v>67</v>
      </c>
      <c r="M1151" t="s">
        <v>116</v>
      </c>
      <c r="N1151" t="s">
        <v>117</v>
      </c>
      <c r="O1151">
        <v>-2.5</v>
      </c>
      <c r="P1151" t="s">
        <v>67</v>
      </c>
      <c r="Q1151" t="s">
        <v>67</v>
      </c>
      <c r="R1151" t="s">
        <v>72</v>
      </c>
      <c r="S1151" t="s">
        <v>67</v>
      </c>
      <c r="T1151" t="s">
        <v>120</v>
      </c>
      <c r="U1151" t="s">
        <v>1277</v>
      </c>
      <c r="V1151" t="s">
        <v>119</v>
      </c>
      <c r="W1151" t="s">
        <v>80</v>
      </c>
      <c r="X1151">
        <v>0.5</v>
      </c>
      <c r="Y1151">
        <v>0.5</v>
      </c>
      <c r="Z1151" t="s">
        <v>67</v>
      </c>
      <c r="AA1151" t="s">
        <v>120</v>
      </c>
      <c r="AB1151" t="s">
        <v>92</v>
      </c>
      <c r="AC1151" t="s">
        <v>67</v>
      </c>
      <c r="AD1151">
        <v>2021</v>
      </c>
      <c r="AE1151">
        <v>8</v>
      </c>
      <c r="AF1151">
        <v>16</v>
      </c>
      <c r="AG1151" t="s">
        <v>93</v>
      </c>
      <c r="AH1151" t="s">
        <v>66</v>
      </c>
      <c r="AI1151" t="s">
        <v>67</v>
      </c>
      <c r="AJ1151" t="s">
        <v>67</v>
      </c>
      <c r="AK1151" t="s">
        <v>109</v>
      </c>
      <c r="AL1151">
        <v>456731</v>
      </c>
      <c r="AM1151" t="s">
        <v>518</v>
      </c>
      <c r="AN1151" t="s">
        <v>1106</v>
      </c>
      <c r="AO1151" t="s">
        <v>123</v>
      </c>
      <c r="AP1151" t="s">
        <v>124</v>
      </c>
      <c r="AQ1151" t="s">
        <v>68</v>
      </c>
      <c r="AR1151" t="s">
        <v>93</v>
      </c>
      <c r="AS1151" t="s">
        <v>67</v>
      </c>
      <c r="AT1151" t="s">
        <v>67</v>
      </c>
      <c r="AU1151" t="s">
        <v>69</v>
      </c>
      <c r="AV1151" t="s">
        <v>67</v>
      </c>
      <c r="AW1151" t="s">
        <v>126</v>
      </c>
      <c r="AX1151" t="s">
        <v>236</v>
      </c>
      <c r="AY1151" t="s">
        <v>340</v>
      </c>
      <c r="AZ1151" t="s">
        <v>67</v>
      </c>
      <c r="BA1151" t="s">
        <v>341</v>
      </c>
      <c r="BB1151">
        <v>0</v>
      </c>
      <c r="BC1151" t="s">
        <v>67</v>
      </c>
      <c r="BD1151" t="s">
        <v>67</v>
      </c>
      <c r="BE1151" t="s">
        <v>67</v>
      </c>
      <c r="BF1151" t="s">
        <v>70</v>
      </c>
      <c r="BG1151" t="s">
        <v>128</v>
      </c>
      <c r="BH1151" t="s">
        <v>704</v>
      </c>
      <c r="BI1151" t="s">
        <v>67</v>
      </c>
      <c r="BJ1151" t="s">
        <v>147</v>
      </c>
      <c r="BK1151" t="s">
        <v>67</v>
      </c>
      <c r="BL1151" t="s">
        <v>130</v>
      </c>
      <c r="BM1151">
        <v>4</v>
      </c>
      <c r="BN1151">
        <v>4</v>
      </c>
      <c r="BO1151" t="s">
        <v>67</v>
      </c>
      <c r="BP1151" t="s">
        <v>67</v>
      </c>
      <c r="BQ1151" t="s">
        <v>148</v>
      </c>
      <c r="BR1151" t="s">
        <v>139</v>
      </c>
      <c r="BS1151" t="s">
        <v>66</v>
      </c>
      <c r="BT1151" t="s">
        <v>98</v>
      </c>
      <c r="BU1151">
        <v>-1.25</v>
      </c>
      <c r="BV1151">
        <v>-1</v>
      </c>
    </row>
    <row r="1152" spans="1:74" x14ac:dyDescent="0.25">
      <c r="A1152" t="s">
        <v>80</v>
      </c>
      <c r="B1152" t="s">
        <v>80</v>
      </c>
      <c r="C1152" t="s">
        <v>80</v>
      </c>
      <c r="D1152">
        <v>0</v>
      </c>
      <c r="E1152" t="s">
        <v>67</v>
      </c>
      <c r="F1152" t="s">
        <v>67</v>
      </c>
      <c r="G1152" t="s">
        <v>67</v>
      </c>
      <c r="H1152">
        <v>199</v>
      </c>
      <c r="I1152">
        <v>1.1299999999999999</v>
      </c>
      <c r="J1152" t="s">
        <v>67</v>
      </c>
      <c r="K1152" t="s">
        <v>67</v>
      </c>
      <c r="L1152" t="s">
        <v>67</v>
      </c>
      <c r="M1152" t="s">
        <v>116</v>
      </c>
      <c r="N1152" t="s">
        <v>117</v>
      </c>
      <c r="O1152">
        <v>-2.5</v>
      </c>
      <c r="P1152" t="s">
        <v>67</v>
      </c>
      <c r="Q1152" t="s">
        <v>67</v>
      </c>
      <c r="R1152" t="s">
        <v>72</v>
      </c>
      <c r="S1152" t="s">
        <v>67</v>
      </c>
      <c r="T1152" t="s">
        <v>120</v>
      </c>
      <c r="U1152" t="s">
        <v>1278</v>
      </c>
      <c r="V1152" t="s">
        <v>119</v>
      </c>
      <c r="W1152" t="s">
        <v>80</v>
      </c>
      <c r="X1152">
        <v>0.5</v>
      </c>
      <c r="Y1152">
        <v>0.5</v>
      </c>
      <c r="Z1152" t="s">
        <v>67</v>
      </c>
      <c r="AA1152" t="s">
        <v>120</v>
      </c>
      <c r="AB1152" t="s">
        <v>92</v>
      </c>
      <c r="AC1152" t="s">
        <v>67</v>
      </c>
      <c r="AD1152">
        <v>2021</v>
      </c>
      <c r="AE1152">
        <v>7.9</v>
      </c>
      <c r="AF1152">
        <v>16</v>
      </c>
      <c r="AG1152" t="s">
        <v>93</v>
      </c>
      <c r="AH1152" t="s">
        <v>66</v>
      </c>
      <c r="AI1152" t="s">
        <v>67</v>
      </c>
      <c r="AJ1152" t="s">
        <v>67</v>
      </c>
      <c r="AK1152" t="s">
        <v>109</v>
      </c>
      <c r="AL1152">
        <v>456734</v>
      </c>
      <c r="AM1152" t="s">
        <v>518</v>
      </c>
      <c r="AN1152" t="s">
        <v>1106</v>
      </c>
      <c r="AO1152" t="s">
        <v>123</v>
      </c>
      <c r="AP1152" t="s">
        <v>124</v>
      </c>
      <c r="AQ1152" t="s">
        <v>68</v>
      </c>
      <c r="AR1152" t="s">
        <v>93</v>
      </c>
      <c r="AS1152" t="s">
        <v>67</v>
      </c>
      <c r="AT1152" t="s">
        <v>67</v>
      </c>
      <c r="AU1152" t="s">
        <v>69</v>
      </c>
      <c r="AV1152" t="s">
        <v>67</v>
      </c>
      <c r="AW1152" t="s">
        <v>126</v>
      </c>
      <c r="AX1152" t="s">
        <v>236</v>
      </c>
      <c r="AY1152" t="s">
        <v>340</v>
      </c>
      <c r="AZ1152" t="s">
        <v>67</v>
      </c>
      <c r="BA1152" t="s">
        <v>341</v>
      </c>
      <c r="BB1152">
        <v>0</v>
      </c>
      <c r="BC1152" t="s">
        <v>67</v>
      </c>
      <c r="BD1152" t="s">
        <v>67</v>
      </c>
      <c r="BE1152" t="s">
        <v>67</v>
      </c>
      <c r="BF1152" t="s">
        <v>70</v>
      </c>
      <c r="BG1152" t="s">
        <v>128</v>
      </c>
      <c r="BH1152" t="s">
        <v>704</v>
      </c>
      <c r="BI1152" t="s">
        <v>67</v>
      </c>
      <c r="BJ1152" t="s">
        <v>147</v>
      </c>
      <c r="BK1152" t="s">
        <v>67</v>
      </c>
      <c r="BL1152" t="s">
        <v>130</v>
      </c>
      <c r="BM1152">
        <v>3.95</v>
      </c>
      <c r="BN1152">
        <v>3.93</v>
      </c>
      <c r="BO1152" t="s">
        <v>67</v>
      </c>
      <c r="BP1152" t="s">
        <v>67</v>
      </c>
      <c r="BQ1152" t="s">
        <v>148</v>
      </c>
      <c r="BR1152" t="s">
        <v>139</v>
      </c>
      <c r="BS1152" t="s">
        <v>66</v>
      </c>
      <c r="BT1152" t="s">
        <v>98</v>
      </c>
      <c r="BU1152">
        <v>-1.25</v>
      </c>
      <c r="BV1152">
        <v>-1</v>
      </c>
    </row>
    <row r="1153" spans="1:74" x14ac:dyDescent="0.25">
      <c r="A1153" t="s">
        <v>80</v>
      </c>
      <c r="B1153" t="s">
        <v>80</v>
      </c>
      <c r="C1153" t="s">
        <v>80</v>
      </c>
      <c r="D1153">
        <v>0</v>
      </c>
      <c r="E1153" t="s">
        <v>67</v>
      </c>
      <c r="F1153" t="s">
        <v>67</v>
      </c>
      <c r="G1153" t="s">
        <v>67</v>
      </c>
      <c r="H1153">
        <v>199</v>
      </c>
      <c r="I1153">
        <v>1.1299999999999999</v>
      </c>
      <c r="J1153" t="s">
        <v>67</v>
      </c>
      <c r="K1153" t="s">
        <v>67</v>
      </c>
      <c r="L1153" t="s">
        <v>67</v>
      </c>
      <c r="M1153" t="s">
        <v>116</v>
      </c>
      <c r="N1153" t="s">
        <v>117</v>
      </c>
      <c r="O1153">
        <v>-2.5</v>
      </c>
      <c r="P1153" t="s">
        <v>67</v>
      </c>
      <c r="Q1153" t="s">
        <v>67</v>
      </c>
      <c r="R1153" t="s">
        <v>72</v>
      </c>
      <c r="S1153" t="s">
        <v>67</v>
      </c>
      <c r="T1153" t="s">
        <v>120</v>
      </c>
      <c r="U1153" t="s">
        <v>1279</v>
      </c>
      <c r="V1153" t="s">
        <v>119</v>
      </c>
      <c r="W1153" t="s">
        <v>80</v>
      </c>
      <c r="X1153">
        <v>0.5</v>
      </c>
      <c r="Y1153">
        <v>0.5</v>
      </c>
      <c r="Z1153" t="s">
        <v>67</v>
      </c>
      <c r="AA1153" t="s">
        <v>120</v>
      </c>
      <c r="AB1153" t="s">
        <v>92</v>
      </c>
      <c r="AC1153" t="s">
        <v>67</v>
      </c>
      <c r="AD1153">
        <v>2021</v>
      </c>
      <c r="AE1153">
        <v>7.7</v>
      </c>
      <c r="AF1153">
        <v>15</v>
      </c>
      <c r="AG1153" t="s">
        <v>93</v>
      </c>
      <c r="AH1153" t="s">
        <v>66</v>
      </c>
      <c r="AI1153" t="s">
        <v>67</v>
      </c>
      <c r="AJ1153" t="s">
        <v>67</v>
      </c>
      <c r="AK1153" t="s">
        <v>109</v>
      </c>
      <c r="AL1153">
        <v>456753</v>
      </c>
      <c r="AM1153" t="s">
        <v>518</v>
      </c>
      <c r="AN1153" t="s">
        <v>1106</v>
      </c>
      <c r="AO1153" t="s">
        <v>123</v>
      </c>
      <c r="AP1153" t="s">
        <v>124</v>
      </c>
      <c r="AQ1153" t="s">
        <v>68</v>
      </c>
      <c r="AR1153" t="s">
        <v>93</v>
      </c>
      <c r="AS1153" t="s">
        <v>67</v>
      </c>
      <c r="AT1153" t="s">
        <v>67</v>
      </c>
      <c r="AU1153" t="s">
        <v>69</v>
      </c>
      <c r="AV1153" t="s">
        <v>67</v>
      </c>
      <c r="AW1153" t="s">
        <v>126</v>
      </c>
      <c r="AX1153" t="s">
        <v>359</v>
      </c>
      <c r="AY1153" t="s">
        <v>340</v>
      </c>
      <c r="AZ1153" t="s">
        <v>67</v>
      </c>
      <c r="BA1153" t="s">
        <v>341</v>
      </c>
      <c r="BB1153">
        <v>0</v>
      </c>
      <c r="BC1153" t="s">
        <v>67</v>
      </c>
      <c r="BD1153" t="s">
        <v>67</v>
      </c>
      <c r="BE1153" t="s">
        <v>67</v>
      </c>
      <c r="BF1153" t="s">
        <v>70</v>
      </c>
      <c r="BG1153" t="s">
        <v>128</v>
      </c>
      <c r="BH1153" t="s">
        <v>704</v>
      </c>
      <c r="BI1153" t="s">
        <v>67</v>
      </c>
      <c r="BJ1153" t="s">
        <v>147</v>
      </c>
      <c r="BK1153" t="s">
        <v>67</v>
      </c>
      <c r="BL1153" t="s">
        <v>130</v>
      </c>
      <c r="BM1153">
        <v>3.85</v>
      </c>
      <c r="BN1153">
        <v>3.84</v>
      </c>
      <c r="BO1153" t="s">
        <v>67</v>
      </c>
      <c r="BP1153" t="s">
        <v>67</v>
      </c>
      <c r="BQ1153" t="s">
        <v>148</v>
      </c>
      <c r="BR1153" t="s">
        <v>139</v>
      </c>
      <c r="BS1153" t="s">
        <v>66</v>
      </c>
      <c r="BT1153" t="s">
        <v>98</v>
      </c>
      <c r="BU1153">
        <v>-1.25</v>
      </c>
      <c r="BV1153">
        <v>-1</v>
      </c>
    </row>
    <row r="1154" spans="1:74" x14ac:dyDescent="0.25">
      <c r="A1154" t="s">
        <v>80</v>
      </c>
      <c r="B1154" t="s">
        <v>80</v>
      </c>
      <c r="C1154" t="s">
        <v>80</v>
      </c>
      <c r="D1154">
        <v>0</v>
      </c>
      <c r="E1154" t="s">
        <v>67</v>
      </c>
      <c r="F1154" t="s">
        <v>67</v>
      </c>
      <c r="G1154" t="s">
        <v>67</v>
      </c>
      <c r="H1154">
        <v>199</v>
      </c>
      <c r="I1154">
        <v>1.1299999999999999</v>
      </c>
      <c r="J1154" t="s">
        <v>67</v>
      </c>
      <c r="K1154" t="s">
        <v>67</v>
      </c>
      <c r="L1154" t="s">
        <v>67</v>
      </c>
      <c r="M1154" t="s">
        <v>116</v>
      </c>
      <c r="N1154" t="s">
        <v>117</v>
      </c>
      <c r="O1154">
        <v>-2.5</v>
      </c>
      <c r="P1154" t="s">
        <v>67</v>
      </c>
      <c r="Q1154" t="s">
        <v>67</v>
      </c>
      <c r="R1154" t="s">
        <v>72</v>
      </c>
      <c r="S1154" t="s">
        <v>67</v>
      </c>
      <c r="T1154" t="s">
        <v>120</v>
      </c>
      <c r="U1154" t="s">
        <v>1280</v>
      </c>
      <c r="V1154" t="s">
        <v>119</v>
      </c>
      <c r="W1154" t="s">
        <v>80</v>
      </c>
      <c r="X1154">
        <v>0.5</v>
      </c>
      <c r="Y1154">
        <v>0.5</v>
      </c>
      <c r="Z1154" t="s">
        <v>67</v>
      </c>
      <c r="AA1154" t="s">
        <v>120</v>
      </c>
      <c r="AB1154" t="s">
        <v>92</v>
      </c>
      <c r="AC1154" t="s">
        <v>67</v>
      </c>
      <c r="AD1154">
        <v>2021</v>
      </c>
      <c r="AE1154">
        <v>8</v>
      </c>
      <c r="AF1154">
        <v>16</v>
      </c>
      <c r="AG1154" t="s">
        <v>93</v>
      </c>
      <c r="AH1154" t="s">
        <v>66</v>
      </c>
      <c r="AI1154" t="s">
        <v>67</v>
      </c>
      <c r="AJ1154" t="s">
        <v>67</v>
      </c>
      <c r="AK1154" t="s">
        <v>109</v>
      </c>
      <c r="AL1154">
        <v>456729</v>
      </c>
      <c r="AM1154" t="s">
        <v>518</v>
      </c>
      <c r="AN1154" t="s">
        <v>1106</v>
      </c>
      <c r="AO1154" t="s">
        <v>123</v>
      </c>
      <c r="AP1154" t="s">
        <v>124</v>
      </c>
      <c r="AQ1154" t="s">
        <v>68</v>
      </c>
      <c r="AR1154" t="s">
        <v>93</v>
      </c>
      <c r="AS1154" t="s">
        <v>67</v>
      </c>
      <c r="AT1154" t="s">
        <v>67</v>
      </c>
      <c r="AU1154" t="s">
        <v>69</v>
      </c>
      <c r="AV1154" t="s">
        <v>67</v>
      </c>
      <c r="AW1154" t="s">
        <v>126</v>
      </c>
      <c r="AX1154" t="s">
        <v>359</v>
      </c>
      <c r="AY1154" t="s">
        <v>340</v>
      </c>
      <c r="AZ1154" t="s">
        <v>67</v>
      </c>
      <c r="BA1154" t="s">
        <v>341</v>
      </c>
      <c r="BB1154">
        <v>0</v>
      </c>
      <c r="BC1154" t="s">
        <v>67</v>
      </c>
      <c r="BD1154" t="s">
        <v>67</v>
      </c>
      <c r="BE1154" t="s">
        <v>67</v>
      </c>
      <c r="BF1154" t="s">
        <v>70</v>
      </c>
      <c r="BG1154" t="s">
        <v>128</v>
      </c>
      <c r="BH1154" t="s">
        <v>704</v>
      </c>
      <c r="BI1154" t="s">
        <v>67</v>
      </c>
      <c r="BJ1154" t="s">
        <v>147</v>
      </c>
      <c r="BK1154" t="s">
        <v>67</v>
      </c>
      <c r="BL1154" t="s">
        <v>130</v>
      </c>
      <c r="BM1154">
        <v>4</v>
      </c>
      <c r="BN1154">
        <v>3.98</v>
      </c>
      <c r="BO1154" t="s">
        <v>67</v>
      </c>
      <c r="BP1154" t="s">
        <v>67</v>
      </c>
      <c r="BQ1154" t="s">
        <v>148</v>
      </c>
      <c r="BR1154" t="s">
        <v>139</v>
      </c>
      <c r="BS1154" t="s">
        <v>66</v>
      </c>
      <c r="BT1154" t="s">
        <v>98</v>
      </c>
      <c r="BU1154">
        <v>-1.25</v>
      </c>
      <c r="BV1154">
        <v>-1</v>
      </c>
    </row>
    <row r="1155" spans="1:74" x14ac:dyDescent="0.25">
      <c r="A1155" t="s">
        <v>80</v>
      </c>
      <c r="B1155" t="s">
        <v>80</v>
      </c>
      <c r="C1155" t="s">
        <v>80</v>
      </c>
      <c r="D1155">
        <v>0</v>
      </c>
      <c r="E1155" t="s">
        <v>67</v>
      </c>
      <c r="F1155" t="s">
        <v>67</v>
      </c>
      <c r="G1155" t="s">
        <v>67</v>
      </c>
      <c r="H1155">
        <v>199</v>
      </c>
      <c r="I1155">
        <v>1.1299999999999999</v>
      </c>
      <c r="J1155" t="s">
        <v>67</v>
      </c>
      <c r="K1155" t="s">
        <v>67</v>
      </c>
      <c r="L1155" t="s">
        <v>67</v>
      </c>
      <c r="M1155" t="s">
        <v>116</v>
      </c>
      <c r="N1155" t="s">
        <v>117</v>
      </c>
      <c r="O1155">
        <v>-2.5</v>
      </c>
      <c r="P1155" t="s">
        <v>67</v>
      </c>
      <c r="Q1155" t="s">
        <v>67</v>
      </c>
      <c r="R1155" t="s">
        <v>72</v>
      </c>
      <c r="S1155" t="s">
        <v>67</v>
      </c>
      <c r="T1155" t="s">
        <v>120</v>
      </c>
      <c r="U1155" t="s">
        <v>1281</v>
      </c>
      <c r="V1155" t="s">
        <v>119</v>
      </c>
      <c r="W1155" t="s">
        <v>80</v>
      </c>
      <c r="X1155">
        <v>0.5</v>
      </c>
      <c r="Y1155">
        <v>0.5</v>
      </c>
      <c r="Z1155" t="s">
        <v>67</v>
      </c>
      <c r="AA1155" t="s">
        <v>120</v>
      </c>
      <c r="AB1155" t="s">
        <v>92</v>
      </c>
      <c r="AC1155" t="s">
        <v>67</v>
      </c>
      <c r="AD1155">
        <v>2021</v>
      </c>
      <c r="AE1155">
        <v>7.5</v>
      </c>
      <c r="AF1155">
        <v>15</v>
      </c>
      <c r="AG1155" t="s">
        <v>93</v>
      </c>
      <c r="AH1155" t="s">
        <v>66</v>
      </c>
      <c r="AI1155" t="s">
        <v>67</v>
      </c>
      <c r="AJ1155" t="s">
        <v>67</v>
      </c>
      <c r="AK1155" t="s">
        <v>109</v>
      </c>
      <c r="AL1155">
        <v>456735</v>
      </c>
      <c r="AM1155" t="s">
        <v>518</v>
      </c>
      <c r="AN1155" t="s">
        <v>1106</v>
      </c>
      <c r="AO1155" t="s">
        <v>123</v>
      </c>
      <c r="AP1155" t="s">
        <v>124</v>
      </c>
      <c r="AQ1155" t="s">
        <v>68</v>
      </c>
      <c r="AR1155" t="s">
        <v>93</v>
      </c>
      <c r="AS1155" t="s">
        <v>67</v>
      </c>
      <c r="AT1155" t="s">
        <v>67</v>
      </c>
      <c r="AU1155" t="s">
        <v>69</v>
      </c>
      <c r="AV1155" t="s">
        <v>67</v>
      </c>
      <c r="AW1155" t="s">
        <v>126</v>
      </c>
      <c r="AX1155" t="s">
        <v>359</v>
      </c>
      <c r="AY1155" t="s">
        <v>340</v>
      </c>
      <c r="AZ1155" t="s">
        <v>67</v>
      </c>
      <c r="BA1155" t="s">
        <v>341</v>
      </c>
      <c r="BB1155">
        <v>0</v>
      </c>
      <c r="BC1155" t="s">
        <v>67</v>
      </c>
      <c r="BD1155" t="s">
        <v>67</v>
      </c>
      <c r="BE1155" t="s">
        <v>67</v>
      </c>
      <c r="BF1155" t="s">
        <v>70</v>
      </c>
      <c r="BG1155" t="s">
        <v>128</v>
      </c>
      <c r="BH1155" t="s">
        <v>704</v>
      </c>
      <c r="BI1155" t="s">
        <v>67</v>
      </c>
      <c r="BJ1155" t="s">
        <v>147</v>
      </c>
      <c r="BK1155" t="s">
        <v>67</v>
      </c>
      <c r="BL1155" t="s">
        <v>130</v>
      </c>
      <c r="BM1155">
        <v>3.75</v>
      </c>
      <c r="BN1155">
        <v>3.73</v>
      </c>
      <c r="BO1155" t="s">
        <v>67</v>
      </c>
      <c r="BP1155" t="s">
        <v>67</v>
      </c>
      <c r="BQ1155" t="s">
        <v>148</v>
      </c>
      <c r="BR1155" t="s">
        <v>139</v>
      </c>
      <c r="BS1155" t="s">
        <v>66</v>
      </c>
      <c r="BT1155" t="s">
        <v>98</v>
      </c>
      <c r="BU1155">
        <v>-1.25</v>
      </c>
      <c r="BV1155">
        <v>-1</v>
      </c>
    </row>
    <row r="1156" spans="1:74" x14ac:dyDescent="0.25">
      <c r="A1156" t="s">
        <v>80</v>
      </c>
      <c r="B1156" t="s">
        <v>80</v>
      </c>
      <c r="C1156" t="s">
        <v>80</v>
      </c>
      <c r="D1156">
        <v>0</v>
      </c>
      <c r="E1156" t="s">
        <v>67</v>
      </c>
      <c r="F1156" t="s">
        <v>67</v>
      </c>
      <c r="G1156" t="s">
        <v>67</v>
      </c>
      <c r="H1156">
        <v>199</v>
      </c>
      <c r="I1156">
        <v>1.1299999999999999</v>
      </c>
      <c r="J1156" t="s">
        <v>67</v>
      </c>
      <c r="K1156" t="s">
        <v>67</v>
      </c>
      <c r="L1156" t="s">
        <v>67</v>
      </c>
      <c r="M1156" t="s">
        <v>116</v>
      </c>
      <c r="N1156" t="s">
        <v>117</v>
      </c>
      <c r="O1156">
        <v>-2.5</v>
      </c>
      <c r="P1156" t="s">
        <v>67</v>
      </c>
      <c r="Q1156" t="s">
        <v>67</v>
      </c>
      <c r="R1156" t="s">
        <v>72</v>
      </c>
      <c r="S1156" t="s">
        <v>67</v>
      </c>
      <c r="T1156" t="s">
        <v>120</v>
      </c>
      <c r="U1156" t="s">
        <v>1282</v>
      </c>
      <c r="V1156" t="s">
        <v>119</v>
      </c>
      <c r="W1156" t="s">
        <v>80</v>
      </c>
      <c r="X1156">
        <v>0.5</v>
      </c>
      <c r="Y1156">
        <v>0.5</v>
      </c>
      <c r="Z1156" t="s">
        <v>67</v>
      </c>
      <c r="AA1156" t="s">
        <v>120</v>
      </c>
      <c r="AB1156" t="s">
        <v>92</v>
      </c>
      <c r="AC1156" t="s">
        <v>67</v>
      </c>
      <c r="AD1156">
        <v>2021</v>
      </c>
      <c r="AE1156">
        <v>7.6</v>
      </c>
      <c r="AF1156">
        <v>15</v>
      </c>
      <c r="AG1156" t="s">
        <v>93</v>
      </c>
      <c r="AH1156" t="s">
        <v>66</v>
      </c>
      <c r="AI1156" t="s">
        <v>67</v>
      </c>
      <c r="AJ1156" t="s">
        <v>67</v>
      </c>
      <c r="AK1156" t="s">
        <v>109</v>
      </c>
      <c r="AL1156">
        <v>456712</v>
      </c>
      <c r="AM1156" t="s">
        <v>518</v>
      </c>
      <c r="AN1156" t="s">
        <v>1106</v>
      </c>
      <c r="AO1156" t="s">
        <v>123</v>
      </c>
      <c r="AP1156" t="s">
        <v>124</v>
      </c>
      <c r="AQ1156" t="s">
        <v>68</v>
      </c>
      <c r="AR1156" t="s">
        <v>93</v>
      </c>
      <c r="AS1156" t="s">
        <v>67</v>
      </c>
      <c r="AT1156" t="s">
        <v>67</v>
      </c>
      <c r="AU1156" t="s">
        <v>69</v>
      </c>
      <c r="AV1156" t="s">
        <v>67</v>
      </c>
      <c r="AW1156" t="s">
        <v>126</v>
      </c>
      <c r="AX1156" t="s">
        <v>359</v>
      </c>
      <c r="AY1156" t="s">
        <v>340</v>
      </c>
      <c r="AZ1156" t="s">
        <v>67</v>
      </c>
      <c r="BA1156" t="s">
        <v>341</v>
      </c>
      <c r="BB1156">
        <v>0</v>
      </c>
      <c r="BC1156" t="s">
        <v>67</v>
      </c>
      <c r="BD1156" t="s">
        <v>67</v>
      </c>
      <c r="BE1156" t="s">
        <v>67</v>
      </c>
      <c r="BF1156" t="s">
        <v>70</v>
      </c>
      <c r="BG1156" t="s">
        <v>128</v>
      </c>
      <c r="BH1156" t="s">
        <v>704</v>
      </c>
      <c r="BI1156" t="s">
        <v>67</v>
      </c>
      <c r="BJ1156" t="s">
        <v>147</v>
      </c>
      <c r="BK1156" t="s">
        <v>67</v>
      </c>
      <c r="BL1156" t="s">
        <v>130</v>
      </c>
      <c r="BM1156">
        <v>3.8</v>
      </c>
      <c r="BN1156">
        <v>3.78</v>
      </c>
      <c r="BO1156" t="s">
        <v>67</v>
      </c>
      <c r="BP1156" t="s">
        <v>67</v>
      </c>
      <c r="BQ1156" t="s">
        <v>148</v>
      </c>
      <c r="BR1156" t="s">
        <v>139</v>
      </c>
      <c r="BS1156" t="s">
        <v>66</v>
      </c>
      <c r="BT1156" t="s">
        <v>98</v>
      </c>
      <c r="BU1156">
        <v>-1.25</v>
      </c>
      <c r="BV1156">
        <v>-1</v>
      </c>
    </row>
    <row r="1157" spans="1:74" x14ac:dyDescent="0.25">
      <c r="A1157" t="s">
        <v>80</v>
      </c>
      <c r="B1157" t="s">
        <v>80</v>
      </c>
      <c r="C1157" t="s">
        <v>80</v>
      </c>
      <c r="D1157">
        <v>0</v>
      </c>
      <c r="E1157" t="s">
        <v>67</v>
      </c>
      <c r="F1157" t="s">
        <v>67</v>
      </c>
      <c r="G1157" t="s">
        <v>67</v>
      </c>
      <c r="H1157">
        <v>199</v>
      </c>
      <c r="I1157">
        <v>1.1299999999999999</v>
      </c>
      <c r="J1157" t="s">
        <v>67</v>
      </c>
      <c r="K1157" t="s">
        <v>67</v>
      </c>
      <c r="L1157" t="s">
        <v>67</v>
      </c>
      <c r="M1157" t="s">
        <v>116</v>
      </c>
      <c r="N1157" t="s">
        <v>117</v>
      </c>
      <c r="O1157">
        <v>-2.5</v>
      </c>
      <c r="P1157" t="s">
        <v>67</v>
      </c>
      <c r="Q1157" t="s">
        <v>67</v>
      </c>
      <c r="R1157" t="s">
        <v>72</v>
      </c>
      <c r="S1157" t="s">
        <v>67</v>
      </c>
      <c r="T1157" t="s">
        <v>120</v>
      </c>
      <c r="U1157" t="s">
        <v>1283</v>
      </c>
      <c r="V1157" t="s">
        <v>119</v>
      </c>
      <c r="W1157" t="s">
        <v>80</v>
      </c>
      <c r="X1157">
        <v>0.5</v>
      </c>
      <c r="Y1157">
        <v>0.5</v>
      </c>
      <c r="Z1157" t="s">
        <v>67</v>
      </c>
      <c r="AA1157" t="s">
        <v>120</v>
      </c>
      <c r="AB1157" t="s">
        <v>92</v>
      </c>
      <c r="AC1157" t="s">
        <v>67</v>
      </c>
      <c r="AD1157">
        <v>2021</v>
      </c>
      <c r="AE1157">
        <v>7.7</v>
      </c>
      <c r="AF1157">
        <v>15</v>
      </c>
      <c r="AG1157" t="s">
        <v>93</v>
      </c>
      <c r="AH1157" t="s">
        <v>66</v>
      </c>
      <c r="AI1157" t="s">
        <v>67</v>
      </c>
      <c r="AJ1157" t="s">
        <v>67</v>
      </c>
      <c r="AK1157" t="s">
        <v>109</v>
      </c>
      <c r="AL1157">
        <v>456704</v>
      </c>
      <c r="AM1157" t="s">
        <v>351</v>
      </c>
      <c r="AN1157" t="s">
        <v>1106</v>
      </c>
      <c r="AO1157" t="s">
        <v>123</v>
      </c>
      <c r="AP1157" t="s">
        <v>124</v>
      </c>
      <c r="AQ1157" t="s">
        <v>68</v>
      </c>
      <c r="AR1157" t="s">
        <v>93</v>
      </c>
      <c r="AS1157" t="s">
        <v>67</v>
      </c>
      <c r="AT1157" t="s">
        <v>67</v>
      </c>
      <c r="AU1157" t="s">
        <v>69</v>
      </c>
      <c r="AV1157" t="s">
        <v>67</v>
      </c>
      <c r="AW1157" t="s">
        <v>126</v>
      </c>
      <c r="AX1157" t="s">
        <v>359</v>
      </c>
      <c r="AY1157" t="s">
        <v>340</v>
      </c>
      <c r="AZ1157" t="s">
        <v>67</v>
      </c>
      <c r="BA1157" t="s">
        <v>341</v>
      </c>
      <c r="BB1157">
        <v>0</v>
      </c>
      <c r="BC1157" t="s">
        <v>67</v>
      </c>
      <c r="BD1157" t="s">
        <v>67</v>
      </c>
      <c r="BE1157" t="s">
        <v>67</v>
      </c>
      <c r="BF1157" t="s">
        <v>70</v>
      </c>
      <c r="BG1157" t="s">
        <v>128</v>
      </c>
      <c r="BH1157" t="s">
        <v>704</v>
      </c>
      <c r="BI1157" t="s">
        <v>67</v>
      </c>
      <c r="BJ1157" t="s">
        <v>147</v>
      </c>
      <c r="BK1157" t="s">
        <v>67</v>
      </c>
      <c r="BL1157" t="s">
        <v>130</v>
      </c>
      <c r="BM1157">
        <v>3.85</v>
      </c>
      <c r="BN1157">
        <v>3.83</v>
      </c>
      <c r="BO1157" t="s">
        <v>67</v>
      </c>
      <c r="BP1157" t="s">
        <v>67</v>
      </c>
      <c r="BQ1157" t="s">
        <v>148</v>
      </c>
      <c r="BR1157" t="s">
        <v>139</v>
      </c>
      <c r="BS1157" t="s">
        <v>66</v>
      </c>
      <c r="BT1157" t="s">
        <v>98</v>
      </c>
      <c r="BU1157">
        <v>-1.25</v>
      </c>
      <c r="BV1157">
        <v>-1</v>
      </c>
    </row>
    <row r="1158" spans="1:74" x14ac:dyDescent="0.25">
      <c r="A1158" t="s">
        <v>80</v>
      </c>
      <c r="B1158" t="s">
        <v>80</v>
      </c>
      <c r="C1158" t="s">
        <v>80</v>
      </c>
      <c r="D1158">
        <v>0</v>
      </c>
      <c r="E1158" t="s">
        <v>67</v>
      </c>
      <c r="F1158" t="s">
        <v>67</v>
      </c>
      <c r="G1158" t="s">
        <v>67</v>
      </c>
      <c r="H1158">
        <v>199</v>
      </c>
      <c r="I1158">
        <v>1.1299999999999999</v>
      </c>
      <c r="J1158" t="s">
        <v>67</v>
      </c>
      <c r="K1158" t="s">
        <v>67</v>
      </c>
      <c r="L1158" t="s">
        <v>67</v>
      </c>
      <c r="M1158" t="s">
        <v>116</v>
      </c>
      <c r="N1158" t="s">
        <v>117</v>
      </c>
      <c r="O1158">
        <v>-2.5</v>
      </c>
      <c r="P1158" t="s">
        <v>67</v>
      </c>
      <c r="Q1158" t="s">
        <v>67</v>
      </c>
      <c r="R1158" t="s">
        <v>72</v>
      </c>
      <c r="S1158" t="s">
        <v>67</v>
      </c>
      <c r="T1158" t="s">
        <v>120</v>
      </c>
      <c r="U1158" t="s">
        <v>1284</v>
      </c>
      <c r="V1158" t="s">
        <v>119</v>
      </c>
      <c r="W1158" t="s">
        <v>80</v>
      </c>
      <c r="X1158">
        <v>0.5</v>
      </c>
      <c r="Y1158">
        <v>0.5</v>
      </c>
      <c r="Z1158" t="s">
        <v>67</v>
      </c>
      <c r="AA1158" t="s">
        <v>120</v>
      </c>
      <c r="AB1158" t="s">
        <v>92</v>
      </c>
      <c r="AC1158" t="s">
        <v>67</v>
      </c>
      <c r="AD1158">
        <v>2021</v>
      </c>
      <c r="AE1158">
        <v>7.8</v>
      </c>
      <c r="AF1158">
        <v>16</v>
      </c>
      <c r="AG1158" t="s">
        <v>93</v>
      </c>
      <c r="AH1158" t="s">
        <v>66</v>
      </c>
      <c r="AI1158" t="s">
        <v>67</v>
      </c>
      <c r="AJ1158" t="s">
        <v>67</v>
      </c>
      <c r="AK1158" t="s">
        <v>109</v>
      </c>
      <c r="AL1158">
        <v>456779</v>
      </c>
      <c r="AM1158" t="s">
        <v>351</v>
      </c>
      <c r="AN1158" t="s">
        <v>1106</v>
      </c>
      <c r="AO1158" t="s">
        <v>123</v>
      </c>
      <c r="AP1158" t="s">
        <v>124</v>
      </c>
      <c r="AQ1158" t="s">
        <v>68</v>
      </c>
      <c r="AR1158" t="s">
        <v>93</v>
      </c>
      <c r="AS1158" t="s">
        <v>67</v>
      </c>
      <c r="AT1158" t="s">
        <v>67</v>
      </c>
      <c r="AU1158" t="s">
        <v>69</v>
      </c>
      <c r="AV1158" t="s">
        <v>67</v>
      </c>
      <c r="AW1158" t="s">
        <v>126</v>
      </c>
      <c r="AX1158" t="s">
        <v>352</v>
      </c>
      <c r="AY1158" t="s">
        <v>340</v>
      </c>
      <c r="AZ1158" t="s">
        <v>67</v>
      </c>
      <c r="BA1158" t="s">
        <v>341</v>
      </c>
      <c r="BB1158">
        <v>0</v>
      </c>
      <c r="BC1158" t="s">
        <v>67</v>
      </c>
      <c r="BD1158" t="s">
        <v>67</v>
      </c>
      <c r="BE1158" t="s">
        <v>67</v>
      </c>
      <c r="BF1158" t="s">
        <v>70</v>
      </c>
      <c r="BG1158" t="s">
        <v>128</v>
      </c>
      <c r="BH1158" t="s">
        <v>704</v>
      </c>
      <c r="BI1158" t="s">
        <v>67</v>
      </c>
      <c r="BJ1158" t="s">
        <v>147</v>
      </c>
      <c r="BK1158" t="s">
        <v>67</v>
      </c>
      <c r="BL1158" t="s">
        <v>130</v>
      </c>
      <c r="BM1158">
        <v>3.9</v>
      </c>
      <c r="BN1158">
        <v>3.89</v>
      </c>
      <c r="BO1158" t="s">
        <v>67</v>
      </c>
      <c r="BP1158" t="s">
        <v>67</v>
      </c>
      <c r="BQ1158" t="s">
        <v>148</v>
      </c>
      <c r="BR1158" t="s">
        <v>139</v>
      </c>
      <c r="BS1158" t="s">
        <v>66</v>
      </c>
      <c r="BT1158" t="s">
        <v>98</v>
      </c>
      <c r="BU1158">
        <v>-1.25</v>
      </c>
      <c r="BV1158">
        <v>-1</v>
      </c>
    </row>
    <row r="1159" spans="1:74" x14ac:dyDescent="0.25">
      <c r="A1159" t="s">
        <v>80</v>
      </c>
      <c r="B1159" t="s">
        <v>80</v>
      </c>
      <c r="C1159" t="s">
        <v>80</v>
      </c>
      <c r="D1159">
        <v>0</v>
      </c>
      <c r="E1159" t="s">
        <v>67</v>
      </c>
      <c r="F1159" t="s">
        <v>67</v>
      </c>
      <c r="G1159" t="s">
        <v>67</v>
      </c>
      <c r="H1159">
        <v>199</v>
      </c>
      <c r="I1159">
        <v>1.1299999999999999</v>
      </c>
      <c r="J1159" t="s">
        <v>67</v>
      </c>
      <c r="K1159" t="s">
        <v>67</v>
      </c>
      <c r="L1159" t="s">
        <v>67</v>
      </c>
      <c r="M1159" t="s">
        <v>116</v>
      </c>
      <c r="N1159" t="s">
        <v>117</v>
      </c>
      <c r="O1159">
        <v>-2.5</v>
      </c>
      <c r="P1159" t="s">
        <v>67</v>
      </c>
      <c r="Q1159" t="s">
        <v>67</v>
      </c>
      <c r="R1159" t="s">
        <v>72</v>
      </c>
      <c r="S1159" t="s">
        <v>67</v>
      </c>
      <c r="T1159" t="s">
        <v>120</v>
      </c>
      <c r="U1159" t="s">
        <v>1285</v>
      </c>
      <c r="V1159" t="s">
        <v>119</v>
      </c>
      <c r="W1159" t="s">
        <v>80</v>
      </c>
      <c r="X1159">
        <v>0.5</v>
      </c>
      <c r="Y1159">
        <v>0.5</v>
      </c>
      <c r="Z1159" t="s">
        <v>67</v>
      </c>
      <c r="AA1159" t="s">
        <v>120</v>
      </c>
      <c r="AB1159" t="s">
        <v>92</v>
      </c>
      <c r="AC1159" t="s">
        <v>67</v>
      </c>
      <c r="AD1159">
        <v>2021</v>
      </c>
      <c r="AE1159">
        <v>8.3000000000000007</v>
      </c>
      <c r="AF1159">
        <v>17</v>
      </c>
      <c r="AG1159" t="s">
        <v>93</v>
      </c>
      <c r="AH1159" t="s">
        <v>66</v>
      </c>
      <c r="AI1159" t="s">
        <v>67</v>
      </c>
      <c r="AJ1159" t="s">
        <v>67</v>
      </c>
      <c r="AK1159" t="s">
        <v>109</v>
      </c>
      <c r="AL1159">
        <v>456719</v>
      </c>
      <c r="AM1159" t="s">
        <v>351</v>
      </c>
      <c r="AN1159" t="s">
        <v>1106</v>
      </c>
      <c r="AO1159" t="s">
        <v>123</v>
      </c>
      <c r="AP1159" t="s">
        <v>124</v>
      </c>
      <c r="AQ1159" t="s">
        <v>68</v>
      </c>
      <c r="AR1159" t="s">
        <v>93</v>
      </c>
      <c r="AS1159" t="s">
        <v>67</v>
      </c>
      <c r="AT1159" t="s">
        <v>67</v>
      </c>
      <c r="AU1159" t="s">
        <v>69</v>
      </c>
      <c r="AV1159" t="s">
        <v>67</v>
      </c>
      <c r="AW1159" t="s">
        <v>126</v>
      </c>
      <c r="AX1159" t="s">
        <v>352</v>
      </c>
      <c r="AY1159" t="s">
        <v>340</v>
      </c>
      <c r="AZ1159" t="s">
        <v>67</v>
      </c>
      <c r="BA1159" t="s">
        <v>341</v>
      </c>
      <c r="BB1159">
        <v>0</v>
      </c>
      <c r="BC1159" t="s">
        <v>67</v>
      </c>
      <c r="BD1159" t="s">
        <v>67</v>
      </c>
      <c r="BE1159" t="s">
        <v>67</v>
      </c>
      <c r="BF1159" t="s">
        <v>70</v>
      </c>
      <c r="BG1159" t="s">
        <v>128</v>
      </c>
      <c r="BH1159" t="s">
        <v>704</v>
      </c>
      <c r="BI1159" t="s">
        <v>67</v>
      </c>
      <c r="BJ1159" t="s">
        <v>147</v>
      </c>
      <c r="BK1159" t="s">
        <v>67</v>
      </c>
      <c r="BL1159" t="s">
        <v>130</v>
      </c>
      <c r="BM1159">
        <v>4.1500000000000004</v>
      </c>
      <c r="BN1159">
        <v>4.16</v>
      </c>
      <c r="BO1159" t="s">
        <v>67</v>
      </c>
      <c r="BP1159" t="s">
        <v>67</v>
      </c>
      <c r="BQ1159" t="s">
        <v>148</v>
      </c>
      <c r="BR1159" t="s">
        <v>139</v>
      </c>
      <c r="BS1159" t="s">
        <v>66</v>
      </c>
      <c r="BT1159" t="s">
        <v>98</v>
      </c>
      <c r="BU1159">
        <v>-1.25</v>
      </c>
      <c r="BV1159">
        <v>-1</v>
      </c>
    </row>
    <row r="1160" spans="1:74" x14ac:dyDescent="0.25">
      <c r="A1160" t="s">
        <v>80</v>
      </c>
      <c r="B1160" t="s">
        <v>80</v>
      </c>
      <c r="C1160" t="s">
        <v>80</v>
      </c>
      <c r="D1160">
        <v>24.3</v>
      </c>
      <c r="E1160">
        <v>2.27</v>
      </c>
      <c r="F1160" t="s">
        <v>67</v>
      </c>
      <c r="G1160" t="s">
        <v>111</v>
      </c>
      <c r="H1160">
        <v>199</v>
      </c>
      <c r="I1160">
        <v>1.1299999999999999</v>
      </c>
      <c r="J1160" t="s">
        <v>112</v>
      </c>
      <c r="K1160" t="s">
        <v>67</v>
      </c>
      <c r="L1160">
        <v>0</v>
      </c>
      <c r="M1160" t="s">
        <v>116</v>
      </c>
      <c r="N1160" t="s">
        <v>107</v>
      </c>
      <c r="O1160">
        <v>-2</v>
      </c>
      <c r="P1160">
        <v>-1.63</v>
      </c>
      <c r="Q1160">
        <v>-1.44</v>
      </c>
      <c r="R1160" t="s">
        <v>142</v>
      </c>
      <c r="S1160">
        <v>14.5</v>
      </c>
      <c r="T1160" t="s">
        <v>65</v>
      </c>
      <c r="U1160" t="s">
        <v>1286</v>
      </c>
      <c r="V1160" t="s">
        <v>257</v>
      </c>
      <c r="W1160" t="s">
        <v>80</v>
      </c>
      <c r="X1160">
        <v>2.57</v>
      </c>
      <c r="Y1160" t="s">
        <v>67</v>
      </c>
      <c r="Z1160">
        <v>-0.99</v>
      </c>
      <c r="AA1160" t="s">
        <v>65</v>
      </c>
      <c r="AB1160" t="s">
        <v>92</v>
      </c>
      <c r="AC1160">
        <v>-1.63</v>
      </c>
      <c r="AD1160">
        <v>2021</v>
      </c>
      <c r="AE1160">
        <v>191.2</v>
      </c>
      <c r="AF1160">
        <v>382</v>
      </c>
      <c r="AG1160" t="s">
        <v>93</v>
      </c>
      <c r="AH1160" t="s">
        <v>66</v>
      </c>
      <c r="AI1160">
        <v>1536</v>
      </c>
      <c r="AJ1160">
        <v>9.26</v>
      </c>
      <c r="AK1160" t="s">
        <v>109</v>
      </c>
      <c r="AL1160">
        <v>457716</v>
      </c>
      <c r="AM1160" t="s">
        <v>1287</v>
      </c>
      <c r="AN1160" t="s">
        <v>67</v>
      </c>
      <c r="AO1160" t="s">
        <v>123</v>
      </c>
      <c r="AP1160" t="s">
        <v>124</v>
      </c>
      <c r="AQ1160" t="s">
        <v>68</v>
      </c>
      <c r="AR1160" t="s">
        <v>93</v>
      </c>
      <c r="AS1160" t="s">
        <v>67</v>
      </c>
      <c r="AT1160" t="s">
        <v>146</v>
      </c>
      <c r="AU1160" t="s">
        <v>125</v>
      </c>
      <c r="AV1160" t="s">
        <v>67</v>
      </c>
      <c r="AW1160" t="s">
        <v>126</v>
      </c>
      <c r="AX1160" t="s">
        <v>236</v>
      </c>
      <c r="AY1160" t="s">
        <v>110</v>
      </c>
      <c r="AZ1160">
        <v>587</v>
      </c>
      <c r="BA1160" t="s">
        <v>67</v>
      </c>
      <c r="BB1160">
        <v>0</v>
      </c>
      <c r="BC1160">
        <v>0.19</v>
      </c>
      <c r="BD1160">
        <v>1.8</v>
      </c>
      <c r="BE1160">
        <v>0</v>
      </c>
      <c r="BF1160" t="s">
        <v>70</v>
      </c>
      <c r="BG1160" t="s">
        <v>128</v>
      </c>
      <c r="BH1160" t="s">
        <v>704</v>
      </c>
      <c r="BI1160" t="s">
        <v>67</v>
      </c>
      <c r="BJ1160" t="s">
        <v>147</v>
      </c>
      <c r="BK1160" t="s">
        <v>67</v>
      </c>
      <c r="BL1160" t="s">
        <v>130</v>
      </c>
      <c r="BM1160" t="s">
        <v>67</v>
      </c>
      <c r="BN1160">
        <v>490.46</v>
      </c>
      <c r="BO1160">
        <v>0.38</v>
      </c>
      <c r="BP1160">
        <v>12.7</v>
      </c>
      <c r="BQ1160" t="s">
        <v>74</v>
      </c>
      <c r="BR1160" t="s">
        <v>139</v>
      </c>
      <c r="BS1160" t="s">
        <v>133</v>
      </c>
      <c r="BT1160" t="s">
        <v>98</v>
      </c>
      <c r="BU1160">
        <v>-1.25</v>
      </c>
      <c r="BV1160">
        <v>-1</v>
      </c>
    </row>
    <row r="1161" spans="1:74" x14ac:dyDescent="0.25">
      <c r="A1161" t="s">
        <v>80</v>
      </c>
      <c r="B1161" t="s">
        <v>80</v>
      </c>
      <c r="C1161" t="s">
        <v>80</v>
      </c>
      <c r="D1161">
        <v>60.5</v>
      </c>
      <c r="E1161">
        <v>2.29</v>
      </c>
      <c r="F1161" t="s">
        <v>67</v>
      </c>
      <c r="G1161" t="s">
        <v>111</v>
      </c>
      <c r="H1161">
        <v>199</v>
      </c>
      <c r="I1161">
        <v>1.1299999999999999</v>
      </c>
      <c r="J1161" t="s">
        <v>112</v>
      </c>
      <c r="K1161" t="s">
        <v>67</v>
      </c>
      <c r="L1161">
        <v>0</v>
      </c>
      <c r="M1161" t="s">
        <v>116</v>
      </c>
      <c r="N1161" t="s">
        <v>90</v>
      </c>
      <c r="O1161">
        <v>-2</v>
      </c>
      <c r="P1161">
        <v>-2.3199999999999998</v>
      </c>
      <c r="Q1161">
        <v>-1.7</v>
      </c>
      <c r="R1161" t="s">
        <v>142</v>
      </c>
      <c r="S1161">
        <v>32.299999999999997</v>
      </c>
      <c r="T1161" t="s">
        <v>65</v>
      </c>
      <c r="U1161" t="s">
        <v>1286</v>
      </c>
      <c r="V1161" t="s">
        <v>91</v>
      </c>
      <c r="W1161" t="s">
        <v>80</v>
      </c>
      <c r="X1161">
        <v>2.59</v>
      </c>
      <c r="Y1161" t="s">
        <v>67</v>
      </c>
      <c r="Z1161">
        <v>-0.99</v>
      </c>
      <c r="AA1161" t="s">
        <v>65</v>
      </c>
      <c r="AB1161" t="s">
        <v>92</v>
      </c>
      <c r="AC1161">
        <v>-2.3199999999999998</v>
      </c>
      <c r="AD1161">
        <v>2021</v>
      </c>
      <c r="AE1161">
        <v>211.4</v>
      </c>
      <c r="AF1161">
        <v>423</v>
      </c>
      <c r="AG1161" t="s">
        <v>93</v>
      </c>
      <c r="AH1161" t="s">
        <v>66</v>
      </c>
      <c r="AI1161">
        <v>1536</v>
      </c>
      <c r="AJ1161">
        <v>16.420000000000002</v>
      </c>
      <c r="AK1161" t="s">
        <v>94</v>
      </c>
      <c r="AL1161">
        <v>457717</v>
      </c>
      <c r="AM1161" t="s">
        <v>1287</v>
      </c>
      <c r="AN1161" t="s">
        <v>391</v>
      </c>
      <c r="AO1161" t="s">
        <v>123</v>
      </c>
      <c r="AP1161" t="s">
        <v>124</v>
      </c>
      <c r="AQ1161" t="s">
        <v>68</v>
      </c>
      <c r="AR1161" t="s">
        <v>93</v>
      </c>
      <c r="AS1161" t="s">
        <v>67</v>
      </c>
      <c r="AT1161" t="s">
        <v>146</v>
      </c>
      <c r="AU1161" t="s">
        <v>125</v>
      </c>
      <c r="AV1161" t="s">
        <v>67</v>
      </c>
      <c r="AW1161" t="s">
        <v>126</v>
      </c>
      <c r="AX1161" t="s">
        <v>389</v>
      </c>
      <c r="AY1161" t="s">
        <v>95</v>
      </c>
      <c r="AZ1161">
        <v>588</v>
      </c>
      <c r="BA1161" t="s">
        <v>67</v>
      </c>
      <c r="BB1161">
        <v>0</v>
      </c>
      <c r="BC1161">
        <v>0.62</v>
      </c>
      <c r="BD1161">
        <v>1.8</v>
      </c>
      <c r="BE1161">
        <v>1.9</v>
      </c>
      <c r="BF1161" t="s">
        <v>70</v>
      </c>
      <c r="BG1161" t="s">
        <v>128</v>
      </c>
      <c r="BH1161" t="s">
        <v>704</v>
      </c>
      <c r="BI1161" t="s">
        <v>67</v>
      </c>
      <c r="BJ1161" t="s">
        <v>147</v>
      </c>
      <c r="BK1161" t="s">
        <v>67</v>
      </c>
      <c r="BL1161" t="s">
        <v>130</v>
      </c>
      <c r="BM1161" t="s">
        <v>67</v>
      </c>
      <c r="BN1161">
        <v>547.04999999999995</v>
      </c>
      <c r="BO1161">
        <v>1.07</v>
      </c>
      <c r="BP1161">
        <v>28.6</v>
      </c>
      <c r="BQ1161" t="s">
        <v>74</v>
      </c>
      <c r="BR1161" t="s">
        <v>139</v>
      </c>
      <c r="BS1161" t="s">
        <v>133</v>
      </c>
      <c r="BT1161" t="s">
        <v>98</v>
      </c>
      <c r="BU1161">
        <v>-1.25</v>
      </c>
      <c r="BV1161">
        <v>-1</v>
      </c>
    </row>
    <row r="1162" spans="1:74" x14ac:dyDescent="0.25">
      <c r="A1162" t="s">
        <v>80</v>
      </c>
      <c r="B1162" t="s">
        <v>80</v>
      </c>
      <c r="C1162" t="s">
        <v>80</v>
      </c>
      <c r="D1162">
        <v>6.2</v>
      </c>
      <c r="E1162">
        <v>0.17</v>
      </c>
      <c r="F1162" t="s">
        <v>67</v>
      </c>
      <c r="G1162" t="s">
        <v>111</v>
      </c>
      <c r="H1162">
        <v>199</v>
      </c>
      <c r="I1162">
        <v>1.1299999999999999</v>
      </c>
      <c r="J1162" t="s">
        <v>112</v>
      </c>
      <c r="K1162" t="s">
        <v>67</v>
      </c>
      <c r="L1162">
        <v>0</v>
      </c>
      <c r="M1162" t="s">
        <v>116</v>
      </c>
      <c r="N1162" t="s">
        <v>107</v>
      </c>
      <c r="O1162">
        <v>-1.28</v>
      </c>
      <c r="P1162">
        <v>-1.48</v>
      </c>
      <c r="Q1162">
        <v>-1.39</v>
      </c>
      <c r="R1162" t="s">
        <v>72</v>
      </c>
      <c r="S1162">
        <v>4.5</v>
      </c>
      <c r="T1162" t="s">
        <v>65</v>
      </c>
      <c r="U1162" t="s">
        <v>1286</v>
      </c>
      <c r="V1162" t="s">
        <v>257</v>
      </c>
      <c r="W1162" t="s">
        <v>80</v>
      </c>
      <c r="X1162">
        <v>0.19</v>
      </c>
      <c r="Y1162" t="s">
        <v>67</v>
      </c>
      <c r="Z1162">
        <v>-1.03</v>
      </c>
      <c r="AA1162" t="s">
        <v>65</v>
      </c>
      <c r="AB1162" t="s">
        <v>92</v>
      </c>
      <c r="AC1162">
        <v>-1.48</v>
      </c>
      <c r="AD1162">
        <v>2021</v>
      </c>
      <c r="AE1162">
        <v>192.8</v>
      </c>
      <c r="AF1162">
        <v>386</v>
      </c>
      <c r="AG1162" t="s">
        <v>93</v>
      </c>
      <c r="AH1162" t="s">
        <v>66</v>
      </c>
      <c r="AI1162">
        <v>1536</v>
      </c>
      <c r="AJ1162">
        <v>1.28</v>
      </c>
      <c r="AK1162" t="s">
        <v>109</v>
      </c>
      <c r="AL1162">
        <v>457718</v>
      </c>
      <c r="AM1162" t="s">
        <v>1287</v>
      </c>
      <c r="AN1162" t="s">
        <v>67</v>
      </c>
      <c r="AO1162" t="s">
        <v>123</v>
      </c>
      <c r="AP1162" t="s">
        <v>124</v>
      </c>
      <c r="AQ1162" t="s">
        <v>68</v>
      </c>
      <c r="AR1162" t="s">
        <v>93</v>
      </c>
      <c r="AS1162" t="s">
        <v>67</v>
      </c>
      <c r="AT1162" t="s">
        <v>146</v>
      </c>
      <c r="AU1162" t="s">
        <v>125</v>
      </c>
      <c r="AV1162" t="s">
        <v>67</v>
      </c>
      <c r="AW1162" t="s">
        <v>126</v>
      </c>
      <c r="AX1162" t="s">
        <v>359</v>
      </c>
      <c r="AY1162" t="s">
        <v>110</v>
      </c>
      <c r="AZ1162">
        <v>1270</v>
      </c>
      <c r="BA1162" t="s">
        <v>67</v>
      </c>
      <c r="BB1162">
        <v>0</v>
      </c>
      <c r="BC1162">
        <v>0.09</v>
      </c>
      <c r="BD1162" t="s">
        <v>67</v>
      </c>
      <c r="BE1162">
        <v>1.3</v>
      </c>
      <c r="BF1162" t="s">
        <v>70</v>
      </c>
      <c r="BG1162" t="s">
        <v>128</v>
      </c>
      <c r="BH1162" t="s">
        <v>704</v>
      </c>
      <c r="BI1162" t="s">
        <v>67</v>
      </c>
      <c r="BJ1162" t="s">
        <v>147</v>
      </c>
      <c r="BK1162" t="s">
        <v>67</v>
      </c>
      <c r="BL1162" t="s">
        <v>130</v>
      </c>
      <c r="BM1162" t="s">
        <v>67</v>
      </c>
      <c r="BN1162">
        <v>37.03</v>
      </c>
      <c r="BO1162">
        <v>0.23</v>
      </c>
      <c r="BP1162">
        <v>3.2</v>
      </c>
      <c r="BQ1162" t="s">
        <v>131</v>
      </c>
      <c r="BR1162" t="s">
        <v>139</v>
      </c>
      <c r="BS1162" t="s">
        <v>133</v>
      </c>
      <c r="BT1162" t="s">
        <v>98</v>
      </c>
      <c r="BU1162">
        <v>-1.25</v>
      </c>
      <c r="BV1162">
        <v>-1</v>
      </c>
    </row>
    <row r="1163" spans="1:74" x14ac:dyDescent="0.25">
      <c r="A1163" t="s">
        <v>80</v>
      </c>
      <c r="B1163" t="s">
        <v>80</v>
      </c>
      <c r="C1163" t="s">
        <v>80</v>
      </c>
      <c r="D1163">
        <v>4.8</v>
      </c>
      <c r="E1163">
        <v>0.28000000000000003</v>
      </c>
      <c r="F1163" t="s">
        <v>67</v>
      </c>
      <c r="G1163" t="s">
        <v>111</v>
      </c>
      <c r="H1163">
        <v>199</v>
      </c>
      <c r="I1163">
        <v>1.1299999999999999</v>
      </c>
      <c r="J1163" t="s">
        <v>112</v>
      </c>
      <c r="K1163" t="s">
        <v>67</v>
      </c>
      <c r="L1163">
        <v>0</v>
      </c>
      <c r="M1163" t="s">
        <v>116</v>
      </c>
      <c r="N1163" t="s">
        <v>107</v>
      </c>
      <c r="O1163">
        <v>-1.38</v>
      </c>
      <c r="P1163">
        <v>-1.58</v>
      </c>
      <c r="Q1163">
        <v>-1.45</v>
      </c>
      <c r="R1163" t="s">
        <v>72</v>
      </c>
      <c r="S1163">
        <v>5.0999999999999996</v>
      </c>
      <c r="T1163" t="s">
        <v>65</v>
      </c>
      <c r="U1163" t="s">
        <v>1286</v>
      </c>
      <c r="V1163" t="s">
        <v>257</v>
      </c>
      <c r="W1163" t="s">
        <v>80</v>
      </c>
      <c r="X1163">
        <v>0.32</v>
      </c>
      <c r="Y1163" t="s">
        <v>67</v>
      </c>
      <c r="Z1163">
        <v>-1.01</v>
      </c>
      <c r="AA1163" t="s">
        <v>65</v>
      </c>
      <c r="AB1163" t="s">
        <v>92</v>
      </c>
      <c r="AC1163">
        <v>-1.58</v>
      </c>
      <c r="AD1163">
        <v>2021</v>
      </c>
      <c r="AE1163">
        <v>126.5</v>
      </c>
      <c r="AF1163">
        <v>253</v>
      </c>
      <c r="AG1163" t="s">
        <v>93</v>
      </c>
      <c r="AH1163" t="s">
        <v>66</v>
      </c>
      <c r="AI1163">
        <v>1536</v>
      </c>
      <c r="AJ1163">
        <v>1.75</v>
      </c>
      <c r="AK1163" t="s">
        <v>109</v>
      </c>
      <c r="AL1163">
        <v>457719</v>
      </c>
      <c r="AM1163" t="s">
        <v>1287</v>
      </c>
      <c r="AN1163" t="s">
        <v>67</v>
      </c>
      <c r="AO1163" t="s">
        <v>123</v>
      </c>
      <c r="AP1163" t="s">
        <v>124</v>
      </c>
      <c r="AQ1163" t="s">
        <v>68</v>
      </c>
      <c r="AR1163" t="s">
        <v>93</v>
      </c>
      <c r="AS1163" t="s">
        <v>67</v>
      </c>
      <c r="AT1163" t="s">
        <v>146</v>
      </c>
      <c r="AU1163" t="s">
        <v>125</v>
      </c>
      <c r="AV1163" t="s">
        <v>67</v>
      </c>
      <c r="AW1163" t="s">
        <v>126</v>
      </c>
      <c r="AX1163" t="s">
        <v>359</v>
      </c>
      <c r="AY1163" t="s">
        <v>110</v>
      </c>
      <c r="AZ1163">
        <v>1272</v>
      </c>
      <c r="BA1163" t="s">
        <v>67</v>
      </c>
      <c r="BB1163">
        <v>0</v>
      </c>
      <c r="BC1163">
        <v>0.13</v>
      </c>
      <c r="BD1163" t="s">
        <v>67</v>
      </c>
      <c r="BE1163">
        <v>1.3</v>
      </c>
      <c r="BF1163" t="s">
        <v>70</v>
      </c>
      <c r="BG1163" t="s">
        <v>128</v>
      </c>
      <c r="BH1163" t="s">
        <v>704</v>
      </c>
      <c r="BI1163" t="s">
        <v>67</v>
      </c>
      <c r="BJ1163" t="s">
        <v>147</v>
      </c>
      <c r="BK1163" t="s">
        <v>67</v>
      </c>
      <c r="BL1163" t="s">
        <v>130</v>
      </c>
      <c r="BM1163" t="s">
        <v>67</v>
      </c>
      <c r="BN1163">
        <v>40.01</v>
      </c>
      <c r="BO1163">
        <v>0.33</v>
      </c>
      <c r="BP1163">
        <v>3.8</v>
      </c>
      <c r="BQ1163" t="s">
        <v>131</v>
      </c>
      <c r="BR1163" t="s">
        <v>139</v>
      </c>
      <c r="BS1163" t="s">
        <v>133</v>
      </c>
      <c r="BT1163" t="s">
        <v>98</v>
      </c>
      <c r="BU1163">
        <v>-1.25</v>
      </c>
      <c r="BV1163">
        <v>-1</v>
      </c>
    </row>
    <row r="1164" spans="1:74" x14ac:dyDescent="0.25">
      <c r="A1164" t="s">
        <v>80</v>
      </c>
      <c r="B1164" t="s">
        <v>80</v>
      </c>
      <c r="C1164" t="s">
        <v>80</v>
      </c>
      <c r="D1164">
        <v>0</v>
      </c>
      <c r="E1164" t="s">
        <v>67</v>
      </c>
      <c r="F1164" t="s">
        <v>67</v>
      </c>
      <c r="G1164" t="s">
        <v>67</v>
      </c>
      <c r="H1164">
        <v>199</v>
      </c>
      <c r="I1164">
        <v>1.1299999999999999</v>
      </c>
      <c r="J1164" t="s">
        <v>67</v>
      </c>
      <c r="K1164" t="s">
        <v>67</v>
      </c>
      <c r="L1164" t="s">
        <v>67</v>
      </c>
      <c r="M1164" t="s">
        <v>116</v>
      </c>
      <c r="N1164" t="s">
        <v>117</v>
      </c>
      <c r="O1164">
        <v>-2</v>
      </c>
      <c r="P1164" t="s">
        <v>67</v>
      </c>
      <c r="Q1164" t="s">
        <v>67</v>
      </c>
      <c r="R1164" t="s">
        <v>72</v>
      </c>
      <c r="S1164" t="s">
        <v>67</v>
      </c>
      <c r="T1164" t="s">
        <v>120</v>
      </c>
      <c r="U1164" t="s">
        <v>1288</v>
      </c>
      <c r="V1164" t="s">
        <v>119</v>
      </c>
      <c r="W1164" t="s">
        <v>80</v>
      </c>
      <c r="X1164">
        <v>0.5</v>
      </c>
      <c r="Y1164">
        <v>0.5</v>
      </c>
      <c r="Z1164" t="s">
        <v>67</v>
      </c>
      <c r="AA1164" t="s">
        <v>120</v>
      </c>
      <c r="AB1164" t="s">
        <v>92</v>
      </c>
      <c r="AC1164" t="s">
        <v>67</v>
      </c>
      <c r="AD1164">
        <v>2021</v>
      </c>
      <c r="AE1164">
        <v>11</v>
      </c>
      <c r="AF1164">
        <v>22</v>
      </c>
      <c r="AG1164" t="s">
        <v>93</v>
      </c>
      <c r="AH1164" t="s">
        <v>66</v>
      </c>
      <c r="AI1164" t="s">
        <v>67</v>
      </c>
      <c r="AJ1164" t="s">
        <v>67</v>
      </c>
      <c r="AK1164" t="s">
        <v>109</v>
      </c>
      <c r="AL1164">
        <v>456679</v>
      </c>
      <c r="AM1164" t="s">
        <v>1287</v>
      </c>
      <c r="AN1164" t="s">
        <v>1106</v>
      </c>
      <c r="AO1164" t="s">
        <v>123</v>
      </c>
      <c r="AP1164" t="s">
        <v>124</v>
      </c>
      <c r="AQ1164" t="s">
        <v>68</v>
      </c>
      <c r="AR1164" t="s">
        <v>93</v>
      </c>
      <c r="AS1164" t="s">
        <v>67</v>
      </c>
      <c r="AT1164" t="s">
        <v>67</v>
      </c>
      <c r="AU1164" t="s">
        <v>69</v>
      </c>
      <c r="AV1164" t="s">
        <v>67</v>
      </c>
      <c r="AW1164" t="s">
        <v>126</v>
      </c>
      <c r="AX1164" t="s">
        <v>389</v>
      </c>
      <c r="AY1164" t="s">
        <v>340</v>
      </c>
      <c r="AZ1164" t="s">
        <v>67</v>
      </c>
      <c r="BA1164" t="s">
        <v>341</v>
      </c>
      <c r="BB1164">
        <v>0</v>
      </c>
      <c r="BC1164" t="s">
        <v>67</v>
      </c>
      <c r="BD1164" t="s">
        <v>67</v>
      </c>
      <c r="BE1164" t="s">
        <v>67</v>
      </c>
      <c r="BF1164" t="s">
        <v>70</v>
      </c>
      <c r="BG1164" t="s">
        <v>128</v>
      </c>
      <c r="BH1164" t="s">
        <v>704</v>
      </c>
      <c r="BI1164" t="s">
        <v>67</v>
      </c>
      <c r="BJ1164" t="s">
        <v>147</v>
      </c>
      <c r="BK1164" t="s">
        <v>67</v>
      </c>
      <c r="BL1164" t="s">
        <v>130</v>
      </c>
      <c r="BM1164">
        <v>5.5</v>
      </c>
      <c r="BN1164">
        <v>5.52</v>
      </c>
      <c r="BO1164" t="s">
        <v>67</v>
      </c>
      <c r="BP1164" t="s">
        <v>67</v>
      </c>
      <c r="BQ1164" t="s">
        <v>148</v>
      </c>
      <c r="BR1164" t="s">
        <v>139</v>
      </c>
      <c r="BS1164" t="s">
        <v>66</v>
      </c>
      <c r="BT1164" t="s">
        <v>98</v>
      </c>
      <c r="BU1164">
        <v>-1.25</v>
      </c>
      <c r="BV1164">
        <v>-1</v>
      </c>
    </row>
    <row r="1165" spans="1:74" x14ac:dyDescent="0.25">
      <c r="A1165" t="s">
        <v>80</v>
      </c>
      <c r="B1165" t="s">
        <v>80</v>
      </c>
      <c r="C1165" t="s">
        <v>80</v>
      </c>
      <c r="D1165">
        <v>0</v>
      </c>
      <c r="E1165" t="s">
        <v>67</v>
      </c>
      <c r="F1165" t="s">
        <v>67</v>
      </c>
      <c r="G1165" t="s">
        <v>67</v>
      </c>
      <c r="H1165">
        <v>199</v>
      </c>
      <c r="I1165">
        <v>1.1299999999999999</v>
      </c>
      <c r="J1165" t="s">
        <v>67</v>
      </c>
      <c r="K1165" t="s">
        <v>67</v>
      </c>
      <c r="L1165" t="s">
        <v>67</v>
      </c>
      <c r="M1165" t="s">
        <v>116</v>
      </c>
      <c r="N1165" t="s">
        <v>117</v>
      </c>
      <c r="O1165">
        <v>-2</v>
      </c>
      <c r="P1165" t="s">
        <v>67</v>
      </c>
      <c r="Q1165" t="s">
        <v>67</v>
      </c>
      <c r="R1165" t="s">
        <v>72</v>
      </c>
      <c r="S1165" t="s">
        <v>67</v>
      </c>
      <c r="T1165" t="s">
        <v>120</v>
      </c>
      <c r="U1165" t="s">
        <v>1289</v>
      </c>
      <c r="V1165" t="s">
        <v>119</v>
      </c>
      <c r="W1165" t="s">
        <v>80</v>
      </c>
      <c r="X1165">
        <v>0.5</v>
      </c>
      <c r="Y1165">
        <v>0.5</v>
      </c>
      <c r="Z1165" t="s">
        <v>67</v>
      </c>
      <c r="AA1165" t="s">
        <v>120</v>
      </c>
      <c r="AB1165" t="s">
        <v>92</v>
      </c>
      <c r="AC1165" t="s">
        <v>67</v>
      </c>
      <c r="AD1165">
        <v>2021</v>
      </c>
      <c r="AE1165">
        <v>8.3000000000000007</v>
      </c>
      <c r="AF1165">
        <v>17</v>
      </c>
      <c r="AG1165" t="s">
        <v>93</v>
      </c>
      <c r="AH1165" t="s">
        <v>66</v>
      </c>
      <c r="AI1165" t="s">
        <v>67</v>
      </c>
      <c r="AJ1165" t="s">
        <v>67</v>
      </c>
      <c r="AK1165" t="s">
        <v>109</v>
      </c>
      <c r="AL1165">
        <v>456773</v>
      </c>
      <c r="AM1165" t="s">
        <v>1287</v>
      </c>
      <c r="AN1165" t="s">
        <v>1106</v>
      </c>
      <c r="AO1165" t="s">
        <v>123</v>
      </c>
      <c r="AP1165" t="s">
        <v>124</v>
      </c>
      <c r="AQ1165" t="s">
        <v>68</v>
      </c>
      <c r="AR1165" t="s">
        <v>93</v>
      </c>
      <c r="AS1165" t="s">
        <v>67</v>
      </c>
      <c r="AT1165" t="s">
        <v>67</v>
      </c>
      <c r="AU1165" t="s">
        <v>69</v>
      </c>
      <c r="AV1165" t="s">
        <v>67</v>
      </c>
      <c r="AW1165" t="s">
        <v>126</v>
      </c>
      <c r="AX1165" t="s">
        <v>236</v>
      </c>
      <c r="AY1165" t="s">
        <v>340</v>
      </c>
      <c r="AZ1165" t="s">
        <v>67</v>
      </c>
      <c r="BA1165" t="s">
        <v>341</v>
      </c>
      <c r="BB1165">
        <v>0</v>
      </c>
      <c r="BC1165" t="s">
        <v>67</v>
      </c>
      <c r="BD1165" t="s">
        <v>67</v>
      </c>
      <c r="BE1165" t="s">
        <v>67</v>
      </c>
      <c r="BF1165" t="s">
        <v>70</v>
      </c>
      <c r="BG1165" t="s">
        <v>128</v>
      </c>
      <c r="BH1165" t="s">
        <v>704</v>
      </c>
      <c r="BI1165" t="s">
        <v>67</v>
      </c>
      <c r="BJ1165" t="s">
        <v>147</v>
      </c>
      <c r="BK1165" t="s">
        <v>67</v>
      </c>
      <c r="BL1165" t="s">
        <v>130</v>
      </c>
      <c r="BM1165">
        <v>4.1500000000000004</v>
      </c>
      <c r="BN1165">
        <v>4.16</v>
      </c>
      <c r="BO1165" t="s">
        <v>67</v>
      </c>
      <c r="BP1165" t="s">
        <v>67</v>
      </c>
      <c r="BQ1165" t="s">
        <v>148</v>
      </c>
      <c r="BR1165" t="s">
        <v>139</v>
      </c>
      <c r="BS1165" t="s">
        <v>66</v>
      </c>
      <c r="BT1165" t="s">
        <v>98</v>
      </c>
      <c r="BU1165">
        <v>-1.25</v>
      </c>
      <c r="BV1165">
        <v>-1</v>
      </c>
    </row>
    <row r="1166" spans="1:74" x14ac:dyDescent="0.25">
      <c r="A1166" t="s">
        <v>80</v>
      </c>
      <c r="B1166" t="s">
        <v>80</v>
      </c>
      <c r="C1166" t="s">
        <v>80</v>
      </c>
      <c r="D1166">
        <v>0</v>
      </c>
      <c r="E1166" t="s">
        <v>67</v>
      </c>
      <c r="F1166" t="s">
        <v>67</v>
      </c>
      <c r="G1166" t="s">
        <v>67</v>
      </c>
      <c r="H1166">
        <v>199</v>
      </c>
      <c r="I1166">
        <v>1.1299999999999999</v>
      </c>
      <c r="J1166" t="s">
        <v>67</v>
      </c>
      <c r="K1166" t="s">
        <v>67</v>
      </c>
      <c r="L1166" t="s">
        <v>67</v>
      </c>
      <c r="M1166" t="s">
        <v>116</v>
      </c>
      <c r="N1166" t="s">
        <v>117</v>
      </c>
      <c r="O1166">
        <v>-2</v>
      </c>
      <c r="P1166" t="s">
        <v>67</v>
      </c>
      <c r="Q1166" t="s">
        <v>67</v>
      </c>
      <c r="R1166" t="s">
        <v>72</v>
      </c>
      <c r="S1166" t="s">
        <v>67</v>
      </c>
      <c r="T1166" t="s">
        <v>120</v>
      </c>
      <c r="U1166" t="s">
        <v>1290</v>
      </c>
      <c r="V1166" t="s">
        <v>119</v>
      </c>
      <c r="W1166" t="s">
        <v>80</v>
      </c>
      <c r="X1166">
        <v>0.5</v>
      </c>
      <c r="Y1166">
        <v>0.5</v>
      </c>
      <c r="Z1166" t="s">
        <v>67</v>
      </c>
      <c r="AA1166" t="s">
        <v>120</v>
      </c>
      <c r="AB1166" t="s">
        <v>92</v>
      </c>
      <c r="AC1166" t="s">
        <v>67</v>
      </c>
      <c r="AD1166">
        <v>2021</v>
      </c>
      <c r="AE1166">
        <v>8.9</v>
      </c>
      <c r="AF1166">
        <v>18</v>
      </c>
      <c r="AG1166" t="s">
        <v>93</v>
      </c>
      <c r="AH1166" t="s">
        <v>66</v>
      </c>
      <c r="AI1166" t="s">
        <v>67</v>
      </c>
      <c r="AJ1166" t="s">
        <v>67</v>
      </c>
      <c r="AK1166" t="s">
        <v>109</v>
      </c>
      <c r="AL1166">
        <v>456708</v>
      </c>
      <c r="AM1166" t="s">
        <v>1287</v>
      </c>
      <c r="AN1166" t="s">
        <v>1106</v>
      </c>
      <c r="AO1166" t="s">
        <v>123</v>
      </c>
      <c r="AP1166" t="s">
        <v>124</v>
      </c>
      <c r="AQ1166" t="s">
        <v>68</v>
      </c>
      <c r="AR1166" t="s">
        <v>93</v>
      </c>
      <c r="AS1166" t="s">
        <v>67</v>
      </c>
      <c r="AT1166" t="s">
        <v>67</v>
      </c>
      <c r="AU1166" t="s">
        <v>69</v>
      </c>
      <c r="AV1166" t="s">
        <v>67</v>
      </c>
      <c r="AW1166" t="s">
        <v>126</v>
      </c>
      <c r="AX1166" t="s">
        <v>236</v>
      </c>
      <c r="AY1166" t="s">
        <v>340</v>
      </c>
      <c r="AZ1166" t="s">
        <v>67</v>
      </c>
      <c r="BA1166" t="s">
        <v>341</v>
      </c>
      <c r="BB1166">
        <v>0</v>
      </c>
      <c r="BC1166" t="s">
        <v>67</v>
      </c>
      <c r="BD1166" t="s">
        <v>67</v>
      </c>
      <c r="BE1166" t="s">
        <v>67</v>
      </c>
      <c r="BF1166" t="s">
        <v>70</v>
      </c>
      <c r="BG1166" t="s">
        <v>128</v>
      </c>
      <c r="BH1166" t="s">
        <v>704</v>
      </c>
      <c r="BI1166" t="s">
        <v>67</v>
      </c>
      <c r="BJ1166" t="s">
        <v>147</v>
      </c>
      <c r="BK1166" t="s">
        <v>67</v>
      </c>
      <c r="BL1166" t="s">
        <v>130</v>
      </c>
      <c r="BM1166">
        <v>4.45</v>
      </c>
      <c r="BN1166">
        <v>4.46</v>
      </c>
      <c r="BO1166" t="s">
        <v>67</v>
      </c>
      <c r="BP1166" t="s">
        <v>67</v>
      </c>
      <c r="BQ1166" t="s">
        <v>148</v>
      </c>
      <c r="BR1166" t="s">
        <v>139</v>
      </c>
      <c r="BS1166" t="s">
        <v>66</v>
      </c>
      <c r="BT1166" t="s">
        <v>98</v>
      </c>
      <c r="BU1166">
        <v>-1.25</v>
      </c>
      <c r="BV1166">
        <v>-1</v>
      </c>
    </row>
    <row r="1167" spans="1:74" x14ac:dyDescent="0.25">
      <c r="A1167" t="s">
        <v>80</v>
      </c>
      <c r="B1167" t="s">
        <v>80</v>
      </c>
      <c r="C1167" t="s">
        <v>80</v>
      </c>
      <c r="D1167">
        <v>0</v>
      </c>
      <c r="E1167" t="s">
        <v>67</v>
      </c>
      <c r="F1167" t="s">
        <v>67</v>
      </c>
      <c r="G1167" t="s">
        <v>67</v>
      </c>
      <c r="H1167">
        <v>199</v>
      </c>
      <c r="I1167">
        <v>1.1299999999999999</v>
      </c>
      <c r="J1167" t="s">
        <v>67</v>
      </c>
      <c r="K1167" t="s">
        <v>67</v>
      </c>
      <c r="L1167" t="s">
        <v>67</v>
      </c>
      <c r="M1167" t="s">
        <v>116</v>
      </c>
      <c r="N1167" t="s">
        <v>117</v>
      </c>
      <c r="O1167">
        <v>-2</v>
      </c>
      <c r="P1167" t="s">
        <v>67</v>
      </c>
      <c r="Q1167" t="s">
        <v>67</v>
      </c>
      <c r="R1167" t="s">
        <v>72</v>
      </c>
      <c r="S1167" t="s">
        <v>67</v>
      </c>
      <c r="T1167" t="s">
        <v>120</v>
      </c>
      <c r="U1167" t="s">
        <v>1291</v>
      </c>
      <c r="V1167" t="s">
        <v>119</v>
      </c>
      <c r="W1167" t="s">
        <v>80</v>
      </c>
      <c r="X1167">
        <v>0.5</v>
      </c>
      <c r="Y1167">
        <v>0.5</v>
      </c>
      <c r="Z1167" t="s">
        <v>67</v>
      </c>
      <c r="AA1167" t="s">
        <v>120</v>
      </c>
      <c r="AB1167" t="s">
        <v>92</v>
      </c>
      <c r="AC1167" t="s">
        <v>67</v>
      </c>
      <c r="AD1167">
        <v>2021</v>
      </c>
      <c r="AE1167">
        <v>11</v>
      </c>
      <c r="AF1167">
        <v>22</v>
      </c>
      <c r="AG1167" t="s">
        <v>93</v>
      </c>
      <c r="AH1167" t="s">
        <v>66</v>
      </c>
      <c r="AI1167" t="s">
        <v>67</v>
      </c>
      <c r="AJ1167" t="s">
        <v>67</v>
      </c>
      <c r="AK1167" t="s">
        <v>109</v>
      </c>
      <c r="AL1167">
        <v>456739</v>
      </c>
      <c r="AM1167" t="s">
        <v>1287</v>
      </c>
      <c r="AN1167" t="s">
        <v>1106</v>
      </c>
      <c r="AO1167" t="s">
        <v>123</v>
      </c>
      <c r="AP1167" t="s">
        <v>124</v>
      </c>
      <c r="AQ1167" t="s">
        <v>68</v>
      </c>
      <c r="AR1167" t="s">
        <v>93</v>
      </c>
      <c r="AS1167" t="s">
        <v>67</v>
      </c>
      <c r="AT1167" t="s">
        <v>67</v>
      </c>
      <c r="AU1167" t="s">
        <v>69</v>
      </c>
      <c r="AV1167" t="s">
        <v>67</v>
      </c>
      <c r="AW1167" t="s">
        <v>126</v>
      </c>
      <c r="AX1167" t="s">
        <v>236</v>
      </c>
      <c r="AY1167" t="s">
        <v>340</v>
      </c>
      <c r="AZ1167" t="s">
        <v>67</v>
      </c>
      <c r="BA1167" t="s">
        <v>341</v>
      </c>
      <c r="BB1167">
        <v>0</v>
      </c>
      <c r="BC1167" t="s">
        <v>67</v>
      </c>
      <c r="BD1167" t="s">
        <v>67</v>
      </c>
      <c r="BE1167" t="s">
        <v>67</v>
      </c>
      <c r="BF1167" t="s">
        <v>70</v>
      </c>
      <c r="BG1167" t="s">
        <v>128</v>
      </c>
      <c r="BH1167" t="s">
        <v>704</v>
      </c>
      <c r="BI1167" t="s">
        <v>67</v>
      </c>
      <c r="BJ1167" t="s">
        <v>147</v>
      </c>
      <c r="BK1167" t="s">
        <v>67</v>
      </c>
      <c r="BL1167" t="s">
        <v>130</v>
      </c>
      <c r="BM1167">
        <v>5.5</v>
      </c>
      <c r="BN1167">
        <v>5.49</v>
      </c>
      <c r="BO1167" t="s">
        <v>67</v>
      </c>
      <c r="BP1167" t="s">
        <v>67</v>
      </c>
      <c r="BQ1167" t="s">
        <v>148</v>
      </c>
      <c r="BR1167" t="s">
        <v>139</v>
      </c>
      <c r="BS1167" t="s">
        <v>66</v>
      </c>
      <c r="BT1167" t="s">
        <v>98</v>
      </c>
      <c r="BU1167">
        <v>-1.25</v>
      </c>
      <c r="BV1167">
        <v>-1</v>
      </c>
    </row>
    <row r="1168" spans="1:74" x14ac:dyDescent="0.25">
      <c r="A1168" t="s">
        <v>80</v>
      </c>
      <c r="B1168" t="s">
        <v>80</v>
      </c>
      <c r="C1168" t="s">
        <v>80</v>
      </c>
      <c r="D1168">
        <v>0</v>
      </c>
      <c r="E1168" t="s">
        <v>67</v>
      </c>
      <c r="F1168" t="s">
        <v>67</v>
      </c>
      <c r="G1168" t="s">
        <v>67</v>
      </c>
      <c r="H1168">
        <v>199</v>
      </c>
      <c r="I1168">
        <v>1.1299999999999999</v>
      </c>
      <c r="J1168" t="s">
        <v>67</v>
      </c>
      <c r="K1168" t="s">
        <v>67</v>
      </c>
      <c r="L1168" t="s">
        <v>67</v>
      </c>
      <c r="M1168" t="s">
        <v>116</v>
      </c>
      <c r="N1168" t="s">
        <v>117</v>
      </c>
      <c r="O1168">
        <v>-2</v>
      </c>
      <c r="P1168" t="s">
        <v>67</v>
      </c>
      <c r="Q1168" t="s">
        <v>67</v>
      </c>
      <c r="R1168" t="s">
        <v>72</v>
      </c>
      <c r="S1168" t="s">
        <v>67</v>
      </c>
      <c r="T1168" t="s">
        <v>120</v>
      </c>
      <c r="U1168" t="s">
        <v>1292</v>
      </c>
      <c r="V1168" t="s">
        <v>119</v>
      </c>
      <c r="W1168" t="s">
        <v>80</v>
      </c>
      <c r="X1168">
        <v>0.5</v>
      </c>
      <c r="Y1168">
        <v>0.5</v>
      </c>
      <c r="Z1168" t="s">
        <v>67</v>
      </c>
      <c r="AA1168" t="s">
        <v>120</v>
      </c>
      <c r="AB1168" t="s">
        <v>92</v>
      </c>
      <c r="AC1168" t="s">
        <v>67</v>
      </c>
      <c r="AD1168">
        <v>2021</v>
      </c>
      <c r="AE1168">
        <v>14.8</v>
      </c>
      <c r="AF1168">
        <v>30</v>
      </c>
      <c r="AG1168" t="s">
        <v>93</v>
      </c>
      <c r="AH1168" t="s">
        <v>66</v>
      </c>
      <c r="AI1168" t="s">
        <v>67</v>
      </c>
      <c r="AJ1168" t="s">
        <v>67</v>
      </c>
      <c r="AK1168" t="s">
        <v>109</v>
      </c>
      <c r="AL1168">
        <v>456696</v>
      </c>
      <c r="AM1168" t="s">
        <v>1287</v>
      </c>
      <c r="AN1168" t="s">
        <v>1106</v>
      </c>
      <c r="AO1168" t="s">
        <v>123</v>
      </c>
      <c r="AP1168" t="s">
        <v>124</v>
      </c>
      <c r="AQ1168" t="s">
        <v>68</v>
      </c>
      <c r="AR1168" t="s">
        <v>93</v>
      </c>
      <c r="AS1168" t="s">
        <v>67</v>
      </c>
      <c r="AT1168" t="s">
        <v>67</v>
      </c>
      <c r="AU1168" t="s">
        <v>69</v>
      </c>
      <c r="AV1168" t="s">
        <v>67</v>
      </c>
      <c r="AW1168" t="s">
        <v>126</v>
      </c>
      <c r="AX1168" t="s">
        <v>359</v>
      </c>
      <c r="AY1168" t="s">
        <v>340</v>
      </c>
      <c r="AZ1168" t="s">
        <v>67</v>
      </c>
      <c r="BA1168" t="s">
        <v>341</v>
      </c>
      <c r="BB1168">
        <v>0</v>
      </c>
      <c r="BC1168" t="s">
        <v>67</v>
      </c>
      <c r="BD1168" t="s">
        <v>67</v>
      </c>
      <c r="BE1168" t="s">
        <v>67</v>
      </c>
      <c r="BF1168" t="s">
        <v>70</v>
      </c>
      <c r="BG1168" t="s">
        <v>128</v>
      </c>
      <c r="BH1168" t="s">
        <v>704</v>
      </c>
      <c r="BI1168" t="s">
        <v>67</v>
      </c>
      <c r="BJ1168" t="s">
        <v>147</v>
      </c>
      <c r="BK1168" t="s">
        <v>67</v>
      </c>
      <c r="BL1168" t="s">
        <v>130</v>
      </c>
      <c r="BM1168">
        <v>7.4</v>
      </c>
      <c r="BN1168">
        <v>7.4</v>
      </c>
      <c r="BO1168" t="s">
        <v>67</v>
      </c>
      <c r="BP1168" t="s">
        <v>67</v>
      </c>
      <c r="BQ1168" t="s">
        <v>148</v>
      </c>
      <c r="BR1168" t="s">
        <v>139</v>
      </c>
      <c r="BS1168" t="s">
        <v>66</v>
      </c>
      <c r="BT1168" t="s">
        <v>98</v>
      </c>
      <c r="BU1168">
        <v>-1.25</v>
      </c>
      <c r="BV1168">
        <v>-1</v>
      </c>
    </row>
    <row r="1169" spans="1:74" x14ac:dyDescent="0.25">
      <c r="A1169" t="s">
        <v>80</v>
      </c>
      <c r="B1169" t="s">
        <v>80</v>
      </c>
      <c r="C1169" t="s">
        <v>80</v>
      </c>
      <c r="D1169">
        <v>0</v>
      </c>
      <c r="E1169" t="s">
        <v>67</v>
      </c>
      <c r="F1169" t="s">
        <v>67</v>
      </c>
      <c r="G1169" t="s">
        <v>67</v>
      </c>
      <c r="H1169">
        <v>199</v>
      </c>
      <c r="I1169">
        <v>1.1299999999999999</v>
      </c>
      <c r="J1169" t="s">
        <v>67</v>
      </c>
      <c r="K1169" t="s">
        <v>67</v>
      </c>
      <c r="L1169" t="s">
        <v>67</v>
      </c>
      <c r="M1169" t="s">
        <v>116</v>
      </c>
      <c r="N1169" t="s">
        <v>117</v>
      </c>
      <c r="O1169">
        <v>-1.38</v>
      </c>
      <c r="P1169" t="s">
        <v>67</v>
      </c>
      <c r="Q1169" t="s">
        <v>67</v>
      </c>
      <c r="R1169" t="s">
        <v>72</v>
      </c>
      <c r="S1169" t="s">
        <v>67</v>
      </c>
      <c r="T1169" t="s">
        <v>120</v>
      </c>
      <c r="U1169" t="s">
        <v>1293</v>
      </c>
      <c r="V1169" t="s">
        <v>119</v>
      </c>
      <c r="W1169" t="s">
        <v>80</v>
      </c>
      <c r="X1169">
        <v>0.5</v>
      </c>
      <c r="Y1169">
        <v>0.5</v>
      </c>
      <c r="Z1169" t="s">
        <v>67</v>
      </c>
      <c r="AA1169" t="s">
        <v>120</v>
      </c>
      <c r="AB1169" t="s">
        <v>92</v>
      </c>
      <c r="AC1169" t="s">
        <v>67</v>
      </c>
      <c r="AD1169">
        <v>2021</v>
      </c>
      <c r="AE1169">
        <v>14.2</v>
      </c>
      <c r="AF1169">
        <v>28</v>
      </c>
      <c r="AG1169" t="s">
        <v>93</v>
      </c>
      <c r="AH1169" t="s">
        <v>66</v>
      </c>
      <c r="AI1169" t="s">
        <v>67</v>
      </c>
      <c r="AJ1169" t="s">
        <v>67</v>
      </c>
      <c r="AK1169" t="s">
        <v>109</v>
      </c>
      <c r="AL1169">
        <v>456709</v>
      </c>
      <c r="AM1169" t="s">
        <v>1287</v>
      </c>
      <c r="AN1169" t="s">
        <v>1106</v>
      </c>
      <c r="AO1169" t="s">
        <v>123</v>
      </c>
      <c r="AP1169" t="s">
        <v>124</v>
      </c>
      <c r="AQ1169" t="s">
        <v>68</v>
      </c>
      <c r="AR1169" t="s">
        <v>93</v>
      </c>
      <c r="AS1169" t="s">
        <v>67</v>
      </c>
      <c r="AT1169" t="s">
        <v>67</v>
      </c>
      <c r="AU1169" t="s">
        <v>69</v>
      </c>
      <c r="AV1169" t="s">
        <v>67</v>
      </c>
      <c r="AW1169" t="s">
        <v>126</v>
      </c>
      <c r="AX1169" t="s">
        <v>359</v>
      </c>
      <c r="AY1169" t="s">
        <v>340</v>
      </c>
      <c r="AZ1169" t="s">
        <v>67</v>
      </c>
      <c r="BA1169" t="s">
        <v>341</v>
      </c>
      <c r="BB1169">
        <v>0</v>
      </c>
      <c r="BC1169" t="s">
        <v>67</v>
      </c>
      <c r="BD1169" t="s">
        <v>67</v>
      </c>
      <c r="BE1169" t="s">
        <v>67</v>
      </c>
      <c r="BF1169" t="s">
        <v>70</v>
      </c>
      <c r="BG1169" t="s">
        <v>128</v>
      </c>
      <c r="BH1169" t="s">
        <v>704</v>
      </c>
      <c r="BI1169" t="s">
        <v>67</v>
      </c>
      <c r="BJ1169" t="s">
        <v>147</v>
      </c>
      <c r="BK1169" t="s">
        <v>67</v>
      </c>
      <c r="BL1169" t="s">
        <v>130</v>
      </c>
      <c r="BM1169">
        <v>7.1</v>
      </c>
      <c r="BN1169">
        <v>7.09</v>
      </c>
      <c r="BO1169" t="s">
        <v>67</v>
      </c>
      <c r="BP1169" t="s">
        <v>67</v>
      </c>
      <c r="BQ1169" t="s">
        <v>148</v>
      </c>
      <c r="BR1169" t="s">
        <v>139</v>
      </c>
      <c r="BS1169" t="s">
        <v>66</v>
      </c>
      <c r="BT1169" t="s">
        <v>98</v>
      </c>
      <c r="BU1169">
        <v>-1.25</v>
      </c>
      <c r="BV1169">
        <v>-1</v>
      </c>
    </row>
    <row r="1170" spans="1:74" x14ac:dyDescent="0.25">
      <c r="A1170" t="s">
        <v>80</v>
      </c>
      <c r="B1170" t="s">
        <v>80</v>
      </c>
      <c r="C1170" t="s">
        <v>80</v>
      </c>
      <c r="D1170">
        <v>1.8</v>
      </c>
      <c r="E1170">
        <v>0.15</v>
      </c>
      <c r="F1170" t="s">
        <v>67</v>
      </c>
      <c r="G1170" t="s">
        <v>111</v>
      </c>
      <c r="H1170">
        <v>199</v>
      </c>
      <c r="I1170">
        <v>1.1299999999999999</v>
      </c>
      <c r="J1170" t="s">
        <v>112</v>
      </c>
      <c r="K1170" t="s">
        <v>67</v>
      </c>
      <c r="L1170">
        <v>0</v>
      </c>
      <c r="M1170" t="s">
        <v>116</v>
      </c>
      <c r="N1170" t="s">
        <v>107</v>
      </c>
      <c r="O1170">
        <v>-1.35</v>
      </c>
      <c r="P1170">
        <v>-1.55</v>
      </c>
      <c r="Q1170">
        <v>-1.4</v>
      </c>
      <c r="R1170" t="s">
        <v>142</v>
      </c>
      <c r="S1170">
        <v>6.4</v>
      </c>
      <c r="T1170" t="s">
        <v>65</v>
      </c>
      <c r="U1170" t="s">
        <v>1294</v>
      </c>
      <c r="V1170" t="s">
        <v>144</v>
      </c>
      <c r="W1170" t="s">
        <v>80</v>
      </c>
      <c r="X1170">
        <v>0.17</v>
      </c>
      <c r="Y1170" t="s">
        <v>67</v>
      </c>
      <c r="Z1170">
        <v>-1</v>
      </c>
      <c r="AA1170" t="s">
        <v>65</v>
      </c>
      <c r="AB1170" t="s">
        <v>92</v>
      </c>
      <c r="AC1170">
        <v>-1.55</v>
      </c>
      <c r="AD1170">
        <v>2021</v>
      </c>
      <c r="AE1170">
        <v>105.2</v>
      </c>
      <c r="AF1170">
        <v>210</v>
      </c>
      <c r="AG1170" t="s">
        <v>93</v>
      </c>
      <c r="AH1170" t="s">
        <v>66</v>
      </c>
      <c r="AI1170">
        <v>1536</v>
      </c>
      <c r="AJ1170">
        <v>0.76</v>
      </c>
      <c r="AK1170" t="s">
        <v>109</v>
      </c>
      <c r="AL1170">
        <v>457720</v>
      </c>
      <c r="AM1170" t="s">
        <v>1295</v>
      </c>
      <c r="AN1170" t="s">
        <v>67</v>
      </c>
      <c r="AO1170" t="s">
        <v>123</v>
      </c>
      <c r="AP1170" t="s">
        <v>124</v>
      </c>
      <c r="AQ1170" t="s">
        <v>68</v>
      </c>
      <c r="AR1170" t="s">
        <v>93</v>
      </c>
      <c r="AS1170" t="s">
        <v>67</v>
      </c>
      <c r="AT1170" t="s">
        <v>146</v>
      </c>
      <c r="AU1170" t="s">
        <v>125</v>
      </c>
      <c r="AV1170" t="s">
        <v>67</v>
      </c>
      <c r="AW1170" t="s">
        <v>126</v>
      </c>
      <c r="AX1170" t="s">
        <v>236</v>
      </c>
      <c r="AY1170" t="s">
        <v>110</v>
      </c>
      <c r="AZ1170">
        <v>1268</v>
      </c>
      <c r="BA1170" t="s">
        <v>67</v>
      </c>
      <c r="BB1170">
        <v>0</v>
      </c>
      <c r="BC1170">
        <v>0.15</v>
      </c>
      <c r="BD1170">
        <v>2.4</v>
      </c>
      <c r="BE1170">
        <v>2.4</v>
      </c>
      <c r="BF1170" t="s">
        <v>70</v>
      </c>
      <c r="BG1170" t="s">
        <v>128</v>
      </c>
      <c r="BH1170" t="s">
        <v>704</v>
      </c>
      <c r="BI1170" t="s">
        <v>67</v>
      </c>
      <c r="BJ1170" t="s">
        <v>147</v>
      </c>
      <c r="BK1170" t="s">
        <v>67</v>
      </c>
      <c r="BL1170" t="s">
        <v>130</v>
      </c>
      <c r="BM1170" t="s">
        <v>67</v>
      </c>
      <c r="BN1170">
        <v>17.829999999999998</v>
      </c>
      <c r="BO1170">
        <v>0.3</v>
      </c>
      <c r="BP1170">
        <v>1.7</v>
      </c>
      <c r="BQ1170" t="s">
        <v>148</v>
      </c>
      <c r="BR1170" t="s">
        <v>139</v>
      </c>
      <c r="BS1170" t="s">
        <v>133</v>
      </c>
      <c r="BT1170" t="s">
        <v>98</v>
      </c>
      <c r="BU1170">
        <v>-1.25</v>
      </c>
      <c r="BV1170">
        <v>-1</v>
      </c>
    </row>
    <row r="1171" spans="1:74" x14ac:dyDescent="0.25">
      <c r="A1171" t="s">
        <v>80</v>
      </c>
      <c r="B1171" t="s">
        <v>80</v>
      </c>
      <c r="C1171" t="s">
        <v>80</v>
      </c>
      <c r="D1171">
        <v>2.2000000000000002</v>
      </c>
      <c r="E1171">
        <v>0.13</v>
      </c>
      <c r="F1171" t="s">
        <v>67</v>
      </c>
      <c r="G1171" t="s">
        <v>88</v>
      </c>
      <c r="H1171">
        <v>199</v>
      </c>
      <c r="I1171">
        <v>1.1299999999999999</v>
      </c>
      <c r="J1171" t="s">
        <v>89</v>
      </c>
      <c r="K1171" t="s">
        <v>67</v>
      </c>
      <c r="L1171">
        <v>0</v>
      </c>
      <c r="M1171" t="s">
        <v>116</v>
      </c>
      <c r="N1171" t="s">
        <v>107</v>
      </c>
      <c r="O1171">
        <v>-1.18</v>
      </c>
      <c r="P1171">
        <v>-1.38</v>
      </c>
      <c r="Q1171">
        <v>-1.36</v>
      </c>
      <c r="R1171" t="s">
        <v>142</v>
      </c>
      <c r="S1171">
        <v>7.3</v>
      </c>
      <c r="T1171" t="s">
        <v>65</v>
      </c>
      <c r="U1171" t="s">
        <v>1296</v>
      </c>
      <c r="V1171" t="s">
        <v>144</v>
      </c>
      <c r="W1171" t="s">
        <v>80</v>
      </c>
      <c r="X1171">
        <v>0.15</v>
      </c>
      <c r="Y1171" t="s">
        <v>67</v>
      </c>
      <c r="Z1171">
        <v>-0.98</v>
      </c>
      <c r="AA1171" t="s">
        <v>65</v>
      </c>
      <c r="AB1171" t="s">
        <v>92</v>
      </c>
      <c r="AC1171">
        <v>-1.38</v>
      </c>
      <c r="AD1171">
        <v>2021</v>
      </c>
      <c r="AE1171">
        <v>85.1</v>
      </c>
      <c r="AF1171">
        <v>170</v>
      </c>
      <c r="AG1171" t="s">
        <v>93</v>
      </c>
      <c r="AH1171" t="s">
        <v>66</v>
      </c>
      <c r="AI1171">
        <v>1536</v>
      </c>
      <c r="AJ1171">
        <v>0.81</v>
      </c>
      <c r="AK1171" t="s">
        <v>109</v>
      </c>
      <c r="AL1171">
        <v>457721</v>
      </c>
      <c r="AM1171" t="s">
        <v>1295</v>
      </c>
      <c r="AN1171" t="s">
        <v>67</v>
      </c>
      <c r="AO1171" t="s">
        <v>123</v>
      </c>
      <c r="AP1171" t="s">
        <v>124</v>
      </c>
      <c r="AQ1171" t="s">
        <v>68</v>
      </c>
      <c r="AR1171" t="s">
        <v>93</v>
      </c>
      <c r="AS1171" t="s">
        <v>67</v>
      </c>
      <c r="AT1171" t="s">
        <v>146</v>
      </c>
      <c r="AU1171" t="s">
        <v>125</v>
      </c>
      <c r="AV1171" t="s">
        <v>67</v>
      </c>
      <c r="AW1171" t="s">
        <v>126</v>
      </c>
      <c r="AX1171" t="s">
        <v>236</v>
      </c>
      <c r="AY1171" t="s">
        <v>110</v>
      </c>
      <c r="AZ1171">
        <v>1269</v>
      </c>
      <c r="BA1171" t="s">
        <v>67</v>
      </c>
      <c r="BB1171">
        <v>0</v>
      </c>
      <c r="BC1171">
        <v>0.02</v>
      </c>
      <c r="BD1171">
        <v>2.4</v>
      </c>
      <c r="BE1171">
        <v>2.4</v>
      </c>
      <c r="BF1171" t="s">
        <v>70</v>
      </c>
      <c r="BG1171" t="s">
        <v>128</v>
      </c>
      <c r="BH1171" t="s">
        <v>704</v>
      </c>
      <c r="BI1171" t="s">
        <v>67</v>
      </c>
      <c r="BJ1171" t="s">
        <v>147</v>
      </c>
      <c r="BK1171" t="s">
        <v>67</v>
      </c>
      <c r="BL1171" t="s">
        <v>130</v>
      </c>
      <c r="BM1171" t="s">
        <v>67</v>
      </c>
      <c r="BN1171">
        <v>12.51</v>
      </c>
      <c r="BO1171">
        <v>0.13</v>
      </c>
      <c r="BP1171">
        <v>2.6</v>
      </c>
      <c r="BQ1171" t="s">
        <v>131</v>
      </c>
      <c r="BR1171" t="s">
        <v>139</v>
      </c>
      <c r="BS1171" t="s">
        <v>133</v>
      </c>
      <c r="BT1171" t="s">
        <v>98</v>
      </c>
      <c r="BU1171">
        <v>-1.25</v>
      </c>
      <c r="BV1171">
        <v>-1</v>
      </c>
    </row>
    <row r="1172" spans="1:74" x14ac:dyDescent="0.25">
      <c r="A1172" t="s">
        <v>80</v>
      </c>
      <c r="B1172" t="s">
        <v>80</v>
      </c>
      <c r="C1172" t="s">
        <v>80</v>
      </c>
      <c r="D1172">
        <v>0</v>
      </c>
      <c r="E1172" t="s">
        <v>67</v>
      </c>
      <c r="F1172" t="s">
        <v>67</v>
      </c>
      <c r="G1172" t="s">
        <v>67</v>
      </c>
      <c r="H1172">
        <v>199</v>
      </c>
      <c r="I1172">
        <v>1.1299999999999999</v>
      </c>
      <c r="J1172" t="s">
        <v>67</v>
      </c>
      <c r="K1172" t="s">
        <v>67</v>
      </c>
      <c r="L1172" t="s">
        <v>67</v>
      </c>
      <c r="M1172" t="s">
        <v>116</v>
      </c>
      <c r="N1172" t="s">
        <v>117</v>
      </c>
      <c r="O1172">
        <v>-0.86</v>
      </c>
      <c r="P1172" t="s">
        <v>67</v>
      </c>
      <c r="Q1172" t="s">
        <v>67</v>
      </c>
      <c r="R1172" t="s">
        <v>72</v>
      </c>
      <c r="S1172" t="s">
        <v>67</v>
      </c>
      <c r="T1172" t="s">
        <v>120</v>
      </c>
      <c r="U1172" t="s">
        <v>1297</v>
      </c>
      <c r="V1172" t="s">
        <v>119</v>
      </c>
      <c r="W1172" t="s">
        <v>80</v>
      </c>
      <c r="X1172">
        <v>0.5</v>
      </c>
      <c r="Y1172">
        <v>0.5</v>
      </c>
      <c r="Z1172" t="s">
        <v>67</v>
      </c>
      <c r="AA1172" t="s">
        <v>120</v>
      </c>
      <c r="AB1172" t="s">
        <v>92</v>
      </c>
      <c r="AC1172" t="s">
        <v>67</v>
      </c>
      <c r="AD1172">
        <v>2021</v>
      </c>
      <c r="AE1172">
        <v>408.2</v>
      </c>
      <c r="AF1172">
        <v>816</v>
      </c>
      <c r="AG1172" t="s">
        <v>93</v>
      </c>
      <c r="AH1172" t="s">
        <v>66</v>
      </c>
      <c r="AI1172" t="s">
        <v>67</v>
      </c>
      <c r="AJ1172" t="s">
        <v>67</v>
      </c>
      <c r="AK1172" t="s">
        <v>109</v>
      </c>
      <c r="AL1172">
        <v>456757</v>
      </c>
      <c r="AM1172" t="s">
        <v>1295</v>
      </c>
      <c r="AN1172" t="s">
        <v>1106</v>
      </c>
      <c r="AO1172" t="s">
        <v>123</v>
      </c>
      <c r="AP1172" t="s">
        <v>124</v>
      </c>
      <c r="AQ1172" t="s">
        <v>68</v>
      </c>
      <c r="AR1172" t="s">
        <v>93</v>
      </c>
      <c r="AS1172" t="s">
        <v>67</v>
      </c>
      <c r="AT1172" t="s">
        <v>67</v>
      </c>
      <c r="AU1172" t="s">
        <v>69</v>
      </c>
      <c r="AV1172" t="s">
        <v>67</v>
      </c>
      <c r="AW1172" t="s">
        <v>126</v>
      </c>
      <c r="AX1172" t="s">
        <v>359</v>
      </c>
      <c r="AY1172" t="s">
        <v>340</v>
      </c>
      <c r="AZ1172" t="s">
        <v>67</v>
      </c>
      <c r="BA1172" t="s">
        <v>341</v>
      </c>
      <c r="BB1172">
        <v>0</v>
      </c>
      <c r="BC1172" t="s">
        <v>67</v>
      </c>
      <c r="BD1172" t="s">
        <v>67</v>
      </c>
      <c r="BE1172" t="s">
        <v>67</v>
      </c>
      <c r="BF1172" t="s">
        <v>70</v>
      </c>
      <c r="BG1172" t="s">
        <v>128</v>
      </c>
      <c r="BH1172" t="s">
        <v>704</v>
      </c>
      <c r="BI1172" t="s">
        <v>67</v>
      </c>
      <c r="BJ1172" t="s">
        <v>147</v>
      </c>
      <c r="BK1172" t="s">
        <v>67</v>
      </c>
      <c r="BL1172" t="s">
        <v>130</v>
      </c>
      <c r="BM1172">
        <v>204.1</v>
      </c>
      <c r="BN1172">
        <v>204.09</v>
      </c>
      <c r="BO1172" t="s">
        <v>67</v>
      </c>
      <c r="BP1172" t="s">
        <v>67</v>
      </c>
      <c r="BQ1172" t="s">
        <v>148</v>
      </c>
      <c r="BR1172" t="s">
        <v>139</v>
      </c>
      <c r="BS1172" t="s">
        <v>66</v>
      </c>
      <c r="BT1172" t="s">
        <v>98</v>
      </c>
      <c r="BU1172">
        <v>-1.25</v>
      </c>
      <c r="BV1172">
        <v>-1</v>
      </c>
    </row>
    <row r="1173" spans="1:74" x14ac:dyDescent="0.25">
      <c r="A1173" t="s">
        <v>80</v>
      </c>
      <c r="B1173" t="s">
        <v>80</v>
      </c>
      <c r="C1173" t="s">
        <v>80</v>
      </c>
      <c r="D1173">
        <v>0</v>
      </c>
      <c r="E1173" t="s">
        <v>67</v>
      </c>
      <c r="F1173" t="s">
        <v>67</v>
      </c>
      <c r="G1173" t="s">
        <v>67</v>
      </c>
      <c r="H1173">
        <v>199</v>
      </c>
      <c r="I1173">
        <v>1.1299999999999999</v>
      </c>
      <c r="J1173" t="s">
        <v>67</v>
      </c>
      <c r="K1173" t="s">
        <v>67</v>
      </c>
      <c r="L1173" t="s">
        <v>67</v>
      </c>
      <c r="M1173" t="s">
        <v>116</v>
      </c>
      <c r="N1173" t="s">
        <v>117</v>
      </c>
      <c r="O1173">
        <v>-0.86</v>
      </c>
      <c r="P1173" t="s">
        <v>67</v>
      </c>
      <c r="Q1173" t="s">
        <v>67</v>
      </c>
      <c r="R1173" t="s">
        <v>72</v>
      </c>
      <c r="S1173" t="s">
        <v>67</v>
      </c>
      <c r="T1173" t="s">
        <v>120</v>
      </c>
      <c r="U1173" t="s">
        <v>1298</v>
      </c>
      <c r="V1173" t="s">
        <v>119</v>
      </c>
      <c r="W1173" t="s">
        <v>80</v>
      </c>
      <c r="X1173">
        <v>0.5</v>
      </c>
      <c r="Y1173">
        <v>0.5</v>
      </c>
      <c r="Z1173" t="s">
        <v>67</v>
      </c>
      <c r="AA1173" t="s">
        <v>120</v>
      </c>
      <c r="AB1173" t="s">
        <v>92</v>
      </c>
      <c r="AC1173" t="s">
        <v>67</v>
      </c>
      <c r="AD1173">
        <v>2021</v>
      </c>
      <c r="AE1173">
        <v>51.3</v>
      </c>
      <c r="AF1173">
        <v>103</v>
      </c>
      <c r="AG1173" t="s">
        <v>93</v>
      </c>
      <c r="AH1173" t="s">
        <v>66</v>
      </c>
      <c r="AI1173" t="s">
        <v>67</v>
      </c>
      <c r="AJ1173" t="s">
        <v>67</v>
      </c>
      <c r="AK1173" t="s">
        <v>109</v>
      </c>
      <c r="AL1173">
        <v>456775</v>
      </c>
      <c r="AM1173" t="s">
        <v>1295</v>
      </c>
      <c r="AN1173" t="s">
        <v>1106</v>
      </c>
      <c r="AO1173" t="s">
        <v>123</v>
      </c>
      <c r="AP1173" t="s">
        <v>124</v>
      </c>
      <c r="AQ1173" t="s">
        <v>68</v>
      </c>
      <c r="AR1173" t="s">
        <v>93</v>
      </c>
      <c r="AS1173" t="s">
        <v>67</v>
      </c>
      <c r="AT1173" t="s">
        <v>67</v>
      </c>
      <c r="AU1173" t="s">
        <v>69</v>
      </c>
      <c r="AV1173" t="s">
        <v>67</v>
      </c>
      <c r="AW1173" t="s">
        <v>126</v>
      </c>
      <c r="AX1173" t="s">
        <v>236</v>
      </c>
      <c r="AY1173" t="s">
        <v>340</v>
      </c>
      <c r="AZ1173" t="s">
        <v>67</v>
      </c>
      <c r="BA1173" t="s">
        <v>341</v>
      </c>
      <c r="BB1173">
        <v>0</v>
      </c>
      <c r="BC1173" t="s">
        <v>67</v>
      </c>
      <c r="BD1173" t="s">
        <v>67</v>
      </c>
      <c r="BE1173" t="s">
        <v>67</v>
      </c>
      <c r="BF1173" t="s">
        <v>70</v>
      </c>
      <c r="BG1173" t="s">
        <v>128</v>
      </c>
      <c r="BH1173" t="s">
        <v>704</v>
      </c>
      <c r="BI1173" t="s">
        <v>67</v>
      </c>
      <c r="BJ1173" t="s">
        <v>147</v>
      </c>
      <c r="BK1173" t="s">
        <v>67</v>
      </c>
      <c r="BL1173" t="s">
        <v>130</v>
      </c>
      <c r="BM1173">
        <v>25.65</v>
      </c>
      <c r="BN1173">
        <v>25.65</v>
      </c>
      <c r="BO1173" t="s">
        <v>67</v>
      </c>
      <c r="BP1173" t="s">
        <v>67</v>
      </c>
      <c r="BQ1173" t="s">
        <v>148</v>
      </c>
      <c r="BR1173" t="s">
        <v>139</v>
      </c>
      <c r="BS1173" t="s">
        <v>66</v>
      </c>
      <c r="BT1173" t="s">
        <v>98</v>
      </c>
      <c r="BU1173">
        <v>-1.25</v>
      </c>
      <c r="BV1173">
        <v>-1</v>
      </c>
    </row>
    <row r="1174" spans="1:74" x14ac:dyDescent="0.25">
      <c r="A1174" t="s">
        <v>80</v>
      </c>
      <c r="B1174" t="s">
        <v>80</v>
      </c>
      <c r="C1174" t="s">
        <v>80</v>
      </c>
      <c r="D1174">
        <v>0</v>
      </c>
      <c r="E1174" t="s">
        <v>67</v>
      </c>
      <c r="F1174" t="s">
        <v>67</v>
      </c>
      <c r="G1174" t="s">
        <v>67</v>
      </c>
      <c r="H1174">
        <v>199</v>
      </c>
      <c r="I1174">
        <v>1.1299999999999999</v>
      </c>
      <c r="J1174" t="s">
        <v>67</v>
      </c>
      <c r="K1174" t="s">
        <v>67</v>
      </c>
      <c r="L1174" t="s">
        <v>67</v>
      </c>
      <c r="M1174" t="s">
        <v>116</v>
      </c>
      <c r="N1174" t="s">
        <v>117</v>
      </c>
      <c r="O1174">
        <v>-0.86</v>
      </c>
      <c r="P1174" t="s">
        <v>67</v>
      </c>
      <c r="Q1174" t="s">
        <v>67</v>
      </c>
      <c r="R1174" t="s">
        <v>72</v>
      </c>
      <c r="S1174" t="s">
        <v>67</v>
      </c>
      <c r="T1174" t="s">
        <v>120</v>
      </c>
      <c r="U1174" t="s">
        <v>1299</v>
      </c>
      <c r="V1174" t="s">
        <v>119</v>
      </c>
      <c r="W1174" t="s">
        <v>80</v>
      </c>
      <c r="X1174">
        <v>0.5</v>
      </c>
      <c r="Y1174">
        <v>0.5</v>
      </c>
      <c r="Z1174" t="s">
        <v>67</v>
      </c>
      <c r="AA1174" t="s">
        <v>120</v>
      </c>
      <c r="AB1174" t="s">
        <v>92</v>
      </c>
      <c r="AC1174" t="s">
        <v>67</v>
      </c>
      <c r="AD1174">
        <v>2021</v>
      </c>
      <c r="AE1174">
        <v>58.5</v>
      </c>
      <c r="AF1174">
        <v>117</v>
      </c>
      <c r="AG1174" t="s">
        <v>93</v>
      </c>
      <c r="AH1174" t="s">
        <v>66</v>
      </c>
      <c r="AI1174" t="s">
        <v>67</v>
      </c>
      <c r="AJ1174" t="s">
        <v>67</v>
      </c>
      <c r="AK1174" t="s">
        <v>109</v>
      </c>
      <c r="AL1174">
        <v>456732</v>
      </c>
      <c r="AM1174" t="s">
        <v>1295</v>
      </c>
      <c r="AN1174" t="s">
        <v>1106</v>
      </c>
      <c r="AO1174" t="s">
        <v>123</v>
      </c>
      <c r="AP1174" t="s">
        <v>124</v>
      </c>
      <c r="AQ1174" t="s">
        <v>68</v>
      </c>
      <c r="AR1174" t="s">
        <v>93</v>
      </c>
      <c r="AS1174" t="s">
        <v>67</v>
      </c>
      <c r="AT1174" t="s">
        <v>67</v>
      </c>
      <c r="AU1174" t="s">
        <v>69</v>
      </c>
      <c r="AV1174" t="s">
        <v>67</v>
      </c>
      <c r="AW1174" t="s">
        <v>126</v>
      </c>
      <c r="AX1174" t="s">
        <v>359</v>
      </c>
      <c r="AY1174" t="s">
        <v>340</v>
      </c>
      <c r="AZ1174" t="s">
        <v>67</v>
      </c>
      <c r="BA1174" t="s">
        <v>341</v>
      </c>
      <c r="BB1174">
        <v>0</v>
      </c>
      <c r="BC1174" t="s">
        <v>67</v>
      </c>
      <c r="BD1174" t="s">
        <v>67</v>
      </c>
      <c r="BE1174" t="s">
        <v>67</v>
      </c>
      <c r="BF1174" t="s">
        <v>70</v>
      </c>
      <c r="BG1174" t="s">
        <v>128</v>
      </c>
      <c r="BH1174" t="s">
        <v>704</v>
      </c>
      <c r="BI1174" t="s">
        <v>67</v>
      </c>
      <c r="BJ1174" t="s">
        <v>147</v>
      </c>
      <c r="BK1174" t="s">
        <v>67</v>
      </c>
      <c r="BL1174" t="s">
        <v>130</v>
      </c>
      <c r="BM1174">
        <v>29.25</v>
      </c>
      <c r="BN1174">
        <v>29.23</v>
      </c>
      <c r="BO1174" t="s">
        <v>67</v>
      </c>
      <c r="BP1174" t="s">
        <v>67</v>
      </c>
      <c r="BQ1174" t="s">
        <v>148</v>
      </c>
      <c r="BR1174" t="s">
        <v>139</v>
      </c>
      <c r="BS1174" t="s">
        <v>66</v>
      </c>
      <c r="BT1174" t="s">
        <v>98</v>
      </c>
      <c r="BU1174">
        <v>-1.25</v>
      </c>
      <c r="BV1174">
        <v>-1</v>
      </c>
    </row>
    <row r="1175" spans="1:74" x14ac:dyDescent="0.25">
      <c r="A1175" t="s">
        <v>80</v>
      </c>
      <c r="B1175" t="s">
        <v>80</v>
      </c>
      <c r="C1175" t="s">
        <v>80</v>
      </c>
      <c r="D1175">
        <v>3.9</v>
      </c>
      <c r="E1175">
        <v>0.2</v>
      </c>
      <c r="F1175" t="s">
        <v>67</v>
      </c>
      <c r="G1175" t="s">
        <v>88</v>
      </c>
      <c r="H1175">
        <v>199</v>
      </c>
      <c r="I1175">
        <v>1.1299999999999999</v>
      </c>
      <c r="J1175" t="s">
        <v>89</v>
      </c>
      <c r="K1175" t="s">
        <v>67</v>
      </c>
      <c r="L1175">
        <v>0</v>
      </c>
      <c r="M1175" t="s">
        <v>116</v>
      </c>
      <c r="N1175" t="s">
        <v>107</v>
      </c>
      <c r="O1175">
        <v>-0.86</v>
      </c>
      <c r="P1175">
        <v>-1.06</v>
      </c>
      <c r="Q1175">
        <v>-1.03</v>
      </c>
      <c r="R1175" t="s">
        <v>72</v>
      </c>
      <c r="S1175">
        <v>4.8</v>
      </c>
      <c r="T1175" t="s">
        <v>120</v>
      </c>
      <c r="U1175" t="s">
        <v>1300</v>
      </c>
      <c r="V1175" t="s">
        <v>257</v>
      </c>
      <c r="W1175" t="s">
        <v>80</v>
      </c>
      <c r="X1175">
        <v>0.23</v>
      </c>
      <c r="Y1175" t="s">
        <v>67</v>
      </c>
      <c r="Z1175">
        <v>-1</v>
      </c>
      <c r="AA1175" t="s">
        <v>65</v>
      </c>
      <c r="AB1175" t="s">
        <v>92</v>
      </c>
      <c r="AC1175">
        <v>-1.06</v>
      </c>
      <c r="AD1175">
        <v>2021</v>
      </c>
      <c r="AE1175">
        <v>81.5</v>
      </c>
      <c r="AF1175">
        <v>163</v>
      </c>
      <c r="AG1175" t="s">
        <v>93</v>
      </c>
      <c r="AH1175" t="s">
        <v>66</v>
      </c>
      <c r="AI1175">
        <v>1536</v>
      </c>
      <c r="AJ1175">
        <v>0.39</v>
      </c>
      <c r="AK1175" t="s">
        <v>109</v>
      </c>
      <c r="AL1175">
        <v>457722</v>
      </c>
      <c r="AM1175" t="s">
        <v>1295</v>
      </c>
      <c r="AN1175" t="s">
        <v>1106</v>
      </c>
      <c r="AO1175" t="s">
        <v>123</v>
      </c>
      <c r="AP1175" t="s">
        <v>124</v>
      </c>
      <c r="AQ1175" t="s">
        <v>68</v>
      </c>
      <c r="AR1175" t="s">
        <v>93</v>
      </c>
      <c r="AS1175" t="s">
        <v>67</v>
      </c>
      <c r="AT1175" t="s">
        <v>146</v>
      </c>
      <c r="AU1175" t="s">
        <v>69</v>
      </c>
      <c r="AV1175" t="s">
        <v>67</v>
      </c>
      <c r="AW1175" t="s">
        <v>126</v>
      </c>
      <c r="AX1175" t="s">
        <v>359</v>
      </c>
      <c r="AY1175" t="s">
        <v>110</v>
      </c>
      <c r="AZ1175">
        <v>1271</v>
      </c>
      <c r="BA1175" t="s">
        <v>341</v>
      </c>
      <c r="BB1175">
        <v>0</v>
      </c>
      <c r="BC1175">
        <v>0.03</v>
      </c>
      <c r="BD1175" t="s">
        <v>67</v>
      </c>
      <c r="BE1175">
        <v>0</v>
      </c>
      <c r="BF1175" t="s">
        <v>70</v>
      </c>
      <c r="BG1175" t="s">
        <v>128</v>
      </c>
      <c r="BH1175" t="s">
        <v>704</v>
      </c>
      <c r="BI1175" t="s">
        <v>67</v>
      </c>
      <c r="BJ1175" t="s">
        <v>147</v>
      </c>
      <c r="BK1175" t="s">
        <v>67</v>
      </c>
      <c r="BL1175" t="s">
        <v>130</v>
      </c>
      <c r="BM1175" t="s">
        <v>67</v>
      </c>
      <c r="BN1175">
        <v>18.41</v>
      </c>
      <c r="BO1175">
        <v>0.06</v>
      </c>
      <c r="BP1175">
        <v>4.8</v>
      </c>
      <c r="BQ1175" t="s">
        <v>190</v>
      </c>
      <c r="BR1175" t="s">
        <v>139</v>
      </c>
      <c r="BS1175" t="s">
        <v>66</v>
      </c>
      <c r="BT1175" t="s">
        <v>98</v>
      </c>
      <c r="BU1175">
        <v>-1.25</v>
      </c>
      <c r="BV1175">
        <v>-1</v>
      </c>
    </row>
    <row r="1176" spans="1:74" x14ac:dyDescent="0.25">
      <c r="A1176" t="s">
        <v>80</v>
      </c>
      <c r="B1176" t="s">
        <v>80</v>
      </c>
      <c r="C1176" t="s">
        <v>80</v>
      </c>
      <c r="D1176">
        <v>0</v>
      </c>
      <c r="E1176" t="s">
        <v>67</v>
      </c>
      <c r="F1176" t="s">
        <v>67</v>
      </c>
      <c r="G1176" t="s">
        <v>67</v>
      </c>
      <c r="H1176">
        <v>199</v>
      </c>
      <c r="I1176">
        <v>1.1299999999999999</v>
      </c>
      <c r="J1176" t="s">
        <v>67</v>
      </c>
      <c r="K1176" t="s">
        <v>67</v>
      </c>
      <c r="L1176" t="s">
        <v>67</v>
      </c>
      <c r="M1176" t="s">
        <v>116</v>
      </c>
      <c r="N1176" t="s">
        <v>117</v>
      </c>
      <c r="O1176">
        <v>-0.86</v>
      </c>
      <c r="P1176" t="s">
        <v>67</v>
      </c>
      <c r="Q1176" t="s">
        <v>67</v>
      </c>
      <c r="R1176" t="s">
        <v>72</v>
      </c>
      <c r="S1176" t="s">
        <v>67</v>
      </c>
      <c r="T1176" t="s">
        <v>120</v>
      </c>
      <c r="U1176" t="s">
        <v>1301</v>
      </c>
      <c r="V1176" t="s">
        <v>119</v>
      </c>
      <c r="W1176" t="s">
        <v>80</v>
      </c>
      <c r="X1176">
        <v>0.5</v>
      </c>
      <c r="Y1176">
        <v>0.5</v>
      </c>
      <c r="Z1176" t="s">
        <v>67</v>
      </c>
      <c r="AA1176" t="s">
        <v>120</v>
      </c>
      <c r="AB1176" t="s">
        <v>92</v>
      </c>
      <c r="AC1176" t="s">
        <v>67</v>
      </c>
      <c r="AD1176">
        <v>2021</v>
      </c>
      <c r="AE1176">
        <v>4.0999999999999996</v>
      </c>
      <c r="AF1176">
        <v>8</v>
      </c>
      <c r="AG1176" t="s">
        <v>93</v>
      </c>
      <c r="AH1176" t="s">
        <v>66</v>
      </c>
      <c r="AI1176" t="s">
        <v>67</v>
      </c>
      <c r="AJ1176" t="s">
        <v>67</v>
      </c>
      <c r="AK1176" t="s">
        <v>109</v>
      </c>
      <c r="AL1176">
        <v>456720</v>
      </c>
      <c r="AM1176" t="s">
        <v>1295</v>
      </c>
      <c r="AN1176" t="s">
        <v>1106</v>
      </c>
      <c r="AO1176" t="s">
        <v>123</v>
      </c>
      <c r="AP1176" t="s">
        <v>124</v>
      </c>
      <c r="AQ1176" t="s">
        <v>68</v>
      </c>
      <c r="AR1176" t="s">
        <v>93</v>
      </c>
      <c r="AS1176" t="s">
        <v>67</v>
      </c>
      <c r="AT1176" t="s">
        <v>67</v>
      </c>
      <c r="AU1176" t="s">
        <v>69</v>
      </c>
      <c r="AV1176" t="s">
        <v>67</v>
      </c>
      <c r="AW1176" t="s">
        <v>126</v>
      </c>
      <c r="AX1176" t="s">
        <v>359</v>
      </c>
      <c r="AY1176" t="s">
        <v>340</v>
      </c>
      <c r="AZ1176" t="s">
        <v>67</v>
      </c>
      <c r="BA1176" t="s">
        <v>341</v>
      </c>
      <c r="BB1176">
        <v>0</v>
      </c>
      <c r="BC1176" t="s">
        <v>67</v>
      </c>
      <c r="BD1176" t="s">
        <v>67</v>
      </c>
      <c r="BE1176" t="s">
        <v>67</v>
      </c>
      <c r="BF1176" t="s">
        <v>70</v>
      </c>
      <c r="BG1176" t="s">
        <v>128</v>
      </c>
      <c r="BH1176" t="s">
        <v>704</v>
      </c>
      <c r="BI1176" t="s">
        <v>67</v>
      </c>
      <c r="BJ1176" t="s">
        <v>147</v>
      </c>
      <c r="BK1176" t="s">
        <v>67</v>
      </c>
      <c r="BL1176" t="s">
        <v>130</v>
      </c>
      <c r="BM1176">
        <v>2.0499999999999998</v>
      </c>
      <c r="BN1176">
        <v>2.0699999999999998</v>
      </c>
      <c r="BO1176" t="s">
        <v>67</v>
      </c>
      <c r="BP1176" t="s">
        <v>67</v>
      </c>
      <c r="BQ1176" t="s">
        <v>148</v>
      </c>
      <c r="BR1176" t="s">
        <v>139</v>
      </c>
      <c r="BS1176" t="s">
        <v>66</v>
      </c>
      <c r="BT1176" t="s">
        <v>98</v>
      </c>
      <c r="BU1176">
        <v>-1.25</v>
      </c>
      <c r="BV1176">
        <v>-1</v>
      </c>
    </row>
    <row r="1177" spans="1:74" x14ac:dyDescent="0.25">
      <c r="A1177" t="s">
        <v>80</v>
      </c>
      <c r="B1177" t="s">
        <v>80</v>
      </c>
      <c r="C1177" t="s">
        <v>80</v>
      </c>
      <c r="D1177">
        <v>0</v>
      </c>
      <c r="E1177" t="s">
        <v>67</v>
      </c>
      <c r="F1177" t="s">
        <v>67</v>
      </c>
      <c r="G1177" t="s">
        <v>67</v>
      </c>
      <c r="H1177">
        <v>199</v>
      </c>
      <c r="I1177">
        <v>1.1299999999999999</v>
      </c>
      <c r="J1177" t="s">
        <v>67</v>
      </c>
      <c r="K1177" t="s">
        <v>67</v>
      </c>
      <c r="L1177" t="s">
        <v>67</v>
      </c>
      <c r="M1177" t="s">
        <v>116</v>
      </c>
      <c r="N1177" t="s">
        <v>117</v>
      </c>
      <c r="O1177">
        <v>-2</v>
      </c>
      <c r="P1177" t="s">
        <v>67</v>
      </c>
      <c r="Q1177" t="s">
        <v>67</v>
      </c>
      <c r="R1177" t="s">
        <v>72</v>
      </c>
      <c r="S1177" t="s">
        <v>67</v>
      </c>
      <c r="T1177" t="s">
        <v>120</v>
      </c>
      <c r="U1177" t="s">
        <v>1302</v>
      </c>
      <c r="V1177" t="s">
        <v>119</v>
      </c>
      <c r="W1177" t="s">
        <v>80</v>
      </c>
      <c r="X1177">
        <v>0.5</v>
      </c>
      <c r="Y1177">
        <v>0.5</v>
      </c>
      <c r="Z1177" t="s">
        <v>67</v>
      </c>
      <c r="AA1177" t="s">
        <v>120</v>
      </c>
      <c r="AB1177" t="s">
        <v>92</v>
      </c>
      <c r="AC1177" t="s">
        <v>67</v>
      </c>
      <c r="AD1177">
        <v>2021</v>
      </c>
      <c r="AE1177">
        <v>18</v>
      </c>
      <c r="AF1177">
        <v>36</v>
      </c>
      <c r="AG1177" t="s">
        <v>93</v>
      </c>
      <c r="AH1177" t="s">
        <v>66</v>
      </c>
      <c r="AI1177" t="s">
        <v>67</v>
      </c>
      <c r="AJ1177" t="s">
        <v>67</v>
      </c>
      <c r="AK1177" t="s">
        <v>109</v>
      </c>
      <c r="AL1177">
        <v>456761</v>
      </c>
      <c r="AM1177" t="s">
        <v>540</v>
      </c>
      <c r="AN1177" t="s">
        <v>1106</v>
      </c>
      <c r="AO1177" t="s">
        <v>123</v>
      </c>
      <c r="AP1177" t="s">
        <v>124</v>
      </c>
      <c r="AQ1177" t="s">
        <v>68</v>
      </c>
      <c r="AR1177" t="s">
        <v>93</v>
      </c>
      <c r="AS1177" t="s">
        <v>67</v>
      </c>
      <c r="AT1177" t="s">
        <v>67</v>
      </c>
      <c r="AU1177" t="s">
        <v>69</v>
      </c>
      <c r="AV1177" t="s">
        <v>67</v>
      </c>
      <c r="AW1177" t="s">
        <v>126</v>
      </c>
      <c r="AX1177" t="s">
        <v>236</v>
      </c>
      <c r="AY1177" t="s">
        <v>340</v>
      </c>
      <c r="AZ1177" t="s">
        <v>67</v>
      </c>
      <c r="BA1177" t="s">
        <v>341</v>
      </c>
      <c r="BB1177">
        <v>0</v>
      </c>
      <c r="BC1177" t="s">
        <v>67</v>
      </c>
      <c r="BD1177" t="s">
        <v>67</v>
      </c>
      <c r="BE1177" t="s">
        <v>67</v>
      </c>
      <c r="BF1177" t="s">
        <v>70</v>
      </c>
      <c r="BG1177" t="s">
        <v>128</v>
      </c>
      <c r="BH1177" t="s">
        <v>704</v>
      </c>
      <c r="BI1177" t="s">
        <v>67</v>
      </c>
      <c r="BJ1177" t="s">
        <v>147</v>
      </c>
      <c r="BK1177" t="s">
        <v>67</v>
      </c>
      <c r="BL1177" t="s">
        <v>130</v>
      </c>
      <c r="BM1177">
        <v>9</v>
      </c>
      <c r="BN1177">
        <v>9.01</v>
      </c>
      <c r="BO1177" t="s">
        <v>67</v>
      </c>
      <c r="BP1177" t="s">
        <v>67</v>
      </c>
      <c r="BQ1177" t="s">
        <v>148</v>
      </c>
      <c r="BR1177" t="s">
        <v>139</v>
      </c>
      <c r="BS1177" t="s">
        <v>66</v>
      </c>
      <c r="BT1177" t="s">
        <v>98</v>
      </c>
      <c r="BU1177">
        <v>-1.25</v>
      </c>
      <c r="BV1177">
        <v>-1</v>
      </c>
    </row>
    <row r="1178" spans="1:74" x14ac:dyDescent="0.25">
      <c r="A1178" t="s">
        <v>80</v>
      </c>
      <c r="B1178" t="s">
        <v>80</v>
      </c>
      <c r="C1178" t="s">
        <v>80</v>
      </c>
      <c r="D1178">
        <v>0</v>
      </c>
      <c r="E1178" t="s">
        <v>67</v>
      </c>
      <c r="F1178" t="s">
        <v>67</v>
      </c>
      <c r="G1178" t="s">
        <v>67</v>
      </c>
      <c r="H1178">
        <v>199</v>
      </c>
      <c r="I1178">
        <v>1.1299999999999999</v>
      </c>
      <c r="J1178" t="s">
        <v>67</v>
      </c>
      <c r="K1178" t="s">
        <v>67</v>
      </c>
      <c r="L1178" t="s">
        <v>67</v>
      </c>
      <c r="M1178" t="s">
        <v>116</v>
      </c>
      <c r="N1178" t="s">
        <v>117</v>
      </c>
      <c r="O1178">
        <v>-0.86</v>
      </c>
      <c r="P1178" t="s">
        <v>67</v>
      </c>
      <c r="Q1178" t="s">
        <v>67</v>
      </c>
      <c r="R1178" t="s">
        <v>72</v>
      </c>
      <c r="S1178" t="s">
        <v>67</v>
      </c>
      <c r="T1178" t="s">
        <v>120</v>
      </c>
      <c r="U1178" t="s">
        <v>1303</v>
      </c>
      <c r="V1178" t="s">
        <v>119</v>
      </c>
      <c r="W1178" t="s">
        <v>80</v>
      </c>
      <c r="X1178">
        <v>0.5</v>
      </c>
      <c r="Y1178">
        <v>0.5</v>
      </c>
      <c r="Z1178" t="s">
        <v>67</v>
      </c>
      <c r="AA1178" t="s">
        <v>120</v>
      </c>
      <c r="AB1178" t="s">
        <v>92</v>
      </c>
      <c r="AC1178" t="s">
        <v>67</v>
      </c>
      <c r="AD1178">
        <v>2021</v>
      </c>
      <c r="AE1178">
        <v>11.6</v>
      </c>
      <c r="AF1178">
        <v>23</v>
      </c>
      <c r="AG1178" t="s">
        <v>93</v>
      </c>
      <c r="AH1178" t="s">
        <v>66</v>
      </c>
      <c r="AI1178" t="s">
        <v>67</v>
      </c>
      <c r="AJ1178" t="s">
        <v>67</v>
      </c>
      <c r="AK1178" t="s">
        <v>109</v>
      </c>
      <c r="AL1178">
        <v>456686</v>
      </c>
      <c r="AM1178" t="s">
        <v>540</v>
      </c>
      <c r="AN1178" t="s">
        <v>1106</v>
      </c>
      <c r="AO1178" t="s">
        <v>123</v>
      </c>
      <c r="AP1178" t="s">
        <v>124</v>
      </c>
      <c r="AQ1178" t="s">
        <v>68</v>
      </c>
      <c r="AR1178" t="s">
        <v>93</v>
      </c>
      <c r="AS1178" t="s">
        <v>67</v>
      </c>
      <c r="AT1178" t="s">
        <v>67</v>
      </c>
      <c r="AU1178" t="s">
        <v>69</v>
      </c>
      <c r="AV1178" t="s">
        <v>67</v>
      </c>
      <c r="AW1178" t="s">
        <v>126</v>
      </c>
      <c r="AX1178" t="s">
        <v>359</v>
      </c>
      <c r="AY1178" t="s">
        <v>340</v>
      </c>
      <c r="AZ1178" t="s">
        <v>67</v>
      </c>
      <c r="BA1178" t="s">
        <v>341</v>
      </c>
      <c r="BB1178">
        <v>0</v>
      </c>
      <c r="BC1178" t="s">
        <v>67</v>
      </c>
      <c r="BD1178" t="s">
        <v>67</v>
      </c>
      <c r="BE1178" t="s">
        <v>67</v>
      </c>
      <c r="BF1178" t="s">
        <v>70</v>
      </c>
      <c r="BG1178" t="s">
        <v>128</v>
      </c>
      <c r="BH1178" t="s">
        <v>704</v>
      </c>
      <c r="BI1178" t="s">
        <v>67</v>
      </c>
      <c r="BJ1178" t="s">
        <v>147</v>
      </c>
      <c r="BK1178" t="s">
        <v>67</v>
      </c>
      <c r="BL1178" t="s">
        <v>130</v>
      </c>
      <c r="BM1178">
        <v>5.8</v>
      </c>
      <c r="BN1178">
        <v>5.8</v>
      </c>
      <c r="BO1178" t="s">
        <v>67</v>
      </c>
      <c r="BP1178" t="s">
        <v>67</v>
      </c>
      <c r="BQ1178" t="s">
        <v>148</v>
      </c>
      <c r="BR1178" t="s">
        <v>139</v>
      </c>
      <c r="BS1178" t="s">
        <v>66</v>
      </c>
      <c r="BT1178" t="s">
        <v>98</v>
      </c>
      <c r="BU1178">
        <v>-1.25</v>
      </c>
      <c r="BV1178">
        <v>-1</v>
      </c>
    </row>
    <row r="1179" spans="1:74" x14ac:dyDescent="0.25">
      <c r="A1179" t="s">
        <v>80</v>
      </c>
      <c r="B1179" t="s">
        <v>80</v>
      </c>
      <c r="C1179" t="s">
        <v>80</v>
      </c>
      <c r="D1179">
        <v>0</v>
      </c>
      <c r="E1179" t="s">
        <v>67</v>
      </c>
      <c r="F1179" t="s">
        <v>67</v>
      </c>
      <c r="G1179" t="s">
        <v>67</v>
      </c>
      <c r="H1179">
        <v>199</v>
      </c>
      <c r="I1179">
        <v>1.1299999999999999</v>
      </c>
      <c r="J1179" t="s">
        <v>67</v>
      </c>
      <c r="K1179" t="s">
        <v>67</v>
      </c>
      <c r="L1179" t="s">
        <v>67</v>
      </c>
      <c r="M1179" t="s">
        <v>116</v>
      </c>
      <c r="N1179" t="s">
        <v>117</v>
      </c>
      <c r="O1179">
        <v>-2.5</v>
      </c>
      <c r="P1179" t="s">
        <v>67</v>
      </c>
      <c r="Q1179" t="s">
        <v>67</v>
      </c>
      <c r="R1179" t="s">
        <v>72</v>
      </c>
      <c r="S1179" t="s">
        <v>67</v>
      </c>
      <c r="T1179" t="s">
        <v>120</v>
      </c>
      <c r="U1179" t="s">
        <v>1304</v>
      </c>
      <c r="V1179" t="s">
        <v>119</v>
      </c>
      <c r="W1179" t="s">
        <v>80</v>
      </c>
      <c r="X1179">
        <v>0.5</v>
      </c>
      <c r="Y1179">
        <v>0.5</v>
      </c>
      <c r="Z1179" t="s">
        <v>67</v>
      </c>
      <c r="AA1179" t="s">
        <v>120</v>
      </c>
      <c r="AB1179" t="s">
        <v>92</v>
      </c>
      <c r="AC1179" t="s">
        <v>67</v>
      </c>
      <c r="AD1179">
        <v>2021</v>
      </c>
      <c r="AE1179">
        <v>7.9</v>
      </c>
      <c r="AF1179">
        <v>16</v>
      </c>
      <c r="AG1179" t="s">
        <v>93</v>
      </c>
      <c r="AH1179" t="s">
        <v>66</v>
      </c>
      <c r="AI1179" t="s">
        <v>67</v>
      </c>
      <c r="AJ1179" t="s">
        <v>67</v>
      </c>
      <c r="AK1179" t="s">
        <v>109</v>
      </c>
      <c r="AL1179">
        <v>456682</v>
      </c>
      <c r="AM1179" t="s">
        <v>540</v>
      </c>
      <c r="AN1179" t="s">
        <v>1106</v>
      </c>
      <c r="AO1179" t="s">
        <v>123</v>
      </c>
      <c r="AP1179" t="s">
        <v>124</v>
      </c>
      <c r="AQ1179" t="s">
        <v>68</v>
      </c>
      <c r="AR1179" t="s">
        <v>93</v>
      </c>
      <c r="AS1179" t="s">
        <v>67</v>
      </c>
      <c r="AT1179" t="s">
        <v>67</v>
      </c>
      <c r="AU1179" t="s">
        <v>69</v>
      </c>
      <c r="AV1179" t="s">
        <v>67</v>
      </c>
      <c r="AW1179" t="s">
        <v>126</v>
      </c>
      <c r="AX1179" t="s">
        <v>359</v>
      </c>
      <c r="AY1179" t="s">
        <v>340</v>
      </c>
      <c r="AZ1179" t="s">
        <v>67</v>
      </c>
      <c r="BA1179" t="s">
        <v>341</v>
      </c>
      <c r="BB1179">
        <v>0</v>
      </c>
      <c r="BC1179" t="s">
        <v>67</v>
      </c>
      <c r="BD1179" t="s">
        <v>67</v>
      </c>
      <c r="BE1179" t="s">
        <v>67</v>
      </c>
      <c r="BF1179" t="s">
        <v>70</v>
      </c>
      <c r="BG1179" t="s">
        <v>128</v>
      </c>
      <c r="BH1179" t="s">
        <v>704</v>
      </c>
      <c r="BI1179" t="s">
        <v>67</v>
      </c>
      <c r="BJ1179" t="s">
        <v>147</v>
      </c>
      <c r="BK1179" t="s">
        <v>67</v>
      </c>
      <c r="BL1179" t="s">
        <v>130</v>
      </c>
      <c r="BM1179">
        <v>3.95</v>
      </c>
      <c r="BN1179">
        <v>3.96</v>
      </c>
      <c r="BO1179" t="s">
        <v>67</v>
      </c>
      <c r="BP1179" t="s">
        <v>67</v>
      </c>
      <c r="BQ1179" t="s">
        <v>148</v>
      </c>
      <c r="BR1179" t="s">
        <v>139</v>
      </c>
      <c r="BS1179" t="s">
        <v>66</v>
      </c>
      <c r="BT1179" t="s">
        <v>98</v>
      </c>
      <c r="BU1179">
        <v>-1.25</v>
      </c>
      <c r="BV1179">
        <v>-1</v>
      </c>
    </row>
    <row r="1180" spans="1:74" x14ac:dyDescent="0.25">
      <c r="A1180" t="s">
        <v>140</v>
      </c>
      <c r="B1180" t="s">
        <v>103</v>
      </c>
      <c r="C1180" t="s">
        <v>141</v>
      </c>
      <c r="D1180">
        <v>0</v>
      </c>
      <c r="E1180" t="s">
        <v>67</v>
      </c>
      <c r="F1180" t="s">
        <v>67</v>
      </c>
      <c r="G1180" t="s">
        <v>67</v>
      </c>
      <c r="H1180">
        <v>199</v>
      </c>
      <c r="I1180">
        <v>1.1299999999999999</v>
      </c>
      <c r="J1180" t="s">
        <v>67</v>
      </c>
      <c r="K1180" t="s">
        <v>67</v>
      </c>
      <c r="L1180" t="s">
        <v>67</v>
      </c>
      <c r="M1180" t="s">
        <v>116</v>
      </c>
      <c r="N1180" t="s">
        <v>117</v>
      </c>
      <c r="O1180">
        <v>-2.4500000000000002</v>
      </c>
      <c r="P1180" t="s">
        <v>67</v>
      </c>
      <c r="Q1180" t="s">
        <v>67</v>
      </c>
      <c r="R1180" t="s">
        <v>72</v>
      </c>
      <c r="S1180" t="s">
        <v>67</v>
      </c>
      <c r="T1180" t="s">
        <v>120</v>
      </c>
      <c r="U1180" t="s">
        <v>1305</v>
      </c>
      <c r="V1180" t="s">
        <v>119</v>
      </c>
      <c r="W1180" t="s">
        <v>140</v>
      </c>
      <c r="X1180">
        <v>0.5</v>
      </c>
      <c r="Y1180">
        <v>0.5</v>
      </c>
      <c r="Z1180" t="s">
        <v>67</v>
      </c>
      <c r="AA1180" t="s">
        <v>120</v>
      </c>
      <c r="AB1180" t="s">
        <v>92</v>
      </c>
      <c r="AC1180" t="s">
        <v>67</v>
      </c>
      <c r="AD1180">
        <v>2021</v>
      </c>
      <c r="AE1180">
        <v>76</v>
      </c>
      <c r="AF1180">
        <v>152</v>
      </c>
      <c r="AG1180" t="s">
        <v>93</v>
      </c>
      <c r="AH1180" t="s">
        <v>66</v>
      </c>
      <c r="AI1180" t="s">
        <v>67</v>
      </c>
      <c r="AJ1180" t="s">
        <v>67</v>
      </c>
      <c r="AK1180" t="s">
        <v>109</v>
      </c>
      <c r="AL1180">
        <v>456711</v>
      </c>
      <c r="AM1180" t="s">
        <v>1132</v>
      </c>
      <c r="AN1180" t="s">
        <v>1180</v>
      </c>
      <c r="AO1180" t="s">
        <v>123</v>
      </c>
      <c r="AP1180" t="s">
        <v>124</v>
      </c>
      <c r="AQ1180" t="s">
        <v>1243</v>
      </c>
      <c r="AR1180" t="s">
        <v>93</v>
      </c>
      <c r="AS1180" t="s">
        <v>67</v>
      </c>
      <c r="AT1180" t="s">
        <v>67</v>
      </c>
      <c r="AU1180" t="s">
        <v>69</v>
      </c>
      <c r="AV1180" t="s">
        <v>67</v>
      </c>
      <c r="AW1180" t="s">
        <v>126</v>
      </c>
      <c r="AX1180" t="s">
        <v>359</v>
      </c>
      <c r="AY1180" t="s">
        <v>340</v>
      </c>
      <c r="AZ1180" t="s">
        <v>67</v>
      </c>
      <c r="BA1180" t="s">
        <v>341</v>
      </c>
      <c r="BB1180">
        <v>0</v>
      </c>
      <c r="BC1180" t="s">
        <v>67</v>
      </c>
      <c r="BD1180" t="s">
        <v>67</v>
      </c>
      <c r="BE1180" t="s">
        <v>67</v>
      </c>
      <c r="BF1180" t="s">
        <v>70</v>
      </c>
      <c r="BG1180" t="s">
        <v>128</v>
      </c>
      <c r="BH1180" t="s">
        <v>704</v>
      </c>
      <c r="BI1180" t="s">
        <v>67</v>
      </c>
      <c r="BJ1180" t="s">
        <v>147</v>
      </c>
      <c r="BK1180" t="s">
        <v>67</v>
      </c>
      <c r="BL1180" t="s">
        <v>130</v>
      </c>
      <c r="BM1180">
        <v>38</v>
      </c>
      <c r="BN1180">
        <v>37.979999999999997</v>
      </c>
      <c r="BO1180" t="s">
        <v>67</v>
      </c>
      <c r="BP1180" t="s">
        <v>67</v>
      </c>
      <c r="BQ1180" t="s">
        <v>148</v>
      </c>
      <c r="BR1180" t="s">
        <v>139</v>
      </c>
      <c r="BS1180" t="s">
        <v>66</v>
      </c>
      <c r="BT1180" t="s">
        <v>98</v>
      </c>
      <c r="BU1180">
        <v>-1.25</v>
      </c>
      <c r="BV1180">
        <v>-1</v>
      </c>
    </row>
    <row r="1181" spans="1:74" x14ac:dyDescent="0.25">
      <c r="A1181" t="s">
        <v>80</v>
      </c>
      <c r="B1181" t="s">
        <v>80</v>
      </c>
      <c r="C1181" t="s">
        <v>80</v>
      </c>
      <c r="D1181">
        <v>5.9</v>
      </c>
      <c r="E1181">
        <v>0.09</v>
      </c>
      <c r="F1181" t="s">
        <v>67</v>
      </c>
      <c r="G1181" t="s">
        <v>111</v>
      </c>
      <c r="H1181">
        <v>199</v>
      </c>
      <c r="I1181">
        <v>1.1299999999999999</v>
      </c>
      <c r="J1181" t="s">
        <v>112</v>
      </c>
      <c r="K1181" t="s">
        <v>67</v>
      </c>
      <c r="L1181">
        <v>0</v>
      </c>
      <c r="M1181" t="s">
        <v>116</v>
      </c>
      <c r="N1181" t="s">
        <v>90</v>
      </c>
      <c r="O1181" t="s">
        <v>67</v>
      </c>
      <c r="P1181">
        <v>-1.52</v>
      </c>
      <c r="Q1181">
        <v>-1.48</v>
      </c>
      <c r="R1181" t="s">
        <v>72</v>
      </c>
      <c r="S1181">
        <v>26</v>
      </c>
      <c r="T1181" t="s">
        <v>120</v>
      </c>
      <c r="U1181" t="s">
        <v>1306</v>
      </c>
      <c r="V1181" t="s">
        <v>91</v>
      </c>
      <c r="W1181" t="s">
        <v>80</v>
      </c>
      <c r="X1181">
        <v>0.1</v>
      </c>
      <c r="Y1181" t="s">
        <v>67</v>
      </c>
      <c r="Z1181">
        <v>-0.99</v>
      </c>
      <c r="AA1181" t="s">
        <v>65</v>
      </c>
      <c r="AB1181" t="s">
        <v>92</v>
      </c>
      <c r="AC1181">
        <v>-1.52</v>
      </c>
      <c r="AD1181">
        <v>2021</v>
      </c>
      <c r="AE1181">
        <v>197.2</v>
      </c>
      <c r="AF1181">
        <v>394</v>
      </c>
      <c r="AG1181" t="s">
        <v>93</v>
      </c>
      <c r="AH1181" t="s">
        <v>66</v>
      </c>
      <c r="AI1181">
        <v>1536</v>
      </c>
      <c r="AJ1181">
        <v>0.77</v>
      </c>
      <c r="AK1181" t="s">
        <v>94</v>
      </c>
      <c r="AL1181">
        <v>457723</v>
      </c>
      <c r="AM1181" t="s">
        <v>1132</v>
      </c>
      <c r="AN1181" t="s">
        <v>1106</v>
      </c>
      <c r="AO1181" t="s">
        <v>123</v>
      </c>
      <c r="AP1181" t="s">
        <v>124</v>
      </c>
      <c r="AQ1181" t="s">
        <v>68</v>
      </c>
      <c r="AR1181" t="s">
        <v>93</v>
      </c>
      <c r="AS1181" t="s">
        <v>67</v>
      </c>
      <c r="AT1181" t="s">
        <v>146</v>
      </c>
      <c r="AU1181" t="s">
        <v>69</v>
      </c>
      <c r="AV1181" t="s">
        <v>67</v>
      </c>
      <c r="AW1181" t="s">
        <v>126</v>
      </c>
      <c r="AX1181" t="s">
        <v>358</v>
      </c>
      <c r="AY1181" t="s">
        <v>95</v>
      </c>
      <c r="AZ1181">
        <v>1274</v>
      </c>
      <c r="BA1181" t="s">
        <v>341</v>
      </c>
      <c r="BB1181">
        <v>0</v>
      </c>
      <c r="BC1181">
        <v>0.04</v>
      </c>
      <c r="BD1181">
        <v>2.7</v>
      </c>
      <c r="BE1181">
        <v>2.7</v>
      </c>
      <c r="BF1181" t="s">
        <v>70</v>
      </c>
      <c r="BG1181" t="s">
        <v>128</v>
      </c>
      <c r="BH1181" t="s">
        <v>704</v>
      </c>
      <c r="BI1181" t="s">
        <v>67</v>
      </c>
      <c r="BJ1181" t="s">
        <v>147</v>
      </c>
      <c r="BK1181" t="s">
        <v>67</v>
      </c>
      <c r="BL1181" t="s">
        <v>130</v>
      </c>
      <c r="BM1181" t="s">
        <v>67</v>
      </c>
      <c r="BN1181">
        <v>20.05</v>
      </c>
      <c r="BO1181">
        <v>0.27</v>
      </c>
      <c r="BP1181">
        <v>3</v>
      </c>
      <c r="BQ1181" t="s">
        <v>131</v>
      </c>
      <c r="BR1181" t="s">
        <v>139</v>
      </c>
      <c r="BS1181" t="s">
        <v>66</v>
      </c>
      <c r="BT1181" t="s">
        <v>98</v>
      </c>
      <c r="BU1181">
        <v>-1.25</v>
      </c>
      <c r="BV1181">
        <v>-1</v>
      </c>
    </row>
    <row r="1182" spans="1:74" x14ac:dyDescent="0.25">
      <c r="A1182" t="s">
        <v>115</v>
      </c>
      <c r="B1182" t="s">
        <v>115</v>
      </c>
      <c r="C1182" t="s">
        <v>115</v>
      </c>
      <c r="D1182">
        <v>56.2</v>
      </c>
      <c r="E1182">
        <v>2.5</v>
      </c>
      <c r="F1182" t="s">
        <v>67</v>
      </c>
      <c r="G1182" t="s">
        <v>111</v>
      </c>
      <c r="H1182">
        <v>199</v>
      </c>
      <c r="I1182">
        <v>1.1299999999999999</v>
      </c>
      <c r="J1182" t="s">
        <v>112</v>
      </c>
      <c r="K1182" t="s">
        <v>67</v>
      </c>
      <c r="L1182">
        <v>0</v>
      </c>
      <c r="M1182" t="s">
        <v>116</v>
      </c>
      <c r="N1182" t="s">
        <v>90</v>
      </c>
      <c r="O1182" t="s">
        <v>67</v>
      </c>
      <c r="P1182">
        <v>-1.42</v>
      </c>
      <c r="Q1182">
        <v>-1.35</v>
      </c>
      <c r="R1182" t="s">
        <v>72</v>
      </c>
      <c r="S1182">
        <v>36.5</v>
      </c>
      <c r="T1182" t="s">
        <v>120</v>
      </c>
      <c r="U1182" t="s">
        <v>1306</v>
      </c>
      <c r="V1182" t="s">
        <v>91</v>
      </c>
      <c r="W1182" t="s">
        <v>115</v>
      </c>
      <c r="X1182">
        <v>2.83</v>
      </c>
      <c r="Y1182" t="s">
        <v>67</v>
      </c>
      <c r="Z1182">
        <v>-1.01</v>
      </c>
      <c r="AA1182" t="s">
        <v>65</v>
      </c>
      <c r="AB1182" t="s">
        <v>92</v>
      </c>
      <c r="AC1182">
        <v>-1.42</v>
      </c>
      <c r="AD1182">
        <v>2021</v>
      </c>
      <c r="AE1182">
        <v>178.9</v>
      </c>
      <c r="AF1182">
        <v>358</v>
      </c>
      <c r="AG1182" t="s">
        <v>93</v>
      </c>
      <c r="AH1182" t="s">
        <v>66</v>
      </c>
      <c r="AI1182">
        <v>1536</v>
      </c>
      <c r="AJ1182">
        <v>19.46</v>
      </c>
      <c r="AK1182" t="s">
        <v>94</v>
      </c>
      <c r="AL1182">
        <v>457724</v>
      </c>
      <c r="AM1182" t="s">
        <v>1132</v>
      </c>
      <c r="AN1182" t="s">
        <v>1106</v>
      </c>
      <c r="AO1182" t="s">
        <v>123</v>
      </c>
      <c r="AP1182" t="s">
        <v>124</v>
      </c>
      <c r="AQ1182" t="s">
        <v>68</v>
      </c>
      <c r="AR1182" t="s">
        <v>93</v>
      </c>
      <c r="AS1182" t="s">
        <v>67</v>
      </c>
      <c r="AT1182" t="s">
        <v>146</v>
      </c>
      <c r="AU1182" t="s">
        <v>69</v>
      </c>
      <c r="AV1182" t="s">
        <v>67</v>
      </c>
      <c r="AW1182" t="s">
        <v>126</v>
      </c>
      <c r="AX1182" t="s">
        <v>359</v>
      </c>
      <c r="AY1182" t="s">
        <v>95</v>
      </c>
      <c r="AZ1182">
        <v>1273</v>
      </c>
      <c r="BA1182" t="s">
        <v>341</v>
      </c>
      <c r="BB1182">
        <v>0</v>
      </c>
      <c r="BC1182">
        <v>7.0000000000000007E-2</v>
      </c>
      <c r="BD1182">
        <v>3.4</v>
      </c>
      <c r="BE1182">
        <v>1.7</v>
      </c>
      <c r="BF1182" t="s">
        <v>70</v>
      </c>
      <c r="BG1182" t="s">
        <v>128</v>
      </c>
      <c r="BH1182" t="s">
        <v>704</v>
      </c>
      <c r="BI1182" t="s">
        <v>67</v>
      </c>
      <c r="BJ1182" t="s">
        <v>147</v>
      </c>
      <c r="BK1182" t="s">
        <v>67</v>
      </c>
      <c r="BL1182" t="s">
        <v>130</v>
      </c>
      <c r="BM1182" t="s">
        <v>67</v>
      </c>
      <c r="BN1182">
        <v>505.41</v>
      </c>
      <c r="BO1182">
        <v>0.17</v>
      </c>
      <c r="BP1182">
        <v>31.4</v>
      </c>
      <c r="BQ1182" t="s">
        <v>74</v>
      </c>
      <c r="BR1182" t="s">
        <v>139</v>
      </c>
      <c r="BS1182" t="s">
        <v>66</v>
      </c>
      <c r="BT1182" t="s">
        <v>98</v>
      </c>
      <c r="BU1182">
        <v>-1.25</v>
      </c>
      <c r="BV1182">
        <v>-1</v>
      </c>
    </row>
    <row r="1183" spans="1:74" x14ac:dyDescent="0.25">
      <c r="A1183" t="s">
        <v>80</v>
      </c>
      <c r="B1183" t="s">
        <v>80</v>
      </c>
      <c r="C1183" t="s">
        <v>80</v>
      </c>
      <c r="D1183">
        <v>2.7</v>
      </c>
      <c r="E1183">
        <v>0.09</v>
      </c>
      <c r="F1183" t="s">
        <v>67</v>
      </c>
      <c r="G1183" t="s">
        <v>111</v>
      </c>
      <c r="H1183">
        <v>199</v>
      </c>
      <c r="I1183">
        <v>1.1299999999999999</v>
      </c>
      <c r="J1183" t="s">
        <v>112</v>
      </c>
      <c r="K1183" t="s">
        <v>67</v>
      </c>
      <c r="L1183">
        <v>0</v>
      </c>
      <c r="M1183" t="s">
        <v>116</v>
      </c>
      <c r="N1183" t="s">
        <v>107</v>
      </c>
      <c r="O1183" t="s">
        <v>67</v>
      </c>
      <c r="P1183">
        <v>-1.5</v>
      </c>
      <c r="Q1183">
        <v>-1.44</v>
      </c>
      <c r="R1183" t="s">
        <v>142</v>
      </c>
      <c r="S1183">
        <v>5</v>
      </c>
      <c r="T1183" t="s">
        <v>120</v>
      </c>
      <c r="U1183" t="s">
        <v>1306</v>
      </c>
      <c r="V1183" t="s">
        <v>144</v>
      </c>
      <c r="W1183" t="s">
        <v>80</v>
      </c>
      <c r="X1183">
        <v>0.1</v>
      </c>
      <c r="Y1183" t="s">
        <v>67</v>
      </c>
      <c r="Z1183">
        <v>-1.04</v>
      </c>
      <c r="AA1183" t="s">
        <v>65</v>
      </c>
      <c r="AB1183" t="s">
        <v>92</v>
      </c>
      <c r="AC1183">
        <v>-1.5</v>
      </c>
      <c r="AD1183">
        <v>2021</v>
      </c>
      <c r="AE1183">
        <v>136</v>
      </c>
      <c r="AF1183">
        <v>272</v>
      </c>
      <c r="AG1183" t="s">
        <v>93</v>
      </c>
      <c r="AH1183" t="s">
        <v>66</v>
      </c>
      <c r="AI1183">
        <v>1536</v>
      </c>
      <c r="AJ1183">
        <v>0.77</v>
      </c>
      <c r="AK1183" t="s">
        <v>109</v>
      </c>
      <c r="AL1183">
        <v>457725</v>
      </c>
      <c r="AM1183" t="s">
        <v>1132</v>
      </c>
      <c r="AN1183" t="s">
        <v>1106</v>
      </c>
      <c r="AO1183" t="s">
        <v>123</v>
      </c>
      <c r="AP1183" t="s">
        <v>124</v>
      </c>
      <c r="AQ1183" t="s">
        <v>68</v>
      </c>
      <c r="AR1183" t="s">
        <v>93</v>
      </c>
      <c r="AS1183" t="s">
        <v>67</v>
      </c>
      <c r="AT1183" t="s">
        <v>146</v>
      </c>
      <c r="AU1183" t="s">
        <v>69</v>
      </c>
      <c r="AV1183" t="s">
        <v>67</v>
      </c>
      <c r="AW1183" t="s">
        <v>126</v>
      </c>
      <c r="AX1183" t="s">
        <v>358</v>
      </c>
      <c r="AY1183" t="s">
        <v>110</v>
      </c>
      <c r="AZ1183">
        <v>1274</v>
      </c>
      <c r="BA1183" t="s">
        <v>341</v>
      </c>
      <c r="BB1183">
        <v>0</v>
      </c>
      <c r="BC1183">
        <v>0.06</v>
      </c>
      <c r="BD1183">
        <v>1.5</v>
      </c>
      <c r="BE1183">
        <v>1.5</v>
      </c>
      <c r="BF1183" t="s">
        <v>70</v>
      </c>
      <c r="BG1183" t="s">
        <v>128</v>
      </c>
      <c r="BH1183" t="s">
        <v>704</v>
      </c>
      <c r="BI1183" t="s">
        <v>67</v>
      </c>
      <c r="BJ1183" t="s">
        <v>147</v>
      </c>
      <c r="BK1183" t="s">
        <v>67</v>
      </c>
      <c r="BL1183" t="s">
        <v>130</v>
      </c>
      <c r="BM1183" t="s">
        <v>67</v>
      </c>
      <c r="BN1183">
        <v>13.83</v>
      </c>
      <c r="BO1183">
        <v>0.25</v>
      </c>
      <c r="BP1183">
        <v>2</v>
      </c>
      <c r="BQ1183" t="s">
        <v>131</v>
      </c>
      <c r="BR1183" t="s">
        <v>139</v>
      </c>
      <c r="BS1183" t="s">
        <v>66</v>
      </c>
      <c r="BT1183" t="s">
        <v>98</v>
      </c>
      <c r="BU1183">
        <v>-1.25</v>
      </c>
      <c r="BV1183">
        <v>-1</v>
      </c>
    </row>
    <row r="1184" spans="1:74" x14ac:dyDescent="0.25">
      <c r="A1184" t="s">
        <v>115</v>
      </c>
      <c r="B1184" t="s">
        <v>115</v>
      </c>
      <c r="C1184" t="s">
        <v>115</v>
      </c>
      <c r="D1184">
        <v>0</v>
      </c>
      <c r="E1184" t="s">
        <v>67</v>
      </c>
      <c r="F1184" t="s">
        <v>67</v>
      </c>
      <c r="G1184" t="s">
        <v>67</v>
      </c>
      <c r="H1184">
        <v>199</v>
      </c>
      <c r="I1184">
        <v>1.1299999999999999</v>
      </c>
      <c r="J1184" t="s">
        <v>67</v>
      </c>
      <c r="K1184" t="s">
        <v>67</v>
      </c>
      <c r="L1184" t="s">
        <v>67</v>
      </c>
      <c r="M1184" t="s">
        <v>116</v>
      </c>
      <c r="N1184" t="s">
        <v>117</v>
      </c>
      <c r="O1184">
        <v>-2.4500000000000002</v>
      </c>
      <c r="P1184" t="s">
        <v>67</v>
      </c>
      <c r="Q1184" t="s">
        <v>67</v>
      </c>
      <c r="R1184" t="s">
        <v>72</v>
      </c>
      <c r="S1184" t="s">
        <v>67</v>
      </c>
      <c r="T1184" t="s">
        <v>120</v>
      </c>
      <c r="U1184" t="s">
        <v>1307</v>
      </c>
      <c r="V1184" t="s">
        <v>119</v>
      </c>
      <c r="W1184" t="s">
        <v>115</v>
      </c>
      <c r="X1184">
        <v>0.5</v>
      </c>
      <c r="Y1184">
        <v>0.5</v>
      </c>
      <c r="Z1184" t="s">
        <v>67</v>
      </c>
      <c r="AA1184" t="s">
        <v>120</v>
      </c>
      <c r="AB1184" t="s">
        <v>92</v>
      </c>
      <c r="AC1184" t="s">
        <v>67</v>
      </c>
      <c r="AD1184">
        <v>2021</v>
      </c>
      <c r="AE1184">
        <v>15.1</v>
      </c>
      <c r="AF1184">
        <v>30</v>
      </c>
      <c r="AG1184" t="s">
        <v>93</v>
      </c>
      <c r="AH1184" t="s">
        <v>66</v>
      </c>
      <c r="AI1184" t="s">
        <v>67</v>
      </c>
      <c r="AJ1184" t="s">
        <v>67</v>
      </c>
      <c r="AK1184" t="s">
        <v>109</v>
      </c>
      <c r="AL1184">
        <v>456754</v>
      </c>
      <c r="AM1184" t="s">
        <v>1132</v>
      </c>
      <c r="AN1184" t="s">
        <v>1106</v>
      </c>
      <c r="AO1184" t="s">
        <v>123</v>
      </c>
      <c r="AP1184" t="s">
        <v>124</v>
      </c>
      <c r="AQ1184" t="s">
        <v>68</v>
      </c>
      <c r="AR1184" t="s">
        <v>93</v>
      </c>
      <c r="AS1184" t="s">
        <v>67</v>
      </c>
      <c r="AT1184" t="s">
        <v>67</v>
      </c>
      <c r="AU1184" t="s">
        <v>69</v>
      </c>
      <c r="AV1184" t="s">
        <v>67</v>
      </c>
      <c r="AW1184" t="s">
        <v>126</v>
      </c>
      <c r="AX1184" t="s">
        <v>236</v>
      </c>
      <c r="AY1184" t="s">
        <v>340</v>
      </c>
      <c r="AZ1184" t="s">
        <v>67</v>
      </c>
      <c r="BA1184" t="s">
        <v>341</v>
      </c>
      <c r="BB1184">
        <v>0</v>
      </c>
      <c r="BC1184" t="s">
        <v>67</v>
      </c>
      <c r="BD1184" t="s">
        <v>67</v>
      </c>
      <c r="BE1184" t="s">
        <v>67</v>
      </c>
      <c r="BF1184" t="s">
        <v>70</v>
      </c>
      <c r="BG1184" t="s">
        <v>128</v>
      </c>
      <c r="BH1184" t="s">
        <v>704</v>
      </c>
      <c r="BI1184" t="s">
        <v>67</v>
      </c>
      <c r="BJ1184" t="s">
        <v>147</v>
      </c>
      <c r="BK1184" t="s">
        <v>67</v>
      </c>
      <c r="BL1184" t="s">
        <v>130</v>
      </c>
      <c r="BM1184">
        <v>7.55</v>
      </c>
      <c r="BN1184">
        <v>7.55</v>
      </c>
      <c r="BO1184" t="s">
        <v>67</v>
      </c>
      <c r="BP1184" t="s">
        <v>67</v>
      </c>
      <c r="BQ1184" t="s">
        <v>148</v>
      </c>
      <c r="BR1184" t="s">
        <v>139</v>
      </c>
      <c r="BS1184" t="s">
        <v>66</v>
      </c>
      <c r="BT1184" t="s">
        <v>98</v>
      </c>
      <c r="BU1184">
        <v>-1.25</v>
      </c>
      <c r="BV1184">
        <v>-1</v>
      </c>
    </row>
    <row r="1185" spans="1:74" x14ac:dyDescent="0.25">
      <c r="A1185" t="s">
        <v>67</v>
      </c>
      <c r="B1185" t="s">
        <v>67</v>
      </c>
      <c r="C1185" t="s">
        <v>67</v>
      </c>
      <c r="D1185" t="s">
        <v>67</v>
      </c>
      <c r="E1185" t="s">
        <v>67</v>
      </c>
      <c r="F1185" t="s">
        <v>67</v>
      </c>
      <c r="G1185" t="s">
        <v>67</v>
      </c>
      <c r="H1185">
        <v>199</v>
      </c>
      <c r="I1185">
        <v>1.1299999999999999</v>
      </c>
      <c r="J1185" t="s">
        <v>67</v>
      </c>
      <c r="K1185" t="s">
        <v>67</v>
      </c>
      <c r="L1185" t="s">
        <v>67</v>
      </c>
      <c r="M1185" t="s">
        <v>116</v>
      </c>
      <c r="N1185" t="s">
        <v>67</v>
      </c>
      <c r="O1185" t="s">
        <v>67</v>
      </c>
      <c r="P1185" t="s">
        <v>67</v>
      </c>
      <c r="Q1185" t="s">
        <v>67</v>
      </c>
      <c r="R1185" t="s">
        <v>67</v>
      </c>
      <c r="S1185" t="s">
        <v>67</v>
      </c>
      <c r="T1185" t="s">
        <v>67</v>
      </c>
      <c r="U1185" t="s">
        <v>1308</v>
      </c>
      <c r="V1185" t="s">
        <v>67</v>
      </c>
      <c r="W1185" t="s">
        <v>67</v>
      </c>
      <c r="X1185" t="s">
        <v>67</v>
      </c>
      <c r="Y1185" t="s">
        <v>67</v>
      </c>
      <c r="Z1185" t="s">
        <v>67</v>
      </c>
      <c r="AA1185" t="s">
        <v>67</v>
      </c>
      <c r="AB1185" t="s">
        <v>67</v>
      </c>
      <c r="AC1185" t="s">
        <v>67</v>
      </c>
      <c r="AD1185">
        <v>2021</v>
      </c>
      <c r="AE1185" t="s">
        <v>67</v>
      </c>
      <c r="AF1185" t="s">
        <v>67</v>
      </c>
      <c r="AG1185" t="s">
        <v>67</v>
      </c>
      <c r="AH1185" t="s">
        <v>67</v>
      </c>
      <c r="AI1185" t="s">
        <v>67</v>
      </c>
      <c r="AJ1185" t="s">
        <v>67</v>
      </c>
      <c r="AK1185" t="s">
        <v>67</v>
      </c>
      <c r="AL1185">
        <v>460589</v>
      </c>
      <c r="AM1185" t="s">
        <v>67</v>
      </c>
      <c r="AN1185" t="s">
        <v>67</v>
      </c>
      <c r="AO1185" t="s">
        <v>67</v>
      </c>
      <c r="AP1185" t="s">
        <v>67</v>
      </c>
      <c r="AQ1185" t="s">
        <v>68</v>
      </c>
      <c r="AR1185" t="s">
        <v>67</v>
      </c>
      <c r="AS1185" t="s">
        <v>67</v>
      </c>
      <c r="AT1185" t="s">
        <v>67</v>
      </c>
      <c r="AU1185" t="s">
        <v>67</v>
      </c>
      <c r="AV1185" t="s">
        <v>67</v>
      </c>
      <c r="AW1185" t="s">
        <v>126</v>
      </c>
      <c r="AX1185" t="s">
        <v>236</v>
      </c>
      <c r="AY1185" t="s">
        <v>67</v>
      </c>
      <c r="AZ1185" t="s">
        <v>67</v>
      </c>
      <c r="BA1185" t="s">
        <v>341</v>
      </c>
      <c r="BB1185">
        <v>0</v>
      </c>
      <c r="BC1185" t="s">
        <v>67</v>
      </c>
      <c r="BD1185" t="s">
        <v>67</v>
      </c>
      <c r="BE1185" t="s">
        <v>67</v>
      </c>
      <c r="BF1185" t="s">
        <v>70</v>
      </c>
      <c r="BG1185" t="s">
        <v>128</v>
      </c>
      <c r="BH1185" t="s">
        <v>704</v>
      </c>
      <c r="BI1185" t="s">
        <v>135</v>
      </c>
      <c r="BJ1185" t="s">
        <v>67</v>
      </c>
      <c r="BK1185" t="s">
        <v>67</v>
      </c>
      <c r="BL1185" t="s">
        <v>130</v>
      </c>
      <c r="BM1185" t="s">
        <v>67</v>
      </c>
      <c r="BN1185" t="s">
        <v>67</v>
      </c>
      <c r="BO1185" t="s">
        <v>67</v>
      </c>
      <c r="BP1185" t="s">
        <v>67</v>
      </c>
      <c r="BQ1185" t="s">
        <v>67</v>
      </c>
      <c r="BR1185" t="s">
        <v>139</v>
      </c>
      <c r="BS1185" t="s">
        <v>67</v>
      </c>
      <c r="BT1185" t="s">
        <v>67</v>
      </c>
      <c r="BU1185" t="s">
        <v>67</v>
      </c>
      <c r="BV1185" t="s">
        <v>67</v>
      </c>
    </row>
    <row r="1186" spans="1:74" x14ac:dyDescent="0.25">
      <c r="A1186" t="s">
        <v>115</v>
      </c>
      <c r="B1186" t="s">
        <v>115</v>
      </c>
      <c r="C1186" t="s">
        <v>115</v>
      </c>
      <c r="D1186">
        <v>0</v>
      </c>
      <c r="E1186" t="s">
        <v>67</v>
      </c>
      <c r="F1186" t="s">
        <v>67</v>
      </c>
      <c r="G1186" t="s">
        <v>67</v>
      </c>
      <c r="H1186">
        <v>199</v>
      </c>
      <c r="I1186">
        <v>1.1299999999999999</v>
      </c>
      <c r="J1186" t="s">
        <v>67</v>
      </c>
      <c r="K1186" t="s">
        <v>67</v>
      </c>
      <c r="L1186" t="s">
        <v>67</v>
      </c>
      <c r="M1186" t="s">
        <v>116</v>
      </c>
      <c r="N1186" t="s">
        <v>117</v>
      </c>
      <c r="O1186">
        <v>-2.4500000000000002</v>
      </c>
      <c r="P1186" t="s">
        <v>67</v>
      </c>
      <c r="Q1186" t="s">
        <v>67</v>
      </c>
      <c r="R1186" t="s">
        <v>72</v>
      </c>
      <c r="S1186" t="s">
        <v>67</v>
      </c>
      <c r="T1186" t="s">
        <v>120</v>
      </c>
      <c r="U1186" t="s">
        <v>1309</v>
      </c>
      <c r="V1186" t="s">
        <v>119</v>
      </c>
      <c r="W1186" t="s">
        <v>115</v>
      </c>
      <c r="X1186">
        <v>0.5</v>
      </c>
      <c r="Y1186">
        <v>0.5</v>
      </c>
      <c r="Z1186" t="s">
        <v>67</v>
      </c>
      <c r="AA1186" t="s">
        <v>120</v>
      </c>
      <c r="AB1186" t="s">
        <v>92</v>
      </c>
      <c r="AC1186" t="s">
        <v>67</v>
      </c>
      <c r="AD1186">
        <v>2021</v>
      </c>
      <c r="AE1186">
        <v>14.2</v>
      </c>
      <c r="AF1186">
        <v>28</v>
      </c>
      <c r="AG1186" t="s">
        <v>93</v>
      </c>
      <c r="AH1186" t="s">
        <v>66</v>
      </c>
      <c r="AI1186" t="s">
        <v>67</v>
      </c>
      <c r="AJ1186" t="s">
        <v>67</v>
      </c>
      <c r="AK1186" t="s">
        <v>109</v>
      </c>
      <c r="AL1186">
        <v>456771</v>
      </c>
      <c r="AM1186" t="s">
        <v>1132</v>
      </c>
      <c r="AN1186" t="s">
        <v>1106</v>
      </c>
      <c r="AO1186" t="s">
        <v>123</v>
      </c>
      <c r="AP1186" t="s">
        <v>124</v>
      </c>
      <c r="AQ1186" t="s">
        <v>68</v>
      </c>
      <c r="AR1186" t="s">
        <v>93</v>
      </c>
      <c r="AS1186" t="s">
        <v>67</v>
      </c>
      <c r="AT1186" t="s">
        <v>67</v>
      </c>
      <c r="AU1186" t="s">
        <v>69</v>
      </c>
      <c r="AV1186" t="s">
        <v>67</v>
      </c>
      <c r="AW1186" t="s">
        <v>126</v>
      </c>
      <c r="AX1186" t="s">
        <v>236</v>
      </c>
      <c r="AY1186" t="s">
        <v>340</v>
      </c>
      <c r="AZ1186" t="s">
        <v>67</v>
      </c>
      <c r="BA1186" t="s">
        <v>341</v>
      </c>
      <c r="BB1186">
        <v>0</v>
      </c>
      <c r="BC1186" t="s">
        <v>67</v>
      </c>
      <c r="BD1186" t="s">
        <v>67</v>
      </c>
      <c r="BE1186" t="s">
        <v>67</v>
      </c>
      <c r="BF1186" t="s">
        <v>70</v>
      </c>
      <c r="BG1186" t="s">
        <v>128</v>
      </c>
      <c r="BH1186" t="s">
        <v>704</v>
      </c>
      <c r="BI1186" t="s">
        <v>67</v>
      </c>
      <c r="BJ1186" t="s">
        <v>147</v>
      </c>
      <c r="BK1186" t="s">
        <v>67</v>
      </c>
      <c r="BL1186" t="s">
        <v>130</v>
      </c>
      <c r="BM1186">
        <v>7.1</v>
      </c>
      <c r="BN1186">
        <v>7.09</v>
      </c>
      <c r="BO1186" t="s">
        <v>67</v>
      </c>
      <c r="BP1186" t="s">
        <v>67</v>
      </c>
      <c r="BQ1186" t="s">
        <v>148</v>
      </c>
      <c r="BR1186" t="s">
        <v>139</v>
      </c>
      <c r="BS1186" t="s">
        <v>66</v>
      </c>
      <c r="BT1186" t="s">
        <v>98</v>
      </c>
      <c r="BU1186">
        <v>-1.25</v>
      </c>
      <c r="BV1186">
        <v>-1</v>
      </c>
    </row>
    <row r="1187" spans="1:74" x14ac:dyDescent="0.25">
      <c r="A1187" t="s">
        <v>80</v>
      </c>
      <c r="B1187" t="s">
        <v>80</v>
      </c>
      <c r="C1187" t="s">
        <v>80</v>
      </c>
      <c r="D1187">
        <v>0</v>
      </c>
      <c r="E1187" t="s">
        <v>67</v>
      </c>
      <c r="F1187" t="s">
        <v>67</v>
      </c>
      <c r="G1187" t="s">
        <v>67</v>
      </c>
      <c r="H1187">
        <v>199</v>
      </c>
      <c r="I1187">
        <v>1.1299999999999999</v>
      </c>
      <c r="J1187" t="s">
        <v>67</v>
      </c>
      <c r="K1187" t="s">
        <v>67</v>
      </c>
      <c r="L1187" t="s">
        <v>67</v>
      </c>
      <c r="M1187" t="s">
        <v>116</v>
      </c>
      <c r="N1187" t="s">
        <v>117</v>
      </c>
      <c r="O1187">
        <v>-2.4500000000000002</v>
      </c>
      <c r="P1187" t="s">
        <v>67</v>
      </c>
      <c r="Q1187" t="s">
        <v>67</v>
      </c>
      <c r="R1187" t="s">
        <v>72</v>
      </c>
      <c r="S1187" t="s">
        <v>67</v>
      </c>
      <c r="T1187" t="s">
        <v>120</v>
      </c>
      <c r="U1187" t="s">
        <v>1310</v>
      </c>
      <c r="V1187" t="s">
        <v>119</v>
      </c>
      <c r="W1187" t="s">
        <v>80</v>
      </c>
      <c r="X1187">
        <v>0.5</v>
      </c>
      <c r="Y1187">
        <v>0.5</v>
      </c>
      <c r="Z1187" t="s">
        <v>67</v>
      </c>
      <c r="AA1187" t="s">
        <v>120</v>
      </c>
      <c r="AB1187" t="s">
        <v>92</v>
      </c>
      <c r="AC1187" t="s">
        <v>67</v>
      </c>
      <c r="AD1187">
        <v>2021</v>
      </c>
      <c r="AE1187">
        <v>10.8</v>
      </c>
      <c r="AF1187">
        <v>22</v>
      </c>
      <c r="AG1187" t="s">
        <v>93</v>
      </c>
      <c r="AH1187" t="s">
        <v>66</v>
      </c>
      <c r="AI1187" t="s">
        <v>67</v>
      </c>
      <c r="AJ1187" t="s">
        <v>67</v>
      </c>
      <c r="AK1187" t="s">
        <v>109</v>
      </c>
      <c r="AL1187">
        <v>456742</v>
      </c>
      <c r="AM1187" t="s">
        <v>1132</v>
      </c>
      <c r="AN1187" t="s">
        <v>1106</v>
      </c>
      <c r="AO1187" t="s">
        <v>123</v>
      </c>
      <c r="AP1187" t="s">
        <v>124</v>
      </c>
      <c r="AQ1187" t="s">
        <v>68</v>
      </c>
      <c r="AR1187" t="s">
        <v>93</v>
      </c>
      <c r="AS1187" t="s">
        <v>67</v>
      </c>
      <c r="AT1187" t="s">
        <v>67</v>
      </c>
      <c r="AU1187" t="s">
        <v>69</v>
      </c>
      <c r="AV1187" t="s">
        <v>67</v>
      </c>
      <c r="AW1187" t="s">
        <v>126</v>
      </c>
      <c r="AX1187" t="s">
        <v>236</v>
      </c>
      <c r="AY1187" t="s">
        <v>340</v>
      </c>
      <c r="AZ1187" t="s">
        <v>67</v>
      </c>
      <c r="BA1187" t="s">
        <v>341</v>
      </c>
      <c r="BB1187">
        <v>0</v>
      </c>
      <c r="BC1187" t="s">
        <v>67</v>
      </c>
      <c r="BD1187" t="s">
        <v>67</v>
      </c>
      <c r="BE1187" t="s">
        <v>67</v>
      </c>
      <c r="BF1187" t="s">
        <v>70</v>
      </c>
      <c r="BG1187" t="s">
        <v>128</v>
      </c>
      <c r="BH1187" t="s">
        <v>704</v>
      </c>
      <c r="BI1187" t="s">
        <v>67</v>
      </c>
      <c r="BJ1187" t="s">
        <v>147</v>
      </c>
      <c r="BK1187" t="s">
        <v>67</v>
      </c>
      <c r="BL1187" t="s">
        <v>130</v>
      </c>
      <c r="BM1187">
        <v>5.4</v>
      </c>
      <c r="BN1187">
        <v>5.4</v>
      </c>
      <c r="BO1187" t="s">
        <v>67</v>
      </c>
      <c r="BP1187" t="s">
        <v>67</v>
      </c>
      <c r="BQ1187" t="s">
        <v>148</v>
      </c>
      <c r="BR1187" t="s">
        <v>139</v>
      </c>
      <c r="BS1187" t="s">
        <v>66</v>
      </c>
      <c r="BT1187" t="s">
        <v>98</v>
      </c>
      <c r="BU1187">
        <v>-1.25</v>
      </c>
      <c r="BV1187">
        <v>-1</v>
      </c>
    </row>
    <row r="1188" spans="1:74" x14ac:dyDescent="0.25">
      <c r="A1188" t="s">
        <v>80</v>
      </c>
      <c r="B1188" t="s">
        <v>80</v>
      </c>
      <c r="C1188" t="s">
        <v>80</v>
      </c>
      <c r="D1188">
        <v>0</v>
      </c>
      <c r="E1188" t="s">
        <v>67</v>
      </c>
      <c r="F1188" t="s">
        <v>67</v>
      </c>
      <c r="G1188" t="s">
        <v>67</v>
      </c>
      <c r="H1188">
        <v>199</v>
      </c>
      <c r="I1188">
        <v>1.1299999999999999</v>
      </c>
      <c r="J1188" t="s">
        <v>67</v>
      </c>
      <c r="K1188" t="s">
        <v>67</v>
      </c>
      <c r="L1188" t="s">
        <v>67</v>
      </c>
      <c r="M1188" t="s">
        <v>116</v>
      </c>
      <c r="N1188" t="s">
        <v>117</v>
      </c>
      <c r="O1188">
        <v>-2.4500000000000002</v>
      </c>
      <c r="P1188" t="s">
        <v>67</v>
      </c>
      <c r="Q1188" t="s">
        <v>67</v>
      </c>
      <c r="R1188" t="s">
        <v>72</v>
      </c>
      <c r="S1188" t="s">
        <v>67</v>
      </c>
      <c r="T1188" t="s">
        <v>120</v>
      </c>
      <c r="U1188" t="s">
        <v>1311</v>
      </c>
      <c r="V1188" t="s">
        <v>119</v>
      </c>
      <c r="W1188" t="s">
        <v>80</v>
      </c>
      <c r="X1188">
        <v>0.5</v>
      </c>
      <c r="Y1188">
        <v>0.5</v>
      </c>
      <c r="Z1188" t="s">
        <v>67</v>
      </c>
      <c r="AA1188" t="s">
        <v>120</v>
      </c>
      <c r="AB1188" t="s">
        <v>92</v>
      </c>
      <c r="AC1188" t="s">
        <v>67</v>
      </c>
      <c r="AD1188">
        <v>2021</v>
      </c>
      <c r="AE1188">
        <v>13.3</v>
      </c>
      <c r="AF1188">
        <v>27</v>
      </c>
      <c r="AG1188" t="s">
        <v>93</v>
      </c>
      <c r="AH1188" t="s">
        <v>66</v>
      </c>
      <c r="AI1188" t="s">
        <v>67</v>
      </c>
      <c r="AJ1188" t="s">
        <v>67</v>
      </c>
      <c r="AK1188" t="s">
        <v>109</v>
      </c>
      <c r="AL1188">
        <v>456705</v>
      </c>
      <c r="AM1188" t="s">
        <v>1132</v>
      </c>
      <c r="AN1188" t="s">
        <v>1106</v>
      </c>
      <c r="AO1188" t="s">
        <v>123</v>
      </c>
      <c r="AP1188" t="s">
        <v>124</v>
      </c>
      <c r="AQ1188" t="s">
        <v>68</v>
      </c>
      <c r="AR1188" t="s">
        <v>93</v>
      </c>
      <c r="AS1188" t="s">
        <v>67</v>
      </c>
      <c r="AT1188" t="s">
        <v>67</v>
      </c>
      <c r="AU1188" t="s">
        <v>69</v>
      </c>
      <c r="AV1188" t="s">
        <v>67</v>
      </c>
      <c r="AW1188" t="s">
        <v>126</v>
      </c>
      <c r="AX1188" t="s">
        <v>236</v>
      </c>
      <c r="AY1188" t="s">
        <v>340</v>
      </c>
      <c r="AZ1188" t="s">
        <v>67</v>
      </c>
      <c r="BA1188" t="s">
        <v>341</v>
      </c>
      <c r="BB1188">
        <v>0</v>
      </c>
      <c r="BC1188" t="s">
        <v>67</v>
      </c>
      <c r="BD1188" t="s">
        <v>67</v>
      </c>
      <c r="BE1188" t="s">
        <v>67</v>
      </c>
      <c r="BF1188" t="s">
        <v>70</v>
      </c>
      <c r="BG1188" t="s">
        <v>128</v>
      </c>
      <c r="BH1188" t="s">
        <v>704</v>
      </c>
      <c r="BI1188" t="s">
        <v>67</v>
      </c>
      <c r="BJ1188" t="s">
        <v>147</v>
      </c>
      <c r="BK1188" t="s">
        <v>67</v>
      </c>
      <c r="BL1188" t="s">
        <v>130</v>
      </c>
      <c r="BM1188">
        <v>6.65</v>
      </c>
      <c r="BN1188">
        <v>6.67</v>
      </c>
      <c r="BO1188" t="s">
        <v>67</v>
      </c>
      <c r="BP1188" t="s">
        <v>67</v>
      </c>
      <c r="BQ1188" t="s">
        <v>148</v>
      </c>
      <c r="BR1188" t="s">
        <v>139</v>
      </c>
      <c r="BS1188" t="s">
        <v>66</v>
      </c>
      <c r="BT1188" t="s">
        <v>98</v>
      </c>
      <c r="BU1188">
        <v>-1.25</v>
      </c>
      <c r="BV1188">
        <v>-1</v>
      </c>
    </row>
    <row r="1189" spans="1:74" x14ac:dyDescent="0.25">
      <c r="A1189" t="s">
        <v>80</v>
      </c>
      <c r="B1189" t="s">
        <v>80</v>
      </c>
      <c r="C1189" t="s">
        <v>80</v>
      </c>
      <c r="D1189">
        <v>0</v>
      </c>
      <c r="E1189" t="s">
        <v>67</v>
      </c>
      <c r="F1189" t="s">
        <v>67</v>
      </c>
      <c r="G1189" t="s">
        <v>67</v>
      </c>
      <c r="H1189">
        <v>199</v>
      </c>
      <c r="I1189">
        <v>1.1299999999999999</v>
      </c>
      <c r="J1189" t="s">
        <v>67</v>
      </c>
      <c r="K1189" t="s">
        <v>67</v>
      </c>
      <c r="L1189" t="s">
        <v>67</v>
      </c>
      <c r="M1189" t="s">
        <v>116</v>
      </c>
      <c r="N1189" t="s">
        <v>117</v>
      </c>
      <c r="O1189">
        <v>-2.4500000000000002</v>
      </c>
      <c r="P1189" t="s">
        <v>67</v>
      </c>
      <c r="Q1189" t="s">
        <v>67</v>
      </c>
      <c r="R1189" t="s">
        <v>72</v>
      </c>
      <c r="S1189" t="s">
        <v>67</v>
      </c>
      <c r="T1189" t="s">
        <v>120</v>
      </c>
      <c r="U1189" t="s">
        <v>1312</v>
      </c>
      <c r="V1189" t="s">
        <v>119</v>
      </c>
      <c r="W1189" t="s">
        <v>80</v>
      </c>
      <c r="X1189">
        <v>0.5</v>
      </c>
      <c r="Y1189">
        <v>0.5</v>
      </c>
      <c r="Z1189" t="s">
        <v>67</v>
      </c>
      <c r="AA1189" t="s">
        <v>120</v>
      </c>
      <c r="AB1189" t="s">
        <v>92</v>
      </c>
      <c r="AC1189" t="s">
        <v>67</v>
      </c>
      <c r="AD1189">
        <v>2021</v>
      </c>
      <c r="AE1189">
        <v>13.4</v>
      </c>
      <c r="AF1189">
        <v>27</v>
      </c>
      <c r="AG1189" t="s">
        <v>93</v>
      </c>
      <c r="AH1189" t="s">
        <v>66</v>
      </c>
      <c r="AI1189" t="s">
        <v>67</v>
      </c>
      <c r="AJ1189" t="s">
        <v>67</v>
      </c>
      <c r="AK1189" t="s">
        <v>109</v>
      </c>
      <c r="AL1189">
        <v>456683</v>
      </c>
      <c r="AM1189" t="s">
        <v>1132</v>
      </c>
      <c r="AN1189" t="s">
        <v>1106</v>
      </c>
      <c r="AO1189" t="s">
        <v>123</v>
      </c>
      <c r="AP1189" t="s">
        <v>124</v>
      </c>
      <c r="AQ1189" t="s">
        <v>68</v>
      </c>
      <c r="AR1189" t="s">
        <v>93</v>
      </c>
      <c r="AS1189" t="s">
        <v>67</v>
      </c>
      <c r="AT1189" t="s">
        <v>67</v>
      </c>
      <c r="AU1189" t="s">
        <v>69</v>
      </c>
      <c r="AV1189" t="s">
        <v>67</v>
      </c>
      <c r="AW1189" t="s">
        <v>126</v>
      </c>
      <c r="AX1189" t="s">
        <v>358</v>
      </c>
      <c r="AY1189" t="s">
        <v>340</v>
      </c>
      <c r="AZ1189" t="s">
        <v>67</v>
      </c>
      <c r="BA1189" t="s">
        <v>341</v>
      </c>
      <c r="BB1189">
        <v>0</v>
      </c>
      <c r="BC1189" t="s">
        <v>67</v>
      </c>
      <c r="BD1189" t="s">
        <v>67</v>
      </c>
      <c r="BE1189" t="s">
        <v>67</v>
      </c>
      <c r="BF1189" t="s">
        <v>70</v>
      </c>
      <c r="BG1189" t="s">
        <v>128</v>
      </c>
      <c r="BH1189" t="s">
        <v>704</v>
      </c>
      <c r="BI1189" t="s">
        <v>67</v>
      </c>
      <c r="BJ1189" t="s">
        <v>147</v>
      </c>
      <c r="BK1189" t="s">
        <v>67</v>
      </c>
      <c r="BL1189" t="s">
        <v>130</v>
      </c>
      <c r="BM1189">
        <v>6.7</v>
      </c>
      <c r="BN1189">
        <v>6.71</v>
      </c>
      <c r="BO1189" t="s">
        <v>67</v>
      </c>
      <c r="BP1189" t="s">
        <v>67</v>
      </c>
      <c r="BQ1189" t="s">
        <v>148</v>
      </c>
      <c r="BR1189" t="s">
        <v>139</v>
      </c>
      <c r="BS1189" t="s">
        <v>66</v>
      </c>
      <c r="BT1189" t="s">
        <v>98</v>
      </c>
      <c r="BU1189">
        <v>-1.25</v>
      </c>
      <c r="BV1189">
        <v>-1</v>
      </c>
    </row>
    <row r="1190" spans="1:74" x14ac:dyDescent="0.25">
      <c r="A1190" t="s">
        <v>80</v>
      </c>
      <c r="B1190" t="s">
        <v>80</v>
      </c>
      <c r="C1190" t="s">
        <v>80</v>
      </c>
      <c r="D1190">
        <v>0</v>
      </c>
      <c r="E1190" t="s">
        <v>67</v>
      </c>
      <c r="F1190" t="s">
        <v>67</v>
      </c>
      <c r="G1190" t="s">
        <v>67</v>
      </c>
      <c r="H1190">
        <v>199</v>
      </c>
      <c r="I1190">
        <v>1.1299999999999999</v>
      </c>
      <c r="J1190" t="s">
        <v>67</v>
      </c>
      <c r="K1190" t="s">
        <v>67</v>
      </c>
      <c r="L1190" t="s">
        <v>67</v>
      </c>
      <c r="M1190" t="s">
        <v>116</v>
      </c>
      <c r="N1190" t="s">
        <v>117</v>
      </c>
      <c r="O1190">
        <v>-1.2</v>
      </c>
      <c r="P1190" t="s">
        <v>67</v>
      </c>
      <c r="Q1190" t="s">
        <v>67</v>
      </c>
      <c r="R1190" t="s">
        <v>72</v>
      </c>
      <c r="S1190" t="s">
        <v>67</v>
      </c>
      <c r="T1190" t="s">
        <v>120</v>
      </c>
      <c r="U1190" t="s">
        <v>1313</v>
      </c>
      <c r="V1190" t="s">
        <v>119</v>
      </c>
      <c r="W1190" t="s">
        <v>80</v>
      </c>
      <c r="X1190">
        <v>0.5</v>
      </c>
      <c r="Y1190">
        <v>0.5</v>
      </c>
      <c r="Z1190" t="s">
        <v>67</v>
      </c>
      <c r="AA1190" t="s">
        <v>120</v>
      </c>
      <c r="AB1190" t="s">
        <v>92</v>
      </c>
      <c r="AC1190" t="s">
        <v>67</v>
      </c>
      <c r="AD1190">
        <v>2021</v>
      </c>
      <c r="AE1190">
        <v>11.4</v>
      </c>
      <c r="AF1190">
        <v>23</v>
      </c>
      <c r="AG1190" t="s">
        <v>93</v>
      </c>
      <c r="AH1190" t="s">
        <v>66</v>
      </c>
      <c r="AI1190" t="s">
        <v>67</v>
      </c>
      <c r="AJ1190" t="s">
        <v>67</v>
      </c>
      <c r="AK1190" t="s">
        <v>109</v>
      </c>
      <c r="AL1190">
        <v>456765</v>
      </c>
      <c r="AM1190" t="s">
        <v>1314</v>
      </c>
      <c r="AN1190" t="s">
        <v>1180</v>
      </c>
      <c r="AO1190" t="s">
        <v>123</v>
      </c>
      <c r="AP1190" t="s">
        <v>124</v>
      </c>
      <c r="AQ1190" t="s">
        <v>68</v>
      </c>
      <c r="AR1190" t="s">
        <v>93</v>
      </c>
      <c r="AS1190" t="s">
        <v>67</v>
      </c>
      <c r="AT1190" t="s">
        <v>67</v>
      </c>
      <c r="AU1190" t="s">
        <v>69</v>
      </c>
      <c r="AV1190" t="s">
        <v>67</v>
      </c>
      <c r="AW1190" t="s">
        <v>126</v>
      </c>
      <c r="AX1190" t="s">
        <v>163</v>
      </c>
      <c r="AY1190" t="s">
        <v>340</v>
      </c>
      <c r="AZ1190" t="s">
        <v>67</v>
      </c>
      <c r="BA1190" t="s">
        <v>341</v>
      </c>
      <c r="BB1190">
        <v>0</v>
      </c>
      <c r="BC1190" t="s">
        <v>67</v>
      </c>
      <c r="BD1190" t="s">
        <v>67</v>
      </c>
      <c r="BE1190" t="s">
        <v>67</v>
      </c>
      <c r="BF1190" t="s">
        <v>70</v>
      </c>
      <c r="BG1190" t="s">
        <v>128</v>
      </c>
      <c r="BH1190" t="s">
        <v>704</v>
      </c>
      <c r="BI1190" t="s">
        <v>67</v>
      </c>
      <c r="BJ1190" t="s">
        <v>147</v>
      </c>
      <c r="BK1190" t="s">
        <v>67</v>
      </c>
      <c r="BL1190" t="s">
        <v>130</v>
      </c>
      <c r="BM1190">
        <v>5.7</v>
      </c>
      <c r="BN1190">
        <v>5.68</v>
      </c>
      <c r="BO1190" t="s">
        <v>67</v>
      </c>
      <c r="BP1190" t="s">
        <v>67</v>
      </c>
      <c r="BQ1190" t="s">
        <v>148</v>
      </c>
      <c r="BR1190" t="s">
        <v>139</v>
      </c>
      <c r="BS1190" t="s">
        <v>66</v>
      </c>
      <c r="BT1190" t="s">
        <v>98</v>
      </c>
      <c r="BU1190">
        <v>-1.25</v>
      </c>
      <c r="BV1190">
        <v>-1</v>
      </c>
    </row>
    <row r="1191" spans="1:74" x14ac:dyDescent="0.25">
      <c r="A1191" t="s">
        <v>170</v>
      </c>
      <c r="B1191" t="s">
        <v>171</v>
      </c>
      <c r="C1191" t="s">
        <v>165</v>
      </c>
      <c r="D1191">
        <v>3.3</v>
      </c>
      <c r="E1191">
        <v>0.1</v>
      </c>
      <c r="F1191">
        <v>0.28000000000000003</v>
      </c>
      <c r="G1191" t="s">
        <v>111</v>
      </c>
      <c r="H1191">
        <v>199</v>
      </c>
      <c r="I1191">
        <v>1.1299999999999999</v>
      </c>
      <c r="J1191" t="s">
        <v>112</v>
      </c>
      <c r="K1191" t="s">
        <v>67</v>
      </c>
      <c r="L1191">
        <v>0</v>
      </c>
      <c r="M1191" t="s">
        <v>116</v>
      </c>
      <c r="N1191" t="s">
        <v>107</v>
      </c>
      <c r="O1191">
        <v>-1.4</v>
      </c>
      <c r="P1191">
        <v>-1.25</v>
      </c>
      <c r="Q1191">
        <v>-1.19</v>
      </c>
      <c r="R1191" t="s">
        <v>142</v>
      </c>
      <c r="S1191">
        <v>6.4</v>
      </c>
      <c r="T1191" t="s">
        <v>65</v>
      </c>
      <c r="U1191" t="s">
        <v>1315</v>
      </c>
      <c r="V1191" t="s">
        <v>144</v>
      </c>
      <c r="W1191" t="s">
        <v>170</v>
      </c>
      <c r="X1191">
        <v>0.11</v>
      </c>
      <c r="Y1191">
        <v>0.28999999999999998</v>
      </c>
      <c r="Z1191">
        <v>-0.94</v>
      </c>
      <c r="AA1191" t="s">
        <v>65</v>
      </c>
      <c r="AB1191" t="s">
        <v>92</v>
      </c>
      <c r="AC1191">
        <v>-1.25</v>
      </c>
      <c r="AD1191">
        <v>2021</v>
      </c>
      <c r="AE1191">
        <v>194.5</v>
      </c>
      <c r="AF1191">
        <v>389</v>
      </c>
      <c r="AG1191" t="s">
        <v>93</v>
      </c>
      <c r="AH1191" t="s">
        <v>66</v>
      </c>
      <c r="AI1191">
        <v>1536</v>
      </c>
      <c r="AJ1191">
        <v>0.34</v>
      </c>
      <c r="AK1191" t="s">
        <v>109</v>
      </c>
      <c r="AL1191">
        <v>457729</v>
      </c>
      <c r="AM1191" t="s">
        <v>480</v>
      </c>
      <c r="AN1191" t="s">
        <v>67</v>
      </c>
      <c r="AO1191" t="s">
        <v>123</v>
      </c>
      <c r="AP1191" t="s">
        <v>124</v>
      </c>
      <c r="AQ1191" t="s">
        <v>68</v>
      </c>
      <c r="AR1191" t="s">
        <v>93</v>
      </c>
      <c r="AS1191" t="s">
        <v>67</v>
      </c>
      <c r="AT1191" t="s">
        <v>146</v>
      </c>
      <c r="AU1191" t="s">
        <v>125</v>
      </c>
      <c r="AV1191" t="s">
        <v>67</v>
      </c>
      <c r="AW1191" t="s">
        <v>126</v>
      </c>
      <c r="AX1191" t="s">
        <v>189</v>
      </c>
      <c r="AY1191" t="s">
        <v>110</v>
      </c>
      <c r="AZ1191">
        <v>577</v>
      </c>
      <c r="BA1191" t="s">
        <v>67</v>
      </c>
      <c r="BB1191">
        <v>0</v>
      </c>
      <c r="BC1191">
        <v>0.06</v>
      </c>
      <c r="BD1191">
        <v>2.4</v>
      </c>
      <c r="BE1191">
        <v>2.4</v>
      </c>
      <c r="BF1191" t="s">
        <v>70</v>
      </c>
      <c r="BG1191" t="s">
        <v>128</v>
      </c>
      <c r="BH1191" t="s">
        <v>704</v>
      </c>
      <c r="BI1191" t="s">
        <v>67</v>
      </c>
      <c r="BJ1191" t="s">
        <v>147</v>
      </c>
      <c r="BK1191" t="s">
        <v>67</v>
      </c>
      <c r="BL1191" t="s">
        <v>130</v>
      </c>
      <c r="BM1191">
        <v>56.405000000000001</v>
      </c>
      <c r="BN1191">
        <v>21.98</v>
      </c>
      <c r="BO1191">
        <v>0</v>
      </c>
      <c r="BP1191">
        <v>1.7</v>
      </c>
      <c r="BQ1191" t="s">
        <v>148</v>
      </c>
      <c r="BR1191" t="s">
        <v>139</v>
      </c>
      <c r="BS1191" t="s">
        <v>133</v>
      </c>
      <c r="BT1191" t="s">
        <v>98</v>
      </c>
      <c r="BU1191">
        <v>-1.25</v>
      </c>
      <c r="BV1191">
        <v>-1</v>
      </c>
    </row>
    <row r="1192" spans="1:74" x14ac:dyDescent="0.25">
      <c r="A1192" t="s">
        <v>67</v>
      </c>
      <c r="B1192" t="s">
        <v>67</v>
      </c>
      <c r="C1192" t="s">
        <v>67</v>
      </c>
      <c r="D1192" t="s">
        <v>67</v>
      </c>
      <c r="E1192" t="s">
        <v>67</v>
      </c>
      <c r="F1192" t="s">
        <v>67</v>
      </c>
      <c r="G1192" t="s">
        <v>67</v>
      </c>
      <c r="H1192">
        <v>199</v>
      </c>
      <c r="I1192">
        <v>1.1299999999999999</v>
      </c>
      <c r="J1192" t="s">
        <v>67</v>
      </c>
      <c r="K1192" t="s">
        <v>67</v>
      </c>
      <c r="L1192" t="s">
        <v>67</v>
      </c>
      <c r="M1192" t="s">
        <v>116</v>
      </c>
      <c r="N1192" t="s">
        <v>67</v>
      </c>
      <c r="O1192" t="s">
        <v>67</v>
      </c>
      <c r="P1192" t="s">
        <v>67</v>
      </c>
      <c r="Q1192" t="s">
        <v>67</v>
      </c>
      <c r="R1192" t="s">
        <v>67</v>
      </c>
      <c r="S1192" t="s">
        <v>67</v>
      </c>
      <c r="T1192" t="s">
        <v>67</v>
      </c>
      <c r="U1192" t="s">
        <v>1316</v>
      </c>
      <c r="V1192" t="s">
        <v>67</v>
      </c>
      <c r="W1192" t="s">
        <v>67</v>
      </c>
      <c r="X1192" t="s">
        <v>67</v>
      </c>
      <c r="Y1192" t="s">
        <v>67</v>
      </c>
      <c r="Z1192" t="s">
        <v>67</v>
      </c>
      <c r="AA1192" t="s">
        <v>67</v>
      </c>
      <c r="AB1192" t="s">
        <v>67</v>
      </c>
      <c r="AC1192" t="s">
        <v>67</v>
      </c>
      <c r="AD1192">
        <v>2021</v>
      </c>
      <c r="AE1192" t="s">
        <v>67</v>
      </c>
      <c r="AF1192" t="s">
        <v>67</v>
      </c>
      <c r="AG1192" t="s">
        <v>67</v>
      </c>
      <c r="AH1192" t="s">
        <v>67</v>
      </c>
      <c r="AI1192" t="s">
        <v>67</v>
      </c>
      <c r="AJ1192" t="s">
        <v>67</v>
      </c>
      <c r="AK1192" t="s">
        <v>67</v>
      </c>
      <c r="AL1192">
        <v>460590</v>
      </c>
      <c r="AM1192" t="s">
        <v>67</v>
      </c>
      <c r="AN1192" t="s">
        <v>67</v>
      </c>
      <c r="AO1192" t="s">
        <v>67</v>
      </c>
      <c r="AP1192" t="s">
        <v>67</v>
      </c>
      <c r="AQ1192" t="s">
        <v>68</v>
      </c>
      <c r="AR1192" t="s">
        <v>67</v>
      </c>
      <c r="AS1192" t="s">
        <v>67</v>
      </c>
      <c r="AT1192" t="s">
        <v>67</v>
      </c>
      <c r="AU1192" t="s">
        <v>67</v>
      </c>
      <c r="AV1192" t="s">
        <v>67</v>
      </c>
      <c r="AW1192" t="s">
        <v>126</v>
      </c>
      <c r="AX1192" t="s">
        <v>189</v>
      </c>
      <c r="AY1192" t="s">
        <v>67</v>
      </c>
      <c r="AZ1192" t="s">
        <v>67</v>
      </c>
      <c r="BA1192" t="s">
        <v>67</v>
      </c>
      <c r="BB1192">
        <v>0</v>
      </c>
      <c r="BC1192" t="s">
        <v>67</v>
      </c>
      <c r="BD1192" t="s">
        <v>67</v>
      </c>
      <c r="BE1192" t="s">
        <v>67</v>
      </c>
      <c r="BF1192" t="s">
        <v>70</v>
      </c>
      <c r="BG1192" t="s">
        <v>128</v>
      </c>
      <c r="BH1192" t="s">
        <v>704</v>
      </c>
      <c r="BI1192" t="s">
        <v>135</v>
      </c>
      <c r="BJ1192" t="s">
        <v>67</v>
      </c>
      <c r="BK1192" t="s">
        <v>67</v>
      </c>
      <c r="BL1192" t="s">
        <v>130</v>
      </c>
      <c r="BM1192" t="s">
        <v>67</v>
      </c>
      <c r="BN1192" t="s">
        <v>67</v>
      </c>
      <c r="BO1192" t="s">
        <v>67</v>
      </c>
      <c r="BP1192" t="s">
        <v>67</v>
      </c>
      <c r="BQ1192" t="s">
        <v>67</v>
      </c>
      <c r="BR1192" t="s">
        <v>139</v>
      </c>
      <c r="BS1192" t="s">
        <v>67</v>
      </c>
      <c r="BT1192" t="s">
        <v>67</v>
      </c>
      <c r="BU1192" t="s">
        <v>67</v>
      </c>
      <c r="BV1192" t="s">
        <v>67</v>
      </c>
    </row>
    <row r="1193" spans="1:74" x14ac:dyDescent="0.25">
      <c r="A1193" t="s">
        <v>80</v>
      </c>
      <c r="B1193" t="s">
        <v>80</v>
      </c>
      <c r="C1193" t="s">
        <v>80</v>
      </c>
      <c r="D1193">
        <v>20.5</v>
      </c>
      <c r="E1193">
        <v>1.55</v>
      </c>
      <c r="F1193" t="s">
        <v>67</v>
      </c>
      <c r="G1193" t="s">
        <v>111</v>
      </c>
      <c r="H1193">
        <v>199</v>
      </c>
      <c r="I1193">
        <v>1.1299999999999999</v>
      </c>
      <c r="J1193" t="s">
        <v>112</v>
      </c>
      <c r="K1193" t="s">
        <v>67</v>
      </c>
      <c r="L1193">
        <v>0</v>
      </c>
      <c r="M1193" t="s">
        <v>116</v>
      </c>
      <c r="N1193" t="s">
        <v>90</v>
      </c>
      <c r="O1193">
        <v>-2.2000000000000002</v>
      </c>
      <c r="P1193">
        <v>-2.44</v>
      </c>
      <c r="Q1193">
        <v>-2.02</v>
      </c>
      <c r="R1193" t="s">
        <v>72</v>
      </c>
      <c r="S1193">
        <v>16.3</v>
      </c>
      <c r="T1193" t="s">
        <v>65</v>
      </c>
      <c r="U1193" t="s">
        <v>1317</v>
      </c>
      <c r="V1193" t="s">
        <v>91</v>
      </c>
      <c r="W1193" t="s">
        <v>80</v>
      </c>
      <c r="X1193">
        <v>1.75</v>
      </c>
      <c r="Y1193" t="s">
        <v>67</v>
      </c>
      <c r="Z1193">
        <v>-0.96</v>
      </c>
      <c r="AA1193" t="s">
        <v>65</v>
      </c>
      <c r="AB1193" t="s">
        <v>92</v>
      </c>
      <c r="AC1193">
        <v>-2.44</v>
      </c>
      <c r="AD1193">
        <v>2021</v>
      </c>
      <c r="AE1193">
        <v>300.89999999999998</v>
      </c>
      <c r="AF1193">
        <v>602</v>
      </c>
      <c r="AG1193" t="s">
        <v>93</v>
      </c>
      <c r="AH1193" t="s">
        <v>66</v>
      </c>
      <c r="AI1193">
        <v>1536</v>
      </c>
      <c r="AJ1193">
        <v>8.2200000000000006</v>
      </c>
      <c r="AK1193" t="s">
        <v>94</v>
      </c>
      <c r="AL1193">
        <v>457726</v>
      </c>
      <c r="AM1193" t="s">
        <v>1318</v>
      </c>
      <c r="AN1193" t="s">
        <v>67</v>
      </c>
      <c r="AO1193" t="s">
        <v>123</v>
      </c>
      <c r="AP1193" t="s">
        <v>124</v>
      </c>
      <c r="AQ1193" t="s">
        <v>68</v>
      </c>
      <c r="AR1193" t="s">
        <v>93</v>
      </c>
      <c r="AS1193" t="s">
        <v>67</v>
      </c>
      <c r="AT1193" t="s">
        <v>146</v>
      </c>
      <c r="AU1193" t="s">
        <v>125</v>
      </c>
      <c r="AV1193" t="s">
        <v>67</v>
      </c>
      <c r="AW1193" t="s">
        <v>126</v>
      </c>
      <c r="AX1193" t="s">
        <v>432</v>
      </c>
      <c r="AY1193" t="s">
        <v>95</v>
      </c>
      <c r="AZ1193">
        <v>278</v>
      </c>
      <c r="BA1193" t="s">
        <v>67</v>
      </c>
      <c r="BB1193">
        <v>0</v>
      </c>
      <c r="BC1193">
        <v>0.42</v>
      </c>
      <c r="BD1193">
        <v>4.8</v>
      </c>
      <c r="BE1193">
        <v>4.8</v>
      </c>
      <c r="BF1193" t="s">
        <v>70</v>
      </c>
      <c r="BG1193" t="s">
        <v>128</v>
      </c>
      <c r="BH1193" t="s">
        <v>704</v>
      </c>
      <c r="BI1193" t="s">
        <v>67</v>
      </c>
      <c r="BJ1193" t="s">
        <v>147</v>
      </c>
      <c r="BK1193" t="s">
        <v>67</v>
      </c>
      <c r="BL1193" t="s">
        <v>130</v>
      </c>
      <c r="BM1193" t="s">
        <v>67</v>
      </c>
      <c r="BN1193">
        <v>527.02</v>
      </c>
      <c r="BO1193">
        <v>1.19</v>
      </c>
      <c r="BP1193">
        <v>6.8</v>
      </c>
      <c r="BQ1193" t="s">
        <v>190</v>
      </c>
      <c r="BR1193" t="s">
        <v>139</v>
      </c>
      <c r="BS1193" t="s">
        <v>133</v>
      </c>
      <c r="BT1193" t="s">
        <v>98</v>
      </c>
      <c r="BU1193">
        <v>-1.25</v>
      </c>
      <c r="BV1193">
        <v>-1</v>
      </c>
    </row>
    <row r="1194" spans="1:74" x14ac:dyDescent="0.25">
      <c r="A1194" t="s">
        <v>80</v>
      </c>
      <c r="B1194" t="s">
        <v>80</v>
      </c>
      <c r="C1194" t="s">
        <v>80</v>
      </c>
      <c r="D1194">
        <v>15.1</v>
      </c>
      <c r="E1194">
        <v>0.57999999999999996</v>
      </c>
      <c r="F1194">
        <v>1.22</v>
      </c>
      <c r="G1194" t="s">
        <v>111</v>
      </c>
      <c r="H1194">
        <v>199</v>
      </c>
      <c r="I1194">
        <v>1.1299999999999999</v>
      </c>
      <c r="J1194" t="s">
        <v>112</v>
      </c>
      <c r="K1194" t="s">
        <v>67</v>
      </c>
      <c r="L1194">
        <v>0</v>
      </c>
      <c r="M1194" t="s">
        <v>116</v>
      </c>
      <c r="N1194" t="s">
        <v>107</v>
      </c>
      <c r="O1194">
        <v>-2.2000000000000002</v>
      </c>
      <c r="P1194">
        <v>-1.48</v>
      </c>
      <c r="Q1194">
        <v>-1.35</v>
      </c>
      <c r="R1194" t="s">
        <v>72</v>
      </c>
      <c r="S1194">
        <v>10</v>
      </c>
      <c r="T1194" t="s">
        <v>65</v>
      </c>
      <c r="U1194" t="s">
        <v>1317</v>
      </c>
      <c r="V1194" t="s">
        <v>144</v>
      </c>
      <c r="W1194" t="s">
        <v>80</v>
      </c>
      <c r="X1194">
        <v>0.66</v>
      </c>
      <c r="Y1194">
        <v>1.3</v>
      </c>
      <c r="Z1194">
        <v>-0.95</v>
      </c>
      <c r="AA1194" t="s">
        <v>65</v>
      </c>
      <c r="AB1194" t="s">
        <v>92</v>
      </c>
      <c r="AC1194">
        <v>-1.48</v>
      </c>
      <c r="AD1194">
        <v>2021</v>
      </c>
      <c r="AE1194">
        <v>431</v>
      </c>
      <c r="AF1194">
        <v>862</v>
      </c>
      <c r="AG1194" t="s">
        <v>93</v>
      </c>
      <c r="AH1194" t="s">
        <v>66</v>
      </c>
      <c r="AI1194">
        <v>1536</v>
      </c>
      <c r="AJ1194">
        <v>1.99</v>
      </c>
      <c r="AK1194" t="s">
        <v>109</v>
      </c>
      <c r="AL1194">
        <v>457727</v>
      </c>
      <c r="AM1194" t="s">
        <v>374</v>
      </c>
      <c r="AN1194" t="s">
        <v>67</v>
      </c>
      <c r="AO1194" t="s">
        <v>123</v>
      </c>
      <c r="AP1194" t="s">
        <v>124</v>
      </c>
      <c r="AQ1194" t="s">
        <v>68</v>
      </c>
      <c r="AR1194" t="s">
        <v>93</v>
      </c>
      <c r="AS1194" t="s">
        <v>67</v>
      </c>
      <c r="AT1194" t="s">
        <v>146</v>
      </c>
      <c r="AU1194" t="s">
        <v>125</v>
      </c>
      <c r="AV1194" t="s">
        <v>67</v>
      </c>
      <c r="AW1194" t="s">
        <v>126</v>
      </c>
      <c r="AX1194" t="s">
        <v>163</v>
      </c>
      <c r="AY1194" t="s">
        <v>110</v>
      </c>
      <c r="AZ1194">
        <v>418</v>
      </c>
      <c r="BA1194" t="s">
        <v>67</v>
      </c>
      <c r="BB1194">
        <v>0</v>
      </c>
      <c r="BC1194">
        <v>0.13</v>
      </c>
      <c r="BD1194">
        <v>2.6</v>
      </c>
      <c r="BE1194">
        <v>2.6</v>
      </c>
      <c r="BF1194" t="s">
        <v>70</v>
      </c>
      <c r="BG1194" t="s">
        <v>128</v>
      </c>
      <c r="BH1194" t="s">
        <v>704</v>
      </c>
      <c r="BI1194" t="s">
        <v>67</v>
      </c>
      <c r="BJ1194" t="s">
        <v>147</v>
      </c>
      <c r="BK1194" t="s">
        <v>67</v>
      </c>
      <c r="BL1194" t="s">
        <v>130</v>
      </c>
      <c r="BM1194">
        <v>560.29999999999995</v>
      </c>
      <c r="BN1194">
        <v>282.48</v>
      </c>
      <c r="BO1194">
        <v>0.23</v>
      </c>
      <c r="BP1194">
        <v>3.5</v>
      </c>
      <c r="BQ1194" t="s">
        <v>131</v>
      </c>
      <c r="BR1194" t="s">
        <v>139</v>
      </c>
      <c r="BS1194" t="s">
        <v>133</v>
      </c>
      <c r="BT1194" t="s">
        <v>98</v>
      </c>
      <c r="BU1194">
        <v>-1.25</v>
      </c>
      <c r="BV1194">
        <v>-1</v>
      </c>
    </row>
    <row r="1195" spans="1:74" x14ac:dyDescent="0.25">
      <c r="A1195" t="s">
        <v>80</v>
      </c>
      <c r="B1195" t="s">
        <v>80</v>
      </c>
      <c r="C1195" t="s">
        <v>80</v>
      </c>
      <c r="D1195">
        <v>2.4</v>
      </c>
      <c r="E1195">
        <v>0.24</v>
      </c>
      <c r="F1195" t="s">
        <v>67</v>
      </c>
      <c r="G1195" t="s">
        <v>111</v>
      </c>
      <c r="H1195">
        <v>199</v>
      </c>
      <c r="I1195">
        <v>1.1299999999999999</v>
      </c>
      <c r="J1195" t="s">
        <v>112</v>
      </c>
      <c r="K1195" t="s">
        <v>67</v>
      </c>
      <c r="L1195">
        <v>0</v>
      </c>
      <c r="M1195" t="s">
        <v>116</v>
      </c>
      <c r="N1195" t="s">
        <v>107</v>
      </c>
      <c r="O1195">
        <v>-1.5</v>
      </c>
      <c r="P1195">
        <v>-1.7</v>
      </c>
      <c r="Q1195">
        <v>-1.43</v>
      </c>
      <c r="R1195" t="s">
        <v>72</v>
      </c>
      <c r="S1195">
        <v>7.2</v>
      </c>
      <c r="T1195" t="s">
        <v>65</v>
      </c>
      <c r="U1195" t="s">
        <v>1317</v>
      </c>
      <c r="V1195" t="s">
        <v>144</v>
      </c>
      <c r="W1195" t="s">
        <v>80</v>
      </c>
      <c r="X1195">
        <v>0.27</v>
      </c>
      <c r="Y1195" t="s">
        <v>67</v>
      </c>
      <c r="Z1195">
        <v>-0.97</v>
      </c>
      <c r="AA1195" t="s">
        <v>65</v>
      </c>
      <c r="AB1195" t="s">
        <v>92</v>
      </c>
      <c r="AC1195">
        <v>-1.7</v>
      </c>
      <c r="AD1195">
        <v>2021</v>
      </c>
      <c r="AE1195">
        <v>114</v>
      </c>
      <c r="AF1195">
        <v>228</v>
      </c>
      <c r="AG1195" t="s">
        <v>93</v>
      </c>
      <c r="AH1195" t="s">
        <v>66</v>
      </c>
      <c r="AI1195">
        <v>1536</v>
      </c>
      <c r="AJ1195">
        <v>0.9</v>
      </c>
      <c r="AK1195" t="s">
        <v>109</v>
      </c>
      <c r="AL1195">
        <v>457728</v>
      </c>
      <c r="AM1195" t="s">
        <v>1318</v>
      </c>
      <c r="AN1195" t="s">
        <v>67</v>
      </c>
      <c r="AO1195" t="s">
        <v>123</v>
      </c>
      <c r="AP1195" t="s">
        <v>124</v>
      </c>
      <c r="AQ1195" t="s">
        <v>68</v>
      </c>
      <c r="AR1195" t="s">
        <v>93</v>
      </c>
      <c r="AS1195" t="s">
        <v>67</v>
      </c>
      <c r="AT1195" t="s">
        <v>146</v>
      </c>
      <c r="AU1195" t="s">
        <v>125</v>
      </c>
      <c r="AV1195" t="s">
        <v>67</v>
      </c>
      <c r="AW1195" t="s">
        <v>126</v>
      </c>
      <c r="AX1195" t="s">
        <v>163</v>
      </c>
      <c r="AY1195" t="s">
        <v>110</v>
      </c>
      <c r="AZ1195">
        <v>419</v>
      </c>
      <c r="BA1195" t="s">
        <v>67</v>
      </c>
      <c r="BB1195">
        <v>0</v>
      </c>
      <c r="BC1195">
        <v>0.27</v>
      </c>
      <c r="BD1195">
        <v>2.6</v>
      </c>
      <c r="BE1195">
        <v>2.6</v>
      </c>
      <c r="BF1195" t="s">
        <v>70</v>
      </c>
      <c r="BG1195" t="s">
        <v>128</v>
      </c>
      <c r="BH1195" t="s">
        <v>704</v>
      </c>
      <c r="BI1195" t="s">
        <v>67</v>
      </c>
      <c r="BJ1195" t="s">
        <v>147</v>
      </c>
      <c r="BK1195" t="s">
        <v>67</v>
      </c>
      <c r="BL1195" t="s">
        <v>130</v>
      </c>
      <c r="BM1195" t="s">
        <v>67</v>
      </c>
      <c r="BN1195">
        <v>30.92</v>
      </c>
      <c r="BO1195">
        <v>0.45</v>
      </c>
      <c r="BP1195">
        <v>2.1</v>
      </c>
      <c r="BQ1195" t="s">
        <v>131</v>
      </c>
      <c r="BR1195" t="s">
        <v>139</v>
      </c>
      <c r="BS1195" t="s">
        <v>133</v>
      </c>
      <c r="BT1195" t="s">
        <v>98</v>
      </c>
      <c r="BU1195">
        <v>-1.25</v>
      </c>
      <c r="BV1195">
        <v>-1</v>
      </c>
    </row>
    <row r="1196" spans="1:74" x14ac:dyDescent="0.25">
      <c r="A1196" t="s">
        <v>80</v>
      </c>
      <c r="B1196" t="s">
        <v>80</v>
      </c>
      <c r="C1196" t="s">
        <v>80</v>
      </c>
      <c r="D1196">
        <v>0</v>
      </c>
      <c r="E1196" t="s">
        <v>67</v>
      </c>
      <c r="F1196" t="s">
        <v>67</v>
      </c>
      <c r="G1196" t="s">
        <v>67</v>
      </c>
      <c r="H1196">
        <v>199</v>
      </c>
      <c r="I1196">
        <v>1.1299999999999999</v>
      </c>
      <c r="J1196" t="s">
        <v>67</v>
      </c>
      <c r="K1196" t="s">
        <v>67</v>
      </c>
      <c r="L1196" t="s">
        <v>67</v>
      </c>
      <c r="M1196" t="s">
        <v>116</v>
      </c>
      <c r="N1196" t="s">
        <v>117</v>
      </c>
      <c r="O1196">
        <v>-2.2000000000000002</v>
      </c>
      <c r="P1196" t="s">
        <v>67</v>
      </c>
      <c r="Q1196" t="s">
        <v>67</v>
      </c>
      <c r="R1196" t="s">
        <v>72</v>
      </c>
      <c r="S1196" t="s">
        <v>67</v>
      </c>
      <c r="T1196" t="s">
        <v>120</v>
      </c>
      <c r="U1196" t="s">
        <v>1319</v>
      </c>
      <c r="V1196" t="s">
        <v>119</v>
      </c>
      <c r="W1196" t="s">
        <v>80</v>
      </c>
      <c r="X1196">
        <v>0.5</v>
      </c>
      <c r="Y1196">
        <v>0.5</v>
      </c>
      <c r="Z1196" t="s">
        <v>67</v>
      </c>
      <c r="AA1196" t="s">
        <v>120</v>
      </c>
      <c r="AB1196" t="s">
        <v>92</v>
      </c>
      <c r="AC1196" t="s">
        <v>67</v>
      </c>
      <c r="AD1196">
        <v>2021</v>
      </c>
      <c r="AE1196">
        <v>8.1</v>
      </c>
      <c r="AF1196">
        <v>16</v>
      </c>
      <c r="AG1196" t="s">
        <v>93</v>
      </c>
      <c r="AH1196" t="s">
        <v>66</v>
      </c>
      <c r="AI1196" t="s">
        <v>67</v>
      </c>
      <c r="AJ1196" t="s">
        <v>67</v>
      </c>
      <c r="AK1196" t="s">
        <v>109</v>
      </c>
      <c r="AL1196">
        <v>456716</v>
      </c>
      <c r="AM1196" t="s">
        <v>374</v>
      </c>
      <c r="AN1196" t="s">
        <v>1106</v>
      </c>
      <c r="AO1196" t="s">
        <v>123</v>
      </c>
      <c r="AP1196" t="s">
        <v>124</v>
      </c>
      <c r="AQ1196" t="s">
        <v>68</v>
      </c>
      <c r="AR1196" t="s">
        <v>93</v>
      </c>
      <c r="AS1196" t="s">
        <v>67</v>
      </c>
      <c r="AT1196" t="s">
        <v>67</v>
      </c>
      <c r="AU1196" t="s">
        <v>69</v>
      </c>
      <c r="AV1196" t="s">
        <v>67</v>
      </c>
      <c r="AW1196" t="s">
        <v>126</v>
      </c>
      <c r="AX1196" t="s">
        <v>163</v>
      </c>
      <c r="AY1196" t="s">
        <v>340</v>
      </c>
      <c r="AZ1196" t="s">
        <v>67</v>
      </c>
      <c r="BA1196" t="s">
        <v>341</v>
      </c>
      <c r="BB1196">
        <v>0</v>
      </c>
      <c r="BC1196" t="s">
        <v>67</v>
      </c>
      <c r="BD1196" t="s">
        <v>67</v>
      </c>
      <c r="BE1196" t="s">
        <v>67</v>
      </c>
      <c r="BF1196" t="s">
        <v>70</v>
      </c>
      <c r="BG1196" t="s">
        <v>128</v>
      </c>
      <c r="BH1196" t="s">
        <v>704</v>
      </c>
      <c r="BI1196" t="s">
        <v>67</v>
      </c>
      <c r="BJ1196" t="s">
        <v>147</v>
      </c>
      <c r="BK1196" t="s">
        <v>67</v>
      </c>
      <c r="BL1196" t="s">
        <v>130</v>
      </c>
      <c r="BM1196">
        <v>4.05</v>
      </c>
      <c r="BN1196">
        <v>4.04</v>
      </c>
      <c r="BO1196" t="s">
        <v>67</v>
      </c>
      <c r="BP1196" t="s">
        <v>67</v>
      </c>
      <c r="BQ1196" t="s">
        <v>148</v>
      </c>
      <c r="BR1196" t="s">
        <v>139</v>
      </c>
      <c r="BS1196" t="s">
        <v>66</v>
      </c>
      <c r="BT1196" t="s">
        <v>98</v>
      </c>
      <c r="BU1196">
        <v>-1.25</v>
      </c>
      <c r="BV1196">
        <v>-1</v>
      </c>
    </row>
    <row r="1197" spans="1:74" x14ac:dyDescent="0.25">
      <c r="A1197" t="s">
        <v>80</v>
      </c>
      <c r="B1197" t="s">
        <v>80</v>
      </c>
      <c r="C1197" t="s">
        <v>80</v>
      </c>
      <c r="D1197">
        <v>0</v>
      </c>
      <c r="E1197" t="s">
        <v>67</v>
      </c>
      <c r="F1197" t="s">
        <v>67</v>
      </c>
      <c r="G1197" t="s">
        <v>67</v>
      </c>
      <c r="H1197">
        <v>199</v>
      </c>
      <c r="I1197">
        <v>1.1299999999999999</v>
      </c>
      <c r="J1197" t="s">
        <v>67</v>
      </c>
      <c r="K1197" t="s">
        <v>67</v>
      </c>
      <c r="L1197" t="s">
        <v>67</v>
      </c>
      <c r="M1197" t="s">
        <v>116</v>
      </c>
      <c r="N1197" t="s">
        <v>117</v>
      </c>
      <c r="O1197">
        <v>-2.2000000000000002</v>
      </c>
      <c r="P1197" t="s">
        <v>67</v>
      </c>
      <c r="Q1197" t="s">
        <v>67</v>
      </c>
      <c r="R1197" t="s">
        <v>72</v>
      </c>
      <c r="S1197" t="s">
        <v>67</v>
      </c>
      <c r="T1197" t="s">
        <v>120</v>
      </c>
      <c r="U1197" t="s">
        <v>1320</v>
      </c>
      <c r="V1197" t="s">
        <v>119</v>
      </c>
      <c r="W1197" t="s">
        <v>80</v>
      </c>
      <c r="X1197">
        <v>0.5</v>
      </c>
      <c r="Y1197">
        <v>0.5</v>
      </c>
      <c r="Z1197" t="s">
        <v>67</v>
      </c>
      <c r="AA1197" t="s">
        <v>120</v>
      </c>
      <c r="AB1197" t="s">
        <v>92</v>
      </c>
      <c r="AC1197" t="s">
        <v>67</v>
      </c>
      <c r="AD1197">
        <v>2021</v>
      </c>
      <c r="AE1197">
        <v>5.8</v>
      </c>
      <c r="AF1197">
        <v>12</v>
      </c>
      <c r="AG1197" t="s">
        <v>93</v>
      </c>
      <c r="AH1197" t="s">
        <v>66</v>
      </c>
      <c r="AI1197" t="s">
        <v>67</v>
      </c>
      <c r="AJ1197" t="s">
        <v>67</v>
      </c>
      <c r="AK1197" t="s">
        <v>109</v>
      </c>
      <c r="AL1197">
        <v>456774</v>
      </c>
      <c r="AM1197" t="s">
        <v>1318</v>
      </c>
      <c r="AN1197" t="s">
        <v>1180</v>
      </c>
      <c r="AO1197" t="s">
        <v>123</v>
      </c>
      <c r="AP1197" t="s">
        <v>124</v>
      </c>
      <c r="AQ1197" t="s">
        <v>68</v>
      </c>
      <c r="AR1197" t="s">
        <v>93</v>
      </c>
      <c r="AS1197" t="s">
        <v>67</v>
      </c>
      <c r="AT1197" t="s">
        <v>67</v>
      </c>
      <c r="AU1197" t="s">
        <v>69</v>
      </c>
      <c r="AV1197" t="s">
        <v>67</v>
      </c>
      <c r="AW1197" t="s">
        <v>126</v>
      </c>
      <c r="AX1197" t="s">
        <v>432</v>
      </c>
      <c r="AY1197" t="s">
        <v>340</v>
      </c>
      <c r="AZ1197" t="s">
        <v>67</v>
      </c>
      <c r="BA1197" t="s">
        <v>341</v>
      </c>
      <c r="BB1197">
        <v>0</v>
      </c>
      <c r="BC1197" t="s">
        <v>67</v>
      </c>
      <c r="BD1197" t="s">
        <v>67</v>
      </c>
      <c r="BE1197" t="s">
        <v>67</v>
      </c>
      <c r="BF1197" t="s">
        <v>70</v>
      </c>
      <c r="BG1197" t="s">
        <v>128</v>
      </c>
      <c r="BH1197" t="s">
        <v>704</v>
      </c>
      <c r="BI1197" t="s">
        <v>67</v>
      </c>
      <c r="BJ1197" t="s">
        <v>147</v>
      </c>
      <c r="BK1197" t="s">
        <v>67</v>
      </c>
      <c r="BL1197" t="s">
        <v>130</v>
      </c>
      <c r="BM1197">
        <v>2.9</v>
      </c>
      <c r="BN1197">
        <v>2.92</v>
      </c>
      <c r="BO1197" t="s">
        <v>67</v>
      </c>
      <c r="BP1197" t="s">
        <v>67</v>
      </c>
      <c r="BQ1197" t="s">
        <v>148</v>
      </c>
      <c r="BR1197" t="s">
        <v>139</v>
      </c>
      <c r="BS1197" t="s">
        <v>66</v>
      </c>
      <c r="BT1197" t="s">
        <v>98</v>
      </c>
      <c r="BU1197">
        <v>-1.25</v>
      </c>
      <c r="BV1197">
        <v>-1</v>
      </c>
    </row>
    <row r="1198" spans="1:74" x14ac:dyDescent="0.25">
      <c r="A1198" t="s">
        <v>80</v>
      </c>
      <c r="B1198" t="s">
        <v>80</v>
      </c>
      <c r="C1198" t="s">
        <v>80</v>
      </c>
      <c r="D1198">
        <v>0</v>
      </c>
      <c r="E1198" t="s">
        <v>67</v>
      </c>
      <c r="F1198" t="s">
        <v>67</v>
      </c>
      <c r="G1198" t="s">
        <v>67</v>
      </c>
      <c r="H1198">
        <v>199</v>
      </c>
      <c r="I1198">
        <v>1.1299999999999999</v>
      </c>
      <c r="J1198" t="s">
        <v>67</v>
      </c>
      <c r="K1198" t="s">
        <v>67</v>
      </c>
      <c r="L1198" t="s">
        <v>67</v>
      </c>
      <c r="M1198" t="s">
        <v>116</v>
      </c>
      <c r="N1198" t="s">
        <v>117</v>
      </c>
      <c r="O1198">
        <v>-2.2000000000000002</v>
      </c>
      <c r="P1198" t="s">
        <v>67</v>
      </c>
      <c r="Q1198" t="s">
        <v>67</v>
      </c>
      <c r="R1198" t="s">
        <v>72</v>
      </c>
      <c r="S1198" t="s">
        <v>67</v>
      </c>
      <c r="T1198" t="s">
        <v>120</v>
      </c>
      <c r="U1198" t="s">
        <v>1321</v>
      </c>
      <c r="V1198" t="s">
        <v>119</v>
      </c>
      <c r="W1198" t="s">
        <v>80</v>
      </c>
      <c r="X1198">
        <v>0.5</v>
      </c>
      <c r="Y1198">
        <v>0.5</v>
      </c>
      <c r="Z1198" t="s">
        <v>67</v>
      </c>
      <c r="AA1198" t="s">
        <v>120</v>
      </c>
      <c r="AB1198" t="s">
        <v>92</v>
      </c>
      <c r="AC1198" t="s">
        <v>67</v>
      </c>
      <c r="AD1198">
        <v>2021</v>
      </c>
      <c r="AE1198">
        <v>5.0999999999999996</v>
      </c>
      <c r="AF1198">
        <v>10</v>
      </c>
      <c r="AG1198" t="s">
        <v>93</v>
      </c>
      <c r="AH1198" t="s">
        <v>66</v>
      </c>
      <c r="AI1198" t="s">
        <v>67</v>
      </c>
      <c r="AJ1198" t="s">
        <v>67</v>
      </c>
      <c r="AK1198" t="s">
        <v>109</v>
      </c>
      <c r="AL1198">
        <v>456763</v>
      </c>
      <c r="AM1198" t="s">
        <v>1318</v>
      </c>
      <c r="AN1198" t="s">
        <v>1180</v>
      </c>
      <c r="AO1198" t="s">
        <v>123</v>
      </c>
      <c r="AP1198" t="s">
        <v>124</v>
      </c>
      <c r="AQ1198" t="s">
        <v>68</v>
      </c>
      <c r="AR1198" t="s">
        <v>93</v>
      </c>
      <c r="AS1198" t="s">
        <v>67</v>
      </c>
      <c r="AT1198" t="s">
        <v>67</v>
      </c>
      <c r="AU1198" t="s">
        <v>69</v>
      </c>
      <c r="AV1198" t="s">
        <v>67</v>
      </c>
      <c r="AW1198" t="s">
        <v>126</v>
      </c>
      <c r="AX1198" t="s">
        <v>163</v>
      </c>
      <c r="AY1198" t="s">
        <v>340</v>
      </c>
      <c r="AZ1198" t="s">
        <v>67</v>
      </c>
      <c r="BA1198" t="s">
        <v>341</v>
      </c>
      <c r="BB1198">
        <v>0</v>
      </c>
      <c r="BC1198" t="s">
        <v>67</v>
      </c>
      <c r="BD1198" t="s">
        <v>67</v>
      </c>
      <c r="BE1198" t="s">
        <v>67</v>
      </c>
      <c r="BF1198" t="s">
        <v>70</v>
      </c>
      <c r="BG1198" t="s">
        <v>128</v>
      </c>
      <c r="BH1198" t="s">
        <v>704</v>
      </c>
      <c r="BI1198" t="s">
        <v>67</v>
      </c>
      <c r="BJ1198" t="s">
        <v>147</v>
      </c>
      <c r="BK1198" t="s">
        <v>67</v>
      </c>
      <c r="BL1198" t="s">
        <v>130</v>
      </c>
      <c r="BM1198">
        <v>2.5499999999999998</v>
      </c>
      <c r="BN1198">
        <v>2.5499999999999998</v>
      </c>
      <c r="BO1198" t="s">
        <v>67</v>
      </c>
      <c r="BP1198" t="s">
        <v>67</v>
      </c>
      <c r="BQ1198" t="s">
        <v>148</v>
      </c>
      <c r="BR1198" t="s">
        <v>139</v>
      </c>
      <c r="BS1198" t="s">
        <v>66</v>
      </c>
      <c r="BT1198" t="s">
        <v>98</v>
      </c>
      <c r="BU1198">
        <v>-1.25</v>
      </c>
      <c r="BV1198">
        <v>-1</v>
      </c>
    </row>
    <row r="1199" spans="1:74" x14ac:dyDescent="0.25">
      <c r="A1199" t="s">
        <v>80</v>
      </c>
      <c r="B1199" t="s">
        <v>80</v>
      </c>
      <c r="C1199" t="s">
        <v>80</v>
      </c>
      <c r="D1199">
        <v>0</v>
      </c>
      <c r="E1199" t="s">
        <v>67</v>
      </c>
      <c r="F1199" t="s">
        <v>67</v>
      </c>
      <c r="G1199" t="s">
        <v>67</v>
      </c>
      <c r="H1199">
        <v>199</v>
      </c>
      <c r="I1199">
        <v>1.1299999999999999</v>
      </c>
      <c r="J1199" t="s">
        <v>67</v>
      </c>
      <c r="K1199" t="s">
        <v>67</v>
      </c>
      <c r="L1199" t="s">
        <v>67</v>
      </c>
      <c r="M1199" t="s">
        <v>116</v>
      </c>
      <c r="N1199" t="s">
        <v>117</v>
      </c>
      <c r="O1199">
        <v>-1.5</v>
      </c>
      <c r="P1199" t="s">
        <v>67</v>
      </c>
      <c r="Q1199" t="s">
        <v>67</v>
      </c>
      <c r="R1199" t="s">
        <v>72</v>
      </c>
      <c r="S1199" t="s">
        <v>67</v>
      </c>
      <c r="T1199" t="s">
        <v>120</v>
      </c>
      <c r="U1199" t="s">
        <v>1322</v>
      </c>
      <c r="V1199" t="s">
        <v>119</v>
      </c>
      <c r="W1199" t="s">
        <v>80</v>
      </c>
      <c r="X1199">
        <v>0.5</v>
      </c>
      <c r="Y1199">
        <v>0.5</v>
      </c>
      <c r="Z1199" t="s">
        <v>67</v>
      </c>
      <c r="AA1199" t="s">
        <v>120</v>
      </c>
      <c r="AB1199" t="s">
        <v>92</v>
      </c>
      <c r="AC1199" t="s">
        <v>67</v>
      </c>
      <c r="AD1199">
        <v>2021</v>
      </c>
      <c r="AE1199">
        <v>4.8</v>
      </c>
      <c r="AF1199">
        <v>10</v>
      </c>
      <c r="AG1199" t="s">
        <v>93</v>
      </c>
      <c r="AH1199" t="s">
        <v>66</v>
      </c>
      <c r="AI1199" t="s">
        <v>67</v>
      </c>
      <c r="AJ1199" t="s">
        <v>67</v>
      </c>
      <c r="AK1199" t="s">
        <v>109</v>
      </c>
      <c r="AL1199">
        <v>456768</v>
      </c>
      <c r="AM1199" t="s">
        <v>1318</v>
      </c>
      <c r="AN1199" t="s">
        <v>1180</v>
      </c>
      <c r="AO1199" t="s">
        <v>123</v>
      </c>
      <c r="AP1199" t="s">
        <v>124</v>
      </c>
      <c r="AQ1199" t="s">
        <v>68</v>
      </c>
      <c r="AR1199" t="s">
        <v>93</v>
      </c>
      <c r="AS1199" t="s">
        <v>67</v>
      </c>
      <c r="AT1199" t="s">
        <v>67</v>
      </c>
      <c r="AU1199" t="s">
        <v>69</v>
      </c>
      <c r="AV1199" t="s">
        <v>67</v>
      </c>
      <c r="AW1199" t="s">
        <v>126</v>
      </c>
      <c r="AX1199" t="s">
        <v>163</v>
      </c>
      <c r="AY1199" t="s">
        <v>340</v>
      </c>
      <c r="AZ1199" t="s">
        <v>67</v>
      </c>
      <c r="BA1199" t="s">
        <v>341</v>
      </c>
      <c r="BB1199">
        <v>0</v>
      </c>
      <c r="BC1199" t="s">
        <v>67</v>
      </c>
      <c r="BD1199" t="s">
        <v>67</v>
      </c>
      <c r="BE1199" t="s">
        <v>67</v>
      </c>
      <c r="BF1199" t="s">
        <v>70</v>
      </c>
      <c r="BG1199" t="s">
        <v>128</v>
      </c>
      <c r="BH1199" t="s">
        <v>704</v>
      </c>
      <c r="BI1199" t="s">
        <v>67</v>
      </c>
      <c r="BJ1199" t="s">
        <v>147</v>
      </c>
      <c r="BK1199" t="s">
        <v>67</v>
      </c>
      <c r="BL1199" t="s">
        <v>130</v>
      </c>
      <c r="BM1199">
        <v>2.4</v>
      </c>
      <c r="BN1199">
        <v>2.38</v>
      </c>
      <c r="BO1199" t="s">
        <v>67</v>
      </c>
      <c r="BP1199" t="s">
        <v>67</v>
      </c>
      <c r="BQ1199" t="s">
        <v>148</v>
      </c>
      <c r="BR1199" t="s">
        <v>139</v>
      </c>
      <c r="BS1199" t="s">
        <v>66</v>
      </c>
      <c r="BT1199" t="s">
        <v>98</v>
      </c>
      <c r="BU1199">
        <v>-1.25</v>
      </c>
      <c r="BV1199">
        <v>-1</v>
      </c>
    </row>
    <row r="1200" spans="1:74" x14ac:dyDescent="0.25">
      <c r="A1200" t="s">
        <v>67</v>
      </c>
      <c r="B1200" t="s">
        <v>67</v>
      </c>
      <c r="C1200" t="s">
        <v>67</v>
      </c>
      <c r="D1200" t="s">
        <v>67</v>
      </c>
      <c r="E1200" t="s">
        <v>67</v>
      </c>
      <c r="F1200" t="s">
        <v>67</v>
      </c>
      <c r="G1200" t="s">
        <v>67</v>
      </c>
      <c r="H1200">
        <v>199</v>
      </c>
      <c r="I1200">
        <v>1.1299999999999999</v>
      </c>
      <c r="J1200" t="s">
        <v>67</v>
      </c>
      <c r="K1200" t="s">
        <v>67</v>
      </c>
      <c r="L1200" t="s">
        <v>67</v>
      </c>
      <c r="M1200" t="s">
        <v>116</v>
      </c>
      <c r="N1200" t="s">
        <v>67</v>
      </c>
      <c r="O1200" t="s">
        <v>67</v>
      </c>
      <c r="P1200" t="s">
        <v>67</v>
      </c>
      <c r="Q1200" t="s">
        <v>67</v>
      </c>
      <c r="R1200" t="s">
        <v>67</v>
      </c>
      <c r="S1200" t="s">
        <v>67</v>
      </c>
      <c r="T1200" t="s">
        <v>67</v>
      </c>
      <c r="U1200" t="s">
        <v>1323</v>
      </c>
      <c r="V1200" t="s">
        <v>67</v>
      </c>
      <c r="W1200" t="s">
        <v>67</v>
      </c>
      <c r="X1200" t="s">
        <v>67</v>
      </c>
      <c r="Y1200" t="s">
        <v>67</v>
      </c>
      <c r="Z1200" t="s">
        <v>67</v>
      </c>
      <c r="AA1200" t="s">
        <v>67</v>
      </c>
      <c r="AB1200" t="s">
        <v>67</v>
      </c>
      <c r="AC1200" t="s">
        <v>67</v>
      </c>
      <c r="AD1200">
        <v>2021</v>
      </c>
      <c r="AE1200" t="s">
        <v>67</v>
      </c>
      <c r="AF1200" t="s">
        <v>67</v>
      </c>
      <c r="AG1200" t="s">
        <v>67</v>
      </c>
      <c r="AH1200" t="s">
        <v>67</v>
      </c>
      <c r="AI1200" t="s">
        <v>67</v>
      </c>
      <c r="AJ1200" t="s">
        <v>67</v>
      </c>
      <c r="AK1200" t="s">
        <v>67</v>
      </c>
      <c r="AL1200">
        <v>460569</v>
      </c>
      <c r="AM1200" t="s">
        <v>67</v>
      </c>
      <c r="AN1200" t="s">
        <v>67</v>
      </c>
      <c r="AO1200" t="s">
        <v>67</v>
      </c>
      <c r="AP1200" t="s">
        <v>67</v>
      </c>
      <c r="AQ1200" t="s">
        <v>1226</v>
      </c>
      <c r="AR1200" t="s">
        <v>67</v>
      </c>
      <c r="AS1200" t="s">
        <v>67</v>
      </c>
      <c r="AT1200" t="s">
        <v>67</v>
      </c>
      <c r="AU1200" t="s">
        <v>67</v>
      </c>
      <c r="AV1200" t="s">
        <v>67</v>
      </c>
      <c r="AW1200" t="s">
        <v>126</v>
      </c>
      <c r="AX1200" t="s">
        <v>177</v>
      </c>
      <c r="AY1200" t="s">
        <v>67</v>
      </c>
      <c r="AZ1200" t="s">
        <v>67</v>
      </c>
      <c r="BA1200" t="s">
        <v>67</v>
      </c>
      <c r="BB1200">
        <v>0</v>
      </c>
      <c r="BC1200" t="s">
        <v>67</v>
      </c>
      <c r="BD1200" t="s">
        <v>67</v>
      </c>
      <c r="BE1200" t="s">
        <v>67</v>
      </c>
      <c r="BF1200" t="s">
        <v>70</v>
      </c>
      <c r="BG1200" t="s">
        <v>99</v>
      </c>
      <c r="BH1200" t="s">
        <v>704</v>
      </c>
      <c r="BI1200" t="s">
        <v>135</v>
      </c>
      <c r="BJ1200" t="s">
        <v>67</v>
      </c>
      <c r="BK1200" t="s">
        <v>67</v>
      </c>
      <c r="BL1200" t="s">
        <v>97</v>
      </c>
      <c r="BM1200" t="s">
        <v>67</v>
      </c>
      <c r="BN1200" t="s">
        <v>67</v>
      </c>
      <c r="BO1200" t="s">
        <v>67</v>
      </c>
      <c r="BP1200" t="s">
        <v>67</v>
      </c>
      <c r="BQ1200" t="s">
        <v>67</v>
      </c>
      <c r="BR1200" t="s">
        <v>653</v>
      </c>
      <c r="BS1200" t="s">
        <v>67</v>
      </c>
      <c r="BT1200" t="s">
        <v>67</v>
      </c>
      <c r="BU1200" t="s">
        <v>67</v>
      </c>
      <c r="BV1200" t="s">
        <v>67</v>
      </c>
    </row>
    <row r="1201" spans="1:74" x14ac:dyDescent="0.25">
      <c r="A1201" t="s">
        <v>67</v>
      </c>
      <c r="B1201" t="s">
        <v>67</v>
      </c>
      <c r="C1201" t="s">
        <v>67</v>
      </c>
      <c r="D1201" t="s">
        <v>67</v>
      </c>
      <c r="E1201" t="s">
        <v>67</v>
      </c>
      <c r="F1201" t="s">
        <v>67</v>
      </c>
      <c r="G1201" t="s">
        <v>67</v>
      </c>
      <c r="H1201">
        <v>199</v>
      </c>
      <c r="I1201">
        <v>1.1299999999999999</v>
      </c>
      <c r="J1201" t="s">
        <v>67</v>
      </c>
      <c r="K1201" t="s">
        <v>67</v>
      </c>
      <c r="L1201" t="s">
        <v>67</v>
      </c>
      <c r="M1201" t="s">
        <v>116</v>
      </c>
      <c r="N1201" t="s">
        <v>67</v>
      </c>
      <c r="O1201" t="s">
        <v>67</v>
      </c>
      <c r="P1201" t="s">
        <v>67</v>
      </c>
      <c r="Q1201" t="s">
        <v>67</v>
      </c>
      <c r="R1201" t="s">
        <v>67</v>
      </c>
      <c r="S1201" t="s">
        <v>67</v>
      </c>
      <c r="T1201" t="s">
        <v>67</v>
      </c>
      <c r="U1201" t="s">
        <v>1324</v>
      </c>
      <c r="V1201" t="s">
        <v>67</v>
      </c>
      <c r="W1201" t="s">
        <v>67</v>
      </c>
      <c r="X1201" t="s">
        <v>67</v>
      </c>
      <c r="Y1201" t="s">
        <v>67</v>
      </c>
      <c r="Z1201" t="s">
        <v>67</v>
      </c>
      <c r="AA1201" t="s">
        <v>67</v>
      </c>
      <c r="AB1201" t="s">
        <v>67</v>
      </c>
      <c r="AC1201" t="s">
        <v>67</v>
      </c>
      <c r="AD1201">
        <v>2021</v>
      </c>
      <c r="AE1201" t="s">
        <v>67</v>
      </c>
      <c r="AF1201" t="s">
        <v>67</v>
      </c>
      <c r="AG1201" t="s">
        <v>67</v>
      </c>
      <c r="AH1201" t="s">
        <v>67</v>
      </c>
      <c r="AI1201" t="s">
        <v>67</v>
      </c>
      <c r="AJ1201" t="s">
        <v>67</v>
      </c>
      <c r="AK1201" t="s">
        <v>67</v>
      </c>
      <c r="AL1201">
        <v>460482</v>
      </c>
      <c r="AM1201" t="s">
        <v>67</v>
      </c>
      <c r="AN1201" t="s">
        <v>67</v>
      </c>
      <c r="AO1201" t="s">
        <v>67</v>
      </c>
      <c r="AP1201" t="s">
        <v>67</v>
      </c>
      <c r="AQ1201" t="s">
        <v>1226</v>
      </c>
      <c r="AR1201" t="s">
        <v>67</v>
      </c>
      <c r="AS1201" t="s">
        <v>67</v>
      </c>
      <c r="AT1201" t="s">
        <v>67</v>
      </c>
      <c r="AU1201" t="s">
        <v>67</v>
      </c>
      <c r="AV1201" t="s">
        <v>67</v>
      </c>
      <c r="AW1201" t="s">
        <v>126</v>
      </c>
      <c r="AX1201" t="s">
        <v>177</v>
      </c>
      <c r="AY1201" t="s">
        <v>67</v>
      </c>
      <c r="AZ1201" t="s">
        <v>67</v>
      </c>
      <c r="BA1201" t="s">
        <v>67</v>
      </c>
      <c r="BB1201">
        <v>0</v>
      </c>
      <c r="BC1201" t="s">
        <v>67</v>
      </c>
      <c r="BD1201" t="s">
        <v>67</v>
      </c>
      <c r="BE1201" t="s">
        <v>67</v>
      </c>
      <c r="BF1201" t="s">
        <v>70</v>
      </c>
      <c r="BG1201" t="s">
        <v>128</v>
      </c>
      <c r="BH1201" t="s">
        <v>704</v>
      </c>
      <c r="BI1201" t="s">
        <v>135</v>
      </c>
      <c r="BJ1201" t="s">
        <v>67</v>
      </c>
      <c r="BK1201" t="s">
        <v>67</v>
      </c>
      <c r="BL1201" t="s">
        <v>130</v>
      </c>
      <c r="BM1201" t="s">
        <v>67</v>
      </c>
      <c r="BN1201" t="s">
        <v>67</v>
      </c>
      <c r="BO1201" t="s">
        <v>67</v>
      </c>
      <c r="BP1201" t="s">
        <v>67</v>
      </c>
      <c r="BQ1201" t="s">
        <v>67</v>
      </c>
      <c r="BR1201" t="s">
        <v>139</v>
      </c>
      <c r="BS1201" t="s">
        <v>67</v>
      </c>
      <c r="BT1201" t="s">
        <v>67</v>
      </c>
      <c r="BU1201" t="s">
        <v>67</v>
      </c>
      <c r="BV1201" t="s">
        <v>67</v>
      </c>
    </row>
    <row r="1202" spans="1:74" x14ac:dyDescent="0.25">
      <c r="A1202" t="s">
        <v>67</v>
      </c>
      <c r="B1202" t="s">
        <v>67</v>
      </c>
      <c r="C1202" t="s">
        <v>67</v>
      </c>
      <c r="D1202" t="s">
        <v>67</v>
      </c>
      <c r="E1202" t="s">
        <v>67</v>
      </c>
      <c r="F1202" t="s">
        <v>67</v>
      </c>
      <c r="G1202" t="s">
        <v>67</v>
      </c>
      <c r="H1202">
        <v>199</v>
      </c>
      <c r="I1202">
        <v>1.1299999999999999</v>
      </c>
      <c r="J1202" t="s">
        <v>67</v>
      </c>
      <c r="K1202" t="s">
        <v>67</v>
      </c>
      <c r="L1202" t="s">
        <v>67</v>
      </c>
      <c r="M1202" t="s">
        <v>116</v>
      </c>
      <c r="N1202" t="s">
        <v>67</v>
      </c>
      <c r="O1202" t="s">
        <v>67</v>
      </c>
      <c r="P1202" t="s">
        <v>67</v>
      </c>
      <c r="Q1202" t="s">
        <v>67</v>
      </c>
      <c r="R1202" t="s">
        <v>67</v>
      </c>
      <c r="S1202" t="s">
        <v>67</v>
      </c>
      <c r="T1202" t="s">
        <v>67</v>
      </c>
      <c r="U1202" t="s">
        <v>1325</v>
      </c>
      <c r="V1202" t="s">
        <v>67</v>
      </c>
      <c r="W1202" t="s">
        <v>67</v>
      </c>
      <c r="X1202" t="s">
        <v>67</v>
      </c>
      <c r="Y1202" t="s">
        <v>67</v>
      </c>
      <c r="Z1202" t="s">
        <v>67</v>
      </c>
      <c r="AA1202" t="s">
        <v>67</v>
      </c>
      <c r="AB1202" t="s">
        <v>67</v>
      </c>
      <c r="AC1202" t="s">
        <v>67</v>
      </c>
      <c r="AD1202">
        <v>2021</v>
      </c>
      <c r="AE1202" t="s">
        <v>67</v>
      </c>
      <c r="AF1202" t="s">
        <v>67</v>
      </c>
      <c r="AG1202" t="s">
        <v>67</v>
      </c>
      <c r="AH1202" t="s">
        <v>67</v>
      </c>
      <c r="AI1202" t="s">
        <v>67</v>
      </c>
      <c r="AJ1202" t="s">
        <v>67</v>
      </c>
      <c r="AK1202" t="s">
        <v>67</v>
      </c>
      <c r="AL1202">
        <v>460492</v>
      </c>
      <c r="AM1202" t="s">
        <v>67</v>
      </c>
      <c r="AN1202" t="s">
        <v>67</v>
      </c>
      <c r="AO1202" t="s">
        <v>67</v>
      </c>
      <c r="AP1202" t="s">
        <v>67</v>
      </c>
      <c r="AQ1202" t="s">
        <v>1226</v>
      </c>
      <c r="AR1202" t="s">
        <v>67</v>
      </c>
      <c r="AS1202" t="s">
        <v>67</v>
      </c>
      <c r="AT1202" t="s">
        <v>67</v>
      </c>
      <c r="AU1202" t="s">
        <v>67</v>
      </c>
      <c r="AV1202" t="s">
        <v>67</v>
      </c>
      <c r="AW1202" t="s">
        <v>126</v>
      </c>
      <c r="AX1202" t="s">
        <v>780</v>
      </c>
      <c r="AY1202" t="s">
        <v>67</v>
      </c>
      <c r="AZ1202" t="s">
        <v>67</v>
      </c>
      <c r="BA1202" t="s">
        <v>67</v>
      </c>
      <c r="BB1202">
        <v>0</v>
      </c>
      <c r="BC1202" t="s">
        <v>67</v>
      </c>
      <c r="BD1202" t="s">
        <v>67</v>
      </c>
      <c r="BE1202" t="s">
        <v>67</v>
      </c>
      <c r="BF1202" t="s">
        <v>70</v>
      </c>
      <c r="BG1202" t="s">
        <v>128</v>
      </c>
      <c r="BH1202" t="s">
        <v>704</v>
      </c>
      <c r="BI1202" t="s">
        <v>135</v>
      </c>
      <c r="BJ1202" t="s">
        <v>67</v>
      </c>
      <c r="BK1202" t="s">
        <v>67</v>
      </c>
      <c r="BL1202" t="s">
        <v>130</v>
      </c>
      <c r="BM1202" t="s">
        <v>67</v>
      </c>
      <c r="BN1202" t="s">
        <v>67</v>
      </c>
      <c r="BO1202" t="s">
        <v>67</v>
      </c>
      <c r="BP1202" t="s">
        <v>67</v>
      </c>
      <c r="BQ1202" t="s">
        <v>67</v>
      </c>
      <c r="BR1202" t="s">
        <v>139</v>
      </c>
      <c r="BS1202" t="s">
        <v>67</v>
      </c>
      <c r="BT1202" t="s">
        <v>67</v>
      </c>
      <c r="BU1202" t="s">
        <v>67</v>
      </c>
      <c r="BV1202" t="s">
        <v>67</v>
      </c>
    </row>
    <row r="1203" spans="1:74" x14ac:dyDescent="0.25">
      <c r="A1203" t="s">
        <v>67</v>
      </c>
      <c r="B1203" t="s">
        <v>67</v>
      </c>
      <c r="C1203" t="s">
        <v>67</v>
      </c>
      <c r="D1203" t="s">
        <v>67</v>
      </c>
      <c r="E1203" t="s">
        <v>67</v>
      </c>
      <c r="F1203" t="s">
        <v>67</v>
      </c>
      <c r="G1203" t="s">
        <v>67</v>
      </c>
      <c r="H1203">
        <v>199</v>
      </c>
      <c r="I1203">
        <v>1.1299999999999999</v>
      </c>
      <c r="J1203" t="s">
        <v>67</v>
      </c>
      <c r="K1203" t="s">
        <v>67</v>
      </c>
      <c r="L1203" t="s">
        <v>67</v>
      </c>
      <c r="M1203" t="s">
        <v>116</v>
      </c>
      <c r="N1203" t="s">
        <v>67</v>
      </c>
      <c r="O1203" t="s">
        <v>67</v>
      </c>
      <c r="P1203" t="s">
        <v>67</v>
      </c>
      <c r="Q1203" t="s">
        <v>67</v>
      </c>
      <c r="R1203" t="s">
        <v>67</v>
      </c>
      <c r="S1203" t="s">
        <v>67</v>
      </c>
      <c r="T1203" t="s">
        <v>67</v>
      </c>
      <c r="U1203" t="s">
        <v>1326</v>
      </c>
      <c r="V1203" t="s">
        <v>67</v>
      </c>
      <c r="W1203" t="s">
        <v>67</v>
      </c>
      <c r="X1203" t="s">
        <v>67</v>
      </c>
      <c r="Y1203" t="s">
        <v>67</v>
      </c>
      <c r="Z1203" t="s">
        <v>67</v>
      </c>
      <c r="AA1203" t="s">
        <v>67</v>
      </c>
      <c r="AB1203" t="s">
        <v>67</v>
      </c>
      <c r="AC1203" t="s">
        <v>67</v>
      </c>
      <c r="AD1203">
        <v>2021</v>
      </c>
      <c r="AE1203" t="s">
        <v>67</v>
      </c>
      <c r="AF1203" t="s">
        <v>67</v>
      </c>
      <c r="AG1203" t="s">
        <v>67</v>
      </c>
      <c r="AH1203" t="s">
        <v>67</v>
      </c>
      <c r="AI1203" t="s">
        <v>67</v>
      </c>
      <c r="AJ1203" t="s">
        <v>67</v>
      </c>
      <c r="AK1203" t="s">
        <v>67</v>
      </c>
      <c r="AL1203">
        <v>460501</v>
      </c>
      <c r="AM1203" t="s">
        <v>67</v>
      </c>
      <c r="AN1203" t="s">
        <v>67</v>
      </c>
      <c r="AO1203" t="s">
        <v>67</v>
      </c>
      <c r="AP1203" t="s">
        <v>67</v>
      </c>
      <c r="AQ1203" t="s">
        <v>68</v>
      </c>
      <c r="AR1203" t="s">
        <v>67</v>
      </c>
      <c r="AS1203" t="s">
        <v>67</v>
      </c>
      <c r="AT1203" t="s">
        <v>67</v>
      </c>
      <c r="AU1203" t="s">
        <v>67</v>
      </c>
      <c r="AV1203" t="s">
        <v>67</v>
      </c>
      <c r="AW1203" t="s">
        <v>126</v>
      </c>
      <c r="AX1203" t="s">
        <v>301</v>
      </c>
      <c r="AY1203" t="s">
        <v>67</v>
      </c>
      <c r="AZ1203" t="s">
        <v>67</v>
      </c>
      <c r="BA1203" t="s">
        <v>67</v>
      </c>
      <c r="BB1203">
        <v>0</v>
      </c>
      <c r="BC1203" t="s">
        <v>67</v>
      </c>
      <c r="BD1203" t="s">
        <v>67</v>
      </c>
      <c r="BE1203" t="s">
        <v>67</v>
      </c>
      <c r="BF1203" t="s">
        <v>70</v>
      </c>
      <c r="BG1203" t="s">
        <v>99</v>
      </c>
      <c r="BH1203" t="s">
        <v>704</v>
      </c>
      <c r="BI1203" t="s">
        <v>135</v>
      </c>
      <c r="BJ1203" t="s">
        <v>67</v>
      </c>
      <c r="BK1203" t="s">
        <v>67</v>
      </c>
      <c r="BL1203" t="s">
        <v>97</v>
      </c>
      <c r="BM1203" t="s">
        <v>67</v>
      </c>
      <c r="BN1203" t="s">
        <v>67</v>
      </c>
      <c r="BO1203" t="s">
        <v>67</v>
      </c>
      <c r="BP1203" t="s">
        <v>67</v>
      </c>
      <c r="BQ1203" t="s">
        <v>67</v>
      </c>
      <c r="BR1203" t="s">
        <v>1011</v>
      </c>
      <c r="BS1203" t="s">
        <v>67</v>
      </c>
      <c r="BT1203" t="s">
        <v>67</v>
      </c>
      <c r="BU1203" t="s">
        <v>67</v>
      </c>
      <c r="BV1203" t="s">
        <v>67</v>
      </c>
    </row>
    <row r="1204" spans="1:74" x14ac:dyDescent="0.25">
      <c r="A1204" t="s">
        <v>80</v>
      </c>
      <c r="B1204" t="s">
        <v>80</v>
      </c>
      <c r="C1204" t="s">
        <v>80</v>
      </c>
      <c r="D1204">
        <v>0.9</v>
      </c>
      <c r="E1204">
        <v>0.01</v>
      </c>
      <c r="F1204" t="s">
        <v>67</v>
      </c>
      <c r="G1204" t="s">
        <v>88</v>
      </c>
      <c r="H1204">
        <v>199</v>
      </c>
      <c r="I1204">
        <v>1.1299999999999999</v>
      </c>
      <c r="J1204" t="s">
        <v>89</v>
      </c>
      <c r="K1204" t="s">
        <v>67</v>
      </c>
      <c r="L1204">
        <v>0</v>
      </c>
      <c r="M1204" t="s">
        <v>116</v>
      </c>
      <c r="N1204" t="s">
        <v>107</v>
      </c>
      <c r="O1204">
        <v>-1</v>
      </c>
      <c r="P1204">
        <v>-1.02</v>
      </c>
      <c r="Q1204">
        <v>-0.98</v>
      </c>
      <c r="R1204" t="s">
        <v>142</v>
      </c>
      <c r="S1204">
        <v>3.1</v>
      </c>
      <c r="T1204" t="s">
        <v>65</v>
      </c>
      <c r="U1204" t="s">
        <v>1327</v>
      </c>
      <c r="V1204" t="s">
        <v>144</v>
      </c>
      <c r="W1204" t="s">
        <v>80</v>
      </c>
      <c r="X1204">
        <v>0.01</v>
      </c>
      <c r="Y1204" t="s">
        <v>67</v>
      </c>
      <c r="Z1204">
        <v>-0.93</v>
      </c>
      <c r="AA1204" t="s">
        <v>65</v>
      </c>
      <c r="AB1204" t="s">
        <v>92</v>
      </c>
      <c r="AC1204">
        <v>-1.02</v>
      </c>
      <c r="AD1204">
        <v>2021</v>
      </c>
      <c r="AE1204">
        <v>182.6</v>
      </c>
      <c r="AF1204">
        <v>365</v>
      </c>
      <c r="AG1204" t="s">
        <v>93</v>
      </c>
      <c r="AH1204" t="s">
        <v>66</v>
      </c>
      <c r="AI1204">
        <v>1536</v>
      </c>
      <c r="AJ1204">
        <v>0.02</v>
      </c>
      <c r="AK1204" t="s">
        <v>109</v>
      </c>
      <c r="AL1204">
        <v>457730</v>
      </c>
      <c r="AM1204" t="s">
        <v>1328</v>
      </c>
      <c r="AN1204" t="s">
        <v>67</v>
      </c>
      <c r="AO1204" t="s">
        <v>123</v>
      </c>
      <c r="AP1204" t="s">
        <v>124</v>
      </c>
      <c r="AQ1204" t="s">
        <v>68</v>
      </c>
      <c r="AR1204" t="s">
        <v>93</v>
      </c>
      <c r="AS1204" t="s">
        <v>67</v>
      </c>
      <c r="AT1204" t="s">
        <v>146</v>
      </c>
      <c r="AU1204" t="s">
        <v>125</v>
      </c>
      <c r="AV1204" t="s">
        <v>67</v>
      </c>
      <c r="AW1204" t="s">
        <v>126</v>
      </c>
      <c r="AX1204" t="s">
        <v>163</v>
      </c>
      <c r="AY1204" t="s">
        <v>110</v>
      </c>
      <c r="AZ1204">
        <v>1005</v>
      </c>
      <c r="BA1204" t="s">
        <v>67</v>
      </c>
      <c r="BB1204">
        <v>0</v>
      </c>
      <c r="BC1204">
        <v>0.04</v>
      </c>
      <c r="BD1204">
        <v>1.3</v>
      </c>
      <c r="BE1204">
        <v>1.3</v>
      </c>
      <c r="BF1204" t="s">
        <v>128</v>
      </c>
      <c r="BG1204" t="s">
        <v>128</v>
      </c>
      <c r="BH1204" t="s">
        <v>704</v>
      </c>
      <c r="BI1204" t="s">
        <v>67</v>
      </c>
      <c r="BJ1204" t="s">
        <v>147</v>
      </c>
      <c r="BK1204" t="s">
        <v>67</v>
      </c>
      <c r="BL1204" t="s">
        <v>130</v>
      </c>
      <c r="BM1204" t="s">
        <v>67</v>
      </c>
      <c r="BN1204">
        <v>2.06</v>
      </c>
      <c r="BO1204">
        <v>0.09</v>
      </c>
      <c r="BP1204">
        <v>0.5</v>
      </c>
      <c r="BQ1204" t="s">
        <v>148</v>
      </c>
      <c r="BR1204" t="s">
        <v>1329</v>
      </c>
      <c r="BS1204" t="s">
        <v>133</v>
      </c>
      <c r="BT1204" t="s">
        <v>98</v>
      </c>
      <c r="BU1204">
        <v>-1.25</v>
      </c>
      <c r="BV1204">
        <v>-1</v>
      </c>
    </row>
    <row r="1205" spans="1:74" x14ac:dyDescent="0.25">
      <c r="A1205" t="s">
        <v>80</v>
      </c>
      <c r="B1205" t="s">
        <v>80</v>
      </c>
      <c r="C1205" t="s">
        <v>80</v>
      </c>
      <c r="D1205">
        <v>1.4</v>
      </c>
      <c r="E1205">
        <v>0.09</v>
      </c>
      <c r="F1205" t="s">
        <v>67</v>
      </c>
      <c r="G1205" t="s">
        <v>88</v>
      </c>
      <c r="H1205">
        <v>199</v>
      </c>
      <c r="I1205">
        <v>1.1299999999999999</v>
      </c>
      <c r="J1205" t="s">
        <v>89</v>
      </c>
      <c r="K1205" t="s">
        <v>67</v>
      </c>
      <c r="L1205">
        <v>0</v>
      </c>
      <c r="M1205" t="s">
        <v>116</v>
      </c>
      <c r="N1205" t="s">
        <v>107</v>
      </c>
      <c r="O1205">
        <v>-1.4</v>
      </c>
      <c r="P1205">
        <v>-1.37</v>
      </c>
      <c r="Q1205">
        <v>-1.26</v>
      </c>
      <c r="R1205" t="s">
        <v>142</v>
      </c>
      <c r="S1205">
        <v>6</v>
      </c>
      <c r="T1205" t="s">
        <v>65</v>
      </c>
      <c r="U1205" t="s">
        <v>1330</v>
      </c>
      <c r="V1205" t="s">
        <v>144</v>
      </c>
      <c r="W1205" t="s">
        <v>80</v>
      </c>
      <c r="X1205">
        <v>0.1</v>
      </c>
      <c r="Y1205" t="s">
        <v>67</v>
      </c>
      <c r="Z1205">
        <v>-0.99</v>
      </c>
      <c r="AA1205" t="s">
        <v>65</v>
      </c>
      <c r="AB1205" t="s">
        <v>92</v>
      </c>
      <c r="AC1205">
        <v>-1.37</v>
      </c>
      <c r="AD1205">
        <v>2021</v>
      </c>
      <c r="AE1205">
        <v>107.9</v>
      </c>
      <c r="AF1205">
        <v>216</v>
      </c>
      <c r="AG1205" t="s">
        <v>93</v>
      </c>
      <c r="AH1205" t="s">
        <v>66</v>
      </c>
      <c r="AI1205">
        <v>1536</v>
      </c>
      <c r="AJ1205">
        <v>0.3</v>
      </c>
      <c r="AK1205" t="s">
        <v>109</v>
      </c>
      <c r="AL1205">
        <v>457731</v>
      </c>
      <c r="AM1205" t="s">
        <v>950</v>
      </c>
      <c r="AN1205" t="s">
        <v>67</v>
      </c>
      <c r="AO1205" t="s">
        <v>123</v>
      </c>
      <c r="AP1205" t="s">
        <v>124</v>
      </c>
      <c r="AQ1205" t="s">
        <v>68</v>
      </c>
      <c r="AR1205" t="s">
        <v>93</v>
      </c>
      <c r="AS1205" t="s">
        <v>67</v>
      </c>
      <c r="AT1205" t="s">
        <v>146</v>
      </c>
      <c r="AU1205" t="s">
        <v>125</v>
      </c>
      <c r="AV1205" t="s">
        <v>67</v>
      </c>
      <c r="AW1205" t="s">
        <v>126</v>
      </c>
      <c r="AX1205" t="s">
        <v>371</v>
      </c>
      <c r="AY1205" t="s">
        <v>110</v>
      </c>
      <c r="AZ1205">
        <v>946</v>
      </c>
      <c r="BA1205" t="s">
        <v>67</v>
      </c>
      <c r="BB1205">
        <v>0</v>
      </c>
      <c r="BC1205">
        <v>0.11</v>
      </c>
      <c r="BD1205">
        <v>2.4</v>
      </c>
      <c r="BE1205">
        <v>2.4</v>
      </c>
      <c r="BF1205" t="s">
        <v>128</v>
      </c>
      <c r="BG1205" t="s">
        <v>128</v>
      </c>
      <c r="BH1205" t="s">
        <v>704</v>
      </c>
      <c r="BI1205" t="s">
        <v>67</v>
      </c>
      <c r="BJ1205" t="s">
        <v>147</v>
      </c>
      <c r="BK1205" t="s">
        <v>67</v>
      </c>
      <c r="BL1205" t="s">
        <v>130</v>
      </c>
      <c r="BM1205" t="s">
        <v>67</v>
      </c>
      <c r="BN1205">
        <v>10.97</v>
      </c>
      <c r="BO1205">
        <v>0.12</v>
      </c>
      <c r="BP1205">
        <v>1.3</v>
      </c>
      <c r="BQ1205" t="s">
        <v>148</v>
      </c>
      <c r="BR1205" t="s">
        <v>731</v>
      </c>
      <c r="BS1205" t="s">
        <v>133</v>
      </c>
      <c r="BT1205" t="s">
        <v>98</v>
      </c>
      <c r="BU1205">
        <v>-1.25</v>
      </c>
      <c r="BV1205">
        <v>-1</v>
      </c>
    </row>
    <row r="1206" spans="1:74" x14ac:dyDescent="0.25">
      <c r="A1206" t="s">
        <v>67</v>
      </c>
      <c r="B1206" t="s">
        <v>67</v>
      </c>
      <c r="C1206" t="s">
        <v>67</v>
      </c>
      <c r="D1206" t="s">
        <v>67</v>
      </c>
      <c r="E1206" t="s">
        <v>67</v>
      </c>
      <c r="F1206" t="s">
        <v>67</v>
      </c>
      <c r="G1206" t="s">
        <v>67</v>
      </c>
      <c r="H1206">
        <v>199</v>
      </c>
      <c r="I1206">
        <v>1.1299999999999999</v>
      </c>
      <c r="J1206" t="s">
        <v>67</v>
      </c>
      <c r="K1206" t="s">
        <v>67</v>
      </c>
      <c r="L1206" t="s">
        <v>67</v>
      </c>
      <c r="M1206" t="s">
        <v>116</v>
      </c>
      <c r="N1206" t="s">
        <v>67</v>
      </c>
      <c r="O1206" t="s">
        <v>67</v>
      </c>
      <c r="P1206" t="s">
        <v>67</v>
      </c>
      <c r="Q1206" t="s">
        <v>67</v>
      </c>
      <c r="R1206" t="s">
        <v>67</v>
      </c>
      <c r="S1206" t="s">
        <v>67</v>
      </c>
      <c r="T1206" t="s">
        <v>67</v>
      </c>
      <c r="U1206" t="s">
        <v>1331</v>
      </c>
      <c r="V1206" t="s">
        <v>67</v>
      </c>
      <c r="W1206" t="s">
        <v>67</v>
      </c>
      <c r="X1206" t="s">
        <v>67</v>
      </c>
      <c r="Y1206" t="s">
        <v>67</v>
      </c>
      <c r="Z1206" t="s">
        <v>67</v>
      </c>
      <c r="AA1206" t="s">
        <v>67</v>
      </c>
      <c r="AB1206" t="s">
        <v>67</v>
      </c>
      <c r="AC1206" t="s">
        <v>67</v>
      </c>
      <c r="AD1206">
        <v>2021</v>
      </c>
      <c r="AE1206" t="s">
        <v>67</v>
      </c>
      <c r="AF1206" t="s">
        <v>67</v>
      </c>
      <c r="AG1206" t="s">
        <v>67</v>
      </c>
      <c r="AH1206" t="s">
        <v>67</v>
      </c>
      <c r="AI1206" t="s">
        <v>67</v>
      </c>
      <c r="AJ1206" t="s">
        <v>67</v>
      </c>
      <c r="AK1206" t="s">
        <v>67</v>
      </c>
      <c r="AL1206">
        <v>460588</v>
      </c>
      <c r="AM1206" t="s">
        <v>67</v>
      </c>
      <c r="AN1206" t="s">
        <v>67</v>
      </c>
      <c r="AO1206" t="s">
        <v>67</v>
      </c>
      <c r="AP1206" t="s">
        <v>67</v>
      </c>
      <c r="AQ1206" t="s">
        <v>68</v>
      </c>
      <c r="AR1206" t="s">
        <v>67</v>
      </c>
      <c r="AS1206" t="s">
        <v>67</v>
      </c>
      <c r="AT1206" t="s">
        <v>67</v>
      </c>
      <c r="AU1206" t="s">
        <v>67</v>
      </c>
      <c r="AV1206" t="s">
        <v>67</v>
      </c>
      <c r="AW1206" t="s">
        <v>126</v>
      </c>
      <c r="AX1206" t="s">
        <v>236</v>
      </c>
      <c r="AY1206" t="s">
        <v>67</v>
      </c>
      <c r="AZ1206" t="s">
        <v>67</v>
      </c>
      <c r="BA1206" t="s">
        <v>67</v>
      </c>
      <c r="BB1206">
        <v>0</v>
      </c>
      <c r="BC1206" t="s">
        <v>67</v>
      </c>
      <c r="BD1206" t="s">
        <v>67</v>
      </c>
      <c r="BE1206" t="s">
        <v>67</v>
      </c>
      <c r="BF1206" t="s">
        <v>70</v>
      </c>
      <c r="BG1206" t="s">
        <v>99</v>
      </c>
      <c r="BH1206" t="s">
        <v>704</v>
      </c>
      <c r="BI1206" t="s">
        <v>135</v>
      </c>
      <c r="BJ1206" t="s">
        <v>67</v>
      </c>
      <c r="BK1206" t="s">
        <v>67</v>
      </c>
      <c r="BL1206" t="s">
        <v>97</v>
      </c>
      <c r="BM1206" t="s">
        <v>67</v>
      </c>
      <c r="BN1206" t="s">
        <v>67</v>
      </c>
      <c r="BO1206" t="s">
        <v>67</v>
      </c>
      <c r="BP1206" t="s">
        <v>67</v>
      </c>
      <c r="BQ1206" t="s">
        <v>67</v>
      </c>
      <c r="BR1206" t="s">
        <v>1011</v>
      </c>
      <c r="BS1206" t="s">
        <v>67</v>
      </c>
      <c r="BT1206" t="s">
        <v>67</v>
      </c>
      <c r="BU1206" t="s">
        <v>67</v>
      </c>
      <c r="BV1206" t="s">
        <v>67</v>
      </c>
    </row>
    <row r="1207" spans="1:74" x14ac:dyDescent="0.25">
      <c r="A1207" t="s">
        <v>80</v>
      </c>
      <c r="B1207" t="s">
        <v>80</v>
      </c>
      <c r="C1207" t="s">
        <v>80</v>
      </c>
      <c r="D1207">
        <v>1.3</v>
      </c>
      <c r="E1207">
        <v>0.06</v>
      </c>
      <c r="F1207">
        <v>0.26</v>
      </c>
      <c r="G1207" t="s">
        <v>105</v>
      </c>
      <c r="H1207">
        <v>199</v>
      </c>
      <c r="I1207">
        <v>1.1299999999999999</v>
      </c>
      <c r="J1207" t="s">
        <v>106</v>
      </c>
      <c r="K1207" t="s">
        <v>67</v>
      </c>
      <c r="L1207">
        <v>0</v>
      </c>
      <c r="M1207" t="s">
        <v>116</v>
      </c>
      <c r="N1207" t="s">
        <v>107</v>
      </c>
      <c r="O1207">
        <v>-1.4</v>
      </c>
      <c r="P1207">
        <v>-1.08</v>
      </c>
      <c r="Q1207">
        <v>-0.95</v>
      </c>
      <c r="R1207" t="s">
        <v>142</v>
      </c>
      <c r="S1207">
        <v>5.3</v>
      </c>
      <c r="T1207" t="s">
        <v>65</v>
      </c>
      <c r="U1207" t="s">
        <v>1332</v>
      </c>
      <c r="V1207" t="s">
        <v>108</v>
      </c>
      <c r="W1207" t="s">
        <v>80</v>
      </c>
      <c r="X1207">
        <v>7.0000000000000007E-2</v>
      </c>
      <c r="Y1207">
        <v>0.27</v>
      </c>
      <c r="Z1207">
        <v>-0.89</v>
      </c>
      <c r="AA1207" t="s">
        <v>65</v>
      </c>
      <c r="AB1207" t="s">
        <v>92</v>
      </c>
      <c r="AC1207">
        <v>-1.08</v>
      </c>
      <c r="AD1207">
        <v>2021</v>
      </c>
      <c r="AE1207">
        <v>139.4</v>
      </c>
      <c r="AF1207">
        <v>279</v>
      </c>
      <c r="AG1207" t="s">
        <v>93</v>
      </c>
      <c r="AH1207" t="s">
        <v>66</v>
      </c>
      <c r="AI1207">
        <v>1536</v>
      </c>
      <c r="AJ1207">
        <v>0.09</v>
      </c>
      <c r="AK1207" t="s">
        <v>109</v>
      </c>
      <c r="AL1207">
        <v>457732</v>
      </c>
      <c r="AM1207" t="s">
        <v>922</v>
      </c>
      <c r="AN1207" t="s">
        <v>67</v>
      </c>
      <c r="AO1207" t="s">
        <v>123</v>
      </c>
      <c r="AP1207" t="s">
        <v>124</v>
      </c>
      <c r="AQ1207" t="s">
        <v>68</v>
      </c>
      <c r="AR1207" t="s">
        <v>93</v>
      </c>
      <c r="AS1207" t="s">
        <v>67</v>
      </c>
      <c r="AT1207" t="s">
        <v>146</v>
      </c>
      <c r="AU1207" t="s">
        <v>125</v>
      </c>
      <c r="AV1207" t="s">
        <v>67</v>
      </c>
      <c r="AW1207" t="s">
        <v>126</v>
      </c>
      <c r="AX1207" t="s">
        <v>137</v>
      </c>
      <c r="AY1207" t="s">
        <v>110</v>
      </c>
      <c r="AZ1207">
        <v>683</v>
      </c>
      <c r="BA1207" t="s">
        <v>67</v>
      </c>
      <c r="BB1207">
        <v>0</v>
      </c>
      <c r="BC1207">
        <v>0.13</v>
      </c>
      <c r="BD1207">
        <v>2.2000000000000002</v>
      </c>
      <c r="BE1207">
        <v>2.2000000000000002</v>
      </c>
      <c r="BF1207" t="s">
        <v>70</v>
      </c>
      <c r="BG1207" t="s">
        <v>128</v>
      </c>
      <c r="BH1207" t="s">
        <v>704</v>
      </c>
      <c r="BI1207" t="s">
        <v>67</v>
      </c>
      <c r="BJ1207" t="s">
        <v>147</v>
      </c>
      <c r="BK1207" t="s">
        <v>67</v>
      </c>
      <c r="BL1207" t="s">
        <v>130</v>
      </c>
      <c r="BM1207">
        <v>37.637999999999998</v>
      </c>
      <c r="BN1207">
        <v>9.4499999999999993</v>
      </c>
      <c r="BO1207">
        <v>0.19</v>
      </c>
      <c r="BP1207">
        <v>0.9</v>
      </c>
      <c r="BQ1207" t="s">
        <v>148</v>
      </c>
      <c r="BR1207" t="s">
        <v>139</v>
      </c>
      <c r="BS1207" t="s">
        <v>133</v>
      </c>
      <c r="BT1207" t="s">
        <v>98</v>
      </c>
      <c r="BU1207">
        <v>-1.25</v>
      </c>
      <c r="BV1207">
        <v>-1</v>
      </c>
    </row>
    <row r="1208" spans="1:74" x14ac:dyDescent="0.25">
      <c r="A1208" t="s">
        <v>243</v>
      </c>
      <c r="B1208" t="s">
        <v>171</v>
      </c>
      <c r="C1208" t="s">
        <v>188</v>
      </c>
      <c r="D1208">
        <v>0.9</v>
      </c>
      <c r="E1208">
        <v>0.06</v>
      </c>
      <c r="F1208">
        <v>0.26</v>
      </c>
      <c r="G1208" t="s">
        <v>105</v>
      </c>
      <c r="H1208">
        <v>199</v>
      </c>
      <c r="I1208">
        <v>1.1299999999999999</v>
      </c>
      <c r="J1208" t="s">
        <v>106</v>
      </c>
      <c r="K1208" t="s">
        <v>67</v>
      </c>
      <c r="L1208">
        <v>0</v>
      </c>
      <c r="M1208" t="s">
        <v>116</v>
      </c>
      <c r="N1208" t="s">
        <v>107</v>
      </c>
      <c r="O1208">
        <v>-1.4</v>
      </c>
      <c r="P1208">
        <v>-1.08</v>
      </c>
      <c r="Q1208">
        <v>-0.95</v>
      </c>
      <c r="R1208" t="s">
        <v>142</v>
      </c>
      <c r="S1208">
        <v>5.3</v>
      </c>
      <c r="T1208" t="s">
        <v>65</v>
      </c>
      <c r="U1208" t="s">
        <v>1333</v>
      </c>
      <c r="V1208" t="s">
        <v>108</v>
      </c>
      <c r="W1208" t="s">
        <v>243</v>
      </c>
      <c r="X1208">
        <v>7.0000000000000007E-2</v>
      </c>
      <c r="Y1208">
        <v>0.27</v>
      </c>
      <c r="Z1208">
        <v>-0.89</v>
      </c>
      <c r="AA1208" t="s">
        <v>65</v>
      </c>
      <c r="AB1208" t="s">
        <v>92</v>
      </c>
      <c r="AC1208">
        <v>-1.08</v>
      </c>
      <c r="AD1208">
        <v>2021</v>
      </c>
      <c r="AE1208">
        <v>101.7</v>
      </c>
      <c r="AF1208">
        <v>203</v>
      </c>
      <c r="AG1208" t="s">
        <v>93</v>
      </c>
      <c r="AH1208" t="s">
        <v>66</v>
      </c>
      <c r="AI1208">
        <v>1536</v>
      </c>
      <c r="AJ1208">
        <v>0.09</v>
      </c>
      <c r="AK1208" t="s">
        <v>109</v>
      </c>
      <c r="AL1208">
        <v>457733</v>
      </c>
      <c r="AM1208" t="s">
        <v>537</v>
      </c>
      <c r="AN1208" t="s">
        <v>1334</v>
      </c>
      <c r="AO1208" t="s">
        <v>123</v>
      </c>
      <c r="AP1208" t="s">
        <v>124</v>
      </c>
      <c r="AQ1208" t="s">
        <v>68</v>
      </c>
      <c r="AR1208" t="s">
        <v>93</v>
      </c>
      <c r="AS1208" t="s">
        <v>67</v>
      </c>
      <c r="AT1208" t="s">
        <v>146</v>
      </c>
      <c r="AU1208" t="s">
        <v>125</v>
      </c>
      <c r="AV1208" t="s">
        <v>67</v>
      </c>
      <c r="AW1208" t="s">
        <v>126</v>
      </c>
      <c r="AX1208" t="s">
        <v>923</v>
      </c>
      <c r="AY1208" t="s">
        <v>110</v>
      </c>
      <c r="AZ1208">
        <v>683</v>
      </c>
      <c r="BA1208" t="s">
        <v>67</v>
      </c>
      <c r="BB1208">
        <v>0</v>
      </c>
      <c r="BC1208">
        <v>0.13</v>
      </c>
      <c r="BD1208">
        <v>2.2000000000000002</v>
      </c>
      <c r="BE1208">
        <v>2.2000000000000002</v>
      </c>
      <c r="BF1208" t="s">
        <v>303</v>
      </c>
      <c r="BG1208" t="s">
        <v>99</v>
      </c>
      <c r="BH1208" t="s">
        <v>704</v>
      </c>
      <c r="BI1208" t="s">
        <v>67</v>
      </c>
      <c r="BJ1208" t="s">
        <v>147</v>
      </c>
      <c r="BK1208" t="s">
        <v>67</v>
      </c>
      <c r="BL1208" t="s">
        <v>97</v>
      </c>
      <c r="BM1208">
        <v>27.459</v>
      </c>
      <c r="BN1208">
        <v>6.9</v>
      </c>
      <c r="BO1208">
        <v>0.19</v>
      </c>
      <c r="BP1208">
        <v>0.9</v>
      </c>
      <c r="BQ1208" t="s">
        <v>148</v>
      </c>
      <c r="BR1208" t="s">
        <v>1335</v>
      </c>
      <c r="BS1208" t="s">
        <v>133</v>
      </c>
      <c r="BT1208" t="s">
        <v>98</v>
      </c>
      <c r="BU1208">
        <v>-1.25</v>
      </c>
      <c r="BV1208">
        <v>-1</v>
      </c>
    </row>
    <row r="1209" spans="1:74" x14ac:dyDescent="0.25">
      <c r="A1209" t="s">
        <v>67</v>
      </c>
      <c r="B1209" t="s">
        <v>67</v>
      </c>
      <c r="C1209" t="s">
        <v>67</v>
      </c>
      <c r="D1209" t="s">
        <v>67</v>
      </c>
      <c r="E1209" t="s">
        <v>67</v>
      </c>
      <c r="F1209" t="s">
        <v>67</v>
      </c>
      <c r="G1209" t="s">
        <v>67</v>
      </c>
      <c r="H1209">
        <v>199</v>
      </c>
      <c r="I1209">
        <v>1.1299999999999999</v>
      </c>
      <c r="J1209" t="s">
        <v>67</v>
      </c>
      <c r="K1209" t="s">
        <v>67</v>
      </c>
      <c r="L1209" t="s">
        <v>67</v>
      </c>
      <c r="M1209" t="s">
        <v>116</v>
      </c>
      <c r="N1209" t="s">
        <v>67</v>
      </c>
      <c r="O1209" t="s">
        <v>67</v>
      </c>
      <c r="P1209" t="s">
        <v>67</v>
      </c>
      <c r="Q1209" t="s">
        <v>67</v>
      </c>
      <c r="R1209" t="s">
        <v>67</v>
      </c>
      <c r="S1209" t="s">
        <v>67</v>
      </c>
      <c r="T1209" t="s">
        <v>67</v>
      </c>
      <c r="U1209" t="s">
        <v>1336</v>
      </c>
      <c r="V1209" t="s">
        <v>67</v>
      </c>
      <c r="W1209" t="s">
        <v>67</v>
      </c>
      <c r="X1209" t="s">
        <v>67</v>
      </c>
      <c r="Y1209" t="s">
        <v>67</v>
      </c>
      <c r="Z1209" t="s">
        <v>67</v>
      </c>
      <c r="AA1209" t="s">
        <v>67</v>
      </c>
      <c r="AB1209" t="s">
        <v>67</v>
      </c>
      <c r="AC1209" t="s">
        <v>67</v>
      </c>
      <c r="AD1209">
        <v>2021</v>
      </c>
      <c r="AE1209" t="s">
        <v>67</v>
      </c>
      <c r="AF1209" t="s">
        <v>67</v>
      </c>
      <c r="AG1209" t="s">
        <v>67</v>
      </c>
      <c r="AH1209" t="s">
        <v>67</v>
      </c>
      <c r="AI1209" t="s">
        <v>67</v>
      </c>
      <c r="AJ1209" t="s">
        <v>67</v>
      </c>
      <c r="AK1209" t="s">
        <v>67</v>
      </c>
      <c r="AL1209">
        <v>460542</v>
      </c>
      <c r="AM1209" t="s">
        <v>67</v>
      </c>
      <c r="AN1209" t="s">
        <v>67</v>
      </c>
      <c r="AO1209" t="s">
        <v>67</v>
      </c>
      <c r="AP1209" t="s">
        <v>67</v>
      </c>
      <c r="AQ1209" t="s">
        <v>68</v>
      </c>
      <c r="AR1209" t="s">
        <v>67</v>
      </c>
      <c r="AS1209" t="s">
        <v>67</v>
      </c>
      <c r="AT1209" t="s">
        <v>67</v>
      </c>
      <c r="AU1209" t="s">
        <v>67</v>
      </c>
      <c r="AV1209" t="s">
        <v>67</v>
      </c>
      <c r="AW1209" t="s">
        <v>126</v>
      </c>
      <c r="AX1209" t="s">
        <v>275</v>
      </c>
      <c r="AY1209" t="s">
        <v>67</v>
      </c>
      <c r="AZ1209" t="s">
        <v>67</v>
      </c>
      <c r="BA1209" t="s">
        <v>67</v>
      </c>
      <c r="BB1209">
        <v>0</v>
      </c>
      <c r="BC1209" t="s">
        <v>67</v>
      </c>
      <c r="BD1209" t="s">
        <v>67</v>
      </c>
      <c r="BE1209" t="s">
        <v>67</v>
      </c>
      <c r="BF1209" t="s">
        <v>128</v>
      </c>
      <c r="BG1209" t="s">
        <v>128</v>
      </c>
      <c r="BH1209" t="s">
        <v>704</v>
      </c>
      <c r="BI1209" t="s">
        <v>135</v>
      </c>
      <c r="BJ1209" t="s">
        <v>67</v>
      </c>
      <c r="BK1209" t="s">
        <v>67</v>
      </c>
      <c r="BL1209" t="s">
        <v>130</v>
      </c>
      <c r="BM1209" t="s">
        <v>67</v>
      </c>
      <c r="BN1209" t="s">
        <v>67</v>
      </c>
      <c r="BO1209" t="s">
        <v>67</v>
      </c>
      <c r="BP1209" t="s">
        <v>67</v>
      </c>
      <c r="BQ1209" t="s">
        <v>67</v>
      </c>
      <c r="BR1209" t="s">
        <v>1337</v>
      </c>
      <c r="BS1209" t="s">
        <v>67</v>
      </c>
      <c r="BT1209" t="s">
        <v>67</v>
      </c>
      <c r="BU1209" t="s">
        <v>67</v>
      </c>
      <c r="BV1209" t="s">
        <v>67</v>
      </c>
    </row>
    <row r="1210" spans="1:74" x14ac:dyDescent="0.25">
      <c r="A1210" t="s">
        <v>80</v>
      </c>
      <c r="B1210" t="s">
        <v>80</v>
      </c>
      <c r="C1210" t="s">
        <v>80</v>
      </c>
      <c r="D1210">
        <v>2</v>
      </c>
      <c r="E1210">
        <v>0.2</v>
      </c>
      <c r="F1210" t="s">
        <v>67</v>
      </c>
      <c r="G1210" t="s">
        <v>73</v>
      </c>
      <c r="H1210">
        <v>199</v>
      </c>
      <c r="I1210">
        <v>1.1299999999999999</v>
      </c>
      <c r="J1210" t="s">
        <v>89</v>
      </c>
      <c r="K1210" t="s">
        <v>67</v>
      </c>
      <c r="L1210">
        <v>0</v>
      </c>
      <c r="M1210" t="s">
        <v>116</v>
      </c>
      <c r="N1210" t="s">
        <v>160</v>
      </c>
      <c r="O1210">
        <v>-0.82</v>
      </c>
      <c r="P1210">
        <v>-1.02</v>
      </c>
      <c r="Q1210">
        <v>-0.87</v>
      </c>
      <c r="R1210" t="s">
        <v>142</v>
      </c>
      <c r="S1210">
        <v>6.4</v>
      </c>
      <c r="T1210" t="s">
        <v>65</v>
      </c>
      <c r="U1210" t="s">
        <v>1338</v>
      </c>
      <c r="V1210" t="s">
        <v>144</v>
      </c>
      <c r="W1210" t="s">
        <v>80</v>
      </c>
      <c r="X1210">
        <v>0.23</v>
      </c>
      <c r="Y1210" t="s">
        <v>67</v>
      </c>
      <c r="Z1210">
        <v>-0.75</v>
      </c>
      <c r="AA1210" t="s">
        <v>65</v>
      </c>
      <c r="AB1210" t="s">
        <v>100</v>
      </c>
      <c r="AC1210">
        <v>-1.02</v>
      </c>
      <c r="AD1210">
        <v>2021</v>
      </c>
      <c r="AE1210">
        <v>85.2</v>
      </c>
      <c r="AF1210">
        <v>170</v>
      </c>
      <c r="AG1210" t="s">
        <v>261</v>
      </c>
      <c r="AH1210" t="s">
        <v>66</v>
      </c>
      <c r="AI1210">
        <v>1536</v>
      </c>
      <c r="AJ1210">
        <v>0</v>
      </c>
      <c r="AK1210" t="s">
        <v>109</v>
      </c>
      <c r="AL1210">
        <v>457734</v>
      </c>
      <c r="AM1210" t="s">
        <v>1339</v>
      </c>
      <c r="AN1210" t="s">
        <v>1340</v>
      </c>
      <c r="AO1210" t="s">
        <v>123</v>
      </c>
      <c r="AP1210" t="s">
        <v>124</v>
      </c>
      <c r="AQ1210" t="s">
        <v>68</v>
      </c>
      <c r="AR1210" t="s">
        <v>261</v>
      </c>
      <c r="AS1210" t="s">
        <v>67</v>
      </c>
      <c r="AT1210" t="s">
        <v>146</v>
      </c>
      <c r="AU1210" t="s">
        <v>125</v>
      </c>
      <c r="AV1210" t="s">
        <v>67</v>
      </c>
      <c r="AW1210" t="s">
        <v>126</v>
      </c>
      <c r="AX1210" t="s">
        <v>275</v>
      </c>
      <c r="AY1210" t="s">
        <v>110</v>
      </c>
      <c r="AZ1210">
        <v>964</v>
      </c>
      <c r="BA1210" t="s">
        <v>67</v>
      </c>
      <c r="BB1210">
        <v>0</v>
      </c>
      <c r="BC1210">
        <v>0.15</v>
      </c>
      <c r="BD1210">
        <v>2</v>
      </c>
      <c r="BE1210">
        <v>2</v>
      </c>
      <c r="BF1210" t="s">
        <v>128</v>
      </c>
      <c r="BG1210" t="s">
        <v>128</v>
      </c>
      <c r="BH1210" t="s">
        <v>704</v>
      </c>
      <c r="BI1210" t="s">
        <v>67</v>
      </c>
      <c r="BJ1210" t="s">
        <v>147</v>
      </c>
      <c r="BK1210">
        <v>-1</v>
      </c>
      <c r="BL1210" t="s">
        <v>130</v>
      </c>
      <c r="BM1210" t="s">
        <v>67</v>
      </c>
      <c r="BN1210">
        <v>19.25</v>
      </c>
      <c r="BO1210">
        <v>0.02</v>
      </c>
      <c r="BP1210">
        <v>2.4</v>
      </c>
      <c r="BQ1210" t="s">
        <v>131</v>
      </c>
      <c r="BR1210" t="s">
        <v>1337</v>
      </c>
      <c r="BS1210" t="s">
        <v>133</v>
      </c>
      <c r="BT1210" t="s">
        <v>98</v>
      </c>
      <c r="BU1210" t="s">
        <v>67</v>
      </c>
      <c r="BV1210" t="s">
        <v>67</v>
      </c>
    </row>
    <row r="1211" spans="1:74" x14ac:dyDescent="0.25">
      <c r="A1211" t="s">
        <v>80</v>
      </c>
      <c r="B1211" t="s">
        <v>80</v>
      </c>
      <c r="C1211" t="s">
        <v>80</v>
      </c>
      <c r="D1211">
        <v>1.8</v>
      </c>
      <c r="E1211">
        <v>0.2</v>
      </c>
      <c r="F1211" t="s">
        <v>67</v>
      </c>
      <c r="G1211" t="s">
        <v>73</v>
      </c>
      <c r="H1211">
        <v>199</v>
      </c>
      <c r="I1211">
        <v>1.1299999999999999</v>
      </c>
      <c r="J1211" t="s">
        <v>89</v>
      </c>
      <c r="K1211" t="s">
        <v>67</v>
      </c>
      <c r="L1211">
        <v>0</v>
      </c>
      <c r="M1211" t="s">
        <v>116</v>
      </c>
      <c r="N1211" t="s">
        <v>160</v>
      </c>
      <c r="O1211">
        <v>-0.82</v>
      </c>
      <c r="P1211">
        <v>-1.02</v>
      </c>
      <c r="Q1211">
        <v>-0.87</v>
      </c>
      <c r="R1211" t="s">
        <v>142</v>
      </c>
      <c r="S1211">
        <v>6.4</v>
      </c>
      <c r="T1211" t="s">
        <v>65</v>
      </c>
      <c r="U1211" t="s">
        <v>1341</v>
      </c>
      <c r="V1211" t="s">
        <v>144</v>
      </c>
      <c r="W1211" t="s">
        <v>80</v>
      </c>
      <c r="X1211">
        <v>0.23</v>
      </c>
      <c r="Y1211" t="s">
        <v>67</v>
      </c>
      <c r="Z1211">
        <v>-0.75</v>
      </c>
      <c r="AA1211" t="s">
        <v>65</v>
      </c>
      <c r="AB1211" t="s">
        <v>100</v>
      </c>
      <c r="AC1211">
        <v>-1.02</v>
      </c>
      <c r="AD1211">
        <v>2021</v>
      </c>
      <c r="AE1211">
        <v>76.900000000000006</v>
      </c>
      <c r="AF1211">
        <v>154</v>
      </c>
      <c r="AG1211" t="s">
        <v>261</v>
      </c>
      <c r="AH1211" t="s">
        <v>66</v>
      </c>
      <c r="AI1211">
        <v>1536</v>
      </c>
      <c r="AJ1211">
        <v>0</v>
      </c>
      <c r="AK1211" t="s">
        <v>109</v>
      </c>
      <c r="AL1211">
        <v>457735</v>
      </c>
      <c r="AM1211" t="s">
        <v>1339</v>
      </c>
      <c r="AN1211" t="s">
        <v>67</v>
      </c>
      <c r="AO1211" t="s">
        <v>123</v>
      </c>
      <c r="AP1211" t="s">
        <v>124</v>
      </c>
      <c r="AQ1211" t="s">
        <v>68</v>
      </c>
      <c r="AR1211" t="s">
        <v>261</v>
      </c>
      <c r="AS1211" t="s">
        <v>67</v>
      </c>
      <c r="AT1211" t="s">
        <v>146</v>
      </c>
      <c r="AU1211" t="s">
        <v>125</v>
      </c>
      <c r="AV1211" t="s">
        <v>67</v>
      </c>
      <c r="AW1211" t="s">
        <v>126</v>
      </c>
      <c r="AX1211" t="s">
        <v>275</v>
      </c>
      <c r="AY1211" t="s">
        <v>110</v>
      </c>
      <c r="AZ1211">
        <v>964</v>
      </c>
      <c r="BA1211" t="s">
        <v>67</v>
      </c>
      <c r="BB1211">
        <v>0</v>
      </c>
      <c r="BC1211">
        <v>0.15</v>
      </c>
      <c r="BD1211">
        <v>2</v>
      </c>
      <c r="BE1211">
        <v>2</v>
      </c>
      <c r="BF1211" t="s">
        <v>128</v>
      </c>
      <c r="BG1211" t="s">
        <v>128</v>
      </c>
      <c r="BH1211" t="s">
        <v>704</v>
      </c>
      <c r="BI1211" t="s">
        <v>67</v>
      </c>
      <c r="BJ1211" t="s">
        <v>147</v>
      </c>
      <c r="BK1211">
        <v>-1</v>
      </c>
      <c r="BL1211" t="s">
        <v>130</v>
      </c>
      <c r="BM1211" t="s">
        <v>67</v>
      </c>
      <c r="BN1211">
        <v>17.38</v>
      </c>
      <c r="BO1211">
        <v>0.02</v>
      </c>
      <c r="BP1211">
        <v>2.4</v>
      </c>
      <c r="BQ1211" t="s">
        <v>131</v>
      </c>
      <c r="BR1211" t="s">
        <v>1337</v>
      </c>
      <c r="BS1211" t="s">
        <v>133</v>
      </c>
      <c r="BT1211" t="s">
        <v>98</v>
      </c>
      <c r="BU1211" t="s">
        <v>67</v>
      </c>
      <c r="BV1211" t="s">
        <v>67</v>
      </c>
    </row>
    <row r="1212" spans="1:74" x14ac:dyDescent="0.25">
      <c r="A1212" t="s">
        <v>102</v>
      </c>
      <c r="B1212" t="s">
        <v>103</v>
      </c>
      <c r="C1212" t="s">
        <v>104</v>
      </c>
      <c r="D1212">
        <v>2.8</v>
      </c>
      <c r="E1212">
        <v>0.38</v>
      </c>
      <c r="F1212" t="s">
        <v>67</v>
      </c>
      <c r="G1212" t="s">
        <v>88</v>
      </c>
      <c r="H1212">
        <v>199</v>
      </c>
      <c r="I1212">
        <v>1.1299999999999999</v>
      </c>
      <c r="J1212" t="s">
        <v>89</v>
      </c>
      <c r="K1212" t="s">
        <v>67</v>
      </c>
      <c r="L1212">
        <v>0</v>
      </c>
      <c r="M1212" t="s">
        <v>116</v>
      </c>
      <c r="N1212" t="s">
        <v>107</v>
      </c>
      <c r="O1212">
        <v>-1.71</v>
      </c>
      <c r="P1212">
        <v>-1.91</v>
      </c>
      <c r="Q1212">
        <v>-1.55</v>
      </c>
      <c r="R1212" t="s">
        <v>142</v>
      </c>
      <c r="S1212">
        <v>6.7</v>
      </c>
      <c r="T1212" t="s">
        <v>65</v>
      </c>
      <c r="U1212" t="s">
        <v>1342</v>
      </c>
      <c r="V1212" t="s">
        <v>144</v>
      </c>
      <c r="W1212" t="s">
        <v>102</v>
      </c>
      <c r="X1212">
        <v>0.43</v>
      </c>
      <c r="Y1212" t="s">
        <v>67</v>
      </c>
      <c r="Z1212">
        <v>-1.02</v>
      </c>
      <c r="AA1212" t="s">
        <v>65</v>
      </c>
      <c r="AB1212" t="s">
        <v>92</v>
      </c>
      <c r="AC1212">
        <v>-1.91</v>
      </c>
      <c r="AD1212">
        <v>2021</v>
      </c>
      <c r="AE1212">
        <v>117.6</v>
      </c>
      <c r="AF1212">
        <v>235</v>
      </c>
      <c r="AG1212" t="s">
        <v>93</v>
      </c>
      <c r="AH1212" t="s">
        <v>66</v>
      </c>
      <c r="AI1212">
        <v>1536</v>
      </c>
      <c r="AJ1212">
        <v>1.41</v>
      </c>
      <c r="AK1212" t="s">
        <v>109</v>
      </c>
      <c r="AL1212">
        <v>457582</v>
      </c>
      <c r="AM1212" t="s">
        <v>1343</v>
      </c>
      <c r="AN1212" t="s">
        <v>67</v>
      </c>
      <c r="AO1212" t="s">
        <v>123</v>
      </c>
      <c r="AP1212" t="s">
        <v>124</v>
      </c>
      <c r="AQ1212" t="s">
        <v>68</v>
      </c>
      <c r="AR1212" t="s">
        <v>93</v>
      </c>
      <c r="AS1212" t="s">
        <v>67</v>
      </c>
      <c r="AT1212" t="s">
        <v>146</v>
      </c>
      <c r="AU1212" t="s">
        <v>125</v>
      </c>
      <c r="AV1212" t="s">
        <v>67</v>
      </c>
      <c r="AW1212" t="s">
        <v>126</v>
      </c>
      <c r="AX1212" t="s">
        <v>432</v>
      </c>
      <c r="AY1212" t="s">
        <v>110</v>
      </c>
      <c r="AZ1212">
        <v>1222</v>
      </c>
      <c r="BA1212" t="s">
        <v>67</v>
      </c>
      <c r="BB1212">
        <v>0</v>
      </c>
      <c r="BC1212">
        <v>0.36</v>
      </c>
      <c r="BD1212">
        <v>2.2000000000000002</v>
      </c>
      <c r="BE1212">
        <v>2.2000000000000002</v>
      </c>
      <c r="BF1212" t="s">
        <v>70</v>
      </c>
      <c r="BG1212" t="s">
        <v>128</v>
      </c>
      <c r="BH1212" t="s">
        <v>704</v>
      </c>
      <c r="BI1212" t="s">
        <v>67</v>
      </c>
      <c r="BJ1212" t="s">
        <v>147</v>
      </c>
      <c r="BK1212" t="s">
        <v>67</v>
      </c>
      <c r="BL1212" t="s">
        <v>130</v>
      </c>
      <c r="BM1212" t="s">
        <v>67</v>
      </c>
      <c r="BN1212">
        <v>50.48</v>
      </c>
      <c r="BO1212">
        <v>0.66</v>
      </c>
      <c r="BP1212">
        <v>2.4</v>
      </c>
      <c r="BQ1212" t="s">
        <v>131</v>
      </c>
      <c r="BR1212" t="s">
        <v>139</v>
      </c>
      <c r="BS1212" t="s">
        <v>133</v>
      </c>
      <c r="BT1212" t="s">
        <v>98</v>
      </c>
      <c r="BU1212">
        <v>-1.25</v>
      </c>
      <c r="BV1212">
        <v>-1</v>
      </c>
    </row>
    <row r="1213" spans="1:74" x14ac:dyDescent="0.25">
      <c r="A1213" t="s">
        <v>140</v>
      </c>
      <c r="B1213" t="s">
        <v>103</v>
      </c>
      <c r="C1213" t="s">
        <v>141</v>
      </c>
      <c r="D1213">
        <v>3.7</v>
      </c>
      <c r="E1213">
        <v>0.19</v>
      </c>
      <c r="F1213">
        <v>0.8</v>
      </c>
      <c r="G1213" t="s">
        <v>88</v>
      </c>
      <c r="H1213">
        <v>199</v>
      </c>
      <c r="I1213">
        <v>1.1299999999999999</v>
      </c>
      <c r="J1213" t="s">
        <v>89</v>
      </c>
      <c r="K1213" t="s">
        <v>67</v>
      </c>
      <c r="L1213">
        <v>0</v>
      </c>
      <c r="M1213" t="s">
        <v>116</v>
      </c>
      <c r="N1213" t="s">
        <v>107</v>
      </c>
      <c r="O1213">
        <v>-2.2000000000000002</v>
      </c>
      <c r="P1213">
        <v>-1.59</v>
      </c>
      <c r="Q1213">
        <v>-1.41</v>
      </c>
      <c r="R1213" t="s">
        <v>142</v>
      </c>
      <c r="S1213">
        <v>6.3</v>
      </c>
      <c r="T1213" t="s">
        <v>65</v>
      </c>
      <c r="U1213" t="s">
        <v>1342</v>
      </c>
      <c r="V1213" t="s">
        <v>144</v>
      </c>
      <c r="W1213" t="s">
        <v>140</v>
      </c>
      <c r="X1213">
        <v>0.21</v>
      </c>
      <c r="Y1213">
        <v>0.82</v>
      </c>
      <c r="Z1213">
        <v>-0.97</v>
      </c>
      <c r="AA1213" t="s">
        <v>65</v>
      </c>
      <c r="AB1213" t="s">
        <v>92</v>
      </c>
      <c r="AC1213">
        <v>-1.59</v>
      </c>
      <c r="AD1213">
        <v>2021</v>
      </c>
      <c r="AE1213">
        <v>186.2</v>
      </c>
      <c r="AF1213">
        <v>372</v>
      </c>
      <c r="AG1213" t="s">
        <v>93</v>
      </c>
      <c r="AH1213" t="s">
        <v>66</v>
      </c>
      <c r="AI1213">
        <v>1536</v>
      </c>
      <c r="AJ1213">
        <v>0.76</v>
      </c>
      <c r="AK1213" t="s">
        <v>109</v>
      </c>
      <c r="AL1213">
        <v>457736</v>
      </c>
      <c r="AM1213" t="s">
        <v>1343</v>
      </c>
      <c r="AN1213" t="s">
        <v>67</v>
      </c>
      <c r="AO1213" t="s">
        <v>123</v>
      </c>
      <c r="AP1213" t="s">
        <v>124</v>
      </c>
      <c r="AQ1213" t="s">
        <v>68</v>
      </c>
      <c r="AR1213" t="s">
        <v>93</v>
      </c>
      <c r="AS1213" t="s">
        <v>67</v>
      </c>
      <c r="AT1213" t="s">
        <v>146</v>
      </c>
      <c r="AU1213" t="s">
        <v>125</v>
      </c>
      <c r="AV1213" t="s">
        <v>67</v>
      </c>
      <c r="AW1213" t="s">
        <v>126</v>
      </c>
      <c r="AX1213" t="s">
        <v>432</v>
      </c>
      <c r="AY1213" t="s">
        <v>110</v>
      </c>
      <c r="AZ1213">
        <v>755</v>
      </c>
      <c r="BA1213" t="s">
        <v>67</v>
      </c>
      <c r="BB1213">
        <v>0</v>
      </c>
      <c r="BC1213">
        <v>0.18</v>
      </c>
      <c r="BD1213">
        <v>2.2000000000000002</v>
      </c>
      <c r="BE1213">
        <v>2.2000000000000002</v>
      </c>
      <c r="BF1213" t="s">
        <v>70</v>
      </c>
      <c r="BG1213" t="s">
        <v>128</v>
      </c>
      <c r="BH1213" t="s">
        <v>704</v>
      </c>
      <c r="BI1213" t="s">
        <v>67</v>
      </c>
      <c r="BJ1213" t="s">
        <v>147</v>
      </c>
      <c r="BK1213" t="s">
        <v>67</v>
      </c>
      <c r="BL1213" t="s">
        <v>130</v>
      </c>
      <c r="BM1213">
        <v>152.684</v>
      </c>
      <c r="BN1213">
        <v>39.979999999999997</v>
      </c>
      <c r="BO1213">
        <v>0.34</v>
      </c>
      <c r="BP1213">
        <v>2</v>
      </c>
      <c r="BQ1213" t="s">
        <v>131</v>
      </c>
      <c r="BR1213" t="s">
        <v>139</v>
      </c>
      <c r="BS1213" t="s">
        <v>133</v>
      </c>
      <c r="BT1213" t="s">
        <v>98</v>
      </c>
      <c r="BU1213">
        <v>-1.25</v>
      </c>
      <c r="BV1213">
        <v>-1</v>
      </c>
    </row>
    <row r="1214" spans="1:74" x14ac:dyDescent="0.25">
      <c r="A1214" t="s">
        <v>140</v>
      </c>
      <c r="B1214" t="s">
        <v>103</v>
      </c>
      <c r="C1214" t="s">
        <v>141</v>
      </c>
      <c r="D1214">
        <v>1.6</v>
      </c>
      <c r="E1214">
        <v>0.38</v>
      </c>
      <c r="F1214" t="s">
        <v>67</v>
      </c>
      <c r="G1214" t="s">
        <v>88</v>
      </c>
      <c r="H1214">
        <v>199</v>
      </c>
      <c r="I1214">
        <v>1.1299999999999999</v>
      </c>
      <c r="J1214" t="s">
        <v>89</v>
      </c>
      <c r="K1214" t="s">
        <v>67</v>
      </c>
      <c r="L1214">
        <v>0</v>
      </c>
      <c r="M1214" t="s">
        <v>116</v>
      </c>
      <c r="N1214" t="s">
        <v>107</v>
      </c>
      <c r="O1214">
        <v>-1.71</v>
      </c>
      <c r="P1214">
        <v>-1.91</v>
      </c>
      <c r="Q1214">
        <v>-1.55</v>
      </c>
      <c r="R1214" t="s">
        <v>142</v>
      </c>
      <c r="S1214">
        <v>6.7</v>
      </c>
      <c r="T1214" t="s">
        <v>65</v>
      </c>
      <c r="U1214" t="s">
        <v>1342</v>
      </c>
      <c r="V1214" t="s">
        <v>144</v>
      </c>
      <c r="W1214" t="s">
        <v>140</v>
      </c>
      <c r="X1214">
        <v>0.43</v>
      </c>
      <c r="Y1214" t="s">
        <v>67</v>
      </c>
      <c r="Z1214">
        <v>-1.02</v>
      </c>
      <c r="AA1214" t="s">
        <v>65</v>
      </c>
      <c r="AB1214" t="s">
        <v>92</v>
      </c>
      <c r="AC1214">
        <v>-1.91</v>
      </c>
      <c r="AD1214">
        <v>2021</v>
      </c>
      <c r="AE1214">
        <v>67</v>
      </c>
      <c r="AF1214">
        <v>134</v>
      </c>
      <c r="AG1214" t="s">
        <v>93</v>
      </c>
      <c r="AH1214" t="s">
        <v>66</v>
      </c>
      <c r="AI1214">
        <v>1536</v>
      </c>
      <c r="AJ1214">
        <v>1.41</v>
      </c>
      <c r="AK1214" t="s">
        <v>109</v>
      </c>
      <c r="AL1214">
        <v>457737</v>
      </c>
      <c r="AM1214" t="s">
        <v>1343</v>
      </c>
      <c r="AN1214" t="s">
        <v>67</v>
      </c>
      <c r="AO1214" t="s">
        <v>123</v>
      </c>
      <c r="AP1214" t="s">
        <v>124</v>
      </c>
      <c r="AQ1214" t="s">
        <v>68</v>
      </c>
      <c r="AR1214" t="s">
        <v>93</v>
      </c>
      <c r="AS1214" t="s">
        <v>67</v>
      </c>
      <c r="AT1214" t="s">
        <v>146</v>
      </c>
      <c r="AU1214" t="s">
        <v>125</v>
      </c>
      <c r="AV1214" t="s">
        <v>67</v>
      </c>
      <c r="AW1214" t="s">
        <v>126</v>
      </c>
      <c r="AX1214" t="s">
        <v>432</v>
      </c>
      <c r="AY1214" t="s">
        <v>110</v>
      </c>
      <c r="AZ1214">
        <v>1222</v>
      </c>
      <c r="BA1214" t="s">
        <v>67</v>
      </c>
      <c r="BB1214">
        <v>0</v>
      </c>
      <c r="BC1214">
        <v>0.36</v>
      </c>
      <c r="BD1214">
        <v>2.2000000000000002</v>
      </c>
      <c r="BE1214">
        <v>2.2000000000000002</v>
      </c>
      <c r="BF1214" t="s">
        <v>70</v>
      </c>
      <c r="BG1214" t="s">
        <v>128</v>
      </c>
      <c r="BH1214" t="s">
        <v>704</v>
      </c>
      <c r="BI1214" t="s">
        <v>67</v>
      </c>
      <c r="BJ1214" t="s">
        <v>147</v>
      </c>
      <c r="BK1214" t="s">
        <v>67</v>
      </c>
      <c r="BL1214" t="s">
        <v>130</v>
      </c>
      <c r="BM1214" t="s">
        <v>67</v>
      </c>
      <c r="BN1214">
        <v>28.78</v>
      </c>
      <c r="BO1214">
        <v>0.66</v>
      </c>
      <c r="BP1214">
        <v>2.4</v>
      </c>
      <c r="BQ1214" t="s">
        <v>131</v>
      </c>
      <c r="BR1214" t="s">
        <v>139</v>
      </c>
      <c r="BS1214" t="s">
        <v>133</v>
      </c>
      <c r="BT1214" t="s">
        <v>98</v>
      </c>
      <c r="BU1214">
        <v>-1.25</v>
      </c>
      <c r="BV1214">
        <v>-1</v>
      </c>
    </row>
    <row r="1215" spans="1:74" x14ac:dyDescent="0.25">
      <c r="A1215" t="s">
        <v>80</v>
      </c>
      <c r="B1215" t="s">
        <v>80</v>
      </c>
      <c r="C1215" t="s">
        <v>80</v>
      </c>
      <c r="D1215">
        <v>6.9</v>
      </c>
      <c r="E1215">
        <v>0.26</v>
      </c>
      <c r="F1215" t="s">
        <v>67</v>
      </c>
      <c r="G1215" t="s">
        <v>88</v>
      </c>
      <c r="H1215">
        <v>199</v>
      </c>
      <c r="I1215">
        <v>1.1299999999999999</v>
      </c>
      <c r="J1215" t="s">
        <v>89</v>
      </c>
      <c r="K1215" t="s">
        <v>67</v>
      </c>
      <c r="L1215">
        <v>0</v>
      </c>
      <c r="M1215" t="s">
        <v>116</v>
      </c>
      <c r="N1215" t="s">
        <v>107</v>
      </c>
      <c r="O1215">
        <v>-1.41</v>
      </c>
      <c r="P1215">
        <v>-1.61</v>
      </c>
      <c r="Q1215">
        <v>-1.52</v>
      </c>
      <c r="R1215" t="s">
        <v>142</v>
      </c>
      <c r="S1215">
        <v>3.9</v>
      </c>
      <c r="T1215" t="s">
        <v>65</v>
      </c>
      <c r="U1215" t="s">
        <v>1344</v>
      </c>
      <c r="V1215" t="s">
        <v>257</v>
      </c>
      <c r="W1215" t="s">
        <v>80</v>
      </c>
      <c r="X1215">
        <v>0.28999999999999998</v>
      </c>
      <c r="Y1215" t="s">
        <v>67</v>
      </c>
      <c r="Z1215">
        <v>-1.02</v>
      </c>
      <c r="AA1215" t="s">
        <v>65</v>
      </c>
      <c r="AB1215" t="s">
        <v>92</v>
      </c>
      <c r="AC1215">
        <v>-1.61</v>
      </c>
      <c r="AD1215">
        <v>2021</v>
      </c>
      <c r="AE1215">
        <v>216.3</v>
      </c>
      <c r="AF1215">
        <v>433</v>
      </c>
      <c r="AG1215" t="s">
        <v>93</v>
      </c>
      <c r="AH1215" t="s">
        <v>66</v>
      </c>
      <c r="AI1215">
        <v>1536</v>
      </c>
      <c r="AJ1215">
        <v>1.53</v>
      </c>
      <c r="AK1215" t="s">
        <v>109</v>
      </c>
      <c r="AL1215">
        <v>457738</v>
      </c>
      <c r="AM1215" t="s">
        <v>379</v>
      </c>
      <c r="AN1215" t="s">
        <v>67</v>
      </c>
      <c r="AO1215" t="s">
        <v>123</v>
      </c>
      <c r="AP1215" t="s">
        <v>124</v>
      </c>
      <c r="AQ1215" t="s">
        <v>68</v>
      </c>
      <c r="AR1215" t="s">
        <v>93</v>
      </c>
      <c r="AS1215" t="s">
        <v>67</v>
      </c>
      <c r="AT1215" t="s">
        <v>146</v>
      </c>
      <c r="AU1215" t="s">
        <v>125</v>
      </c>
      <c r="AV1215" t="s">
        <v>67</v>
      </c>
      <c r="AW1215" t="s">
        <v>126</v>
      </c>
      <c r="AX1215" t="s">
        <v>236</v>
      </c>
      <c r="AY1215" t="s">
        <v>110</v>
      </c>
      <c r="AZ1215">
        <v>1275</v>
      </c>
      <c r="BA1215" t="s">
        <v>67</v>
      </c>
      <c r="BB1215">
        <v>0</v>
      </c>
      <c r="BC1215">
        <v>0.09</v>
      </c>
      <c r="BD1215">
        <v>0</v>
      </c>
      <c r="BE1215">
        <v>0.7</v>
      </c>
      <c r="BF1215" t="s">
        <v>70</v>
      </c>
      <c r="BG1215" t="s">
        <v>128</v>
      </c>
      <c r="BH1215" t="s">
        <v>704</v>
      </c>
      <c r="BI1215" t="s">
        <v>67</v>
      </c>
      <c r="BJ1215" t="s">
        <v>147</v>
      </c>
      <c r="BK1215" t="s">
        <v>67</v>
      </c>
      <c r="BL1215" t="s">
        <v>130</v>
      </c>
      <c r="BM1215" t="s">
        <v>67</v>
      </c>
      <c r="BN1215">
        <v>63.56</v>
      </c>
      <c r="BO1215">
        <v>0.36</v>
      </c>
      <c r="BP1215">
        <v>3.2</v>
      </c>
      <c r="BQ1215" t="s">
        <v>131</v>
      </c>
      <c r="BR1215" t="s">
        <v>139</v>
      </c>
      <c r="BS1215" t="s">
        <v>133</v>
      </c>
      <c r="BT1215" t="s">
        <v>98</v>
      </c>
      <c r="BU1215">
        <v>-1.25</v>
      </c>
      <c r="BV1215">
        <v>-1</v>
      </c>
    </row>
    <row r="1216" spans="1:74" x14ac:dyDescent="0.25">
      <c r="A1216" t="s">
        <v>80</v>
      </c>
      <c r="B1216" t="s">
        <v>80</v>
      </c>
      <c r="C1216" t="s">
        <v>80</v>
      </c>
      <c r="D1216">
        <v>50.1</v>
      </c>
      <c r="E1216">
        <v>0.26</v>
      </c>
      <c r="F1216" t="s">
        <v>67</v>
      </c>
      <c r="G1216" t="s">
        <v>88</v>
      </c>
      <c r="H1216">
        <v>199</v>
      </c>
      <c r="I1216">
        <v>1.1299999999999999</v>
      </c>
      <c r="J1216" t="s">
        <v>89</v>
      </c>
      <c r="K1216" t="s">
        <v>67</v>
      </c>
      <c r="L1216">
        <v>0</v>
      </c>
      <c r="M1216" t="s">
        <v>116</v>
      </c>
      <c r="N1216" t="s">
        <v>90</v>
      </c>
      <c r="O1216">
        <v>-1.41</v>
      </c>
      <c r="P1216">
        <v>-1.61</v>
      </c>
      <c r="Q1216">
        <v>-1.52</v>
      </c>
      <c r="R1216" t="s">
        <v>72</v>
      </c>
      <c r="S1216">
        <v>23.3</v>
      </c>
      <c r="T1216" t="s">
        <v>65</v>
      </c>
      <c r="U1216" t="s">
        <v>1344</v>
      </c>
      <c r="V1216" t="s">
        <v>91</v>
      </c>
      <c r="W1216" t="s">
        <v>80</v>
      </c>
      <c r="X1216">
        <v>0.28999999999999998</v>
      </c>
      <c r="Y1216" t="s">
        <v>67</v>
      </c>
      <c r="Z1216">
        <v>-0.99</v>
      </c>
      <c r="AA1216" t="s">
        <v>65</v>
      </c>
      <c r="AB1216" t="s">
        <v>92</v>
      </c>
      <c r="AC1216">
        <v>-1.61</v>
      </c>
      <c r="AD1216">
        <v>2021</v>
      </c>
      <c r="AE1216">
        <v>279.7</v>
      </c>
      <c r="AF1216">
        <v>559</v>
      </c>
      <c r="AG1216" t="s">
        <v>93</v>
      </c>
      <c r="AH1216" t="s">
        <v>66</v>
      </c>
      <c r="AI1216">
        <v>1536</v>
      </c>
      <c r="AJ1216">
        <v>1.53</v>
      </c>
      <c r="AK1216" t="s">
        <v>94</v>
      </c>
      <c r="AL1216">
        <v>457739</v>
      </c>
      <c r="AM1216" t="s">
        <v>379</v>
      </c>
      <c r="AN1216" t="s">
        <v>1345</v>
      </c>
      <c r="AO1216" t="s">
        <v>123</v>
      </c>
      <c r="AP1216" t="s">
        <v>124</v>
      </c>
      <c r="AQ1216" t="s">
        <v>68</v>
      </c>
      <c r="AR1216" t="s">
        <v>93</v>
      </c>
      <c r="AS1216" t="s">
        <v>67</v>
      </c>
      <c r="AT1216" t="s">
        <v>146</v>
      </c>
      <c r="AU1216" t="s">
        <v>125</v>
      </c>
      <c r="AV1216" t="s">
        <v>67</v>
      </c>
      <c r="AW1216" t="s">
        <v>126</v>
      </c>
      <c r="AX1216" t="s">
        <v>358</v>
      </c>
      <c r="AY1216" t="s">
        <v>95</v>
      </c>
      <c r="AZ1216">
        <v>1275</v>
      </c>
      <c r="BA1216" t="s">
        <v>67</v>
      </c>
      <c r="BB1216">
        <v>0</v>
      </c>
      <c r="BC1216">
        <v>0.09</v>
      </c>
      <c r="BD1216">
        <v>2.7</v>
      </c>
      <c r="BE1216">
        <v>2.7</v>
      </c>
      <c r="BF1216" t="s">
        <v>70</v>
      </c>
      <c r="BG1216" t="s">
        <v>128</v>
      </c>
      <c r="BH1216" t="s">
        <v>704</v>
      </c>
      <c r="BI1216" t="s">
        <v>67</v>
      </c>
      <c r="BJ1216" t="s">
        <v>147</v>
      </c>
      <c r="BK1216" t="s">
        <v>67</v>
      </c>
      <c r="BL1216" t="s">
        <v>130</v>
      </c>
      <c r="BM1216" t="s">
        <v>67</v>
      </c>
      <c r="BN1216">
        <v>82.17</v>
      </c>
      <c r="BO1216">
        <v>0.36</v>
      </c>
      <c r="BP1216">
        <v>17.899999999999999</v>
      </c>
      <c r="BQ1216" t="s">
        <v>74</v>
      </c>
      <c r="BR1216" t="s">
        <v>139</v>
      </c>
      <c r="BS1216" t="s">
        <v>133</v>
      </c>
      <c r="BT1216" t="s">
        <v>98</v>
      </c>
      <c r="BU1216">
        <v>-1.25</v>
      </c>
      <c r="BV1216">
        <v>-1</v>
      </c>
    </row>
    <row r="1217" spans="1:74" x14ac:dyDescent="0.25">
      <c r="A1217" t="s">
        <v>80</v>
      </c>
      <c r="B1217" t="s">
        <v>80</v>
      </c>
      <c r="C1217" t="s">
        <v>80</v>
      </c>
      <c r="D1217">
        <v>2.4</v>
      </c>
      <c r="E1217" t="s">
        <v>67</v>
      </c>
      <c r="F1217" t="s">
        <v>67</v>
      </c>
      <c r="G1217" t="s">
        <v>111</v>
      </c>
      <c r="H1217">
        <v>199</v>
      </c>
      <c r="I1217">
        <v>1.1299999999999999</v>
      </c>
      <c r="J1217" t="s">
        <v>112</v>
      </c>
      <c r="K1217" t="s">
        <v>67</v>
      </c>
      <c r="L1217" t="s">
        <v>67</v>
      </c>
      <c r="M1217" t="s">
        <v>116</v>
      </c>
      <c r="N1217" t="s">
        <v>117</v>
      </c>
      <c r="O1217">
        <v>-1.85</v>
      </c>
      <c r="P1217" t="s">
        <v>67</v>
      </c>
      <c r="Q1217" t="s">
        <v>67</v>
      </c>
      <c r="R1217" t="s">
        <v>72</v>
      </c>
      <c r="S1217" t="s">
        <v>67</v>
      </c>
      <c r="T1217" t="s">
        <v>65</v>
      </c>
      <c r="U1217" t="s">
        <v>1346</v>
      </c>
      <c r="V1217" t="s">
        <v>257</v>
      </c>
      <c r="W1217" t="s">
        <v>80</v>
      </c>
      <c r="X1217">
        <v>0.5</v>
      </c>
      <c r="Y1217">
        <v>0.5</v>
      </c>
      <c r="Z1217" t="s">
        <v>67</v>
      </c>
      <c r="AA1217" t="s">
        <v>120</v>
      </c>
      <c r="AB1217" t="s">
        <v>92</v>
      </c>
      <c r="AC1217" t="s">
        <v>67</v>
      </c>
      <c r="AD1217">
        <v>2021</v>
      </c>
      <c r="AE1217">
        <v>159.9</v>
      </c>
      <c r="AF1217">
        <v>320</v>
      </c>
      <c r="AG1217" t="s">
        <v>93</v>
      </c>
      <c r="AH1217" t="s">
        <v>66</v>
      </c>
      <c r="AI1217" t="s">
        <v>67</v>
      </c>
      <c r="AJ1217" t="s">
        <v>67</v>
      </c>
      <c r="AK1217" t="s">
        <v>109</v>
      </c>
      <c r="AL1217">
        <v>457740</v>
      </c>
      <c r="AM1217" t="s">
        <v>1347</v>
      </c>
      <c r="AN1217" t="s">
        <v>893</v>
      </c>
      <c r="AO1217" t="s">
        <v>123</v>
      </c>
      <c r="AP1217" t="s">
        <v>124</v>
      </c>
      <c r="AQ1217" t="s">
        <v>68</v>
      </c>
      <c r="AR1217" t="s">
        <v>93</v>
      </c>
      <c r="AS1217" t="s">
        <v>67</v>
      </c>
      <c r="AT1217" t="s">
        <v>67</v>
      </c>
      <c r="AU1217" t="s">
        <v>125</v>
      </c>
      <c r="AV1217" t="s">
        <v>67</v>
      </c>
      <c r="AW1217" t="s">
        <v>126</v>
      </c>
      <c r="AX1217" t="s">
        <v>307</v>
      </c>
      <c r="AY1217" t="s">
        <v>110</v>
      </c>
      <c r="AZ1217" t="s">
        <v>67</v>
      </c>
      <c r="BA1217" t="s">
        <v>67</v>
      </c>
      <c r="BB1217">
        <v>0</v>
      </c>
      <c r="BC1217" t="s">
        <v>67</v>
      </c>
      <c r="BD1217" t="s">
        <v>67</v>
      </c>
      <c r="BE1217" t="s">
        <v>67</v>
      </c>
      <c r="BF1217" t="s">
        <v>70</v>
      </c>
      <c r="BG1217" t="s">
        <v>99</v>
      </c>
      <c r="BH1217" t="s">
        <v>704</v>
      </c>
      <c r="BI1217" t="s">
        <v>67</v>
      </c>
      <c r="BJ1217" t="s">
        <v>147</v>
      </c>
      <c r="BK1217" t="s">
        <v>67</v>
      </c>
      <c r="BL1217" t="s">
        <v>97</v>
      </c>
      <c r="BM1217">
        <v>79.95</v>
      </c>
      <c r="BN1217">
        <v>79.94</v>
      </c>
      <c r="BO1217" t="s">
        <v>67</v>
      </c>
      <c r="BP1217">
        <v>1.5</v>
      </c>
      <c r="BQ1217" t="s">
        <v>148</v>
      </c>
      <c r="BR1217" t="s">
        <v>532</v>
      </c>
      <c r="BS1217" t="s">
        <v>133</v>
      </c>
      <c r="BT1217" t="s">
        <v>98</v>
      </c>
      <c r="BU1217">
        <v>-1.1000000000000001</v>
      </c>
      <c r="BV1217">
        <v>-0.85</v>
      </c>
    </row>
    <row r="1218" spans="1:74" x14ac:dyDescent="0.25">
      <c r="A1218" t="s">
        <v>67</v>
      </c>
      <c r="B1218" t="s">
        <v>67</v>
      </c>
      <c r="C1218" t="s">
        <v>67</v>
      </c>
      <c r="D1218" t="s">
        <v>67</v>
      </c>
      <c r="E1218" t="s">
        <v>67</v>
      </c>
      <c r="F1218" t="s">
        <v>67</v>
      </c>
      <c r="G1218" t="s">
        <v>67</v>
      </c>
      <c r="H1218">
        <v>199</v>
      </c>
      <c r="I1218">
        <v>1.1299999999999999</v>
      </c>
      <c r="J1218" t="s">
        <v>67</v>
      </c>
      <c r="K1218" t="s">
        <v>67</v>
      </c>
      <c r="L1218" t="s">
        <v>67</v>
      </c>
      <c r="M1218" t="s">
        <v>116</v>
      </c>
      <c r="N1218" t="s">
        <v>67</v>
      </c>
      <c r="O1218" t="s">
        <v>67</v>
      </c>
      <c r="P1218" t="s">
        <v>67</v>
      </c>
      <c r="Q1218" t="s">
        <v>67</v>
      </c>
      <c r="R1218" t="s">
        <v>67</v>
      </c>
      <c r="S1218" t="s">
        <v>67</v>
      </c>
      <c r="T1218" t="s">
        <v>67</v>
      </c>
      <c r="U1218" t="s">
        <v>1348</v>
      </c>
      <c r="V1218" t="s">
        <v>67</v>
      </c>
      <c r="W1218" t="s">
        <v>67</v>
      </c>
      <c r="X1218" t="s">
        <v>67</v>
      </c>
      <c r="Y1218" t="s">
        <v>67</v>
      </c>
      <c r="Z1218" t="s">
        <v>67</v>
      </c>
      <c r="AA1218" t="s">
        <v>67</v>
      </c>
      <c r="AB1218" t="s">
        <v>67</v>
      </c>
      <c r="AC1218" t="s">
        <v>67</v>
      </c>
      <c r="AD1218">
        <v>2021</v>
      </c>
      <c r="AE1218" t="s">
        <v>67</v>
      </c>
      <c r="AF1218" t="s">
        <v>67</v>
      </c>
      <c r="AG1218" t="s">
        <v>67</v>
      </c>
      <c r="AH1218" t="s">
        <v>67</v>
      </c>
      <c r="AI1218" t="s">
        <v>67</v>
      </c>
      <c r="AJ1218" t="s">
        <v>67</v>
      </c>
      <c r="AK1218" t="s">
        <v>67</v>
      </c>
      <c r="AL1218">
        <v>460592</v>
      </c>
      <c r="AM1218" t="s">
        <v>67</v>
      </c>
      <c r="AN1218" t="s">
        <v>67</v>
      </c>
      <c r="AO1218" t="s">
        <v>67</v>
      </c>
      <c r="AP1218" t="s">
        <v>67</v>
      </c>
      <c r="AQ1218" t="s">
        <v>68</v>
      </c>
      <c r="AR1218" t="s">
        <v>67</v>
      </c>
      <c r="AS1218" t="s">
        <v>67</v>
      </c>
      <c r="AT1218" t="s">
        <v>67</v>
      </c>
      <c r="AU1218" t="s">
        <v>67</v>
      </c>
      <c r="AV1218" t="s">
        <v>67</v>
      </c>
      <c r="AW1218" t="s">
        <v>126</v>
      </c>
      <c r="AX1218" t="s">
        <v>163</v>
      </c>
      <c r="AY1218" t="s">
        <v>67</v>
      </c>
      <c r="AZ1218" t="s">
        <v>67</v>
      </c>
      <c r="BA1218" t="s">
        <v>67</v>
      </c>
      <c r="BB1218">
        <v>0</v>
      </c>
      <c r="BC1218" t="s">
        <v>67</v>
      </c>
      <c r="BD1218" t="s">
        <v>67</v>
      </c>
      <c r="BE1218" t="s">
        <v>67</v>
      </c>
      <c r="BF1218" t="s">
        <v>70</v>
      </c>
      <c r="BG1218" t="s">
        <v>128</v>
      </c>
      <c r="BH1218" t="s">
        <v>704</v>
      </c>
      <c r="BI1218" t="s">
        <v>135</v>
      </c>
      <c r="BJ1218" t="s">
        <v>67</v>
      </c>
      <c r="BK1218" t="s">
        <v>67</v>
      </c>
      <c r="BL1218" t="s">
        <v>130</v>
      </c>
      <c r="BM1218" t="s">
        <v>67</v>
      </c>
      <c r="BN1218" t="s">
        <v>67</v>
      </c>
      <c r="BO1218" t="s">
        <v>67</v>
      </c>
      <c r="BP1218" t="s">
        <v>67</v>
      </c>
      <c r="BQ1218" t="s">
        <v>67</v>
      </c>
      <c r="BR1218" t="s">
        <v>139</v>
      </c>
      <c r="BS1218" t="s">
        <v>67</v>
      </c>
      <c r="BT1218" t="s">
        <v>67</v>
      </c>
      <c r="BU1218" t="s">
        <v>67</v>
      </c>
      <c r="BV1218" t="s">
        <v>67</v>
      </c>
    </row>
    <row r="1219" spans="1:74" x14ac:dyDescent="0.25">
      <c r="A1219" t="s">
        <v>67</v>
      </c>
      <c r="B1219" t="s">
        <v>67</v>
      </c>
      <c r="C1219" t="s">
        <v>67</v>
      </c>
      <c r="D1219" t="s">
        <v>67</v>
      </c>
      <c r="E1219" t="s">
        <v>67</v>
      </c>
      <c r="F1219" t="s">
        <v>67</v>
      </c>
      <c r="G1219" t="s">
        <v>67</v>
      </c>
      <c r="H1219">
        <v>199</v>
      </c>
      <c r="I1219">
        <v>1.1299999999999999</v>
      </c>
      <c r="J1219" t="s">
        <v>67</v>
      </c>
      <c r="K1219" t="s">
        <v>67</v>
      </c>
      <c r="L1219" t="s">
        <v>67</v>
      </c>
      <c r="M1219" t="s">
        <v>116</v>
      </c>
      <c r="N1219" t="s">
        <v>67</v>
      </c>
      <c r="O1219" t="s">
        <v>67</v>
      </c>
      <c r="P1219" t="s">
        <v>67</v>
      </c>
      <c r="Q1219" t="s">
        <v>67</v>
      </c>
      <c r="R1219" t="s">
        <v>67</v>
      </c>
      <c r="S1219" t="s">
        <v>67</v>
      </c>
      <c r="T1219" t="s">
        <v>67</v>
      </c>
      <c r="U1219" t="s">
        <v>1349</v>
      </c>
      <c r="V1219" t="s">
        <v>67</v>
      </c>
      <c r="W1219" t="s">
        <v>67</v>
      </c>
      <c r="X1219" t="s">
        <v>67</v>
      </c>
      <c r="Y1219" t="s">
        <v>67</v>
      </c>
      <c r="Z1219" t="s">
        <v>67</v>
      </c>
      <c r="AA1219" t="s">
        <v>67</v>
      </c>
      <c r="AB1219" t="s">
        <v>67</v>
      </c>
      <c r="AC1219" t="s">
        <v>67</v>
      </c>
      <c r="AD1219">
        <v>2021</v>
      </c>
      <c r="AE1219" t="s">
        <v>67</v>
      </c>
      <c r="AF1219" t="s">
        <v>67</v>
      </c>
      <c r="AG1219" t="s">
        <v>67</v>
      </c>
      <c r="AH1219" t="s">
        <v>67</v>
      </c>
      <c r="AI1219" t="s">
        <v>67</v>
      </c>
      <c r="AJ1219" t="s">
        <v>67</v>
      </c>
      <c r="AK1219" t="s">
        <v>67</v>
      </c>
      <c r="AL1219">
        <v>460544</v>
      </c>
      <c r="AM1219" t="s">
        <v>67</v>
      </c>
      <c r="AN1219" t="s">
        <v>67</v>
      </c>
      <c r="AO1219" t="s">
        <v>67</v>
      </c>
      <c r="AP1219" t="s">
        <v>67</v>
      </c>
      <c r="AQ1219" t="s">
        <v>707</v>
      </c>
      <c r="AR1219" t="s">
        <v>67</v>
      </c>
      <c r="AS1219" t="s">
        <v>67</v>
      </c>
      <c r="AT1219" t="s">
        <v>67</v>
      </c>
      <c r="AU1219" t="s">
        <v>67</v>
      </c>
      <c r="AV1219" t="s">
        <v>67</v>
      </c>
      <c r="AW1219" t="s">
        <v>126</v>
      </c>
      <c r="AX1219" t="s">
        <v>275</v>
      </c>
      <c r="AY1219" t="s">
        <v>67</v>
      </c>
      <c r="AZ1219" t="s">
        <v>67</v>
      </c>
      <c r="BA1219" t="s">
        <v>67</v>
      </c>
      <c r="BB1219">
        <v>0</v>
      </c>
      <c r="BC1219" t="s">
        <v>67</v>
      </c>
      <c r="BD1219" t="s">
        <v>67</v>
      </c>
      <c r="BE1219" t="s">
        <v>67</v>
      </c>
      <c r="BF1219" t="s">
        <v>128</v>
      </c>
      <c r="BG1219" t="s">
        <v>128</v>
      </c>
      <c r="BH1219" t="s">
        <v>704</v>
      </c>
      <c r="BI1219" t="s">
        <v>135</v>
      </c>
      <c r="BJ1219" t="s">
        <v>67</v>
      </c>
      <c r="BK1219" t="s">
        <v>67</v>
      </c>
      <c r="BL1219" t="s">
        <v>130</v>
      </c>
      <c r="BM1219" t="s">
        <v>67</v>
      </c>
      <c r="BN1219" t="s">
        <v>67</v>
      </c>
      <c r="BO1219" t="s">
        <v>67</v>
      </c>
      <c r="BP1219" t="s">
        <v>67</v>
      </c>
      <c r="BQ1219" t="s">
        <v>67</v>
      </c>
      <c r="BR1219" t="s">
        <v>459</v>
      </c>
      <c r="BS1219" t="s">
        <v>67</v>
      </c>
      <c r="BT1219" t="s">
        <v>67</v>
      </c>
      <c r="BU1219" t="s">
        <v>67</v>
      </c>
      <c r="BV1219" t="s">
        <v>67</v>
      </c>
    </row>
    <row r="1220" spans="1:74" x14ac:dyDescent="0.25">
      <c r="A1220" t="s">
        <v>170</v>
      </c>
      <c r="B1220" t="s">
        <v>171</v>
      </c>
      <c r="C1220" t="s">
        <v>165</v>
      </c>
      <c r="D1220">
        <v>0.4</v>
      </c>
      <c r="E1220">
        <v>0.13</v>
      </c>
      <c r="F1220" t="s">
        <v>67</v>
      </c>
      <c r="G1220" t="s">
        <v>73</v>
      </c>
      <c r="H1220">
        <v>199</v>
      </c>
      <c r="I1220">
        <v>1.1299999999999999</v>
      </c>
      <c r="J1220" t="s">
        <v>89</v>
      </c>
      <c r="K1220" t="s">
        <v>67</v>
      </c>
      <c r="L1220">
        <v>0</v>
      </c>
      <c r="M1220" t="s">
        <v>116</v>
      </c>
      <c r="N1220" t="s">
        <v>160</v>
      </c>
      <c r="O1220">
        <v>-1.4</v>
      </c>
      <c r="P1220">
        <v>-1.6</v>
      </c>
      <c r="Q1220">
        <v>-1.34</v>
      </c>
      <c r="R1220" t="s">
        <v>72</v>
      </c>
      <c r="S1220">
        <v>6.4</v>
      </c>
      <c r="T1220" t="s">
        <v>65</v>
      </c>
      <c r="U1220" t="s">
        <v>1350</v>
      </c>
      <c r="V1220" t="s">
        <v>144</v>
      </c>
      <c r="W1220" t="s">
        <v>170</v>
      </c>
      <c r="X1220">
        <v>0.15</v>
      </c>
      <c r="Y1220" t="s">
        <v>67</v>
      </c>
      <c r="Z1220">
        <v>-1.03</v>
      </c>
      <c r="AA1220" t="s">
        <v>65</v>
      </c>
      <c r="AB1220" t="s">
        <v>100</v>
      </c>
      <c r="AC1220">
        <v>-1.6</v>
      </c>
      <c r="AD1220">
        <v>2021</v>
      </c>
      <c r="AE1220">
        <v>34.799999999999997</v>
      </c>
      <c r="AF1220">
        <v>70</v>
      </c>
      <c r="AG1220" t="s">
        <v>93</v>
      </c>
      <c r="AH1220" t="s">
        <v>66</v>
      </c>
      <c r="AI1220">
        <v>1536</v>
      </c>
      <c r="AJ1220">
        <v>0.47</v>
      </c>
      <c r="AK1220" t="s">
        <v>109</v>
      </c>
      <c r="AL1220">
        <v>457746</v>
      </c>
      <c r="AM1220" t="s">
        <v>1040</v>
      </c>
      <c r="AN1220" t="s">
        <v>1351</v>
      </c>
      <c r="AO1220" t="s">
        <v>123</v>
      </c>
      <c r="AP1220" t="s">
        <v>124</v>
      </c>
      <c r="AQ1220" t="s">
        <v>68</v>
      </c>
      <c r="AR1220" t="s">
        <v>93</v>
      </c>
      <c r="AS1220" t="s">
        <v>67</v>
      </c>
      <c r="AT1220" t="s">
        <v>146</v>
      </c>
      <c r="AU1220" t="s">
        <v>125</v>
      </c>
      <c r="AV1220" t="s">
        <v>67</v>
      </c>
      <c r="AW1220" t="s">
        <v>126</v>
      </c>
      <c r="AX1220" t="s">
        <v>163</v>
      </c>
      <c r="AY1220" t="s">
        <v>110</v>
      </c>
      <c r="AZ1220">
        <v>966</v>
      </c>
      <c r="BA1220" t="s">
        <v>67</v>
      </c>
      <c r="BB1220">
        <v>0</v>
      </c>
      <c r="BC1220">
        <v>0.26</v>
      </c>
      <c r="BD1220">
        <v>2.6</v>
      </c>
      <c r="BE1220">
        <v>2.6</v>
      </c>
      <c r="BF1220" t="s">
        <v>70</v>
      </c>
      <c r="BG1220" t="s">
        <v>178</v>
      </c>
      <c r="BH1220" t="s">
        <v>1352</v>
      </c>
      <c r="BI1220" t="s">
        <v>67</v>
      </c>
      <c r="BJ1220" t="s">
        <v>147</v>
      </c>
      <c r="BK1220" t="s">
        <v>67</v>
      </c>
      <c r="BL1220" t="s">
        <v>97</v>
      </c>
      <c r="BM1220" t="s">
        <v>67</v>
      </c>
      <c r="BN1220">
        <v>5.1100000000000003</v>
      </c>
      <c r="BO1220">
        <v>0.35</v>
      </c>
      <c r="BP1220">
        <v>1.2</v>
      </c>
      <c r="BQ1220" t="s">
        <v>148</v>
      </c>
      <c r="BR1220" t="s">
        <v>1025</v>
      </c>
      <c r="BS1220" t="s">
        <v>133</v>
      </c>
      <c r="BT1220" t="s">
        <v>98</v>
      </c>
      <c r="BU1220">
        <v>-1.25</v>
      </c>
      <c r="BV1220">
        <v>-1</v>
      </c>
    </row>
    <row r="1221" spans="1:74" x14ac:dyDescent="0.25">
      <c r="A1221" t="s">
        <v>140</v>
      </c>
      <c r="B1221" t="s">
        <v>103</v>
      </c>
      <c r="C1221" t="s">
        <v>141</v>
      </c>
      <c r="D1221">
        <v>2.2000000000000002</v>
      </c>
      <c r="E1221">
        <v>0.5</v>
      </c>
      <c r="F1221" t="s">
        <v>67</v>
      </c>
      <c r="G1221" t="s">
        <v>88</v>
      </c>
      <c r="H1221">
        <v>199</v>
      </c>
      <c r="I1221">
        <v>1.1299999999999999</v>
      </c>
      <c r="J1221" t="s">
        <v>106</v>
      </c>
      <c r="K1221" t="s">
        <v>67</v>
      </c>
      <c r="L1221">
        <v>0</v>
      </c>
      <c r="M1221" t="s">
        <v>116</v>
      </c>
      <c r="N1221" t="s">
        <v>107</v>
      </c>
      <c r="O1221">
        <v>-0.4</v>
      </c>
      <c r="P1221">
        <v>-0.39</v>
      </c>
      <c r="Q1221">
        <v>-0.39</v>
      </c>
      <c r="R1221" t="s">
        <v>142</v>
      </c>
      <c r="S1221">
        <v>8.6999999999999993</v>
      </c>
      <c r="T1221" t="s">
        <v>65</v>
      </c>
      <c r="U1221" t="s">
        <v>1353</v>
      </c>
      <c r="V1221" t="s">
        <v>108</v>
      </c>
      <c r="W1221" t="s">
        <v>140</v>
      </c>
      <c r="X1221">
        <v>0.56999999999999995</v>
      </c>
      <c r="Y1221" t="s">
        <v>67</v>
      </c>
      <c r="Z1221">
        <v>0.5</v>
      </c>
      <c r="AA1221" t="s">
        <v>65</v>
      </c>
      <c r="AB1221" t="s">
        <v>92</v>
      </c>
      <c r="AC1221">
        <v>-0.39</v>
      </c>
      <c r="AD1221">
        <v>2021</v>
      </c>
      <c r="AE1221">
        <v>51.5</v>
      </c>
      <c r="AF1221">
        <v>103</v>
      </c>
      <c r="AG1221" t="s">
        <v>93</v>
      </c>
      <c r="AH1221" t="s">
        <v>66</v>
      </c>
      <c r="AI1221">
        <v>1536</v>
      </c>
      <c r="AJ1221">
        <v>0</v>
      </c>
      <c r="AK1221" t="s">
        <v>109</v>
      </c>
      <c r="AL1221">
        <v>457747</v>
      </c>
      <c r="AM1221" t="s">
        <v>785</v>
      </c>
      <c r="AN1221" t="s">
        <v>1354</v>
      </c>
      <c r="AO1221" t="s">
        <v>123</v>
      </c>
      <c r="AP1221" t="s">
        <v>124</v>
      </c>
      <c r="AQ1221" t="s">
        <v>68</v>
      </c>
      <c r="AR1221" t="s">
        <v>93</v>
      </c>
      <c r="AS1221" t="s">
        <v>67</v>
      </c>
      <c r="AT1221" t="s">
        <v>146</v>
      </c>
      <c r="AU1221" t="s">
        <v>125</v>
      </c>
      <c r="AV1221" t="s">
        <v>67</v>
      </c>
      <c r="AW1221" t="s">
        <v>126</v>
      </c>
      <c r="AX1221" t="s">
        <v>255</v>
      </c>
      <c r="AY1221" t="s">
        <v>110</v>
      </c>
      <c r="AZ1221">
        <v>819</v>
      </c>
      <c r="BA1221" t="s">
        <v>67</v>
      </c>
      <c r="BB1221">
        <v>0</v>
      </c>
      <c r="BC1221">
        <v>0</v>
      </c>
      <c r="BD1221">
        <v>2.2000000000000002</v>
      </c>
      <c r="BE1221">
        <v>2.2000000000000002</v>
      </c>
      <c r="BF1221" t="s">
        <v>128</v>
      </c>
      <c r="BG1221" t="s">
        <v>128</v>
      </c>
      <c r="BH1221" t="s">
        <v>1352</v>
      </c>
      <c r="BI1221" t="s">
        <v>67</v>
      </c>
      <c r="BJ1221" t="s">
        <v>147</v>
      </c>
      <c r="BK1221" t="s">
        <v>67</v>
      </c>
      <c r="BL1221" t="s">
        <v>130</v>
      </c>
      <c r="BM1221" t="s">
        <v>67</v>
      </c>
      <c r="BN1221">
        <v>29.11</v>
      </c>
      <c r="BO1221">
        <v>0.89</v>
      </c>
      <c r="BP1221">
        <v>4.3</v>
      </c>
      <c r="BQ1221" t="s">
        <v>190</v>
      </c>
      <c r="BR1221" t="s">
        <v>1355</v>
      </c>
      <c r="BS1221" t="s">
        <v>133</v>
      </c>
      <c r="BT1221" t="s">
        <v>98</v>
      </c>
      <c r="BU1221">
        <v>-1.25</v>
      </c>
      <c r="BV1221">
        <v>-1</v>
      </c>
    </row>
    <row r="1222" spans="1:74" x14ac:dyDescent="0.25">
      <c r="A1222" t="s">
        <v>67</v>
      </c>
      <c r="B1222" t="s">
        <v>67</v>
      </c>
      <c r="C1222" t="s">
        <v>67</v>
      </c>
      <c r="D1222" t="s">
        <v>67</v>
      </c>
      <c r="E1222" t="s">
        <v>67</v>
      </c>
      <c r="F1222" t="s">
        <v>67</v>
      </c>
      <c r="G1222" t="s">
        <v>67</v>
      </c>
      <c r="H1222">
        <v>199</v>
      </c>
      <c r="I1222">
        <v>1.1299999999999999</v>
      </c>
      <c r="J1222" t="s">
        <v>67</v>
      </c>
      <c r="K1222" t="s">
        <v>67</v>
      </c>
      <c r="L1222" t="s">
        <v>67</v>
      </c>
      <c r="M1222" t="s">
        <v>116</v>
      </c>
      <c r="N1222" t="s">
        <v>67</v>
      </c>
      <c r="O1222" t="s">
        <v>67</v>
      </c>
      <c r="P1222" t="s">
        <v>67</v>
      </c>
      <c r="Q1222" t="s">
        <v>67</v>
      </c>
      <c r="R1222" t="s">
        <v>67</v>
      </c>
      <c r="S1222" t="s">
        <v>67</v>
      </c>
      <c r="T1222" t="s">
        <v>67</v>
      </c>
      <c r="U1222" t="s">
        <v>1356</v>
      </c>
      <c r="V1222" t="s">
        <v>67</v>
      </c>
      <c r="W1222" t="s">
        <v>67</v>
      </c>
      <c r="X1222" t="s">
        <v>67</v>
      </c>
      <c r="Y1222" t="s">
        <v>67</v>
      </c>
      <c r="Z1222" t="s">
        <v>67</v>
      </c>
      <c r="AA1222" t="s">
        <v>67</v>
      </c>
      <c r="AB1222" t="s">
        <v>67</v>
      </c>
      <c r="AC1222" t="s">
        <v>67</v>
      </c>
      <c r="AD1222">
        <v>2021</v>
      </c>
      <c r="AE1222" t="s">
        <v>67</v>
      </c>
      <c r="AF1222" t="s">
        <v>67</v>
      </c>
      <c r="AG1222" t="s">
        <v>67</v>
      </c>
      <c r="AH1222" t="s">
        <v>67</v>
      </c>
      <c r="AI1222" t="s">
        <v>67</v>
      </c>
      <c r="AJ1222" t="s">
        <v>67</v>
      </c>
      <c r="AK1222" t="s">
        <v>67</v>
      </c>
      <c r="AL1222">
        <v>460557</v>
      </c>
      <c r="AM1222" t="s">
        <v>67</v>
      </c>
      <c r="AN1222" t="s">
        <v>67</v>
      </c>
      <c r="AO1222" t="s">
        <v>67</v>
      </c>
      <c r="AP1222" t="s">
        <v>67</v>
      </c>
      <c r="AQ1222" t="s">
        <v>68</v>
      </c>
      <c r="AR1222" t="s">
        <v>67</v>
      </c>
      <c r="AS1222" t="s">
        <v>67</v>
      </c>
      <c r="AT1222" t="s">
        <v>67</v>
      </c>
      <c r="AU1222" t="s">
        <v>67</v>
      </c>
      <c r="AV1222" t="s">
        <v>67</v>
      </c>
      <c r="AW1222" t="s">
        <v>126</v>
      </c>
      <c r="AX1222" t="s">
        <v>339</v>
      </c>
      <c r="AY1222" t="s">
        <v>67</v>
      </c>
      <c r="AZ1222" t="s">
        <v>67</v>
      </c>
      <c r="BA1222" t="s">
        <v>67</v>
      </c>
      <c r="BB1222">
        <v>0</v>
      </c>
      <c r="BC1222" t="s">
        <v>67</v>
      </c>
      <c r="BD1222" t="s">
        <v>67</v>
      </c>
      <c r="BE1222" t="s">
        <v>67</v>
      </c>
      <c r="BF1222" t="s">
        <v>70</v>
      </c>
      <c r="BG1222" t="s">
        <v>99</v>
      </c>
      <c r="BH1222" t="s">
        <v>1352</v>
      </c>
      <c r="BI1222" t="s">
        <v>135</v>
      </c>
      <c r="BJ1222" t="s">
        <v>67</v>
      </c>
      <c r="BK1222" t="s">
        <v>67</v>
      </c>
      <c r="BL1222" t="s">
        <v>97</v>
      </c>
      <c r="BM1222" t="s">
        <v>67</v>
      </c>
      <c r="BN1222" t="s">
        <v>67</v>
      </c>
      <c r="BO1222" t="s">
        <v>67</v>
      </c>
      <c r="BP1222" t="s">
        <v>67</v>
      </c>
      <c r="BQ1222" t="s">
        <v>67</v>
      </c>
      <c r="BR1222" t="s">
        <v>247</v>
      </c>
      <c r="BS1222" t="s">
        <v>67</v>
      </c>
      <c r="BT1222" t="s">
        <v>67</v>
      </c>
      <c r="BU1222" t="s">
        <v>67</v>
      </c>
      <c r="BV1222" t="s">
        <v>67</v>
      </c>
    </row>
    <row r="1223" spans="1:74" x14ac:dyDescent="0.25">
      <c r="A1223" t="s">
        <v>140</v>
      </c>
      <c r="B1223" t="s">
        <v>103</v>
      </c>
      <c r="C1223" t="s">
        <v>141</v>
      </c>
      <c r="D1223">
        <v>0.2</v>
      </c>
      <c r="E1223">
        <v>0.22</v>
      </c>
      <c r="F1223" t="s">
        <v>67</v>
      </c>
      <c r="G1223" t="s">
        <v>88</v>
      </c>
      <c r="H1223">
        <v>199</v>
      </c>
      <c r="I1223">
        <v>1.1299999999999999</v>
      </c>
      <c r="J1223" t="s">
        <v>106</v>
      </c>
      <c r="K1223" t="s">
        <v>67</v>
      </c>
      <c r="L1223">
        <v>1</v>
      </c>
      <c r="M1223" t="s">
        <v>116</v>
      </c>
      <c r="N1223" t="s">
        <v>107</v>
      </c>
      <c r="O1223">
        <v>-1.4</v>
      </c>
      <c r="P1223">
        <v>-1.69</v>
      </c>
      <c r="Q1223">
        <v>-1.51</v>
      </c>
      <c r="R1223" t="s">
        <v>142</v>
      </c>
      <c r="S1223">
        <v>4.7</v>
      </c>
      <c r="T1223" t="s">
        <v>65</v>
      </c>
      <c r="U1223" t="s">
        <v>1357</v>
      </c>
      <c r="V1223" t="s">
        <v>108</v>
      </c>
      <c r="W1223" t="s">
        <v>140</v>
      </c>
      <c r="X1223">
        <v>0.25</v>
      </c>
      <c r="Y1223" t="s">
        <v>67</v>
      </c>
      <c r="Z1223">
        <v>-1.04</v>
      </c>
      <c r="AA1223" t="s">
        <v>65</v>
      </c>
      <c r="AB1223" t="s">
        <v>92</v>
      </c>
      <c r="AC1223">
        <v>-1.69</v>
      </c>
      <c r="AD1223">
        <v>2021</v>
      </c>
      <c r="AE1223">
        <v>10.7</v>
      </c>
      <c r="AF1223">
        <v>21</v>
      </c>
      <c r="AG1223" t="s">
        <v>93</v>
      </c>
      <c r="AH1223" t="s">
        <v>66</v>
      </c>
      <c r="AI1223">
        <v>1536</v>
      </c>
      <c r="AJ1223">
        <v>1.1100000000000001</v>
      </c>
      <c r="AK1223" t="s">
        <v>109</v>
      </c>
      <c r="AL1223">
        <v>457741</v>
      </c>
      <c r="AM1223" t="s">
        <v>1358</v>
      </c>
      <c r="AN1223" t="s">
        <v>67</v>
      </c>
      <c r="AO1223" t="s">
        <v>123</v>
      </c>
      <c r="AP1223" t="s">
        <v>124</v>
      </c>
      <c r="AQ1223" t="s">
        <v>68</v>
      </c>
      <c r="AR1223" t="s">
        <v>93</v>
      </c>
      <c r="AS1223" t="s">
        <v>67</v>
      </c>
      <c r="AT1223" t="s">
        <v>146</v>
      </c>
      <c r="AU1223" t="s">
        <v>125</v>
      </c>
      <c r="AV1223" t="s">
        <v>67</v>
      </c>
      <c r="AW1223" t="s">
        <v>126</v>
      </c>
      <c r="AX1223" t="s">
        <v>363</v>
      </c>
      <c r="AY1223" t="s">
        <v>110</v>
      </c>
      <c r="AZ1223">
        <v>1089</v>
      </c>
      <c r="BA1223" t="s">
        <v>67</v>
      </c>
      <c r="BB1223">
        <v>0</v>
      </c>
      <c r="BC1223">
        <v>0.18</v>
      </c>
      <c r="BD1223">
        <v>1.3</v>
      </c>
      <c r="BE1223">
        <v>1.3</v>
      </c>
      <c r="BF1223" t="s">
        <v>303</v>
      </c>
      <c r="BG1223" t="s">
        <v>99</v>
      </c>
      <c r="BH1223" t="s">
        <v>1352</v>
      </c>
      <c r="BI1223" t="s">
        <v>67</v>
      </c>
      <c r="BJ1223" t="s">
        <v>147</v>
      </c>
      <c r="BK1223" t="s">
        <v>67</v>
      </c>
      <c r="BL1223" t="s">
        <v>97</v>
      </c>
      <c r="BM1223" t="s">
        <v>67</v>
      </c>
      <c r="BN1223">
        <v>2.67</v>
      </c>
      <c r="BO1223">
        <v>0.44</v>
      </c>
      <c r="BP1223">
        <v>2.2000000000000002</v>
      </c>
      <c r="BQ1223" t="s">
        <v>131</v>
      </c>
      <c r="BR1223" t="s">
        <v>1359</v>
      </c>
      <c r="BS1223" t="s">
        <v>133</v>
      </c>
      <c r="BT1223" t="s">
        <v>98</v>
      </c>
      <c r="BU1223">
        <v>-1.25</v>
      </c>
      <c r="BV1223">
        <v>-1</v>
      </c>
    </row>
    <row r="1224" spans="1:74" x14ac:dyDescent="0.25">
      <c r="A1224" t="s">
        <v>140</v>
      </c>
      <c r="B1224" t="s">
        <v>103</v>
      </c>
      <c r="C1224" t="s">
        <v>141</v>
      </c>
      <c r="D1224">
        <v>0.5</v>
      </c>
      <c r="E1224">
        <v>0.22</v>
      </c>
      <c r="F1224" t="s">
        <v>67</v>
      </c>
      <c r="G1224" t="s">
        <v>73</v>
      </c>
      <c r="H1224">
        <v>199</v>
      </c>
      <c r="I1224">
        <v>1.1299999999999999</v>
      </c>
      <c r="J1224" t="s">
        <v>112</v>
      </c>
      <c r="K1224" t="s">
        <v>67</v>
      </c>
      <c r="L1224">
        <v>1</v>
      </c>
      <c r="M1224" t="s">
        <v>116</v>
      </c>
      <c r="N1224" t="s">
        <v>160</v>
      </c>
      <c r="O1224">
        <v>-1.4</v>
      </c>
      <c r="P1224">
        <v>-1.69</v>
      </c>
      <c r="Q1224">
        <v>-1.51</v>
      </c>
      <c r="R1224" t="s">
        <v>142</v>
      </c>
      <c r="S1224">
        <v>4.7</v>
      </c>
      <c r="T1224" t="s">
        <v>65</v>
      </c>
      <c r="U1224" t="s">
        <v>1357</v>
      </c>
      <c r="V1224" t="s">
        <v>144</v>
      </c>
      <c r="W1224" t="s">
        <v>140</v>
      </c>
      <c r="X1224">
        <v>0.25</v>
      </c>
      <c r="Y1224" t="s">
        <v>67</v>
      </c>
      <c r="Z1224">
        <v>-1.04</v>
      </c>
      <c r="AA1224" t="s">
        <v>65</v>
      </c>
      <c r="AB1224" t="s">
        <v>100</v>
      </c>
      <c r="AC1224">
        <v>-1.69</v>
      </c>
      <c r="AD1224">
        <v>2021</v>
      </c>
      <c r="AE1224">
        <v>20.5</v>
      </c>
      <c r="AF1224">
        <v>41</v>
      </c>
      <c r="AG1224" t="s">
        <v>93</v>
      </c>
      <c r="AH1224" t="s">
        <v>66</v>
      </c>
      <c r="AI1224">
        <v>1536</v>
      </c>
      <c r="AJ1224">
        <v>1.1100000000000001</v>
      </c>
      <c r="AK1224" t="s">
        <v>109</v>
      </c>
      <c r="AL1224">
        <v>457743</v>
      </c>
      <c r="AM1224" t="s">
        <v>1358</v>
      </c>
      <c r="AN1224" t="s">
        <v>67</v>
      </c>
      <c r="AO1224" t="s">
        <v>123</v>
      </c>
      <c r="AP1224" t="s">
        <v>124</v>
      </c>
      <c r="AQ1224" t="s">
        <v>68</v>
      </c>
      <c r="AR1224" t="s">
        <v>93</v>
      </c>
      <c r="AS1224" t="s">
        <v>67</v>
      </c>
      <c r="AT1224" t="s">
        <v>146</v>
      </c>
      <c r="AU1224" t="s">
        <v>125</v>
      </c>
      <c r="AV1224" t="s">
        <v>67</v>
      </c>
      <c r="AW1224" t="s">
        <v>126</v>
      </c>
      <c r="AX1224" t="s">
        <v>363</v>
      </c>
      <c r="AY1224" t="s">
        <v>110</v>
      </c>
      <c r="AZ1224">
        <v>1089</v>
      </c>
      <c r="BA1224" t="s">
        <v>67</v>
      </c>
      <c r="BB1224">
        <v>0</v>
      </c>
      <c r="BC1224">
        <v>0.18</v>
      </c>
      <c r="BD1224">
        <v>1.3</v>
      </c>
      <c r="BE1224">
        <v>1.3</v>
      </c>
      <c r="BF1224" t="s">
        <v>303</v>
      </c>
      <c r="BG1224" t="s">
        <v>99</v>
      </c>
      <c r="BH1224" t="s">
        <v>1352</v>
      </c>
      <c r="BI1224" t="s">
        <v>67</v>
      </c>
      <c r="BJ1224" t="s">
        <v>147</v>
      </c>
      <c r="BK1224" t="s">
        <v>67</v>
      </c>
      <c r="BL1224" t="s">
        <v>97</v>
      </c>
      <c r="BM1224" t="s">
        <v>67</v>
      </c>
      <c r="BN1224">
        <v>5.0999999999999996</v>
      </c>
      <c r="BO1224">
        <v>0.44</v>
      </c>
      <c r="BP1224">
        <v>2.2000000000000002</v>
      </c>
      <c r="BQ1224" t="s">
        <v>131</v>
      </c>
      <c r="BR1224" t="s">
        <v>1359</v>
      </c>
      <c r="BS1224" t="s">
        <v>133</v>
      </c>
      <c r="BT1224" t="s">
        <v>98</v>
      </c>
      <c r="BU1224">
        <v>-1.25</v>
      </c>
      <c r="BV1224">
        <v>-1</v>
      </c>
    </row>
    <row r="1225" spans="1:74" x14ac:dyDescent="0.25">
      <c r="A1225" t="s">
        <v>140</v>
      </c>
      <c r="B1225" t="s">
        <v>103</v>
      </c>
      <c r="C1225" t="s">
        <v>141</v>
      </c>
      <c r="D1225">
        <v>1.1000000000000001</v>
      </c>
      <c r="E1225">
        <v>0.22</v>
      </c>
      <c r="F1225" t="s">
        <v>67</v>
      </c>
      <c r="G1225" t="s">
        <v>88</v>
      </c>
      <c r="H1225">
        <v>199</v>
      </c>
      <c r="I1225">
        <v>1.1299999999999999</v>
      </c>
      <c r="J1225" t="s">
        <v>106</v>
      </c>
      <c r="K1225" t="s">
        <v>67</v>
      </c>
      <c r="L1225">
        <v>1</v>
      </c>
      <c r="M1225" t="s">
        <v>116</v>
      </c>
      <c r="N1225" t="s">
        <v>107</v>
      </c>
      <c r="O1225">
        <v>-1.4</v>
      </c>
      <c r="P1225">
        <v>-1.69</v>
      </c>
      <c r="Q1225">
        <v>-1.51</v>
      </c>
      <c r="R1225" t="s">
        <v>142</v>
      </c>
      <c r="S1225">
        <v>4.7</v>
      </c>
      <c r="T1225" t="s">
        <v>65</v>
      </c>
      <c r="U1225" t="s">
        <v>1357</v>
      </c>
      <c r="V1225" t="s">
        <v>108</v>
      </c>
      <c r="W1225" t="s">
        <v>140</v>
      </c>
      <c r="X1225">
        <v>0.25</v>
      </c>
      <c r="Y1225" t="s">
        <v>67</v>
      </c>
      <c r="Z1225">
        <v>-1.04</v>
      </c>
      <c r="AA1225" t="s">
        <v>65</v>
      </c>
      <c r="AB1225" t="s">
        <v>92</v>
      </c>
      <c r="AC1225">
        <v>-1.69</v>
      </c>
      <c r="AD1225">
        <v>2021</v>
      </c>
      <c r="AE1225">
        <v>51</v>
      </c>
      <c r="AF1225">
        <v>102</v>
      </c>
      <c r="AG1225" t="s">
        <v>93</v>
      </c>
      <c r="AH1225" t="s">
        <v>66</v>
      </c>
      <c r="AI1225">
        <v>1536</v>
      </c>
      <c r="AJ1225">
        <v>1.1100000000000001</v>
      </c>
      <c r="AK1225" t="s">
        <v>109</v>
      </c>
      <c r="AL1225">
        <v>457744</v>
      </c>
      <c r="AM1225" t="s">
        <v>1358</v>
      </c>
      <c r="AN1225" t="s">
        <v>67</v>
      </c>
      <c r="AO1225" t="s">
        <v>123</v>
      </c>
      <c r="AP1225" t="s">
        <v>124</v>
      </c>
      <c r="AQ1225" t="s">
        <v>68</v>
      </c>
      <c r="AR1225" t="s">
        <v>93</v>
      </c>
      <c r="AS1225" t="s">
        <v>67</v>
      </c>
      <c r="AT1225" t="s">
        <v>146</v>
      </c>
      <c r="AU1225" t="s">
        <v>125</v>
      </c>
      <c r="AV1225" t="s">
        <v>67</v>
      </c>
      <c r="AW1225" t="s">
        <v>126</v>
      </c>
      <c r="AX1225" t="s">
        <v>363</v>
      </c>
      <c r="AY1225" t="s">
        <v>110</v>
      </c>
      <c r="AZ1225">
        <v>1089</v>
      </c>
      <c r="BA1225" t="s">
        <v>67</v>
      </c>
      <c r="BB1225">
        <v>0</v>
      </c>
      <c r="BC1225">
        <v>0.18</v>
      </c>
      <c r="BD1225">
        <v>1.3</v>
      </c>
      <c r="BE1225">
        <v>1.3</v>
      </c>
      <c r="BF1225" t="s">
        <v>303</v>
      </c>
      <c r="BG1225" t="s">
        <v>99</v>
      </c>
      <c r="BH1225" t="s">
        <v>1352</v>
      </c>
      <c r="BI1225" t="s">
        <v>67</v>
      </c>
      <c r="BJ1225" t="s">
        <v>147</v>
      </c>
      <c r="BK1225" t="s">
        <v>67</v>
      </c>
      <c r="BL1225" t="s">
        <v>97</v>
      </c>
      <c r="BM1225" t="s">
        <v>67</v>
      </c>
      <c r="BN1225">
        <v>12.69</v>
      </c>
      <c r="BO1225">
        <v>0.44</v>
      </c>
      <c r="BP1225">
        <v>2.2000000000000002</v>
      </c>
      <c r="BQ1225" t="s">
        <v>131</v>
      </c>
      <c r="BR1225" t="s">
        <v>1359</v>
      </c>
      <c r="BS1225" t="s">
        <v>133</v>
      </c>
      <c r="BT1225" t="s">
        <v>98</v>
      </c>
      <c r="BU1225">
        <v>-1.25</v>
      </c>
      <c r="BV1225">
        <v>-1</v>
      </c>
    </row>
    <row r="1226" spans="1:74" x14ac:dyDescent="0.25">
      <c r="A1226" t="s">
        <v>140</v>
      </c>
      <c r="B1226" t="s">
        <v>103</v>
      </c>
      <c r="C1226" t="s">
        <v>141</v>
      </c>
      <c r="D1226">
        <v>1.2</v>
      </c>
      <c r="E1226">
        <v>0.08</v>
      </c>
      <c r="F1226" t="s">
        <v>67</v>
      </c>
      <c r="G1226" t="s">
        <v>88</v>
      </c>
      <c r="H1226">
        <v>199</v>
      </c>
      <c r="I1226">
        <v>1.1299999999999999</v>
      </c>
      <c r="J1226" t="s">
        <v>106</v>
      </c>
      <c r="K1226" t="s">
        <v>67</v>
      </c>
      <c r="L1226">
        <v>0</v>
      </c>
      <c r="M1226" t="s">
        <v>116</v>
      </c>
      <c r="N1226" t="s">
        <v>107</v>
      </c>
      <c r="O1226">
        <v>-1.4</v>
      </c>
      <c r="P1226">
        <v>-1.35</v>
      </c>
      <c r="Q1226">
        <v>-1.06</v>
      </c>
      <c r="R1226" t="s">
        <v>142</v>
      </c>
      <c r="S1226">
        <v>3.7</v>
      </c>
      <c r="T1226" t="s">
        <v>65</v>
      </c>
      <c r="U1226" t="s">
        <v>1357</v>
      </c>
      <c r="V1226" t="s">
        <v>108</v>
      </c>
      <c r="W1226" t="s">
        <v>140</v>
      </c>
      <c r="X1226">
        <v>0.09</v>
      </c>
      <c r="Y1226" t="s">
        <v>67</v>
      </c>
      <c r="Z1226">
        <v>-1.02</v>
      </c>
      <c r="AA1226" t="s">
        <v>65</v>
      </c>
      <c r="AB1226" t="s">
        <v>92</v>
      </c>
      <c r="AC1226">
        <v>-1.35</v>
      </c>
      <c r="AD1226">
        <v>2021</v>
      </c>
      <c r="AE1226">
        <v>96.9</v>
      </c>
      <c r="AF1226">
        <v>194</v>
      </c>
      <c r="AG1226" t="s">
        <v>93</v>
      </c>
      <c r="AH1226" t="s">
        <v>66</v>
      </c>
      <c r="AI1226">
        <v>1536</v>
      </c>
      <c r="AJ1226">
        <v>0.21</v>
      </c>
      <c r="AK1226" t="s">
        <v>109</v>
      </c>
      <c r="AL1226">
        <v>457745</v>
      </c>
      <c r="AM1226" t="s">
        <v>1358</v>
      </c>
      <c r="AN1226" t="s">
        <v>67</v>
      </c>
      <c r="AO1226" t="s">
        <v>123</v>
      </c>
      <c r="AP1226" t="s">
        <v>124</v>
      </c>
      <c r="AQ1226" t="s">
        <v>68</v>
      </c>
      <c r="AR1226" t="s">
        <v>93</v>
      </c>
      <c r="AS1226" t="s">
        <v>67</v>
      </c>
      <c r="AT1226" t="s">
        <v>146</v>
      </c>
      <c r="AU1226" t="s">
        <v>125</v>
      </c>
      <c r="AV1226" t="s">
        <v>67</v>
      </c>
      <c r="AW1226" t="s">
        <v>126</v>
      </c>
      <c r="AX1226" t="s">
        <v>363</v>
      </c>
      <c r="AY1226" t="s">
        <v>110</v>
      </c>
      <c r="AZ1226">
        <v>1090</v>
      </c>
      <c r="BA1226" t="s">
        <v>67</v>
      </c>
      <c r="BB1226">
        <v>0</v>
      </c>
      <c r="BC1226">
        <v>0.28999999999999998</v>
      </c>
      <c r="BD1226">
        <v>1.3</v>
      </c>
      <c r="BE1226">
        <v>1.3</v>
      </c>
      <c r="BF1226" t="s">
        <v>303</v>
      </c>
      <c r="BG1226" t="s">
        <v>99</v>
      </c>
      <c r="BH1226" t="s">
        <v>1352</v>
      </c>
      <c r="BI1226" t="s">
        <v>67</v>
      </c>
      <c r="BJ1226" t="s">
        <v>147</v>
      </c>
      <c r="BK1226" t="s">
        <v>67</v>
      </c>
      <c r="BL1226" t="s">
        <v>97</v>
      </c>
      <c r="BM1226" t="s">
        <v>67</v>
      </c>
      <c r="BN1226">
        <v>8.76</v>
      </c>
      <c r="BO1226">
        <v>0.1</v>
      </c>
      <c r="BP1226">
        <v>1.2</v>
      </c>
      <c r="BQ1226" t="s">
        <v>148</v>
      </c>
      <c r="BR1226" t="s">
        <v>1359</v>
      </c>
      <c r="BS1226" t="s">
        <v>133</v>
      </c>
      <c r="BT1226" t="s">
        <v>98</v>
      </c>
      <c r="BU1226">
        <v>-1.25</v>
      </c>
      <c r="BV1226">
        <v>-1</v>
      </c>
    </row>
    <row r="1227" spans="1:74" x14ac:dyDescent="0.25">
      <c r="A1227" t="s">
        <v>286</v>
      </c>
      <c r="B1227" t="s">
        <v>171</v>
      </c>
      <c r="C1227" t="s">
        <v>104</v>
      </c>
      <c r="D1227">
        <v>1.1000000000000001</v>
      </c>
      <c r="E1227">
        <v>0.24</v>
      </c>
      <c r="F1227" t="s">
        <v>67</v>
      </c>
      <c r="G1227" t="s">
        <v>73</v>
      </c>
      <c r="H1227">
        <v>199</v>
      </c>
      <c r="I1227">
        <v>1.1299999999999999</v>
      </c>
      <c r="J1227" t="s">
        <v>106</v>
      </c>
      <c r="K1227" t="s">
        <v>67</v>
      </c>
      <c r="L1227">
        <v>0</v>
      </c>
      <c r="M1227" t="s">
        <v>116</v>
      </c>
      <c r="N1227" t="s">
        <v>160</v>
      </c>
      <c r="O1227">
        <v>-1.2</v>
      </c>
      <c r="P1227">
        <v>-0.89</v>
      </c>
      <c r="Q1227">
        <v>-0.66</v>
      </c>
      <c r="R1227" t="s">
        <v>142</v>
      </c>
      <c r="S1227">
        <v>5.6</v>
      </c>
      <c r="T1227" t="s">
        <v>65</v>
      </c>
      <c r="U1227" t="s">
        <v>1360</v>
      </c>
      <c r="V1227" t="s">
        <v>108</v>
      </c>
      <c r="W1227" t="s">
        <v>286</v>
      </c>
      <c r="X1227">
        <v>0.27</v>
      </c>
      <c r="Y1227" t="s">
        <v>67</v>
      </c>
      <c r="Z1227">
        <v>-0.52</v>
      </c>
      <c r="AA1227" t="s">
        <v>65</v>
      </c>
      <c r="AB1227" t="s">
        <v>100</v>
      </c>
      <c r="AC1227">
        <v>-0.89</v>
      </c>
      <c r="AD1227">
        <v>2021</v>
      </c>
      <c r="AE1227">
        <v>66.900000000000006</v>
      </c>
      <c r="AF1227">
        <v>134</v>
      </c>
      <c r="AG1227" t="s">
        <v>93</v>
      </c>
      <c r="AH1227" t="s">
        <v>66</v>
      </c>
      <c r="AI1227">
        <v>1536</v>
      </c>
      <c r="AJ1227">
        <v>0.45</v>
      </c>
      <c r="AK1227" t="s">
        <v>109</v>
      </c>
      <c r="AL1227">
        <v>457742</v>
      </c>
      <c r="AM1227" t="s">
        <v>1361</v>
      </c>
      <c r="AN1227" t="s">
        <v>67</v>
      </c>
      <c r="AO1227" t="s">
        <v>123</v>
      </c>
      <c r="AP1227" t="s">
        <v>124</v>
      </c>
      <c r="AQ1227" t="s">
        <v>68</v>
      </c>
      <c r="AR1227" t="s">
        <v>93</v>
      </c>
      <c r="AS1227" t="s">
        <v>67</v>
      </c>
      <c r="AT1227" t="s">
        <v>146</v>
      </c>
      <c r="AU1227" t="s">
        <v>125</v>
      </c>
      <c r="AV1227" t="s">
        <v>67</v>
      </c>
      <c r="AW1227" t="s">
        <v>126</v>
      </c>
      <c r="AX1227" t="s">
        <v>594</v>
      </c>
      <c r="AY1227" t="s">
        <v>110</v>
      </c>
      <c r="AZ1227">
        <v>861</v>
      </c>
      <c r="BA1227" t="s">
        <v>67</v>
      </c>
      <c r="BB1227">
        <v>0</v>
      </c>
      <c r="BC1227">
        <v>0.23</v>
      </c>
      <c r="BD1227">
        <v>2</v>
      </c>
      <c r="BE1227">
        <v>2</v>
      </c>
      <c r="BF1227" t="s">
        <v>70</v>
      </c>
      <c r="BG1227" t="s">
        <v>128</v>
      </c>
      <c r="BH1227" t="s">
        <v>1352</v>
      </c>
      <c r="BI1227" t="s">
        <v>67</v>
      </c>
      <c r="BJ1227" t="s">
        <v>147</v>
      </c>
      <c r="BK1227" t="s">
        <v>67</v>
      </c>
      <c r="BL1227" t="s">
        <v>130</v>
      </c>
      <c r="BM1227" t="s">
        <v>67</v>
      </c>
      <c r="BN1227">
        <v>18.14</v>
      </c>
      <c r="BO1227">
        <v>0.37</v>
      </c>
      <c r="BP1227">
        <v>1.7</v>
      </c>
      <c r="BQ1227" t="s">
        <v>148</v>
      </c>
      <c r="BR1227" t="s">
        <v>139</v>
      </c>
      <c r="BS1227" t="s">
        <v>133</v>
      </c>
      <c r="BT1227" t="s">
        <v>98</v>
      </c>
      <c r="BU1227">
        <v>-1.25</v>
      </c>
      <c r="BV1227">
        <v>-1</v>
      </c>
    </row>
    <row r="1228" spans="1:74" x14ac:dyDescent="0.25">
      <c r="A1228" t="s">
        <v>80</v>
      </c>
      <c r="B1228" t="s">
        <v>80</v>
      </c>
      <c r="C1228" t="s">
        <v>80</v>
      </c>
      <c r="D1228">
        <v>0.2</v>
      </c>
      <c r="E1228">
        <v>0.09</v>
      </c>
      <c r="F1228" t="s">
        <v>67</v>
      </c>
      <c r="G1228" t="s">
        <v>73</v>
      </c>
      <c r="H1228">
        <v>199</v>
      </c>
      <c r="I1228">
        <v>1.1299999999999999</v>
      </c>
      <c r="J1228" t="s">
        <v>89</v>
      </c>
      <c r="K1228" t="s">
        <v>67</v>
      </c>
      <c r="L1228">
        <v>1</v>
      </c>
      <c r="M1228" t="s">
        <v>116</v>
      </c>
      <c r="N1228" t="s">
        <v>315</v>
      </c>
      <c r="O1228">
        <v>-0.75</v>
      </c>
      <c r="P1228">
        <v>-1.51</v>
      </c>
      <c r="Q1228">
        <v>-1.33</v>
      </c>
      <c r="R1228" t="s">
        <v>142</v>
      </c>
      <c r="S1228">
        <v>4.5</v>
      </c>
      <c r="T1228" t="s">
        <v>65</v>
      </c>
      <c r="U1228" t="s">
        <v>1362</v>
      </c>
      <c r="V1228" t="s">
        <v>144</v>
      </c>
      <c r="W1228" t="s">
        <v>80</v>
      </c>
      <c r="X1228">
        <v>0.1</v>
      </c>
      <c r="Y1228" t="s">
        <v>67</v>
      </c>
      <c r="Z1228">
        <v>-1.01</v>
      </c>
      <c r="AA1228" t="s">
        <v>65</v>
      </c>
      <c r="AB1228" t="s">
        <v>316</v>
      </c>
      <c r="AC1228">
        <v>-1.51</v>
      </c>
      <c r="AD1228">
        <v>2021</v>
      </c>
      <c r="AE1228">
        <v>28</v>
      </c>
      <c r="AF1228">
        <v>56</v>
      </c>
      <c r="AG1228" t="s">
        <v>93</v>
      </c>
      <c r="AH1228" t="s">
        <v>66</v>
      </c>
      <c r="AI1228">
        <v>1536</v>
      </c>
      <c r="AJ1228">
        <v>0.26</v>
      </c>
      <c r="AK1228" t="s">
        <v>109</v>
      </c>
      <c r="AL1228">
        <v>457748</v>
      </c>
      <c r="AM1228" t="s">
        <v>1088</v>
      </c>
      <c r="AN1228" t="s">
        <v>67</v>
      </c>
      <c r="AO1228" t="s">
        <v>123</v>
      </c>
      <c r="AP1228" t="s">
        <v>124</v>
      </c>
      <c r="AQ1228" t="s">
        <v>68</v>
      </c>
      <c r="AR1228" t="s">
        <v>93</v>
      </c>
      <c r="AS1228" t="s">
        <v>67</v>
      </c>
      <c r="AT1228" t="s">
        <v>146</v>
      </c>
      <c r="AU1228" t="s">
        <v>125</v>
      </c>
      <c r="AV1228" t="s">
        <v>67</v>
      </c>
      <c r="AW1228" t="s">
        <v>126</v>
      </c>
      <c r="AX1228" t="s">
        <v>189</v>
      </c>
      <c r="AY1228" t="s">
        <v>110</v>
      </c>
      <c r="AZ1228">
        <v>907</v>
      </c>
      <c r="BA1228" t="s">
        <v>67</v>
      </c>
      <c r="BB1228">
        <v>0</v>
      </c>
      <c r="BC1228">
        <v>0.18</v>
      </c>
      <c r="BD1228">
        <v>1.9</v>
      </c>
      <c r="BE1228">
        <v>1.9</v>
      </c>
      <c r="BF1228" t="s">
        <v>303</v>
      </c>
      <c r="BG1228" t="s">
        <v>99</v>
      </c>
      <c r="BH1228" t="s">
        <v>1352</v>
      </c>
      <c r="BI1228" t="s">
        <v>67</v>
      </c>
      <c r="BJ1228" t="s">
        <v>147</v>
      </c>
      <c r="BK1228" t="s">
        <v>67</v>
      </c>
      <c r="BL1228" t="s">
        <v>179</v>
      </c>
      <c r="BM1228" t="s">
        <v>67</v>
      </c>
      <c r="BN1228">
        <v>2.85</v>
      </c>
      <c r="BO1228">
        <v>0.26</v>
      </c>
      <c r="BP1228">
        <v>0.8</v>
      </c>
      <c r="BQ1228" t="s">
        <v>148</v>
      </c>
      <c r="BR1228" t="s">
        <v>1089</v>
      </c>
      <c r="BS1228" t="s">
        <v>133</v>
      </c>
      <c r="BT1228" t="s">
        <v>98</v>
      </c>
      <c r="BU1228">
        <v>-1.25</v>
      </c>
      <c r="BV1228">
        <v>-1</v>
      </c>
    </row>
    <row r="1229" spans="1:74" x14ac:dyDescent="0.25">
      <c r="A1229" t="s">
        <v>80</v>
      </c>
      <c r="B1229" t="s">
        <v>80</v>
      </c>
      <c r="C1229" t="s">
        <v>80</v>
      </c>
      <c r="D1229">
        <v>0.3</v>
      </c>
      <c r="E1229">
        <v>0.09</v>
      </c>
      <c r="F1229" t="s">
        <v>67</v>
      </c>
      <c r="G1229" t="s">
        <v>73</v>
      </c>
      <c r="H1229">
        <v>199</v>
      </c>
      <c r="I1229">
        <v>1.1299999999999999</v>
      </c>
      <c r="J1229" t="s">
        <v>106</v>
      </c>
      <c r="K1229" t="s">
        <v>67</v>
      </c>
      <c r="L1229">
        <v>1</v>
      </c>
      <c r="M1229" t="s">
        <v>116</v>
      </c>
      <c r="N1229" t="s">
        <v>315</v>
      </c>
      <c r="O1229">
        <v>-0.75</v>
      </c>
      <c r="P1229">
        <v>-1.51</v>
      </c>
      <c r="Q1229">
        <v>-1.33</v>
      </c>
      <c r="R1229" t="s">
        <v>142</v>
      </c>
      <c r="S1229">
        <v>4.5</v>
      </c>
      <c r="T1229" t="s">
        <v>65</v>
      </c>
      <c r="U1229" t="s">
        <v>1362</v>
      </c>
      <c r="V1229" t="s">
        <v>108</v>
      </c>
      <c r="W1229" t="s">
        <v>80</v>
      </c>
      <c r="X1229">
        <v>0.1</v>
      </c>
      <c r="Y1229" t="s">
        <v>67</v>
      </c>
      <c r="Z1229">
        <v>-1.01</v>
      </c>
      <c r="AA1229" t="s">
        <v>65</v>
      </c>
      <c r="AB1229" t="s">
        <v>316</v>
      </c>
      <c r="AC1229">
        <v>-1.51</v>
      </c>
      <c r="AD1229">
        <v>2021</v>
      </c>
      <c r="AE1229">
        <v>43.7</v>
      </c>
      <c r="AF1229">
        <v>87</v>
      </c>
      <c r="AG1229" t="s">
        <v>93</v>
      </c>
      <c r="AH1229" t="s">
        <v>66</v>
      </c>
      <c r="AI1229">
        <v>1536</v>
      </c>
      <c r="AJ1229">
        <v>0.26</v>
      </c>
      <c r="AK1229" t="s">
        <v>109</v>
      </c>
      <c r="AL1229">
        <v>457749</v>
      </c>
      <c r="AM1229" t="s">
        <v>1088</v>
      </c>
      <c r="AN1229" t="s">
        <v>67</v>
      </c>
      <c r="AO1229" t="s">
        <v>123</v>
      </c>
      <c r="AP1229" t="s">
        <v>124</v>
      </c>
      <c r="AQ1229" t="s">
        <v>68</v>
      </c>
      <c r="AR1229" t="s">
        <v>93</v>
      </c>
      <c r="AS1229" t="s">
        <v>67</v>
      </c>
      <c r="AT1229" t="s">
        <v>146</v>
      </c>
      <c r="AU1229" t="s">
        <v>125</v>
      </c>
      <c r="AV1229" t="s">
        <v>67</v>
      </c>
      <c r="AW1229" t="s">
        <v>126</v>
      </c>
      <c r="AX1229" t="s">
        <v>189</v>
      </c>
      <c r="AY1229" t="s">
        <v>110</v>
      </c>
      <c r="AZ1229">
        <v>907</v>
      </c>
      <c r="BA1229" t="s">
        <v>67</v>
      </c>
      <c r="BB1229">
        <v>0</v>
      </c>
      <c r="BC1229">
        <v>0.18</v>
      </c>
      <c r="BD1229">
        <v>1.9</v>
      </c>
      <c r="BE1229">
        <v>1.9</v>
      </c>
      <c r="BF1229" t="s">
        <v>303</v>
      </c>
      <c r="BG1229" t="s">
        <v>99</v>
      </c>
      <c r="BH1229" t="s">
        <v>1352</v>
      </c>
      <c r="BI1229" t="s">
        <v>67</v>
      </c>
      <c r="BJ1229" t="s">
        <v>147</v>
      </c>
      <c r="BK1229" t="s">
        <v>67</v>
      </c>
      <c r="BL1229" t="s">
        <v>179</v>
      </c>
      <c r="BM1229" t="s">
        <v>67</v>
      </c>
      <c r="BN1229">
        <v>4.45</v>
      </c>
      <c r="BO1229">
        <v>0.26</v>
      </c>
      <c r="BP1229">
        <v>0.8</v>
      </c>
      <c r="BQ1229" t="s">
        <v>148</v>
      </c>
      <c r="BR1229" t="s">
        <v>1089</v>
      </c>
      <c r="BS1229" t="s">
        <v>133</v>
      </c>
      <c r="BT1229" t="s">
        <v>98</v>
      </c>
      <c r="BU1229">
        <v>-1.25</v>
      </c>
      <c r="BV1229">
        <v>-1</v>
      </c>
    </row>
    <row r="1230" spans="1:74" x14ac:dyDescent="0.25">
      <c r="A1230" t="s">
        <v>164</v>
      </c>
      <c r="B1230" t="s">
        <v>150</v>
      </c>
      <c r="C1230" t="s">
        <v>165</v>
      </c>
      <c r="D1230">
        <v>0.4</v>
      </c>
      <c r="E1230">
        <v>0.09</v>
      </c>
      <c r="F1230" t="s">
        <v>67</v>
      </c>
      <c r="G1230" t="s">
        <v>73</v>
      </c>
      <c r="H1230">
        <v>199</v>
      </c>
      <c r="I1230">
        <v>1.1299999999999999</v>
      </c>
      <c r="J1230" t="s">
        <v>106</v>
      </c>
      <c r="K1230" t="s">
        <v>67</v>
      </c>
      <c r="L1230">
        <v>1</v>
      </c>
      <c r="M1230" t="s">
        <v>116</v>
      </c>
      <c r="N1230" t="s">
        <v>315</v>
      </c>
      <c r="O1230">
        <v>-0.75</v>
      </c>
      <c r="P1230">
        <v>-1.51</v>
      </c>
      <c r="Q1230">
        <v>-1.33</v>
      </c>
      <c r="R1230" t="s">
        <v>142</v>
      </c>
      <c r="S1230">
        <v>4.5</v>
      </c>
      <c r="T1230" t="s">
        <v>65</v>
      </c>
      <c r="U1230" t="s">
        <v>1362</v>
      </c>
      <c r="V1230" t="s">
        <v>108</v>
      </c>
      <c r="W1230" t="s">
        <v>164</v>
      </c>
      <c r="X1230">
        <v>0.1</v>
      </c>
      <c r="Y1230" t="s">
        <v>67</v>
      </c>
      <c r="Z1230">
        <v>-1.01</v>
      </c>
      <c r="AA1230" t="s">
        <v>65</v>
      </c>
      <c r="AB1230" t="s">
        <v>316</v>
      </c>
      <c r="AC1230">
        <v>-1.51</v>
      </c>
      <c r="AD1230">
        <v>2021</v>
      </c>
      <c r="AE1230">
        <v>54.2</v>
      </c>
      <c r="AF1230">
        <v>108</v>
      </c>
      <c r="AG1230" t="s">
        <v>93</v>
      </c>
      <c r="AH1230" t="s">
        <v>66</v>
      </c>
      <c r="AI1230">
        <v>1536</v>
      </c>
      <c r="AJ1230">
        <v>0.26</v>
      </c>
      <c r="AK1230" t="s">
        <v>109</v>
      </c>
      <c r="AL1230">
        <v>457750</v>
      </c>
      <c r="AM1230" t="s">
        <v>1088</v>
      </c>
      <c r="AN1230" t="s">
        <v>67</v>
      </c>
      <c r="AO1230" t="s">
        <v>123</v>
      </c>
      <c r="AP1230" t="s">
        <v>124</v>
      </c>
      <c r="AQ1230" t="s">
        <v>68</v>
      </c>
      <c r="AR1230" t="s">
        <v>93</v>
      </c>
      <c r="AS1230" t="s">
        <v>67</v>
      </c>
      <c r="AT1230" t="s">
        <v>146</v>
      </c>
      <c r="AU1230" t="s">
        <v>125</v>
      </c>
      <c r="AV1230" t="s">
        <v>67</v>
      </c>
      <c r="AW1230" t="s">
        <v>126</v>
      </c>
      <c r="AX1230" t="s">
        <v>189</v>
      </c>
      <c r="AY1230" t="s">
        <v>110</v>
      </c>
      <c r="AZ1230">
        <v>907</v>
      </c>
      <c r="BA1230" t="s">
        <v>67</v>
      </c>
      <c r="BB1230">
        <v>0</v>
      </c>
      <c r="BC1230">
        <v>0.18</v>
      </c>
      <c r="BD1230">
        <v>1.9</v>
      </c>
      <c r="BE1230">
        <v>1.9</v>
      </c>
      <c r="BF1230" t="s">
        <v>303</v>
      </c>
      <c r="BG1230" t="s">
        <v>99</v>
      </c>
      <c r="BH1230" t="s">
        <v>1352</v>
      </c>
      <c r="BI1230" t="s">
        <v>67</v>
      </c>
      <c r="BJ1230" t="s">
        <v>147</v>
      </c>
      <c r="BK1230" t="s">
        <v>67</v>
      </c>
      <c r="BL1230" t="s">
        <v>179</v>
      </c>
      <c r="BM1230" t="s">
        <v>67</v>
      </c>
      <c r="BN1230">
        <v>5.52</v>
      </c>
      <c r="BO1230">
        <v>0.26</v>
      </c>
      <c r="BP1230">
        <v>0.8</v>
      </c>
      <c r="BQ1230" t="s">
        <v>148</v>
      </c>
      <c r="BR1230" t="s">
        <v>1089</v>
      </c>
      <c r="BS1230" t="s">
        <v>133</v>
      </c>
      <c r="BT1230" t="s">
        <v>98</v>
      </c>
      <c r="BU1230">
        <v>-1.25</v>
      </c>
      <c r="BV1230">
        <v>-1</v>
      </c>
    </row>
    <row r="1231" spans="1:74" x14ac:dyDescent="0.25">
      <c r="A1231" t="s">
        <v>170</v>
      </c>
      <c r="B1231" t="s">
        <v>171</v>
      </c>
      <c r="C1231" t="s">
        <v>165</v>
      </c>
      <c r="D1231">
        <v>0.9</v>
      </c>
      <c r="E1231">
        <v>0.05</v>
      </c>
      <c r="F1231" t="s">
        <v>67</v>
      </c>
      <c r="G1231" t="s">
        <v>73</v>
      </c>
      <c r="H1231">
        <v>199</v>
      </c>
      <c r="I1231">
        <v>1.1299999999999999</v>
      </c>
      <c r="J1231" t="s">
        <v>89</v>
      </c>
      <c r="K1231" t="s">
        <v>67</v>
      </c>
      <c r="L1231">
        <v>0</v>
      </c>
      <c r="M1231" t="s">
        <v>116</v>
      </c>
      <c r="N1231" t="s">
        <v>160</v>
      </c>
      <c r="O1231">
        <v>-0.6</v>
      </c>
      <c r="P1231">
        <v>-1.34</v>
      </c>
      <c r="Q1231">
        <v>-1.1599999999999999</v>
      </c>
      <c r="R1231" t="s">
        <v>142</v>
      </c>
      <c r="S1231">
        <v>4</v>
      </c>
      <c r="T1231" t="s">
        <v>65</v>
      </c>
      <c r="U1231" t="s">
        <v>1363</v>
      </c>
      <c r="V1231" t="s">
        <v>144</v>
      </c>
      <c r="W1231" t="s">
        <v>170</v>
      </c>
      <c r="X1231">
        <v>0.06</v>
      </c>
      <c r="Y1231" t="s">
        <v>67</v>
      </c>
      <c r="Z1231">
        <v>-0.99</v>
      </c>
      <c r="AA1231" t="s">
        <v>65</v>
      </c>
      <c r="AB1231" t="s">
        <v>100</v>
      </c>
      <c r="AC1231">
        <v>-1.34</v>
      </c>
      <c r="AD1231">
        <v>2021</v>
      </c>
      <c r="AE1231">
        <v>114.5</v>
      </c>
      <c r="AF1231">
        <v>229</v>
      </c>
      <c r="AG1231" t="s">
        <v>93</v>
      </c>
      <c r="AH1231" t="s">
        <v>66</v>
      </c>
      <c r="AI1231">
        <v>1536</v>
      </c>
      <c r="AJ1231">
        <v>0.14000000000000001</v>
      </c>
      <c r="AK1231" t="s">
        <v>109</v>
      </c>
      <c r="AL1231">
        <v>457753</v>
      </c>
      <c r="AM1231" t="s">
        <v>464</v>
      </c>
      <c r="AN1231" t="s">
        <v>1364</v>
      </c>
      <c r="AO1231" t="s">
        <v>123</v>
      </c>
      <c r="AP1231" t="s">
        <v>124</v>
      </c>
      <c r="AQ1231" t="s">
        <v>68</v>
      </c>
      <c r="AR1231" t="s">
        <v>93</v>
      </c>
      <c r="AS1231" t="s">
        <v>67</v>
      </c>
      <c r="AT1231" t="s">
        <v>146</v>
      </c>
      <c r="AU1231" t="s">
        <v>125</v>
      </c>
      <c r="AV1231" t="s">
        <v>67</v>
      </c>
      <c r="AW1231" t="s">
        <v>126</v>
      </c>
      <c r="AX1231" t="s">
        <v>294</v>
      </c>
      <c r="AY1231" t="s">
        <v>110</v>
      </c>
      <c r="AZ1231">
        <v>351</v>
      </c>
      <c r="BA1231" t="s">
        <v>67</v>
      </c>
      <c r="BB1231">
        <v>0</v>
      </c>
      <c r="BC1231">
        <v>0.18</v>
      </c>
      <c r="BD1231">
        <v>1.6</v>
      </c>
      <c r="BE1231">
        <v>1.6</v>
      </c>
      <c r="BF1231" t="s">
        <v>70</v>
      </c>
      <c r="BG1231" t="s">
        <v>99</v>
      </c>
      <c r="BH1231" t="s">
        <v>1352</v>
      </c>
      <c r="BI1231" t="s">
        <v>67</v>
      </c>
      <c r="BJ1231" t="s">
        <v>147</v>
      </c>
      <c r="BK1231" t="s">
        <v>67</v>
      </c>
      <c r="BL1231" t="s">
        <v>97</v>
      </c>
      <c r="BM1231" t="s">
        <v>67</v>
      </c>
      <c r="BN1231">
        <v>6.47</v>
      </c>
      <c r="BO1231">
        <v>0.09</v>
      </c>
      <c r="BP1231">
        <v>0.8</v>
      </c>
      <c r="BQ1231" t="s">
        <v>148</v>
      </c>
      <c r="BR1231" t="s">
        <v>1365</v>
      </c>
      <c r="BS1231" t="s">
        <v>133</v>
      </c>
      <c r="BT1231" t="s">
        <v>98</v>
      </c>
      <c r="BU1231">
        <v>-1.25</v>
      </c>
      <c r="BV1231">
        <v>-1</v>
      </c>
    </row>
    <row r="1232" spans="1:74" x14ac:dyDescent="0.25">
      <c r="A1232" t="s">
        <v>140</v>
      </c>
      <c r="B1232" t="s">
        <v>103</v>
      </c>
      <c r="C1232" t="s">
        <v>141</v>
      </c>
      <c r="D1232">
        <v>2.8</v>
      </c>
      <c r="E1232">
        <v>0.14000000000000001</v>
      </c>
      <c r="F1232" t="s">
        <v>67</v>
      </c>
      <c r="G1232" t="s">
        <v>88</v>
      </c>
      <c r="H1232">
        <v>199</v>
      </c>
      <c r="I1232">
        <v>1.1299999999999999</v>
      </c>
      <c r="J1232" t="s">
        <v>106</v>
      </c>
      <c r="K1232" t="s">
        <v>67</v>
      </c>
      <c r="L1232">
        <v>0</v>
      </c>
      <c r="M1232" t="s">
        <v>116</v>
      </c>
      <c r="N1232" t="s">
        <v>107</v>
      </c>
      <c r="O1232">
        <v>-0.55000000000000004</v>
      </c>
      <c r="P1232">
        <v>-1.59</v>
      </c>
      <c r="Q1232">
        <v>-1.34</v>
      </c>
      <c r="R1232" t="s">
        <v>142</v>
      </c>
      <c r="S1232">
        <v>4.5</v>
      </c>
      <c r="T1232" t="s">
        <v>65</v>
      </c>
      <c r="U1232" t="s">
        <v>1366</v>
      </c>
      <c r="V1232" t="s">
        <v>108</v>
      </c>
      <c r="W1232" t="s">
        <v>140</v>
      </c>
      <c r="X1232">
        <v>0.16</v>
      </c>
      <c r="Y1232" t="s">
        <v>67</v>
      </c>
      <c r="Z1232">
        <v>-1.01</v>
      </c>
      <c r="AA1232" t="s">
        <v>65</v>
      </c>
      <c r="AB1232" t="s">
        <v>92</v>
      </c>
      <c r="AC1232">
        <v>-1.59</v>
      </c>
      <c r="AD1232">
        <v>2021</v>
      </c>
      <c r="AE1232">
        <v>256.8</v>
      </c>
      <c r="AF1232">
        <v>514</v>
      </c>
      <c r="AG1232" t="s">
        <v>93</v>
      </c>
      <c r="AH1232" t="s">
        <v>66</v>
      </c>
      <c r="AI1232">
        <v>1536</v>
      </c>
      <c r="AJ1232">
        <v>0.42</v>
      </c>
      <c r="AK1232" t="s">
        <v>109</v>
      </c>
      <c r="AL1232">
        <v>457751</v>
      </c>
      <c r="AM1232" t="s">
        <v>559</v>
      </c>
      <c r="AN1232" t="s">
        <v>67</v>
      </c>
      <c r="AO1232" t="s">
        <v>123</v>
      </c>
      <c r="AP1232" t="s">
        <v>124</v>
      </c>
      <c r="AQ1232" t="s">
        <v>68</v>
      </c>
      <c r="AR1232" t="s">
        <v>93</v>
      </c>
      <c r="AS1232" t="s">
        <v>67</v>
      </c>
      <c r="AT1232" t="s">
        <v>146</v>
      </c>
      <c r="AU1232" t="s">
        <v>125</v>
      </c>
      <c r="AV1232" t="s">
        <v>67</v>
      </c>
      <c r="AW1232" t="s">
        <v>126</v>
      </c>
      <c r="AX1232" t="s">
        <v>290</v>
      </c>
      <c r="AY1232" t="s">
        <v>110</v>
      </c>
      <c r="AZ1232">
        <v>592</v>
      </c>
      <c r="BA1232" t="s">
        <v>67</v>
      </c>
      <c r="BB1232">
        <v>0</v>
      </c>
      <c r="BC1232">
        <v>0.25</v>
      </c>
      <c r="BD1232">
        <v>1.7</v>
      </c>
      <c r="BE1232">
        <v>1.7</v>
      </c>
      <c r="BF1232" t="s">
        <v>128</v>
      </c>
      <c r="BG1232" t="s">
        <v>128</v>
      </c>
      <c r="BH1232" t="s">
        <v>1352</v>
      </c>
      <c r="BI1232" t="s">
        <v>67</v>
      </c>
      <c r="BJ1232" t="s">
        <v>147</v>
      </c>
      <c r="BK1232" t="s">
        <v>67</v>
      </c>
      <c r="BL1232" t="s">
        <v>130</v>
      </c>
      <c r="BM1232" t="s">
        <v>67</v>
      </c>
      <c r="BN1232">
        <v>40.630000000000003</v>
      </c>
      <c r="BO1232">
        <v>0.34</v>
      </c>
      <c r="BP1232">
        <v>1.1000000000000001</v>
      </c>
      <c r="BQ1232" t="s">
        <v>148</v>
      </c>
      <c r="BR1232" t="s">
        <v>1367</v>
      </c>
      <c r="BS1232" t="s">
        <v>133</v>
      </c>
      <c r="BT1232" t="s">
        <v>98</v>
      </c>
      <c r="BU1232">
        <v>-1.25</v>
      </c>
      <c r="BV1232">
        <v>-1</v>
      </c>
    </row>
    <row r="1233" spans="1:74" x14ac:dyDescent="0.25">
      <c r="A1233" t="s">
        <v>102</v>
      </c>
      <c r="B1233" t="s">
        <v>103</v>
      </c>
      <c r="C1233" t="s">
        <v>104</v>
      </c>
      <c r="D1233">
        <v>0.5</v>
      </c>
      <c r="E1233">
        <v>0.14000000000000001</v>
      </c>
      <c r="F1233" t="s">
        <v>67</v>
      </c>
      <c r="G1233" t="s">
        <v>88</v>
      </c>
      <c r="H1233">
        <v>199</v>
      </c>
      <c r="I1233">
        <v>1.1299999999999999</v>
      </c>
      <c r="J1233" t="s">
        <v>106</v>
      </c>
      <c r="K1233" t="s">
        <v>67</v>
      </c>
      <c r="L1233">
        <v>0</v>
      </c>
      <c r="M1233" t="s">
        <v>116</v>
      </c>
      <c r="N1233" t="s">
        <v>107</v>
      </c>
      <c r="O1233">
        <v>-0.55000000000000004</v>
      </c>
      <c r="P1233">
        <v>-1.59</v>
      </c>
      <c r="Q1233">
        <v>-1.34</v>
      </c>
      <c r="R1233" t="s">
        <v>142</v>
      </c>
      <c r="S1233">
        <v>4.5</v>
      </c>
      <c r="T1233" t="s">
        <v>65</v>
      </c>
      <c r="U1233" t="s">
        <v>1366</v>
      </c>
      <c r="V1233" t="s">
        <v>108</v>
      </c>
      <c r="W1233" t="s">
        <v>102</v>
      </c>
      <c r="X1233">
        <v>0.16</v>
      </c>
      <c r="Y1233" t="s">
        <v>67</v>
      </c>
      <c r="Z1233">
        <v>-1.01</v>
      </c>
      <c r="AA1233" t="s">
        <v>65</v>
      </c>
      <c r="AB1233" t="s">
        <v>92</v>
      </c>
      <c r="AC1233">
        <v>-1.59</v>
      </c>
      <c r="AD1233">
        <v>2021</v>
      </c>
      <c r="AE1233">
        <v>46.2</v>
      </c>
      <c r="AF1233">
        <v>92</v>
      </c>
      <c r="AG1233" t="s">
        <v>93</v>
      </c>
      <c r="AH1233" t="s">
        <v>66</v>
      </c>
      <c r="AI1233">
        <v>1536</v>
      </c>
      <c r="AJ1233">
        <v>0.42</v>
      </c>
      <c r="AK1233" t="s">
        <v>109</v>
      </c>
      <c r="AL1233">
        <v>457752</v>
      </c>
      <c r="AM1233" t="s">
        <v>559</v>
      </c>
      <c r="AN1233" t="s">
        <v>67</v>
      </c>
      <c r="AO1233" t="s">
        <v>123</v>
      </c>
      <c r="AP1233" t="s">
        <v>124</v>
      </c>
      <c r="AQ1233" t="s">
        <v>68</v>
      </c>
      <c r="AR1233" t="s">
        <v>93</v>
      </c>
      <c r="AS1233" t="s">
        <v>67</v>
      </c>
      <c r="AT1233" t="s">
        <v>146</v>
      </c>
      <c r="AU1233" t="s">
        <v>125</v>
      </c>
      <c r="AV1233" t="s">
        <v>67</v>
      </c>
      <c r="AW1233" t="s">
        <v>126</v>
      </c>
      <c r="AX1233" t="s">
        <v>246</v>
      </c>
      <c r="AY1233" t="s">
        <v>110</v>
      </c>
      <c r="AZ1233">
        <v>592</v>
      </c>
      <c r="BA1233" t="s">
        <v>67</v>
      </c>
      <c r="BB1233">
        <v>0</v>
      </c>
      <c r="BC1233">
        <v>0.25</v>
      </c>
      <c r="BD1233">
        <v>1.7</v>
      </c>
      <c r="BE1233">
        <v>1.7</v>
      </c>
      <c r="BF1233" t="s">
        <v>128</v>
      </c>
      <c r="BG1233" t="s">
        <v>128</v>
      </c>
      <c r="BH1233" t="s">
        <v>1352</v>
      </c>
      <c r="BI1233" t="s">
        <v>67</v>
      </c>
      <c r="BJ1233" t="s">
        <v>147</v>
      </c>
      <c r="BK1233" t="s">
        <v>67</v>
      </c>
      <c r="BL1233" t="s">
        <v>130</v>
      </c>
      <c r="BM1233" t="s">
        <v>67</v>
      </c>
      <c r="BN1233">
        <v>7.31</v>
      </c>
      <c r="BO1233">
        <v>0.34</v>
      </c>
      <c r="BP1233">
        <v>1.1000000000000001</v>
      </c>
      <c r="BQ1233" t="s">
        <v>148</v>
      </c>
      <c r="BR1233" t="s">
        <v>1367</v>
      </c>
      <c r="BS1233" t="s">
        <v>133</v>
      </c>
      <c r="BT1233" t="s">
        <v>98</v>
      </c>
      <c r="BU1233">
        <v>-1.25</v>
      </c>
      <c r="BV1233">
        <v>-1</v>
      </c>
    </row>
    <row r="1234" spans="1:74" x14ac:dyDescent="0.25">
      <c r="A1234" t="s">
        <v>170</v>
      </c>
      <c r="B1234" t="s">
        <v>171</v>
      </c>
      <c r="C1234" t="s">
        <v>165</v>
      </c>
      <c r="D1234">
        <v>2.6</v>
      </c>
      <c r="E1234">
        <v>0.04</v>
      </c>
      <c r="F1234" t="s">
        <v>67</v>
      </c>
      <c r="G1234" t="s">
        <v>73</v>
      </c>
      <c r="H1234">
        <v>199</v>
      </c>
      <c r="I1234">
        <v>1.1299999999999999</v>
      </c>
      <c r="J1234" t="s">
        <v>106</v>
      </c>
      <c r="K1234" t="s">
        <v>67</v>
      </c>
      <c r="L1234">
        <v>0</v>
      </c>
      <c r="M1234" t="s">
        <v>116</v>
      </c>
      <c r="N1234" t="s">
        <v>315</v>
      </c>
      <c r="O1234">
        <v>-1.2</v>
      </c>
      <c r="P1234">
        <v>-1.36</v>
      </c>
      <c r="Q1234">
        <v>-1.27</v>
      </c>
      <c r="R1234" t="s">
        <v>142</v>
      </c>
      <c r="S1234">
        <v>3.7</v>
      </c>
      <c r="T1234" t="s">
        <v>65</v>
      </c>
      <c r="U1234" t="s">
        <v>1368</v>
      </c>
      <c r="V1234" t="s">
        <v>108</v>
      </c>
      <c r="W1234" t="s">
        <v>170</v>
      </c>
      <c r="X1234">
        <v>0.05</v>
      </c>
      <c r="Y1234" t="s">
        <v>67</v>
      </c>
      <c r="Z1234">
        <v>-1.02</v>
      </c>
      <c r="AA1234" t="s">
        <v>65</v>
      </c>
      <c r="AB1234" t="s">
        <v>316</v>
      </c>
      <c r="AC1234">
        <v>-1.36</v>
      </c>
      <c r="AD1234">
        <v>2021</v>
      </c>
      <c r="AE1234">
        <v>285.7</v>
      </c>
      <c r="AF1234">
        <v>571</v>
      </c>
      <c r="AG1234" t="s">
        <v>93</v>
      </c>
      <c r="AH1234" t="s">
        <v>66</v>
      </c>
      <c r="AI1234">
        <v>1536</v>
      </c>
      <c r="AJ1234">
        <v>0.22</v>
      </c>
      <c r="AK1234" t="s">
        <v>109</v>
      </c>
      <c r="AL1234">
        <v>457760</v>
      </c>
      <c r="AM1234" t="s">
        <v>1369</v>
      </c>
      <c r="AN1234" t="s">
        <v>67</v>
      </c>
      <c r="AO1234" t="s">
        <v>123</v>
      </c>
      <c r="AP1234" t="s">
        <v>124</v>
      </c>
      <c r="AQ1234" t="s">
        <v>68</v>
      </c>
      <c r="AR1234" t="s">
        <v>93</v>
      </c>
      <c r="AS1234" t="s">
        <v>67</v>
      </c>
      <c r="AT1234" t="s">
        <v>146</v>
      </c>
      <c r="AU1234" t="s">
        <v>125</v>
      </c>
      <c r="AV1234" t="s">
        <v>67</v>
      </c>
      <c r="AW1234" t="s">
        <v>126</v>
      </c>
      <c r="AX1234" t="s">
        <v>385</v>
      </c>
      <c r="AY1234" t="s">
        <v>110</v>
      </c>
      <c r="AZ1234">
        <v>102</v>
      </c>
      <c r="BA1234" t="s">
        <v>67</v>
      </c>
      <c r="BB1234">
        <v>0</v>
      </c>
      <c r="BC1234">
        <v>0.09</v>
      </c>
      <c r="BD1234">
        <v>1.4</v>
      </c>
      <c r="BE1234">
        <v>1.4</v>
      </c>
      <c r="BF1234" t="s">
        <v>303</v>
      </c>
      <c r="BG1234" t="s">
        <v>99</v>
      </c>
      <c r="BH1234" t="s">
        <v>1352</v>
      </c>
      <c r="BI1234" t="s">
        <v>67</v>
      </c>
      <c r="BJ1234" t="s">
        <v>147</v>
      </c>
      <c r="BK1234" t="s">
        <v>67</v>
      </c>
      <c r="BL1234" t="s">
        <v>179</v>
      </c>
      <c r="BM1234" t="s">
        <v>67</v>
      </c>
      <c r="BN1234">
        <v>12.91</v>
      </c>
      <c r="BO1234">
        <v>0.11</v>
      </c>
      <c r="BP1234">
        <v>0.9</v>
      </c>
      <c r="BQ1234" t="s">
        <v>148</v>
      </c>
      <c r="BR1234" t="s">
        <v>1370</v>
      </c>
      <c r="BS1234" t="s">
        <v>133</v>
      </c>
      <c r="BT1234" t="s">
        <v>98</v>
      </c>
      <c r="BU1234">
        <v>-1.25</v>
      </c>
      <c r="BV1234">
        <v>-1</v>
      </c>
    </row>
    <row r="1235" spans="1:74" x14ac:dyDescent="0.25">
      <c r="A1235" t="s">
        <v>286</v>
      </c>
      <c r="B1235" t="s">
        <v>171</v>
      </c>
      <c r="C1235" t="s">
        <v>104</v>
      </c>
      <c r="D1235">
        <v>3.2</v>
      </c>
      <c r="E1235">
        <v>0.09</v>
      </c>
      <c r="F1235">
        <v>0.35</v>
      </c>
      <c r="G1235" t="s">
        <v>111</v>
      </c>
      <c r="H1235">
        <v>199</v>
      </c>
      <c r="I1235">
        <v>1.1299999999999999</v>
      </c>
      <c r="J1235" t="s">
        <v>106</v>
      </c>
      <c r="K1235" t="s">
        <v>67</v>
      </c>
      <c r="L1235">
        <v>0</v>
      </c>
      <c r="M1235" t="s">
        <v>116</v>
      </c>
      <c r="N1235" t="s">
        <v>107</v>
      </c>
      <c r="O1235">
        <v>-1.65</v>
      </c>
      <c r="P1235">
        <v>-1.36</v>
      </c>
      <c r="Q1235">
        <v>-1.24</v>
      </c>
      <c r="R1235" t="s">
        <v>142</v>
      </c>
      <c r="S1235">
        <v>5</v>
      </c>
      <c r="T1235" t="s">
        <v>65</v>
      </c>
      <c r="U1235" t="s">
        <v>1371</v>
      </c>
      <c r="V1235" t="s">
        <v>108</v>
      </c>
      <c r="W1235" t="s">
        <v>286</v>
      </c>
      <c r="X1235">
        <v>0.1</v>
      </c>
      <c r="Y1235">
        <v>0.36</v>
      </c>
      <c r="Z1235">
        <v>-0.98</v>
      </c>
      <c r="AA1235" t="s">
        <v>65</v>
      </c>
      <c r="AB1235" t="s">
        <v>92</v>
      </c>
      <c r="AC1235">
        <v>-1.36</v>
      </c>
      <c r="AD1235">
        <v>2021</v>
      </c>
      <c r="AE1235">
        <v>244.7</v>
      </c>
      <c r="AF1235">
        <v>489</v>
      </c>
      <c r="AG1235" t="s">
        <v>93</v>
      </c>
      <c r="AH1235" t="s">
        <v>66</v>
      </c>
      <c r="AI1235">
        <v>1536</v>
      </c>
      <c r="AJ1235">
        <v>0.37</v>
      </c>
      <c r="AK1235" t="s">
        <v>109</v>
      </c>
      <c r="AL1235">
        <v>457754</v>
      </c>
      <c r="AM1235" t="s">
        <v>1018</v>
      </c>
      <c r="AN1235" t="s">
        <v>67</v>
      </c>
      <c r="AO1235" t="s">
        <v>123</v>
      </c>
      <c r="AP1235" t="s">
        <v>124</v>
      </c>
      <c r="AQ1235" t="s">
        <v>68</v>
      </c>
      <c r="AR1235" t="s">
        <v>93</v>
      </c>
      <c r="AS1235" t="s">
        <v>67</v>
      </c>
      <c r="AT1235" t="s">
        <v>146</v>
      </c>
      <c r="AU1235" t="s">
        <v>125</v>
      </c>
      <c r="AV1235" t="s">
        <v>67</v>
      </c>
      <c r="AW1235" t="s">
        <v>126</v>
      </c>
      <c r="AX1235" t="s">
        <v>156</v>
      </c>
      <c r="AY1235" t="s">
        <v>110</v>
      </c>
      <c r="AZ1235">
        <v>318</v>
      </c>
      <c r="BA1235" t="s">
        <v>67</v>
      </c>
      <c r="BB1235">
        <v>0</v>
      </c>
      <c r="BC1235">
        <v>0.12</v>
      </c>
      <c r="BD1235">
        <v>1.9</v>
      </c>
      <c r="BE1235">
        <v>1.9</v>
      </c>
      <c r="BF1235" t="s">
        <v>70</v>
      </c>
      <c r="BG1235" t="s">
        <v>128</v>
      </c>
      <c r="BH1235" t="s">
        <v>1352</v>
      </c>
      <c r="BI1235" t="s">
        <v>67</v>
      </c>
      <c r="BJ1235" t="s">
        <v>147</v>
      </c>
      <c r="BK1235" t="s">
        <v>67</v>
      </c>
      <c r="BL1235" t="s">
        <v>130</v>
      </c>
      <c r="BM1235">
        <v>88.091999999999999</v>
      </c>
      <c r="BN1235">
        <v>24.89</v>
      </c>
      <c r="BO1235">
        <v>0.11</v>
      </c>
      <c r="BP1235">
        <v>1.3</v>
      </c>
      <c r="BQ1235" t="s">
        <v>148</v>
      </c>
      <c r="BR1235" t="s">
        <v>139</v>
      </c>
      <c r="BS1235" t="s">
        <v>133</v>
      </c>
      <c r="BT1235" t="s">
        <v>98</v>
      </c>
      <c r="BU1235">
        <v>-1.25</v>
      </c>
      <c r="BV1235">
        <v>-1</v>
      </c>
    </row>
    <row r="1236" spans="1:74" x14ac:dyDescent="0.25">
      <c r="A1236" t="s">
        <v>286</v>
      </c>
      <c r="B1236" t="s">
        <v>171</v>
      </c>
      <c r="C1236" t="s">
        <v>104</v>
      </c>
      <c r="D1236">
        <v>3.9</v>
      </c>
      <c r="E1236">
        <v>0.18</v>
      </c>
      <c r="F1236">
        <v>0.61</v>
      </c>
      <c r="G1236" t="s">
        <v>111</v>
      </c>
      <c r="H1236">
        <v>199</v>
      </c>
      <c r="I1236">
        <v>1.1299999999999999</v>
      </c>
      <c r="J1236" t="s">
        <v>106</v>
      </c>
      <c r="K1236" t="s">
        <v>67</v>
      </c>
      <c r="L1236">
        <v>0</v>
      </c>
      <c r="M1236" t="s">
        <v>116</v>
      </c>
      <c r="N1236" t="s">
        <v>107</v>
      </c>
      <c r="O1236">
        <v>-1.65</v>
      </c>
      <c r="P1236">
        <v>-1.31</v>
      </c>
      <c r="Q1236">
        <v>-1.1499999999999999</v>
      </c>
      <c r="R1236" t="s">
        <v>142</v>
      </c>
      <c r="S1236">
        <v>5.7</v>
      </c>
      <c r="T1236" t="s">
        <v>65</v>
      </c>
      <c r="U1236" t="s">
        <v>1371</v>
      </c>
      <c r="V1236" t="s">
        <v>108</v>
      </c>
      <c r="W1236" t="s">
        <v>286</v>
      </c>
      <c r="X1236">
        <v>0.2</v>
      </c>
      <c r="Y1236">
        <v>0.63</v>
      </c>
      <c r="Z1236">
        <v>-0.99</v>
      </c>
      <c r="AA1236" t="s">
        <v>65</v>
      </c>
      <c r="AB1236" t="s">
        <v>92</v>
      </c>
      <c r="AC1236">
        <v>-1.31</v>
      </c>
      <c r="AD1236">
        <v>2021</v>
      </c>
      <c r="AE1236">
        <v>196.9</v>
      </c>
      <c r="AF1236">
        <v>394</v>
      </c>
      <c r="AG1236" t="s">
        <v>93</v>
      </c>
      <c r="AH1236" t="s">
        <v>66</v>
      </c>
      <c r="AI1236">
        <v>1536</v>
      </c>
      <c r="AJ1236">
        <v>0.45</v>
      </c>
      <c r="AK1236" t="s">
        <v>109</v>
      </c>
      <c r="AL1236">
        <v>457755</v>
      </c>
      <c r="AM1236" t="s">
        <v>1018</v>
      </c>
      <c r="AN1236" t="s">
        <v>67</v>
      </c>
      <c r="AO1236" t="s">
        <v>123</v>
      </c>
      <c r="AP1236" t="s">
        <v>124</v>
      </c>
      <c r="AQ1236" t="s">
        <v>68</v>
      </c>
      <c r="AR1236" t="s">
        <v>93</v>
      </c>
      <c r="AS1236" t="s">
        <v>67</v>
      </c>
      <c r="AT1236" t="s">
        <v>146</v>
      </c>
      <c r="AU1236" t="s">
        <v>125</v>
      </c>
      <c r="AV1236" t="s">
        <v>67</v>
      </c>
      <c r="AW1236" t="s">
        <v>126</v>
      </c>
      <c r="AX1236" t="s">
        <v>156</v>
      </c>
      <c r="AY1236" t="s">
        <v>110</v>
      </c>
      <c r="AZ1236">
        <v>319</v>
      </c>
      <c r="BA1236" t="s">
        <v>67</v>
      </c>
      <c r="BB1236">
        <v>0</v>
      </c>
      <c r="BC1236">
        <v>0.16</v>
      </c>
      <c r="BD1236">
        <v>1.9</v>
      </c>
      <c r="BE1236">
        <v>1.9</v>
      </c>
      <c r="BF1236" t="s">
        <v>70</v>
      </c>
      <c r="BG1236" t="s">
        <v>128</v>
      </c>
      <c r="BH1236" t="s">
        <v>1352</v>
      </c>
      <c r="BI1236" t="s">
        <v>67</v>
      </c>
      <c r="BJ1236" t="s">
        <v>147</v>
      </c>
      <c r="BK1236" t="s">
        <v>67</v>
      </c>
      <c r="BL1236" t="s">
        <v>130</v>
      </c>
      <c r="BM1236">
        <v>124.047</v>
      </c>
      <c r="BN1236">
        <v>40.04</v>
      </c>
      <c r="BO1236">
        <v>0.06</v>
      </c>
      <c r="BP1236">
        <v>2</v>
      </c>
      <c r="BQ1236" t="s">
        <v>131</v>
      </c>
      <c r="BR1236" t="s">
        <v>139</v>
      </c>
      <c r="BS1236" t="s">
        <v>133</v>
      </c>
      <c r="BT1236" t="s">
        <v>98</v>
      </c>
      <c r="BU1236">
        <v>-1.25</v>
      </c>
      <c r="BV1236">
        <v>-1</v>
      </c>
    </row>
    <row r="1237" spans="1:74" x14ac:dyDescent="0.25">
      <c r="A1237" t="s">
        <v>286</v>
      </c>
      <c r="B1237" t="s">
        <v>171</v>
      </c>
      <c r="C1237" t="s">
        <v>104</v>
      </c>
      <c r="D1237">
        <v>2.4</v>
      </c>
      <c r="E1237">
        <v>0.1</v>
      </c>
      <c r="F1237">
        <v>0.38</v>
      </c>
      <c r="G1237" t="s">
        <v>111</v>
      </c>
      <c r="H1237">
        <v>199</v>
      </c>
      <c r="I1237">
        <v>1.1299999999999999</v>
      </c>
      <c r="J1237" t="s">
        <v>106</v>
      </c>
      <c r="K1237" t="s">
        <v>67</v>
      </c>
      <c r="L1237">
        <v>0</v>
      </c>
      <c r="M1237" t="s">
        <v>116</v>
      </c>
      <c r="N1237" t="s">
        <v>107</v>
      </c>
      <c r="O1237">
        <v>-1.65</v>
      </c>
      <c r="P1237">
        <v>-1.26</v>
      </c>
      <c r="Q1237">
        <v>-1.1299999999999999</v>
      </c>
      <c r="R1237" t="s">
        <v>142</v>
      </c>
      <c r="S1237">
        <v>5</v>
      </c>
      <c r="T1237" t="s">
        <v>65</v>
      </c>
      <c r="U1237" t="s">
        <v>1371</v>
      </c>
      <c r="V1237" t="s">
        <v>108</v>
      </c>
      <c r="W1237" t="s">
        <v>286</v>
      </c>
      <c r="X1237">
        <v>0.11</v>
      </c>
      <c r="Y1237">
        <v>0.39</v>
      </c>
      <c r="Z1237">
        <v>-1.01</v>
      </c>
      <c r="AA1237" t="s">
        <v>65</v>
      </c>
      <c r="AB1237" t="s">
        <v>92</v>
      </c>
      <c r="AC1237">
        <v>-1.26</v>
      </c>
      <c r="AD1237">
        <v>2021</v>
      </c>
      <c r="AE1237">
        <v>181.7</v>
      </c>
      <c r="AF1237">
        <v>363</v>
      </c>
      <c r="AG1237" t="s">
        <v>93</v>
      </c>
      <c r="AH1237" t="s">
        <v>66</v>
      </c>
      <c r="AI1237">
        <v>1536</v>
      </c>
      <c r="AJ1237">
        <v>0.25</v>
      </c>
      <c r="AK1237" t="s">
        <v>109</v>
      </c>
      <c r="AL1237">
        <v>457756</v>
      </c>
      <c r="AM1237" t="s">
        <v>1018</v>
      </c>
      <c r="AN1237" t="s">
        <v>67</v>
      </c>
      <c r="AO1237" t="s">
        <v>123</v>
      </c>
      <c r="AP1237" t="s">
        <v>124</v>
      </c>
      <c r="AQ1237" t="s">
        <v>68</v>
      </c>
      <c r="AR1237" t="s">
        <v>93</v>
      </c>
      <c r="AS1237" t="s">
        <v>67</v>
      </c>
      <c r="AT1237" t="s">
        <v>146</v>
      </c>
      <c r="AU1237" t="s">
        <v>125</v>
      </c>
      <c r="AV1237" t="s">
        <v>67</v>
      </c>
      <c r="AW1237" t="s">
        <v>126</v>
      </c>
      <c r="AX1237" t="s">
        <v>156</v>
      </c>
      <c r="AY1237" t="s">
        <v>110</v>
      </c>
      <c r="AZ1237">
        <v>320</v>
      </c>
      <c r="BA1237" t="s">
        <v>67</v>
      </c>
      <c r="BB1237">
        <v>0</v>
      </c>
      <c r="BC1237">
        <v>0.13</v>
      </c>
      <c r="BD1237">
        <v>1.9</v>
      </c>
      <c r="BE1237">
        <v>1.9</v>
      </c>
      <c r="BF1237" t="s">
        <v>70</v>
      </c>
      <c r="BG1237" t="s">
        <v>128</v>
      </c>
      <c r="BH1237" t="s">
        <v>1352</v>
      </c>
      <c r="BI1237" t="s">
        <v>67</v>
      </c>
      <c r="BJ1237" t="s">
        <v>147</v>
      </c>
      <c r="BK1237" t="s">
        <v>67</v>
      </c>
      <c r="BL1237" t="s">
        <v>130</v>
      </c>
      <c r="BM1237">
        <v>70.863</v>
      </c>
      <c r="BN1237">
        <v>20.53</v>
      </c>
      <c r="BO1237">
        <v>0.01</v>
      </c>
      <c r="BP1237">
        <v>1.3</v>
      </c>
      <c r="BQ1237" t="s">
        <v>148</v>
      </c>
      <c r="BR1237" t="s">
        <v>139</v>
      </c>
      <c r="BS1237" t="s">
        <v>133</v>
      </c>
      <c r="BT1237" t="s">
        <v>98</v>
      </c>
      <c r="BU1237">
        <v>-1.25</v>
      </c>
      <c r="BV1237">
        <v>-1</v>
      </c>
    </row>
    <row r="1238" spans="1:74" x14ac:dyDescent="0.25">
      <c r="A1238" t="s">
        <v>286</v>
      </c>
      <c r="B1238" t="s">
        <v>171</v>
      </c>
      <c r="C1238" t="s">
        <v>104</v>
      </c>
      <c r="D1238">
        <v>2.9</v>
      </c>
      <c r="E1238">
        <v>0.1</v>
      </c>
      <c r="F1238">
        <v>0.34</v>
      </c>
      <c r="G1238" t="s">
        <v>111</v>
      </c>
      <c r="H1238">
        <v>199</v>
      </c>
      <c r="I1238">
        <v>1.1299999999999999</v>
      </c>
      <c r="J1238" t="s">
        <v>106</v>
      </c>
      <c r="K1238" t="s">
        <v>67</v>
      </c>
      <c r="L1238">
        <v>0</v>
      </c>
      <c r="M1238" t="s">
        <v>116</v>
      </c>
      <c r="N1238" t="s">
        <v>107</v>
      </c>
      <c r="O1238">
        <v>-1.65</v>
      </c>
      <c r="P1238">
        <v>-1.44</v>
      </c>
      <c r="Q1238">
        <v>-1.2</v>
      </c>
      <c r="R1238" t="s">
        <v>142</v>
      </c>
      <c r="S1238">
        <v>5.2</v>
      </c>
      <c r="T1238" t="s">
        <v>65</v>
      </c>
      <c r="U1238" t="s">
        <v>1371</v>
      </c>
      <c r="V1238" t="s">
        <v>108</v>
      </c>
      <c r="W1238" t="s">
        <v>286</v>
      </c>
      <c r="X1238">
        <v>0.11</v>
      </c>
      <c r="Y1238">
        <v>0.35</v>
      </c>
      <c r="Z1238">
        <v>-1.02</v>
      </c>
      <c r="AA1238" t="s">
        <v>65</v>
      </c>
      <c r="AB1238" t="s">
        <v>92</v>
      </c>
      <c r="AC1238">
        <v>-1.44</v>
      </c>
      <c r="AD1238">
        <v>2021</v>
      </c>
      <c r="AE1238">
        <v>193.4</v>
      </c>
      <c r="AF1238">
        <v>387</v>
      </c>
      <c r="AG1238" t="s">
        <v>93</v>
      </c>
      <c r="AH1238" t="s">
        <v>66</v>
      </c>
      <c r="AI1238">
        <v>1536</v>
      </c>
      <c r="AJ1238">
        <v>0.39</v>
      </c>
      <c r="AK1238" t="s">
        <v>109</v>
      </c>
      <c r="AL1238">
        <v>457757</v>
      </c>
      <c r="AM1238" t="s">
        <v>1018</v>
      </c>
      <c r="AN1238" t="s">
        <v>67</v>
      </c>
      <c r="AO1238" t="s">
        <v>123</v>
      </c>
      <c r="AP1238" t="s">
        <v>124</v>
      </c>
      <c r="AQ1238" t="s">
        <v>68</v>
      </c>
      <c r="AR1238" t="s">
        <v>93</v>
      </c>
      <c r="AS1238" t="s">
        <v>67</v>
      </c>
      <c r="AT1238" t="s">
        <v>146</v>
      </c>
      <c r="AU1238" t="s">
        <v>125</v>
      </c>
      <c r="AV1238" t="s">
        <v>67</v>
      </c>
      <c r="AW1238" t="s">
        <v>126</v>
      </c>
      <c r="AX1238" t="s">
        <v>156</v>
      </c>
      <c r="AY1238" t="s">
        <v>110</v>
      </c>
      <c r="AZ1238">
        <v>321</v>
      </c>
      <c r="BA1238" t="s">
        <v>67</v>
      </c>
      <c r="BB1238">
        <v>0</v>
      </c>
      <c r="BC1238">
        <v>0.24</v>
      </c>
      <c r="BD1238">
        <v>1.9</v>
      </c>
      <c r="BE1238">
        <v>1.9</v>
      </c>
      <c r="BF1238" t="s">
        <v>70</v>
      </c>
      <c r="BG1238" t="s">
        <v>128</v>
      </c>
      <c r="BH1238" t="s">
        <v>1352</v>
      </c>
      <c r="BI1238" t="s">
        <v>67</v>
      </c>
      <c r="BJ1238" t="s">
        <v>147</v>
      </c>
      <c r="BK1238" t="s">
        <v>67</v>
      </c>
      <c r="BL1238" t="s">
        <v>130</v>
      </c>
      <c r="BM1238">
        <v>67.69</v>
      </c>
      <c r="BN1238">
        <v>21.85</v>
      </c>
      <c r="BO1238">
        <v>0.19</v>
      </c>
      <c r="BP1238">
        <v>1.5</v>
      </c>
      <c r="BQ1238" t="s">
        <v>148</v>
      </c>
      <c r="BR1238" t="s">
        <v>139</v>
      </c>
      <c r="BS1238" t="s">
        <v>133</v>
      </c>
      <c r="BT1238" t="s">
        <v>98</v>
      </c>
      <c r="BU1238">
        <v>-1.25</v>
      </c>
      <c r="BV1238">
        <v>-1</v>
      </c>
    </row>
    <row r="1239" spans="1:74" x14ac:dyDescent="0.25">
      <c r="A1239" t="s">
        <v>286</v>
      </c>
      <c r="B1239" t="s">
        <v>171</v>
      </c>
      <c r="C1239" t="s">
        <v>104</v>
      </c>
      <c r="D1239">
        <v>1.6</v>
      </c>
      <c r="E1239">
        <v>0.05</v>
      </c>
      <c r="F1239">
        <v>0.23</v>
      </c>
      <c r="G1239" t="s">
        <v>111</v>
      </c>
      <c r="H1239">
        <v>199</v>
      </c>
      <c r="I1239">
        <v>1.1299999999999999</v>
      </c>
      <c r="J1239" t="s">
        <v>106</v>
      </c>
      <c r="K1239" t="s">
        <v>67</v>
      </c>
      <c r="L1239">
        <v>0</v>
      </c>
      <c r="M1239" t="s">
        <v>116</v>
      </c>
      <c r="N1239" t="s">
        <v>107</v>
      </c>
      <c r="O1239">
        <v>-1.65</v>
      </c>
      <c r="P1239">
        <v>-1.39</v>
      </c>
      <c r="Q1239">
        <v>-1.1200000000000001</v>
      </c>
      <c r="R1239" t="s">
        <v>142</v>
      </c>
      <c r="S1239">
        <v>4.5999999999999996</v>
      </c>
      <c r="T1239" t="s">
        <v>65</v>
      </c>
      <c r="U1239" t="s">
        <v>1371</v>
      </c>
      <c r="V1239" t="s">
        <v>108</v>
      </c>
      <c r="W1239" t="s">
        <v>286</v>
      </c>
      <c r="X1239">
        <v>0.06</v>
      </c>
      <c r="Y1239">
        <v>0.24</v>
      </c>
      <c r="Z1239">
        <v>-1.01</v>
      </c>
      <c r="AA1239" t="s">
        <v>65</v>
      </c>
      <c r="AB1239" t="s">
        <v>92</v>
      </c>
      <c r="AC1239">
        <v>-1.39</v>
      </c>
      <c r="AD1239">
        <v>2021</v>
      </c>
      <c r="AE1239">
        <v>180.1</v>
      </c>
      <c r="AF1239">
        <v>360</v>
      </c>
      <c r="AG1239" t="s">
        <v>93</v>
      </c>
      <c r="AH1239" t="s">
        <v>66</v>
      </c>
      <c r="AI1239">
        <v>1536</v>
      </c>
      <c r="AJ1239">
        <v>0.18</v>
      </c>
      <c r="AK1239" t="s">
        <v>109</v>
      </c>
      <c r="AL1239">
        <v>457758</v>
      </c>
      <c r="AM1239" t="s">
        <v>1018</v>
      </c>
      <c r="AN1239" t="s">
        <v>67</v>
      </c>
      <c r="AO1239" t="s">
        <v>123</v>
      </c>
      <c r="AP1239" t="s">
        <v>124</v>
      </c>
      <c r="AQ1239" t="s">
        <v>68</v>
      </c>
      <c r="AR1239" t="s">
        <v>93</v>
      </c>
      <c r="AS1239" t="s">
        <v>67</v>
      </c>
      <c r="AT1239" t="s">
        <v>146</v>
      </c>
      <c r="AU1239" t="s">
        <v>125</v>
      </c>
      <c r="AV1239" t="s">
        <v>67</v>
      </c>
      <c r="AW1239" t="s">
        <v>126</v>
      </c>
      <c r="AX1239" t="s">
        <v>156</v>
      </c>
      <c r="AY1239" t="s">
        <v>110</v>
      </c>
      <c r="AZ1239">
        <v>322</v>
      </c>
      <c r="BA1239" t="s">
        <v>67</v>
      </c>
      <c r="BB1239">
        <v>0</v>
      </c>
      <c r="BC1239">
        <v>0.27</v>
      </c>
      <c r="BD1239">
        <v>1.9</v>
      </c>
      <c r="BE1239">
        <v>1.9</v>
      </c>
      <c r="BF1239" t="s">
        <v>70</v>
      </c>
      <c r="BG1239" t="s">
        <v>128</v>
      </c>
      <c r="BH1239" t="s">
        <v>1352</v>
      </c>
      <c r="BI1239" t="s">
        <v>67</v>
      </c>
      <c r="BJ1239" t="s">
        <v>147</v>
      </c>
      <c r="BK1239" t="s">
        <v>67</v>
      </c>
      <c r="BL1239" t="s">
        <v>130</v>
      </c>
      <c r="BM1239">
        <v>43.223999999999997</v>
      </c>
      <c r="BN1239">
        <v>10.18</v>
      </c>
      <c r="BO1239">
        <v>0.14000000000000001</v>
      </c>
      <c r="BP1239">
        <v>0.9</v>
      </c>
      <c r="BQ1239" t="s">
        <v>148</v>
      </c>
      <c r="BR1239" t="s">
        <v>139</v>
      </c>
      <c r="BS1239" t="s">
        <v>133</v>
      </c>
      <c r="BT1239" t="s">
        <v>98</v>
      </c>
      <c r="BU1239">
        <v>-1.25</v>
      </c>
      <c r="BV1239">
        <v>-1</v>
      </c>
    </row>
    <row r="1240" spans="1:74" x14ac:dyDescent="0.25">
      <c r="A1240" t="s">
        <v>286</v>
      </c>
      <c r="B1240" t="s">
        <v>171</v>
      </c>
      <c r="C1240" t="s">
        <v>104</v>
      </c>
      <c r="D1240">
        <v>1.5</v>
      </c>
      <c r="E1240">
        <v>0.06</v>
      </c>
      <c r="F1240">
        <v>0.35</v>
      </c>
      <c r="G1240" t="s">
        <v>111</v>
      </c>
      <c r="H1240">
        <v>199</v>
      </c>
      <c r="I1240">
        <v>1.1299999999999999</v>
      </c>
      <c r="J1240" t="s">
        <v>106</v>
      </c>
      <c r="K1240" t="s">
        <v>67</v>
      </c>
      <c r="L1240">
        <v>0</v>
      </c>
      <c r="M1240" t="s">
        <v>116</v>
      </c>
      <c r="N1240" t="s">
        <v>107</v>
      </c>
      <c r="O1240">
        <v>-1.65</v>
      </c>
      <c r="P1240">
        <v>-1.33</v>
      </c>
      <c r="Q1240">
        <v>-1.1499999999999999</v>
      </c>
      <c r="R1240" t="s">
        <v>142</v>
      </c>
      <c r="S1240">
        <v>5</v>
      </c>
      <c r="T1240" t="s">
        <v>65</v>
      </c>
      <c r="U1240" t="s">
        <v>1371</v>
      </c>
      <c r="V1240" t="s">
        <v>108</v>
      </c>
      <c r="W1240" t="s">
        <v>286</v>
      </c>
      <c r="X1240">
        <v>7.0000000000000007E-2</v>
      </c>
      <c r="Y1240">
        <v>0.36</v>
      </c>
      <c r="Z1240">
        <v>-1.02</v>
      </c>
      <c r="AA1240" t="s">
        <v>65</v>
      </c>
      <c r="AB1240" t="s">
        <v>92</v>
      </c>
      <c r="AC1240">
        <v>-1.33</v>
      </c>
      <c r="AD1240">
        <v>2021</v>
      </c>
      <c r="AE1240">
        <v>113.4</v>
      </c>
      <c r="AF1240">
        <v>227</v>
      </c>
      <c r="AG1240" t="s">
        <v>93</v>
      </c>
      <c r="AH1240" t="s">
        <v>66</v>
      </c>
      <c r="AI1240">
        <v>1536</v>
      </c>
      <c r="AJ1240">
        <v>0.23</v>
      </c>
      <c r="AK1240" t="s">
        <v>109</v>
      </c>
      <c r="AL1240">
        <v>457759</v>
      </c>
      <c r="AM1240" t="s">
        <v>1018</v>
      </c>
      <c r="AN1240" t="s">
        <v>67</v>
      </c>
      <c r="AO1240" t="s">
        <v>123</v>
      </c>
      <c r="AP1240" t="s">
        <v>124</v>
      </c>
      <c r="AQ1240" t="s">
        <v>68</v>
      </c>
      <c r="AR1240" t="s">
        <v>93</v>
      </c>
      <c r="AS1240" t="s">
        <v>67</v>
      </c>
      <c r="AT1240" t="s">
        <v>146</v>
      </c>
      <c r="AU1240" t="s">
        <v>125</v>
      </c>
      <c r="AV1240" t="s">
        <v>67</v>
      </c>
      <c r="AW1240" t="s">
        <v>126</v>
      </c>
      <c r="AX1240" t="s">
        <v>156</v>
      </c>
      <c r="AY1240" t="s">
        <v>110</v>
      </c>
      <c r="AZ1240">
        <v>323</v>
      </c>
      <c r="BA1240" t="s">
        <v>67</v>
      </c>
      <c r="BB1240">
        <v>0</v>
      </c>
      <c r="BC1240">
        <v>0.18</v>
      </c>
      <c r="BD1240">
        <v>1.9</v>
      </c>
      <c r="BE1240">
        <v>1.9</v>
      </c>
      <c r="BF1240" t="s">
        <v>70</v>
      </c>
      <c r="BG1240" t="s">
        <v>128</v>
      </c>
      <c r="BH1240" t="s">
        <v>1352</v>
      </c>
      <c r="BI1240" t="s">
        <v>67</v>
      </c>
      <c r="BJ1240" t="s">
        <v>147</v>
      </c>
      <c r="BK1240" t="s">
        <v>67</v>
      </c>
      <c r="BL1240" t="s">
        <v>130</v>
      </c>
      <c r="BM1240">
        <v>40.823999999999998</v>
      </c>
      <c r="BN1240">
        <v>7.69</v>
      </c>
      <c r="BO1240">
        <v>0.08</v>
      </c>
      <c r="BP1240">
        <v>1.3</v>
      </c>
      <c r="BQ1240" t="s">
        <v>148</v>
      </c>
      <c r="BR1240" t="s">
        <v>139</v>
      </c>
      <c r="BS1240" t="s">
        <v>133</v>
      </c>
      <c r="BT1240" t="s">
        <v>98</v>
      </c>
      <c r="BU1240">
        <v>-1.25</v>
      </c>
      <c r="BV1240">
        <v>-1</v>
      </c>
    </row>
    <row r="1241" spans="1:74" x14ac:dyDescent="0.25">
      <c r="A1241" t="s">
        <v>286</v>
      </c>
      <c r="B1241" t="s">
        <v>171</v>
      </c>
      <c r="C1241" t="s">
        <v>104</v>
      </c>
      <c r="D1241">
        <v>2.8</v>
      </c>
      <c r="E1241">
        <v>0.48</v>
      </c>
      <c r="F1241" t="s">
        <v>67</v>
      </c>
      <c r="G1241" t="s">
        <v>111</v>
      </c>
      <c r="H1241">
        <v>199</v>
      </c>
      <c r="I1241">
        <v>1.1299999999999999</v>
      </c>
      <c r="J1241" t="s">
        <v>106</v>
      </c>
      <c r="K1241" t="s">
        <v>67</v>
      </c>
      <c r="L1241">
        <v>0</v>
      </c>
      <c r="M1241" t="s">
        <v>116</v>
      </c>
      <c r="N1241" t="s">
        <v>107</v>
      </c>
      <c r="O1241">
        <v>-1.65</v>
      </c>
      <c r="P1241">
        <v>-1.69</v>
      </c>
      <c r="Q1241">
        <v>-1.34</v>
      </c>
      <c r="R1241" t="s">
        <v>142</v>
      </c>
      <c r="S1241">
        <v>6.1</v>
      </c>
      <c r="T1241" t="s">
        <v>65</v>
      </c>
      <c r="U1241" t="s">
        <v>1372</v>
      </c>
      <c r="V1241" t="s">
        <v>108</v>
      </c>
      <c r="W1241" t="s">
        <v>286</v>
      </c>
      <c r="X1241">
        <v>0.54</v>
      </c>
      <c r="Y1241" t="s">
        <v>67</v>
      </c>
      <c r="Z1241">
        <v>-1.01</v>
      </c>
      <c r="AA1241" t="s">
        <v>65</v>
      </c>
      <c r="AB1241" t="s">
        <v>92</v>
      </c>
      <c r="AC1241">
        <v>-1.69</v>
      </c>
      <c r="AD1241">
        <v>2021</v>
      </c>
      <c r="AE1241">
        <v>126</v>
      </c>
      <c r="AF1241">
        <v>252</v>
      </c>
      <c r="AG1241" t="s">
        <v>93</v>
      </c>
      <c r="AH1241" t="s">
        <v>66</v>
      </c>
      <c r="AI1241">
        <v>1536</v>
      </c>
      <c r="AJ1241">
        <v>1.18</v>
      </c>
      <c r="AK1241" t="s">
        <v>109</v>
      </c>
      <c r="AL1241">
        <v>457763</v>
      </c>
      <c r="AM1241" t="s">
        <v>545</v>
      </c>
      <c r="AN1241" t="s">
        <v>67</v>
      </c>
      <c r="AO1241" t="s">
        <v>123</v>
      </c>
      <c r="AP1241" t="s">
        <v>124</v>
      </c>
      <c r="AQ1241" t="s">
        <v>68</v>
      </c>
      <c r="AR1241" t="s">
        <v>93</v>
      </c>
      <c r="AS1241" t="s">
        <v>67</v>
      </c>
      <c r="AT1241" t="s">
        <v>146</v>
      </c>
      <c r="AU1241" t="s">
        <v>125</v>
      </c>
      <c r="AV1241" t="s">
        <v>67</v>
      </c>
      <c r="AW1241" t="s">
        <v>126</v>
      </c>
      <c r="AX1241" t="s">
        <v>285</v>
      </c>
      <c r="AY1241" t="s">
        <v>110</v>
      </c>
      <c r="AZ1241">
        <v>126</v>
      </c>
      <c r="BA1241" t="s">
        <v>67</v>
      </c>
      <c r="BB1241">
        <v>0</v>
      </c>
      <c r="BC1241">
        <v>0.35</v>
      </c>
      <c r="BD1241">
        <v>2</v>
      </c>
      <c r="BE1241">
        <v>2</v>
      </c>
      <c r="BF1241" t="s">
        <v>70</v>
      </c>
      <c r="BG1241" t="s">
        <v>128</v>
      </c>
      <c r="BH1241" t="s">
        <v>1352</v>
      </c>
      <c r="BI1241" t="s">
        <v>67</v>
      </c>
      <c r="BJ1241" t="s">
        <v>147</v>
      </c>
      <c r="BK1241" t="s">
        <v>67</v>
      </c>
      <c r="BL1241" t="s">
        <v>130</v>
      </c>
      <c r="BM1241" t="s">
        <v>67</v>
      </c>
      <c r="BN1241">
        <v>68.349999999999994</v>
      </c>
      <c r="BO1241">
        <v>0.44</v>
      </c>
      <c r="BP1241">
        <v>2.2000000000000002</v>
      </c>
      <c r="BQ1241" t="s">
        <v>131</v>
      </c>
      <c r="BR1241" t="s">
        <v>139</v>
      </c>
      <c r="BS1241" t="s">
        <v>133</v>
      </c>
      <c r="BT1241" t="s">
        <v>98</v>
      </c>
      <c r="BU1241">
        <v>-1.25</v>
      </c>
      <c r="BV1241">
        <v>-1</v>
      </c>
    </row>
    <row r="1242" spans="1:74" x14ac:dyDescent="0.25">
      <c r="A1242" t="s">
        <v>140</v>
      </c>
      <c r="B1242" t="s">
        <v>103</v>
      </c>
      <c r="C1242" t="s">
        <v>141</v>
      </c>
      <c r="D1242">
        <v>1.8</v>
      </c>
      <c r="E1242">
        <v>0.28000000000000003</v>
      </c>
      <c r="F1242" t="s">
        <v>67</v>
      </c>
      <c r="G1242" t="s">
        <v>88</v>
      </c>
      <c r="H1242">
        <v>199</v>
      </c>
      <c r="I1242">
        <v>1.1299999999999999</v>
      </c>
      <c r="J1242" t="s">
        <v>106</v>
      </c>
      <c r="K1242" t="s">
        <v>67</v>
      </c>
      <c r="L1242">
        <v>0</v>
      </c>
      <c r="M1242" t="s">
        <v>116</v>
      </c>
      <c r="N1242" t="s">
        <v>107</v>
      </c>
      <c r="O1242">
        <v>-1.4</v>
      </c>
      <c r="P1242">
        <v>-1.66</v>
      </c>
      <c r="Q1242">
        <v>-1.34</v>
      </c>
      <c r="R1242" t="s">
        <v>142</v>
      </c>
      <c r="S1242">
        <v>6.5</v>
      </c>
      <c r="T1242" t="s">
        <v>65</v>
      </c>
      <c r="U1242" t="s">
        <v>1373</v>
      </c>
      <c r="V1242" t="s">
        <v>108</v>
      </c>
      <c r="W1242" t="s">
        <v>140</v>
      </c>
      <c r="X1242">
        <v>0.32</v>
      </c>
      <c r="Y1242" t="s">
        <v>67</v>
      </c>
      <c r="Z1242">
        <v>-1</v>
      </c>
      <c r="AA1242" t="s">
        <v>65</v>
      </c>
      <c r="AB1242" t="s">
        <v>92</v>
      </c>
      <c r="AC1242">
        <v>-1.66</v>
      </c>
      <c r="AD1242">
        <v>2021</v>
      </c>
      <c r="AE1242">
        <v>99.7</v>
      </c>
      <c r="AF1242">
        <v>199</v>
      </c>
      <c r="AG1242" t="s">
        <v>93</v>
      </c>
      <c r="AH1242" t="s">
        <v>66</v>
      </c>
      <c r="AI1242">
        <v>1536</v>
      </c>
      <c r="AJ1242">
        <v>0.77</v>
      </c>
      <c r="AK1242" t="s">
        <v>109</v>
      </c>
      <c r="AL1242">
        <v>457764</v>
      </c>
      <c r="AM1242" t="s">
        <v>1374</v>
      </c>
      <c r="AN1242" t="s">
        <v>1375</v>
      </c>
      <c r="AO1242" t="s">
        <v>123</v>
      </c>
      <c r="AP1242" t="s">
        <v>124</v>
      </c>
      <c r="AQ1242" t="s">
        <v>68</v>
      </c>
      <c r="AR1242" t="s">
        <v>93</v>
      </c>
      <c r="AS1242" t="s">
        <v>67</v>
      </c>
      <c r="AT1242" t="s">
        <v>146</v>
      </c>
      <c r="AU1242" t="s">
        <v>125</v>
      </c>
      <c r="AV1242" t="s">
        <v>67</v>
      </c>
      <c r="AW1242" t="s">
        <v>126</v>
      </c>
      <c r="AX1242" t="s">
        <v>285</v>
      </c>
      <c r="AY1242" t="s">
        <v>110</v>
      </c>
      <c r="AZ1242">
        <v>54</v>
      </c>
      <c r="BA1242" t="s">
        <v>67</v>
      </c>
      <c r="BB1242">
        <v>0</v>
      </c>
      <c r="BC1242">
        <v>0.32</v>
      </c>
      <c r="BD1242">
        <v>2.4</v>
      </c>
      <c r="BE1242">
        <v>2.4</v>
      </c>
      <c r="BF1242" t="s">
        <v>70</v>
      </c>
      <c r="BG1242" t="s">
        <v>99</v>
      </c>
      <c r="BH1242" t="s">
        <v>1352</v>
      </c>
      <c r="BI1242" t="s">
        <v>67</v>
      </c>
      <c r="BJ1242" t="s">
        <v>147</v>
      </c>
      <c r="BK1242" t="s">
        <v>67</v>
      </c>
      <c r="BL1242" t="s">
        <v>97</v>
      </c>
      <c r="BM1242" t="s">
        <v>67</v>
      </c>
      <c r="BN1242">
        <v>31.56</v>
      </c>
      <c r="BO1242">
        <v>0.41</v>
      </c>
      <c r="BP1242">
        <v>1.8</v>
      </c>
      <c r="BQ1242" t="s">
        <v>148</v>
      </c>
      <c r="BR1242" t="s">
        <v>247</v>
      </c>
      <c r="BS1242" t="s">
        <v>133</v>
      </c>
      <c r="BT1242" t="s">
        <v>98</v>
      </c>
      <c r="BU1242">
        <v>-1.25</v>
      </c>
      <c r="BV1242">
        <v>-1</v>
      </c>
    </row>
    <row r="1243" spans="1:74" x14ac:dyDescent="0.25">
      <c r="A1243" t="s">
        <v>140</v>
      </c>
      <c r="B1243" t="s">
        <v>103</v>
      </c>
      <c r="C1243" t="s">
        <v>141</v>
      </c>
      <c r="D1243">
        <v>1.7</v>
      </c>
      <c r="E1243">
        <v>0.18</v>
      </c>
      <c r="F1243" t="s">
        <v>67</v>
      </c>
      <c r="G1243" t="s">
        <v>88</v>
      </c>
      <c r="H1243">
        <v>199</v>
      </c>
      <c r="I1243">
        <v>1.1299999999999999</v>
      </c>
      <c r="J1243" t="s">
        <v>106</v>
      </c>
      <c r="K1243" t="s">
        <v>67</v>
      </c>
      <c r="L1243">
        <v>0</v>
      </c>
      <c r="M1243" t="s">
        <v>116</v>
      </c>
      <c r="N1243" t="s">
        <v>107</v>
      </c>
      <c r="O1243">
        <v>-1.25</v>
      </c>
      <c r="P1243">
        <v>-1.33</v>
      </c>
      <c r="Q1243">
        <v>-1.1599999999999999</v>
      </c>
      <c r="R1243" t="s">
        <v>72</v>
      </c>
      <c r="S1243">
        <v>7.1</v>
      </c>
      <c r="T1243" t="s">
        <v>65</v>
      </c>
      <c r="U1243" t="s">
        <v>1376</v>
      </c>
      <c r="V1243" t="s">
        <v>108</v>
      </c>
      <c r="W1243" t="s">
        <v>140</v>
      </c>
      <c r="X1243">
        <v>0.2</v>
      </c>
      <c r="Y1243" t="s">
        <v>67</v>
      </c>
      <c r="Z1243">
        <v>-0.8</v>
      </c>
      <c r="AA1243" t="s">
        <v>65</v>
      </c>
      <c r="AB1243" t="s">
        <v>92</v>
      </c>
      <c r="AC1243">
        <v>-1.33</v>
      </c>
      <c r="AD1243">
        <v>2021</v>
      </c>
      <c r="AE1243">
        <v>94.8</v>
      </c>
      <c r="AF1243">
        <v>190</v>
      </c>
      <c r="AG1243" t="s">
        <v>93</v>
      </c>
      <c r="AH1243" t="s">
        <v>66</v>
      </c>
      <c r="AI1243">
        <v>1536</v>
      </c>
      <c r="AJ1243">
        <v>0.62</v>
      </c>
      <c r="AK1243" t="s">
        <v>109</v>
      </c>
      <c r="AL1243">
        <v>457761</v>
      </c>
      <c r="AM1243" t="s">
        <v>1377</v>
      </c>
      <c r="AN1243" t="s">
        <v>67</v>
      </c>
      <c r="AO1243" t="s">
        <v>123</v>
      </c>
      <c r="AP1243" t="s">
        <v>124</v>
      </c>
      <c r="AQ1243" t="s">
        <v>68</v>
      </c>
      <c r="AR1243" t="s">
        <v>93</v>
      </c>
      <c r="AS1243" t="s">
        <v>67</v>
      </c>
      <c r="AT1243" t="s">
        <v>146</v>
      </c>
      <c r="AU1243" t="s">
        <v>125</v>
      </c>
      <c r="AV1243" t="s">
        <v>67</v>
      </c>
      <c r="AW1243" t="s">
        <v>126</v>
      </c>
      <c r="AX1243" t="s">
        <v>290</v>
      </c>
      <c r="AY1243" t="s">
        <v>110</v>
      </c>
      <c r="AZ1243">
        <v>348</v>
      </c>
      <c r="BA1243" t="s">
        <v>67</v>
      </c>
      <c r="BB1243">
        <v>0</v>
      </c>
      <c r="BC1243">
        <v>0.17</v>
      </c>
      <c r="BD1243">
        <v>2.7</v>
      </c>
      <c r="BE1243">
        <v>2.7</v>
      </c>
      <c r="BF1243" t="s">
        <v>128</v>
      </c>
      <c r="BG1243" t="s">
        <v>128</v>
      </c>
      <c r="BH1243" t="s">
        <v>1352</v>
      </c>
      <c r="BI1243" t="s">
        <v>67</v>
      </c>
      <c r="BJ1243" t="s">
        <v>147</v>
      </c>
      <c r="BK1243" t="s">
        <v>67</v>
      </c>
      <c r="BL1243" t="s">
        <v>130</v>
      </c>
      <c r="BM1243" t="s">
        <v>67</v>
      </c>
      <c r="BN1243">
        <v>19.28</v>
      </c>
      <c r="BO1243">
        <v>0.23</v>
      </c>
      <c r="BP1243">
        <v>1.8</v>
      </c>
      <c r="BQ1243" t="s">
        <v>148</v>
      </c>
      <c r="BR1243" t="s">
        <v>901</v>
      </c>
      <c r="BS1243" t="s">
        <v>133</v>
      </c>
      <c r="BT1243" t="s">
        <v>98</v>
      </c>
      <c r="BU1243">
        <v>-1.1000000000000001</v>
      </c>
      <c r="BV1243">
        <v>-0.85</v>
      </c>
    </row>
    <row r="1244" spans="1:74" x14ac:dyDescent="0.25">
      <c r="A1244" t="s">
        <v>140</v>
      </c>
      <c r="B1244" t="s">
        <v>103</v>
      </c>
      <c r="C1244" t="s">
        <v>141</v>
      </c>
      <c r="D1244">
        <v>1.3</v>
      </c>
      <c r="E1244">
        <v>0.16</v>
      </c>
      <c r="F1244" t="s">
        <v>67</v>
      </c>
      <c r="G1244" t="s">
        <v>88</v>
      </c>
      <c r="H1244">
        <v>199</v>
      </c>
      <c r="I1244">
        <v>1.1299999999999999</v>
      </c>
      <c r="J1244" t="s">
        <v>106</v>
      </c>
      <c r="K1244" t="s">
        <v>67</v>
      </c>
      <c r="L1244">
        <v>0</v>
      </c>
      <c r="M1244" t="s">
        <v>116</v>
      </c>
      <c r="N1244" t="s">
        <v>107</v>
      </c>
      <c r="O1244">
        <v>-1.25</v>
      </c>
      <c r="P1244">
        <v>-1.42</v>
      </c>
      <c r="Q1244">
        <v>-1.25</v>
      </c>
      <c r="R1244" t="s">
        <v>72</v>
      </c>
      <c r="S1244">
        <v>7.1</v>
      </c>
      <c r="T1244" t="s">
        <v>65</v>
      </c>
      <c r="U1244" t="s">
        <v>1376</v>
      </c>
      <c r="V1244" t="s">
        <v>108</v>
      </c>
      <c r="W1244" t="s">
        <v>140</v>
      </c>
      <c r="X1244">
        <v>0.18</v>
      </c>
      <c r="Y1244" t="s">
        <v>67</v>
      </c>
      <c r="Z1244">
        <v>-0.8</v>
      </c>
      <c r="AA1244" t="s">
        <v>65</v>
      </c>
      <c r="AB1244" t="s">
        <v>92</v>
      </c>
      <c r="AC1244">
        <v>-1.42</v>
      </c>
      <c r="AD1244">
        <v>2021</v>
      </c>
      <c r="AE1244">
        <v>71.3</v>
      </c>
      <c r="AF1244">
        <v>143</v>
      </c>
      <c r="AG1244" t="s">
        <v>93</v>
      </c>
      <c r="AH1244" t="s">
        <v>66</v>
      </c>
      <c r="AI1244">
        <v>1536</v>
      </c>
      <c r="AJ1244">
        <v>0.8</v>
      </c>
      <c r="AK1244" t="s">
        <v>109</v>
      </c>
      <c r="AL1244">
        <v>457762</v>
      </c>
      <c r="AM1244" t="s">
        <v>1377</v>
      </c>
      <c r="AN1244" t="s">
        <v>67</v>
      </c>
      <c r="AO1244" t="s">
        <v>123</v>
      </c>
      <c r="AP1244" t="s">
        <v>124</v>
      </c>
      <c r="AQ1244" t="s">
        <v>68</v>
      </c>
      <c r="AR1244" t="s">
        <v>93</v>
      </c>
      <c r="AS1244" t="s">
        <v>67</v>
      </c>
      <c r="AT1244" t="s">
        <v>146</v>
      </c>
      <c r="AU1244" t="s">
        <v>125</v>
      </c>
      <c r="AV1244" t="s">
        <v>67</v>
      </c>
      <c r="AW1244" t="s">
        <v>126</v>
      </c>
      <c r="AX1244" t="s">
        <v>290</v>
      </c>
      <c r="AY1244" t="s">
        <v>110</v>
      </c>
      <c r="AZ1244">
        <v>1185</v>
      </c>
      <c r="BA1244" t="s">
        <v>67</v>
      </c>
      <c r="BB1244">
        <v>0</v>
      </c>
      <c r="BC1244">
        <v>0.17</v>
      </c>
      <c r="BD1244">
        <v>2.7</v>
      </c>
      <c r="BE1244">
        <v>2.7</v>
      </c>
      <c r="BF1244" t="s">
        <v>128</v>
      </c>
      <c r="BG1244" t="s">
        <v>128</v>
      </c>
      <c r="BH1244" t="s">
        <v>1352</v>
      </c>
      <c r="BI1244" t="s">
        <v>67</v>
      </c>
      <c r="BJ1244" t="s">
        <v>147</v>
      </c>
      <c r="BK1244" t="s">
        <v>67</v>
      </c>
      <c r="BL1244" t="s">
        <v>130</v>
      </c>
      <c r="BM1244" t="s">
        <v>67</v>
      </c>
      <c r="BN1244">
        <v>12.89</v>
      </c>
      <c r="BO1244">
        <v>0.32</v>
      </c>
      <c r="BP1244">
        <v>1.8</v>
      </c>
      <c r="BQ1244" t="s">
        <v>148</v>
      </c>
      <c r="BR1244" t="s">
        <v>901</v>
      </c>
      <c r="BS1244" t="s">
        <v>133</v>
      </c>
      <c r="BT1244" t="s">
        <v>98</v>
      </c>
      <c r="BU1244">
        <v>-1.1000000000000001</v>
      </c>
      <c r="BV1244">
        <v>-0.85</v>
      </c>
    </row>
    <row r="1245" spans="1:74" x14ac:dyDescent="0.25">
      <c r="A1245" t="s">
        <v>140</v>
      </c>
      <c r="B1245" t="s">
        <v>103</v>
      </c>
      <c r="C1245" t="s">
        <v>141</v>
      </c>
      <c r="D1245">
        <v>2.8</v>
      </c>
      <c r="E1245">
        <v>0.16</v>
      </c>
      <c r="F1245" t="s">
        <v>67</v>
      </c>
      <c r="G1245" t="s">
        <v>88</v>
      </c>
      <c r="H1245">
        <v>199</v>
      </c>
      <c r="I1245">
        <v>1.1299999999999999</v>
      </c>
      <c r="J1245" t="s">
        <v>106</v>
      </c>
      <c r="K1245" t="s">
        <v>67</v>
      </c>
      <c r="L1245">
        <v>0</v>
      </c>
      <c r="M1245" t="s">
        <v>116</v>
      </c>
      <c r="N1245" t="s">
        <v>107</v>
      </c>
      <c r="O1245">
        <v>-1.25</v>
      </c>
      <c r="P1245">
        <v>-1.45</v>
      </c>
      <c r="Q1245">
        <v>-1.28</v>
      </c>
      <c r="R1245" t="s">
        <v>72</v>
      </c>
      <c r="S1245">
        <v>7.3</v>
      </c>
      <c r="T1245" t="s">
        <v>65</v>
      </c>
      <c r="U1245" t="s">
        <v>1376</v>
      </c>
      <c r="V1245" t="s">
        <v>108</v>
      </c>
      <c r="W1245" t="s">
        <v>140</v>
      </c>
      <c r="X1245">
        <v>0.18</v>
      </c>
      <c r="Y1245" t="s">
        <v>67</v>
      </c>
      <c r="Z1245">
        <v>-0.81</v>
      </c>
      <c r="AA1245" t="s">
        <v>65</v>
      </c>
      <c r="AB1245" t="s">
        <v>92</v>
      </c>
      <c r="AC1245">
        <v>-1.45</v>
      </c>
      <c r="AD1245">
        <v>2021</v>
      </c>
      <c r="AE1245">
        <v>139.1</v>
      </c>
      <c r="AF1245">
        <v>278</v>
      </c>
      <c r="AG1245" t="s">
        <v>93</v>
      </c>
      <c r="AH1245" t="s">
        <v>66</v>
      </c>
      <c r="AI1245">
        <v>1536</v>
      </c>
      <c r="AJ1245">
        <v>0.69</v>
      </c>
      <c r="AK1245" t="s">
        <v>109</v>
      </c>
      <c r="AL1245">
        <v>457765</v>
      </c>
      <c r="AM1245" t="s">
        <v>1377</v>
      </c>
      <c r="AN1245" t="s">
        <v>67</v>
      </c>
      <c r="AO1245" t="s">
        <v>123</v>
      </c>
      <c r="AP1245" t="s">
        <v>124</v>
      </c>
      <c r="AQ1245" t="s">
        <v>68</v>
      </c>
      <c r="AR1245" t="s">
        <v>93</v>
      </c>
      <c r="AS1245" t="s">
        <v>67</v>
      </c>
      <c r="AT1245" t="s">
        <v>146</v>
      </c>
      <c r="AU1245" t="s">
        <v>125</v>
      </c>
      <c r="AV1245" t="s">
        <v>67</v>
      </c>
      <c r="AW1245" t="s">
        <v>126</v>
      </c>
      <c r="AX1245" t="s">
        <v>290</v>
      </c>
      <c r="AY1245" t="s">
        <v>110</v>
      </c>
      <c r="AZ1245">
        <v>346</v>
      </c>
      <c r="BA1245" t="s">
        <v>67</v>
      </c>
      <c r="BB1245">
        <v>0</v>
      </c>
      <c r="BC1245">
        <v>0.17</v>
      </c>
      <c r="BD1245">
        <v>2.7</v>
      </c>
      <c r="BE1245">
        <v>2.7</v>
      </c>
      <c r="BF1245" t="s">
        <v>128</v>
      </c>
      <c r="BG1245" t="s">
        <v>128</v>
      </c>
      <c r="BH1245" t="s">
        <v>1352</v>
      </c>
      <c r="BI1245" t="s">
        <v>67</v>
      </c>
      <c r="BJ1245" t="s">
        <v>147</v>
      </c>
      <c r="BK1245" t="s">
        <v>67</v>
      </c>
      <c r="BL1245" t="s">
        <v>130</v>
      </c>
      <c r="BM1245" t="s">
        <v>67</v>
      </c>
      <c r="BN1245">
        <v>25.15</v>
      </c>
      <c r="BO1245">
        <v>0.35</v>
      </c>
      <c r="BP1245">
        <v>2</v>
      </c>
      <c r="BQ1245" t="s">
        <v>131</v>
      </c>
      <c r="BR1245" t="s">
        <v>901</v>
      </c>
      <c r="BS1245" t="s">
        <v>133</v>
      </c>
      <c r="BT1245" t="s">
        <v>98</v>
      </c>
      <c r="BU1245">
        <v>-1.1000000000000001</v>
      </c>
      <c r="BV1245">
        <v>-0.85</v>
      </c>
    </row>
    <row r="1246" spans="1:74" x14ac:dyDescent="0.25">
      <c r="A1246" t="s">
        <v>140</v>
      </c>
      <c r="B1246" t="s">
        <v>103</v>
      </c>
      <c r="C1246" t="s">
        <v>141</v>
      </c>
      <c r="D1246">
        <v>3.1</v>
      </c>
      <c r="E1246">
        <v>0.15</v>
      </c>
      <c r="F1246" t="s">
        <v>67</v>
      </c>
      <c r="G1246" t="s">
        <v>88</v>
      </c>
      <c r="H1246">
        <v>199</v>
      </c>
      <c r="I1246">
        <v>1.1299999999999999</v>
      </c>
      <c r="J1246" t="s">
        <v>106</v>
      </c>
      <c r="K1246" t="s">
        <v>67</v>
      </c>
      <c r="L1246">
        <v>0</v>
      </c>
      <c r="M1246" t="s">
        <v>116</v>
      </c>
      <c r="N1246" t="s">
        <v>107</v>
      </c>
      <c r="O1246">
        <v>-1.25</v>
      </c>
      <c r="P1246">
        <v>-1.39</v>
      </c>
      <c r="Q1246">
        <v>-1.23</v>
      </c>
      <c r="R1246" t="s">
        <v>72</v>
      </c>
      <c r="S1246">
        <v>7</v>
      </c>
      <c r="T1246" t="s">
        <v>65</v>
      </c>
      <c r="U1246" t="s">
        <v>1376</v>
      </c>
      <c r="V1246" t="s">
        <v>108</v>
      </c>
      <c r="W1246" t="s">
        <v>140</v>
      </c>
      <c r="X1246">
        <v>0.17</v>
      </c>
      <c r="Y1246" t="s">
        <v>67</v>
      </c>
      <c r="Z1246">
        <v>-0.8</v>
      </c>
      <c r="AA1246" t="s">
        <v>65</v>
      </c>
      <c r="AB1246" t="s">
        <v>92</v>
      </c>
      <c r="AC1246">
        <v>-1.39</v>
      </c>
      <c r="AD1246">
        <v>2021</v>
      </c>
      <c r="AE1246">
        <v>185.3</v>
      </c>
      <c r="AF1246">
        <v>371</v>
      </c>
      <c r="AG1246" t="s">
        <v>93</v>
      </c>
      <c r="AH1246" t="s">
        <v>66</v>
      </c>
      <c r="AI1246">
        <v>1536</v>
      </c>
      <c r="AJ1246">
        <v>0.63</v>
      </c>
      <c r="AK1246" t="s">
        <v>109</v>
      </c>
      <c r="AL1246">
        <v>457766</v>
      </c>
      <c r="AM1246" t="s">
        <v>1377</v>
      </c>
      <c r="AN1246" t="s">
        <v>67</v>
      </c>
      <c r="AO1246" t="s">
        <v>123</v>
      </c>
      <c r="AP1246" t="s">
        <v>124</v>
      </c>
      <c r="AQ1246" t="s">
        <v>68</v>
      </c>
      <c r="AR1246" t="s">
        <v>93</v>
      </c>
      <c r="AS1246" t="s">
        <v>67</v>
      </c>
      <c r="AT1246" t="s">
        <v>146</v>
      </c>
      <c r="AU1246" t="s">
        <v>125</v>
      </c>
      <c r="AV1246" t="s">
        <v>67</v>
      </c>
      <c r="AW1246" t="s">
        <v>126</v>
      </c>
      <c r="AX1246" t="s">
        <v>290</v>
      </c>
      <c r="AY1246" t="s">
        <v>110</v>
      </c>
      <c r="AZ1246">
        <v>347</v>
      </c>
      <c r="BA1246" t="s">
        <v>67</v>
      </c>
      <c r="BB1246">
        <v>0</v>
      </c>
      <c r="BC1246">
        <v>0.16</v>
      </c>
      <c r="BD1246">
        <v>2.7</v>
      </c>
      <c r="BE1246">
        <v>2.7</v>
      </c>
      <c r="BF1246" t="s">
        <v>128</v>
      </c>
      <c r="BG1246" t="s">
        <v>128</v>
      </c>
      <c r="BH1246" t="s">
        <v>1352</v>
      </c>
      <c r="BI1246" t="s">
        <v>67</v>
      </c>
      <c r="BJ1246" t="s">
        <v>147</v>
      </c>
      <c r="BK1246" t="s">
        <v>67</v>
      </c>
      <c r="BL1246" t="s">
        <v>130</v>
      </c>
      <c r="BM1246" t="s">
        <v>67</v>
      </c>
      <c r="BN1246">
        <v>31.41</v>
      </c>
      <c r="BO1246">
        <v>0.28999999999999998</v>
      </c>
      <c r="BP1246">
        <v>1.7</v>
      </c>
      <c r="BQ1246" t="s">
        <v>148</v>
      </c>
      <c r="BR1246" t="s">
        <v>901</v>
      </c>
      <c r="BS1246" t="s">
        <v>133</v>
      </c>
      <c r="BT1246" t="s">
        <v>98</v>
      </c>
      <c r="BU1246">
        <v>-1.1000000000000001</v>
      </c>
      <c r="BV1246">
        <v>-0.85</v>
      </c>
    </row>
    <row r="1247" spans="1:74" x14ac:dyDescent="0.25">
      <c r="A1247" t="s">
        <v>140</v>
      </c>
      <c r="B1247" t="s">
        <v>103</v>
      </c>
      <c r="C1247" t="s">
        <v>141</v>
      </c>
      <c r="D1247">
        <v>5.0999999999999996</v>
      </c>
      <c r="E1247">
        <v>0.11</v>
      </c>
      <c r="F1247">
        <v>0.47</v>
      </c>
      <c r="G1247" t="s">
        <v>88</v>
      </c>
      <c r="H1247">
        <v>199</v>
      </c>
      <c r="I1247">
        <v>1.1299999999999999</v>
      </c>
      <c r="J1247" t="s">
        <v>106</v>
      </c>
      <c r="K1247" t="s">
        <v>67</v>
      </c>
      <c r="L1247">
        <v>0</v>
      </c>
      <c r="M1247" t="s">
        <v>116</v>
      </c>
      <c r="N1247" t="s">
        <v>107</v>
      </c>
      <c r="O1247">
        <v>-1.4</v>
      </c>
      <c r="P1247">
        <v>-1.1000000000000001</v>
      </c>
      <c r="Q1247">
        <v>-1.04</v>
      </c>
      <c r="R1247" t="s">
        <v>142</v>
      </c>
      <c r="S1247">
        <v>6.3</v>
      </c>
      <c r="T1247" t="s">
        <v>65</v>
      </c>
      <c r="U1247" t="s">
        <v>1378</v>
      </c>
      <c r="V1247" t="s">
        <v>108</v>
      </c>
      <c r="W1247" t="s">
        <v>140</v>
      </c>
      <c r="X1247">
        <v>0.12</v>
      </c>
      <c r="Y1247">
        <v>0.48</v>
      </c>
      <c r="Z1247">
        <v>-0.8</v>
      </c>
      <c r="AA1247" t="s">
        <v>65</v>
      </c>
      <c r="AB1247" t="s">
        <v>92</v>
      </c>
      <c r="AC1247">
        <v>-1.1000000000000001</v>
      </c>
      <c r="AD1247">
        <v>2021</v>
      </c>
      <c r="AE1247">
        <v>242.1</v>
      </c>
      <c r="AF1247">
        <v>484</v>
      </c>
      <c r="AG1247" t="s">
        <v>93</v>
      </c>
      <c r="AH1247" t="s">
        <v>66</v>
      </c>
      <c r="AI1247">
        <v>1536</v>
      </c>
      <c r="AJ1247">
        <v>0.48</v>
      </c>
      <c r="AK1247" t="s">
        <v>109</v>
      </c>
      <c r="AL1247">
        <v>457767</v>
      </c>
      <c r="AM1247" t="s">
        <v>746</v>
      </c>
      <c r="AN1247" t="s">
        <v>67</v>
      </c>
      <c r="AO1247" t="s">
        <v>123</v>
      </c>
      <c r="AP1247" t="s">
        <v>124</v>
      </c>
      <c r="AQ1247" t="s">
        <v>68</v>
      </c>
      <c r="AR1247" t="s">
        <v>93</v>
      </c>
      <c r="AS1247" t="s">
        <v>67</v>
      </c>
      <c r="AT1247" t="s">
        <v>146</v>
      </c>
      <c r="AU1247" t="s">
        <v>125</v>
      </c>
      <c r="AV1247" t="s">
        <v>67</v>
      </c>
      <c r="AW1247" t="s">
        <v>126</v>
      </c>
      <c r="AX1247" t="s">
        <v>307</v>
      </c>
      <c r="AY1247" t="s">
        <v>110</v>
      </c>
      <c r="AZ1247">
        <v>155</v>
      </c>
      <c r="BA1247" t="s">
        <v>67</v>
      </c>
      <c r="BB1247">
        <v>0</v>
      </c>
      <c r="BC1247">
        <v>0.06</v>
      </c>
      <c r="BD1247">
        <v>2.1</v>
      </c>
      <c r="BE1247">
        <v>2.1</v>
      </c>
      <c r="BF1247" t="s">
        <v>128</v>
      </c>
      <c r="BG1247" t="s">
        <v>128</v>
      </c>
      <c r="BH1247" t="s">
        <v>1352</v>
      </c>
      <c r="BI1247" t="s">
        <v>67</v>
      </c>
      <c r="BJ1247" t="s">
        <v>147</v>
      </c>
      <c r="BK1247" t="s">
        <v>67</v>
      </c>
      <c r="BL1247" t="s">
        <v>130</v>
      </c>
      <c r="BM1247">
        <v>116.208</v>
      </c>
      <c r="BN1247">
        <v>30.1</v>
      </c>
      <c r="BO1247">
        <v>0</v>
      </c>
      <c r="BP1247">
        <v>2.1</v>
      </c>
      <c r="BQ1247" t="s">
        <v>131</v>
      </c>
      <c r="BR1247" t="s">
        <v>1379</v>
      </c>
      <c r="BS1247" t="s">
        <v>133</v>
      </c>
      <c r="BT1247" t="s">
        <v>98</v>
      </c>
      <c r="BU1247">
        <v>-1.1000000000000001</v>
      </c>
      <c r="BV1247">
        <v>-0.85</v>
      </c>
    </row>
    <row r="1248" spans="1:74" x14ac:dyDescent="0.25">
      <c r="A1248" t="s">
        <v>140</v>
      </c>
      <c r="B1248" t="s">
        <v>103</v>
      </c>
      <c r="C1248" t="s">
        <v>141</v>
      </c>
      <c r="D1248">
        <v>3.9</v>
      </c>
      <c r="E1248">
        <v>0.35</v>
      </c>
      <c r="F1248" t="s">
        <v>67</v>
      </c>
      <c r="G1248" t="s">
        <v>73</v>
      </c>
      <c r="H1248">
        <v>199</v>
      </c>
      <c r="I1248">
        <v>1.1299999999999999</v>
      </c>
      <c r="J1248" t="s">
        <v>106</v>
      </c>
      <c r="K1248" t="s">
        <v>67</v>
      </c>
      <c r="L1248">
        <v>0</v>
      </c>
      <c r="M1248" t="s">
        <v>116</v>
      </c>
      <c r="N1248" t="s">
        <v>315</v>
      </c>
      <c r="O1248">
        <v>-1.4</v>
      </c>
      <c r="P1248">
        <v>-1.47</v>
      </c>
      <c r="Q1248">
        <v>-1.22</v>
      </c>
      <c r="R1248" t="s">
        <v>142</v>
      </c>
      <c r="S1248">
        <v>6.8</v>
      </c>
      <c r="T1248" t="s">
        <v>65</v>
      </c>
      <c r="U1248" t="s">
        <v>1378</v>
      </c>
      <c r="V1248" t="s">
        <v>108</v>
      </c>
      <c r="W1248" t="s">
        <v>140</v>
      </c>
      <c r="X1248">
        <v>0.4</v>
      </c>
      <c r="Y1248" t="s">
        <v>67</v>
      </c>
      <c r="Z1248">
        <v>-0.81</v>
      </c>
      <c r="AA1248" t="s">
        <v>65</v>
      </c>
      <c r="AB1248" t="s">
        <v>316</v>
      </c>
      <c r="AC1248">
        <v>-1.47</v>
      </c>
      <c r="AD1248">
        <v>2021</v>
      </c>
      <c r="AE1248">
        <v>151.5</v>
      </c>
      <c r="AF1248">
        <v>303</v>
      </c>
      <c r="AG1248" t="s">
        <v>93</v>
      </c>
      <c r="AH1248" t="s">
        <v>66</v>
      </c>
      <c r="AI1248">
        <v>1536</v>
      </c>
      <c r="AJ1248">
        <v>1.1100000000000001</v>
      </c>
      <c r="AK1248" t="s">
        <v>109</v>
      </c>
      <c r="AL1248">
        <v>457768</v>
      </c>
      <c r="AM1248" t="s">
        <v>746</v>
      </c>
      <c r="AN1248" t="s">
        <v>67</v>
      </c>
      <c r="AO1248" t="s">
        <v>123</v>
      </c>
      <c r="AP1248" t="s">
        <v>124</v>
      </c>
      <c r="AQ1248" t="s">
        <v>68</v>
      </c>
      <c r="AR1248" t="s">
        <v>93</v>
      </c>
      <c r="AS1248" t="s">
        <v>67</v>
      </c>
      <c r="AT1248" t="s">
        <v>146</v>
      </c>
      <c r="AU1248" t="s">
        <v>125</v>
      </c>
      <c r="AV1248" t="s">
        <v>67</v>
      </c>
      <c r="AW1248" t="s">
        <v>126</v>
      </c>
      <c r="AX1248" t="s">
        <v>307</v>
      </c>
      <c r="AY1248" t="s">
        <v>110</v>
      </c>
      <c r="AZ1248">
        <v>161</v>
      </c>
      <c r="BA1248" t="s">
        <v>67</v>
      </c>
      <c r="BB1248">
        <v>0</v>
      </c>
      <c r="BC1248">
        <v>0.25</v>
      </c>
      <c r="BD1248">
        <v>2.1</v>
      </c>
      <c r="BE1248">
        <v>2.1</v>
      </c>
      <c r="BF1248" t="s">
        <v>303</v>
      </c>
      <c r="BG1248" t="s">
        <v>99</v>
      </c>
      <c r="BH1248" t="s">
        <v>1352</v>
      </c>
      <c r="BI1248" t="s">
        <v>67</v>
      </c>
      <c r="BJ1248" t="s">
        <v>147</v>
      </c>
      <c r="BK1248" t="s">
        <v>67</v>
      </c>
      <c r="BL1248" t="s">
        <v>179</v>
      </c>
      <c r="BM1248" t="s">
        <v>67</v>
      </c>
      <c r="BN1248">
        <v>59.91</v>
      </c>
      <c r="BO1248">
        <v>0.37</v>
      </c>
      <c r="BP1248">
        <v>2.6</v>
      </c>
      <c r="BQ1248" t="s">
        <v>131</v>
      </c>
      <c r="BR1248" t="s">
        <v>1380</v>
      </c>
      <c r="BS1248" t="s">
        <v>133</v>
      </c>
      <c r="BT1248" t="s">
        <v>98</v>
      </c>
      <c r="BU1248">
        <v>-1.1000000000000001</v>
      </c>
      <c r="BV1248">
        <v>-0.85</v>
      </c>
    </row>
    <row r="1249" spans="1:74" x14ac:dyDescent="0.25">
      <c r="A1249" t="s">
        <v>140</v>
      </c>
      <c r="B1249" t="s">
        <v>103</v>
      </c>
      <c r="C1249" t="s">
        <v>141</v>
      </c>
      <c r="D1249">
        <v>4.5</v>
      </c>
      <c r="E1249">
        <v>0.23</v>
      </c>
      <c r="F1249" t="s">
        <v>67</v>
      </c>
      <c r="G1249" t="s">
        <v>88</v>
      </c>
      <c r="H1249">
        <v>199</v>
      </c>
      <c r="I1249">
        <v>1.1299999999999999</v>
      </c>
      <c r="J1249" t="s">
        <v>106</v>
      </c>
      <c r="K1249" t="s">
        <v>67</v>
      </c>
      <c r="L1249">
        <v>0</v>
      </c>
      <c r="M1249" t="s">
        <v>116</v>
      </c>
      <c r="N1249" t="s">
        <v>107</v>
      </c>
      <c r="O1249">
        <v>-1.4</v>
      </c>
      <c r="P1249">
        <v>-1.3</v>
      </c>
      <c r="Q1249">
        <v>-1.1599999999999999</v>
      </c>
      <c r="R1249" t="s">
        <v>142</v>
      </c>
      <c r="S1249">
        <v>6.7</v>
      </c>
      <c r="T1249" t="s">
        <v>65</v>
      </c>
      <c r="U1249" t="s">
        <v>1378</v>
      </c>
      <c r="V1249" t="s">
        <v>108</v>
      </c>
      <c r="W1249" t="s">
        <v>140</v>
      </c>
      <c r="X1249">
        <v>0.26</v>
      </c>
      <c r="Y1249" t="s">
        <v>67</v>
      </c>
      <c r="Z1249">
        <v>-0.8</v>
      </c>
      <c r="AA1249" t="s">
        <v>65</v>
      </c>
      <c r="AB1249" t="s">
        <v>92</v>
      </c>
      <c r="AC1249">
        <v>-1.3</v>
      </c>
      <c r="AD1249">
        <v>2021</v>
      </c>
      <c r="AE1249">
        <v>180.6</v>
      </c>
      <c r="AF1249">
        <v>361</v>
      </c>
      <c r="AG1249" t="s">
        <v>93</v>
      </c>
      <c r="AH1249" t="s">
        <v>66</v>
      </c>
      <c r="AI1249">
        <v>1536</v>
      </c>
      <c r="AJ1249">
        <v>0.92</v>
      </c>
      <c r="AK1249" t="s">
        <v>109</v>
      </c>
      <c r="AL1249">
        <v>457769</v>
      </c>
      <c r="AM1249" t="s">
        <v>746</v>
      </c>
      <c r="AN1249" t="s">
        <v>67</v>
      </c>
      <c r="AO1249" t="s">
        <v>123</v>
      </c>
      <c r="AP1249" t="s">
        <v>124</v>
      </c>
      <c r="AQ1249" t="s">
        <v>68</v>
      </c>
      <c r="AR1249" t="s">
        <v>93</v>
      </c>
      <c r="AS1249" t="s">
        <v>67</v>
      </c>
      <c r="AT1249" t="s">
        <v>146</v>
      </c>
      <c r="AU1249" t="s">
        <v>125</v>
      </c>
      <c r="AV1249" t="s">
        <v>67</v>
      </c>
      <c r="AW1249" t="s">
        <v>126</v>
      </c>
      <c r="AX1249" t="s">
        <v>307</v>
      </c>
      <c r="AY1249" t="s">
        <v>110</v>
      </c>
      <c r="AZ1249">
        <v>162</v>
      </c>
      <c r="BA1249" t="s">
        <v>67</v>
      </c>
      <c r="BB1249">
        <v>0</v>
      </c>
      <c r="BC1249">
        <v>0.14000000000000001</v>
      </c>
      <c r="BD1249">
        <v>2.1</v>
      </c>
      <c r="BE1249">
        <v>2.1</v>
      </c>
      <c r="BF1249" t="s">
        <v>128</v>
      </c>
      <c r="BG1249" t="s">
        <v>128</v>
      </c>
      <c r="BH1249" t="s">
        <v>1352</v>
      </c>
      <c r="BI1249" t="s">
        <v>67</v>
      </c>
      <c r="BJ1249" t="s">
        <v>147</v>
      </c>
      <c r="BK1249" t="s">
        <v>67</v>
      </c>
      <c r="BL1249" t="s">
        <v>130</v>
      </c>
      <c r="BM1249" t="s">
        <v>67</v>
      </c>
      <c r="BN1249">
        <v>46.94</v>
      </c>
      <c r="BO1249">
        <v>0.2</v>
      </c>
      <c r="BP1249">
        <v>2.5</v>
      </c>
      <c r="BQ1249" t="s">
        <v>131</v>
      </c>
      <c r="BR1249" t="s">
        <v>1379</v>
      </c>
      <c r="BS1249" t="s">
        <v>133</v>
      </c>
      <c r="BT1249" t="s">
        <v>98</v>
      </c>
      <c r="BU1249">
        <v>-1.1000000000000001</v>
      </c>
      <c r="BV1249">
        <v>-0.85</v>
      </c>
    </row>
    <row r="1250" spans="1:74" x14ac:dyDescent="0.25">
      <c r="A1250" t="s">
        <v>140</v>
      </c>
      <c r="B1250" t="s">
        <v>103</v>
      </c>
      <c r="C1250" t="s">
        <v>141</v>
      </c>
      <c r="D1250">
        <v>2.1</v>
      </c>
      <c r="E1250">
        <v>0.64</v>
      </c>
      <c r="F1250" t="s">
        <v>67</v>
      </c>
      <c r="G1250" t="s">
        <v>73</v>
      </c>
      <c r="H1250">
        <v>199</v>
      </c>
      <c r="I1250">
        <v>1.1299999999999999</v>
      </c>
      <c r="J1250" t="s">
        <v>106</v>
      </c>
      <c r="K1250" t="s">
        <v>67</v>
      </c>
      <c r="L1250">
        <v>1</v>
      </c>
      <c r="M1250" t="s">
        <v>116</v>
      </c>
      <c r="N1250" t="s">
        <v>315</v>
      </c>
      <c r="O1250">
        <v>-1.4</v>
      </c>
      <c r="P1250">
        <v>-1.51</v>
      </c>
      <c r="Q1250">
        <v>-1.08</v>
      </c>
      <c r="R1250" t="s">
        <v>142</v>
      </c>
      <c r="S1250">
        <v>6.7</v>
      </c>
      <c r="T1250" t="s">
        <v>65</v>
      </c>
      <c r="U1250" t="s">
        <v>1378</v>
      </c>
      <c r="V1250" t="s">
        <v>108</v>
      </c>
      <c r="W1250" t="s">
        <v>140</v>
      </c>
      <c r="X1250">
        <v>0.72</v>
      </c>
      <c r="Y1250" t="s">
        <v>67</v>
      </c>
      <c r="Z1250">
        <v>-0.79</v>
      </c>
      <c r="AA1250" t="s">
        <v>65</v>
      </c>
      <c r="AB1250" t="s">
        <v>316</v>
      </c>
      <c r="AC1250">
        <v>-1.51</v>
      </c>
      <c r="AD1250">
        <v>2021</v>
      </c>
      <c r="AE1250">
        <v>84.7</v>
      </c>
      <c r="AF1250">
        <v>169</v>
      </c>
      <c r="AG1250" t="s">
        <v>93</v>
      </c>
      <c r="AH1250" t="s">
        <v>66</v>
      </c>
      <c r="AI1250">
        <v>1536</v>
      </c>
      <c r="AJ1250">
        <v>1.22</v>
      </c>
      <c r="AK1250" t="s">
        <v>109</v>
      </c>
      <c r="AL1250">
        <v>457770</v>
      </c>
      <c r="AM1250" t="s">
        <v>746</v>
      </c>
      <c r="AN1250" t="s">
        <v>67</v>
      </c>
      <c r="AO1250" t="s">
        <v>123</v>
      </c>
      <c r="AP1250" t="s">
        <v>124</v>
      </c>
      <c r="AQ1250" t="s">
        <v>68</v>
      </c>
      <c r="AR1250" t="s">
        <v>93</v>
      </c>
      <c r="AS1250" t="s">
        <v>67</v>
      </c>
      <c r="AT1250" t="s">
        <v>146</v>
      </c>
      <c r="AU1250" t="s">
        <v>125</v>
      </c>
      <c r="AV1250" t="s">
        <v>67</v>
      </c>
      <c r="AW1250" t="s">
        <v>126</v>
      </c>
      <c r="AX1250" t="s">
        <v>307</v>
      </c>
      <c r="AY1250" t="s">
        <v>110</v>
      </c>
      <c r="AZ1250">
        <v>163</v>
      </c>
      <c r="BA1250" t="s">
        <v>67</v>
      </c>
      <c r="BB1250">
        <v>0</v>
      </c>
      <c r="BC1250">
        <v>0.43</v>
      </c>
      <c r="BD1250">
        <v>2.1</v>
      </c>
      <c r="BE1250">
        <v>2.1</v>
      </c>
      <c r="BF1250" t="s">
        <v>303</v>
      </c>
      <c r="BG1250" t="s">
        <v>99</v>
      </c>
      <c r="BH1250" t="s">
        <v>1352</v>
      </c>
      <c r="BI1250" t="s">
        <v>67</v>
      </c>
      <c r="BJ1250" t="s">
        <v>147</v>
      </c>
      <c r="BK1250" t="s">
        <v>67</v>
      </c>
      <c r="BL1250" t="s">
        <v>179</v>
      </c>
      <c r="BM1250" t="s">
        <v>67</v>
      </c>
      <c r="BN1250">
        <v>61.23</v>
      </c>
      <c r="BO1250">
        <v>0.41</v>
      </c>
      <c r="BP1250">
        <v>2.5</v>
      </c>
      <c r="BQ1250" t="s">
        <v>131</v>
      </c>
      <c r="BR1250" t="s">
        <v>1380</v>
      </c>
      <c r="BS1250" t="s">
        <v>133</v>
      </c>
      <c r="BT1250" t="s">
        <v>98</v>
      </c>
      <c r="BU1250">
        <v>-1.1000000000000001</v>
      </c>
      <c r="BV1250">
        <v>-0.85</v>
      </c>
    </row>
    <row r="1251" spans="1:74" x14ac:dyDescent="0.25">
      <c r="A1251" t="s">
        <v>140</v>
      </c>
      <c r="B1251" t="s">
        <v>103</v>
      </c>
      <c r="C1251" t="s">
        <v>141</v>
      </c>
      <c r="D1251">
        <v>0.6</v>
      </c>
      <c r="E1251">
        <v>0.35</v>
      </c>
      <c r="F1251" t="s">
        <v>67</v>
      </c>
      <c r="G1251" t="s">
        <v>88</v>
      </c>
      <c r="H1251">
        <v>199</v>
      </c>
      <c r="I1251">
        <v>1.1299999999999999</v>
      </c>
      <c r="J1251" t="s">
        <v>106</v>
      </c>
      <c r="K1251" t="s">
        <v>67</v>
      </c>
      <c r="L1251">
        <v>0</v>
      </c>
      <c r="M1251" t="s">
        <v>116</v>
      </c>
      <c r="N1251" t="s">
        <v>107</v>
      </c>
      <c r="O1251">
        <v>-1.4</v>
      </c>
      <c r="P1251">
        <v>-1.47</v>
      </c>
      <c r="Q1251">
        <v>-1.22</v>
      </c>
      <c r="R1251" t="s">
        <v>142</v>
      </c>
      <c r="S1251">
        <v>6.8</v>
      </c>
      <c r="T1251" t="s">
        <v>65</v>
      </c>
      <c r="U1251" t="s">
        <v>1378</v>
      </c>
      <c r="V1251" t="s">
        <v>108</v>
      </c>
      <c r="W1251" t="s">
        <v>140</v>
      </c>
      <c r="X1251">
        <v>0.4</v>
      </c>
      <c r="Y1251" t="s">
        <v>67</v>
      </c>
      <c r="Z1251">
        <v>-0.81</v>
      </c>
      <c r="AA1251" t="s">
        <v>65</v>
      </c>
      <c r="AB1251" t="s">
        <v>92</v>
      </c>
      <c r="AC1251">
        <v>-1.47</v>
      </c>
      <c r="AD1251">
        <v>2021</v>
      </c>
      <c r="AE1251">
        <v>22.7</v>
      </c>
      <c r="AF1251">
        <v>45</v>
      </c>
      <c r="AG1251" t="s">
        <v>93</v>
      </c>
      <c r="AH1251" t="s">
        <v>66</v>
      </c>
      <c r="AI1251">
        <v>1536</v>
      </c>
      <c r="AJ1251">
        <v>1.1100000000000001</v>
      </c>
      <c r="AK1251" t="s">
        <v>109</v>
      </c>
      <c r="AL1251">
        <v>459540</v>
      </c>
      <c r="AM1251" t="s">
        <v>746</v>
      </c>
      <c r="AN1251" t="s">
        <v>67</v>
      </c>
      <c r="AO1251" t="s">
        <v>123</v>
      </c>
      <c r="AP1251" t="s">
        <v>124</v>
      </c>
      <c r="AQ1251" t="s">
        <v>68</v>
      </c>
      <c r="AR1251" t="s">
        <v>93</v>
      </c>
      <c r="AS1251" t="s">
        <v>67</v>
      </c>
      <c r="AT1251" t="s">
        <v>146</v>
      </c>
      <c r="AU1251" t="s">
        <v>125</v>
      </c>
      <c r="AV1251" t="s">
        <v>67</v>
      </c>
      <c r="AW1251" t="s">
        <v>126</v>
      </c>
      <c r="AX1251" t="s">
        <v>307</v>
      </c>
      <c r="AY1251" t="s">
        <v>110</v>
      </c>
      <c r="AZ1251">
        <v>161</v>
      </c>
      <c r="BA1251" t="s">
        <v>67</v>
      </c>
      <c r="BB1251">
        <v>0</v>
      </c>
      <c r="BC1251">
        <v>0.25</v>
      </c>
      <c r="BD1251">
        <v>2.1</v>
      </c>
      <c r="BE1251">
        <v>2.1</v>
      </c>
      <c r="BF1251" t="s">
        <v>128</v>
      </c>
      <c r="BG1251" t="s">
        <v>128</v>
      </c>
      <c r="BH1251" t="s">
        <v>1352</v>
      </c>
      <c r="BI1251" t="s">
        <v>67</v>
      </c>
      <c r="BJ1251" t="s">
        <v>147</v>
      </c>
      <c r="BK1251" t="s">
        <v>67</v>
      </c>
      <c r="BL1251" t="s">
        <v>130</v>
      </c>
      <c r="BM1251" t="s">
        <v>67</v>
      </c>
      <c r="BN1251">
        <v>8.98</v>
      </c>
      <c r="BO1251">
        <v>0.37</v>
      </c>
      <c r="BP1251">
        <v>2.6</v>
      </c>
      <c r="BQ1251" t="s">
        <v>131</v>
      </c>
      <c r="BR1251" t="s">
        <v>1379</v>
      </c>
      <c r="BS1251" t="s">
        <v>133</v>
      </c>
      <c r="BT1251" t="s">
        <v>98</v>
      </c>
      <c r="BU1251">
        <v>-1.1000000000000001</v>
      </c>
      <c r="BV1251">
        <v>-0.85</v>
      </c>
    </row>
    <row r="1252" spans="1:74" x14ac:dyDescent="0.25">
      <c r="A1252" t="s">
        <v>170</v>
      </c>
      <c r="B1252" t="s">
        <v>171</v>
      </c>
      <c r="C1252" t="s">
        <v>165</v>
      </c>
      <c r="D1252">
        <v>3.1</v>
      </c>
      <c r="E1252">
        <v>0.26</v>
      </c>
      <c r="F1252" t="s">
        <v>67</v>
      </c>
      <c r="G1252" t="s">
        <v>73</v>
      </c>
      <c r="H1252">
        <v>199</v>
      </c>
      <c r="I1252">
        <v>1.1299999999999999</v>
      </c>
      <c r="J1252" t="s">
        <v>106</v>
      </c>
      <c r="K1252" t="s">
        <v>67</v>
      </c>
      <c r="L1252">
        <v>0</v>
      </c>
      <c r="M1252" t="s">
        <v>116</v>
      </c>
      <c r="N1252" t="s">
        <v>160</v>
      </c>
      <c r="O1252">
        <v>-1.4</v>
      </c>
      <c r="P1252">
        <v>-1.64</v>
      </c>
      <c r="Q1252">
        <v>-1.42</v>
      </c>
      <c r="R1252" t="s">
        <v>142</v>
      </c>
      <c r="S1252">
        <v>6.1</v>
      </c>
      <c r="T1252" t="s">
        <v>65</v>
      </c>
      <c r="U1252" t="s">
        <v>1381</v>
      </c>
      <c r="V1252" t="s">
        <v>108</v>
      </c>
      <c r="W1252" t="s">
        <v>170</v>
      </c>
      <c r="X1252">
        <v>0.28999999999999998</v>
      </c>
      <c r="Y1252" t="s">
        <v>67</v>
      </c>
      <c r="Z1252">
        <v>-1.01</v>
      </c>
      <c r="AA1252" t="s">
        <v>65</v>
      </c>
      <c r="AB1252" t="s">
        <v>100</v>
      </c>
      <c r="AC1252">
        <v>-1.64</v>
      </c>
      <c r="AD1252">
        <v>2021</v>
      </c>
      <c r="AE1252">
        <v>169.7</v>
      </c>
      <c r="AF1252">
        <v>339</v>
      </c>
      <c r="AG1252" t="s">
        <v>93</v>
      </c>
      <c r="AH1252" t="s">
        <v>66</v>
      </c>
      <c r="AI1252">
        <v>1536</v>
      </c>
      <c r="AJ1252">
        <v>0.75</v>
      </c>
      <c r="AK1252" t="s">
        <v>109</v>
      </c>
      <c r="AL1252">
        <v>457771</v>
      </c>
      <c r="AM1252" t="s">
        <v>833</v>
      </c>
      <c r="AN1252" t="s">
        <v>67</v>
      </c>
      <c r="AO1252" t="s">
        <v>123</v>
      </c>
      <c r="AP1252" t="s">
        <v>124</v>
      </c>
      <c r="AQ1252" t="s">
        <v>68</v>
      </c>
      <c r="AR1252" t="s">
        <v>93</v>
      </c>
      <c r="AS1252" t="s">
        <v>67</v>
      </c>
      <c r="AT1252" t="s">
        <v>146</v>
      </c>
      <c r="AU1252" t="s">
        <v>125</v>
      </c>
      <c r="AV1252" t="s">
        <v>67</v>
      </c>
      <c r="AW1252" t="s">
        <v>126</v>
      </c>
      <c r="AX1252" t="s">
        <v>432</v>
      </c>
      <c r="AY1252" t="s">
        <v>110</v>
      </c>
      <c r="AZ1252">
        <v>429</v>
      </c>
      <c r="BA1252" t="s">
        <v>67</v>
      </c>
      <c r="BB1252">
        <v>0</v>
      </c>
      <c r="BC1252">
        <v>0.22</v>
      </c>
      <c r="BD1252">
        <v>2.2000000000000002</v>
      </c>
      <c r="BE1252">
        <v>2.2000000000000002</v>
      </c>
      <c r="BF1252" t="s">
        <v>70</v>
      </c>
      <c r="BG1252" t="s">
        <v>99</v>
      </c>
      <c r="BH1252" t="s">
        <v>1352</v>
      </c>
      <c r="BI1252" t="s">
        <v>67</v>
      </c>
      <c r="BJ1252" t="s">
        <v>147</v>
      </c>
      <c r="BK1252" t="s">
        <v>67</v>
      </c>
      <c r="BL1252" t="s">
        <v>97</v>
      </c>
      <c r="BM1252" t="s">
        <v>67</v>
      </c>
      <c r="BN1252">
        <v>49.86</v>
      </c>
      <c r="BO1252">
        <v>0.39</v>
      </c>
      <c r="BP1252">
        <v>1.8</v>
      </c>
      <c r="BQ1252" t="s">
        <v>148</v>
      </c>
      <c r="BR1252" t="s">
        <v>247</v>
      </c>
      <c r="BS1252" t="s">
        <v>133</v>
      </c>
      <c r="BT1252" t="s">
        <v>98</v>
      </c>
      <c r="BU1252">
        <v>-1.25</v>
      </c>
      <c r="BV1252">
        <v>-1</v>
      </c>
    </row>
    <row r="1253" spans="1:74" x14ac:dyDescent="0.25">
      <c r="A1253" t="s">
        <v>170</v>
      </c>
      <c r="B1253" t="s">
        <v>171</v>
      </c>
      <c r="C1253" t="s">
        <v>165</v>
      </c>
      <c r="D1253">
        <v>0.8</v>
      </c>
      <c r="E1253">
        <v>0.28999999999999998</v>
      </c>
      <c r="F1253" t="s">
        <v>67</v>
      </c>
      <c r="G1253" t="s">
        <v>73</v>
      </c>
      <c r="H1253">
        <v>199</v>
      </c>
      <c r="I1253">
        <v>1.1299999999999999</v>
      </c>
      <c r="J1253" t="s">
        <v>89</v>
      </c>
      <c r="K1253" t="s">
        <v>67</v>
      </c>
      <c r="L1253">
        <v>0</v>
      </c>
      <c r="M1253" t="s">
        <v>116</v>
      </c>
      <c r="N1253" t="s">
        <v>160</v>
      </c>
      <c r="O1253">
        <v>-1.4</v>
      </c>
      <c r="P1253">
        <v>-1.62</v>
      </c>
      <c r="Q1253">
        <v>-1.33</v>
      </c>
      <c r="R1253" t="s">
        <v>142</v>
      </c>
      <c r="S1253">
        <v>6</v>
      </c>
      <c r="T1253" t="s">
        <v>65</v>
      </c>
      <c r="U1253" t="s">
        <v>1381</v>
      </c>
      <c r="V1253" t="s">
        <v>144</v>
      </c>
      <c r="W1253" t="s">
        <v>170</v>
      </c>
      <c r="X1253">
        <v>0.33</v>
      </c>
      <c r="Y1253" t="s">
        <v>67</v>
      </c>
      <c r="Z1253">
        <v>-0.97</v>
      </c>
      <c r="AA1253" t="s">
        <v>65</v>
      </c>
      <c r="AB1253" t="s">
        <v>100</v>
      </c>
      <c r="AC1253">
        <v>-1.62</v>
      </c>
      <c r="AD1253">
        <v>2021</v>
      </c>
      <c r="AE1253">
        <v>48</v>
      </c>
      <c r="AF1253">
        <v>96</v>
      </c>
      <c r="AG1253" t="s">
        <v>93</v>
      </c>
      <c r="AH1253" t="s">
        <v>66</v>
      </c>
      <c r="AI1253">
        <v>1536</v>
      </c>
      <c r="AJ1253">
        <v>0.68</v>
      </c>
      <c r="AK1253" t="s">
        <v>109</v>
      </c>
      <c r="AL1253">
        <v>457772</v>
      </c>
      <c r="AM1253" t="s">
        <v>833</v>
      </c>
      <c r="AN1253" t="s">
        <v>67</v>
      </c>
      <c r="AO1253" t="s">
        <v>123</v>
      </c>
      <c r="AP1253" t="s">
        <v>124</v>
      </c>
      <c r="AQ1253" t="s">
        <v>68</v>
      </c>
      <c r="AR1253" t="s">
        <v>93</v>
      </c>
      <c r="AS1253" t="s">
        <v>67</v>
      </c>
      <c r="AT1253" t="s">
        <v>146</v>
      </c>
      <c r="AU1253" t="s">
        <v>125</v>
      </c>
      <c r="AV1253" t="s">
        <v>67</v>
      </c>
      <c r="AW1253" t="s">
        <v>126</v>
      </c>
      <c r="AX1253" t="s">
        <v>163</v>
      </c>
      <c r="AY1253" t="s">
        <v>110</v>
      </c>
      <c r="AZ1253">
        <v>426</v>
      </c>
      <c r="BA1253" t="s">
        <v>67</v>
      </c>
      <c r="BB1253">
        <v>0</v>
      </c>
      <c r="BC1253">
        <v>0.28999999999999998</v>
      </c>
      <c r="BD1253">
        <v>2.2000000000000002</v>
      </c>
      <c r="BE1253">
        <v>2.2000000000000002</v>
      </c>
      <c r="BF1253" t="s">
        <v>70</v>
      </c>
      <c r="BG1253" t="s">
        <v>99</v>
      </c>
      <c r="BH1253" t="s">
        <v>1352</v>
      </c>
      <c r="BI1253" t="s">
        <v>67</v>
      </c>
      <c r="BJ1253" t="s">
        <v>147</v>
      </c>
      <c r="BK1253" t="s">
        <v>67</v>
      </c>
      <c r="BL1253" t="s">
        <v>97</v>
      </c>
      <c r="BM1253" t="s">
        <v>67</v>
      </c>
      <c r="BN1253">
        <v>15.73</v>
      </c>
      <c r="BO1253">
        <v>0.37</v>
      </c>
      <c r="BP1253">
        <v>1.6</v>
      </c>
      <c r="BQ1253" t="s">
        <v>148</v>
      </c>
      <c r="BR1253" t="s">
        <v>1382</v>
      </c>
      <c r="BS1253" t="s">
        <v>133</v>
      </c>
      <c r="BT1253" t="s">
        <v>98</v>
      </c>
      <c r="BU1253">
        <v>-1.25</v>
      </c>
      <c r="BV1253">
        <v>-1</v>
      </c>
    </row>
    <row r="1254" spans="1:74" x14ac:dyDescent="0.25">
      <c r="A1254" t="s">
        <v>170</v>
      </c>
      <c r="B1254" t="s">
        <v>171</v>
      </c>
      <c r="C1254" t="s">
        <v>165</v>
      </c>
      <c r="D1254">
        <v>1.4</v>
      </c>
      <c r="E1254">
        <v>0.28999999999999998</v>
      </c>
      <c r="F1254" t="s">
        <v>67</v>
      </c>
      <c r="G1254" t="s">
        <v>111</v>
      </c>
      <c r="H1254">
        <v>199</v>
      </c>
      <c r="I1254">
        <v>1.1299999999999999</v>
      </c>
      <c r="J1254" t="s">
        <v>106</v>
      </c>
      <c r="K1254" t="s">
        <v>67</v>
      </c>
      <c r="L1254">
        <v>0</v>
      </c>
      <c r="M1254" t="s">
        <v>116</v>
      </c>
      <c r="N1254" t="s">
        <v>107</v>
      </c>
      <c r="O1254">
        <v>-1.4</v>
      </c>
      <c r="P1254">
        <v>-1.62</v>
      </c>
      <c r="Q1254">
        <v>-1.33</v>
      </c>
      <c r="R1254" t="s">
        <v>142</v>
      </c>
      <c r="S1254">
        <v>6</v>
      </c>
      <c r="T1254" t="s">
        <v>65</v>
      </c>
      <c r="U1254" t="s">
        <v>1381</v>
      </c>
      <c r="V1254" t="s">
        <v>108</v>
      </c>
      <c r="W1254" t="s">
        <v>170</v>
      </c>
      <c r="X1254">
        <v>0.33</v>
      </c>
      <c r="Y1254" t="s">
        <v>67</v>
      </c>
      <c r="Z1254">
        <v>-0.97</v>
      </c>
      <c r="AA1254" t="s">
        <v>65</v>
      </c>
      <c r="AB1254" t="s">
        <v>92</v>
      </c>
      <c r="AC1254">
        <v>-1.62</v>
      </c>
      <c r="AD1254">
        <v>2021</v>
      </c>
      <c r="AE1254">
        <v>90.3</v>
      </c>
      <c r="AF1254">
        <v>181</v>
      </c>
      <c r="AG1254" t="s">
        <v>93</v>
      </c>
      <c r="AH1254" t="s">
        <v>66</v>
      </c>
      <c r="AI1254">
        <v>1536</v>
      </c>
      <c r="AJ1254">
        <v>0.68</v>
      </c>
      <c r="AK1254" t="s">
        <v>109</v>
      </c>
      <c r="AL1254">
        <v>457773</v>
      </c>
      <c r="AM1254" t="s">
        <v>833</v>
      </c>
      <c r="AN1254" t="s">
        <v>67</v>
      </c>
      <c r="AO1254" t="s">
        <v>123</v>
      </c>
      <c r="AP1254" t="s">
        <v>124</v>
      </c>
      <c r="AQ1254" t="s">
        <v>68</v>
      </c>
      <c r="AR1254" t="s">
        <v>93</v>
      </c>
      <c r="AS1254" t="s">
        <v>67</v>
      </c>
      <c r="AT1254" t="s">
        <v>146</v>
      </c>
      <c r="AU1254" t="s">
        <v>125</v>
      </c>
      <c r="AV1254" t="s">
        <v>67</v>
      </c>
      <c r="AW1254" t="s">
        <v>126</v>
      </c>
      <c r="AX1254" t="s">
        <v>163</v>
      </c>
      <c r="AY1254" t="s">
        <v>110</v>
      </c>
      <c r="AZ1254">
        <v>426</v>
      </c>
      <c r="BA1254" t="s">
        <v>67</v>
      </c>
      <c r="BB1254">
        <v>0</v>
      </c>
      <c r="BC1254">
        <v>0.28999999999999998</v>
      </c>
      <c r="BD1254">
        <v>2.2000000000000002</v>
      </c>
      <c r="BE1254">
        <v>2.2000000000000002</v>
      </c>
      <c r="BF1254" t="s">
        <v>70</v>
      </c>
      <c r="BG1254" t="s">
        <v>99</v>
      </c>
      <c r="BH1254" t="s">
        <v>1352</v>
      </c>
      <c r="BI1254" t="s">
        <v>67</v>
      </c>
      <c r="BJ1254" t="s">
        <v>147</v>
      </c>
      <c r="BK1254" t="s">
        <v>67</v>
      </c>
      <c r="BL1254" t="s">
        <v>97</v>
      </c>
      <c r="BM1254" t="s">
        <v>67</v>
      </c>
      <c r="BN1254">
        <v>29.59</v>
      </c>
      <c r="BO1254">
        <v>0.37</v>
      </c>
      <c r="BP1254">
        <v>1.6</v>
      </c>
      <c r="BQ1254" t="s">
        <v>148</v>
      </c>
      <c r="BR1254" t="s">
        <v>247</v>
      </c>
      <c r="BS1254" t="s">
        <v>133</v>
      </c>
      <c r="BT1254" t="s">
        <v>98</v>
      </c>
      <c r="BU1254">
        <v>-1.25</v>
      </c>
      <c r="BV1254">
        <v>-1</v>
      </c>
    </row>
    <row r="1255" spans="1:74" x14ac:dyDescent="0.25">
      <c r="A1255" t="s">
        <v>170</v>
      </c>
      <c r="B1255" t="s">
        <v>171</v>
      </c>
      <c r="C1255" t="s">
        <v>165</v>
      </c>
      <c r="D1255">
        <v>3.9</v>
      </c>
      <c r="E1255">
        <v>0.26</v>
      </c>
      <c r="F1255" t="s">
        <v>67</v>
      </c>
      <c r="G1255" t="s">
        <v>111</v>
      </c>
      <c r="H1255">
        <v>199</v>
      </c>
      <c r="I1255">
        <v>1.1299999999999999</v>
      </c>
      <c r="J1255" t="s">
        <v>106</v>
      </c>
      <c r="K1255" t="s">
        <v>67</v>
      </c>
      <c r="L1255">
        <v>0</v>
      </c>
      <c r="M1255" t="s">
        <v>116</v>
      </c>
      <c r="N1255" t="s">
        <v>107</v>
      </c>
      <c r="O1255">
        <v>-1.4</v>
      </c>
      <c r="P1255">
        <v>-1.54</v>
      </c>
      <c r="Q1255">
        <v>-1.37</v>
      </c>
      <c r="R1255" t="s">
        <v>142</v>
      </c>
      <c r="S1255">
        <v>6.3</v>
      </c>
      <c r="T1255" t="s">
        <v>65</v>
      </c>
      <c r="U1255" t="s">
        <v>1381</v>
      </c>
      <c r="V1255" t="s">
        <v>108</v>
      </c>
      <c r="W1255" t="s">
        <v>170</v>
      </c>
      <c r="X1255">
        <v>0.28999999999999998</v>
      </c>
      <c r="Y1255" t="s">
        <v>67</v>
      </c>
      <c r="Z1255">
        <v>-0.99</v>
      </c>
      <c r="AA1255" t="s">
        <v>65</v>
      </c>
      <c r="AB1255" t="s">
        <v>92</v>
      </c>
      <c r="AC1255">
        <v>-1.54</v>
      </c>
      <c r="AD1255">
        <v>2021</v>
      </c>
      <c r="AE1255">
        <v>194.4</v>
      </c>
      <c r="AF1255">
        <v>389</v>
      </c>
      <c r="AG1255" t="s">
        <v>93</v>
      </c>
      <c r="AH1255" t="s">
        <v>66</v>
      </c>
      <c r="AI1255">
        <v>1536</v>
      </c>
      <c r="AJ1255">
        <v>0.81</v>
      </c>
      <c r="AK1255" t="s">
        <v>109</v>
      </c>
      <c r="AL1255">
        <v>457774</v>
      </c>
      <c r="AM1255" t="s">
        <v>833</v>
      </c>
      <c r="AN1255" t="s">
        <v>67</v>
      </c>
      <c r="AO1255" t="s">
        <v>123</v>
      </c>
      <c r="AP1255" t="s">
        <v>124</v>
      </c>
      <c r="AQ1255" t="s">
        <v>68</v>
      </c>
      <c r="AR1255" t="s">
        <v>93</v>
      </c>
      <c r="AS1255" t="s">
        <v>67</v>
      </c>
      <c r="AT1255" t="s">
        <v>146</v>
      </c>
      <c r="AU1255" t="s">
        <v>125</v>
      </c>
      <c r="AV1255" t="s">
        <v>67</v>
      </c>
      <c r="AW1255" t="s">
        <v>126</v>
      </c>
      <c r="AX1255" t="s">
        <v>163</v>
      </c>
      <c r="AY1255" t="s">
        <v>110</v>
      </c>
      <c r="AZ1255">
        <v>427</v>
      </c>
      <c r="BA1255" t="s">
        <v>67</v>
      </c>
      <c r="BB1255">
        <v>0</v>
      </c>
      <c r="BC1255">
        <v>0.17</v>
      </c>
      <c r="BD1255">
        <v>2.2000000000000002</v>
      </c>
      <c r="BE1255">
        <v>2.2000000000000002</v>
      </c>
      <c r="BF1255" t="s">
        <v>70</v>
      </c>
      <c r="BG1255" t="s">
        <v>99</v>
      </c>
      <c r="BH1255" t="s">
        <v>1352</v>
      </c>
      <c r="BI1255" t="s">
        <v>67</v>
      </c>
      <c r="BJ1255" t="s">
        <v>147</v>
      </c>
      <c r="BK1255" t="s">
        <v>67</v>
      </c>
      <c r="BL1255" t="s">
        <v>97</v>
      </c>
      <c r="BM1255" t="s">
        <v>67</v>
      </c>
      <c r="BN1255">
        <v>57.13</v>
      </c>
      <c r="BO1255">
        <v>0.28999999999999998</v>
      </c>
      <c r="BP1255">
        <v>2</v>
      </c>
      <c r="BQ1255" t="s">
        <v>131</v>
      </c>
      <c r="BR1255" t="s">
        <v>247</v>
      </c>
      <c r="BS1255" t="s">
        <v>133</v>
      </c>
      <c r="BT1255" t="s">
        <v>98</v>
      </c>
      <c r="BU1255">
        <v>-1.25</v>
      </c>
      <c r="BV1255">
        <v>-1</v>
      </c>
    </row>
    <row r="1256" spans="1:74" x14ac:dyDescent="0.25">
      <c r="A1256" t="s">
        <v>170</v>
      </c>
      <c r="B1256" t="s">
        <v>171</v>
      </c>
      <c r="C1256" t="s">
        <v>165</v>
      </c>
      <c r="D1256">
        <v>0.1</v>
      </c>
      <c r="E1256">
        <v>0.26</v>
      </c>
      <c r="F1256" t="s">
        <v>67</v>
      </c>
      <c r="G1256" t="s">
        <v>111</v>
      </c>
      <c r="H1256">
        <v>199</v>
      </c>
      <c r="I1256">
        <v>1.1299999999999999</v>
      </c>
      <c r="J1256" t="s">
        <v>106</v>
      </c>
      <c r="K1256" t="s">
        <v>67</v>
      </c>
      <c r="L1256">
        <v>0</v>
      </c>
      <c r="M1256" t="s">
        <v>116</v>
      </c>
      <c r="N1256" t="s">
        <v>107</v>
      </c>
      <c r="O1256">
        <v>-1.4</v>
      </c>
      <c r="P1256">
        <v>-1.64</v>
      </c>
      <c r="Q1256">
        <v>-1.42</v>
      </c>
      <c r="R1256" t="s">
        <v>142</v>
      </c>
      <c r="S1256">
        <v>6.1</v>
      </c>
      <c r="T1256" t="s">
        <v>65</v>
      </c>
      <c r="U1256" t="s">
        <v>1381</v>
      </c>
      <c r="V1256" t="s">
        <v>108</v>
      </c>
      <c r="W1256" t="s">
        <v>170</v>
      </c>
      <c r="X1256">
        <v>0.28999999999999998</v>
      </c>
      <c r="Y1256" t="s">
        <v>67</v>
      </c>
      <c r="Z1256">
        <v>-1.01</v>
      </c>
      <c r="AA1256" t="s">
        <v>65</v>
      </c>
      <c r="AB1256" t="s">
        <v>92</v>
      </c>
      <c r="AC1256">
        <v>-1.64</v>
      </c>
      <c r="AD1256">
        <v>2021</v>
      </c>
      <c r="AE1256">
        <v>7.4</v>
      </c>
      <c r="AF1256">
        <v>15</v>
      </c>
      <c r="AG1256" t="s">
        <v>93</v>
      </c>
      <c r="AH1256" t="s">
        <v>66</v>
      </c>
      <c r="AI1256">
        <v>1536</v>
      </c>
      <c r="AJ1256">
        <v>0.75</v>
      </c>
      <c r="AK1256" t="s">
        <v>109</v>
      </c>
      <c r="AL1256">
        <v>457775</v>
      </c>
      <c r="AM1256" t="s">
        <v>833</v>
      </c>
      <c r="AN1256" t="s">
        <v>67</v>
      </c>
      <c r="AO1256" t="s">
        <v>123</v>
      </c>
      <c r="AP1256" t="s">
        <v>124</v>
      </c>
      <c r="AQ1256" t="s">
        <v>68</v>
      </c>
      <c r="AR1256" t="s">
        <v>93</v>
      </c>
      <c r="AS1256" t="s">
        <v>67</v>
      </c>
      <c r="AT1256" t="s">
        <v>146</v>
      </c>
      <c r="AU1256" t="s">
        <v>125</v>
      </c>
      <c r="AV1256" t="s">
        <v>67</v>
      </c>
      <c r="AW1256" t="s">
        <v>126</v>
      </c>
      <c r="AX1256" t="s">
        <v>163</v>
      </c>
      <c r="AY1256" t="s">
        <v>110</v>
      </c>
      <c r="AZ1256">
        <v>429</v>
      </c>
      <c r="BA1256" t="s">
        <v>67</v>
      </c>
      <c r="BB1256">
        <v>0</v>
      </c>
      <c r="BC1256">
        <v>0.22</v>
      </c>
      <c r="BD1256">
        <v>2.2000000000000002</v>
      </c>
      <c r="BE1256">
        <v>2.2000000000000002</v>
      </c>
      <c r="BF1256" t="s">
        <v>70</v>
      </c>
      <c r="BG1256" t="s">
        <v>99</v>
      </c>
      <c r="BH1256" t="s">
        <v>1352</v>
      </c>
      <c r="BI1256" t="s">
        <v>67</v>
      </c>
      <c r="BJ1256" t="s">
        <v>147</v>
      </c>
      <c r="BK1256" t="s">
        <v>67</v>
      </c>
      <c r="BL1256" t="s">
        <v>97</v>
      </c>
      <c r="BM1256" t="s">
        <v>67</v>
      </c>
      <c r="BN1256">
        <v>2.19</v>
      </c>
      <c r="BO1256">
        <v>0.39</v>
      </c>
      <c r="BP1256">
        <v>1.8</v>
      </c>
      <c r="BQ1256" t="s">
        <v>148</v>
      </c>
      <c r="BR1256" t="s">
        <v>247</v>
      </c>
      <c r="BS1256" t="s">
        <v>133</v>
      </c>
      <c r="BT1256" t="s">
        <v>98</v>
      </c>
      <c r="BU1256">
        <v>-1.25</v>
      </c>
      <c r="BV1256">
        <v>-1</v>
      </c>
    </row>
    <row r="1257" spans="1:74" x14ac:dyDescent="0.25">
      <c r="A1257" t="s">
        <v>170</v>
      </c>
      <c r="B1257" t="s">
        <v>171</v>
      </c>
      <c r="C1257" t="s">
        <v>165</v>
      </c>
      <c r="D1257">
        <v>0.4</v>
      </c>
      <c r="E1257">
        <v>0.28999999999999998</v>
      </c>
      <c r="F1257" t="s">
        <v>67</v>
      </c>
      <c r="G1257" t="s">
        <v>111</v>
      </c>
      <c r="H1257">
        <v>199</v>
      </c>
      <c r="I1257">
        <v>1.1299999999999999</v>
      </c>
      <c r="J1257" t="s">
        <v>106</v>
      </c>
      <c r="K1257" t="s">
        <v>67</v>
      </c>
      <c r="L1257">
        <v>0</v>
      </c>
      <c r="M1257" t="s">
        <v>116</v>
      </c>
      <c r="N1257" t="s">
        <v>107</v>
      </c>
      <c r="O1257">
        <v>-1.4</v>
      </c>
      <c r="P1257">
        <v>-1.62</v>
      </c>
      <c r="Q1257">
        <v>-1.33</v>
      </c>
      <c r="R1257" t="s">
        <v>142</v>
      </c>
      <c r="S1257">
        <v>6</v>
      </c>
      <c r="T1257" t="s">
        <v>65</v>
      </c>
      <c r="U1257" t="s">
        <v>1381</v>
      </c>
      <c r="V1257" t="s">
        <v>108</v>
      </c>
      <c r="W1257" t="s">
        <v>170</v>
      </c>
      <c r="X1257">
        <v>0.33</v>
      </c>
      <c r="Y1257" t="s">
        <v>67</v>
      </c>
      <c r="Z1257">
        <v>-0.97</v>
      </c>
      <c r="AA1257" t="s">
        <v>65</v>
      </c>
      <c r="AB1257" t="s">
        <v>92</v>
      </c>
      <c r="AC1257">
        <v>-1.62</v>
      </c>
      <c r="AD1257">
        <v>2021</v>
      </c>
      <c r="AE1257">
        <v>24.4</v>
      </c>
      <c r="AF1257">
        <v>49</v>
      </c>
      <c r="AG1257" t="s">
        <v>93</v>
      </c>
      <c r="AH1257" t="s">
        <v>66</v>
      </c>
      <c r="AI1257">
        <v>1536</v>
      </c>
      <c r="AJ1257">
        <v>0.68</v>
      </c>
      <c r="AK1257" t="s">
        <v>109</v>
      </c>
      <c r="AL1257">
        <v>457776</v>
      </c>
      <c r="AM1257" t="s">
        <v>833</v>
      </c>
      <c r="AN1257" t="s">
        <v>67</v>
      </c>
      <c r="AO1257" t="s">
        <v>123</v>
      </c>
      <c r="AP1257" t="s">
        <v>124</v>
      </c>
      <c r="AQ1257" t="s">
        <v>68</v>
      </c>
      <c r="AR1257" t="s">
        <v>93</v>
      </c>
      <c r="AS1257" t="s">
        <v>67</v>
      </c>
      <c r="AT1257" t="s">
        <v>146</v>
      </c>
      <c r="AU1257" t="s">
        <v>125</v>
      </c>
      <c r="AV1257" t="s">
        <v>67</v>
      </c>
      <c r="AW1257" t="s">
        <v>126</v>
      </c>
      <c r="AX1257" t="s">
        <v>163</v>
      </c>
      <c r="AY1257" t="s">
        <v>110</v>
      </c>
      <c r="AZ1257">
        <v>426</v>
      </c>
      <c r="BA1257" t="s">
        <v>67</v>
      </c>
      <c r="BB1257">
        <v>0</v>
      </c>
      <c r="BC1257">
        <v>0.28999999999999998</v>
      </c>
      <c r="BD1257">
        <v>2.2000000000000002</v>
      </c>
      <c r="BE1257">
        <v>2.2000000000000002</v>
      </c>
      <c r="BF1257" t="s">
        <v>70</v>
      </c>
      <c r="BG1257" t="s">
        <v>99</v>
      </c>
      <c r="BH1257" t="s">
        <v>1352</v>
      </c>
      <c r="BI1257" t="s">
        <v>67</v>
      </c>
      <c r="BJ1257" t="s">
        <v>147</v>
      </c>
      <c r="BK1257" t="s">
        <v>67</v>
      </c>
      <c r="BL1257" t="s">
        <v>97</v>
      </c>
      <c r="BM1257" t="s">
        <v>67</v>
      </c>
      <c r="BN1257">
        <v>7.99</v>
      </c>
      <c r="BO1257">
        <v>0.37</v>
      </c>
      <c r="BP1257">
        <v>1.6</v>
      </c>
      <c r="BQ1257" t="s">
        <v>148</v>
      </c>
      <c r="BR1257" t="s">
        <v>1382</v>
      </c>
      <c r="BS1257" t="s">
        <v>133</v>
      </c>
      <c r="BT1257" t="s">
        <v>98</v>
      </c>
      <c r="BU1257">
        <v>-1.25</v>
      </c>
      <c r="BV1257">
        <v>-1</v>
      </c>
    </row>
    <row r="1258" spans="1:74" x14ac:dyDescent="0.25">
      <c r="A1258" t="s">
        <v>170</v>
      </c>
      <c r="B1258" t="s">
        <v>171</v>
      </c>
      <c r="C1258" t="s">
        <v>165</v>
      </c>
      <c r="D1258">
        <v>1</v>
      </c>
      <c r="E1258">
        <v>0.28999999999999998</v>
      </c>
      <c r="F1258" t="s">
        <v>67</v>
      </c>
      <c r="G1258" t="s">
        <v>111</v>
      </c>
      <c r="H1258">
        <v>199</v>
      </c>
      <c r="I1258">
        <v>1.1299999999999999</v>
      </c>
      <c r="J1258" t="s">
        <v>106</v>
      </c>
      <c r="K1258" t="s">
        <v>67</v>
      </c>
      <c r="L1258">
        <v>0</v>
      </c>
      <c r="M1258" t="s">
        <v>116</v>
      </c>
      <c r="N1258" t="s">
        <v>107</v>
      </c>
      <c r="O1258">
        <v>-1.4</v>
      </c>
      <c r="P1258">
        <v>-1.62</v>
      </c>
      <c r="Q1258">
        <v>-1.33</v>
      </c>
      <c r="R1258" t="s">
        <v>142</v>
      </c>
      <c r="S1258">
        <v>6</v>
      </c>
      <c r="T1258" t="s">
        <v>65</v>
      </c>
      <c r="U1258" t="s">
        <v>1381</v>
      </c>
      <c r="V1258" t="s">
        <v>108</v>
      </c>
      <c r="W1258" t="s">
        <v>170</v>
      </c>
      <c r="X1258">
        <v>0.33</v>
      </c>
      <c r="Y1258" t="s">
        <v>67</v>
      </c>
      <c r="Z1258">
        <v>-0.97</v>
      </c>
      <c r="AA1258" t="s">
        <v>65</v>
      </c>
      <c r="AB1258" t="s">
        <v>92</v>
      </c>
      <c r="AC1258">
        <v>-1.62</v>
      </c>
      <c r="AD1258">
        <v>2021</v>
      </c>
      <c r="AE1258">
        <v>59.6</v>
      </c>
      <c r="AF1258">
        <v>119</v>
      </c>
      <c r="AG1258" t="s">
        <v>93</v>
      </c>
      <c r="AH1258" t="s">
        <v>66</v>
      </c>
      <c r="AI1258">
        <v>1536</v>
      </c>
      <c r="AJ1258">
        <v>0.68</v>
      </c>
      <c r="AK1258" t="s">
        <v>109</v>
      </c>
      <c r="AL1258">
        <v>459541</v>
      </c>
      <c r="AM1258" t="s">
        <v>833</v>
      </c>
      <c r="AN1258" t="s">
        <v>67</v>
      </c>
      <c r="AO1258" t="s">
        <v>123</v>
      </c>
      <c r="AP1258" t="s">
        <v>124</v>
      </c>
      <c r="AQ1258" t="s">
        <v>68</v>
      </c>
      <c r="AR1258" t="s">
        <v>93</v>
      </c>
      <c r="AS1258" t="s">
        <v>67</v>
      </c>
      <c r="AT1258" t="s">
        <v>146</v>
      </c>
      <c r="AU1258" t="s">
        <v>125</v>
      </c>
      <c r="AV1258" t="s">
        <v>67</v>
      </c>
      <c r="AW1258" t="s">
        <v>126</v>
      </c>
      <c r="AX1258" t="s">
        <v>163</v>
      </c>
      <c r="AY1258" t="s">
        <v>110</v>
      </c>
      <c r="AZ1258">
        <v>426</v>
      </c>
      <c r="BA1258" t="s">
        <v>67</v>
      </c>
      <c r="BB1258">
        <v>0</v>
      </c>
      <c r="BC1258">
        <v>0.28999999999999998</v>
      </c>
      <c r="BD1258">
        <v>2.2000000000000002</v>
      </c>
      <c r="BE1258">
        <v>2.2000000000000002</v>
      </c>
      <c r="BF1258" t="s">
        <v>70</v>
      </c>
      <c r="BG1258" t="s">
        <v>99</v>
      </c>
      <c r="BH1258" t="s">
        <v>1352</v>
      </c>
      <c r="BI1258" t="s">
        <v>67</v>
      </c>
      <c r="BJ1258" t="s">
        <v>147</v>
      </c>
      <c r="BK1258" t="s">
        <v>67</v>
      </c>
      <c r="BL1258" t="s">
        <v>97</v>
      </c>
      <c r="BM1258" t="s">
        <v>67</v>
      </c>
      <c r="BN1258">
        <v>19.53</v>
      </c>
      <c r="BO1258">
        <v>0.37</v>
      </c>
      <c r="BP1258">
        <v>1.6</v>
      </c>
      <c r="BQ1258" t="s">
        <v>148</v>
      </c>
      <c r="BR1258" t="s">
        <v>1382</v>
      </c>
      <c r="BS1258" t="s">
        <v>133</v>
      </c>
      <c r="BT1258" t="s">
        <v>98</v>
      </c>
      <c r="BU1258">
        <v>-1.25</v>
      </c>
      <c r="BV1258">
        <v>-1</v>
      </c>
    </row>
    <row r="1259" spans="1:74" x14ac:dyDescent="0.25">
      <c r="A1259" t="s">
        <v>170</v>
      </c>
      <c r="B1259" t="s">
        <v>171</v>
      </c>
      <c r="C1259" t="s">
        <v>165</v>
      </c>
      <c r="D1259">
        <v>3.6</v>
      </c>
      <c r="E1259">
        <v>0.27</v>
      </c>
      <c r="F1259" t="s">
        <v>67</v>
      </c>
      <c r="G1259" t="s">
        <v>111</v>
      </c>
      <c r="H1259">
        <v>199</v>
      </c>
      <c r="I1259">
        <v>1.1299999999999999</v>
      </c>
      <c r="J1259" t="s">
        <v>106</v>
      </c>
      <c r="K1259" t="s">
        <v>67</v>
      </c>
      <c r="L1259">
        <v>1</v>
      </c>
      <c r="M1259" t="s">
        <v>116</v>
      </c>
      <c r="N1259" t="s">
        <v>107</v>
      </c>
      <c r="O1259">
        <v>-1.4</v>
      </c>
      <c r="P1259">
        <v>-1.58</v>
      </c>
      <c r="Q1259">
        <v>-1.38</v>
      </c>
      <c r="R1259" t="s">
        <v>72</v>
      </c>
      <c r="S1259">
        <v>8.1999999999999993</v>
      </c>
      <c r="T1259" t="s">
        <v>65</v>
      </c>
      <c r="U1259" t="s">
        <v>1383</v>
      </c>
      <c r="V1259" t="s">
        <v>108</v>
      </c>
      <c r="W1259" t="s">
        <v>170</v>
      </c>
      <c r="X1259">
        <v>0.31</v>
      </c>
      <c r="Y1259" t="s">
        <v>67</v>
      </c>
      <c r="Z1259">
        <v>-0.95</v>
      </c>
      <c r="AA1259" t="s">
        <v>65</v>
      </c>
      <c r="AB1259" t="s">
        <v>92</v>
      </c>
      <c r="AC1259">
        <v>-1.58</v>
      </c>
      <c r="AD1259">
        <v>2021</v>
      </c>
      <c r="AE1259">
        <v>190.9</v>
      </c>
      <c r="AF1259">
        <v>382</v>
      </c>
      <c r="AG1259" t="s">
        <v>93</v>
      </c>
      <c r="AH1259" t="s">
        <v>66</v>
      </c>
      <c r="AI1259">
        <v>1536</v>
      </c>
      <c r="AJ1259">
        <v>0.84</v>
      </c>
      <c r="AK1259" t="s">
        <v>109</v>
      </c>
      <c r="AL1259">
        <v>457777</v>
      </c>
      <c r="AM1259" t="s">
        <v>1384</v>
      </c>
      <c r="AN1259" t="s">
        <v>67</v>
      </c>
      <c r="AO1259" t="s">
        <v>123</v>
      </c>
      <c r="AP1259" t="s">
        <v>124</v>
      </c>
      <c r="AQ1259" t="s">
        <v>68</v>
      </c>
      <c r="AR1259" t="s">
        <v>93</v>
      </c>
      <c r="AS1259" t="s">
        <v>67</v>
      </c>
      <c r="AT1259" t="s">
        <v>146</v>
      </c>
      <c r="AU1259" t="s">
        <v>125</v>
      </c>
      <c r="AV1259" t="s">
        <v>67</v>
      </c>
      <c r="AW1259" t="s">
        <v>126</v>
      </c>
      <c r="AX1259" t="s">
        <v>209</v>
      </c>
      <c r="AY1259" t="s">
        <v>110</v>
      </c>
      <c r="AZ1259">
        <v>876</v>
      </c>
      <c r="BA1259" t="s">
        <v>67</v>
      </c>
      <c r="BB1259">
        <v>0</v>
      </c>
      <c r="BC1259">
        <v>0.2</v>
      </c>
      <c r="BD1259">
        <v>3.2</v>
      </c>
      <c r="BE1259">
        <v>3.2</v>
      </c>
      <c r="BF1259" t="s">
        <v>128</v>
      </c>
      <c r="BG1259" t="s">
        <v>128</v>
      </c>
      <c r="BH1259" t="s">
        <v>1352</v>
      </c>
      <c r="BI1259" t="s">
        <v>67</v>
      </c>
      <c r="BJ1259" t="s">
        <v>147</v>
      </c>
      <c r="BK1259" t="s">
        <v>67</v>
      </c>
      <c r="BL1259" t="s">
        <v>130</v>
      </c>
      <c r="BM1259" t="s">
        <v>67</v>
      </c>
      <c r="BN1259">
        <v>58.24</v>
      </c>
      <c r="BO1259">
        <v>0.33</v>
      </c>
      <c r="BP1259">
        <v>1.9</v>
      </c>
      <c r="BQ1259" t="s">
        <v>148</v>
      </c>
      <c r="BR1259" t="s">
        <v>1385</v>
      </c>
      <c r="BS1259" t="s">
        <v>133</v>
      </c>
      <c r="BT1259" t="s">
        <v>98</v>
      </c>
      <c r="BU1259">
        <v>-1.25</v>
      </c>
      <c r="BV1259">
        <v>-1</v>
      </c>
    </row>
    <row r="1260" spans="1:74" x14ac:dyDescent="0.25">
      <c r="A1260" t="s">
        <v>170</v>
      </c>
      <c r="B1260" t="s">
        <v>171</v>
      </c>
      <c r="C1260" t="s">
        <v>165</v>
      </c>
      <c r="D1260">
        <v>3.4</v>
      </c>
      <c r="E1260">
        <v>0.26</v>
      </c>
      <c r="F1260" t="s">
        <v>67</v>
      </c>
      <c r="G1260" t="s">
        <v>111</v>
      </c>
      <c r="H1260">
        <v>199</v>
      </c>
      <c r="I1260">
        <v>1.1299999999999999</v>
      </c>
      <c r="J1260" t="s">
        <v>106</v>
      </c>
      <c r="K1260" t="s">
        <v>67</v>
      </c>
      <c r="L1260">
        <v>1</v>
      </c>
      <c r="M1260" t="s">
        <v>116</v>
      </c>
      <c r="N1260" t="s">
        <v>107</v>
      </c>
      <c r="O1260">
        <v>-1.4</v>
      </c>
      <c r="P1260">
        <v>-1.51</v>
      </c>
      <c r="Q1260">
        <v>-1.32</v>
      </c>
      <c r="R1260" t="s">
        <v>72</v>
      </c>
      <c r="S1260">
        <v>8.1</v>
      </c>
      <c r="T1260" t="s">
        <v>65</v>
      </c>
      <c r="U1260" t="s">
        <v>1383</v>
      </c>
      <c r="V1260" t="s">
        <v>108</v>
      </c>
      <c r="W1260" t="s">
        <v>170</v>
      </c>
      <c r="X1260">
        <v>0.28999999999999998</v>
      </c>
      <c r="Y1260" t="s">
        <v>67</v>
      </c>
      <c r="Z1260">
        <v>-0.95</v>
      </c>
      <c r="AA1260" t="s">
        <v>65</v>
      </c>
      <c r="AB1260" t="s">
        <v>92</v>
      </c>
      <c r="AC1260">
        <v>-1.51</v>
      </c>
      <c r="AD1260">
        <v>2021</v>
      </c>
      <c r="AE1260">
        <v>190.3</v>
      </c>
      <c r="AF1260">
        <v>381</v>
      </c>
      <c r="AG1260" t="s">
        <v>93</v>
      </c>
      <c r="AH1260" t="s">
        <v>66</v>
      </c>
      <c r="AI1260">
        <v>1536</v>
      </c>
      <c r="AJ1260">
        <v>0.72</v>
      </c>
      <c r="AK1260" t="s">
        <v>109</v>
      </c>
      <c r="AL1260">
        <v>457778</v>
      </c>
      <c r="AM1260" t="s">
        <v>1384</v>
      </c>
      <c r="AN1260" t="s">
        <v>67</v>
      </c>
      <c r="AO1260" t="s">
        <v>123</v>
      </c>
      <c r="AP1260" t="s">
        <v>124</v>
      </c>
      <c r="AQ1260" t="s">
        <v>68</v>
      </c>
      <c r="AR1260" t="s">
        <v>93</v>
      </c>
      <c r="AS1260" t="s">
        <v>67</v>
      </c>
      <c r="AT1260" t="s">
        <v>146</v>
      </c>
      <c r="AU1260" t="s">
        <v>125</v>
      </c>
      <c r="AV1260" t="s">
        <v>67</v>
      </c>
      <c r="AW1260" t="s">
        <v>126</v>
      </c>
      <c r="AX1260" t="s">
        <v>209</v>
      </c>
      <c r="AY1260" t="s">
        <v>110</v>
      </c>
      <c r="AZ1260">
        <v>877</v>
      </c>
      <c r="BA1260" t="s">
        <v>67</v>
      </c>
      <c r="BB1260">
        <v>0</v>
      </c>
      <c r="BC1260">
        <v>0.19</v>
      </c>
      <c r="BD1260">
        <v>3.2</v>
      </c>
      <c r="BE1260">
        <v>3.2</v>
      </c>
      <c r="BF1260" t="s">
        <v>128</v>
      </c>
      <c r="BG1260" t="s">
        <v>128</v>
      </c>
      <c r="BH1260" t="s">
        <v>1352</v>
      </c>
      <c r="BI1260" t="s">
        <v>67</v>
      </c>
      <c r="BJ1260" t="s">
        <v>147</v>
      </c>
      <c r="BK1260" t="s">
        <v>67</v>
      </c>
      <c r="BL1260" t="s">
        <v>130</v>
      </c>
      <c r="BM1260" t="s">
        <v>67</v>
      </c>
      <c r="BN1260">
        <v>55.9</v>
      </c>
      <c r="BO1260">
        <v>0.26</v>
      </c>
      <c r="BP1260">
        <v>1.8</v>
      </c>
      <c r="BQ1260" t="s">
        <v>148</v>
      </c>
      <c r="BR1260" t="s">
        <v>1385</v>
      </c>
      <c r="BS1260" t="s">
        <v>133</v>
      </c>
      <c r="BT1260" t="s">
        <v>98</v>
      </c>
      <c r="BU1260">
        <v>-1.25</v>
      </c>
      <c r="BV1260">
        <v>-1</v>
      </c>
    </row>
    <row r="1261" spans="1:74" x14ac:dyDescent="0.25">
      <c r="A1261" t="s">
        <v>170</v>
      </c>
      <c r="B1261" t="s">
        <v>171</v>
      </c>
      <c r="C1261" t="s">
        <v>165</v>
      </c>
      <c r="D1261">
        <v>3.5</v>
      </c>
      <c r="E1261">
        <v>0.25</v>
      </c>
      <c r="F1261" t="s">
        <v>67</v>
      </c>
      <c r="G1261" t="s">
        <v>111</v>
      </c>
      <c r="H1261">
        <v>199</v>
      </c>
      <c r="I1261">
        <v>1.1299999999999999</v>
      </c>
      <c r="J1261" t="s">
        <v>106</v>
      </c>
      <c r="K1261" t="s">
        <v>67</v>
      </c>
      <c r="L1261">
        <v>1</v>
      </c>
      <c r="M1261" t="s">
        <v>116</v>
      </c>
      <c r="N1261" t="s">
        <v>107</v>
      </c>
      <c r="O1261">
        <v>-1.4</v>
      </c>
      <c r="P1261">
        <v>-1.58</v>
      </c>
      <c r="Q1261">
        <v>-1.35</v>
      </c>
      <c r="R1261" t="s">
        <v>72</v>
      </c>
      <c r="S1261">
        <v>8.1999999999999993</v>
      </c>
      <c r="T1261" t="s">
        <v>65</v>
      </c>
      <c r="U1261" t="s">
        <v>1383</v>
      </c>
      <c r="V1261" t="s">
        <v>108</v>
      </c>
      <c r="W1261" t="s">
        <v>170</v>
      </c>
      <c r="X1261">
        <v>0.28000000000000003</v>
      </c>
      <c r="Y1261" t="s">
        <v>67</v>
      </c>
      <c r="Z1261">
        <v>-0.95</v>
      </c>
      <c r="AA1261" t="s">
        <v>65</v>
      </c>
      <c r="AB1261" t="s">
        <v>92</v>
      </c>
      <c r="AC1261">
        <v>-1.58</v>
      </c>
      <c r="AD1261">
        <v>2021</v>
      </c>
      <c r="AE1261">
        <v>186.7</v>
      </c>
      <c r="AF1261">
        <v>373</v>
      </c>
      <c r="AG1261" t="s">
        <v>93</v>
      </c>
      <c r="AH1261" t="s">
        <v>66</v>
      </c>
      <c r="AI1261">
        <v>1536</v>
      </c>
      <c r="AJ1261">
        <v>0.76</v>
      </c>
      <c r="AK1261" t="s">
        <v>109</v>
      </c>
      <c r="AL1261">
        <v>457779</v>
      </c>
      <c r="AM1261" t="s">
        <v>1384</v>
      </c>
      <c r="AN1261" t="s">
        <v>67</v>
      </c>
      <c r="AO1261" t="s">
        <v>123</v>
      </c>
      <c r="AP1261" t="s">
        <v>124</v>
      </c>
      <c r="AQ1261" t="s">
        <v>68</v>
      </c>
      <c r="AR1261" t="s">
        <v>93</v>
      </c>
      <c r="AS1261" t="s">
        <v>67</v>
      </c>
      <c r="AT1261" t="s">
        <v>146</v>
      </c>
      <c r="AU1261" t="s">
        <v>125</v>
      </c>
      <c r="AV1261" t="s">
        <v>67</v>
      </c>
      <c r="AW1261" t="s">
        <v>126</v>
      </c>
      <c r="AX1261" t="s">
        <v>209</v>
      </c>
      <c r="AY1261" t="s">
        <v>110</v>
      </c>
      <c r="AZ1261">
        <v>878</v>
      </c>
      <c r="BA1261" t="s">
        <v>67</v>
      </c>
      <c r="BB1261">
        <v>0</v>
      </c>
      <c r="BC1261">
        <v>0.23</v>
      </c>
      <c r="BD1261">
        <v>3.2</v>
      </c>
      <c r="BE1261">
        <v>3.2</v>
      </c>
      <c r="BF1261" t="s">
        <v>128</v>
      </c>
      <c r="BG1261" t="s">
        <v>128</v>
      </c>
      <c r="BH1261" t="s">
        <v>1352</v>
      </c>
      <c r="BI1261" t="s">
        <v>67</v>
      </c>
      <c r="BJ1261" t="s">
        <v>147</v>
      </c>
      <c r="BK1261" t="s">
        <v>67</v>
      </c>
      <c r="BL1261" t="s">
        <v>130</v>
      </c>
      <c r="BM1261" t="s">
        <v>67</v>
      </c>
      <c r="BN1261">
        <v>52.73</v>
      </c>
      <c r="BO1261">
        <v>0.33</v>
      </c>
      <c r="BP1261">
        <v>1.9</v>
      </c>
      <c r="BQ1261" t="s">
        <v>148</v>
      </c>
      <c r="BR1261" t="s">
        <v>1386</v>
      </c>
      <c r="BS1261" t="s">
        <v>133</v>
      </c>
      <c r="BT1261" t="s">
        <v>98</v>
      </c>
      <c r="BU1261">
        <v>-1.25</v>
      </c>
      <c r="BV1261">
        <v>-1</v>
      </c>
    </row>
    <row r="1262" spans="1:74" x14ac:dyDescent="0.25">
      <c r="A1262" t="s">
        <v>170</v>
      </c>
      <c r="B1262" t="s">
        <v>171</v>
      </c>
      <c r="C1262" t="s">
        <v>165</v>
      </c>
      <c r="D1262">
        <v>3.6</v>
      </c>
      <c r="E1262">
        <v>0.27</v>
      </c>
      <c r="F1262" t="s">
        <v>67</v>
      </c>
      <c r="G1262" t="s">
        <v>111</v>
      </c>
      <c r="H1262">
        <v>199</v>
      </c>
      <c r="I1262">
        <v>1.1299999999999999</v>
      </c>
      <c r="J1262" t="s">
        <v>106</v>
      </c>
      <c r="K1262" t="s">
        <v>67</v>
      </c>
      <c r="L1262">
        <v>1</v>
      </c>
      <c r="M1262" t="s">
        <v>116</v>
      </c>
      <c r="N1262" t="s">
        <v>107</v>
      </c>
      <c r="O1262">
        <v>-1.4</v>
      </c>
      <c r="P1262">
        <v>-1.6</v>
      </c>
      <c r="Q1262">
        <v>-1.36</v>
      </c>
      <c r="R1262" t="s">
        <v>72</v>
      </c>
      <c r="S1262">
        <v>8.3000000000000007</v>
      </c>
      <c r="T1262" t="s">
        <v>65</v>
      </c>
      <c r="U1262" t="s">
        <v>1383</v>
      </c>
      <c r="V1262" t="s">
        <v>108</v>
      </c>
      <c r="W1262" t="s">
        <v>170</v>
      </c>
      <c r="X1262">
        <v>0.31</v>
      </c>
      <c r="Y1262" t="s">
        <v>67</v>
      </c>
      <c r="Z1262">
        <v>-0.95</v>
      </c>
      <c r="AA1262" t="s">
        <v>65</v>
      </c>
      <c r="AB1262" t="s">
        <v>92</v>
      </c>
      <c r="AC1262">
        <v>-1.6</v>
      </c>
      <c r="AD1262">
        <v>2021</v>
      </c>
      <c r="AE1262">
        <v>179.9</v>
      </c>
      <c r="AF1262">
        <v>360</v>
      </c>
      <c r="AG1262" t="s">
        <v>93</v>
      </c>
      <c r="AH1262" t="s">
        <v>66</v>
      </c>
      <c r="AI1262">
        <v>1536</v>
      </c>
      <c r="AJ1262">
        <v>0.81</v>
      </c>
      <c r="AK1262" t="s">
        <v>109</v>
      </c>
      <c r="AL1262">
        <v>457780</v>
      </c>
      <c r="AM1262" t="s">
        <v>1384</v>
      </c>
      <c r="AN1262" t="s">
        <v>67</v>
      </c>
      <c r="AO1262" t="s">
        <v>123</v>
      </c>
      <c r="AP1262" t="s">
        <v>124</v>
      </c>
      <c r="AQ1262" t="s">
        <v>68</v>
      </c>
      <c r="AR1262" t="s">
        <v>93</v>
      </c>
      <c r="AS1262" t="s">
        <v>67</v>
      </c>
      <c r="AT1262" t="s">
        <v>146</v>
      </c>
      <c r="AU1262" t="s">
        <v>125</v>
      </c>
      <c r="AV1262" t="s">
        <v>67</v>
      </c>
      <c r="AW1262" t="s">
        <v>126</v>
      </c>
      <c r="AX1262" t="s">
        <v>209</v>
      </c>
      <c r="AY1262" t="s">
        <v>110</v>
      </c>
      <c r="AZ1262">
        <v>879</v>
      </c>
      <c r="BA1262" t="s">
        <v>67</v>
      </c>
      <c r="BB1262">
        <v>0</v>
      </c>
      <c r="BC1262">
        <v>0.24</v>
      </c>
      <c r="BD1262">
        <v>3.2</v>
      </c>
      <c r="BE1262">
        <v>3.2</v>
      </c>
      <c r="BF1262" t="s">
        <v>128</v>
      </c>
      <c r="BG1262" t="s">
        <v>128</v>
      </c>
      <c r="BH1262" t="s">
        <v>1352</v>
      </c>
      <c r="BI1262" t="s">
        <v>67</v>
      </c>
      <c r="BJ1262" t="s">
        <v>147</v>
      </c>
      <c r="BK1262" t="s">
        <v>67</v>
      </c>
      <c r="BL1262" t="s">
        <v>130</v>
      </c>
      <c r="BM1262" t="s">
        <v>67</v>
      </c>
      <c r="BN1262">
        <v>54.89</v>
      </c>
      <c r="BO1262">
        <v>0.35</v>
      </c>
      <c r="BP1262">
        <v>2</v>
      </c>
      <c r="BQ1262" t="s">
        <v>131</v>
      </c>
      <c r="BR1262" t="s">
        <v>1386</v>
      </c>
      <c r="BS1262" t="s">
        <v>133</v>
      </c>
      <c r="BT1262" t="s">
        <v>98</v>
      </c>
      <c r="BU1262">
        <v>-1.25</v>
      </c>
      <c r="BV1262">
        <v>-1</v>
      </c>
    </row>
    <row r="1263" spans="1:74" x14ac:dyDescent="0.25">
      <c r="A1263" t="s">
        <v>170</v>
      </c>
      <c r="B1263" t="s">
        <v>171</v>
      </c>
      <c r="C1263" t="s">
        <v>165</v>
      </c>
      <c r="D1263">
        <v>3.7</v>
      </c>
      <c r="E1263">
        <v>0.16</v>
      </c>
      <c r="F1263" t="s">
        <v>67</v>
      </c>
      <c r="G1263" t="s">
        <v>111</v>
      </c>
      <c r="H1263">
        <v>199</v>
      </c>
      <c r="I1263">
        <v>1.1299999999999999</v>
      </c>
      <c r="J1263" t="s">
        <v>106</v>
      </c>
      <c r="K1263" t="s">
        <v>67</v>
      </c>
      <c r="L1263">
        <v>1</v>
      </c>
      <c r="M1263" t="s">
        <v>116</v>
      </c>
      <c r="N1263" t="s">
        <v>107</v>
      </c>
      <c r="O1263">
        <v>-1.4</v>
      </c>
      <c r="P1263">
        <v>-1.49</v>
      </c>
      <c r="Q1263">
        <v>-1.35</v>
      </c>
      <c r="R1263" t="s">
        <v>72</v>
      </c>
      <c r="S1263">
        <v>8.1999999999999993</v>
      </c>
      <c r="T1263" t="s">
        <v>65</v>
      </c>
      <c r="U1263" t="s">
        <v>1383</v>
      </c>
      <c r="V1263" t="s">
        <v>108</v>
      </c>
      <c r="W1263" t="s">
        <v>170</v>
      </c>
      <c r="X1263">
        <v>0.18</v>
      </c>
      <c r="Y1263" t="s">
        <v>67</v>
      </c>
      <c r="Z1263">
        <v>-0.95</v>
      </c>
      <c r="AA1263" t="s">
        <v>65</v>
      </c>
      <c r="AB1263" t="s">
        <v>92</v>
      </c>
      <c r="AC1263">
        <v>-1.49</v>
      </c>
      <c r="AD1263">
        <v>2021</v>
      </c>
      <c r="AE1263">
        <v>192.7</v>
      </c>
      <c r="AF1263">
        <v>385</v>
      </c>
      <c r="AG1263" t="s">
        <v>93</v>
      </c>
      <c r="AH1263" t="s">
        <v>66</v>
      </c>
      <c r="AI1263">
        <v>1536</v>
      </c>
      <c r="AJ1263">
        <v>0.69</v>
      </c>
      <c r="AK1263" t="s">
        <v>109</v>
      </c>
      <c r="AL1263">
        <v>457781</v>
      </c>
      <c r="AM1263" t="s">
        <v>1384</v>
      </c>
      <c r="AN1263" t="s">
        <v>67</v>
      </c>
      <c r="AO1263" t="s">
        <v>123</v>
      </c>
      <c r="AP1263" t="s">
        <v>124</v>
      </c>
      <c r="AQ1263" t="s">
        <v>68</v>
      </c>
      <c r="AR1263" t="s">
        <v>93</v>
      </c>
      <c r="AS1263" t="s">
        <v>67</v>
      </c>
      <c r="AT1263" t="s">
        <v>146</v>
      </c>
      <c r="AU1263" t="s">
        <v>125</v>
      </c>
      <c r="AV1263" t="s">
        <v>67</v>
      </c>
      <c r="AW1263" t="s">
        <v>126</v>
      </c>
      <c r="AX1263" t="s">
        <v>209</v>
      </c>
      <c r="AY1263" t="s">
        <v>110</v>
      </c>
      <c r="AZ1263">
        <v>880</v>
      </c>
      <c r="BA1263" t="s">
        <v>67</v>
      </c>
      <c r="BB1263">
        <v>0</v>
      </c>
      <c r="BC1263">
        <v>0.14000000000000001</v>
      </c>
      <c r="BD1263">
        <v>3.2</v>
      </c>
      <c r="BE1263">
        <v>3.2</v>
      </c>
      <c r="BF1263" t="s">
        <v>128</v>
      </c>
      <c r="BG1263" t="s">
        <v>128</v>
      </c>
      <c r="BH1263" t="s">
        <v>1352</v>
      </c>
      <c r="BI1263" t="s">
        <v>67</v>
      </c>
      <c r="BJ1263" t="s">
        <v>147</v>
      </c>
      <c r="BK1263" t="s">
        <v>67</v>
      </c>
      <c r="BL1263" t="s">
        <v>130</v>
      </c>
      <c r="BM1263" t="s">
        <v>67</v>
      </c>
      <c r="BN1263">
        <v>34.83</v>
      </c>
      <c r="BO1263">
        <v>0.24</v>
      </c>
      <c r="BP1263">
        <v>1.9</v>
      </c>
      <c r="BQ1263" t="s">
        <v>148</v>
      </c>
      <c r="BR1263" t="s">
        <v>1386</v>
      </c>
      <c r="BS1263" t="s">
        <v>133</v>
      </c>
      <c r="BT1263" t="s">
        <v>98</v>
      </c>
      <c r="BU1263">
        <v>-1.25</v>
      </c>
      <c r="BV1263">
        <v>-1</v>
      </c>
    </row>
    <row r="1264" spans="1:74" x14ac:dyDescent="0.25">
      <c r="A1264" t="s">
        <v>170</v>
      </c>
      <c r="B1264" t="s">
        <v>171</v>
      </c>
      <c r="C1264" t="s">
        <v>165</v>
      </c>
      <c r="D1264">
        <v>2.5</v>
      </c>
      <c r="E1264">
        <v>0.26</v>
      </c>
      <c r="F1264" t="s">
        <v>67</v>
      </c>
      <c r="G1264" t="s">
        <v>111</v>
      </c>
      <c r="H1264">
        <v>199</v>
      </c>
      <c r="I1264">
        <v>1.1299999999999999</v>
      </c>
      <c r="J1264" t="s">
        <v>106</v>
      </c>
      <c r="K1264" t="s">
        <v>67</v>
      </c>
      <c r="L1264">
        <v>1</v>
      </c>
      <c r="M1264" t="s">
        <v>116</v>
      </c>
      <c r="N1264" t="s">
        <v>107</v>
      </c>
      <c r="O1264">
        <v>-1.4</v>
      </c>
      <c r="P1264">
        <v>-1.57</v>
      </c>
      <c r="Q1264">
        <v>-1.39</v>
      </c>
      <c r="R1264" t="s">
        <v>72</v>
      </c>
      <c r="S1264">
        <v>8.4</v>
      </c>
      <c r="T1264" t="s">
        <v>65</v>
      </c>
      <c r="U1264" t="s">
        <v>1383</v>
      </c>
      <c r="V1264" t="s">
        <v>108</v>
      </c>
      <c r="W1264" t="s">
        <v>170</v>
      </c>
      <c r="X1264">
        <v>0.28999999999999998</v>
      </c>
      <c r="Y1264" t="s">
        <v>67</v>
      </c>
      <c r="Z1264">
        <v>-0.93</v>
      </c>
      <c r="AA1264" t="s">
        <v>65</v>
      </c>
      <c r="AB1264" t="s">
        <v>92</v>
      </c>
      <c r="AC1264">
        <v>-1.57</v>
      </c>
      <c r="AD1264">
        <v>2021</v>
      </c>
      <c r="AE1264">
        <v>117.9</v>
      </c>
      <c r="AF1264">
        <v>236</v>
      </c>
      <c r="AG1264" t="s">
        <v>93</v>
      </c>
      <c r="AH1264" t="s">
        <v>66</v>
      </c>
      <c r="AI1264">
        <v>1536</v>
      </c>
      <c r="AJ1264">
        <v>0.92</v>
      </c>
      <c r="AK1264" t="s">
        <v>109</v>
      </c>
      <c r="AL1264">
        <v>457782</v>
      </c>
      <c r="AM1264" t="s">
        <v>1384</v>
      </c>
      <c r="AN1264" t="s">
        <v>67</v>
      </c>
      <c r="AO1264" t="s">
        <v>123</v>
      </c>
      <c r="AP1264" t="s">
        <v>124</v>
      </c>
      <c r="AQ1264" t="s">
        <v>68</v>
      </c>
      <c r="AR1264" t="s">
        <v>93</v>
      </c>
      <c r="AS1264" t="s">
        <v>67</v>
      </c>
      <c r="AT1264" t="s">
        <v>146</v>
      </c>
      <c r="AU1264" t="s">
        <v>125</v>
      </c>
      <c r="AV1264" t="s">
        <v>67</v>
      </c>
      <c r="AW1264" t="s">
        <v>126</v>
      </c>
      <c r="AX1264" t="s">
        <v>209</v>
      </c>
      <c r="AY1264" t="s">
        <v>110</v>
      </c>
      <c r="AZ1264">
        <v>881</v>
      </c>
      <c r="BA1264" t="s">
        <v>67</v>
      </c>
      <c r="BB1264">
        <v>0</v>
      </c>
      <c r="BC1264">
        <v>0.18</v>
      </c>
      <c r="BD1264">
        <v>3.2</v>
      </c>
      <c r="BE1264">
        <v>3.2</v>
      </c>
      <c r="BF1264" t="s">
        <v>128</v>
      </c>
      <c r="BG1264" t="s">
        <v>128</v>
      </c>
      <c r="BH1264" t="s">
        <v>1352</v>
      </c>
      <c r="BI1264" t="s">
        <v>67</v>
      </c>
      <c r="BJ1264" t="s">
        <v>147</v>
      </c>
      <c r="BK1264" t="s">
        <v>67</v>
      </c>
      <c r="BL1264" t="s">
        <v>130</v>
      </c>
      <c r="BM1264" t="s">
        <v>67</v>
      </c>
      <c r="BN1264">
        <v>34.64</v>
      </c>
      <c r="BO1264">
        <v>0.32</v>
      </c>
      <c r="BP1264">
        <v>2.1</v>
      </c>
      <c r="BQ1264" t="s">
        <v>131</v>
      </c>
      <c r="BR1264" t="s">
        <v>1386</v>
      </c>
      <c r="BS1264" t="s">
        <v>133</v>
      </c>
      <c r="BT1264" t="s">
        <v>98</v>
      </c>
      <c r="BU1264">
        <v>-1.25</v>
      </c>
      <c r="BV1264">
        <v>-1</v>
      </c>
    </row>
    <row r="1265" spans="1:74" x14ac:dyDescent="0.25">
      <c r="A1265" t="s">
        <v>170</v>
      </c>
      <c r="B1265" t="s">
        <v>171</v>
      </c>
      <c r="C1265" t="s">
        <v>165</v>
      </c>
      <c r="D1265">
        <v>2.1</v>
      </c>
      <c r="E1265">
        <v>0.18</v>
      </c>
      <c r="F1265" t="s">
        <v>67</v>
      </c>
      <c r="G1265" t="s">
        <v>111</v>
      </c>
      <c r="H1265">
        <v>199</v>
      </c>
      <c r="I1265">
        <v>1.1299999999999999</v>
      </c>
      <c r="J1265" t="s">
        <v>106</v>
      </c>
      <c r="K1265" t="s">
        <v>67</v>
      </c>
      <c r="L1265">
        <v>1</v>
      </c>
      <c r="M1265" t="s">
        <v>116</v>
      </c>
      <c r="N1265" t="s">
        <v>107</v>
      </c>
      <c r="O1265">
        <v>-1.4</v>
      </c>
      <c r="P1265">
        <v>-1.6</v>
      </c>
      <c r="Q1265">
        <v>-1.37</v>
      </c>
      <c r="R1265" t="s">
        <v>72</v>
      </c>
      <c r="S1265">
        <v>8</v>
      </c>
      <c r="T1265" t="s">
        <v>65</v>
      </c>
      <c r="U1265" t="s">
        <v>1383</v>
      </c>
      <c r="V1265" t="s">
        <v>108</v>
      </c>
      <c r="W1265" t="s">
        <v>170</v>
      </c>
      <c r="X1265">
        <v>0.2</v>
      </c>
      <c r="Y1265" t="s">
        <v>67</v>
      </c>
      <c r="Z1265">
        <v>-0.94</v>
      </c>
      <c r="AA1265" t="s">
        <v>65</v>
      </c>
      <c r="AB1265" t="s">
        <v>92</v>
      </c>
      <c r="AC1265">
        <v>-1.6</v>
      </c>
      <c r="AD1265">
        <v>2021</v>
      </c>
      <c r="AE1265">
        <v>120.7</v>
      </c>
      <c r="AF1265">
        <v>241</v>
      </c>
      <c r="AG1265" t="s">
        <v>93</v>
      </c>
      <c r="AH1265" t="s">
        <v>66</v>
      </c>
      <c r="AI1265">
        <v>1536</v>
      </c>
      <c r="AJ1265">
        <v>0.67</v>
      </c>
      <c r="AK1265" t="s">
        <v>109</v>
      </c>
      <c r="AL1265">
        <v>457785</v>
      </c>
      <c r="AM1265" t="s">
        <v>1384</v>
      </c>
      <c r="AN1265" t="s">
        <v>67</v>
      </c>
      <c r="AO1265" t="s">
        <v>123</v>
      </c>
      <c r="AP1265" t="s">
        <v>124</v>
      </c>
      <c r="AQ1265" t="s">
        <v>68</v>
      </c>
      <c r="AR1265" t="s">
        <v>93</v>
      </c>
      <c r="AS1265" t="s">
        <v>67</v>
      </c>
      <c r="AT1265" t="s">
        <v>146</v>
      </c>
      <c r="AU1265" t="s">
        <v>125</v>
      </c>
      <c r="AV1265" t="s">
        <v>67</v>
      </c>
      <c r="AW1265" t="s">
        <v>126</v>
      </c>
      <c r="AX1265" t="s">
        <v>209</v>
      </c>
      <c r="AY1265" t="s">
        <v>110</v>
      </c>
      <c r="AZ1265">
        <v>874</v>
      </c>
      <c r="BA1265" t="s">
        <v>67</v>
      </c>
      <c r="BB1265">
        <v>0</v>
      </c>
      <c r="BC1265">
        <v>0.23</v>
      </c>
      <c r="BD1265">
        <v>3.2</v>
      </c>
      <c r="BE1265">
        <v>3.2</v>
      </c>
      <c r="BF1265" t="s">
        <v>128</v>
      </c>
      <c r="BG1265" t="s">
        <v>128</v>
      </c>
      <c r="BH1265" t="s">
        <v>1352</v>
      </c>
      <c r="BI1265" t="s">
        <v>67</v>
      </c>
      <c r="BJ1265" t="s">
        <v>147</v>
      </c>
      <c r="BK1265" t="s">
        <v>67</v>
      </c>
      <c r="BL1265" t="s">
        <v>130</v>
      </c>
      <c r="BM1265" t="s">
        <v>67</v>
      </c>
      <c r="BN1265">
        <v>24.54</v>
      </c>
      <c r="BO1265">
        <v>0.35</v>
      </c>
      <c r="BP1265">
        <v>1.7</v>
      </c>
      <c r="BQ1265" t="s">
        <v>148</v>
      </c>
      <c r="BR1265" t="s">
        <v>1385</v>
      </c>
      <c r="BS1265" t="s">
        <v>133</v>
      </c>
      <c r="BT1265" t="s">
        <v>98</v>
      </c>
      <c r="BU1265">
        <v>-1.25</v>
      </c>
      <c r="BV1265">
        <v>-1</v>
      </c>
    </row>
    <row r="1266" spans="1:74" x14ac:dyDescent="0.25">
      <c r="A1266" t="s">
        <v>170</v>
      </c>
      <c r="B1266" t="s">
        <v>171</v>
      </c>
      <c r="C1266" t="s">
        <v>165</v>
      </c>
      <c r="D1266">
        <v>3.3</v>
      </c>
      <c r="E1266">
        <v>0.2</v>
      </c>
      <c r="F1266" t="s">
        <v>67</v>
      </c>
      <c r="G1266" t="s">
        <v>111</v>
      </c>
      <c r="H1266">
        <v>199</v>
      </c>
      <c r="I1266">
        <v>1.1299999999999999</v>
      </c>
      <c r="J1266" t="s">
        <v>106</v>
      </c>
      <c r="K1266" t="s">
        <v>67</v>
      </c>
      <c r="L1266">
        <v>1</v>
      </c>
      <c r="M1266" t="s">
        <v>116</v>
      </c>
      <c r="N1266" t="s">
        <v>107</v>
      </c>
      <c r="O1266">
        <v>-1.4</v>
      </c>
      <c r="P1266">
        <v>-1.54</v>
      </c>
      <c r="Q1266">
        <v>-1.41</v>
      </c>
      <c r="R1266" t="s">
        <v>72</v>
      </c>
      <c r="S1266">
        <v>8</v>
      </c>
      <c r="T1266" t="s">
        <v>65</v>
      </c>
      <c r="U1266" t="s">
        <v>1383</v>
      </c>
      <c r="V1266" t="s">
        <v>108</v>
      </c>
      <c r="W1266" t="s">
        <v>170</v>
      </c>
      <c r="X1266">
        <v>0.23</v>
      </c>
      <c r="Y1266" t="s">
        <v>67</v>
      </c>
      <c r="Z1266">
        <v>-0.94</v>
      </c>
      <c r="AA1266" t="s">
        <v>65</v>
      </c>
      <c r="AB1266" t="s">
        <v>92</v>
      </c>
      <c r="AC1266">
        <v>-1.54</v>
      </c>
      <c r="AD1266">
        <v>2021</v>
      </c>
      <c r="AE1266">
        <v>195.5</v>
      </c>
      <c r="AF1266">
        <v>391</v>
      </c>
      <c r="AG1266" t="s">
        <v>93</v>
      </c>
      <c r="AH1266" t="s">
        <v>66</v>
      </c>
      <c r="AI1266">
        <v>1536</v>
      </c>
      <c r="AJ1266">
        <v>0.74</v>
      </c>
      <c r="AK1266" t="s">
        <v>109</v>
      </c>
      <c r="AL1266">
        <v>457786</v>
      </c>
      <c r="AM1266" t="s">
        <v>1384</v>
      </c>
      <c r="AN1266" t="s">
        <v>67</v>
      </c>
      <c r="AO1266" t="s">
        <v>123</v>
      </c>
      <c r="AP1266" t="s">
        <v>124</v>
      </c>
      <c r="AQ1266" t="s">
        <v>68</v>
      </c>
      <c r="AR1266" t="s">
        <v>93</v>
      </c>
      <c r="AS1266" t="s">
        <v>67</v>
      </c>
      <c r="AT1266" t="s">
        <v>146</v>
      </c>
      <c r="AU1266" t="s">
        <v>125</v>
      </c>
      <c r="AV1266" t="s">
        <v>67</v>
      </c>
      <c r="AW1266" t="s">
        <v>126</v>
      </c>
      <c r="AX1266" t="s">
        <v>209</v>
      </c>
      <c r="AY1266" t="s">
        <v>110</v>
      </c>
      <c r="AZ1266">
        <v>875</v>
      </c>
      <c r="BA1266" t="s">
        <v>67</v>
      </c>
      <c r="BB1266">
        <v>0</v>
      </c>
      <c r="BC1266">
        <v>0.13</v>
      </c>
      <c r="BD1266">
        <v>3.2</v>
      </c>
      <c r="BE1266">
        <v>3.2</v>
      </c>
      <c r="BF1266" t="s">
        <v>128</v>
      </c>
      <c r="BG1266" t="s">
        <v>128</v>
      </c>
      <c r="BH1266" t="s">
        <v>1352</v>
      </c>
      <c r="BI1266" t="s">
        <v>67</v>
      </c>
      <c r="BJ1266" t="s">
        <v>147</v>
      </c>
      <c r="BK1266" t="s">
        <v>67</v>
      </c>
      <c r="BL1266" t="s">
        <v>130</v>
      </c>
      <c r="BM1266" t="s">
        <v>67</v>
      </c>
      <c r="BN1266">
        <v>44.19</v>
      </c>
      <c r="BO1266">
        <v>0.28999999999999998</v>
      </c>
      <c r="BP1266">
        <v>1.7</v>
      </c>
      <c r="BQ1266" t="s">
        <v>148</v>
      </c>
      <c r="BR1266" t="s">
        <v>1385</v>
      </c>
      <c r="BS1266" t="s">
        <v>133</v>
      </c>
      <c r="BT1266" t="s">
        <v>98</v>
      </c>
      <c r="BU1266">
        <v>-1.25</v>
      </c>
      <c r="BV1266">
        <v>-1</v>
      </c>
    </row>
    <row r="1267" spans="1:74" x14ac:dyDescent="0.25">
      <c r="A1267" t="s">
        <v>170</v>
      </c>
      <c r="B1267" t="s">
        <v>171</v>
      </c>
      <c r="C1267" t="s">
        <v>165</v>
      </c>
      <c r="D1267">
        <v>0.4</v>
      </c>
      <c r="E1267">
        <v>0.18</v>
      </c>
      <c r="F1267" t="s">
        <v>67</v>
      </c>
      <c r="G1267" t="s">
        <v>111</v>
      </c>
      <c r="H1267">
        <v>199</v>
      </c>
      <c r="I1267">
        <v>1.1299999999999999</v>
      </c>
      <c r="J1267" t="s">
        <v>106</v>
      </c>
      <c r="K1267" t="s">
        <v>67</v>
      </c>
      <c r="L1267">
        <v>1</v>
      </c>
      <c r="M1267" t="s">
        <v>116</v>
      </c>
      <c r="N1267" t="s">
        <v>107</v>
      </c>
      <c r="O1267">
        <v>-1.4</v>
      </c>
      <c r="P1267">
        <v>-1.6</v>
      </c>
      <c r="Q1267">
        <v>-1.37</v>
      </c>
      <c r="R1267" t="s">
        <v>72</v>
      </c>
      <c r="S1267">
        <v>8</v>
      </c>
      <c r="T1267" t="s">
        <v>65</v>
      </c>
      <c r="U1267" t="s">
        <v>1383</v>
      </c>
      <c r="V1267" t="s">
        <v>108</v>
      </c>
      <c r="W1267" t="s">
        <v>170</v>
      </c>
      <c r="X1267">
        <v>0.2</v>
      </c>
      <c r="Y1267" t="s">
        <v>67</v>
      </c>
      <c r="Z1267">
        <v>-0.94</v>
      </c>
      <c r="AA1267" t="s">
        <v>65</v>
      </c>
      <c r="AB1267" t="s">
        <v>92</v>
      </c>
      <c r="AC1267">
        <v>-1.6</v>
      </c>
      <c r="AD1267">
        <v>2021</v>
      </c>
      <c r="AE1267">
        <v>22</v>
      </c>
      <c r="AF1267">
        <v>44</v>
      </c>
      <c r="AG1267" t="s">
        <v>93</v>
      </c>
      <c r="AH1267" t="s">
        <v>66</v>
      </c>
      <c r="AI1267">
        <v>1536</v>
      </c>
      <c r="AJ1267">
        <v>0.67</v>
      </c>
      <c r="AK1267" t="s">
        <v>109</v>
      </c>
      <c r="AL1267">
        <v>459542</v>
      </c>
      <c r="AM1267" t="s">
        <v>1384</v>
      </c>
      <c r="AN1267" t="s">
        <v>67</v>
      </c>
      <c r="AO1267" t="s">
        <v>123</v>
      </c>
      <c r="AP1267" t="s">
        <v>124</v>
      </c>
      <c r="AQ1267" t="s">
        <v>68</v>
      </c>
      <c r="AR1267" t="s">
        <v>93</v>
      </c>
      <c r="AS1267" t="s">
        <v>67</v>
      </c>
      <c r="AT1267" t="s">
        <v>146</v>
      </c>
      <c r="AU1267" t="s">
        <v>125</v>
      </c>
      <c r="AV1267" t="s">
        <v>67</v>
      </c>
      <c r="AW1267" t="s">
        <v>126</v>
      </c>
      <c r="AX1267" t="s">
        <v>209</v>
      </c>
      <c r="AY1267" t="s">
        <v>110</v>
      </c>
      <c r="AZ1267">
        <v>874</v>
      </c>
      <c r="BA1267" t="s">
        <v>67</v>
      </c>
      <c r="BB1267">
        <v>0</v>
      </c>
      <c r="BC1267">
        <v>0.23</v>
      </c>
      <c r="BD1267">
        <v>3.2</v>
      </c>
      <c r="BE1267">
        <v>3.2</v>
      </c>
      <c r="BF1267" t="s">
        <v>128</v>
      </c>
      <c r="BG1267" t="s">
        <v>128</v>
      </c>
      <c r="BH1267" t="s">
        <v>1352</v>
      </c>
      <c r="BI1267" t="s">
        <v>67</v>
      </c>
      <c r="BJ1267" t="s">
        <v>147</v>
      </c>
      <c r="BK1267" t="s">
        <v>67</v>
      </c>
      <c r="BL1267" t="s">
        <v>130</v>
      </c>
      <c r="BM1267" t="s">
        <v>67</v>
      </c>
      <c r="BN1267">
        <v>4.4800000000000004</v>
      </c>
      <c r="BO1267">
        <v>0.35</v>
      </c>
      <c r="BP1267">
        <v>1.7</v>
      </c>
      <c r="BQ1267" t="s">
        <v>148</v>
      </c>
      <c r="BR1267" t="s">
        <v>210</v>
      </c>
      <c r="BS1267" t="s">
        <v>133</v>
      </c>
      <c r="BT1267" t="s">
        <v>98</v>
      </c>
      <c r="BU1267">
        <v>-1.25</v>
      </c>
      <c r="BV1267">
        <v>-1</v>
      </c>
    </row>
    <row r="1268" spans="1:74" x14ac:dyDescent="0.25">
      <c r="A1268" t="s">
        <v>140</v>
      </c>
      <c r="B1268" t="s">
        <v>103</v>
      </c>
      <c r="C1268" t="s">
        <v>141</v>
      </c>
      <c r="D1268">
        <v>1.3</v>
      </c>
      <c r="E1268">
        <v>0.23</v>
      </c>
      <c r="F1268" t="s">
        <v>67</v>
      </c>
      <c r="G1268" t="s">
        <v>88</v>
      </c>
      <c r="H1268">
        <v>199</v>
      </c>
      <c r="I1268">
        <v>1.1299999999999999</v>
      </c>
      <c r="J1268" t="s">
        <v>106</v>
      </c>
      <c r="K1268" t="s">
        <v>67</v>
      </c>
      <c r="L1268">
        <v>0</v>
      </c>
      <c r="M1268" t="s">
        <v>116</v>
      </c>
      <c r="N1268" t="s">
        <v>107</v>
      </c>
      <c r="O1268">
        <v>-1.5</v>
      </c>
      <c r="P1268">
        <v>-1.7</v>
      </c>
      <c r="Q1268">
        <v>-1.31</v>
      </c>
      <c r="R1268" t="s">
        <v>72</v>
      </c>
      <c r="S1268">
        <v>7.3</v>
      </c>
      <c r="T1268" t="s">
        <v>65</v>
      </c>
      <c r="U1268" t="s">
        <v>1387</v>
      </c>
      <c r="V1268" t="s">
        <v>108</v>
      </c>
      <c r="W1268" t="s">
        <v>140</v>
      </c>
      <c r="X1268">
        <v>0.26</v>
      </c>
      <c r="Y1268" t="s">
        <v>67</v>
      </c>
      <c r="Z1268">
        <v>-0.97</v>
      </c>
      <c r="AA1268" t="s">
        <v>65</v>
      </c>
      <c r="AB1268" t="s">
        <v>92</v>
      </c>
      <c r="AC1268">
        <v>-1.7</v>
      </c>
      <c r="AD1268">
        <v>2021</v>
      </c>
      <c r="AE1268">
        <v>102.1</v>
      </c>
      <c r="AF1268">
        <v>204</v>
      </c>
      <c r="AG1268" t="s">
        <v>93</v>
      </c>
      <c r="AH1268" t="s">
        <v>66</v>
      </c>
      <c r="AI1268">
        <v>1536</v>
      </c>
      <c r="AJ1268">
        <v>0.52</v>
      </c>
      <c r="AK1268" t="s">
        <v>109</v>
      </c>
      <c r="AL1268">
        <v>457783</v>
      </c>
      <c r="AM1268" t="s">
        <v>1052</v>
      </c>
      <c r="AN1268" t="s">
        <v>67</v>
      </c>
      <c r="AO1268" t="s">
        <v>123</v>
      </c>
      <c r="AP1268" t="s">
        <v>124</v>
      </c>
      <c r="AQ1268" t="s">
        <v>68</v>
      </c>
      <c r="AR1268" t="s">
        <v>93</v>
      </c>
      <c r="AS1268" t="s">
        <v>67</v>
      </c>
      <c r="AT1268" t="s">
        <v>146</v>
      </c>
      <c r="AU1268" t="s">
        <v>125</v>
      </c>
      <c r="AV1268" t="s">
        <v>67</v>
      </c>
      <c r="AW1268" t="s">
        <v>126</v>
      </c>
      <c r="AX1268" t="s">
        <v>297</v>
      </c>
      <c r="AY1268" t="s">
        <v>110</v>
      </c>
      <c r="AZ1268">
        <v>505</v>
      </c>
      <c r="BA1268" t="s">
        <v>67</v>
      </c>
      <c r="BB1268">
        <v>0</v>
      </c>
      <c r="BC1268">
        <v>0.39</v>
      </c>
      <c r="BD1268">
        <v>3</v>
      </c>
      <c r="BE1268">
        <v>3</v>
      </c>
      <c r="BF1268" t="s">
        <v>70</v>
      </c>
      <c r="BG1268" t="s">
        <v>99</v>
      </c>
      <c r="BH1268" t="s">
        <v>1352</v>
      </c>
      <c r="BI1268" t="s">
        <v>67</v>
      </c>
      <c r="BJ1268" t="s">
        <v>147</v>
      </c>
      <c r="BK1268" t="s">
        <v>67</v>
      </c>
      <c r="BL1268" t="s">
        <v>97</v>
      </c>
      <c r="BM1268" t="s">
        <v>67</v>
      </c>
      <c r="BN1268">
        <v>26.54</v>
      </c>
      <c r="BO1268">
        <v>0.45</v>
      </c>
      <c r="BP1268">
        <v>1.3</v>
      </c>
      <c r="BQ1268" t="s">
        <v>148</v>
      </c>
      <c r="BR1268" t="s">
        <v>247</v>
      </c>
      <c r="BS1268" t="s">
        <v>133</v>
      </c>
      <c r="BT1268" t="s">
        <v>98</v>
      </c>
      <c r="BU1268">
        <v>-1.25</v>
      </c>
      <c r="BV1268">
        <v>-1</v>
      </c>
    </row>
    <row r="1269" spans="1:74" x14ac:dyDescent="0.25">
      <c r="A1269" t="s">
        <v>140</v>
      </c>
      <c r="B1269" t="s">
        <v>103</v>
      </c>
      <c r="C1269" t="s">
        <v>141</v>
      </c>
      <c r="D1269">
        <v>2.8</v>
      </c>
      <c r="E1269">
        <v>0.16</v>
      </c>
      <c r="F1269" t="s">
        <v>67</v>
      </c>
      <c r="G1269" t="s">
        <v>88</v>
      </c>
      <c r="H1269">
        <v>199</v>
      </c>
      <c r="I1269">
        <v>1.1299999999999999</v>
      </c>
      <c r="J1269" t="s">
        <v>106</v>
      </c>
      <c r="K1269" t="s">
        <v>67</v>
      </c>
      <c r="L1269">
        <v>0</v>
      </c>
      <c r="M1269" t="s">
        <v>116</v>
      </c>
      <c r="N1269" t="s">
        <v>107</v>
      </c>
      <c r="O1269">
        <v>-1.5</v>
      </c>
      <c r="P1269">
        <v>-1.59</v>
      </c>
      <c r="Q1269">
        <v>-1.41</v>
      </c>
      <c r="R1269" t="s">
        <v>72</v>
      </c>
      <c r="S1269">
        <v>7.4</v>
      </c>
      <c r="T1269" t="s">
        <v>65</v>
      </c>
      <c r="U1269" t="s">
        <v>1387</v>
      </c>
      <c r="V1269" t="s">
        <v>108</v>
      </c>
      <c r="W1269" t="s">
        <v>140</v>
      </c>
      <c r="X1269">
        <v>0.18</v>
      </c>
      <c r="Y1269" t="s">
        <v>67</v>
      </c>
      <c r="Z1269">
        <v>-0.97</v>
      </c>
      <c r="AA1269" t="s">
        <v>65</v>
      </c>
      <c r="AB1269" t="s">
        <v>92</v>
      </c>
      <c r="AC1269">
        <v>-1.59</v>
      </c>
      <c r="AD1269">
        <v>2021</v>
      </c>
      <c r="AE1269">
        <v>197.9</v>
      </c>
      <c r="AF1269">
        <v>396</v>
      </c>
      <c r="AG1269" t="s">
        <v>93</v>
      </c>
      <c r="AH1269" t="s">
        <v>66</v>
      </c>
      <c r="AI1269">
        <v>1536</v>
      </c>
      <c r="AJ1269">
        <v>0.56000000000000005</v>
      </c>
      <c r="AK1269" t="s">
        <v>109</v>
      </c>
      <c r="AL1269">
        <v>457784</v>
      </c>
      <c r="AM1269" t="s">
        <v>1052</v>
      </c>
      <c r="AN1269" t="s">
        <v>67</v>
      </c>
      <c r="AO1269" t="s">
        <v>123</v>
      </c>
      <c r="AP1269" t="s">
        <v>124</v>
      </c>
      <c r="AQ1269" t="s">
        <v>68</v>
      </c>
      <c r="AR1269" t="s">
        <v>93</v>
      </c>
      <c r="AS1269" t="s">
        <v>67</v>
      </c>
      <c r="AT1269" t="s">
        <v>146</v>
      </c>
      <c r="AU1269" t="s">
        <v>125</v>
      </c>
      <c r="AV1269" t="s">
        <v>67</v>
      </c>
      <c r="AW1269" t="s">
        <v>126</v>
      </c>
      <c r="AX1269" t="s">
        <v>297</v>
      </c>
      <c r="AY1269" t="s">
        <v>110</v>
      </c>
      <c r="AZ1269">
        <v>506</v>
      </c>
      <c r="BA1269" t="s">
        <v>67</v>
      </c>
      <c r="BB1269">
        <v>0</v>
      </c>
      <c r="BC1269">
        <v>0.18</v>
      </c>
      <c r="BD1269">
        <v>3</v>
      </c>
      <c r="BE1269">
        <v>3</v>
      </c>
      <c r="BF1269" t="s">
        <v>70</v>
      </c>
      <c r="BG1269" t="s">
        <v>99</v>
      </c>
      <c r="BH1269" t="s">
        <v>1352</v>
      </c>
      <c r="BI1269" t="s">
        <v>67</v>
      </c>
      <c r="BJ1269" t="s">
        <v>147</v>
      </c>
      <c r="BK1269" t="s">
        <v>67</v>
      </c>
      <c r="BL1269" t="s">
        <v>97</v>
      </c>
      <c r="BM1269" t="s">
        <v>67</v>
      </c>
      <c r="BN1269">
        <v>35.79</v>
      </c>
      <c r="BO1269">
        <v>0.34</v>
      </c>
      <c r="BP1269">
        <v>1.4</v>
      </c>
      <c r="BQ1269" t="s">
        <v>148</v>
      </c>
      <c r="BR1269" t="s">
        <v>247</v>
      </c>
      <c r="BS1269" t="s">
        <v>133</v>
      </c>
      <c r="BT1269" t="s">
        <v>98</v>
      </c>
      <c r="BU1269">
        <v>-1.25</v>
      </c>
      <c r="BV1269">
        <v>-1</v>
      </c>
    </row>
    <row r="1270" spans="1:74" x14ac:dyDescent="0.25">
      <c r="A1270" t="s">
        <v>140</v>
      </c>
      <c r="B1270" t="s">
        <v>103</v>
      </c>
      <c r="C1270" t="s">
        <v>141</v>
      </c>
      <c r="D1270">
        <v>4.5</v>
      </c>
      <c r="E1270">
        <v>0.57999999999999996</v>
      </c>
      <c r="F1270" t="s">
        <v>67</v>
      </c>
      <c r="G1270" t="s">
        <v>88</v>
      </c>
      <c r="H1270">
        <v>199</v>
      </c>
      <c r="I1270">
        <v>1.1299999999999999</v>
      </c>
      <c r="J1270" t="s">
        <v>106</v>
      </c>
      <c r="K1270" t="s">
        <v>67</v>
      </c>
      <c r="L1270">
        <v>0</v>
      </c>
      <c r="M1270" t="s">
        <v>116</v>
      </c>
      <c r="N1270" t="s">
        <v>107</v>
      </c>
      <c r="O1270">
        <v>-1.5</v>
      </c>
      <c r="P1270">
        <v>-1.95</v>
      </c>
      <c r="Q1270">
        <v>-1.44</v>
      </c>
      <c r="R1270" t="s">
        <v>72</v>
      </c>
      <c r="S1270">
        <v>8.4</v>
      </c>
      <c r="T1270" t="s">
        <v>65</v>
      </c>
      <c r="U1270" t="s">
        <v>1387</v>
      </c>
      <c r="V1270" t="s">
        <v>108</v>
      </c>
      <c r="W1270" t="s">
        <v>140</v>
      </c>
      <c r="X1270">
        <v>0.66</v>
      </c>
      <c r="Y1270" t="s">
        <v>67</v>
      </c>
      <c r="Z1270">
        <v>-0.97</v>
      </c>
      <c r="AA1270" t="s">
        <v>65</v>
      </c>
      <c r="AB1270" t="s">
        <v>92</v>
      </c>
      <c r="AC1270">
        <v>-1.95</v>
      </c>
      <c r="AD1270">
        <v>2021</v>
      </c>
      <c r="AE1270">
        <v>185.6</v>
      </c>
      <c r="AF1270">
        <v>371</v>
      </c>
      <c r="AG1270" t="s">
        <v>93</v>
      </c>
      <c r="AH1270" t="s">
        <v>66</v>
      </c>
      <c r="AI1270">
        <v>1536</v>
      </c>
      <c r="AJ1270">
        <v>1.39</v>
      </c>
      <c r="AK1270" t="s">
        <v>109</v>
      </c>
      <c r="AL1270">
        <v>457787</v>
      </c>
      <c r="AM1270" t="s">
        <v>1052</v>
      </c>
      <c r="AN1270" t="s">
        <v>67</v>
      </c>
      <c r="AO1270" t="s">
        <v>123</v>
      </c>
      <c r="AP1270" t="s">
        <v>124</v>
      </c>
      <c r="AQ1270" t="s">
        <v>68</v>
      </c>
      <c r="AR1270" t="s">
        <v>93</v>
      </c>
      <c r="AS1270" t="s">
        <v>67</v>
      </c>
      <c r="AT1270" t="s">
        <v>146</v>
      </c>
      <c r="AU1270" t="s">
        <v>125</v>
      </c>
      <c r="AV1270" t="s">
        <v>67</v>
      </c>
      <c r="AW1270" t="s">
        <v>126</v>
      </c>
      <c r="AX1270" t="s">
        <v>297</v>
      </c>
      <c r="AY1270" t="s">
        <v>110</v>
      </c>
      <c r="AZ1270">
        <v>507</v>
      </c>
      <c r="BA1270" t="s">
        <v>67</v>
      </c>
      <c r="BB1270">
        <v>0</v>
      </c>
      <c r="BC1270">
        <v>0.51</v>
      </c>
      <c r="BD1270">
        <v>3</v>
      </c>
      <c r="BE1270">
        <v>3</v>
      </c>
      <c r="BF1270" t="s">
        <v>70</v>
      </c>
      <c r="BG1270" t="s">
        <v>99</v>
      </c>
      <c r="BH1270" t="s">
        <v>1352</v>
      </c>
      <c r="BI1270" t="s">
        <v>67</v>
      </c>
      <c r="BJ1270" t="s">
        <v>147</v>
      </c>
      <c r="BK1270" t="s">
        <v>67</v>
      </c>
      <c r="BL1270" t="s">
        <v>97</v>
      </c>
      <c r="BM1270" t="s">
        <v>67</v>
      </c>
      <c r="BN1270">
        <v>121.65</v>
      </c>
      <c r="BO1270">
        <v>0.7</v>
      </c>
      <c r="BP1270">
        <v>2.4</v>
      </c>
      <c r="BQ1270" t="s">
        <v>131</v>
      </c>
      <c r="BR1270" t="s">
        <v>247</v>
      </c>
      <c r="BS1270" t="s">
        <v>133</v>
      </c>
      <c r="BT1270" t="s">
        <v>98</v>
      </c>
      <c r="BU1270">
        <v>-1.25</v>
      </c>
      <c r="BV1270">
        <v>-1</v>
      </c>
    </row>
    <row r="1271" spans="1:74" x14ac:dyDescent="0.25">
      <c r="A1271" t="s">
        <v>140</v>
      </c>
      <c r="B1271" t="s">
        <v>103</v>
      </c>
      <c r="C1271" t="s">
        <v>141</v>
      </c>
      <c r="D1271">
        <v>3</v>
      </c>
      <c r="E1271">
        <v>0.48</v>
      </c>
      <c r="F1271" t="s">
        <v>67</v>
      </c>
      <c r="G1271" t="s">
        <v>88</v>
      </c>
      <c r="H1271">
        <v>199</v>
      </c>
      <c r="I1271">
        <v>1.1299999999999999</v>
      </c>
      <c r="J1271" t="s">
        <v>106</v>
      </c>
      <c r="K1271" t="s">
        <v>67</v>
      </c>
      <c r="L1271">
        <v>0</v>
      </c>
      <c r="M1271" t="s">
        <v>116</v>
      </c>
      <c r="N1271" t="s">
        <v>107</v>
      </c>
      <c r="O1271">
        <v>-1.5</v>
      </c>
      <c r="P1271">
        <v>-1.68</v>
      </c>
      <c r="Q1271">
        <v>-1.36</v>
      </c>
      <c r="R1271" t="s">
        <v>72</v>
      </c>
      <c r="S1271">
        <v>8.3000000000000007</v>
      </c>
      <c r="T1271" t="s">
        <v>65</v>
      </c>
      <c r="U1271" t="s">
        <v>1387</v>
      </c>
      <c r="V1271" t="s">
        <v>108</v>
      </c>
      <c r="W1271" t="s">
        <v>140</v>
      </c>
      <c r="X1271">
        <v>0.54</v>
      </c>
      <c r="Y1271" t="s">
        <v>67</v>
      </c>
      <c r="Z1271">
        <v>-0.99</v>
      </c>
      <c r="AA1271" t="s">
        <v>65</v>
      </c>
      <c r="AB1271" t="s">
        <v>92</v>
      </c>
      <c r="AC1271">
        <v>-1.68</v>
      </c>
      <c r="AD1271">
        <v>2021</v>
      </c>
      <c r="AE1271">
        <v>128.69999999999999</v>
      </c>
      <c r="AF1271">
        <v>257</v>
      </c>
      <c r="AG1271" t="s">
        <v>93</v>
      </c>
      <c r="AH1271" t="s">
        <v>66</v>
      </c>
      <c r="AI1271">
        <v>1536</v>
      </c>
      <c r="AJ1271">
        <v>1.1299999999999999</v>
      </c>
      <c r="AK1271" t="s">
        <v>109</v>
      </c>
      <c r="AL1271">
        <v>457788</v>
      </c>
      <c r="AM1271" t="s">
        <v>1052</v>
      </c>
      <c r="AN1271" t="s">
        <v>67</v>
      </c>
      <c r="AO1271" t="s">
        <v>123</v>
      </c>
      <c r="AP1271" t="s">
        <v>124</v>
      </c>
      <c r="AQ1271" t="s">
        <v>68</v>
      </c>
      <c r="AR1271" t="s">
        <v>93</v>
      </c>
      <c r="AS1271" t="s">
        <v>67</v>
      </c>
      <c r="AT1271" t="s">
        <v>146</v>
      </c>
      <c r="AU1271" t="s">
        <v>125</v>
      </c>
      <c r="AV1271" t="s">
        <v>67</v>
      </c>
      <c r="AW1271" t="s">
        <v>126</v>
      </c>
      <c r="AX1271" t="s">
        <v>297</v>
      </c>
      <c r="AY1271" t="s">
        <v>110</v>
      </c>
      <c r="AZ1271">
        <v>508</v>
      </c>
      <c r="BA1271" t="s">
        <v>67</v>
      </c>
      <c r="BB1271">
        <v>0</v>
      </c>
      <c r="BC1271">
        <v>0.32</v>
      </c>
      <c r="BD1271">
        <v>3</v>
      </c>
      <c r="BE1271">
        <v>3</v>
      </c>
      <c r="BF1271" t="s">
        <v>70</v>
      </c>
      <c r="BG1271" t="s">
        <v>99</v>
      </c>
      <c r="BH1271" t="s">
        <v>1352</v>
      </c>
      <c r="BI1271" t="s">
        <v>67</v>
      </c>
      <c r="BJ1271" t="s">
        <v>147</v>
      </c>
      <c r="BK1271" t="s">
        <v>67</v>
      </c>
      <c r="BL1271" t="s">
        <v>97</v>
      </c>
      <c r="BM1271" t="s">
        <v>67</v>
      </c>
      <c r="BN1271">
        <v>69.83</v>
      </c>
      <c r="BO1271">
        <v>0.43</v>
      </c>
      <c r="BP1271">
        <v>2.2999999999999998</v>
      </c>
      <c r="BQ1271" t="s">
        <v>131</v>
      </c>
      <c r="BR1271" t="s">
        <v>247</v>
      </c>
      <c r="BS1271" t="s">
        <v>133</v>
      </c>
      <c r="BT1271" t="s">
        <v>98</v>
      </c>
      <c r="BU1271">
        <v>-1.25</v>
      </c>
      <c r="BV1271">
        <v>-1</v>
      </c>
    </row>
    <row r="1272" spans="1:74" x14ac:dyDescent="0.25">
      <c r="A1272" t="s">
        <v>140</v>
      </c>
      <c r="B1272" t="s">
        <v>103</v>
      </c>
      <c r="C1272" t="s">
        <v>141</v>
      </c>
      <c r="D1272">
        <v>1.4</v>
      </c>
      <c r="E1272">
        <v>0.39</v>
      </c>
      <c r="F1272" t="s">
        <v>67</v>
      </c>
      <c r="G1272" t="s">
        <v>73</v>
      </c>
      <c r="H1272">
        <v>199</v>
      </c>
      <c r="I1272">
        <v>1.1299999999999999</v>
      </c>
      <c r="J1272" t="s">
        <v>112</v>
      </c>
      <c r="K1272" t="s">
        <v>67</v>
      </c>
      <c r="L1272">
        <v>0</v>
      </c>
      <c r="M1272" t="s">
        <v>116</v>
      </c>
      <c r="N1272" t="s">
        <v>160</v>
      </c>
      <c r="O1272">
        <v>-1.5</v>
      </c>
      <c r="P1272">
        <v>-1.65</v>
      </c>
      <c r="Q1272">
        <v>-1.37</v>
      </c>
      <c r="R1272" t="s">
        <v>72</v>
      </c>
      <c r="S1272">
        <v>8</v>
      </c>
      <c r="T1272" t="s">
        <v>65</v>
      </c>
      <c r="U1272" t="s">
        <v>1387</v>
      </c>
      <c r="V1272" t="s">
        <v>144</v>
      </c>
      <c r="W1272" t="s">
        <v>140</v>
      </c>
      <c r="X1272">
        <v>0.44</v>
      </c>
      <c r="Y1272" t="s">
        <v>67</v>
      </c>
      <c r="Z1272">
        <v>-1</v>
      </c>
      <c r="AA1272" t="s">
        <v>65</v>
      </c>
      <c r="AB1272" t="s">
        <v>100</v>
      </c>
      <c r="AC1272">
        <v>-1.65</v>
      </c>
      <c r="AD1272">
        <v>2021</v>
      </c>
      <c r="AE1272">
        <v>68.3</v>
      </c>
      <c r="AF1272">
        <v>137</v>
      </c>
      <c r="AG1272" t="s">
        <v>93</v>
      </c>
      <c r="AH1272" t="s">
        <v>66</v>
      </c>
      <c r="AI1272">
        <v>1536</v>
      </c>
      <c r="AJ1272">
        <v>1.03</v>
      </c>
      <c r="AK1272" t="s">
        <v>109</v>
      </c>
      <c r="AL1272">
        <v>457789</v>
      </c>
      <c r="AM1272" t="s">
        <v>1052</v>
      </c>
      <c r="AN1272" t="s">
        <v>67</v>
      </c>
      <c r="AO1272" t="s">
        <v>123</v>
      </c>
      <c r="AP1272" t="s">
        <v>124</v>
      </c>
      <c r="AQ1272" t="s">
        <v>68</v>
      </c>
      <c r="AR1272" t="s">
        <v>93</v>
      </c>
      <c r="AS1272" t="s">
        <v>67</v>
      </c>
      <c r="AT1272" t="s">
        <v>146</v>
      </c>
      <c r="AU1272" t="s">
        <v>125</v>
      </c>
      <c r="AV1272" t="s">
        <v>67</v>
      </c>
      <c r="AW1272" t="s">
        <v>126</v>
      </c>
      <c r="AX1272" t="s">
        <v>297</v>
      </c>
      <c r="AY1272" t="s">
        <v>110</v>
      </c>
      <c r="AZ1272">
        <v>1197</v>
      </c>
      <c r="BA1272" t="s">
        <v>67</v>
      </c>
      <c r="BB1272">
        <v>0</v>
      </c>
      <c r="BC1272">
        <v>0.28000000000000003</v>
      </c>
      <c r="BD1272">
        <v>3</v>
      </c>
      <c r="BE1272">
        <v>3</v>
      </c>
      <c r="BF1272" t="s">
        <v>70</v>
      </c>
      <c r="BG1272" t="s">
        <v>99</v>
      </c>
      <c r="BH1272" t="s">
        <v>1352</v>
      </c>
      <c r="BI1272" t="s">
        <v>67</v>
      </c>
      <c r="BJ1272" t="s">
        <v>147</v>
      </c>
      <c r="BK1272" t="s">
        <v>67</v>
      </c>
      <c r="BL1272" t="s">
        <v>97</v>
      </c>
      <c r="BM1272" t="s">
        <v>67</v>
      </c>
      <c r="BN1272">
        <v>30.11</v>
      </c>
      <c r="BO1272">
        <v>0.4</v>
      </c>
      <c r="BP1272">
        <v>2</v>
      </c>
      <c r="BQ1272" t="s">
        <v>131</v>
      </c>
      <c r="BR1272" t="s">
        <v>282</v>
      </c>
      <c r="BS1272" t="s">
        <v>133</v>
      </c>
      <c r="BT1272" t="s">
        <v>98</v>
      </c>
      <c r="BU1272">
        <v>-1.25</v>
      </c>
      <c r="BV1272">
        <v>-1</v>
      </c>
    </row>
    <row r="1273" spans="1:74" x14ac:dyDescent="0.25">
      <c r="A1273" t="s">
        <v>140</v>
      </c>
      <c r="B1273" t="s">
        <v>103</v>
      </c>
      <c r="C1273" t="s">
        <v>141</v>
      </c>
      <c r="D1273">
        <v>0.4</v>
      </c>
      <c r="E1273">
        <v>0.23</v>
      </c>
      <c r="F1273" t="s">
        <v>67</v>
      </c>
      <c r="G1273" t="s">
        <v>88</v>
      </c>
      <c r="H1273">
        <v>199</v>
      </c>
      <c r="I1273">
        <v>1.1299999999999999</v>
      </c>
      <c r="J1273" t="s">
        <v>106</v>
      </c>
      <c r="K1273" t="s">
        <v>67</v>
      </c>
      <c r="L1273">
        <v>0</v>
      </c>
      <c r="M1273" t="s">
        <v>116</v>
      </c>
      <c r="N1273" t="s">
        <v>107</v>
      </c>
      <c r="O1273">
        <v>-1.5</v>
      </c>
      <c r="P1273">
        <v>-1.7</v>
      </c>
      <c r="Q1273">
        <v>-1.31</v>
      </c>
      <c r="R1273" t="s">
        <v>72</v>
      </c>
      <c r="S1273">
        <v>7.3</v>
      </c>
      <c r="T1273" t="s">
        <v>65</v>
      </c>
      <c r="U1273" t="s">
        <v>1387</v>
      </c>
      <c r="V1273" t="s">
        <v>108</v>
      </c>
      <c r="W1273" t="s">
        <v>140</v>
      </c>
      <c r="X1273">
        <v>0.26</v>
      </c>
      <c r="Y1273" t="s">
        <v>67</v>
      </c>
      <c r="Z1273">
        <v>-0.97</v>
      </c>
      <c r="AA1273" t="s">
        <v>65</v>
      </c>
      <c r="AB1273" t="s">
        <v>92</v>
      </c>
      <c r="AC1273">
        <v>-1.7</v>
      </c>
      <c r="AD1273">
        <v>2021</v>
      </c>
      <c r="AE1273">
        <v>33</v>
      </c>
      <c r="AF1273">
        <v>66</v>
      </c>
      <c r="AG1273" t="s">
        <v>93</v>
      </c>
      <c r="AH1273" t="s">
        <v>66</v>
      </c>
      <c r="AI1273">
        <v>1536</v>
      </c>
      <c r="AJ1273">
        <v>0.52</v>
      </c>
      <c r="AK1273" t="s">
        <v>109</v>
      </c>
      <c r="AL1273">
        <v>459543</v>
      </c>
      <c r="AM1273" t="s">
        <v>1052</v>
      </c>
      <c r="AN1273" t="s">
        <v>67</v>
      </c>
      <c r="AO1273" t="s">
        <v>123</v>
      </c>
      <c r="AP1273" t="s">
        <v>124</v>
      </c>
      <c r="AQ1273" t="s">
        <v>68</v>
      </c>
      <c r="AR1273" t="s">
        <v>93</v>
      </c>
      <c r="AS1273" t="s">
        <v>67</v>
      </c>
      <c r="AT1273" t="s">
        <v>146</v>
      </c>
      <c r="AU1273" t="s">
        <v>125</v>
      </c>
      <c r="AV1273" t="s">
        <v>67</v>
      </c>
      <c r="AW1273" t="s">
        <v>126</v>
      </c>
      <c r="AX1273" t="s">
        <v>297</v>
      </c>
      <c r="AY1273" t="s">
        <v>110</v>
      </c>
      <c r="AZ1273">
        <v>505</v>
      </c>
      <c r="BA1273" t="s">
        <v>67</v>
      </c>
      <c r="BB1273">
        <v>0</v>
      </c>
      <c r="BC1273">
        <v>0.39</v>
      </c>
      <c r="BD1273">
        <v>3</v>
      </c>
      <c r="BE1273">
        <v>3</v>
      </c>
      <c r="BF1273" t="s">
        <v>70</v>
      </c>
      <c r="BG1273" t="s">
        <v>178</v>
      </c>
      <c r="BH1273" t="s">
        <v>1352</v>
      </c>
      <c r="BI1273" t="s">
        <v>67</v>
      </c>
      <c r="BJ1273" t="s">
        <v>147</v>
      </c>
      <c r="BK1273" t="s">
        <v>67</v>
      </c>
      <c r="BL1273" t="s">
        <v>97</v>
      </c>
      <c r="BM1273" t="s">
        <v>67</v>
      </c>
      <c r="BN1273">
        <v>8.57</v>
      </c>
      <c r="BO1273">
        <v>0.45</v>
      </c>
      <c r="BP1273">
        <v>1.3</v>
      </c>
      <c r="BQ1273" t="s">
        <v>148</v>
      </c>
      <c r="BR1273" t="s">
        <v>1388</v>
      </c>
      <c r="BS1273" t="s">
        <v>133</v>
      </c>
      <c r="BT1273" t="s">
        <v>98</v>
      </c>
      <c r="BU1273">
        <v>-1.25</v>
      </c>
      <c r="BV1273">
        <v>-1</v>
      </c>
    </row>
    <row r="1274" spans="1:74" x14ac:dyDescent="0.25">
      <c r="A1274" t="s">
        <v>140</v>
      </c>
      <c r="B1274" t="s">
        <v>103</v>
      </c>
      <c r="C1274" t="s">
        <v>141</v>
      </c>
      <c r="D1274">
        <v>0.7</v>
      </c>
      <c r="E1274">
        <v>0.39</v>
      </c>
      <c r="F1274" t="s">
        <v>67</v>
      </c>
      <c r="G1274" t="s">
        <v>73</v>
      </c>
      <c r="H1274">
        <v>199</v>
      </c>
      <c r="I1274">
        <v>1.1299999999999999</v>
      </c>
      <c r="J1274" t="s">
        <v>112</v>
      </c>
      <c r="K1274" t="s">
        <v>67</v>
      </c>
      <c r="L1274">
        <v>0</v>
      </c>
      <c r="M1274" t="s">
        <v>116</v>
      </c>
      <c r="N1274" t="s">
        <v>160</v>
      </c>
      <c r="O1274">
        <v>-1.5</v>
      </c>
      <c r="P1274">
        <v>-1.65</v>
      </c>
      <c r="Q1274">
        <v>-1.37</v>
      </c>
      <c r="R1274" t="s">
        <v>72</v>
      </c>
      <c r="S1274">
        <v>8</v>
      </c>
      <c r="T1274" t="s">
        <v>65</v>
      </c>
      <c r="U1274" t="s">
        <v>1387</v>
      </c>
      <c r="V1274" t="s">
        <v>144</v>
      </c>
      <c r="W1274" t="s">
        <v>140</v>
      </c>
      <c r="X1274">
        <v>0.44</v>
      </c>
      <c r="Y1274" t="s">
        <v>67</v>
      </c>
      <c r="Z1274">
        <v>-1</v>
      </c>
      <c r="AA1274" t="s">
        <v>65</v>
      </c>
      <c r="AB1274" t="s">
        <v>100</v>
      </c>
      <c r="AC1274">
        <v>-1.65</v>
      </c>
      <c r="AD1274">
        <v>2021</v>
      </c>
      <c r="AE1274">
        <v>34.9</v>
      </c>
      <c r="AF1274">
        <v>70</v>
      </c>
      <c r="AG1274" t="s">
        <v>93</v>
      </c>
      <c r="AH1274" t="s">
        <v>66</v>
      </c>
      <c r="AI1274">
        <v>1536</v>
      </c>
      <c r="AJ1274">
        <v>1.03</v>
      </c>
      <c r="AK1274" t="s">
        <v>109</v>
      </c>
      <c r="AL1274">
        <v>459544</v>
      </c>
      <c r="AM1274" t="s">
        <v>1052</v>
      </c>
      <c r="AN1274" t="s">
        <v>67</v>
      </c>
      <c r="AO1274" t="s">
        <v>123</v>
      </c>
      <c r="AP1274" t="s">
        <v>124</v>
      </c>
      <c r="AQ1274" t="s">
        <v>68</v>
      </c>
      <c r="AR1274" t="s">
        <v>93</v>
      </c>
      <c r="AS1274" t="s">
        <v>67</v>
      </c>
      <c r="AT1274" t="s">
        <v>146</v>
      </c>
      <c r="AU1274" t="s">
        <v>125</v>
      </c>
      <c r="AV1274" t="s">
        <v>67</v>
      </c>
      <c r="AW1274" t="s">
        <v>126</v>
      </c>
      <c r="AX1274" t="s">
        <v>297</v>
      </c>
      <c r="AY1274" t="s">
        <v>110</v>
      </c>
      <c r="AZ1274">
        <v>1197</v>
      </c>
      <c r="BA1274" t="s">
        <v>67</v>
      </c>
      <c r="BB1274">
        <v>0</v>
      </c>
      <c r="BC1274">
        <v>0.28000000000000003</v>
      </c>
      <c r="BD1274">
        <v>3</v>
      </c>
      <c r="BE1274">
        <v>3</v>
      </c>
      <c r="BF1274" t="s">
        <v>70</v>
      </c>
      <c r="BG1274" t="s">
        <v>99</v>
      </c>
      <c r="BH1274" t="s">
        <v>1352</v>
      </c>
      <c r="BI1274" t="s">
        <v>67</v>
      </c>
      <c r="BJ1274" t="s">
        <v>147</v>
      </c>
      <c r="BK1274" t="s">
        <v>67</v>
      </c>
      <c r="BL1274" t="s">
        <v>97</v>
      </c>
      <c r="BM1274" t="s">
        <v>67</v>
      </c>
      <c r="BN1274">
        <v>15.38</v>
      </c>
      <c r="BO1274">
        <v>0.4</v>
      </c>
      <c r="BP1274">
        <v>2</v>
      </c>
      <c r="BQ1274" t="s">
        <v>131</v>
      </c>
      <c r="BR1274" t="s">
        <v>247</v>
      </c>
      <c r="BS1274" t="s">
        <v>133</v>
      </c>
      <c r="BT1274" t="s">
        <v>98</v>
      </c>
      <c r="BU1274">
        <v>-1.25</v>
      </c>
      <c r="BV1274">
        <v>-1</v>
      </c>
    </row>
    <row r="1275" spans="1:74" x14ac:dyDescent="0.25">
      <c r="A1275" t="s">
        <v>170</v>
      </c>
      <c r="B1275" t="s">
        <v>171</v>
      </c>
      <c r="C1275" t="s">
        <v>165</v>
      </c>
      <c r="D1275">
        <v>2.5</v>
      </c>
      <c r="E1275">
        <v>0.31</v>
      </c>
      <c r="F1275" t="s">
        <v>67</v>
      </c>
      <c r="G1275" t="s">
        <v>73</v>
      </c>
      <c r="H1275">
        <v>199</v>
      </c>
      <c r="I1275">
        <v>1.1299999999999999</v>
      </c>
      <c r="J1275" t="s">
        <v>106</v>
      </c>
      <c r="K1275" t="s">
        <v>67</v>
      </c>
      <c r="L1275">
        <v>0</v>
      </c>
      <c r="M1275" t="s">
        <v>116</v>
      </c>
      <c r="N1275" t="s">
        <v>315</v>
      </c>
      <c r="O1275">
        <v>-1.4</v>
      </c>
      <c r="P1275">
        <v>-1.61</v>
      </c>
      <c r="Q1275">
        <v>-1.36</v>
      </c>
      <c r="R1275" t="s">
        <v>142</v>
      </c>
      <c r="S1275">
        <v>6.3</v>
      </c>
      <c r="T1275" t="s">
        <v>65</v>
      </c>
      <c r="U1275" t="s">
        <v>1389</v>
      </c>
      <c r="V1275" t="s">
        <v>108</v>
      </c>
      <c r="W1275" t="s">
        <v>170</v>
      </c>
      <c r="X1275">
        <v>0.35</v>
      </c>
      <c r="Y1275" t="s">
        <v>67</v>
      </c>
      <c r="Z1275">
        <v>-0.94</v>
      </c>
      <c r="AA1275" t="s">
        <v>65</v>
      </c>
      <c r="AB1275" t="s">
        <v>316</v>
      </c>
      <c r="AC1275">
        <v>-1.61</v>
      </c>
      <c r="AD1275">
        <v>2021</v>
      </c>
      <c r="AE1275">
        <v>119.8</v>
      </c>
      <c r="AF1275">
        <v>240</v>
      </c>
      <c r="AG1275" t="s">
        <v>93</v>
      </c>
      <c r="AH1275" t="s">
        <v>66</v>
      </c>
      <c r="AI1275">
        <v>1536</v>
      </c>
      <c r="AJ1275">
        <v>0.81</v>
      </c>
      <c r="AK1275" t="s">
        <v>109</v>
      </c>
      <c r="AL1275">
        <v>457794</v>
      </c>
      <c r="AM1275" t="s">
        <v>1390</v>
      </c>
      <c r="AN1275" t="s">
        <v>67</v>
      </c>
      <c r="AO1275" t="s">
        <v>123</v>
      </c>
      <c r="AP1275" t="s">
        <v>124</v>
      </c>
      <c r="AQ1275" t="s">
        <v>68</v>
      </c>
      <c r="AR1275" t="s">
        <v>93</v>
      </c>
      <c r="AS1275" t="s">
        <v>67</v>
      </c>
      <c r="AT1275" t="s">
        <v>146</v>
      </c>
      <c r="AU1275" t="s">
        <v>125</v>
      </c>
      <c r="AV1275" t="s">
        <v>67</v>
      </c>
      <c r="AW1275" t="s">
        <v>126</v>
      </c>
      <c r="AX1275" t="s">
        <v>421</v>
      </c>
      <c r="AY1275" t="s">
        <v>110</v>
      </c>
      <c r="AZ1275">
        <v>185</v>
      </c>
      <c r="BA1275" t="s">
        <v>67</v>
      </c>
      <c r="BB1275">
        <v>0</v>
      </c>
      <c r="BC1275">
        <v>0.25</v>
      </c>
      <c r="BD1275">
        <v>2.1</v>
      </c>
      <c r="BE1275">
        <v>2.1</v>
      </c>
      <c r="BF1275" t="s">
        <v>303</v>
      </c>
      <c r="BG1275" t="s">
        <v>99</v>
      </c>
      <c r="BH1275" t="s">
        <v>1352</v>
      </c>
      <c r="BI1275" t="s">
        <v>67</v>
      </c>
      <c r="BJ1275" t="s">
        <v>147</v>
      </c>
      <c r="BK1275" t="s">
        <v>67</v>
      </c>
      <c r="BL1275" t="s">
        <v>179</v>
      </c>
      <c r="BM1275" t="s">
        <v>67</v>
      </c>
      <c r="BN1275">
        <v>41.97</v>
      </c>
      <c r="BO1275">
        <v>0.36</v>
      </c>
      <c r="BP1275">
        <v>2.1</v>
      </c>
      <c r="BQ1275" t="s">
        <v>131</v>
      </c>
      <c r="BR1275" t="s">
        <v>1391</v>
      </c>
      <c r="BS1275" t="s">
        <v>133</v>
      </c>
      <c r="BT1275" t="s">
        <v>98</v>
      </c>
      <c r="BU1275">
        <v>-1.25</v>
      </c>
      <c r="BV1275">
        <v>-1</v>
      </c>
    </row>
    <row r="1276" spans="1:74" x14ac:dyDescent="0.25">
      <c r="A1276" t="s">
        <v>170</v>
      </c>
      <c r="B1276" t="s">
        <v>171</v>
      </c>
      <c r="C1276" t="s">
        <v>165</v>
      </c>
      <c r="D1276">
        <v>2</v>
      </c>
      <c r="E1276">
        <v>0.15</v>
      </c>
      <c r="F1276" t="s">
        <v>67</v>
      </c>
      <c r="G1276" t="s">
        <v>73</v>
      </c>
      <c r="H1276">
        <v>199</v>
      </c>
      <c r="I1276">
        <v>1.1299999999999999</v>
      </c>
      <c r="J1276" t="s">
        <v>106</v>
      </c>
      <c r="K1276" t="s">
        <v>67</v>
      </c>
      <c r="L1276">
        <v>0</v>
      </c>
      <c r="M1276" t="s">
        <v>116</v>
      </c>
      <c r="N1276" t="s">
        <v>315</v>
      </c>
      <c r="O1276">
        <v>-1.4</v>
      </c>
      <c r="P1276">
        <v>-1.37</v>
      </c>
      <c r="Q1276">
        <v>-1.27</v>
      </c>
      <c r="R1276" t="s">
        <v>142</v>
      </c>
      <c r="S1276">
        <v>5.6</v>
      </c>
      <c r="T1276" t="s">
        <v>65</v>
      </c>
      <c r="U1276" t="s">
        <v>1389</v>
      </c>
      <c r="V1276" t="s">
        <v>108</v>
      </c>
      <c r="W1276" t="s">
        <v>170</v>
      </c>
      <c r="X1276">
        <v>0.17</v>
      </c>
      <c r="Y1276" t="s">
        <v>67</v>
      </c>
      <c r="Z1276">
        <v>-0.94</v>
      </c>
      <c r="AA1276" t="s">
        <v>65</v>
      </c>
      <c r="AB1276" t="s">
        <v>316</v>
      </c>
      <c r="AC1276">
        <v>-1.37</v>
      </c>
      <c r="AD1276">
        <v>2021</v>
      </c>
      <c r="AE1276">
        <v>142.1</v>
      </c>
      <c r="AF1276">
        <v>284</v>
      </c>
      <c r="AG1276" t="s">
        <v>93</v>
      </c>
      <c r="AH1276" t="s">
        <v>66</v>
      </c>
      <c r="AI1276">
        <v>1536</v>
      </c>
      <c r="AJ1276">
        <v>0.47</v>
      </c>
      <c r="AK1276" t="s">
        <v>109</v>
      </c>
      <c r="AL1276">
        <v>457795</v>
      </c>
      <c r="AM1276" t="s">
        <v>1390</v>
      </c>
      <c r="AN1276" t="s">
        <v>67</v>
      </c>
      <c r="AO1276" t="s">
        <v>123</v>
      </c>
      <c r="AP1276" t="s">
        <v>124</v>
      </c>
      <c r="AQ1276" t="s">
        <v>68</v>
      </c>
      <c r="AR1276" t="s">
        <v>93</v>
      </c>
      <c r="AS1276" t="s">
        <v>67</v>
      </c>
      <c r="AT1276" t="s">
        <v>146</v>
      </c>
      <c r="AU1276" t="s">
        <v>125</v>
      </c>
      <c r="AV1276" t="s">
        <v>67</v>
      </c>
      <c r="AW1276" t="s">
        <v>126</v>
      </c>
      <c r="AX1276" t="s">
        <v>421</v>
      </c>
      <c r="AY1276" t="s">
        <v>110</v>
      </c>
      <c r="AZ1276">
        <v>186</v>
      </c>
      <c r="BA1276" t="s">
        <v>67</v>
      </c>
      <c r="BB1276">
        <v>0</v>
      </c>
      <c r="BC1276">
        <v>0.1</v>
      </c>
      <c r="BD1276">
        <v>2.1</v>
      </c>
      <c r="BE1276">
        <v>2.1</v>
      </c>
      <c r="BF1276" t="s">
        <v>303</v>
      </c>
      <c r="BG1276" t="s">
        <v>99</v>
      </c>
      <c r="BH1276" t="s">
        <v>1352</v>
      </c>
      <c r="BI1276" t="s">
        <v>67</v>
      </c>
      <c r="BJ1276" t="s">
        <v>147</v>
      </c>
      <c r="BK1276" t="s">
        <v>67</v>
      </c>
      <c r="BL1276" t="s">
        <v>179</v>
      </c>
      <c r="BM1276" t="s">
        <v>67</v>
      </c>
      <c r="BN1276">
        <v>24.09</v>
      </c>
      <c r="BO1276">
        <v>0.12</v>
      </c>
      <c r="BP1276">
        <v>1.4</v>
      </c>
      <c r="BQ1276" t="s">
        <v>148</v>
      </c>
      <c r="BR1276" t="s">
        <v>1391</v>
      </c>
      <c r="BS1276" t="s">
        <v>133</v>
      </c>
      <c r="BT1276" t="s">
        <v>98</v>
      </c>
      <c r="BU1276">
        <v>-1.25</v>
      </c>
      <c r="BV1276">
        <v>-1</v>
      </c>
    </row>
    <row r="1277" spans="1:74" x14ac:dyDescent="0.25">
      <c r="A1277" t="s">
        <v>140</v>
      </c>
      <c r="B1277" t="s">
        <v>103</v>
      </c>
      <c r="C1277" t="s">
        <v>141</v>
      </c>
      <c r="D1277">
        <v>1.7</v>
      </c>
      <c r="E1277">
        <v>0.13</v>
      </c>
      <c r="F1277" t="s">
        <v>67</v>
      </c>
      <c r="G1277" t="s">
        <v>88</v>
      </c>
      <c r="H1277">
        <v>199</v>
      </c>
      <c r="I1277">
        <v>1.1299999999999999</v>
      </c>
      <c r="J1277" t="s">
        <v>106</v>
      </c>
      <c r="K1277" t="s">
        <v>67</v>
      </c>
      <c r="L1277">
        <v>0</v>
      </c>
      <c r="M1277" t="s">
        <v>116</v>
      </c>
      <c r="N1277" t="s">
        <v>107</v>
      </c>
      <c r="O1277">
        <v>-1.4</v>
      </c>
      <c r="P1277">
        <v>-1.54</v>
      </c>
      <c r="Q1277">
        <v>-1.33</v>
      </c>
      <c r="R1277" t="s">
        <v>142</v>
      </c>
      <c r="S1277">
        <v>5.4</v>
      </c>
      <c r="T1277" t="s">
        <v>65</v>
      </c>
      <c r="U1277" t="s">
        <v>1392</v>
      </c>
      <c r="V1277" t="s">
        <v>108</v>
      </c>
      <c r="W1277" t="s">
        <v>140</v>
      </c>
      <c r="X1277">
        <v>0.15</v>
      </c>
      <c r="Y1277" t="s">
        <v>67</v>
      </c>
      <c r="Z1277">
        <v>-0.99</v>
      </c>
      <c r="AA1277" t="s">
        <v>65</v>
      </c>
      <c r="AB1277" t="s">
        <v>92</v>
      </c>
      <c r="AC1277">
        <v>-1.54</v>
      </c>
      <c r="AD1277">
        <v>2021</v>
      </c>
      <c r="AE1277">
        <v>171.4</v>
      </c>
      <c r="AF1277">
        <v>343</v>
      </c>
      <c r="AG1277" t="s">
        <v>93</v>
      </c>
      <c r="AH1277" t="s">
        <v>66</v>
      </c>
      <c r="AI1277">
        <v>1536</v>
      </c>
      <c r="AJ1277">
        <v>0.41</v>
      </c>
      <c r="AK1277" t="s">
        <v>109</v>
      </c>
      <c r="AL1277">
        <v>457793</v>
      </c>
      <c r="AM1277" t="s">
        <v>1393</v>
      </c>
      <c r="AN1277" t="s">
        <v>67</v>
      </c>
      <c r="AO1277" t="s">
        <v>123</v>
      </c>
      <c r="AP1277" t="s">
        <v>124</v>
      </c>
      <c r="AQ1277" t="s">
        <v>68</v>
      </c>
      <c r="AR1277" t="s">
        <v>93</v>
      </c>
      <c r="AS1277" t="s">
        <v>67</v>
      </c>
      <c r="AT1277" t="s">
        <v>146</v>
      </c>
      <c r="AU1277" t="s">
        <v>125</v>
      </c>
      <c r="AV1277" t="s">
        <v>67</v>
      </c>
      <c r="AW1277" t="s">
        <v>126</v>
      </c>
      <c r="AX1277" t="s">
        <v>290</v>
      </c>
      <c r="AY1277" t="s">
        <v>110</v>
      </c>
      <c r="AZ1277">
        <v>823</v>
      </c>
      <c r="BA1277" t="s">
        <v>67</v>
      </c>
      <c r="BB1277">
        <v>0</v>
      </c>
      <c r="BC1277">
        <v>0.21</v>
      </c>
      <c r="BD1277">
        <v>2.2000000000000002</v>
      </c>
      <c r="BE1277">
        <v>2.2000000000000002</v>
      </c>
      <c r="BF1277" t="s">
        <v>128</v>
      </c>
      <c r="BG1277" t="s">
        <v>128</v>
      </c>
      <c r="BH1277" t="s">
        <v>1352</v>
      </c>
      <c r="BI1277" t="s">
        <v>67</v>
      </c>
      <c r="BJ1277" t="s">
        <v>147</v>
      </c>
      <c r="BK1277" t="s">
        <v>67</v>
      </c>
      <c r="BL1277" t="s">
        <v>130</v>
      </c>
      <c r="BM1277" t="s">
        <v>67</v>
      </c>
      <c r="BN1277">
        <v>25.18</v>
      </c>
      <c r="BO1277">
        <v>0.28999999999999998</v>
      </c>
      <c r="BP1277">
        <v>1</v>
      </c>
      <c r="BQ1277" t="s">
        <v>148</v>
      </c>
      <c r="BR1277" t="s">
        <v>1355</v>
      </c>
      <c r="BS1277" t="s">
        <v>133</v>
      </c>
      <c r="BT1277" t="s">
        <v>98</v>
      </c>
      <c r="BU1277">
        <v>-1.25</v>
      </c>
      <c r="BV1277">
        <v>-1</v>
      </c>
    </row>
    <row r="1278" spans="1:74" x14ac:dyDescent="0.25">
      <c r="A1278" t="s">
        <v>140</v>
      </c>
      <c r="B1278" t="s">
        <v>103</v>
      </c>
      <c r="C1278" t="s">
        <v>141</v>
      </c>
      <c r="D1278">
        <v>2.7</v>
      </c>
      <c r="E1278">
        <v>0.12</v>
      </c>
      <c r="F1278" t="s">
        <v>67</v>
      </c>
      <c r="G1278" t="s">
        <v>88</v>
      </c>
      <c r="H1278">
        <v>199</v>
      </c>
      <c r="I1278">
        <v>1.1299999999999999</v>
      </c>
      <c r="J1278" t="s">
        <v>106</v>
      </c>
      <c r="K1278" t="s">
        <v>67</v>
      </c>
      <c r="L1278">
        <v>0</v>
      </c>
      <c r="M1278" t="s">
        <v>116</v>
      </c>
      <c r="N1278" t="s">
        <v>107</v>
      </c>
      <c r="O1278">
        <v>-1.4</v>
      </c>
      <c r="P1278">
        <v>-1.6</v>
      </c>
      <c r="Q1278">
        <v>-1.2</v>
      </c>
      <c r="R1278" t="s">
        <v>142</v>
      </c>
      <c r="S1278">
        <v>5.5</v>
      </c>
      <c r="T1278" t="s">
        <v>65</v>
      </c>
      <c r="U1278" t="s">
        <v>1392</v>
      </c>
      <c r="V1278" t="s">
        <v>108</v>
      </c>
      <c r="W1278" t="s">
        <v>140</v>
      </c>
      <c r="X1278">
        <v>0.14000000000000001</v>
      </c>
      <c r="Y1278" t="s">
        <v>67</v>
      </c>
      <c r="Z1278">
        <v>-1.05</v>
      </c>
      <c r="AA1278" t="s">
        <v>65</v>
      </c>
      <c r="AB1278" t="s">
        <v>92</v>
      </c>
      <c r="AC1278">
        <v>-1.6</v>
      </c>
      <c r="AD1278">
        <v>2021</v>
      </c>
      <c r="AE1278">
        <v>243.6</v>
      </c>
      <c r="AF1278">
        <v>487</v>
      </c>
      <c r="AG1278" t="s">
        <v>93</v>
      </c>
      <c r="AH1278" t="s">
        <v>66</v>
      </c>
      <c r="AI1278">
        <v>1536</v>
      </c>
      <c r="AJ1278">
        <v>0.37</v>
      </c>
      <c r="AK1278" t="s">
        <v>109</v>
      </c>
      <c r="AL1278">
        <v>457796</v>
      </c>
      <c r="AM1278" t="s">
        <v>1393</v>
      </c>
      <c r="AN1278" t="s">
        <v>67</v>
      </c>
      <c r="AO1278" t="s">
        <v>123</v>
      </c>
      <c r="AP1278" t="s">
        <v>124</v>
      </c>
      <c r="AQ1278" t="s">
        <v>68</v>
      </c>
      <c r="AR1278" t="s">
        <v>93</v>
      </c>
      <c r="AS1278" t="s">
        <v>67</v>
      </c>
      <c r="AT1278" t="s">
        <v>146</v>
      </c>
      <c r="AU1278" t="s">
        <v>125</v>
      </c>
      <c r="AV1278" t="s">
        <v>67</v>
      </c>
      <c r="AW1278" t="s">
        <v>126</v>
      </c>
      <c r="AX1278" t="s">
        <v>255</v>
      </c>
      <c r="AY1278" t="s">
        <v>110</v>
      </c>
      <c r="AZ1278">
        <v>822</v>
      </c>
      <c r="BA1278" t="s">
        <v>67</v>
      </c>
      <c r="BB1278">
        <v>0</v>
      </c>
      <c r="BC1278">
        <v>0.4</v>
      </c>
      <c r="BD1278">
        <v>2.2000000000000002</v>
      </c>
      <c r="BE1278">
        <v>2.2000000000000002</v>
      </c>
      <c r="BF1278" t="s">
        <v>128</v>
      </c>
      <c r="BG1278" t="s">
        <v>128</v>
      </c>
      <c r="BH1278" t="s">
        <v>1352</v>
      </c>
      <c r="BI1278" t="s">
        <v>67</v>
      </c>
      <c r="BJ1278" t="s">
        <v>147</v>
      </c>
      <c r="BK1278" t="s">
        <v>67</v>
      </c>
      <c r="BL1278" t="s">
        <v>130</v>
      </c>
      <c r="BM1278" t="s">
        <v>67</v>
      </c>
      <c r="BN1278">
        <v>33.03</v>
      </c>
      <c r="BO1278">
        <v>0.35</v>
      </c>
      <c r="BP1278">
        <v>1.1000000000000001</v>
      </c>
      <c r="BQ1278" t="s">
        <v>148</v>
      </c>
      <c r="BR1278" t="s">
        <v>1355</v>
      </c>
      <c r="BS1278" t="s">
        <v>133</v>
      </c>
      <c r="BT1278" t="s">
        <v>98</v>
      </c>
      <c r="BU1278">
        <v>-1.25</v>
      </c>
      <c r="BV1278">
        <v>-1</v>
      </c>
    </row>
    <row r="1279" spans="1:74" x14ac:dyDescent="0.25">
      <c r="A1279" t="s">
        <v>140</v>
      </c>
      <c r="B1279" t="s">
        <v>103</v>
      </c>
      <c r="C1279" t="s">
        <v>141</v>
      </c>
      <c r="D1279">
        <v>1.3</v>
      </c>
      <c r="E1279">
        <v>0.16</v>
      </c>
      <c r="F1279" t="s">
        <v>67</v>
      </c>
      <c r="G1279" t="s">
        <v>88</v>
      </c>
      <c r="H1279">
        <v>199</v>
      </c>
      <c r="I1279">
        <v>1.1299999999999999</v>
      </c>
      <c r="J1279" t="s">
        <v>106</v>
      </c>
      <c r="K1279" t="s">
        <v>67</v>
      </c>
      <c r="L1279">
        <v>0</v>
      </c>
      <c r="M1279" t="s">
        <v>116</v>
      </c>
      <c r="N1279" t="s">
        <v>107</v>
      </c>
      <c r="O1279">
        <v>-1.4</v>
      </c>
      <c r="P1279">
        <v>-1.57</v>
      </c>
      <c r="Q1279">
        <v>-1.35</v>
      </c>
      <c r="R1279" t="s">
        <v>142</v>
      </c>
      <c r="S1279">
        <v>5.5</v>
      </c>
      <c r="T1279" t="s">
        <v>65</v>
      </c>
      <c r="U1279" t="s">
        <v>1392</v>
      </c>
      <c r="V1279" t="s">
        <v>108</v>
      </c>
      <c r="W1279" t="s">
        <v>140</v>
      </c>
      <c r="X1279">
        <v>0.18</v>
      </c>
      <c r="Y1279" t="s">
        <v>67</v>
      </c>
      <c r="Z1279">
        <v>-1.01</v>
      </c>
      <c r="AA1279" t="s">
        <v>65</v>
      </c>
      <c r="AB1279" t="s">
        <v>92</v>
      </c>
      <c r="AC1279">
        <v>-1.57</v>
      </c>
      <c r="AD1279">
        <v>2021</v>
      </c>
      <c r="AE1279">
        <v>121.6</v>
      </c>
      <c r="AF1279">
        <v>243</v>
      </c>
      <c r="AG1279" t="s">
        <v>93</v>
      </c>
      <c r="AH1279" t="s">
        <v>66</v>
      </c>
      <c r="AI1279">
        <v>1536</v>
      </c>
      <c r="AJ1279">
        <v>0.49</v>
      </c>
      <c r="AK1279" t="s">
        <v>109</v>
      </c>
      <c r="AL1279">
        <v>457797</v>
      </c>
      <c r="AM1279" t="s">
        <v>1393</v>
      </c>
      <c r="AN1279" t="s">
        <v>67</v>
      </c>
      <c r="AO1279" t="s">
        <v>123</v>
      </c>
      <c r="AP1279" t="s">
        <v>124</v>
      </c>
      <c r="AQ1279" t="s">
        <v>68</v>
      </c>
      <c r="AR1279" t="s">
        <v>93</v>
      </c>
      <c r="AS1279" t="s">
        <v>67</v>
      </c>
      <c r="AT1279" t="s">
        <v>146</v>
      </c>
      <c r="AU1279" t="s">
        <v>125</v>
      </c>
      <c r="AV1279" t="s">
        <v>67</v>
      </c>
      <c r="AW1279" t="s">
        <v>126</v>
      </c>
      <c r="AX1279" t="s">
        <v>290</v>
      </c>
      <c r="AY1279" t="s">
        <v>110</v>
      </c>
      <c r="AZ1279">
        <v>824</v>
      </c>
      <c r="BA1279" t="s">
        <v>67</v>
      </c>
      <c r="BB1279">
        <v>0</v>
      </c>
      <c r="BC1279">
        <v>0.22</v>
      </c>
      <c r="BD1279">
        <v>2.2000000000000002</v>
      </c>
      <c r="BE1279">
        <v>2.2000000000000002</v>
      </c>
      <c r="BF1279" t="s">
        <v>128</v>
      </c>
      <c r="BG1279" t="s">
        <v>128</v>
      </c>
      <c r="BH1279" t="s">
        <v>1352</v>
      </c>
      <c r="BI1279" t="s">
        <v>67</v>
      </c>
      <c r="BJ1279" t="s">
        <v>147</v>
      </c>
      <c r="BK1279" t="s">
        <v>67</v>
      </c>
      <c r="BL1279" t="s">
        <v>130</v>
      </c>
      <c r="BM1279" t="s">
        <v>67</v>
      </c>
      <c r="BN1279">
        <v>21.98</v>
      </c>
      <c r="BO1279">
        <v>0.32</v>
      </c>
      <c r="BP1279">
        <v>1.1000000000000001</v>
      </c>
      <c r="BQ1279" t="s">
        <v>148</v>
      </c>
      <c r="BR1279" t="s">
        <v>1394</v>
      </c>
      <c r="BS1279" t="s">
        <v>133</v>
      </c>
      <c r="BT1279" t="s">
        <v>98</v>
      </c>
      <c r="BU1279">
        <v>-1.25</v>
      </c>
      <c r="BV1279">
        <v>-1</v>
      </c>
    </row>
    <row r="1280" spans="1:74" x14ac:dyDescent="0.25">
      <c r="A1280" t="s">
        <v>140</v>
      </c>
      <c r="B1280" t="s">
        <v>103</v>
      </c>
      <c r="C1280" t="s">
        <v>141</v>
      </c>
      <c r="D1280">
        <v>0.8</v>
      </c>
      <c r="E1280">
        <v>0.18</v>
      </c>
      <c r="F1280" t="s">
        <v>67</v>
      </c>
      <c r="G1280" t="s">
        <v>73</v>
      </c>
      <c r="H1280">
        <v>199</v>
      </c>
      <c r="I1280">
        <v>1.1299999999999999</v>
      </c>
      <c r="J1280" t="s">
        <v>106</v>
      </c>
      <c r="K1280" t="s">
        <v>67</v>
      </c>
      <c r="L1280">
        <v>1</v>
      </c>
      <c r="M1280" t="s">
        <v>116</v>
      </c>
      <c r="N1280" t="s">
        <v>160</v>
      </c>
      <c r="O1280">
        <v>-1.4</v>
      </c>
      <c r="P1280">
        <v>-1.56</v>
      </c>
      <c r="Q1280">
        <v>-1.3</v>
      </c>
      <c r="R1280" t="s">
        <v>142</v>
      </c>
      <c r="S1280">
        <v>5</v>
      </c>
      <c r="T1280" t="s">
        <v>65</v>
      </c>
      <c r="U1280" t="s">
        <v>1395</v>
      </c>
      <c r="V1280" t="s">
        <v>108</v>
      </c>
      <c r="W1280" t="s">
        <v>140</v>
      </c>
      <c r="X1280">
        <v>0.2</v>
      </c>
      <c r="Y1280" t="s">
        <v>67</v>
      </c>
      <c r="Z1280">
        <v>-1.04</v>
      </c>
      <c r="AA1280" t="s">
        <v>65</v>
      </c>
      <c r="AB1280" t="s">
        <v>100</v>
      </c>
      <c r="AC1280">
        <v>-1.56</v>
      </c>
      <c r="AD1280">
        <v>2021</v>
      </c>
      <c r="AE1280">
        <v>64.400000000000006</v>
      </c>
      <c r="AF1280">
        <v>129</v>
      </c>
      <c r="AG1280" t="s">
        <v>93</v>
      </c>
      <c r="AH1280" t="s">
        <v>66</v>
      </c>
      <c r="AI1280">
        <v>1536</v>
      </c>
      <c r="AJ1280">
        <v>0.5</v>
      </c>
      <c r="AK1280" t="s">
        <v>109</v>
      </c>
      <c r="AL1280">
        <v>457790</v>
      </c>
      <c r="AM1280" t="s">
        <v>1396</v>
      </c>
      <c r="AN1280" t="s">
        <v>67</v>
      </c>
      <c r="AO1280" t="s">
        <v>123</v>
      </c>
      <c r="AP1280" t="s">
        <v>124</v>
      </c>
      <c r="AQ1280" t="s">
        <v>68</v>
      </c>
      <c r="AR1280" t="s">
        <v>93</v>
      </c>
      <c r="AS1280" t="s">
        <v>67</v>
      </c>
      <c r="AT1280" t="s">
        <v>146</v>
      </c>
      <c r="AU1280" t="s">
        <v>125</v>
      </c>
      <c r="AV1280" t="s">
        <v>67</v>
      </c>
      <c r="AW1280" t="s">
        <v>126</v>
      </c>
      <c r="AX1280" t="s">
        <v>194</v>
      </c>
      <c r="AY1280" t="s">
        <v>110</v>
      </c>
      <c r="AZ1280">
        <v>1049</v>
      </c>
      <c r="BA1280" t="s">
        <v>67</v>
      </c>
      <c r="BB1280">
        <v>0</v>
      </c>
      <c r="BC1280">
        <v>0.26</v>
      </c>
      <c r="BD1280">
        <v>1.8</v>
      </c>
      <c r="BE1280">
        <v>1.8</v>
      </c>
      <c r="BF1280" t="s">
        <v>70</v>
      </c>
      <c r="BG1280" t="s">
        <v>99</v>
      </c>
      <c r="BH1280" t="s">
        <v>1352</v>
      </c>
      <c r="BI1280" t="s">
        <v>67</v>
      </c>
      <c r="BJ1280" t="s">
        <v>147</v>
      </c>
      <c r="BK1280" t="s">
        <v>67</v>
      </c>
      <c r="BL1280" t="s">
        <v>97</v>
      </c>
      <c r="BM1280" t="s">
        <v>67</v>
      </c>
      <c r="BN1280">
        <v>13.1</v>
      </c>
      <c r="BO1280">
        <v>0.31</v>
      </c>
      <c r="BP1280">
        <v>1.3</v>
      </c>
      <c r="BQ1280" t="s">
        <v>148</v>
      </c>
      <c r="BR1280" t="s">
        <v>1397</v>
      </c>
      <c r="BS1280" t="s">
        <v>133</v>
      </c>
      <c r="BT1280" t="s">
        <v>98</v>
      </c>
      <c r="BU1280">
        <v>-1.25</v>
      </c>
      <c r="BV1280">
        <v>-1</v>
      </c>
    </row>
    <row r="1281" spans="1:74" x14ac:dyDescent="0.25">
      <c r="A1281" t="s">
        <v>140</v>
      </c>
      <c r="B1281" t="s">
        <v>103</v>
      </c>
      <c r="C1281" t="s">
        <v>141</v>
      </c>
      <c r="D1281">
        <v>2.6</v>
      </c>
      <c r="E1281">
        <v>0.18</v>
      </c>
      <c r="F1281" t="s">
        <v>67</v>
      </c>
      <c r="G1281" t="s">
        <v>88</v>
      </c>
      <c r="H1281">
        <v>199</v>
      </c>
      <c r="I1281">
        <v>1.1299999999999999</v>
      </c>
      <c r="J1281" t="s">
        <v>106</v>
      </c>
      <c r="K1281" t="s">
        <v>67</v>
      </c>
      <c r="L1281">
        <v>1</v>
      </c>
      <c r="M1281" t="s">
        <v>116</v>
      </c>
      <c r="N1281" t="s">
        <v>107</v>
      </c>
      <c r="O1281">
        <v>-1.4</v>
      </c>
      <c r="P1281">
        <v>-1.56</v>
      </c>
      <c r="Q1281">
        <v>-1.3</v>
      </c>
      <c r="R1281" t="s">
        <v>142</v>
      </c>
      <c r="S1281">
        <v>5</v>
      </c>
      <c r="T1281" t="s">
        <v>65</v>
      </c>
      <c r="U1281" t="s">
        <v>1395</v>
      </c>
      <c r="V1281" t="s">
        <v>108</v>
      </c>
      <c r="W1281" t="s">
        <v>140</v>
      </c>
      <c r="X1281">
        <v>0.2</v>
      </c>
      <c r="Y1281" t="s">
        <v>67</v>
      </c>
      <c r="Z1281">
        <v>-1.04</v>
      </c>
      <c r="AA1281" t="s">
        <v>65</v>
      </c>
      <c r="AB1281" t="s">
        <v>92</v>
      </c>
      <c r="AC1281">
        <v>-1.56</v>
      </c>
      <c r="AD1281">
        <v>2021</v>
      </c>
      <c r="AE1281">
        <v>199.8</v>
      </c>
      <c r="AF1281">
        <v>400</v>
      </c>
      <c r="AG1281" t="s">
        <v>93</v>
      </c>
      <c r="AH1281" t="s">
        <v>66</v>
      </c>
      <c r="AI1281">
        <v>1536</v>
      </c>
      <c r="AJ1281">
        <v>0.5</v>
      </c>
      <c r="AK1281" t="s">
        <v>109</v>
      </c>
      <c r="AL1281">
        <v>457791</v>
      </c>
      <c r="AM1281" t="s">
        <v>1396</v>
      </c>
      <c r="AN1281" t="s">
        <v>67</v>
      </c>
      <c r="AO1281" t="s">
        <v>123</v>
      </c>
      <c r="AP1281" t="s">
        <v>124</v>
      </c>
      <c r="AQ1281" t="s">
        <v>68</v>
      </c>
      <c r="AR1281" t="s">
        <v>93</v>
      </c>
      <c r="AS1281" t="s">
        <v>67</v>
      </c>
      <c r="AT1281" t="s">
        <v>146</v>
      </c>
      <c r="AU1281" t="s">
        <v>125</v>
      </c>
      <c r="AV1281" t="s">
        <v>67</v>
      </c>
      <c r="AW1281" t="s">
        <v>126</v>
      </c>
      <c r="AX1281" t="s">
        <v>474</v>
      </c>
      <c r="AY1281" t="s">
        <v>110</v>
      </c>
      <c r="AZ1281">
        <v>1049</v>
      </c>
      <c r="BA1281" t="s">
        <v>67</v>
      </c>
      <c r="BB1281">
        <v>0</v>
      </c>
      <c r="BC1281">
        <v>0.26</v>
      </c>
      <c r="BD1281">
        <v>1.8</v>
      </c>
      <c r="BE1281">
        <v>1.8</v>
      </c>
      <c r="BF1281" t="s">
        <v>70</v>
      </c>
      <c r="BG1281" t="s">
        <v>99</v>
      </c>
      <c r="BH1281" t="s">
        <v>1352</v>
      </c>
      <c r="BI1281" t="s">
        <v>67</v>
      </c>
      <c r="BJ1281" t="s">
        <v>147</v>
      </c>
      <c r="BK1281" t="s">
        <v>67</v>
      </c>
      <c r="BL1281" t="s">
        <v>97</v>
      </c>
      <c r="BM1281" t="s">
        <v>67</v>
      </c>
      <c r="BN1281">
        <v>40.630000000000003</v>
      </c>
      <c r="BO1281">
        <v>0.31</v>
      </c>
      <c r="BP1281">
        <v>1.3</v>
      </c>
      <c r="BQ1281" t="s">
        <v>148</v>
      </c>
      <c r="BR1281" t="s">
        <v>247</v>
      </c>
      <c r="BS1281" t="s">
        <v>133</v>
      </c>
      <c r="BT1281" t="s">
        <v>98</v>
      </c>
      <c r="BU1281">
        <v>-1.25</v>
      </c>
      <c r="BV1281">
        <v>-1</v>
      </c>
    </row>
    <row r="1282" spans="1:74" x14ac:dyDescent="0.25">
      <c r="A1282" t="s">
        <v>140</v>
      </c>
      <c r="B1282" t="s">
        <v>103</v>
      </c>
      <c r="C1282" t="s">
        <v>141</v>
      </c>
      <c r="D1282">
        <v>1.5</v>
      </c>
      <c r="E1282">
        <v>0.05</v>
      </c>
      <c r="F1282" t="s">
        <v>67</v>
      </c>
      <c r="G1282" t="s">
        <v>88</v>
      </c>
      <c r="H1282">
        <v>199</v>
      </c>
      <c r="I1282">
        <v>1.1299999999999999</v>
      </c>
      <c r="J1282" t="s">
        <v>106</v>
      </c>
      <c r="K1282" t="s">
        <v>67</v>
      </c>
      <c r="L1282">
        <v>1</v>
      </c>
      <c r="M1282" t="s">
        <v>116</v>
      </c>
      <c r="N1282" t="s">
        <v>107</v>
      </c>
      <c r="O1282">
        <v>-1.4</v>
      </c>
      <c r="P1282">
        <v>-1.5</v>
      </c>
      <c r="Q1282">
        <v>-1.38</v>
      </c>
      <c r="R1282" t="s">
        <v>142</v>
      </c>
      <c r="S1282">
        <v>4.7</v>
      </c>
      <c r="T1282" t="s">
        <v>65</v>
      </c>
      <c r="U1282" t="s">
        <v>1395</v>
      </c>
      <c r="V1282" t="s">
        <v>108</v>
      </c>
      <c r="W1282" t="s">
        <v>140</v>
      </c>
      <c r="X1282">
        <v>0.06</v>
      </c>
      <c r="Y1282" t="s">
        <v>67</v>
      </c>
      <c r="Z1282">
        <v>-1.04</v>
      </c>
      <c r="AA1282" t="s">
        <v>65</v>
      </c>
      <c r="AB1282" t="s">
        <v>92</v>
      </c>
      <c r="AC1282">
        <v>-1.5</v>
      </c>
      <c r="AD1282">
        <v>2021</v>
      </c>
      <c r="AE1282">
        <v>137.9</v>
      </c>
      <c r="AF1282">
        <v>276</v>
      </c>
      <c r="AG1282" t="s">
        <v>93</v>
      </c>
      <c r="AH1282" t="s">
        <v>66</v>
      </c>
      <c r="AI1282">
        <v>1536</v>
      </c>
      <c r="AJ1282">
        <v>0.37</v>
      </c>
      <c r="AK1282" t="s">
        <v>109</v>
      </c>
      <c r="AL1282">
        <v>457792</v>
      </c>
      <c r="AM1282" t="s">
        <v>1396</v>
      </c>
      <c r="AN1282" t="s">
        <v>67</v>
      </c>
      <c r="AO1282" t="s">
        <v>123</v>
      </c>
      <c r="AP1282" t="s">
        <v>124</v>
      </c>
      <c r="AQ1282" t="s">
        <v>68</v>
      </c>
      <c r="AR1282" t="s">
        <v>93</v>
      </c>
      <c r="AS1282" t="s">
        <v>67</v>
      </c>
      <c r="AT1282" t="s">
        <v>146</v>
      </c>
      <c r="AU1282" t="s">
        <v>125</v>
      </c>
      <c r="AV1282" t="s">
        <v>67</v>
      </c>
      <c r="AW1282" t="s">
        <v>126</v>
      </c>
      <c r="AX1282" t="s">
        <v>474</v>
      </c>
      <c r="AY1282" t="s">
        <v>110</v>
      </c>
      <c r="AZ1282">
        <v>1050</v>
      </c>
      <c r="BA1282" t="s">
        <v>67</v>
      </c>
      <c r="BB1282">
        <v>0</v>
      </c>
      <c r="BC1282">
        <v>0.12</v>
      </c>
      <c r="BD1282">
        <v>1.8</v>
      </c>
      <c r="BE1282">
        <v>1.8</v>
      </c>
      <c r="BF1282" t="s">
        <v>70</v>
      </c>
      <c r="BG1282" t="s">
        <v>99</v>
      </c>
      <c r="BH1282" t="s">
        <v>1352</v>
      </c>
      <c r="BI1282" t="s">
        <v>67</v>
      </c>
      <c r="BJ1282" t="s">
        <v>147</v>
      </c>
      <c r="BK1282" t="s">
        <v>67</v>
      </c>
      <c r="BL1282" t="s">
        <v>97</v>
      </c>
      <c r="BM1282" t="s">
        <v>67</v>
      </c>
      <c r="BN1282">
        <v>7.79</v>
      </c>
      <c r="BO1282">
        <v>0.25</v>
      </c>
      <c r="BP1282">
        <v>1.1000000000000001</v>
      </c>
      <c r="BQ1282" t="s">
        <v>148</v>
      </c>
      <c r="BR1282" t="s">
        <v>247</v>
      </c>
      <c r="BS1282" t="s">
        <v>133</v>
      </c>
      <c r="BT1282" t="s">
        <v>98</v>
      </c>
      <c r="BU1282">
        <v>-1.25</v>
      </c>
      <c r="BV1282">
        <v>-1</v>
      </c>
    </row>
    <row r="1283" spans="1:74" x14ac:dyDescent="0.25">
      <c r="A1283" t="s">
        <v>170</v>
      </c>
      <c r="B1283" t="s">
        <v>171</v>
      </c>
      <c r="C1283" t="s">
        <v>165</v>
      </c>
      <c r="D1283">
        <v>0.4</v>
      </c>
      <c r="E1283">
        <v>0.21</v>
      </c>
      <c r="F1283" t="s">
        <v>67</v>
      </c>
      <c r="G1283" t="s">
        <v>73</v>
      </c>
      <c r="H1283">
        <v>199</v>
      </c>
      <c r="I1283">
        <v>1.1299999999999999</v>
      </c>
      <c r="J1283" t="s">
        <v>89</v>
      </c>
      <c r="K1283" t="s">
        <v>67</v>
      </c>
      <c r="L1283">
        <v>0</v>
      </c>
      <c r="M1283" t="s">
        <v>116</v>
      </c>
      <c r="N1283" t="s">
        <v>160</v>
      </c>
      <c r="O1283">
        <v>-1.2</v>
      </c>
      <c r="P1283">
        <v>-1.55</v>
      </c>
      <c r="Q1283">
        <v>-1.29</v>
      </c>
      <c r="R1283" t="s">
        <v>142</v>
      </c>
      <c r="S1283">
        <v>6.4</v>
      </c>
      <c r="T1283" t="s">
        <v>65</v>
      </c>
      <c r="U1283" t="s">
        <v>1398</v>
      </c>
      <c r="V1283" t="s">
        <v>144</v>
      </c>
      <c r="W1283" t="s">
        <v>170</v>
      </c>
      <c r="X1283">
        <v>0.24</v>
      </c>
      <c r="Y1283" t="s">
        <v>67</v>
      </c>
      <c r="Z1283">
        <v>-1.02</v>
      </c>
      <c r="AA1283" t="s">
        <v>65</v>
      </c>
      <c r="AB1283" t="s">
        <v>100</v>
      </c>
      <c r="AC1283">
        <v>-1.55</v>
      </c>
      <c r="AD1283">
        <v>2021</v>
      </c>
      <c r="AE1283">
        <v>25</v>
      </c>
      <c r="AF1283">
        <v>50</v>
      </c>
      <c r="AG1283" t="s">
        <v>93</v>
      </c>
      <c r="AH1283" t="s">
        <v>66</v>
      </c>
      <c r="AI1283">
        <v>1536</v>
      </c>
      <c r="AJ1283">
        <v>0.61</v>
      </c>
      <c r="AK1283" t="s">
        <v>109</v>
      </c>
      <c r="AL1283">
        <v>457798</v>
      </c>
      <c r="AM1283" t="s">
        <v>880</v>
      </c>
      <c r="AN1283" t="s">
        <v>67</v>
      </c>
      <c r="AO1283" t="s">
        <v>123</v>
      </c>
      <c r="AP1283" t="s">
        <v>124</v>
      </c>
      <c r="AQ1283" t="s">
        <v>68</v>
      </c>
      <c r="AR1283" t="s">
        <v>93</v>
      </c>
      <c r="AS1283" t="s">
        <v>67</v>
      </c>
      <c r="AT1283" t="s">
        <v>146</v>
      </c>
      <c r="AU1283" t="s">
        <v>125</v>
      </c>
      <c r="AV1283" t="s">
        <v>67</v>
      </c>
      <c r="AW1283" t="s">
        <v>126</v>
      </c>
      <c r="AX1283" t="s">
        <v>881</v>
      </c>
      <c r="AY1283" t="s">
        <v>110</v>
      </c>
      <c r="AZ1283">
        <v>1219</v>
      </c>
      <c r="BA1283" t="s">
        <v>67</v>
      </c>
      <c r="BB1283">
        <v>0</v>
      </c>
      <c r="BC1283">
        <v>0.26</v>
      </c>
      <c r="BD1283">
        <v>2.4</v>
      </c>
      <c r="BE1283">
        <v>2.4</v>
      </c>
      <c r="BF1283" t="s">
        <v>70</v>
      </c>
      <c r="BG1283" t="s">
        <v>128</v>
      </c>
      <c r="BH1283" t="s">
        <v>1352</v>
      </c>
      <c r="BI1283" t="s">
        <v>67</v>
      </c>
      <c r="BJ1283" t="s">
        <v>147</v>
      </c>
      <c r="BK1283" t="s">
        <v>67</v>
      </c>
      <c r="BL1283" t="s">
        <v>130</v>
      </c>
      <c r="BM1283" t="s">
        <v>67</v>
      </c>
      <c r="BN1283">
        <v>5.94</v>
      </c>
      <c r="BO1283">
        <v>0.3</v>
      </c>
      <c r="BP1283">
        <v>1.7</v>
      </c>
      <c r="BQ1283" t="s">
        <v>148</v>
      </c>
      <c r="BR1283" t="s">
        <v>139</v>
      </c>
      <c r="BS1283" t="s">
        <v>133</v>
      </c>
      <c r="BT1283" t="s">
        <v>98</v>
      </c>
      <c r="BU1283">
        <v>-1.25</v>
      </c>
      <c r="BV1283">
        <v>-1</v>
      </c>
    </row>
    <row r="1284" spans="1:74" x14ac:dyDescent="0.25">
      <c r="A1284" t="s">
        <v>170</v>
      </c>
      <c r="B1284" t="s">
        <v>171</v>
      </c>
      <c r="C1284" t="s">
        <v>165</v>
      </c>
      <c r="D1284">
        <v>1.5</v>
      </c>
      <c r="E1284">
        <v>0.14000000000000001</v>
      </c>
      <c r="F1284" t="s">
        <v>67</v>
      </c>
      <c r="G1284" t="s">
        <v>73</v>
      </c>
      <c r="H1284">
        <v>199</v>
      </c>
      <c r="I1284">
        <v>1.1299999999999999</v>
      </c>
      <c r="J1284" t="s">
        <v>89</v>
      </c>
      <c r="K1284" t="s">
        <v>67</v>
      </c>
      <c r="L1284">
        <v>0</v>
      </c>
      <c r="M1284" t="s">
        <v>116</v>
      </c>
      <c r="N1284" t="s">
        <v>160</v>
      </c>
      <c r="O1284">
        <v>-1.2</v>
      </c>
      <c r="P1284">
        <v>-1.34</v>
      </c>
      <c r="Q1284">
        <v>-1.1200000000000001</v>
      </c>
      <c r="R1284" t="s">
        <v>142</v>
      </c>
      <c r="S1284">
        <v>6.2</v>
      </c>
      <c r="T1284" t="s">
        <v>65</v>
      </c>
      <c r="U1284" t="s">
        <v>1398</v>
      </c>
      <c r="V1284" t="s">
        <v>144</v>
      </c>
      <c r="W1284" t="s">
        <v>170</v>
      </c>
      <c r="X1284">
        <v>0.16</v>
      </c>
      <c r="Y1284" t="s">
        <v>67</v>
      </c>
      <c r="Z1284">
        <v>-0.99</v>
      </c>
      <c r="AA1284" t="s">
        <v>65</v>
      </c>
      <c r="AB1284" t="s">
        <v>100</v>
      </c>
      <c r="AC1284">
        <v>-1.34</v>
      </c>
      <c r="AD1284">
        <v>2021</v>
      </c>
      <c r="AE1284">
        <v>102.2</v>
      </c>
      <c r="AF1284">
        <v>204</v>
      </c>
      <c r="AG1284" t="s">
        <v>93</v>
      </c>
      <c r="AH1284" t="s">
        <v>66</v>
      </c>
      <c r="AI1284">
        <v>1536</v>
      </c>
      <c r="AJ1284">
        <v>0.28000000000000003</v>
      </c>
      <c r="AK1284" t="s">
        <v>109</v>
      </c>
      <c r="AL1284">
        <v>457799</v>
      </c>
      <c r="AM1284" t="s">
        <v>880</v>
      </c>
      <c r="AN1284" t="s">
        <v>67</v>
      </c>
      <c r="AO1284" t="s">
        <v>123</v>
      </c>
      <c r="AP1284" t="s">
        <v>124</v>
      </c>
      <c r="AQ1284" t="s">
        <v>68</v>
      </c>
      <c r="AR1284" t="s">
        <v>93</v>
      </c>
      <c r="AS1284" t="s">
        <v>67</v>
      </c>
      <c r="AT1284" t="s">
        <v>146</v>
      </c>
      <c r="AU1284" t="s">
        <v>125</v>
      </c>
      <c r="AV1284" t="s">
        <v>67</v>
      </c>
      <c r="AW1284" t="s">
        <v>126</v>
      </c>
      <c r="AX1284" t="s">
        <v>881</v>
      </c>
      <c r="AY1284" t="s">
        <v>110</v>
      </c>
      <c r="AZ1284">
        <v>796</v>
      </c>
      <c r="BA1284" t="s">
        <v>67</v>
      </c>
      <c r="BB1284">
        <v>0</v>
      </c>
      <c r="BC1284">
        <v>0.22</v>
      </c>
      <c r="BD1284">
        <v>2.4</v>
      </c>
      <c r="BE1284">
        <v>2.4</v>
      </c>
      <c r="BF1284" t="s">
        <v>70</v>
      </c>
      <c r="BG1284" t="s">
        <v>128</v>
      </c>
      <c r="BH1284" t="s">
        <v>1352</v>
      </c>
      <c r="BI1284" t="s">
        <v>67</v>
      </c>
      <c r="BJ1284" t="s">
        <v>147</v>
      </c>
      <c r="BK1284" t="s">
        <v>67</v>
      </c>
      <c r="BL1284" t="s">
        <v>130</v>
      </c>
      <c r="BM1284" t="s">
        <v>67</v>
      </c>
      <c r="BN1284">
        <v>16.16</v>
      </c>
      <c r="BO1284">
        <v>0.09</v>
      </c>
      <c r="BP1284">
        <v>1.5</v>
      </c>
      <c r="BQ1284" t="s">
        <v>148</v>
      </c>
      <c r="BR1284" t="s">
        <v>139</v>
      </c>
      <c r="BS1284" t="s">
        <v>133</v>
      </c>
      <c r="BT1284" t="s">
        <v>98</v>
      </c>
      <c r="BU1284">
        <v>-1.25</v>
      </c>
      <c r="BV1284">
        <v>-1</v>
      </c>
    </row>
    <row r="1285" spans="1:74" x14ac:dyDescent="0.25">
      <c r="A1285" t="s">
        <v>170</v>
      </c>
      <c r="B1285" t="s">
        <v>171</v>
      </c>
      <c r="C1285" t="s">
        <v>165</v>
      </c>
      <c r="D1285">
        <v>0.5</v>
      </c>
      <c r="E1285">
        <v>0.14000000000000001</v>
      </c>
      <c r="F1285" t="s">
        <v>67</v>
      </c>
      <c r="G1285" t="s">
        <v>73</v>
      </c>
      <c r="H1285">
        <v>199</v>
      </c>
      <c r="I1285">
        <v>1.1299999999999999</v>
      </c>
      <c r="J1285" t="s">
        <v>89</v>
      </c>
      <c r="K1285" t="s">
        <v>67</v>
      </c>
      <c r="L1285">
        <v>0</v>
      </c>
      <c r="M1285" t="s">
        <v>116</v>
      </c>
      <c r="N1285" t="s">
        <v>160</v>
      </c>
      <c r="O1285">
        <v>-1.2</v>
      </c>
      <c r="P1285">
        <v>-1.34</v>
      </c>
      <c r="Q1285">
        <v>-1.1200000000000001</v>
      </c>
      <c r="R1285" t="s">
        <v>142</v>
      </c>
      <c r="S1285">
        <v>6.2</v>
      </c>
      <c r="T1285" t="s">
        <v>65</v>
      </c>
      <c r="U1285" t="s">
        <v>1398</v>
      </c>
      <c r="V1285" t="s">
        <v>144</v>
      </c>
      <c r="W1285" t="s">
        <v>170</v>
      </c>
      <c r="X1285">
        <v>0.16</v>
      </c>
      <c r="Y1285" t="s">
        <v>67</v>
      </c>
      <c r="Z1285">
        <v>-0.99</v>
      </c>
      <c r="AA1285" t="s">
        <v>65</v>
      </c>
      <c r="AB1285" t="s">
        <v>100</v>
      </c>
      <c r="AC1285">
        <v>-1.34</v>
      </c>
      <c r="AD1285">
        <v>2021</v>
      </c>
      <c r="AE1285">
        <v>32.6</v>
      </c>
      <c r="AF1285">
        <v>65</v>
      </c>
      <c r="AG1285" t="s">
        <v>93</v>
      </c>
      <c r="AH1285" t="s">
        <v>66</v>
      </c>
      <c r="AI1285">
        <v>1536</v>
      </c>
      <c r="AJ1285">
        <v>0.28000000000000003</v>
      </c>
      <c r="AK1285" t="s">
        <v>109</v>
      </c>
      <c r="AL1285">
        <v>457800</v>
      </c>
      <c r="AM1285" t="s">
        <v>880</v>
      </c>
      <c r="AN1285" t="s">
        <v>67</v>
      </c>
      <c r="AO1285" t="s">
        <v>123</v>
      </c>
      <c r="AP1285" t="s">
        <v>124</v>
      </c>
      <c r="AQ1285" t="s">
        <v>68</v>
      </c>
      <c r="AR1285" t="s">
        <v>93</v>
      </c>
      <c r="AS1285" t="s">
        <v>67</v>
      </c>
      <c r="AT1285" t="s">
        <v>146</v>
      </c>
      <c r="AU1285" t="s">
        <v>125</v>
      </c>
      <c r="AV1285" t="s">
        <v>67</v>
      </c>
      <c r="AW1285" t="s">
        <v>126</v>
      </c>
      <c r="AX1285" t="s">
        <v>881</v>
      </c>
      <c r="AY1285" t="s">
        <v>110</v>
      </c>
      <c r="AZ1285">
        <v>796</v>
      </c>
      <c r="BA1285" t="s">
        <v>67</v>
      </c>
      <c r="BB1285">
        <v>0</v>
      </c>
      <c r="BC1285">
        <v>0.22</v>
      </c>
      <c r="BD1285">
        <v>2.4</v>
      </c>
      <c r="BE1285">
        <v>2.4</v>
      </c>
      <c r="BF1285" t="s">
        <v>70</v>
      </c>
      <c r="BG1285" t="s">
        <v>128</v>
      </c>
      <c r="BH1285" t="s">
        <v>1352</v>
      </c>
      <c r="BI1285" t="s">
        <v>67</v>
      </c>
      <c r="BJ1285" t="s">
        <v>147</v>
      </c>
      <c r="BK1285" t="s">
        <v>67</v>
      </c>
      <c r="BL1285" t="s">
        <v>130</v>
      </c>
      <c r="BM1285" t="s">
        <v>67</v>
      </c>
      <c r="BN1285">
        <v>5.16</v>
      </c>
      <c r="BO1285">
        <v>0.09</v>
      </c>
      <c r="BP1285">
        <v>1.5</v>
      </c>
      <c r="BQ1285" t="s">
        <v>148</v>
      </c>
      <c r="BR1285" t="s">
        <v>139</v>
      </c>
      <c r="BS1285" t="s">
        <v>133</v>
      </c>
      <c r="BT1285" t="s">
        <v>98</v>
      </c>
      <c r="BU1285">
        <v>-1.25</v>
      </c>
      <c r="BV1285">
        <v>-1</v>
      </c>
    </row>
    <row r="1286" spans="1:74" x14ac:dyDescent="0.25">
      <c r="A1286" t="s">
        <v>170</v>
      </c>
      <c r="B1286" t="s">
        <v>171</v>
      </c>
      <c r="C1286" t="s">
        <v>165</v>
      </c>
      <c r="D1286">
        <v>0.6</v>
      </c>
      <c r="E1286">
        <v>0.21</v>
      </c>
      <c r="F1286" t="s">
        <v>67</v>
      </c>
      <c r="G1286" t="s">
        <v>73</v>
      </c>
      <c r="H1286">
        <v>199</v>
      </c>
      <c r="I1286">
        <v>1.1299999999999999</v>
      </c>
      <c r="J1286" t="s">
        <v>89</v>
      </c>
      <c r="K1286" t="s">
        <v>67</v>
      </c>
      <c r="L1286">
        <v>0</v>
      </c>
      <c r="M1286" t="s">
        <v>116</v>
      </c>
      <c r="N1286" t="s">
        <v>160</v>
      </c>
      <c r="O1286">
        <v>-1.2</v>
      </c>
      <c r="P1286">
        <v>-1.37</v>
      </c>
      <c r="Q1286">
        <v>-1.17</v>
      </c>
      <c r="R1286" t="s">
        <v>142</v>
      </c>
      <c r="S1286">
        <v>6.5</v>
      </c>
      <c r="T1286" t="s">
        <v>65</v>
      </c>
      <c r="U1286" t="s">
        <v>1398</v>
      </c>
      <c r="V1286" t="s">
        <v>144</v>
      </c>
      <c r="W1286" t="s">
        <v>170</v>
      </c>
      <c r="X1286">
        <v>0.24</v>
      </c>
      <c r="Y1286" t="s">
        <v>67</v>
      </c>
      <c r="Z1286">
        <v>-0.99</v>
      </c>
      <c r="AA1286" t="s">
        <v>65</v>
      </c>
      <c r="AB1286" t="s">
        <v>100</v>
      </c>
      <c r="AC1286">
        <v>-1.37</v>
      </c>
      <c r="AD1286">
        <v>2021</v>
      </c>
      <c r="AE1286">
        <v>32.4</v>
      </c>
      <c r="AF1286">
        <v>65</v>
      </c>
      <c r="AG1286" t="s">
        <v>93</v>
      </c>
      <c r="AH1286" t="s">
        <v>66</v>
      </c>
      <c r="AI1286">
        <v>1536</v>
      </c>
      <c r="AJ1286">
        <v>0.43</v>
      </c>
      <c r="AK1286" t="s">
        <v>109</v>
      </c>
      <c r="AL1286">
        <v>457801</v>
      </c>
      <c r="AM1286" t="s">
        <v>880</v>
      </c>
      <c r="AN1286" t="s">
        <v>67</v>
      </c>
      <c r="AO1286" t="s">
        <v>123</v>
      </c>
      <c r="AP1286" t="s">
        <v>124</v>
      </c>
      <c r="AQ1286" t="s">
        <v>68</v>
      </c>
      <c r="AR1286" t="s">
        <v>93</v>
      </c>
      <c r="AS1286" t="s">
        <v>67</v>
      </c>
      <c r="AT1286" t="s">
        <v>146</v>
      </c>
      <c r="AU1286" t="s">
        <v>125</v>
      </c>
      <c r="AV1286" t="s">
        <v>67</v>
      </c>
      <c r="AW1286" t="s">
        <v>126</v>
      </c>
      <c r="AX1286" t="s">
        <v>881</v>
      </c>
      <c r="AY1286" t="s">
        <v>110</v>
      </c>
      <c r="AZ1286">
        <v>898</v>
      </c>
      <c r="BA1286" t="s">
        <v>67</v>
      </c>
      <c r="BB1286">
        <v>0</v>
      </c>
      <c r="BC1286">
        <v>0.2</v>
      </c>
      <c r="BD1286">
        <v>2.4</v>
      </c>
      <c r="BE1286">
        <v>2.4</v>
      </c>
      <c r="BF1286" t="s">
        <v>70</v>
      </c>
      <c r="BG1286" t="s">
        <v>99</v>
      </c>
      <c r="BH1286" t="s">
        <v>1352</v>
      </c>
      <c r="BI1286" t="s">
        <v>67</v>
      </c>
      <c r="BJ1286" t="s">
        <v>147</v>
      </c>
      <c r="BK1286" t="s">
        <v>67</v>
      </c>
      <c r="BL1286" t="s">
        <v>97</v>
      </c>
      <c r="BM1286" t="s">
        <v>67</v>
      </c>
      <c r="BN1286">
        <v>7.7</v>
      </c>
      <c r="BO1286">
        <v>0.12</v>
      </c>
      <c r="BP1286">
        <v>1.8</v>
      </c>
      <c r="BQ1286" t="s">
        <v>148</v>
      </c>
      <c r="BR1286" t="s">
        <v>1399</v>
      </c>
      <c r="BS1286" t="s">
        <v>133</v>
      </c>
      <c r="BT1286" t="s">
        <v>98</v>
      </c>
      <c r="BU1286">
        <v>-1.25</v>
      </c>
      <c r="BV1286">
        <v>-1</v>
      </c>
    </row>
    <row r="1287" spans="1:74" x14ac:dyDescent="0.25">
      <c r="A1287" t="s">
        <v>170</v>
      </c>
      <c r="B1287" t="s">
        <v>171</v>
      </c>
      <c r="C1287" t="s">
        <v>165</v>
      </c>
      <c r="D1287">
        <v>1.6</v>
      </c>
      <c r="E1287">
        <v>0.14000000000000001</v>
      </c>
      <c r="F1287" t="s">
        <v>67</v>
      </c>
      <c r="G1287" t="s">
        <v>111</v>
      </c>
      <c r="H1287">
        <v>199</v>
      </c>
      <c r="I1287">
        <v>1.1299999999999999</v>
      </c>
      <c r="J1287" t="s">
        <v>106</v>
      </c>
      <c r="K1287" t="s">
        <v>67</v>
      </c>
      <c r="L1287">
        <v>0</v>
      </c>
      <c r="M1287" t="s">
        <v>116</v>
      </c>
      <c r="N1287" t="s">
        <v>107</v>
      </c>
      <c r="O1287">
        <v>-1.2</v>
      </c>
      <c r="P1287">
        <v>-1.34</v>
      </c>
      <c r="Q1287">
        <v>-1.1200000000000001</v>
      </c>
      <c r="R1287" t="s">
        <v>142</v>
      </c>
      <c r="S1287">
        <v>6.2</v>
      </c>
      <c r="T1287" t="s">
        <v>65</v>
      </c>
      <c r="U1287" t="s">
        <v>1398</v>
      </c>
      <c r="V1287" t="s">
        <v>108</v>
      </c>
      <c r="W1287" t="s">
        <v>170</v>
      </c>
      <c r="X1287">
        <v>0.16</v>
      </c>
      <c r="Y1287" t="s">
        <v>67</v>
      </c>
      <c r="Z1287">
        <v>-0.99</v>
      </c>
      <c r="AA1287" t="s">
        <v>65</v>
      </c>
      <c r="AB1287" t="s">
        <v>92</v>
      </c>
      <c r="AC1287">
        <v>-1.34</v>
      </c>
      <c r="AD1287">
        <v>2021</v>
      </c>
      <c r="AE1287">
        <v>104.2</v>
      </c>
      <c r="AF1287">
        <v>208</v>
      </c>
      <c r="AG1287" t="s">
        <v>93</v>
      </c>
      <c r="AH1287" t="s">
        <v>66</v>
      </c>
      <c r="AI1287">
        <v>1536</v>
      </c>
      <c r="AJ1287">
        <v>0.28000000000000003</v>
      </c>
      <c r="AK1287" t="s">
        <v>109</v>
      </c>
      <c r="AL1287">
        <v>457802</v>
      </c>
      <c r="AM1287" t="s">
        <v>880</v>
      </c>
      <c r="AN1287" t="s">
        <v>67</v>
      </c>
      <c r="AO1287" t="s">
        <v>123</v>
      </c>
      <c r="AP1287" t="s">
        <v>124</v>
      </c>
      <c r="AQ1287" t="s">
        <v>68</v>
      </c>
      <c r="AR1287" t="s">
        <v>93</v>
      </c>
      <c r="AS1287" t="s">
        <v>67</v>
      </c>
      <c r="AT1287" t="s">
        <v>146</v>
      </c>
      <c r="AU1287" t="s">
        <v>125</v>
      </c>
      <c r="AV1287" t="s">
        <v>67</v>
      </c>
      <c r="AW1287" t="s">
        <v>126</v>
      </c>
      <c r="AX1287" t="s">
        <v>881</v>
      </c>
      <c r="AY1287" t="s">
        <v>110</v>
      </c>
      <c r="AZ1287">
        <v>796</v>
      </c>
      <c r="BA1287" t="s">
        <v>67</v>
      </c>
      <c r="BB1287">
        <v>0</v>
      </c>
      <c r="BC1287">
        <v>0.22</v>
      </c>
      <c r="BD1287">
        <v>2.4</v>
      </c>
      <c r="BE1287">
        <v>2.4</v>
      </c>
      <c r="BF1287" t="s">
        <v>70</v>
      </c>
      <c r="BG1287" t="s">
        <v>128</v>
      </c>
      <c r="BH1287" t="s">
        <v>1352</v>
      </c>
      <c r="BI1287" t="s">
        <v>67</v>
      </c>
      <c r="BJ1287" t="s">
        <v>147</v>
      </c>
      <c r="BK1287" t="s">
        <v>67</v>
      </c>
      <c r="BL1287" t="s">
        <v>130</v>
      </c>
      <c r="BM1287" t="s">
        <v>67</v>
      </c>
      <c r="BN1287">
        <v>16.48</v>
      </c>
      <c r="BO1287">
        <v>0.09</v>
      </c>
      <c r="BP1287">
        <v>1.5</v>
      </c>
      <c r="BQ1287" t="s">
        <v>148</v>
      </c>
      <c r="BR1287" t="s">
        <v>139</v>
      </c>
      <c r="BS1287" t="s">
        <v>133</v>
      </c>
      <c r="BT1287" t="s">
        <v>98</v>
      </c>
      <c r="BU1287">
        <v>-1.25</v>
      </c>
      <c r="BV1287">
        <v>-1</v>
      </c>
    </row>
    <row r="1288" spans="1:74" x14ac:dyDescent="0.25">
      <c r="A1288" t="s">
        <v>170</v>
      </c>
      <c r="B1288" t="s">
        <v>171</v>
      </c>
      <c r="C1288" t="s">
        <v>165</v>
      </c>
      <c r="D1288">
        <v>2.2999999999999998</v>
      </c>
      <c r="E1288">
        <v>0.21</v>
      </c>
      <c r="F1288" t="s">
        <v>67</v>
      </c>
      <c r="G1288" t="s">
        <v>111</v>
      </c>
      <c r="H1288">
        <v>199</v>
      </c>
      <c r="I1288">
        <v>1.1299999999999999</v>
      </c>
      <c r="J1288" t="s">
        <v>106</v>
      </c>
      <c r="K1288" t="s">
        <v>67</v>
      </c>
      <c r="L1288">
        <v>0</v>
      </c>
      <c r="M1288" t="s">
        <v>116</v>
      </c>
      <c r="N1288" t="s">
        <v>107</v>
      </c>
      <c r="O1288">
        <v>-1.2</v>
      </c>
      <c r="P1288">
        <v>-1.37</v>
      </c>
      <c r="Q1288">
        <v>-1.17</v>
      </c>
      <c r="R1288" t="s">
        <v>142</v>
      </c>
      <c r="S1288">
        <v>6.5</v>
      </c>
      <c r="T1288" t="s">
        <v>65</v>
      </c>
      <c r="U1288" t="s">
        <v>1398</v>
      </c>
      <c r="V1288" t="s">
        <v>108</v>
      </c>
      <c r="W1288" t="s">
        <v>170</v>
      </c>
      <c r="X1288">
        <v>0.24</v>
      </c>
      <c r="Y1288" t="s">
        <v>67</v>
      </c>
      <c r="Z1288">
        <v>-0.99</v>
      </c>
      <c r="AA1288" t="s">
        <v>65</v>
      </c>
      <c r="AB1288" t="s">
        <v>92</v>
      </c>
      <c r="AC1288">
        <v>-1.37</v>
      </c>
      <c r="AD1288">
        <v>2021</v>
      </c>
      <c r="AE1288">
        <v>125.4</v>
      </c>
      <c r="AF1288">
        <v>251</v>
      </c>
      <c r="AG1288" t="s">
        <v>93</v>
      </c>
      <c r="AH1288" t="s">
        <v>66</v>
      </c>
      <c r="AI1288">
        <v>1536</v>
      </c>
      <c r="AJ1288">
        <v>0.43</v>
      </c>
      <c r="AK1288" t="s">
        <v>109</v>
      </c>
      <c r="AL1288">
        <v>457803</v>
      </c>
      <c r="AM1288" t="s">
        <v>880</v>
      </c>
      <c r="AN1288" t="s">
        <v>67</v>
      </c>
      <c r="AO1288" t="s">
        <v>123</v>
      </c>
      <c r="AP1288" t="s">
        <v>124</v>
      </c>
      <c r="AQ1288" t="s">
        <v>68</v>
      </c>
      <c r="AR1288" t="s">
        <v>93</v>
      </c>
      <c r="AS1288" t="s">
        <v>67</v>
      </c>
      <c r="AT1288" t="s">
        <v>146</v>
      </c>
      <c r="AU1288" t="s">
        <v>125</v>
      </c>
      <c r="AV1288" t="s">
        <v>67</v>
      </c>
      <c r="AW1288" t="s">
        <v>126</v>
      </c>
      <c r="AX1288" t="s">
        <v>881</v>
      </c>
      <c r="AY1288" t="s">
        <v>110</v>
      </c>
      <c r="AZ1288">
        <v>898</v>
      </c>
      <c r="BA1288" t="s">
        <v>67</v>
      </c>
      <c r="BB1288">
        <v>0</v>
      </c>
      <c r="BC1288">
        <v>0.2</v>
      </c>
      <c r="BD1288">
        <v>2.4</v>
      </c>
      <c r="BE1288">
        <v>2.4</v>
      </c>
      <c r="BF1288" t="s">
        <v>70</v>
      </c>
      <c r="BG1288" t="s">
        <v>99</v>
      </c>
      <c r="BH1288" t="s">
        <v>1352</v>
      </c>
      <c r="BI1288" t="s">
        <v>67</v>
      </c>
      <c r="BJ1288" t="s">
        <v>147</v>
      </c>
      <c r="BK1288" t="s">
        <v>67</v>
      </c>
      <c r="BL1288" t="s">
        <v>97</v>
      </c>
      <c r="BM1288" t="s">
        <v>67</v>
      </c>
      <c r="BN1288">
        <v>29.76</v>
      </c>
      <c r="BO1288">
        <v>0.12</v>
      </c>
      <c r="BP1288">
        <v>1.8</v>
      </c>
      <c r="BQ1288" t="s">
        <v>148</v>
      </c>
      <c r="BR1288" t="s">
        <v>1399</v>
      </c>
      <c r="BS1288" t="s">
        <v>133</v>
      </c>
      <c r="BT1288" t="s">
        <v>98</v>
      </c>
      <c r="BU1288">
        <v>-1.25</v>
      </c>
      <c r="BV1288">
        <v>-1</v>
      </c>
    </row>
    <row r="1289" spans="1:74" x14ac:dyDescent="0.25">
      <c r="A1289" t="s">
        <v>170</v>
      </c>
      <c r="B1289" t="s">
        <v>171</v>
      </c>
      <c r="C1289" t="s">
        <v>165</v>
      </c>
      <c r="D1289">
        <v>1.2</v>
      </c>
      <c r="E1289">
        <v>0.21</v>
      </c>
      <c r="F1289" t="s">
        <v>67</v>
      </c>
      <c r="G1289" t="s">
        <v>111</v>
      </c>
      <c r="H1289">
        <v>199</v>
      </c>
      <c r="I1289">
        <v>1.1299999999999999</v>
      </c>
      <c r="J1289" t="s">
        <v>106</v>
      </c>
      <c r="K1289" t="s">
        <v>67</v>
      </c>
      <c r="L1289">
        <v>0</v>
      </c>
      <c r="M1289" t="s">
        <v>116</v>
      </c>
      <c r="N1289" t="s">
        <v>107</v>
      </c>
      <c r="O1289">
        <v>-1.2</v>
      </c>
      <c r="P1289">
        <v>-1.55</v>
      </c>
      <c r="Q1289">
        <v>-1.29</v>
      </c>
      <c r="R1289" t="s">
        <v>142</v>
      </c>
      <c r="S1289">
        <v>6.4</v>
      </c>
      <c r="T1289" t="s">
        <v>65</v>
      </c>
      <c r="U1289" t="s">
        <v>1398</v>
      </c>
      <c r="V1289" t="s">
        <v>108</v>
      </c>
      <c r="W1289" t="s">
        <v>170</v>
      </c>
      <c r="X1289">
        <v>0.24</v>
      </c>
      <c r="Y1289" t="s">
        <v>67</v>
      </c>
      <c r="Z1289">
        <v>-1.02</v>
      </c>
      <c r="AA1289" t="s">
        <v>65</v>
      </c>
      <c r="AB1289" t="s">
        <v>92</v>
      </c>
      <c r="AC1289">
        <v>-1.55</v>
      </c>
      <c r="AD1289">
        <v>2021</v>
      </c>
      <c r="AE1289">
        <v>70.5</v>
      </c>
      <c r="AF1289">
        <v>141</v>
      </c>
      <c r="AG1289" t="s">
        <v>93</v>
      </c>
      <c r="AH1289" t="s">
        <v>66</v>
      </c>
      <c r="AI1289">
        <v>1536</v>
      </c>
      <c r="AJ1289">
        <v>0.61</v>
      </c>
      <c r="AK1289" t="s">
        <v>109</v>
      </c>
      <c r="AL1289">
        <v>457804</v>
      </c>
      <c r="AM1289" t="s">
        <v>880</v>
      </c>
      <c r="AN1289" t="s">
        <v>67</v>
      </c>
      <c r="AO1289" t="s">
        <v>123</v>
      </c>
      <c r="AP1289" t="s">
        <v>124</v>
      </c>
      <c r="AQ1289" t="s">
        <v>68</v>
      </c>
      <c r="AR1289" t="s">
        <v>93</v>
      </c>
      <c r="AS1289" t="s">
        <v>67</v>
      </c>
      <c r="AT1289" t="s">
        <v>146</v>
      </c>
      <c r="AU1289" t="s">
        <v>125</v>
      </c>
      <c r="AV1289" t="s">
        <v>67</v>
      </c>
      <c r="AW1289" t="s">
        <v>126</v>
      </c>
      <c r="AX1289" t="s">
        <v>881</v>
      </c>
      <c r="AY1289" t="s">
        <v>110</v>
      </c>
      <c r="AZ1289">
        <v>1219</v>
      </c>
      <c r="BA1289" t="s">
        <v>67</v>
      </c>
      <c r="BB1289">
        <v>0</v>
      </c>
      <c r="BC1289">
        <v>0.26</v>
      </c>
      <c r="BD1289">
        <v>2.4</v>
      </c>
      <c r="BE1289">
        <v>2.4</v>
      </c>
      <c r="BF1289" t="s">
        <v>70</v>
      </c>
      <c r="BG1289" t="s">
        <v>128</v>
      </c>
      <c r="BH1289" t="s">
        <v>1352</v>
      </c>
      <c r="BI1289" t="s">
        <v>67</v>
      </c>
      <c r="BJ1289" t="s">
        <v>147</v>
      </c>
      <c r="BK1289" t="s">
        <v>67</v>
      </c>
      <c r="BL1289" t="s">
        <v>130</v>
      </c>
      <c r="BM1289" t="s">
        <v>67</v>
      </c>
      <c r="BN1289">
        <v>16.72</v>
      </c>
      <c r="BO1289">
        <v>0.3</v>
      </c>
      <c r="BP1289">
        <v>1.7</v>
      </c>
      <c r="BQ1289" t="s">
        <v>148</v>
      </c>
      <c r="BR1289" t="s">
        <v>139</v>
      </c>
      <c r="BS1289" t="s">
        <v>133</v>
      </c>
      <c r="BT1289" t="s">
        <v>98</v>
      </c>
      <c r="BU1289">
        <v>-1.25</v>
      </c>
      <c r="BV1289">
        <v>-1</v>
      </c>
    </row>
    <row r="1290" spans="1:74" x14ac:dyDescent="0.25">
      <c r="A1290" t="s">
        <v>243</v>
      </c>
      <c r="B1290" t="s">
        <v>171</v>
      </c>
      <c r="C1290" t="s">
        <v>188</v>
      </c>
      <c r="D1290">
        <v>0.5</v>
      </c>
      <c r="E1290">
        <v>0.21</v>
      </c>
      <c r="F1290" t="s">
        <v>67</v>
      </c>
      <c r="G1290" t="s">
        <v>111</v>
      </c>
      <c r="H1290">
        <v>199</v>
      </c>
      <c r="I1290">
        <v>1.1299999999999999</v>
      </c>
      <c r="J1290" t="s">
        <v>106</v>
      </c>
      <c r="K1290" t="s">
        <v>67</v>
      </c>
      <c r="L1290">
        <v>0</v>
      </c>
      <c r="M1290" t="s">
        <v>116</v>
      </c>
      <c r="N1290" t="s">
        <v>107</v>
      </c>
      <c r="O1290">
        <v>-1.2</v>
      </c>
      <c r="P1290">
        <v>-1.37</v>
      </c>
      <c r="Q1290">
        <v>-1.17</v>
      </c>
      <c r="R1290" t="s">
        <v>142</v>
      </c>
      <c r="S1290">
        <v>6.5</v>
      </c>
      <c r="T1290" t="s">
        <v>65</v>
      </c>
      <c r="U1290" t="s">
        <v>1398</v>
      </c>
      <c r="V1290" t="s">
        <v>108</v>
      </c>
      <c r="W1290" t="s">
        <v>243</v>
      </c>
      <c r="X1290">
        <v>0.24</v>
      </c>
      <c r="Y1290" t="s">
        <v>67</v>
      </c>
      <c r="Z1290">
        <v>-0.99</v>
      </c>
      <c r="AA1290" t="s">
        <v>65</v>
      </c>
      <c r="AB1290" t="s">
        <v>92</v>
      </c>
      <c r="AC1290">
        <v>-1.37</v>
      </c>
      <c r="AD1290">
        <v>2021</v>
      </c>
      <c r="AE1290">
        <v>30.4</v>
      </c>
      <c r="AF1290">
        <v>61</v>
      </c>
      <c r="AG1290" t="s">
        <v>93</v>
      </c>
      <c r="AH1290" t="s">
        <v>66</v>
      </c>
      <c r="AI1290">
        <v>1536</v>
      </c>
      <c r="AJ1290">
        <v>0.43</v>
      </c>
      <c r="AK1290" t="s">
        <v>109</v>
      </c>
      <c r="AL1290">
        <v>457805</v>
      </c>
      <c r="AM1290" t="s">
        <v>880</v>
      </c>
      <c r="AN1290" t="s">
        <v>67</v>
      </c>
      <c r="AO1290" t="s">
        <v>123</v>
      </c>
      <c r="AP1290" t="s">
        <v>124</v>
      </c>
      <c r="AQ1290" t="s">
        <v>68</v>
      </c>
      <c r="AR1290" t="s">
        <v>93</v>
      </c>
      <c r="AS1290" t="s">
        <v>67</v>
      </c>
      <c r="AT1290" t="s">
        <v>146</v>
      </c>
      <c r="AU1290" t="s">
        <v>125</v>
      </c>
      <c r="AV1290" t="s">
        <v>67</v>
      </c>
      <c r="AW1290" t="s">
        <v>126</v>
      </c>
      <c r="AX1290" t="s">
        <v>881</v>
      </c>
      <c r="AY1290" t="s">
        <v>110</v>
      </c>
      <c r="AZ1290">
        <v>898</v>
      </c>
      <c r="BA1290" t="s">
        <v>67</v>
      </c>
      <c r="BB1290">
        <v>0</v>
      </c>
      <c r="BC1290">
        <v>0.2</v>
      </c>
      <c r="BD1290">
        <v>2.4</v>
      </c>
      <c r="BE1290">
        <v>2.4</v>
      </c>
      <c r="BF1290" t="s">
        <v>70</v>
      </c>
      <c r="BG1290" t="s">
        <v>99</v>
      </c>
      <c r="BH1290" t="s">
        <v>1352</v>
      </c>
      <c r="BI1290" t="s">
        <v>67</v>
      </c>
      <c r="BJ1290" t="s">
        <v>147</v>
      </c>
      <c r="BK1290" t="s">
        <v>67</v>
      </c>
      <c r="BL1290" t="s">
        <v>97</v>
      </c>
      <c r="BM1290" t="s">
        <v>67</v>
      </c>
      <c r="BN1290">
        <v>7.21</v>
      </c>
      <c r="BO1290">
        <v>0.12</v>
      </c>
      <c r="BP1290">
        <v>1.8</v>
      </c>
      <c r="BQ1290" t="s">
        <v>148</v>
      </c>
      <c r="BR1290" t="s">
        <v>1399</v>
      </c>
      <c r="BS1290" t="s">
        <v>133</v>
      </c>
      <c r="BT1290" t="s">
        <v>98</v>
      </c>
      <c r="BU1290">
        <v>-1.25</v>
      </c>
      <c r="BV1290">
        <v>-1</v>
      </c>
    </row>
    <row r="1291" spans="1:74" x14ac:dyDescent="0.25">
      <c r="A1291" t="s">
        <v>115</v>
      </c>
      <c r="B1291" t="s">
        <v>115</v>
      </c>
      <c r="C1291" t="s">
        <v>115</v>
      </c>
      <c r="D1291">
        <v>2.6</v>
      </c>
      <c r="E1291">
        <v>0.27</v>
      </c>
      <c r="F1291" t="s">
        <v>67</v>
      </c>
      <c r="G1291" t="s">
        <v>105</v>
      </c>
      <c r="H1291">
        <v>199</v>
      </c>
      <c r="I1291">
        <v>1.1299999999999999</v>
      </c>
      <c r="J1291" t="s">
        <v>106</v>
      </c>
      <c r="K1291" t="s">
        <v>67</v>
      </c>
      <c r="L1291">
        <v>0</v>
      </c>
      <c r="M1291" t="s">
        <v>116</v>
      </c>
      <c r="N1291" t="s">
        <v>107</v>
      </c>
      <c r="O1291">
        <v>-1.4</v>
      </c>
      <c r="P1291">
        <v>-1.74</v>
      </c>
      <c r="Q1291">
        <v>-1.46</v>
      </c>
      <c r="R1291" t="s">
        <v>72</v>
      </c>
      <c r="S1291">
        <v>6.9</v>
      </c>
      <c r="T1291" t="s">
        <v>65</v>
      </c>
      <c r="U1291" t="s">
        <v>1400</v>
      </c>
      <c r="V1291" t="s">
        <v>108</v>
      </c>
      <c r="W1291" t="s">
        <v>115</v>
      </c>
      <c r="X1291">
        <v>0.31</v>
      </c>
      <c r="Y1291" t="s">
        <v>67</v>
      </c>
      <c r="Z1291">
        <v>-1.02</v>
      </c>
      <c r="AA1291" t="s">
        <v>65</v>
      </c>
      <c r="AB1291" t="s">
        <v>92</v>
      </c>
      <c r="AC1291">
        <v>-1.74</v>
      </c>
      <c r="AD1291">
        <v>2021</v>
      </c>
      <c r="AE1291">
        <v>175.3</v>
      </c>
      <c r="AF1291">
        <v>351</v>
      </c>
      <c r="AG1291" t="s">
        <v>93</v>
      </c>
      <c r="AH1291" t="s">
        <v>66</v>
      </c>
      <c r="AI1291">
        <v>1536</v>
      </c>
      <c r="AJ1291">
        <v>0.81</v>
      </c>
      <c r="AK1291" t="s">
        <v>109</v>
      </c>
      <c r="AL1291">
        <v>457807</v>
      </c>
      <c r="AM1291" t="s">
        <v>814</v>
      </c>
      <c r="AN1291" t="s">
        <v>1401</v>
      </c>
      <c r="AO1291" t="s">
        <v>123</v>
      </c>
      <c r="AP1291" t="s">
        <v>124</v>
      </c>
      <c r="AQ1291" t="s">
        <v>68</v>
      </c>
      <c r="AR1291" t="s">
        <v>93</v>
      </c>
      <c r="AS1291" t="s">
        <v>67</v>
      </c>
      <c r="AT1291" t="s">
        <v>146</v>
      </c>
      <c r="AU1291" t="s">
        <v>125</v>
      </c>
      <c r="AV1291" t="s">
        <v>67</v>
      </c>
      <c r="AW1291" t="s">
        <v>126</v>
      </c>
      <c r="AX1291" t="s">
        <v>194</v>
      </c>
      <c r="AY1291" t="s">
        <v>110</v>
      </c>
      <c r="AZ1291">
        <v>1060</v>
      </c>
      <c r="BA1291" t="s">
        <v>67</v>
      </c>
      <c r="BB1291">
        <v>0</v>
      </c>
      <c r="BC1291">
        <v>0.28000000000000003</v>
      </c>
      <c r="BD1291">
        <v>2.7</v>
      </c>
      <c r="BE1291">
        <v>2.7</v>
      </c>
      <c r="BF1291" t="s">
        <v>70</v>
      </c>
      <c r="BG1291" t="s">
        <v>99</v>
      </c>
      <c r="BH1291" t="s">
        <v>1352</v>
      </c>
      <c r="BI1291" t="s">
        <v>67</v>
      </c>
      <c r="BJ1291" t="s">
        <v>147</v>
      </c>
      <c r="BK1291" t="s">
        <v>67</v>
      </c>
      <c r="BL1291" t="s">
        <v>97</v>
      </c>
      <c r="BM1291" t="s">
        <v>67</v>
      </c>
      <c r="BN1291">
        <v>53.49</v>
      </c>
      <c r="BO1291">
        <v>0.49</v>
      </c>
      <c r="BP1291">
        <v>1.5</v>
      </c>
      <c r="BQ1291" t="s">
        <v>148</v>
      </c>
      <c r="BR1291" t="s">
        <v>1402</v>
      </c>
      <c r="BS1291" t="s">
        <v>133</v>
      </c>
      <c r="BT1291" t="s">
        <v>98</v>
      </c>
      <c r="BU1291">
        <v>-1.25</v>
      </c>
      <c r="BV1291">
        <v>-1</v>
      </c>
    </row>
    <row r="1292" spans="1:74" x14ac:dyDescent="0.25">
      <c r="A1292" t="s">
        <v>140</v>
      </c>
      <c r="B1292" t="s">
        <v>103</v>
      </c>
      <c r="C1292" t="s">
        <v>141</v>
      </c>
      <c r="D1292">
        <v>1.3</v>
      </c>
      <c r="E1292">
        <v>0.33</v>
      </c>
      <c r="F1292" t="s">
        <v>67</v>
      </c>
      <c r="G1292" t="s">
        <v>88</v>
      </c>
      <c r="H1292">
        <v>199</v>
      </c>
      <c r="I1292">
        <v>1.1299999999999999</v>
      </c>
      <c r="J1292" t="s">
        <v>106</v>
      </c>
      <c r="K1292" t="s">
        <v>67</v>
      </c>
      <c r="L1292">
        <v>0</v>
      </c>
      <c r="M1292" t="s">
        <v>116</v>
      </c>
      <c r="N1292" t="s">
        <v>107</v>
      </c>
      <c r="O1292">
        <v>-1</v>
      </c>
      <c r="P1292">
        <v>-1.47</v>
      </c>
      <c r="Q1292">
        <v>-1.29</v>
      </c>
      <c r="R1292" t="s">
        <v>142</v>
      </c>
      <c r="S1292">
        <v>7.2</v>
      </c>
      <c r="T1292" t="s">
        <v>65</v>
      </c>
      <c r="U1292" t="s">
        <v>1403</v>
      </c>
      <c r="V1292" t="s">
        <v>108</v>
      </c>
      <c r="W1292" t="s">
        <v>140</v>
      </c>
      <c r="X1292">
        <v>0.37</v>
      </c>
      <c r="Y1292" t="s">
        <v>67</v>
      </c>
      <c r="Z1292">
        <v>-0.78</v>
      </c>
      <c r="AA1292" t="s">
        <v>65</v>
      </c>
      <c r="AB1292" t="s">
        <v>92</v>
      </c>
      <c r="AC1292">
        <v>-1.47</v>
      </c>
      <c r="AD1292">
        <v>2021</v>
      </c>
      <c r="AE1292">
        <v>56.2</v>
      </c>
      <c r="AF1292">
        <v>112</v>
      </c>
      <c r="AG1292" t="s">
        <v>93</v>
      </c>
      <c r="AH1292" t="s">
        <v>66</v>
      </c>
      <c r="AI1292">
        <v>1536</v>
      </c>
      <c r="AJ1292">
        <v>1.32</v>
      </c>
      <c r="AK1292" t="s">
        <v>109</v>
      </c>
      <c r="AL1292">
        <v>457806</v>
      </c>
      <c r="AM1292" t="s">
        <v>1404</v>
      </c>
      <c r="AN1292" t="s">
        <v>1405</v>
      </c>
      <c r="AO1292" t="s">
        <v>123</v>
      </c>
      <c r="AP1292" t="s">
        <v>124</v>
      </c>
      <c r="AQ1292" t="s">
        <v>68</v>
      </c>
      <c r="AR1292" t="s">
        <v>93</v>
      </c>
      <c r="AS1292" t="s">
        <v>67</v>
      </c>
      <c r="AT1292" t="s">
        <v>146</v>
      </c>
      <c r="AU1292" t="s">
        <v>125</v>
      </c>
      <c r="AV1292" t="s">
        <v>67</v>
      </c>
      <c r="AW1292" t="s">
        <v>126</v>
      </c>
      <c r="AX1292" t="s">
        <v>297</v>
      </c>
      <c r="AY1292" t="s">
        <v>110</v>
      </c>
      <c r="AZ1292">
        <v>288</v>
      </c>
      <c r="BA1292" t="s">
        <v>67</v>
      </c>
      <c r="BB1292">
        <v>0</v>
      </c>
      <c r="BC1292">
        <v>0.18</v>
      </c>
      <c r="BD1292">
        <v>2.4</v>
      </c>
      <c r="BE1292">
        <v>2.4</v>
      </c>
      <c r="BF1292" t="s">
        <v>128</v>
      </c>
      <c r="BG1292" t="s">
        <v>128</v>
      </c>
      <c r="BH1292" t="s">
        <v>1352</v>
      </c>
      <c r="BI1292" t="s">
        <v>67</v>
      </c>
      <c r="BJ1292" t="s">
        <v>147</v>
      </c>
      <c r="BK1292" t="s">
        <v>67</v>
      </c>
      <c r="BL1292" t="s">
        <v>130</v>
      </c>
      <c r="BM1292" t="s">
        <v>67</v>
      </c>
      <c r="BN1292">
        <v>20.97</v>
      </c>
      <c r="BO1292">
        <v>0.22</v>
      </c>
      <c r="BP1292">
        <v>2.4</v>
      </c>
      <c r="BQ1292" t="s">
        <v>131</v>
      </c>
      <c r="BR1292" t="s">
        <v>1406</v>
      </c>
      <c r="BS1292" t="s">
        <v>133</v>
      </c>
      <c r="BT1292" t="s">
        <v>98</v>
      </c>
      <c r="BU1292">
        <v>-1.25</v>
      </c>
      <c r="BV1292">
        <v>-1</v>
      </c>
    </row>
    <row r="1293" spans="1:74" x14ac:dyDescent="0.25">
      <c r="A1293" t="s">
        <v>140</v>
      </c>
      <c r="B1293" t="s">
        <v>103</v>
      </c>
      <c r="C1293" t="s">
        <v>141</v>
      </c>
      <c r="D1293">
        <v>2.8</v>
      </c>
      <c r="E1293">
        <v>0.28000000000000003</v>
      </c>
      <c r="F1293" t="s">
        <v>67</v>
      </c>
      <c r="G1293" t="s">
        <v>88</v>
      </c>
      <c r="H1293">
        <v>199</v>
      </c>
      <c r="I1293">
        <v>1.1299999999999999</v>
      </c>
      <c r="J1293" t="s">
        <v>106</v>
      </c>
      <c r="K1293" t="s">
        <v>67</v>
      </c>
      <c r="L1293">
        <v>0</v>
      </c>
      <c r="M1293" t="s">
        <v>116</v>
      </c>
      <c r="N1293" t="s">
        <v>107</v>
      </c>
      <c r="O1293">
        <v>-1.4</v>
      </c>
      <c r="P1293">
        <v>-1.67</v>
      </c>
      <c r="Q1293">
        <v>-1.3</v>
      </c>
      <c r="R1293" t="s">
        <v>142</v>
      </c>
      <c r="S1293">
        <v>5</v>
      </c>
      <c r="T1293" t="s">
        <v>65</v>
      </c>
      <c r="U1293" t="s">
        <v>1407</v>
      </c>
      <c r="V1293" t="s">
        <v>108</v>
      </c>
      <c r="W1293" t="s">
        <v>140</v>
      </c>
      <c r="X1293">
        <v>0.32</v>
      </c>
      <c r="Y1293" t="s">
        <v>67</v>
      </c>
      <c r="Z1293">
        <v>-0.93</v>
      </c>
      <c r="AA1293" t="s">
        <v>65</v>
      </c>
      <c r="AB1293" t="s">
        <v>92</v>
      </c>
      <c r="AC1293">
        <v>-1.67</v>
      </c>
      <c r="AD1293">
        <v>2021</v>
      </c>
      <c r="AE1293">
        <v>186.5</v>
      </c>
      <c r="AF1293">
        <v>373</v>
      </c>
      <c r="AG1293" t="s">
        <v>93</v>
      </c>
      <c r="AH1293" t="s">
        <v>66</v>
      </c>
      <c r="AI1293">
        <v>1536</v>
      </c>
      <c r="AJ1293">
        <v>0.74</v>
      </c>
      <c r="AK1293" t="s">
        <v>109</v>
      </c>
      <c r="AL1293">
        <v>457808</v>
      </c>
      <c r="AM1293" t="s">
        <v>1408</v>
      </c>
      <c r="AN1293" t="s">
        <v>67</v>
      </c>
      <c r="AO1293" t="s">
        <v>123</v>
      </c>
      <c r="AP1293" t="s">
        <v>124</v>
      </c>
      <c r="AQ1293" t="s">
        <v>68</v>
      </c>
      <c r="AR1293" t="s">
        <v>93</v>
      </c>
      <c r="AS1293" t="s">
        <v>67</v>
      </c>
      <c r="AT1293" t="s">
        <v>146</v>
      </c>
      <c r="AU1293" t="s">
        <v>125</v>
      </c>
      <c r="AV1293" t="s">
        <v>67</v>
      </c>
      <c r="AW1293" t="s">
        <v>126</v>
      </c>
      <c r="AX1293" t="s">
        <v>273</v>
      </c>
      <c r="AY1293" t="s">
        <v>110</v>
      </c>
      <c r="AZ1293">
        <v>739</v>
      </c>
      <c r="BA1293" t="s">
        <v>67</v>
      </c>
      <c r="BB1293">
        <v>0</v>
      </c>
      <c r="BC1293">
        <v>0.37</v>
      </c>
      <c r="BD1293">
        <v>1.8</v>
      </c>
      <c r="BE1293">
        <v>1.8</v>
      </c>
      <c r="BF1293" t="s">
        <v>128</v>
      </c>
      <c r="BG1293" t="s">
        <v>128</v>
      </c>
      <c r="BH1293" t="s">
        <v>1352</v>
      </c>
      <c r="BI1293" t="s">
        <v>67</v>
      </c>
      <c r="BJ1293" t="s">
        <v>147</v>
      </c>
      <c r="BK1293" t="s">
        <v>67</v>
      </c>
      <c r="BL1293" t="s">
        <v>130</v>
      </c>
      <c r="BM1293" t="s">
        <v>67</v>
      </c>
      <c r="BN1293">
        <v>59.02</v>
      </c>
      <c r="BO1293">
        <v>0.42</v>
      </c>
      <c r="BP1293">
        <v>1.5</v>
      </c>
      <c r="BQ1293" t="s">
        <v>148</v>
      </c>
      <c r="BR1293" t="s">
        <v>1409</v>
      </c>
      <c r="BS1293" t="s">
        <v>133</v>
      </c>
      <c r="BT1293" t="s">
        <v>98</v>
      </c>
      <c r="BU1293">
        <v>-1.25</v>
      </c>
      <c r="BV1293">
        <v>-1</v>
      </c>
    </row>
    <row r="1294" spans="1:74" x14ac:dyDescent="0.25">
      <c r="A1294" t="s">
        <v>140</v>
      </c>
      <c r="B1294" t="s">
        <v>103</v>
      </c>
      <c r="C1294" t="s">
        <v>141</v>
      </c>
      <c r="D1294">
        <v>2.5</v>
      </c>
      <c r="E1294">
        <v>0.34</v>
      </c>
      <c r="F1294" t="s">
        <v>67</v>
      </c>
      <c r="G1294" t="s">
        <v>88</v>
      </c>
      <c r="H1294">
        <v>199</v>
      </c>
      <c r="I1294">
        <v>1.1299999999999999</v>
      </c>
      <c r="J1294" t="s">
        <v>106</v>
      </c>
      <c r="K1294" t="s">
        <v>67</v>
      </c>
      <c r="L1294">
        <v>0</v>
      </c>
      <c r="M1294" t="s">
        <v>116</v>
      </c>
      <c r="N1294" t="s">
        <v>107</v>
      </c>
      <c r="O1294">
        <v>-1.4</v>
      </c>
      <c r="P1294">
        <v>-1.6</v>
      </c>
      <c r="Q1294">
        <v>-1.22</v>
      </c>
      <c r="R1294" t="s">
        <v>142</v>
      </c>
      <c r="S1294">
        <v>5.2</v>
      </c>
      <c r="T1294" t="s">
        <v>65</v>
      </c>
      <c r="U1294" t="s">
        <v>1407</v>
      </c>
      <c r="V1294" t="s">
        <v>108</v>
      </c>
      <c r="W1294" t="s">
        <v>140</v>
      </c>
      <c r="X1294">
        <v>0.38</v>
      </c>
      <c r="Y1294" t="s">
        <v>67</v>
      </c>
      <c r="Z1294">
        <v>-0.96</v>
      </c>
      <c r="AA1294" t="s">
        <v>65</v>
      </c>
      <c r="AB1294" t="s">
        <v>92</v>
      </c>
      <c r="AC1294">
        <v>-1.6</v>
      </c>
      <c r="AD1294">
        <v>2021</v>
      </c>
      <c r="AE1294">
        <v>145</v>
      </c>
      <c r="AF1294">
        <v>290</v>
      </c>
      <c r="AG1294" t="s">
        <v>93</v>
      </c>
      <c r="AH1294" t="s">
        <v>66</v>
      </c>
      <c r="AI1294">
        <v>1536</v>
      </c>
      <c r="AJ1294">
        <v>0.72</v>
      </c>
      <c r="AK1294" t="s">
        <v>109</v>
      </c>
      <c r="AL1294">
        <v>457809</v>
      </c>
      <c r="AM1294" t="s">
        <v>1408</v>
      </c>
      <c r="AN1294" t="s">
        <v>67</v>
      </c>
      <c r="AO1294" t="s">
        <v>123</v>
      </c>
      <c r="AP1294" t="s">
        <v>124</v>
      </c>
      <c r="AQ1294" t="s">
        <v>68</v>
      </c>
      <c r="AR1294" t="s">
        <v>93</v>
      </c>
      <c r="AS1294" t="s">
        <v>67</v>
      </c>
      <c r="AT1294" t="s">
        <v>146</v>
      </c>
      <c r="AU1294" t="s">
        <v>125</v>
      </c>
      <c r="AV1294" t="s">
        <v>67</v>
      </c>
      <c r="AW1294" t="s">
        <v>126</v>
      </c>
      <c r="AX1294" t="s">
        <v>273</v>
      </c>
      <c r="AY1294" t="s">
        <v>110</v>
      </c>
      <c r="AZ1294">
        <v>740</v>
      </c>
      <c r="BA1294" t="s">
        <v>67</v>
      </c>
      <c r="BB1294">
        <v>0</v>
      </c>
      <c r="BC1294">
        <v>0.38</v>
      </c>
      <c r="BD1294">
        <v>1.8</v>
      </c>
      <c r="BE1294">
        <v>1.8</v>
      </c>
      <c r="BF1294" t="s">
        <v>128</v>
      </c>
      <c r="BG1294" t="s">
        <v>128</v>
      </c>
      <c r="BH1294" t="s">
        <v>1352</v>
      </c>
      <c r="BI1294" t="s">
        <v>67</v>
      </c>
      <c r="BJ1294" t="s">
        <v>147</v>
      </c>
      <c r="BK1294" t="s">
        <v>67</v>
      </c>
      <c r="BL1294" t="s">
        <v>130</v>
      </c>
      <c r="BM1294" t="s">
        <v>67</v>
      </c>
      <c r="BN1294">
        <v>55.71</v>
      </c>
      <c r="BO1294">
        <v>0.35</v>
      </c>
      <c r="BP1294">
        <v>1.7</v>
      </c>
      <c r="BQ1294" t="s">
        <v>148</v>
      </c>
      <c r="BR1294" t="s">
        <v>1409</v>
      </c>
      <c r="BS1294" t="s">
        <v>133</v>
      </c>
      <c r="BT1294" t="s">
        <v>98</v>
      </c>
      <c r="BU1294">
        <v>-1.25</v>
      </c>
      <c r="BV1294">
        <v>-1</v>
      </c>
    </row>
    <row r="1295" spans="1:74" x14ac:dyDescent="0.25">
      <c r="A1295" t="s">
        <v>140</v>
      </c>
      <c r="B1295" t="s">
        <v>103</v>
      </c>
      <c r="C1295" t="s">
        <v>141</v>
      </c>
      <c r="D1295">
        <v>1.7</v>
      </c>
      <c r="E1295">
        <v>0.16</v>
      </c>
      <c r="F1295" t="s">
        <v>67</v>
      </c>
      <c r="G1295" t="s">
        <v>88</v>
      </c>
      <c r="H1295">
        <v>199</v>
      </c>
      <c r="I1295">
        <v>1.1299999999999999</v>
      </c>
      <c r="J1295" t="s">
        <v>106</v>
      </c>
      <c r="K1295" t="s">
        <v>67</v>
      </c>
      <c r="L1295">
        <v>0</v>
      </c>
      <c r="M1295" t="s">
        <v>116</v>
      </c>
      <c r="N1295" t="s">
        <v>107</v>
      </c>
      <c r="O1295">
        <v>-1.4</v>
      </c>
      <c r="P1295">
        <v>-1.53</v>
      </c>
      <c r="Q1295">
        <v>-1.35</v>
      </c>
      <c r="R1295" t="s">
        <v>142</v>
      </c>
      <c r="S1295">
        <v>5</v>
      </c>
      <c r="T1295" t="s">
        <v>65</v>
      </c>
      <c r="U1295" t="s">
        <v>1407</v>
      </c>
      <c r="V1295" t="s">
        <v>108</v>
      </c>
      <c r="W1295" t="s">
        <v>140</v>
      </c>
      <c r="X1295">
        <v>0.18</v>
      </c>
      <c r="Y1295" t="s">
        <v>67</v>
      </c>
      <c r="Z1295">
        <v>-0.95</v>
      </c>
      <c r="AA1295" t="s">
        <v>65</v>
      </c>
      <c r="AB1295" t="s">
        <v>92</v>
      </c>
      <c r="AC1295">
        <v>-1.53</v>
      </c>
      <c r="AD1295">
        <v>2021</v>
      </c>
      <c r="AE1295">
        <v>111.2</v>
      </c>
      <c r="AF1295">
        <v>222</v>
      </c>
      <c r="AG1295" t="s">
        <v>93</v>
      </c>
      <c r="AH1295" t="s">
        <v>66</v>
      </c>
      <c r="AI1295">
        <v>1536</v>
      </c>
      <c r="AJ1295">
        <v>0</v>
      </c>
      <c r="AK1295" t="s">
        <v>109</v>
      </c>
      <c r="AL1295">
        <v>457811</v>
      </c>
      <c r="AM1295" t="s">
        <v>1408</v>
      </c>
      <c r="AN1295" t="s">
        <v>67</v>
      </c>
      <c r="AO1295" t="s">
        <v>123</v>
      </c>
      <c r="AP1295" t="s">
        <v>124</v>
      </c>
      <c r="AQ1295" t="s">
        <v>68</v>
      </c>
      <c r="AR1295" t="s">
        <v>93</v>
      </c>
      <c r="AS1295" t="s">
        <v>67</v>
      </c>
      <c r="AT1295" t="s">
        <v>146</v>
      </c>
      <c r="AU1295" t="s">
        <v>125</v>
      </c>
      <c r="AV1295" t="s">
        <v>67</v>
      </c>
      <c r="AW1295" t="s">
        <v>126</v>
      </c>
      <c r="AX1295" t="s">
        <v>273</v>
      </c>
      <c r="AY1295" t="s">
        <v>110</v>
      </c>
      <c r="AZ1295">
        <v>738</v>
      </c>
      <c r="BA1295" t="s">
        <v>67</v>
      </c>
      <c r="BB1295">
        <v>0</v>
      </c>
      <c r="BC1295">
        <v>0.18</v>
      </c>
      <c r="BD1295">
        <v>1.8</v>
      </c>
      <c r="BE1295">
        <v>1.8</v>
      </c>
      <c r="BF1295" t="s">
        <v>128</v>
      </c>
      <c r="BG1295" t="s">
        <v>128</v>
      </c>
      <c r="BH1295" t="s">
        <v>1352</v>
      </c>
      <c r="BI1295" t="s">
        <v>67</v>
      </c>
      <c r="BJ1295" t="s">
        <v>147</v>
      </c>
      <c r="BK1295" t="s">
        <v>67</v>
      </c>
      <c r="BL1295" t="s">
        <v>130</v>
      </c>
      <c r="BM1295" t="s">
        <v>67</v>
      </c>
      <c r="BN1295">
        <v>20.11</v>
      </c>
      <c r="BO1295">
        <v>0.28000000000000003</v>
      </c>
      <c r="BP1295">
        <v>1.5</v>
      </c>
      <c r="BQ1295" t="s">
        <v>148</v>
      </c>
      <c r="BR1295" t="s">
        <v>1409</v>
      </c>
      <c r="BS1295" t="s">
        <v>133</v>
      </c>
      <c r="BT1295" t="s">
        <v>98</v>
      </c>
      <c r="BU1295">
        <v>-1.25</v>
      </c>
      <c r="BV1295">
        <v>-1</v>
      </c>
    </row>
    <row r="1296" spans="1:74" x14ac:dyDescent="0.25">
      <c r="A1296" t="s">
        <v>170</v>
      </c>
      <c r="B1296" t="s">
        <v>171</v>
      </c>
      <c r="C1296" t="s">
        <v>165</v>
      </c>
      <c r="D1296">
        <v>4.5999999999999996</v>
      </c>
      <c r="E1296">
        <v>0.18</v>
      </c>
      <c r="F1296" t="s">
        <v>67</v>
      </c>
      <c r="G1296" t="s">
        <v>111</v>
      </c>
      <c r="H1296">
        <v>199</v>
      </c>
      <c r="I1296">
        <v>1.1299999999999999</v>
      </c>
      <c r="J1296" t="s">
        <v>106</v>
      </c>
      <c r="K1296" t="s">
        <v>67</v>
      </c>
      <c r="L1296">
        <v>0</v>
      </c>
      <c r="M1296" t="s">
        <v>116</v>
      </c>
      <c r="N1296" t="s">
        <v>107</v>
      </c>
      <c r="O1296">
        <v>-1.4</v>
      </c>
      <c r="P1296">
        <v>-1.59</v>
      </c>
      <c r="Q1296">
        <v>-1.46</v>
      </c>
      <c r="R1296" t="s">
        <v>142</v>
      </c>
      <c r="S1296">
        <v>6.8</v>
      </c>
      <c r="T1296" t="s">
        <v>65</v>
      </c>
      <c r="U1296" t="s">
        <v>1410</v>
      </c>
      <c r="V1296" t="s">
        <v>108</v>
      </c>
      <c r="W1296" t="s">
        <v>170</v>
      </c>
      <c r="X1296">
        <v>0.2</v>
      </c>
      <c r="Y1296" t="s">
        <v>67</v>
      </c>
      <c r="Z1296">
        <v>-1.01</v>
      </c>
      <c r="AA1296" t="s">
        <v>65</v>
      </c>
      <c r="AB1296" t="s">
        <v>92</v>
      </c>
      <c r="AC1296">
        <v>-1.59</v>
      </c>
      <c r="AD1296">
        <v>2021</v>
      </c>
      <c r="AE1296">
        <v>227.8</v>
      </c>
      <c r="AF1296">
        <v>456</v>
      </c>
      <c r="AG1296" t="s">
        <v>93</v>
      </c>
      <c r="AH1296" t="s">
        <v>66</v>
      </c>
      <c r="AI1296">
        <v>1536</v>
      </c>
      <c r="AJ1296">
        <v>0.88</v>
      </c>
      <c r="AK1296" t="s">
        <v>109</v>
      </c>
      <c r="AL1296">
        <v>457810</v>
      </c>
      <c r="AM1296" t="s">
        <v>1411</v>
      </c>
      <c r="AN1296" t="s">
        <v>67</v>
      </c>
      <c r="AO1296" t="s">
        <v>123</v>
      </c>
      <c r="AP1296" t="s">
        <v>124</v>
      </c>
      <c r="AQ1296" t="s">
        <v>68</v>
      </c>
      <c r="AR1296" t="s">
        <v>93</v>
      </c>
      <c r="AS1296" t="s">
        <v>67</v>
      </c>
      <c r="AT1296" t="s">
        <v>146</v>
      </c>
      <c r="AU1296" t="s">
        <v>125</v>
      </c>
      <c r="AV1296" t="s">
        <v>67</v>
      </c>
      <c r="AW1296" t="s">
        <v>126</v>
      </c>
      <c r="AX1296" t="s">
        <v>290</v>
      </c>
      <c r="AY1296" t="s">
        <v>110</v>
      </c>
      <c r="AZ1296">
        <v>213</v>
      </c>
      <c r="BA1296" t="s">
        <v>67</v>
      </c>
      <c r="BB1296">
        <v>0</v>
      </c>
      <c r="BC1296">
        <v>0.13</v>
      </c>
      <c r="BD1296">
        <v>2.4</v>
      </c>
      <c r="BE1296">
        <v>2.4</v>
      </c>
      <c r="BF1296" t="s">
        <v>70</v>
      </c>
      <c r="BG1296" t="s">
        <v>99</v>
      </c>
      <c r="BH1296" t="s">
        <v>1352</v>
      </c>
      <c r="BI1296" t="s">
        <v>67</v>
      </c>
      <c r="BJ1296" t="s">
        <v>147</v>
      </c>
      <c r="BK1296" t="s">
        <v>67</v>
      </c>
      <c r="BL1296" t="s">
        <v>97</v>
      </c>
      <c r="BM1296" t="s">
        <v>67</v>
      </c>
      <c r="BN1296">
        <v>46.34</v>
      </c>
      <c r="BO1296">
        <v>0.34</v>
      </c>
      <c r="BP1296">
        <v>2</v>
      </c>
      <c r="BQ1296" t="s">
        <v>131</v>
      </c>
      <c r="BR1296" t="s">
        <v>247</v>
      </c>
      <c r="BS1296" t="s">
        <v>133</v>
      </c>
      <c r="BT1296" t="s">
        <v>98</v>
      </c>
      <c r="BU1296">
        <v>-1.25</v>
      </c>
      <c r="BV1296">
        <v>-1</v>
      </c>
    </row>
    <row r="1297" spans="1:74" x14ac:dyDescent="0.25">
      <c r="A1297" t="s">
        <v>140</v>
      </c>
      <c r="B1297" t="s">
        <v>103</v>
      </c>
      <c r="C1297" t="s">
        <v>141</v>
      </c>
      <c r="D1297">
        <v>3.5</v>
      </c>
      <c r="E1297">
        <v>0.3</v>
      </c>
      <c r="F1297" t="s">
        <v>67</v>
      </c>
      <c r="G1297" t="s">
        <v>88</v>
      </c>
      <c r="H1297">
        <v>199</v>
      </c>
      <c r="I1297">
        <v>1.1299999999999999</v>
      </c>
      <c r="J1297" t="s">
        <v>106</v>
      </c>
      <c r="K1297" t="s">
        <v>67</v>
      </c>
      <c r="L1297">
        <v>1</v>
      </c>
      <c r="M1297" t="s">
        <v>116</v>
      </c>
      <c r="N1297" t="s">
        <v>107</v>
      </c>
      <c r="O1297">
        <v>-1.4</v>
      </c>
      <c r="P1297">
        <v>-1.63</v>
      </c>
      <c r="Q1297">
        <v>-1.39</v>
      </c>
      <c r="R1297" t="s">
        <v>142</v>
      </c>
      <c r="S1297">
        <v>6</v>
      </c>
      <c r="T1297" t="s">
        <v>65</v>
      </c>
      <c r="U1297" t="s">
        <v>1412</v>
      </c>
      <c r="V1297" t="s">
        <v>108</v>
      </c>
      <c r="W1297" t="s">
        <v>140</v>
      </c>
      <c r="X1297">
        <v>0.34</v>
      </c>
      <c r="Y1297" t="s">
        <v>67</v>
      </c>
      <c r="Z1297">
        <v>-1.02</v>
      </c>
      <c r="AA1297" t="s">
        <v>65</v>
      </c>
      <c r="AB1297" t="s">
        <v>92</v>
      </c>
      <c r="AC1297">
        <v>-1.63</v>
      </c>
      <c r="AD1297">
        <v>2021</v>
      </c>
      <c r="AE1297">
        <v>166.6</v>
      </c>
      <c r="AF1297">
        <v>333</v>
      </c>
      <c r="AG1297" t="s">
        <v>93</v>
      </c>
      <c r="AH1297" t="s">
        <v>66</v>
      </c>
      <c r="AI1297">
        <v>1536</v>
      </c>
      <c r="AJ1297">
        <v>0.98</v>
      </c>
      <c r="AK1297" t="s">
        <v>109</v>
      </c>
      <c r="AL1297">
        <v>457812</v>
      </c>
      <c r="AM1297" t="s">
        <v>493</v>
      </c>
      <c r="AN1297" t="s">
        <v>67</v>
      </c>
      <c r="AO1297" t="s">
        <v>123</v>
      </c>
      <c r="AP1297" t="s">
        <v>124</v>
      </c>
      <c r="AQ1297" t="s">
        <v>68</v>
      </c>
      <c r="AR1297" t="s">
        <v>93</v>
      </c>
      <c r="AS1297" t="s">
        <v>67</v>
      </c>
      <c r="AT1297" t="s">
        <v>146</v>
      </c>
      <c r="AU1297" t="s">
        <v>125</v>
      </c>
      <c r="AV1297" t="s">
        <v>67</v>
      </c>
      <c r="AW1297" t="s">
        <v>126</v>
      </c>
      <c r="AX1297" t="s">
        <v>289</v>
      </c>
      <c r="AY1297" t="s">
        <v>110</v>
      </c>
      <c r="AZ1297">
        <v>337</v>
      </c>
      <c r="BA1297" t="s">
        <v>67</v>
      </c>
      <c r="BB1297">
        <v>0</v>
      </c>
      <c r="BC1297">
        <v>0.24</v>
      </c>
      <c r="BD1297">
        <v>2</v>
      </c>
      <c r="BE1297">
        <v>2</v>
      </c>
      <c r="BF1297" t="s">
        <v>70</v>
      </c>
      <c r="BG1297" t="s">
        <v>99</v>
      </c>
      <c r="BH1297" t="s">
        <v>1352</v>
      </c>
      <c r="BI1297" t="s">
        <v>67</v>
      </c>
      <c r="BJ1297" t="s">
        <v>147</v>
      </c>
      <c r="BK1297" t="s">
        <v>67</v>
      </c>
      <c r="BL1297" t="s">
        <v>97</v>
      </c>
      <c r="BM1297" t="s">
        <v>67</v>
      </c>
      <c r="BN1297">
        <v>56.48</v>
      </c>
      <c r="BO1297">
        <v>0.38</v>
      </c>
      <c r="BP1297">
        <v>2.1</v>
      </c>
      <c r="BQ1297" t="s">
        <v>131</v>
      </c>
      <c r="BR1297" t="s">
        <v>1413</v>
      </c>
      <c r="BS1297" t="s">
        <v>133</v>
      </c>
      <c r="BT1297" t="s">
        <v>98</v>
      </c>
      <c r="BU1297">
        <v>-1.25</v>
      </c>
      <c r="BV1297">
        <v>-1</v>
      </c>
    </row>
    <row r="1298" spans="1:74" x14ac:dyDescent="0.25">
      <c r="A1298" t="s">
        <v>140</v>
      </c>
      <c r="B1298" t="s">
        <v>103</v>
      </c>
      <c r="C1298" t="s">
        <v>141</v>
      </c>
      <c r="D1298">
        <v>3.8</v>
      </c>
      <c r="E1298">
        <v>0.26</v>
      </c>
      <c r="F1298" t="s">
        <v>67</v>
      </c>
      <c r="G1298" t="s">
        <v>88</v>
      </c>
      <c r="H1298">
        <v>199</v>
      </c>
      <c r="I1298">
        <v>1.1299999999999999</v>
      </c>
      <c r="J1298" t="s">
        <v>106</v>
      </c>
      <c r="K1298" t="s">
        <v>67</v>
      </c>
      <c r="L1298">
        <v>1</v>
      </c>
      <c r="M1298" t="s">
        <v>116</v>
      </c>
      <c r="N1298" t="s">
        <v>107</v>
      </c>
      <c r="O1298">
        <v>-1.4</v>
      </c>
      <c r="P1298">
        <v>-1.59</v>
      </c>
      <c r="Q1298">
        <v>-1.42</v>
      </c>
      <c r="R1298" t="s">
        <v>142</v>
      </c>
      <c r="S1298">
        <v>6.1</v>
      </c>
      <c r="T1298" t="s">
        <v>65</v>
      </c>
      <c r="U1298" t="s">
        <v>1412</v>
      </c>
      <c r="V1298" t="s">
        <v>108</v>
      </c>
      <c r="W1298" t="s">
        <v>140</v>
      </c>
      <c r="X1298">
        <v>0.28999999999999998</v>
      </c>
      <c r="Y1298" t="s">
        <v>67</v>
      </c>
      <c r="Z1298">
        <v>-1</v>
      </c>
      <c r="AA1298" t="s">
        <v>65</v>
      </c>
      <c r="AB1298" t="s">
        <v>92</v>
      </c>
      <c r="AC1298">
        <v>-1.59</v>
      </c>
      <c r="AD1298">
        <v>2021</v>
      </c>
      <c r="AE1298">
        <v>171.5</v>
      </c>
      <c r="AF1298">
        <v>343</v>
      </c>
      <c r="AG1298" t="s">
        <v>93</v>
      </c>
      <c r="AH1298" t="s">
        <v>66</v>
      </c>
      <c r="AI1298">
        <v>1536</v>
      </c>
      <c r="AJ1298">
        <v>0.96</v>
      </c>
      <c r="AK1298" t="s">
        <v>109</v>
      </c>
      <c r="AL1298">
        <v>457813</v>
      </c>
      <c r="AM1298" t="s">
        <v>493</v>
      </c>
      <c r="AN1298" t="s">
        <v>67</v>
      </c>
      <c r="AO1298" t="s">
        <v>123</v>
      </c>
      <c r="AP1298" t="s">
        <v>124</v>
      </c>
      <c r="AQ1298" t="s">
        <v>68</v>
      </c>
      <c r="AR1298" t="s">
        <v>93</v>
      </c>
      <c r="AS1298" t="s">
        <v>67</v>
      </c>
      <c r="AT1298" t="s">
        <v>146</v>
      </c>
      <c r="AU1298" t="s">
        <v>125</v>
      </c>
      <c r="AV1298" t="s">
        <v>67</v>
      </c>
      <c r="AW1298" t="s">
        <v>126</v>
      </c>
      <c r="AX1298" t="s">
        <v>289</v>
      </c>
      <c r="AY1298" t="s">
        <v>110</v>
      </c>
      <c r="AZ1298">
        <v>338</v>
      </c>
      <c r="BA1298" t="s">
        <v>67</v>
      </c>
      <c r="BB1298">
        <v>0</v>
      </c>
      <c r="BC1298">
        <v>0.17</v>
      </c>
      <c r="BD1298">
        <v>2</v>
      </c>
      <c r="BE1298">
        <v>2</v>
      </c>
      <c r="BF1298" t="s">
        <v>70</v>
      </c>
      <c r="BG1298" t="s">
        <v>99</v>
      </c>
      <c r="BH1298" t="s">
        <v>1352</v>
      </c>
      <c r="BI1298" t="s">
        <v>67</v>
      </c>
      <c r="BJ1298" t="s">
        <v>147</v>
      </c>
      <c r="BK1298" t="s">
        <v>67</v>
      </c>
      <c r="BL1298" t="s">
        <v>97</v>
      </c>
      <c r="BM1298" t="s">
        <v>67</v>
      </c>
      <c r="BN1298">
        <v>50.37</v>
      </c>
      <c r="BO1298">
        <v>0.34</v>
      </c>
      <c r="BP1298">
        <v>2.2000000000000002</v>
      </c>
      <c r="BQ1298" t="s">
        <v>131</v>
      </c>
      <c r="BR1298" t="s">
        <v>1413</v>
      </c>
      <c r="BS1298" t="s">
        <v>133</v>
      </c>
      <c r="BT1298" t="s">
        <v>98</v>
      </c>
      <c r="BU1298">
        <v>-1.25</v>
      </c>
      <c r="BV1298">
        <v>-1</v>
      </c>
    </row>
    <row r="1299" spans="1:74" x14ac:dyDescent="0.25">
      <c r="A1299" t="s">
        <v>140</v>
      </c>
      <c r="B1299" t="s">
        <v>103</v>
      </c>
      <c r="C1299" t="s">
        <v>141</v>
      </c>
      <c r="D1299">
        <v>1.7</v>
      </c>
      <c r="E1299">
        <v>0.09</v>
      </c>
      <c r="F1299" t="s">
        <v>67</v>
      </c>
      <c r="G1299" t="s">
        <v>88</v>
      </c>
      <c r="H1299">
        <v>199</v>
      </c>
      <c r="I1299">
        <v>1.1299999999999999</v>
      </c>
      <c r="J1299" t="s">
        <v>106</v>
      </c>
      <c r="K1299" t="s">
        <v>67</v>
      </c>
      <c r="L1299">
        <v>1</v>
      </c>
      <c r="M1299" t="s">
        <v>116</v>
      </c>
      <c r="N1299" t="s">
        <v>107</v>
      </c>
      <c r="O1299">
        <v>-1.4</v>
      </c>
      <c r="P1299">
        <v>-1.58</v>
      </c>
      <c r="Q1299">
        <v>-1.4</v>
      </c>
      <c r="R1299" t="s">
        <v>142</v>
      </c>
      <c r="S1299">
        <v>5</v>
      </c>
      <c r="T1299" t="s">
        <v>65</v>
      </c>
      <c r="U1299" t="s">
        <v>1412</v>
      </c>
      <c r="V1299" t="s">
        <v>108</v>
      </c>
      <c r="W1299" t="s">
        <v>140</v>
      </c>
      <c r="X1299">
        <v>0.1</v>
      </c>
      <c r="Y1299" t="s">
        <v>67</v>
      </c>
      <c r="Z1299">
        <v>-1.01</v>
      </c>
      <c r="AA1299" t="s">
        <v>65</v>
      </c>
      <c r="AB1299" t="s">
        <v>92</v>
      </c>
      <c r="AC1299">
        <v>-1.58</v>
      </c>
      <c r="AD1299">
        <v>2021</v>
      </c>
      <c r="AE1299">
        <v>158</v>
      </c>
      <c r="AF1299">
        <v>316</v>
      </c>
      <c r="AG1299" t="s">
        <v>93</v>
      </c>
      <c r="AH1299" t="s">
        <v>66</v>
      </c>
      <c r="AI1299">
        <v>1536</v>
      </c>
      <c r="AJ1299">
        <v>0.46</v>
      </c>
      <c r="AK1299" t="s">
        <v>109</v>
      </c>
      <c r="AL1299">
        <v>457814</v>
      </c>
      <c r="AM1299" t="s">
        <v>493</v>
      </c>
      <c r="AN1299" t="s">
        <v>67</v>
      </c>
      <c r="AO1299" t="s">
        <v>123</v>
      </c>
      <c r="AP1299" t="s">
        <v>124</v>
      </c>
      <c r="AQ1299" t="s">
        <v>68</v>
      </c>
      <c r="AR1299" t="s">
        <v>93</v>
      </c>
      <c r="AS1299" t="s">
        <v>67</v>
      </c>
      <c r="AT1299" t="s">
        <v>146</v>
      </c>
      <c r="AU1299" t="s">
        <v>125</v>
      </c>
      <c r="AV1299" t="s">
        <v>67</v>
      </c>
      <c r="AW1299" t="s">
        <v>126</v>
      </c>
      <c r="AX1299" t="s">
        <v>289</v>
      </c>
      <c r="AY1299" t="s">
        <v>110</v>
      </c>
      <c r="AZ1299">
        <v>339</v>
      </c>
      <c r="BA1299" t="s">
        <v>67</v>
      </c>
      <c r="BB1299">
        <v>0</v>
      </c>
      <c r="BC1299">
        <v>0.18</v>
      </c>
      <c r="BD1299">
        <v>2</v>
      </c>
      <c r="BE1299">
        <v>2</v>
      </c>
      <c r="BF1299" t="s">
        <v>70</v>
      </c>
      <c r="BG1299" t="s">
        <v>99</v>
      </c>
      <c r="BH1299" t="s">
        <v>1352</v>
      </c>
      <c r="BI1299" t="s">
        <v>67</v>
      </c>
      <c r="BJ1299" t="s">
        <v>147</v>
      </c>
      <c r="BK1299" t="s">
        <v>67</v>
      </c>
      <c r="BL1299" t="s">
        <v>97</v>
      </c>
      <c r="BM1299" t="s">
        <v>67</v>
      </c>
      <c r="BN1299">
        <v>16.07</v>
      </c>
      <c r="BO1299">
        <v>0.33</v>
      </c>
      <c r="BP1299">
        <v>1.1000000000000001</v>
      </c>
      <c r="BQ1299" t="s">
        <v>148</v>
      </c>
      <c r="BR1299" t="s">
        <v>1413</v>
      </c>
      <c r="BS1299" t="s">
        <v>133</v>
      </c>
      <c r="BT1299" t="s">
        <v>98</v>
      </c>
      <c r="BU1299">
        <v>-1.25</v>
      </c>
      <c r="BV1299">
        <v>-1</v>
      </c>
    </row>
    <row r="1300" spans="1:74" x14ac:dyDescent="0.25">
      <c r="A1300" t="s">
        <v>140</v>
      </c>
      <c r="B1300" t="s">
        <v>103</v>
      </c>
      <c r="C1300" t="s">
        <v>141</v>
      </c>
      <c r="D1300">
        <v>2.6</v>
      </c>
      <c r="E1300">
        <v>0.19</v>
      </c>
      <c r="F1300" t="s">
        <v>67</v>
      </c>
      <c r="G1300" t="s">
        <v>88</v>
      </c>
      <c r="H1300">
        <v>199</v>
      </c>
      <c r="I1300">
        <v>1.1299999999999999</v>
      </c>
      <c r="J1300" t="s">
        <v>106</v>
      </c>
      <c r="K1300" t="s">
        <v>67</v>
      </c>
      <c r="L1300">
        <v>0</v>
      </c>
      <c r="M1300" t="s">
        <v>116</v>
      </c>
      <c r="N1300" t="s">
        <v>107</v>
      </c>
      <c r="O1300">
        <v>-1.25</v>
      </c>
      <c r="P1300">
        <v>-1.43</v>
      </c>
      <c r="Q1300">
        <v>-1.2</v>
      </c>
      <c r="R1300" t="s">
        <v>142</v>
      </c>
      <c r="S1300">
        <v>6.3</v>
      </c>
      <c r="T1300" t="s">
        <v>65</v>
      </c>
      <c r="U1300" t="s">
        <v>1414</v>
      </c>
      <c r="V1300" t="s">
        <v>108</v>
      </c>
      <c r="W1300" t="s">
        <v>140</v>
      </c>
      <c r="X1300">
        <v>0.21</v>
      </c>
      <c r="Y1300" t="s">
        <v>67</v>
      </c>
      <c r="Z1300">
        <v>-0.79</v>
      </c>
      <c r="AA1300" t="s">
        <v>65</v>
      </c>
      <c r="AB1300" t="s">
        <v>92</v>
      </c>
      <c r="AC1300">
        <v>-1.43</v>
      </c>
      <c r="AD1300">
        <v>2021</v>
      </c>
      <c r="AE1300">
        <v>162.4</v>
      </c>
      <c r="AF1300">
        <v>325</v>
      </c>
      <c r="AG1300" t="s">
        <v>93</v>
      </c>
      <c r="AH1300" t="s">
        <v>66</v>
      </c>
      <c r="AI1300">
        <v>1536</v>
      </c>
      <c r="AJ1300">
        <v>0.72</v>
      </c>
      <c r="AK1300" t="s">
        <v>109</v>
      </c>
      <c r="AL1300">
        <v>457815</v>
      </c>
      <c r="AM1300" t="s">
        <v>487</v>
      </c>
      <c r="AN1300" t="s">
        <v>67</v>
      </c>
      <c r="AO1300" t="s">
        <v>123</v>
      </c>
      <c r="AP1300" t="s">
        <v>124</v>
      </c>
      <c r="AQ1300" t="s">
        <v>68</v>
      </c>
      <c r="AR1300" t="s">
        <v>93</v>
      </c>
      <c r="AS1300" t="s">
        <v>67</v>
      </c>
      <c r="AT1300" t="s">
        <v>146</v>
      </c>
      <c r="AU1300" t="s">
        <v>125</v>
      </c>
      <c r="AV1300" t="s">
        <v>67</v>
      </c>
      <c r="AW1300" t="s">
        <v>126</v>
      </c>
      <c r="AX1300" t="s">
        <v>240</v>
      </c>
      <c r="AY1300" t="s">
        <v>110</v>
      </c>
      <c r="AZ1300">
        <v>205</v>
      </c>
      <c r="BA1300" t="s">
        <v>67</v>
      </c>
      <c r="BB1300">
        <v>0</v>
      </c>
      <c r="BC1300">
        <v>0.23</v>
      </c>
      <c r="BD1300">
        <v>2.4</v>
      </c>
      <c r="BE1300">
        <v>2.4</v>
      </c>
      <c r="BF1300" t="s">
        <v>70</v>
      </c>
      <c r="BG1300" t="s">
        <v>99</v>
      </c>
      <c r="BH1300" t="s">
        <v>1352</v>
      </c>
      <c r="BI1300" t="s">
        <v>67</v>
      </c>
      <c r="BJ1300" t="s">
        <v>147</v>
      </c>
      <c r="BK1300" t="s">
        <v>67</v>
      </c>
      <c r="BL1300" t="s">
        <v>97</v>
      </c>
      <c r="BM1300" t="s">
        <v>67</v>
      </c>
      <c r="BN1300">
        <v>34.869999999999997</v>
      </c>
      <c r="BO1300">
        <v>0.33</v>
      </c>
      <c r="BP1300">
        <v>1.6</v>
      </c>
      <c r="BQ1300" t="s">
        <v>148</v>
      </c>
      <c r="BR1300" t="s">
        <v>247</v>
      </c>
      <c r="BS1300" t="s">
        <v>133</v>
      </c>
      <c r="BT1300" t="s">
        <v>98</v>
      </c>
      <c r="BU1300">
        <v>-1.1000000000000001</v>
      </c>
      <c r="BV1300">
        <v>-0.85</v>
      </c>
    </row>
    <row r="1301" spans="1:74" x14ac:dyDescent="0.25">
      <c r="A1301" t="s">
        <v>140</v>
      </c>
      <c r="B1301" t="s">
        <v>103</v>
      </c>
      <c r="C1301" t="s">
        <v>141</v>
      </c>
      <c r="D1301">
        <v>2.2999999999999998</v>
      </c>
      <c r="E1301">
        <v>0.22</v>
      </c>
      <c r="F1301" t="s">
        <v>67</v>
      </c>
      <c r="G1301" t="s">
        <v>88</v>
      </c>
      <c r="H1301">
        <v>199</v>
      </c>
      <c r="I1301">
        <v>1.1299999999999999</v>
      </c>
      <c r="J1301" t="s">
        <v>106</v>
      </c>
      <c r="K1301" t="s">
        <v>67</v>
      </c>
      <c r="L1301">
        <v>0</v>
      </c>
      <c r="M1301" t="s">
        <v>116</v>
      </c>
      <c r="N1301" t="s">
        <v>107</v>
      </c>
      <c r="O1301">
        <v>-1.25</v>
      </c>
      <c r="P1301">
        <v>-1.5</v>
      </c>
      <c r="Q1301">
        <v>-1.25</v>
      </c>
      <c r="R1301" t="s">
        <v>142</v>
      </c>
      <c r="S1301">
        <v>6.5</v>
      </c>
      <c r="T1301" t="s">
        <v>65</v>
      </c>
      <c r="U1301" t="s">
        <v>1414</v>
      </c>
      <c r="V1301" t="s">
        <v>108</v>
      </c>
      <c r="W1301" t="s">
        <v>140</v>
      </c>
      <c r="X1301">
        <v>0.25</v>
      </c>
      <c r="Y1301" t="s">
        <v>67</v>
      </c>
      <c r="Z1301">
        <v>-0.86</v>
      </c>
      <c r="AA1301" t="s">
        <v>65</v>
      </c>
      <c r="AB1301" t="s">
        <v>92</v>
      </c>
      <c r="AC1301">
        <v>-1.5</v>
      </c>
      <c r="AD1301">
        <v>2021</v>
      </c>
      <c r="AE1301">
        <v>130.4</v>
      </c>
      <c r="AF1301">
        <v>261</v>
      </c>
      <c r="AG1301" t="s">
        <v>93</v>
      </c>
      <c r="AH1301" t="s">
        <v>66</v>
      </c>
      <c r="AI1301">
        <v>1536</v>
      </c>
      <c r="AJ1301">
        <v>0.83</v>
      </c>
      <c r="AK1301" t="s">
        <v>109</v>
      </c>
      <c r="AL1301">
        <v>457816</v>
      </c>
      <c r="AM1301" t="s">
        <v>487</v>
      </c>
      <c r="AN1301" t="s">
        <v>67</v>
      </c>
      <c r="AO1301" t="s">
        <v>123</v>
      </c>
      <c r="AP1301" t="s">
        <v>124</v>
      </c>
      <c r="AQ1301" t="s">
        <v>68</v>
      </c>
      <c r="AR1301" t="s">
        <v>93</v>
      </c>
      <c r="AS1301" t="s">
        <v>67</v>
      </c>
      <c r="AT1301" t="s">
        <v>146</v>
      </c>
      <c r="AU1301" t="s">
        <v>125</v>
      </c>
      <c r="AV1301" t="s">
        <v>67</v>
      </c>
      <c r="AW1301" t="s">
        <v>126</v>
      </c>
      <c r="AX1301" t="s">
        <v>240</v>
      </c>
      <c r="AY1301" t="s">
        <v>110</v>
      </c>
      <c r="AZ1301">
        <v>206</v>
      </c>
      <c r="BA1301" t="s">
        <v>67</v>
      </c>
      <c r="BB1301">
        <v>0</v>
      </c>
      <c r="BC1301">
        <v>0.25</v>
      </c>
      <c r="BD1301">
        <v>2.4</v>
      </c>
      <c r="BE1301">
        <v>2.4</v>
      </c>
      <c r="BF1301" t="s">
        <v>70</v>
      </c>
      <c r="BG1301" t="s">
        <v>99</v>
      </c>
      <c r="BH1301" t="s">
        <v>1352</v>
      </c>
      <c r="BI1301" t="s">
        <v>67</v>
      </c>
      <c r="BJ1301" t="s">
        <v>147</v>
      </c>
      <c r="BK1301" t="s">
        <v>67</v>
      </c>
      <c r="BL1301" t="s">
        <v>97</v>
      </c>
      <c r="BM1301" t="s">
        <v>67</v>
      </c>
      <c r="BN1301">
        <v>32.42</v>
      </c>
      <c r="BO1301">
        <v>0.4</v>
      </c>
      <c r="BP1301">
        <v>1.8</v>
      </c>
      <c r="BQ1301" t="s">
        <v>148</v>
      </c>
      <c r="BR1301" t="s">
        <v>247</v>
      </c>
      <c r="BS1301" t="s">
        <v>133</v>
      </c>
      <c r="BT1301" t="s">
        <v>98</v>
      </c>
      <c r="BU1301">
        <v>-1.1000000000000001</v>
      </c>
      <c r="BV1301">
        <v>-0.85</v>
      </c>
    </row>
    <row r="1302" spans="1:74" x14ac:dyDescent="0.25">
      <c r="A1302" t="s">
        <v>140</v>
      </c>
      <c r="B1302" t="s">
        <v>103</v>
      </c>
      <c r="C1302" t="s">
        <v>141</v>
      </c>
      <c r="D1302">
        <v>2.8</v>
      </c>
      <c r="E1302">
        <v>0.36</v>
      </c>
      <c r="F1302" t="s">
        <v>67</v>
      </c>
      <c r="G1302" t="s">
        <v>73</v>
      </c>
      <c r="H1302">
        <v>199</v>
      </c>
      <c r="I1302">
        <v>1.1299999999999999</v>
      </c>
      <c r="J1302" t="s">
        <v>106</v>
      </c>
      <c r="K1302" t="s">
        <v>67</v>
      </c>
      <c r="L1302">
        <v>0</v>
      </c>
      <c r="M1302" t="s">
        <v>116</v>
      </c>
      <c r="N1302" t="s">
        <v>315</v>
      </c>
      <c r="O1302">
        <v>-1.25</v>
      </c>
      <c r="P1302">
        <v>-1.6</v>
      </c>
      <c r="Q1302">
        <v>-1.23</v>
      </c>
      <c r="R1302" t="s">
        <v>142</v>
      </c>
      <c r="S1302">
        <v>6.6</v>
      </c>
      <c r="T1302" t="s">
        <v>65</v>
      </c>
      <c r="U1302" t="s">
        <v>1415</v>
      </c>
      <c r="V1302" t="s">
        <v>108</v>
      </c>
      <c r="W1302" t="s">
        <v>140</v>
      </c>
      <c r="X1302">
        <v>0.41</v>
      </c>
      <c r="Y1302" t="s">
        <v>67</v>
      </c>
      <c r="Z1302">
        <v>-0.81</v>
      </c>
      <c r="AA1302" t="s">
        <v>65</v>
      </c>
      <c r="AB1302" t="s">
        <v>316</v>
      </c>
      <c r="AC1302">
        <v>-1.6</v>
      </c>
      <c r="AD1302">
        <v>2021</v>
      </c>
      <c r="AE1302">
        <v>147.1</v>
      </c>
      <c r="AF1302">
        <v>294</v>
      </c>
      <c r="AG1302" t="s">
        <v>93</v>
      </c>
      <c r="AH1302" t="s">
        <v>66</v>
      </c>
      <c r="AI1302">
        <v>1536</v>
      </c>
      <c r="AJ1302">
        <v>0.93</v>
      </c>
      <c r="AK1302" t="s">
        <v>109</v>
      </c>
      <c r="AL1302">
        <v>457817</v>
      </c>
      <c r="AM1302" t="s">
        <v>1416</v>
      </c>
      <c r="AN1302" t="s">
        <v>67</v>
      </c>
      <c r="AO1302" t="s">
        <v>123</v>
      </c>
      <c r="AP1302" t="s">
        <v>124</v>
      </c>
      <c r="AQ1302" t="s">
        <v>68</v>
      </c>
      <c r="AR1302" t="s">
        <v>93</v>
      </c>
      <c r="AS1302" t="s">
        <v>67</v>
      </c>
      <c r="AT1302" t="s">
        <v>146</v>
      </c>
      <c r="AU1302" t="s">
        <v>125</v>
      </c>
      <c r="AV1302" t="s">
        <v>67</v>
      </c>
      <c r="AW1302" t="s">
        <v>126</v>
      </c>
      <c r="AX1302" t="s">
        <v>611</v>
      </c>
      <c r="AY1302" t="s">
        <v>110</v>
      </c>
      <c r="AZ1302">
        <v>26</v>
      </c>
      <c r="BA1302" t="s">
        <v>67</v>
      </c>
      <c r="BB1302">
        <v>0</v>
      </c>
      <c r="BC1302">
        <v>0.37</v>
      </c>
      <c r="BD1302">
        <v>2.4</v>
      </c>
      <c r="BE1302">
        <v>2.4</v>
      </c>
      <c r="BF1302" t="s">
        <v>303</v>
      </c>
      <c r="BG1302" t="s">
        <v>99</v>
      </c>
      <c r="BH1302" t="s">
        <v>1352</v>
      </c>
      <c r="BI1302" t="s">
        <v>67</v>
      </c>
      <c r="BJ1302" t="s">
        <v>147</v>
      </c>
      <c r="BK1302" t="s">
        <v>67</v>
      </c>
      <c r="BL1302" t="s">
        <v>179</v>
      </c>
      <c r="BM1302" t="s">
        <v>67</v>
      </c>
      <c r="BN1302">
        <v>59.83</v>
      </c>
      <c r="BO1302">
        <v>0.5</v>
      </c>
      <c r="BP1302">
        <v>1.9</v>
      </c>
      <c r="BQ1302" t="s">
        <v>148</v>
      </c>
      <c r="BR1302" t="s">
        <v>1417</v>
      </c>
      <c r="BS1302" t="s">
        <v>133</v>
      </c>
      <c r="BT1302" t="s">
        <v>98</v>
      </c>
      <c r="BU1302">
        <v>-1.1000000000000001</v>
      </c>
      <c r="BV1302">
        <v>-0.85</v>
      </c>
    </row>
    <row r="1303" spans="1:74" x14ac:dyDescent="0.25">
      <c r="A1303" t="s">
        <v>286</v>
      </c>
      <c r="B1303" t="s">
        <v>171</v>
      </c>
      <c r="C1303" t="s">
        <v>104</v>
      </c>
      <c r="D1303">
        <v>2.7</v>
      </c>
      <c r="E1303">
        <v>0.15</v>
      </c>
      <c r="F1303" t="s">
        <v>67</v>
      </c>
      <c r="G1303" t="s">
        <v>111</v>
      </c>
      <c r="H1303">
        <v>199</v>
      </c>
      <c r="I1303">
        <v>1.1299999999999999</v>
      </c>
      <c r="J1303" t="s">
        <v>106</v>
      </c>
      <c r="K1303" t="s">
        <v>67</v>
      </c>
      <c r="L1303">
        <v>0</v>
      </c>
      <c r="M1303" t="s">
        <v>116</v>
      </c>
      <c r="N1303" t="s">
        <v>107</v>
      </c>
      <c r="O1303">
        <v>-1.2</v>
      </c>
      <c r="P1303">
        <v>-1.52</v>
      </c>
      <c r="Q1303">
        <v>-1.27</v>
      </c>
      <c r="R1303" t="s">
        <v>142</v>
      </c>
      <c r="S1303">
        <v>5</v>
      </c>
      <c r="T1303" t="s">
        <v>65</v>
      </c>
      <c r="U1303" t="s">
        <v>1418</v>
      </c>
      <c r="V1303" t="s">
        <v>108</v>
      </c>
      <c r="W1303" t="s">
        <v>286</v>
      </c>
      <c r="X1303">
        <v>0.17</v>
      </c>
      <c r="Y1303" t="s">
        <v>67</v>
      </c>
      <c r="Z1303">
        <v>-1</v>
      </c>
      <c r="AA1303" t="s">
        <v>65</v>
      </c>
      <c r="AB1303" t="s">
        <v>92</v>
      </c>
      <c r="AC1303">
        <v>-1.52</v>
      </c>
      <c r="AD1303">
        <v>2021</v>
      </c>
      <c r="AE1303">
        <v>221.7</v>
      </c>
      <c r="AF1303">
        <v>443</v>
      </c>
      <c r="AG1303" t="s">
        <v>93</v>
      </c>
      <c r="AH1303" t="s">
        <v>66</v>
      </c>
      <c r="AI1303">
        <v>1536</v>
      </c>
      <c r="AJ1303">
        <v>0.42</v>
      </c>
      <c r="AK1303" t="s">
        <v>109</v>
      </c>
      <c r="AL1303">
        <v>457819</v>
      </c>
      <c r="AM1303" t="s">
        <v>1419</v>
      </c>
      <c r="AN1303" t="s">
        <v>67</v>
      </c>
      <c r="AO1303" t="s">
        <v>123</v>
      </c>
      <c r="AP1303" t="s">
        <v>124</v>
      </c>
      <c r="AQ1303" t="s">
        <v>68</v>
      </c>
      <c r="AR1303" t="s">
        <v>93</v>
      </c>
      <c r="AS1303" t="s">
        <v>67</v>
      </c>
      <c r="AT1303" t="s">
        <v>146</v>
      </c>
      <c r="AU1303" t="s">
        <v>125</v>
      </c>
      <c r="AV1303" t="s">
        <v>67</v>
      </c>
      <c r="AW1303" t="s">
        <v>126</v>
      </c>
      <c r="AX1303" t="s">
        <v>255</v>
      </c>
      <c r="AY1303" t="s">
        <v>110</v>
      </c>
      <c r="AZ1303">
        <v>818</v>
      </c>
      <c r="BA1303" t="s">
        <v>67</v>
      </c>
      <c r="BB1303">
        <v>0</v>
      </c>
      <c r="BC1303">
        <v>0.25</v>
      </c>
      <c r="BD1303">
        <v>1.9</v>
      </c>
      <c r="BE1303">
        <v>1.9</v>
      </c>
      <c r="BF1303" t="s">
        <v>70</v>
      </c>
      <c r="BG1303" t="s">
        <v>128</v>
      </c>
      <c r="BH1303" t="s">
        <v>1352</v>
      </c>
      <c r="BI1303" t="s">
        <v>67</v>
      </c>
      <c r="BJ1303" t="s">
        <v>147</v>
      </c>
      <c r="BK1303" t="s">
        <v>67</v>
      </c>
      <c r="BL1303" t="s">
        <v>130</v>
      </c>
      <c r="BM1303" t="s">
        <v>67</v>
      </c>
      <c r="BN1303">
        <v>37.57</v>
      </c>
      <c r="BO1303">
        <v>0.27</v>
      </c>
      <c r="BP1303">
        <v>1.2</v>
      </c>
      <c r="BQ1303" t="s">
        <v>148</v>
      </c>
      <c r="BR1303" t="s">
        <v>139</v>
      </c>
      <c r="BS1303" t="s">
        <v>133</v>
      </c>
      <c r="BT1303" t="s">
        <v>98</v>
      </c>
      <c r="BU1303">
        <v>-1.25</v>
      </c>
      <c r="BV1303">
        <v>-1</v>
      </c>
    </row>
    <row r="1304" spans="1:74" x14ac:dyDescent="0.25">
      <c r="A1304" t="s">
        <v>286</v>
      </c>
      <c r="B1304" t="s">
        <v>171</v>
      </c>
      <c r="C1304" t="s">
        <v>104</v>
      </c>
      <c r="D1304">
        <v>2.6</v>
      </c>
      <c r="E1304">
        <v>0.15</v>
      </c>
      <c r="F1304" t="s">
        <v>67</v>
      </c>
      <c r="G1304" t="s">
        <v>111</v>
      </c>
      <c r="H1304">
        <v>199</v>
      </c>
      <c r="I1304">
        <v>1.1299999999999999</v>
      </c>
      <c r="J1304" t="s">
        <v>106</v>
      </c>
      <c r="K1304" t="s">
        <v>67</v>
      </c>
      <c r="L1304">
        <v>0</v>
      </c>
      <c r="M1304" t="s">
        <v>116</v>
      </c>
      <c r="N1304" t="s">
        <v>107</v>
      </c>
      <c r="O1304">
        <v>-1.2</v>
      </c>
      <c r="P1304">
        <v>-1.63</v>
      </c>
      <c r="Q1304">
        <v>-1.4</v>
      </c>
      <c r="R1304" t="s">
        <v>72</v>
      </c>
      <c r="S1304">
        <v>8.5</v>
      </c>
      <c r="T1304" t="s">
        <v>65</v>
      </c>
      <c r="U1304" t="s">
        <v>1420</v>
      </c>
      <c r="V1304" t="s">
        <v>108</v>
      </c>
      <c r="W1304" t="s">
        <v>286</v>
      </c>
      <c r="X1304">
        <v>0.17</v>
      </c>
      <c r="Y1304" t="s">
        <v>67</v>
      </c>
      <c r="Z1304">
        <v>-1.0900000000000001</v>
      </c>
      <c r="AA1304" t="s">
        <v>65</v>
      </c>
      <c r="AB1304" t="s">
        <v>92</v>
      </c>
      <c r="AC1304">
        <v>-1.63</v>
      </c>
      <c r="AD1304">
        <v>2021</v>
      </c>
      <c r="AE1304">
        <v>124.2</v>
      </c>
      <c r="AF1304">
        <v>248</v>
      </c>
      <c r="AG1304" t="s">
        <v>93</v>
      </c>
      <c r="AH1304" t="s">
        <v>66</v>
      </c>
      <c r="AI1304">
        <v>1536</v>
      </c>
      <c r="AJ1304">
        <v>0.72</v>
      </c>
      <c r="AK1304" t="s">
        <v>109</v>
      </c>
      <c r="AL1304">
        <v>457818</v>
      </c>
      <c r="AM1304" t="s">
        <v>1369</v>
      </c>
      <c r="AN1304" t="s">
        <v>67</v>
      </c>
      <c r="AO1304" t="s">
        <v>123</v>
      </c>
      <c r="AP1304" t="s">
        <v>124</v>
      </c>
      <c r="AQ1304" t="s">
        <v>68</v>
      </c>
      <c r="AR1304" t="s">
        <v>93</v>
      </c>
      <c r="AS1304" t="s">
        <v>67</v>
      </c>
      <c r="AT1304" t="s">
        <v>146</v>
      </c>
      <c r="AU1304" t="s">
        <v>125</v>
      </c>
      <c r="AV1304" t="s">
        <v>67</v>
      </c>
      <c r="AW1304" t="s">
        <v>126</v>
      </c>
      <c r="AX1304" t="s">
        <v>563</v>
      </c>
      <c r="AY1304" t="s">
        <v>110</v>
      </c>
      <c r="AZ1304">
        <v>104</v>
      </c>
      <c r="BA1304" t="s">
        <v>67</v>
      </c>
      <c r="BB1304">
        <v>0</v>
      </c>
      <c r="BC1304">
        <v>0.23</v>
      </c>
      <c r="BD1304">
        <v>3.2</v>
      </c>
      <c r="BE1304">
        <v>3.2</v>
      </c>
      <c r="BF1304" t="s">
        <v>70</v>
      </c>
      <c r="BG1304" t="s">
        <v>128</v>
      </c>
      <c r="BH1304" t="s">
        <v>1352</v>
      </c>
      <c r="BI1304" t="s">
        <v>67</v>
      </c>
      <c r="BJ1304" t="s">
        <v>147</v>
      </c>
      <c r="BK1304" t="s">
        <v>67</v>
      </c>
      <c r="BL1304" t="s">
        <v>130</v>
      </c>
      <c r="BM1304" t="s">
        <v>67</v>
      </c>
      <c r="BN1304">
        <v>21.05</v>
      </c>
      <c r="BO1304">
        <v>0.38</v>
      </c>
      <c r="BP1304">
        <v>2.1</v>
      </c>
      <c r="BQ1304" t="s">
        <v>131</v>
      </c>
      <c r="BR1304" t="s">
        <v>139</v>
      </c>
      <c r="BS1304" t="s">
        <v>133</v>
      </c>
      <c r="BT1304" t="s">
        <v>98</v>
      </c>
      <c r="BU1304">
        <v>-1.25</v>
      </c>
      <c r="BV1304">
        <v>-1</v>
      </c>
    </row>
    <row r="1305" spans="1:74" x14ac:dyDescent="0.25">
      <c r="A1305" t="s">
        <v>286</v>
      </c>
      <c r="B1305" t="s">
        <v>171</v>
      </c>
      <c r="C1305" t="s">
        <v>104</v>
      </c>
      <c r="D1305">
        <v>1.6</v>
      </c>
      <c r="E1305">
        <v>7.0000000000000007E-2</v>
      </c>
      <c r="F1305" t="s">
        <v>67</v>
      </c>
      <c r="G1305" t="s">
        <v>111</v>
      </c>
      <c r="H1305">
        <v>199</v>
      </c>
      <c r="I1305">
        <v>1.1299999999999999</v>
      </c>
      <c r="J1305" t="s">
        <v>106</v>
      </c>
      <c r="K1305" t="s">
        <v>67</v>
      </c>
      <c r="L1305">
        <v>0</v>
      </c>
      <c r="M1305" t="s">
        <v>116</v>
      </c>
      <c r="N1305" t="s">
        <v>107</v>
      </c>
      <c r="O1305">
        <v>-1.2</v>
      </c>
      <c r="P1305">
        <v>-1.43</v>
      </c>
      <c r="Q1305">
        <v>-1.3</v>
      </c>
      <c r="R1305" t="s">
        <v>72</v>
      </c>
      <c r="S1305">
        <v>7.6</v>
      </c>
      <c r="T1305" t="s">
        <v>65</v>
      </c>
      <c r="U1305" t="s">
        <v>1420</v>
      </c>
      <c r="V1305" t="s">
        <v>108</v>
      </c>
      <c r="W1305" t="s">
        <v>286</v>
      </c>
      <c r="X1305">
        <v>0.08</v>
      </c>
      <c r="Y1305" t="s">
        <v>67</v>
      </c>
      <c r="Z1305">
        <v>-1.03</v>
      </c>
      <c r="AA1305" t="s">
        <v>65</v>
      </c>
      <c r="AB1305" t="s">
        <v>92</v>
      </c>
      <c r="AC1305">
        <v>-1.43</v>
      </c>
      <c r="AD1305">
        <v>2021</v>
      </c>
      <c r="AE1305">
        <v>132.9</v>
      </c>
      <c r="AF1305">
        <v>266</v>
      </c>
      <c r="AG1305" t="s">
        <v>93</v>
      </c>
      <c r="AH1305" t="s">
        <v>66</v>
      </c>
      <c r="AI1305">
        <v>1536</v>
      </c>
      <c r="AJ1305">
        <v>0.28999999999999998</v>
      </c>
      <c r="AK1305" t="s">
        <v>109</v>
      </c>
      <c r="AL1305">
        <v>457820</v>
      </c>
      <c r="AM1305" t="s">
        <v>1369</v>
      </c>
      <c r="AN1305" t="s">
        <v>67</v>
      </c>
      <c r="AO1305" t="s">
        <v>123</v>
      </c>
      <c r="AP1305" t="s">
        <v>124</v>
      </c>
      <c r="AQ1305" t="s">
        <v>68</v>
      </c>
      <c r="AR1305" t="s">
        <v>93</v>
      </c>
      <c r="AS1305" t="s">
        <v>67</v>
      </c>
      <c r="AT1305" t="s">
        <v>146</v>
      </c>
      <c r="AU1305" t="s">
        <v>125</v>
      </c>
      <c r="AV1305" t="s">
        <v>67</v>
      </c>
      <c r="AW1305" t="s">
        <v>126</v>
      </c>
      <c r="AX1305" t="s">
        <v>385</v>
      </c>
      <c r="AY1305" t="s">
        <v>110</v>
      </c>
      <c r="AZ1305">
        <v>103</v>
      </c>
      <c r="BA1305" t="s">
        <v>67</v>
      </c>
      <c r="BB1305">
        <v>0</v>
      </c>
      <c r="BC1305">
        <v>0.13</v>
      </c>
      <c r="BD1305">
        <v>3.2</v>
      </c>
      <c r="BE1305">
        <v>3.2</v>
      </c>
      <c r="BF1305" t="s">
        <v>70</v>
      </c>
      <c r="BG1305" t="s">
        <v>128</v>
      </c>
      <c r="BH1305" t="s">
        <v>1352</v>
      </c>
      <c r="BI1305" t="s">
        <v>67</v>
      </c>
      <c r="BJ1305" t="s">
        <v>147</v>
      </c>
      <c r="BK1305" t="s">
        <v>67</v>
      </c>
      <c r="BL1305" t="s">
        <v>130</v>
      </c>
      <c r="BM1305" t="s">
        <v>67</v>
      </c>
      <c r="BN1305">
        <v>10.51</v>
      </c>
      <c r="BO1305">
        <v>0.18</v>
      </c>
      <c r="BP1305">
        <v>1.2</v>
      </c>
      <c r="BQ1305" t="s">
        <v>148</v>
      </c>
      <c r="BR1305" t="s">
        <v>139</v>
      </c>
      <c r="BS1305" t="s">
        <v>133</v>
      </c>
      <c r="BT1305" t="s">
        <v>98</v>
      </c>
      <c r="BU1305">
        <v>-1.25</v>
      </c>
      <c r="BV1305">
        <v>-1</v>
      </c>
    </row>
    <row r="1306" spans="1:74" x14ac:dyDescent="0.25">
      <c r="A1306" t="s">
        <v>140</v>
      </c>
      <c r="B1306" t="s">
        <v>103</v>
      </c>
      <c r="C1306" t="s">
        <v>141</v>
      </c>
      <c r="D1306">
        <v>0.4</v>
      </c>
      <c r="E1306">
        <v>0.1</v>
      </c>
      <c r="F1306" t="s">
        <v>67</v>
      </c>
      <c r="G1306" t="s">
        <v>73</v>
      </c>
      <c r="H1306">
        <v>199</v>
      </c>
      <c r="I1306">
        <v>1.1299999999999999</v>
      </c>
      <c r="J1306" t="s">
        <v>112</v>
      </c>
      <c r="K1306" t="s">
        <v>67</v>
      </c>
      <c r="L1306">
        <v>1</v>
      </c>
      <c r="M1306" t="s">
        <v>116</v>
      </c>
      <c r="N1306" t="s">
        <v>160</v>
      </c>
      <c r="O1306">
        <v>-0.72</v>
      </c>
      <c r="P1306">
        <v>-0.92</v>
      </c>
      <c r="Q1306">
        <v>-0.87</v>
      </c>
      <c r="R1306" t="s">
        <v>142</v>
      </c>
      <c r="S1306">
        <v>5.9</v>
      </c>
      <c r="T1306" t="s">
        <v>65</v>
      </c>
      <c r="U1306" t="s">
        <v>1421</v>
      </c>
      <c r="V1306" t="s">
        <v>144</v>
      </c>
      <c r="W1306" t="s">
        <v>140</v>
      </c>
      <c r="X1306">
        <v>0.11</v>
      </c>
      <c r="Y1306" t="s">
        <v>67</v>
      </c>
      <c r="Z1306">
        <v>-0.72</v>
      </c>
      <c r="AA1306" t="s">
        <v>65</v>
      </c>
      <c r="AB1306" t="s">
        <v>100</v>
      </c>
      <c r="AC1306">
        <v>-0.92</v>
      </c>
      <c r="AD1306">
        <v>2021</v>
      </c>
      <c r="AE1306">
        <v>34</v>
      </c>
      <c r="AF1306">
        <v>68</v>
      </c>
      <c r="AG1306" t="s">
        <v>93</v>
      </c>
      <c r="AH1306" t="s">
        <v>66</v>
      </c>
      <c r="AI1306">
        <v>1536</v>
      </c>
      <c r="AJ1306">
        <v>0.16</v>
      </c>
      <c r="AK1306" t="s">
        <v>109</v>
      </c>
      <c r="AL1306">
        <v>457822</v>
      </c>
      <c r="AM1306" t="s">
        <v>1422</v>
      </c>
      <c r="AN1306" t="s">
        <v>67</v>
      </c>
      <c r="AO1306" t="s">
        <v>123</v>
      </c>
      <c r="AP1306" t="s">
        <v>124</v>
      </c>
      <c r="AQ1306" t="s">
        <v>68</v>
      </c>
      <c r="AR1306" t="s">
        <v>93</v>
      </c>
      <c r="AS1306" t="s">
        <v>67</v>
      </c>
      <c r="AT1306" t="s">
        <v>146</v>
      </c>
      <c r="AU1306" t="s">
        <v>125</v>
      </c>
      <c r="AV1306" t="s">
        <v>67</v>
      </c>
      <c r="AW1306" t="s">
        <v>126</v>
      </c>
      <c r="AX1306" t="s">
        <v>363</v>
      </c>
      <c r="AY1306" t="s">
        <v>110</v>
      </c>
      <c r="AZ1306">
        <v>1096</v>
      </c>
      <c r="BA1306" t="s">
        <v>67</v>
      </c>
      <c r="BB1306">
        <v>0</v>
      </c>
      <c r="BC1306">
        <v>0.05</v>
      </c>
      <c r="BD1306">
        <v>2.4</v>
      </c>
      <c r="BE1306">
        <v>2.4</v>
      </c>
      <c r="BF1306" t="s">
        <v>128</v>
      </c>
      <c r="BG1306" t="s">
        <v>128</v>
      </c>
      <c r="BH1306" t="s">
        <v>1352</v>
      </c>
      <c r="BI1306" t="s">
        <v>67</v>
      </c>
      <c r="BJ1306" t="s">
        <v>147</v>
      </c>
      <c r="BK1306" t="s">
        <v>67</v>
      </c>
      <c r="BL1306" t="s">
        <v>130</v>
      </c>
      <c r="BM1306" t="s">
        <v>67</v>
      </c>
      <c r="BN1306">
        <v>3.84</v>
      </c>
      <c r="BO1306">
        <v>0.2</v>
      </c>
      <c r="BP1306">
        <v>1.1000000000000001</v>
      </c>
      <c r="BQ1306" t="s">
        <v>148</v>
      </c>
      <c r="BR1306" t="s">
        <v>1423</v>
      </c>
      <c r="BS1306" t="s">
        <v>133</v>
      </c>
      <c r="BT1306" t="s">
        <v>98</v>
      </c>
      <c r="BU1306">
        <v>-1.25</v>
      </c>
      <c r="BV1306">
        <v>-1</v>
      </c>
    </row>
    <row r="1307" spans="1:74" x14ac:dyDescent="0.25">
      <c r="A1307" t="s">
        <v>140</v>
      </c>
      <c r="B1307" t="s">
        <v>103</v>
      </c>
      <c r="C1307" t="s">
        <v>141</v>
      </c>
      <c r="D1307">
        <v>0.2</v>
      </c>
      <c r="E1307" t="s">
        <v>67</v>
      </c>
      <c r="F1307" t="s">
        <v>67</v>
      </c>
      <c r="G1307" t="s">
        <v>73</v>
      </c>
      <c r="H1307">
        <v>199</v>
      </c>
      <c r="I1307">
        <v>1.1299999999999999</v>
      </c>
      <c r="J1307" t="s">
        <v>106</v>
      </c>
      <c r="K1307" t="s">
        <v>67</v>
      </c>
      <c r="L1307" t="s">
        <v>67</v>
      </c>
      <c r="M1307" t="s">
        <v>116</v>
      </c>
      <c r="N1307" t="s">
        <v>117</v>
      </c>
      <c r="O1307">
        <v>-1.2</v>
      </c>
      <c r="P1307" t="s">
        <v>67</v>
      </c>
      <c r="Q1307" t="s">
        <v>67</v>
      </c>
      <c r="R1307" t="s">
        <v>72</v>
      </c>
      <c r="S1307" t="s">
        <v>67</v>
      </c>
      <c r="T1307" t="s">
        <v>65</v>
      </c>
      <c r="U1307" t="s">
        <v>1424</v>
      </c>
      <c r="V1307" t="s">
        <v>119</v>
      </c>
      <c r="W1307" t="s">
        <v>140</v>
      </c>
      <c r="X1307">
        <v>0.5</v>
      </c>
      <c r="Y1307">
        <v>0.5</v>
      </c>
      <c r="Z1307" t="s">
        <v>67</v>
      </c>
      <c r="AA1307" t="s">
        <v>120</v>
      </c>
      <c r="AB1307" t="s">
        <v>100</v>
      </c>
      <c r="AC1307" t="s">
        <v>67</v>
      </c>
      <c r="AD1307">
        <v>2021</v>
      </c>
      <c r="AE1307">
        <v>36.6</v>
      </c>
      <c r="AF1307">
        <v>73</v>
      </c>
      <c r="AG1307" t="s">
        <v>93</v>
      </c>
      <c r="AH1307" t="s">
        <v>66</v>
      </c>
      <c r="AI1307" t="s">
        <v>67</v>
      </c>
      <c r="AJ1307" t="s">
        <v>67</v>
      </c>
      <c r="AK1307" t="s">
        <v>109</v>
      </c>
      <c r="AL1307">
        <v>457823</v>
      </c>
      <c r="AM1307" t="s">
        <v>453</v>
      </c>
      <c r="AN1307" t="s">
        <v>893</v>
      </c>
      <c r="AO1307" t="s">
        <v>123</v>
      </c>
      <c r="AP1307" t="s">
        <v>124</v>
      </c>
      <c r="AQ1307" t="s">
        <v>68</v>
      </c>
      <c r="AR1307" t="s">
        <v>93</v>
      </c>
      <c r="AS1307" t="s">
        <v>67</v>
      </c>
      <c r="AT1307" t="s">
        <v>67</v>
      </c>
      <c r="AU1307" t="s">
        <v>125</v>
      </c>
      <c r="AV1307" t="s">
        <v>67</v>
      </c>
      <c r="AW1307" t="s">
        <v>126</v>
      </c>
      <c r="AX1307" t="s">
        <v>163</v>
      </c>
      <c r="AY1307" t="s">
        <v>110</v>
      </c>
      <c r="AZ1307" t="s">
        <v>67</v>
      </c>
      <c r="BA1307" t="s">
        <v>67</v>
      </c>
      <c r="BB1307">
        <v>0</v>
      </c>
      <c r="BC1307" t="s">
        <v>67</v>
      </c>
      <c r="BD1307" t="s">
        <v>67</v>
      </c>
      <c r="BE1307" t="s">
        <v>67</v>
      </c>
      <c r="BF1307" t="s">
        <v>70</v>
      </c>
      <c r="BG1307" t="s">
        <v>99</v>
      </c>
      <c r="BH1307" t="s">
        <v>1352</v>
      </c>
      <c r="BI1307" t="s">
        <v>67</v>
      </c>
      <c r="BJ1307" t="s">
        <v>147</v>
      </c>
      <c r="BK1307" t="s">
        <v>67</v>
      </c>
      <c r="BL1307" t="s">
        <v>97</v>
      </c>
      <c r="BM1307">
        <v>18.3</v>
      </c>
      <c r="BN1307">
        <v>18.309999999999999</v>
      </c>
      <c r="BO1307" t="s">
        <v>67</v>
      </c>
      <c r="BP1307">
        <v>0.5</v>
      </c>
      <c r="BQ1307" t="s">
        <v>148</v>
      </c>
      <c r="BR1307" t="s">
        <v>369</v>
      </c>
      <c r="BS1307" t="s">
        <v>133</v>
      </c>
      <c r="BT1307" t="s">
        <v>98</v>
      </c>
      <c r="BU1307">
        <v>-1.25</v>
      </c>
      <c r="BV1307">
        <v>-1</v>
      </c>
    </row>
    <row r="1308" spans="1:74" x14ac:dyDescent="0.25">
      <c r="A1308" t="s">
        <v>170</v>
      </c>
      <c r="B1308" t="s">
        <v>171</v>
      </c>
      <c r="C1308" t="s">
        <v>165</v>
      </c>
      <c r="D1308">
        <v>5</v>
      </c>
      <c r="E1308">
        <v>0.21</v>
      </c>
      <c r="F1308" t="s">
        <v>67</v>
      </c>
      <c r="G1308" t="s">
        <v>111</v>
      </c>
      <c r="H1308">
        <v>199</v>
      </c>
      <c r="I1308">
        <v>1.1299999999999999</v>
      </c>
      <c r="J1308" t="s">
        <v>106</v>
      </c>
      <c r="K1308" t="s">
        <v>67</v>
      </c>
      <c r="L1308">
        <v>0</v>
      </c>
      <c r="M1308" t="s">
        <v>116</v>
      </c>
      <c r="N1308" t="s">
        <v>107</v>
      </c>
      <c r="O1308">
        <v>-1.55</v>
      </c>
      <c r="P1308">
        <v>-1.58</v>
      </c>
      <c r="Q1308">
        <v>-1.4</v>
      </c>
      <c r="R1308" t="s">
        <v>72</v>
      </c>
      <c r="S1308">
        <v>7.7</v>
      </c>
      <c r="T1308" t="s">
        <v>65</v>
      </c>
      <c r="U1308" t="s">
        <v>1425</v>
      </c>
      <c r="V1308" t="s">
        <v>108</v>
      </c>
      <c r="W1308" t="s">
        <v>170</v>
      </c>
      <c r="X1308">
        <v>0.24</v>
      </c>
      <c r="Y1308" t="s">
        <v>67</v>
      </c>
      <c r="Z1308">
        <v>-1.06</v>
      </c>
      <c r="AA1308" t="s">
        <v>65</v>
      </c>
      <c r="AB1308" t="s">
        <v>92</v>
      </c>
      <c r="AC1308">
        <v>-1.58</v>
      </c>
      <c r="AD1308">
        <v>2021</v>
      </c>
      <c r="AE1308">
        <v>206.4</v>
      </c>
      <c r="AF1308">
        <v>413</v>
      </c>
      <c r="AG1308" t="s">
        <v>93</v>
      </c>
      <c r="AH1308" t="s">
        <v>66</v>
      </c>
      <c r="AI1308">
        <v>1536</v>
      </c>
      <c r="AJ1308">
        <v>0.92</v>
      </c>
      <c r="AK1308" t="s">
        <v>109</v>
      </c>
      <c r="AL1308">
        <v>457821</v>
      </c>
      <c r="AM1308" t="s">
        <v>1426</v>
      </c>
      <c r="AN1308" t="s">
        <v>67</v>
      </c>
      <c r="AO1308" t="s">
        <v>123</v>
      </c>
      <c r="AP1308" t="s">
        <v>124</v>
      </c>
      <c r="AQ1308" t="s">
        <v>68</v>
      </c>
      <c r="AR1308" t="s">
        <v>93</v>
      </c>
      <c r="AS1308" t="s">
        <v>67</v>
      </c>
      <c r="AT1308" t="s">
        <v>146</v>
      </c>
      <c r="AU1308" t="s">
        <v>125</v>
      </c>
      <c r="AV1308" t="s">
        <v>67</v>
      </c>
      <c r="AW1308" t="s">
        <v>126</v>
      </c>
      <c r="AX1308" t="s">
        <v>163</v>
      </c>
      <c r="AY1308" t="s">
        <v>110</v>
      </c>
      <c r="AZ1308">
        <v>954</v>
      </c>
      <c r="BA1308" t="s">
        <v>67</v>
      </c>
      <c r="BB1308">
        <v>0</v>
      </c>
      <c r="BC1308">
        <v>0.18</v>
      </c>
      <c r="BD1308">
        <v>2.7</v>
      </c>
      <c r="BE1308">
        <v>2.7</v>
      </c>
      <c r="BF1308" t="s">
        <v>128</v>
      </c>
      <c r="BG1308" t="s">
        <v>128</v>
      </c>
      <c r="BH1308" t="s">
        <v>1352</v>
      </c>
      <c r="BI1308" t="s">
        <v>67</v>
      </c>
      <c r="BJ1308" t="s">
        <v>147</v>
      </c>
      <c r="BK1308" t="s">
        <v>67</v>
      </c>
      <c r="BL1308" t="s">
        <v>130</v>
      </c>
      <c r="BM1308" t="s">
        <v>67</v>
      </c>
      <c r="BN1308">
        <v>48.98</v>
      </c>
      <c r="BO1308">
        <v>0.33</v>
      </c>
      <c r="BP1308">
        <v>2.4</v>
      </c>
      <c r="BQ1308" t="s">
        <v>131</v>
      </c>
      <c r="BR1308" t="s">
        <v>1427</v>
      </c>
      <c r="BS1308" t="s">
        <v>133</v>
      </c>
      <c r="BT1308" t="s">
        <v>98</v>
      </c>
      <c r="BU1308">
        <v>-1.25</v>
      </c>
      <c r="BV1308">
        <v>-1</v>
      </c>
    </row>
    <row r="1309" spans="1:74" x14ac:dyDescent="0.25">
      <c r="A1309" t="s">
        <v>170</v>
      </c>
      <c r="B1309" t="s">
        <v>171</v>
      </c>
      <c r="C1309" t="s">
        <v>165</v>
      </c>
      <c r="D1309">
        <v>2.6</v>
      </c>
      <c r="E1309">
        <v>0.13</v>
      </c>
      <c r="F1309" t="s">
        <v>67</v>
      </c>
      <c r="G1309" t="s">
        <v>111</v>
      </c>
      <c r="H1309">
        <v>199</v>
      </c>
      <c r="I1309">
        <v>1.1299999999999999</v>
      </c>
      <c r="J1309" t="s">
        <v>106</v>
      </c>
      <c r="K1309" t="s">
        <v>67</v>
      </c>
      <c r="L1309">
        <v>0</v>
      </c>
      <c r="M1309" t="s">
        <v>116</v>
      </c>
      <c r="N1309" t="s">
        <v>107</v>
      </c>
      <c r="O1309">
        <v>-1.55</v>
      </c>
      <c r="P1309">
        <v>-1.63</v>
      </c>
      <c r="Q1309">
        <v>-1.47</v>
      </c>
      <c r="R1309" t="s">
        <v>72</v>
      </c>
      <c r="S1309">
        <v>6.9</v>
      </c>
      <c r="T1309" t="s">
        <v>65</v>
      </c>
      <c r="U1309" t="s">
        <v>1425</v>
      </c>
      <c r="V1309" t="s">
        <v>108</v>
      </c>
      <c r="W1309" t="s">
        <v>170</v>
      </c>
      <c r="X1309">
        <v>0.15</v>
      </c>
      <c r="Y1309" t="s">
        <v>67</v>
      </c>
      <c r="Z1309">
        <v>-1.04</v>
      </c>
      <c r="AA1309" t="s">
        <v>65</v>
      </c>
      <c r="AB1309" t="s">
        <v>92</v>
      </c>
      <c r="AC1309">
        <v>-1.63</v>
      </c>
      <c r="AD1309">
        <v>2021</v>
      </c>
      <c r="AE1309">
        <v>164.8</v>
      </c>
      <c r="AF1309">
        <v>330</v>
      </c>
      <c r="AG1309" t="s">
        <v>93</v>
      </c>
      <c r="AH1309" t="s">
        <v>66</v>
      </c>
      <c r="AI1309">
        <v>1536</v>
      </c>
      <c r="AJ1309">
        <v>0.69</v>
      </c>
      <c r="AK1309" t="s">
        <v>109</v>
      </c>
      <c r="AL1309">
        <v>457824</v>
      </c>
      <c r="AM1309" t="s">
        <v>1426</v>
      </c>
      <c r="AN1309" t="s">
        <v>67</v>
      </c>
      <c r="AO1309" t="s">
        <v>123</v>
      </c>
      <c r="AP1309" t="s">
        <v>124</v>
      </c>
      <c r="AQ1309" t="s">
        <v>68</v>
      </c>
      <c r="AR1309" t="s">
        <v>93</v>
      </c>
      <c r="AS1309" t="s">
        <v>67</v>
      </c>
      <c r="AT1309" t="s">
        <v>146</v>
      </c>
      <c r="AU1309" t="s">
        <v>125</v>
      </c>
      <c r="AV1309" t="s">
        <v>67</v>
      </c>
      <c r="AW1309" t="s">
        <v>126</v>
      </c>
      <c r="AX1309" t="s">
        <v>163</v>
      </c>
      <c r="AY1309" t="s">
        <v>110</v>
      </c>
      <c r="AZ1309">
        <v>955</v>
      </c>
      <c r="BA1309" t="s">
        <v>67</v>
      </c>
      <c r="BB1309">
        <v>0</v>
      </c>
      <c r="BC1309">
        <v>0.16</v>
      </c>
      <c r="BD1309">
        <v>2.7</v>
      </c>
      <c r="BE1309">
        <v>2.7</v>
      </c>
      <c r="BF1309" t="s">
        <v>128</v>
      </c>
      <c r="BG1309" t="s">
        <v>128</v>
      </c>
      <c r="BH1309" t="s">
        <v>1352</v>
      </c>
      <c r="BI1309" t="s">
        <v>67</v>
      </c>
      <c r="BJ1309" t="s">
        <v>147</v>
      </c>
      <c r="BK1309" t="s">
        <v>67</v>
      </c>
      <c r="BL1309" t="s">
        <v>130</v>
      </c>
      <c r="BM1309" t="s">
        <v>67</v>
      </c>
      <c r="BN1309">
        <v>24.21</v>
      </c>
      <c r="BO1309">
        <v>0.38</v>
      </c>
      <c r="BP1309">
        <v>1.6</v>
      </c>
      <c r="BQ1309" t="s">
        <v>148</v>
      </c>
      <c r="BR1309" t="s">
        <v>1427</v>
      </c>
      <c r="BS1309" t="s">
        <v>133</v>
      </c>
      <c r="BT1309" t="s">
        <v>98</v>
      </c>
      <c r="BU1309">
        <v>-1.25</v>
      </c>
      <c r="BV1309">
        <v>-1</v>
      </c>
    </row>
    <row r="1310" spans="1:74" x14ac:dyDescent="0.25">
      <c r="A1310" t="s">
        <v>170</v>
      </c>
      <c r="B1310" t="s">
        <v>171</v>
      </c>
      <c r="C1310" t="s">
        <v>165</v>
      </c>
      <c r="D1310">
        <v>3.3</v>
      </c>
      <c r="E1310">
        <v>0.16</v>
      </c>
      <c r="F1310" t="s">
        <v>67</v>
      </c>
      <c r="G1310" t="s">
        <v>111</v>
      </c>
      <c r="H1310">
        <v>199</v>
      </c>
      <c r="I1310">
        <v>1.1299999999999999</v>
      </c>
      <c r="J1310" t="s">
        <v>106</v>
      </c>
      <c r="K1310" t="s">
        <v>67</v>
      </c>
      <c r="L1310">
        <v>0</v>
      </c>
      <c r="M1310" t="s">
        <v>116</v>
      </c>
      <c r="N1310" t="s">
        <v>107</v>
      </c>
      <c r="O1310">
        <v>-1.25</v>
      </c>
      <c r="P1310">
        <v>-1.5</v>
      </c>
      <c r="Q1310">
        <v>-1.28</v>
      </c>
      <c r="R1310" t="s">
        <v>72</v>
      </c>
      <c r="S1310">
        <v>7</v>
      </c>
      <c r="T1310" t="s">
        <v>65</v>
      </c>
      <c r="U1310" t="s">
        <v>1428</v>
      </c>
      <c r="V1310" t="s">
        <v>108</v>
      </c>
      <c r="W1310" t="s">
        <v>170</v>
      </c>
      <c r="X1310">
        <v>0.18</v>
      </c>
      <c r="Y1310" t="s">
        <v>67</v>
      </c>
      <c r="Z1310">
        <v>-0.81</v>
      </c>
      <c r="AA1310" t="s">
        <v>65</v>
      </c>
      <c r="AB1310" t="s">
        <v>92</v>
      </c>
      <c r="AC1310">
        <v>-1.5</v>
      </c>
      <c r="AD1310">
        <v>2021</v>
      </c>
      <c r="AE1310">
        <v>194.7</v>
      </c>
      <c r="AF1310">
        <v>389</v>
      </c>
      <c r="AG1310" t="s">
        <v>93</v>
      </c>
      <c r="AH1310" t="s">
        <v>66</v>
      </c>
      <c r="AI1310">
        <v>1536</v>
      </c>
      <c r="AJ1310">
        <v>0.79</v>
      </c>
      <c r="AK1310" t="s">
        <v>109</v>
      </c>
      <c r="AL1310">
        <v>457825</v>
      </c>
      <c r="AM1310" t="s">
        <v>1429</v>
      </c>
      <c r="AN1310" t="s">
        <v>67</v>
      </c>
      <c r="AO1310" t="s">
        <v>123</v>
      </c>
      <c r="AP1310" t="s">
        <v>124</v>
      </c>
      <c r="AQ1310" t="s">
        <v>68</v>
      </c>
      <c r="AR1310" t="s">
        <v>93</v>
      </c>
      <c r="AS1310" t="s">
        <v>67</v>
      </c>
      <c r="AT1310" t="s">
        <v>146</v>
      </c>
      <c r="AU1310" t="s">
        <v>125</v>
      </c>
      <c r="AV1310" t="s">
        <v>67</v>
      </c>
      <c r="AW1310" t="s">
        <v>126</v>
      </c>
      <c r="AX1310" t="s">
        <v>477</v>
      </c>
      <c r="AY1310" t="s">
        <v>110</v>
      </c>
      <c r="AZ1310">
        <v>239</v>
      </c>
      <c r="BA1310" t="s">
        <v>67</v>
      </c>
      <c r="BB1310">
        <v>0</v>
      </c>
      <c r="BC1310">
        <v>0.22</v>
      </c>
      <c r="BD1310">
        <v>2.7</v>
      </c>
      <c r="BE1310">
        <v>2.7</v>
      </c>
      <c r="BF1310" t="s">
        <v>70</v>
      </c>
      <c r="BG1310" t="s">
        <v>99</v>
      </c>
      <c r="BH1310" t="s">
        <v>1352</v>
      </c>
      <c r="BI1310" t="s">
        <v>67</v>
      </c>
      <c r="BJ1310" t="s">
        <v>147</v>
      </c>
      <c r="BK1310" t="s">
        <v>67</v>
      </c>
      <c r="BL1310" t="s">
        <v>97</v>
      </c>
      <c r="BM1310" t="s">
        <v>67</v>
      </c>
      <c r="BN1310">
        <v>35.19</v>
      </c>
      <c r="BO1310">
        <v>0.4</v>
      </c>
      <c r="BP1310">
        <v>1.7</v>
      </c>
      <c r="BQ1310" t="s">
        <v>148</v>
      </c>
      <c r="BR1310" t="s">
        <v>247</v>
      </c>
      <c r="BS1310" t="s">
        <v>133</v>
      </c>
      <c r="BT1310" t="s">
        <v>98</v>
      </c>
      <c r="BU1310">
        <v>-1.1000000000000001</v>
      </c>
      <c r="BV1310">
        <v>-0.85</v>
      </c>
    </row>
    <row r="1311" spans="1:74" x14ac:dyDescent="0.25">
      <c r="A1311" t="s">
        <v>140</v>
      </c>
      <c r="B1311" t="s">
        <v>103</v>
      </c>
      <c r="C1311" t="s">
        <v>141</v>
      </c>
      <c r="D1311">
        <v>2</v>
      </c>
      <c r="E1311">
        <v>0.27</v>
      </c>
      <c r="F1311" t="s">
        <v>67</v>
      </c>
      <c r="G1311" t="s">
        <v>73</v>
      </c>
      <c r="H1311">
        <v>199</v>
      </c>
      <c r="I1311">
        <v>1.1299999999999999</v>
      </c>
      <c r="J1311" t="s">
        <v>112</v>
      </c>
      <c r="K1311" t="s">
        <v>67</v>
      </c>
      <c r="L1311">
        <v>0</v>
      </c>
      <c r="M1311" t="s">
        <v>116</v>
      </c>
      <c r="N1311" t="s">
        <v>160</v>
      </c>
      <c r="O1311">
        <v>-1.25</v>
      </c>
      <c r="P1311">
        <v>-1.53</v>
      </c>
      <c r="Q1311">
        <v>-1.27</v>
      </c>
      <c r="R1311" t="s">
        <v>72</v>
      </c>
      <c r="S1311">
        <v>7.2</v>
      </c>
      <c r="T1311" t="s">
        <v>65</v>
      </c>
      <c r="U1311" t="s">
        <v>1430</v>
      </c>
      <c r="V1311" t="s">
        <v>144</v>
      </c>
      <c r="W1311" t="s">
        <v>140</v>
      </c>
      <c r="X1311">
        <v>0.31</v>
      </c>
      <c r="Y1311" t="s">
        <v>67</v>
      </c>
      <c r="Z1311">
        <v>-0.82</v>
      </c>
      <c r="AA1311" t="s">
        <v>65</v>
      </c>
      <c r="AB1311" t="s">
        <v>100</v>
      </c>
      <c r="AC1311">
        <v>-1.53</v>
      </c>
      <c r="AD1311">
        <v>2021</v>
      </c>
      <c r="AE1311">
        <v>103</v>
      </c>
      <c r="AF1311">
        <v>206</v>
      </c>
      <c r="AG1311" t="s">
        <v>93</v>
      </c>
      <c r="AH1311" t="s">
        <v>66</v>
      </c>
      <c r="AI1311">
        <v>1536</v>
      </c>
      <c r="AJ1311">
        <v>0.91</v>
      </c>
      <c r="AK1311" t="s">
        <v>109</v>
      </c>
      <c r="AL1311">
        <v>457826</v>
      </c>
      <c r="AM1311" t="s">
        <v>1431</v>
      </c>
      <c r="AN1311" t="s">
        <v>67</v>
      </c>
      <c r="AO1311" t="s">
        <v>123</v>
      </c>
      <c r="AP1311" t="s">
        <v>124</v>
      </c>
      <c r="AQ1311" t="s">
        <v>68</v>
      </c>
      <c r="AR1311" t="s">
        <v>93</v>
      </c>
      <c r="AS1311" t="s">
        <v>67</v>
      </c>
      <c r="AT1311" t="s">
        <v>146</v>
      </c>
      <c r="AU1311" t="s">
        <v>125</v>
      </c>
      <c r="AV1311" t="s">
        <v>67</v>
      </c>
      <c r="AW1311" t="s">
        <v>126</v>
      </c>
      <c r="AX1311" t="s">
        <v>477</v>
      </c>
      <c r="AY1311" t="s">
        <v>110</v>
      </c>
      <c r="AZ1311">
        <v>200</v>
      </c>
      <c r="BA1311" t="s">
        <v>67</v>
      </c>
      <c r="BB1311">
        <v>0</v>
      </c>
      <c r="BC1311">
        <v>0.26</v>
      </c>
      <c r="BD1311">
        <v>2.7</v>
      </c>
      <c r="BE1311">
        <v>2.7</v>
      </c>
      <c r="BF1311" t="s">
        <v>70</v>
      </c>
      <c r="BG1311" t="s">
        <v>99</v>
      </c>
      <c r="BH1311" t="s">
        <v>1352</v>
      </c>
      <c r="BI1311" t="s">
        <v>67</v>
      </c>
      <c r="BJ1311" t="s">
        <v>147</v>
      </c>
      <c r="BK1311" t="s">
        <v>67</v>
      </c>
      <c r="BL1311" t="s">
        <v>97</v>
      </c>
      <c r="BM1311" t="s">
        <v>67</v>
      </c>
      <c r="BN1311">
        <v>31.44</v>
      </c>
      <c r="BO1311">
        <v>0.43</v>
      </c>
      <c r="BP1311">
        <v>1.9</v>
      </c>
      <c r="BQ1311" t="s">
        <v>148</v>
      </c>
      <c r="BR1311" t="s">
        <v>247</v>
      </c>
      <c r="BS1311" t="s">
        <v>133</v>
      </c>
      <c r="BT1311" t="s">
        <v>98</v>
      </c>
      <c r="BU1311">
        <v>-1.1000000000000001</v>
      </c>
      <c r="BV1311">
        <v>-0.85</v>
      </c>
    </row>
    <row r="1312" spans="1:74" x14ac:dyDescent="0.25">
      <c r="A1312" t="s">
        <v>140</v>
      </c>
      <c r="B1312" t="s">
        <v>103</v>
      </c>
      <c r="C1312" t="s">
        <v>141</v>
      </c>
      <c r="D1312">
        <v>2.2999999999999998</v>
      </c>
      <c r="E1312">
        <v>0.27</v>
      </c>
      <c r="F1312" t="s">
        <v>67</v>
      </c>
      <c r="G1312" t="s">
        <v>88</v>
      </c>
      <c r="H1312">
        <v>199</v>
      </c>
      <c r="I1312">
        <v>1.1299999999999999</v>
      </c>
      <c r="J1312" t="s">
        <v>106</v>
      </c>
      <c r="K1312" t="s">
        <v>67</v>
      </c>
      <c r="L1312">
        <v>0</v>
      </c>
      <c r="M1312" t="s">
        <v>116</v>
      </c>
      <c r="N1312" t="s">
        <v>107</v>
      </c>
      <c r="O1312">
        <v>-1.25</v>
      </c>
      <c r="P1312">
        <v>-1.53</v>
      </c>
      <c r="Q1312">
        <v>-1.27</v>
      </c>
      <c r="R1312" t="s">
        <v>72</v>
      </c>
      <c r="S1312">
        <v>7.2</v>
      </c>
      <c r="T1312" t="s">
        <v>65</v>
      </c>
      <c r="U1312" t="s">
        <v>1430</v>
      </c>
      <c r="V1312" t="s">
        <v>108</v>
      </c>
      <c r="W1312" t="s">
        <v>140</v>
      </c>
      <c r="X1312">
        <v>0.31</v>
      </c>
      <c r="Y1312" t="s">
        <v>67</v>
      </c>
      <c r="Z1312">
        <v>-0.82</v>
      </c>
      <c r="AA1312" t="s">
        <v>65</v>
      </c>
      <c r="AB1312" t="s">
        <v>92</v>
      </c>
      <c r="AC1312">
        <v>-1.53</v>
      </c>
      <c r="AD1312">
        <v>2021</v>
      </c>
      <c r="AE1312">
        <v>119.2</v>
      </c>
      <c r="AF1312">
        <v>238</v>
      </c>
      <c r="AG1312" t="s">
        <v>93</v>
      </c>
      <c r="AH1312" t="s">
        <v>66</v>
      </c>
      <c r="AI1312">
        <v>1536</v>
      </c>
      <c r="AJ1312">
        <v>0.91</v>
      </c>
      <c r="AK1312" t="s">
        <v>109</v>
      </c>
      <c r="AL1312">
        <v>457827</v>
      </c>
      <c r="AM1312" t="s">
        <v>1431</v>
      </c>
      <c r="AN1312" t="s">
        <v>67</v>
      </c>
      <c r="AO1312" t="s">
        <v>123</v>
      </c>
      <c r="AP1312" t="s">
        <v>124</v>
      </c>
      <c r="AQ1312" t="s">
        <v>68</v>
      </c>
      <c r="AR1312" t="s">
        <v>93</v>
      </c>
      <c r="AS1312" t="s">
        <v>67</v>
      </c>
      <c r="AT1312" t="s">
        <v>146</v>
      </c>
      <c r="AU1312" t="s">
        <v>125</v>
      </c>
      <c r="AV1312" t="s">
        <v>67</v>
      </c>
      <c r="AW1312" t="s">
        <v>126</v>
      </c>
      <c r="AX1312" t="s">
        <v>477</v>
      </c>
      <c r="AY1312" t="s">
        <v>110</v>
      </c>
      <c r="AZ1312">
        <v>200</v>
      </c>
      <c r="BA1312" t="s">
        <v>67</v>
      </c>
      <c r="BB1312">
        <v>0</v>
      </c>
      <c r="BC1312">
        <v>0.26</v>
      </c>
      <c r="BD1312">
        <v>2.7</v>
      </c>
      <c r="BE1312">
        <v>2.7</v>
      </c>
      <c r="BF1312" t="s">
        <v>70</v>
      </c>
      <c r="BG1312" t="s">
        <v>99</v>
      </c>
      <c r="BH1312" t="s">
        <v>1352</v>
      </c>
      <c r="BI1312" t="s">
        <v>67</v>
      </c>
      <c r="BJ1312" t="s">
        <v>147</v>
      </c>
      <c r="BK1312" t="s">
        <v>67</v>
      </c>
      <c r="BL1312" t="s">
        <v>97</v>
      </c>
      <c r="BM1312" t="s">
        <v>67</v>
      </c>
      <c r="BN1312">
        <v>36.380000000000003</v>
      </c>
      <c r="BO1312">
        <v>0.43</v>
      </c>
      <c r="BP1312">
        <v>1.9</v>
      </c>
      <c r="BQ1312" t="s">
        <v>148</v>
      </c>
      <c r="BR1312" t="s">
        <v>247</v>
      </c>
      <c r="BS1312" t="s">
        <v>133</v>
      </c>
      <c r="BT1312" t="s">
        <v>98</v>
      </c>
      <c r="BU1312">
        <v>-1.1000000000000001</v>
      </c>
      <c r="BV1312">
        <v>-0.85</v>
      </c>
    </row>
    <row r="1313" spans="1:74" x14ac:dyDescent="0.25">
      <c r="A1313" t="s">
        <v>170</v>
      </c>
      <c r="B1313" t="s">
        <v>171</v>
      </c>
      <c r="C1313" t="s">
        <v>165</v>
      </c>
      <c r="D1313">
        <v>2.8</v>
      </c>
      <c r="E1313">
        <v>0.18</v>
      </c>
      <c r="F1313" t="s">
        <v>67</v>
      </c>
      <c r="G1313" t="s">
        <v>73</v>
      </c>
      <c r="H1313">
        <v>199</v>
      </c>
      <c r="I1313">
        <v>1.1299999999999999</v>
      </c>
      <c r="J1313" t="s">
        <v>106</v>
      </c>
      <c r="K1313" t="s">
        <v>67</v>
      </c>
      <c r="L1313">
        <v>0</v>
      </c>
      <c r="M1313" t="s">
        <v>116</v>
      </c>
      <c r="N1313" t="s">
        <v>315</v>
      </c>
      <c r="O1313">
        <v>-1.2</v>
      </c>
      <c r="P1313">
        <v>-1.55</v>
      </c>
      <c r="Q1313">
        <v>-1.31</v>
      </c>
      <c r="R1313" t="s">
        <v>142</v>
      </c>
      <c r="S1313">
        <v>5.6</v>
      </c>
      <c r="T1313" t="s">
        <v>65</v>
      </c>
      <c r="U1313" t="s">
        <v>1432</v>
      </c>
      <c r="V1313" t="s">
        <v>108</v>
      </c>
      <c r="W1313" t="s">
        <v>170</v>
      </c>
      <c r="X1313">
        <v>0.2</v>
      </c>
      <c r="Y1313" t="s">
        <v>67</v>
      </c>
      <c r="Z1313">
        <v>-0.96</v>
      </c>
      <c r="AA1313" t="s">
        <v>65</v>
      </c>
      <c r="AB1313" t="s">
        <v>316</v>
      </c>
      <c r="AC1313">
        <v>-1.55</v>
      </c>
      <c r="AD1313">
        <v>2021</v>
      </c>
      <c r="AE1313">
        <v>218.6</v>
      </c>
      <c r="AF1313">
        <v>437</v>
      </c>
      <c r="AG1313" t="s">
        <v>93</v>
      </c>
      <c r="AH1313" t="s">
        <v>66</v>
      </c>
      <c r="AI1313">
        <v>1536</v>
      </c>
      <c r="AJ1313">
        <v>0.5</v>
      </c>
      <c r="AK1313" t="s">
        <v>109</v>
      </c>
      <c r="AL1313">
        <v>457830</v>
      </c>
      <c r="AM1313" t="s">
        <v>407</v>
      </c>
      <c r="AN1313" t="s">
        <v>67</v>
      </c>
      <c r="AO1313" t="s">
        <v>123</v>
      </c>
      <c r="AP1313" t="s">
        <v>124</v>
      </c>
      <c r="AQ1313" t="s">
        <v>68</v>
      </c>
      <c r="AR1313" t="s">
        <v>93</v>
      </c>
      <c r="AS1313" t="s">
        <v>67</v>
      </c>
      <c r="AT1313" t="s">
        <v>146</v>
      </c>
      <c r="AU1313" t="s">
        <v>125</v>
      </c>
      <c r="AV1313" t="s">
        <v>67</v>
      </c>
      <c r="AW1313" t="s">
        <v>126</v>
      </c>
      <c r="AX1313" t="s">
        <v>189</v>
      </c>
      <c r="AY1313" t="s">
        <v>110</v>
      </c>
      <c r="AZ1313">
        <v>656</v>
      </c>
      <c r="BA1313" t="s">
        <v>67</v>
      </c>
      <c r="BB1313">
        <v>0</v>
      </c>
      <c r="BC1313">
        <v>0.24</v>
      </c>
      <c r="BD1313">
        <v>2.2000000000000002</v>
      </c>
      <c r="BE1313">
        <v>2.2000000000000002</v>
      </c>
      <c r="BF1313" t="s">
        <v>303</v>
      </c>
      <c r="BG1313" t="s">
        <v>99</v>
      </c>
      <c r="BH1313" t="s">
        <v>1352</v>
      </c>
      <c r="BI1313" t="s">
        <v>67</v>
      </c>
      <c r="BJ1313" t="s">
        <v>147</v>
      </c>
      <c r="BK1313" t="s">
        <v>67</v>
      </c>
      <c r="BL1313" t="s">
        <v>179</v>
      </c>
      <c r="BM1313" t="s">
        <v>67</v>
      </c>
      <c r="BN1313">
        <v>44.47</v>
      </c>
      <c r="BO1313">
        <v>0.3</v>
      </c>
      <c r="BP1313">
        <v>1.3</v>
      </c>
      <c r="BQ1313" t="s">
        <v>148</v>
      </c>
      <c r="BR1313" t="s">
        <v>1433</v>
      </c>
      <c r="BS1313" t="s">
        <v>133</v>
      </c>
      <c r="BT1313" t="s">
        <v>98</v>
      </c>
      <c r="BU1313">
        <v>-1.25</v>
      </c>
      <c r="BV1313">
        <v>-1</v>
      </c>
    </row>
    <row r="1314" spans="1:74" x14ac:dyDescent="0.25">
      <c r="A1314" t="s">
        <v>170</v>
      </c>
      <c r="B1314" t="s">
        <v>171</v>
      </c>
      <c r="C1314" t="s">
        <v>165</v>
      </c>
      <c r="D1314">
        <v>3.5</v>
      </c>
      <c r="E1314">
        <v>0.32</v>
      </c>
      <c r="F1314" t="s">
        <v>67</v>
      </c>
      <c r="G1314" t="s">
        <v>73</v>
      </c>
      <c r="H1314">
        <v>199</v>
      </c>
      <c r="I1314">
        <v>1.1299999999999999</v>
      </c>
      <c r="J1314" t="s">
        <v>106</v>
      </c>
      <c r="K1314" t="s">
        <v>67</v>
      </c>
      <c r="L1314">
        <v>1</v>
      </c>
      <c r="M1314" t="s">
        <v>116</v>
      </c>
      <c r="N1314" t="s">
        <v>315</v>
      </c>
      <c r="O1314">
        <v>-1.4</v>
      </c>
      <c r="P1314">
        <v>-1.39</v>
      </c>
      <c r="Q1314">
        <v>-1.17</v>
      </c>
      <c r="R1314" t="s">
        <v>142</v>
      </c>
      <c r="S1314">
        <v>6.7</v>
      </c>
      <c r="T1314" t="s">
        <v>65</v>
      </c>
      <c r="U1314" t="s">
        <v>1434</v>
      </c>
      <c r="V1314" t="s">
        <v>108</v>
      </c>
      <c r="W1314" t="s">
        <v>170</v>
      </c>
      <c r="X1314">
        <v>0.36</v>
      </c>
      <c r="Y1314" t="s">
        <v>67</v>
      </c>
      <c r="Z1314">
        <v>-0.81</v>
      </c>
      <c r="AA1314" t="s">
        <v>65</v>
      </c>
      <c r="AB1314" t="s">
        <v>316</v>
      </c>
      <c r="AC1314">
        <v>-1.39</v>
      </c>
      <c r="AD1314">
        <v>2021</v>
      </c>
      <c r="AE1314">
        <v>139.69999999999999</v>
      </c>
      <c r="AF1314">
        <v>279</v>
      </c>
      <c r="AG1314" t="s">
        <v>93</v>
      </c>
      <c r="AH1314" t="s">
        <v>66</v>
      </c>
      <c r="AI1314">
        <v>1536</v>
      </c>
      <c r="AJ1314">
        <v>0.95</v>
      </c>
      <c r="AK1314" t="s">
        <v>109</v>
      </c>
      <c r="AL1314">
        <v>457829</v>
      </c>
      <c r="AM1314" t="s">
        <v>306</v>
      </c>
      <c r="AN1314" t="s">
        <v>67</v>
      </c>
      <c r="AO1314" t="s">
        <v>123</v>
      </c>
      <c r="AP1314" t="s">
        <v>124</v>
      </c>
      <c r="AQ1314" t="s">
        <v>68</v>
      </c>
      <c r="AR1314" t="s">
        <v>93</v>
      </c>
      <c r="AS1314" t="s">
        <v>67</v>
      </c>
      <c r="AT1314" t="s">
        <v>146</v>
      </c>
      <c r="AU1314" t="s">
        <v>125</v>
      </c>
      <c r="AV1314" t="s">
        <v>67</v>
      </c>
      <c r="AW1314" t="s">
        <v>126</v>
      </c>
      <c r="AX1314" t="s">
        <v>432</v>
      </c>
      <c r="AY1314" t="s">
        <v>110</v>
      </c>
      <c r="AZ1314">
        <v>178</v>
      </c>
      <c r="BA1314" t="s">
        <v>67</v>
      </c>
      <c r="BB1314">
        <v>0</v>
      </c>
      <c r="BC1314">
        <v>0.22</v>
      </c>
      <c r="BD1314">
        <v>2.1</v>
      </c>
      <c r="BE1314">
        <v>2.1</v>
      </c>
      <c r="BF1314" t="s">
        <v>303</v>
      </c>
      <c r="BG1314" t="s">
        <v>99</v>
      </c>
      <c r="BH1314" t="s">
        <v>1352</v>
      </c>
      <c r="BI1314" t="s">
        <v>67</v>
      </c>
      <c r="BJ1314" t="s">
        <v>147</v>
      </c>
      <c r="BK1314" t="s">
        <v>67</v>
      </c>
      <c r="BL1314" t="s">
        <v>179</v>
      </c>
      <c r="BM1314" t="s">
        <v>67</v>
      </c>
      <c r="BN1314">
        <v>50.52</v>
      </c>
      <c r="BO1314">
        <v>0.28999999999999998</v>
      </c>
      <c r="BP1314">
        <v>2.5</v>
      </c>
      <c r="BQ1314" t="s">
        <v>131</v>
      </c>
      <c r="BR1314" t="s">
        <v>1435</v>
      </c>
      <c r="BS1314" t="s">
        <v>133</v>
      </c>
      <c r="BT1314" t="s">
        <v>98</v>
      </c>
      <c r="BU1314">
        <v>-1.1000000000000001</v>
      </c>
      <c r="BV1314">
        <v>-0.85</v>
      </c>
    </row>
    <row r="1315" spans="1:74" x14ac:dyDescent="0.25">
      <c r="A1315" t="s">
        <v>170</v>
      </c>
      <c r="B1315" t="s">
        <v>171</v>
      </c>
      <c r="C1315" t="s">
        <v>165</v>
      </c>
      <c r="D1315">
        <v>4.5</v>
      </c>
      <c r="E1315">
        <v>0.34</v>
      </c>
      <c r="F1315" t="s">
        <v>67</v>
      </c>
      <c r="G1315" t="s">
        <v>111</v>
      </c>
      <c r="H1315">
        <v>199</v>
      </c>
      <c r="I1315">
        <v>1.1299999999999999</v>
      </c>
      <c r="J1315" t="s">
        <v>106</v>
      </c>
      <c r="K1315" t="s">
        <v>67</v>
      </c>
      <c r="L1315">
        <v>1</v>
      </c>
      <c r="M1315" t="s">
        <v>116</v>
      </c>
      <c r="N1315" t="s">
        <v>107</v>
      </c>
      <c r="O1315">
        <v>-1.4</v>
      </c>
      <c r="P1315">
        <v>-1.46</v>
      </c>
      <c r="Q1315">
        <v>-1.23</v>
      </c>
      <c r="R1315" t="s">
        <v>142</v>
      </c>
      <c r="S1315">
        <v>6.6</v>
      </c>
      <c r="T1315" t="s">
        <v>65</v>
      </c>
      <c r="U1315" t="s">
        <v>1434</v>
      </c>
      <c r="V1315" t="s">
        <v>108</v>
      </c>
      <c r="W1315" t="s">
        <v>170</v>
      </c>
      <c r="X1315">
        <v>0.38</v>
      </c>
      <c r="Y1315" t="s">
        <v>67</v>
      </c>
      <c r="Z1315">
        <v>-0.81</v>
      </c>
      <c r="AA1315" t="s">
        <v>65</v>
      </c>
      <c r="AB1315" t="s">
        <v>92</v>
      </c>
      <c r="AC1315">
        <v>-1.46</v>
      </c>
      <c r="AD1315">
        <v>2021</v>
      </c>
      <c r="AE1315">
        <v>188.8</v>
      </c>
      <c r="AF1315">
        <v>378</v>
      </c>
      <c r="AG1315" t="s">
        <v>93</v>
      </c>
      <c r="AH1315" t="s">
        <v>66</v>
      </c>
      <c r="AI1315">
        <v>1536</v>
      </c>
      <c r="AJ1315">
        <v>0.99</v>
      </c>
      <c r="AK1315" t="s">
        <v>109</v>
      </c>
      <c r="AL1315">
        <v>457831</v>
      </c>
      <c r="AM1315" t="s">
        <v>306</v>
      </c>
      <c r="AN1315" t="s">
        <v>67</v>
      </c>
      <c r="AO1315" t="s">
        <v>123</v>
      </c>
      <c r="AP1315" t="s">
        <v>124</v>
      </c>
      <c r="AQ1315" t="s">
        <v>68</v>
      </c>
      <c r="AR1315" t="s">
        <v>93</v>
      </c>
      <c r="AS1315" t="s">
        <v>67</v>
      </c>
      <c r="AT1315" t="s">
        <v>146</v>
      </c>
      <c r="AU1315" t="s">
        <v>125</v>
      </c>
      <c r="AV1315" t="s">
        <v>67</v>
      </c>
      <c r="AW1315" t="s">
        <v>126</v>
      </c>
      <c r="AX1315" t="s">
        <v>307</v>
      </c>
      <c r="AY1315" t="s">
        <v>110</v>
      </c>
      <c r="AZ1315">
        <v>177</v>
      </c>
      <c r="BA1315" t="s">
        <v>67</v>
      </c>
      <c r="BB1315">
        <v>0</v>
      </c>
      <c r="BC1315">
        <v>0.23</v>
      </c>
      <c r="BD1315">
        <v>2.1</v>
      </c>
      <c r="BE1315">
        <v>2.1</v>
      </c>
      <c r="BF1315" t="s">
        <v>70</v>
      </c>
      <c r="BG1315" t="s">
        <v>178</v>
      </c>
      <c r="BH1315" t="s">
        <v>1352</v>
      </c>
      <c r="BI1315" t="s">
        <v>67</v>
      </c>
      <c r="BJ1315" t="s">
        <v>147</v>
      </c>
      <c r="BK1315" t="s">
        <v>67</v>
      </c>
      <c r="BL1315" t="s">
        <v>97</v>
      </c>
      <c r="BM1315" t="s">
        <v>67</v>
      </c>
      <c r="BN1315">
        <v>72.53</v>
      </c>
      <c r="BO1315">
        <v>0.36</v>
      </c>
      <c r="BP1315">
        <v>2.4</v>
      </c>
      <c r="BQ1315" t="s">
        <v>131</v>
      </c>
      <c r="BR1315" t="s">
        <v>1436</v>
      </c>
      <c r="BS1315" t="s">
        <v>133</v>
      </c>
      <c r="BT1315" t="s">
        <v>98</v>
      </c>
      <c r="BU1315">
        <v>-1.1000000000000001</v>
      </c>
      <c r="BV1315">
        <v>-0.85</v>
      </c>
    </row>
    <row r="1316" spans="1:74" x14ac:dyDescent="0.25">
      <c r="A1316" t="s">
        <v>170</v>
      </c>
      <c r="B1316" t="s">
        <v>171</v>
      </c>
      <c r="C1316" t="s">
        <v>165</v>
      </c>
      <c r="D1316">
        <v>1.2</v>
      </c>
      <c r="E1316">
        <v>0.34</v>
      </c>
      <c r="F1316" t="s">
        <v>67</v>
      </c>
      <c r="G1316" t="s">
        <v>73</v>
      </c>
      <c r="H1316">
        <v>199</v>
      </c>
      <c r="I1316">
        <v>1.1299999999999999</v>
      </c>
      <c r="J1316" t="s">
        <v>106</v>
      </c>
      <c r="K1316" t="s">
        <v>67</v>
      </c>
      <c r="L1316">
        <v>1</v>
      </c>
      <c r="M1316" t="s">
        <v>116</v>
      </c>
      <c r="N1316" t="s">
        <v>315</v>
      </c>
      <c r="O1316">
        <v>-1.4</v>
      </c>
      <c r="P1316">
        <v>-1.46</v>
      </c>
      <c r="Q1316">
        <v>-1.23</v>
      </c>
      <c r="R1316" t="s">
        <v>142</v>
      </c>
      <c r="S1316">
        <v>6.6</v>
      </c>
      <c r="T1316" t="s">
        <v>65</v>
      </c>
      <c r="U1316" t="s">
        <v>1434</v>
      </c>
      <c r="V1316" t="s">
        <v>108</v>
      </c>
      <c r="W1316" t="s">
        <v>170</v>
      </c>
      <c r="X1316">
        <v>0.38</v>
      </c>
      <c r="Y1316" t="s">
        <v>67</v>
      </c>
      <c r="Z1316">
        <v>-0.81</v>
      </c>
      <c r="AA1316" t="s">
        <v>65</v>
      </c>
      <c r="AB1316" t="s">
        <v>316</v>
      </c>
      <c r="AC1316">
        <v>-1.46</v>
      </c>
      <c r="AD1316">
        <v>2021</v>
      </c>
      <c r="AE1316">
        <v>51.9</v>
      </c>
      <c r="AF1316">
        <v>104</v>
      </c>
      <c r="AG1316" t="s">
        <v>93</v>
      </c>
      <c r="AH1316" t="s">
        <v>66</v>
      </c>
      <c r="AI1316">
        <v>1536</v>
      </c>
      <c r="AJ1316">
        <v>0.99</v>
      </c>
      <c r="AK1316" t="s">
        <v>109</v>
      </c>
      <c r="AL1316">
        <v>459545</v>
      </c>
      <c r="AM1316" t="s">
        <v>306</v>
      </c>
      <c r="AN1316" t="s">
        <v>67</v>
      </c>
      <c r="AO1316" t="s">
        <v>123</v>
      </c>
      <c r="AP1316" t="s">
        <v>124</v>
      </c>
      <c r="AQ1316" t="s">
        <v>68</v>
      </c>
      <c r="AR1316" t="s">
        <v>93</v>
      </c>
      <c r="AS1316" t="s">
        <v>67</v>
      </c>
      <c r="AT1316" t="s">
        <v>146</v>
      </c>
      <c r="AU1316" t="s">
        <v>125</v>
      </c>
      <c r="AV1316" t="s">
        <v>67</v>
      </c>
      <c r="AW1316" t="s">
        <v>126</v>
      </c>
      <c r="AX1316" t="s">
        <v>307</v>
      </c>
      <c r="AY1316" t="s">
        <v>110</v>
      </c>
      <c r="AZ1316">
        <v>177</v>
      </c>
      <c r="BA1316" t="s">
        <v>67</v>
      </c>
      <c r="BB1316">
        <v>0</v>
      </c>
      <c r="BC1316">
        <v>0.23</v>
      </c>
      <c r="BD1316">
        <v>2.1</v>
      </c>
      <c r="BE1316">
        <v>2.1</v>
      </c>
      <c r="BF1316" t="s">
        <v>303</v>
      </c>
      <c r="BG1316" t="s">
        <v>99</v>
      </c>
      <c r="BH1316" t="s">
        <v>1352</v>
      </c>
      <c r="BI1316" t="s">
        <v>67</v>
      </c>
      <c r="BJ1316" t="s">
        <v>147</v>
      </c>
      <c r="BK1316" t="s">
        <v>67</v>
      </c>
      <c r="BL1316" t="s">
        <v>179</v>
      </c>
      <c r="BM1316" t="s">
        <v>67</v>
      </c>
      <c r="BN1316">
        <v>19.96</v>
      </c>
      <c r="BO1316">
        <v>0.36</v>
      </c>
      <c r="BP1316">
        <v>2.4</v>
      </c>
      <c r="BQ1316" t="s">
        <v>131</v>
      </c>
      <c r="BR1316" t="s">
        <v>1435</v>
      </c>
      <c r="BS1316" t="s">
        <v>133</v>
      </c>
      <c r="BT1316" t="s">
        <v>98</v>
      </c>
      <c r="BU1316">
        <v>-1.1000000000000001</v>
      </c>
      <c r="BV1316">
        <v>-0.85</v>
      </c>
    </row>
    <row r="1317" spans="1:74" x14ac:dyDescent="0.25">
      <c r="A1317" t="s">
        <v>286</v>
      </c>
      <c r="B1317" t="s">
        <v>171</v>
      </c>
      <c r="C1317" t="s">
        <v>104</v>
      </c>
      <c r="D1317">
        <v>1.3</v>
      </c>
      <c r="E1317">
        <v>0.1</v>
      </c>
      <c r="F1317">
        <v>0.32</v>
      </c>
      <c r="G1317" t="s">
        <v>111</v>
      </c>
      <c r="H1317">
        <v>199</v>
      </c>
      <c r="I1317">
        <v>1.1299999999999999</v>
      </c>
      <c r="J1317" t="s">
        <v>112</v>
      </c>
      <c r="K1317" t="s">
        <v>67</v>
      </c>
      <c r="L1317">
        <v>0</v>
      </c>
      <c r="M1317" t="s">
        <v>116</v>
      </c>
      <c r="N1317" t="s">
        <v>107</v>
      </c>
      <c r="O1317">
        <v>-1.65</v>
      </c>
      <c r="P1317">
        <v>-1.37</v>
      </c>
      <c r="Q1317">
        <v>-1.21</v>
      </c>
      <c r="R1317" t="s">
        <v>142</v>
      </c>
      <c r="S1317">
        <v>4.9000000000000004</v>
      </c>
      <c r="T1317" t="s">
        <v>65</v>
      </c>
      <c r="U1317" t="s">
        <v>1437</v>
      </c>
      <c r="V1317" t="s">
        <v>144</v>
      </c>
      <c r="W1317" t="s">
        <v>286</v>
      </c>
      <c r="X1317">
        <v>0.11</v>
      </c>
      <c r="Y1317">
        <v>0.33</v>
      </c>
      <c r="Z1317">
        <v>-0.99</v>
      </c>
      <c r="AA1317" t="s">
        <v>65</v>
      </c>
      <c r="AB1317" t="s">
        <v>92</v>
      </c>
      <c r="AC1317">
        <v>-1.37</v>
      </c>
      <c r="AD1317">
        <v>2021</v>
      </c>
      <c r="AE1317">
        <v>92.3</v>
      </c>
      <c r="AF1317">
        <v>185</v>
      </c>
      <c r="AG1317" t="s">
        <v>93</v>
      </c>
      <c r="AH1317" t="s">
        <v>66</v>
      </c>
      <c r="AI1317">
        <v>1536</v>
      </c>
      <c r="AJ1317">
        <v>0.33</v>
      </c>
      <c r="AK1317" t="s">
        <v>109</v>
      </c>
      <c r="AL1317">
        <v>457828</v>
      </c>
      <c r="AM1317" t="s">
        <v>1438</v>
      </c>
      <c r="AN1317" t="s">
        <v>67</v>
      </c>
      <c r="AO1317" t="s">
        <v>123</v>
      </c>
      <c r="AP1317" t="s">
        <v>124</v>
      </c>
      <c r="AQ1317" t="s">
        <v>68</v>
      </c>
      <c r="AR1317" t="s">
        <v>93</v>
      </c>
      <c r="AS1317" t="s">
        <v>67</v>
      </c>
      <c r="AT1317" t="s">
        <v>146</v>
      </c>
      <c r="AU1317" t="s">
        <v>125</v>
      </c>
      <c r="AV1317" t="s">
        <v>67</v>
      </c>
      <c r="AW1317" t="s">
        <v>126</v>
      </c>
      <c r="AX1317" t="s">
        <v>358</v>
      </c>
      <c r="AY1317" t="s">
        <v>110</v>
      </c>
      <c r="AZ1317">
        <v>223</v>
      </c>
      <c r="BA1317" t="s">
        <v>67</v>
      </c>
      <c r="BB1317">
        <v>0</v>
      </c>
      <c r="BC1317">
        <v>0.16</v>
      </c>
      <c r="BD1317">
        <v>1.8</v>
      </c>
      <c r="BE1317">
        <v>1.8</v>
      </c>
      <c r="BF1317" t="s">
        <v>70</v>
      </c>
      <c r="BG1317" t="s">
        <v>128</v>
      </c>
      <c r="BH1317" t="s">
        <v>1352</v>
      </c>
      <c r="BI1317" t="s">
        <v>67</v>
      </c>
      <c r="BJ1317" t="s">
        <v>147</v>
      </c>
      <c r="BK1317" t="s">
        <v>67</v>
      </c>
      <c r="BL1317" t="s">
        <v>130</v>
      </c>
      <c r="BM1317">
        <v>30.459</v>
      </c>
      <c r="BN1317">
        <v>10.43</v>
      </c>
      <c r="BO1317">
        <v>0.12</v>
      </c>
      <c r="BP1317">
        <v>1.4</v>
      </c>
      <c r="BQ1317" t="s">
        <v>148</v>
      </c>
      <c r="BR1317" t="s">
        <v>139</v>
      </c>
      <c r="BS1317" t="s">
        <v>133</v>
      </c>
      <c r="BT1317" t="s">
        <v>98</v>
      </c>
      <c r="BU1317">
        <v>-1.25</v>
      </c>
      <c r="BV1317">
        <v>-1</v>
      </c>
    </row>
    <row r="1318" spans="1:74" x14ac:dyDescent="0.25">
      <c r="A1318" t="s">
        <v>286</v>
      </c>
      <c r="B1318" t="s">
        <v>171</v>
      </c>
      <c r="C1318" t="s">
        <v>104</v>
      </c>
      <c r="D1318">
        <v>2.2000000000000002</v>
      </c>
      <c r="E1318">
        <v>0.1</v>
      </c>
      <c r="F1318">
        <v>0.32</v>
      </c>
      <c r="G1318" t="s">
        <v>111</v>
      </c>
      <c r="H1318">
        <v>199</v>
      </c>
      <c r="I1318">
        <v>1.1299999999999999</v>
      </c>
      <c r="J1318" t="s">
        <v>106</v>
      </c>
      <c r="K1318" t="s">
        <v>67</v>
      </c>
      <c r="L1318">
        <v>0</v>
      </c>
      <c r="M1318" t="s">
        <v>116</v>
      </c>
      <c r="N1318" t="s">
        <v>107</v>
      </c>
      <c r="O1318">
        <v>-1.65</v>
      </c>
      <c r="P1318">
        <v>-1.37</v>
      </c>
      <c r="Q1318">
        <v>-1.21</v>
      </c>
      <c r="R1318" t="s">
        <v>142</v>
      </c>
      <c r="S1318">
        <v>4.9000000000000004</v>
      </c>
      <c r="T1318" t="s">
        <v>65</v>
      </c>
      <c r="U1318" t="s">
        <v>1437</v>
      </c>
      <c r="V1318" t="s">
        <v>108</v>
      </c>
      <c r="W1318" t="s">
        <v>286</v>
      </c>
      <c r="X1318">
        <v>0.11</v>
      </c>
      <c r="Y1318">
        <v>0.33</v>
      </c>
      <c r="Z1318">
        <v>-0.99</v>
      </c>
      <c r="AA1318" t="s">
        <v>65</v>
      </c>
      <c r="AB1318" t="s">
        <v>92</v>
      </c>
      <c r="AC1318">
        <v>-1.37</v>
      </c>
      <c r="AD1318">
        <v>2021</v>
      </c>
      <c r="AE1318">
        <v>154.1</v>
      </c>
      <c r="AF1318">
        <v>308</v>
      </c>
      <c r="AG1318" t="s">
        <v>93</v>
      </c>
      <c r="AH1318" t="s">
        <v>66</v>
      </c>
      <c r="AI1318">
        <v>1536</v>
      </c>
      <c r="AJ1318">
        <v>0.33</v>
      </c>
      <c r="AK1318" t="s">
        <v>109</v>
      </c>
      <c r="AL1318">
        <v>457832</v>
      </c>
      <c r="AM1318" t="s">
        <v>1438</v>
      </c>
      <c r="AN1318" t="s">
        <v>67</v>
      </c>
      <c r="AO1318" t="s">
        <v>123</v>
      </c>
      <c r="AP1318" t="s">
        <v>124</v>
      </c>
      <c r="AQ1318" t="s">
        <v>68</v>
      </c>
      <c r="AR1318" t="s">
        <v>93</v>
      </c>
      <c r="AS1318" t="s">
        <v>67</v>
      </c>
      <c r="AT1318" t="s">
        <v>146</v>
      </c>
      <c r="AU1318" t="s">
        <v>125</v>
      </c>
      <c r="AV1318" t="s">
        <v>67</v>
      </c>
      <c r="AW1318" t="s">
        <v>126</v>
      </c>
      <c r="AX1318" t="s">
        <v>358</v>
      </c>
      <c r="AY1318" t="s">
        <v>110</v>
      </c>
      <c r="AZ1318">
        <v>223</v>
      </c>
      <c r="BA1318" t="s">
        <v>67</v>
      </c>
      <c r="BB1318">
        <v>0</v>
      </c>
      <c r="BC1318">
        <v>0.16</v>
      </c>
      <c r="BD1318">
        <v>1.8</v>
      </c>
      <c r="BE1318">
        <v>1.8</v>
      </c>
      <c r="BF1318" t="s">
        <v>70</v>
      </c>
      <c r="BG1318" t="s">
        <v>128</v>
      </c>
      <c r="BH1318" t="s">
        <v>1352</v>
      </c>
      <c r="BI1318" t="s">
        <v>67</v>
      </c>
      <c r="BJ1318" t="s">
        <v>147</v>
      </c>
      <c r="BK1318" t="s">
        <v>67</v>
      </c>
      <c r="BL1318" t="s">
        <v>130</v>
      </c>
      <c r="BM1318">
        <v>50.853000000000002</v>
      </c>
      <c r="BN1318">
        <v>17.41</v>
      </c>
      <c r="BO1318">
        <v>0.12</v>
      </c>
      <c r="BP1318">
        <v>1.4</v>
      </c>
      <c r="BQ1318" t="s">
        <v>148</v>
      </c>
      <c r="BR1318" t="s">
        <v>139</v>
      </c>
      <c r="BS1318" t="s">
        <v>133</v>
      </c>
      <c r="BT1318" t="s">
        <v>98</v>
      </c>
      <c r="BU1318">
        <v>-1.25</v>
      </c>
      <c r="BV1318">
        <v>-1</v>
      </c>
    </row>
    <row r="1319" spans="1:74" x14ac:dyDescent="0.25">
      <c r="A1319" t="s">
        <v>286</v>
      </c>
      <c r="B1319" t="s">
        <v>171</v>
      </c>
      <c r="C1319" t="s">
        <v>104</v>
      </c>
      <c r="D1319">
        <v>2.2000000000000002</v>
      </c>
      <c r="E1319">
        <v>0.1</v>
      </c>
      <c r="F1319">
        <v>0.25</v>
      </c>
      <c r="G1319" t="s">
        <v>111</v>
      </c>
      <c r="H1319">
        <v>199</v>
      </c>
      <c r="I1319">
        <v>1.1299999999999999</v>
      </c>
      <c r="J1319" t="s">
        <v>106</v>
      </c>
      <c r="K1319" t="s">
        <v>67</v>
      </c>
      <c r="L1319">
        <v>0</v>
      </c>
      <c r="M1319" t="s">
        <v>116</v>
      </c>
      <c r="N1319" t="s">
        <v>107</v>
      </c>
      <c r="O1319">
        <v>-1.65</v>
      </c>
      <c r="P1319">
        <v>-1.45</v>
      </c>
      <c r="Q1319">
        <v>-1.29</v>
      </c>
      <c r="R1319" t="s">
        <v>142</v>
      </c>
      <c r="S1319">
        <v>4.7</v>
      </c>
      <c r="T1319" t="s">
        <v>65</v>
      </c>
      <c r="U1319" t="s">
        <v>1437</v>
      </c>
      <c r="V1319" t="s">
        <v>108</v>
      </c>
      <c r="W1319" t="s">
        <v>286</v>
      </c>
      <c r="X1319">
        <v>0.11</v>
      </c>
      <c r="Y1319">
        <v>0.26</v>
      </c>
      <c r="Z1319">
        <v>-1</v>
      </c>
      <c r="AA1319" t="s">
        <v>65</v>
      </c>
      <c r="AB1319" t="s">
        <v>92</v>
      </c>
      <c r="AC1319">
        <v>-1.45</v>
      </c>
      <c r="AD1319">
        <v>2021</v>
      </c>
      <c r="AE1319">
        <v>182.6</v>
      </c>
      <c r="AF1319">
        <v>365</v>
      </c>
      <c r="AG1319" t="s">
        <v>93</v>
      </c>
      <c r="AH1319" t="s">
        <v>66</v>
      </c>
      <c r="AI1319">
        <v>1536</v>
      </c>
      <c r="AJ1319">
        <v>0.36</v>
      </c>
      <c r="AK1319" t="s">
        <v>109</v>
      </c>
      <c r="AL1319">
        <v>457833</v>
      </c>
      <c r="AM1319" t="s">
        <v>1438</v>
      </c>
      <c r="AN1319" t="s">
        <v>67</v>
      </c>
      <c r="AO1319" t="s">
        <v>123</v>
      </c>
      <c r="AP1319" t="s">
        <v>124</v>
      </c>
      <c r="AQ1319" t="s">
        <v>68</v>
      </c>
      <c r="AR1319" t="s">
        <v>93</v>
      </c>
      <c r="AS1319" t="s">
        <v>67</v>
      </c>
      <c r="AT1319" t="s">
        <v>146</v>
      </c>
      <c r="AU1319" t="s">
        <v>125</v>
      </c>
      <c r="AV1319" t="s">
        <v>67</v>
      </c>
      <c r="AW1319" t="s">
        <v>126</v>
      </c>
      <c r="AX1319" t="s">
        <v>156</v>
      </c>
      <c r="AY1319" t="s">
        <v>110</v>
      </c>
      <c r="AZ1319">
        <v>224</v>
      </c>
      <c r="BA1319" t="s">
        <v>67</v>
      </c>
      <c r="BB1319">
        <v>0</v>
      </c>
      <c r="BC1319">
        <v>0.16</v>
      </c>
      <c r="BD1319">
        <v>1.8</v>
      </c>
      <c r="BE1319">
        <v>1.8</v>
      </c>
      <c r="BF1319" t="s">
        <v>70</v>
      </c>
      <c r="BG1319" t="s">
        <v>128</v>
      </c>
      <c r="BH1319" t="s">
        <v>1352</v>
      </c>
      <c r="BI1319" t="s">
        <v>67</v>
      </c>
      <c r="BJ1319" t="s">
        <v>147</v>
      </c>
      <c r="BK1319" t="s">
        <v>67</v>
      </c>
      <c r="BL1319" t="s">
        <v>130</v>
      </c>
      <c r="BM1319">
        <v>47.475999999999999</v>
      </c>
      <c r="BN1319">
        <v>20.64</v>
      </c>
      <c r="BO1319">
        <v>0.2</v>
      </c>
      <c r="BP1319">
        <v>1.2</v>
      </c>
      <c r="BQ1319" t="s">
        <v>148</v>
      </c>
      <c r="BR1319" t="s">
        <v>139</v>
      </c>
      <c r="BS1319" t="s">
        <v>133</v>
      </c>
      <c r="BT1319" t="s">
        <v>98</v>
      </c>
      <c r="BU1319">
        <v>-1.25</v>
      </c>
      <c r="BV1319">
        <v>-1</v>
      </c>
    </row>
    <row r="1320" spans="1:74" x14ac:dyDescent="0.25">
      <c r="A1320" t="s">
        <v>286</v>
      </c>
      <c r="B1320" t="s">
        <v>171</v>
      </c>
      <c r="C1320" t="s">
        <v>104</v>
      </c>
      <c r="D1320">
        <v>1.4</v>
      </c>
      <c r="E1320">
        <v>0.08</v>
      </c>
      <c r="F1320" t="s">
        <v>67</v>
      </c>
      <c r="G1320" t="s">
        <v>111</v>
      </c>
      <c r="H1320">
        <v>199</v>
      </c>
      <c r="I1320">
        <v>1.1299999999999999</v>
      </c>
      <c r="J1320" t="s">
        <v>106</v>
      </c>
      <c r="K1320" t="s">
        <v>67</v>
      </c>
      <c r="L1320">
        <v>0</v>
      </c>
      <c r="M1320" t="s">
        <v>116</v>
      </c>
      <c r="N1320" t="s">
        <v>107</v>
      </c>
      <c r="O1320">
        <v>-1.2</v>
      </c>
      <c r="P1320">
        <v>-1.45</v>
      </c>
      <c r="Q1320">
        <v>-1.33</v>
      </c>
      <c r="R1320" t="s">
        <v>72</v>
      </c>
      <c r="S1320">
        <v>7.6</v>
      </c>
      <c r="T1320" t="s">
        <v>65</v>
      </c>
      <c r="U1320" t="s">
        <v>1439</v>
      </c>
      <c r="V1320" t="s">
        <v>108</v>
      </c>
      <c r="W1320" t="s">
        <v>286</v>
      </c>
      <c r="X1320">
        <v>0.09</v>
      </c>
      <c r="Y1320" t="s">
        <v>67</v>
      </c>
      <c r="Z1320">
        <v>-1.02</v>
      </c>
      <c r="AA1320" t="s">
        <v>65</v>
      </c>
      <c r="AB1320" t="s">
        <v>92</v>
      </c>
      <c r="AC1320">
        <v>-1.45</v>
      </c>
      <c r="AD1320">
        <v>2021</v>
      </c>
      <c r="AE1320">
        <v>117.7</v>
      </c>
      <c r="AF1320">
        <v>235</v>
      </c>
      <c r="AG1320" t="s">
        <v>93</v>
      </c>
      <c r="AH1320" t="s">
        <v>66</v>
      </c>
      <c r="AI1320">
        <v>1536</v>
      </c>
      <c r="AJ1320">
        <v>0.38</v>
      </c>
      <c r="AK1320" t="s">
        <v>109</v>
      </c>
      <c r="AL1320">
        <v>457834</v>
      </c>
      <c r="AM1320" t="s">
        <v>1440</v>
      </c>
      <c r="AN1320" t="s">
        <v>67</v>
      </c>
      <c r="AO1320" t="s">
        <v>123</v>
      </c>
      <c r="AP1320" t="s">
        <v>124</v>
      </c>
      <c r="AQ1320" t="s">
        <v>68</v>
      </c>
      <c r="AR1320" t="s">
        <v>93</v>
      </c>
      <c r="AS1320" t="s">
        <v>67</v>
      </c>
      <c r="AT1320" t="s">
        <v>146</v>
      </c>
      <c r="AU1320" t="s">
        <v>125</v>
      </c>
      <c r="AV1320" t="s">
        <v>67</v>
      </c>
      <c r="AW1320" t="s">
        <v>126</v>
      </c>
      <c r="AX1320" t="s">
        <v>563</v>
      </c>
      <c r="AY1320" t="s">
        <v>110</v>
      </c>
      <c r="AZ1320">
        <v>35</v>
      </c>
      <c r="BA1320" t="s">
        <v>67</v>
      </c>
      <c r="BB1320">
        <v>0</v>
      </c>
      <c r="BC1320">
        <v>0.12</v>
      </c>
      <c r="BD1320">
        <v>3.2</v>
      </c>
      <c r="BE1320">
        <v>3.2</v>
      </c>
      <c r="BF1320" t="s">
        <v>70</v>
      </c>
      <c r="BG1320" t="s">
        <v>128</v>
      </c>
      <c r="BH1320" t="s">
        <v>1352</v>
      </c>
      <c r="BI1320" t="s">
        <v>67</v>
      </c>
      <c r="BJ1320" t="s">
        <v>147</v>
      </c>
      <c r="BK1320" t="s">
        <v>67</v>
      </c>
      <c r="BL1320" t="s">
        <v>130</v>
      </c>
      <c r="BM1320" t="s">
        <v>67</v>
      </c>
      <c r="BN1320">
        <v>10.64</v>
      </c>
      <c r="BO1320">
        <v>0.2</v>
      </c>
      <c r="BP1320">
        <v>1.2</v>
      </c>
      <c r="BQ1320" t="s">
        <v>148</v>
      </c>
      <c r="BR1320" t="s">
        <v>139</v>
      </c>
      <c r="BS1320" t="s">
        <v>133</v>
      </c>
      <c r="BT1320" t="s">
        <v>98</v>
      </c>
      <c r="BU1320">
        <v>-1.25</v>
      </c>
      <c r="BV1320">
        <v>-1</v>
      </c>
    </row>
    <row r="1321" spans="1:74" x14ac:dyDescent="0.25">
      <c r="A1321" t="s">
        <v>286</v>
      </c>
      <c r="B1321" t="s">
        <v>171</v>
      </c>
      <c r="C1321" t="s">
        <v>104</v>
      </c>
      <c r="D1321">
        <v>2.2000000000000002</v>
      </c>
      <c r="E1321">
        <v>0.05</v>
      </c>
      <c r="F1321" t="s">
        <v>67</v>
      </c>
      <c r="G1321" t="s">
        <v>111</v>
      </c>
      <c r="H1321">
        <v>199</v>
      </c>
      <c r="I1321">
        <v>1.1299999999999999</v>
      </c>
      <c r="J1321" t="s">
        <v>106</v>
      </c>
      <c r="K1321" t="s">
        <v>67</v>
      </c>
      <c r="L1321">
        <v>0</v>
      </c>
      <c r="M1321" t="s">
        <v>116</v>
      </c>
      <c r="N1321" t="s">
        <v>107</v>
      </c>
      <c r="O1321">
        <v>-1.2</v>
      </c>
      <c r="P1321">
        <v>-1.37</v>
      </c>
      <c r="Q1321">
        <v>-1.24</v>
      </c>
      <c r="R1321" t="s">
        <v>72</v>
      </c>
      <c r="S1321">
        <v>7.7</v>
      </c>
      <c r="T1321" t="s">
        <v>65</v>
      </c>
      <c r="U1321" t="s">
        <v>1439</v>
      </c>
      <c r="V1321" t="s">
        <v>108</v>
      </c>
      <c r="W1321" t="s">
        <v>286</v>
      </c>
      <c r="X1321">
        <v>0.06</v>
      </c>
      <c r="Y1321" t="s">
        <v>67</v>
      </c>
      <c r="Z1321">
        <v>-1.05</v>
      </c>
      <c r="AA1321" t="s">
        <v>65</v>
      </c>
      <c r="AB1321" t="s">
        <v>92</v>
      </c>
      <c r="AC1321">
        <v>-1.37</v>
      </c>
      <c r="AD1321">
        <v>2021</v>
      </c>
      <c r="AE1321">
        <v>171.3</v>
      </c>
      <c r="AF1321">
        <v>343</v>
      </c>
      <c r="AG1321" t="s">
        <v>93</v>
      </c>
      <c r="AH1321" t="s">
        <v>66</v>
      </c>
      <c r="AI1321">
        <v>1536</v>
      </c>
      <c r="AJ1321">
        <v>0.22</v>
      </c>
      <c r="AK1321" t="s">
        <v>109</v>
      </c>
      <c r="AL1321">
        <v>457835</v>
      </c>
      <c r="AM1321" t="s">
        <v>1440</v>
      </c>
      <c r="AN1321" t="s">
        <v>67</v>
      </c>
      <c r="AO1321" t="s">
        <v>123</v>
      </c>
      <c r="AP1321" t="s">
        <v>124</v>
      </c>
      <c r="AQ1321" t="s">
        <v>68</v>
      </c>
      <c r="AR1321" t="s">
        <v>93</v>
      </c>
      <c r="AS1321" t="s">
        <v>67</v>
      </c>
      <c r="AT1321" t="s">
        <v>146</v>
      </c>
      <c r="AU1321" t="s">
        <v>125</v>
      </c>
      <c r="AV1321" t="s">
        <v>67</v>
      </c>
      <c r="AW1321" t="s">
        <v>126</v>
      </c>
      <c r="AX1321" t="s">
        <v>563</v>
      </c>
      <c r="AY1321" t="s">
        <v>110</v>
      </c>
      <c r="AZ1321">
        <v>36</v>
      </c>
      <c r="BA1321" t="s">
        <v>67</v>
      </c>
      <c r="BB1321">
        <v>0</v>
      </c>
      <c r="BC1321">
        <v>0.13</v>
      </c>
      <c r="BD1321">
        <v>3.2</v>
      </c>
      <c r="BE1321">
        <v>3.2</v>
      </c>
      <c r="BF1321" t="s">
        <v>70</v>
      </c>
      <c r="BG1321" t="s">
        <v>128</v>
      </c>
      <c r="BH1321" t="s">
        <v>1352</v>
      </c>
      <c r="BI1321" t="s">
        <v>67</v>
      </c>
      <c r="BJ1321" t="s">
        <v>147</v>
      </c>
      <c r="BK1321" t="s">
        <v>67</v>
      </c>
      <c r="BL1321" t="s">
        <v>130</v>
      </c>
      <c r="BM1321" t="s">
        <v>67</v>
      </c>
      <c r="BN1321">
        <v>9.68</v>
      </c>
      <c r="BO1321">
        <v>0.12</v>
      </c>
      <c r="BP1321">
        <v>1.3</v>
      </c>
      <c r="BQ1321" t="s">
        <v>148</v>
      </c>
      <c r="BR1321" t="s">
        <v>139</v>
      </c>
      <c r="BS1321" t="s">
        <v>133</v>
      </c>
      <c r="BT1321" t="s">
        <v>98</v>
      </c>
      <c r="BU1321">
        <v>-1.25</v>
      </c>
      <c r="BV1321">
        <v>-1</v>
      </c>
    </row>
    <row r="1322" spans="1:74" x14ac:dyDescent="0.25">
      <c r="A1322" t="s">
        <v>286</v>
      </c>
      <c r="B1322" t="s">
        <v>171</v>
      </c>
      <c r="C1322" t="s">
        <v>104</v>
      </c>
      <c r="D1322">
        <v>3.4</v>
      </c>
      <c r="E1322">
        <v>0.14000000000000001</v>
      </c>
      <c r="F1322" t="s">
        <v>67</v>
      </c>
      <c r="G1322" t="s">
        <v>111</v>
      </c>
      <c r="H1322">
        <v>199</v>
      </c>
      <c r="I1322">
        <v>1.1299999999999999</v>
      </c>
      <c r="J1322" t="s">
        <v>106</v>
      </c>
      <c r="K1322" t="s">
        <v>67</v>
      </c>
      <c r="L1322">
        <v>0</v>
      </c>
      <c r="M1322" t="s">
        <v>116</v>
      </c>
      <c r="N1322" t="s">
        <v>107</v>
      </c>
      <c r="O1322">
        <v>-1.2</v>
      </c>
      <c r="P1322">
        <v>-1.43</v>
      </c>
      <c r="Q1322">
        <v>-1.29</v>
      </c>
      <c r="R1322" t="s">
        <v>72</v>
      </c>
      <c r="S1322">
        <v>8</v>
      </c>
      <c r="T1322" t="s">
        <v>65</v>
      </c>
      <c r="U1322" t="s">
        <v>1439</v>
      </c>
      <c r="V1322" t="s">
        <v>108</v>
      </c>
      <c r="W1322" t="s">
        <v>286</v>
      </c>
      <c r="X1322">
        <v>0.16</v>
      </c>
      <c r="Y1322" t="s">
        <v>67</v>
      </c>
      <c r="Z1322">
        <v>-1</v>
      </c>
      <c r="AA1322" t="s">
        <v>65</v>
      </c>
      <c r="AB1322" t="s">
        <v>92</v>
      </c>
      <c r="AC1322">
        <v>-1.43</v>
      </c>
      <c r="AD1322">
        <v>2021</v>
      </c>
      <c r="AE1322">
        <v>210.5</v>
      </c>
      <c r="AF1322">
        <v>421</v>
      </c>
      <c r="AG1322" t="s">
        <v>93</v>
      </c>
      <c r="AH1322" t="s">
        <v>66</v>
      </c>
      <c r="AI1322">
        <v>1536</v>
      </c>
      <c r="AJ1322">
        <v>0.48</v>
      </c>
      <c r="AK1322" t="s">
        <v>109</v>
      </c>
      <c r="AL1322">
        <v>457836</v>
      </c>
      <c r="AM1322" t="s">
        <v>1440</v>
      </c>
      <c r="AN1322" t="s">
        <v>67</v>
      </c>
      <c r="AO1322" t="s">
        <v>123</v>
      </c>
      <c r="AP1322" t="s">
        <v>124</v>
      </c>
      <c r="AQ1322" t="s">
        <v>68</v>
      </c>
      <c r="AR1322" t="s">
        <v>93</v>
      </c>
      <c r="AS1322" t="s">
        <v>67</v>
      </c>
      <c r="AT1322" t="s">
        <v>146</v>
      </c>
      <c r="AU1322" t="s">
        <v>125</v>
      </c>
      <c r="AV1322" t="s">
        <v>67</v>
      </c>
      <c r="AW1322" t="s">
        <v>126</v>
      </c>
      <c r="AX1322" t="s">
        <v>563</v>
      </c>
      <c r="AY1322" t="s">
        <v>110</v>
      </c>
      <c r="AZ1322">
        <v>50</v>
      </c>
      <c r="BA1322" t="s">
        <v>67</v>
      </c>
      <c r="BB1322">
        <v>0</v>
      </c>
      <c r="BC1322">
        <v>0.14000000000000001</v>
      </c>
      <c r="BD1322">
        <v>3.2</v>
      </c>
      <c r="BE1322">
        <v>3.2</v>
      </c>
      <c r="BF1322" t="s">
        <v>70</v>
      </c>
      <c r="BG1322" t="s">
        <v>128</v>
      </c>
      <c r="BH1322" t="s">
        <v>1352</v>
      </c>
      <c r="BI1322" t="s">
        <v>67</v>
      </c>
      <c r="BJ1322" t="s">
        <v>147</v>
      </c>
      <c r="BK1322" t="s">
        <v>67</v>
      </c>
      <c r="BL1322" t="s">
        <v>130</v>
      </c>
      <c r="BM1322" t="s">
        <v>67</v>
      </c>
      <c r="BN1322">
        <v>33.29</v>
      </c>
      <c r="BO1322">
        <v>0.18</v>
      </c>
      <c r="BP1322">
        <v>1.6</v>
      </c>
      <c r="BQ1322" t="s">
        <v>148</v>
      </c>
      <c r="BR1322" t="s">
        <v>139</v>
      </c>
      <c r="BS1322" t="s">
        <v>133</v>
      </c>
      <c r="BT1322" t="s">
        <v>98</v>
      </c>
      <c r="BU1322">
        <v>-1.25</v>
      </c>
      <c r="BV1322">
        <v>-1</v>
      </c>
    </row>
    <row r="1323" spans="1:74" x14ac:dyDescent="0.25">
      <c r="A1323" t="s">
        <v>164</v>
      </c>
      <c r="B1323" t="s">
        <v>150</v>
      </c>
      <c r="C1323" t="s">
        <v>165</v>
      </c>
      <c r="D1323">
        <v>1.8</v>
      </c>
      <c r="E1323">
        <v>0.27</v>
      </c>
      <c r="F1323" t="s">
        <v>67</v>
      </c>
      <c r="G1323" t="s">
        <v>73</v>
      </c>
      <c r="H1323">
        <v>199</v>
      </c>
      <c r="I1323">
        <v>1.1299999999999999</v>
      </c>
      <c r="J1323" t="s">
        <v>89</v>
      </c>
      <c r="K1323" t="s">
        <v>67</v>
      </c>
      <c r="L1323">
        <v>0</v>
      </c>
      <c r="M1323" t="s">
        <v>116</v>
      </c>
      <c r="N1323" t="s">
        <v>160</v>
      </c>
      <c r="O1323">
        <v>-1.2</v>
      </c>
      <c r="P1323">
        <v>-1.74</v>
      </c>
      <c r="Q1323">
        <v>-1.46</v>
      </c>
      <c r="R1323" t="s">
        <v>72</v>
      </c>
      <c r="S1323">
        <v>6.9</v>
      </c>
      <c r="T1323" t="s">
        <v>65</v>
      </c>
      <c r="U1323" t="s">
        <v>1441</v>
      </c>
      <c r="V1323" t="s">
        <v>144</v>
      </c>
      <c r="W1323" t="s">
        <v>164</v>
      </c>
      <c r="X1323">
        <v>0.31</v>
      </c>
      <c r="Y1323" t="s">
        <v>67</v>
      </c>
      <c r="Z1323">
        <v>-1.02</v>
      </c>
      <c r="AA1323" t="s">
        <v>65</v>
      </c>
      <c r="AB1323" t="s">
        <v>100</v>
      </c>
      <c r="AC1323">
        <v>-1.74</v>
      </c>
      <c r="AD1323">
        <v>2021</v>
      </c>
      <c r="AE1323">
        <v>118.8</v>
      </c>
      <c r="AF1323">
        <v>238</v>
      </c>
      <c r="AG1323" t="s">
        <v>93</v>
      </c>
      <c r="AH1323" t="s">
        <v>66</v>
      </c>
      <c r="AI1323">
        <v>1536</v>
      </c>
      <c r="AJ1323">
        <v>0.81</v>
      </c>
      <c r="AK1323" t="s">
        <v>109</v>
      </c>
      <c r="AL1323">
        <v>457839</v>
      </c>
      <c r="AM1323" t="s">
        <v>1442</v>
      </c>
      <c r="AN1323" t="s">
        <v>67</v>
      </c>
      <c r="AO1323" t="s">
        <v>123</v>
      </c>
      <c r="AP1323" t="s">
        <v>124</v>
      </c>
      <c r="AQ1323" t="s">
        <v>68</v>
      </c>
      <c r="AR1323" t="s">
        <v>93</v>
      </c>
      <c r="AS1323" t="s">
        <v>67</v>
      </c>
      <c r="AT1323" t="s">
        <v>146</v>
      </c>
      <c r="AU1323" t="s">
        <v>125</v>
      </c>
      <c r="AV1323" t="s">
        <v>67</v>
      </c>
      <c r="AW1323" t="s">
        <v>126</v>
      </c>
      <c r="AX1323" t="s">
        <v>194</v>
      </c>
      <c r="AY1323" t="s">
        <v>110</v>
      </c>
      <c r="AZ1323">
        <v>1060</v>
      </c>
      <c r="BA1323" t="s">
        <v>67</v>
      </c>
      <c r="BB1323">
        <v>0</v>
      </c>
      <c r="BC1323">
        <v>0.28000000000000003</v>
      </c>
      <c r="BD1323">
        <v>2.7</v>
      </c>
      <c r="BE1323">
        <v>2.7</v>
      </c>
      <c r="BF1323" t="s">
        <v>70</v>
      </c>
      <c r="BG1323" t="s">
        <v>99</v>
      </c>
      <c r="BH1323" t="s">
        <v>1352</v>
      </c>
      <c r="BI1323" t="s">
        <v>67</v>
      </c>
      <c r="BJ1323" t="s">
        <v>147</v>
      </c>
      <c r="BK1323" t="s">
        <v>67</v>
      </c>
      <c r="BL1323" t="s">
        <v>97</v>
      </c>
      <c r="BM1323" t="s">
        <v>67</v>
      </c>
      <c r="BN1323">
        <v>36.25</v>
      </c>
      <c r="BO1323">
        <v>0.49</v>
      </c>
      <c r="BP1323">
        <v>1.5</v>
      </c>
      <c r="BQ1323" t="s">
        <v>148</v>
      </c>
      <c r="BR1323" t="s">
        <v>1402</v>
      </c>
      <c r="BS1323" t="s">
        <v>133</v>
      </c>
      <c r="BT1323" t="s">
        <v>98</v>
      </c>
      <c r="BU1323">
        <v>-1.25</v>
      </c>
      <c r="BV1323">
        <v>-1</v>
      </c>
    </row>
    <row r="1324" spans="1:74" x14ac:dyDescent="0.25">
      <c r="A1324" t="s">
        <v>140</v>
      </c>
      <c r="B1324" t="s">
        <v>103</v>
      </c>
      <c r="C1324" t="s">
        <v>141</v>
      </c>
      <c r="D1324">
        <v>1.1000000000000001</v>
      </c>
      <c r="E1324">
        <v>0.5</v>
      </c>
      <c r="F1324" t="s">
        <v>67</v>
      </c>
      <c r="G1324" t="s">
        <v>88</v>
      </c>
      <c r="H1324">
        <v>199</v>
      </c>
      <c r="I1324">
        <v>1.1299999999999999</v>
      </c>
      <c r="J1324" t="s">
        <v>106</v>
      </c>
      <c r="K1324" t="s">
        <v>67</v>
      </c>
      <c r="L1324">
        <v>0</v>
      </c>
      <c r="M1324" t="s">
        <v>116</v>
      </c>
      <c r="N1324" t="s">
        <v>107</v>
      </c>
      <c r="O1324">
        <v>-0.4</v>
      </c>
      <c r="P1324">
        <v>-0.39</v>
      </c>
      <c r="Q1324">
        <v>-0.39</v>
      </c>
      <c r="R1324" t="s">
        <v>142</v>
      </c>
      <c r="S1324">
        <v>8.6999999999999993</v>
      </c>
      <c r="T1324" t="s">
        <v>65</v>
      </c>
      <c r="U1324" t="s">
        <v>1443</v>
      </c>
      <c r="V1324" t="s">
        <v>108</v>
      </c>
      <c r="W1324" t="s">
        <v>140</v>
      </c>
      <c r="X1324">
        <v>0.56999999999999995</v>
      </c>
      <c r="Y1324" t="s">
        <v>67</v>
      </c>
      <c r="Z1324">
        <v>0.5</v>
      </c>
      <c r="AA1324" t="s">
        <v>65</v>
      </c>
      <c r="AB1324" t="s">
        <v>92</v>
      </c>
      <c r="AC1324">
        <v>-0.39</v>
      </c>
      <c r="AD1324">
        <v>2021</v>
      </c>
      <c r="AE1324">
        <v>25.7</v>
      </c>
      <c r="AF1324">
        <v>51</v>
      </c>
      <c r="AG1324" t="s">
        <v>93</v>
      </c>
      <c r="AH1324" t="s">
        <v>66</v>
      </c>
      <c r="AI1324">
        <v>1536</v>
      </c>
      <c r="AJ1324">
        <v>0</v>
      </c>
      <c r="AK1324" t="s">
        <v>109</v>
      </c>
      <c r="AL1324">
        <v>457837</v>
      </c>
      <c r="AM1324" t="s">
        <v>1038</v>
      </c>
      <c r="AN1324" t="s">
        <v>1093</v>
      </c>
      <c r="AO1324" t="s">
        <v>123</v>
      </c>
      <c r="AP1324" t="s">
        <v>124</v>
      </c>
      <c r="AQ1324" t="s">
        <v>68</v>
      </c>
      <c r="AR1324" t="s">
        <v>93</v>
      </c>
      <c r="AS1324" t="s">
        <v>67</v>
      </c>
      <c r="AT1324" t="s">
        <v>146</v>
      </c>
      <c r="AU1324" t="s">
        <v>125</v>
      </c>
      <c r="AV1324" t="s">
        <v>67</v>
      </c>
      <c r="AW1324" t="s">
        <v>126</v>
      </c>
      <c r="AX1324" t="s">
        <v>255</v>
      </c>
      <c r="AY1324" t="s">
        <v>110</v>
      </c>
      <c r="AZ1324">
        <v>819</v>
      </c>
      <c r="BA1324" t="s">
        <v>67</v>
      </c>
      <c r="BB1324">
        <v>0</v>
      </c>
      <c r="BC1324">
        <v>0</v>
      </c>
      <c r="BD1324">
        <v>2.2000000000000002</v>
      </c>
      <c r="BE1324">
        <v>2.2000000000000002</v>
      </c>
      <c r="BF1324" t="s">
        <v>70</v>
      </c>
      <c r="BG1324" t="s">
        <v>99</v>
      </c>
      <c r="BH1324" t="s">
        <v>1352</v>
      </c>
      <c r="BI1324" t="s">
        <v>67</v>
      </c>
      <c r="BJ1324" t="s">
        <v>147</v>
      </c>
      <c r="BK1324" t="s">
        <v>67</v>
      </c>
      <c r="BL1324" t="s">
        <v>97</v>
      </c>
      <c r="BM1324" t="s">
        <v>67</v>
      </c>
      <c r="BN1324">
        <v>14.51</v>
      </c>
      <c r="BO1324">
        <v>0.89</v>
      </c>
      <c r="BP1324">
        <v>4.3</v>
      </c>
      <c r="BQ1324" t="s">
        <v>190</v>
      </c>
      <c r="BR1324" t="s">
        <v>247</v>
      </c>
      <c r="BS1324" t="s">
        <v>133</v>
      </c>
      <c r="BT1324" t="s">
        <v>98</v>
      </c>
      <c r="BU1324">
        <v>-1.25</v>
      </c>
      <c r="BV1324">
        <v>-1</v>
      </c>
    </row>
    <row r="1325" spans="1:74" x14ac:dyDescent="0.25">
      <c r="A1325" t="s">
        <v>140</v>
      </c>
      <c r="B1325" t="s">
        <v>103</v>
      </c>
      <c r="C1325" t="s">
        <v>141</v>
      </c>
      <c r="D1325">
        <v>1.2</v>
      </c>
      <c r="E1325">
        <v>0.5</v>
      </c>
      <c r="F1325" t="s">
        <v>67</v>
      </c>
      <c r="G1325" t="s">
        <v>73</v>
      </c>
      <c r="H1325">
        <v>199</v>
      </c>
      <c r="I1325">
        <v>1.1299999999999999</v>
      </c>
      <c r="J1325" t="s">
        <v>112</v>
      </c>
      <c r="K1325" t="s">
        <v>67</v>
      </c>
      <c r="L1325">
        <v>0</v>
      </c>
      <c r="M1325" t="s">
        <v>116</v>
      </c>
      <c r="N1325" t="s">
        <v>160</v>
      </c>
      <c r="O1325">
        <v>-0.4</v>
      </c>
      <c r="P1325">
        <v>-0.39</v>
      </c>
      <c r="Q1325">
        <v>-0.39</v>
      </c>
      <c r="R1325" t="s">
        <v>142</v>
      </c>
      <c r="S1325">
        <v>8.6999999999999993</v>
      </c>
      <c r="T1325" t="s">
        <v>65</v>
      </c>
      <c r="U1325" t="s">
        <v>1443</v>
      </c>
      <c r="V1325" t="s">
        <v>144</v>
      </c>
      <c r="W1325" t="s">
        <v>140</v>
      </c>
      <c r="X1325">
        <v>0.56999999999999995</v>
      </c>
      <c r="Y1325" t="s">
        <v>67</v>
      </c>
      <c r="Z1325">
        <v>0.5</v>
      </c>
      <c r="AA1325" t="s">
        <v>65</v>
      </c>
      <c r="AB1325" t="s">
        <v>100</v>
      </c>
      <c r="AC1325">
        <v>-0.39</v>
      </c>
      <c r="AD1325">
        <v>2021</v>
      </c>
      <c r="AE1325">
        <v>27.5</v>
      </c>
      <c r="AF1325">
        <v>55</v>
      </c>
      <c r="AG1325" t="s">
        <v>93</v>
      </c>
      <c r="AH1325" t="s">
        <v>66</v>
      </c>
      <c r="AI1325">
        <v>1536</v>
      </c>
      <c r="AJ1325">
        <v>0</v>
      </c>
      <c r="AK1325" t="s">
        <v>109</v>
      </c>
      <c r="AL1325">
        <v>457838</v>
      </c>
      <c r="AM1325" t="s">
        <v>1038</v>
      </c>
      <c r="AN1325" t="s">
        <v>1093</v>
      </c>
      <c r="AO1325" t="s">
        <v>123</v>
      </c>
      <c r="AP1325" t="s">
        <v>124</v>
      </c>
      <c r="AQ1325" t="s">
        <v>68</v>
      </c>
      <c r="AR1325" t="s">
        <v>93</v>
      </c>
      <c r="AS1325" t="s">
        <v>67</v>
      </c>
      <c r="AT1325" t="s">
        <v>146</v>
      </c>
      <c r="AU1325" t="s">
        <v>125</v>
      </c>
      <c r="AV1325" t="s">
        <v>67</v>
      </c>
      <c r="AW1325" t="s">
        <v>126</v>
      </c>
      <c r="AX1325" t="s">
        <v>255</v>
      </c>
      <c r="AY1325" t="s">
        <v>110</v>
      </c>
      <c r="AZ1325">
        <v>819</v>
      </c>
      <c r="BA1325" t="s">
        <v>67</v>
      </c>
      <c r="BB1325">
        <v>0</v>
      </c>
      <c r="BC1325">
        <v>0</v>
      </c>
      <c r="BD1325">
        <v>2.2000000000000002</v>
      </c>
      <c r="BE1325">
        <v>2.2000000000000002</v>
      </c>
      <c r="BF1325" t="s">
        <v>70</v>
      </c>
      <c r="BG1325" t="s">
        <v>99</v>
      </c>
      <c r="BH1325" t="s">
        <v>1352</v>
      </c>
      <c r="BI1325" t="s">
        <v>67</v>
      </c>
      <c r="BJ1325" t="s">
        <v>147</v>
      </c>
      <c r="BK1325" t="s">
        <v>67</v>
      </c>
      <c r="BL1325" t="s">
        <v>97</v>
      </c>
      <c r="BM1325" t="s">
        <v>67</v>
      </c>
      <c r="BN1325">
        <v>15.55</v>
      </c>
      <c r="BO1325">
        <v>0.89</v>
      </c>
      <c r="BP1325">
        <v>4.3</v>
      </c>
      <c r="BQ1325" t="s">
        <v>190</v>
      </c>
      <c r="BR1325" t="s">
        <v>247</v>
      </c>
      <c r="BS1325" t="s">
        <v>133</v>
      </c>
      <c r="BT1325" t="s">
        <v>98</v>
      </c>
      <c r="BU1325">
        <v>-1.25</v>
      </c>
      <c r="BV1325">
        <v>-1</v>
      </c>
    </row>
    <row r="1326" spans="1:74" x14ac:dyDescent="0.25">
      <c r="A1326" t="s">
        <v>140</v>
      </c>
      <c r="B1326" t="s">
        <v>103</v>
      </c>
      <c r="C1326" t="s">
        <v>141</v>
      </c>
      <c r="D1326">
        <v>2.2000000000000002</v>
      </c>
      <c r="E1326">
        <v>7.0000000000000007E-2</v>
      </c>
      <c r="F1326" t="s">
        <v>67</v>
      </c>
      <c r="G1326" t="s">
        <v>88</v>
      </c>
      <c r="H1326">
        <v>199</v>
      </c>
      <c r="I1326">
        <v>1.1299999999999999</v>
      </c>
      <c r="J1326" t="s">
        <v>106</v>
      </c>
      <c r="K1326" t="s">
        <v>67</v>
      </c>
      <c r="L1326">
        <v>0</v>
      </c>
      <c r="M1326" t="s">
        <v>116</v>
      </c>
      <c r="N1326" t="s">
        <v>107</v>
      </c>
      <c r="O1326">
        <v>-1.25</v>
      </c>
      <c r="P1326">
        <v>-1.23</v>
      </c>
      <c r="Q1326">
        <v>-1.1499999999999999</v>
      </c>
      <c r="R1326" t="s">
        <v>142</v>
      </c>
      <c r="S1326">
        <v>6.2</v>
      </c>
      <c r="T1326" t="s">
        <v>65</v>
      </c>
      <c r="U1326" t="s">
        <v>1444</v>
      </c>
      <c r="V1326" t="s">
        <v>108</v>
      </c>
      <c r="W1326" t="s">
        <v>140</v>
      </c>
      <c r="X1326">
        <v>0.08</v>
      </c>
      <c r="Y1326" t="s">
        <v>67</v>
      </c>
      <c r="Z1326">
        <v>-0.79</v>
      </c>
      <c r="AA1326" t="s">
        <v>65</v>
      </c>
      <c r="AB1326" t="s">
        <v>92</v>
      </c>
      <c r="AC1326">
        <v>-1.23</v>
      </c>
      <c r="AD1326">
        <v>2021</v>
      </c>
      <c r="AE1326">
        <v>155.6</v>
      </c>
      <c r="AF1326">
        <v>311</v>
      </c>
      <c r="AG1326" t="s">
        <v>93</v>
      </c>
      <c r="AH1326" t="s">
        <v>66</v>
      </c>
      <c r="AI1326">
        <v>1536</v>
      </c>
      <c r="AJ1326">
        <v>0.48</v>
      </c>
      <c r="AK1326" t="s">
        <v>109</v>
      </c>
      <c r="AL1326">
        <v>457840</v>
      </c>
      <c r="AM1326" t="s">
        <v>1445</v>
      </c>
      <c r="AN1326" t="s">
        <v>67</v>
      </c>
      <c r="AO1326" t="s">
        <v>123</v>
      </c>
      <c r="AP1326" t="s">
        <v>124</v>
      </c>
      <c r="AQ1326" t="s">
        <v>68</v>
      </c>
      <c r="AR1326" t="s">
        <v>93</v>
      </c>
      <c r="AS1326" t="s">
        <v>67</v>
      </c>
      <c r="AT1326" t="s">
        <v>146</v>
      </c>
      <c r="AU1326" t="s">
        <v>125</v>
      </c>
      <c r="AV1326" t="s">
        <v>67</v>
      </c>
      <c r="AW1326" t="s">
        <v>126</v>
      </c>
      <c r="AX1326" t="s">
        <v>290</v>
      </c>
      <c r="AY1326" t="s">
        <v>110</v>
      </c>
      <c r="AZ1326">
        <v>257</v>
      </c>
      <c r="BA1326" t="s">
        <v>67</v>
      </c>
      <c r="BB1326">
        <v>0</v>
      </c>
      <c r="BC1326">
        <v>0.08</v>
      </c>
      <c r="BD1326">
        <v>2.4</v>
      </c>
      <c r="BE1326">
        <v>2.4</v>
      </c>
      <c r="BF1326" t="s">
        <v>128</v>
      </c>
      <c r="BG1326" t="s">
        <v>128</v>
      </c>
      <c r="BH1326" t="s">
        <v>1352</v>
      </c>
      <c r="BI1326" t="s">
        <v>67</v>
      </c>
      <c r="BJ1326" t="s">
        <v>147</v>
      </c>
      <c r="BK1326" t="s">
        <v>67</v>
      </c>
      <c r="BL1326" t="s">
        <v>130</v>
      </c>
      <c r="BM1326" t="s">
        <v>67</v>
      </c>
      <c r="BN1326">
        <v>12.31</v>
      </c>
      <c r="BO1326">
        <v>0.13</v>
      </c>
      <c r="BP1326">
        <v>1.4</v>
      </c>
      <c r="BQ1326" t="s">
        <v>148</v>
      </c>
      <c r="BR1326" t="s">
        <v>1446</v>
      </c>
      <c r="BS1326" t="s">
        <v>133</v>
      </c>
      <c r="BT1326" t="s">
        <v>98</v>
      </c>
      <c r="BU1326">
        <v>-1.1000000000000001</v>
      </c>
      <c r="BV1326">
        <v>-0.85</v>
      </c>
    </row>
    <row r="1327" spans="1:74" x14ac:dyDescent="0.25">
      <c r="A1327" t="s">
        <v>140</v>
      </c>
      <c r="B1327" t="s">
        <v>103</v>
      </c>
      <c r="C1327" t="s">
        <v>141</v>
      </c>
      <c r="D1327">
        <v>1.7</v>
      </c>
      <c r="E1327">
        <v>0.13</v>
      </c>
      <c r="F1327" t="s">
        <v>67</v>
      </c>
      <c r="G1327" t="s">
        <v>88</v>
      </c>
      <c r="H1327">
        <v>199</v>
      </c>
      <c r="I1327">
        <v>1.1299999999999999</v>
      </c>
      <c r="J1327" t="s">
        <v>106</v>
      </c>
      <c r="K1327" t="s">
        <v>67</v>
      </c>
      <c r="L1327">
        <v>0</v>
      </c>
      <c r="M1327" t="s">
        <v>116</v>
      </c>
      <c r="N1327" t="s">
        <v>107</v>
      </c>
      <c r="O1327">
        <v>-1.25</v>
      </c>
      <c r="P1327">
        <v>-1.39</v>
      </c>
      <c r="Q1327">
        <v>-1.17</v>
      </c>
      <c r="R1327" t="s">
        <v>142</v>
      </c>
      <c r="S1327">
        <v>6.3</v>
      </c>
      <c r="T1327" t="s">
        <v>65</v>
      </c>
      <c r="U1327" t="s">
        <v>1444</v>
      </c>
      <c r="V1327" t="s">
        <v>108</v>
      </c>
      <c r="W1327" t="s">
        <v>140</v>
      </c>
      <c r="X1327">
        <v>0.15</v>
      </c>
      <c r="Y1327" t="s">
        <v>67</v>
      </c>
      <c r="Z1327">
        <v>-0.77</v>
      </c>
      <c r="AA1327" t="s">
        <v>65</v>
      </c>
      <c r="AB1327" t="s">
        <v>92</v>
      </c>
      <c r="AC1327">
        <v>-1.39</v>
      </c>
      <c r="AD1327">
        <v>2021</v>
      </c>
      <c r="AE1327">
        <v>110.1</v>
      </c>
      <c r="AF1327">
        <v>220</v>
      </c>
      <c r="AG1327" t="s">
        <v>93</v>
      </c>
      <c r="AH1327" t="s">
        <v>66</v>
      </c>
      <c r="AI1327">
        <v>1536</v>
      </c>
      <c r="AJ1327">
        <v>0.64</v>
      </c>
      <c r="AK1327" t="s">
        <v>109</v>
      </c>
      <c r="AL1327">
        <v>457841</v>
      </c>
      <c r="AM1327" t="s">
        <v>1445</v>
      </c>
      <c r="AN1327" t="s">
        <v>67</v>
      </c>
      <c r="AO1327" t="s">
        <v>123</v>
      </c>
      <c r="AP1327" t="s">
        <v>124</v>
      </c>
      <c r="AQ1327" t="s">
        <v>68</v>
      </c>
      <c r="AR1327" t="s">
        <v>93</v>
      </c>
      <c r="AS1327" t="s">
        <v>67</v>
      </c>
      <c r="AT1327" t="s">
        <v>146</v>
      </c>
      <c r="AU1327" t="s">
        <v>125</v>
      </c>
      <c r="AV1327" t="s">
        <v>67</v>
      </c>
      <c r="AW1327" t="s">
        <v>126</v>
      </c>
      <c r="AX1327" t="s">
        <v>290</v>
      </c>
      <c r="AY1327" t="s">
        <v>110</v>
      </c>
      <c r="AZ1327">
        <v>364</v>
      </c>
      <c r="BA1327" t="s">
        <v>67</v>
      </c>
      <c r="BB1327">
        <v>0</v>
      </c>
      <c r="BC1327">
        <v>0.22</v>
      </c>
      <c r="BD1327">
        <v>2.4</v>
      </c>
      <c r="BE1327">
        <v>2.4</v>
      </c>
      <c r="BF1327" t="s">
        <v>128</v>
      </c>
      <c r="BG1327" t="s">
        <v>128</v>
      </c>
      <c r="BH1327" t="s">
        <v>1352</v>
      </c>
      <c r="BI1327" t="s">
        <v>67</v>
      </c>
      <c r="BJ1327" t="s">
        <v>147</v>
      </c>
      <c r="BK1327" t="s">
        <v>67</v>
      </c>
      <c r="BL1327" t="s">
        <v>130</v>
      </c>
      <c r="BM1327" t="s">
        <v>67</v>
      </c>
      <c r="BN1327">
        <v>16.18</v>
      </c>
      <c r="BO1327">
        <v>0.28999999999999998</v>
      </c>
      <c r="BP1327">
        <v>1.5</v>
      </c>
      <c r="BQ1327" t="s">
        <v>148</v>
      </c>
      <c r="BR1327" t="s">
        <v>1447</v>
      </c>
      <c r="BS1327" t="s">
        <v>133</v>
      </c>
      <c r="BT1327" t="s">
        <v>98</v>
      </c>
      <c r="BU1327">
        <v>-1.1000000000000001</v>
      </c>
      <c r="BV1327">
        <v>-0.85</v>
      </c>
    </row>
    <row r="1328" spans="1:74" x14ac:dyDescent="0.25">
      <c r="A1328" t="s">
        <v>140</v>
      </c>
      <c r="B1328" t="s">
        <v>103</v>
      </c>
      <c r="C1328" t="s">
        <v>141</v>
      </c>
      <c r="D1328">
        <v>3.6</v>
      </c>
      <c r="E1328">
        <v>0.18</v>
      </c>
      <c r="F1328" t="s">
        <v>67</v>
      </c>
      <c r="G1328" t="s">
        <v>88</v>
      </c>
      <c r="H1328">
        <v>199</v>
      </c>
      <c r="I1328">
        <v>1.1299999999999999</v>
      </c>
      <c r="J1328" t="s">
        <v>106</v>
      </c>
      <c r="K1328" t="s">
        <v>67</v>
      </c>
      <c r="L1328">
        <v>0</v>
      </c>
      <c r="M1328" t="s">
        <v>116</v>
      </c>
      <c r="N1328" t="s">
        <v>107</v>
      </c>
      <c r="O1328">
        <v>-1.25</v>
      </c>
      <c r="P1328">
        <v>-1.34</v>
      </c>
      <c r="Q1328">
        <v>-1.2</v>
      </c>
      <c r="R1328" t="s">
        <v>142</v>
      </c>
      <c r="S1328">
        <v>6.7</v>
      </c>
      <c r="T1328" t="s">
        <v>65</v>
      </c>
      <c r="U1328" t="s">
        <v>1444</v>
      </c>
      <c r="V1328" t="s">
        <v>108</v>
      </c>
      <c r="W1328" t="s">
        <v>140</v>
      </c>
      <c r="X1328">
        <v>0.2</v>
      </c>
      <c r="Y1328" t="s">
        <v>67</v>
      </c>
      <c r="Z1328">
        <v>-0.77</v>
      </c>
      <c r="AA1328" t="s">
        <v>65</v>
      </c>
      <c r="AB1328" t="s">
        <v>92</v>
      </c>
      <c r="AC1328">
        <v>-1.34</v>
      </c>
      <c r="AD1328">
        <v>2021</v>
      </c>
      <c r="AE1328">
        <v>187.4</v>
      </c>
      <c r="AF1328">
        <v>375</v>
      </c>
      <c r="AG1328" t="s">
        <v>93</v>
      </c>
      <c r="AH1328" t="s">
        <v>66</v>
      </c>
      <c r="AI1328">
        <v>1536</v>
      </c>
      <c r="AJ1328">
        <v>0.78</v>
      </c>
      <c r="AK1328" t="s">
        <v>109</v>
      </c>
      <c r="AL1328">
        <v>457842</v>
      </c>
      <c r="AM1328" t="s">
        <v>1445</v>
      </c>
      <c r="AN1328" t="s">
        <v>67</v>
      </c>
      <c r="AO1328" t="s">
        <v>123</v>
      </c>
      <c r="AP1328" t="s">
        <v>124</v>
      </c>
      <c r="AQ1328" t="s">
        <v>68</v>
      </c>
      <c r="AR1328" t="s">
        <v>93</v>
      </c>
      <c r="AS1328" t="s">
        <v>67</v>
      </c>
      <c r="AT1328" t="s">
        <v>146</v>
      </c>
      <c r="AU1328" t="s">
        <v>125</v>
      </c>
      <c r="AV1328" t="s">
        <v>67</v>
      </c>
      <c r="AW1328" t="s">
        <v>126</v>
      </c>
      <c r="AX1328" t="s">
        <v>290</v>
      </c>
      <c r="AY1328" t="s">
        <v>110</v>
      </c>
      <c r="AZ1328">
        <v>365</v>
      </c>
      <c r="BA1328" t="s">
        <v>67</v>
      </c>
      <c r="BB1328">
        <v>0</v>
      </c>
      <c r="BC1328">
        <v>0.14000000000000001</v>
      </c>
      <c r="BD1328">
        <v>2.4</v>
      </c>
      <c r="BE1328">
        <v>2.4</v>
      </c>
      <c r="BF1328" t="s">
        <v>128</v>
      </c>
      <c r="BG1328" t="s">
        <v>128</v>
      </c>
      <c r="BH1328" t="s">
        <v>1352</v>
      </c>
      <c r="BI1328" t="s">
        <v>67</v>
      </c>
      <c r="BJ1328" t="s">
        <v>147</v>
      </c>
      <c r="BK1328" t="s">
        <v>67</v>
      </c>
      <c r="BL1328" t="s">
        <v>130</v>
      </c>
      <c r="BM1328" t="s">
        <v>67</v>
      </c>
      <c r="BN1328">
        <v>38.11</v>
      </c>
      <c r="BO1328">
        <v>0.24</v>
      </c>
      <c r="BP1328">
        <v>1.9</v>
      </c>
      <c r="BQ1328" t="s">
        <v>148</v>
      </c>
      <c r="BR1328" t="s">
        <v>1447</v>
      </c>
      <c r="BS1328" t="s">
        <v>133</v>
      </c>
      <c r="BT1328" t="s">
        <v>98</v>
      </c>
      <c r="BU1328">
        <v>-1.1000000000000001</v>
      </c>
      <c r="BV1328">
        <v>-0.85</v>
      </c>
    </row>
    <row r="1329" spans="1:74" x14ac:dyDescent="0.25">
      <c r="A1329" t="s">
        <v>140</v>
      </c>
      <c r="B1329" t="s">
        <v>103</v>
      </c>
      <c r="C1329" t="s">
        <v>141</v>
      </c>
      <c r="D1329">
        <v>3</v>
      </c>
      <c r="E1329">
        <v>0.2</v>
      </c>
      <c r="F1329" t="s">
        <v>67</v>
      </c>
      <c r="G1329" t="s">
        <v>88</v>
      </c>
      <c r="H1329">
        <v>199</v>
      </c>
      <c r="I1329">
        <v>1.1299999999999999</v>
      </c>
      <c r="J1329" t="s">
        <v>106</v>
      </c>
      <c r="K1329" t="s">
        <v>67</v>
      </c>
      <c r="L1329">
        <v>0</v>
      </c>
      <c r="M1329" t="s">
        <v>116</v>
      </c>
      <c r="N1329" t="s">
        <v>107</v>
      </c>
      <c r="O1329">
        <v>-1.25</v>
      </c>
      <c r="P1329">
        <v>-1.39</v>
      </c>
      <c r="Q1329">
        <v>-1.19</v>
      </c>
      <c r="R1329" t="s">
        <v>142</v>
      </c>
      <c r="S1329">
        <v>6.7</v>
      </c>
      <c r="T1329" t="s">
        <v>65</v>
      </c>
      <c r="U1329" t="s">
        <v>1444</v>
      </c>
      <c r="V1329" t="s">
        <v>108</v>
      </c>
      <c r="W1329" t="s">
        <v>140</v>
      </c>
      <c r="X1329">
        <v>0.23</v>
      </c>
      <c r="Y1329" t="s">
        <v>67</v>
      </c>
      <c r="Z1329">
        <v>-0.77</v>
      </c>
      <c r="AA1329" t="s">
        <v>65</v>
      </c>
      <c r="AB1329" t="s">
        <v>92</v>
      </c>
      <c r="AC1329">
        <v>-1.39</v>
      </c>
      <c r="AD1329">
        <v>2021</v>
      </c>
      <c r="AE1329">
        <v>157</v>
      </c>
      <c r="AF1329">
        <v>314</v>
      </c>
      <c r="AG1329" t="s">
        <v>93</v>
      </c>
      <c r="AH1329" t="s">
        <v>66</v>
      </c>
      <c r="AI1329">
        <v>1536</v>
      </c>
      <c r="AJ1329">
        <v>0.76</v>
      </c>
      <c r="AK1329" t="s">
        <v>109</v>
      </c>
      <c r="AL1329">
        <v>457843</v>
      </c>
      <c r="AM1329" t="s">
        <v>1445</v>
      </c>
      <c r="AN1329" t="s">
        <v>67</v>
      </c>
      <c r="AO1329" t="s">
        <v>123</v>
      </c>
      <c r="AP1329" t="s">
        <v>124</v>
      </c>
      <c r="AQ1329" t="s">
        <v>68</v>
      </c>
      <c r="AR1329" t="s">
        <v>93</v>
      </c>
      <c r="AS1329" t="s">
        <v>67</v>
      </c>
      <c r="AT1329" t="s">
        <v>146</v>
      </c>
      <c r="AU1329" t="s">
        <v>125</v>
      </c>
      <c r="AV1329" t="s">
        <v>67</v>
      </c>
      <c r="AW1329" t="s">
        <v>126</v>
      </c>
      <c r="AX1329" t="s">
        <v>290</v>
      </c>
      <c r="AY1329" t="s">
        <v>110</v>
      </c>
      <c r="AZ1329">
        <v>366</v>
      </c>
      <c r="BA1329" t="s">
        <v>67</v>
      </c>
      <c r="BB1329">
        <v>0</v>
      </c>
      <c r="BC1329">
        <v>0.2</v>
      </c>
      <c r="BD1329">
        <v>2.4</v>
      </c>
      <c r="BE1329">
        <v>2.4</v>
      </c>
      <c r="BF1329" t="s">
        <v>128</v>
      </c>
      <c r="BG1329" t="s">
        <v>128</v>
      </c>
      <c r="BH1329" t="s">
        <v>1352</v>
      </c>
      <c r="BI1329" t="s">
        <v>67</v>
      </c>
      <c r="BJ1329" t="s">
        <v>147</v>
      </c>
      <c r="BK1329" t="s">
        <v>67</v>
      </c>
      <c r="BL1329" t="s">
        <v>130</v>
      </c>
      <c r="BM1329" t="s">
        <v>67</v>
      </c>
      <c r="BN1329">
        <v>35.49</v>
      </c>
      <c r="BO1329">
        <v>0.28999999999999998</v>
      </c>
      <c r="BP1329">
        <v>1.9</v>
      </c>
      <c r="BQ1329" t="s">
        <v>148</v>
      </c>
      <c r="BR1329" t="s">
        <v>1447</v>
      </c>
      <c r="BS1329" t="s">
        <v>133</v>
      </c>
      <c r="BT1329" t="s">
        <v>98</v>
      </c>
      <c r="BU1329">
        <v>-1.1000000000000001</v>
      </c>
      <c r="BV1329">
        <v>-0.85</v>
      </c>
    </row>
    <row r="1330" spans="1:74" x14ac:dyDescent="0.25">
      <c r="A1330" t="s">
        <v>140</v>
      </c>
      <c r="B1330" t="s">
        <v>103</v>
      </c>
      <c r="C1330" t="s">
        <v>141</v>
      </c>
      <c r="D1330">
        <v>3.3</v>
      </c>
      <c r="E1330">
        <v>0.16</v>
      </c>
      <c r="F1330" t="s">
        <v>67</v>
      </c>
      <c r="G1330" t="s">
        <v>88</v>
      </c>
      <c r="H1330">
        <v>199</v>
      </c>
      <c r="I1330">
        <v>1.1299999999999999</v>
      </c>
      <c r="J1330" t="s">
        <v>106</v>
      </c>
      <c r="K1330" t="s">
        <v>67</v>
      </c>
      <c r="L1330">
        <v>0</v>
      </c>
      <c r="M1330" t="s">
        <v>116</v>
      </c>
      <c r="N1330" t="s">
        <v>107</v>
      </c>
      <c r="O1330">
        <v>-1.25</v>
      </c>
      <c r="P1330">
        <v>-1.33</v>
      </c>
      <c r="Q1330">
        <v>-1.18</v>
      </c>
      <c r="R1330" t="s">
        <v>142</v>
      </c>
      <c r="S1330">
        <v>6.5</v>
      </c>
      <c r="T1330" t="s">
        <v>65</v>
      </c>
      <c r="U1330" t="s">
        <v>1444</v>
      </c>
      <c r="V1330" t="s">
        <v>108</v>
      </c>
      <c r="W1330" t="s">
        <v>140</v>
      </c>
      <c r="X1330">
        <v>0.18</v>
      </c>
      <c r="Y1330" t="s">
        <v>67</v>
      </c>
      <c r="Z1330">
        <v>-0.78</v>
      </c>
      <c r="AA1330" t="s">
        <v>65</v>
      </c>
      <c r="AB1330" t="s">
        <v>92</v>
      </c>
      <c r="AC1330">
        <v>-1.33</v>
      </c>
      <c r="AD1330">
        <v>2021</v>
      </c>
      <c r="AE1330">
        <v>193.2</v>
      </c>
      <c r="AF1330">
        <v>386</v>
      </c>
      <c r="AG1330" t="s">
        <v>93</v>
      </c>
      <c r="AH1330" t="s">
        <v>66</v>
      </c>
      <c r="AI1330">
        <v>1536</v>
      </c>
      <c r="AJ1330">
        <v>0.75</v>
      </c>
      <c r="AK1330" t="s">
        <v>109</v>
      </c>
      <c r="AL1330">
        <v>457844</v>
      </c>
      <c r="AM1330" t="s">
        <v>1445</v>
      </c>
      <c r="AN1330" t="s">
        <v>67</v>
      </c>
      <c r="AO1330" t="s">
        <v>123</v>
      </c>
      <c r="AP1330" t="s">
        <v>124</v>
      </c>
      <c r="AQ1330" t="s">
        <v>68</v>
      </c>
      <c r="AR1330" t="s">
        <v>93</v>
      </c>
      <c r="AS1330" t="s">
        <v>67</v>
      </c>
      <c r="AT1330" t="s">
        <v>146</v>
      </c>
      <c r="AU1330" t="s">
        <v>125</v>
      </c>
      <c r="AV1330" t="s">
        <v>67</v>
      </c>
      <c r="AW1330" t="s">
        <v>126</v>
      </c>
      <c r="AX1330" t="s">
        <v>290</v>
      </c>
      <c r="AY1330" t="s">
        <v>110</v>
      </c>
      <c r="AZ1330">
        <v>367</v>
      </c>
      <c r="BA1330" t="s">
        <v>67</v>
      </c>
      <c r="BB1330">
        <v>0</v>
      </c>
      <c r="BC1330">
        <v>0.15</v>
      </c>
      <c r="BD1330">
        <v>2.4</v>
      </c>
      <c r="BE1330">
        <v>2.4</v>
      </c>
      <c r="BF1330" t="s">
        <v>128</v>
      </c>
      <c r="BG1330" t="s">
        <v>128</v>
      </c>
      <c r="BH1330" t="s">
        <v>1352</v>
      </c>
      <c r="BI1330" t="s">
        <v>67</v>
      </c>
      <c r="BJ1330" t="s">
        <v>147</v>
      </c>
      <c r="BK1330" t="s">
        <v>67</v>
      </c>
      <c r="BL1330" t="s">
        <v>130</v>
      </c>
      <c r="BM1330" t="s">
        <v>67</v>
      </c>
      <c r="BN1330">
        <v>34.93</v>
      </c>
      <c r="BO1330">
        <v>0.23</v>
      </c>
      <c r="BP1330">
        <v>1.7</v>
      </c>
      <c r="BQ1330" t="s">
        <v>148</v>
      </c>
      <c r="BR1330" t="s">
        <v>1446</v>
      </c>
      <c r="BS1330" t="s">
        <v>133</v>
      </c>
      <c r="BT1330" t="s">
        <v>98</v>
      </c>
      <c r="BU1330">
        <v>-1.1000000000000001</v>
      </c>
      <c r="BV1330">
        <v>-0.85</v>
      </c>
    </row>
    <row r="1331" spans="1:74" x14ac:dyDescent="0.25">
      <c r="A1331" t="s">
        <v>140</v>
      </c>
      <c r="B1331" t="s">
        <v>103</v>
      </c>
      <c r="C1331" t="s">
        <v>141</v>
      </c>
      <c r="D1331">
        <v>0.3</v>
      </c>
      <c r="E1331">
        <v>0.2</v>
      </c>
      <c r="F1331" t="s">
        <v>67</v>
      </c>
      <c r="G1331" t="s">
        <v>88</v>
      </c>
      <c r="H1331">
        <v>199</v>
      </c>
      <c r="I1331">
        <v>1.1299999999999999</v>
      </c>
      <c r="J1331" t="s">
        <v>106</v>
      </c>
      <c r="K1331" t="s">
        <v>67</v>
      </c>
      <c r="L1331">
        <v>0</v>
      </c>
      <c r="M1331" t="s">
        <v>116</v>
      </c>
      <c r="N1331" t="s">
        <v>107</v>
      </c>
      <c r="O1331">
        <v>-1.25</v>
      </c>
      <c r="P1331">
        <v>-1.39</v>
      </c>
      <c r="Q1331">
        <v>-1.19</v>
      </c>
      <c r="R1331" t="s">
        <v>142</v>
      </c>
      <c r="S1331">
        <v>6.7</v>
      </c>
      <c r="T1331" t="s">
        <v>65</v>
      </c>
      <c r="U1331" t="s">
        <v>1444</v>
      </c>
      <c r="V1331" t="s">
        <v>108</v>
      </c>
      <c r="W1331" t="s">
        <v>140</v>
      </c>
      <c r="X1331">
        <v>0.23</v>
      </c>
      <c r="Y1331" t="s">
        <v>67</v>
      </c>
      <c r="Z1331">
        <v>-0.77</v>
      </c>
      <c r="AA1331" t="s">
        <v>65</v>
      </c>
      <c r="AB1331" t="s">
        <v>92</v>
      </c>
      <c r="AC1331">
        <v>-1.39</v>
      </c>
      <c r="AD1331">
        <v>2021</v>
      </c>
      <c r="AE1331">
        <v>18.399999999999999</v>
      </c>
      <c r="AF1331">
        <v>37</v>
      </c>
      <c r="AG1331" t="s">
        <v>93</v>
      </c>
      <c r="AH1331" t="s">
        <v>66</v>
      </c>
      <c r="AI1331">
        <v>1536</v>
      </c>
      <c r="AJ1331">
        <v>0.76</v>
      </c>
      <c r="AK1331" t="s">
        <v>109</v>
      </c>
      <c r="AL1331">
        <v>459546</v>
      </c>
      <c r="AM1331" t="s">
        <v>1445</v>
      </c>
      <c r="AN1331" t="s">
        <v>67</v>
      </c>
      <c r="AO1331" t="s">
        <v>123</v>
      </c>
      <c r="AP1331" t="s">
        <v>124</v>
      </c>
      <c r="AQ1331" t="s">
        <v>68</v>
      </c>
      <c r="AR1331" t="s">
        <v>93</v>
      </c>
      <c r="AS1331" t="s">
        <v>67</v>
      </c>
      <c r="AT1331" t="s">
        <v>146</v>
      </c>
      <c r="AU1331" t="s">
        <v>125</v>
      </c>
      <c r="AV1331" t="s">
        <v>67</v>
      </c>
      <c r="AW1331" t="s">
        <v>126</v>
      </c>
      <c r="AX1331" t="s">
        <v>290</v>
      </c>
      <c r="AY1331" t="s">
        <v>110</v>
      </c>
      <c r="AZ1331">
        <v>366</v>
      </c>
      <c r="BA1331" t="s">
        <v>67</v>
      </c>
      <c r="BB1331">
        <v>0</v>
      </c>
      <c r="BC1331">
        <v>0.2</v>
      </c>
      <c r="BD1331">
        <v>2.4</v>
      </c>
      <c r="BE1331">
        <v>2.4</v>
      </c>
      <c r="BF1331" t="s">
        <v>128</v>
      </c>
      <c r="BG1331" t="s">
        <v>128</v>
      </c>
      <c r="BH1331" t="s">
        <v>1352</v>
      </c>
      <c r="BI1331" t="s">
        <v>67</v>
      </c>
      <c r="BJ1331" t="s">
        <v>147</v>
      </c>
      <c r="BK1331" t="s">
        <v>67</v>
      </c>
      <c r="BL1331" t="s">
        <v>130</v>
      </c>
      <c r="BM1331" t="s">
        <v>67</v>
      </c>
      <c r="BN1331">
        <v>4.16</v>
      </c>
      <c r="BO1331">
        <v>0.28999999999999998</v>
      </c>
      <c r="BP1331">
        <v>1.9</v>
      </c>
      <c r="BQ1331" t="s">
        <v>148</v>
      </c>
      <c r="BR1331" t="s">
        <v>1446</v>
      </c>
      <c r="BS1331" t="s">
        <v>133</v>
      </c>
      <c r="BT1331" t="s">
        <v>98</v>
      </c>
      <c r="BU1331">
        <v>-1.1000000000000001</v>
      </c>
      <c r="BV1331">
        <v>-0.85</v>
      </c>
    </row>
    <row r="1332" spans="1:74" x14ac:dyDescent="0.25">
      <c r="A1332" t="s">
        <v>80</v>
      </c>
      <c r="B1332" t="s">
        <v>80</v>
      </c>
      <c r="C1332" t="s">
        <v>80</v>
      </c>
      <c r="D1332">
        <v>3.7</v>
      </c>
      <c r="E1332">
        <v>0.41</v>
      </c>
      <c r="F1332" t="s">
        <v>67</v>
      </c>
      <c r="G1332" t="s">
        <v>105</v>
      </c>
      <c r="H1332">
        <v>199</v>
      </c>
      <c r="I1332">
        <v>1.1299999999999999</v>
      </c>
      <c r="J1332" t="s">
        <v>106</v>
      </c>
      <c r="K1332" t="s">
        <v>67</v>
      </c>
      <c r="L1332">
        <v>0</v>
      </c>
      <c r="M1332" t="s">
        <v>116</v>
      </c>
      <c r="N1332" t="s">
        <v>107</v>
      </c>
      <c r="O1332">
        <v>-2</v>
      </c>
      <c r="P1332">
        <v>-2.46</v>
      </c>
      <c r="Q1332">
        <v>-2.12</v>
      </c>
      <c r="R1332" t="s">
        <v>72</v>
      </c>
      <c r="S1332">
        <v>7.4</v>
      </c>
      <c r="T1332" t="s">
        <v>65</v>
      </c>
      <c r="U1332" t="s">
        <v>1448</v>
      </c>
      <c r="V1332" t="s">
        <v>108</v>
      </c>
      <c r="W1332" t="s">
        <v>80</v>
      </c>
      <c r="X1332">
        <v>0.46</v>
      </c>
      <c r="Y1332" t="s">
        <v>67</v>
      </c>
      <c r="Z1332">
        <v>-1.6</v>
      </c>
      <c r="AA1332" t="s">
        <v>65</v>
      </c>
      <c r="AB1332" t="s">
        <v>92</v>
      </c>
      <c r="AC1332">
        <v>-2.46</v>
      </c>
      <c r="AD1332">
        <v>2021</v>
      </c>
      <c r="AE1332">
        <v>186.4</v>
      </c>
      <c r="AF1332">
        <v>373</v>
      </c>
      <c r="AG1332" t="s">
        <v>93</v>
      </c>
      <c r="AH1332" t="s">
        <v>66</v>
      </c>
      <c r="AI1332">
        <v>1536</v>
      </c>
      <c r="AJ1332">
        <v>1.1000000000000001</v>
      </c>
      <c r="AK1332" t="s">
        <v>109</v>
      </c>
      <c r="AL1332">
        <v>457845</v>
      </c>
      <c r="AM1332" t="s">
        <v>869</v>
      </c>
      <c r="AN1332" t="s">
        <v>67</v>
      </c>
      <c r="AO1332" t="s">
        <v>123</v>
      </c>
      <c r="AP1332" t="s">
        <v>124</v>
      </c>
      <c r="AQ1332" t="s">
        <v>68</v>
      </c>
      <c r="AR1332" t="s">
        <v>93</v>
      </c>
      <c r="AS1332" t="s">
        <v>67</v>
      </c>
      <c r="AT1332" t="s">
        <v>146</v>
      </c>
      <c r="AU1332" t="s">
        <v>125</v>
      </c>
      <c r="AV1332" t="s">
        <v>67</v>
      </c>
      <c r="AW1332" t="s">
        <v>126</v>
      </c>
      <c r="AX1332" t="s">
        <v>616</v>
      </c>
      <c r="AY1332" t="s">
        <v>110</v>
      </c>
      <c r="AZ1332">
        <v>42</v>
      </c>
      <c r="BA1332" t="s">
        <v>67</v>
      </c>
      <c r="BB1332">
        <v>0</v>
      </c>
      <c r="BC1332">
        <v>0.34</v>
      </c>
      <c r="BD1332">
        <v>2.7</v>
      </c>
      <c r="BE1332">
        <v>2.7</v>
      </c>
      <c r="BF1332" t="s">
        <v>70</v>
      </c>
      <c r="BG1332" t="s">
        <v>128</v>
      </c>
      <c r="BH1332" t="s">
        <v>1352</v>
      </c>
      <c r="BI1332" t="s">
        <v>67</v>
      </c>
      <c r="BJ1332" t="s">
        <v>147</v>
      </c>
      <c r="BK1332">
        <v>-1.7</v>
      </c>
      <c r="BL1332" t="s">
        <v>130</v>
      </c>
      <c r="BM1332" t="s">
        <v>67</v>
      </c>
      <c r="BN1332">
        <v>86.36</v>
      </c>
      <c r="BO1332">
        <v>0.76</v>
      </c>
      <c r="BP1332">
        <v>2</v>
      </c>
      <c r="BQ1332" t="s">
        <v>131</v>
      </c>
      <c r="BR1332" t="s">
        <v>139</v>
      </c>
      <c r="BS1332" t="s">
        <v>133</v>
      </c>
      <c r="BT1332" t="s">
        <v>98</v>
      </c>
      <c r="BU1332" t="s">
        <v>67</v>
      </c>
      <c r="BV1332" t="s">
        <v>67</v>
      </c>
    </row>
    <row r="1333" spans="1:74" x14ac:dyDescent="0.25">
      <c r="A1333" t="s">
        <v>80</v>
      </c>
      <c r="B1333" t="s">
        <v>80</v>
      </c>
      <c r="C1333" t="s">
        <v>80</v>
      </c>
      <c r="D1333">
        <v>2.6</v>
      </c>
      <c r="E1333">
        <v>0.56999999999999995</v>
      </c>
      <c r="F1333" t="s">
        <v>67</v>
      </c>
      <c r="G1333" t="s">
        <v>111</v>
      </c>
      <c r="H1333">
        <v>199</v>
      </c>
      <c r="I1333">
        <v>1.1299999999999999</v>
      </c>
      <c r="J1333" t="s">
        <v>112</v>
      </c>
      <c r="K1333" t="s">
        <v>67</v>
      </c>
      <c r="L1333">
        <v>0</v>
      </c>
      <c r="M1333" t="s">
        <v>116</v>
      </c>
      <c r="N1333" t="s">
        <v>107</v>
      </c>
      <c r="O1333">
        <v>-2</v>
      </c>
      <c r="P1333">
        <v>-2.5099999999999998</v>
      </c>
      <c r="Q1333">
        <v>-2.0299999999999998</v>
      </c>
      <c r="R1333" t="s">
        <v>72</v>
      </c>
      <c r="S1333">
        <v>7.5</v>
      </c>
      <c r="T1333" t="s">
        <v>65</v>
      </c>
      <c r="U1333" t="s">
        <v>1448</v>
      </c>
      <c r="V1333" t="s">
        <v>144</v>
      </c>
      <c r="W1333" t="s">
        <v>80</v>
      </c>
      <c r="X1333">
        <v>0.64</v>
      </c>
      <c r="Y1333" t="s">
        <v>67</v>
      </c>
      <c r="Z1333">
        <v>-1.6</v>
      </c>
      <c r="AA1333" t="s">
        <v>65</v>
      </c>
      <c r="AB1333" t="s">
        <v>92</v>
      </c>
      <c r="AC1333">
        <v>-2.5099999999999998</v>
      </c>
      <c r="AD1333">
        <v>2021</v>
      </c>
      <c r="AE1333">
        <v>131.80000000000001</v>
      </c>
      <c r="AF1333">
        <v>264</v>
      </c>
      <c r="AG1333" t="s">
        <v>93</v>
      </c>
      <c r="AH1333" t="s">
        <v>66</v>
      </c>
      <c r="AI1333">
        <v>1536</v>
      </c>
      <c r="AJ1333">
        <v>1.1200000000000001</v>
      </c>
      <c r="AK1333" t="s">
        <v>109</v>
      </c>
      <c r="AL1333">
        <v>457846</v>
      </c>
      <c r="AM1333" t="s">
        <v>869</v>
      </c>
      <c r="AN1333" t="s">
        <v>67</v>
      </c>
      <c r="AO1333" t="s">
        <v>123</v>
      </c>
      <c r="AP1333" t="s">
        <v>124</v>
      </c>
      <c r="AQ1333" t="s">
        <v>68</v>
      </c>
      <c r="AR1333" t="s">
        <v>93</v>
      </c>
      <c r="AS1333" t="s">
        <v>67</v>
      </c>
      <c r="AT1333" t="s">
        <v>146</v>
      </c>
      <c r="AU1333" t="s">
        <v>125</v>
      </c>
      <c r="AV1333" t="s">
        <v>67</v>
      </c>
      <c r="AW1333" t="s">
        <v>126</v>
      </c>
      <c r="AX1333" t="s">
        <v>616</v>
      </c>
      <c r="AY1333" t="s">
        <v>110</v>
      </c>
      <c r="AZ1333">
        <v>43</v>
      </c>
      <c r="BA1333" t="s">
        <v>67</v>
      </c>
      <c r="BB1333">
        <v>0</v>
      </c>
      <c r="BC1333">
        <v>0.48</v>
      </c>
      <c r="BD1333">
        <v>2.7</v>
      </c>
      <c r="BE1333">
        <v>2.7</v>
      </c>
      <c r="BF1333" t="s">
        <v>70</v>
      </c>
      <c r="BG1333" t="s">
        <v>128</v>
      </c>
      <c r="BH1333" t="s">
        <v>1352</v>
      </c>
      <c r="BI1333" t="s">
        <v>67</v>
      </c>
      <c r="BJ1333" t="s">
        <v>147</v>
      </c>
      <c r="BK1333">
        <v>-1.7</v>
      </c>
      <c r="BL1333" t="s">
        <v>130</v>
      </c>
      <c r="BM1333" t="s">
        <v>67</v>
      </c>
      <c r="BN1333">
        <v>84.91</v>
      </c>
      <c r="BO1333">
        <v>0.81</v>
      </c>
      <c r="BP1333">
        <v>2</v>
      </c>
      <c r="BQ1333" t="s">
        <v>131</v>
      </c>
      <c r="BR1333" t="s">
        <v>139</v>
      </c>
      <c r="BS1333" t="s">
        <v>133</v>
      </c>
      <c r="BT1333" t="s">
        <v>98</v>
      </c>
      <c r="BU1333" t="s">
        <v>67</v>
      </c>
      <c r="BV1333" t="s">
        <v>67</v>
      </c>
    </row>
    <row r="1334" spans="1:74" x14ac:dyDescent="0.25">
      <c r="A1334" t="s">
        <v>170</v>
      </c>
      <c r="B1334" t="s">
        <v>171</v>
      </c>
      <c r="C1334" t="s">
        <v>165</v>
      </c>
      <c r="D1334">
        <v>1.5</v>
      </c>
      <c r="E1334">
        <v>0.19</v>
      </c>
      <c r="F1334" t="s">
        <v>67</v>
      </c>
      <c r="G1334" t="s">
        <v>111</v>
      </c>
      <c r="H1334">
        <v>199</v>
      </c>
      <c r="I1334">
        <v>1.1299999999999999</v>
      </c>
      <c r="J1334" t="s">
        <v>106</v>
      </c>
      <c r="K1334" t="s">
        <v>67</v>
      </c>
      <c r="L1334">
        <v>0</v>
      </c>
      <c r="M1334" t="s">
        <v>116</v>
      </c>
      <c r="N1334" t="s">
        <v>107</v>
      </c>
      <c r="O1334">
        <v>-1.4</v>
      </c>
      <c r="P1334">
        <v>-1.62</v>
      </c>
      <c r="Q1334">
        <v>-1.37</v>
      </c>
      <c r="R1334" t="s">
        <v>142</v>
      </c>
      <c r="S1334">
        <v>5.8</v>
      </c>
      <c r="T1334" t="s">
        <v>65</v>
      </c>
      <c r="U1334" t="s">
        <v>1449</v>
      </c>
      <c r="V1334" t="s">
        <v>108</v>
      </c>
      <c r="W1334" t="s">
        <v>170</v>
      </c>
      <c r="X1334">
        <v>0.21</v>
      </c>
      <c r="Y1334" t="s">
        <v>67</v>
      </c>
      <c r="Z1334">
        <v>-1</v>
      </c>
      <c r="AA1334" t="s">
        <v>65</v>
      </c>
      <c r="AB1334" t="s">
        <v>92</v>
      </c>
      <c r="AC1334">
        <v>-1.62</v>
      </c>
      <c r="AD1334">
        <v>2021</v>
      </c>
      <c r="AE1334">
        <v>96.8</v>
      </c>
      <c r="AF1334">
        <v>194</v>
      </c>
      <c r="AG1334" t="s">
        <v>93</v>
      </c>
      <c r="AH1334" t="s">
        <v>66</v>
      </c>
      <c r="AI1334">
        <v>1536</v>
      </c>
      <c r="AJ1334">
        <v>0.66</v>
      </c>
      <c r="AK1334" t="s">
        <v>109</v>
      </c>
      <c r="AL1334">
        <v>457847</v>
      </c>
      <c r="AM1334" t="s">
        <v>1450</v>
      </c>
      <c r="AN1334" t="s">
        <v>67</v>
      </c>
      <c r="AO1334" t="s">
        <v>123</v>
      </c>
      <c r="AP1334" t="s">
        <v>124</v>
      </c>
      <c r="AQ1334" t="s">
        <v>68</v>
      </c>
      <c r="AR1334" t="s">
        <v>93</v>
      </c>
      <c r="AS1334" t="s">
        <v>67</v>
      </c>
      <c r="AT1334" t="s">
        <v>146</v>
      </c>
      <c r="AU1334" t="s">
        <v>125</v>
      </c>
      <c r="AV1334" t="s">
        <v>67</v>
      </c>
      <c r="AW1334" t="s">
        <v>126</v>
      </c>
      <c r="AX1334" t="s">
        <v>432</v>
      </c>
      <c r="AY1334" t="s">
        <v>110</v>
      </c>
      <c r="AZ1334">
        <v>1189</v>
      </c>
      <c r="BA1334" t="s">
        <v>67</v>
      </c>
      <c r="BB1334">
        <v>0</v>
      </c>
      <c r="BC1334">
        <v>0.25</v>
      </c>
      <c r="BD1334">
        <v>2.2000000000000002</v>
      </c>
      <c r="BE1334">
        <v>2.2000000000000002</v>
      </c>
      <c r="BF1334" t="s">
        <v>128</v>
      </c>
      <c r="BG1334" t="s">
        <v>128</v>
      </c>
      <c r="BH1334" t="s">
        <v>1352</v>
      </c>
      <c r="BI1334" t="s">
        <v>67</v>
      </c>
      <c r="BJ1334" t="s">
        <v>147</v>
      </c>
      <c r="BK1334" t="s">
        <v>67</v>
      </c>
      <c r="BL1334" t="s">
        <v>130</v>
      </c>
      <c r="BM1334" t="s">
        <v>67</v>
      </c>
      <c r="BN1334">
        <v>20.79</v>
      </c>
      <c r="BO1334">
        <v>0.37</v>
      </c>
      <c r="BP1334">
        <v>1.5</v>
      </c>
      <c r="BQ1334" t="s">
        <v>148</v>
      </c>
      <c r="BR1334" t="s">
        <v>1451</v>
      </c>
      <c r="BS1334" t="s">
        <v>133</v>
      </c>
      <c r="BT1334" t="s">
        <v>98</v>
      </c>
      <c r="BU1334">
        <v>-1.25</v>
      </c>
      <c r="BV1334">
        <v>-1</v>
      </c>
    </row>
    <row r="1335" spans="1:74" x14ac:dyDescent="0.25">
      <c r="A1335" t="s">
        <v>170</v>
      </c>
      <c r="B1335" t="s">
        <v>171</v>
      </c>
      <c r="C1335" t="s">
        <v>165</v>
      </c>
      <c r="D1335">
        <v>2.9</v>
      </c>
      <c r="E1335">
        <v>0.37</v>
      </c>
      <c r="F1335" t="s">
        <v>67</v>
      </c>
      <c r="G1335" t="s">
        <v>111</v>
      </c>
      <c r="H1335">
        <v>199</v>
      </c>
      <c r="I1335">
        <v>1.1299999999999999</v>
      </c>
      <c r="J1335" t="s">
        <v>106</v>
      </c>
      <c r="K1335" t="s">
        <v>67</v>
      </c>
      <c r="L1335">
        <v>0</v>
      </c>
      <c r="M1335" t="s">
        <v>116</v>
      </c>
      <c r="N1335" t="s">
        <v>107</v>
      </c>
      <c r="O1335">
        <v>-1.4</v>
      </c>
      <c r="P1335">
        <v>-1.66</v>
      </c>
      <c r="Q1335">
        <v>-1.37</v>
      </c>
      <c r="R1335" t="s">
        <v>142</v>
      </c>
      <c r="S1335">
        <v>6.4</v>
      </c>
      <c r="T1335" t="s">
        <v>65</v>
      </c>
      <c r="U1335" t="s">
        <v>1449</v>
      </c>
      <c r="V1335" t="s">
        <v>108</v>
      </c>
      <c r="W1335" t="s">
        <v>170</v>
      </c>
      <c r="X1335">
        <v>0.42</v>
      </c>
      <c r="Y1335" t="s">
        <v>67</v>
      </c>
      <c r="Z1335">
        <v>-0.98</v>
      </c>
      <c r="AA1335" t="s">
        <v>65</v>
      </c>
      <c r="AB1335" t="s">
        <v>92</v>
      </c>
      <c r="AC1335">
        <v>-1.66</v>
      </c>
      <c r="AD1335">
        <v>2021</v>
      </c>
      <c r="AE1335">
        <v>140.19999999999999</v>
      </c>
      <c r="AF1335">
        <v>280</v>
      </c>
      <c r="AG1335" t="s">
        <v>93</v>
      </c>
      <c r="AH1335" t="s">
        <v>66</v>
      </c>
      <c r="AI1335">
        <v>1536</v>
      </c>
      <c r="AJ1335">
        <v>1.02</v>
      </c>
      <c r="AK1335" t="s">
        <v>109</v>
      </c>
      <c r="AL1335">
        <v>457852</v>
      </c>
      <c r="AM1335" t="s">
        <v>1450</v>
      </c>
      <c r="AN1335" t="s">
        <v>67</v>
      </c>
      <c r="AO1335" t="s">
        <v>123</v>
      </c>
      <c r="AP1335" t="s">
        <v>124</v>
      </c>
      <c r="AQ1335" t="s">
        <v>68</v>
      </c>
      <c r="AR1335" t="s">
        <v>93</v>
      </c>
      <c r="AS1335" t="s">
        <v>67</v>
      </c>
      <c r="AT1335" t="s">
        <v>146</v>
      </c>
      <c r="AU1335" t="s">
        <v>125</v>
      </c>
      <c r="AV1335" t="s">
        <v>67</v>
      </c>
      <c r="AW1335" t="s">
        <v>126</v>
      </c>
      <c r="AX1335" t="s">
        <v>163</v>
      </c>
      <c r="AY1335" t="s">
        <v>110</v>
      </c>
      <c r="AZ1335">
        <v>442</v>
      </c>
      <c r="BA1335" t="s">
        <v>67</v>
      </c>
      <c r="BB1335">
        <v>0</v>
      </c>
      <c r="BC1335">
        <v>0.28999999999999998</v>
      </c>
      <c r="BD1335">
        <v>2.2000000000000002</v>
      </c>
      <c r="BE1335">
        <v>2.2000000000000002</v>
      </c>
      <c r="BF1335" t="s">
        <v>70</v>
      </c>
      <c r="BG1335" t="s">
        <v>178</v>
      </c>
      <c r="BH1335" t="s">
        <v>1352</v>
      </c>
      <c r="BI1335" t="s">
        <v>67</v>
      </c>
      <c r="BJ1335" t="s">
        <v>147</v>
      </c>
      <c r="BK1335" t="s">
        <v>67</v>
      </c>
      <c r="BL1335" t="s">
        <v>97</v>
      </c>
      <c r="BM1335" t="s">
        <v>67</v>
      </c>
      <c r="BN1335">
        <v>58.62</v>
      </c>
      <c r="BO1335">
        <v>0.41</v>
      </c>
      <c r="BP1335">
        <v>2.1</v>
      </c>
      <c r="BQ1335" t="s">
        <v>131</v>
      </c>
      <c r="BR1335" t="s">
        <v>1452</v>
      </c>
      <c r="BS1335" t="s">
        <v>133</v>
      </c>
      <c r="BT1335" t="s">
        <v>98</v>
      </c>
      <c r="BU1335">
        <v>-1.25</v>
      </c>
      <c r="BV1335">
        <v>-1</v>
      </c>
    </row>
    <row r="1336" spans="1:74" x14ac:dyDescent="0.25">
      <c r="A1336" t="s">
        <v>170</v>
      </c>
      <c r="B1336" t="s">
        <v>171</v>
      </c>
      <c r="C1336" t="s">
        <v>165</v>
      </c>
      <c r="D1336">
        <v>3.2</v>
      </c>
      <c r="E1336">
        <v>0.17</v>
      </c>
      <c r="F1336" t="s">
        <v>67</v>
      </c>
      <c r="G1336" t="s">
        <v>111</v>
      </c>
      <c r="H1336">
        <v>199</v>
      </c>
      <c r="I1336">
        <v>1.1299999999999999</v>
      </c>
      <c r="J1336" t="s">
        <v>106</v>
      </c>
      <c r="K1336" t="s">
        <v>67</v>
      </c>
      <c r="L1336">
        <v>0</v>
      </c>
      <c r="M1336" t="s">
        <v>116</v>
      </c>
      <c r="N1336" t="s">
        <v>107</v>
      </c>
      <c r="O1336">
        <v>-1.4</v>
      </c>
      <c r="P1336">
        <v>-1.53</v>
      </c>
      <c r="Q1336">
        <v>-1.38</v>
      </c>
      <c r="R1336" t="s">
        <v>142</v>
      </c>
      <c r="S1336">
        <v>6</v>
      </c>
      <c r="T1336" t="s">
        <v>65</v>
      </c>
      <c r="U1336" t="s">
        <v>1449</v>
      </c>
      <c r="V1336" t="s">
        <v>108</v>
      </c>
      <c r="W1336" t="s">
        <v>170</v>
      </c>
      <c r="X1336">
        <v>0.19</v>
      </c>
      <c r="Y1336" t="s">
        <v>67</v>
      </c>
      <c r="Z1336">
        <v>-0.98</v>
      </c>
      <c r="AA1336" t="s">
        <v>65</v>
      </c>
      <c r="AB1336" t="s">
        <v>92</v>
      </c>
      <c r="AC1336">
        <v>-1.53</v>
      </c>
      <c r="AD1336">
        <v>2021</v>
      </c>
      <c r="AE1336">
        <v>189.3</v>
      </c>
      <c r="AF1336">
        <v>379</v>
      </c>
      <c r="AG1336" t="s">
        <v>93</v>
      </c>
      <c r="AH1336" t="s">
        <v>66</v>
      </c>
      <c r="AI1336">
        <v>1536</v>
      </c>
      <c r="AJ1336">
        <v>0.65</v>
      </c>
      <c r="AK1336" t="s">
        <v>109</v>
      </c>
      <c r="AL1336">
        <v>457853</v>
      </c>
      <c r="AM1336" t="s">
        <v>1450</v>
      </c>
      <c r="AN1336" t="s">
        <v>67</v>
      </c>
      <c r="AO1336" t="s">
        <v>123</v>
      </c>
      <c r="AP1336" t="s">
        <v>124</v>
      </c>
      <c r="AQ1336" t="s">
        <v>68</v>
      </c>
      <c r="AR1336" t="s">
        <v>93</v>
      </c>
      <c r="AS1336" t="s">
        <v>67</v>
      </c>
      <c r="AT1336" t="s">
        <v>146</v>
      </c>
      <c r="AU1336" t="s">
        <v>125</v>
      </c>
      <c r="AV1336" t="s">
        <v>67</v>
      </c>
      <c r="AW1336" t="s">
        <v>126</v>
      </c>
      <c r="AX1336" t="s">
        <v>163</v>
      </c>
      <c r="AY1336" t="s">
        <v>110</v>
      </c>
      <c r="AZ1336">
        <v>443</v>
      </c>
      <c r="BA1336" t="s">
        <v>67</v>
      </c>
      <c r="BB1336">
        <v>0</v>
      </c>
      <c r="BC1336">
        <v>0.15</v>
      </c>
      <c r="BD1336">
        <v>2.2000000000000002</v>
      </c>
      <c r="BE1336">
        <v>2.2000000000000002</v>
      </c>
      <c r="BF1336" t="s">
        <v>70</v>
      </c>
      <c r="BG1336" t="s">
        <v>178</v>
      </c>
      <c r="BH1336" t="s">
        <v>1352</v>
      </c>
      <c r="BI1336" t="s">
        <v>67</v>
      </c>
      <c r="BJ1336" t="s">
        <v>147</v>
      </c>
      <c r="BK1336" t="s">
        <v>67</v>
      </c>
      <c r="BL1336" t="s">
        <v>97</v>
      </c>
      <c r="BM1336" t="s">
        <v>67</v>
      </c>
      <c r="BN1336">
        <v>36.36</v>
      </c>
      <c r="BO1336">
        <v>0.28000000000000003</v>
      </c>
      <c r="BP1336">
        <v>1.7</v>
      </c>
      <c r="BQ1336" t="s">
        <v>148</v>
      </c>
      <c r="BR1336" t="s">
        <v>1452</v>
      </c>
      <c r="BS1336" t="s">
        <v>133</v>
      </c>
      <c r="BT1336" t="s">
        <v>98</v>
      </c>
      <c r="BU1336">
        <v>-1.25</v>
      </c>
      <c r="BV1336">
        <v>-1</v>
      </c>
    </row>
    <row r="1337" spans="1:74" x14ac:dyDescent="0.25">
      <c r="A1337" t="s">
        <v>170</v>
      </c>
      <c r="B1337" t="s">
        <v>171</v>
      </c>
      <c r="C1337" t="s">
        <v>165</v>
      </c>
      <c r="D1337">
        <v>3.4</v>
      </c>
      <c r="E1337">
        <v>0.45</v>
      </c>
      <c r="F1337" t="s">
        <v>67</v>
      </c>
      <c r="G1337" t="s">
        <v>111</v>
      </c>
      <c r="H1337">
        <v>199</v>
      </c>
      <c r="I1337">
        <v>1.1299999999999999</v>
      </c>
      <c r="J1337" t="s">
        <v>106</v>
      </c>
      <c r="K1337" t="s">
        <v>67</v>
      </c>
      <c r="L1337">
        <v>0</v>
      </c>
      <c r="M1337" t="s">
        <v>116</v>
      </c>
      <c r="N1337" t="s">
        <v>107</v>
      </c>
      <c r="O1337">
        <v>-1.4</v>
      </c>
      <c r="P1337">
        <v>-1.69</v>
      </c>
      <c r="Q1337">
        <v>-1.34</v>
      </c>
      <c r="R1337" t="s">
        <v>142</v>
      </c>
      <c r="S1337">
        <v>6.4</v>
      </c>
      <c r="T1337" t="s">
        <v>65</v>
      </c>
      <c r="U1337" t="s">
        <v>1449</v>
      </c>
      <c r="V1337" t="s">
        <v>108</v>
      </c>
      <c r="W1337" t="s">
        <v>170</v>
      </c>
      <c r="X1337">
        <v>0.51</v>
      </c>
      <c r="Y1337" t="s">
        <v>67</v>
      </c>
      <c r="Z1337">
        <v>-0.98</v>
      </c>
      <c r="AA1337" t="s">
        <v>65</v>
      </c>
      <c r="AB1337" t="s">
        <v>92</v>
      </c>
      <c r="AC1337">
        <v>-1.69</v>
      </c>
      <c r="AD1337">
        <v>2021</v>
      </c>
      <c r="AE1337">
        <v>164</v>
      </c>
      <c r="AF1337">
        <v>328</v>
      </c>
      <c r="AG1337" t="s">
        <v>93</v>
      </c>
      <c r="AH1337" t="s">
        <v>66</v>
      </c>
      <c r="AI1337">
        <v>1536</v>
      </c>
      <c r="AJ1337">
        <v>0.97</v>
      </c>
      <c r="AK1337" t="s">
        <v>109</v>
      </c>
      <c r="AL1337">
        <v>457854</v>
      </c>
      <c r="AM1337" t="s">
        <v>1450</v>
      </c>
      <c r="AN1337" t="s">
        <v>67</v>
      </c>
      <c r="AO1337" t="s">
        <v>123</v>
      </c>
      <c r="AP1337" t="s">
        <v>124</v>
      </c>
      <c r="AQ1337" t="s">
        <v>68</v>
      </c>
      <c r="AR1337" t="s">
        <v>93</v>
      </c>
      <c r="AS1337" t="s">
        <v>67</v>
      </c>
      <c r="AT1337" t="s">
        <v>146</v>
      </c>
      <c r="AU1337" t="s">
        <v>125</v>
      </c>
      <c r="AV1337" t="s">
        <v>67</v>
      </c>
      <c r="AW1337" t="s">
        <v>126</v>
      </c>
      <c r="AX1337" t="s">
        <v>163</v>
      </c>
      <c r="AY1337" t="s">
        <v>110</v>
      </c>
      <c r="AZ1337">
        <v>441</v>
      </c>
      <c r="BA1337" t="s">
        <v>67</v>
      </c>
      <c r="BB1337">
        <v>0</v>
      </c>
      <c r="BC1337">
        <v>0.35</v>
      </c>
      <c r="BD1337">
        <v>2.2000000000000002</v>
      </c>
      <c r="BE1337">
        <v>2.2000000000000002</v>
      </c>
      <c r="BF1337" t="s">
        <v>128</v>
      </c>
      <c r="BG1337" t="s">
        <v>128</v>
      </c>
      <c r="BH1337" t="s">
        <v>1352</v>
      </c>
      <c r="BI1337" t="s">
        <v>67</v>
      </c>
      <c r="BJ1337" t="s">
        <v>147</v>
      </c>
      <c r="BK1337" t="s">
        <v>67</v>
      </c>
      <c r="BL1337" t="s">
        <v>130</v>
      </c>
      <c r="BM1337" t="s">
        <v>67</v>
      </c>
      <c r="BN1337">
        <v>83.38</v>
      </c>
      <c r="BO1337">
        <v>0.44</v>
      </c>
      <c r="BP1337">
        <v>2.1</v>
      </c>
      <c r="BQ1337" t="s">
        <v>131</v>
      </c>
      <c r="BR1337" t="s">
        <v>1451</v>
      </c>
      <c r="BS1337" t="s">
        <v>133</v>
      </c>
      <c r="BT1337" t="s">
        <v>98</v>
      </c>
      <c r="BU1337">
        <v>-1.25</v>
      </c>
      <c r="BV1337">
        <v>-1</v>
      </c>
    </row>
    <row r="1338" spans="1:74" x14ac:dyDescent="0.25">
      <c r="A1338" t="s">
        <v>170</v>
      </c>
      <c r="B1338" t="s">
        <v>171</v>
      </c>
      <c r="C1338" t="s">
        <v>165</v>
      </c>
      <c r="D1338">
        <v>1</v>
      </c>
      <c r="E1338">
        <v>0.37</v>
      </c>
      <c r="F1338" t="s">
        <v>67</v>
      </c>
      <c r="G1338" t="s">
        <v>111</v>
      </c>
      <c r="H1338">
        <v>199</v>
      </c>
      <c r="I1338">
        <v>1.1299999999999999</v>
      </c>
      <c r="J1338" t="s">
        <v>106</v>
      </c>
      <c r="K1338" t="s">
        <v>67</v>
      </c>
      <c r="L1338">
        <v>0</v>
      </c>
      <c r="M1338" t="s">
        <v>116</v>
      </c>
      <c r="N1338" t="s">
        <v>107</v>
      </c>
      <c r="O1338">
        <v>-1.4</v>
      </c>
      <c r="P1338">
        <v>-1.66</v>
      </c>
      <c r="Q1338">
        <v>-1.37</v>
      </c>
      <c r="R1338" t="s">
        <v>142</v>
      </c>
      <c r="S1338">
        <v>6.4</v>
      </c>
      <c r="T1338" t="s">
        <v>65</v>
      </c>
      <c r="U1338" t="s">
        <v>1449</v>
      </c>
      <c r="V1338" t="s">
        <v>108</v>
      </c>
      <c r="W1338" t="s">
        <v>170</v>
      </c>
      <c r="X1338">
        <v>0.42</v>
      </c>
      <c r="Y1338" t="s">
        <v>67</v>
      </c>
      <c r="Z1338">
        <v>-0.98</v>
      </c>
      <c r="AA1338" t="s">
        <v>65</v>
      </c>
      <c r="AB1338" t="s">
        <v>92</v>
      </c>
      <c r="AC1338">
        <v>-1.66</v>
      </c>
      <c r="AD1338">
        <v>2021</v>
      </c>
      <c r="AE1338">
        <v>49.1</v>
      </c>
      <c r="AF1338">
        <v>98</v>
      </c>
      <c r="AG1338" t="s">
        <v>93</v>
      </c>
      <c r="AH1338" t="s">
        <v>66</v>
      </c>
      <c r="AI1338">
        <v>1536</v>
      </c>
      <c r="AJ1338">
        <v>1.02</v>
      </c>
      <c r="AK1338" t="s">
        <v>109</v>
      </c>
      <c r="AL1338">
        <v>459547</v>
      </c>
      <c r="AM1338" t="s">
        <v>1450</v>
      </c>
      <c r="AN1338" t="s">
        <v>67</v>
      </c>
      <c r="AO1338" t="s">
        <v>123</v>
      </c>
      <c r="AP1338" t="s">
        <v>124</v>
      </c>
      <c r="AQ1338" t="s">
        <v>68</v>
      </c>
      <c r="AR1338" t="s">
        <v>93</v>
      </c>
      <c r="AS1338" t="s">
        <v>67</v>
      </c>
      <c r="AT1338" t="s">
        <v>146</v>
      </c>
      <c r="AU1338" t="s">
        <v>125</v>
      </c>
      <c r="AV1338" t="s">
        <v>67</v>
      </c>
      <c r="AW1338" t="s">
        <v>126</v>
      </c>
      <c r="AX1338" t="s">
        <v>163</v>
      </c>
      <c r="AY1338" t="s">
        <v>110</v>
      </c>
      <c r="AZ1338">
        <v>442</v>
      </c>
      <c r="BA1338" t="s">
        <v>67</v>
      </c>
      <c r="BB1338">
        <v>0</v>
      </c>
      <c r="BC1338">
        <v>0.28999999999999998</v>
      </c>
      <c r="BD1338">
        <v>2.2000000000000002</v>
      </c>
      <c r="BE1338">
        <v>2.2000000000000002</v>
      </c>
      <c r="BF1338" t="s">
        <v>128</v>
      </c>
      <c r="BG1338" t="s">
        <v>128</v>
      </c>
      <c r="BH1338" t="s">
        <v>1352</v>
      </c>
      <c r="BI1338" t="s">
        <v>67</v>
      </c>
      <c r="BJ1338" t="s">
        <v>147</v>
      </c>
      <c r="BK1338" t="s">
        <v>67</v>
      </c>
      <c r="BL1338" t="s">
        <v>130</v>
      </c>
      <c r="BM1338" t="s">
        <v>67</v>
      </c>
      <c r="BN1338">
        <v>20.54</v>
      </c>
      <c r="BO1338">
        <v>0.41</v>
      </c>
      <c r="BP1338">
        <v>2.1</v>
      </c>
      <c r="BQ1338" t="s">
        <v>131</v>
      </c>
      <c r="BR1338" t="s">
        <v>1451</v>
      </c>
      <c r="BS1338" t="s">
        <v>133</v>
      </c>
      <c r="BT1338" t="s">
        <v>98</v>
      </c>
      <c r="BU1338">
        <v>-1.25</v>
      </c>
      <c r="BV1338">
        <v>-1</v>
      </c>
    </row>
    <row r="1339" spans="1:74" x14ac:dyDescent="0.25">
      <c r="A1339" t="s">
        <v>140</v>
      </c>
      <c r="B1339" t="s">
        <v>103</v>
      </c>
      <c r="C1339" t="s">
        <v>141</v>
      </c>
      <c r="D1339">
        <v>2.5</v>
      </c>
      <c r="E1339">
        <v>0.27</v>
      </c>
      <c r="F1339" t="s">
        <v>67</v>
      </c>
      <c r="G1339" t="s">
        <v>88</v>
      </c>
      <c r="H1339">
        <v>199</v>
      </c>
      <c r="I1339">
        <v>1.1299999999999999</v>
      </c>
      <c r="J1339" t="s">
        <v>106</v>
      </c>
      <c r="K1339" t="s">
        <v>67</v>
      </c>
      <c r="L1339">
        <v>1</v>
      </c>
      <c r="M1339" t="s">
        <v>116</v>
      </c>
      <c r="N1339" t="s">
        <v>107</v>
      </c>
      <c r="O1339">
        <v>-1.4</v>
      </c>
      <c r="P1339">
        <v>-1.69</v>
      </c>
      <c r="Q1339">
        <v>-1.37</v>
      </c>
      <c r="R1339" t="s">
        <v>142</v>
      </c>
      <c r="S1339">
        <v>6.2</v>
      </c>
      <c r="T1339" t="s">
        <v>65</v>
      </c>
      <c r="U1339" t="s">
        <v>1453</v>
      </c>
      <c r="V1339" t="s">
        <v>108</v>
      </c>
      <c r="W1339" t="s">
        <v>140</v>
      </c>
      <c r="X1339">
        <v>0.31</v>
      </c>
      <c r="Y1339" t="s">
        <v>67</v>
      </c>
      <c r="Z1339">
        <v>-1</v>
      </c>
      <c r="AA1339" t="s">
        <v>65</v>
      </c>
      <c r="AB1339" t="s">
        <v>92</v>
      </c>
      <c r="AC1339">
        <v>-1.69</v>
      </c>
      <c r="AD1339">
        <v>2021</v>
      </c>
      <c r="AE1339">
        <v>164.9</v>
      </c>
      <c r="AF1339">
        <v>330</v>
      </c>
      <c r="AG1339" t="s">
        <v>93</v>
      </c>
      <c r="AH1339" t="s">
        <v>66</v>
      </c>
      <c r="AI1339">
        <v>1536</v>
      </c>
      <c r="AJ1339">
        <v>0.65</v>
      </c>
      <c r="AK1339" t="s">
        <v>109</v>
      </c>
      <c r="AL1339">
        <v>457848</v>
      </c>
      <c r="AM1339" t="s">
        <v>1454</v>
      </c>
      <c r="AN1339" t="s">
        <v>67</v>
      </c>
      <c r="AO1339" t="s">
        <v>123</v>
      </c>
      <c r="AP1339" t="s">
        <v>124</v>
      </c>
      <c r="AQ1339" t="s">
        <v>68</v>
      </c>
      <c r="AR1339" t="s">
        <v>93</v>
      </c>
      <c r="AS1339" t="s">
        <v>67</v>
      </c>
      <c r="AT1339" t="s">
        <v>146</v>
      </c>
      <c r="AU1339" t="s">
        <v>125</v>
      </c>
      <c r="AV1339" t="s">
        <v>67</v>
      </c>
      <c r="AW1339" t="s">
        <v>126</v>
      </c>
      <c r="AX1339" t="s">
        <v>371</v>
      </c>
      <c r="AY1339" t="s">
        <v>110</v>
      </c>
      <c r="AZ1339">
        <v>978</v>
      </c>
      <c r="BA1339" t="s">
        <v>67</v>
      </c>
      <c r="BB1339">
        <v>0</v>
      </c>
      <c r="BC1339">
        <v>0.32</v>
      </c>
      <c r="BD1339">
        <v>2.4</v>
      </c>
      <c r="BE1339">
        <v>2.4</v>
      </c>
      <c r="BF1339" t="s">
        <v>128</v>
      </c>
      <c r="BG1339" t="s">
        <v>128</v>
      </c>
      <c r="BH1339" t="s">
        <v>1352</v>
      </c>
      <c r="BI1339" t="s">
        <v>67</v>
      </c>
      <c r="BJ1339" t="s">
        <v>147</v>
      </c>
      <c r="BK1339" t="s">
        <v>67</v>
      </c>
      <c r="BL1339" t="s">
        <v>130</v>
      </c>
      <c r="BM1339" t="s">
        <v>67</v>
      </c>
      <c r="BN1339">
        <v>50.32</v>
      </c>
      <c r="BO1339">
        <v>0.44</v>
      </c>
      <c r="BP1339">
        <v>1.5</v>
      </c>
      <c r="BQ1339" t="s">
        <v>148</v>
      </c>
      <c r="BR1339" t="s">
        <v>1455</v>
      </c>
      <c r="BS1339" t="s">
        <v>133</v>
      </c>
      <c r="BT1339" t="s">
        <v>98</v>
      </c>
      <c r="BU1339">
        <v>-1.25</v>
      </c>
      <c r="BV1339">
        <v>-1</v>
      </c>
    </row>
    <row r="1340" spans="1:74" x14ac:dyDescent="0.25">
      <c r="A1340" t="s">
        <v>140</v>
      </c>
      <c r="B1340" t="s">
        <v>103</v>
      </c>
      <c r="C1340" t="s">
        <v>141</v>
      </c>
      <c r="D1340">
        <v>2.1</v>
      </c>
      <c r="E1340">
        <v>0.24</v>
      </c>
      <c r="F1340" t="s">
        <v>67</v>
      </c>
      <c r="G1340" t="s">
        <v>88</v>
      </c>
      <c r="H1340">
        <v>199</v>
      </c>
      <c r="I1340">
        <v>1.1299999999999999</v>
      </c>
      <c r="J1340" t="s">
        <v>106</v>
      </c>
      <c r="K1340" t="s">
        <v>67</v>
      </c>
      <c r="L1340">
        <v>1</v>
      </c>
      <c r="M1340" t="s">
        <v>116</v>
      </c>
      <c r="N1340" t="s">
        <v>107</v>
      </c>
      <c r="O1340">
        <v>-1.4</v>
      </c>
      <c r="P1340">
        <v>-1.61</v>
      </c>
      <c r="Q1340">
        <v>-1.35</v>
      </c>
      <c r="R1340" t="s">
        <v>142</v>
      </c>
      <c r="S1340">
        <v>6.3</v>
      </c>
      <c r="T1340" t="s">
        <v>65</v>
      </c>
      <c r="U1340" t="s">
        <v>1453</v>
      </c>
      <c r="V1340" t="s">
        <v>108</v>
      </c>
      <c r="W1340" t="s">
        <v>140</v>
      </c>
      <c r="X1340">
        <v>0.27</v>
      </c>
      <c r="Y1340" t="s">
        <v>67</v>
      </c>
      <c r="Z1340">
        <v>-0.99</v>
      </c>
      <c r="AA1340" t="s">
        <v>65</v>
      </c>
      <c r="AB1340" t="s">
        <v>92</v>
      </c>
      <c r="AC1340">
        <v>-1.61</v>
      </c>
      <c r="AD1340">
        <v>2021</v>
      </c>
      <c r="AE1340">
        <v>128.30000000000001</v>
      </c>
      <c r="AF1340">
        <v>257</v>
      </c>
      <c r="AG1340" t="s">
        <v>93</v>
      </c>
      <c r="AH1340" t="s">
        <v>66</v>
      </c>
      <c r="AI1340">
        <v>1536</v>
      </c>
      <c r="AJ1340">
        <v>0.7</v>
      </c>
      <c r="AK1340" t="s">
        <v>109</v>
      </c>
      <c r="AL1340">
        <v>457849</v>
      </c>
      <c r="AM1340" t="s">
        <v>1454</v>
      </c>
      <c r="AN1340" t="s">
        <v>67</v>
      </c>
      <c r="AO1340" t="s">
        <v>123</v>
      </c>
      <c r="AP1340" t="s">
        <v>124</v>
      </c>
      <c r="AQ1340" t="s">
        <v>68</v>
      </c>
      <c r="AR1340" t="s">
        <v>93</v>
      </c>
      <c r="AS1340" t="s">
        <v>67</v>
      </c>
      <c r="AT1340" t="s">
        <v>146</v>
      </c>
      <c r="AU1340" t="s">
        <v>125</v>
      </c>
      <c r="AV1340" t="s">
        <v>67</v>
      </c>
      <c r="AW1340" t="s">
        <v>126</v>
      </c>
      <c r="AX1340" t="s">
        <v>371</v>
      </c>
      <c r="AY1340" t="s">
        <v>110</v>
      </c>
      <c r="AZ1340">
        <v>979</v>
      </c>
      <c r="BA1340" t="s">
        <v>67</v>
      </c>
      <c r="BB1340">
        <v>0</v>
      </c>
      <c r="BC1340">
        <v>0.26</v>
      </c>
      <c r="BD1340">
        <v>2.4</v>
      </c>
      <c r="BE1340">
        <v>2.4</v>
      </c>
      <c r="BF1340" t="s">
        <v>128</v>
      </c>
      <c r="BG1340" t="s">
        <v>128</v>
      </c>
      <c r="BH1340" t="s">
        <v>1352</v>
      </c>
      <c r="BI1340" t="s">
        <v>67</v>
      </c>
      <c r="BJ1340" t="s">
        <v>147</v>
      </c>
      <c r="BK1340" t="s">
        <v>67</v>
      </c>
      <c r="BL1340" t="s">
        <v>130</v>
      </c>
      <c r="BM1340" t="s">
        <v>67</v>
      </c>
      <c r="BN1340">
        <v>34.79</v>
      </c>
      <c r="BO1340">
        <v>0.36</v>
      </c>
      <c r="BP1340">
        <v>1.6</v>
      </c>
      <c r="BQ1340" t="s">
        <v>148</v>
      </c>
      <c r="BR1340" t="s">
        <v>1455</v>
      </c>
      <c r="BS1340" t="s">
        <v>133</v>
      </c>
      <c r="BT1340" t="s">
        <v>98</v>
      </c>
      <c r="BU1340">
        <v>-1.25</v>
      </c>
      <c r="BV1340">
        <v>-1</v>
      </c>
    </row>
    <row r="1341" spans="1:74" x14ac:dyDescent="0.25">
      <c r="A1341" t="s">
        <v>140</v>
      </c>
      <c r="B1341" t="s">
        <v>103</v>
      </c>
      <c r="C1341" t="s">
        <v>141</v>
      </c>
      <c r="D1341">
        <v>4.5999999999999996</v>
      </c>
      <c r="E1341">
        <v>0.3</v>
      </c>
      <c r="F1341" t="s">
        <v>67</v>
      </c>
      <c r="G1341" t="s">
        <v>88</v>
      </c>
      <c r="H1341">
        <v>199</v>
      </c>
      <c r="I1341">
        <v>1.1299999999999999</v>
      </c>
      <c r="J1341" t="s">
        <v>106</v>
      </c>
      <c r="K1341" t="s">
        <v>67</v>
      </c>
      <c r="L1341">
        <v>1</v>
      </c>
      <c r="M1341" t="s">
        <v>116</v>
      </c>
      <c r="N1341" t="s">
        <v>107</v>
      </c>
      <c r="O1341">
        <v>-1.4</v>
      </c>
      <c r="P1341">
        <v>-1.68</v>
      </c>
      <c r="Q1341">
        <v>-1.4</v>
      </c>
      <c r="R1341" t="s">
        <v>142</v>
      </c>
      <c r="S1341">
        <v>6.6</v>
      </c>
      <c r="T1341" t="s">
        <v>65</v>
      </c>
      <c r="U1341" t="s">
        <v>1453</v>
      </c>
      <c r="V1341" t="s">
        <v>108</v>
      </c>
      <c r="W1341" t="s">
        <v>140</v>
      </c>
      <c r="X1341">
        <v>0.34</v>
      </c>
      <c r="Y1341" t="s">
        <v>67</v>
      </c>
      <c r="Z1341">
        <v>-0.95</v>
      </c>
      <c r="AA1341" t="s">
        <v>65</v>
      </c>
      <c r="AB1341" t="s">
        <v>92</v>
      </c>
      <c r="AC1341">
        <v>-1.68</v>
      </c>
      <c r="AD1341">
        <v>2021</v>
      </c>
      <c r="AE1341">
        <v>241.4</v>
      </c>
      <c r="AF1341">
        <v>483</v>
      </c>
      <c r="AG1341" t="s">
        <v>93</v>
      </c>
      <c r="AH1341" t="s">
        <v>66</v>
      </c>
      <c r="AI1341">
        <v>1536</v>
      </c>
      <c r="AJ1341">
        <v>1.03</v>
      </c>
      <c r="AK1341" t="s">
        <v>109</v>
      </c>
      <c r="AL1341">
        <v>457850</v>
      </c>
      <c r="AM1341" t="s">
        <v>1454</v>
      </c>
      <c r="AN1341" t="s">
        <v>67</v>
      </c>
      <c r="AO1341" t="s">
        <v>123</v>
      </c>
      <c r="AP1341" t="s">
        <v>124</v>
      </c>
      <c r="AQ1341" t="s">
        <v>68</v>
      </c>
      <c r="AR1341" t="s">
        <v>93</v>
      </c>
      <c r="AS1341" t="s">
        <v>67</v>
      </c>
      <c r="AT1341" t="s">
        <v>146</v>
      </c>
      <c r="AU1341" t="s">
        <v>125</v>
      </c>
      <c r="AV1341" t="s">
        <v>67</v>
      </c>
      <c r="AW1341" t="s">
        <v>126</v>
      </c>
      <c r="AX1341" t="s">
        <v>371</v>
      </c>
      <c r="AY1341" t="s">
        <v>110</v>
      </c>
      <c r="AZ1341">
        <v>980</v>
      </c>
      <c r="BA1341" t="s">
        <v>67</v>
      </c>
      <c r="BB1341">
        <v>0</v>
      </c>
      <c r="BC1341">
        <v>0.28000000000000003</v>
      </c>
      <c r="BD1341">
        <v>2.4</v>
      </c>
      <c r="BE1341">
        <v>2.4</v>
      </c>
      <c r="BF1341" t="s">
        <v>128</v>
      </c>
      <c r="BG1341" t="s">
        <v>128</v>
      </c>
      <c r="BH1341" t="s">
        <v>1352</v>
      </c>
      <c r="BI1341" t="s">
        <v>67</v>
      </c>
      <c r="BJ1341" t="s">
        <v>147</v>
      </c>
      <c r="BK1341" t="s">
        <v>67</v>
      </c>
      <c r="BL1341" t="s">
        <v>130</v>
      </c>
      <c r="BM1341" t="s">
        <v>67</v>
      </c>
      <c r="BN1341">
        <v>81.84</v>
      </c>
      <c r="BO1341">
        <v>0.43</v>
      </c>
      <c r="BP1341">
        <v>1.9</v>
      </c>
      <c r="BQ1341" t="s">
        <v>148</v>
      </c>
      <c r="BR1341" t="s">
        <v>1455</v>
      </c>
      <c r="BS1341" t="s">
        <v>133</v>
      </c>
      <c r="BT1341" t="s">
        <v>98</v>
      </c>
      <c r="BU1341">
        <v>-1.25</v>
      </c>
      <c r="BV1341">
        <v>-1</v>
      </c>
    </row>
    <row r="1342" spans="1:74" x14ac:dyDescent="0.25">
      <c r="A1342" t="s">
        <v>140</v>
      </c>
      <c r="B1342" t="s">
        <v>103</v>
      </c>
      <c r="C1342" t="s">
        <v>141</v>
      </c>
      <c r="D1342">
        <v>1.7</v>
      </c>
      <c r="E1342">
        <v>0.17</v>
      </c>
      <c r="F1342" t="s">
        <v>67</v>
      </c>
      <c r="G1342" t="s">
        <v>88</v>
      </c>
      <c r="H1342">
        <v>199</v>
      </c>
      <c r="I1342">
        <v>1.1299999999999999</v>
      </c>
      <c r="J1342" t="s">
        <v>106</v>
      </c>
      <c r="K1342" t="s">
        <v>67</v>
      </c>
      <c r="L1342">
        <v>1</v>
      </c>
      <c r="M1342" t="s">
        <v>116</v>
      </c>
      <c r="N1342" t="s">
        <v>107</v>
      </c>
      <c r="O1342">
        <v>-1.4</v>
      </c>
      <c r="P1342">
        <v>-1.7</v>
      </c>
      <c r="Q1342">
        <v>-1.54</v>
      </c>
      <c r="R1342" t="s">
        <v>142</v>
      </c>
      <c r="S1342">
        <v>6.3</v>
      </c>
      <c r="T1342" t="s">
        <v>65</v>
      </c>
      <c r="U1342" t="s">
        <v>1453</v>
      </c>
      <c r="V1342" t="s">
        <v>108</v>
      </c>
      <c r="W1342" t="s">
        <v>140</v>
      </c>
      <c r="X1342">
        <v>0.19</v>
      </c>
      <c r="Y1342" t="s">
        <v>67</v>
      </c>
      <c r="Z1342">
        <v>-1.02</v>
      </c>
      <c r="AA1342" t="s">
        <v>65</v>
      </c>
      <c r="AB1342" t="s">
        <v>92</v>
      </c>
      <c r="AC1342">
        <v>-1.7</v>
      </c>
      <c r="AD1342">
        <v>2021</v>
      </c>
      <c r="AE1342">
        <v>104.1</v>
      </c>
      <c r="AF1342">
        <v>208</v>
      </c>
      <c r="AG1342" t="s">
        <v>93</v>
      </c>
      <c r="AH1342" t="s">
        <v>66</v>
      </c>
      <c r="AI1342">
        <v>1536</v>
      </c>
      <c r="AJ1342">
        <v>0.79</v>
      </c>
      <c r="AK1342" t="s">
        <v>109</v>
      </c>
      <c r="AL1342">
        <v>457851</v>
      </c>
      <c r="AM1342" t="s">
        <v>1454</v>
      </c>
      <c r="AN1342" t="s">
        <v>67</v>
      </c>
      <c r="AO1342" t="s">
        <v>123</v>
      </c>
      <c r="AP1342" t="s">
        <v>124</v>
      </c>
      <c r="AQ1342" t="s">
        <v>68</v>
      </c>
      <c r="AR1342" t="s">
        <v>93</v>
      </c>
      <c r="AS1342" t="s">
        <v>67</v>
      </c>
      <c r="AT1342" t="s">
        <v>146</v>
      </c>
      <c r="AU1342" t="s">
        <v>125</v>
      </c>
      <c r="AV1342" t="s">
        <v>67</v>
      </c>
      <c r="AW1342" t="s">
        <v>126</v>
      </c>
      <c r="AX1342" t="s">
        <v>371</v>
      </c>
      <c r="AY1342" t="s">
        <v>110</v>
      </c>
      <c r="AZ1342">
        <v>1243</v>
      </c>
      <c r="BA1342" t="s">
        <v>67</v>
      </c>
      <c r="BB1342">
        <v>0</v>
      </c>
      <c r="BC1342">
        <v>0.16</v>
      </c>
      <c r="BD1342">
        <v>2.4</v>
      </c>
      <c r="BE1342">
        <v>2.4</v>
      </c>
      <c r="BF1342" t="s">
        <v>128</v>
      </c>
      <c r="BG1342" t="s">
        <v>128</v>
      </c>
      <c r="BH1342" t="s">
        <v>1352</v>
      </c>
      <c r="BI1342" t="s">
        <v>67</v>
      </c>
      <c r="BJ1342" t="s">
        <v>147</v>
      </c>
      <c r="BK1342" t="s">
        <v>67</v>
      </c>
      <c r="BL1342" t="s">
        <v>130</v>
      </c>
      <c r="BM1342" t="s">
        <v>67</v>
      </c>
      <c r="BN1342">
        <v>19.989999999999998</v>
      </c>
      <c r="BO1342">
        <v>0.45</v>
      </c>
      <c r="BP1342">
        <v>1.6</v>
      </c>
      <c r="BQ1342" t="s">
        <v>148</v>
      </c>
      <c r="BR1342" t="s">
        <v>1455</v>
      </c>
      <c r="BS1342" t="s">
        <v>133</v>
      </c>
      <c r="BT1342" t="s">
        <v>98</v>
      </c>
      <c r="BU1342">
        <v>-1.25</v>
      </c>
      <c r="BV1342">
        <v>-1</v>
      </c>
    </row>
    <row r="1343" spans="1:74" x14ac:dyDescent="0.25">
      <c r="A1343" t="s">
        <v>170</v>
      </c>
      <c r="B1343" t="s">
        <v>171</v>
      </c>
      <c r="C1343" t="s">
        <v>165</v>
      </c>
      <c r="D1343">
        <v>1.8</v>
      </c>
      <c r="E1343">
        <v>0.33</v>
      </c>
      <c r="F1343" t="s">
        <v>67</v>
      </c>
      <c r="G1343" t="s">
        <v>111</v>
      </c>
      <c r="H1343">
        <v>199</v>
      </c>
      <c r="I1343">
        <v>1.1299999999999999</v>
      </c>
      <c r="J1343" t="s">
        <v>106</v>
      </c>
      <c r="K1343" t="s">
        <v>67</v>
      </c>
      <c r="L1343">
        <v>0</v>
      </c>
      <c r="M1343" t="s">
        <v>116</v>
      </c>
      <c r="N1343" t="s">
        <v>107</v>
      </c>
      <c r="O1343">
        <v>-1.4</v>
      </c>
      <c r="P1343">
        <v>-1.67</v>
      </c>
      <c r="Q1343">
        <v>-1.4</v>
      </c>
      <c r="R1343" t="s">
        <v>142</v>
      </c>
      <c r="S1343">
        <v>4</v>
      </c>
      <c r="T1343" t="s">
        <v>65</v>
      </c>
      <c r="U1343" t="s">
        <v>1456</v>
      </c>
      <c r="V1343" t="s">
        <v>119</v>
      </c>
      <c r="W1343" t="s">
        <v>170</v>
      </c>
      <c r="X1343">
        <v>0.37</v>
      </c>
      <c r="Y1343" t="s">
        <v>67</v>
      </c>
      <c r="Z1343">
        <v>-0.96</v>
      </c>
      <c r="AA1343" t="s">
        <v>65</v>
      </c>
      <c r="AB1343" t="s">
        <v>92</v>
      </c>
      <c r="AC1343">
        <v>-1.67</v>
      </c>
      <c r="AD1343">
        <v>2021</v>
      </c>
      <c r="AE1343">
        <v>89.5</v>
      </c>
      <c r="AF1343">
        <v>179</v>
      </c>
      <c r="AG1343" t="s">
        <v>93</v>
      </c>
      <c r="AH1343" t="s">
        <v>66</v>
      </c>
      <c r="AI1343">
        <v>1536</v>
      </c>
      <c r="AJ1343">
        <v>0.85</v>
      </c>
      <c r="AK1343" t="s">
        <v>109</v>
      </c>
      <c r="AL1343">
        <v>457855</v>
      </c>
      <c r="AM1343" t="s">
        <v>453</v>
      </c>
      <c r="AN1343" t="s">
        <v>67</v>
      </c>
      <c r="AO1343" t="s">
        <v>123</v>
      </c>
      <c r="AP1343" t="s">
        <v>124</v>
      </c>
      <c r="AQ1343" t="s">
        <v>68</v>
      </c>
      <c r="AR1343" t="s">
        <v>93</v>
      </c>
      <c r="AS1343" t="s">
        <v>67</v>
      </c>
      <c r="AT1343" t="s">
        <v>146</v>
      </c>
      <c r="AU1343" t="s">
        <v>125</v>
      </c>
      <c r="AV1343" t="s">
        <v>67</v>
      </c>
      <c r="AW1343" t="s">
        <v>126</v>
      </c>
      <c r="AX1343" t="s">
        <v>163</v>
      </c>
      <c r="AY1343" t="s">
        <v>110</v>
      </c>
      <c r="AZ1343">
        <v>424</v>
      </c>
      <c r="BA1343" t="s">
        <v>67</v>
      </c>
      <c r="BB1343">
        <v>0</v>
      </c>
      <c r="BC1343">
        <v>0.27</v>
      </c>
      <c r="BD1343">
        <v>1</v>
      </c>
      <c r="BE1343">
        <v>1</v>
      </c>
      <c r="BF1343" t="s">
        <v>70</v>
      </c>
      <c r="BG1343" t="s">
        <v>99</v>
      </c>
      <c r="BH1343" t="s">
        <v>1352</v>
      </c>
      <c r="BI1343" t="s">
        <v>67</v>
      </c>
      <c r="BJ1343" t="s">
        <v>147</v>
      </c>
      <c r="BK1343" t="s">
        <v>67</v>
      </c>
      <c r="BL1343" t="s">
        <v>97</v>
      </c>
      <c r="BM1343" t="s">
        <v>67</v>
      </c>
      <c r="BN1343">
        <v>33.39</v>
      </c>
      <c r="BO1343">
        <v>0.42</v>
      </c>
      <c r="BP1343">
        <v>2</v>
      </c>
      <c r="BQ1343" t="s">
        <v>131</v>
      </c>
      <c r="BR1343" t="s">
        <v>247</v>
      </c>
      <c r="BS1343" t="s">
        <v>133</v>
      </c>
      <c r="BT1343" t="s">
        <v>98</v>
      </c>
      <c r="BU1343">
        <v>-1.25</v>
      </c>
      <c r="BV1343">
        <v>-1</v>
      </c>
    </row>
    <row r="1344" spans="1:74" x14ac:dyDescent="0.25">
      <c r="A1344" t="s">
        <v>170</v>
      </c>
      <c r="B1344" t="s">
        <v>171</v>
      </c>
      <c r="C1344" t="s">
        <v>165</v>
      </c>
      <c r="D1344">
        <v>1.9</v>
      </c>
      <c r="E1344">
        <v>0.19</v>
      </c>
      <c r="F1344" t="s">
        <v>67</v>
      </c>
      <c r="G1344" t="s">
        <v>111</v>
      </c>
      <c r="H1344">
        <v>199</v>
      </c>
      <c r="I1344">
        <v>1.1299999999999999</v>
      </c>
      <c r="J1344" t="s">
        <v>106</v>
      </c>
      <c r="K1344" t="s">
        <v>67</v>
      </c>
      <c r="L1344">
        <v>0</v>
      </c>
      <c r="M1344" t="s">
        <v>116</v>
      </c>
      <c r="N1344" t="s">
        <v>107</v>
      </c>
      <c r="O1344">
        <v>-1.4</v>
      </c>
      <c r="P1344">
        <v>-1.56</v>
      </c>
      <c r="Q1344">
        <v>-1.28</v>
      </c>
      <c r="R1344" t="s">
        <v>142</v>
      </c>
      <c r="S1344">
        <v>5.7</v>
      </c>
      <c r="T1344" t="s">
        <v>65</v>
      </c>
      <c r="U1344" t="s">
        <v>1456</v>
      </c>
      <c r="V1344" t="s">
        <v>108</v>
      </c>
      <c r="W1344" t="s">
        <v>170</v>
      </c>
      <c r="X1344">
        <v>0.21</v>
      </c>
      <c r="Y1344" t="s">
        <v>67</v>
      </c>
      <c r="Z1344">
        <v>-1</v>
      </c>
      <c r="AA1344" t="s">
        <v>65</v>
      </c>
      <c r="AB1344" t="s">
        <v>92</v>
      </c>
      <c r="AC1344">
        <v>-1.56</v>
      </c>
      <c r="AD1344">
        <v>2021</v>
      </c>
      <c r="AE1344">
        <v>135.69999999999999</v>
      </c>
      <c r="AF1344">
        <v>271</v>
      </c>
      <c r="AG1344" t="s">
        <v>93</v>
      </c>
      <c r="AH1344" t="s">
        <v>66</v>
      </c>
      <c r="AI1344">
        <v>1536</v>
      </c>
      <c r="AJ1344">
        <v>0.42</v>
      </c>
      <c r="AK1344" t="s">
        <v>109</v>
      </c>
      <c r="AL1344">
        <v>457856</v>
      </c>
      <c r="AM1344" t="s">
        <v>453</v>
      </c>
      <c r="AN1344" t="s">
        <v>67</v>
      </c>
      <c r="AO1344" t="s">
        <v>123</v>
      </c>
      <c r="AP1344" t="s">
        <v>124</v>
      </c>
      <c r="AQ1344" t="s">
        <v>68</v>
      </c>
      <c r="AR1344" t="s">
        <v>93</v>
      </c>
      <c r="AS1344" t="s">
        <v>67</v>
      </c>
      <c r="AT1344" t="s">
        <v>146</v>
      </c>
      <c r="AU1344" t="s">
        <v>125</v>
      </c>
      <c r="AV1344" t="s">
        <v>67</v>
      </c>
      <c r="AW1344" t="s">
        <v>126</v>
      </c>
      <c r="AX1344" t="s">
        <v>163</v>
      </c>
      <c r="AY1344" t="s">
        <v>110</v>
      </c>
      <c r="AZ1344">
        <v>425</v>
      </c>
      <c r="BA1344" t="s">
        <v>67</v>
      </c>
      <c r="BB1344">
        <v>0</v>
      </c>
      <c r="BC1344">
        <v>0.28000000000000003</v>
      </c>
      <c r="BD1344">
        <v>2.2000000000000002</v>
      </c>
      <c r="BE1344">
        <v>2.2000000000000002</v>
      </c>
      <c r="BF1344" t="s">
        <v>70</v>
      </c>
      <c r="BG1344" t="s">
        <v>99</v>
      </c>
      <c r="BH1344" t="s">
        <v>1352</v>
      </c>
      <c r="BI1344" t="s">
        <v>67</v>
      </c>
      <c r="BJ1344" t="s">
        <v>147</v>
      </c>
      <c r="BK1344" t="s">
        <v>67</v>
      </c>
      <c r="BL1344" t="s">
        <v>97</v>
      </c>
      <c r="BM1344" t="s">
        <v>67</v>
      </c>
      <c r="BN1344">
        <v>29.14</v>
      </c>
      <c r="BO1344">
        <v>0.31</v>
      </c>
      <c r="BP1344">
        <v>1.4</v>
      </c>
      <c r="BQ1344" t="s">
        <v>148</v>
      </c>
      <c r="BR1344" t="s">
        <v>247</v>
      </c>
      <c r="BS1344" t="s">
        <v>133</v>
      </c>
      <c r="BT1344" t="s">
        <v>98</v>
      </c>
      <c r="BU1344">
        <v>-1.25</v>
      </c>
      <c r="BV1344">
        <v>-1</v>
      </c>
    </row>
    <row r="1345" spans="1:74" x14ac:dyDescent="0.25">
      <c r="A1345" t="s">
        <v>140</v>
      </c>
      <c r="B1345" t="s">
        <v>103</v>
      </c>
      <c r="C1345" t="s">
        <v>141</v>
      </c>
      <c r="D1345">
        <v>5</v>
      </c>
      <c r="E1345">
        <v>0.45</v>
      </c>
      <c r="F1345" t="s">
        <v>67</v>
      </c>
      <c r="G1345" t="s">
        <v>88</v>
      </c>
      <c r="H1345">
        <v>199</v>
      </c>
      <c r="I1345">
        <v>1.1299999999999999</v>
      </c>
      <c r="J1345" t="s">
        <v>106</v>
      </c>
      <c r="K1345" t="s">
        <v>67</v>
      </c>
      <c r="L1345">
        <v>0</v>
      </c>
      <c r="M1345" t="s">
        <v>116</v>
      </c>
      <c r="N1345" t="s">
        <v>107</v>
      </c>
      <c r="O1345">
        <v>-1.4</v>
      </c>
      <c r="P1345">
        <v>-1.68</v>
      </c>
      <c r="Q1345">
        <v>-1.4</v>
      </c>
      <c r="R1345" t="s">
        <v>142</v>
      </c>
      <c r="S1345">
        <v>6.9</v>
      </c>
      <c r="T1345" t="s">
        <v>65</v>
      </c>
      <c r="U1345" t="s">
        <v>1457</v>
      </c>
      <c r="V1345" t="s">
        <v>108</v>
      </c>
      <c r="W1345" t="s">
        <v>140</v>
      </c>
      <c r="X1345">
        <v>0.51</v>
      </c>
      <c r="Y1345" t="s">
        <v>67</v>
      </c>
      <c r="Z1345">
        <v>-0.96</v>
      </c>
      <c r="AA1345" t="s">
        <v>65</v>
      </c>
      <c r="AB1345" t="s">
        <v>92</v>
      </c>
      <c r="AC1345">
        <v>-1.68</v>
      </c>
      <c r="AD1345">
        <v>2021</v>
      </c>
      <c r="AE1345">
        <v>192.7</v>
      </c>
      <c r="AF1345">
        <v>385</v>
      </c>
      <c r="AG1345" t="s">
        <v>93</v>
      </c>
      <c r="AH1345" t="s">
        <v>66</v>
      </c>
      <c r="AI1345">
        <v>1536</v>
      </c>
      <c r="AJ1345">
        <v>0.89</v>
      </c>
      <c r="AK1345" t="s">
        <v>109</v>
      </c>
      <c r="AL1345">
        <v>457857</v>
      </c>
      <c r="AM1345" t="s">
        <v>217</v>
      </c>
      <c r="AN1345" t="s">
        <v>67</v>
      </c>
      <c r="AO1345" t="s">
        <v>123</v>
      </c>
      <c r="AP1345" t="s">
        <v>124</v>
      </c>
      <c r="AQ1345" t="s">
        <v>68</v>
      </c>
      <c r="AR1345" t="s">
        <v>93</v>
      </c>
      <c r="AS1345" t="s">
        <v>67</v>
      </c>
      <c r="AT1345" t="s">
        <v>146</v>
      </c>
      <c r="AU1345" t="s">
        <v>125</v>
      </c>
      <c r="AV1345" t="s">
        <v>67</v>
      </c>
      <c r="AW1345" t="s">
        <v>126</v>
      </c>
      <c r="AX1345" t="s">
        <v>156</v>
      </c>
      <c r="AY1345" t="s">
        <v>110</v>
      </c>
      <c r="AZ1345">
        <v>549</v>
      </c>
      <c r="BA1345" t="s">
        <v>67</v>
      </c>
      <c r="BB1345">
        <v>0</v>
      </c>
      <c r="BC1345">
        <v>0.28000000000000003</v>
      </c>
      <c r="BD1345">
        <v>2.2000000000000002</v>
      </c>
      <c r="BE1345">
        <v>2.2000000000000002</v>
      </c>
      <c r="BF1345" t="s">
        <v>70</v>
      </c>
      <c r="BG1345" t="s">
        <v>99</v>
      </c>
      <c r="BH1345" t="s">
        <v>1352</v>
      </c>
      <c r="BI1345" t="s">
        <v>67</v>
      </c>
      <c r="BJ1345" t="s">
        <v>147</v>
      </c>
      <c r="BK1345" t="s">
        <v>67</v>
      </c>
      <c r="BL1345" t="s">
        <v>97</v>
      </c>
      <c r="BM1345" t="s">
        <v>67</v>
      </c>
      <c r="BN1345">
        <v>97.98</v>
      </c>
      <c r="BO1345">
        <v>0.43</v>
      </c>
      <c r="BP1345">
        <v>2.6</v>
      </c>
      <c r="BQ1345" t="s">
        <v>131</v>
      </c>
      <c r="BR1345" t="s">
        <v>1458</v>
      </c>
      <c r="BS1345" t="s">
        <v>133</v>
      </c>
      <c r="BT1345" t="s">
        <v>98</v>
      </c>
      <c r="BU1345">
        <v>-1.25</v>
      </c>
      <c r="BV1345">
        <v>-1</v>
      </c>
    </row>
    <row r="1346" spans="1:74" x14ac:dyDescent="0.25">
      <c r="A1346" t="s">
        <v>140</v>
      </c>
      <c r="B1346" t="s">
        <v>103</v>
      </c>
      <c r="C1346" t="s">
        <v>141</v>
      </c>
      <c r="D1346">
        <v>5.2</v>
      </c>
      <c r="E1346">
        <v>0.6</v>
      </c>
      <c r="F1346" t="s">
        <v>67</v>
      </c>
      <c r="G1346" t="s">
        <v>88</v>
      </c>
      <c r="H1346">
        <v>199</v>
      </c>
      <c r="I1346">
        <v>1.1299999999999999</v>
      </c>
      <c r="J1346" t="s">
        <v>106</v>
      </c>
      <c r="K1346" t="s">
        <v>67</v>
      </c>
      <c r="L1346">
        <v>0</v>
      </c>
      <c r="M1346" t="s">
        <v>116</v>
      </c>
      <c r="N1346" t="s">
        <v>107</v>
      </c>
      <c r="O1346">
        <v>-1.4</v>
      </c>
      <c r="P1346">
        <v>-1.8</v>
      </c>
      <c r="Q1346">
        <v>-1.42</v>
      </c>
      <c r="R1346" t="s">
        <v>142</v>
      </c>
      <c r="S1346">
        <v>7</v>
      </c>
      <c r="T1346" t="s">
        <v>65</v>
      </c>
      <c r="U1346" t="s">
        <v>1457</v>
      </c>
      <c r="V1346" t="s">
        <v>108</v>
      </c>
      <c r="W1346" t="s">
        <v>140</v>
      </c>
      <c r="X1346">
        <v>0.68</v>
      </c>
      <c r="Y1346" t="s">
        <v>67</v>
      </c>
      <c r="Z1346">
        <v>-0.96</v>
      </c>
      <c r="AA1346" t="s">
        <v>65</v>
      </c>
      <c r="AB1346" t="s">
        <v>92</v>
      </c>
      <c r="AC1346">
        <v>-1.8</v>
      </c>
      <c r="AD1346">
        <v>2021</v>
      </c>
      <c r="AE1346">
        <v>194.1</v>
      </c>
      <c r="AF1346">
        <v>388</v>
      </c>
      <c r="AG1346" t="s">
        <v>93</v>
      </c>
      <c r="AH1346" t="s">
        <v>66</v>
      </c>
      <c r="AI1346">
        <v>1536</v>
      </c>
      <c r="AJ1346">
        <v>1.55</v>
      </c>
      <c r="AK1346" t="s">
        <v>109</v>
      </c>
      <c r="AL1346">
        <v>457858</v>
      </c>
      <c r="AM1346" t="s">
        <v>217</v>
      </c>
      <c r="AN1346" t="s">
        <v>67</v>
      </c>
      <c r="AO1346" t="s">
        <v>123</v>
      </c>
      <c r="AP1346" t="s">
        <v>124</v>
      </c>
      <c r="AQ1346" t="s">
        <v>68</v>
      </c>
      <c r="AR1346" t="s">
        <v>93</v>
      </c>
      <c r="AS1346" t="s">
        <v>67</v>
      </c>
      <c r="AT1346" t="s">
        <v>146</v>
      </c>
      <c r="AU1346" t="s">
        <v>125</v>
      </c>
      <c r="AV1346" t="s">
        <v>67</v>
      </c>
      <c r="AW1346" t="s">
        <v>126</v>
      </c>
      <c r="AX1346" t="s">
        <v>469</v>
      </c>
      <c r="AY1346" t="s">
        <v>110</v>
      </c>
      <c r="AZ1346">
        <v>671</v>
      </c>
      <c r="BA1346" t="s">
        <v>67</v>
      </c>
      <c r="BB1346">
        <v>0</v>
      </c>
      <c r="BC1346">
        <v>0.38</v>
      </c>
      <c r="BD1346">
        <v>2.2000000000000002</v>
      </c>
      <c r="BE1346">
        <v>2.2000000000000002</v>
      </c>
      <c r="BF1346" t="s">
        <v>70</v>
      </c>
      <c r="BG1346" t="s">
        <v>99</v>
      </c>
      <c r="BH1346" t="s">
        <v>1352</v>
      </c>
      <c r="BI1346" t="s">
        <v>67</v>
      </c>
      <c r="BJ1346" t="s">
        <v>147</v>
      </c>
      <c r="BK1346" t="s">
        <v>67</v>
      </c>
      <c r="BL1346" t="s">
        <v>97</v>
      </c>
      <c r="BM1346" t="s">
        <v>67</v>
      </c>
      <c r="BN1346">
        <v>131.59</v>
      </c>
      <c r="BO1346">
        <v>0.55000000000000004</v>
      </c>
      <c r="BP1346">
        <v>2.7</v>
      </c>
      <c r="BQ1346" t="s">
        <v>131</v>
      </c>
      <c r="BR1346" t="s">
        <v>1458</v>
      </c>
      <c r="BS1346" t="s">
        <v>133</v>
      </c>
      <c r="BT1346" t="s">
        <v>98</v>
      </c>
      <c r="BU1346">
        <v>-1.25</v>
      </c>
      <c r="BV1346">
        <v>-1</v>
      </c>
    </row>
    <row r="1347" spans="1:74" x14ac:dyDescent="0.25">
      <c r="A1347" t="s">
        <v>140</v>
      </c>
      <c r="B1347" t="s">
        <v>103</v>
      </c>
      <c r="C1347" t="s">
        <v>141</v>
      </c>
      <c r="D1347">
        <v>5.2</v>
      </c>
      <c r="E1347">
        <v>0.41</v>
      </c>
      <c r="F1347" t="s">
        <v>67</v>
      </c>
      <c r="G1347" t="s">
        <v>73</v>
      </c>
      <c r="H1347">
        <v>199</v>
      </c>
      <c r="I1347">
        <v>1.1299999999999999</v>
      </c>
      <c r="J1347" t="s">
        <v>106</v>
      </c>
      <c r="K1347" t="s">
        <v>67</v>
      </c>
      <c r="L1347">
        <v>0</v>
      </c>
      <c r="M1347" t="s">
        <v>116</v>
      </c>
      <c r="N1347" t="s">
        <v>315</v>
      </c>
      <c r="O1347">
        <v>-1.4</v>
      </c>
      <c r="P1347">
        <v>-1.67</v>
      </c>
      <c r="Q1347">
        <v>-1.49</v>
      </c>
      <c r="R1347" t="s">
        <v>142</v>
      </c>
      <c r="S1347">
        <v>7.1</v>
      </c>
      <c r="T1347" t="s">
        <v>65</v>
      </c>
      <c r="U1347" t="s">
        <v>1457</v>
      </c>
      <c r="V1347" t="s">
        <v>108</v>
      </c>
      <c r="W1347" t="s">
        <v>140</v>
      </c>
      <c r="X1347">
        <v>0.46</v>
      </c>
      <c r="Y1347" t="s">
        <v>67</v>
      </c>
      <c r="Z1347">
        <v>-0.97</v>
      </c>
      <c r="AA1347" t="s">
        <v>65</v>
      </c>
      <c r="AB1347" t="s">
        <v>316</v>
      </c>
      <c r="AC1347">
        <v>-1.67</v>
      </c>
      <c r="AD1347">
        <v>2021</v>
      </c>
      <c r="AE1347">
        <v>185.9</v>
      </c>
      <c r="AF1347">
        <v>372</v>
      </c>
      <c r="AG1347" t="s">
        <v>93</v>
      </c>
      <c r="AH1347" t="s">
        <v>66</v>
      </c>
      <c r="AI1347">
        <v>1536</v>
      </c>
      <c r="AJ1347">
        <v>1.46</v>
      </c>
      <c r="AK1347" t="s">
        <v>109</v>
      </c>
      <c r="AL1347">
        <v>457859</v>
      </c>
      <c r="AM1347" t="s">
        <v>217</v>
      </c>
      <c r="AN1347" t="s">
        <v>67</v>
      </c>
      <c r="AO1347" t="s">
        <v>123</v>
      </c>
      <c r="AP1347" t="s">
        <v>124</v>
      </c>
      <c r="AQ1347" t="s">
        <v>68</v>
      </c>
      <c r="AR1347" t="s">
        <v>93</v>
      </c>
      <c r="AS1347" t="s">
        <v>67</v>
      </c>
      <c r="AT1347" t="s">
        <v>146</v>
      </c>
      <c r="AU1347" t="s">
        <v>125</v>
      </c>
      <c r="AV1347" t="s">
        <v>67</v>
      </c>
      <c r="AW1347" t="s">
        <v>126</v>
      </c>
      <c r="AX1347" t="s">
        <v>267</v>
      </c>
      <c r="AY1347" t="s">
        <v>110</v>
      </c>
      <c r="AZ1347">
        <v>672</v>
      </c>
      <c r="BA1347" t="s">
        <v>67</v>
      </c>
      <c r="BB1347">
        <v>0</v>
      </c>
      <c r="BC1347">
        <v>0.18</v>
      </c>
      <c r="BD1347">
        <v>2.2000000000000002</v>
      </c>
      <c r="BE1347">
        <v>2.2000000000000002</v>
      </c>
      <c r="BF1347" t="s">
        <v>70</v>
      </c>
      <c r="BG1347" t="s">
        <v>99</v>
      </c>
      <c r="BH1347" t="s">
        <v>1352</v>
      </c>
      <c r="BI1347" t="s">
        <v>67</v>
      </c>
      <c r="BJ1347" t="s">
        <v>147</v>
      </c>
      <c r="BK1347" t="s">
        <v>67</v>
      </c>
      <c r="BL1347" t="s">
        <v>179</v>
      </c>
      <c r="BM1347" t="s">
        <v>67</v>
      </c>
      <c r="BN1347">
        <v>86.14</v>
      </c>
      <c r="BO1347">
        <v>0.42</v>
      </c>
      <c r="BP1347">
        <v>2.8</v>
      </c>
      <c r="BQ1347" t="s">
        <v>131</v>
      </c>
      <c r="BR1347" t="s">
        <v>1459</v>
      </c>
      <c r="BS1347" t="s">
        <v>133</v>
      </c>
      <c r="BT1347" t="s">
        <v>98</v>
      </c>
      <c r="BU1347">
        <v>-1.25</v>
      </c>
      <c r="BV1347">
        <v>-1</v>
      </c>
    </row>
    <row r="1348" spans="1:74" x14ac:dyDescent="0.25">
      <c r="A1348" t="s">
        <v>140</v>
      </c>
      <c r="B1348" t="s">
        <v>103</v>
      </c>
      <c r="C1348" t="s">
        <v>141</v>
      </c>
      <c r="D1348">
        <v>0.7</v>
      </c>
      <c r="E1348">
        <v>0.41</v>
      </c>
      <c r="F1348" t="s">
        <v>67</v>
      </c>
      <c r="G1348" t="s">
        <v>88</v>
      </c>
      <c r="H1348">
        <v>199</v>
      </c>
      <c r="I1348">
        <v>1.1299999999999999</v>
      </c>
      <c r="J1348" t="s">
        <v>106</v>
      </c>
      <c r="K1348" t="s">
        <v>67</v>
      </c>
      <c r="L1348">
        <v>0</v>
      </c>
      <c r="M1348" t="s">
        <v>116</v>
      </c>
      <c r="N1348" t="s">
        <v>107</v>
      </c>
      <c r="O1348">
        <v>-1.4</v>
      </c>
      <c r="P1348">
        <v>-1.67</v>
      </c>
      <c r="Q1348">
        <v>-1.49</v>
      </c>
      <c r="R1348" t="s">
        <v>142</v>
      </c>
      <c r="S1348">
        <v>7.1</v>
      </c>
      <c r="T1348" t="s">
        <v>65</v>
      </c>
      <c r="U1348" t="s">
        <v>1457</v>
      </c>
      <c r="V1348" t="s">
        <v>108</v>
      </c>
      <c r="W1348" t="s">
        <v>140</v>
      </c>
      <c r="X1348">
        <v>0.46</v>
      </c>
      <c r="Y1348" t="s">
        <v>67</v>
      </c>
      <c r="Z1348">
        <v>-0.97</v>
      </c>
      <c r="AA1348" t="s">
        <v>65</v>
      </c>
      <c r="AB1348" t="s">
        <v>92</v>
      </c>
      <c r="AC1348">
        <v>-1.67</v>
      </c>
      <c r="AD1348">
        <v>2021</v>
      </c>
      <c r="AE1348">
        <v>26.7</v>
      </c>
      <c r="AF1348">
        <v>53</v>
      </c>
      <c r="AG1348" t="s">
        <v>93</v>
      </c>
      <c r="AH1348" t="s">
        <v>66</v>
      </c>
      <c r="AI1348">
        <v>1536</v>
      </c>
      <c r="AJ1348">
        <v>1.46</v>
      </c>
      <c r="AK1348" t="s">
        <v>109</v>
      </c>
      <c r="AL1348">
        <v>459548</v>
      </c>
      <c r="AM1348" t="s">
        <v>217</v>
      </c>
      <c r="AN1348" t="s">
        <v>67</v>
      </c>
      <c r="AO1348" t="s">
        <v>123</v>
      </c>
      <c r="AP1348" t="s">
        <v>124</v>
      </c>
      <c r="AQ1348" t="s">
        <v>68</v>
      </c>
      <c r="AR1348" t="s">
        <v>93</v>
      </c>
      <c r="AS1348" t="s">
        <v>67</v>
      </c>
      <c r="AT1348" t="s">
        <v>146</v>
      </c>
      <c r="AU1348" t="s">
        <v>125</v>
      </c>
      <c r="AV1348" t="s">
        <v>67</v>
      </c>
      <c r="AW1348" t="s">
        <v>126</v>
      </c>
      <c r="AX1348" t="s">
        <v>469</v>
      </c>
      <c r="AY1348" t="s">
        <v>110</v>
      </c>
      <c r="AZ1348">
        <v>672</v>
      </c>
      <c r="BA1348" t="s">
        <v>67</v>
      </c>
      <c r="BB1348">
        <v>0</v>
      </c>
      <c r="BC1348">
        <v>0.18</v>
      </c>
      <c r="BD1348">
        <v>2.2000000000000002</v>
      </c>
      <c r="BE1348">
        <v>2.2000000000000002</v>
      </c>
      <c r="BF1348" t="s">
        <v>70</v>
      </c>
      <c r="BG1348" t="s">
        <v>99</v>
      </c>
      <c r="BH1348" t="s">
        <v>1352</v>
      </c>
      <c r="BI1348" t="s">
        <v>67</v>
      </c>
      <c r="BJ1348" t="s">
        <v>147</v>
      </c>
      <c r="BK1348" t="s">
        <v>67</v>
      </c>
      <c r="BL1348" t="s">
        <v>97</v>
      </c>
      <c r="BM1348" t="s">
        <v>67</v>
      </c>
      <c r="BN1348">
        <v>12.35</v>
      </c>
      <c r="BO1348">
        <v>0.42</v>
      </c>
      <c r="BP1348">
        <v>2.8</v>
      </c>
      <c r="BQ1348" t="s">
        <v>131</v>
      </c>
      <c r="BR1348" t="s">
        <v>1458</v>
      </c>
      <c r="BS1348" t="s">
        <v>133</v>
      </c>
      <c r="BT1348" t="s">
        <v>98</v>
      </c>
      <c r="BU1348">
        <v>-1.25</v>
      </c>
      <c r="BV1348">
        <v>-1</v>
      </c>
    </row>
    <row r="1349" spans="1:74" x14ac:dyDescent="0.25">
      <c r="A1349" t="s">
        <v>140</v>
      </c>
      <c r="B1349" t="s">
        <v>103</v>
      </c>
      <c r="C1349" t="s">
        <v>141</v>
      </c>
      <c r="D1349">
        <v>0.4</v>
      </c>
      <c r="E1349">
        <v>0.2</v>
      </c>
      <c r="F1349" t="s">
        <v>67</v>
      </c>
      <c r="G1349" t="s">
        <v>73</v>
      </c>
      <c r="H1349">
        <v>199</v>
      </c>
      <c r="I1349">
        <v>1.1299999999999999</v>
      </c>
      <c r="J1349" t="s">
        <v>106</v>
      </c>
      <c r="K1349" t="s">
        <v>67</v>
      </c>
      <c r="L1349">
        <v>0</v>
      </c>
      <c r="M1349" t="s">
        <v>116</v>
      </c>
      <c r="N1349" t="s">
        <v>315</v>
      </c>
      <c r="O1349">
        <v>-1.2</v>
      </c>
      <c r="P1349">
        <v>-1.48</v>
      </c>
      <c r="Q1349">
        <v>-1.2</v>
      </c>
      <c r="R1349" t="s">
        <v>142</v>
      </c>
      <c r="S1349">
        <v>5.6</v>
      </c>
      <c r="T1349" t="s">
        <v>65</v>
      </c>
      <c r="U1349" t="s">
        <v>1460</v>
      </c>
      <c r="V1349" t="s">
        <v>108</v>
      </c>
      <c r="W1349" t="s">
        <v>140</v>
      </c>
      <c r="X1349">
        <v>0.23</v>
      </c>
      <c r="Y1349" t="s">
        <v>67</v>
      </c>
      <c r="Z1349">
        <v>-0.96</v>
      </c>
      <c r="AA1349" t="s">
        <v>65</v>
      </c>
      <c r="AB1349" t="s">
        <v>316</v>
      </c>
      <c r="AC1349">
        <v>-1.48</v>
      </c>
      <c r="AD1349">
        <v>2021</v>
      </c>
      <c r="AE1349">
        <v>31.2</v>
      </c>
      <c r="AF1349">
        <v>62</v>
      </c>
      <c r="AG1349" t="s">
        <v>93</v>
      </c>
      <c r="AH1349" t="s">
        <v>66</v>
      </c>
      <c r="AI1349">
        <v>1536</v>
      </c>
      <c r="AJ1349">
        <v>0.45</v>
      </c>
      <c r="AK1349" t="s">
        <v>109</v>
      </c>
      <c r="AL1349">
        <v>457860</v>
      </c>
      <c r="AM1349" t="s">
        <v>215</v>
      </c>
      <c r="AN1349" t="s">
        <v>1461</v>
      </c>
      <c r="AO1349" t="s">
        <v>123</v>
      </c>
      <c r="AP1349" t="s">
        <v>124</v>
      </c>
      <c r="AQ1349" t="s">
        <v>68</v>
      </c>
      <c r="AR1349" t="s">
        <v>93</v>
      </c>
      <c r="AS1349" t="s">
        <v>67</v>
      </c>
      <c r="AT1349" t="s">
        <v>146</v>
      </c>
      <c r="AU1349" t="s">
        <v>125</v>
      </c>
      <c r="AV1349" t="s">
        <v>67</v>
      </c>
      <c r="AW1349" t="s">
        <v>126</v>
      </c>
      <c r="AX1349" t="s">
        <v>156</v>
      </c>
      <c r="AY1349" t="s">
        <v>110</v>
      </c>
      <c r="AZ1349">
        <v>666</v>
      </c>
      <c r="BA1349" t="s">
        <v>67</v>
      </c>
      <c r="BB1349">
        <v>0</v>
      </c>
      <c r="BC1349">
        <v>0.28000000000000003</v>
      </c>
      <c r="BD1349">
        <v>2.2000000000000002</v>
      </c>
      <c r="BE1349">
        <v>2.2000000000000002</v>
      </c>
      <c r="BF1349" t="s">
        <v>303</v>
      </c>
      <c r="BG1349" t="s">
        <v>99</v>
      </c>
      <c r="BH1349" t="s">
        <v>1352</v>
      </c>
      <c r="BI1349" t="s">
        <v>67</v>
      </c>
      <c r="BJ1349" t="s">
        <v>147</v>
      </c>
      <c r="BK1349" t="s">
        <v>67</v>
      </c>
      <c r="BL1349" t="s">
        <v>179</v>
      </c>
      <c r="BM1349" t="s">
        <v>67</v>
      </c>
      <c r="BN1349">
        <v>7.05</v>
      </c>
      <c r="BO1349">
        <v>0.23</v>
      </c>
      <c r="BP1349">
        <v>1.3</v>
      </c>
      <c r="BQ1349" t="s">
        <v>148</v>
      </c>
      <c r="BR1349" t="s">
        <v>1462</v>
      </c>
      <c r="BS1349" t="s">
        <v>133</v>
      </c>
      <c r="BT1349" t="s">
        <v>98</v>
      </c>
      <c r="BU1349">
        <v>-1.25</v>
      </c>
      <c r="BV1349">
        <v>-1</v>
      </c>
    </row>
    <row r="1350" spans="1:74" x14ac:dyDescent="0.25">
      <c r="A1350" t="s">
        <v>170</v>
      </c>
      <c r="B1350" t="s">
        <v>171</v>
      </c>
      <c r="C1350" t="s">
        <v>165</v>
      </c>
      <c r="D1350">
        <v>0.7</v>
      </c>
      <c r="E1350">
        <v>0.09</v>
      </c>
      <c r="F1350" t="s">
        <v>67</v>
      </c>
      <c r="G1350" t="s">
        <v>73</v>
      </c>
      <c r="H1350">
        <v>199</v>
      </c>
      <c r="I1350">
        <v>1.1299999999999999</v>
      </c>
      <c r="J1350" t="s">
        <v>106</v>
      </c>
      <c r="K1350" t="s">
        <v>67</v>
      </c>
      <c r="L1350">
        <v>0</v>
      </c>
      <c r="M1350" t="s">
        <v>116</v>
      </c>
      <c r="N1350" t="s">
        <v>315</v>
      </c>
      <c r="O1350">
        <v>-1.2</v>
      </c>
      <c r="P1350">
        <v>-1.48</v>
      </c>
      <c r="Q1350">
        <v>-1.25</v>
      </c>
      <c r="R1350" t="s">
        <v>142</v>
      </c>
      <c r="S1350">
        <v>5.3</v>
      </c>
      <c r="T1350" t="s">
        <v>65</v>
      </c>
      <c r="U1350" t="s">
        <v>1463</v>
      </c>
      <c r="V1350" t="s">
        <v>108</v>
      </c>
      <c r="W1350" t="s">
        <v>170</v>
      </c>
      <c r="X1350">
        <v>0.1</v>
      </c>
      <c r="Y1350" t="s">
        <v>67</v>
      </c>
      <c r="Z1350">
        <v>-0.97</v>
      </c>
      <c r="AA1350" t="s">
        <v>65</v>
      </c>
      <c r="AB1350" t="s">
        <v>316</v>
      </c>
      <c r="AC1350">
        <v>-1.48</v>
      </c>
      <c r="AD1350">
        <v>2021</v>
      </c>
      <c r="AE1350">
        <v>72.8</v>
      </c>
      <c r="AF1350">
        <v>146</v>
      </c>
      <c r="AG1350" t="s">
        <v>93</v>
      </c>
      <c r="AH1350" t="s">
        <v>66</v>
      </c>
      <c r="AI1350">
        <v>1536</v>
      </c>
      <c r="AJ1350">
        <v>0.28000000000000003</v>
      </c>
      <c r="AK1350" t="s">
        <v>109</v>
      </c>
      <c r="AL1350">
        <v>457865</v>
      </c>
      <c r="AM1350" t="s">
        <v>738</v>
      </c>
      <c r="AN1350" t="s">
        <v>67</v>
      </c>
      <c r="AO1350" t="s">
        <v>123</v>
      </c>
      <c r="AP1350" t="s">
        <v>124</v>
      </c>
      <c r="AQ1350" t="s">
        <v>68</v>
      </c>
      <c r="AR1350" t="s">
        <v>93</v>
      </c>
      <c r="AS1350" t="s">
        <v>67</v>
      </c>
      <c r="AT1350" t="s">
        <v>146</v>
      </c>
      <c r="AU1350" t="s">
        <v>125</v>
      </c>
      <c r="AV1350" t="s">
        <v>67</v>
      </c>
      <c r="AW1350" t="s">
        <v>126</v>
      </c>
      <c r="AX1350" t="s">
        <v>469</v>
      </c>
      <c r="AY1350" t="s">
        <v>110</v>
      </c>
      <c r="AZ1350">
        <v>662</v>
      </c>
      <c r="BA1350" t="s">
        <v>67</v>
      </c>
      <c r="BB1350">
        <v>0</v>
      </c>
      <c r="BC1350">
        <v>0.23</v>
      </c>
      <c r="BD1350">
        <v>2.2000000000000002</v>
      </c>
      <c r="BE1350">
        <v>2.2000000000000002</v>
      </c>
      <c r="BF1350" t="s">
        <v>303</v>
      </c>
      <c r="BG1350" t="s">
        <v>99</v>
      </c>
      <c r="BH1350" t="s">
        <v>1352</v>
      </c>
      <c r="BI1350" t="s">
        <v>67</v>
      </c>
      <c r="BJ1350" t="s">
        <v>147</v>
      </c>
      <c r="BK1350" t="s">
        <v>67</v>
      </c>
      <c r="BL1350" t="s">
        <v>179</v>
      </c>
      <c r="BM1350" t="s">
        <v>67</v>
      </c>
      <c r="BN1350">
        <v>7.4</v>
      </c>
      <c r="BO1350">
        <v>0.23</v>
      </c>
      <c r="BP1350">
        <v>1</v>
      </c>
      <c r="BQ1350" t="s">
        <v>148</v>
      </c>
      <c r="BR1350" t="s">
        <v>1433</v>
      </c>
      <c r="BS1350" t="s">
        <v>133</v>
      </c>
      <c r="BT1350" t="s">
        <v>98</v>
      </c>
      <c r="BU1350">
        <v>-1.25</v>
      </c>
      <c r="BV1350">
        <v>-1</v>
      </c>
    </row>
    <row r="1351" spans="1:74" x14ac:dyDescent="0.25">
      <c r="A1351" t="s">
        <v>170</v>
      </c>
      <c r="B1351" t="s">
        <v>171</v>
      </c>
      <c r="C1351" t="s">
        <v>165</v>
      </c>
      <c r="D1351">
        <v>2</v>
      </c>
      <c r="E1351">
        <v>0.18</v>
      </c>
      <c r="F1351" t="s">
        <v>67</v>
      </c>
      <c r="G1351" t="s">
        <v>73</v>
      </c>
      <c r="H1351">
        <v>199</v>
      </c>
      <c r="I1351">
        <v>1.1299999999999999</v>
      </c>
      <c r="J1351" t="s">
        <v>106</v>
      </c>
      <c r="K1351" t="s">
        <v>67</v>
      </c>
      <c r="L1351">
        <v>0</v>
      </c>
      <c r="M1351" t="s">
        <v>116</v>
      </c>
      <c r="N1351" t="s">
        <v>315</v>
      </c>
      <c r="O1351">
        <v>-1.2</v>
      </c>
      <c r="P1351">
        <v>-1.51</v>
      </c>
      <c r="Q1351">
        <v>-1.27</v>
      </c>
      <c r="R1351" t="s">
        <v>142</v>
      </c>
      <c r="S1351">
        <v>5.6</v>
      </c>
      <c r="T1351" t="s">
        <v>65</v>
      </c>
      <c r="U1351" t="s">
        <v>1463</v>
      </c>
      <c r="V1351" t="s">
        <v>108</v>
      </c>
      <c r="W1351" t="s">
        <v>170</v>
      </c>
      <c r="X1351">
        <v>0.2</v>
      </c>
      <c r="Y1351" t="s">
        <v>67</v>
      </c>
      <c r="Z1351">
        <v>-0.95</v>
      </c>
      <c r="AA1351" t="s">
        <v>65</v>
      </c>
      <c r="AB1351" t="s">
        <v>316</v>
      </c>
      <c r="AC1351">
        <v>-1.51</v>
      </c>
      <c r="AD1351">
        <v>2021</v>
      </c>
      <c r="AE1351">
        <v>152.19999999999999</v>
      </c>
      <c r="AF1351">
        <v>304</v>
      </c>
      <c r="AG1351" t="s">
        <v>93</v>
      </c>
      <c r="AH1351" t="s">
        <v>66</v>
      </c>
      <c r="AI1351">
        <v>1536</v>
      </c>
      <c r="AJ1351">
        <v>0.48</v>
      </c>
      <c r="AK1351" t="s">
        <v>109</v>
      </c>
      <c r="AL1351">
        <v>457866</v>
      </c>
      <c r="AM1351" t="s">
        <v>738</v>
      </c>
      <c r="AN1351" t="s">
        <v>67</v>
      </c>
      <c r="AO1351" t="s">
        <v>123</v>
      </c>
      <c r="AP1351" t="s">
        <v>124</v>
      </c>
      <c r="AQ1351" t="s">
        <v>68</v>
      </c>
      <c r="AR1351" t="s">
        <v>93</v>
      </c>
      <c r="AS1351" t="s">
        <v>67</v>
      </c>
      <c r="AT1351" t="s">
        <v>146</v>
      </c>
      <c r="AU1351" t="s">
        <v>125</v>
      </c>
      <c r="AV1351" t="s">
        <v>67</v>
      </c>
      <c r="AW1351" t="s">
        <v>126</v>
      </c>
      <c r="AX1351" t="s">
        <v>267</v>
      </c>
      <c r="AY1351" t="s">
        <v>110</v>
      </c>
      <c r="AZ1351">
        <v>661</v>
      </c>
      <c r="BA1351" t="s">
        <v>67</v>
      </c>
      <c r="BB1351">
        <v>0</v>
      </c>
      <c r="BC1351">
        <v>0.24</v>
      </c>
      <c r="BD1351">
        <v>2.2000000000000002</v>
      </c>
      <c r="BE1351">
        <v>2.2000000000000002</v>
      </c>
      <c r="BF1351" t="s">
        <v>303</v>
      </c>
      <c r="BG1351" t="s">
        <v>99</v>
      </c>
      <c r="BH1351" t="s">
        <v>1352</v>
      </c>
      <c r="BI1351" t="s">
        <v>67</v>
      </c>
      <c r="BJ1351" t="s">
        <v>147</v>
      </c>
      <c r="BK1351" t="s">
        <v>67</v>
      </c>
      <c r="BL1351" t="s">
        <v>179</v>
      </c>
      <c r="BM1351" t="s">
        <v>67</v>
      </c>
      <c r="BN1351">
        <v>30.96</v>
      </c>
      <c r="BO1351">
        <v>0.26</v>
      </c>
      <c r="BP1351">
        <v>1.3</v>
      </c>
      <c r="BQ1351" t="s">
        <v>148</v>
      </c>
      <c r="BR1351" t="s">
        <v>1433</v>
      </c>
      <c r="BS1351" t="s">
        <v>133</v>
      </c>
      <c r="BT1351" t="s">
        <v>98</v>
      </c>
      <c r="BU1351">
        <v>-1.25</v>
      </c>
      <c r="BV1351">
        <v>-1</v>
      </c>
    </row>
    <row r="1352" spans="1:74" x14ac:dyDescent="0.25">
      <c r="A1352" t="s">
        <v>170</v>
      </c>
      <c r="B1352" t="s">
        <v>171</v>
      </c>
      <c r="C1352" t="s">
        <v>165</v>
      </c>
      <c r="D1352">
        <v>0.6</v>
      </c>
      <c r="E1352">
        <v>0.09</v>
      </c>
      <c r="F1352" t="s">
        <v>67</v>
      </c>
      <c r="G1352" t="s">
        <v>73</v>
      </c>
      <c r="H1352">
        <v>199</v>
      </c>
      <c r="I1352">
        <v>1.1299999999999999</v>
      </c>
      <c r="J1352" t="s">
        <v>106</v>
      </c>
      <c r="K1352" t="s">
        <v>67</v>
      </c>
      <c r="L1352">
        <v>0</v>
      </c>
      <c r="M1352" t="s">
        <v>116</v>
      </c>
      <c r="N1352" t="s">
        <v>315</v>
      </c>
      <c r="O1352">
        <v>-1.2</v>
      </c>
      <c r="P1352">
        <v>-1.48</v>
      </c>
      <c r="Q1352">
        <v>-1.25</v>
      </c>
      <c r="R1352" t="s">
        <v>142</v>
      </c>
      <c r="S1352">
        <v>5.3</v>
      </c>
      <c r="T1352" t="s">
        <v>65</v>
      </c>
      <c r="U1352" t="s">
        <v>1463</v>
      </c>
      <c r="V1352" t="s">
        <v>108</v>
      </c>
      <c r="W1352" t="s">
        <v>170</v>
      </c>
      <c r="X1352">
        <v>0.1</v>
      </c>
      <c r="Y1352" t="s">
        <v>67</v>
      </c>
      <c r="Z1352">
        <v>-0.97</v>
      </c>
      <c r="AA1352" t="s">
        <v>65</v>
      </c>
      <c r="AB1352" t="s">
        <v>316</v>
      </c>
      <c r="AC1352">
        <v>-1.48</v>
      </c>
      <c r="AD1352">
        <v>2021</v>
      </c>
      <c r="AE1352">
        <v>57.8</v>
      </c>
      <c r="AF1352">
        <v>116</v>
      </c>
      <c r="AG1352" t="s">
        <v>93</v>
      </c>
      <c r="AH1352" t="s">
        <v>66</v>
      </c>
      <c r="AI1352">
        <v>1536</v>
      </c>
      <c r="AJ1352">
        <v>0.28000000000000003</v>
      </c>
      <c r="AK1352" t="s">
        <v>109</v>
      </c>
      <c r="AL1352">
        <v>459549</v>
      </c>
      <c r="AM1352" t="s">
        <v>738</v>
      </c>
      <c r="AN1352" t="s">
        <v>67</v>
      </c>
      <c r="AO1352" t="s">
        <v>123</v>
      </c>
      <c r="AP1352" t="s">
        <v>124</v>
      </c>
      <c r="AQ1352" t="s">
        <v>68</v>
      </c>
      <c r="AR1352" t="s">
        <v>93</v>
      </c>
      <c r="AS1352" t="s">
        <v>67</v>
      </c>
      <c r="AT1352" t="s">
        <v>146</v>
      </c>
      <c r="AU1352" t="s">
        <v>125</v>
      </c>
      <c r="AV1352" t="s">
        <v>67</v>
      </c>
      <c r="AW1352" t="s">
        <v>126</v>
      </c>
      <c r="AX1352" t="s">
        <v>469</v>
      </c>
      <c r="AY1352" t="s">
        <v>110</v>
      </c>
      <c r="AZ1352">
        <v>662</v>
      </c>
      <c r="BA1352" t="s">
        <v>67</v>
      </c>
      <c r="BB1352">
        <v>0</v>
      </c>
      <c r="BC1352">
        <v>0.23</v>
      </c>
      <c r="BD1352">
        <v>2.2000000000000002</v>
      </c>
      <c r="BE1352">
        <v>2.2000000000000002</v>
      </c>
      <c r="BF1352" t="s">
        <v>303</v>
      </c>
      <c r="BG1352" t="s">
        <v>99</v>
      </c>
      <c r="BH1352" t="s">
        <v>1352</v>
      </c>
      <c r="BI1352" t="s">
        <v>67</v>
      </c>
      <c r="BJ1352" t="s">
        <v>147</v>
      </c>
      <c r="BK1352" t="s">
        <v>67</v>
      </c>
      <c r="BL1352" t="s">
        <v>179</v>
      </c>
      <c r="BM1352" t="s">
        <v>67</v>
      </c>
      <c r="BN1352">
        <v>5.87</v>
      </c>
      <c r="BO1352">
        <v>0.23</v>
      </c>
      <c r="BP1352">
        <v>1</v>
      </c>
      <c r="BQ1352" t="s">
        <v>148</v>
      </c>
      <c r="BR1352" t="s">
        <v>1462</v>
      </c>
      <c r="BS1352" t="s">
        <v>133</v>
      </c>
      <c r="BT1352" t="s">
        <v>98</v>
      </c>
      <c r="BU1352">
        <v>-1.25</v>
      </c>
      <c r="BV1352">
        <v>-1</v>
      </c>
    </row>
    <row r="1353" spans="1:74" x14ac:dyDescent="0.25">
      <c r="A1353" t="s">
        <v>140</v>
      </c>
      <c r="B1353" t="s">
        <v>103</v>
      </c>
      <c r="C1353" t="s">
        <v>141</v>
      </c>
      <c r="D1353">
        <v>2.8</v>
      </c>
      <c r="E1353">
        <v>0.28999999999999998</v>
      </c>
      <c r="F1353" t="s">
        <v>67</v>
      </c>
      <c r="G1353" t="s">
        <v>88</v>
      </c>
      <c r="H1353">
        <v>199</v>
      </c>
      <c r="I1353">
        <v>1.1299999999999999</v>
      </c>
      <c r="J1353" t="s">
        <v>106</v>
      </c>
      <c r="K1353" t="s">
        <v>67</v>
      </c>
      <c r="L1353">
        <v>0</v>
      </c>
      <c r="M1353" t="s">
        <v>116</v>
      </c>
      <c r="N1353" t="s">
        <v>107</v>
      </c>
      <c r="O1353">
        <v>-1.4</v>
      </c>
      <c r="P1353">
        <v>-1.62</v>
      </c>
      <c r="Q1353">
        <v>-1.41</v>
      </c>
      <c r="R1353" t="s">
        <v>72</v>
      </c>
      <c r="S1353">
        <v>8.3000000000000007</v>
      </c>
      <c r="T1353" t="s">
        <v>65</v>
      </c>
      <c r="U1353" t="s">
        <v>1464</v>
      </c>
      <c r="V1353" t="s">
        <v>108</v>
      </c>
      <c r="W1353" t="s">
        <v>140</v>
      </c>
      <c r="X1353">
        <v>0.33</v>
      </c>
      <c r="Y1353" t="s">
        <v>67</v>
      </c>
      <c r="Z1353">
        <v>-0.95</v>
      </c>
      <c r="AA1353" t="s">
        <v>65</v>
      </c>
      <c r="AB1353" t="s">
        <v>92</v>
      </c>
      <c r="AC1353">
        <v>-1.62</v>
      </c>
      <c r="AD1353">
        <v>2021</v>
      </c>
      <c r="AE1353">
        <v>138.4</v>
      </c>
      <c r="AF1353">
        <v>277</v>
      </c>
      <c r="AG1353" t="s">
        <v>93</v>
      </c>
      <c r="AH1353" t="s">
        <v>66</v>
      </c>
      <c r="AI1353">
        <v>1536</v>
      </c>
      <c r="AJ1353">
        <v>1.17</v>
      </c>
      <c r="AK1353" t="s">
        <v>109</v>
      </c>
      <c r="AL1353">
        <v>457861</v>
      </c>
      <c r="AM1353" t="s">
        <v>321</v>
      </c>
      <c r="AN1353" t="s">
        <v>67</v>
      </c>
      <c r="AO1353" t="s">
        <v>123</v>
      </c>
      <c r="AP1353" t="s">
        <v>124</v>
      </c>
      <c r="AQ1353" t="s">
        <v>68</v>
      </c>
      <c r="AR1353" t="s">
        <v>93</v>
      </c>
      <c r="AS1353" t="s">
        <v>67</v>
      </c>
      <c r="AT1353" t="s">
        <v>146</v>
      </c>
      <c r="AU1353" t="s">
        <v>125</v>
      </c>
      <c r="AV1353" t="s">
        <v>67</v>
      </c>
      <c r="AW1353" t="s">
        <v>126</v>
      </c>
      <c r="AX1353" t="s">
        <v>209</v>
      </c>
      <c r="AY1353" t="s">
        <v>110</v>
      </c>
      <c r="AZ1353">
        <v>529</v>
      </c>
      <c r="BA1353" t="s">
        <v>67</v>
      </c>
      <c r="BB1353">
        <v>0</v>
      </c>
      <c r="BC1353">
        <v>0.21</v>
      </c>
      <c r="BD1353">
        <v>3.2</v>
      </c>
      <c r="BE1353">
        <v>3.2</v>
      </c>
      <c r="BF1353" t="s">
        <v>128</v>
      </c>
      <c r="BG1353" t="s">
        <v>128</v>
      </c>
      <c r="BH1353" t="s">
        <v>1352</v>
      </c>
      <c r="BI1353" t="s">
        <v>67</v>
      </c>
      <c r="BJ1353" t="s">
        <v>147</v>
      </c>
      <c r="BK1353" t="s">
        <v>67</v>
      </c>
      <c r="BL1353" t="s">
        <v>130</v>
      </c>
      <c r="BM1353" t="s">
        <v>67</v>
      </c>
      <c r="BN1353">
        <v>45.34</v>
      </c>
      <c r="BO1353">
        <v>0.37</v>
      </c>
      <c r="BP1353">
        <v>2</v>
      </c>
      <c r="BQ1353" t="s">
        <v>131</v>
      </c>
      <c r="BR1353" t="s">
        <v>1465</v>
      </c>
      <c r="BS1353" t="s">
        <v>133</v>
      </c>
      <c r="BT1353" t="s">
        <v>98</v>
      </c>
      <c r="BU1353">
        <v>-1.25</v>
      </c>
      <c r="BV1353">
        <v>-1</v>
      </c>
    </row>
    <row r="1354" spans="1:74" x14ac:dyDescent="0.25">
      <c r="A1354" t="s">
        <v>140</v>
      </c>
      <c r="B1354" t="s">
        <v>103</v>
      </c>
      <c r="C1354" t="s">
        <v>141</v>
      </c>
      <c r="D1354">
        <v>3.6</v>
      </c>
      <c r="E1354">
        <v>0.21</v>
      </c>
      <c r="F1354" t="s">
        <v>67</v>
      </c>
      <c r="G1354" t="s">
        <v>88</v>
      </c>
      <c r="H1354">
        <v>199</v>
      </c>
      <c r="I1354">
        <v>1.1299999999999999</v>
      </c>
      <c r="J1354" t="s">
        <v>106</v>
      </c>
      <c r="K1354" t="s">
        <v>67</v>
      </c>
      <c r="L1354">
        <v>0</v>
      </c>
      <c r="M1354" t="s">
        <v>116</v>
      </c>
      <c r="N1354" t="s">
        <v>107</v>
      </c>
      <c r="O1354">
        <v>-1.4</v>
      </c>
      <c r="P1354">
        <v>-1.54</v>
      </c>
      <c r="Q1354">
        <v>-1.36</v>
      </c>
      <c r="R1354" t="s">
        <v>72</v>
      </c>
      <c r="S1354">
        <v>8.1999999999999993</v>
      </c>
      <c r="T1354" t="s">
        <v>65</v>
      </c>
      <c r="U1354" t="s">
        <v>1464</v>
      </c>
      <c r="V1354" t="s">
        <v>108</v>
      </c>
      <c r="W1354" t="s">
        <v>140</v>
      </c>
      <c r="X1354">
        <v>0.24</v>
      </c>
      <c r="Y1354" t="s">
        <v>67</v>
      </c>
      <c r="Z1354">
        <v>-0.95</v>
      </c>
      <c r="AA1354" t="s">
        <v>65</v>
      </c>
      <c r="AB1354" t="s">
        <v>92</v>
      </c>
      <c r="AC1354">
        <v>-1.54</v>
      </c>
      <c r="AD1354">
        <v>2021</v>
      </c>
      <c r="AE1354">
        <v>188.7</v>
      </c>
      <c r="AF1354">
        <v>377</v>
      </c>
      <c r="AG1354" t="s">
        <v>93</v>
      </c>
      <c r="AH1354" t="s">
        <v>66</v>
      </c>
      <c r="AI1354">
        <v>1536</v>
      </c>
      <c r="AJ1354">
        <v>0.86</v>
      </c>
      <c r="AK1354" t="s">
        <v>109</v>
      </c>
      <c r="AL1354">
        <v>457862</v>
      </c>
      <c r="AM1354" t="s">
        <v>321</v>
      </c>
      <c r="AN1354" t="s">
        <v>67</v>
      </c>
      <c r="AO1354" t="s">
        <v>123</v>
      </c>
      <c r="AP1354" t="s">
        <v>124</v>
      </c>
      <c r="AQ1354" t="s">
        <v>68</v>
      </c>
      <c r="AR1354" t="s">
        <v>93</v>
      </c>
      <c r="AS1354" t="s">
        <v>67</v>
      </c>
      <c r="AT1354" t="s">
        <v>146</v>
      </c>
      <c r="AU1354" t="s">
        <v>125</v>
      </c>
      <c r="AV1354" t="s">
        <v>67</v>
      </c>
      <c r="AW1354" t="s">
        <v>126</v>
      </c>
      <c r="AX1354" t="s">
        <v>209</v>
      </c>
      <c r="AY1354" t="s">
        <v>110</v>
      </c>
      <c r="AZ1354">
        <v>530</v>
      </c>
      <c r="BA1354" t="s">
        <v>67</v>
      </c>
      <c r="BB1354">
        <v>0</v>
      </c>
      <c r="BC1354">
        <v>0.18</v>
      </c>
      <c r="BD1354">
        <v>3.2</v>
      </c>
      <c r="BE1354">
        <v>3.2</v>
      </c>
      <c r="BF1354" t="s">
        <v>128</v>
      </c>
      <c r="BG1354" t="s">
        <v>128</v>
      </c>
      <c r="BH1354" t="s">
        <v>1352</v>
      </c>
      <c r="BI1354" t="s">
        <v>67</v>
      </c>
      <c r="BJ1354" t="s">
        <v>147</v>
      </c>
      <c r="BK1354" t="s">
        <v>67</v>
      </c>
      <c r="BL1354" t="s">
        <v>130</v>
      </c>
      <c r="BM1354" t="s">
        <v>67</v>
      </c>
      <c r="BN1354">
        <v>44.77</v>
      </c>
      <c r="BO1354">
        <v>0.28999999999999998</v>
      </c>
      <c r="BP1354">
        <v>1.9</v>
      </c>
      <c r="BQ1354" t="s">
        <v>148</v>
      </c>
      <c r="BR1354" t="s">
        <v>1465</v>
      </c>
      <c r="BS1354" t="s">
        <v>133</v>
      </c>
      <c r="BT1354" t="s">
        <v>98</v>
      </c>
      <c r="BU1354">
        <v>-1.25</v>
      </c>
      <c r="BV1354">
        <v>-1</v>
      </c>
    </row>
    <row r="1355" spans="1:74" x14ac:dyDescent="0.25">
      <c r="A1355" t="s">
        <v>140</v>
      </c>
      <c r="B1355" t="s">
        <v>103</v>
      </c>
      <c r="C1355" t="s">
        <v>141</v>
      </c>
      <c r="D1355">
        <v>2.5</v>
      </c>
      <c r="E1355">
        <v>0.18</v>
      </c>
      <c r="F1355" t="s">
        <v>67</v>
      </c>
      <c r="G1355" t="s">
        <v>88</v>
      </c>
      <c r="H1355">
        <v>199</v>
      </c>
      <c r="I1355">
        <v>1.1299999999999999</v>
      </c>
      <c r="J1355" t="s">
        <v>106</v>
      </c>
      <c r="K1355" t="s">
        <v>67</v>
      </c>
      <c r="L1355">
        <v>0</v>
      </c>
      <c r="M1355" t="s">
        <v>116</v>
      </c>
      <c r="N1355" t="s">
        <v>107</v>
      </c>
      <c r="O1355">
        <v>-1.4</v>
      </c>
      <c r="P1355">
        <v>-1.56</v>
      </c>
      <c r="Q1355">
        <v>-1.36</v>
      </c>
      <c r="R1355" t="s">
        <v>72</v>
      </c>
      <c r="S1355">
        <v>8</v>
      </c>
      <c r="T1355" t="s">
        <v>65</v>
      </c>
      <c r="U1355" t="s">
        <v>1464</v>
      </c>
      <c r="V1355" t="s">
        <v>108</v>
      </c>
      <c r="W1355" t="s">
        <v>140</v>
      </c>
      <c r="X1355">
        <v>0.2</v>
      </c>
      <c r="Y1355" t="s">
        <v>67</v>
      </c>
      <c r="Z1355">
        <v>-0.95</v>
      </c>
      <c r="AA1355" t="s">
        <v>65</v>
      </c>
      <c r="AB1355" t="s">
        <v>92</v>
      </c>
      <c r="AC1355">
        <v>-1.56</v>
      </c>
      <c r="AD1355">
        <v>2021</v>
      </c>
      <c r="AE1355">
        <v>145.6</v>
      </c>
      <c r="AF1355">
        <v>291</v>
      </c>
      <c r="AG1355" t="s">
        <v>93</v>
      </c>
      <c r="AH1355" t="s">
        <v>66</v>
      </c>
      <c r="AI1355">
        <v>1536</v>
      </c>
      <c r="AJ1355">
        <v>0.69</v>
      </c>
      <c r="AK1355" t="s">
        <v>109</v>
      </c>
      <c r="AL1355">
        <v>457863</v>
      </c>
      <c r="AM1355" t="s">
        <v>321</v>
      </c>
      <c r="AN1355" t="s">
        <v>67</v>
      </c>
      <c r="AO1355" t="s">
        <v>123</v>
      </c>
      <c r="AP1355" t="s">
        <v>124</v>
      </c>
      <c r="AQ1355" t="s">
        <v>68</v>
      </c>
      <c r="AR1355" t="s">
        <v>93</v>
      </c>
      <c r="AS1355" t="s">
        <v>67</v>
      </c>
      <c r="AT1355" t="s">
        <v>146</v>
      </c>
      <c r="AU1355" t="s">
        <v>125</v>
      </c>
      <c r="AV1355" t="s">
        <v>67</v>
      </c>
      <c r="AW1355" t="s">
        <v>126</v>
      </c>
      <c r="AX1355" t="s">
        <v>209</v>
      </c>
      <c r="AY1355" t="s">
        <v>110</v>
      </c>
      <c r="AZ1355">
        <v>531</v>
      </c>
      <c r="BA1355" t="s">
        <v>67</v>
      </c>
      <c r="BB1355">
        <v>0</v>
      </c>
      <c r="BC1355">
        <v>0.2</v>
      </c>
      <c r="BD1355">
        <v>3.2</v>
      </c>
      <c r="BE1355">
        <v>3.2</v>
      </c>
      <c r="BF1355" t="s">
        <v>128</v>
      </c>
      <c r="BG1355" t="s">
        <v>128</v>
      </c>
      <c r="BH1355" t="s">
        <v>1352</v>
      </c>
      <c r="BI1355" t="s">
        <v>67</v>
      </c>
      <c r="BJ1355" t="s">
        <v>147</v>
      </c>
      <c r="BK1355" t="s">
        <v>67</v>
      </c>
      <c r="BL1355" t="s">
        <v>130</v>
      </c>
      <c r="BM1355" t="s">
        <v>67</v>
      </c>
      <c r="BN1355">
        <v>29.62</v>
      </c>
      <c r="BO1355">
        <v>0.31</v>
      </c>
      <c r="BP1355">
        <v>1.7</v>
      </c>
      <c r="BQ1355" t="s">
        <v>148</v>
      </c>
      <c r="BR1355" t="s">
        <v>1465</v>
      </c>
      <c r="BS1355" t="s">
        <v>133</v>
      </c>
      <c r="BT1355" t="s">
        <v>98</v>
      </c>
      <c r="BU1355">
        <v>-1.25</v>
      </c>
      <c r="BV1355">
        <v>-1</v>
      </c>
    </row>
    <row r="1356" spans="1:74" x14ac:dyDescent="0.25">
      <c r="A1356" t="s">
        <v>140</v>
      </c>
      <c r="B1356" t="s">
        <v>103</v>
      </c>
      <c r="C1356" t="s">
        <v>141</v>
      </c>
      <c r="D1356">
        <v>3</v>
      </c>
      <c r="E1356">
        <v>0.21</v>
      </c>
      <c r="F1356" t="s">
        <v>67</v>
      </c>
      <c r="G1356" t="s">
        <v>88</v>
      </c>
      <c r="H1356">
        <v>199</v>
      </c>
      <c r="I1356">
        <v>1.1299999999999999</v>
      </c>
      <c r="J1356" t="s">
        <v>106</v>
      </c>
      <c r="K1356" t="s">
        <v>67</v>
      </c>
      <c r="L1356">
        <v>0</v>
      </c>
      <c r="M1356" t="s">
        <v>116</v>
      </c>
      <c r="N1356" t="s">
        <v>107</v>
      </c>
      <c r="O1356">
        <v>-1.4</v>
      </c>
      <c r="P1356">
        <v>-1.57</v>
      </c>
      <c r="Q1356">
        <v>-1.35</v>
      </c>
      <c r="R1356" t="s">
        <v>72</v>
      </c>
      <c r="S1356">
        <v>7.9</v>
      </c>
      <c r="T1356" t="s">
        <v>65</v>
      </c>
      <c r="U1356" t="s">
        <v>1464</v>
      </c>
      <c r="V1356" t="s">
        <v>108</v>
      </c>
      <c r="W1356" t="s">
        <v>140</v>
      </c>
      <c r="X1356">
        <v>0.24</v>
      </c>
      <c r="Y1356" t="s">
        <v>67</v>
      </c>
      <c r="Z1356">
        <v>-0.95</v>
      </c>
      <c r="AA1356" t="s">
        <v>65</v>
      </c>
      <c r="AB1356" t="s">
        <v>92</v>
      </c>
      <c r="AC1356">
        <v>-1.57</v>
      </c>
      <c r="AD1356">
        <v>2021</v>
      </c>
      <c r="AE1356">
        <v>189.9</v>
      </c>
      <c r="AF1356">
        <v>380</v>
      </c>
      <c r="AG1356" t="s">
        <v>93</v>
      </c>
      <c r="AH1356" t="s">
        <v>66</v>
      </c>
      <c r="AI1356">
        <v>1536</v>
      </c>
      <c r="AJ1356">
        <v>0.65</v>
      </c>
      <c r="AK1356" t="s">
        <v>109</v>
      </c>
      <c r="AL1356">
        <v>457864</v>
      </c>
      <c r="AM1356" t="s">
        <v>321</v>
      </c>
      <c r="AN1356" t="s">
        <v>67</v>
      </c>
      <c r="AO1356" t="s">
        <v>123</v>
      </c>
      <c r="AP1356" t="s">
        <v>124</v>
      </c>
      <c r="AQ1356" t="s">
        <v>68</v>
      </c>
      <c r="AR1356" t="s">
        <v>93</v>
      </c>
      <c r="AS1356" t="s">
        <v>67</v>
      </c>
      <c r="AT1356" t="s">
        <v>146</v>
      </c>
      <c r="AU1356" t="s">
        <v>125</v>
      </c>
      <c r="AV1356" t="s">
        <v>67</v>
      </c>
      <c r="AW1356" t="s">
        <v>126</v>
      </c>
      <c r="AX1356" t="s">
        <v>209</v>
      </c>
      <c r="AY1356" t="s">
        <v>110</v>
      </c>
      <c r="AZ1356">
        <v>532</v>
      </c>
      <c r="BA1356" t="s">
        <v>67</v>
      </c>
      <c r="BB1356">
        <v>0</v>
      </c>
      <c r="BC1356">
        <v>0.22</v>
      </c>
      <c r="BD1356">
        <v>3.2</v>
      </c>
      <c r="BE1356">
        <v>3.2</v>
      </c>
      <c r="BF1356" t="s">
        <v>128</v>
      </c>
      <c r="BG1356" t="s">
        <v>128</v>
      </c>
      <c r="BH1356" t="s">
        <v>1352</v>
      </c>
      <c r="BI1356" t="s">
        <v>67</v>
      </c>
      <c r="BJ1356" t="s">
        <v>147</v>
      </c>
      <c r="BK1356" t="s">
        <v>67</v>
      </c>
      <c r="BL1356" t="s">
        <v>130</v>
      </c>
      <c r="BM1356" t="s">
        <v>67</v>
      </c>
      <c r="BN1356">
        <v>45.06</v>
      </c>
      <c r="BO1356">
        <v>0.32</v>
      </c>
      <c r="BP1356">
        <v>1.6</v>
      </c>
      <c r="BQ1356" t="s">
        <v>148</v>
      </c>
      <c r="BR1356" t="s">
        <v>1466</v>
      </c>
      <c r="BS1356" t="s">
        <v>133</v>
      </c>
      <c r="BT1356" t="s">
        <v>98</v>
      </c>
      <c r="BU1356">
        <v>-1.25</v>
      </c>
      <c r="BV1356">
        <v>-1</v>
      </c>
    </row>
    <row r="1357" spans="1:74" x14ac:dyDescent="0.25">
      <c r="A1357" t="s">
        <v>140</v>
      </c>
      <c r="B1357" t="s">
        <v>103</v>
      </c>
      <c r="C1357" t="s">
        <v>141</v>
      </c>
      <c r="D1357">
        <v>4.5</v>
      </c>
      <c r="E1357">
        <v>0.34</v>
      </c>
      <c r="F1357" t="s">
        <v>67</v>
      </c>
      <c r="G1357" t="s">
        <v>88</v>
      </c>
      <c r="H1357">
        <v>199</v>
      </c>
      <c r="I1357">
        <v>1.1299999999999999</v>
      </c>
      <c r="J1357" t="s">
        <v>106</v>
      </c>
      <c r="K1357" t="s">
        <v>67</v>
      </c>
      <c r="L1357">
        <v>0</v>
      </c>
      <c r="M1357" t="s">
        <v>116</v>
      </c>
      <c r="N1357" t="s">
        <v>107</v>
      </c>
      <c r="O1357">
        <v>-1.4</v>
      </c>
      <c r="P1357">
        <v>-1.69</v>
      </c>
      <c r="Q1357">
        <v>-1.37</v>
      </c>
      <c r="R1357" t="s">
        <v>72</v>
      </c>
      <c r="S1357">
        <v>8.5</v>
      </c>
      <c r="T1357" t="s">
        <v>65</v>
      </c>
      <c r="U1357" t="s">
        <v>1464</v>
      </c>
      <c r="V1357" t="s">
        <v>108</v>
      </c>
      <c r="W1357" t="s">
        <v>140</v>
      </c>
      <c r="X1357">
        <v>0.38</v>
      </c>
      <c r="Y1357" t="s">
        <v>67</v>
      </c>
      <c r="Z1357">
        <v>-0.95</v>
      </c>
      <c r="AA1357" t="s">
        <v>65</v>
      </c>
      <c r="AB1357" t="s">
        <v>92</v>
      </c>
      <c r="AC1357">
        <v>-1.69</v>
      </c>
      <c r="AD1357">
        <v>2021</v>
      </c>
      <c r="AE1357">
        <v>205.6</v>
      </c>
      <c r="AF1357">
        <v>411</v>
      </c>
      <c r="AG1357" t="s">
        <v>93</v>
      </c>
      <c r="AH1357" t="s">
        <v>66</v>
      </c>
      <c r="AI1357">
        <v>1536</v>
      </c>
      <c r="AJ1357">
        <v>0.94</v>
      </c>
      <c r="AK1357" t="s">
        <v>109</v>
      </c>
      <c r="AL1357">
        <v>457867</v>
      </c>
      <c r="AM1357" t="s">
        <v>321</v>
      </c>
      <c r="AN1357" t="s">
        <v>67</v>
      </c>
      <c r="AO1357" t="s">
        <v>123</v>
      </c>
      <c r="AP1357" t="s">
        <v>124</v>
      </c>
      <c r="AQ1357" t="s">
        <v>68</v>
      </c>
      <c r="AR1357" t="s">
        <v>93</v>
      </c>
      <c r="AS1357" t="s">
        <v>67</v>
      </c>
      <c r="AT1357" t="s">
        <v>146</v>
      </c>
      <c r="AU1357" t="s">
        <v>125</v>
      </c>
      <c r="AV1357" t="s">
        <v>67</v>
      </c>
      <c r="AW1357" t="s">
        <v>126</v>
      </c>
      <c r="AX1357" t="s">
        <v>209</v>
      </c>
      <c r="AY1357" t="s">
        <v>110</v>
      </c>
      <c r="AZ1357">
        <v>533</v>
      </c>
      <c r="BA1357" t="s">
        <v>67</v>
      </c>
      <c r="BB1357">
        <v>0</v>
      </c>
      <c r="BC1357">
        <v>0.32</v>
      </c>
      <c r="BD1357">
        <v>3.2</v>
      </c>
      <c r="BE1357">
        <v>3.2</v>
      </c>
      <c r="BF1357" t="s">
        <v>128</v>
      </c>
      <c r="BG1357" t="s">
        <v>128</v>
      </c>
      <c r="BH1357" t="s">
        <v>1352</v>
      </c>
      <c r="BI1357" t="s">
        <v>67</v>
      </c>
      <c r="BJ1357" t="s">
        <v>147</v>
      </c>
      <c r="BK1357" t="s">
        <v>67</v>
      </c>
      <c r="BL1357" t="s">
        <v>130</v>
      </c>
      <c r="BM1357" t="s">
        <v>67</v>
      </c>
      <c r="BN1357">
        <v>78.989999999999995</v>
      </c>
      <c r="BO1357">
        <v>0.44</v>
      </c>
      <c r="BP1357">
        <v>2.2000000000000002</v>
      </c>
      <c r="BQ1357" t="s">
        <v>131</v>
      </c>
      <c r="BR1357" t="s">
        <v>1466</v>
      </c>
      <c r="BS1357" t="s">
        <v>133</v>
      </c>
      <c r="BT1357" t="s">
        <v>98</v>
      </c>
      <c r="BU1357">
        <v>-1.25</v>
      </c>
      <c r="BV1357">
        <v>-1</v>
      </c>
    </row>
    <row r="1358" spans="1:74" x14ac:dyDescent="0.25">
      <c r="A1358" t="s">
        <v>140</v>
      </c>
      <c r="B1358" t="s">
        <v>103</v>
      </c>
      <c r="C1358" t="s">
        <v>141</v>
      </c>
      <c r="D1358">
        <v>3.4</v>
      </c>
      <c r="E1358">
        <v>0.23</v>
      </c>
      <c r="F1358" t="s">
        <v>67</v>
      </c>
      <c r="G1358" t="s">
        <v>88</v>
      </c>
      <c r="H1358">
        <v>199</v>
      </c>
      <c r="I1358">
        <v>1.1299999999999999</v>
      </c>
      <c r="J1358" t="s">
        <v>106</v>
      </c>
      <c r="K1358" t="s">
        <v>67</v>
      </c>
      <c r="L1358">
        <v>0</v>
      </c>
      <c r="M1358" t="s">
        <v>116</v>
      </c>
      <c r="N1358" t="s">
        <v>107</v>
      </c>
      <c r="O1358">
        <v>-1.4</v>
      </c>
      <c r="P1358">
        <v>-1.51</v>
      </c>
      <c r="Q1358">
        <v>-1.23</v>
      </c>
      <c r="R1358" t="s">
        <v>72</v>
      </c>
      <c r="S1358">
        <v>8.1</v>
      </c>
      <c r="T1358" t="s">
        <v>65</v>
      </c>
      <c r="U1358" t="s">
        <v>1464</v>
      </c>
      <c r="V1358" t="s">
        <v>108</v>
      </c>
      <c r="W1358" t="s">
        <v>140</v>
      </c>
      <c r="X1358">
        <v>0.26</v>
      </c>
      <c r="Y1358" t="s">
        <v>67</v>
      </c>
      <c r="Z1358">
        <v>-0.97</v>
      </c>
      <c r="AA1358" t="s">
        <v>65</v>
      </c>
      <c r="AB1358" t="s">
        <v>92</v>
      </c>
      <c r="AC1358">
        <v>-1.51</v>
      </c>
      <c r="AD1358">
        <v>2021</v>
      </c>
      <c r="AE1358">
        <v>190</v>
      </c>
      <c r="AF1358">
        <v>380</v>
      </c>
      <c r="AG1358" t="s">
        <v>93</v>
      </c>
      <c r="AH1358" t="s">
        <v>66</v>
      </c>
      <c r="AI1358">
        <v>1536</v>
      </c>
      <c r="AJ1358">
        <v>0.59</v>
      </c>
      <c r="AK1358" t="s">
        <v>109</v>
      </c>
      <c r="AL1358">
        <v>457868</v>
      </c>
      <c r="AM1358" t="s">
        <v>321</v>
      </c>
      <c r="AN1358" t="s">
        <v>67</v>
      </c>
      <c r="AO1358" t="s">
        <v>123</v>
      </c>
      <c r="AP1358" t="s">
        <v>124</v>
      </c>
      <c r="AQ1358" t="s">
        <v>68</v>
      </c>
      <c r="AR1358" t="s">
        <v>93</v>
      </c>
      <c r="AS1358" t="s">
        <v>67</v>
      </c>
      <c r="AT1358" t="s">
        <v>146</v>
      </c>
      <c r="AU1358" t="s">
        <v>125</v>
      </c>
      <c r="AV1358" t="s">
        <v>67</v>
      </c>
      <c r="AW1358" t="s">
        <v>126</v>
      </c>
      <c r="AX1358" t="s">
        <v>209</v>
      </c>
      <c r="AY1358" t="s">
        <v>110</v>
      </c>
      <c r="AZ1358">
        <v>799</v>
      </c>
      <c r="BA1358" t="s">
        <v>67</v>
      </c>
      <c r="BB1358">
        <v>0</v>
      </c>
      <c r="BC1358">
        <v>0.28000000000000003</v>
      </c>
      <c r="BD1358">
        <v>3.2</v>
      </c>
      <c r="BE1358">
        <v>3.2</v>
      </c>
      <c r="BF1358" t="s">
        <v>128</v>
      </c>
      <c r="BG1358" t="s">
        <v>128</v>
      </c>
      <c r="BH1358" t="s">
        <v>1352</v>
      </c>
      <c r="BI1358" t="s">
        <v>67</v>
      </c>
      <c r="BJ1358" t="s">
        <v>147</v>
      </c>
      <c r="BK1358" t="s">
        <v>67</v>
      </c>
      <c r="BL1358" t="s">
        <v>130</v>
      </c>
      <c r="BM1358" t="s">
        <v>67</v>
      </c>
      <c r="BN1358">
        <v>49.37</v>
      </c>
      <c r="BO1358">
        <v>0.26</v>
      </c>
      <c r="BP1358">
        <v>1.8</v>
      </c>
      <c r="BQ1358" t="s">
        <v>148</v>
      </c>
      <c r="BR1358" t="s">
        <v>1467</v>
      </c>
      <c r="BS1358" t="s">
        <v>133</v>
      </c>
      <c r="BT1358" t="s">
        <v>98</v>
      </c>
      <c r="BU1358">
        <v>-1.25</v>
      </c>
      <c r="BV1358">
        <v>-1</v>
      </c>
    </row>
    <row r="1359" spans="1:74" x14ac:dyDescent="0.25">
      <c r="A1359" t="s">
        <v>140</v>
      </c>
      <c r="B1359" t="s">
        <v>103</v>
      </c>
      <c r="C1359" t="s">
        <v>141</v>
      </c>
      <c r="D1359">
        <v>3.1</v>
      </c>
      <c r="E1359">
        <v>0.24</v>
      </c>
      <c r="F1359" t="s">
        <v>67</v>
      </c>
      <c r="G1359" t="s">
        <v>88</v>
      </c>
      <c r="H1359">
        <v>199</v>
      </c>
      <c r="I1359">
        <v>1.1299999999999999</v>
      </c>
      <c r="J1359" t="s">
        <v>106</v>
      </c>
      <c r="K1359" t="s">
        <v>67</v>
      </c>
      <c r="L1359">
        <v>0</v>
      </c>
      <c r="M1359" t="s">
        <v>116</v>
      </c>
      <c r="N1359" t="s">
        <v>107</v>
      </c>
      <c r="O1359">
        <v>-1.4</v>
      </c>
      <c r="P1359">
        <v>-1.53</v>
      </c>
      <c r="Q1359">
        <v>-1.32</v>
      </c>
      <c r="R1359" t="s">
        <v>72</v>
      </c>
      <c r="S1359">
        <v>8.1999999999999993</v>
      </c>
      <c r="T1359" t="s">
        <v>65</v>
      </c>
      <c r="U1359" t="s">
        <v>1464</v>
      </c>
      <c r="V1359" t="s">
        <v>108</v>
      </c>
      <c r="W1359" t="s">
        <v>140</v>
      </c>
      <c r="X1359">
        <v>0.27</v>
      </c>
      <c r="Y1359" t="s">
        <v>67</v>
      </c>
      <c r="Z1359">
        <v>-0.94</v>
      </c>
      <c r="AA1359" t="s">
        <v>65</v>
      </c>
      <c r="AB1359" t="s">
        <v>92</v>
      </c>
      <c r="AC1359">
        <v>-1.53</v>
      </c>
      <c r="AD1359">
        <v>2021</v>
      </c>
      <c r="AE1359">
        <v>162.1</v>
      </c>
      <c r="AF1359">
        <v>324</v>
      </c>
      <c r="AG1359" t="s">
        <v>93</v>
      </c>
      <c r="AH1359" t="s">
        <v>66</v>
      </c>
      <c r="AI1359">
        <v>1536</v>
      </c>
      <c r="AJ1359">
        <v>0.8</v>
      </c>
      <c r="AK1359" t="s">
        <v>109</v>
      </c>
      <c r="AL1359">
        <v>457869</v>
      </c>
      <c r="AM1359" t="s">
        <v>321</v>
      </c>
      <c r="AN1359" t="s">
        <v>67</v>
      </c>
      <c r="AO1359" t="s">
        <v>123</v>
      </c>
      <c r="AP1359" t="s">
        <v>124</v>
      </c>
      <c r="AQ1359" t="s">
        <v>68</v>
      </c>
      <c r="AR1359" t="s">
        <v>93</v>
      </c>
      <c r="AS1359" t="s">
        <v>67</v>
      </c>
      <c r="AT1359" t="s">
        <v>146</v>
      </c>
      <c r="AU1359" t="s">
        <v>125</v>
      </c>
      <c r="AV1359" t="s">
        <v>67</v>
      </c>
      <c r="AW1359" t="s">
        <v>126</v>
      </c>
      <c r="AX1359" t="s">
        <v>209</v>
      </c>
      <c r="AY1359" t="s">
        <v>110</v>
      </c>
      <c r="AZ1359">
        <v>800</v>
      </c>
      <c r="BA1359" t="s">
        <v>67</v>
      </c>
      <c r="BB1359">
        <v>0</v>
      </c>
      <c r="BC1359">
        <v>0.21</v>
      </c>
      <c r="BD1359">
        <v>3.2</v>
      </c>
      <c r="BE1359">
        <v>3.2</v>
      </c>
      <c r="BF1359" t="s">
        <v>128</v>
      </c>
      <c r="BG1359" t="s">
        <v>128</v>
      </c>
      <c r="BH1359" t="s">
        <v>1352</v>
      </c>
      <c r="BI1359" t="s">
        <v>67</v>
      </c>
      <c r="BJ1359" t="s">
        <v>147</v>
      </c>
      <c r="BK1359" t="s">
        <v>67</v>
      </c>
      <c r="BL1359" t="s">
        <v>130</v>
      </c>
      <c r="BM1359" t="s">
        <v>67</v>
      </c>
      <c r="BN1359">
        <v>43.96</v>
      </c>
      <c r="BO1359">
        <v>0.28000000000000003</v>
      </c>
      <c r="BP1359">
        <v>1.9</v>
      </c>
      <c r="BQ1359" t="s">
        <v>148</v>
      </c>
      <c r="BR1359" t="s">
        <v>1467</v>
      </c>
      <c r="BS1359" t="s">
        <v>133</v>
      </c>
      <c r="BT1359" t="s">
        <v>98</v>
      </c>
      <c r="BU1359">
        <v>-1.25</v>
      </c>
      <c r="BV1359">
        <v>-1</v>
      </c>
    </row>
    <row r="1360" spans="1:74" x14ac:dyDescent="0.25">
      <c r="A1360" t="s">
        <v>140</v>
      </c>
      <c r="B1360" t="s">
        <v>103</v>
      </c>
      <c r="C1360" t="s">
        <v>141</v>
      </c>
      <c r="D1360">
        <v>1.5</v>
      </c>
      <c r="E1360">
        <v>0.12</v>
      </c>
      <c r="F1360" t="s">
        <v>67</v>
      </c>
      <c r="G1360" t="s">
        <v>88</v>
      </c>
      <c r="H1360">
        <v>199</v>
      </c>
      <c r="I1360">
        <v>1.1299999999999999</v>
      </c>
      <c r="J1360" t="s">
        <v>106</v>
      </c>
      <c r="K1360" t="s">
        <v>67</v>
      </c>
      <c r="L1360">
        <v>0</v>
      </c>
      <c r="M1360" t="s">
        <v>116</v>
      </c>
      <c r="N1360" t="s">
        <v>107</v>
      </c>
      <c r="O1360">
        <v>-1.4</v>
      </c>
      <c r="P1360">
        <v>-1.55</v>
      </c>
      <c r="Q1360">
        <v>-1.43</v>
      </c>
      <c r="R1360" t="s">
        <v>72</v>
      </c>
      <c r="S1360">
        <v>7.8</v>
      </c>
      <c r="T1360" t="s">
        <v>65</v>
      </c>
      <c r="U1360" t="s">
        <v>1464</v>
      </c>
      <c r="V1360" t="s">
        <v>108</v>
      </c>
      <c r="W1360" t="s">
        <v>140</v>
      </c>
      <c r="X1360">
        <v>0.14000000000000001</v>
      </c>
      <c r="Y1360" t="s">
        <v>67</v>
      </c>
      <c r="Z1360">
        <v>-1.03</v>
      </c>
      <c r="AA1360" t="s">
        <v>65</v>
      </c>
      <c r="AB1360" t="s">
        <v>92</v>
      </c>
      <c r="AC1360">
        <v>-1.55</v>
      </c>
      <c r="AD1360">
        <v>2021</v>
      </c>
      <c r="AE1360">
        <v>101.8</v>
      </c>
      <c r="AF1360">
        <v>204</v>
      </c>
      <c r="AG1360" t="s">
        <v>93</v>
      </c>
      <c r="AH1360" t="s">
        <v>66</v>
      </c>
      <c r="AI1360">
        <v>1536</v>
      </c>
      <c r="AJ1360">
        <v>0.64</v>
      </c>
      <c r="AK1360" t="s">
        <v>109</v>
      </c>
      <c r="AL1360">
        <v>457870</v>
      </c>
      <c r="AM1360" t="s">
        <v>321</v>
      </c>
      <c r="AN1360" t="s">
        <v>67</v>
      </c>
      <c r="AO1360" t="s">
        <v>123</v>
      </c>
      <c r="AP1360" t="s">
        <v>124</v>
      </c>
      <c r="AQ1360" t="s">
        <v>68</v>
      </c>
      <c r="AR1360" t="s">
        <v>93</v>
      </c>
      <c r="AS1360" t="s">
        <v>67</v>
      </c>
      <c r="AT1360" t="s">
        <v>146</v>
      </c>
      <c r="AU1360" t="s">
        <v>125</v>
      </c>
      <c r="AV1360" t="s">
        <v>67</v>
      </c>
      <c r="AW1360" t="s">
        <v>126</v>
      </c>
      <c r="AX1360" t="s">
        <v>209</v>
      </c>
      <c r="AY1360" t="s">
        <v>110</v>
      </c>
      <c r="AZ1360">
        <v>1225</v>
      </c>
      <c r="BA1360" t="s">
        <v>67</v>
      </c>
      <c r="BB1360">
        <v>0</v>
      </c>
      <c r="BC1360">
        <v>0.12</v>
      </c>
      <c r="BD1360">
        <v>3.2</v>
      </c>
      <c r="BE1360">
        <v>3.2</v>
      </c>
      <c r="BF1360" t="s">
        <v>128</v>
      </c>
      <c r="BG1360" t="s">
        <v>128</v>
      </c>
      <c r="BH1360" t="s">
        <v>1352</v>
      </c>
      <c r="BI1360" t="s">
        <v>67</v>
      </c>
      <c r="BJ1360" t="s">
        <v>147</v>
      </c>
      <c r="BK1360" t="s">
        <v>67</v>
      </c>
      <c r="BL1360" t="s">
        <v>130</v>
      </c>
      <c r="BM1360" t="s">
        <v>67</v>
      </c>
      <c r="BN1360">
        <v>13.8</v>
      </c>
      <c r="BO1360">
        <v>0.3</v>
      </c>
      <c r="BP1360">
        <v>1.5</v>
      </c>
      <c r="BQ1360" t="s">
        <v>148</v>
      </c>
      <c r="BR1360" t="s">
        <v>1467</v>
      </c>
      <c r="BS1360" t="s">
        <v>133</v>
      </c>
      <c r="BT1360" t="s">
        <v>98</v>
      </c>
      <c r="BU1360">
        <v>-1.25</v>
      </c>
      <c r="BV1360">
        <v>-1</v>
      </c>
    </row>
    <row r="1361" spans="1:74" x14ac:dyDescent="0.25">
      <c r="A1361" t="s">
        <v>140</v>
      </c>
      <c r="B1361" t="s">
        <v>103</v>
      </c>
      <c r="C1361" t="s">
        <v>141</v>
      </c>
      <c r="D1361">
        <v>0.8</v>
      </c>
      <c r="E1361">
        <v>0.18</v>
      </c>
      <c r="F1361" t="s">
        <v>67</v>
      </c>
      <c r="G1361" t="s">
        <v>88</v>
      </c>
      <c r="H1361">
        <v>199</v>
      </c>
      <c r="I1361">
        <v>1.1299999999999999</v>
      </c>
      <c r="J1361" t="s">
        <v>106</v>
      </c>
      <c r="K1361" t="s">
        <v>67</v>
      </c>
      <c r="L1361">
        <v>0</v>
      </c>
      <c r="M1361" t="s">
        <v>116</v>
      </c>
      <c r="N1361" t="s">
        <v>107</v>
      </c>
      <c r="O1361">
        <v>-1.4</v>
      </c>
      <c r="P1361">
        <v>-1.56</v>
      </c>
      <c r="Q1361">
        <v>-1.36</v>
      </c>
      <c r="R1361" t="s">
        <v>72</v>
      </c>
      <c r="S1361">
        <v>8</v>
      </c>
      <c r="T1361" t="s">
        <v>65</v>
      </c>
      <c r="U1361" t="s">
        <v>1464</v>
      </c>
      <c r="V1361" t="s">
        <v>108</v>
      </c>
      <c r="W1361" t="s">
        <v>140</v>
      </c>
      <c r="X1361">
        <v>0.2</v>
      </c>
      <c r="Y1361" t="s">
        <v>67</v>
      </c>
      <c r="Z1361">
        <v>-0.95</v>
      </c>
      <c r="AA1361" t="s">
        <v>65</v>
      </c>
      <c r="AB1361" t="s">
        <v>92</v>
      </c>
      <c r="AC1361">
        <v>-1.56</v>
      </c>
      <c r="AD1361">
        <v>2021</v>
      </c>
      <c r="AE1361">
        <v>48.3</v>
      </c>
      <c r="AF1361">
        <v>97</v>
      </c>
      <c r="AG1361" t="s">
        <v>93</v>
      </c>
      <c r="AH1361" t="s">
        <v>66</v>
      </c>
      <c r="AI1361">
        <v>1536</v>
      </c>
      <c r="AJ1361">
        <v>0.69</v>
      </c>
      <c r="AK1361" t="s">
        <v>109</v>
      </c>
      <c r="AL1361">
        <v>459550</v>
      </c>
      <c r="AM1361" t="s">
        <v>321</v>
      </c>
      <c r="AN1361" t="s">
        <v>67</v>
      </c>
      <c r="AO1361" t="s">
        <v>123</v>
      </c>
      <c r="AP1361" t="s">
        <v>124</v>
      </c>
      <c r="AQ1361" t="s">
        <v>68</v>
      </c>
      <c r="AR1361" t="s">
        <v>93</v>
      </c>
      <c r="AS1361" t="s">
        <v>67</v>
      </c>
      <c r="AT1361" t="s">
        <v>146</v>
      </c>
      <c r="AU1361" t="s">
        <v>125</v>
      </c>
      <c r="AV1361" t="s">
        <v>67</v>
      </c>
      <c r="AW1361" t="s">
        <v>126</v>
      </c>
      <c r="AX1361" t="s">
        <v>209</v>
      </c>
      <c r="AY1361" t="s">
        <v>110</v>
      </c>
      <c r="AZ1361">
        <v>531</v>
      </c>
      <c r="BA1361" t="s">
        <v>67</v>
      </c>
      <c r="BB1361">
        <v>0</v>
      </c>
      <c r="BC1361">
        <v>0.2</v>
      </c>
      <c r="BD1361">
        <v>3.2</v>
      </c>
      <c r="BE1361">
        <v>3.2</v>
      </c>
      <c r="BF1361" t="s">
        <v>128</v>
      </c>
      <c r="BG1361" t="s">
        <v>128</v>
      </c>
      <c r="BH1361" t="s">
        <v>1352</v>
      </c>
      <c r="BI1361" t="s">
        <v>67</v>
      </c>
      <c r="BJ1361" t="s">
        <v>147</v>
      </c>
      <c r="BK1361" t="s">
        <v>67</v>
      </c>
      <c r="BL1361" t="s">
        <v>130</v>
      </c>
      <c r="BM1361" t="s">
        <v>67</v>
      </c>
      <c r="BN1361">
        <v>9.83</v>
      </c>
      <c r="BO1361">
        <v>0.31</v>
      </c>
      <c r="BP1361">
        <v>1.7</v>
      </c>
      <c r="BQ1361" t="s">
        <v>148</v>
      </c>
      <c r="BR1361" t="s">
        <v>1466</v>
      </c>
      <c r="BS1361" t="s">
        <v>133</v>
      </c>
      <c r="BT1361" t="s">
        <v>98</v>
      </c>
      <c r="BU1361">
        <v>-1.25</v>
      </c>
      <c r="BV1361">
        <v>-1</v>
      </c>
    </row>
    <row r="1362" spans="1:74" x14ac:dyDescent="0.25">
      <c r="A1362" t="s">
        <v>170</v>
      </c>
      <c r="B1362" t="s">
        <v>171</v>
      </c>
      <c r="C1362" t="s">
        <v>165</v>
      </c>
      <c r="D1362">
        <v>2.1</v>
      </c>
      <c r="E1362">
        <v>0.31</v>
      </c>
      <c r="F1362" t="s">
        <v>67</v>
      </c>
      <c r="G1362" t="s">
        <v>111</v>
      </c>
      <c r="H1362">
        <v>199</v>
      </c>
      <c r="I1362">
        <v>1.1299999999999999</v>
      </c>
      <c r="J1362" t="s">
        <v>106</v>
      </c>
      <c r="K1362" t="s">
        <v>67</v>
      </c>
      <c r="L1362">
        <v>0</v>
      </c>
      <c r="M1362" t="s">
        <v>116</v>
      </c>
      <c r="N1362" t="s">
        <v>107</v>
      </c>
      <c r="O1362">
        <v>-1.25</v>
      </c>
      <c r="P1362">
        <v>-1.48</v>
      </c>
      <c r="Q1362">
        <v>-1.1499999999999999</v>
      </c>
      <c r="R1362" t="s">
        <v>142</v>
      </c>
      <c r="S1362">
        <v>6.5</v>
      </c>
      <c r="T1362" t="s">
        <v>65</v>
      </c>
      <c r="U1362" t="s">
        <v>1468</v>
      </c>
      <c r="V1362" t="s">
        <v>108</v>
      </c>
      <c r="W1362" t="s">
        <v>170</v>
      </c>
      <c r="X1362">
        <v>0.35</v>
      </c>
      <c r="Y1362" t="s">
        <v>67</v>
      </c>
      <c r="Z1362">
        <v>-0.81</v>
      </c>
      <c r="AA1362" t="s">
        <v>65</v>
      </c>
      <c r="AB1362" t="s">
        <v>92</v>
      </c>
      <c r="AC1362">
        <v>-1.48</v>
      </c>
      <c r="AD1362">
        <v>2021</v>
      </c>
      <c r="AE1362">
        <v>116.1</v>
      </c>
      <c r="AF1362">
        <v>232</v>
      </c>
      <c r="AG1362" t="s">
        <v>93</v>
      </c>
      <c r="AH1362" t="s">
        <v>66</v>
      </c>
      <c r="AI1362">
        <v>1536</v>
      </c>
      <c r="AJ1362">
        <v>0.75</v>
      </c>
      <c r="AK1362" t="s">
        <v>109</v>
      </c>
      <c r="AL1362">
        <v>457875</v>
      </c>
      <c r="AM1362" t="s">
        <v>1469</v>
      </c>
      <c r="AN1362" t="s">
        <v>67</v>
      </c>
      <c r="AO1362" t="s">
        <v>123</v>
      </c>
      <c r="AP1362" t="s">
        <v>124</v>
      </c>
      <c r="AQ1362" t="s">
        <v>68</v>
      </c>
      <c r="AR1362" t="s">
        <v>93</v>
      </c>
      <c r="AS1362" t="s">
        <v>67</v>
      </c>
      <c r="AT1362" t="s">
        <v>146</v>
      </c>
      <c r="AU1362" t="s">
        <v>125</v>
      </c>
      <c r="AV1362" t="s">
        <v>67</v>
      </c>
      <c r="AW1362" t="s">
        <v>126</v>
      </c>
      <c r="AX1362" t="s">
        <v>611</v>
      </c>
      <c r="AY1362" t="s">
        <v>110</v>
      </c>
      <c r="AZ1362">
        <v>97</v>
      </c>
      <c r="BA1362" t="s">
        <v>67</v>
      </c>
      <c r="BB1362">
        <v>0</v>
      </c>
      <c r="BC1362">
        <v>0.33</v>
      </c>
      <c r="BD1362">
        <v>2.4</v>
      </c>
      <c r="BE1362">
        <v>2.4</v>
      </c>
      <c r="BF1362" t="s">
        <v>128</v>
      </c>
      <c r="BG1362" t="s">
        <v>128</v>
      </c>
      <c r="BH1362" t="s">
        <v>1352</v>
      </c>
      <c r="BI1362" t="s">
        <v>67</v>
      </c>
      <c r="BJ1362" t="s">
        <v>147</v>
      </c>
      <c r="BK1362" t="s">
        <v>67</v>
      </c>
      <c r="BL1362" t="s">
        <v>130</v>
      </c>
      <c r="BM1362" t="s">
        <v>67</v>
      </c>
      <c r="BN1362">
        <v>40.659999999999997</v>
      </c>
      <c r="BO1362">
        <v>0.38</v>
      </c>
      <c r="BP1362">
        <v>1.8</v>
      </c>
      <c r="BQ1362" t="s">
        <v>148</v>
      </c>
      <c r="BR1362" t="s">
        <v>1470</v>
      </c>
      <c r="BS1362" t="s">
        <v>133</v>
      </c>
      <c r="BT1362" t="s">
        <v>98</v>
      </c>
      <c r="BU1362">
        <v>-1.1000000000000001</v>
      </c>
      <c r="BV1362">
        <v>-0.85</v>
      </c>
    </row>
    <row r="1363" spans="1:74" x14ac:dyDescent="0.25">
      <c r="A1363" t="s">
        <v>170</v>
      </c>
      <c r="B1363" t="s">
        <v>171</v>
      </c>
      <c r="C1363" t="s">
        <v>165</v>
      </c>
      <c r="D1363">
        <v>2</v>
      </c>
      <c r="E1363">
        <v>0.23</v>
      </c>
      <c r="F1363" t="s">
        <v>67</v>
      </c>
      <c r="G1363" t="s">
        <v>111</v>
      </c>
      <c r="H1363">
        <v>199</v>
      </c>
      <c r="I1363">
        <v>1.1299999999999999</v>
      </c>
      <c r="J1363" t="s">
        <v>106</v>
      </c>
      <c r="K1363" t="s">
        <v>67</v>
      </c>
      <c r="L1363">
        <v>0</v>
      </c>
      <c r="M1363" t="s">
        <v>116</v>
      </c>
      <c r="N1363" t="s">
        <v>107</v>
      </c>
      <c r="O1363">
        <v>-1.25</v>
      </c>
      <c r="P1363">
        <v>-1.42</v>
      </c>
      <c r="Q1363">
        <v>-1.17</v>
      </c>
      <c r="R1363" t="s">
        <v>142</v>
      </c>
      <c r="S1363">
        <v>6.6</v>
      </c>
      <c r="T1363" t="s">
        <v>65</v>
      </c>
      <c r="U1363" t="s">
        <v>1468</v>
      </c>
      <c r="V1363" t="s">
        <v>108</v>
      </c>
      <c r="W1363" t="s">
        <v>170</v>
      </c>
      <c r="X1363">
        <v>0.26</v>
      </c>
      <c r="Y1363" t="s">
        <v>67</v>
      </c>
      <c r="Z1363">
        <v>-0.81</v>
      </c>
      <c r="AA1363" t="s">
        <v>65</v>
      </c>
      <c r="AB1363" t="s">
        <v>92</v>
      </c>
      <c r="AC1363">
        <v>-1.42</v>
      </c>
      <c r="AD1363">
        <v>2021</v>
      </c>
      <c r="AE1363">
        <v>104.8</v>
      </c>
      <c r="AF1363">
        <v>210</v>
      </c>
      <c r="AG1363" t="s">
        <v>93</v>
      </c>
      <c r="AH1363" t="s">
        <v>66</v>
      </c>
      <c r="AI1363">
        <v>1536</v>
      </c>
      <c r="AJ1363">
        <v>0.73</v>
      </c>
      <c r="AK1363" t="s">
        <v>109</v>
      </c>
      <c r="AL1363">
        <v>457876</v>
      </c>
      <c r="AM1363" t="s">
        <v>1469</v>
      </c>
      <c r="AN1363" t="s">
        <v>67</v>
      </c>
      <c r="AO1363" t="s">
        <v>123</v>
      </c>
      <c r="AP1363" t="s">
        <v>124</v>
      </c>
      <c r="AQ1363" t="s">
        <v>68</v>
      </c>
      <c r="AR1363" t="s">
        <v>93</v>
      </c>
      <c r="AS1363" t="s">
        <v>67</v>
      </c>
      <c r="AT1363" t="s">
        <v>146</v>
      </c>
      <c r="AU1363" t="s">
        <v>125</v>
      </c>
      <c r="AV1363" t="s">
        <v>67</v>
      </c>
      <c r="AW1363" t="s">
        <v>126</v>
      </c>
      <c r="AX1363" t="s">
        <v>611</v>
      </c>
      <c r="AY1363" t="s">
        <v>110</v>
      </c>
      <c r="AZ1363">
        <v>98</v>
      </c>
      <c r="BA1363" t="s">
        <v>67</v>
      </c>
      <c r="BB1363">
        <v>0</v>
      </c>
      <c r="BC1363">
        <v>0.25</v>
      </c>
      <c r="BD1363">
        <v>2.4</v>
      </c>
      <c r="BE1363">
        <v>2.4</v>
      </c>
      <c r="BF1363" t="s">
        <v>128</v>
      </c>
      <c r="BG1363" t="s">
        <v>128</v>
      </c>
      <c r="BH1363" t="s">
        <v>1352</v>
      </c>
      <c r="BI1363" t="s">
        <v>67</v>
      </c>
      <c r="BJ1363" t="s">
        <v>147</v>
      </c>
      <c r="BK1363" t="s">
        <v>67</v>
      </c>
      <c r="BL1363" t="s">
        <v>130</v>
      </c>
      <c r="BM1363" t="s">
        <v>67</v>
      </c>
      <c r="BN1363">
        <v>27.23</v>
      </c>
      <c r="BO1363">
        <v>0.32</v>
      </c>
      <c r="BP1363">
        <v>1.9</v>
      </c>
      <c r="BQ1363" t="s">
        <v>148</v>
      </c>
      <c r="BR1363" t="s">
        <v>1470</v>
      </c>
      <c r="BS1363" t="s">
        <v>133</v>
      </c>
      <c r="BT1363" t="s">
        <v>98</v>
      </c>
      <c r="BU1363">
        <v>-1.1000000000000001</v>
      </c>
      <c r="BV1363">
        <v>-0.85</v>
      </c>
    </row>
    <row r="1364" spans="1:74" x14ac:dyDescent="0.25">
      <c r="A1364" t="s">
        <v>170</v>
      </c>
      <c r="B1364" t="s">
        <v>171</v>
      </c>
      <c r="C1364" t="s">
        <v>165</v>
      </c>
      <c r="D1364">
        <v>2.7</v>
      </c>
      <c r="E1364">
        <v>0.27</v>
      </c>
      <c r="F1364" t="s">
        <v>67</v>
      </c>
      <c r="G1364" t="s">
        <v>111</v>
      </c>
      <c r="H1364">
        <v>199</v>
      </c>
      <c r="I1364">
        <v>1.1299999999999999</v>
      </c>
      <c r="J1364" t="s">
        <v>106</v>
      </c>
      <c r="K1364" t="s">
        <v>67</v>
      </c>
      <c r="L1364">
        <v>0</v>
      </c>
      <c r="M1364" t="s">
        <v>116</v>
      </c>
      <c r="N1364" t="s">
        <v>107</v>
      </c>
      <c r="O1364">
        <v>-1.25</v>
      </c>
      <c r="P1364">
        <v>-1.49</v>
      </c>
      <c r="Q1364">
        <v>-1.21</v>
      </c>
      <c r="R1364" t="s">
        <v>142</v>
      </c>
      <c r="S1364">
        <v>6.6</v>
      </c>
      <c r="T1364" t="s">
        <v>65</v>
      </c>
      <c r="U1364" t="s">
        <v>1468</v>
      </c>
      <c r="V1364" t="s">
        <v>108</v>
      </c>
      <c r="W1364" t="s">
        <v>170</v>
      </c>
      <c r="X1364">
        <v>0.31</v>
      </c>
      <c r="Y1364" t="s">
        <v>67</v>
      </c>
      <c r="Z1364">
        <v>-0.81</v>
      </c>
      <c r="AA1364" t="s">
        <v>65</v>
      </c>
      <c r="AB1364" t="s">
        <v>92</v>
      </c>
      <c r="AC1364">
        <v>-1.49</v>
      </c>
      <c r="AD1364">
        <v>2021</v>
      </c>
      <c r="AE1364">
        <v>144</v>
      </c>
      <c r="AF1364">
        <v>288</v>
      </c>
      <c r="AG1364" t="s">
        <v>93</v>
      </c>
      <c r="AH1364" t="s">
        <v>66</v>
      </c>
      <c r="AI1364">
        <v>1536</v>
      </c>
      <c r="AJ1364">
        <v>0.81</v>
      </c>
      <c r="AK1364" t="s">
        <v>109</v>
      </c>
      <c r="AL1364">
        <v>457877</v>
      </c>
      <c r="AM1364" t="s">
        <v>1469</v>
      </c>
      <c r="AN1364" t="s">
        <v>67</v>
      </c>
      <c r="AO1364" t="s">
        <v>123</v>
      </c>
      <c r="AP1364" t="s">
        <v>124</v>
      </c>
      <c r="AQ1364" t="s">
        <v>68</v>
      </c>
      <c r="AR1364" t="s">
        <v>93</v>
      </c>
      <c r="AS1364" t="s">
        <v>67</v>
      </c>
      <c r="AT1364" t="s">
        <v>146</v>
      </c>
      <c r="AU1364" t="s">
        <v>125</v>
      </c>
      <c r="AV1364" t="s">
        <v>67</v>
      </c>
      <c r="AW1364" t="s">
        <v>126</v>
      </c>
      <c r="AX1364" t="s">
        <v>611</v>
      </c>
      <c r="AY1364" t="s">
        <v>110</v>
      </c>
      <c r="AZ1364">
        <v>134</v>
      </c>
      <c r="BA1364" t="s">
        <v>67</v>
      </c>
      <c r="BB1364">
        <v>0</v>
      </c>
      <c r="BC1364">
        <v>0.28000000000000003</v>
      </c>
      <c r="BD1364">
        <v>2.4</v>
      </c>
      <c r="BE1364">
        <v>2.4</v>
      </c>
      <c r="BF1364" t="s">
        <v>70</v>
      </c>
      <c r="BG1364" t="s">
        <v>99</v>
      </c>
      <c r="BH1364" t="s">
        <v>1352</v>
      </c>
      <c r="BI1364" t="s">
        <v>67</v>
      </c>
      <c r="BJ1364" t="s">
        <v>147</v>
      </c>
      <c r="BK1364" t="s">
        <v>67</v>
      </c>
      <c r="BL1364" t="s">
        <v>97</v>
      </c>
      <c r="BM1364" t="s">
        <v>67</v>
      </c>
      <c r="BN1364">
        <v>43.94</v>
      </c>
      <c r="BO1364">
        <v>0.39</v>
      </c>
      <c r="BP1364">
        <v>1.9</v>
      </c>
      <c r="BQ1364" t="s">
        <v>148</v>
      </c>
      <c r="BR1364" t="s">
        <v>247</v>
      </c>
      <c r="BS1364" t="s">
        <v>133</v>
      </c>
      <c r="BT1364" t="s">
        <v>98</v>
      </c>
      <c r="BU1364">
        <v>-1.1000000000000001</v>
      </c>
      <c r="BV1364">
        <v>-0.85</v>
      </c>
    </row>
    <row r="1365" spans="1:74" x14ac:dyDescent="0.25">
      <c r="A1365" t="s">
        <v>170</v>
      </c>
      <c r="B1365" t="s">
        <v>171</v>
      </c>
      <c r="C1365" t="s">
        <v>165</v>
      </c>
      <c r="D1365">
        <v>2.2999999999999998</v>
      </c>
      <c r="E1365">
        <v>0.41</v>
      </c>
      <c r="F1365" t="s">
        <v>67</v>
      </c>
      <c r="G1365" t="s">
        <v>111</v>
      </c>
      <c r="H1365">
        <v>199</v>
      </c>
      <c r="I1365">
        <v>1.1299999999999999</v>
      </c>
      <c r="J1365" t="s">
        <v>106</v>
      </c>
      <c r="K1365" t="s">
        <v>67</v>
      </c>
      <c r="L1365">
        <v>0</v>
      </c>
      <c r="M1365" t="s">
        <v>116</v>
      </c>
      <c r="N1365" t="s">
        <v>107</v>
      </c>
      <c r="O1365">
        <v>-1.25</v>
      </c>
      <c r="P1365">
        <v>-1.58</v>
      </c>
      <c r="Q1365">
        <v>-1.27</v>
      </c>
      <c r="R1365" t="s">
        <v>142</v>
      </c>
      <c r="S1365">
        <v>6.8</v>
      </c>
      <c r="T1365" t="s">
        <v>65</v>
      </c>
      <c r="U1365" t="s">
        <v>1468</v>
      </c>
      <c r="V1365" t="s">
        <v>108</v>
      </c>
      <c r="W1365" t="s">
        <v>170</v>
      </c>
      <c r="X1365">
        <v>0.46</v>
      </c>
      <c r="Y1365" t="s">
        <v>67</v>
      </c>
      <c r="Z1365">
        <v>-0.81</v>
      </c>
      <c r="AA1365" t="s">
        <v>65</v>
      </c>
      <c r="AB1365" t="s">
        <v>92</v>
      </c>
      <c r="AC1365">
        <v>-1.58</v>
      </c>
      <c r="AD1365">
        <v>2021</v>
      </c>
      <c r="AE1365">
        <v>108.1</v>
      </c>
      <c r="AF1365">
        <v>216</v>
      </c>
      <c r="AG1365" t="s">
        <v>93</v>
      </c>
      <c r="AH1365" t="s">
        <v>66</v>
      </c>
      <c r="AI1365">
        <v>1536</v>
      </c>
      <c r="AJ1365">
        <v>1.26</v>
      </c>
      <c r="AK1365" t="s">
        <v>109</v>
      </c>
      <c r="AL1365">
        <v>457878</v>
      </c>
      <c r="AM1365" t="s">
        <v>1469</v>
      </c>
      <c r="AN1365" t="s">
        <v>67</v>
      </c>
      <c r="AO1365" t="s">
        <v>123</v>
      </c>
      <c r="AP1365" t="s">
        <v>124</v>
      </c>
      <c r="AQ1365" t="s">
        <v>68</v>
      </c>
      <c r="AR1365" t="s">
        <v>93</v>
      </c>
      <c r="AS1365" t="s">
        <v>67</v>
      </c>
      <c r="AT1365" t="s">
        <v>146</v>
      </c>
      <c r="AU1365" t="s">
        <v>125</v>
      </c>
      <c r="AV1365" t="s">
        <v>67</v>
      </c>
      <c r="AW1365" t="s">
        <v>126</v>
      </c>
      <c r="AX1365" t="s">
        <v>240</v>
      </c>
      <c r="AY1365" t="s">
        <v>110</v>
      </c>
      <c r="AZ1365">
        <v>1168</v>
      </c>
      <c r="BA1365" t="s">
        <v>67</v>
      </c>
      <c r="BB1365">
        <v>0</v>
      </c>
      <c r="BC1365">
        <v>0.31</v>
      </c>
      <c r="BD1365">
        <v>2.4</v>
      </c>
      <c r="BE1365">
        <v>2.4</v>
      </c>
      <c r="BF1365" t="s">
        <v>70</v>
      </c>
      <c r="BG1365" t="s">
        <v>99</v>
      </c>
      <c r="BH1365" t="s">
        <v>1352</v>
      </c>
      <c r="BI1365" t="s">
        <v>67</v>
      </c>
      <c r="BJ1365" t="s">
        <v>147</v>
      </c>
      <c r="BK1365" t="s">
        <v>67</v>
      </c>
      <c r="BL1365" t="s">
        <v>97</v>
      </c>
      <c r="BM1365" t="s">
        <v>67</v>
      </c>
      <c r="BN1365">
        <v>50.08</v>
      </c>
      <c r="BO1365">
        <v>0.48</v>
      </c>
      <c r="BP1365">
        <v>2.1</v>
      </c>
      <c r="BQ1365" t="s">
        <v>131</v>
      </c>
      <c r="BR1365" t="s">
        <v>247</v>
      </c>
      <c r="BS1365" t="s">
        <v>133</v>
      </c>
      <c r="BT1365" t="s">
        <v>98</v>
      </c>
      <c r="BU1365">
        <v>-1.1000000000000001</v>
      </c>
      <c r="BV1365">
        <v>-0.85</v>
      </c>
    </row>
    <row r="1366" spans="1:74" x14ac:dyDescent="0.25">
      <c r="A1366" t="s">
        <v>170</v>
      </c>
      <c r="B1366" t="s">
        <v>171</v>
      </c>
      <c r="C1366" t="s">
        <v>165</v>
      </c>
      <c r="D1366">
        <v>0.5</v>
      </c>
      <c r="E1366">
        <v>0.23</v>
      </c>
      <c r="F1366" t="s">
        <v>67</v>
      </c>
      <c r="G1366" t="s">
        <v>111</v>
      </c>
      <c r="H1366">
        <v>199</v>
      </c>
      <c r="I1366">
        <v>1.1299999999999999</v>
      </c>
      <c r="J1366" t="s">
        <v>106</v>
      </c>
      <c r="K1366" t="s">
        <v>67</v>
      </c>
      <c r="L1366">
        <v>0</v>
      </c>
      <c r="M1366" t="s">
        <v>116</v>
      </c>
      <c r="N1366" t="s">
        <v>107</v>
      </c>
      <c r="O1366">
        <v>-1.25</v>
      </c>
      <c r="P1366">
        <v>-1.42</v>
      </c>
      <c r="Q1366">
        <v>-1.17</v>
      </c>
      <c r="R1366" t="s">
        <v>142</v>
      </c>
      <c r="S1366">
        <v>6.6</v>
      </c>
      <c r="T1366" t="s">
        <v>65</v>
      </c>
      <c r="U1366" t="s">
        <v>1468</v>
      </c>
      <c r="V1366" t="s">
        <v>108</v>
      </c>
      <c r="W1366" t="s">
        <v>170</v>
      </c>
      <c r="X1366">
        <v>0.26</v>
      </c>
      <c r="Y1366" t="s">
        <v>67</v>
      </c>
      <c r="Z1366">
        <v>-0.81</v>
      </c>
      <c r="AA1366" t="s">
        <v>65</v>
      </c>
      <c r="AB1366" t="s">
        <v>92</v>
      </c>
      <c r="AC1366">
        <v>-1.42</v>
      </c>
      <c r="AD1366">
        <v>2021</v>
      </c>
      <c r="AE1366">
        <v>25.5</v>
      </c>
      <c r="AF1366">
        <v>51</v>
      </c>
      <c r="AG1366" t="s">
        <v>93</v>
      </c>
      <c r="AH1366" t="s">
        <v>66</v>
      </c>
      <c r="AI1366">
        <v>1536</v>
      </c>
      <c r="AJ1366">
        <v>0.73</v>
      </c>
      <c r="AK1366" t="s">
        <v>109</v>
      </c>
      <c r="AL1366">
        <v>459551</v>
      </c>
      <c r="AM1366" t="s">
        <v>1469</v>
      </c>
      <c r="AN1366" t="s">
        <v>67</v>
      </c>
      <c r="AO1366" t="s">
        <v>123</v>
      </c>
      <c r="AP1366" t="s">
        <v>124</v>
      </c>
      <c r="AQ1366" t="s">
        <v>68</v>
      </c>
      <c r="AR1366" t="s">
        <v>93</v>
      </c>
      <c r="AS1366" t="s">
        <v>67</v>
      </c>
      <c r="AT1366" t="s">
        <v>146</v>
      </c>
      <c r="AU1366" t="s">
        <v>125</v>
      </c>
      <c r="AV1366" t="s">
        <v>67</v>
      </c>
      <c r="AW1366" t="s">
        <v>126</v>
      </c>
      <c r="AX1366" t="s">
        <v>611</v>
      </c>
      <c r="AY1366" t="s">
        <v>110</v>
      </c>
      <c r="AZ1366">
        <v>98</v>
      </c>
      <c r="BA1366" t="s">
        <v>67</v>
      </c>
      <c r="BB1366">
        <v>0</v>
      </c>
      <c r="BC1366">
        <v>0.25</v>
      </c>
      <c r="BD1366">
        <v>2.4</v>
      </c>
      <c r="BE1366">
        <v>2.4</v>
      </c>
      <c r="BF1366" t="s">
        <v>70</v>
      </c>
      <c r="BG1366" t="s">
        <v>99</v>
      </c>
      <c r="BH1366" t="s">
        <v>1352</v>
      </c>
      <c r="BI1366" t="s">
        <v>67</v>
      </c>
      <c r="BJ1366" t="s">
        <v>147</v>
      </c>
      <c r="BK1366" t="s">
        <v>67</v>
      </c>
      <c r="BL1366" t="s">
        <v>97</v>
      </c>
      <c r="BM1366" t="s">
        <v>67</v>
      </c>
      <c r="BN1366">
        <v>6.63</v>
      </c>
      <c r="BO1366">
        <v>0.32</v>
      </c>
      <c r="BP1366">
        <v>1.9</v>
      </c>
      <c r="BQ1366" t="s">
        <v>148</v>
      </c>
      <c r="BR1366" t="s">
        <v>247</v>
      </c>
      <c r="BS1366" t="s">
        <v>133</v>
      </c>
      <c r="BT1366" t="s">
        <v>98</v>
      </c>
      <c r="BU1366">
        <v>-1.1000000000000001</v>
      </c>
      <c r="BV1366">
        <v>-0.85</v>
      </c>
    </row>
    <row r="1367" spans="1:74" x14ac:dyDescent="0.25">
      <c r="A1367" t="s">
        <v>170</v>
      </c>
      <c r="B1367" t="s">
        <v>171</v>
      </c>
      <c r="C1367" t="s">
        <v>165</v>
      </c>
      <c r="D1367">
        <v>0.4</v>
      </c>
      <c r="E1367">
        <v>0.28000000000000003</v>
      </c>
      <c r="F1367">
        <v>0.62</v>
      </c>
      <c r="G1367" t="s">
        <v>73</v>
      </c>
      <c r="H1367">
        <v>199</v>
      </c>
      <c r="I1367">
        <v>1.1299999999999999</v>
      </c>
      <c r="J1367" t="s">
        <v>89</v>
      </c>
      <c r="K1367" t="s">
        <v>67</v>
      </c>
      <c r="L1367">
        <v>0</v>
      </c>
      <c r="M1367" t="s">
        <v>116</v>
      </c>
      <c r="N1367" t="s">
        <v>160</v>
      </c>
      <c r="O1367">
        <v>-1.4</v>
      </c>
      <c r="P1367">
        <v>-1.04</v>
      </c>
      <c r="Q1367">
        <v>-0.75</v>
      </c>
      <c r="R1367" t="s">
        <v>142</v>
      </c>
      <c r="S1367">
        <v>5.8</v>
      </c>
      <c r="T1367" t="s">
        <v>65</v>
      </c>
      <c r="U1367" t="s">
        <v>1471</v>
      </c>
      <c r="V1367" t="s">
        <v>144</v>
      </c>
      <c r="W1367" t="s">
        <v>170</v>
      </c>
      <c r="X1367">
        <v>0.32</v>
      </c>
      <c r="Y1367">
        <v>0.66</v>
      </c>
      <c r="Z1367">
        <v>-0.47</v>
      </c>
      <c r="AA1367" t="s">
        <v>65</v>
      </c>
      <c r="AB1367" t="s">
        <v>100</v>
      </c>
      <c r="AC1367">
        <v>-1.04</v>
      </c>
      <c r="AD1367">
        <v>2021</v>
      </c>
      <c r="AE1367">
        <v>25</v>
      </c>
      <c r="AF1367">
        <v>50</v>
      </c>
      <c r="AG1367" t="s">
        <v>93</v>
      </c>
      <c r="AH1367" t="s">
        <v>66</v>
      </c>
      <c r="AI1367">
        <v>1536</v>
      </c>
      <c r="AJ1367">
        <v>0.62</v>
      </c>
      <c r="AK1367" t="s">
        <v>109</v>
      </c>
      <c r="AL1367">
        <v>457871</v>
      </c>
      <c r="AM1367" t="s">
        <v>1472</v>
      </c>
      <c r="AN1367" t="s">
        <v>67</v>
      </c>
      <c r="AO1367" t="s">
        <v>123</v>
      </c>
      <c r="AP1367" t="s">
        <v>124</v>
      </c>
      <c r="AQ1367" t="s">
        <v>68</v>
      </c>
      <c r="AR1367" t="s">
        <v>93</v>
      </c>
      <c r="AS1367" t="s">
        <v>67</v>
      </c>
      <c r="AT1367" t="s">
        <v>146</v>
      </c>
      <c r="AU1367" t="s">
        <v>125</v>
      </c>
      <c r="AV1367" t="s">
        <v>67</v>
      </c>
      <c r="AW1367" t="s">
        <v>126</v>
      </c>
      <c r="AX1367" t="s">
        <v>594</v>
      </c>
      <c r="AY1367" t="s">
        <v>110</v>
      </c>
      <c r="AZ1367">
        <v>638</v>
      </c>
      <c r="BA1367" t="s">
        <v>67</v>
      </c>
      <c r="BB1367">
        <v>0</v>
      </c>
      <c r="BC1367">
        <v>0.28999999999999998</v>
      </c>
      <c r="BD1367">
        <v>2.2000000000000002</v>
      </c>
      <c r="BE1367">
        <v>2.2000000000000002</v>
      </c>
      <c r="BF1367" t="s">
        <v>70</v>
      </c>
      <c r="BG1367" t="s">
        <v>99</v>
      </c>
      <c r="BH1367" t="s">
        <v>1352</v>
      </c>
      <c r="BI1367" t="s">
        <v>67</v>
      </c>
      <c r="BJ1367" t="s">
        <v>147</v>
      </c>
      <c r="BK1367" t="s">
        <v>67</v>
      </c>
      <c r="BL1367" t="s">
        <v>97</v>
      </c>
      <c r="BM1367">
        <v>16.5</v>
      </c>
      <c r="BN1367">
        <v>7.92</v>
      </c>
      <c r="BO1367">
        <v>0.56999999999999995</v>
      </c>
      <c r="BP1367">
        <v>1.4</v>
      </c>
      <c r="BQ1367" t="s">
        <v>148</v>
      </c>
      <c r="BR1367" t="s">
        <v>666</v>
      </c>
      <c r="BS1367" t="s">
        <v>133</v>
      </c>
      <c r="BT1367" t="s">
        <v>98</v>
      </c>
      <c r="BU1367">
        <v>-1.25</v>
      </c>
      <c r="BV1367">
        <v>-1</v>
      </c>
    </row>
    <row r="1368" spans="1:74" x14ac:dyDescent="0.25">
      <c r="A1368" t="s">
        <v>170</v>
      </c>
      <c r="B1368" t="s">
        <v>171</v>
      </c>
      <c r="C1368" t="s">
        <v>165</v>
      </c>
      <c r="D1368">
        <v>1.2</v>
      </c>
      <c r="E1368">
        <v>0.15</v>
      </c>
      <c r="F1368" t="s">
        <v>67</v>
      </c>
      <c r="G1368" t="s">
        <v>111</v>
      </c>
      <c r="H1368">
        <v>199</v>
      </c>
      <c r="I1368">
        <v>1.1299999999999999</v>
      </c>
      <c r="J1368" t="s">
        <v>106</v>
      </c>
      <c r="K1368" t="s">
        <v>67</v>
      </c>
      <c r="L1368">
        <v>1</v>
      </c>
      <c r="M1368" t="s">
        <v>116</v>
      </c>
      <c r="N1368" t="s">
        <v>107</v>
      </c>
      <c r="O1368">
        <v>-1.4</v>
      </c>
      <c r="P1368">
        <v>-1.67</v>
      </c>
      <c r="Q1368">
        <v>-1.46</v>
      </c>
      <c r="R1368" t="s">
        <v>142</v>
      </c>
      <c r="S1368">
        <v>6</v>
      </c>
      <c r="T1368" t="s">
        <v>65</v>
      </c>
      <c r="U1368" t="s">
        <v>1471</v>
      </c>
      <c r="V1368" t="s">
        <v>108</v>
      </c>
      <c r="W1368" t="s">
        <v>170</v>
      </c>
      <c r="X1368">
        <v>0.17</v>
      </c>
      <c r="Y1368" t="s">
        <v>67</v>
      </c>
      <c r="Z1368">
        <v>-1.02</v>
      </c>
      <c r="AA1368" t="s">
        <v>65</v>
      </c>
      <c r="AB1368" t="s">
        <v>92</v>
      </c>
      <c r="AC1368">
        <v>-1.67</v>
      </c>
      <c r="AD1368">
        <v>2021</v>
      </c>
      <c r="AE1368">
        <v>72.400000000000006</v>
      </c>
      <c r="AF1368">
        <v>145</v>
      </c>
      <c r="AG1368" t="s">
        <v>93</v>
      </c>
      <c r="AH1368" t="s">
        <v>66</v>
      </c>
      <c r="AI1368">
        <v>1536</v>
      </c>
      <c r="AJ1368">
        <v>1.04</v>
      </c>
      <c r="AK1368" t="s">
        <v>109</v>
      </c>
      <c r="AL1368">
        <v>457872</v>
      </c>
      <c r="AM1368" t="s">
        <v>1472</v>
      </c>
      <c r="AN1368" t="s">
        <v>67</v>
      </c>
      <c r="AO1368" t="s">
        <v>123</v>
      </c>
      <c r="AP1368" t="s">
        <v>124</v>
      </c>
      <c r="AQ1368" t="s">
        <v>68</v>
      </c>
      <c r="AR1368" t="s">
        <v>93</v>
      </c>
      <c r="AS1368" t="s">
        <v>67</v>
      </c>
      <c r="AT1368" t="s">
        <v>146</v>
      </c>
      <c r="AU1368" t="s">
        <v>125</v>
      </c>
      <c r="AV1368" t="s">
        <v>67</v>
      </c>
      <c r="AW1368" t="s">
        <v>126</v>
      </c>
      <c r="AX1368" t="s">
        <v>246</v>
      </c>
      <c r="AY1368" t="s">
        <v>110</v>
      </c>
      <c r="AZ1368">
        <v>636</v>
      </c>
      <c r="BA1368" t="s">
        <v>67</v>
      </c>
      <c r="BB1368">
        <v>0</v>
      </c>
      <c r="BC1368">
        <v>0.21</v>
      </c>
      <c r="BD1368">
        <v>2.2000000000000002</v>
      </c>
      <c r="BE1368">
        <v>2.2000000000000002</v>
      </c>
      <c r="BF1368" t="s">
        <v>128</v>
      </c>
      <c r="BG1368" t="s">
        <v>128</v>
      </c>
      <c r="BH1368" t="s">
        <v>1352</v>
      </c>
      <c r="BI1368" t="s">
        <v>67</v>
      </c>
      <c r="BJ1368" t="s">
        <v>147</v>
      </c>
      <c r="BK1368" t="s">
        <v>67</v>
      </c>
      <c r="BL1368" t="s">
        <v>130</v>
      </c>
      <c r="BM1368" t="s">
        <v>67</v>
      </c>
      <c r="BN1368">
        <v>12.28</v>
      </c>
      <c r="BO1368">
        <v>0.42</v>
      </c>
      <c r="BP1368">
        <v>1.6</v>
      </c>
      <c r="BQ1368" t="s">
        <v>148</v>
      </c>
      <c r="BR1368" t="s">
        <v>1473</v>
      </c>
      <c r="BS1368" t="s">
        <v>133</v>
      </c>
      <c r="BT1368" t="s">
        <v>98</v>
      </c>
      <c r="BU1368">
        <v>-1.25</v>
      </c>
      <c r="BV1368">
        <v>-1</v>
      </c>
    </row>
    <row r="1369" spans="1:74" x14ac:dyDescent="0.25">
      <c r="A1369" t="s">
        <v>170</v>
      </c>
      <c r="B1369" t="s">
        <v>171</v>
      </c>
      <c r="C1369" t="s">
        <v>165</v>
      </c>
      <c r="D1369">
        <v>2.8</v>
      </c>
      <c r="E1369">
        <v>0.11</v>
      </c>
      <c r="F1369" t="s">
        <v>67</v>
      </c>
      <c r="G1369" t="s">
        <v>111</v>
      </c>
      <c r="H1369">
        <v>199</v>
      </c>
      <c r="I1369">
        <v>1.1299999999999999</v>
      </c>
      <c r="J1369" t="s">
        <v>106</v>
      </c>
      <c r="K1369" t="s">
        <v>67</v>
      </c>
      <c r="L1369">
        <v>1</v>
      </c>
      <c r="M1369" t="s">
        <v>116</v>
      </c>
      <c r="N1369" t="s">
        <v>107</v>
      </c>
      <c r="O1369">
        <v>-1.4</v>
      </c>
      <c r="P1369">
        <v>-1.56</v>
      </c>
      <c r="Q1369">
        <v>-1.47</v>
      </c>
      <c r="R1369" t="s">
        <v>142</v>
      </c>
      <c r="S1369">
        <v>5.9</v>
      </c>
      <c r="T1369" t="s">
        <v>65</v>
      </c>
      <c r="U1369" t="s">
        <v>1471</v>
      </c>
      <c r="V1369" t="s">
        <v>108</v>
      </c>
      <c r="W1369" t="s">
        <v>170</v>
      </c>
      <c r="X1369">
        <v>0.12</v>
      </c>
      <c r="Y1369" t="s">
        <v>67</v>
      </c>
      <c r="Z1369">
        <v>-1.06</v>
      </c>
      <c r="AA1369" t="s">
        <v>65</v>
      </c>
      <c r="AB1369" t="s">
        <v>92</v>
      </c>
      <c r="AC1369">
        <v>-1.56</v>
      </c>
      <c r="AD1369">
        <v>2021</v>
      </c>
      <c r="AE1369">
        <v>184.3</v>
      </c>
      <c r="AF1369">
        <v>369</v>
      </c>
      <c r="AG1369" t="s">
        <v>93</v>
      </c>
      <c r="AH1369" t="s">
        <v>66</v>
      </c>
      <c r="AI1369">
        <v>1536</v>
      </c>
      <c r="AJ1369">
        <v>0.68</v>
      </c>
      <c r="AK1369" t="s">
        <v>109</v>
      </c>
      <c r="AL1369">
        <v>457873</v>
      </c>
      <c r="AM1369" t="s">
        <v>1472</v>
      </c>
      <c r="AN1369" t="s">
        <v>67</v>
      </c>
      <c r="AO1369" t="s">
        <v>123</v>
      </c>
      <c r="AP1369" t="s">
        <v>124</v>
      </c>
      <c r="AQ1369" t="s">
        <v>68</v>
      </c>
      <c r="AR1369" t="s">
        <v>93</v>
      </c>
      <c r="AS1369" t="s">
        <v>67</v>
      </c>
      <c r="AT1369" t="s">
        <v>146</v>
      </c>
      <c r="AU1369" t="s">
        <v>125</v>
      </c>
      <c r="AV1369" t="s">
        <v>67</v>
      </c>
      <c r="AW1369" t="s">
        <v>126</v>
      </c>
      <c r="AX1369" t="s">
        <v>246</v>
      </c>
      <c r="AY1369" t="s">
        <v>110</v>
      </c>
      <c r="AZ1369">
        <v>637</v>
      </c>
      <c r="BA1369" t="s">
        <v>67</v>
      </c>
      <c r="BB1369">
        <v>0</v>
      </c>
      <c r="BC1369">
        <v>0.09</v>
      </c>
      <c r="BD1369">
        <v>2.2000000000000002</v>
      </c>
      <c r="BE1369">
        <v>2.2000000000000002</v>
      </c>
      <c r="BF1369" t="s">
        <v>70</v>
      </c>
      <c r="BG1369" t="s">
        <v>99</v>
      </c>
      <c r="BH1369" t="s">
        <v>1352</v>
      </c>
      <c r="BI1369" t="s">
        <v>67</v>
      </c>
      <c r="BJ1369" t="s">
        <v>147</v>
      </c>
      <c r="BK1369" t="s">
        <v>67</v>
      </c>
      <c r="BL1369" t="s">
        <v>97</v>
      </c>
      <c r="BM1369" t="s">
        <v>67</v>
      </c>
      <c r="BN1369">
        <v>22.9</v>
      </c>
      <c r="BO1369">
        <v>0.31</v>
      </c>
      <c r="BP1369">
        <v>1.5</v>
      </c>
      <c r="BQ1369" t="s">
        <v>148</v>
      </c>
      <c r="BR1369" t="s">
        <v>666</v>
      </c>
      <c r="BS1369" t="s">
        <v>133</v>
      </c>
      <c r="BT1369" t="s">
        <v>98</v>
      </c>
      <c r="BU1369">
        <v>-1.25</v>
      </c>
      <c r="BV1369">
        <v>-1</v>
      </c>
    </row>
    <row r="1370" spans="1:74" x14ac:dyDescent="0.25">
      <c r="A1370" t="s">
        <v>170</v>
      </c>
      <c r="B1370" t="s">
        <v>171</v>
      </c>
      <c r="C1370" t="s">
        <v>165</v>
      </c>
      <c r="D1370">
        <v>1.2</v>
      </c>
      <c r="E1370">
        <v>0.28000000000000003</v>
      </c>
      <c r="F1370">
        <v>0.62</v>
      </c>
      <c r="G1370" t="s">
        <v>111</v>
      </c>
      <c r="H1370">
        <v>199</v>
      </c>
      <c r="I1370">
        <v>1.1299999999999999</v>
      </c>
      <c r="J1370" t="s">
        <v>106</v>
      </c>
      <c r="K1370" t="s">
        <v>67</v>
      </c>
      <c r="L1370">
        <v>0</v>
      </c>
      <c r="M1370" t="s">
        <v>116</v>
      </c>
      <c r="N1370" t="s">
        <v>107</v>
      </c>
      <c r="O1370">
        <v>-1.4</v>
      </c>
      <c r="P1370">
        <v>-1.04</v>
      </c>
      <c r="Q1370">
        <v>-0.75</v>
      </c>
      <c r="R1370" t="s">
        <v>142</v>
      </c>
      <c r="S1370">
        <v>5.8</v>
      </c>
      <c r="T1370" t="s">
        <v>65</v>
      </c>
      <c r="U1370" t="s">
        <v>1471</v>
      </c>
      <c r="V1370" t="s">
        <v>108</v>
      </c>
      <c r="W1370" t="s">
        <v>170</v>
      </c>
      <c r="X1370">
        <v>0.32</v>
      </c>
      <c r="Y1370">
        <v>0.66</v>
      </c>
      <c r="Z1370">
        <v>-0.47</v>
      </c>
      <c r="AA1370" t="s">
        <v>65</v>
      </c>
      <c r="AB1370" t="s">
        <v>92</v>
      </c>
      <c r="AC1370">
        <v>-1.04</v>
      </c>
      <c r="AD1370">
        <v>2021</v>
      </c>
      <c r="AE1370">
        <v>87.7</v>
      </c>
      <c r="AF1370">
        <v>175</v>
      </c>
      <c r="AG1370" t="s">
        <v>93</v>
      </c>
      <c r="AH1370" t="s">
        <v>66</v>
      </c>
      <c r="AI1370">
        <v>1536</v>
      </c>
      <c r="AJ1370">
        <v>0.62</v>
      </c>
      <c r="AK1370" t="s">
        <v>109</v>
      </c>
      <c r="AL1370">
        <v>457874</v>
      </c>
      <c r="AM1370" t="s">
        <v>1472</v>
      </c>
      <c r="AN1370" t="s">
        <v>67</v>
      </c>
      <c r="AO1370" t="s">
        <v>123</v>
      </c>
      <c r="AP1370" t="s">
        <v>124</v>
      </c>
      <c r="AQ1370" t="s">
        <v>68</v>
      </c>
      <c r="AR1370" t="s">
        <v>93</v>
      </c>
      <c r="AS1370" t="s">
        <v>67</v>
      </c>
      <c r="AT1370" t="s">
        <v>146</v>
      </c>
      <c r="AU1370" t="s">
        <v>125</v>
      </c>
      <c r="AV1370" t="s">
        <v>67</v>
      </c>
      <c r="AW1370" t="s">
        <v>126</v>
      </c>
      <c r="AX1370" t="s">
        <v>246</v>
      </c>
      <c r="AY1370" t="s">
        <v>110</v>
      </c>
      <c r="AZ1370">
        <v>638</v>
      </c>
      <c r="BA1370" t="s">
        <v>67</v>
      </c>
      <c r="BB1370">
        <v>0</v>
      </c>
      <c r="BC1370">
        <v>0.28999999999999998</v>
      </c>
      <c r="BD1370">
        <v>2.2000000000000002</v>
      </c>
      <c r="BE1370">
        <v>2.2000000000000002</v>
      </c>
      <c r="BF1370" t="s">
        <v>70</v>
      </c>
      <c r="BG1370" t="s">
        <v>99</v>
      </c>
      <c r="BH1370" t="s">
        <v>1352</v>
      </c>
      <c r="BI1370" t="s">
        <v>67</v>
      </c>
      <c r="BJ1370" t="s">
        <v>147</v>
      </c>
      <c r="BK1370" t="s">
        <v>67</v>
      </c>
      <c r="BL1370" t="s">
        <v>97</v>
      </c>
      <c r="BM1370">
        <v>57.881999999999998</v>
      </c>
      <c r="BN1370">
        <v>27.76</v>
      </c>
      <c r="BO1370">
        <v>0.56999999999999995</v>
      </c>
      <c r="BP1370">
        <v>1.4</v>
      </c>
      <c r="BQ1370" t="s">
        <v>148</v>
      </c>
      <c r="BR1370" t="s">
        <v>666</v>
      </c>
      <c r="BS1370" t="s">
        <v>133</v>
      </c>
      <c r="BT1370" t="s">
        <v>98</v>
      </c>
      <c r="BU1370">
        <v>-1.25</v>
      </c>
      <c r="BV1370">
        <v>-1</v>
      </c>
    </row>
    <row r="1371" spans="1:74" x14ac:dyDescent="0.25">
      <c r="A1371" t="s">
        <v>170</v>
      </c>
      <c r="B1371" t="s">
        <v>171</v>
      </c>
      <c r="C1371" t="s">
        <v>165</v>
      </c>
      <c r="D1371">
        <v>1.1000000000000001</v>
      </c>
      <c r="E1371">
        <v>0.15</v>
      </c>
      <c r="F1371" t="s">
        <v>67</v>
      </c>
      <c r="G1371" t="s">
        <v>111</v>
      </c>
      <c r="H1371">
        <v>199</v>
      </c>
      <c r="I1371">
        <v>1.1299999999999999</v>
      </c>
      <c r="J1371" t="s">
        <v>106</v>
      </c>
      <c r="K1371" t="s">
        <v>67</v>
      </c>
      <c r="L1371">
        <v>1</v>
      </c>
      <c r="M1371" t="s">
        <v>116</v>
      </c>
      <c r="N1371" t="s">
        <v>107</v>
      </c>
      <c r="O1371">
        <v>-1.4</v>
      </c>
      <c r="P1371">
        <v>-1.67</v>
      </c>
      <c r="Q1371">
        <v>-1.46</v>
      </c>
      <c r="R1371" t="s">
        <v>142</v>
      </c>
      <c r="S1371">
        <v>6</v>
      </c>
      <c r="T1371" t="s">
        <v>65</v>
      </c>
      <c r="U1371" t="s">
        <v>1471</v>
      </c>
      <c r="V1371" t="s">
        <v>108</v>
      </c>
      <c r="W1371" t="s">
        <v>170</v>
      </c>
      <c r="X1371">
        <v>0.17</v>
      </c>
      <c r="Y1371" t="s">
        <v>67</v>
      </c>
      <c r="Z1371">
        <v>-1.02</v>
      </c>
      <c r="AA1371" t="s">
        <v>65</v>
      </c>
      <c r="AB1371" t="s">
        <v>92</v>
      </c>
      <c r="AC1371">
        <v>-1.67</v>
      </c>
      <c r="AD1371">
        <v>2021</v>
      </c>
      <c r="AE1371">
        <v>69.900000000000006</v>
      </c>
      <c r="AF1371">
        <v>140</v>
      </c>
      <c r="AG1371" t="s">
        <v>93</v>
      </c>
      <c r="AH1371" t="s">
        <v>66</v>
      </c>
      <c r="AI1371">
        <v>1536</v>
      </c>
      <c r="AJ1371">
        <v>1.04</v>
      </c>
      <c r="AK1371" t="s">
        <v>109</v>
      </c>
      <c r="AL1371">
        <v>459552</v>
      </c>
      <c r="AM1371" t="s">
        <v>1472</v>
      </c>
      <c r="AN1371" t="s">
        <v>67</v>
      </c>
      <c r="AO1371" t="s">
        <v>123</v>
      </c>
      <c r="AP1371" t="s">
        <v>124</v>
      </c>
      <c r="AQ1371" t="s">
        <v>68</v>
      </c>
      <c r="AR1371" t="s">
        <v>93</v>
      </c>
      <c r="AS1371" t="s">
        <v>67</v>
      </c>
      <c r="AT1371" t="s">
        <v>146</v>
      </c>
      <c r="AU1371" t="s">
        <v>125</v>
      </c>
      <c r="AV1371" t="s">
        <v>67</v>
      </c>
      <c r="AW1371" t="s">
        <v>126</v>
      </c>
      <c r="AX1371" t="s">
        <v>246</v>
      </c>
      <c r="AY1371" t="s">
        <v>110</v>
      </c>
      <c r="AZ1371">
        <v>636</v>
      </c>
      <c r="BA1371" t="s">
        <v>67</v>
      </c>
      <c r="BB1371">
        <v>0</v>
      </c>
      <c r="BC1371">
        <v>0.21</v>
      </c>
      <c r="BD1371">
        <v>2.2000000000000002</v>
      </c>
      <c r="BE1371">
        <v>2.2000000000000002</v>
      </c>
      <c r="BF1371" t="s">
        <v>70</v>
      </c>
      <c r="BG1371" t="s">
        <v>99</v>
      </c>
      <c r="BH1371" t="s">
        <v>1352</v>
      </c>
      <c r="BI1371" t="s">
        <v>67</v>
      </c>
      <c r="BJ1371" t="s">
        <v>147</v>
      </c>
      <c r="BK1371" t="s">
        <v>67</v>
      </c>
      <c r="BL1371" t="s">
        <v>97</v>
      </c>
      <c r="BM1371" t="s">
        <v>67</v>
      </c>
      <c r="BN1371">
        <v>11.85</v>
      </c>
      <c r="BO1371">
        <v>0.42</v>
      </c>
      <c r="BP1371">
        <v>1.6</v>
      </c>
      <c r="BQ1371" t="s">
        <v>148</v>
      </c>
      <c r="BR1371" t="s">
        <v>666</v>
      </c>
      <c r="BS1371" t="s">
        <v>133</v>
      </c>
      <c r="BT1371" t="s">
        <v>98</v>
      </c>
      <c r="BU1371">
        <v>-1.25</v>
      </c>
      <c r="BV1371">
        <v>-1</v>
      </c>
    </row>
    <row r="1372" spans="1:74" x14ac:dyDescent="0.25">
      <c r="A1372" t="s">
        <v>140</v>
      </c>
      <c r="B1372" t="s">
        <v>103</v>
      </c>
      <c r="C1372" t="s">
        <v>141</v>
      </c>
      <c r="D1372">
        <v>1.5</v>
      </c>
      <c r="E1372">
        <v>0.09</v>
      </c>
      <c r="F1372" t="s">
        <v>67</v>
      </c>
      <c r="G1372" t="s">
        <v>88</v>
      </c>
      <c r="H1372">
        <v>199</v>
      </c>
      <c r="I1372">
        <v>1.1299999999999999</v>
      </c>
      <c r="J1372" t="s">
        <v>106</v>
      </c>
      <c r="K1372" t="s">
        <v>67</v>
      </c>
      <c r="L1372">
        <v>0</v>
      </c>
      <c r="M1372" t="s">
        <v>116</v>
      </c>
      <c r="N1372" t="s">
        <v>107</v>
      </c>
      <c r="O1372">
        <v>-1.4</v>
      </c>
      <c r="P1372">
        <v>-1.6</v>
      </c>
      <c r="Q1372">
        <v>-1.39</v>
      </c>
      <c r="R1372" t="s">
        <v>142</v>
      </c>
      <c r="S1372">
        <v>4.8</v>
      </c>
      <c r="T1372" t="s">
        <v>65</v>
      </c>
      <c r="U1372" t="s">
        <v>1474</v>
      </c>
      <c r="V1372" t="s">
        <v>108</v>
      </c>
      <c r="W1372" t="s">
        <v>140</v>
      </c>
      <c r="X1372">
        <v>0.1</v>
      </c>
      <c r="Y1372" t="s">
        <v>67</v>
      </c>
      <c r="Z1372">
        <v>-1.04</v>
      </c>
      <c r="AA1372" t="s">
        <v>65</v>
      </c>
      <c r="AB1372" t="s">
        <v>92</v>
      </c>
      <c r="AC1372">
        <v>-1.6</v>
      </c>
      <c r="AD1372">
        <v>2021</v>
      </c>
      <c r="AE1372">
        <v>128.19999999999999</v>
      </c>
      <c r="AF1372">
        <v>256</v>
      </c>
      <c r="AG1372" t="s">
        <v>93</v>
      </c>
      <c r="AH1372" t="s">
        <v>66</v>
      </c>
      <c r="AI1372">
        <v>1536</v>
      </c>
      <c r="AJ1372">
        <v>0.44</v>
      </c>
      <c r="AK1372" t="s">
        <v>109</v>
      </c>
      <c r="AL1372">
        <v>457879</v>
      </c>
      <c r="AM1372" t="s">
        <v>1426</v>
      </c>
      <c r="AN1372" t="s">
        <v>67</v>
      </c>
      <c r="AO1372" t="s">
        <v>123</v>
      </c>
      <c r="AP1372" t="s">
        <v>124</v>
      </c>
      <c r="AQ1372" t="s">
        <v>68</v>
      </c>
      <c r="AR1372" t="s">
        <v>93</v>
      </c>
      <c r="AS1372" t="s">
        <v>67</v>
      </c>
      <c r="AT1372" t="s">
        <v>146</v>
      </c>
      <c r="AU1372" t="s">
        <v>125</v>
      </c>
      <c r="AV1372" t="s">
        <v>67</v>
      </c>
      <c r="AW1372" t="s">
        <v>126</v>
      </c>
      <c r="AX1372" t="s">
        <v>194</v>
      </c>
      <c r="AY1372" t="s">
        <v>110</v>
      </c>
      <c r="AZ1372">
        <v>999</v>
      </c>
      <c r="BA1372" t="s">
        <v>67</v>
      </c>
      <c r="BB1372">
        <v>0</v>
      </c>
      <c r="BC1372">
        <v>0.21</v>
      </c>
      <c r="BD1372">
        <v>1.8</v>
      </c>
      <c r="BE1372">
        <v>1.8</v>
      </c>
      <c r="BF1372" t="s">
        <v>128</v>
      </c>
      <c r="BG1372" t="s">
        <v>128</v>
      </c>
      <c r="BH1372" t="s">
        <v>1352</v>
      </c>
      <c r="BI1372" t="s">
        <v>67</v>
      </c>
      <c r="BJ1372" t="s">
        <v>147</v>
      </c>
      <c r="BK1372" t="s">
        <v>67</v>
      </c>
      <c r="BL1372" t="s">
        <v>130</v>
      </c>
      <c r="BM1372" t="s">
        <v>67</v>
      </c>
      <c r="BN1372">
        <v>13.04</v>
      </c>
      <c r="BO1372">
        <v>0.35</v>
      </c>
      <c r="BP1372">
        <v>1.2</v>
      </c>
      <c r="BQ1372" t="s">
        <v>148</v>
      </c>
      <c r="BR1372" t="s">
        <v>1475</v>
      </c>
      <c r="BS1372" t="s">
        <v>133</v>
      </c>
      <c r="BT1372" t="s">
        <v>98</v>
      </c>
      <c r="BU1372">
        <v>-1.25</v>
      </c>
      <c r="BV1372">
        <v>-1</v>
      </c>
    </row>
    <row r="1373" spans="1:74" x14ac:dyDescent="0.25">
      <c r="A1373" t="s">
        <v>140</v>
      </c>
      <c r="B1373" t="s">
        <v>103</v>
      </c>
      <c r="C1373" t="s">
        <v>141</v>
      </c>
      <c r="D1373">
        <v>1.8</v>
      </c>
      <c r="E1373">
        <v>0.08</v>
      </c>
      <c r="F1373" t="s">
        <v>67</v>
      </c>
      <c r="G1373" t="s">
        <v>88</v>
      </c>
      <c r="H1373">
        <v>199</v>
      </c>
      <c r="I1373">
        <v>1.1299999999999999</v>
      </c>
      <c r="J1373" t="s">
        <v>106</v>
      </c>
      <c r="K1373" t="s">
        <v>67</v>
      </c>
      <c r="L1373">
        <v>0</v>
      </c>
      <c r="M1373" t="s">
        <v>116</v>
      </c>
      <c r="N1373" t="s">
        <v>107</v>
      </c>
      <c r="O1373">
        <v>-1.4</v>
      </c>
      <c r="P1373">
        <v>-1.58</v>
      </c>
      <c r="Q1373">
        <v>-1.23</v>
      </c>
      <c r="R1373" t="s">
        <v>142</v>
      </c>
      <c r="S1373">
        <v>4.7</v>
      </c>
      <c r="T1373" t="s">
        <v>65</v>
      </c>
      <c r="U1373" t="s">
        <v>1474</v>
      </c>
      <c r="V1373" t="s">
        <v>108</v>
      </c>
      <c r="W1373" t="s">
        <v>140</v>
      </c>
      <c r="X1373">
        <v>0.09</v>
      </c>
      <c r="Y1373" t="s">
        <v>67</v>
      </c>
      <c r="Z1373">
        <v>-1.02</v>
      </c>
      <c r="AA1373" t="s">
        <v>65</v>
      </c>
      <c r="AB1373" t="s">
        <v>92</v>
      </c>
      <c r="AC1373">
        <v>-1.58</v>
      </c>
      <c r="AD1373">
        <v>2021</v>
      </c>
      <c r="AE1373">
        <v>165.5</v>
      </c>
      <c r="AF1373">
        <v>331</v>
      </c>
      <c r="AG1373" t="s">
        <v>93</v>
      </c>
      <c r="AH1373" t="s">
        <v>66</v>
      </c>
      <c r="AI1373">
        <v>1536</v>
      </c>
      <c r="AJ1373">
        <v>0.32</v>
      </c>
      <c r="AK1373" t="s">
        <v>109</v>
      </c>
      <c r="AL1373">
        <v>457880</v>
      </c>
      <c r="AM1373" t="s">
        <v>1426</v>
      </c>
      <c r="AN1373" t="s">
        <v>67</v>
      </c>
      <c r="AO1373" t="s">
        <v>123</v>
      </c>
      <c r="AP1373" t="s">
        <v>124</v>
      </c>
      <c r="AQ1373" t="s">
        <v>68</v>
      </c>
      <c r="AR1373" t="s">
        <v>93</v>
      </c>
      <c r="AS1373" t="s">
        <v>67</v>
      </c>
      <c r="AT1373" t="s">
        <v>146</v>
      </c>
      <c r="AU1373" t="s">
        <v>125</v>
      </c>
      <c r="AV1373" t="s">
        <v>67</v>
      </c>
      <c r="AW1373" t="s">
        <v>126</v>
      </c>
      <c r="AX1373" t="s">
        <v>194</v>
      </c>
      <c r="AY1373" t="s">
        <v>110</v>
      </c>
      <c r="AZ1373">
        <v>1000</v>
      </c>
      <c r="BA1373" t="s">
        <v>67</v>
      </c>
      <c r="BB1373">
        <v>0</v>
      </c>
      <c r="BC1373">
        <v>0.35</v>
      </c>
      <c r="BD1373">
        <v>1.8</v>
      </c>
      <c r="BE1373">
        <v>1.8</v>
      </c>
      <c r="BF1373" t="s">
        <v>128</v>
      </c>
      <c r="BG1373" t="s">
        <v>128</v>
      </c>
      <c r="BH1373" t="s">
        <v>1352</v>
      </c>
      <c r="BI1373" t="s">
        <v>67</v>
      </c>
      <c r="BJ1373" t="s">
        <v>147</v>
      </c>
      <c r="BK1373" t="s">
        <v>67</v>
      </c>
      <c r="BL1373" t="s">
        <v>130</v>
      </c>
      <c r="BM1373" t="s">
        <v>67</v>
      </c>
      <c r="BN1373">
        <v>14.96</v>
      </c>
      <c r="BO1373">
        <v>0.33</v>
      </c>
      <c r="BP1373">
        <v>1.1000000000000001</v>
      </c>
      <c r="BQ1373" t="s">
        <v>148</v>
      </c>
      <c r="BR1373" t="s">
        <v>1475</v>
      </c>
      <c r="BS1373" t="s">
        <v>133</v>
      </c>
      <c r="BT1373" t="s">
        <v>98</v>
      </c>
      <c r="BU1373">
        <v>-1.25</v>
      </c>
      <c r="BV1373">
        <v>-1</v>
      </c>
    </row>
    <row r="1374" spans="1:74" x14ac:dyDescent="0.25">
      <c r="A1374" t="s">
        <v>164</v>
      </c>
      <c r="B1374" t="s">
        <v>150</v>
      </c>
      <c r="C1374" t="s">
        <v>165</v>
      </c>
      <c r="D1374">
        <v>3.3</v>
      </c>
      <c r="E1374">
        <v>0.2</v>
      </c>
      <c r="F1374" t="s">
        <v>67</v>
      </c>
      <c r="G1374" t="s">
        <v>111</v>
      </c>
      <c r="H1374">
        <v>199</v>
      </c>
      <c r="I1374">
        <v>1.1299999999999999</v>
      </c>
      <c r="J1374" t="s">
        <v>106</v>
      </c>
      <c r="K1374" t="s">
        <v>67</v>
      </c>
      <c r="L1374">
        <v>0</v>
      </c>
      <c r="M1374" t="s">
        <v>116</v>
      </c>
      <c r="N1374" t="s">
        <v>107</v>
      </c>
      <c r="O1374">
        <v>-1.4</v>
      </c>
      <c r="P1374">
        <v>-1.49</v>
      </c>
      <c r="Q1374">
        <v>-1.36</v>
      </c>
      <c r="R1374" t="s">
        <v>72</v>
      </c>
      <c r="S1374">
        <v>6.7</v>
      </c>
      <c r="T1374" t="s">
        <v>65</v>
      </c>
      <c r="U1374" t="s">
        <v>1476</v>
      </c>
      <c r="V1374" t="s">
        <v>108</v>
      </c>
      <c r="W1374" t="s">
        <v>164</v>
      </c>
      <c r="X1374">
        <v>0.23</v>
      </c>
      <c r="Y1374" t="s">
        <v>67</v>
      </c>
      <c r="Z1374">
        <v>-1</v>
      </c>
      <c r="AA1374" t="s">
        <v>65</v>
      </c>
      <c r="AB1374" t="s">
        <v>92</v>
      </c>
      <c r="AC1374">
        <v>-1.49</v>
      </c>
      <c r="AD1374">
        <v>2021</v>
      </c>
      <c r="AE1374">
        <v>219.7</v>
      </c>
      <c r="AF1374">
        <v>439</v>
      </c>
      <c r="AG1374" t="s">
        <v>93</v>
      </c>
      <c r="AH1374" t="s">
        <v>66</v>
      </c>
      <c r="AI1374">
        <v>1536</v>
      </c>
      <c r="AJ1374">
        <v>0.64</v>
      </c>
      <c r="AK1374" t="s">
        <v>109</v>
      </c>
      <c r="AL1374">
        <v>457881</v>
      </c>
      <c r="AM1374" t="s">
        <v>1477</v>
      </c>
      <c r="AN1374" t="s">
        <v>67</v>
      </c>
      <c r="AO1374" t="s">
        <v>123</v>
      </c>
      <c r="AP1374" t="s">
        <v>124</v>
      </c>
      <c r="AQ1374" t="s">
        <v>68</v>
      </c>
      <c r="AR1374" t="s">
        <v>93</v>
      </c>
      <c r="AS1374" t="s">
        <v>67</v>
      </c>
      <c r="AT1374" t="s">
        <v>146</v>
      </c>
      <c r="AU1374" t="s">
        <v>125</v>
      </c>
      <c r="AV1374" t="s">
        <v>67</v>
      </c>
      <c r="AW1374" t="s">
        <v>126</v>
      </c>
      <c r="AX1374" t="s">
        <v>290</v>
      </c>
      <c r="AY1374" t="s">
        <v>110</v>
      </c>
      <c r="AZ1374">
        <v>781</v>
      </c>
      <c r="BA1374" t="s">
        <v>67</v>
      </c>
      <c r="BB1374">
        <v>0</v>
      </c>
      <c r="BC1374">
        <v>0.13</v>
      </c>
      <c r="BD1374">
        <v>2.6</v>
      </c>
      <c r="BE1374">
        <v>2.6</v>
      </c>
      <c r="BF1374" t="s">
        <v>70</v>
      </c>
      <c r="BG1374" t="s">
        <v>178</v>
      </c>
      <c r="BH1374" t="s">
        <v>1352</v>
      </c>
      <c r="BI1374" t="s">
        <v>67</v>
      </c>
      <c r="BJ1374" t="s">
        <v>147</v>
      </c>
      <c r="BK1374" t="s">
        <v>67</v>
      </c>
      <c r="BL1374" t="s">
        <v>97</v>
      </c>
      <c r="BM1374" t="s">
        <v>67</v>
      </c>
      <c r="BN1374">
        <v>49.64</v>
      </c>
      <c r="BO1374">
        <v>0.24</v>
      </c>
      <c r="BP1374">
        <v>1.5</v>
      </c>
      <c r="BQ1374" t="s">
        <v>148</v>
      </c>
      <c r="BR1374" t="s">
        <v>1478</v>
      </c>
      <c r="BS1374" t="s">
        <v>133</v>
      </c>
      <c r="BT1374" t="s">
        <v>98</v>
      </c>
      <c r="BU1374">
        <v>-1.25</v>
      </c>
      <c r="BV1374">
        <v>-1</v>
      </c>
    </row>
    <row r="1375" spans="1:74" x14ac:dyDescent="0.25">
      <c r="A1375" t="s">
        <v>140</v>
      </c>
      <c r="B1375" t="s">
        <v>103</v>
      </c>
      <c r="C1375" t="s">
        <v>141</v>
      </c>
      <c r="D1375">
        <v>7</v>
      </c>
      <c r="E1375">
        <v>0.3</v>
      </c>
      <c r="F1375" t="s">
        <v>67</v>
      </c>
      <c r="G1375" t="s">
        <v>73</v>
      </c>
      <c r="H1375">
        <v>199</v>
      </c>
      <c r="I1375">
        <v>1.1299999999999999</v>
      </c>
      <c r="J1375" t="s">
        <v>112</v>
      </c>
      <c r="K1375" t="s">
        <v>67</v>
      </c>
      <c r="L1375">
        <v>0</v>
      </c>
      <c r="M1375" t="s">
        <v>116</v>
      </c>
      <c r="N1375" t="s">
        <v>160</v>
      </c>
      <c r="O1375">
        <v>-0.9</v>
      </c>
      <c r="P1375">
        <v>-0.42</v>
      </c>
      <c r="Q1375">
        <v>-0.42</v>
      </c>
      <c r="R1375" t="s">
        <v>142</v>
      </c>
      <c r="S1375">
        <v>7.3</v>
      </c>
      <c r="T1375" t="s">
        <v>65</v>
      </c>
      <c r="U1375" t="s">
        <v>1479</v>
      </c>
      <c r="V1375" t="s">
        <v>144</v>
      </c>
      <c r="W1375" t="s">
        <v>140</v>
      </c>
      <c r="X1375">
        <v>0.34</v>
      </c>
      <c r="Y1375" t="s">
        <v>67</v>
      </c>
      <c r="Z1375">
        <v>1.1599999999999999</v>
      </c>
      <c r="AA1375" t="s">
        <v>65</v>
      </c>
      <c r="AB1375" t="s">
        <v>100</v>
      </c>
      <c r="AC1375">
        <v>-0.42</v>
      </c>
      <c r="AD1375">
        <v>2021</v>
      </c>
      <c r="AE1375">
        <v>174.5</v>
      </c>
      <c r="AF1375">
        <v>349</v>
      </c>
      <c r="AG1375" t="s">
        <v>93</v>
      </c>
      <c r="AH1375" t="s">
        <v>66</v>
      </c>
      <c r="AI1375">
        <v>1536</v>
      </c>
      <c r="AJ1375">
        <v>0</v>
      </c>
      <c r="AK1375" t="s">
        <v>109</v>
      </c>
      <c r="AL1375">
        <v>457882</v>
      </c>
      <c r="AM1375" t="s">
        <v>1480</v>
      </c>
      <c r="AN1375" t="s">
        <v>1093</v>
      </c>
      <c r="AO1375" t="s">
        <v>123</v>
      </c>
      <c r="AP1375" t="s">
        <v>124</v>
      </c>
      <c r="AQ1375" t="s">
        <v>68</v>
      </c>
      <c r="AR1375" t="s">
        <v>93</v>
      </c>
      <c r="AS1375" t="s">
        <v>67</v>
      </c>
      <c r="AT1375" t="s">
        <v>146</v>
      </c>
      <c r="AU1375" t="s">
        <v>125</v>
      </c>
      <c r="AV1375" t="s">
        <v>67</v>
      </c>
      <c r="AW1375" t="s">
        <v>126</v>
      </c>
      <c r="AX1375" t="s">
        <v>236</v>
      </c>
      <c r="AY1375" t="s">
        <v>110</v>
      </c>
      <c r="AZ1375">
        <v>829</v>
      </c>
      <c r="BA1375" t="s">
        <v>67</v>
      </c>
      <c r="BB1375">
        <v>0</v>
      </c>
      <c r="BC1375">
        <v>0</v>
      </c>
      <c r="BD1375">
        <v>1.7</v>
      </c>
      <c r="BE1375">
        <v>1.7</v>
      </c>
      <c r="BF1375" t="s">
        <v>303</v>
      </c>
      <c r="BG1375" t="s">
        <v>99</v>
      </c>
      <c r="BH1375" t="s">
        <v>1352</v>
      </c>
      <c r="BI1375" t="s">
        <v>67</v>
      </c>
      <c r="BJ1375" t="s">
        <v>147</v>
      </c>
      <c r="BK1375" t="s">
        <v>67</v>
      </c>
      <c r="BL1375" t="s">
        <v>97</v>
      </c>
      <c r="BM1375" t="s">
        <v>67</v>
      </c>
      <c r="BN1375">
        <v>59.17</v>
      </c>
      <c r="BO1375">
        <v>1.58</v>
      </c>
      <c r="BP1375">
        <v>4</v>
      </c>
      <c r="BQ1375" t="s">
        <v>190</v>
      </c>
      <c r="BR1375" t="s">
        <v>1481</v>
      </c>
      <c r="BS1375" t="s">
        <v>133</v>
      </c>
      <c r="BT1375" t="s">
        <v>98</v>
      </c>
      <c r="BU1375">
        <v>-1.25</v>
      </c>
      <c r="BV1375">
        <v>-1</v>
      </c>
    </row>
    <row r="1376" spans="1:74" x14ac:dyDescent="0.25">
      <c r="A1376" t="s">
        <v>149</v>
      </c>
      <c r="B1376" t="s">
        <v>150</v>
      </c>
      <c r="C1376" t="s">
        <v>141</v>
      </c>
      <c r="D1376">
        <v>1.6</v>
      </c>
      <c r="E1376">
        <v>0.3</v>
      </c>
      <c r="F1376" t="s">
        <v>67</v>
      </c>
      <c r="G1376" t="s">
        <v>73</v>
      </c>
      <c r="H1376">
        <v>199</v>
      </c>
      <c r="I1376">
        <v>1.1299999999999999</v>
      </c>
      <c r="J1376" t="s">
        <v>112</v>
      </c>
      <c r="K1376" t="s">
        <v>67</v>
      </c>
      <c r="L1376">
        <v>0</v>
      </c>
      <c r="M1376" t="s">
        <v>116</v>
      </c>
      <c r="N1376" t="s">
        <v>160</v>
      </c>
      <c r="O1376">
        <v>-0.9</v>
      </c>
      <c r="P1376">
        <v>-0.42</v>
      </c>
      <c r="Q1376">
        <v>-0.42</v>
      </c>
      <c r="R1376" t="s">
        <v>142</v>
      </c>
      <c r="S1376">
        <v>7.3</v>
      </c>
      <c r="T1376" t="s">
        <v>65</v>
      </c>
      <c r="U1376" t="s">
        <v>1479</v>
      </c>
      <c r="V1376" t="s">
        <v>144</v>
      </c>
      <c r="W1376" t="s">
        <v>149</v>
      </c>
      <c r="X1376">
        <v>0.34</v>
      </c>
      <c r="Y1376" t="s">
        <v>67</v>
      </c>
      <c r="Z1376">
        <v>1.1599999999999999</v>
      </c>
      <c r="AA1376" t="s">
        <v>65</v>
      </c>
      <c r="AB1376" t="s">
        <v>100</v>
      </c>
      <c r="AC1376">
        <v>-0.42</v>
      </c>
      <c r="AD1376">
        <v>2021</v>
      </c>
      <c r="AE1376">
        <v>40</v>
      </c>
      <c r="AF1376">
        <v>80</v>
      </c>
      <c r="AG1376" t="s">
        <v>93</v>
      </c>
      <c r="AH1376" t="s">
        <v>66</v>
      </c>
      <c r="AI1376">
        <v>1536</v>
      </c>
      <c r="AJ1376">
        <v>0</v>
      </c>
      <c r="AK1376" t="s">
        <v>109</v>
      </c>
      <c r="AL1376">
        <v>457883</v>
      </c>
      <c r="AM1376" t="s">
        <v>1480</v>
      </c>
      <c r="AN1376" t="s">
        <v>1093</v>
      </c>
      <c r="AO1376" t="s">
        <v>123</v>
      </c>
      <c r="AP1376" t="s">
        <v>124</v>
      </c>
      <c r="AQ1376" t="s">
        <v>68</v>
      </c>
      <c r="AR1376" t="s">
        <v>93</v>
      </c>
      <c r="AS1376" t="s">
        <v>67</v>
      </c>
      <c r="AT1376" t="s">
        <v>146</v>
      </c>
      <c r="AU1376" t="s">
        <v>125</v>
      </c>
      <c r="AV1376" t="s">
        <v>67</v>
      </c>
      <c r="AW1376" t="s">
        <v>126</v>
      </c>
      <c r="AX1376" t="s">
        <v>881</v>
      </c>
      <c r="AY1376" t="s">
        <v>110</v>
      </c>
      <c r="AZ1376">
        <v>829</v>
      </c>
      <c r="BA1376" t="s">
        <v>67</v>
      </c>
      <c r="BB1376">
        <v>0</v>
      </c>
      <c r="BC1376">
        <v>0</v>
      </c>
      <c r="BD1376">
        <v>1.7</v>
      </c>
      <c r="BE1376">
        <v>1.7</v>
      </c>
      <c r="BF1376" t="s">
        <v>303</v>
      </c>
      <c r="BG1376" t="s">
        <v>99</v>
      </c>
      <c r="BH1376" t="s">
        <v>1352</v>
      </c>
      <c r="BI1376" t="s">
        <v>67</v>
      </c>
      <c r="BJ1376" t="s">
        <v>147</v>
      </c>
      <c r="BK1376" t="s">
        <v>67</v>
      </c>
      <c r="BL1376" t="s">
        <v>97</v>
      </c>
      <c r="BM1376" t="s">
        <v>67</v>
      </c>
      <c r="BN1376">
        <v>13.57</v>
      </c>
      <c r="BO1376">
        <v>1.58</v>
      </c>
      <c r="BP1376">
        <v>4</v>
      </c>
      <c r="BQ1376" t="s">
        <v>190</v>
      </c>
      <c r="BR1376" t="s">
        <v>1481</v>
      </c>
      <c r="BS1376" t="s">
        <v>133</v>
      </c>
      <c r="BT1376" t="s">
        <v>98</v>
      </c>
      <c r="BU1376">
        <v>-1.25</v>
      </c>
      <c r="BV1376">
        <v>-1</v>
      </c>
    </row>
    <row r="1377" spans="1:74" x14ac:dyDescent="0.25">
      <c r="A1377" t="s">
        <v>170</v>
      </c>
      <c r="B1377" t="s">
        <v>171</v>
      </c>
      <c r="C1377" t="s">
        <v>165</v>
      </c>
      <c r="D1377">
        <v>0.8</v>
      </c>
      <c r="E1377">
        <v>0.31</v>
      </c>
      <c r="F1377" t="s">
        <v>67</v>
      </c>
      <c r="G1377" t="s">
        <v>73</v>
      </c>
      <c r="H1377">
        <v>199</v>
      </c>
      <c r="I1377">
        <v>1.1299999999999999</v>
      </c>
      <c r="J1377" t="s">
        <v>106</v>
      </c>
      <c r="K1377" t="s">
        <v>67</v>
      </c>
      <c r="L1377">
        <v>0</v>
      </c>
      <c r="M1377" t="s">
        <v>116</v>
      </c>
      <c r="N1377" t="s">
        <v>160</v>
      </c>
      <c r="O1377">
        <v>-1.2</v>
      </c>
      <c r="P1377">
        <v>-1.71</v>
      </c>
      <c r="Q1377">
        <v>-1.45</v>
      </c>
      <c r="R1377" t="s">
        <v>142</v>
      </c>
      <c r="S1377">
        <v>6.5</v>
      </c>
      <c r="T1377" t="s">
        <v>65</v>
      </c>
      <c r="U1377" t="s">
        <v>1482</v>
      </c>
      <c r="V1377" t="s">
        <v>108</v>
      </c>
      <c r="W1377" t="s">
        <v>170</v>
      </c>
      <c r="X1377">
        <v>0.35</v>
      </c>
      <c r="Y1377" t="s">
        <v>67</v>
      </c>
      <c r="Z1377">
        <v>-1.01</v>
      </c>
      <c r="AA1377" t="s">
        <v>65</v>
      </c>
      <c r="AB1377" t="s">
        <v>100</v>
      </c>
      <c r="AC1377">
        <v>-1.71</v>
      </c>
      <c r="AD1377">
        <v>2021</v>
      </c>
      <c r="AE1377">
        <v>46.2</v>
      </c>
      <c r="AF1377">
        <v>92</v>
      </c>
      <c r="AG1377" t="s">
        <v>93</v>
      </c>
      <c r="AH1377" t="s">
        <v>66</v>
      </c>
      <c r="AI1377">
        <v>1536</v>
      </c>
      <c r="AJ1377">
        <v>1.02</v>
      </c>
      <c r="AK1377" t="s">
        <v>109</v>
      </c>
      <c r="AL1377">
        <v>457884</v>
      </c>
      <c r="AM1377" t="s">
        <v>1483</v>
      </c>
      <c r="AN1377" t="s">
        <v>67</v>
      </c>
      <c r="AO1377" t="s">
        <v>123</v>
      </c>
      <c r="AP1377" t="s">
        <v>124</v>
      </c>
      <c r="AQ1377" t="s">
        <v>68</v>
      </c>
      <c r="AR1377" t="s">
        <v>93</v>
      </c>
      <c r="AS1377" t="s">
        <v>67</v>
      </c>
      <c r="AT1377" t="s">
        <v>146</v>
      </c>
      <c r="AU1377" t="s">
        <v>125</v>
      </c>
      <c r="AV1377" t="s">
        <v>67</v>
      </c>
      <c r="AW1377" t="s">
        <v>126</v>
      </c>
      <c r="AX1377" t="s">
        <v>358</v>
      </c>
      <c r="AY1377" t="s">
        <v>110</v>
      </c>
      <c r="AZ1377">
        <v>149</v>
      </c>
      <c r="BA1377" t="s">
        <v>67</v>
      </c>
      <c r="BB1377">
        <v>0</v>
      </c>
      <c r="BC1377">
        <v>0.26</v>
      </c>
      <c r="BD1377">
        <v>2.4</v>
      </c>
      <c r="BE1377">
        <v>2.4</v>
      </c>
      <c r="BF1377" t="s">
        <v>70</v>
      </c>
      <c r="BG1377" t="s">
        <v>128</v>
      </c>
      <c r="BH1377" t="s">
        <v>1352</v>
      </c>
      <c r="BI1377" t="s">
        <v>67</v>
      </c>
      <c r="BJ1377" t="s">
        <v>147</v>
      </c>
      <c r="BK1377" t="s">
        <v>67</v>
      </c>
      <c r="BL1377" t="s">
        <v>130</v>
      </c>
      <c r="BM1377" t="s">
        <v>67</v>
      </c>
      <c r="BN1377">
        <v>16.18</v>
      </c>
      <c r="BO1377">
        <v>0.46</v>
      </c>
      <c r="BP1377">
        <v>1.8</v>
      </c>
      <c r="BQ1377" t="s">
        <v>148</v>
      </c>
      <c r="BR1377" t="s">
        <v>139</v>
      </c>
      <c r="BS1377" t="s">
        <v>133</v>
      </c>
      <c r="BT1377" t="s">
        <v>98</v>
      </c>
      <c r="BU1377">
        <v>-1.25</v>
      </c>
      <c r="BV1377">
        <v>-1</v>
      </c>
    </row>
    <row r="1378" spans="1:74" x14ac:dyDescent="0.25">
      <c r="A1378" t="s">
        <v>170</v>
      </c>
      <c r="B1378" t="s">
        <v>171</v>
      </c>
      <c r="C1378" t="s">
        <v>165</v>
      </c>
      <c r="D1378">
        <v>2.1</v>
      </c>
      <c r="E1378">
        <v>0.31</v>
      </c>
      <c r="F1378" t="s">
        <v>67</v>
      </c>
      <c r="G1378" t="s">
        <v>111</v>
      </c>
      <c r="H1378">
        <v>199</v>
      </c>
      <c r="I1378">
        <v>1.1299999999999999</v>
      </c>
      <c r="J1378" t="s">
        <v>106</v>
      </c>
      <c r="K1378" t="s">
        <v>67</v>
      </c>
      <c r="L1378">
        <v>0</v>
      </c>
      <c r="M1378" t="s">
        <v>116</v>
      </c>
      <c r="N1378" t="s">
        <v>107</v>
      </c>
      <c r="O1378">
        <v>-1.2</v>
      </c>
      <c r="P1378">
        <v>-1.71</v>
      </c>
      <c r="Q1378">
        <v>-1.45</v>
      </c>
      <c r="R1378" t="s">
        <v>142</v>
      </c>
      <c r="S1378">
        <v>6.5</v>
      </c>
      <c r="T1378" t="s">
        <v>65</v>
      </c>
      <c r="U1378" t="s">
        <v>1482</v>
      </c>
      <c r="V1378" t="s">
        <v>108</v>
      </c>
      <c r="W1378" t="s">
        <v>170</v>
      </c>
      <c r="X1378">
        <v>0.35</v>
      </c>
      <c r="Y1378" t="s">
        <v>67</v>
      </c>
      <c r="Z1378">
        <v>-1.01</v>
      </c>
      <c r="AA1378" t="s">
        <v>65</v>
      </c>
      <c r="AB1378" t="s">
        <v>92</v>
      </c>
      <c r="AC1378">
        <v>-1.71</v>
      </c>
      <c r="AD1378">
        <v>2021</v>
      </c>
      <c r="AE1378">
        <v>118</v>
      </c>
      <c r="AF1378">
        <v>236</v>
      </c>
      <c r="AG1378" t="s">
        <v>93</v>
      </c>
      <c r="AH1378" t="s">
        <v>66</v>
      </c>
      <c r="AI1378">
        <v>1536</v>
      </c>
      <c r="AJ1378">
        <v>1.02</v>
      </c>
      <c r="AK1378" t="s">
        <v>109</v>
      </c>
      <c r="AL1378">
        <v>457885</v>
      </c>
      <c r="AM1378" t="s">
        <v>1483</v>
      </c>
      <c r="AN1378" t="s">
        <v>67</v>
      </c>
      <c r="AO1378" t="s">
        <v>123</v>
      </c>
      <c r="AP1378" t="s">
        <v>124</v>
      </c>
      <c r="AQ1378" t="s">
        <v>68</v>
      </c>
      <c r="AR1378" t="s">
        <v>93</v>
      </c>
      <c r="AS1378" t="s">
        <v>67</v>
      </c>
      <c r="AT1378" t="s">
        <v>146</v>
      </c>
      <c r="AU1378" t="s">
        <v>125</v>
      </c>
      <c r="AV1378" t="s">
        <v>67</v>
      </c>
      <c r="AW1378" t="s">
        <v>126</v>
      </c>
      <c r="AX1378" t="s">
        <v>358</v>
      </c>
      <c r="AY1378" t="s">
        <v>110</v>
      </c>
      <c r="AZ1378">
        <v>149</v>
      </c>
      <c r="BA1378" t="s">
        <v>67</v>
      </c>
      <c r="BB1378">
        <v>0</v>
      </c>
      <c r="BC1378">
        <v>0.26</v>
      </c>
      <c r="BD1378">
        <v>2.4</v>
      </c>
      <c r="BE1378">
        <v>2.4</v>
      </c>
      <c r="BF1378" t="s">
        <v>70</v>
      </c>
      <c r="BG1378" t="s">
        <v>128</v>
      </c>
      <c r="BH1378" t="s">
        <v>1352</v>
      </c>
      <c r="BI1378" t="s">
        <v>67</v>
      </c>
      <c r="BJ1378" t="s">
        <v>147</v>
      </c>
      <c r="BK1378" t="s">
        <v>67</v>
      </c>
      <c r="BL1378" t="s">
        <v>130</v>
      </c>
      <c r="BM1378" t="s">
        <v>67</v>
      </c>
      <c r="BN1378">
        <v>41.33</v>
      </c>
      <c r="BO1378">
        <v>0.46</v>
      </c>
      <c r="BP1378">
        <v>1.8</v>
      </c>
      <c r="BQ1378" t="s">
        <v>148</v>
      </c>
      <c r="BR1378" t="s">
        <v>139</v>
      </c>
      <c r="BS1378" t="s">
        <v>133</v>
      </c>
      <c r="BT1378" t="s">
        <v>98</v>
      </c>
      <c r="BU1378">
        <v>-1.25</v>
      </c>
      <c r="BV1378">
        <v>-1</v>
      </c>
    </row>
    <row r="1379" spans="1:74" x14ac:dyDescent="0.25">
      <c r="A1379" t="s">
        <v>170</v>
      </c>
      <c r="B1379" t="s">
        <v>171</v>
      </c>
      <c r="C1379" t="s">
        <v>165</v>
      </c>
      <c r="D1379">
        <v>2.6</v>
      </c>
      <c r="E1379">
        <v>0.14000000000000001</v>
      </c>
      <c r="F1379" t="s">
        <v>67</v>
      </c>
      <c r="G1379" t="s">
        <v>111</v>
      </c>
      <c r="H1379">
        <v>199</v>
      </c>
      <c r="I1379">
        <v>1.1299999999999999</v>
      </c>
      <c r="J1379" t="s">
        <v>106</v>
      </c>
      <c r="K1379" t="s">
        <v>67</v>
      </c>
      <c r="L1379">
        <v>0</v>
      </c>
      <c r="M1379" t="s">
        <v>116</v>
      </c>
      <c r="N1379" t="s">
        <v>107</v>
      </c>
      <c r="O1379">
        <v>-1.2</v>
      </c>
      <c r="P1379">
        <v>-1.65</v>
      </c>
      <c r="Q1379">
        <v>-1.48</v>
      </c>
      <c r="R1379" t="s">
        <v>142</v>
      </c>
      <c r="S1379">
        <v>6</v>
      </c>
      <c r="T1379" t="s">
        <v>65</v>
      </c>
      <c r="U1379" t="s">
        <v>1482</v>
      </c>
      <c r="V1379" t="s">
        <v>108</v>
      </c>
      <c r="W1379" t="s">
        <v>170</v>
      </c>
      <c r="X1379">
        <v>0.16</v>
      </c>
      <c r="Y1379" t="s">
        <v>67</v>
      </c>
      <c r="Z1379">
        <v>-1.02</v>
      </c>
      <c r="AA1379" t="s">
        <v>65</v>
      </c>
      <c r="AB1379" t="s">
        <v>92</v>
      </c>
      <c r="AC1379">
        <v>-1.65</v>
      </c>
      <c r="AD1379">
        <v>2021</v>
      </c>
      <c r="AE1379">
        <v>202.2</v>
      </c>
      <c r="AF1379">
        <v>404</v>
      </c>
      <c r="AG1379" t="s">
        <v>93</v>
      </c>
      <c r="AH1379" t="s">
        <v>66</v>
      </c>
      <c r="AI1379">
        <v>1536</v>
      </c>
      <c r="AJ1379">
        <v>0.61</v>
      </c>
      <c r="AK1379" t="s">
        <v>109</v>
      </c>
      <c r="AL1379">
        <v>457886</v>
      </c>
      <c r="AM1379" t="s">
        <v>1483</v>
      </c>
      <c r="AN1379" t="s">
        <v>67</v>
      </c>
      <c r="AO1379" t="s">
        <v>123</v>
      </c>
      <c r="AP1379" t="s">
        <v>124</v>
      </c>
      <c r="AQ1379" t="s">
        <v>68</v>
      </c>
      <c r="AR1379" t="s">
        <v>93</v>
      </c>
      <c r="AS1379" t="s">
        <v>67</v>
      </c>
      <c r="AT1379" t="s">
        <v>146</v>
      </c>
      <c r="AU1379" t="s">
        <v>125</v>
      </c>
      <c r="AV1379" t="s">
        <v>67</v>
      </c>
      <c r="AW1379" t="s">
        <v>126</v>
      </c>
      <c r="AX1379" t="s">
        <v>236</v>
      </c>
      <c r="AY1379" t="s">
        <v>110</v>
      </c>
      <c r="AZ1379">
        <v>194</v>
      </c>
      <c r="BA1379" t="s">
        <v>67</v>
      </c>
      <c r="BB1379">
        <v>0</v>
      </c>
      <c r="BC1379">
        <v>0.17</v>
      </c>
      <c r="BD1379">
        <v>2.4</v>
      </c>
      <c r="BE1379">
        <v>2.4</v>
      </c>
      <c r="BF1379" t="s">
        <v>70</v>
      </c>
      <c r="BG1379" t="s">
        <v>128</v>
      </c>
      <c r="BH1379" t="s">
        <v>1352</v>
      </c>
      <c r="BI1379" t="s">
        <v>67</v>
      </c>
      <c r="BJ1379" t="s">
        <v>147</v>
      </c>
      <c r="BK1379" t="s">
        <v>67</v>
      </c>
      <c r="BL1379" t="s">
        <v>130</v>
      </c>
      <c r="BM1379" t="s">
        <v>67</v>
      </c>
      <c r="BN1379">
        <v>31.99</v>
      </c>
      <c r="BO1379">
        <v>0.4</v>
      </c>
      <c r="BP1379">
        <v>1.3</v>
      </c>
      <c r="BQ1379" t="s">
        <v>148</v>
      </c>
      <c r="BR1379" t="s">
        <v>139</v>
      </c>
      <c r="BS1379" t="s">
        <v>133</v>
      </c>
      <c r="BT1379" t="s">
        <v>98</v>
      </c>
      <c r="BU1379">
        <v>-1.25</v>
      </c>
      <c r="BV1379">
        <v>-1</v>
      </c>
    </row>
    <row r="1380" spans="1:74" x14ac:dyDescent="0.25">
      <c r="A1380" t="s">
        <v>170</v>
      </c>
      <c r="B1380" t="s">
        <v>171</v>
      </c>
      <c r="C1380" t="s">
        <v>165</v>
      </c>
      <c r="D1380">
        <v>3.9</v>
      </c>
      <c r="E1380">
        <v>0.31</v>
      </c>
      <c r="F1380" t="s">
        <v>67</v>
      </c>
      <c r="G1380" t="s">
        <v>111</v>
      </c>
      <c r="H1380">
        <v>199</v>
      </c>
      <c r="I1380">
        <v>1.1299999999999999</v>
      </c>
      <c r="J1380" t="s">
        <v>106</v>
      </c>
      <c r="K1380" t="s">
        <v>67</v>
      </c>
      <c r="L1380">
        <v>0</v>
      </c>
      <c r="M1380" t="s">
        <v>116</v>
      </c>
      <c r="N1380" t="s">
        <v>107</v>
      </c>
      <c r="O1380">
        <v>-1.2</v>
      </c>
      <c r="P1380">
        <v>-1.86</v>
      </c>
      <c r="Q1380">
        <v>-1.6</v>
      </c>
      <c r="R1380" t="s">
        <v>142</v>
      </c>
      <c r="S1380">
        <v>6.7</v>
      </c>
      <c r="T1380" t="s">
        <v>65</v>
      </c>
      <c r="U1380" t="s">
        <v>1482</v>
      </c>
      <c r="V1380" t="s">
        <v>108</v>
      </c>
      <c r="W1380" t="s">
        <v>170</v>
      </c>
      <c r="X1380">
        <v>0.35</v>
      </c>
      <c r="Y1380" t="s">
        <v>67</v>
      </c>
      <c r="Z1380">
        <v>-1.02</v>
      </c>
      <c r="AA1380" t="s">
        <v>65</v>
      </c>
      <c r="AB1380" t="s">
        <v>92</v>
      </c>
      <c r="AC1380">
        <v>-1.86</v>
      </c>
      <c r="AD1380">
        <v>2021</v>
      </c>
      <c r="AE1380">
        <v>193.7</v>
      </c>
      <c r="AF1380">
        <v>387</v>
      </c>
      <c r="AG1380" t="s">
        <v>93</v>
      </c>
      <c r="AH1380" t="s">
        <v>66</v>
      </c>
      <c r="AI1380">
        <v>1536</v>
      </c>
      <c r="AJ1380">
        <v>1.17</v>
      </c>
      <c r="AK1380" t="s">
        <v>109</v>
      </c>
      <c r="AL1380">
        <v>457887</v>
      </c>
      <c r="AM1380" t="s">
        <v>1483</v>
      </c>
      <c r="AN1380" t="s">
        <v>67</v>
      </c>
      <c r="AO1380" t="s">
        <v>123</v>
      </c>
      <c r="AP1380" t="s">
        <v>124</v>
      </c>
      <c r="AQ1380" t="s">
        <v>68</v>
      </c>
      <c r="AR1380" t="s">
        <v>93</v>
      </c>
      <c r="AS1380" t="s">
        <v>67</v>
      </c>
      <c r="AT1380" t="s">
        <v>146</v>
      </c>
      <c r="AU1380" t="s">
        <v>125</v>
      </c>
      <c r="AV1380" t="s">
        <v>67</v>
      </c>
      <c r="AW1380" t="s">
        <v>126</v>
      </c>
      <c r="AX1380" t="s">
        <v>236</v>
      </c>
      <c r="AY1380" t="s">
        <v>110</v>
      </c>
      <c r="AZ1380">
        <v>195</v>
      </c>
      <c r="BA1380" t="s">
        <v>67</v>
      </c>
      <c r="BB1380">
        <v>0</v>
      </c>
      <c r="BC1380">
        <v>0.26</v>
      </c>
      <c r="BD1380">
        <v>2.4</v>
      </c>
      <c r="BE1380">
        <v>2.4</v>
      </c>
      <c r="BF1380" t="s">
        <v>70</v>
      </c>
      <c r="BG1380" t="s">
        <v>128</v>
      </c>
      <c r="BH1380" t="s">
        <v>1352</v>
      </c>
      <c r="BI1380" t="s">
        <v>67</v>
      </c>
      <c r="BJ1380" t="s">
        <v>147</v>
      </c>
      <c r="BK1380" t="s">
        <v>67</v>
      </c>
      <c r="BL1380" t="s">
        <v>130</v>
      </c>
      <c r="BM1380" t="s">
        <v>67</v>
      </c>
      <c r="BN1380">
        <v>67.849999999999994</v>
      </c>
      <c r="BO1380">
        <v>0.61</v>
      </c>
      <c r="BP1380">
        <v>2</v>
      </c>
      <c r="BQ1380" t="s">
        <v>131</v>
      </c>
      <c r="BR1380" t="s">
        <v>139</v>
      </c>
      <c r="BS1380" t="s">
        <v>133</v>
      </c>
      <c r="BT1380" t="s">
        <v>98</v>
      </c>
      <c r="BU1380">
        <v>-1.25</v>
      </c>
      <c r="BV1380">
        <v>-1</v>
      </c>
    </row>
    <row r="1381" spans="1:74" x14ac:dyDescent="0.25">
      <c r="A1381" t="s">
        <v>170</v>
      </c>
      <c r="B1381" t="s">
        <v>171</v>
      </c>
      <c r="C1381" t="s">
        <v>165</v>
      </c>
      <c r="D1381">
        <v>2.2000000000000002</v>
      </c>
      <c r="E1381">
        <v>0.41</v>
      </c>
      <c r="F1381" t="s">
        <v>67</v>
      </c>
      <c r="G1381" t="s">
        <v>111</v>
      </c>
      <c r="H1381">
        <v>199</v>
      </c>
      <c r="I1381">
        <v>1.1299999999999999</v>
      </c>
      <c r="J1381" t="s">
        <v>106</v>
      </c>
      <c r="K1381" t="s">
        <v>67</v>
      </c>
      <c r="L1381">
        <v>0</v>
      </c>
      <c r="M1381" t="s">
        <v>116</v>
      </c>
      <c r="N1381" t="s">
        <v>107</v>
      </c>
      <c r="O1381">
        <v>-1.2</v>
      </c>
      <c r="P1381">
        <v>-1.85</v>
      </c>
      <c r="Q1381">
        <v>-1.5</v>
      </c>
      <c r="R1381" t="s">
        <v>142</v>
      </c>
      <c r="S1381">
        <v>6.8</v>
      </c>
      <c r="T1381" t="s">
        <v>65</v>
      </c>
      <c r="U1381" t="s">
        <v>1482</v>
      </c>
      <c r="V1381" t="s">
        <v>108</v>
      </c>
      <c r="W1381" t="s">
        <v>170</v>
      </c>
      <c r="X1381">
        <v>0.46</v>
      </c>
      <c r="Y1381" t="s">
        <v>67</v>
      </c>
      <c r="Z1381">
        <v>-1.03</v>
      </c>
      <c r="AA1381" t="s">
        <v>65</v>
      </c>
      <c r="AB1381" t="s">
        <v>92</v>
      </c>
      <c r="AC1381">
        <v>-1.85</v>
      </c>
      <c r="AD1381">
        <v>2021</v>
      </c>
      <c r="AE1381">
        <v>106.3</v>
      </c>
      <c r="AF1381">
        <v>213</v>
      </c>
      <c r="AG1381" t="s">
        <v>93</v>
      </c>
      <c r="AH1381" t="s">
        <v>66</v>
      </c>
      <c r="AI1381">
        <v>1536</v>
      </c>
      <c r="AJ1381">
        <v>1.34</v>
      </c>
      <c r="AK1381" t="s">
        <v>109</v>
      </c>
      <c r="AL1381">
        <v>457888</v>
      </c>
      <c r="AM1381" t="s">
        <v>1483</v>
      </c>
      <c r="AN1381" t="s">
        <v>67</v>
      </c>
      <c r="AO1381" t="s">
        <v>123</v>
      </c>
      <c r="AP1381" t="s">
        <v>124</v>
      </c>
      <c r="AQ1381" t="s">
        <v>68</v>
      </c>
      <c r="AR1381" t="s">
        <v>93</v>
      </c>
      <c r="AS1381" t="s">
        <v>67</v>
      </c>
      <c r="AT1381" t="s">
        <v>146</v>
      </c>
      <c r="AU1381" t="s">
        <v>125</v>
      </c>
      <c r="AV1381" t="s">
        <v>67</v>
      </c>
      <c r="AW1381" t="s">
        <v>126</v>
      </c>
      <c r="AX1381" t="s">
        <v>236</v>
      </c>
      <c r="AY1381" t="s">
        <v>110</v>
      </c>
      <c r="AZ1381">
        <v>196</v>
      </c>
      <c r="BA1381" t="s">
        <v>67</v>
      </c>
      <c r="BB1381">
        <v>0</v>
      </c>
      <c r="BC1381">
        <v>0.35</v>
      </c>
      <c r="BD1381">
        <v>2.4</v>
      </c>
      <c r="BE1381">
        <v>2.4</v>
      </c>
      <c r="BF1381" t="s">
        <v>70</v>
      </c>
      <c r="BG1381" t="s">
        <v>128</v>
      </c>
      <c r="BH1381" t="s">
        <v>1352</v>
      </c>
      <c r="BI1381" t="s">
        <v>67</v>
      </c>
      <c r="BJ1381" t="s">
        <v>147</v>
      </c>
      <c r="BK1381" t="s">
        <v>67</v>
      </c>
      <c r="BL1381" t="s">
        <v>130</v>
      </c>
      <c r="BM1381" t="s">
        <v>67</v>
      </c>
      <c r="BN1381">
        <v>49.26</v>
      </c>
      <c r="BO1381">
        <v>0.6</v>
      </c>
      <c r="BP1381">
        <v>2.1</v>
      </c>
      <c r="BQ1381" t="s">
        <v>131</v>
      </c>
      <c r="BR1381" t="s">
        <v>139</v>
      </c>
      <c r="BS1381" t="s">
        <v>133</v>
      </c>
      <c r="BT1381" t="s">
        <v>98</v>
      </c>
      <c r="BU1381">
        <v>-1.25</v>
      </c>
      <c r="BV1381">
        <v>-1</v>
      </c>
    </row>
    <row r="1382" spans="1:74" x14ac:dyDescent="0.25">
      <c r="A1382" t="s">
        <v>170</v>
      </c>
      <c r="B1382" t="s">
        <v>171</v>
      </c>
      <c r="C1382" t="s">
        <v>165</v>
      </c>
      <c r="D1382">
        <v>5.8</v>
      </c>
      <c r="E1382">
        <v>0.96</v>
      </c>
      <c r="F1382" t="s">
        <v>67</v>
      </c>
      <c r="G1382" t="s">
        <v>111</v>
      </c>
      <c r="H1382">
        <v>199</v>
      </c>
      <c r="I1382">
        <v>1.1299999999999999</v>
      </c>
      <c r="J1382" t="s">
        <v>106</v>
      </c>
      <c r="K1382" t="s">
        <v>67</v>
      </c>
      <c r="L1382">
        <v>0</v>
      </c>
      <c r="M1382" t="s">
        <v>116</v>
      </c>
      <c r="N1382" t="s">
        <v>107</v>
      </c>
      <c r="O1382">
        <v>-1.2</v>
      </c>
      <c r="P1382">
        <v>-2.3199999999999998</v>
      </c>
      <c r="Q1382">
        <v>-2.04</v>
      </c>
      <c r="R1382" t="s">
        <v>72</v>
      </c>
      <c r="S1382">
        <v>16</v>
      </c>
      <c r="T1382" t="s">
        <v>65</v>
      </c>
      <c r="U1382" t="s">
        <v>1482</v>
      </c>
      <c r="V1382" t="s">
        <v>108</v>
      </c>
      <c r="W1382" t="s">
        <v>170</v>
      </c>
      <c r="X1382">
        <v>1.08</v>
      </c>
      <c r="Y1382" t="s">
        <v>67</v>
      </c>
      <c r="Z1382">
        <v>-0.97</v>
      </c>
      <c r="AA1382" t="s">
        <v>65</v>
      </c>
      <c r="AB1382" t="s">
        <v>92</v>
      </c>
      <c r="AC1382">
        <v>-2.3199999999999998</v>
      </c>
      <c r="AD1382">
        <v>2021</v>
      </c>
      <c r="AE1382">
        <v>89</v>
      </c>
      <c r="AF1382">
        <v>178</v>
      </c>
      <c r="AG1382" t="s">
        <v>93</v>
      </c>
      <c r="AH1382" t="s">
        <v>66</v>
      </c>
      <c r="AI1382">
        <v>1536</v>
      </c>
      <c r="AJ1382">
        <v>0.96</v>
      </c>
      <c r="AK1382" t="s">
        <v>109</v>
      </c>
      <c r="AL1382">
        <v>457889</v>
      </c>
      <c r="AM1382" t="s">
        <v>1483</v>
      </c>
      <c r="AN1382" t="s">
        <v>67</v>
      </c>
      <c r="AO1382" t="s">
        <v>123</v>
      </c>
      <c r="AP1382" t="s">
        <v>124</v>
      </c>
      <c r="AQ1382" t="s">
        <v>68</v>
      </c>
      <c r="AR1382" t="s">
        <v>93</v>
      </c>
      <c r="AS1382" t="s">
        <v>67</v>
      </c>
      <c r="AT1382" t="s">
        <v>146</v>
      </c>
      <c r="AU1382" t="s">
        <v>125</v>
      </c>
      <c r="AV1382" t="s">
        <v>67</v>
      </c>
      <c r="AW1382" t="s">
        <v>126</v>
      </c>
      <c r="AX1382" t="s">
        <v>236</v>
      </c>
      <c r="AY1382" t="s">
        <v>110</v>
      </c>
      <c r="AZ1382">
        <v>1286</v>
      </c>
      <c r="BA1382" t="s">
        <v>67</v>
      </c>
      <c r="BB1382">
        <v>0</v>
      </c>
      <c r="BC1382">
        <v>0.28000000000000003</v>
      </c>
      <c r="BD1382">
        <v>4.8</v>
      </c>
      <c r="BE1382">
        <v>4.8</v>
      </c>
      <c r="BF1382" t="s">
        <v>128</v>
      </c>
      <c r="BG1382" t="s">
        <v>128</v>
      </c>
      <c r="BH1382" t="s">
        <v>1352</v>
      </c>
      <c r="BI1382" t="s">
        <v>67</v>
      </c>
      <c r="BJ1382" t="s">
        <v>147</v>
      </c>
      <c r="BK1382" t="s">
        <v>67</v>
      </c>
      <c r="BL1382" t="s">
        <v>130</v>
      </c>
      <c r="BM1382" t="s">
        <v>67</v>
      </c>
      <c r="BN1382">
        <v>96.54</v>
      </c>
      <c r="BO1382">
        <v>1.07</v>
      </c>
      <c r="BP1382">
        <v>6.5</v>
      </c>
      <c r="BQ1382" t="s">
        <v>190</v>
      </c>
      <c r="BR1382" t="s">
        <v>1036</v>
      </c>
      <c r="BS1382" t="s">
        <v>133</v>
      </c>
      <c r="BT1382" t="s">
        <v>98</v>
      </c>
      <c r="BU1382">
        <v>-1.25</v>
      </c>
      <c r="BV1382">
        <v>-1</v>
      </c>
    </row>
    <row r="1383" spans="1:74" x14ac:dyDescent="0.25">
      <c r="A1383" t="s">
        <v>140</v>
      </c>
      <c r="B1383" t="s">
        <v>103</v>
      </c>
      <c r="C1383" t="s">
        <v>141</v>
      </c>
      <c r="D1383">
        <v>3.9</v>
      </c>
      <c r="E1383">
        <v>0.3</v>
      </c>
      <c r="F1383" t="s">
        <v>67</v>
      </c>
      <c r="G1383" t="s">
        <v>73</v>
      </c>
      <c r="H1383">
        <v>199</v>
      </c>
      <c r="I1383">
        <v>1.1299999999999999</v>
      </c>
      <c r="J1383" t="s">
        <v>112</v>
      </c>
      <c r="K1383" t="s">
        <v>67</v>
      </c>
      <c r="L1383">
        <v>0</v>
      </c>
      <c r="M1383" t="s">
        <v>116</v>
      </c>
      <c r="N1383" t="s">
        <v>160</v>
      </c>
      <c r="O1383">
        <v>-0.05</v>
      </c>
      <c r="P1383">
        <v>-0.7</v>
      </c>
      <c r="Q1383">
        <v>-0.7</v>
      </c>
      <c r="R1383" t="s">
        <v>142</v>
      </c>
      <c r="S1383">
        <v>8.3000000000000007</v>
      </c>
      <c r="T1383" t="s">
        <v>65</v>
      </c>
      <c r="U1383" t="s">
        <v>1484</v>
      </c>
      <c r="V1383" t="s">
        <v>144</v>
      </c>
      <c r="W1383" t="s">
        <v>140</v>
      </c>
      <c r="X1383">
        <v>0.34</v>
      </c>
      <c r="Y1383" t="s">
        <v>67</v>
      </c>
      <c r="Z1383">
        <v>0.26</v>
      </c>
      <c r="AA1383" t="s">
        <v>65</v>
      </c>
      <c r="AB1383" t="s">
        <v>100</v>
      </c>
      <c r="AC1383">
        <v>-0.7</v>
      </c>
      <c r="AD1383">
        <v>2021</v>
      </c>
      <c r="AE1383">
        <v>111.7</v>
      </c>
      <c r="AF1383">
        <v>223</v>
      </c>
      <c r="AG1383" t="s">
        <v>93</v>
      </c>
      <c r="AH1383" t="s">
        <v>66</v>
      </c>
      <c r="AI1383">
        <v>1536</v>
      </c>
      <c r="AJ1383">
        <v>0</v>
      </c>
      <c r="AK1383" t="s">
        <v>109</v>
      </c>
      <c r="AL1383">
        <v>457890</v>
      </c>
      <c r="AM1383" t="s">
        <v>1485</v>
      </c>
      <c r="AN1383" t="s">
        <v>67</v>
      </c>
      <c r="AO1383" t="s">
        <v>123</v>
      </c>
      <c r="AP1383" t="s">
        <v>124</v>
      </c>
      <c r="AQ1383" t="s">
        <v>68</v>
      </c>
      <c r="AR1383" t="s">
        <v>93</v>
      </c>
      <c r="AS1383" t="s">
        <v>67</v>
      </c>
      <c r="AT1383" t="s">
        <v>146</v>
      </c>
      <c r="AU1383" t="s">
        <v>125</v>
      </c>
      <c r="AV1383" t="s">
        <v>67</v>
      </c>
      <c r="AW1383" t="s">
        <v>126</v>
      </c>
      <c r="AX1383" t="s">
        <v>290</v>
      </c>
      <c r="AY1383" t="s">
        <v>110</v>
      </c>
      <c r="AZ1383">
        <v>378</v>
      </c>
      <c r="BA1383" t="s">
        <v>67</v>
      </c>
      <c r="BB1383">
        <v>0</v>
      </c>
      <c r="BC1383">
        <v>0</v>
      </c>
      <c r="BD1383">
        <v>2.4</v>
      </c>
      <c r="BE1383">
        <v>2.4</v>
      </c>
      <c r="BF1383" t="s">
        <v>70</v>
      </c>
      <c r="BG1383" t="s">
        <v>178</v>
      </c>
      <c r="BH1383" t="s">
        <v>1352</v>
      </c>
      <c r="BI1383" t="s">
        <v>67</v>
      </c>
      <c r="BJ1383" t="s">
        <v>147</v>
      </c>
      <c r="BK1383" t="s">
        <v>67</v>
      </c>
      <c r="BL1383" t="s">
        <v>97</v>
      </c>
      <c r="BM1383" t="s">
        <v>67</v>
      </c>
      <c r="BN1383">
        <v>37.869999999999997</v>
      </c>
      <c r="BO1383">
        <v>0.96</v>
      </c>
      <c r="BP1383">
        <v>3.5</v>
      </c>
      <c r="BQ1383" t="s">
        <v>131</v>
      </c>
      <c r="BR1383" t="s">
        <v>1486</v>
      </c>
      <c r="BS1383" t="s">
        <v>133</v>
      </c>
      <c r="BT1383" t="s">
        <v>98</v>
      </c>
      <c r="BU1383">
        <v>-1.1000000000000001</v>
      </c>
      <c r="BV1383">
        <v>-0.85</v>
      </c>
    </row>
    <row r="1384" spans="1:74" x14ac:dyDescent="0.25">
      <c r="A1384" t="s">
        <v>140</v>
      </c>
      <c r="B1384" t="s">
        <v>103</v>
      </c>
      <c r="C1384" t="s">
        <v>141</v>
      </c>
      <c r="D1384">
        <v>2.1</v>
      </c>
      <c r="E1384">
        <v>0.3</v>
      </c>
      <c r="F1384" t="s">
        <v>67</v>
      </c>
      <c r="G1384" t="s">
        <v>88</v>
      </c>
      <c r="H1384">
        <v>199</v>
      </c>
      <c r="I1384">
        <v>1.1299999999999999</v>
      </c>
      <c r="J1384" t="s">
        <v>106</v>
      </c>
      <c r="K1384" t="s">
        <v>67</v>
      </c>
      <c r="L1384">
        <v>0</v>
      </c>
      <c r="M1384" t="s">
        <v>116</v>
      </c>
      <c r="N1384" t="s">
        <v>107</v>
      </c>
      <c r="O1384">
        <v>-0.05</v>
      </c>
      <c r="P1384">
        <v>-0.7</v>
      </c>
      <c r="Q1384">
        <v>-0.7</v>
      </c>
      <c r="R1384" t="s">
        <v>142</v>
      </c>
      <c r="S1384">
        <v>8.3000000000000007</v>
      </c>
      <c r="T1384" t="s">
        <v>65</v>
      </c>
      <c r="U1384" t="s">
        <v>1484</v>
      </c>
      <c r="V1384" t="s">
        <v>108</v>
      </c>
      <c r="W1384" t="s">
        <v>140</v>
      </c>
      <c r="X1384">
        <v>0.34</v>
      </c>
      <c r="Y1384" t="s">
        <v>67</v>
      </c>
      <c r="Z1384">
        <v>0.26</v>
      </c>
      <c r="AA1384" t="s">
        <v>65</v>
      </c>
      <c r="AB1384" t="s">
        <v>92</v>
      </c>
      <c r="AC1384">
        <v>-0.7</v>
      </c>
      <c r="AD1384">
        <v>2021</v>
      </c>
      <c r="AE1384">
        <v>58.7</v>
      </c>
      <c r="AF1384">
        <v>117</v>
      </c>
      <c r="AG1384" t="s">
        <v>93</v>
      </c>
      <c r="AH1384" t="s">
        <v>66</v>
      </c>
      <c r="AI1384">
        <v>1536</v>
      </c>
      <c r="AJ1384">
        <v>0</v>
      </c>
      <c r="AK1384" t="s">
        <v>109</v>
      </c>
      <c r="AL1384">
        <v>457891</v>
      </c>
      <c r="AM1384" t="s">
        <v>1485</v>
      </c>
      <c r="AN1384" t="s">
        <v>67</v>
      </c>
      <c r="AO1384" t="s">
        <v>123</v>
      </c>
      <c r="AP1384" t="s">
        <v>124</v>
      </c>
      <c r="AQ1384" t="s">
        <v>68</v>
      </c>
      <c r="AR1384" t="s">
        <v>93</v>
      </c>
      <c r="AS1384" t="s">
        <v>67</v>
      </c>
      <c r="AT1384" t="s">
        <v>146</v>
      </c>
      <c r="AU1384" t="s">
        <v>125</v>
      </c>
      <c r="AV1384" t="s">
        <v>67</v>
      </c>
      <c r="AW1384" t="s">
        <v>126</v>
      </c>
      <c r="AX1384" t="s">
        <v>297</v>
      </c>
      <c r="AY1384" t="s">
        <v>110</v>
      </c>
      <c r="AZ1384">
        <v>378</v>
      </c>
      <c r="BA1384" t="s">
        <v>67</v>
      </c>
      <c r="BB1384">
        <v>0</v>
      </c>
      <c r="BC1384">
        <v>0</v>
      </c>
      <c r="BD1384">
        <v>2.4</v>
      </c>
      <c r="BE1384">
        <v>2.4</v>
      </c>
      <c r="BF1384" t="s">
        <v>70</v>
      </c>
      <c r="BG1384" t="s">
        <v>178</v>
      </c>
      <c r="BH1384" t="s">
        <v>1352</v>
      </c>
      <c r="BI1384" t="s">
        <v>67</v>
      </c>
      <c r="BJ1384" t="s">
        <v>147</v>
      </c>
      <c r="BK1384" t="s">
        <v>67</v>
      </c>
      <c r="BL1384" t="s">
        <v>97</v>
      </c>
      <c r="BM1384" t="s">
        <v>67</v>
      </c>
      <c r="BN1384">
        <v>19.88</v>
      </c>
      <c r="BO1384">
        <v>0.96</v>
      </c>
      <c r="BP1384">
        <v>3.5</v>
      </c>
      <c r="BQ1384" t="s">
        <v>131</v>
      </c>
      <c r="BR1384" t="s">
        <v>1486</v>
      </c>
      <c r="BS1384" t="s">
        <v>133</v>
      </c>
      <c r="BT1384" t="s">
        <v>98</v>
      </c>
      <c r="BU1384">
        <v>-1.1000000000000001</v>
      </c>
      <c r="BV1384">
        <v>-0.85</v>
      </c>
    </row>
    <row r="1385" spans="1:74" x14ac:dyDescent="0.25">
      <c r="A1385" t="s">
        <v>140</v>
      </c>
      <c r="B1385" t="s">
        <v>103</v>
      </c>
      <c r="C1385" t="s">
        <v>141</v>
      </c>
      <c r="D1385">
        <v>2.4</v>
      </c>
      <c r="E1385">
        <v>0.09</v>
      </c>
      <c r="F1385" t="s">
        <v>67</v>
      </c>
      <c r="G1385" t="s">
        <v>88</v>
      </c>
      <c r="H1385">
        <v>199</v>
      </c>
      <c r="I1385">
        <v>1.1299999999999999</v>
      </c>
      <c r="J1385" t="s">
        <v>106</v>
      </c>
      <c r="K1385" t="s">
        <v>67</v>
      </c>
      <c r="L1385">
        <v>0</v>
      </c>
      <c r="M1385" t="s">
        <v>116</v>
      </c>
      <c r="N1385" t="s">
        <v>107</v>
      </c>
      <c r="O1385">
        <v>-1.55</v>
      </c>
      <c r="P1385">
        <v>-1.54</v>
      </c>
      <c r="Q1385">
        <v>-1.21</v>
      </c>
      <c r="R1385" t="s">
        <v>142</v>
      </c>
      <c r="S1385">
        <v>5.0999999999999996</v>
      </c>
      <c r="T1385" t="s">
        <v>65</v>
      </c>
      <c r="U1385" t="s">
        <v>1487</v>
      </c>
      <c r="V1385" t="s">
        <v>108</v>
      </c>
      <c r="W1385" t="s">
        <v>140</v>
      </c>
      <c r="X1385">
        <v>0.1</v>
      </c>
      <c r="Y1385" t="s">
        <v>67</v>
      </c>
      <c r="Z1385">
        <v>-1.03</v>
      </c>
      <c r="AA1385" t="s">
        <v>65</v>
      </c>
      <c r="AB1385" t="s">
        <v>92</v>
      </c>
      <c r="AC1385">
        <v>-1.54</v>
      </c>
      <c r="AD1385">
        <v>2021</v>
      </c>
      <c r="AE1385">
        <v>198.3</v>
      </c>
      <c r="AF1385">
        <v>397</v>
      </c>
      <c r="AG1385" t="s">
        <v>93</v>
      </c>
      <c r="AH1385" t="s">
        <v>66</v>
      </c>
      <c r="AI1385">
        <v>1536</v>
      </c>
      <c r="AJ1385">
        <v>0.33</v>
      </c>
      <c r="AK1385" t="s">
        <v>109</v>
      </c>
      <c r="AL1385">
        <v>457895</v>
      </c>
      <c r="AM1385" t="s">
        <v>1488</v>
      </c>
      <c r="AN1385" t="s">
        <v>67</v>
      </c>
      <c r="AO1385" t="s">
        <v>123</v>
      </c>
      <c r="AP1385" t="s">
        <v>124</v>
      </c>
      <c r="AQ1385" t="s">
        <v>68</v>
      </c>
      <c r="AR1385" t="s">
        <v>93</v>
      </c>
      <c r="AS1385" t="s">
        <v>67</v>
      </c>
      <c r="AT1385" t="s">
        <v>146</v>
      </c>
      <c r="AU1385" t="s">
        <v>125</v>
      </c>
      <c r="AV1385" t="s">
        <v>67</v>
      </c>
      <c r="AW1385" t="s">
        <v>126</v>
      </c>
      <c r="AX1385" t="s">
        <v>163</v>
      </c>
      <c r="AY1385" t="s">
        <v>110</v>
      </c>
      <c r="AZ1385">
        <v>938</v>
      </c>
      <c r="BA1385" t="s">
        <v>67</v>
      </c>
      <c r="BB1385">
        <v>0</v>
      </c>
      <c r="BC1385">
        <v>0.33</v>
      </c>
      <c r="BD1385">
        <v>2</v>
      </c>
      <c r="BE1385">
        <v>2</v>
      </c>
      <c r="BF1385" t="s">
        <v>70</v>
      </c>
      <c r="BG1385" t="s">
        <v>178</v>
      </c>
      <c r="BH1385" t="s">
        <v>1352</v>
      </c>
      <c r="BI1385" t="s">
        <v>67</v>
      </c>
      <c r="BJ1385" t="s">
        <v>147</v>
      </c>
      <c r="BK1385" t="s">
        <v>67</v>
      </c>
      <c r="BL1385" t="s">
        <v>97</v>
      </c>
      <c r="BM1385" t="s">
        <v>67</v>
      </c>
      <c r="BN1385">
        <v>20.170000000000002</v>
      </c>
      <c r="BO1385">
        <v>0.28999999999999998</v>
      </c>
      <c r="BP1385">
        <v>1.2</v>
      </c>
      <c r="BQ1385" t="s">
        <v>148</v>
      </c>
      <c r="BR1385" t="s">
        <v>1489</v>
      </c>
      <c r="BS1385" t="s">
        <v>133</v>
      </c>
      <c r="BT1385" t="s">
        <v>98</v>
      </c>
      <c r="BU1385">
        <v>-1.25</v>
      </c>
      <c r="BV1385">
        <v>-1</v>
      </c>
    </row>
    <row r="1386" spans="1:74" x14ac:dyDescent="0.25">
      <c r="A1386" t="s">
        <v>140</v>
      </c>
      <c r="B1386" t="s">
        <v>103</v>
      </c>
      <c r="C1386" t="s">
        <v>141</v>
      </c>
      <c r="D1386">
        <v>3.2</v>
      </c>
      <c r="E1386">
        <v>0.32</v>
      </c>
      <c r="F1386" t="s">
        <v>67</v>
      </c>
      <c r="G1386" t="s">
        <v>88</v>
      </c>
      <c r="H1386">
        <v>199</v>
      </c>
      <c r="I1386">
        <v>1.1299999999999999</v>
      </c>
      <c r="J1386" t="s">
        <v>106</v>
      </c>
      <c r="K1386" t="s">
        <v>67</v>
      </c>
      <c r="L1386">
        <v>0</v>
      </c>
      <c r="M1386" t="s">
        <v>116</v>
      </c>
      <c r="N1386" t="s">
        <v>107</v>
      </c>
      <c r="O1386">
        <v>-1.55</v>
      </c>
      <c r="P1386">
        <v>-1.6</v>
      </c>
      <c r="Q1386">
        <v>-1.29</v>
      </c>
      <c r="R1386" t="s">
        <v>142</v>
      </c>
      <c r="S1386">
        <v>5.7</v>
      </c>
      <c r="T1386" t="s">
        <v>65</v>
      </c>
      <c r="U1386" t="s">
        <v>1487</v>
      </c>
      <c r="V1386" t="s">
        <v>108</v>
      </c>
      <c r="W1386" t="s">
        <v>140</v>
      </c>
      <c r="X1386">
        <v>0.36</v>
      </c>
      <c r="Y1386" t="s">
        <v>67</v>
      </c>
      <c r="Z1386">
        <v>-1.04</v>
      </c>
      <c r="AA1386" t="s">
        <v>65</v>
      </c>
      <c r="AB1386" t="s">
        <v>92</v>
      </c>
      <c r="AC1386">
        <v>-1.6</v>
      </c>
      <c r="AD1386">
        <v>2021</v>
      </c>
      <c r="AE1386">
        <v>178.5</v>
      </c>
      <c r="AF1386">
        <v>357</v>
      </c>
      <c r="AG1386" t="s">
        <v>93</v>
      </c>
      <c r="AH1386" t="s">
        <v>66</v>
      </c>
      <c r="AI1386">
        <v>1536</v>
      </c>
      <c r="AJ1386">
        <v>0.74</v>
      </c>
      <c r="AK1386" t="s">
        <v>109</v>
      </c>
      <c r="AL1386">
        <v>457896</v>
      </c>
      <c r="AM1386" t="s">
        <v>1488</v>
      </c>
      <c r="AN1386" t="s">
        <v>67</v>
      </c>
      <c r="AO1386" t="s">
        <v>123</v>
      </c>
      <c r="AP1386" t="s">
        <v>124</v>
      </c>
      <c r="AQ1386" t="s">
        <v>68</v>
      </c>
      <c r="AR1386" t="s">
        <v>93</v>
      </c>
      <c r="AS1386" t="s">
        <v>67</v>
      </c>
      <c r="AT1386" t="s">
        <v>146</v>
      </c>
      <c r="AU1386" t="s">
        <v>125</v>
      </c>
      <c r="AV1386" t="s">
        <v>67</v>
      </c>
      <c r="AW1386" t="s">
        <v>126</v>
      </c>
      <c r="AX1386" t="s">
        <v>163</v>
      </c>
      <c r="AY1386" t="s">
        <v>110</v>
      </c>
      <c r="AZ1386">
        <v>939</v>
      </c>
      <c r="BA1386" t="s">
        <v>67</v>
      </c>
      <c r="BB1386">
        <v>0</v>
      </c>
      <c r="BC1386">
        <v>0.31</v>
      </c>
      <c r="BD1386">
        <v>2</v>
      </c>
      <c r="BE1386">
        <v>2</v>
      </c>
      <c r="BF1386" t="s">
        <v>70</v>
      </c>
      <c r="BG1386" t="s">
        <v>178</v>
      </c>
      <c r="BH1386" t="s">
        <v>1352</v>
      </c>
      <c r="BI1386" t="s">
        <v>67</v>
      </c>
      <c r="BJ1386" t="s">
        <v>147</v>
      </c>
      <c r="BK1386" t="s">
        <v>67</v>
      </c>
      <c r="BL1386" t="s">
        <v>97</v>
      </c>
      <c r="BM1386" t="s">
        <v>67</v>
      </c>
      <c r="BN1386">
        <v>64.53</v>
      </c>
      <c r="BO1386">
        <v>0.35</v>
      </c>
      <c r="BP1386">
        <v>1.8</v>
      </c>
      <c r="BQ1386" t="s">
        <v>148</v>
      </c>
      <c r="BR1386" t="s">
        <v>1489</v>
      </c>
      <c r="BS1386" t="s">
        <v>133</v>
      </c>
      <c r="BT1386" t="s">
        <v>98</v>
      </c>
      <c r="BU1386">
        <v>-1.25</v>
      </c>
      <c r="BV1386">
        <v>-1</v>
      </c>
    </row>
    <row r="1387" spans="1:74" x14ac:dyDescent="0.25">
      <c r="A1387" t="s">
        <v>140</v>
      </c>
      <c r="B1387" t="s">
        <v>103</v>
      </c>
      <c r="C1387" t="s">
        <v>141</v>
      </c>
      <c r="D1387">
        <v>3.4</v>
      </c>
      <c r="E1387">
        <v>0.2</v>
      </c>
      <c r="F1387" t="s">
        <v>67</v>
      </c>
      <c r="G1387" t="s">
        <v>88</v>
      </c>
      <c r="H1387">
        <v>199</v>
      </c>
      <c r="I1387">
        <v>1.1299999999999999</v>
      </c>
      <c r="J1387" t="s">
        <v>106</v>
      </c>
      <c r="K1387" t="s">
        <v>67</v>
      </c>
      <c r="L1387">
        <v>0</v>
      </c>
      <c r="M1387" t="s">
        <v>116</v>
      </c>
      <c r="N1387" t="s">
        <v>107</v>
      </c>
      <c r="O1387">
        <v>-1.55</v>
      </c>
      <c r="P1387">
        <v>-1.6</v>
      </c>
      <c r="Q1387">
        <v>-1.36</v>
      </c>
      <c r="R1387" t="s">
        <v>142</v>
      </c>
      <c r="S1387">
        <v>5.4</v>
      </c>
      <c r="T1387" t="s">
        <v>65</v>
      </c>
      <c r="U1387" t="s">
        <v>1487</v>
      </c>
      <c r="V1387" t="s">
        <v>108</v>
      </c>
      <c r="W1387" t="s">
        <v>140</v>
      </c>
      <c r="X1387">
        <v>0.23</v>
      </c>
      <c r="Y1387" t="s">
        <v>67</v>
      </c>
      <c r="Z1387">
        <v>-1.03</v>
      </c>
      <c r="AA1387" t="s">
        <v>65</v>
      </c>
      <c r="AB1387" t="s">
        <v>92</v>
      </c>
      <c r="AC1387">
        <v>-1.6</v>
      </c>
      <c r="AD1387">
        <v>2021</v>
      </c>
      <c r="AE1387">
        <v>226.5</v>
      </c>
      <c r="AF1387">
        <v>453</v>
      </c>
      <c r="AG1387" t="s">
        <v>93</v>
      </c>
      <c r="AH1387" t="s">
        <v>66</v>
      </c>
      <c r="AI1387">
        <v>1536</v>
      </c>
      <c r="AJ1387">
        <v>0.61</v>
      </c>
      <c r="AK1387" t="s">
        <v>109</v>
      </c>
      <c r="AL1387">
        <v>457897</v>
      </c>
      <c r="AM1387" t="s">
        <v>1488</v>
      </c>
      <c r="AN1387" t="s">
        <v>67</v>
      </c>
      <c r="AO1387" t="s">
        <v>123</v>
      </c>
      <c r="AP1387" t="s">
        <v>124</v>
      </c>
      <c r="AQ1387" t="s">
        <v>68</v>
      </c>
      <c r="AR1387" t="s">
        <v>93</v>
      </c>
      <c r="AS1387" t="s">
        <v>67</v>
      </c>
      <c r="AT1387" t="s">
        <v>146</v>
      </c>
      <c r="AU1387" t="s">
        <v>125</v>
      </c>
      <c r="AV1387" t="s">
        <v>67</v>
      </c>
      <c r="AW1387" t="s">
        <v>126</v>
      </c>
      <c r="AX1387" t="s">
        <v>163</v>
      </c>
      <c r="AY1387" t="s">
        <v>110</v>
      </c>
      <c r="AZ1387">
        <v>940</v>
      </c>
      <c r="BA1387" t="s">
        <v>67</v>
      </c>
      <c r="BB1387">
        <v>0</v>
      </c>
      <c r="BC1387">
        <v>0.24</v>
      </c>
      <c r="BD1387">
        <v>2</v>
      </c>
      <c r="BE1387">
        <v>2</v>
      </c>
      <c r="BF1387" t="s">
        <v>70</v>
      </c>
      <c r="BG1387" t="s">
        <v>99</v>
      </c>
      <c r="BH1387" t="s">
        <v>1352</v>
      </c>
      <c r="BI1387" t="s">
        <v>67</v>
      </c>
      <c r="BJ1387" t="s">
        <v>147</v>
      </c>
      <c r="BK1387" t="s">
        <v>67</v>
      </c>
      <c r="BL1387" t="s">
        <v>97</v>
      </c>
      <c r="BM1387" t="s">
        <v>67</v>
      </c>
      <c r="BN1387">
        <v>51.19</v>
      </c>
      <c r="BO1387">
        <v>0.35</v>
      </c>
      <c r="BP1387">
        <v>1.5</v>
      </c>
      <c r="BQ1387" t="s">
        <v>148</v>
      </c>
      <c r="BR1387" t="s">
        <v>1490</v>
      </c>
      <c r="BS1387" t="s">
        <v>133</v>
      </c>
      <c r="BT1387" t="s">
        <v>98</v>
      </c>
      <c r="BU1387">
        <v>-1.25</v>
      </c>
      <c r="BV1387">
        <v>-1</v>
      </c>
    </row>
    <row r="1388" spans="1:74" x14ac:dyDescent="0.25">
      <c r="A1388" t="s">
        <v>115</v>
      </c>
      <c r="B1388" t="s">
        <v>115</v>
      </c>
      <c r="C1388" t="s">
        <v>115</v>
      </c>
      <c r="D1388">
        <v>0.5</v>
      </c>
      <c r="E1388">
        <v>0.2</v>
      </c>
      <c r="F1388" t="s">
        <v>67</v>
      </c>
      <c r="G1388" t="s">
        <v>88</v>
      </c>
      <c r="H1388">
        <v>199</v>
      </c>
      <c r="I1388">
        <v>1.1299999999999999</v>
      </c>
      <c r="J1388" t="s">
        <v>106</v>
      </c>
      <c r="K1388" t="s">
        <v>67</v>
      </c>
      <c r="L1388">
        <v>0</v>
      </c>
      <c r="M1388" t="s">
        <v>116</v>
      </c>
      <c r="N1388" t="s">
        <v>107</v>
      </c>
      <c r="O1388">
        <v>-1.55</v>
      </c>
      <c r="P1388">
        <v>-1.6</v>
      </c>
      <c r="Q1388">
        <v>-1.36</v>
      </c>
      <c r="R1388" t="s">
        <v>142</v>
      </c>
      <c r="S1388">
        <v>5.4</v>
      </c>
      <c r="T1388" t="s">
        <v>65</v>
      </c>
      <c r="U1388" t="s">
        <v>1487</v>
      </c>
      <c r="V1388" t="s">
        <v>108</v>
      </c>
      <c r="W1388" t="s">
        <v>115</v>
      </c>
      <c r="X1388">
        <v>0.23</v>
      </c>
      <c r="Y1388" t="s">
        <v>67</v>
      </c>
      <c r="Z1388">
        <v>-1.03</v>
      </c>
      <c r="AA1388" t="s">
        <v>65</v>
      </c>
      <c r="AB1388" t="s">
        <v>92</v>
      </c>
      <c r="AC1388">
        <v>-1.6</v>
      </c>
      <c r="AD1388">
        <v>2021</v>
      </c>
      <c r="AE1388">
        <v>34.299999999999997</v>
      </c>
      <c r="AF1388">
        <v>69</v>
      </c>
      <c r="AG1388" t="s">
        <v>93</v>
      </c>
      <c r="AH1388" t="s">
        <v>66</v>
      </c>
      <c r="AI1388">
        <v>1536</v>
      </c>
      <c r="AJ1388">
        <v>0.61</v>
      </c>
      <c r="AK1388" t="s">
        <v>109</v>
      </c>
      <c r="AL1388">
        <v>457898</v>
      </c>
      <c r="AM1388" t="s">
        <v>1488</v>
      </c>
      <c r="AN1388" t="s">
        <v>67</v>
      </c>
      <c r="AO1388" t="s">
        <v>123</v>
      </c>
      <c r="AP1388" t="s">
        <v>124</v>
      </c>
      <c r="AQ1388" t="s">
        <v>68</v>
      </c>
      <c r="AR1388" t="s">
        <v>93</v>
      </c>
      <c r="AS1388" t="s">
        <v>67</v>
      </c>
      <c r="AT1388" t="s">
        <v>146</v>
      </c>
      <c r="AU1388" t="s">
        <v>125</v>
      </c>
      <c r="AV1388" t="s">
        <v>67</v>
      </c>
      <c r="AW1388" t="s">
        <v>126</v>
      </c>
      <c r="AX1388" t="s">
        <v>163</v>
      </c>
      <c r="AY1388" t="s">
        <v>110</v>
      </c>
      <c r="AZ1388">
        <v>940</v>
      </c>
      <c r="BA1388" t="s">
        <v>67</v>
      </c>
      <c r="BB1388">
        <v>0</v>
      </c>
      <c r="BC1388">
        <v>0.24</v>
      </c>
      <c r="BD1388">
        <v>2</v>
      </c>
      <c r="BE1388">
        <v>2</v>
      </c>
      <c r="BF1388" t="s">
        <v>70</v>
      </c>
      <c r="BG1388" t="s">
        <v>99</v>
      </c>
      <c r="BH1388" t="s">
        <v>1352</v>
      </c>
      <c r="BI1388" t="s">
        <v>67</v>
      </c>
      <c r="BJ1388" t="s">
        <v>147</v>
      </c>
      <c r="BK1388" t="s">
        <v>67</v>
      </c>
      <c r="BL1388" t="s">
        <v>97</v>
      </c>
      <c r="BM1388" t="s">
        <v>67</v>
      </c>
      <c r="BN1388">
        <v>7.75</v>
      </c>
      <c r="BO1388">
        <v>0.35</v>
      </c>
      <c r="BP1388">
        <v>1.5</v>
      </c>
      <c r="BQ1388" t="s">
        <v>148</v>
      </c>
      <c r="BR1388" t="s">
        <v>1490</v>
      </c>
      <c r="BS1388" t="s">
        <v>133</v>
      </c>
      <c r="BT1388" t="s">
        <v>98</v>
      </c>
      <c r="BU1388">
        <v>-1.25</v>
      </c>
      <c r="BV1388">
        <v>-1</v>
      </c>
    </row>
    <row r="1389" spans="1:74" x14ac:dyDescent="0.25">
      <c r="A1389" t="s">
        <v>140</v>
      </c>
      <c r="B1389" t="s">
        <v>103</v>
      </c>
      <c r="C1389" t="s">
        <v>141</v>
      </c>
      <c r="D1389">
        <v>1.6</v>
      </c>
      <c r="E1389">
        <v>0</v>
      </c>
      <c r="F1389">
        <v>1.32</v>
      </c>
      <c r="G1389" t="s">
        <v>88</v>
      </c>
      <c r="H1389">
        <v>199</v>
      </c>
      <c r="I1389">
        <v>1.1299999999999999</v>
      </c>
      <c r="J1389" t="s">
        <v>106</v>
      </c>
      <c r="K1389" t="s">
        <v>67</v>
      </c>
      <c r="L1389">
        <v>0</v>
      </c>
      <c r="M1389" t="s">
        <v>116</v>
      </c>
      <c r="N1389" t="s">
        <v>107</v>
      </c>
      <c r="O1389">
        <v>-1.55</v>
      </c>
      <c r="P1389">
        <v>-0.95</v>
      </c>
      <c r="Q1389">
        <v>-0.95</v>
      </c>
      <c r="R1389" t="s">
        <v>142</v>
      </c>
      <c r="S1389">
        <v>4.5999999999999996</v>
      </c>
      <c r="T1389" t="s">
        <v>65</v>
      </c>
      <c r="U1389" t="s">
        <v>1487</v>
      </c>
      <c r="V1389" t="s">
        <v>119</v>
      </c>
      <c r="W1389" t="s">
        <v>140</v>
      </c>
      <c r="X1389">
        <v>0</v>
      </c>
      <c r="Y1389">
        <v>1.32</v>
      </c>
      <c r="Z1389">
        <v>0.25</v>
      </c>
      <c r="AA1389" t="s">
        <v>65</v>
      </c>
      <c r="AB1389" t="s">
        <v>92</v>
      </c>
      <c r="AC1389">
        <v>-0.95</v>
      </c>
      <c r="AD1389">
        <v>2021</v>
      </c>
      <c r="AE1389">
        <v>107.4</v>
      </c>
      <c r="AF1389">
        <v>215</v>
      </c>
      <c r="AG1389" t="s">
        <v>93</v>
      </c>
      <c r="AH1389" t="s">
        <v>66</v>
      </c>
      <c r="AI1389">
        <v>1536</v>
      </c>
      <c r="AJ1389">
        <v>0</v>
      </c>
      <c r="AK1389" t="s">
        <v>109</v>
      </c>
      <c r="AL1389">
        <v>457899</v>
      </c>
      <c r="AM1389" t="s">
        <v>1488</v>
      </c>
      <c r="AN1389" t="s">
        <v>67</v>
      </c>
      <c r="AO1389" t="s">
        <v>123</v>
      </c>
      <c r="AP1389" t="s">
        <v>124</v>
      </c>
      <c r="AQ1389" t="s">
        <v>68</v>
      </c>
      <c r="AR1389" t="s">
        <v>93</v>
      </c>
      <c r="AS1389" t="s">
        <v>67</v>
      </c>
      <c r="AT1389" t="s">
        <v>146</v>
      </c>
      <c r="AU1389" t="s">
        <v>125</v>
      </c>
      <c r="AV1389" t="s">
        <v>67</v>
      </c>
      <c r="AW1389" t="s">
        <v>126</v>
      </c>
      <c r="AX1389" t="s">
        <v>163</v>
      </c>
      <c r="AY1389" t="s">
        <v>110</v>
      </c>
      <c r="AZ1389">
        <v>937</v>
      </c>
      <c r="BA1389" t="s">
        <v>67</v>
      </c>
      <c r="BB1389">
        <v>0</v>
      </c>
      <c r="BC1389">
        <v>0</v>
      </c>
      <c r="BD1389">
        <v>0</v>
      </c>
      <c r="BE1389">
        <v>0</v>
      </c>
      <c r="BF1389" t="s">
        <v>70</v>
      </c>
      <c r="BG1389" t="s">
        <v>178</v>
      </c>
      <c r="BH1389" t="s">
        <v>1352</v>
      </c>
      <c r="BI1389" t="s">
        <v>67</v>
      </c>
      <c r="BJ1389" t="s">
        <v>147</v>
      </c>
      <c r="BK1389" t="s">
        <v>67</v>
      </c>
      <c r="BL1389" t="s">
        <v>97</v>
      </c>
      <c r="BM1389">
        <v>141.768</v>
      </c>
      <c r="BN1389">
        <v>0</v>
      </c>
      <c r="BO1389">
        <v>1.2</v>
      </c>
      <c r="BP1389">
        <v>1.5</v>
      </c>
      <c r="BQ1389" t="s">
        <v>148</v>
      </c>
      <c r="BR1389" t="s">
        <v>1489</v>
      </c>
      <c r="BS1389" t="s">
        <v>133</v>
      </c>
      <c r="BT1389" t="s">
        <v>98</v>
      </c>
      <c r="BU1389">
        <v>-1.25</v>
      </c>
      <c r="BV1389">
        <v>-1</v>
      </c>
    </row>
    <row r="1390" spans="1:74" x14ac:dyDescent="0.25">
      <c r="A1390" t="s">
        <v>140</v>
      </c>
      <c r="B1390" t="s">
        <v>103</v>
      </c>
      <c r="C1390" t="s">
        <v>141</v>
      </c>
      <c r="D1390">
        <v>0.3</v>
      </c>
      <c r="E1390">
        <v>0.32</v>
      </c>
      <c r="F1390" t="s">
        <v>67</v>
      </c>
      <c r="G1390" t="s">
        <v>88</v>
      </c>
      <c r="H1390">
        <v>199</v>
      </c>
      <c r="I1390">
        <v>1.1299999999999999</v>
      </c>
      <c r="J1390" t="s">
        <v>106</v>
      </c>
      <c r="K1390" t="s">
        <v>67</v>
      </c>
      <c r="L1390">
        <v>0</v>
      </c>
      <c r="M1390" t="s">
        <v>116</v>
      </c>
      <c r="N1390" t="s">
        <v>107</v>
      </c>
      <c r="O1390">
        <v>-1.55</v>
      </c>
      <c r="P1390">
        <v>-1.6</v>
      </c>
      <c r="Q1390">
        <v>-1.29</v>
      </c>
      <c r="R1390" t="s">
        <v>142</v>
      </c>
      <c r="S1390">
        <v>5.7</v>
      </c>
      <c r="T1390" t="s">
        <v>65</v>
      </c>
      <c r="U1390" t="s">
        <v>1487</v>
      </c>
      <c r="V1390" t="s">
        <v>108</v>
      </c>
      <c r="W1390" t="s">
        <v>140</v>
      </c>
      <c r="X1390">
        <v>0.36</v>
      </c>
      <c r="Y1390" t="s">
        <v>67</v>
      </c>
      <c r="Z1390">
        <v>-1.04</v>
      </c>
      <c r="AA1390" t="s">
        <v>65</v>
      </c>
      <c r="AB1390" t="s">
        <v>92</v>
      </c>
      <c r="AC1390">
        <v>-1.6</v>
      </c>
      <c r="AD1390">
        <v>2021</v>
      </c>
      <c r="AE1390">
        <v>18.899999999999999</v>
      </c>
      <c r="AF1390">
        <v>38</v>
      </c>
      <c r="AG1390" t="s">
        <v>93</v>
      </c>
      <c r="AH1390" t="s">
        <v>66</v>
      </c>
      <c r="AI1390">
        <v>1536</v>
      </c>
      <c r="AJ1390">
        <v>0.74</v>
      </c>
      <c r="AK1390" t="s">
        <v>109</v>
      </c>
      <c r="AL1390">
        <v>459553</v>
      </c>
      <c r="AM1390" t="s">
        <v>1488</v>
      </c>
      <c r="AN1390" t="s">
        <v>67</v>
      </c>
      <c r="AO1390" t="s">
        <v>123</v>
      </c>
      <c r="AP1390" t="s">
        <v>124</v>
      </c>
      <c r="AQ1390" t="s">
        <v>68</v>
      </c>
      <c r="AR1390" t="s">
        <v>93</v>
      </c>
      <c r="AS1390" t="s">
        <v>67</v>
      </c>
      <c r="AT1390" t="s">
        <v>146</v>
      </c>
      <c r="AU1390" t="s">
        <v>125</v>
      </c>
      <c r="AV1390" t="s">
        <v>67</v>
      </c>
      <c r="AW1390" t="s">
        <v>126</v>
      </c>
      <c r="AX1390" t="s">
        <v>163</v>
      </c>
      <c r="AY1390" t="s">
        <v>110</v>
      </c>
      <c r="AZ1390">
        <v>939</v>
      </c>
      <c r="BA1390" t="s">
        <v>67</v>
      </c>
      <c r="BB1390">
        <v>0</v>
      </c>
      <c r="BC1390">
        <v>0.31</v>
      </c>
      <c r="BD1390">
        <v>2</v>
      </c>
      <c r="BE1390">
        <v>2</v>
      </c>
      <c r="BF1390" t="s">
        <v>70</v>
      </c>
      <c r="BG1390" t="s">
        <v>99</v>
      </c>
      <c r="BH1390" t="s">
        <v>1352</v>
      </c>
      <c r="BI1390" t="s">
        <v>67</v>
      </c>
      <c r="BJ1390" t="s">
        <v>147</v>
      </c>
      <c r="BK1390" t="s">
        <v>67</v>
      </c>
      <c r="BL1390" t="s">
        <v>97</v>
      </c>
      <c r="BM1390" t="s">
        <v>67</v>
      </c>
      <c r="BN1390">
        <v>6.82</v>
      </c>
      <c r="BO1390">
        <v>0.35</v>
      </c>
      <c r="BP1390">
        <v>1.8</v>
      </c>
      <c r="BQ1390" t="s">
        <v>148</v>
      </c>
      <c r="BR1390" t="s">
        <v>1490</v>
      </c>
      <c r="BS1390" t="s">
        <v>133</v>
      </c>
      <c r="BT1390" t="s">
        <v>98</v>
      </c>
      <c r="BU1390">
        <v>-1.25</v>
      </c>
      <c r="BV1390">
        <v>-1</v>
      </c>
    </row>
    <row r="1391" spans="1:74" x14ac:dyDescent="0.25">
      <c r="A1391" t="s">
        <v>140</v>
      </c>
      <c r="B1391" t="s">
        <v>103</v>
      </c>
      <c r="C1391" t="s">
        <v>141</v>
      </c>
      <c r="D1391">
        <v>2.5</v>
      </c>
      <c r="E1391">
        <v>0.18</v>
      </c>
      <c r="F1391" t="s">
        <v>67</v>
      </c>
      <c r="G1391" t="s">
        <v>88</v>
      </c>
      <c r="H1391">
        <v>199</v>
      </c>
      <c r="I1391">
        <v>1.1299999999999999</v>
      </c>
      <c r="J1391" t="s">
        <v>106</v>
      </c>
      <c r="K1391" t="s">
        <v>67</v>
      </c>
      <c r="L1391">
        <v>0</v>
      </c>
      <c r="M1391" t="s">
        <v>116</v>
      </c>
      <c r="N1391" t="s">
        <v>107</v>
      </c>
      <c r="O1391">
        <v>-1.4</v>
      </c>
      <c r="P1391">
        <v>-1.65</v>
      </c>
      <c r="Q1391">
        <v>-1.39</v>
      </c>
      <c r="R1391" t="s">
        <v>142</v>
      </c>
      <c r="S1391">
        <v>5.7</v>
      </c>
      <c r="T1391" t="s">
        <v>65</v>
      </c>
      <c r="U1391" t="s">
        <v>1491</v>
      </c>
      <c r="V1391" t="s">
        <v>108</v>
      </c>
      <c r="W1391" t="s">
        <v>140</v>
      </c>
      <c r="X1391">
        <v>0.2</v>
      </c>
      <c r="Y1391" t="s">
        <v>67</v>
      </c>
      <c r="Z1391">
        <v>-0.98</v>
      </c>
      <c r="AA1391" t="s">
        <v>65</v>
      </c>
      <c r="AB1391" t="s">
        <v>92</v>
      </c>
      <c r="AC1391">
        <v>-1.65</v>
      </c>
      <c r="AD1391">
        <v>2021</v>
      </c>
      <c r="AE1391">
        <v>175.1</v>
      </c>
      <c r="AF1391">
        <v>350</v>
      </c>
      <c r="AG1391" t="s">
        <v>93</v>
      </c>
      <c r="AH1391" t="s">
        <v>66</v>
      </c>
      <c r="AI1391">
        <v>1536</v>
      </c>
      <c r="AJ1391">
        <v>0.52</v>
      </c>
      <c r="AK1391" t="s">
        <v>109</v>
      </c>
      <c r="AL1391">
        <v>457892</v>
      </c>
      <c r="AM1391" t="s">
        <v>1492</v>
      </c>
      <c r="AN1391" t="s">
        <v>67</v>
      </c>
      <c r="AO1391" t="s">
        <v>123</v>
      </c>
      <c r="AP1391" t="s">
        <v>124</v>
      </c>
      <c r="AQ1391" t="s">
        <v>68</v>
      </c>
      <c r="AR1391" t="s">
        <v>93</v>
      </c>
      <c r="AS1391" t="s">
        <v>67</v>
      </c>
      <c r="AT1391" t="s">
        <v>146</v>
      </c>
      <c r="AU1391" t="s">
        <v>125</v>
      </c>
      <c r="AV1391" t="s">
        <v>67</v>
      </c>
      <c r="AW1391" t="s">
        <v>126</v>
      </c>
      <c r="AX1391" t="s">
        <v>163</v>
      </c>
      <c r="AY1391" t="s">
        <v>110</v>
      </c>
      <c r="AZ1391">
        <v>434</v>
      </c>
      <c r="BA1391" t="s">
        <v>67</v>
      </c>
      <c r="BB1391">
        <v>0</v>
      </c>
      <c r="BC1391">
        <v>0.26</v>
      </c>
      <c r="BD1391">
        <v>2.2000000000000002</v>
      </c>
      <c r="BE1391">
        <v>2.2000000000000002</v>
      </c>
      <c r="BF1391" t="s">
        <v>128</v>
      </c>
      <c r="BG1391" t="s">
        <v>128</v>
      </c>
      <c r="BH1391" t="s">
        <v>1352</v>
      </c>
      <c r="BI1391" t="s">
        <v>67</v>
      </c>
      <c r="BJ1391" t="s">
        <v>147</v>
      </c>
      <c r="BK1391" t="s">
        <v>67</v>
      </c>
      <c r="BL1391" t="s">
        <v>130</v>
      </c>
      <c r="BM1391" t="s">
        <v>67</v>
      </c>
      <c r="BN1391">
        <v>35.619999999999997</v>
      </c>
      <c r="BO1391">
        <v>0.4</v>
      </c>
      <c r="BP1391">
        <v>1.4</v>
      </c>
      <c r="BQ1391" t="s">
        <v>148</v>
      </c>
      <c r="BR1391" t="s">
        <v>1493</v>
      </c>
      <c r="BS1391" t="s">
        <v>133</v>
      </c>
      <c r="BT1391" t="s">
        <v>98</v>
      </c>
      <c r="BU1391">
        <v>-1.25</v>
      </c>
      <c r="BV1391">
        <v>-1</v>
      </c>
    </row>
    <row r="1392" spans="1:74" x14ac:dyDescent="0.25">
      <c r="A1392" t="s">
        <v>140</v>
      </c>
      <c r="B1392" t="s">
        <v>103</v>
      </c>
      <c r="C1392" t="s">
        <v>141</v>
      </c>
      <c r="D1392">
        <v>3.6</v>
      </c>
      <c r="E1392">
        <v>0.35</v>
      </c>
      <c r="F1392" t="s">
        <v>67</v>
      </c>
      <c r="G1392" t="s">
        <v>88</v>
      </c>
      <c r="H1392">
        <v>199</v>
      </c>
      <c r="I1392">
        <v>1.1299999999999999</v>
      </c>
      <c r="J1392" t="s">
        <v>106</v>
      </c>
      <c r="K1392" t="s">
        <v>67</v>
      </c>
      <c r="L1392">
        <v>0</v>
      </c>
      <c r="M1392" t="s">
        <v>116</v>
      </c>
      <c r="N1392" t="s">
        <v>107</v>
      </c>
      <c r="O1392">
        <v>-1.4</v>
      </c>
      <c r="P1392">
        <v>-1.66</v>
      </c>
      <c r="Q1392">
        <v>-1.33</v>
      </c>
      <c r="R1392" t="s">
        <v>142</v>
      </c>
      <c r="S1392">
        <v>6.2</v>
      </c>
      <c r="T1392" t="s">
        <v>65</v>
      </c>
      <c r="U1392" t="s">
        <v>1491</v>
      </c>
      <c r="V1392" t="s">
        <v>108</v>
      </c>
      <c r="W1392" t="s">
        <v>140</v>
      </c>
      <c r="X1392">
        <v>0.4</v>
      </c>
      <c r="Y1392" t="s">
        <v>67</v>
      </c>
      <c r="Z1392">
        <v>-0.95</v>
      </c>
      <c r="AA1392" t="s">
        <v>65</v>
      </c>
      <c r="AB1392" t="s">
        <v>92</v>
      </c>
      <c r="AC1392">
        <v>-1.66</v>
      </c>
      <c r="AD1392">
        <v>2021</v>
      </c>
      <c r="AE1392">
        <v>189.1</v>
      </c>
      <c r="AF1392">
        <v>378</v>
      </c>
      <c r="AG1392" t="s">
        <v>93</v>
      </c>
      <c r="AH1392" t="s">
        <v>66</v>
      </c>
      <c r="AI1392">
        <v>1536</v>
      </c>
      <c r="AJ1392">
        <v>0.94</v>
      </c>
      <c r="AK1392" t="s">
        <v>109</v>
      </c>
      <c r="AL1392">
        <v>457893</v>
      </c>
      <c r="AM1392" t="s">
        <v>1492</v>
      </c>
      <c r="AN1392" t="s">
        <v>67</v>
      </c>
      <c r="AO1392" t="s">
        <v>123</v>
      </c>
      <c r="AP1392" t="s">
        <v>124</v>
      </c>
      <c r="AQ1392" t="s">
        <v>68</v>
      </c>
      <c r="AR1392" t="s">
        <v>93</v>
      </c>
      <c r="AS1392" t="s">
        <v>67</v>
      </c>
      <c r="AT1392" t="s">
        <v>146</v>
      </c>
      <c r="AU1392" t="s">
        <v>125</v>
      </c>
      <c r="AV1392" t="s">
        <v>67</v>
      </c>
      <c r="AW1392" t="s">
        <v>126</v>
      </c>
      <c r="AX1392" t="s">
        <v>163</v>
      </c>
      <c r="AY1392" t="s">
        <v>110</v>
      </c>
      <c r="AZ1392">
        <v>435</v>
      </c>
      <c r="BA1392" t="s">
        <v>67</v>
      </c>
      <c r="BB1392">
        <v>0</v>
      </c>
      <c r="BC1392">
        <v>0.33</v>
      </c>
      <c r="BD1392">
        <v>2.2000000000000002</v>
      </c>
      <c r="BE1392">
        <v>2.2000000000000002</v>
      </c>
      <c r="BF1392" t="s">
        <v>128</v>
      </c>
      <c r="BG1392" t="s">
        <v>128</v>
      </c>
      <c r="BH1392" t="s">
        <v>1352</v>
      </c>
      <c r="BI1392" t="s">
        <v>67</v>
      </c>
      <c r="BJ1392" t="s">
        <v>147</v>
      </c>
      <c r="BK1392" t="s">
        <v>67</v>
      </c>
      <c r="BL1392" t="s">
        <v>130</v>
      </c>
      <c r="BM1392" t="s">
        <v>67</v>
      </c>
      <c r="BN1392">
        <v>74.81</v>
      </c>
      <c r="BO1392">
        <v>0.41</v>
      </c>
      <c r="BP1392">
        <v>1.9</v>
      </c>
      <c r="BQ1392" t="s">
        <v>148</v>
      </c>
      <c r="BR1392" t="s">
        <v>1493</v>
      </c>
      <c r="BS1392" t="s">
        <v>133</v>
      </c>
      <c r="BT1392" t="s">
        <v>98</v>
      </c>
      <c r="BU1392">
        <v>-1.25</v>
      </c>
      <c r="BV1392">
        <v>-1</v>
      </c>
    </row>
    <row r="1393" spans="1:74" x14ac:dyDescent="0.25">
      <c r="A1393" t="s">
        <v>140</v>
      </c>
      <c r="B1393" t="s">
        <v>103</v>
      </c>
      <c r="C1393" t="s">
        <v>141</v>
      </c>
      <c r="D1393">
        <v>1.8</v>
      </c>
      <c r="E1393">
        <v>0.27</v>
      </c>
      <c r="F1393" t="s">
        <v>67</v>
      </c>
      <c r="G1393" t="s">
        <v>88</v>
      </c>
      <c r="H1393">
        <v>199</v>
      </c>
      <c r="I1393">
        <v>1.1299999999999999</v>
      </c>
      <c r="J1393" t="s">
        <v>106</v>
      </c>
      <c r="K1393" t="s">
        <v>67</v>
      </c>
      <c r="L1393">
        <v>0</v>
      </c>
      <c r="M1393" t="s">
        <v>116</v>
      </c>
      <c r="N1393" t="s">
        <v>107</v>
      </c>
      <c r="O1393">
        <v>-1.4</v>
      </c>
      <c r="P1393">
        <v>-1.67</v>
      </c>
      <c r="Q1393">
        <v>-1.35</v>
      </c>
      <c r="R1393" t="s">
        <v>142</v>
      </c>
      <c r="S1393">
        <v>5.9</v>
      </c>
      <c r="T1393" t="s">
        <v>65</v>
      </c>
      <c r="U1393" t="s">
        <v>1491</v>
      </c>
      <c r="V1393" t="s">
        <v>108</v>
      </c>
      <c r="W1393" t="s">
        <v>140</v>
      </c>
      <c r="X1393">
        <v>0.31</v>
      </c>
      <c r="Y1393" t="s">
        <v>67</v>
      </c>
      <c r="Z1393">
        <v>-0.96</v>
      </c>
      <c r="AA1393" t="s">
        <v>65</v>
      </c>
      <c r="AB1393" t="s">
        <v>92</v>
      </c>
      <c r="AC1393">
        <v>-1.67</v>
      </c>
      <c r="AD1393">
        <v>2021</v>
      </c>
      <c r="AE1393">
        <v>110</v>
      </c>
      <c r="AF1393">
        <v>220</v>
      </c>
      <c r="AG1393" t="s">
        <v>93</v>
      </c>
      <c r="AH1393" t="s">
        <v>66</v>
      </c>
      <c r="AI1393">
        <v>1536</v>
      </c>
      <c r="AJ1393">
        <v>0.76</v>
      </c>
      <c r="AK1393" t="s">
        <v>109</v>
      </c>
      <c r="AL1393">
        <v>457894</v>
      </c>
      <c r="AM1393" t="s">
        <v>1492</v>
      </c>
      <c r="AN1393" t="s">
        <v>67</v>
      </c>
      <c r="AO1393" t="s">
        <v>123</v>
      </c>
      <c r="AP1393" t="s">
        <v>124</v>
      </c>
      <c r="AQ1393" t="s">
        <v>68</v>
      </c>
      <c r="AR1393" t="s">
        <v>93</v>
      </c>
      <c r="AS1393" t="s">
        <v>67</v>
      </c>
      <c r="AT1393" t="s">
        <v>146</v>
      </c>
      <c r="AU1393" t="s">
        <v>125</v>
      </c>
      <c r="AV1393" t="s">
        <v>67</v>
      </c>
      <c r="AW1393" t="s">
        <v>126</v>
      </c>
      <c r="AX1393" t="s">
        <v>163</v>
      </c>
      <c r="AY1393" t="s">
        <v>110</v>
      </c>
      <c r="AZ1393">
        <v>436</v>
      </c>
      <c r="BA1393" t="s">
        <v>67</v>
      </c>
      <c r="BB1393">
        <v>0</v>
      </c>
      <c r="BC1393">
        <v>0.32</v>
      </c>
      <c r="BD1393">
        <v>2.2000000000000002</v>
      </c>
      <c r="BE1393">
        <v>2.2000000000000002</v>
      </c>
      <c r="BF1393" t="s">
        <v>128</v>
      </c>
      <c r="BG1393" t="s">
        <v>128</v>
      </c>
      <c r="BH1393" t="s">
        <v>1352</v>
      </c>
      <c r="BI1393" t="s">
        <v>67</v>
      </c>
      <c r="BJ1393" t="s">
        <v>147</v>
      </c>
      <c r="BK1393" t="s">
        <v>67</v>
      </c>
      <c r="BL1393" t="s">
        <v>130</v>
      </c>
      <c r="BM1393" t="s">
        <v>67</v>
      </c>
      <c r="BN1393">
        <v>33.549999999999997</v>
      </c>
      <c r="BO1393">
        <v>0.42</v>
      </c>
      <c r="BP1393">
        <v>1.6</v>
      </c>
      <c r="BQ1393" t="s">
        <v>148</v>
      </c>
      <c r="BR1393" t="s">
        <v>1494</v>
      </c>
      <c r="BS1393" t="s">
        <v>133</v>
      </c>
      <c r="BT1393" t="s">
        <v>98</v>
      </c>
      <c r="BU1393">
        <v>-1.25</v>
      </c>
      <c r="BV1393">
        <v>-1</v>
      </c>
    </row>
    <row r="1394" spans="1:74" x14ac:dyDescent="0.25">
      <c r="A1394" t="s">
        <v>140</v>
      </c>
      <c r="B1394" t="s">
        <v>103</v>
      </c>
      <c r="C1394" t="s">
        <v>141</v>
      </c>
      <c r="D1394">
        <v>3.2</v>
      </c>
      <c r="E1394">
        <v>0.22</v>
      </c>
      <c r="F1394" t="s">
        <v>67</v>
      </c>
      <c r="G1394" t="s">
        <v>88</v>
      </c>
      <c r="H1394">
        <v>199</v>
      </c>
      <c r="I1394">
        <v>1.1299999999999999</v>
      </c>
      <c r="J1394" t="s">
        <v>106</v>
      </c>
      <c r="K1394" t="s">
        <v>67</v>
      </c>
      <c r="L1394">
        <v>0</v>
      </c>
      <c r="M1394" t="s">
        <v>116</v>
      </c>
      <c r="N1394" t="s">
        <v>107</v>
      </c>
      <c r="O1394">
        <v>-1.4</v>
      </c>
      <c r="P1394">
        <v>-1.62</v>
      </c>
      <c r="Q1394">
        <v>-1.36</v>
      </c>
      <c r="R1394" t="s">
        <v>142</v>
      </c>
      <c r="S1394">
        <v>6</v>
      </c>
      <c r="T1394" t="s">
        <v>65</v>
      </c>
      <c r="U1394" t="s">
        <v>1491</v>
      </c>
      <c r="V1394" t="s">
        <v>108</v>
      </c>
      <c r="W1394" t="s">
        <v>140</v>
      </c>
      <c r="X1394">
        <v>0.25</v>
      </c>
      <c r="Y1394" t="s">
        <v>67</v>
      </c>
      <c r="Z1394">
        <v>-0.95</v>
      </c>
      <c r="AA1394" t="s">
        <v>65</v>
      </c>
      <c r="AB1394" t="s">
        <v>92</v>
      </c>
      <c r="AC1394">
        <v>-1.62</v>
      </c>
      <c r="AD1394">
        <v>2021</v>
      </c>
      <c r="AE1394">
        <v>188.7</v>
      </c>
      <c r="AF1394">
        <v>377</v>
      </c>
      <c r="AG1394" t="s">
        <v>93</v>
      </c>
      <c r="AH1394" t="s">
        <v>66</v>
      </c>
      <c r="AI1394">
        <v>1536</v>
      </c>
      <c r="AJ1394">
        <v>0.69</v>
      </c>
      <c r="AK1394" t="s">
        <v>109</v>
      </c>
      <c r="AL1394">
        <v>457900</v>
      </c>
      <c r="AM1394" t="s">
        <v>1492</v>
      </c>
      <c r="AN1394" t="s">
        <v>67</v>
      </c>
      <c r="AO1394" t="s">
        <v>123</v>
      </c>
      <c r="AP1394" t="s">
        <v>124</v>
      </c>
      <c r="AQ1394" t="s">
        <v>68</v>
      </c>
      <c r="AR1394" t="s">
        <v>93</v>
      </c>
      <c r="AS1394" t="s">
        <v>67</v>
      </c>
      <c r="AT1394" t="s">
        <v>146</v>
      </c>
      <c r="AU1394" t="s">
        <v>125</v>
      </c>
      <c r="AV1394" t="s">
        <v>67</v>
      </c>
      <c r="AW1394" t="s">
        <v>126</v>
      </c>
      <c r="AX1394" t="s">
        <v>163</v>
      </c>
      <c r="AY1394" t="s">
        <v>110</v>
      </c>
      <c r="AZ1394">
        <v>437</v>
      </c>
      <c r="BA1394" t="s">
        <v>67</v>
      </c>
      <c r="BB1394">
        <v>0</v>
      </c>
      <c r="BC1394">
        <v>0.26</v>
      </c>
      <c r="BD1394">
        <v>2.2000000000000002</v>
      </c>
      <c r="BE1394">
        <v>2.2000000000000002</v>
      </c>
      <c r="BF1394" t="s">
        <v>128</v>
      </c>
      <c r="BG1394" t="s">
        <v>128</v>
      </c>
      <c r="BH1394" t="s">
        <v>1352</v>
      </c>
      <c r="BI1394" t="s">
        <v>67</v>
      </c>
      <c r="BJ1394" t="s">
        <v>147</v>
      </c>
      <c r="BK1394" t="s">
        <v>67</v>
      </c>
      <c r="BL1394" t="s">
        <v>130</v>
      </c>
      <c r="BM1394" t="s">
        <v>67</v>
      </c>
      <c r="BN1394">
        <v>46.91</v>
      </c>
      <c r="BO1394">
        <v>0.37</v>
      </c>
      <c r="BP1394">
        <v>1.7</v>
      </c>
      <c r="BQ1394" t="s">
        <v>148</v>
      </c>
      <c r="BR1394" t="s">
        <v>1494</v>
      </c>
      <c r="BS1394" t="s">
        <v>133</v>
      </c>
      <c r="BT1394" t="s">
        <v>98</v>
      </c>
      <c r="BU1394">
        <v>-1.25</v>
      </c>
      <c r="BV1394">
        <v>-1</v>
      </c>
    </row>
    <row r="1395" spans="1:74" x14ac:dyDescent="0.25">
      <c r="A1395" t="s">
        <v>140</v>
      </c>
      <c r="B1395" t="s">
        <v>103</v>
      </c>
      <c r="C1395" t="s">
        <v>141</v>
      </c>
      <c r="D1395">
        <v>2.6</v>
      </c>
      <c r="E1395">
        <v>0.2</v>
      </c>
      <c r="F1395" t="s">
        <v>67</v>
      </c>
      <c r="G1395" t="s">
        <v>88</v>
      </c>
      <c r="H1395">
        <v>199</v>
      </c>
      <c r="I1395">
        <v>1.1299999999999999</v>
      </c>
      <c r="J1395" t="s">
        <v>106</v>
      </c>
      <c r="K1395" t="s">
        <v>67</v>
      </c>
      <c r="L1395">
        <v>0</v>
      </c>
      <c r="M1395" t="s">
        <v>116</v>
      </c>
      <c r="N1395" t="s">
        <v>107</v>
      </c>
      <c r="O1395">
        <v>-1.4</v>
      </c>
      <c r="P1395">
        <v>-1.53</v>
      </c>
      <c r="Q1395">
        <v>-1.31</v>
      </c>
      <c r="R1395" t="s">
        <v>142</v>
      </c>
      <c r="S1395">
        <v>5.9</v>
      </c>
      <c r="T1395" t="s">
        <v>65</v>
      </c>
      <c r="U1395" t="s">
        <v>1491</v>
      </c>
      <c r="V1395" t="s">
        <v>108</v>
      </c>
      <c r="W1395" t="s">
        <v>140</v>
      </c>
      <c r="X1395">
        <v>0.23</v>
      </c>
      <c r="Y1395" t="s">
        <v>67</v>
      </c>
      <c r="Z1395">
        <v>-0.95</v>
      </c>
      <c r="AA1395" t="s">
        <v>65</v>
      </c>
      <c r="AB1395" t="s">
        <v>92</v>
      </c>
      <c r="AC1395">
        <v>-1.53</v>
      </c>
      <c r="AD1395">
        <v>2021</v>
      </c>
      <c r="AE1395">
        <v>164.5</v>
      </c>
      <c r="AF1395">
        <v>329</v>
      </c>
      <c r="AG1395" t="s">
        <v>93</v>
      </c>
      <c r="AH1395" t="s">
        <v>66</v>
      </c>
      <c r="AI1395">
        <v>1536</v>
      </c>
      <c r="AJ1395">
        <v>0.64</v>
      </c>
      <c r="AK1395" t="s">
        <v>109</v>
      </c>
      <c r="AL1395">
        <v>457901</v>
      </c>
      <c r="AM1395" t="s">
        <v>1492</v>
      </c>
      <c r="AN1395" t="s">
        <v>67</v>
      </c>
      <c r="AO1395" t="s">
        <v>123</v>
      </c>
      <c r="AP1395" t="s">
        <v>124</v>
      </c>
      <c r="AQ1395" t="s">
        <v>68</v>
      </c>
      <c r="AR1395" t="s">
        <v>93</v>
      </c>
      <c r="AS1395" t="s">
        <v>67</v>
      </c>
      <c r="AT1395" t="s">
        <v>146</v>
      </c>
      <c r="AU1395" t="s">
        <v>125</v>
      </c>
      <c r="AV1395" t="s">
        <v>67</v>
      </c>
      <c r="AW1395" t="s">
        <v>126</v>
      </c>
      <c r="AX1395" t="s">
        <v>163</v>
      </c>
      <c r="AY1395" t="s">
        <v>110</v>
      </c>
      <c r="AZ1395">
        <v>438</v>
      </c>
      <c r="BA1395" t="s">
        <v>67</v>
      </c>
      <c r="BB1395">
        <v>0</v>
      </c>
      <c r="BC1395">
        <v>0.22</v>
      </c>
      <c r="BD1395">
        <v>2.2000000000000002</v>
      </c>
      <c r="BE1395">
        <v>2.2000000000000002</v>
      </c>
      <c r="BF1395" t="s">
        <v>128</v>
      </c>
      <c r="BG1395" t="s">
        <v>128</v>
      </c>
      <c r="BH1395" t="s">
        <v>1352</v>
      </c>
      <c r="BI1395" t="s">
        <v>67</v>
      </c>
      <c r="BJ1395" t="s">
        <v>147</v>
      </c>
      <c r="BK1395" t="s">
        <v>67</v>
      </c>
      <c r="BL1395" t="s">
        <v>130</v>
      </c>
      <c r="BM1395" t="s">
        <v>67</v>
      </c>
      <c r="BN1395">
        <v>37.18</v>
      </c>
      <c r="BO1395">
        <v>0.28000000000000003</v>
      </c>
      <c r="BP1395">
        <v>1.6</v>
      </c>
      <c r="BQ1395" t="s">
        <v>148</v>
      </c>
      <c r="BR1395" t="s">
        <v>1494</v>
      </c>
      <c r="BS1395" t="s">
        <v>133</v>
      </c>
      <c r="BT1395" t="s">
        <v>98</v>
      </c>
      <c r="BU1395">
        <v>-1.25</v>
      </c>
      <c r="BV1395">
        <v>-1</v>
      </c>
    </row>
    <row r="1396" spans="1:74" x14ac:dyDescent="0.25">
      <c r="A1396" t="s">
        <v>140</v>
      </c>
      <c r="B1396" t="s">
        <v>103</v>
      </c>
      <c r="C1396" t="s">
        <v>141</v>
      </c>
      <c r="D1396">
        <v>3.9</v>
      </c>
      <c r="E1396">
        <v>0.2</v>
      </c>
      <c r="F1396" t="s">
        <v>67</v>
      </c>
      <c r="G1396" t="s">
        <v>88</v>
      </c>
      <c r="H1396">
        <v>199</v>
      </c>
      <c r="I1396">
        <v>1.1299999999999999</v>
      </c>
      <c r="J1396" t="s">
        <v>106</v>
      </c>
      <c r="K1396" t="s">
        <v>67</v>
      </c>
      <c r="L1396">
        <v>0</v>
      </c>
      <c r="M1396" t="s">
        <v>116</v>
      </c>
      <c r="N1396" t="s">
        <v>107</v>
      </c>
      <c r="O1396">
        <v>-1.4</v>
      </c>
      <c r="P1396">
        <v>-1.56</v>
      </c>
      <c r="Q1396">
        <v>-1.34</v>
      </c>
      <c r="R1396" t="s">
        <v>142</v>
      </c>
      <c r="S1396">
        <v>5.9</v>
      </c>
      <c r="T1396" t="s">
        <v>65</v>
      </c>
      <c r="U1396" t="s">
        <v>1491</v>
      </c>
      <c r="V1396" t="s">
        <v>108</v>
      </c>
      <c r="W1396" t="s">
        <v>140</v>
      </c>
      <c r="X1396">
        <v>0.23</v>
      </c>
      <c r="Y1396" t="s">
        <v>67</v>
      </c>
      <c r="Z1396">
        <v>-0.95</v>
      </c>
      <c r="AA1396" t="s">
        <v>65</v>
      </c>
      <c r="AB1396" t="s">
        <v>92</v>
      </c>
      <c r="AC1396">
        <v>-1.56</v>
      </c>
      <c r="AD1396">
        <v>2021</v>
      </c>
      <c r="AE1396">
        <v>245.1</v>
      </c>
      <c r="AF1396">
        <v>490</v>
      </c>
      <c r="AG1396" t="s">
        <v>93</v>
      </c>
      <c r="AH1396" t="s">
        <v>66</v>
      </c>
      <c r="AI1396">
        <v>1536</v>
      </c>
      <c r="AJ1396">
        <v>0.59</v>
      </c>
      <c r="AK1396" t="s">
        <v>109</v>
      </c>
      <c r="AL1396">
        <v>457902</v>
      </c>
      <c r="AM1396" t="s">
        <v>1492</v>
      </c>
      <c r="AN1396" t="s">
        <v>67</v>
      </c>
      <c r="AO1396" t="s">
        <v>123</v>
      </c>
      <c r="AP1396" t="s">
        <v>124</v>
      </c>
      <c r="AQ1396" t="s">
        <v>68</v>
      </c>
      <c r="AR1396" t="s">
        <v>93</v>
      </c>
      <c r="AS1396" t="s">
        <v>67</v>
      </c>
      <c r="AT1396" t="s">
        <v>146</v>
      </c>
      <c r="AU1396" t="s">
        <v>125</v>
      </c>
      <c r="AV1396" t="s">
        <v>67</v>
      </c>
      <c r="AW1396" t="s">
        <v>126</v>
      </c>
      <c r="AX1396" t="s">
        <v>163</v>
      </c>
      <c r="AY1396" t="s">
        <v>110</v>
      </c>
      <c r="AZ1396">
        <v>439</v>
      </c>
      <c r="BA1396" t="s">
        <v>67</v>
      </c>
      <c r="BB1396">
        <v>0</v>
      </c>
      <c r="BC1396">
        <v>0.22</v>
      </c>
      <c r="BD1396">
        <v>2.2000000000000002</v>
      </c>
      <c r="BE1396">
        <v>2.2000000000000002</v>
      </c>
      <c r="BF1396" t="s">
        <v>70</v>
      </c>
      <c r="BG1396" t="s">
        <v>178</v>
      </c>
      <c r="BH1396" t="s">
        <v>1352</v>
      </c>
      <c r="BI1396" t="s">
        <v>67</v>
      </c>
      <c r="BJ1396" t="s">
        <v>147</v>
      </c>
      <c r="BK1396" t="s">
        <v>67</v>
      </c>
      <c r="BL1396" t="s">
        <v>97</v>
      </c>
      <c r="BM1396" t="s">
        <v>67</v>
      </c>
      <c r="BN1396">
        <v>55.39</v>
      </c>
      <c r="BO1396">
        <v>0.31</v>
      </c>
      <c r="BP1396">
        <v>1.6</v>
      </c>
      <c r="BQ1396" t="s">
        <v>148</v>
      </c>
      <c r="BR1396" t="s">
        <v>1495</v>
      </c>
      <c r="BS1396" t="s">
        <v>133</v>
      </c>
      <c r="BT1396" t="s">
        <v>98</v>
      </c>
      <c r="BU1396">
        <v>-1.25</v>
      </c>
      <c r="BV1396">
        <v>-1</v>
      </c>
    </row>
    <row r="1397" spans="1:74" x14ac:dyDescent="0.25">
      <c r="A1397" t="s">
        <v>140</v>
      </c>
      <c r="B1397" t="s">
        <v>103</v>
      </c>
      <c r="C1397" t="s">
        <v>141</v>
      </c>
      <c r="D1397">
        <v>0.2</v>
      </c>
      <c r="E1397">
        <v>0.2</v>
      </c>
      <c r="F1397" t="s">
        <v>67</v>
      </c>
      <c r="G1397" t="s">
        <v>88</v>
      </c>
      <c r="H1397">
        <v>199</v>
      </c>
      <c r="I1397">
        <v>1.1299999999999999</v>
      </c>
      <c r="J1397" t="s">
        <v>106</v>
      </c>
      <c r="K1397" t="s">
        <v>67</v>
      </c>
      <c r="L1397">
        <v>0</v>
      </c>
      <c r="M1397" t="s">
        <v>116</v>
      </c>
      <c r="N1397" t="s">
        <v>107</v>
      </c>
      <c r="O1397">
        <v>-1.4</v>
      </c>
      <c r="P1397">
        <v>-1.53</v>
      </c>
      <c r="Q1397">
        <v>-1.31</v>
      </c>
      <c r="R1397" t="s">
        <v>142</v>
      </c>
      <c r="S1397">
        <v>5.9</v>
      </c>
      <c r="T1397" t="s">
        <v>65</v>
      </c>
      <c r="U1397" t="s">
        <v>1491</v>
      </c>
      <c r="V1397" t="s">
        <v>108</v>
      </c>
      <c r="W1397" t="s">
        <v>140</v>
      </c>
      <c r="X1397">
        <v>0.23</v>
      </c>
      <c r="Y1397" t="s">
        <v>67</v>
      </c>
      <c r="Z1397">
        <v>-0.95</v>
      </c>
      <c r="AA1397" t="s">
        <v>65</v>
      </c>
      <c r="AB1397" t="s">
        <v>92</v>
      </c>
      <c r="AC1397">
        <v>-1.53</v>
      </c>
      <c r="AD1397">
        <v>2021</v>
      </c>
      <c r="AE1397">
        <v>13.1</v>
      </c>
      <c r="AF1397">
        <v>26</v>
      </c>
      <c r="AG1397" t="s">
        <v>93</v>
      </c>
      <c r="AH1397" t="s">
        <v>66</v>
      </c>
      <c r="AI1397">
        <v>1536</v>
      </c>
      <c r="AJ1397">
        <v>0.64</v>
      </c>
      <c r="AK1397" t="s">
        <v>109</v>
      </c>
      <c r="AL1397">
        <v>459554</v>
      </c>
      <c r="AM1397" t="s">
        <v>1492</v>
      </c>
      <c r="AN1397" t="s">
        <v>67</v>
      </c>
      <c r="AO1397" t="s">
        <v>123</v>
      </c>
      <c r="AP1397" t="s">
        <v>124</v>
      </c>
      <c r="AQ1397" t="s">
        <v>68</v>
      </c>
      <c r="AR1397" t="s">
        <v>93</v>
      </c>
      <c r="AS1397" t="s">
        <v>67</v>
      </c>
      <c r="AT1397" t="s">
        <v>146</v>
      </c>
      <c r="AU1397" t="s">
        <v>125</v>
      </c>
      <c r="AV1397" t="s">
        <v>67</v>
      </c>
      <c r="AW1397" t="s">
        <v>126</v>
      </c>
      <c r="AX1397" t="s">
        <v>163</v>
      </c>
      <c r="AY1397" t="s">
        <v>110</v>
      </c>
      <c r="AZ1397">
        <v>438</v>
      </c>
      <c r="BA1397" t="s">
        <v>67</v>
      </c>
      <c r="BB1397">
        <v>0</v>
      </c>
      <c r="BC1397">
        <v>0.22</v>
      </c>
      <c r="BD1397">
        <v>2.2000000000000002</v>
      </c>
      <c r="BE1397">
        <v>2.2000000000000002</v>
      </c>
      <c r="BF1397" t="s">
        <v>70</v>
      </c>
      <c r="BG1397" t="s">
        <v>178</v>
      </c>
      <c r="BH1397" t="s">
        <v>1352</v>
      </c>
      <c r="BI1397" t="s">
        <v>67</v>
      </c>
      <c r="BJ1397" t="s">
        <v>147</v>
      </c>
      <c r="BK1397" t="s">
        <v>67</v>
      </c>
      <c r="BL1397" t="s">
        <v>97</v>
      </c>
      <c r="BM1397" t="s">
        <v>67</v>
      </c>
      <c r="BN1397">
        <v>2.96</v>
      </c>
      <c r="BO1397">
        <v>0.28000000000000003</v>
      </c>
      <c r="BP1397">
        <v>1.6</v>
      </c>
      <c r="BQ1397" t="s">
        <v>148</v>
      </c>
      <c r="BR1397" t="s">
        <v>1495</v>
      </c>
      <c r="BS1397" t="s">
        <v>133</v>
      </c>
      <c r="BT1397" t="s">
        <v>98</v>
      </c>
      <c r="BU1397">
        <v>-1.25</v>
      </c>
      <c r="BV1397">
        <v>-1</v>
      </c>
    </row>
    <row r="1398" spans="1:74" x14ac:dyDescent="0.25">
      <c r="A1398" t="s">
        <v>140</v>
      </c>
      <c r="B1398" t="s">
        <v>103</v>
      </c>
      <c r="C1398" t="s">
        <v>141</v>
      </c>
      <c r="D1398">
        <v>1.3</v>
      </c>
      <c r="E1398">
        <v>0.27</v>
      </c>
      <c r="F1398" t="s">
        <v>67</v>
      </c>
      <c r="G1398" t="s">
        <v>88</v>
      </c>
      <c r="H1398">
        <v>199</v>
      </c>
      <c r="I1398">
        <v>1.1299999999999999</v>
      </c>
      <c r="J1398" t="s">
        <v>106</v>
      </c>
      <c r="K1398" t="s">
        <v>67</v>
      </c>
      <c r="L1398">
        <v>0</v>
      </c>
      <c r="M1398" t="s">
        <v>116</v>
      </c>
      <c r="N1398" t="s">
        <v>107</v>
      </c>
      <c r="O1398">
        <v>-1.4</v>
      </c>
      <c r="P1398">
        <v>-1.67</v>
      </c>
      <c r="Q1398">
        <v>-1.35</v>
      </c>
      <c r="R1398" t="s">
        <v>142</v>
      </c>
      <c r="S1398">
        <v>5.9</v>
      </c>
      <c r="T1398" t="s">
        <v>65</v>
      </c>
      <c r="U1398" t="s">
        <v>1491</v>
      </c>
      <c r="V1398" t="s">
        <v>108</v>
      </c>
      <c r="W1398" t="s">
        <v>140</v>
      </c>
      <c r="X1398">
        <v>0.31</v>
      </c>
      <c r="Y1398" t="s">
        <v>67</v>
      </c>
      <c r="Z1398">
        <v>-0.96</v>
      </c>
      <c r="AA1398" t="s">
        <v>65</v>
      </c>
      <c r="AB1398" t="s">
        <v>92</v>
      </c>
      <c r="AC1398">
        <v>-1.67</v>
      </c>
      <c r="AD1398">
        <v>2021</v>
      </c>
      <c r="AE1398">
        <v>82.4</v>
      </c>
      <c r="AF1398">
        <v>165</v>
      </c>
      <c r="AG1398" t="s">
        <v>93</v>
      </c>
      <c r="AH1398" t="s">
        <v>66</v>
      </c>
      <c r="AI1398">
        <v>1536</v>
      </c>
      <c r="AJ1398">
        <v>0.76</v>
      </c>
      <c r="AK1398" t="s">
        <v>109</v>
      </c>
      <c r="AL1398">
        <v>459555</v>
      </c>
      <c r="AM1398" t="s">
        <v>1492</v>
      </c>
      <c r="AN1398" t="s">
        <v>67</v>
      </c>
      <c r="AO1398" t="s">
        <v>123</v>
      </c>
      <c r="AP1398" t="s">
        <v>124</v>
      </c>
      <c r="AQ1398" t="s">
        <v>68</v>
      </c>
      <c r="AR1398" t="s">
        <v>93</v>
      </c>
      <c r="AS1398" t="s">
        <v>67</v>
      </c>
      <c r="AT1398" t="s">
        <v>146</v>
      </c>
      <c r="AU1398" t="s">
        <v>125</v>
      </c>
      <c r="AV1398" t="s">
        <v>67</v>
      </c>
      <c r="AW1398" t="s">
        <v>126</v>
      </c>
      <c r="AX1398" t="s">
        <v>163</v>
      </c>
      <c r="AY1398" t="s">
        <v>110</v>
      </c>
      <c r="AZ1398">
        <v>436</v>
      </c>
      <c r="BA1398" t="s">
        <v>67</v>
      </c>
      <c r="BB1398">
        <v>0</v>
      </c>
      <c r="BC1398">
        <v>0.32</v>
      </c>
      <c r="BD1398">
        <v>2.2000000000000002</v>
      </c>
      <c r="BE1398">
        <v>2.2000000000000002</v>
      </c>
      <c r="BF1398" t="s">
        <v>128</v>
      </c>
      <c r="BG1398" t="s">
        <v>128</v>
      </c>
      <c r="BH1398" t="s">
        <v>1352</v>
      </c>
      <c r="BI1398" t="s">
        <v>67</v>
      </c>
      <c r="BJ1398" t="s">
        <v>147</v>
      </c>
      <c r="BK1398" t="s">
        <v>67</v>
      </c>
      <c r="BL1398" t="s">
        <v>130</v>
      </c>
      <c r="BM1398" t="s">
        <v>67</v>
      </c>
      <c r="BN1398">
        <v>25.14</v>
      </c>
      <c r="BO1398">
        <v>0.42</v>
      </c>
      <c r="BP1398">
        <v>1.6</v>
      </c>
      <c r="BQ1398" t="s">
        <v>148</v>
      </c>
      <c r="BR1398" t="s">
        <v>1493</v>
      </c>
      <c r="BS1398" t="s">
        <v>133</v>
      </c>
      <c r="BT1398" t="s">
        <v>98</v>
      </c>
      <c r="BU1398">
        <v>-1.25</v>
      </c>
      <c r="BV1398">
        <v>-1</v>
      </c>
    </row>
    <row r="1399" spans="1:74" x14ac:dyDescent="0.25">
      <c r="A1399" t="s">
        <v>170</v>
      </c>
      <c r="B1399" t="s">
        <v>171</v>
      </c>
      <c r="C1399" t="s">
        <v>165</v>
      </c>
      <c r="D1399">
        <v>1</v>
      </c>
      <c r="E1399">
        <v>0.02</v>
      </c>
      <c r="F1399">
        <v>0.16</v>
      </c>
      <c r="G1399" t="s">
        <v>73</v>
      </c>
      <c r="H1399">
        <v>199</v>
      </c>
      <c r="I1399">
        <v>1.1299999999999999</v>
      </c>
      <c r="J1399" t="s">
        <v>89</v>
      </c>
      <c r="K1399" t="s">
        <v>67</v>
      </c>
      <c r="L1399">
        <v>0</v>
      </c>
      <c r="M1399" t="s">
        <v>116</v>
      </c>
      <c r="N1399" t="s">
        <v>315</v>
      </c>
      <c r="O1399">
        <v>-1.4</v>
      </c>
      <c r="P1399">
        <v>-1.06</v>
      </c>
      <c r="Q1399">
        <v>-1.02</v>
      </c>
      <c r="R1399" t="s">
        <v>142</v>
      </c>
      <c r="S1399">
        <v>5.3</v>
      </c>
      <c r="T1399" t="s">
        <v>65</v>
      </c>
      <c r="U1399" t="s">
        <v>1496</v>
      </c>
      <c r="V1399" t="s">
        <v>144</v>
      </c>
      <c r="W1399" t="s">
        <v>170</v>
      </c>
      <c r="X1399">
        <v>0.02</v>
      </c>
      <c r="Y1399">
        <v>0.16</v>
      </c>
      <c r="Z1399">
        <v>-0.96</v>
      </c>
      <c r="AA1399" t="s">
        <v>65</v>
      </c>
      <c r="AB1399" t="s">
        <v>316</v>
      </c>
      <c r="AC1399">
        <v>-1.06</v>
      </c>
      <c r="AD1399">
        <v>2021</v>
      </c>
      <c r="AE1399">
        <v>159.5</v>
      </c>
      <c r="AF1399">
        <v>319</v>
      </c>
      <c r="AG1399" t="s">
        <v>93</v>
      </c>
      <c r="AH1399" t="s">
        <v>66</v>
      </c>
      <c r="AI1399">
        <v>1536</v>
      </c>
      <c r="AJ1399">
        <v>0.04</v>
      </c>
      <c r="AK1399" t="s">
        <v>109</v>
      </c>
      <c r="AL1399">
        <v>457903</v>
      </c>
      <c r="AM1399" t="s">
        <v>1497</v>
      </c>
      <c r="AN1399" t="s">
        <v>67</v>
      </c>
      <c r="AO1399" t="s">
        <v>123</v>
      </c>
      <c r="AP1399" t="s">
        <v>124</v>
      </c>
      <c r="AQ1399" t="s">
        <v>68</v>
      </c>
      <c r="AR1399" t="s">
        <v>93</v>
      </c>
      <c r="AS1399" t="s">
        <v>67</v>
      </c>
      <c r="AT1399" t="s">
        <v>146</v>
      </c>
      <c r="AU1399" t="s">
        <v>125</v>
      </c>
      <c r="AV1399" t="s">
        <v>67</v>
      </c>
      <c r="AW1399" t="s">
        <v>126</v>
      </c>
      <c r="AX1399" t="s">
        <v>371</v>
      </c>
      <c r="AY1399" t="s">
        <v>110</v>
      </c>
      <c r="AZ1399">
        <v>947</v>
      </c>
      <c r="BA1399" t="s">
        <v>67</v>
      </c>
      <c r="BB1399">
        <v>0</v>
      </c>
      <c r="BC1399">
        <v>0.04</v>
      </c>
      <c r="BD1399">
        <v>2.4</v>
      </c>
      <c r="BE1399">
        <v>2.4</v>
      </c>
      <c r="BF1399" t="s">
        <v>303</v>
      </c>
      <c r="BG1399" t="s">
        <v>99</v>
      </c>
      <c r="BH1399" t="s">
        <v>1352</v>
      </c>
      <c r="BI1399" t="s">
        <v>67</v>
      </c>
      <c r="BJ1399" t="s">
        <v>147</v>
      </c>
      <c r="BK1399" t="s">
        <v>67</v>
      </c>
      <c r="BL1399" t="s">
        <v>179</v>
      </c>
      <c r="BM1399">
        <v>25.52</v>
      </c>
      <c r="BN1399">
        <v>3.6</v>
      </c>
      <c r="BO1399">
        <v>0.1</v>
      </c>
      <c r="BP1399">
        <v>0.6</v>
      </c>
      <c r="BQ1399" t="s">
        <v>148</v>
      </c>
      <c r="BR1399" t="s">
        <v>1498</v>
      </c>
      <c r="BS1399" t="s">
        <v>133</v>
      </c>
      <c r="BT1399" t="s">
        <v>98</v>
      </c>
      <c r="BU1399">
        <v>-1.25</v>
      </c>
      <c r="BV1399">
        <v>-1</v>
      </c>
    </row>
    <row r="1400" spans="1:74" x14ac:dyDescent="0.25">
      <c r="A1400" t="s">
        <v>170</v>
      </c>
      <c r="B1400" t="s">
        <v>171</v>
      </c>
      <c r="C1400" t="s">
        <v>165</v>
      </c>
      <c r="D1400">
        <v>0.8</v>
      </c>
      <c r="E1400">
        <v>0.09</v>
      </c>
      <c r="F1400" t="s">
        <v>67</v>
      </c>
      <c r="G1400" t="s">
        <v>73</v>
      </c>
      <c r="H1400">
        <v>199</v>
      </c>
      <c r="I1400">
        <v>1.1299999999999999</v>
      </c>
      <c r="J1400" t="s">
        <v>89</v>
      </c>
      <c r="K1400" t="s">
        <v>67</v>
      </c>
      <c r="L1400">
        <v>0</v>
      </c>
      <c r="M1400" t="s">
        <v>116</v>
      </c>
      <c r="N1400" t="s">
        <v>315</v>
      </c>
      <c r="O1400">
        <v>-1.4</v>
      </c>
      <c r="P1400">
        <v>-1.45</v>
      </c>
      <c r="Q1400">
        <v>-1.25</v>
      </c>
      <c r="R1400" t="s">
        <v>142</v>
      </c>
      <c r="S1400">
        <v>5.9</v>
      </c>
      <c r="T1400" t="s">
        <v>65</v>
      </c>
      <c r="U1400" t="s">
        <v>1496</v>
      </c>
      <c r="V1400" t="s">
        <v>144</v>
      </c>
      <c r="W1400" t="s">
        <v>170</v>
      </c>
      <c r="X1400">
        <v>0.1</v>
      </c>
      <c r="Y1400" t="s">
        <v>67</v>
      </c>
      <c r="Z1400">
        <v>-1.03</v>
      </c>
      <c r="AA1400" t="s">
        <v>65</v>
      </c>
      <c r="AB1400" t="s">
        <v>316</v>
      </c>
      <c r="AC1400">
        <v>-1.45</v>
      </c>
      <c r="AD1400">
        <v>2021</v>
      </c>
      <c r="AE1400">
        <v>66.3</v>
      </c>
      <c r="AF1400">
        <v>133</v>
      </c>
      <c r="AG1400" t="s">
        <v>93</v>
      </c>
      <c r="AH1400" t="s">
        <v>66</v>
      </c>
      <c r="AI1400">
        <v>1536</v>
      </c>
      <c r="AJ1400">
        <v>0.33</v>
      </c>
      <c r="AK1400" t="s">
        <v>109</v>
      </c>
      <c r="AL1400">
        <v>457904</v>
      </c>
      <c r="AM1400" t="s">
        <v>1497</v>
      </c>
      <c r="AN1400" t="s">
        <v>67</v>
      </c>
      <c r="AO1400" t="s">
        <v>123</v>
      </c>
      <c r="AP1400" t="s">
        <v>124</v>
      </c>
      <c r="AQ1400" t="s">
        <v>68</v>
      </c>
      <c r="AR1400" t="s">
        <v>93</v>
      </c>
      <c r="AS1400" t="s">
        <v>67</v>
      </c>
      <c r="AT1400" t="s">
        <v>146</v>
      </c>
      <c r="AU1400" t="s">
        <v>125</v>
      </c>
      <c r="AV1400" t="s">
        <v>67</v>
      </c>
      <c r="AW1400" t="s">
        <v>126</v>
      </c>
      <c r="AX1400" t="s">
        <v>371</v>
      </c>
      <c r="AY1400" t="s">
        <v>110</v>
      </c>
      <c r="AZ1400">
        <v>1227</v>
      </c>
      <c r="BA1400" t="s">
        <v>67</v>
      </c>
      <c r="BB1400">
        <v>0</v>
      </c>
      <c r="BC1400">
        <v>0.2</v>
      </c>
      <c r="BD1400">
        <v>2.4</v>
      </c>
      <c r="BE1400">
        <v>2.4</v>
      </c>
      <c r="BF1400" t="s">
        <v>303</v>
      </c>
      <c r="BG1400" t="s">
        <v>99</v>
      </c>
      <c r="BH1400" t="s">
        <v>1352</v>
      </c>
      <c r="BI1400" t="s">
        <v>67</v>
      </c>
      <c r="BJ1400" t="s">
        <v>147</v>
      </c>
      <c r="BK1400" t="s">
        <v>67</v>
      </c>
      <c r="BL1400" t="s">
        <v>179</v>
      </c>
      <c r="BM1400" t="s">
        <v>67</v>
      </c>
      <c r="BN1400">
        <v>6.75</v>
      </c>
      <c r="BO1400">
        <v>0.2</v>
      </c>
      <c r="BP1400">
        <v>1.2</v>
      </c>
      <c r="BQ1400" t="s">
        <v>148</v>
      </c>
      <c r="BR1400" t="s">
        <v>1498</v>
      </c>
      <c r="BS1400" t="s">
        <v>133</v>
      </c>
      <c r="BT1400" t="s">
        <v>98</v>
      </c>
      <c r="BU1400">
        <v>-1.25</v>
      </c>
      <c r="BV1400">
        <v>-1</v>
      </c>
    </row>
    <row r="1401" spans="1:74" x14ac:dyDescent="0.25">
      <c r="A1401" t="s">
        <v>170</v>
      </c>
      <c r="B1401" t="s">
        <v>171</v>
      </c>
      <c r="C1401" t="s">
        <v>165</v>
      </c>
      <c r="D1401">
        <v>2.1</v>
      </c>
      <c r="E1401">
        <v>0.14000000000000001</v>
      </c>
      <c r="F1401" t="s">
        <v>67</v>
      </c>
      <c r="G1401" t="s">
        <v>73</v>
      </c>
      <c r="H1401">
        <v>199</v>
      </c>
      <c r="I1401">
        <v>1.1299999999999999</v>
      </c>
      <c r="J1401" t="s">
        <v>106</v>
      </c>
      <c r="K1401" t="s">
        <v>67</v>
      </c>
      <c r="L1401">
        <v>0</v>
      </c>
      <c r="M1401" t="s">
        <v>116</v>
      </c>
      <c r="N1401" t="s">
        <v>315</v>
      </c>
      <c r="O1401">
        <v>-1.4</v>
      </c>
      <c r="P1401">
        <v>-1.5</v>
      </c>
      <c r="Q1401">
        <v>-1.28</v>
      </c>
      <c r="R1401" t="s">
        <v>142</v>
      </c>
      <c r="S1401">
        <v>5.9</v>
      </c>
      <c r="T1401" t="s">
        <v>65</v>
      </c>
      <c r="U1401" t="s">
        <v>1496</v>
      </c>
      <c r="V1401" t="s">
        <v>108</v>
      </c>
      <c r="W1401" t="s">
        <v>170</v>
      </c>
      <c r="X1401">
        <v>0.16</v>
      </c>
      <c r="Y1401" t="s">
        <v>67</v>
      </c>
      <c r="Z1401">
        <v>-0.99</v>
      </c>
      <c r="AA1401" t="s">
        <v>65</v>
      </c>
      <c r="AB1401" t="s">
        <v>316</v>
      </c>
      <c r="AC1401">
        <v>-1.5</v>
      </c>
      <c r="AD1401">
        <v>2021</v>
      </c>
      <c r="AE1401">
        <v>175</v>
      </c>
      <c r="AF1401">
        <v>350</v>
      </c>
      <c r="AG1401" t="s">
        <v>93</v>
      </c>
      <c r="AH1401" t="s">
        <v>66</v>
      </c>
      <c r="AI1401">
        <v>1536</v>
      </c>
      <c r="AJ1401">
        <v>0.38</v>
      </c>
      <c r="AK1401" t="s">
        <v>109</v>
      </c>
      <c r="AL1401">
        <v>457905</v>
      </c>
      <c r="AM1401" t="s">
        <v>1497</v>
      </c>
      <c r="AN1401" t="s">
        <v>67</v>
      </c>
      <c r="AO1401" t="s">
        <v>123</v>
      </c>
      <c r="AP1401" t="s">
        <v>124</v>
      </c>
      <c r="AQ1401" t="s">
        <v>68</v>
      </c>
      <c r="AR1401" t="s">
        <v>93</v>
      </c>
      <c r="AS1401" t="s">
        <v>67</v>
      </c>
      <c r="AT1401" t="s">
        <v>146</v>
      </c>
      <c r="AU1401" t="s">
        <v>125</v>
      </c>
      <c r="AV1401" t="s">
        <v>67</v>
      </c>
      <c r="AW1401" t="s">
        <v>126</v>
      </c>
      <c r="AX1401" t="s">
        <v>371</v>
      </c>
      <c r="AY1401" t="s">
        <v>110</v>
      </c>
      <c r="AZ1401">
        <v>831</v>
      </c>
      <c r="BA1401" t="s">
        <v>67</v>
      </c>
      <c r="BB1401">
        <v>0</v>
      </c>
      <c r="BC1401">
        <v>0.22</v>
      </c>
      <c r="BD1401">
        <v>2.4</v>
      </c>
      <c r="BE1401">
        <v>2.4</v>
      </c>
      <c r="BF1401" t="s">
        <v>303</v>
      </c>
      <c r="BG1401" t="s">
        <v>99</v>
      </c>
      <c r="BH1401" t="s">
        <v>1352</v>
      </c>
      <c r="BI1401" t="s">
        <v>67</v>
      </c>
      <c r="BJ1401" t="s">
        <v>147</v>
      </c>
      <c r="BK1401" t="s">
        <v>67</v>
      </c>
      <c r="BL1401" t="s">
        <v>179</v>
      </c>
      <c r="BM1401" t="s">
        <v>67</v>
      </c>
      <c r="BN1401">
        <v>27.69</v>
      </c>
      <c r="BO1401">
        <v>0.25</v>
      </c>
      <c r="BP1401">
        <v>1.2</v>
      </c>
      <c r="BQ1401" t="s">
        <v>148</v>
      </c>
      <c r="BR1401" t="s">
        <v>1498</v>
      </c>
      <c r="BS1401" t="s">
        <v>133</v>
      </c>
      <c r="BT1401" t="s">
        <v>98</v>
      </c>
      <c r="BU1401">
        <v>-1.25</v>
      </c>
      <c r="BV1401">
        <v>-1</v>
      </c>
    </row>
    <row r="1402" spans="1:74" x14ac:dyDescent="0.25">
      <c r="A1402" t="s">
        <v>170</v>
      </c>
      <c r="B1402" t="s">
        <v>171</v>
      </c>
      <c r="C1402" t="s">
        <v>165</v>
      </c>
      <c r="D1402">
        <v>1.8</v>
      </c>
      <c r="E1402">
        <v>0.11</v>
      </c>
      <c r="F1402" t="s">
        <v>67</v>
      </c>
      <c r="G1402" t="s">
        <v>73</v>
      </c>
      <c r="H1402">
        <v>199</v>
      </c>
      <c r="I1402">
        <v>1.1299999999999999</v>
      </c>
      <c r="J1402" t="s">
        <v>106</v>
      </c>
      <c r="K1402" t="s">
        <v>67</v>
      </c>
      <c r="L1402">
        <v>0</v>
      </c>
      <c r="M1402" t="s">
        <v>116</v>
      </c>
      <c r="N1402" t="s">
        <v>315</v>
      </c>
      <c r="O1402">
        <v>-1.4</v>
      </c>
      <c r="P1402">
        <v>-1.4</v>
      </c>
      <c r="Q1402">
        <v>-1.19</v>
      </c>
      <c r="R1402" t="s">
        <v>142</v>
      </c>
      <c r="S1402">
        <v>5.8</v>
      </c>
      <c r="T1402" t="s">
        <v>65</v>
      </c>
      <c r="U1402" t="s">
        <v>1496</v>
      </c>
      <c r="V1402" t="s">
        <v>108</v>
      </c>
      <c r="W1402" t="s">
        <v>170</v>
      </c>
      <c r="X1402">
        <v>0.12</v>
      </c>
      <c r="Y1402" t="s">
        <v>67</v>
      </c>
      <c r="Z1402">
        <v>-0.97</v>
      </c>
      <c r="AA1402" t="s">
        <v>65</v>
      </c>
      <c r="AB1402" t="s">
        <v>316</v>
      </c>
      <c r="AC1402">
        <v>-1.4</v>
      </c>
      <c r="AD1402">
        <v>2021</v>
      </c>
      <c r="AE1402">
        <v>167.8</v>
      </c>
      <c r="AF1402">
        <v>336</v>
      </c>
      <c r="AG1402" t="s">
        <v>93</v>
      </c>
      <c r="AH1402" t="s">
        <v>66</v>
      </c>
      <c r="AI1402">
        <v>1536</v>
      </c>
      <c r="AJ1402">
        <v>0.3</v>
      </c>
      <c r="AK1402" t="s">
        <v>109</v>
      </c>
      <c r="AL1402">
        <v>457906</v>
      </c>
      <c r="AM1402" t="s">
        <v>1497</v>
      </c>
      <c r="AN1402" t="s">
        <v>67</v>
      </c>
      <c r="AO1402" t="s">
        <v>123</v>
      </c>
      <c r="AP1402" t="s">
        <v>124</v>
      </c>
      <c r="AQ1402" t="s">
        <v>68</v>
      </c>
      <c r="AR1402" t="s">
        <v>93</v>
      </c>
      <c r="AS1402" t="s">
        <v>67</v>
      </c>
      <c r="AT1402" t="s">
        <v>146</v>
      </c>
      <c r="AU1402" t="s">
        <v>125</v>
      </c>
      <c r="AV1402" t="s">
        <v>67</v>
      </c>
      <c r="AW1402" t="s">
        <v>126</v>
      </c>
      <c r="AX1402" t="s">
        <v>371</v>
      </c>
      <c r="AY1402" t="s">
        <v>110</v>
      </c>
      <c r="AZ1402">
        <v>832</v>
      </c>
      <c r="BA1402" t="s">
        <v>67</v>
      </c>
      <c r="BB1402">
        <v>0</v>
      </c>
      <c r="BC1402">
        <v>0.21</v>
      </c>
      <c r="BD1402">
        <v>2.4</v>
      </c>
      <c r="BE1402">
        <v>2.4</v>
      </c>
      <c r="BF1402" t="s">
        <v>303</v>
      </c>
      <c r="BG1402" t="s">
        <v>99</v>
      </c>
      <c r="BH1402" t="s">
        <v>1352</v>
      </c>
      <c r="BI1402" t="s">
        <v>67</v>
      </c>
      <c r="BJ1402" t="s">
        <v>147</v>
      </c>
      <c r="BK1402" t="s">
        <v>67</v>
      </c>
      <c r="BL1402" t="s">
        <v>179</v>
      </c>
      <c r="BM1402" t="s">
        <v>67</v>
      </c>
      <c r="BN1402">
        <v>20.85</v>
      </c>
      <c r="BO1402">
        <v>0.15</v>
      </c>
      <c r="BP1402">
        <v>1.1000000000000001</v>
      </c>
      <c r="BQ1402" t="s">
        <v>148</v>
      </c>
      <c r="BR1402" t="s">
        <v>1498</v>
      </c>
      <c r="BS1402" t="s">
        <v>133</v>
      </c>
      <c r="BT1402" t="s">
        <v>98</v>
      </c>
      <c r="BU1402">
        <v>-1.25</v>
      </c>
      <c r="BV1402">
        <v>-1</v>
      </c>
    </row>
    <row r="1403" spans="1:74" x14ac:dyDescent="0.25">
      <c r="A1403" t="s">
        <v>170</v>
      </c>
      <c r="B1403" t="s">
        <v>171</v>
      </c>
      <c r="C1403" t="s">
        <v>165</v>
      </c>
      <c r="D1403">
        <v>0.8</v>
      </c>
      <c r="E1403">
        <v>0.09</v>
      </c>
      <c r="F1403" t="s">
        <v>67</v>
      </c>
      <c r="G1403" t="s">
        <v>73</v>
      </c>
      <c r="H1403">
        <v>199</v>
      </c>
      <c r="I1403">
        <v>1.1299999999999999</v>
      </c>
      <c r="J1403" t="s">
        <v>106</v>
      </c>
      <c r="K1403" t="s">
        <v>67</v>
      </c>
      <c r="L1403">
        <v>0</v>
      </c>
      <c r="M1403" t="s">
        <v>116</v>
      </c>
      <c r="N1403" t="s">
        <v>315</v>
      </c>
      <c r="O1403">
        <v>-1.4</v>
      </c>
      <c r="P1403">
        <v>-1.45</v>
      </c>
      <c r="Q1403">
        <v>-1.25</v>
      </c>
      <c r="R1403" t="s">
        <v>142</v>
      </c>
      <c r="S1403">
        <v>5.9</v>
      </c>
      <c r="T1403" t="s">
        <v>65</v>
      </c>
      <c r="U1403" t="s">
        <v>1496</v>
      </c>
      <c r="V1403" t="s">
        <v>108</v>
      </c>
      <c r="W1403" t="s">
        <v>170</v>
      </c>
      <c r="X1403">
        <v>0.1</v>
      </c>
      <c r="Y1403" t="s">
        <v>67</v>
      </c>
      <c r="Z1403">
        <v>-1.03</v>
      </c>
      <c r="AA1403" t="s">
        <v>65</v>
      </c>
      <c r="AB1403" t="s">
        <v>316</v>
      </c>
      <c r="AC1403">
        <v>-1.45</v>
      </c>
      <c r="AD1403">
        <v>2021</v>
      </c>
      <c r="AE1403">
        <v>69.3</v>
      </c>
      <c r="AF1403">
        <v>139</v>
      </c>
      <c r="AG1403" t="s">
        <v>93</v>
      </c>
      <c r="AH1403" t="s">
        <v>66</v>
      </c>
      <c r="AI1403">
        <v>1536</v>
      </c>
      <c r="AJ1403">
        <v>0.33</v>
      </c>
      <c r="AK1403" t="s">
        <v>109</v>
      </c>
      <c r="AL1403">
        <v>457907</v>
      </c>
      <c r="AM1403" t="s">
        <v>1497</v>
      </c>
      <c r="AN1403" t="s">
        <v>67</v>
      </c>
      <c r="AO1403" t="s">
        <v>123</v>
      </c>
      <c r="AP1403" t="s">
        <v>124</v>
      </c>
      <c r="AQ1403" t="s">
        <v>68</v>
      </c>
      <c r="AR1403" t="s">
        <v>93</v>
      </c>
      <c r="AS1403" t="s">
        <v>67</v>
      </c>
      <c r="AT1403" t="s">
        <v>146</v>
      </c>
      <c r="AU1403" t="s">
        <v>125</v>
      </c>
      <c r="AV1403" t="s">
        <v>67</v>
      </c>
      <c r="AW1403" t="s">
        <v>126</v>
      </c>
      <c r="AX1403" t="s">
        <v>371</v>
      </c>
      <c r="AY1403" t="s">
        <v>110</v>
      </c>
      <c r="AZ1403">
        <v>1227</v>
      </c>
      <c r="BA1403" t="s">
        <v>67</v>
      </c>
      <c r="BB1403">
        <v>0</v>
      </c>
      <c r="BC1403">
        <v>0.2</v>
      </c>
      <c r="BD1403">
        <v>2.4</v>
      </c>
      <c r="BE1403">
        <v>2.4</v>
      </c>
      <c r="BF1403" t="s">
        <v>303</v>
      </c>
      <c r="BG1403" t="s">
        <v>99</v>
      </c>
      <c r="BH1403" t="s">
        <v>1352</v>
      </c>
      <c r="BI1403" t="s">
        <v>67</v>
      </c>
      <c r="BJ1403" t="s">
        <v>147</v>
      </c>
      <c r="BK1403" t="s">
        <v>67</v>
      </c>
      <c r="BL1403" t="s">
        <v>179</v>
      </c>
      <c r="BM1403" t="s">
        <v>67</v>
      </c>
      <c r="BN1403">
        <v>7.05</v>
      </c>
      <c r="BO1403">
        <v>0.2</v>
      </c>
      <c r="BP1403">
        <v>1.2</v>
      </c>
      <c r="BQ1403" t="s">
        <v>148</v>
      </c>
      <c r="BR1403" t="s">
        <v>1498</v>
      </c>
      <c r="BS1403" t="s">
        <v>133</v>
      </c>
      <c r="BT1403" t="s">
        <v>98</v>
      </c>
      <c r="BU1403">
        <v>-1.25</v>
      </c>
      <c r="BV1403">
        <v>-1</v>
      </c>
    </row>
    <row r="1404" spans="1:74" x14ac:dyDescent="0.25">
      <c r="A1404" t="s">
        <v>140</v>
      </c>
      <c r="B1404" t="s">
        <v>103</v>
      </c>
      <c r="C1404" t="s">
        <v>141</v>
      </c>
      <c r="D1404">
        <v>3.1</v>
      </c>
      <c r="E1404">
        <v>0.17</v>
      </c>
      <c r="F1404" t="s">
        <v>67</v>
      </c>
      <c r="G1404" t="s">
        <v>88</v>
      </c>
      <c r="H1404">
        <v>199</v>
      </c>
      <c r="I1404">
        <v>1.1299999999999999</v>
      </c>
      <c r="J1404" t="s">
        <v>106</v>
      </c>
      <c r="K1404" t="s">
        <v>67</v>
      </c>
      <c r="L1404">
        <v>0</v>
      </c>
      <c r="M1404" t="s">
        <v>116</v>
      </c>
      <c r="N1404" t="s">
        <v>107</v>
      </c>
      <c r="O1404">
        <v>-1.65</v>
      </c>
      <c r="P1404">
        <v>-1.61</v>
      </c>
      <c r="Q1404">
        <v>-1.44</v>
      </c>
      <c r="R1404" t="s">
        <v>142</v>
      </c>
      <c r="S1404">
        <v>6.3</v>
      </c>
      <c r="T1404" t="s">
        <v>65</v>
      </c>
      <c r="U1404" t="s">
        <v>1499</v>
      </c>
      <c r="V1404" t="s">
        <v>108</v>
      </c>
      <c r="W1404" t="s">
        <v>140</v>
      </c>
      <c r="X1404">
        <v>0.19</v>
      </c>
      <c r="Y1404" t="s">
        <v>67</v>
      </c>
      <c r="Z1404">
        <v>-1</v>
      </c>
      <c r="AA1404" t="s">
        <v>65</v>
      </c>
      <c r="AB1404" t="s">
        <v>92</v>
      </c>
      <c r="AC1404">
        <v>-1.61</v>
      </c>
      <c r="AD1404">
        <v>2021</v>
      </c>
      <c r="AE1404">
        <v>161.4</v>
      </c>
      <c r="AF1404">
        <v>323</v>
      </c>
      <c r="AG1404" t="s">
        <v>93</v>
      </c>
      <c r="AH1404" t="s">
        <v>66</v>
      </c>
      <c r="AI1404">
        <v>1536</v>
      </c>
      <c r="AJ1404">
        <v>0.81</v>
      </c>
      <c r="AK1404" t="s">
        <v>109</v>
      </c>
      <c r="AL1404">
        <v>457911</v>
      </c>
      <c r="AM1404" t="s">
        <v>1500</v>
      </c>
      <c r="AN1404" t="s">
        <v>67</v>
      </c>
      <c r="AO1404" t="s">
        <v>123</v>
      </c>
      <c r="AP1404" t="s">
        <v>124</v>
      </c>
      <c r="AQ1404" t="s">
        <v>68</v>
      </c>
      <c r="AR1404" t="s">
        <v>93</v>
      </c>
      <c r="AS1404" t="s">
        <v>67</v>
      </c>
      <c r="AT1404" t="s">
        <v>146</v>
      </c>
      <c r="AU1404" t="s">
        <v>125</v>
      </c>
      <c r="AV1404" t="s">
        <v>67</v>
      </c>
      <c r="AW1404" t="s">
        <v>126</v>
      </c>
      <c r="AX1404" t="s">
        <v>151</v>
      </c>
      <c r="AY1404" t="s">
        <v>110</v>
      </c>
      <c r="AZ1404">
        <v>405</v>
      </c>
      <c r="BA1404" t="s">
        <v>67</v>
      </c>
      <c r="BB1404">
        <v>0</v>
      </c>
      <c r="BC1404">
        <v>0.17</v>
      </c>
      <c r="BD1404">
        <v>2.2000000000000002</v>
      </c>
      <c r="BE1404">
        <v>2.2000000000000002</v>
      </c>
      <c r="BF1404" t="s">
        <v>128</v>
      </c>
      <c r="BG1404" t="s">
        <v>128</v>
      </c>
      <c r="BH1404" t="s">
        <v>1352</v>
      </c>
      <c r="BI1404" t="s">
        <v>67</v>
      </c>
      <c r="BJ1404" t="s">
        <v>147</v>
      </c>
      <c r="BK1404" t="s">
        <v>67</v>
      </c>
      <c r="BL1404" t="s">
        <v>130</v>
      </c>
      <c r="BM1404" t="s">
        <v>67</v>
      </c>
      <c r="BN1404">
        <v>31.01</v>
      </c>
      <c r="BO1404">
        <v>0.36</v>
      </c>
      <c r="BP1404">
        <v>1.9</v>
      </c>
      <c r="BQ1404" t="s">
        <v>148</v>
      </c>
      <c r="BR1404" t="s">
        <v>1501</v>
      </c>
      <c r="BS1404" t="s">
        <v>133</v>
      </c>
      <c r="BT1404" t="s">
        <v>98</v>
      </c>
      <c r="BU1404">
        <v>-1.25</v>
      </c>
      <c r="BV1404">
        <v>-1</v>
      </c>
    </row>
    <row r="1405" spans="1:74" x14ac:dyDescent="0.25">
      <c r="A1405" t="s">
        <v>140</v>
      </c>
      <c r="B1405" t="s">
        <v>103</v>
      </c>
      <c r="C1405" t="s">
        <v>141</v>
      </c>
      <c r="D1405">
        <v>2.5</v>
      </c>
      <c r="E1405">
        <v>0.13</v>
      </c>
      <c r="F1405">
        <v>0.22</v>
      </c>
      <c r="G1405" t="s">
        <v>88</v>
      </c>
      <c r="H1405">
        <v>199</v>
      </c>
      <c r="I1405">
        <v>1.1299999999999999</v>
      </c>
      <c r="J1405" t="s">
        <v>106</v>
      </c>
      <c r="K1405" t="s">
        <v>67</v>
      </c>
      <c r="L1405">
        <v>0</v>
      </c>
      <c r="M1405" t="s">
        <v>116</v>
      </c>
      <c r="N1405" t="s">
        <v>107</v>
      </c>
      <c r="O1405">
        <v>-1.65</v>
      </c>
      <c r="P1405">
        <v>-1.52</v>
      </c>
      <c r="Q1405">
        <v>-1.3</v>
      </c>
      <c r="R1405" t="s">
        <v>142</v>
      </c>
      <c r="S1405">
        <v>5.7</v>
      </c>
      <c r="T1405" t="s">
        <v>65</v>
      </c>
      <c r="U1405" t="s">
        <v>1499</v>
      </c>
      <c r="V1405" t="s">
        <v>108</v>
      </c>
      <c r="W1405" t="s">
        <v>140</v>
      </c>
      <c r="X1405">
        <v>0.15</v>
      </c>
      <c r="Y1405">
        <v>0.24</v>
      </c>
      <c r="Z1405">
        <v>-0.96</v>
      </c>
      <c r="AA1405" t="s">
        <v>65</v>
      </c>
      <c r="AB1405" t="s">
        <v>92</v>
      </c>
      <c r="AC1405">
        <v>-1.52</v>
      </c>
      <c r="AD1405">
        <v>2021</v>
      </c>
      <c r="AE1405">
        <v>190.4</v>
      </c>
      <c r="AF1405">
        <v>381</v>
      </c>
      <c r="AG1405" t="s">
        <v>93</v>
      </c>
      <c r="AH1405" t="s">
        <v>66</v>
      </c>
      <c r="AI1405">
        <v>1536</v>
      </c>
      <c r="AJ1405">
        <v>0.45</v>
      </c>
      <c r="AK1405" t="s">
        <v>109</v>
      </c>
      <c r="AL1405">
        <v>457912</v>
      </c>
      <c r="AM1405" t="s">
        <v>1500</v>
      </c>
      <c r="AN1405" t="s">
        <v>67</v>
      </c>
      <c r="AO1405" t="s">
        <v>123</v>
      </c>
      <c r="AP1405" t="s">
        <v>124</v>
      </c>
      <c r="AQ1405" t="s">
        <v>68</v>
      </c>
      <c r="AR1405" t="s">
        <v>93</v>
      </c>
      <c r="AS1405" t="s">
        <v>67</v>
      </c>
      <c r="AT1405" t="s">
        <v>146</v>
      </c>
      <c r="AU1405" t="s">
        <v>125</v>
      </c>
      <c r="AV1405" t="s">
        <v>67</v>
      </c>
      <c r="AW1405" t="s">
        <v>126</v>
      </c>
      <c r="AX1405" t="s">
        <v>151</v>
      </c>
      <c r="AY1405" t="s">
        <v>110</v>
      </c>
      <c r="AZ1405">
        <v>406</v>
      </c>
      <c r="BA1405" t="s">
        <v>67</v>
      </c>
      <c r="BB1405">
        <v>0</v>
      </c>
      <c r="BC1405">
        <v>0.22</v>
      </c>
      <c r="BD1405">
        <v>2.2000000000000002</v>
      </c>
      <c r="BE1405">
        <v>2.2000000000000002</v>
      </c>
      <c r="BF1405" t="s">
        <v>128</v>
      </c>
      <c r="BG1405" t="s">
        <v>128</v>
      </c>
      <c r="BH1405" t="s">
        <v>1352</v>
      </c>
      <c r="BI1405" t="s">
        <v>67</v>
      </c>
      <c r="BJ1405" t="s">
        <v>147</v>
      </c>
      <c r="BK1405" t="s">
        <v>67</v>
      </c>
      <c r="BL1405" t="s">
        <v>130</v>
      </c>
      <c r="BM1405">
        <v>45.695999999999998</v>
      </c>
      <c r="BN1405">
        <v>27.97</v>
      </c>
      <c r="BO1405">
        <v>0.27</v>
      </c>
      <c r="BP1405">
        <v>1.3</v>
      </c>
      <c r="BQ1405" t="s">
        <v>148</v>
      </c>
      <c r="BR1405" t="s">
        <v>1501</v>
      </c>
      <c r="BS1405" t="s">
        <v>133</v>
      </c>
      <c r="BT1405" t="s">
        <v>98</v>
      </c>
      <c r="BU1405">
        <v>-1.25</v>
      </c>
      <c r="BV1405">
        <v>-1</v>
      </c>
    </row>
    <row r="1406" spans="1:74" x14ac:dyDescent="0.25">
      <c r="A1406" t="s">
        <v>140</v>
      </c>
      <c r="B1406" t="s">
        <v>103</v>
      </c>
      <c r="C1406" t="s">
        <v>141</v>
      </c>
      <c r="D1406">
        <v>2.6</v>
      </c>
      <c r="E1406">
        <v>0.17</v>
      </c>
      <c r="F1406">
        <v>0.28999999999999998</v>
      </c>
      <c r="G1406" t="s">
        <v>88</v>
      </c>
      <c r="H1406">
        <v>199</v>
      </c>
      <c r="I1406">
        <v>1.1299999999999999</v>
      </c>
      <c r="J1406" t="s">
        <v>106</v>
      </c>
      <c r="K1406" t="s">
        <v>67</v>
      </c>
      <c r="L1406">
        <v>0</v>
      </c>
      <c r="M1406" t="s">
        <v>116</v>
      </c>
      <c r="N1406" t="s">
        <v>107</v>
      </c>
      <c r="O1406">
        <v>-1.65</v>
      </c>
      <c r="P1406">
        <v>-1.49</v>
      </c>
      <c r="Q1406">
        <v>-1.31</v>
      </c>
      <c r="R1406" t="s">
        <v>142</v>
      </c>
      <c r="S1406">
        <v>5.8</v>
      </c>
      <c r="T1406" t="s">
        <v>65</v>
      </c>
      <c r="U1406" t="s">
        <v>1499</v>
      </c>
      <c r="V1406" t="s">
        <v>108</v>
      </c>
      <c r="W1406" t="s">
        <v>140</v>
      </c>
      <c r="X1406">
        <v>0.19</v>
      </c>
      <c r="Y1406">
        <v>0.31</v>
      </c>
      <c r="Z1406">
        <v>-0.97</v>
      </c>
      <c r="AA1406" t="s">
        <v>65</v>
      </c>
      <c r="AB1406" t="s">
        <v>92</v>
      </c>
      <c r="AC1406">
        <v>-1.49</v>
      </c>
      <c r="AD1406">
        <v>2021</v>
      </c>
      <c r="AE1406">
        <v>189.2</v>
      </c>
      <c r="AF1406">
        <v>378</v>
      </c>
      <c r="AG1406" t="s">
        <v>93</v>
      </c>
      <c r="AH1406" t="s">
        <v>66</v>
      </c>
      <c r="AI1406">
        <v>1536</v>
      </c>
      <c r="AJ1406">
        <v>0.49</v>
      </c>
      <c r="AK1406" t="s">
        <v>109</v>
      </c>
      <c r="AL1406">
        <v>457913</v>
      </c>
      <c r="AM1406" t="s">
        <v>1500</v>
      </c>
      <c r="AN1406" t="s">
        <v>67</v>
      </c>
      <c r="AO1406" t="s">
        <v>123</v>
      </c>
      <c r="AP1406" t="s">
        <v>124</v>
      </c>
      <c r="AQ1406" t="s">
        <v>68</v>
      </c>
      <c r="AR1406" t="s">
        <v>93</v>
      </c>
      <c r="AS1406" t="s">
        <v>67</v>
      </c>
      <c r="AT1406" t="s">
        <v>146</v>
      </c>
      <c r="AU1406" t="s">
        <v>125</v>
      </c>
      <c r="AV1406" t="s">
        <v>67</v>
      </c>
      <c r="AW1406" t="s">
        <v>126</v>
      </c>
      <c r="AX1406" t="s">
        <v>151</v>
      </c>
      <c r="AY1406" t="s">
        <v>110</v>
      </c>
      <c r="AZ1406">
        <v>407</v>
      </c>
      <c r="BA1406" t="s">
        <v>67</v>
      </c>
      <c r="BB1406">
        <v>0</v>
      </c>
      <c r="BC1406">
        <v>0.18</v>
      </c>
      <c r="BD1406">
        <v>2.2000000000000002</v>
      </c>
      <c r="BE1406">
        <v>2.2000000000000002</v>
      </c>
      <c r="BF1406" t="s">
        <v>128</v>
      </c>
      <c r="BG1406" t="s">
        <v>128</v>
      </c>
      <c r="BH1406" t="s">
        <v>1352</v>
      </c>
      <c r="BI1406" t="s">
        <v>67</v>
      </c>
      <c r="BJ1406" t="s">
        <v>147</v>
      </c>
      <c r="BK1406" t="s">
        <v>67</v>
      </c>
      <c r="BL1406" t="s">
        <v>130</v>
      </c>
      <c r="BM1406">
        <v>58.652000000000001</v>
      </c>
      <c r="BN1406">
        <v>36.340000000000003</v>
      </c>
      <c r="BO1406">
        <v>0.24</v>
      </c>
      <c r="BP1406">
        <v>1.4</v>
      </c>
      <c r="BQ1406" t="s">
        <v>148</v>
      </c>
      <c r="BR1406" t="s">
        <v>1501</v>
      </c>
      <c r="BS1406" t="s">
        <v>133</v>
      </c>
      <c r="BT1406" t="s">
        <v>98</v>
      </c>
      <c r="BU1406">
        <v>-1.25</v>
      </c>
      <c r="BV1406">
        <v>-1</v>
      </c>
    </row>
    <row r="1407" spans="1:74" x14ac:dyDescent="0.25">
      <c r="A1407" t="s">
        <v>140</v>
      </c>
      <c r="B1407" t="s">
        <v>103</v>
      </c>
      <c r="C1407" t="s">
        <v>141</v>
      </c>
      <c r="D1407">
        <v>3</v>
      </c>
      <c r="E1407">
        <v>0.15</v>
      </c>
      <c r="F1407">
        <v>0.28999999999999998</v>
      </c>
      <c r="G1407" t="s">
        <v>88</v>
      </c>
      <c r="H1407">
        <v>199</v>
      </c>
      <c r="I1407">
        <v>1.1299999999999999</v>
      </c>
      <c r="J1407" t="s">
        <v>106</v>
      </c>
      <c r="K1407" t="s">
        <v>67</v>
      </c>
      <c r="L1407">
        <v>0</v>
      </c>
      <c r="M1407" t="s">
        <v>116</v>
      </c>
      <c r="N1407" t="s">
        <v>107</v>
      </c>
      <c r="O1407">
        <v>-1.65</v>
      </c>
      <c r="P1407">
        <v>-1.48</v>
      </c>
      <c r="Q1407">
        <v>-1.33</v>
      </c>
      <c r="R1407" t="s">
        <v>142</v>
      </c>
      <c r="S1407">
        <v>6</v>
      </c>
      <c r="T1407" t="s">
        <v>65</v>
      </c>
      <c r="U1407" t="s">
        <v>1499</v>
      </c>
      <c r="V1407" t="s">
        <v>108</v>
      </c>
      <c r="W1407" t="s">
        <v>140</v>
      </c>
      <c r="X1407">
        <v>0.17</v>
      </c>
      <c r="Y1407">
        <v>0.31</v>
      </c>
      <c r="Z1407">
        <v>-0.97</v>
      </c>
      <c r="AA1407" t="s">
        <v>65</v>
      </c>
      <c r="AB1407" t="s">
        <v>92</v>
      </c>
      <c r="AC1407">
        <v>-1.48</v>
      </c>
      <c r="AD1407">
        <v>2021</v>
      </c>
      <c r="AE1407">
        <v>190.4</v>
      </c>
      <c r="AF1407">
        <v>381</v>
      </c>
      <c r="AG1407" t="s">
        <v>93</v>
      </c>
      <c r="AH1407" t="s">
        <v>66</v>
      </c>
      <c r="AI1407">
        <v>1536</v>
      </c>
      <c r="AJ1407">
        <v>0.54</v>
      </c>
      <c r="AK1407" t="s">
        <v>109</v>
      </c>
      <c r="AL1407">
        <v>457914</v>
      </c>
      <c r="AM1407" t="s">
        <v>1500</v>
      </c>
      <c r="AN1407" t="s">
        <v>67</v>
      </c>
      <c r="AO1407" t="s">
        <v>123</v>
      </c>
      <c r="AP1407" t="s">
        <v>124</v>
      </c>
      <c r="AQ1407" t="s">
        <v>68</v>
      </c>
      <c r="AR1407" t="s">
        <v>93</v>
      </c>
      <c r="AS1407" t="s">
        <v>67</v>
      </c>
      <c r="AT1407" t="s">
        <v>146</v>
      </c>
      <c r="AU1407" t="s">
        <v>125</v>
      </c>
      <c r="AV1407" t="s">
        <v>67</v>
      </c>
      <c r="AW1407" t="s">
        <v>126</v>
      </c>
      <c r="AX1407" t="s">
        <v>151</v>
      </c>
      <c r="AY1407" t="s">
        <v>110</v>
      </c>
      <c r="AZ1407">
        <v>408</v>
      </c>
      <c r="BA1407" t="s">
        <v>67</v>
      </c>
      <c r="BB1407">
        <v>0</v>
      </c>
      <c r="BC1407">
        <v>0.15</v>
      </c>
      <c r="BD1407">
        <v>2.2000000000000002</v>
      </c>
      <c r="BE1407">
        <v>2.2000000000000002</v>
      </c>
      <c r="BF1407" t="s">
        <v>128</v>
      </c>
      <c r="BG1407" t="s">
        <v>128</v>
      </c>
      <c r="BH1407" t="s">
        <v>1352</v>
      </c>
      <c r="BI1407" t="s">
        <v>67</v>
      </c>
      <c r="BJ1407" t="s">
        <v>147</v>
      </c>
      <c r="BK1407" t="s">
        <v>67</v>
      </c>
      <c r="BL1407" t="s">
        <v>130</v>
      </c>
      <c r="BM1407">
        <v>59.024000000000001</v>
      </c>
      <c r="BN1407">
        <v>32.28</v>
      </c>
      <c r="BO1407">
        <v>0.23</v>
      </c>
      <c r="BP1407">
        <v>1.6</v>
      </c>
      <c r="BQ1407" t="s">
        <v>148</v>
      </c>
      <c r="BR1407" t="s">
        <v>1502</v>
      </c>
      <c r="BS1407" t="s">
        <v>133</v>
      </c>
      <c r="BT1407" t="s">
        <v>98</v>
      </c>
      <c r="BU1407">
        <v>-1.25</v>
      </c>
      <c r="BV1407">
        <v>-1</v>
      </c>
    </row>
    <row r="1408" spans="1:74" x14ac:dyDescent="0.25">
      <c r="A1408" t="s">
        <v>140</v>
      </c>
      <c r="B1408" t="s">
        <v>103</v>
      </c>
      <c r="C1408" t="s">
        <v>141</v>
      </c>
      <c r="D1408">
        <v>1.5</v>
      </c>
      <c r="E1408">
        <v>0.11</v>
      </c>
      <c r="F1408">
        <v>0.19</v>
      </c>
      <c r="G1408" t="s">
        <v>88</v>
      </c>
      <c r="H1408">
        <v>199</v>
      </c>
      <c r="I1408">
        <v>1.1299999999999999</v>
      </c>
      <c r="J1408" t="s">
        <v>106</v>
      </c>
      <c r="K1408" t="s">
        <v>67</v>
      </c>
      <c r="L1408">
        <v>0</v>
      </c>
      <c r="M1408" t="s">
        <v>116</v>
      </c>
      <c r="N1408" t="s">
        <v>107</v>
      </c>
      <c r="O1408">
        <v>-1.65</v>
      </c>
      <c r="P1408">
        <v>-1.52</v>
      </c>
      <c r="Q1408">
        <v>-1.31</v>
      </c>
      <c r="R1408" t="s">
        <v>142</v>
      </c>
      <c r="S1408">
        <v>5.5</v>
      </c>
      <c r="T1408" t="s">
        <v>65</v>
      </c>
      <c r="U1408" t="s">
        <v>1499</v>
      </c>
      <c r="V1408" t="s">
        <v>108</v>
      </c>
      <c r="W1408" t="s">
        <v>140</v>
      </c>
      <c r="X1408">
        <v>0.12</v>
      </c>
      <c r="Y1408">
        <v>0.2</v>
      </c>
      <c r="Z1408">
        <v>-0.98</v>
      </c>
      <c r="AA1408" t="s">
        <v>65</v>
      </c>
      <c r="AB1408" t="s">
        <v>92</v>
      </c>
      <c r="AC1408">
        <v>-1.52</v>
      </c>
      <c r="AD1408">
        <v>2021</v>
      </c>
      <c r="AE1408">
        <v>138</v>
      </c>
      <c r="AF1408">
        <v>276</v>
      </c>
      <c r="AG1408" t="s">
        <v>93</v>
      </c>
      <c r="AH1408" t="s">
        <v>66</v>
      </c>
      <c r="AI1408">
        <v>1536</v>
      </c>
      <c r="AJ1408">
        <v>0.41</v>
      </c>
      <c r="AK1408" t="s">
        <v>109</v>
      </c>
      <c r="AL1408">
        <v>457915</v>
      </c>
      <c r="AM1408" t="s">
        <v>1500</v>
      </c>
      <c r="AN1408" t="s">
        <v>67</v>
      </c>
      <c r="AO1408" t="s">
        <v>123</v>
      </c>
      <c r="AP1408" t="s">
        <v>124</v>
      </c>
      <c r="AQ1408" t="s">
        <v>68</v>
      </c>
      <c r="AR1408" t="s">
        <v>93</v>
      </c>
      <c r="AS1408" t="s">
        <v>67</v>
      </c>
      <c r="AT1408" t="s">
        <v>146</v>
      </c>
      <c r="AU1408" t="s">
        <v>125</v>
      </c>
      <c r="AV1408" t="s">
        <v>67</v>
      </c>
      <c r="AW1408" t="s">
        <v>126</v>
      </c>
      <c r="AX1408" t="s">
        <v>151</v>
      </c>
      <c r="AY1408" t="s">
        <v>110</v>
      </c>
      <c r="AZ1408">
        <v>409</v>
      </c>
      <c r="BA1408" t="s">
        <v>67</v>
      </c>
      <c r="BB1408">
        <v>0</v>
      </c>
      <c r="BC1408">
        <v>0.21</v>
      </c>
      <c r="BD1408">
        <v>2.2000000000000002</v>
      </c>
      <c r="BE1408">
        <v>2.2000000000000002</v>
      </c>
      <c r="BF1408" t="s">
        <v>128</v>
      </c>
      <c r="BG1408" t="s">
        <v>128</v>
      </c>
      <c r="BH1408" t="s">
        <v>1352</v>
      </c>
      <c r="BI1408" t="s">
        <v>67</v>
      </c>
      <c r="BJ1408" t="s">
        <v>147</v>
      </c>
      <c r="BK1408" t="s">
        <v>67</v>
      </c>
      <c r="BL1408" t="s">
        <v>130</v>
      </c>
      <c r="BM1408">
        <v>27.6</v>
      </c>
      <c r="BN1408">
        <v>17.149999999999999</v>
      </c>
      <c r="BO1408">
        <v>0.27</v>
      </c>
      <c r="BP1408">
        <v>1.1000000000000001</v>
      </c>
      <c r="BQ1408" t="s">
        <v>148</v>
      </c>
      <c r="BR1408" t="s">
        <v>1502</v>
      </c>
      <c r="BS1408" t="s">
        <v>133</v>
      </c>
      <c r="BT1408" t="s">
        <v>98</v>
      </c>
      <c r="BU1408">
        <v>-1.25</v>
      </c>
      <c r="BV1408">
        <v>-1</v>
      </c>
    </row>
    <row r="1409" spans="1:74" x14ac:dyDescent="0.25">
      <c r="A1409" t="s">
        <v>286</v>
      </c>
      <c r="B1409" t="s">
        <v>171</v>
      </c>
      <c r="C1409" t="s">
        <v>104</v>
      </c>
      <c r="D1409">
        <v>0.9</v>
      </c>
      <c r="E1409">
        <v>0.14000000000000001</v>
      </c>
      <c r="F1409">
        <v>0.35</v>
      </c>
      <c r="G1409" t="s">
        <v>73</v>
      </c>
      <c r="H1409">
        <v>199</v>
      </c>
      <c r="I1409">
        <v>1.1299999999999999</v>
      </c>
      <c r="J1409" t="s">
        <v>89</v>
      </c>
      <c r="K1409" t="s">
        <v>67</v>
      </c>
      <c r="L1409">
        <v>0</v>
      </c>
      <c r="M1409" t="s">
        <v>116</v>
      </c>
      <c r="N1409" t="s">
        <v>160</v>
      </c>
      <c r="O1409">
        <v>-1.65</v>
      </c>
      <c r="P1409">
        <v>-1.47</v>
      </c>
      <c r="Q1409">
        <v>-1.27</v>
      </c>
      <c r="R1409" t="s">
        <v>142</v>
      </c>
      <c r="S1409">
        <v>5.7</v>
      </c>
      <c r="T1409" t="s">
        <v>65</v>
      </c>
      <c r="U1409" t="s">
        <v>1503</v>
      </c>
      <c r="V1409" t="s">
        <v>144</v>
      </c>
      <c r="W1409" t="s">
        <v>286</v>
      </c>
      <c r="X1409">
        <v>0.16</v>
      </c>
      <c r="Y1409">
        <v>0.37</v>
      </c>
      <c r="Z1409">
        <v>-1.01</v>
      </c>
      <c r="AA1409" t="s">
        <v>65</v>
      </c>
      <c r="AB1409" t="s">
        <v>100</v>
      </c>
      <c r="AC1409">
        <v>-1.47</v>
      </c>
      <c r="AD1409">
        <v>2021</v>
      </c>
      <c r="AE1409">
        <v>40.299999999999997</v>
      </c>
      <c r="AF1409">
        <v>81</v>
      </c>
      <c r="AG1409" t="s">
        <v>93</v>
      </c>
      <c r="AH1409" t="s">
        <v>66</v>
      </c>
      <c r="AI1409">
        <v>1536</v>
      </c>
      <c r="AJ1409">
        <v>0.72</v>
      </c>
      <c r="AK1409" t="s">
        <v>109</v>
      </c>
      <c r="AL1409">
        <v>457908</v>
      </c>
      <c r="AM1409" t="s">
        <v>846</v>
      </c>
      <c r="AN1409" t="s">
        <v>67</v>
      </c>
      <c r="AO1409" t="s">
        <v>123</v>
      </c>
      <c r="AP1409" t="s">
        <v>124</v>
      </c>
      <c r="AQ1409" t="s">
        <v>68</v>
      </c>
      <c r="AR1409" t="s">
        <v>93</v>
      </c>
      <c r="AS1409" t="s">
        <v>67</v>
      </c>
      <c r="AT1409" t="s">
        <v>146</v>
      </c>
      <c r="AU1409" t="s">
        <v>125</v>
      </c>
      <c r="AV1409" t="s">
        <v>67</v>
      </c>
      <c r="AW1409" t="s">
        <v>126</v>
      </c>
      <c r="AX1409" t="s">
        <v>285</v>
      </c>
      <c r="AY1409" t="s">
        <v>110</v>
      </c>
      <c r="AZ1409">
        <v>221</v>
      </c>
      <c r="BA1409" t="s">
        <v>67</v>
      </c>
      <c r="BB1409">
        <v>0</v>
      </c>
      <c r="BC1409">
        <v>0.2</v>
      </c>
      <c r="BD1409">
        <v>1.8</v>
      </c>
      <c r="BE1409">
        <v>1.8</v>
      </c>
      <c r="BF1409" t="s">
        <v>70</v>
      </c>
      <c r="BG1409" t="s">
        <v>128</v>
      </c>
      <c r="BH1409" t="s">
        <v>1352</v>
      </c>
      <c r="BI1409" t="s">
        <v>67</v>
      </c>
      <c r="BJ1409" t="s">
        <v>147</v>
      </c>
      <c r="BK1409" t="s">
        <v>67</v>
      </c>
      <c r="BL1409" t="s">
        <v>130</v>
      </c>
      <c r="BM1409">
        <v>14.911</v>
      </c>
      <c r="BN1409">
        <v>6.37</v>
      </c>
      <c r="BO1409">
        <v>0.22</v>
      </c>
      <c r="BP1409">
        <v>2.2000000000000002</v>
      </c>
      <c r="BQ1409" t="s">
        <v>131</v>
      </c>
      <c r="BR1409" t="s">
        <v>139</v>
      </c>
      <c r="BS1409" t="s">
        <v>133</v>
      </c>
      <c r="BT1409" t="s">
        <v>98</v>
      </c>
      <c r="BU1409">
        <v>-1.25</v>
      </c>
      <c r="BV1409">
        <v>-1</v>
      </c>
    </row>
    <row r="1410" spans="1:74" x14ac:dyDescent="0.25">
      <c r="A1410" t="s">
        <v>286</v>
      </c>
      <c r="B1410" t="s">
        <v>171</v>
      </c>
      <c r="C1410" t="s">
        <v>104</v>
      </c>
      <c r="D1410">
        <v>2.9</v>
      </c>
      <c r="E1410">
        <v>0.14000000000000001</v>
      </c>
      <c r="F1410">
        <v>0.35</v>
      </c>
      <c r="G1410" t="s">
        <v>111</v>
      </c>
      <c r="H1410">
        <v>199</v>
      </c>
      <c r="I1410">
        <v>1.1299999999999999</v>
      </c>
      <c r="J1410" t="s">
        <v>106</v>
      </c>
      <c r="K1410" t="s">
        <v>67</v>
      </c>
      <c r="L1410">
        <v>0</v>
      </c>
      <c r="M1410" t="s">
        <v>116</v>
      </c>
      <c r="N1410" t="s">
        <v>107</v>
      </c>
      <c r="O1410">
        <v>-1.65</v>
      </c>
      <c r="P1410">
        <v>-1.47</v>
      </c>
      <c r="Q1410">
        <v>-1.27</v>
      </c>
      <c r="R1410" t="s">
        <v>142</v>
      </c>
      <c r="S1410">
        <v>5.7</v>
      </c>
      <c r="T1410" t="s">
        <v>65</v>
      </c>
      <c r="U1410" t="s">
        <v>1503</v>
      </c>
      <c r="V1410" t="s">
        <v>108</v>
      </c>
      <c r="W1410" t="s">
        <v>286</v>
      </c>
      <c r="X1410">
        <v>0.16</v>
      </c>
      <c r="Y1410">
        <v>0.37</v>
      </c>
      <c r="Z1410">
        <v>-1.01</v>
      </c>
      <c r="AA1410" t="s">
        <v>65</v>
      </c>
      <c r="AB1410" t="s">
        <v>92</v>
      </c>
      <c r="AC1410">
        <v>-1.47</v>
      </c>
      <c r="AD1410">
        <v>2021</v>
      </c>
      <c r="AE1410">
        <v>133.80000000000001</v>
      </c>
      <c r="AF1410">
        <v>268</v>
      </c>
      <c r="AG1410" t="s">
        <v>93</v>
      </c>
      <c r="AH1410" t="s">
        <v>66</v>
      </c>
      <c r="AI1410">
        <v>1536</v>
      </c>
      <c r="AJ1410">
        <v>0.72</v>
      </c>
      <c r="AK1410" t="s">
        <v>109</v>
      </c>
      <c r="AL1410">
        <v>457909</v>
      </c>
      <c r="AM1410" t="s">
        <v>846</v>
      </c>
      <c r="AN1410" t="s">
        <v>67</v>
      </c>
      <c r="AO1410" t="s">
        <v>123</v>
      </c>
      <c r="AP1410" t="s">
        <v>124</v>
      </c>
      <c r="AQ1410" t="s">
        <v>68</v>
      </c>
      <c r="AR1410" t="s">
        <v>93</v>
      </c>
      <c r="AS1410" t="s">
        <v>67</v>
      </c>
      <c r="AT1410" t="s">
        <v>146</v>
      </c>
      <c r="AU1410" t="s">
        <v>125</v>
      </c>
      <c r="AV1410" t="s">
        <v>67</v>
      </c>
      <c r="AW1410" t="s">
        <v>126</v>
      </c>
      <c r="AX1410" t="s">
        <v>156</v>
      </c>
      <c r="AY1410" t="s">
        <v>110</v>
      </c>
      <c r="AZ1410">
        <v>221</v>
      </c>
      <c r="BA1410" t="s">
        <v>67</v>
      </c>
      <c r="BB1410">
        <v>0</v>
      </c>
      <c r="BC1410">
        <v>0.2</v>
      </c>
      <c r="BD1410">
        <v>1.8</v>
      </c>
      <c r="BE1410">
        <v>1.8</v>
      </c>
      <c r="BF1410" t="s">
        <v>70</v>
      </c>
      <c r="BG1410" t="s">
        <v>128</v>
      </c>
      <c r="BH1410" t="s">
        <v>1352</v>
      </c>
      <c r="BI1410" t="s">
        <v>67</v>
      </c>
      <c r="BJ1410" t="s">
        <v>147</v>
      </c>
      <c r="BK1410" t="s">
        <v>67</v>
      </c>
      <c r="BL1410" t="s">
        <v>130</v>
      </c>
      <c r="BM1410">
        <v>49.506</v>
      </c>
      <c r="BN1410">
        <v>21.17</v>
      </c>
      <c r="BO1410">
        <v>0.22</v>
      </c>
      <c r="BP1410">
        <v>2.2000000000000002</v>
      </c>
      <c r="BQ1410" t="s">
        <v>131</v>
      </c>
      <c r="BR1410" t="s">
        <v>139</v>
      </c>
      <c r="BS1410" t="s">
        <v>133</v>
      </c>
      <c r="BT1410" t="s">
        <v>98</v>
      </c>
      <c r="BU1410">
        <v>-1.25</v>
      </c>
      <c r="BV1410">
        <v>-1</v>
      </c>
    </row>
    <row r="1411" spans="1:74" x14ac:dyDescent="0.25">
      <c r="A1411" t="s">
        <v>286</v>
      </c>
      <c r="B1411" t="s">
        <v>171</v>
      </c>
      <c r="C1411" t="s">
        <v>104</v>
      </c>
      <c r="D1411">
        <v>1.2</v>
      </c>
      <c r="E1411">
        <v>0.08</v>
      </c>
      <c r="F1411">
        <v>0.22</v>
      </c>
      <c r="G1411" t="s">
        <v>111</v>
      </c>
      <c r="H1411">
        <v>199</v>
      </c>
      <c r="I1411">
        <v>1.1299999999999999</v>
      </c>
      <c r="J1411" t="s">
        <v>106</v>
      </c>
      <c r="K1411" t="s">
        <v>67</v>
      </c>
      <c r="L1411">
        <v>0</v>
      </c>
      <c r="M1411" t="s">
        <v>116</v>
      </c>
      <c r="N1411" t="s">
        <v>107</v>
      </c>
      <c r="O1411">
        <v>-1.65</v>
      </c>
      <c r="P1411">
        <v>-1.4</v>
      </c>
      <c r="Q1411">
        <v>-1.28</v>
      </c>
      <c r="R1411" t="s">
        <v>142</v>
      </c>
      <c r="S1411">
        <v>4.5999999999999996</v>
      </c>
      <c r="T1411" t="s">
        <v>65</v>
      </c>
      <c r="U1411" t="s">
        <v>1503</v>
      </c>
      <c r="V1411" t="s">
        <v>108</v>
      </c>
      <c r="W1411" t="s">
        <v>286</v>
      </c>
      <c r="X1411">
        <v>0.09</v>
      </c>
      <c r="Y1411">
        <v>0.23</v>
      </c>
      <c r="Z1411">
        <v>-1.04</v>
      </c>
      <c r="AA1411" t="s">
        <v>65</v>
      </c>
      <c r="AB1411" t="s">
        <v>92</v>
      </c>
      <c r="AC1411">
        <v>-1.4</v>
      </c>
      <c r="AD1411">
        <v>2021</v>
      </c>
      <c r="AE1411">
        <v>110.3</v>
      </c>
      <c r="AF1411">
        <v>221</v>
      </c>
      <c r="AG1411" t="s">
        <v>93</v>
      </c>
      <c r="AH1411" t="s">
        <v>66</v>
      </c>
      <c r="AI1411">
        <v>1536</v>
      </c>
      <c r="AJ1411">
        <v>0.31</v>
      </c>
      <c r="AK1411" t="s">
        <v>109</v>
      </c>
      <c r="AL1411">
        <v>457910</v>
      </c>
      <c r="AM1411" t="s">
        <v>846</v>
      </c>
      <c r="AN1411" t="s">
        <v>67</v>
      </c>
      <c r="AO1411" t="s">
        <v>123</v>
      </c>
      <c r="AP1411" t="s">
        <v>124</v>
      </c>
      <c r="AQ1411" t="s">
        <v>68</v>
      </c>
      <c r="AR1411" t="s">
        <v>93</v>
      </c>
      <c r="AS1411" t="s">
        <v>67</v>
      </c>
      <c r="AT1411" t="s">
        <v>146</v>
      </c>
      <c r="AU1411" t="s">
        <v>125</v>
      </c>
      <c r="AV1411" t="s">
        <v>67</v>
      </c>
      <c r="AW1411" t="s">
        <v>126</v>
      </c>
      <c r="AX1411" t="s">
        <v>156</v>
      </c>
      <c r="AY1411" t="s">
        <v>110</v>
      </c>
      <c r="AZ1411">
        <v>1170</v>
      </c>
      <c r="BA1411" t="s">
        <v>67</v>
      </c>
      <c r="BB1411">
        <v>0</v>
      </c>
      <c r="BC1411">
        <v>0.12</v>
      </c>
      <c r="BD1411">
        <v>1.8</v>
      </c>
      <c r="BE1411">
        <v>1.8</v>
      </c>
      <c r="BF1411" t="s">
        <v>70</v>
      </c>
      <c r="BG1411" t="s">
        <v>128</v>
      </c>
      <c r="BH1411" t="s">
        <v>1352</v>
      </c>
      <c r="BI1411" t="s">
        <v>67</v>
      </c>
      <c r="BJ1411" t="s">
        <v>147</v>
      </c>
      <c r="BK1411" t="s">
        <v>67</v>
      </c>
      <c r="BL1411" t="s">
        <v>130</v>
      </c>
      <c r="BM1411">
        <v>25.369</v>
      </c>
      <c r="BN1411">
        <v>9.9700000000000006</v>
      </c>
      <c r="BO1411">
        <v>0.15</v>
      </c>
      <c r="BP1411">
        <v>1.1000000000000001</v>
      </c>
      <c r="BQ1411" t="s">
        <v>148</v>
      </c>
      <c r="BR1411" t="s">
        <v>139</v>
      </c>
      <c r="BS1411" t="s">
        <v>133</v>
      </c>
      <c r="BT1411" t="s">
        <v>98</v>
      </c>
      <c r="BU1411">
        <v>-1.25</v>
      </c>
      <c r="BV1411">
        <v>-1</v>
      </c>
    </row>
    <row r="1412" spans="1:74" x14ac:dyDescent="0.25">
      <c r="A1412" t="s">
        <v>140</v>
      </c>
      <c r="B1412" t="s">
        <v>103</v>
      </c>
      <c r="C1412" t="s">
        <v>141</v>
      </c>
      <c r="D1412">
        <v>2.5</v>
      </c>
      <c r="E1412">
        <v>0.23</v>
      </c>
      <c r="F1412" t="s">
        <v>67</v>
      </c>
      <c r="G1412" t="s">
        <v>73</v>
      </c>
      <c r="H1412">
        <v>199</v>
      </c>
      <c r="I1412">
        <v>1.1299999999999999</v>
      </c>
      <c r="J1412" t="s">
        <v>106</v>
      </c>
      <c r="K1412" t="s">
        <v>67</v>
      </c>
      <c r="L1412">
        <v>1</v>
      </c>
      <c r="M1412" t="s">
        <v>116</v>
      </c>
      <c r="N1412" t="s">
        <v>315</v>
      </c>
      <c r="O1412">
        <v>-1.2</v>
      </c>
      <c r="P1412">
        <v>-1.69</v>
      </c>
      <c r="Q1412">
        <v>-1.36</v>
      </c>
      <c r="R1412" t="s">
        <v>142</v>
      </c>
      <c r="S1412">
        <v>5</v>
      </c>
      <c r="T1412" t="s">
        <v>65</v>
      </c>
      <c r="U1412" t="s">
        <v>1504</v>
      </c>
      <c r="V1412" t="s">
        <v>108</v>
      </c>
      <c r="W1412" t="s">
        <v>140</v>
      </c>
      <c r="X1412">
        <v>0.26</v>
      </c>
      <c r="Y1412" t="s">
        <v>67</v>
      </c>
      <c r="Z1412">
        <v>-0.92</v>
      </c>
      <c r="AA1412" t="s">
        <v>65</v>
      </c>
      <c r="AB1412" t="s">
        <v>316</v>
      </c>
      <c r="AC1412">
        <v>-1.69</v>
      </c>
      <c r="AD1412">
        <v>2021</v>
      </c>
      <c r="AE1412">
        <v>181.7</v>
      </c>
      <c r="AF1412">
        <v>363</v>
      </c>
      <c r="AG1412" t="s">
        <v>93</v>
      </c>
      <c r="AH1412" t="s">
        <v>66</v>
      </c>
      <c r="AI1412">
        <v>1536</v>
      </c>
      <c r="AJ1412">
        <v>0.64</v>
      </c>
      <c r="AK1412" t="s">
        <v>109</v>
      </c>
      <c r="AL1412">
        <v>457918</v>
      </c>
      <c r="AM1412" t="s">
        <v>467</v>
      </c>
      <c r="AN1412" t="s">
        <v>67</v>
      </c>
      <c r="AO1412" t="s">
        <v>123</v>
      </c>
      <c r="AP1412" t="s">
        <v>124</v>
      </c>
      <c r="AQ1412" t="s">
        <v>68</v>
      </c>
      <c r="AR1412" t="s">
        <v>93</v>
      </c>
      <c r="AS1412" t="s">
        <v>67</v>
      </c>
      <c r="AT1412" t="s">
        <v>146</v>
      </c>
      <c r="AU1412" t="s">
        <v>125</v>
      </c>
      <c r="AV1412" t="s">
        <v>67</v>
      </c>
      <c r="AW1412" t="s">
        <v>126</v>
      </c>
      <c r="AX1412" t="s">
        <v>470</v>
      </c>
      <c r="AY1412" t="s">
        <v>110</v>
      </c>
      <c r="AZ1412">
        <v>597</v>
      </c>
      <c r="BA1412" t="s">
        <v>67</v>
      </c>
      <c r="BB1412">
        <v>0</v>
      </c>
      <c r="BC1412">
        <v>0.33</v>
      </c>
      <c r="BD1412">
        <v>1.8</v>
      </c>
      <c r="BE1412">
        <v>1.8</v>
      </c>
      <c r="BF1412" t="s">
        <v>303</v>
      </c>
      <c r="BG1412" t="s">
        <v>99</v>
      </c>
      <c r="BH1412" t="s">
        <v>1352</v>
      </c>
      <c r="BI1412" t="s">
        <v>67</v>
      </c>
      <c r="BJ1412" t="s">
        <v>147</v>
      </c>
      <c r="BK1412" t="s">
        <v>67</v>
      </c>
      <c r="BL1412" t="s">
        <v>179</v>
      </c>
      <c r="BM1412" t="s">
        <v>67</v>
      </c>
      <c r="BN1412">
        <v>47.23</v>
      </c>
      <c r="BO1412">
        <v>0.44</v>
      </c>
      <c r="BP1412">
        <v>1.4</v>
      </c>
      <c r="BQ1412" t="s">
        <v>148</v>
      </c>
      <c r="BR1412" t="s">
        <v>1505</v>
      </c>
      <c r="BS1412" t="s">
        <v>133</v>
      </c>
      <c r="BT1412" t="s">
        <v>98</v>
      </c>
      <c r="BU1412">
        <v>-1.25</v>
      </c>
      <c r="BV1412">
        <v>-1</v>
      </c>
    </row>
    <row r="1413" spans="1:74" x14ac:dyDescent="0.25">
      <c r="A1413" t="s">
        <v>140</v>
      </c>
      <c r="B1413" t="s">
        <v>103</v>
      </c>
      <c r="C1413" t="s">
        <v>141</v>
      </c>
      <c r="D1413">
        <v>3.6</v>
      </c>
      <c r="E1413">
        <v>0.28000000000000003</v>
      </c>
      <c r="F1413" t="s">
        <v>67</v>
      </c>
      <c r="G1413" t="s">
        <v>88</v>
      </c>
      <c r="H1413">
        <v>199</v>
      </c>
      <c r="I1413">
        <v>1.1299999999999999</v>
      </c>
      <c r="J1413" t="s">
        <v>106</v>
      </c>
      <c r="K1413" t="s">
        <v>67</v>
      </c>
      <c r="L1413">
        <v>0</v>
      </c>
      <c r="M1413" t="s">
        <v>116</v>
      </c>
      <c r="N1413" t="s">
        <v>107</v>
      </c>
      <c r="O1413">
        <v>-1.25</v>
      </c>
      <c r="P1413">
        <v>-1.49</v>
      </c>
      <c r="Q1413">
        <v>-1.22</v>
      </c>
      <c r="R1413" t="s">
        <v>142</v>
      </c>
      <c r="S1413">
        <v>6.5</v>
      </c>
      <c r="T1413" t="s">
        <v>65</v>
      </c>
      <c r="U1413" t="s">
        <v>1506</v>
      </c>
      <c r="V1413" t="s">
        <v>108</v>
      </c>
      <c r="W1413" t="s">
        <v>140</v>
      </c>
      <c r="X1413">
        <v>0.32</v>
      </c>
      <c r="Y1413" t="s">
        <v>67</v>
      </c>
      <c r="Z1413">
        <v>-0.81</v>
      </c>
      <c r="AA1413" t="s">
        <v>65</v>
      </c>
      <c r="AB1413" t="s">
        <v>92</v>
      </c>
      <c r="AC1413">
        <v>-1.49</v>
      </c>
      <c r="AD1413">
        <v>2021</v>
      </c>
      <c r="AE1413">
        <v>198.2</v>
      </c>
      <c r="AF1413">
        <v>396</v>
      </c>
      <c r="AG1413" t="s">
        <v>93</v>
      </c>
      <c r="AH1413" t="s">
        <v>66</v>
      </c>
      <c r="AI1413">
        <v>1536</v>
      </c>
      <c r="AJ1413">
        <v>0.82</v>
      </c>
      <c r="AK1413" t="s">
        <v>109</v>
      </c>
      <c r="AL1413">
        <v>457916</v>
      </c>
      <c r="AM1413" t="s">
        <v>1507</v>
      </c>
      <c r="AN1413" t="s">
        <v>67</v>
      </c>
      <c r="AO1413" t="s">
        <v>123</v>
      </c>
      <c r="AP1413" t="s">
        <v>124</v>
      </c>
      <c r="AQ1413" t="s">
        <v>68</v>
      </c>
      <c r="AR1413" t="s">
        <v>93</v>
      </c>
      <c r="AS1413" t="s">
        <v>67</v>
      </c>
      <c r="AT1413" t="s">
        <v>146</v>
      </c>
      <c r="AU1413" t="s">
        <v>125</v>
      </c>
      <c r="AV1413" t="s">
        <v>67</v>
      </c>
      <c r="AW1413" t="s">
        <v>126</v>
      </c>
      <c r="AX1413" t="s">
        <v>611</v>
      </c>
      <c r="AY1413" t="s">
        <v>110</v>
      </c>
      <c r="AZ1413">
        <v>61</v>
      </c>
      <c r="BA1413" t="s">
        <v>67</v>
      </c>
      <c r="BB1413">
        <v>0</v>
      </c>
      <c r="BC1413">
        <v>0.27</v>
      </c>
      <c r="BD1413">
        <v>2.4</v>
      </c>
      <c r="BE1413">
        <v>2.4</v>
      </c>
      <c r="BF1413" t="s">
        <v>70</v>
      </c>
      <c r="BG1413" t="s">
        <v>99</v>
      </c>
      <c r="BH1413" t="s">
        <v>1352</v>
      </c>
      <c r="BI1413" t="s">
        <v>67</v>
      </c>
      <c r="BJ1413" t="s">
        <v>147</v>
      </c>
      <c r="BK1413" t="s">
        <v>67</v>
      </c>
      <c r="BL1413" t="s">
        <v>97</v>
      </c>
      <c r="BM1413" t="s">
        <v>67</v>
      </c>
      <c r="BN1413">
        <v>62.7</v>
      </c>
      <c r="BO1413">
        <v>0.39</v>
      </c>
      <c r="BP1413">
        <v>1.8</v>
      </c>
      <c r="BQ1413" t="s">
        <v>148</v>
      </c>
      <c r="BR1413" t="s">
        <v>247</v>
      </c>
      <c r="BS1413" t="s">
        <v>133</v>
      </c>
      <c r="BT1413" t="s">
        <v>98</v>
      </c>
      <c r="BU1413">
        <v>-1.1000000000000001</v>
      </c>
      <c r="BV1413">
        <v>-0.85</v>
      </c>
    </row>
    <row r="1414" spans="1:74" x14ac:dyDescent="0.25">
      <c r="A1414" t="s">
        <v>140</v>
      </c>
      <c r="B1414" t="s">
        <v>103</v>
      </c>
      <c r="C1414" t="s">
        <v>141</v>
      </c>
      <c r="D1414">
        <v>2.1</v>
      </c>
      <c r="E1414">
        <v>0.31</v>
      </c>
      <c r="F1414" t="s">
        <v>67</v>
      </c>
      <c r="G1414" t="s">
        <v>88</v>
      </c>
      <c r="H1414">
        <v>199</v>
      </c>
      <c r="I1414">
        <v>1.1299999999999999</v>
      </c>
      <c r="J1414" t="s">
        <v>106</v>
      </c>
      <c r="K1414" t="s">
        <v>67</v>
      </c>
      <c r="L1414">
        <v>0</v>
      </c>
      <c r="M1414" t="s">
        <v>116</v>
      </c>
      <c r="N1414" t="s">
        <v>107</v>
      </c>
      <c r="O1414">
        <v>-1.25</v>
      </c>
      <c r="P1414">
        <v>-1.46</v>
      </c>
      <c r="Q1414">
        <v>-1.18</v>
      </c>
      <c r="R1414" t="s">
        <v>142</v>
      </c>
      <c r="S1414">
        <v>6.6</v>
      </c>
      <c r="T1414" t="s">
        <v>65</v>
      </c>
      <c r="U1414" t="s">
        <v>1506</v>
      </c>
      <c r="V1414" t="s">
        <v>108</v>
      </c>
      <c r="W1414" t="s">
        <v>140</v>
      </c>
      <c r="X1414">
        <v>0.35</v>
      </c>
      <c r="Y1414" t="s">
        <v>67</v>
      </c>
      <c r="Z1414">
        <v>-0.81</v>
      </c>
      <c r="AA1414" t="s">
        <v>65</v>
      </c>
      <c r="AB1414" t="s">
        <v>92</v>
      </c>
      <c r="AC1414">
        <v>-1.46</v>
      </c>
      <c r="AD1414">
        <v>2021</v>
      </c>
      <c r="AE1414">
        <v>108</v>
      </c>
      <c r="AF1414">
        <v>216</v>
      </c>
      <c r="AG1414" t="s">
        <v>93</v>
      </c>
      <c r="AH1414" t="s">
        <v>66</v>
      </c>
      <c r="AI1414">
        <v>1536</v>
      </c>
      <c r="AJ1414">
        <v>0.78</v>
      </c>
      <c r="AK1414" t="s">
        <v>109</v>
      </c>
      <c r="AL1414">
        <v>457917</v>
      </c>
      <c r="AM1414" t="s">
        <v>1507</v>
      </c>
      <c r="AN1414" t="s">
        <v>67</v>
      </c>
      <c r="AO1414" t="s">
        <v>123</v>
      </c>
      <c r="AP1414" t="s">
        <v>124</v>
      </c>
      <c r="AQ1414" t="s">
        <v>68</v>
      </c>
      <c r="AR1414" t="s">
        <v>93</v>
      </c>
      <c r="AS1414" t="s">
        <v>67</v>
      </c>
      <c r="AT1414" t="s">
        <v>146</v>
      </c>
      <c r="AU1414" t="s">
        <v>125</v>
      </c>
      <c r="AV1414" t="s">
        <v>67</v>
      </c>
      <c r="AW1414" t="s">
        <v>126</v>
      </c>
      <c r="AX1414" t="s">
        <v>611</v>
      </c>
      <c r="AY1414" t="s">
        <v>110</v>
      </c>
      <c r="AZ1414">
        <v>62</v>
      </c>
      <c r="BA1414" t="s">
        <v>67</v>
      </c>
      <c r="BB1414">
        <v>0</v>
      </c>
      <c r="BC1414">
        <v>0.28000000000000003</v>
      </c>
      <c r="BD1414">
        <v>2.4</v>
      </c>
      <c r="BE1414">
        <v>2.4</v>
      </c>
      <c r="BF1414" t="s">
        <v>70</v>
      </c>
      <c r="BG1414" t="s">
        <v>99</v>
      </c>
      <c r="BH1414" t="s">
        <v>1352</v>
      </c>
      <c r="BI1414" t="s">
        <v>67</v>
      </c>
      <c r="BJ1414" t="s">
        <v>147</v>
      </c>
      <c r="BK1414" t="s">
        <v>67</v>
      </c>
      <c r="BL1414" t="s">
        <v>97</v>
      </c>
      <c r="BM1414" t="s">
        <v>67</v>
      </c>
      <c r="BN1414">
        <v>37.82</v>
      </c>
      <c r="BO1414">
        <v>0.36</v>
      </c>
      <c r="BP1414">
        <v>1.9</v>
      </c>
      <c r="BQ1414" t="s">
        <v>148</v>
      </c>
      <c r="BR1414" t="s">
        <v>247</v>
      </c>
      <c r="BS1414" t="s">
        <v>133</v>
      </c>
      <c r="BT1414" t="s">
        <v>98</v>
      </c>
      <c r="BU1414">
        <v>-1.1000000000000001</v>
      </c>
      <c r="BV1414">
        <v>-0.85</v>
      </c>
    </row>
    <row r="1415" spans="1:74" x14ac:dyDescent="0.25">
      <c r="A1415" t="s">
        <v>170</v>
      </c>
      <c r="B1415" t="s">
        <v>171</v>
      </c>
      <c r="C1415" t="s">
        <v>165</v>
      </c>
      <c r="D1415">
        <v>2.6</v>
      </c>
      <c r="E1415">
        <v>0.31</v>
      </c>
      <c r="F1415" t="s">
        <v>67</v>
      </c>
      <c r="G1415" t="s">
        <v>111</v>
      </c>
      <c r="H1415">
        <v>199</v>
      </c>
      <c r="I1415">
        <v>1.1299999999999999</v>
      </c>
      <c r="J1415" t="s">
        <v>106</v>
      </c>
      <c r="K1415" t="s">
        <v>67</v>
      </c>
      <c r="L1415">
        <v>0</v>
      </c>
      <c r="M1415" t="s">
        <v>116</v>
      </c>
      <c r="N1415" t="s">
        <v>107</v>
      </c>
      <c r="O1415">
        <v>-1.25</v>
      </c>
      <c r="P1415">
        <v>-1.45</v>
      </c>
      <c r="Q1415">
        <v>-1.17</v>
      </c>
      <c r="R1415" t="s">
        <v>142</v>
      </c>
      <c r="S1415">
        <v>7.1</v>
      </c>
      <c r="T1415" t="s">
        <v>65</v>
      </c>
      <c r="U1415" t="s">
        <v>1508</v>
      </c>
      <c r="V1415" t="s">
        <v>108</v>
      </c>
      <c r="W1415" t="s">
        <v>170</v>
      </c>
      <c r="X1415">
        <v>0.35</v>
      </c>
      <c r="Y1415" t="s">
        <v>67</v>
      </c>
      <c r="Z1415">
        <v>-0.81</v>
      </c>
      <c r="AA1415" t="s">
        <v>65</v>
      </c>
      <c r="AB1415" t="s">
        <v>92</v>
      </c>
      <c r="AC1415">
        <v>-1.45</v>
      </c>
      <c r="AD1415">
        <v>2021</v>
      </c>
      <c r="AE1415">
        <v>108</v>
      </c>
      <c r="AF1415">
        <v>216</v>
      </c>
      <c r="AG1415" t="s">
        <v>93</v>
      </c>
      <c r="AH1415" t="s">
        <v>66</v>
      </c>
      <c r="AI1415">
        <v>1536</v>
      </c>
      <c r="AJ1415">
        <v>1</v>
      </c>
      <c r="AK1415" t="s">
        <v>109</v>
      </c>
      <c r="AL1415">
        <v>457919</v>
      </c>
      <c r="AM1415" t="s">
        <v>1509</v>
      </c>
      <c r="AN1415" t="s">
        <v>67</v>
      </c>
      <c r="AO1415" t="s">
        <v>123</v>
      </c>
      <c r="AP1415" t="s">
        <v>124</v>
      </c>
      <c r="AQ1415" t="s">
        <v>68</v>
      </c>
      <c r="AR1415" t="s">
        <v>93</v>
      </c>
      <c r="AS1415" t="s">
        <v>67</v>
      </c>
      <c r="AT1415" t="s">
        <v>146</v>
      </c>
      <c r="AU1415" t="s">
        <v>125</v>
      </c>
      <c r="AV1415" t="s">
        <v>67</v>
      </c>
      <c r="AW1415" t="s">
        <v>126</v>
      </c>
      <c r="AX1415" t="s">
        <v>611</v>
      </c>
      <c r="AY1415" t="s">
        <v>110</v>
      </c>
      <c r="AZ1415">
        <v>17</v>
      </c>
      <c r="BA1415" t="s">
        <v>67</v>
      </c>
      <c r="BB1415">
        <v>0</v>
      </c>
      <c r="BC1415">
        <v>0.28000000000000003</v>
      </c>
      <c r="BD1415">
        <v>2.4</v>
      </c>
      <c r="BE1415">
        <v>2.4</v>
      </c>
      <c r="BF1415" t="s">
        <v>70</v>
      </c>
      <c r="BG1415" t="s">
        <v>99</v>
      </c>
      <c r="BH1415" t="s">
        <v>1352</v>
      </c>
      <c r="BI1415" t="s">
        <v>67</v>
      </c>
      <c r="BJ1415" t="s">
        <v>147</v>
      </c>
      <c r="BK1415" t="s">
        <v>67</v>
      </c>
      <c r="BL1415" t="s">
        <v>97</v>
      </c>
      <c r="BM1415" t="s">
        <v>67</v>
      </c>
      <c r="BN1415">
        <v>37.83</v>
      </c>
      <c r="BO1415">
        <v>0.35</v>
      </c>
      <c r="BP1415">
        <v>2.4</v>
      </c>
      <c r="BQ1415" t="s">
        <v>131</v>
      </c>
      <c r="BR1415" t="s">
        <v>247</v>
      </c>
      <c r="BS1415" t="s">
        <v>133</v>
      </c>
      <c r="BT1415" t="s">
        <v>98</v>
      </c>
      <c r="BU1415">
        <v>-1.1000000000000001</v>
      </c>
      <c r="BV1415">
        <v>-0.85</v>
      </c>
    </row>
    <row r="1416" spans="1:74" x14ac:dyDescent="0.25">
      <c r="A1416" t="s">
        <v>170</v>
      </c>
      <c r="B1416" t="s">
        <v>171</v>
      </c>
      <c r="C1416" t="s">
        <v>165</v>
      </c>
      <c r="D1416">
        <v>2.1</v>
      </c>
      <c r="E1416">
        <v>0.27</v>
      </c>
      <c r="F1416" t="s">
        <v>67</v>
      </c>
      <c r="G1416" t="s">
        <v>111</v>
      </c>
      <c r="H1416">
        <v>199</v>
      </c>
      <c r="I1416">
        <v>1.1299999999999999</v>
      </c>
      <c r="J1416" t="s">
        <v>106</v>
      </c>
      <c r="K1416" t="s">
        <v>67</v>
      </c>
      <c r="L1416">
        <v>0</v>
      </c>
      <c r="M1416" t="s">
        <v>116</v>
      </c>
      <c r="N1416" t="s">
        <v>107</v>
      </c>
      <c r="O1416">
        <v>-1.2</v>
      </c>
      <c r="P1416">
        <v>-1.6</v>
      </c>
      <c r="Q1416">
        <v>-1.35</v>
      </c>
      <c r="R1416" t="s">
        <v>142</v>
      </c>
      <c r="S1416">
        <v>5.9</v>
      </c>
      <c r="T1416" t="s">
        <v>65</v>
      </c>
      <c r="U1416" t="s">
        <v>1510</v>
      </c>
      <c r="V1416" t="s">
        <v>108</v>
      </c>
      <c r="W1416" t="s">
        <v>170</v>
      </c>
      <c r="X1416">
        <v>0.31</v>
      </c>
      <c r="Y1416" t="s">
        <v>67</v>
      </c>
      <c r="Z1416">
        <v>-1</v>
      </c>
      <c r="AA1416" t="s">
        <v>65</v>
      </c>
      <c r="AB1416" t="s">
        <v>92</v>
      </c>
      <c r="AC1416">
        <v>-1.6</v>
      </c>
      <c r="AD1416">
        <v>2021</v>
      </c>
      <c r="AE1416">
        <v>98.2</v>
      </c>
      <c r="AF1416">
        <v>196</v>
      </c>
      <c r="AG1416" t="s">
        <v>93</v>
      </c>
      <c r="AH1416" t="s">
        <v>66</v>
      </c>
      <c r="AI1416">
        <v>1536</v>
      </c>
      <c r="AJ1416">
        <v>0.86</v>
      </c>
      <c r="AK1416" t="s">
        <v>109</v>
      </c>
      <c r="AL1416">
        <v>457924</v>
      </c>
      <c r="AM1416" t="s">
        <v>1511</v>
      </c>
      <c r="AN1416" t="s">
        <v>67</v>
      </c>
      <c r="AO1416" t="s">
        <v>123</v>
      </c>
      <c r="AP1416" t="s">
        <v>124</v>
      </c>
      <c r="AQ1416" t="s">
        <v>68</v>
      </c>
      <c r="AR1416" t="s">
        <v>93</v>
      </c>
      <c r="AS1416" t="s">
        <v>67</v>
      </c>
      <c r="AT1416" t="s">
        <v>146</v>
      </c>
      <c r="AU1416" t="s">
        <v>125</v>
      </c>
      <c r="AV1416" t="s">
        <v>67</v>
      </c>
      <c r="AW1416" t="s">
        <v>126</v>
      </c>
      <c r="AX1416" t="s">
        <v>780</v>
      </c>
      <c r="AY1416" t="s">
        <v>110</v>
      </c>
      <c r="AZ1416">
        <v>1061</v>
      </c>
      <c r="BA1416" t="s">
        <v>67</v>
      </c>
      <c r="BB1416">
        <v>0</v>
      </c>
      <c r="BC1416">
        <v>0.25</v>
      </c>
      <c r="BD1416">
        <v>1.9</v>
      </c>
      <c r="BE1416">
        <v>1.9</v>
      </c>
      <c r="BF1416" t="s">
        <v>70</v>
      </c>
      <c r="BG1416" t="s">
        <v>128</v>
      </c>
      <c r="BH1416" t="s">
        <v>1352</v>
      </c>
      <c r="BI1416" t="s">
        <v>67</v>
      </c>
      <c r="BJ1416" t="s">
        <v>147</v>
      </c>
      <c r="BK1416" t="s">
        <v>67</v>
      </c>
      <c r="BL1416" t="s">
        <v>130</v>
      </c>
      <c r="BM1416" t="s">
        <v>67</v>
      </c>
      <c r="BN1416">
        <v>29.96</v>
      </c>
      <c r="BO1416">
        <v>0.35</v>
      </c>
      <c r="BP1416">
        <v>2.1</v>
      </c>
      <c r="BQ1416" t="s">
        <v>131</v>
      </c>
      <c r="BR1416" t="s">
        <v>139</v>
      </c>
      <c r="BS1416" t="s">
        <v>133</v>
      </c>
      <c r="BT1416" t="s">
        <v>98</v>
      </c>
      <c r="BU1416">
        <v>-1.25</v>
      </c>
      <c r="BV1416">
        <v>-1</v>
      </c>
    </row>
    <row r="1417" spans="1:74" x14ac:dyDescent="0.25">
      <c r="A1417" t="s">
        <v>170</v>
      </c>
      <c r="B1417" t="s">
        <v>171</v>
      </c>
      <c r="C1417" t="s">
        <v>165</v>
      </c>
      <c r="D1417">
        <v>3.7</v>
      </c>
      <c r="E1417">
        <v>0.16</v>
      </c>
      <c r="F1417" t="s">
        <v>67</v>
      </c>
      <c r="G1417" t="s">
        <v>111</v>
      </c>
      <c r="H1417">
        <v>199</v>
      </c>
      <c r="I1417">
        <v>1.1299999999999999</v>
      </c>
      <c r="J1417" t="s">
        <v>106</v>
      </c>
      <c r="K1417" t="s">
        <v>67</v>
      </c>
      <c r="L1417">
        <v>0</v>
      </c>
      <c r="M1417" t="s">
        <v>116</v>
      </c>
      <c r="N1417" t="s">
        <v>107</v>
      </c>
      <c r="O1417">
        <v>-1.4</v>
      </c>
      <c r="P1417">
        <v>-1.69</v>
      </c>
      <c r="Q1417">
        <v>-1.41</v>
      </c>
      <c r="R1417" t="s">
        <v>142</v>
      </c>
      <c r="S1417">
        <v>5</v>
      </c>
      <c r="T1417" t="s">
        <v>65</v>
      </c>
      <c r="U1417" t="s">
        <v>1512</v>
      </c>
      <c r="V1417" t="s">
        <v>108</v>
      </c>
      <c r="W1417" t="s">
        <v>170</v>
      </c>
      <c r="X1417">
        <v>0.18</v>
      </c>
      <c r="Y1417" t="s">
        <v>67</v>
      </c>
      <c r="Z1417">
        <v>-1.03</v>
      </c>
      <c r="AA1417" t="s">
        <v>65</v>
      </c>
      <c r="AB1417" t="s">
        <v>92</v>
      </c>
      <c r="AC1417">
        <v>-1.69</v>
      </c>
      <c r="AD1417">
        <v>2021</v>
      </c>
      <c r="AE1417">
        <v>287.7</v>
      </c>
      <c r="AF1417">
        <v>575</v>
      </c>
      <c r="AG1417" t="s">
        <v>93</v>
      </c>
      <c r="AH1417" t="s">
        <v>66</v>
      </c>
      <c r="AI1417">
        <v>1536</v>
      </c>
      <c r="AJ1417">
        <v>0.59</v>
      </c>
      <c r="AK1417" t="s">
        <v>109</v>
      </c>
      <c r="AL1417">
        <v>457925</v>
      </c>
      <c r="AM1417" t="s">
        <v>1513</v>
      </c>
      <c r="AN1417" t="s">
        <v>67</v>
      </c>
      <c r="AO1417" t="s">
        <v>123</v>
      </c>
      <c r="AP1417" t="s">
        <v>124</v>
      </c>
      <c r="AQ1417" t="s">
        <v>68</v>
      </c>
      <c r="AR1417" t="s">
        <v>93</v>
      </c>
      <c r="AS1417" t="s">
        <v>67</v>
      </c>
      <c r="AT1417" t="s">
        <v>146</v>
      </c>
      <c r="AU1417" t="s">
        <v>125</v>
      </c>
      <c r="AV1417" t="s">
        <v>67</v>
      </c>
      <c r="AW1417" t="s">
        <v>126</v>
      </c>
      <c r="AX1417" t="s">
        <v>339</v>
      </c>
      <c r="AY1417" t="s">
        <v>110</v>
      </c>
      <c r="AZ1417">
        <v>334</v>
      </c>
      <c r="BA1417" t="s">
        <v>67</v>
      </c>
      <c r="BB1417">
        <v>0</v>
      </c>
      <c r="BC1417">
        <v>0.28000000000000003</v>
      </c>
      <c r="BD1417">
        <v>1.9</v>
      </c>
      <c r="BE1417">
        <v>1.9</v>
      </c>
      <c r="BF1417" t="s">
        <v>128</v>
      </c>
      <c r="BG1417" t="s">
        <v>128</v>
      </c>
      <c r="BH1417" t="s">
        <v>1352</v>
      </c>
      <c r="BI1417" t="s">
        <v>67</v>
      </c>
      <c r="BJ1417" t="s">
        <v>147</v>
      </c>
      <c r="BK1417" t="s">
        <v>67</v>
      </c>
      <c r="BL1417" t="s">
        <v>130</v>
      </c>
      <c r="BM1417" t="s">
        <v>67</v>
      </c>
      <c r="BN1417">
        <v>52.02</v>
      </c>
      <c r="BO1417">
        <v>0.44</v>
      </c>
      <c r="BP1417">
        <v>1.3</v>
      </c>
      <c r="BQ1417" t="s">
        <v>148</v>
      </c>
      <c r="BR1417" t="s">
        <v>1514</v>
      </c>
      <c r="BS1417" t="s">
        <v>133</v>
      </c>
      <c r="BT1417" t="s">
        <v>98</v>
      </c>
      <c r="BU1417">
        <v>-1.25</v>
      </c>
      <c r="BV1417">
        <v>-1</v>
      </c>
    </row>
    <row r="1418" spans="1:74" x14ac:dyDescent="0.25">
      <c r="A1418" t="s">
        <v>170</v>
      </c>
      <c r="B1418" t="s">
        <v>171</v>
      </c>
      <c r="C1418" t="s">
        <v>165</v>
      </c>
      <c r="D1418">
        <v>1.7</v>
      </c>
      <c r="E1418">
        <v>0.08</v>
      </c>
      <c r="F1418" t="s">
        <v>67</v>
      </c>
      <c r="G1418" t="s">
        <v>111</v>
      </c>
      <c r="H1418">
        <v>199</v>
      </c>
      <c r="I1418">
        <v>1.1299999999999999</v>
      </c>
      <c r="J1418" t="s">
        <v>106</v>
      </c>
      <c r="K1418" t="s">
        <v>67</v>
      </c>
      <c r="L1418">
        <v>0</v>
      </c>
      <c r="M1418" t="s">
        <v>116</v>
      </c>
      <c r="N1418" t="s">
        <v>107</v>
      </c>
      <c r="O1418">
        <v>-1.4</v>
      </c>
      <c r="P1418">
        <v>-1.6</v>
      </c>
      <c r="Q1418">
        <v>-1.4</v>
      </c>
      <c r="R1418" t="s">
        <v>142</v>
      </c>
      <c r="S1418">
        <v>4.7</v>
      </c>
      <c r="T1418" t="s">
        <v>65</v>
      </c>
      <c r="U1418" t="s">
        <v>1512</v>
      </c>
      <c r="V1418" t="s">
        <v>108</v>
      </c>
      <c r="W1418" t="s">
        <v>170</v>
      </c>
      <c r="X1418">
        <v>0.09</v>
      </c>
      <c r="Y1418" t="s">
        <v>67</v>
      </c>
      <c r="Z1418">
        <v>-1.03</v>
      </c>
      <c r="AA1418" t="s">
        <v>65</v>
      </c>
      <c r="AB1418" t="s">
        <v>92</v>
      </c>
      <c r="AC1418">
        <v>-1.6</v>
      </c>
      <c r="AD1418">
        <v>2021</v>
      </c>
      <c r="AE1418">
        <v>171.4</v>
      </c>
      <c r="AF1418">
        <v>343</v>
      </c>
      <c r="AG1418" t="s">
        <v>93</v>
      </c>
      <c r="AH1418" t="s">
        <v>66</v>
      </c>
      <c r="AI1418">
        <v>1536</v>
      </c>
      <c r="AJ1418">
        <v>0.42</v>
      </c>
      <c r="AK1418" t="s">
        <v>109</v>
      </c>
      <c r="AL1418">
        <v>457926</v>
      </c>
      <c r="AM1418" t="s">
        <v>1513</v>
      </c>
      <c r="AN1418" t="s">
        <v>67</v>
      </c>
      <c r="AO1418" t="s">
        <v>123</v>
      </c>
      <c r="AP1418" t="s">
        <v>124</v>
      </c>
      <c r="AQ1418" t="s">
        <v>68</v>
      </c>
      <c r="AR1418" t="s">
        <v>93</v>
      </c>
      <c r="AS1418" t="s">
        <v>67</v>
      </c>
      <c r="AT1418" t="s">
        <v>146</v>
      </c>
      <c r="AU1418" t="s">
        <v>125</v>
      </c>
      <c r="AV1418" t="s">
        <v>67</v>
      </c>
      <c r="AW1418" t="s">
        <v>126</v>
      </c>
      <c r="AX1418" t="s">
        <v>352</v>
      </c>
      <c r="AY1418" t="s">
        <v>110</v>
      </c>
      <c r="AZ1418">
        <v>399</v>
      </c>
      <c r="BA1418" t="s">
        <v>67</v>
      </c>
      <c r="BB1418">
        <v>0</v>
      </c>
      <c r="BC1418">
        <v>0.2</v>
      </c>
      <c r="BD1418">
        <v>1.9</v>
      </c>
      <c r="BE1418">
        <v>1.9</v>
      </c>
      <c r="BF1418" t="s">
        <v>128</v>
      </c>
      <c r="BG1418" t="s">
        <v>128</v>
      </c>
      <c r="BH1418" t="s">
        <v>1352</v>
      </c>
      <c r="BI1418" t="s">
        <v>67</v>
      </c>
      <c r="BJ1418" t="s">
        <v>147</v>
      </c>
      <c r="BK1418" t="s">
        <v>67</v>
      </c>
      <c r="BL1418" t="s">
        <v>130</v>
      </c>
      <c r="BM1418" t="s">
        <v>67</v>
      </c>
      <c r="BN1418">
        <v>15.49</v>
      </c>
      <c r="BO1418">
        <v>0.35</v>
      </c>
      <c r="BP1418">
        <v>1</v>
      </c>
      <c r="BQ1418" t="s">
        <v>148</v>
      </c>
      <c r="BR1418" t="s">
        <v>1515</v>
      </c>
      <c r="BS1418" t="s">
        <v>133</v>
      </c>
      <c r="BT1418" t="s">
        <v>98</v>
      </c>
      <c r="BU1418">
        <v>-1.25</v>
      </c>
      <c r="BV1418">
        <v>-1</v>
      </c>
    </row>
    <row r="1419" spans="1:74" x14ac:dyDescent="0.25">
      <c r="A1419" t="s">
        <v>170</v>
      </c>
      <c r="B1419" t="s">
        <v>171</v>
      </c>
      <c r="C1419" t="s">
        <v>165</v>
      </c>
      <c r="D1419">
        <v>1</v>
      </c>
      <c r="E1419">
        <v>7.0000000000000007E-2</v>
      </c>
      <c r="F1419" t="s">
        <v>67</v>
      </c>
      <c r="G1419" t="s">
        <v>111</v>
      </c>
      <c r="H1419">
        <v>199</v>
      </c>
      <c r="I1419">
        <v>1.1299999999999999</v>
      </c>
      <c r="J1419" t="s">
        <v>106</v>
      </c>
      <c r="K1419" t="s">
        <v>67</v>
      </c>
      <c r="L1419">
        <v>0</v>
      </c>
      <c r="M1419" t="s">
        <v>116</v>
      </c>
      <c r="N1419" t="s">
        <v>107</v>
      </c>
      <c r="O1419">
        <v>-1.4</v>
      </c>
      <c r="P1419">
        <v>-1.63</v>
      </c>
      <c r="Q1419">
        <v>-1.4</v>
      </c>
      <c r="R1419" t="s">
        <v>142</v>
      </c>
      <c r="S1419">
        <v>4.5999999999999996</v>
      </c>
      <c r="T1419" t="s">
        <v>65</v>
      </c>
      <c r="U1419" t="s">
        <v>1512</v>
      </c>
      <c r="V1419" t="s">
        <v>108</v>
      </c>
      <c r="W1419" t="s">
        <v>170</v>
      </c>
      <c r="X1419">
        <v>0.08</v>
      </c>
      <c r="Y1419" t="s">
        <v>67</v>
      </c>
      <c r="Z1419">
        <v>-1.02</v>
      </c>
      <c r="AA1419" t="s">
        <v>65</v>
      </c>
      <c r="AB1419" t="s">
        <v>92</v>
      </c>
      <c r="AC1419">
        <v>-1.63</v>
      </c>
      <c r="AD1419">
        <v>2021</v>
      </c>
      <c r="AE1419">
        <v>111.6</v>
      </c>
      <c r="AF1419">
        <v>223</v>
      </c>
      <c r="AG1419" t="s">
        <v>93</v>
      </c>
      <c r="AH1419" t="s">
        <v>66</v>
      </c>
      <c r="AI1419">
        <v>1536</v>
      </c>
      <c r="AJ1419">
        <v>0.34</v>
      </c>
      <c r="AK1419" t="s">
        <v>109</v>
      </c>
      <c r="AL1419">
        <v>457927</v>
      </c>
      <c r="AM1419" t="s">
        <v>1513</v>
      </c>
      <c r="AN1419" t="s">
        <v>67</v>
      </c>
      <c r="AO1419" t="s">
        <v>123</v>
      </c>
      <c r="AP1419" t="s">
        <v>124</v>
      </c>
      <c r="AQ1419" t="s">
        <v>68</v>
      </c>
      <c r="AR1419" t="s">
        <v>93</v>
      </c>
      <c r="AS1419" t="s">
        <v>67</v>
      </c>
      <c r="AT1419" t="s">
        <v>146</v>
      </c>
      <c r="AU1419" t="s">
        <v>125</v>
      </c>
      <c r="AV1419" t="s">
        <v>67</v>
      </c>
      <c r="AW1419" t="s">
        <v>126</v>
      </c>
      <c r="AX1419" t="s">
        <v>352</v>
      </c>
      <c r="AY1419" t="s">
        <v>110</v>
      </c>
      <c r="AZ1419">
        <v>400</v>
      </c>
      <c r="BA1419" t="s">
        <v>67</v>
      </c>
      <c r="BB1419">
        <v>0</v>
      </c>
      <c r="BC1419">
        <v>0.23</v>
      </c>
      <c r="BD1419">
        <v>1.9</v>
      </c>
      <c r="BE1419">
        <v>1.9</v>
      </c>
      <c r="BF1419" t="s">
        <v>128</v>
      </c>
      <c r="BG1419" t="s">
        <v>128</v>
      </c>
      <c r="BH1419" t="s">
        <v>1352</v>
      </c>
      <c r="BI1419" t="s">
        <v>67</v>
      </c>
      <c r="BJ1419" t="s">
        <v>147</v>
      </c>
      <c r="BK1419" t="s">
        <v>67</v>
      </c>
      <c r="BL1419" t="s">
        <v>130</v>
      </c>
      <c r="BM1419" t="s">
        <v>67</v>
      </c>
      <c r="BN1419">
        <v>8.83</v>
      </c>
      <c r="BO1419">
        <v>0.38</v>
      </c>
      <c r="BP1419">
        <v>0.9</v>
      </c>
      <c r="BQ1419" t="s">
        <v>148</v>
      </c>
      <c r="BR1419" t="s">
        <v>1515</v>
      </c>
      <c r="BS1419" t="s">
        <v>133</v>
      </c>
      <c r="BT1419" t="s">
        <v>98</v>
      </c>
      <c r="BU1419">
        <v>-1.25</v>
      </c>
      <c r="BV1419">
        <v>-1</v>
      </c>
    </row>
    <row r="1420" spans="1:74" x14ac:dyDescent="0.25">
      <c r="A1420" t="s">
        <v>170</v>
      </c>
      <c r="B1420" t="s">
        <v>171</v>
      </c>
      <c r="C1420" t="s">
        <v>165</v>
      </c>
      <c r="D1420">
        <v>0.1</v>
      </c>
      <c r="E1420">
        <v>0.08</v>
      </c>
      <c r="F1420" t="s">
        <v>67</v>
      </c>
      <c r="G1420" t="s">
        <v>111</v>
      </c>
      <c r="H1420">
        <v>199</v>
      </c>
      <c r="I1420">
        <v>1.1299999999999999</v>
      </c>
      <c r="J1420" t="s">
        <v>106</v>
      </c>
      <c r="K1420" t="s">
        <v>67</v>
      </c>
      <c r="L1420">
        <v>0</v>
      </c>
      <c r="M1420" t="s">
        <v>116</v>
      </c>
      <c r="N1420" t="s">
        <v>107</v>
      </c>
      <c r="O1420">
        <v>-1.4</v>
      </c>
      <c r="P1420">
        <v>-1.6</v>
      </c>
      <c r="Q1420">
        <v>-1.4</v>
      </c>
      <c r="R1420" t="s">
        <v>142</v>
      </c>
      <c r="S1420">
        <v>4.7</v>
      </c>
      <c r="T1420" t="s">
        <v>65</v>
      </c>
      <c r="U1420" t="s">
        <v>1512</v>
      </c>
      <c r="V1420" t="s">
        <v>108</v>
      </c>
      <c r="W1420" t="s">
        <v>170</v>
      </c>
      <c r="X1420">
        <v>0.09</v>
      </c>
      <c r="Y1420" t="s">
        <v>67</v>
      </c>
      <c r="Z1420">
        <v>-1.03</v>
      </c>
      <c r="AA1420" t="s">
        <v>65</v>
      </c>
      <c r="AB1420" t="s">
        <v>92</v>
      </c>
      <c r="AC1420">
        <v>-1.6</v>
      </c>
      <c r="AD1420">
        <v>2021</v>
      </c>
      <c r="AE1420">
        <v>10.199999999999999</v>
      </c>
      <c r="AF1420">
        <v>20</v>
      </c>
      <c r="AG1420" t="s">
        <v>93</v>
      </c>
      <c r="AH1420" t="s">
        <v>66</v>
      </c>
      <c r="AI1420">
        <v>1536</v>
      </c>
      <c r="AJ1420">
        <v>0.42</v>
      </c>
      <c r="AK1420" t="s">
        <v>109</v>
      </c>
      <c r="AL1420">
        <v>459556</v>
      </c>
      <c r="AM1420" t="s">
        <v>1513</v>
      </c>
      <c r="AN1420" t="s">
        <v>67</v>
      </c>
      <c r="AO1420" t="s">
        <v>123</v>
      </c>
      <c r="AP1420" t="s">
        <v>124</v>
      </c>
      <c r="AQ1420" t="s">
        <v>68</v>
      </c>
      <c r="AR1420" t="s">
        <v>93</v>
      </c>
      <c r="AS1420" t="s">
        <v>67</v>
      </c>
      <c r="AT1420" t="s">
        <v>146</v>
      </c>
      <c r="AU1420" t="s">
        <v>125</v>
      </c>
      <c r="AV1420" t="s">
        <v>67</v>
      </c>
      <c r="AW1420" t="s">
        <v>126</v>
      </c>
      <c r="AX1420" t="s">
        <v>352</v>
      </c>
      <c r="AY1420" t="s">
        <v>110</v>
      </c>
      <c r="AZ1420">
        <v>399</v>
      </c>
      <c r="BA1420" t="s">
        <v>67</v>
      </c>
      <c r="BB1420">
        <v>0</v>
      </c>
      <c r="BC1420">
        <v>0.2</v>
      </c>
      <c r="BD1420">
        <v>1.9</v>
      </c>
      <c r="BE1420">
        <v>1.9</v>
      </c>
      <c r="BF1420" t="s">
        <v>128</v>
      </c>
      <c r="BG1420" t="s">
        <v>128</v>
      </c>
      <c r="BH1420" t="s">
        <v>1352</v>
      </c>
      <c r="BI1420" t="s">
        <v>67</v>
      </c>
      <c r="BJ1420" t="s">
        <v>147</v>
      </c>
      <c r="BK1420" t="s">
        <v>67</v>
      </c>
      <c r="BL1420" t="s">
        <v>130</v>
      </c>
      <c r="BM1420" t="s">
        <v>67</v>
      </c>
      <c r="BN1420">
        <v>0.92</v>
      </c>
      <c r="BO1420">
        <v>0.35</v>
      </c>
      <c r="BP1420">
        <v>1</v>
      </c>
      <c r="BQ1420" t="s">
        <v>148</v>
      </c>
      <c r="BR1420" t="s">
        <v>1514</v>
      </c>
      <c r="BS1420" t="s">
        <v>133</v>
      </c>
      <c r="BT1420" t="s">
        <v>98</v>
      </c>
      <c r="BU1420">
        <v>-1.25</v>
      </c>
      <c r="BV1420">
        <v>-1</v>
      </c>
    </row>
    <row r="1421" spans="1:74" x14ac:dyDescent="0.25">
      <c r="A1421" t="s">
        <v>140</v>
      </c>
      <c r="B1421" t="s">
        <v>103</v>
      </c>
      <c r="C1421" t="s">
        <v>141</v>
      </c>
      <c r="D1421">
        <v>1.1000000000000001</v>
      </c>
      <c r="E1421">
        <v>0.08</v>
      </c>
      <c r="F1421" t="s">
        <v>67</v>
      </c>
      <c r="G1421" t="s">
        <v>73</v>
      </c>
      <c r="H1421">
        <v>199</v>
      </c>
      <c r="I1421">
        <v>1.1299999999999999</v>
      </c>
      <c r="J1421" t="s">
        <v>106</v>
      </c>
      <c r="K1421" t="s">
        <v>67</v>
      </c>
      <c r="L1421">
        <v>0</v>
      </c>
      <c r="M1421" t="s">
        <v>116</v>
      </c>
      <c r="N1421" t="s">
        <v>160</v>
      </c>
      <c r="O1421">
        <v>-1.2</v>
      </c>
      <c r="P1421">
        <v>-1.42</v>
      </c>
      <c r="Q1421">
        <v>-1.32</v>
      </c>
      <c r="R1421" t="s">
        <v>142</v>
      </c>
      <c r="S1421">
        <v>6</v>
      </c>
      <c r="T1421" t="s">
        <v>65</v>
      </c>
      <c r="U1421" t="s">
        <v>1516</v>
      </c>
      <c r="V1421" t="s">
        <v>108</v>
      </c>
      <c r="W1421" t="s">
        <v>140</v>
      </c>
      <c r="X1421">
        <v>0.09</v>
      </c>
      <c r="Y1421" t="s">
        <v>67</v>
      </c>
      <c r="Z1421">
        <v>-0.98</v>
      </c>
      <c r="AA1421" t="s">
        <v>65</v>
      </c>
      <c r="AB1421" t="s">
        <v>100</v>
      </c>
      <c r="AC1421">
        <v>-1.42</v>
      </c>
      <c r="AD1421">
        <v>2021</v>
      </c>
      <c r="AE1421">
        <v>78.2</v>
      </c>
      <c r="AF1421">
        <v>156</v>
      </c>
      <c r="AG1421" t="s">
        <v>93</v>
      </c>
      <c r="AH1421" t="s">
        <v>66</v>
      </c>
      <c r="AI1421">
        <v>1536</v>
      </c>
      <c r="AJ1421">
        <v>0.41</v>
      </c>
      <c r="AK1421" t="s">
        <v>109</v>
      </c>
      <c r="AL1421">
        <v>457920</v>
      </c>
      <c r="AM1421" t="s">
        <v>1517</v>
      </c>
      <c r="AN1421" t="s">
        <v>67</v>
      </c>
      <c r="AO1421" t="s">
        <v>123</v>
      </c>
      <c r="AP1421" t="s">
        <v>124</v>
      </c>
      <c r="AQ1421" t="s">
        <v>68</v>
      </c>
      <c r="AR1421" t="s">
        <v>93</v>
      </c>
      <c r="AS1421" t="s">
        <v>67</v>
      </c>
      <c r="AT1421" t="s">
        <v>146</v>
      </c>
      <c r="AU1421" t="s">
        <v>125</v>
      </c>
      <c r="AV1421" t="s">
        <v>67</v>
      </c>
      <c r="AW1421" t="s">
        <v>126</v>
      </c>
      <c r="AX1421" t="s">
        <v>441</v>
      </c>
      <c r="AY1421" t="s">
        <v>110</v>
      </c>
      <c r="AZ1421">
        <v>1128</v>
      </c>
      <c r="BA1421" t="s">
        <v>67</v>
      </c>
      <c r="BB1421">
        <v>0</v>
      </c>
      <c r="BC1421">
        <v>0.1</v>
      </c>
      <c r="BD1421">
        <v>2.2999999999999998</v>
      </c>
      <c r="BE1421">
        <v>2.2999999999999998</v>
      </c>
      <c r="BF1421" t="s">
        <v>303</v>
      </c>
      <c r="BG1421" t="s">
        <v>99</v>
      </c>
      <c r="BH1421" t="s">
        <v>1352</v>
      </c>
      <c r="BI1421" t="s">
        <v>67</v>
      </c>
      <c r="BJ1421" t="s">
        <v>147</v>
      </c>
      <c r="BK1421" t="s">
        <v>67</v>
      </c>
      <c r="BL1421" t="s">
        <v>97</v>
      </c>
      <c r="BM1421" t="s">
        <v>67</v>
      </c>
      <c r="BN1421">
        <v>7.07</v>
      </c>
      <c r="BO1421">
        <v>0.17</v>
      </c>
      <c r="BP1421">
        <v>1.4</v>
      </c>
      <c r="BQ1421" t="s">
        <v>148</v>
      </c>
      <c r="BR1421" t="s">
        <v>1518</v>
      </c>
      <c r="BS1421" t="s">
        <v>133</v>
      </c>
      <c r="BT1421" t="s">
        <v>98</v>
      </c>
      <c r="BU1421">
        <v>-1.25</v>
      </c>
      <c r="BV1421">
        <v>-1</v>
      </c>
    </row>
    <row r="1422" spans="1:74" x14ac:dyDescent="0.25">
      <c r="A1422" t="s">
        <v>140</v>
      </c>
      <c r="B1422" t="s">
        <v>103</v>
      </c>
      <c r="C1422" t="s">
        <v>141</v>
      </c>
      <c r="D1422">
        <v>1</v>
      </c>
      <c r="E1422">
        <v>0.08</v>
      </c>
      <c r="F1422" t="s">
        <v>67</v>
      </c>
      <c r="G1422" t="s">
        <v>88</v>
      </c>
      <c r="H1422">
        <v>199</v>
      </c>
      <c r="I1422">
        <v>1.1299999999999999</v>
      </c>
      <c r="J1422" t="s">
        <v>106</v>
      </c>
      <c r="K1422" t="s">
        <v>67</v>
      </c>
      <c r="L1422">
        <v>0</v>
      </c>
      <c r="M1422" t="s">
        <v>116</v>
      </c>
      <c r="N1422" t="s">
        <v>107</v>
      </c>
      <c r="O1422">
        <v>-1.2</v>
      </c>
      <c r="P1422">
        <v>-1.42</v>
      </c>
      <c r="Q1422">
        <v>-1.32</v>
      </c>
      <c r="R1422" t="s">
        <v>142</v>
      </c>
      <c r="S1422">
        <v>6</v>
      </c>
      <c r="T1422" t="s">
        <v>65</v>
      </c>
      <c r="U1422" t="s">
        <v>1516</v>
      </c>
      <c r="V1422" t="s">
        <v>108</v>
      </c>
      <c r="W1422" t="s">
        <v>140</v>
      </c>
      <c r="X1422">
        <v>0.09</v>
      </c>
      <c r="Y1422" t="s">
        <v>67</v>
      </c>
      <c r="Z1422">
        <v>-0.98</v>
      </c>
      <c r="AA1422" t="s">
        <v>65</v>
      </c>
      <c r="AB1422" t="s">
        <v>92</v>
      </c>
      <c r="AC1422">
        <v>-1.42</v>
      </c>
      <c r="AD1422">
        <v>2021</v>
      </c>
      <c r="AE1422">
        <v>71.099999999999994</v>
      </c>
      <c r="AF1422">
        <v>142</v>
      </c>
      <c r="AG1422" t="s">
        <v>93</v>
      </c>
      <c r="AH1422" t="s">
        <v>66</v>
      </c>
      <c r="AI1422">
        <v>1536</v>
      </c>
      <c r="AJ1422">
        <v>0.41</v>
      </c>
      <c r="AK1422" t="s">
        <v>109</v>
      </c>
      <c r="AL1422">
        <v>457921</v>
      </c>
      <c r="AM1422" t="s">
        <v>1517</v>
      </c>
      <c r="AN1422" t="s">
        <v>67</v>
      </c>
      <c r="AO1422" t="s">
        <v>123</v>
      </c>
      <c r="AP1422" t="s">
        <v>124</v>
      </c>
      <c r="AQ1422" t="s">
        <v>68</v>
      </c>
      <c r="AR1422" t="s">
        <v>93</v>
      </c>
      <c r="AS1422" t="s">
        <v>67</v>
      </c>
      <c r="AT1422" t="s">
        <v>146</v>
      </c>
      <c r="AU1422" t="s">
        <v>125</v>
      </c>
      <c r="AV1422" t="s">
        <v>67</v>
      </c>
      <c r="AW1422" t="s">
        <v>126</v>
      </c>
      <c r="AX1422" t="s">
        <v>177</v>
      </c>
      <c r="AY1422" t="s">
        <v>110</v>
      </c>
      <c r="AZ1422">
        <v>1128</v>
      </c>
      <c r="BA1422" t="s">
        <v>67</v>
      </c>
      <c r="BB1422">
        <v>0</v>
      </c>
      <c r="BC1422">
        <v>0.1</v>
      </c>
      <c r="BD1422">
        <v>2.2999999999999998</v>
      </c>
      <c r="BE1422">
        <v>2.2999999999999998</v>
      </c>
      <c r="BF1422" t="s">
        <v>70</v>
      </c>
      <c r="BG1422" t="s">
        <v>128</v>
      </c>
      <c r="BH1422" t="s">
        <v>1352</v>
      </c>
      <c r="BI1422" t="s">
        <v>67</v>
      </c>
      <c r="BJ1422" t="s">
        <v>147</v>
      </c>
      <c r="BK1422" t="s">
        <v>67</v>
      </c>
      <c r="BL1422" t="s">
        <v>130</v>
      </c>
      <c r="BM1422" t="s">
        <v>67</v>
      </c>
      <c r="BN1422">
        <v>6.42</v>
      </c>
      <c r="BO1422">
        <v>0.17</v>
      </c>
      <c r="BP1422">
        <v>1.4</v>
      </c>
      <c r="BQ1422" t="s">
        <v>148</v>
      </c>
      <c r="BR1422" t="s">
        <v>139</v>
      </c>
      <c r="BS1422" t="s">
        <v>133</v>
      </c>
      <c r="BT1422" t="s">
        <v>98</v>
      </c>
      <c r="BU1422">
        <v>-1.25</v>
      </c>
      <c r="BV1422">
        <v>-1</v>
      </c>
    </row>
    <row r="1423" spans="1:74" x14ac:dyDescent="0.25">
      <c r="A1423" t="s">
        <v>140</v>
      </c>
      <c r="B1423" t="s">
        <v>103</v>
      </c>
      <c r="C1423" t="s">
        <v>141</v>
      </c>
      <c r="D1423">
        <v>1.1000000000000001</v>
      </c>
      <c r="E1423">
        <v>7.0000000000000007E-2</v>
      </c>
      <c r="F1423" t="s">
        <v>67</v>
      </c>
      <c r="G1423" t="s">
        <v>88</v>
      </c>
      <c r="H1423">
        <v>199</v>
      </c>
      <c r="I1423">
        <v>1.1299999999999999</v>
      </c>
      <c r="J1423" t="s">
        <v>106</v>
      </c>
      <c r="K1423" t="s">
        <v>67</v>
      </c>
      <c r="L1423">
        <v>0</v>
      </c>
      <c r="M1423" t="s">
        <v>116</v>
      </c>
      <c r="N1423" t="s">
        <v>107</v>
      </c>
      <c r="O1423">
        <v>-1.2</v>
      </c>
      <c r="P1423">
        <v>-1.32</v>
      </c>
      <c r="Q1423">
        <v>-1.1499999999999999</v>
      </c>
      <c r="R1423" t="s">
        <v>142</v>
      </c>
      <c r="S1423">
        <v>5.6</v>
      </c>
      <c r="T1423" t="s">
        <v>65</v>
      </c>
      <c r="U1423" t="s">
        <v>1516</v>
      </c>
      <c r="V1423" t="s">
        <v>108</v>
      </c>
      <c r="W1423" t="s">
        <v>140</v>
      </c>
      <c r="X1423">
        <v>0.08</v>
      </c>
      <c r="Y1423" t="s">
        <v>67</v>
      </c>
      <c r="Z1423">
        <v>-0.96</v>
      </c>
      <c r="AA1423" t="s">
        <v>65</v>
      </c>
      <c r="AB1423" t="s">
        <v>92</v>
      </c>
      <c r="AC1423">
        <v>-1.32</v>
      </c>
      <c r="AD1423">
        <v>2021</v>
      </c>
      <c r="AE1423">
        <v>108.4</v>
      </c>
      <c r="AF1423">
        <v>217</v>
      </c>
      <c r="AG1423" t="s">
        <v>93</v>
      </c>
      <c r="AH1423" t="s">
        <v>66</v>
      </c>
      <c r="AI1423">
        <v>1536</v>
      </c>
      <c r="AJ1423">
        <v>0.24</v>
      </c>
      <c r="AK1423" t="s">
        <v>109</v>
      </c>
      <c r="AL1423">
        <v>457922</v>
      </c>
      <c r="AM1423" t="s">
        <v>1517</v>
      </c>
      <c r="AN1423" t="s">
        <v>67</v>
      </c>
      <c r="AO1423" t="s">
        <v>123</v>
      </c>
      <c r="AP1423" t="s">
        <v>124</v>
      </c>
      <c r="AQ1423" t="s">
        <v>68</v>
      </c>
      <c r="AR1423" t="s">
        <v>93</v>
      </c>
      <c r="AS1423" t="s">
        <v>67</v>
      </c>
      <c r="AT1423" t="s">
        <v>146</v>
      </c>
      <c r="AU1423" t="s">
        <v>125</v>
      </c>
      <c r="AV1423" t="s">
        <v>67</v>
      </c>
      <c r="AW1423" t="s">
        <v>126</v>
      </c>
      <c r="AX1423" t="s">
        <v>177</v>
      </c>
      <c r="AY1423" t="s">
        <v>110</v>
      </c>
      <c r="AZ1423">
        <v>1127</v>
      </c>
      <c r="BA1423" t="s">
        <v>67</v>
      </c>
      <c r="BB1423">
        <v>0</v>
      </c>
      <c r="BC1423">
        <v>0.17</v>
      </c>
      <c r="BD1423">
        <v>2.2999999999999998</v>
      </c>
      <c r="BE1423">
        <v>2.2999999999999998</v>
      </c>
      <c r="BF1423" t="s">
        <v>70</v>
      </c>
      <c r="BG1423" t="s">
        <v>128</v>
      </c>
      <c r="BH1423" t="s">
        <v>1352</v>
      </c>
      <c r="BI1423" t="s">
        <v>67</v>
      </c>
      <c r="BJ1423" t="s">
        <v>147</v>
      </c>
      <c r="BK1423" t="s">
        <v>67</v>
      </c>
      <c r="BL1423" t="s">
        <v>130</v>
      </c>
      <c r="BM1423" t="s">
        <v>67</v>
      </c>
      <c r="BN1423">
        <v>8.58</v>
      </c>
      <c r="BO1423">
        <v>7.0000000000000007E-2</v>
      </c>
      <c r="BP1423">
        <v>1</v>
      </c>
      <c r="BQ1423" t="s">
        <v>148</v>
      </c>
      <c r="BR1423" t="s">
        <v>139</v>
      </c>
      <c r="BS1423" t="s">
        <v>133</v>
      </c>
      <c r="BT1423" t="s">
        <v>98</v>
      </c>
      <c r="BU1423">
        <v>-1.25</v>
      </c>
      <c r="BV1423">
        <v>-1</v>
      </c>
    </row>
    <row r="1424" spans="1:74" x14ac:dyDescent="0.25">
      <c r="A1424" t="s">
        <v>80</v>
      </c>
      <c r="B1424" t="s">
        <v>80</v>
      </c>
      <c r="C1424" t="s">
        <v>80</v>
      </c>
      <c r="D1424">
        <v>1.3</v>
      </c>
      <c r="E1424">
        <v>7.0000000000000007E-2</v>
      </c>
      <c r="F1424" t="s">
        <v>67</v>
      </c>
      <c r="G1424" t="s">
        <v>73</v>
      </c>
      <c r="H1424">
        <v>199</v>
      </c>
      <c r="I1424">
        <v>1.1299999999999999</v>
      </c>
      <c r="J1424" t="s">
        <v>106</v>
      </c>
      <c r="K1424" t="s">
        <v>67</v>
      </c>
      <c r="L1424">
        <v>0</v>
      </c>
      <c r="M1424" t="s">
        <v>116</v>
      </c>
      <c r="N1424" t="s">
        <v>160</v>
      </c>
      <c r="O1424">
        <v>-1.2</v>
      </c>
      <c r="P1424">
        <v>-1.32</v>
      </c>
      <c r="Q1424">
        <v>-1.1499999999999999</v>
      </c>
      <c r="R1424" t="s">
        <v>142</v>
      </c>
      <c r="S1424">
        <v>5.6</v>
      </c>
      <c r="T1424" t="s">
        <v>65</v>
      </c>
      <c r="U1424" t="s">
        <v>1516</v>
      </c>
      <c r="V1424" t="s">
        <v>108</v>
      </c>
      <c r="W1424" t="s">
        <v>80</v>
      </c>
      <c r="X1424">
        <v>0.08</v>
      </c>
      <c r="Y1424" t="s">
        <v>67</v>
      </c>
      <c r="Z1424">
        <v>-0.96</v>
      </c>
      <c r="AA1424" t="s">
        <v>65</v>
      </c>
      <c r="AB1424" t="s">
        <v>100</v>
      </c>
      <c r="AC1424">
        <v>-1.32</v>
      </c>
      <c r="AD1424">
        <v>2021</v>
      </c>
      <c r="AE1424">
        <v>134.4</v>
      </c>
      <c r="AF1424">
        <v>269</v>
      </c>
      <c r="AG1424" t="s">
        <v>93</v>
      </c>
      <c r="AH1424" t="s">
        <v>66</v>
      </c>
      <c r="AI1424">
        <v>1536</v>
      </c>
      <c r="AJ1424">
        <v>0.24</v>
      </c>
      <c r="AK1424" t="s">
        <v>109</v>
      </c>
      <c r="AL1424">
        <v>457923</v>
      </c>
      <c r="AM1424" t="s">
        <v>1517</v>
      </c>
      <c r="AN1424" t="s">
        <v>67</v>
      </c>
      <c r="AO1424" t="s">
        <v>123</v>
      </c>
      <c r="AP1424" t="s">
        <v>124</v>
      </c>
      <c r="AQ1424" t="s">
        <v>68</v>
      </c>
      <c r="AR1424" t="s">
        <v>93</v>
      </c>
      <c r="AS1424" t="s">
        <v>67</v>
      </c>
      <c r="AT1424" t="s">
        <v>146</v>
      </c>
      <c r="AU1424" t="s">
        <v>125</v>
      </c>
      <c r="AV1424" t="s">
        <v>67</v>
      </c>
      <c r="AW1424" t="s">
        <v>126</v>
      </c>
      <c r="AX1424" t="s">
        <v>177</v>
      </c>
      <c r="AY1424" t="s">
        <v>110</v>
      </c>
      <c r="AZ1424">
        <v>1127</v>
      </c>
      <c r="BA1424" t="s">
        <v>67</v>
      </c>
      <c r="BB1424">
        <v>0</v>
      </c>
      <c r="BC1424">
        <v>0.17</v>
      </c>
      <c r="BD1424">
        <v>2.2999999999999998</v>
      </c>
      <c r="BE1424">
        <v>2.2999999999999998</v>
      </c>
      <c r="BF1424" t="s">
        <v>70</v>
      </c>
      <c r="BG1424" t="s">
        <v>128</v>
      </c>
      <c r="BH1424" t="s">
        <v>1352</v>
      </c>
      <c r="BI1424" t="s">
        <v>67</v>
      </c>
      <c r="BJ1424" t="s">
        <v>147</v>
      </c>
      <c r="BK1424" t="s">
        <v>67</v>
      </c>
      <c r="BL1424" t="s">
        <v>130</v>
      </c>
      <c r="BM1424" t="s">
        <v>67</v>
      </c>
      <c r="BN1424">
        <v>10.63</v>
      </c>
      <c r="BO1424">
        <v>7.0000000000000007E-2</v>
      </c>
      <c r="BP1424">
        <v>1</v>
      </c>
      <c r="BQ1424" t="s">
        <v>148</v>
      </c>
      <c r="BR1424" t="s">
        <v>139</v>
      </c>
      <c r="BS1424" t="s">
        <v>133</v>
      </c>
      <c r="BT1424" t="s">
        <v>98</v>
      </c>
      <c r="BU1424">
        <v>-1.25</v>
      </c>
      <c r="BV1424">
        <v>-1</v>
      </c>
    </row>
    <row r="1425" spans="1:74" x14ac:dyDescent="0.25">
      <c r="A1425" t="s">
        <v>140</v>
      </c>
      <c r="B1425" t="s">
        <v>103</v>
      </c>
      <c r="C1425" t="s">
        <v>141</v>
      </c>
      <c r="D1425">
        <v>0.7</v>
      </c>
      <c r="E1425">
        <v>0.08</v>
      </c>
      <c r="F1425" t="s">
        <v>67</v>
      </c>
      <c r="G1425" t="s">
        <v>88</v>
      </c>
      <c r="H1425">
        <v>199</v>
      </c>
      <c r="I1425">
        <v>1.1299999999999999</v>
      </c>
      <c r="J1425" t="s">
        <v>106</v>
      </c>
      <c r="K1425" t="s">
        <v>67</v>
      </c>
      <c r="L1425">
        <v>0</v>
      </c>
      <c r="M1425" t="s">
        <v>116</v>
      </c>
      <c r="N1425" t="s">
        <v>107</v>
      </c>
      <c r="O1425">
        <v>-1.2</v>
      </c>
      <c r="P1425">
        <v>-1.42</v>
      </c>
      <c r="Q1425">
        <v>-1.32</v>
      </c>
      <c r="R1425" t="s">
        <v>142</v>
      </c>
      <c r="S1425">
        <v>6</v>
      </c>
      <c r="T1425" t="s">
        <v>65</v>
      </c>
      <c r="U1425" t="s">
        <v>1516</v>
      </c>
      <c r="V1425" t="s">
        <v>108</v>
      </c>
      <c r="W1425" t="s">
        <v>140</v>
      </c>
      <c r="X1425">
        <v>0.09</v>
      </c>
      <c r="Y1425" t="s">
        <v>67</v>
      </c>
      <c r="Z1425">
        <v>-0.98</v>
      </c>
      <c r="AA1425" t="s">
        <v>65</v>
      </c>
      <c r="AB1425" t="s">
        <v>92</v>
      </c>
      <c r="AC1425">
        <v>-1.42</v>
      </c>
      <c r="AD1425">
        <v>2021</v>
      </c>
      <c r="AE1425">
        <v>51.8</v>
      </c>
      <c r="AF1425">
        <v>104</v>
      </c>
      <c r="AG1425" t="s">
        <v>93</v>
      </c>
      <c r="AH1425" t="s">
        <v>66</v>
      </c>
      <c r="AI1425">
        <v>1536</v>
      </c>
      <c r="AJ1425">
        <v>0.41</v>
      </c>
      <c r="AK1425" t="s">
        <v>109</v>
      </c>
      <c r="AL1425">
        <v>459557</v>
      </c>
      <c r="AM1425" t="s">
        <v>1517</v>
      </c>
      <c r="AN1425" t="s">
        <v>67</v>
      </c>
      <c r="AO1425" t="s">
        <v>123</v>
      </c>
      <c r="AP1425" t="s">
        <v>124</v>
      </c>
      <c r="AQ1425" t="s">
        <v>68</v>
      </c>
      <c r="AR1425" t="s">
        <v>93</v>
      </c>
      <c r="AS1425" t="s">
        <v>67</v>
      </c>
      <c r="AT1425" t="s">
        <v>146</v>
      </c>
      <c r="AU1425" t="s">
        <v>125</v>
      </c>
      <c r="AV1425" t="s">
        <v>67</v>
      </c>
      <c r="AW1425" t="s">
        <v>126</v>
      </c>
      <c r="AX1425" t="s">
        <v>177</v>
      </c>
      <c r="AY1425" t="s">
        <v>110</v>
      </c>
      <c r="AZ1425">
        <v>1128</v>
      </c>
      <c r="BA1425" t="s">
        <v>67</v>
      </c>
      <c r="BB1425">
        <v>0</v>
      </c>
      <c r="BC1425">
        <v>0.1</v>
      </c>
      <c r="BD1425">
        <v>2.2999999999999998</v>
      </c>
      <c r="BE1425">
        <v>2.2999999999999998</v>
      </c>
      <c r="BF1425" t="s">
        <v>303</v>
      </c>
      <c r="BG1425" t="s">
        <v>99</v>
      </c>
      <c r="BH1425" t="s">
        <v>1352</v>
      </c>
      <c r="BI1425" t="s">
        <v>67</v>
      </c>
      <c r="BJ1425" t="s">
        <v>147</v>
      </c>
      <c r="BK1425" t="s">
        <v>67</v>
      </c>
      <c r="BL1425" t="s">
        <v>97</v>
      </c>
      <c r="BM1425" t="s">
        <v>67</v>
      </c>
      <c r="BN1425">
        <v>4.68</v>
      </c>
      <c r="BO1425">
        <v>0.17</v>
      </c>
      <c r="BP1425">
        <v>1.4</v>
      </c>
      <c r="BQ1425" t="s">
        <v>148</v>
      </c>
      <c r="BR1425" t="s">
        <v>1518</v>
      </c>
      <c r="BS1425" t="s">
        <v>133</v>
      </c>
      <c r="BT1425" t="s">
        <v>98</v>
      </c>
      <c r="BU1425">
        <v>-1.25</v>
      </c>
      <c r="BV1425">
        <v>-1</v>
      </c>
    </row>
    <row r="1426" spans="1:74" x14ac:dyDescent="0.25">
      <c r="A1426" t="s">
        <v>140</v>
      </c>
      <c r="B1426" t="s">
        <v>103</v>
      </c>
      <c r="C1426" t="s">
        <v>141</v>
      </c>
      <c r="D1426">
        <v>2.9</v>
      </c>
      <c r="E1426">
        <v>0.1</v>
      </c>
      <c r="F1426" t="s">
        <v>67</v>
      </c>
      <c r="G1426" t="s">
        <v>88</v>
      </c>
      <c r="H1426">
        <v>199</v>
      </c>
      <c r="I1426">
        <v>1.1299999999999999</v>
      </c>
      <c r="J1426" t="s">
        <v>106</v>
      </c>
      <c r="K1426" t="s">
        <v>67</v>
      </c>
      <c r="L1426">
        <v>0</v>
      </c>
      <c r="M1426" t="s">
        <v>116</v>
      </c>
      <c r="N1426" t="s">
        <v>107</v>
      </c>
      <c r="O1426">
        <v>-1.4</v>
      </c>
      <c r="P1426">
        <v>-1.55</v>
      </c>
      <c r="Q1426">
        <v>-1.37</v>
      </c>
      <c r="R1426" t="s">
        <v>142</v>
      </c>
      <c r="S1426">
        <v>4.7</v>
      </c>
      <c r="T1426" t="s">
        <v>65</v>
      </c>
      <c r="U1426" t="s">
        <v>1519</v>
      </c>
      <c r="V1426" t="s">
        <v>108</v>
      </c>
      <c r="W1426" t="s">
        <v>140</v>
      </c>
      <c r="X1426">
        <v>0.11</v>
      </c>
      <c r="Y1426" t="s">
        <v>67</v>
      </c>
      <c r="Z1426">
        <v>-1.03</v>
      </c>
      <c r="AA1426" t="s">
        <v>65</v>
      </c>
      <c r="AB1426" t="s">
        <v>92</v>
      </c>
      <c r="AC1426">
        <v>-1.55</v>
      </c>
      <c r="AD1426">
        <v>2021</v>
      </c>
      <c r="AE1426">
        <v>262.5</v>
      </c>
      <c r="AF1426">
        <v>525</v>
      </c>
      <c r="AG1426" t="s">
        <v>93</v>
      </c>
      <c r="AH1426" t="s">
        <v>66</v>
      </c>
      <c r="AI1426">
        <v>1536</v>
      </c>
      <c r="AJ1426">
        <v>0.44</v>
      </c>
      <c r="AK1426" t="s">
        <v>109</v>
      </c>
      <c r="AL1426">
        <v>457928</v>
      </c>
      <c r="AM1426" t="s">
        <v>1520</v>
      </c>
      <c r="AN1426" t="s">
        <v>67</v>
      </c>
      <c r="AO1426" t="s">
        <v>123</v>
      </c>
      <c r="AP1426" t="s">
        <v>124</v>
      </c>
      <c r="AQ1426" t="s">
        <v>68</v>
      </c>
      <c r="AR1426" t="s">
        <v>93</v>
      </c>
      <c r="AS1426" t="s">
        <v>67</v>
      </c>
      <c r="AT1426" t="s">
        <v>146</v>
      </c>
      <c r="AU1426" t="s">
        <v>125</v>
      </c>
      <c r="AV1426" t="s">
        <v>67</v>
      </c>
      <c r="AW1426" t="s">
        <v>126</v>
      </c>
      <c r="AX1426" t="s">
        <v>347</v>
      </c>
      <c r="AY1426" t="s">
        <v>110</v>
      </c>
      <c r="AZ1426">
        <v>827</v>
      </c>
      <c r="BA1426" t="s">
        <v>67</v>
      </c>
      <c r="BB1426">
        <v>0</v>
      </c>
      <c r="BC1426">
        <v>0.18</v>
      </c>
      <c r="BD1426">
        <v>1.8</v>
      </c>
      <c r="BE1426">
        <v>1.8</v>
      </c>
      <c r="BF1426" t="s">
        <v>128</v>
      </c>
      <c r="BG1426" t="s">
        <v>128</v>
      </c>
      <c r="BH1426" t="s">
        <v>1352</v>
      </c>
      <c r="BI1426" t="s">
        <v>67</v>
      </c>
      <c r="BJ1426" t="s">
        <v>147</v>
      </c>
      <c r="BK1426" t="s">
        <v>67</v>
      </c>
      <c r="BL1426" t="s">
        <v>130</v>
      </c>
      <c r="BM1426" t="s">
        <v>67</v>
      </c>
      <c r="BN1426">
        <v>29.67</v>
      </c>
      <c r="BO1426">
        <v>0.3</v>
      </c>
      <c r="BP1426">
        <v>1.1000000000000001</v>
      </c>
      <c r="BQ1426" t="s">
        <v>148</v>
      </c>
      <c r="BR1426" t="s">
        <v>1521</v>
      </c>
      <c r="BS1426" t="s">
        <v>133</v>
      </c>
      <c r="BT1426" t="s">
        <v>98</v>
      </c>
      <c r="BU1426">
        <v>-1.25</v>
      </c>
      <c r="BV1426">
        <v>-1</v>
      </c>
    </row>
    <row r="1427" spans="1:74" x14ac:dyDescent="0.25">
      <c r="A1427" t="s">
        <v>140</v>
      </c>
      <c r="B1427" t="s">
        <v>103</v>
      </c>
      <c r="C1427" t="s">
        <v>141</v>
      </c>
      <c r="D1427">
        <v>2.5</v>
      </c>
      <c r="E1427">
        <v>0.09</v>
      </c>
      <c r="F1427" t="s">
        <v>67</v>
      </c>
      <c r="G1427" t="s">
        <v>88</v>
      </c>
      <c r="H1427">
        <v>199</v>
      </c>
      <c r="I1427">
        <v>1.1299999999999999</v>
      </c>
      <c r="J1427" t="s">
        <v>106</v>
      </c>
      <c r="K1427" t="s">
        <v>67</v>
      </c>
      <c r="L1427">
        <v>0</v>
      </c>
      <c r="M1427" t="s">
        <v>116</v>
      </c>
      <c r="N1427" t="s">
        <v>107</v>
      </c>
      <c r="O1427">
        <v>-1.4</v>
      </c>
      <c r="P1427">
        <v>-1.53</v>
      </c>
      <c r="Q1427">
        <v>-1.37</v>
      </c>
      <c r="R1427" t="s">
        <v>142</v>
      </c>
      <c r="S1427">
        <v>4.7</v>
      </c>
      <c r="T1427" t="s">
        <v>65</v>
      </c>
      <c r="U1427" t="s">
        <v>1519</v>
      </c>
      <c r="V1427" t="s">
        <v>108</v>
      </c>
      <c r="W1427" t="s">
        <v>140</v>
      </c>
      <c r="X1427">
        <v>0.1</v>
      </c>
      <c r="Y1427" t="s">
        <v>67</v>
      </c>
      <c r="Z1427">
        <v>-1.01</v>
      </c>
      <c r="AA1427" t="s">
        <v>65</v>
      </c>
      <c r="AB1427" t="s">
        <v>92</v>
      </c>
      <c r="AC1427">
        <v>-1.53</v>
      </c>
      <c r="AD1427">
        <v>2021</v>
      </c>
      <c r="AE1427">
        <v>228.9</v>
      </c>
      <c r="AF1427">
        <v>458</v>
      </c>
      <c r="AG1427" t="s">
        <v>93</v>
      </c>
      <c r="AH1427" t="s">
        <v>66</v>
      </c>
      <c r="AI1427">
        <v>1536</v>
      </c>
      <c r="AJ1427">
        <v>0.43</v>
      </c>
      <c r="AK1427" t="s">
        <v>109</v>
      </c>
      <c r="AL1427">
        <v>457929</v>
      </c>
      <c r="AM1427" t="s">
        <v>1520</v>
      </c>
      <c r="AN1427" t="s">
        <v>67</v>
      </c>
      <c r="AO1427" t="s">
        <v>123</v>
      </c>
      <c r="AP1427" t="s">
        <v>124</v>
      </c>
      <c r="AQ1427" t="s">
        <v>68</v>
      </c>
      <c r="AR1427" t="s">
        <v>93</v>
      </c>
      <c r="AS1427" t="s">
        <v>67</v>
      </c>
      <c r="AT1427" t="s">
        <v>146</v>
      </c>
      <c r="AU1427" t="s">
        <v>125</v>
      </c>
      <c r="AV1427" t="s">
        <v>67</v>
      </c>
      <c r="AW1427" t="s">
        <v>126</v>
      </c>
      <c r="AX1427" t="s">
        <v>347</v>
      </c>
      <c r="AY1427" t="s">
        <v>110</v>
      </c>
      <c r="AZ1427">
        <v>828</v>
      </c>
      <c r="BA1427" t="s">
        <v>67</v>
      </c>
      <c r="BB1427">
        <v>0</v>
      </c>
      <c r="BC1427">
        <v>0.16</v>
      </c>
      <c r="BD1427">
        <v>1.8</v>
      </c>
      <c r="BE1427">
        <v>1.8</v>
      </c>
      <c r="BF1427" t="s">
        <v>128</v>
      </c>
      <c r="BG1427" t="s">
        <v>128</v>
      </c>
      <c r="BH1427" t="s">
        <v>1352</v>
      </c>
      <c r="BI1427" t="s">
        <v>67</v>
      </c>
      <c r="BJ1427" t="s">
        <v>147</v>
      </c>
      <c r="BK1427" t="s">
        <v>67</v>
      </c>
      <c r="BL1427" t="s">
        <v>130</v>
      </c>
      <c r="BM1427" t="s">
        <v>67</v>
      </c>
      <c r="BN1427">
        <v>23.28</v>
      </c>
      <c r="BO1427">
        <v>0.28000000000000003</v>
      </c>
      <c r="BP1427">
        <v>1.1000000000000001</v>
      </c>
      <c r="BQ1427" t="s">
        <v>148</v>
      </c>
      <c r="BR1427" t="s">
        <v>1521</v>
      </c>
      <c r="BS1427" t="s">
        <v>133</v>
      </c>
      <c r="BT1427" t="s">
        <v>98</v>
      </c>
      <c r="BU1427">
        <v>-1.25</v>
      </c>
      <c r="BV1427">
        <v>-1</v>
      </c>
    </row>
    <row r="1428" spans="1:74" x14ac:dyDescent="0.25">
      <c r="A1428" t="s">
        <v>140</v>
      </c>
      <c r="B1428" t="s">
        <v>103</v>
      </c>
      <c r="C1428" t="s">
        <v>141</v>
      </c>
      <c r="D1428">
        <v>1.4</v>
      </c>
      <c r="E1428">
        <v>0</v>
      </c>
      <c r="F1428">
        <v>0.9</v>
      </c>
      <c r="G1428" t="s">
        <v>73</v>
      </c>
      <c r="H1428">
        <v>199</v>
      </c>
      <c r="I1428">
        <v>1.1299999999999999</v>
      </c>
      <c r="J1428" t="s">
        <v>112</v>
      </c>
      <c r="K1428" t="s">
        <v>67</v>
      </c>
      <c r="L1428">
        <v>0</v>
      </c>
      <c r="M1428" t="s">
        <v>116</v>
      </c>
      <c r="N1428" t="s">
        <v>160</v>
      </c>
      <c r="O1428">
        <v>-1.4</v>
      </c>
      <c r="P1428">
        <v>-0.41</v>
      </c>
      <c r="Q1428">
        <v>-0.41</v>
      </c>
      <c r="R1428" t="s">
        <v>142</v>
      </c>
      <c r="S1428">
        <v>6.6</v>
      </c>
      <c r="T1428" t="s">
        <v>65</v>
      </c>
      <c r="U1428" t="s">
        <v>1522</v>
      </c>
      <c r="V1428" t="s">
        <v>257</v>
      </c>
      <c r="W1428" t="s">
        <v>140</v>
      </c>
      <c r="X1428">
        <v>0</v>
      </c>
      <c r="Y1428">
        <v>0.9</v>
      </c>
      <c r="Z1428">
        <v>0.47</v>
      </c>
      <c r="AA1428" t="s">
        <v>65</v>
      </c>
      <c r="AB1428" t="s">
        <v>100</v>
      </c>
      <c r="AC1428">
        <v>-0.41</v>
      </c>
      <c r="AD1428">
        <v>2021</v>
      </c>
      <c r="AE1428">
        <v>71.5</v>
      </c>
      <c r="AF1428">
        <v>143</v>
      </c>
      <c r="AG1428" t="s">
        <v>93</v>
      </c>
      <c r="AH1428" t="s">
        <v>66</v>
      </c>
      <c r="AI1428">
        <v>1536</v>
      </c>
      <c r="AJ1428">
        <v>0</v>
      </c>
      <c r="AK1428" t="s">
        <v>109</v>
      </c>
      <c r="AL1428">
        <v>457930</v>
      </c>
      <c r="AM1428" t="s">
        <v>1523</v>
      </c>
      <c r="AN1428" t="s">
        <v>67</v>
      </c>
      <c r="AO1428" t="s">
        <v>123</v>
      </c>
      <c r="AP1428" t="s">
        <v>124</v>
      </c>
      <c r="AQ1428" t="s">
        <v>68</v>
      </c>
      <c r="AR1428" t="s">
        <v>93</v>
      </c>
      <c r="AS1428" t="s">
        <v>67</v>
      </c>
      <c r="AT1428" t="s">
        <v>146</v>
      </c>
      <c r="AU1428" t="s">
        <v>125</v>
      </c>
      <c r="AV1428" t="s">
        <v>67</v>
      </c>
      <c r="AW1428" t="s">
        <v>126</v>
      </c>
      <c r="AX1428" t="s">
        <v>441</v>
      </c>
      <c r="AY1428" t="s">
        <v>110</v>
      </c>
      <c r="AZ1428">
        <v>1134</v>
      </c>
      <c r="BA1428" t="s">
        <v>67</v>
      </c>
      <c r="BB1428">
        <v>0</v>
      </c>
      <c r="BC1428">
        <v>0</v>
      </c>
      <c r="BD1428">
        <v>0.5</v>
      </c>
      <c r="BE1428">
        <v>0.5</v>
      </c>
      <c r="BF1428" t="s">
        <v>128</v>
      </c>
      <c r="BG1428" t="s">
        <v>128</v>
      </c>
      <c r="BH1428" t="s">
        <v>1352</v>
      </c>
      <c r="BI1428" t="s">
        <v>67</v>
      </c>
      <c r="BJ1428" t="s">
        <v>147</v>
      </c>
      <c r="BK1428" t="s">
        <v>67</v>
      </c>
      <c r="BL1428" t="s">
        <v>130</v>
      </c>
      <c r="BM1428">
        <v>64.349999999999994</v>
      </c>
      <c r="BN1428">
        <v>0</v>
      </c>
      <c r="BO1428">
        <v>0.88</v>
      </c>
      <c r="BP1428">
        <v>2</v>
      </c>
      <c r="BQ1428" t="s">
        <v>131</v>
      </c>
      <c r="BR1428" t="s">
        <v>1524</v>
      </c>
      <c r="BS1428" t="s">
        <v>133</v>
      </c>
      <c r="BT1428" t="s">
        <v>98</v>
      </c>
      <c r="BU1428">
        <v>-1.25</v>
      </c>
      <c r="BV1428">
        <v>-1</v>
      </c>
    </row>
    <row r="1429" spans="1:74" x14ac:dyDescent="0.25">
      <c r="A1429" t="s">
        <v>140</v>
      </c>
      <c r="B1429" t="s">
        <v>103</v>
      </c>
      <c r="C1429" t="s">
        <v>141</v>
      </c>
      <c r="D1429">
        <v>0.8</v>
      </c>
      <c r="E1429">
        <v>0.31</v>
      </c>
      <c r="F1429" t="s">
        <v>67</v>
      </c>
      <c r="G1429" t="s">
        <v>73</v>
      </c>
      <c r="H1429">
        <v>199</v>
      </c>
      <c r="I1429">
        <v>1.1299999999999999</v>
      </c>
      <c r="J1429" t="s">
        <v>112</v>
      </c>
      <c r="K1429" t="s">
        <v>67</v>
      </c>
      <c r="L1429">
        <v>0</v>
      </c>
      <c r="M1429" t="s">
        <v>116</v>
      </c>
      <c r="N1429" t="s">
        <v>160</v>
      </c>
      <c r="O1429">
        <v>-1.25</v>
      </c>
      <c r="P1429">
        <v>-1.45</v>
      </c>
      <c r="Q1429">
        <v>-1.19</v>
      </c>
      <c r="R1429" t="s">
        <v>142</v>
      </c>
      <c r="S1429">
        <v>7.2</v>
      </c>
      <c r="T1429" t="s">
        <v>65</v>
      </c>
      <c r="U1429" t="s">
        <v>1525</v>
      </c>
      <c r="V1429" t="s">
        <v>144</v>
      </c>
      <c r="W1429" t="s">
        <v>140</v>
      </c>
      <c r="X1429">
        <v>0.35</v>
      </c>
      <c r="Y1429" t="s">
        <v>67</v>
      </c>
      <c r="Z1429">
        <v>-0.81</v>
      </c>
      <c r="AA1429" t="s">
        <v>65</v>
      </c>
      <c r="AB1429" t="s">
        <v>100</v>
      </c>
      <c r="AC1429">
        <v>-1.45</v>
      </c>
      <c r="AD1429">
        <v>2021</v>
      </c>
      <c r="AE1429">
        <v>33.1</v>
      </c>
      <c r="AF1429">
        <v>66</v>
      </c>
      <c r="AG1429" t="s">
        <v>93</v>
      </c>
      <c r="AH1429" t="s">
        <v>66</v>
      </c>
      <c r="AI1429">
        <v>1536</v>
      </c>
      <c r="AJ1429">
        <v>1.03</v>
      </c>
      <c r="AK1429" t="s">
        <v>109</v>
      </c>
      <c r="AL1429">
        <v>457931</v>
      </c>
      <c r="AM1429" t="s">
        <v>1509</v>
      </c>
      <c r="AN1429" t="s">
        <v>1526</v>
      </c>
      <c r="AO1429" t="s">
        <v>123</v>
      </c>
      <c r="AP1429" t="s">
        <v>124</v>
      </c>
      <c r="AQ1429" t="s">
        <v>68</v>
      </c>
      <c r="AR1429" t="s">
        <v>93</v>
      </c>
      <c r="AS1429" t="s">
        <v>67</v>
      </c>
      <c r="AT1429" t="s">
        <v>146</v>
      </c>
      <c r="AU1429" t="s">
        <v>125</v>
      </c>
      <c r="AV1429" t="s">
        <v>67</v>
      </c>
      <c r="AW1429" t="s">
        <v>126</v>
      </c>
      <c r="AX1429" t="s">
        <v>611</v>
      </c>
      <c r="AY1429" t="s">
        <v>110</v>
      </c>
      <c r="AZ1429">
        <v>15</v>
      </c>
      <c r="BA1429" t="s">
        <v>67</v>
      </c>
      <c r="BB1429">
        <v>0</v>
      </c>
      <c r="BC1429">
        <v>0.26</v>
      </c>
      <c r="BD1429">
        <v>2.4</v>
      </c>
      <c r="BE1429">
        <v>2.4</v>
      </c>
      <c r="BF1429" t="s">
        <v>128</v>
      </c>
      <c r="BG1429" t="s">
        <v>128</v>
      </c>
      <c r="BH1429" t="s">
        <v>1352</v>
      </c>
      <c r="BI1429" t="s">
        <v>67</v>
      </c>
      <c r="BJ1429" t="s">
        <v>147</v>
      </c>
      <c r="BK1429" t="s">
        <v>67</v>
      </c>
      <c r="BL1429" t="s">
        <v>130</v>
      </c>
      <c r="BM1429" t="s">
        <v>67</v>
      </c>
      <c r="BN1429">
        <v>11.61</v>
      </c>
      <c r="BO1429">
        <v>0.35</v>
      </c>
      <c r="BP1429">
        <v>2.5</v>
      </c>
      <c r="BQ1429" t="s">
        <v>131</v>
      </c>
      <c r="BR1429" t="s">
        <v>908</v>
      </c>
      <c r="BS1429" t="s">
        <v>133</v>
      </c>
      <c r="BT1429" t="s">
        <v>98</v>
      </c>
      <c r="BU1429">
        <v>-1.1000000000000001</v>
      </c>
      <c r="BV1429">
        <v>-0.85</v>
      </c>
    </row>
    <row r="1430" spans="1:74" x14ac:dyDescent="0.25">
      <c r="A1430" t="s">
        <v>140</v>
      </c>
      <c r="B1430" t="s">
        <v>103</v>
      </c>
      <c r="C1430" t="s">
        <v>141</v>
      </c>
      <c r="D1430">
        <v>0.7</v>
      </c>
      <c r="E1430">
        <v>0.2</v>
      </c>
      <c r="F1430" t="s">
        <v>67</v>
      </c>
      <c r="G1430" t="s">
        <v>73</v>
      </c>
      <c r="H1430">
        <v>199</v>
      </c>
      <c r="I1430">
        <v>1.1299999999999999</v>
      </c>
      <c r="J1430" t="s">
        <v>112</v>
      </c>
      <c r="K1430" t="s">
        <v>67</v>
      </c>
      <c r="L1430">
        <v>0</v>
      </c>
      <c r="M1430" t="s">
        <v>116</v>
      </c>
      <c r="N1430" t="s">
        <v>160</v>
      </c>
      <c r="O1430">
        <v>-1.4</v>
      </c>
      <c r="P1430">
        <v>-1.56</v>
      </c>
      <c r="Q1430">
        <v>-0.5</v>
      </c>
      <c r="R1430" t="s">
        <v>142</v>
      </c>
      <c r="S1430">
        <v>6.5</v>
      </c>
      <c r="T1430" t="s">
        <v>65</v>
      </c>
      <c r="U1430" t="s">
        <v>1527</v>
      </c>
      <c r="V1430" t="s">
        <v>144</v>
      </c>
      <c r="W1430" t="s">
        <v>140</v>
      </c>
      <c r="X1430">
        <v>0.23</v>
      </c>
      <c r="Y1430" t="s">
        <v>67</v>
      </c>
      <c r="Z1430">
        <v>-0.95</v>
      </c>
      <c r="AA1430" t="s">
        <v>65</v>
      </c>
      <c r="AB1430" t="s">
        <v>100</v>
      </c>
      <c r="AC1430">
        <v>-1.56</v>
      </c>
      <c r="AD1430">
        <v>2021</v>
      </c>
      <c r="AE1430">
        <v>29.9</v>
      </c>
      <c r="AF1430">
        <v>60</v>
      </c>
      <c r="AG1430" t="s">
        <v>93</v>
      </c>
      <c r="AH1430" t="s">
        <v>66</v>
      </c>
      <c r="AI1430">
        <v>1536</v>
      </c>
      <c r="AJ1430">
        <v>0.59</v>
      </c>
      <c r="AK1430" t="s">
        <v>109</v>
      </c>
      <c r="AL1430">
        <v>457932</v>
      </c>
      <c r="AM1430" t="s">
        <v>1492</v>
      </c>
      <c r="AN1430" t="s">
        <v>1528</v>
      </c>
      <c r="AO1430" t="s">
        <v>123</v>
      </c>
      <c r="AP1430" t="s">
        <v>124</v>
      </c>
      <c r="AQ1430" t="s">
        <v>68</v>
      </c>
      <c r="AR1430" t="s">
        <v>93</v>
      </c>
      <c r="AS1430" t="s">
        <v>67</v>
      </c>
      <c r="AT1430" t="s">
        <v>146</v>
      </c>
      <c r="AU1430" t="s">
        <v>125</v>
      </c>
      <c r="AV1430" t="s">
        <v>67</v>
      </c>
      <c r="AW1430" t="s">
        <v>126</v>
      </c>
      <c r="AX1430" t="s">
        <v>163</v>
      </c>
      <c r="AY1430" t="s">
        <v>110</v>
      </c>
      <c r="AZ1430">
        <v>439</v>
      </c>
      <c r="BA1430" t="s">
        <v>67</v>
      </c>
      <c r="BB1430">
        <v>0</v>
      </c>
      <c r="BC1430">
        <v>1.06</v>
      </c>
      <c r="BD1430">
        <v>2.2000000000000002</v>
      </c>
      <c r="BE1430">
        <v>2.2000000000000002</v>
      </c>
      <c r="BF1430" t="s">
        <v>70</v>
      </c>
      <c r="BG1430" t="s">
        <v>178</v>
      </c>
      <c r="BH1430" t="s">
        <v>1352</v>
      </c>
      <c r="BI1430" t="s">
        <v>67</v>
      </c>
      <c r="BJ1430" t="s">
        <v>147</v>
      </c>
      <c r="BK1430" t="s">
        <v>67</v>
      </c>
      <c r="BL1430" t="s">
        <v>97</v>
      </c>
      <c r="BM1430" t="s">
        <v>67</v>
      </c>
      <c r="BN1430">
        <v>6.76</v>
      </c>
      <c r="BO1430">
        <v>0.31</v>
      </c>
      <c r="BP1430">
        <v>2.2000000000000002</v>
      </c>
      <c r="BQ1430" t="s">
        <v>131</v>
      </c>
      <c r="BR1430" t="s">
        <v>1495</v>
      </c>
      <c r="BS1430" t="s">
        <v>133</v>
      </c>
      <c r="BT1430" t="s">
        <v>98</v>
      </c>
      <c r="BU1430">
        <v>-1.25</v>
      </c>
      <c r="BV1430">
        <v>-1</v>
      </c>
    </row>
    <row r="1431" spans="1:74" x14ac:dyDescent="0.25">
      <c r="A1431" t="s">
        <v>170</v>
      </c>
      <c r="B1431" t="s">
        <v>171</v>
      </c>
      <c r="C1431" t="s">
        <v>165</v>
      </c>
      <c r="D1431">
        <v>0.4</v>
      </c>
      <c r="E1431" t="s">
        <v>67</v>
      </c>
      <c r="F1431" t="s">
        <v>67</v>
      </c>
      <c r="G1431" t="s">
        <v>73</v>
      </c>
      <c r="H1431">
        <v>199</v>
      </c>
      <c r="I1431">
        <v>1.1299999999999999</v>
      </c>
      <c r="J1431" t="s">
        <v>89</v>
      </c>
      <c r="K1431" t="s">
        <v>67</v>
      </c>
      <c r="L1431" t="s">
        <v>67</v>
      </c>
      <c r="M1431" t="s">
        <v>116</v>
      </c>
      <c r="N1431" t="s">
        <v>117</v>
      </c>
      <c r="O1431">
        <v>-1</v>
      </c>
      <c r="P1431" t="s">
        <v>67</v>
      </c>
      <c r="Q1431" t="s">
        <v>67</v>
      </c>
      <c r="R1431" t="s">
        <v>72</v>
      </c>
      <c r="S1431" t="s">
        <v>67</v>
      </c>
      <c r="T1431" t="s">
        <v>65</v>
      </c>
      <c r="U1431" t="s">
        <v>1529</v>
      </c>
      <c r="V1431" t="s">
        <v>257</v>
      </c>
      <c r="W1431" t="s">
        <v>170</v>
      </c>
      <c r="X1431">
        <v>0.5</v>
      </c>
      <c r="Y1431">
        <v>0.5</v>
      </c>
      <c r="Z1431" t="s">
        <v>67</v>
      </c>
      <c r="AA1431" t="s">
        <v>120</v>
      </c>
      <c r="AB1431" t="s">
        <v>100</v>
      </c>
      <c r="AC1431" t="s">
        <v>67</v>
      </c>
      <c r="AD1431">
        <v>2021</v>
      </c>
      <c r="AE1431">
        <v>40.9</v>
      </c>
      <c r="AF1431">
        <v>82</v>
      </c>
      <c r="AG1431" t="s">
        <v>93</v>
      </c>
      <c r="AH1431" t="s">
        <v>66</v>
      </c>
      <c r="AI1431" t="s">
        <v>67</v>
      </c>
      <c r="AJ1431" t="s">
        <v>67</v>
      </c>
      <c r="AK1431" t="s">
        <v>109</v>
      </c>
      <c r="AL1431">
        <v>457933</v>
      </c>
      <c r="AM1431" t="s">
        <v>1530</v>
      </c>
      <c r="AN1431" t="s">
        <v>893</v>
      </c>
      <c r="AO1431" t="s">
        <v>123</v>
      </c>
      <c r="AP1431" t="s">
        <v>124</v>
      </c>
      <c r="AQ1431" t="s">
        <v>68</v>
      </c>
      <c r="AR1431" t="s">
        <v>93</v>
      </c>
      <c r="AS1431" t="s">
        <v>67</v>
      </c>
      <c r="AT1431" t="s">
        <v>67</v>
      </c>
      <c r="AU1431" t="s">
        <v>125</v>
      </c>
      <c r="AV1431" t="s">
        <v>67</v>
      </c>
      <c r="AW1431" t="s">
        <v>126</v>
      </c>
      <c r="AX1431" t="s">
        <v>290</v>
      </c>
      <c r="AY1431" t="s">
        <v>110</v>
      </c>
      <c r="AZ1431" t="s">
        <v>67</v>
      </c>
      <c r="BA1431" t="s">
        <v>67</v>
      </c>
      <c r="BB1431">
        <v>0</v>
      </c>
      <c r="BC1431" t="s">
        <v>67</v>
      </c>
      <c r="BD1431" t="s">
        <v>67</v>
      </c>
      <c r="BE1431" t="s">
        <v>67</v>
      </c>
      <c r="BF1431" t="s">
        <v>70</v>
      </c>
      <c r="BG1431" t="s">
        <v>128</v>
      </c>
      <c r="BH1431" t="s">
        <v>1352</v>
      </c>
      <c r="BI1431" t="s">
        <v>67</v>
      </c>
      <c r="BJ1431" t="s">
        <v>147</v>
      </c>
      <c r="BK1431" t="s">
        <v>67</v>
      </c>
      <c r="BL1431" t="s">
        <v>130</v>
      </c>
      <c r="BM1431">
        <v>20.45</v>
      </c>
      <c r="BN1431">
        <v>20.440000000000001</v>
      </c>
      <c r="BO1431" t="s">
        <v>67</v>
      </c>
      <c r="BP1431">
        <v>1</v>
      </c>
      <c r="BQ1431" t="s">
        <v>148</v>
      </c>
      <c r="BR1431" t="s">
        <v>139</v>
      </c>
      <c r="BS1431" t="s">
        <v>133</v>
      </c>
      <c r="BT1431" t="s">
        <v>98</v>
      </c>
      <c r="BU1431">
        <v>-1.25</v>
      </c>
      <c r="BV1431">
        <v>-1</v>
      </c>
    </row>
    <row r="1432" spans="1:74" x14ac:dyDescent="0.25">
      <c r="A1432" t="s">
        <v>140</v>
      </c>
      <c r="B1432" t="s">
        <v>103</v>
      </c>
      <c r="C1432" t="s">
        <v>141</v>
      </c>
      <c r="D1432">
        <v>4.0999999999999996</v>
      </c>
      <c r="E1432">
        <v>0.41</v>
      </c>
      <c r="F1432" t="s">
        <v>67</v>
      </c>
      <c r="G1432" t="s">
        <v>88</v>
      </c>
      <c r="H1432">
        <v>199</v>
      </c>
      <c r="I1432">
        <v>1.1299999999999999</v>
      </c>
      <c r="J1432" t="s">
        <v>106</v>
      </c>
      <c r="K1432" t="s">
        <v>67</v>
      </c>
      <c r="L1432">
        <v>1</v>
      </c>
      <c r="M1432" t="s">
        <v>116</v>
      </c>
      <c r="N1432" t="s">
        <v>107</v>
      </c>
      <c r="O1432">
        <v>-1.4</v>
      </c>
      <c r="P1432">
        <v>-1.76</v>
      </c>
      <c r="Q1432">
        <v>-1.51</v>
      </c>
      <c r="R1432" t="s">
        <v>72</v>
      </c>
      <c r="S1432">
        <v>10.3</v>
      </c>
      <c r="T1432" t="s">
        <v>65</v>
      </c>
      <c r="U1432" t="s">
        <v>1531</v>
      </c>
      <c r="V1432" t="s">
        <v>108</v>
      </c>
      <c r="W1432" t="s">
        <v>140</v>
      </c>
      <c r="X1432">
        <v>0.46</v>
      </c>
      <c r="Y1432" t="s">
        <v>67</v>
      </c>
      <c r="Z1432">
        <v>-0.98</v>
      </c>
      <c r="AA1432" t="s">
        <v>65</v>
      </c>
      <c r="AB1432" t="s">
        <v>92</v>
      </c>
      <c r="AC1432">
        <v>-1.76</v>
      </c>
      <c r="AD1432">
        <v>2021</v>
      </c>
      <c r="AE1432">
        <v>112</v>
      </c>
      <c r="AF1432">
        <v>224</v>
      </c>
      <c r="AG1432" t="s">
        <v>93</v>
      </c>
      <c r="AH1432" t="s">
        <v>66</v>
      </c>
      <c r="AI1432">
        <v>1536</v>
      </c>
      <c r="AJ1432">
        <v>2.21</v>
      </c>
      <c r="AK1432" t="s">
        <v>109</v>
      </c>
      <c r="AL1432">
        <v>457934</v>
      </c>
      <c r="AM1432" t="s">
        <v>296</v>
      </c>
      <c r="AN1432" t="s">
        <v>67</v>
      </c>
      <c r="AO1432" t="s">
        <v>123</v>
      </c>
      <c r="AP1432" t="s">
        <v>124</v>
      </c>
      <c r="AQ1432" t="s">
        <v>68</v>
      </c>
      <c r="AR1432" t="s">
        <v>93</v>
      </c>
      <c r="AS1432" t="s">
        <v>67</v>
      </c>
      <c r="AT1432" t="s">
        <v>146</v>
      </c>
      <c r="AU1432" t="s">
        <v>125</v>
      </c>
      <c r="AV1432" t="s">
        <v>67</v>
      </c>
      <c r="AW1432" t="s">
        <v>126</v>
      </c>
      <c r="AX1432" t="s">
        <v>281</v>
      </c>
      <c r="AY1432" t="s">
        <v>110</v>
      </c>
      <c r="AZ1432">
        <v>788</v>
      </c>
      <c r="BA1432" t="s">
        <v>67</v>
      </c>
      <c r="BB1432">
        <v>0</v>
      </c>
      <c r="BC1432">
        <v>0.25</v>
      </c>
      <c r="BD1432">
        <v>3.3</v>
      </c>
      <c r="BE1432">
        <v>3.3</v>
      </c>
      <c r="BF1432" t="s">
        <v>70</v>
      </c>
      <c r="BG1432" t="s">
        <v>99</v>
      </c>
      <c r="BH1432" t="s">
        <v>1352</v>
      </c>
      <c r="BI1432" t="s">
        <v>67</v>
      </c>
      <c r="BJ1432" t="s">
        <v>147</v>
      </c>
      <c r="BK1432" t="s">
        <v>67</v>
      </c>
      <c r="BL1432" t="s">
        <v>97</v>
      </c>
      <c r="BM1432" t="s">
        <v>67</v>
      </c>
      <c r="BN1432">
        <v>51.9</v>
      </c>
      <c r="BO1432">
        <v>0.51</v>
      </c>
      <c r="BP1432">
        <v>3.7</v>
      </c>
      <c r="BQ1432" t="s">
        <v>131</v>
      </c>
      <c r="BR1432" t="s">
        <v>298</v>
      </c>
      <c r="BS1432" t="s">
        <v>133</v>
      </c>
      <c r="BT1432" t="s">
        <v>98</v>
      </c>
      <c r="BU1432">
        <v>-1.25</v>
      </c>
      <c r="BV1432">
        <v>-1</v>
      </c>
    </row>
    <row r="1433" spans="1:74" x14ac:dyDescent="0.25">
      <c r="A1433" t="s">
        <v>140</v>
      </c>
      <c r="B1433" t="s">
        <v>103</v>
      </c>
      <c r="C1433" t="s">
        <v>141</v>
      </c>
      <c r="D1433">
        <v>3.1</v>
      </c>
      <c r="E1433">
        <v>0.1</v>
      </c>
      <c r="F1433" t="s">
        <v>67</v>
      </c>
      <c r="G1433" t="s">
        <v>88</v>
      </c>
      <c r="H1433">
        <v>199</v>
      </c>
      <c r="I1433">
        <v>1.1299999999999999</v>
      </c>
      <c r="J1433" t="s">
        <v>106</v>
      </c>
      <c r="K1433" t="s">
        <v>67</v>
      </c>
      <c r="L1433">
        <v>0</v>
      </c>
      <c r="M1433" t="s">
        <v>116</v>
      </c>
      <c r="N1433" t="s">
        <v>107</v>
      </c>
      <c r="O1433">
        <v>-1.4</v>
      </c>
      <c r="P1433">
        <v>-1.5</v>
      </c>
      <c r="Q1433">
        <v>-1.42</v>
      </c>
      <c r="R1433" t="s">
        <v>142</v>
      </c>
      <c r="S1433">
        <v>5.7</v>
      </c>
      <c r="T1433" t="s">
        <v>65</v>
      </c>
      <c r="U1433" t="s">
        <v>1532</v>
      </c>
      <c r="V1433" t="s">
        <v>108</v>
      </c>
      <c r="W1433" t="s">
        <v>140</v>
      </c>
      <c r="X1433">
        <v>0.11</v>
      </c>
      <c r="Y1433" t="s">
        <v>67</v>
      </c>
      <c r="Z1433">
        <v>-1.01</v>
      </c>
      <c r="AA1433" t="s">
        <v>65</v>
      </c>
      <c r="AB1433" t="s">
        <v>92</v>
      </c>
      <c r="AC1433">
        <v>-1.5</v>
      </c>
      <c r="AD1433">
        <v>2021</v>
      </c>
      <c r="AE1433">
        <v>174.3</v>
      </c>
      <c r="AF1433">
        <v>349</v>
      </c>
      <c r="AG1433" t="s">
        <v>93</v>
      </c>
      <c r="AH1433" t="s">
        <v>66</v>
      </c>
      <c r="AI1433">
        <v>1536</v>
      </c>
      <c r="AJ1433">
        <v>0.64</v>
      </c>
      <c r="AK1433" t="s">
        <v>109</v>
      </c>
      <c r="AL1433">
        <v>457935</v>
      </c>
      <c r="AM1433" t="s">
        <v>1533</v>
      </c>
      <c r="AN1433" t="s">
        <v>67</v>
      </c>
      <c r="AO1433" t="s">
        <v>123</v>
      </c>
      <c r="AP1433" t="s">
        <v>124</v>
      </c>
      <c r="AQ1433" t="s">
        <v>68</v>
      </c>
      <c r="AR1433" t="s">
        <v>93</v>
      </c>
      <c r="AS1433" t="s">
        <v>67</v>
      </c>
      <c r="AT1433" t="s">
        <v>146</v>
      </c>
      <c r="AU1433" t="s">
        <v>125</v>
      </c>
      <c r="AV1433" t="s">
        <v>67</v>
      </c>
      <c r="AW1433" t="s">
        <v>126</v>
      </c>
      <c r="AX1433" t="s">
        <v>289</v>
      </c>
      <c r="AY1433" t="s">
        <v>110</v>
      </c>
      <c r="AZ1433">
        <v>218</v>
      </c>
      <c r="BA1433" t="s">
        <v>67</v>
      </c>
      <c r="BB1433">
        <v>0</v>
      </c>
      <c r="BC1433">
        <v>0.08</v>
      </c>
      <c r="BD1433">
        <v>2</v>
      </c>
      <c r="BE1433">
        <v>2</v>
      </c>
      <c r="BF1433" t="s">
        <v>70</v>
      </c>
      <c r="BG1433" t="s">
        <v>99</v>
      </c>
      <c r="BH1433" t="s">
        <v>1352</v>
      </c>
      <c r="BI1433" t="s">
        <v>67</v>
      </c>
      <c r="BJ1433" t="s">
        <v>147</v>
      </c>
      <c r="BK1433" t="s">
        <v>67</v>
      </c>
      <c r="BL1433" t="s">
        <v>97</v>
      </c>
      <c r="BM1433" t="s">
        <v>67</v>
      </c>
      <c r="BN1433">
        <v>19.690000000000001</v>
      </c>
      <c r="BO1433">
        <v>0.25</v>
      </c>
      <c r="BP1433">
        <v>1.8</v>
      </c>
      <c r="BQ1433" t="s">
        <v>148</v>
      </c>
      <c r="BR1433" t="s">
        <v>247</v>
      </c>
      <c r="BS1433" t="s">
        <v>133</v>
      </c>
      <c r="BT1433" t="s">
        <v>98</v>
      </c>
      <c r="BU1433">
        <v>-1.25</v>
      </c>
      <c r="BV1433">
        <v>-1</v>
      </c>
    </row>
    <row r="1434" spans="1:74" x14ac:dyDescent="0.25">
      <c r="A1434" t="s">
        <v>140</v>
      </c>
      <c r="B1434" t="s">
        <v>103</v>
      </c>
      <c r="C1434" t="s">
        <v>141</v>
      </c>
      <c r="D1434">
        <v>3.5</v>
      </c>
      <c r="E1434">
        <v>0.23</v>
      </c>
      <c r="F1434" t="s">
        <v>67</v>
      </c>
      <c r="G1434" t="s">
        <v>88</v>
      </c>
      <c r="H1434">
        <v>199</v>
      </c>
      <c r="I1434">
        <v>1.1299999999999999</v>
      </c>
      <c r="J1434" t="s">
        <v>106</v>
      </c>
      <c r="K1434" t="s">
        <v>67</v>
      </c>
      <c r="L1434">
        <v>0</v>
      </c>
      <c r="M1434" t="s">
        <v>116</v>
      </c>
      <c r="N1434" t="s">
        <v>107</v>
      </c>
      <c r="O1434">
        <v>-1.4</v>
      </c>
      <c r="P1434">
        <v>-1.64</v>
      </c>
      <c r="Q1434">
        <v>-1.42</v>
      </c>
      <c r="R1434" t="s">
        <v>142</v>
      </c>
      <c r="S1434">
        <v>5.7</v>
      </c>
      <c r="T1434" t="s">
        <v>65</v>
      </c>
      <c r="U1434" t="s">
        <v>1532</v>
      </c>
      <c r="V1434" t="s">
        <v>108</v>
      </c>
      <c r="W1434" t="s">
        <v>140</v>
      </c>
      <c r="X1434">
        <v>0.26</v>
      </c>
      <c r="Y1434" t="s">
        <v>67</v>
      </c>
      <c r="Z1434">
        <v>-1.01</v>
      </c>
      <c r="AA1434" t="s">
        <v>65</v>
      </c>
      <c r="AB1434" t="s">
        <v>92</v>
      </c>
      <c r="AC1434">
        <v>-1.64</v>
      </c>
      <c r="AD1434">
        <v>2021</v>
      </c>
      <c r="AE1434">
        <v>196.5</v>
      </c>
      <c r="AF1434">
        <v>393</v>
      </c>
      <c r="AG1434" t="s">
        <v>93</v>
      </c>
      <c r="AH1434" t="s">
        <v>66</v>
      </c>
      <c r="AI1434">
        <v>1536</v>
      </c>
      <c r="AJ1434">
        <v>0.85</v>
      </c>
      <c r="AK1434" t="s">
        <v>109</v>
      </c>
      <c r="AL1434">
        <v>457936</v>
      </c>
      <c r="AM1434" t="s">
        <v>1533</v>
      </c>
      <c r="AN1434" t="s">
        <v>67</v>
      </c>
      <c r="AO1434" t="s">
        <v>123</v>
      </c>
      <c r="AP1434" t="s">
        <v>124</v>
      </c>
      <c r="AQ1434" t="s">
        <v>68</v>
      </c>
      <c r="AR1434" t="s">
        <v>93</v>
      </c>
      <c r="AS1434" t="s">
        <v>67</v>
      </c>
      <c r="AT1434" t="s">
        <v>146</v>
      </c>
      <c r="AU1434" t="s">
        <v>125</v>
      </c>
      <c r="AV1434" t="s">
        <v>67</v>
      </c>
      <c r="AW1434" t="s">
        <v>126</v>
      </c>
      <c r="AX1434" t="s">
        <v>290</v>
      </c>
      <c r="AY1434" t="s">
        <v>110</v>
      </c>
      <c r="AZ1434">
        <v>219</v>
      </c>
      <c r="BA1434" t="s">
        <v>67</v>
      </c>
      <c r="BB1434">
        <v>0</v>
      </c>
      <c r="BC1434">
        <v>0.22</v>
      </c>
      <c r="BD1434">
        <v>2</v>
      </c>
      <c r="BE1434">
        <v>2</v>
      </c>
      <c r="BF1434" t="s">
        <v>70</v>
      </c>
      <c r="BG1434" t="s">
        <v>99</v>
      </c>
      <c r="BH1434" t="s">
        <v>1352</v>
      </c>
      <c r="BI1434" t="s">
        <v>67</v>
      </c>
      <c r="BJ1434" t="s">
        <v>147</v>
      </c>
      <c r="BK1434" t="s">
        <v>67</v>
      </c>
      <c r="BL1434" t="s">
        <v>97</v>
      </c>
      <c r="BM1434" t="s">
        <v>67</v>
      </c>
      <c r="BN1434">
        <v>51.07</v>
      </c>
      <c r="BO1434">
        <v>0.39</v>
      </c>
      <c r="BP1434">
        <v>1.8</v>
      </c>
      <c r="BQ1434" t="s">
        <v>148</v>
      </c>
      <c r="BR1434" t="s">
        <v>247</v>
      </c>
      <c r="BS1434" t="s">
        <v>133</v>
      </c>
      <c r="BT1434" t="s">
        <v>98</v>
      </c>
      <c r="BU1434">
        <v>-1.25</v>
      </c>
      <c r="BV1434">
        <v>-1</v>
      </c>
    </row>
    <row r="1435" spans="1:74" x14ac:dyDescent="0.25">
      <c r="A1435" t="s">
        <v>140</v>
      </c>
      <c r="B1435" t="s">
        <v>103</v>
      </c>
      <c r="C1435" t="s">
        <v>141</v>
      </c>
      <c r="D1435">
        <v>1.6</v>
      </c>
      <c r="E1435">
        <v>0.28000000000000003</v>
      </c>
      <c r="F1435" t="s">
        <v>67</v>
      </c>
      <c r="G1435" t="s">
        <v>88</v>
      </c>
      <c r="H1435">
        <v>199</v>
      </c>
      <c r="I1435">
        <v>1.1299999999999999</v>
      </c>
      <c r="J1435" t="s">
        <v>106</v>
      </c>
      <c r="K1435" t="s">
        <v>67</v>
      </c>
      <c r="L1435">
        <v>0</v>
      </c>
      <c r="M1435" t="s">
        <v>116</v>
      </c>
      <c r="N1435" t="s">
        <v>107</v>
      </c>
      <c r="O1435">
        <v>-1.4</v>
      </c>
      <c r="P1435">
        <v>-1.62</v>
      </c>
      <c r="Q1435">
        <v>-1.35</v>
      </c>
      <c r="R1435" t="s">
        <v>142</v>
      </c>
      <c r="S1435">
        <v>5.6</v>
      </c>
      <c r="T1435" t="s">
        <v>65</v>
      </c>
      <c r="U1435" t="s">
        <v>1532</v>
      </c>
      <c r="V1435" t="s">
        <v>108</v>
      </c>
      <c r="W1435" t="s">
        <v>140</v>
      </c>
      <c r="X1435">
        <v>0.32</v>
      </c>
      <c r="Y1435" t="s">
        <v>67</v>
      </c>
      <c r="Z1435">
        <v>-1.02</v>
      </c>
      <c r="AA1435" t="s">
        <v>65</v>
      </c>
      <c r="AB1435" t="s">
        <v>92</v>
      </c>
      <c r="AC1435">
        <v>-1.62</v>
      </c>
      <c r="AD1435">
        <v>2021</v>
      </c>
      <c r="AE1435">
        <v>91.7</v>
      </c>
      <c r="AF1435">
        <v>183</v>
      </c>
      <c r="AG1435" t="s">
        <v>93</v>
      </c>
      <c r="AH1435" t="s">
        <v>66</v>
      </c>
      <c r="AI1435">
        <v>1536</v>
      </c>
      <c r="AJ1435">
        <v>0.79</v>
      </c>
      <c r="AK1435" t="s">
        <v>109</v>
      </c>
      <c r="AL1435">
        <v>457937</v>
      </c>
      <c r="AM1435" t="s">
        <v>1533</v>
      </c>
      <c r="AN1435" t="s">
        <v>67</v>
      </c>
      <c r="AO1435" t="s">
        <v>123</v>
      </c>
      <c r="AP1435" t="s">
        <v>124</v>
      </c>
      <c r="AQ1435" t="s">
        <v>68</v>
      </c>
      <c r="AR1435" t="s">
        <v>93</v>
      </c>
      <c r="AS1435" t="s">
        <v>67</v>
      </c>
      <c r="AT1435" t="s">
        <v>146</v>
      </c>
      <c r="AU1435" t="s">
        <v>125</v>
      </c>
      <c r="AV1435" t="s">
        <v>67</v>
      </c>
      <c r="AW1435" t="s">
        <v>126</v>
      </c>
      <c r="AX1435" t="s">
        <v>285</v>
      </c>
      <c r="AY1435" t="s">
        <v>110</v>
      </c>
      <c r="AZ1435">
        <v>220</v>
      </c>
      <c r="BA1435" t="s">
        <v>67</v>
      </c>
      <c r="BB1435">
        <v>0</v>
      </c>
      <c r="BC1435">
        <v>0.27</v>
      </c>
      <c r="BD1435">
        <v>2</v>
      </c>
      <c r="BE1435">
        <v>2</v>
      </c>
      <c r="BF1435" t="s">
        <v>70</v>
      </c>
      <c r="BG1435" t="s">
        <v>99</v>
      </c>
      <c r="BH1435" t="s">
        <v>1352</v>
      </c>
      <c r="BI1435" t="s">
        <v>67</v>
      </c>
      <c r="BJ1435" t="s">
        <v>147</v>
      </c>
      <c r="BK1435" t="s">
        <v>67</v>
      </c>
      <c r="BL1435" t="s">
        <v>97</v>
      </c>
      <c r="BM1435" t="s">
        <v>67</v>
      </c>
      <c r="BN1435">
        <v>29.02</v>
      </c>
      <c r="BO1435">
        <v>0.37</v>
      </c>
      <c r="BP1435">
        <v>1.7</v>
      </c>
      <c r="BQ1435" t="s">
        <v>148</v>
      </c>
      <c r="BR1435" t="s">
        <v>247</v>
      </c>
      <c r="BS1435" t="s">
        <v>133</v>
      </c>
      <c r="BT1435" t="s">
        <v>98</v>
      </c>
      <c r="BU1435">
        <v>-1.25</v>
      </c>
      <c r="BV1435">
        <v>-1</v>
      </c>
    </row>
    <row r="1436" spans="1:74" x14ac:dyDescent="0.25">
      <c r="A1436" t="s">
        <v>140</v>
      </c>
      <c r="B1436" t="s">
        <v>103</v>
      </c>
      <c r="C1436" t="s">
        <v>141</v>
      </c>
      <c r="D1436">
        <v>1</v>
      </c>
      <c r="E1436">
        <v>0.1</v>
      </c>
      <c r="F1436" t="s">
        <v>67</v>
      </c>
      <c r="G1436" t="s">
        <v>73</v>
      </c>
      <c r="H1436">
        <v>199</v>
      </c>
      <c r="I1436">
        <v>1.1299999999999999</v>
      </c>
      <c r="J1436" t="s">
        <v>112</v>
      </c>
      <c r="K1436" t="s">
        <v>67</v>
      </c>
      <c r="L1436">
        <v>0</v>
      </c>
      <c r="M1436" t="s">
        <v>116</v>
      </c>
      <c r="N1436" t="s">
        <v>160</v>
      </c>
      <c r="O1436">
        <v>-1.4</v>
      </c>
      <c r="P1436">
        <v>-1.5</v>
      </c>
      <c r="Q1436">
        <v>-1.42</v>
      </c>
      <c r="R1436" t="s">
        <v>142</v>
      </c>
      <c r="S1436">
        <v>5.7</v>
      </c>
      <c r="T1436" t="s">
        <v>65</v>
      </c>
      <c r="U1436" t="s">
        <v>1532</v>
      </c>
      <c r="V1436" t="s">
        <v>144</v>
      </c>
      <c r="W1436" t="s">
        <v>140</v>
      </c>
      <c r="X1436">
        <v>0.11</v>
      </c>
      <c r="Y1436" t="s">
        <v>67</v>
      </c>
      <c r="Z1436">
        <v>-1.01</v>
      </c>
      <c r="AA1436" t="s">
        <v>65</v>
      </c>
      <c r="AB1436" t="s">
        <v>100</v>
      </c>
      <c r="AC1436">
        <v>-1.5</v>
      </c>
      <c r="AD1436">
        <v>2021</v>
      </c>
      <c r="AE1436">
        <v>54.3</v>
      </c>
      <c r="AF1436">
        <v>109</v>
      </c>
      <c r="AG1436" t="s">
        <v>93</v>
      </c>
      <c r="AH1436" t="s">
        <v>66</v>
      </c>
      <c r="AI1436">
        <v>1536</v>
      </c>
      <c r="AJ1436">
        <v>0.64</v>
      </c>
      <c r="AK1436" t="s">
        <v>109</v>
      </c>
      <c r="AL1436">
        <v>457938</v>
      </c>
      <c r="AM1436" t="s">
        <v>1533</v>
      </c>
      <c r="AN1436" t="s">
        <v>67</v>
      </c>
      <c r="AO1436" t="s">
        <v>123</v>
      </c>
      <c r="AP1436" t="s">
        <v>124</v>
      </c>
      <c r="AQ1436" t="s">
        <v>68</v>
      </c>
      <c r="AR1436" t="s">
        <v>93</v>
      </c>
      <c r="AS1436" t="s">
        <v>67</v>
      </c>
      <c r="AT1436" t="s">
        <v>146</v>
      </c>
      <c r="AU1436" t="s">
        <v>125</v>
      </c>
      <c r="AV1436" t="s">
        <v>67</v>
      </c>
      <c r="AW1436" t="s">
        <v>126</v>
      </c>
      <c r="AX1436" t="s">
        <v>290</v>
      </c>
      <c r="AY1436" t="s">
        <v>110</v>
      </c>
      <c r="AZ1436">
        <v>218</v>
      </c>
      <c r="BA1436" t="s">
        <v>67</v>
      </c>
      <c r="BB1436">
        <v>0</v>
      </c>
      <c r="BC1436">
        <v>0.08</v>
      </c>
      <c r="BD1436">
        <v>2</v>
      </c>
      <c r="BE1436">
        <v>2</v>
      </c>
      <c r="BF1436" t="s">
        <v>70</v>
      </c>
      <c r="BG1436" t="s">
        <v>99</v>
      </c>
      <c r="BH1436" t="s">
        <v>1352</v>
      </c>
      <c r="BI1436" t="s">
        <v>67</v>
      </c>
      <c r="BJ1436" t="s">
        <v>147</v>
      </c>
      <c r="BK1436" t="s">
        <v>67</v>
      </c>
      <c r="BL1436" t="s">
        <v>97</v>
      </c>
      <c r="BM1436" t="s">
        <v>67</v>
      </c>
      <c r="BN1436">
        <v>6.13</v>
      </c>
      <c r="BO1436">
        <v>0.25</v>
      </c>
      <c r="BP1436">
        <v>1.8</v>
      </c>
      <c r="BQ1436" t="s">
        <v>148</v>
      </c>
      <c r="BR1436" t="s">
        <v>247</v>
      </c>
      <c r="BS1436" t="s">
        <v>133</v>
      </c>
      <c r="BT1436" t="s">
        <v>98</v>
      </c>
      <c r="BU1436">
        <v>-1.25</v>
      </c>
      <c r="BV1436">
        <v>-1</v>
      </c>
    </row>
    <row r="1437" spans="1:74" x14ac:dyDescent="0.25">
      <c r="A1437" t="s">
        <v>140</v>
      </c>
      <c r="B1437" t="s">
        <v>103</v>
      </c>
      <c r="C1437" t="s">
        <v>141</v>
      </c>
      <c r="D1437">
        <v>2.5</v>
      </c>
      <c r="E1437">
        <v>0.23</v>
      </c>
      <c r="F1437" t="s">
        <v>67</v>
      </c>
      <c r="G1437" t="s">
        <v>88</v>
      </c>
      <c r="H1437">
        <v>199</v>
      </c>
      <c r="I1437">
        <v>1.1299999999999999</v>
      </c>
      <c r="J1437" t="s">
        <v>106</v>
      </c>
      <c r="K1437" t="s">
        <v>67</v>
      </c>
      <c r="L1437">
        <v>1</v>
      </c>
      <c r="M1437" t="s">
        <v>116</v>
      </c>
      <c r="N1437" t="s">
        <v>107</v>
      </c>
      <c r="O1437">
        <v>-1.2</v>
      </c>
      <c r="P1437">
        <v>-1.62</v>
      </c>
      <c r="Q1437">
        <v>-1.3</v>
      </c>
      <c r="R1437" t="s">
        <v>142</v>
      </c>
      <c r="S1437">
        <v>4.8</v>
      </c>
      <c r="T1437" t="s">
        <v>65</v>
      </c>
      <c r="U1437" t="s">
        <v>1534</v>
      </c>
      <c r="V1437" t="s">
        <v>108</v>
      </c>
      <c r="W1437" t="s">
        <v>140</v>
      </c>
      <c r="X1437">
        <v>0.26</v>
      </c>
      <c r="Y1437" t="s">
        <v>67</v>
      </c>
      <c r="Z1437">
        <v>-0.91</v>
      </c>
      <c r="AA1437" t="s">
        <v>65</v>
      </c>
      <c r="AB1437" t="s">
        <v>92</v>
      </c>
      <c r="AC1437">
        <v>-1.62</v>
      </c>
      <c r="AD1437">
        <v>2021</v>
      </c>
      <c r="AE1437">
        <v>189.6</v>
      </c>
      <c r="AF1437">
        <v>379</v>
      </c>
      <c r="AG1437" t="s">
        <v>93</v>
      </c>
      <c r="AH1437" t="s">
        <v>66</v>
      </c>
      <c r="AI1437">
        <v>1536</v>
      </c>
      <c r="AJ1437">
        <v>0.54</v>
      </c>
      <c r="AK1437" t="s">
        <v>109</v>
      </c>
      <c r="AL1437">
        <v>457939</v>
      </c>
      <c r="AM1437" t="s">
        <v>467</v>
      </c>
      <c r="AN1437" t="s">
        <v>67</v>
      </c>
      <c r="AO1437" t="s">
        <v>123</v>
      </c>
      <c r="AP1437" t="s">
        <v>124</v>
      </c>
      <c r="AQ1437" t="s">
        <v>68</v>
      </c>
      <c r="AR1437" t="s">
        <v>93</v>
      </c>
      <c r="AS1437" t="s">
        <v>67</v>
      </c>
      <c r="AT1437" t="s">
        <v>146</v>
      </c>
      <c r="AU1437" t="s">
        <v>125</v>
      </c>
      <c r="AV1437" t="s">
        <v>67</v>
      </c>
      <c r="AW1437" t="s">
        <v>126</v>
      </c>
      <c r="AX1437" t="s">
        <v>468</v>
      </c>
      <c r="AY1437" t="s">
        <v>110</v>
      </c>
      <c r="AZ1437">
        <v>681</v>
      </c>
      <c r="BA1437" t="s">
        <v>67</v>
      </c>
      <c r="BB1437">
        <v>0</v>
      </c>
      <c r="BC1437">
        <v>0.32</v>
      </c>
      <c r="BD1437">
        <v>1.8</v>
      </c>
      <c r="BE1437">
        <v>1.8</v>
      </c>
      <c r="BF1437" t="s">
        <v>70</v>
      </c>
      <c r="BG1437" t="s">
        <v>99</v>
      </c>
      <c r="BH1437" t="s">
        <v>1352</v>
      </c>
      <c r="BI1437" t="s">
        <v>67</v>
      </c>
      <c r="BJ1437" t="s">
        <v>147</v>
      </c>
      <c r="BK1437" t="s">
        <v>67</v>
      </c>
      <c r="BL1437" t="s">
        <v>97</v>
      </c>
      <c r="BM1437" t="s">
        <v>67</v>
      </c>
      <c r="BN1437">
        <v>49.29</v>
      </c>
      <c r="BO1437">
        <v>0.37</v>
      </c>
      <c r="BP1437">
        <v>1.3</v>
      </c>
      <c r="BQ1437" t="s">
        <v>148</v>
      </c>
      <c r="BR1437" t="s">
        <v>1535</v>
      </c>
      <c r="BS1437" t="s">
        <v>133</v>
      </c>
      <c r="BT1437" t="s">
        <v>98</v>
      </c>
      <c r="BU1437">
        <v>-1.25</v>
      </c>
      <c r="BV1437">
        <v>-1</v>
      </c>
    </row>
    <row r="1438" spans="1:74" x14ac:dyDescent="0.25">
      <c r="A1438" t="s">
        <v>140</v>
      </c>
      <c r="B1438" t="s">
        <v>103</v>
      </c>
      <c r="C1438" t="s">
        <v>141</v>
      </c>
      <c r="D1438">
        <v>2.8</v>
      </c>
      <c r="E1438">
        <v>0.24</v>
      </c>
      <c r="F1438" t="s">
        <v>67</v>
      </c>
      <c r="G1438" t="s">
        <v>88</v>
      </c>
      <c r="H1438">
        <v>199</v>
      </c>
      <c r="I1438">
        <v>1.1299999999999999</v>
      </c>
      <c r="J1438" t="s">
        <v>106</v>
      </c>
      <c r="K1438" t="s">
        <v>67</v>
      </c>
      <c r="L1438">
        <v>1</v>
      </c>
      <c r="M1438" t="s">
        <v>116</v>
      </c>
      <c r="N1438" t="s">
        <v>107</v>
      </c>
      <c r="O1438">
        <v>-1.2</v>
      </c>
      <c r="P1438">
        <v>-1.67</v>
      </c>
      <c r="Q1438">
        <v>-1.31</v>
      </c>
      <c r="R1438" t="s">
        <v>142</v>
      </c>
      <c r="S1438">
        <v>4.8</v>
      </c>
      <c r="T1438" t="s">
        <v>65</v>
      </c>
      <c r="U1438" t="s">
        <v>1534</v>
      </c>
      <c r="V1438" t="s">
        <v>108</v>
      </c>
      <c r="W1438" t="s">
        <v>140</v>
      </c>
      <c r="X1438">
        <v>0.27</v>
      </c>
      <c r="Y1438" t="s">
        <v>67</v>
      </c>
      <c r="Z1438">
        <v>-0.99</v>
      </c>
      <c r="AA1438" t="s">
        <v>65</v>
      </c>
      <c r="AB1438" t="s">
        <v>92</v>
      </c>
      <c r="AC1438">
        <v>-1.67</v>
      </c>
      <c r="AD1438">
        <v>2021</v>
      </c>
      <c r="AE1438">
        <v>214.3</v>
      </c>
      <c r="AF1438">
        <v>429</v>
      </c>
      <c r="AG1438" t="s">
        <v>93</v>
      </c>
      <c r="AH1438" t="s">
        <v>66</v>
      </c>
      <c r="AI1438">
        <v>1536</v>
      </c>
      <c r="AJ1438">
        <v>0.56000000000000005</v>
      </c>
      <c r="AK1438" t="s">
        <v>109</v>
      </c>
      <c r="AL1438">
        <v>457940</v>
      </c>
      <c r="AM1438" t="s">
        <v>467</v>
      </c>
      <c r="AN1438" t="s">
        <v>67</v>
      </c>
      <c r="AO1438" t="s">
        <v>123</v>
      </c>
      <c r="AP1438" t="s">
        <v>124</v>
      </c>
      <c r="AQ1438" t="s">
        <v>68</v>
      </c>
      <c r="AR1438" t="s">
        <v>93</v>
      </c>
      <c r="AS1438" t="s">
        <v>67</v>
      </c>
      <c r="AT1438" t="s">
        <v>146</v>
      </c>
      <c r="AU1438" t="s">
        <v>125</v>
      </c>
      <c r="AV1438" t="s">
        <v>67</v>
      </c>
      <c r="AW1438" t="s">
        <v>126</v>
      </c>
      <c r="AX1438" t="s">
        <v>273</v>
      </c>
      <c r="AY1438" t="s">
        <v>110</v>
      </c>
      <c r="AZ1438">
        <v>757</v>
      </c>
      <c r="BA1438" t="s">
        <v>67</v>
      </c>
      <c r="BB1438">
        <v>0</v>
      </c>
      <c r="BC1438">
        <v>0.36</v>
      </c>
      <c r="BD1438">
        <v>1.8</v>
      </c>
      <c r="BE1438">
        <v>1.8</v>
      </c>
      <c r="BF1438" t="s">
        <v>70</v>
      </c>
      <c r="BG1438" t="s">
        <v>99</v>
      </c>
      <c r="BH1438" t="s">
        <v>1352</v>
      </c>
      <c r="BI1438" t="s">
        <v>67</v>
      </c>
      <c r="BJ1438" t="s">
        <v>147</v>
      </c>
      <c r="BK1438" t="s">
        <v>67</v>
      </c>
      <c r="BL1438" t="s">
        <v>97</v>
      </c>
      <c r="BM1438" t="s">
        <v>67</v>
      </c>
      <c r="BN1438">
        <v>58.12</v>
      </c>
      <c r="BO1438">
        <v>0.42</v>
      </c>
      <c r="BP1438">
        <v>1.3</v>
      </c>
      <c r="BQ1438" t="s">
        <v>148</v>
      </c>
      <c r="BR1438" t="s">
        <v>1535</v>
      </c>
      <c r="BS1438" t="s">
        <v>133</v>
      </c>
      <c r="BT1438" t="s">
        <v>98</v>
      </c>
      <c r="BU1438">
        <v>-1.25</v>
      </c>
      <c r="BV1438">
        <v>-1</v>
      </c>
    </row>
    <row r="1439" spans="1:74" x14ac:dyDescent="0.25">
      <c r="A1439" t="s">
        <v>170</v>
      </c>
      <c r="B1439" t="s">
        <v>171</v>
      </c>
      <c r="C1439" t="s">
        <v>165</v>
      </c>
      <c r="D1439">
        <v>3.9</v>
      </c>
      <c r="E1439">
        <v>0.28000000000000003</v>
      </c>
      <c r="F1439" t="s">
        <v>67</v>
      </c>
      <c r="G1439" t="s">
        <v>111</v>
      </c>
      <c r="H1439">
        <v>199</v>
      </c>
      <c r="I1439">
        <v>1.1299999999999999</v>
      </c>
      <c r="J1439" t="s">
        <v>106</v>
      </c>
      <c r="K1439" t="s">
        <v>67</v>
      </c>
      <c r="L1439">
        <v>0</v>
      </c>
      <c r="M1439" t="s">
        <v>116</v>
      </c>
      <c r="N1439" t="s">
        <v>107</v>
      </c>
      <c r="O1439">
        <v>-1.4</v>
      </c>
      <c r="P1439">
        <v>-1.8</v>
      </c>
      <c r="Q1439">
        <v>-1.49</v>
      </c>
      <c r="R1439" t="s">
        <v>72</v>
      </c>
      <c r="S1439">
        <v>7.9</v>
      </c>
      <c r="T1439" t="s">
        <v>65</v>
      </c>
      <c r="U1439" t="s">
        <v>1536</v>
      </c>
      <c r="V1439" t="s">
        <v>108</v>
      </c>
      <c r="W1439" t="s">
        <v>170</v>
      </c>
      <c r="X1439">
        <v>0.32</v>
      </c>
      <c r="Y1439" t="s">
        <v>67</v>
      </c>
      <c r="Z1439">
        <v>-1.02</v>
      </c>
      <c r="AA1439" t="s">
        <v>65</v>
      </c>
      <c r="AB1439" t="s">
        <v>92</v>
      </c>
      <c r="AC1439">
        <v>-1.8</v>
      </c>
      <c r="AD1439">
        <v>2021</v>
      </c>
      <c r="AE1439">
        <v>203.6</v>
      </c>
      <c r="AF1439">
        <v>407</v>
      </c>
      <c r="AG1439" t="s">
        <v>93</v>
      </c>
      <c r="AH1439" t="s">
        <v>66</v>
      </c>
      <c r="AI1439">
        <v>1536</v>
      </c>
      <c r="AJ1439">
        <v>1.1000000000000001</v>
      </c>
      <c r="AK1439" t="s">
        <v>109</v>
      </c>
      <c r="AL1439">
        <v>457941</v>
      </c>
      <c r="AM1439" t="s">
        <v>1537</v>
      </c>
      <c r="AN1439" t="s">
        <v>67</v>
      </c>
      <c r="AO1439" t="s">
        <v>123</v>
      </c>
      <c r="AP1439" t="s">
        <v>124</v>
      </c>
      <c r="AQ1439" t="s">
        <v>68</v>
      </c>
      <c r="AR1439" t="s">
        <v>93</v>
      </c>
      <c r="AS1439" t="s">
        <v>67</v>
      </c>
      <c r="AT1439" t="s">
        <v>146</v>
      </c>
      <c r="AU1439" t="s">
        <v>125</v>
      </c>
      <c r="AV1439" t="s">
        <v>67</v>
      </c>
      <c r="AW1439" t="s">
        <v>126</v>
      </c>
      <c r="AX1439" t="s">
        <v>294</v>
      </c>
      <c r="AY1439" t="s">
        <v>110</v>
      </c>
      <c r="AZ1439">
        <v>299</v>
      </c>
      <c r="BA1439" t="s">
        <v>67</v>
      </c>
      <c r="BB1439">
        <v>0</v>
      </c>
      <c r="BC1439">
        <v>0.31</v>
      </c>
      <c r="BD1439">
        <v>3</v>
      </c>
      <c r="BE1439">
        <v>3</v>
      </c>
      <c r="BF1439" t="s">
        <v>128</v>
      </c>
      <c r="BG1439" t="s">
        <v>128</v>
      </c>
      <c r="BH1439" t="s">
        <v>1352</v>
      </c>
      <c r="BI1439" t="s">
        <v>67</v>
      </c>
      <c r="BJ1439" t="s">
        <v>147</v>
      </c>
      <c r="BK1439" t="s">
        <v>67</v>
      </c>
      <c r="BL1439" t="s">
        <v>130</v>
      </c>
      <c r="BM1439" t="s">
        <v>67</v>
      </c>
      <c r="BN1439">
        <v>64.430000000000007</v>
      </c>
      <c r="BO1439">
        <v>0.55000000000000004</v>
      </c>
      <c r="BP1439">
        <v>1.9</v>
      </c>
      <c r="BQ1439" t="s">
        <v>148</v>
      </c>
      <c r="BR1439" t="s">
        <v>1538</v>
      </c>
      <c r="BS1439" t="s">
        <v>133</v>
      </c>
      <c r="BT1439" t="s">
        <v>98</v>
      </c>
      <c r="BU1439">
        <v>-1.25</v>
      </c>
      <c r="BV1439">
        <v>-1</v>
      </c>
    </row>
    <row r="1440" spans="1:74" x14ac:dyDescent="0.25">
      <c r="A1440" t="s">
        <v>170</v>
      </c>
      <c r="B1440" t="s">
        <v>171</v>
      </c>
      <c r="C1440" t="s">
        <v>165</v>
      </c>
      <c r="D1440">
        <v>3.6</v>
      </c>
      <c r="E1440">
        <v>0.23</v>
      </c>
      <c r="F1440" t="s">
        <v>67</v>
      </c>
      <c r="G1440" t="s">
        <v>111</v>
      </c>
      <c r="H1440">
        <v>199</v>
      </c>
      <c r="I1440">
        <v>1.1299999999999999</v>
      </c>
      <c r="J1440" t="s">
        <v>106</v>
      </c>
      <c r="K1440" t="s">
        <v>67</v>
      </c>
      <c r="L1440">
        <v>0</v>
      </c>
      <c r="M1440" t="s">
        <v>116</v>
      </c>
      <c r="N1440" t="s">
        <v>107</v>
      </c>
      <c r="O1440">
        <v>-1.4</v>
      </c>
      <c r="P1440">
        <v>-1.7</v>
      </c>
      <c r="Q1440">
        <v>-1.5</v>
      </c>
      <c r="R1440" t="s">
        <v>72</v>
      </c>
      <c r="S1440">
        <v>7.9</v>
      </c>
      <c r="T1440" t="s">
        <v>65</v>
      </c>
      <c r="U1440" t="s">
        <v>1536</v>
      </c>
      <c r="V1440" t="s">
        <v>108</v>
      </c>
      <c r="W1440" t="s">
        <v>170</v>
      </c>
      <c r="X1440">
        <v>0.26</v>
      </c>
      <c r="Y1440" t="s">
        <v>67</v>
      </c>
      <c r="Z1440">
        <v>-1.01</v>
      </c>
      <c r="AA1440" t="s">
        <v>65</v>
      </c>
      <c r="AB1440" t="s">
        <v>92</v>
      </c>
      <c r="AC1440">
        <v>-1.7</v>
      </c>
      <c r="AD1440">
        <v>2021</v>
      </c>
      <c r="AE1440">
        <v>201.1</v>
      </c>
      <c r="AF1440">
        <v>402</v>
      </c>
      <c r="AG1440" t="s">
        <v>93</v>
      </c>
      <c r="AH1440" t="s">
        <v>66</v>
      </c>
      <c r="AI1440">
        <v>1536</v>
      </c>
      <c r="AJ1440">
        <v>1.01</v>
      </c>
      <c r="AK1440" t="s">
        <v>109</v>
      </c>
      <c r="AL1440">
        <v>457942</v>
      </c>
      <c r="AM1440" t="s">
        <v>1537</v>
      </c>
      <c r="AN1440" t="s">
        <v>67</v>
      </c>
      <c r="AO1440" t="s">
        <v>123</v>
      </c>
      <c r="AP1440" t="s">
        <v>124</v>
      </c>
      <c r="AQ1440" t="s">
        <v>68</v>
      </c>
      <c r="AR1440" t="s">
        <v>93</v>
      </c>
      <c r="AS1440" t="s">
        <v>67</v>
      </c>
      <c r="AT1440" t="s">
        <v>146</v>
      </c>
      <c r="AU1440" t="s">
        <v>125</v>
      </c>
      <c r="AV1440" t="s">
        <v>67</v>
      </c>
      <c r="AW1440" t="s">
        <v>126</v>
      </c>
      <c r="AX1440" t="s">
        <v>294</v>
      </c>
      <c r="AY1440" t="s">
        <v>110</v>
      </c>
      <c r="AZ1440">
        <v>300</v>
      </c>
      <c r="BA1440" t="s">
        <v>67</v>
      </c>
      <c r="BB1440">
        <v>0</v>
      </c>
      <c r="BC1440">
        <v>0.2</v>
      </c>
      <c r="BD1440">
        <v>3</v>
      </c>
      <c r="BE1440">
        <v>3</v>
      </c>
      <c r="BF1440" t="s">
        <v>128</v>
      </c>
      <c r="BG1440" t="s">
        <v>128</v>
      </c>
      <c r="BH1440" t="s">
        <v>1352</v>
      </c>
      <c r="BI1440" t="s">
        <v>67</v>
      </c>
      <c r="BJ1440" t="s">
        <v>147</v>
      </c>
      <c r="BK1440" t="s">
        <v>67</v>
      </c>
      <c r="BL1440" t="s">
        <v>130</v>
      </c>
      <c r="BM1440" t="s">
        <v>67</v>
      </c>
      <c r="BN1440">
        <v>52.27</v>
      </c>
      <c r="BO1440">
        <v>0.45</v>
      </c>
      <c r="BP1440">
        <v>1.8</v>
      </c>
      <c r="BQ1440" t="s">
        <v>148</v>
      </c>
      <c r="BR1440" t="s">
        <v>1538</v>
      </c>
      <c r="BS1440" t="s">
        <v>133</v>
      </c>
      <c r="BT1440" t="s">
        <v>98</v>
      </c>
      <c r="BU1440">
        <v>-1.25</v>
      </c>
      <c r="BV1440">
        <v>-1</v>
      </c>
    </row>
    <row r="1441" spans="1:74" x14ac:dyDescent="0.25">
      <c r="A1441" t="s">
        <v>170</v>
      </c>
      <c r="B1441" t="s">
        <v>171</v>
      </c>
      <c r="C1441" t="s">
        <v>165</v>
      </c>
      <c r="D1441">
        <v>4.7</v>
      </c>
      <c r="E1441">
        <v>0.5</v>
      </c>
      <c r="F1441" t="s">
        <v>67</v>
      </c>
      <c r="G1441" t="s">
        <v>111</v>
      </c>
      <c r="H1441">
        <v>199</v>
      </c>
      <c r="I1441">
        <v>1.1299999999999999</v>
      </c>
      <c r="J1441" t="s">
        <v>106</v>
      </c>
      <c r="K1441" t="s">
        <v>67</v>
      </c>
      <c r="L1441">
        <v>0</v>
      </c>
      <c r="M1441" t="s">
        <v>116</v>
      </c>
      <c r="N1441" t="s">
        <v>107</v>
      </c>
      <c r="O1441">
        <v>-1.4</v>
      </c>
      <c r="P1441">
        <v>-1.81</v>
      </c>
      <c r="Q1441">
        <v>-1.43</v>
      </c>
      <c r="R1441" t="s">
        <v>72</v>
      </c>
      <c r="S1441">
        <v>8.1999999999999993</v>
      </c>
      <c r="T1441" t="s">
        <v>65</v>
      </c>
      <c r="U1441" t="s">
        <v>1536</v>
      </c>
      <c r="V1441" t="s">
        <v>108</v>
      </c>
      <c r="W1441" t="s">
        <v>170</v>
      </c>
      <c r="X1441">
        <v>0.56999999999999995</v>
      </c>
      <c r="Y1441" t="s">
        <v>67</v>
      </c>
      <c r="Z1441">
        <v>-1.01</v>
      </c>
      <c r="AA1441" t="s">
        <v>65</v>
      </c>
      <c r="AB1441" t="s">
        <v>92</v>
      </c>
      <c r="AC1441">
        <v>-1.81</v>
      </c>
      <c r="AD1441">
        <v>2021</v>
      </c>
      <c r="AE1441">
        <v>214.3</v>
      </c>
      <c r="AF1441">
        <v>429</v>
      </c>
      <c r="AG1441" t="s">
        <v>93</v>
      </c>
      <c r="AH1441" t="s">
        <v>66</v>
      </c>
      <c r="AI1441">
        <v>1536</v>
      </c>
      <c r="AJ1441">
        <v>1.33</v>
      </c>
      <c r="AK1441" t="s">
        <v>109</v>
      </c>
      <c r="AL1441">
        <v>457943</v>
      </c>
      <c r="AM1441" t="s">
        <v>1537</v>
      </c>
      <c r="AN1441" t="s">
        <v>67</v>
      </c>
      <c r="AO1441" t="s">
        <v>123</v>
      </c>
      <c r="AP1441" t="s">
        <v>124</v>
      </c>
      <c r="AQ1441" t="s">
        <v>68</v>
      </c>
      <c r="AR1441" t="s">
        <v>93</v>
      </c>
      <c r="AS1441" t="s">
        <v>67</v>
      </c>
      <c r="AT1441" t="s">
        <v>146</v>
      </c>
      <c r="AU1441" t="s">
        <v>125</v>
      </c>
      <c r="AV1441" t="s">
        <v>67</v>
      </c>
      <c r="AW1441" t="s">
        <v>126</v>
      </c>
      <c r="AX1441" t="s">
        <v>294</v>
      </c>
      <c r="AY1441" t="s">
        <v>110</v>
      </c>
      <c r="AZ1441">
        <v>295</v>
      </c>
      <c r="BA1441" t="s">
        <v>67</v>
      </c>
      <c r="BB1441">
        <v>0</v>
      </c>
      <c r="BC1441">
        <v>0.38</v>
      </c>
      <c r="BD1441">
        <v>3</v>
      </c>
      <c r="BE1441">
        <v>3</v>
      </c>
      <c r="BF1441" t="s">
        <v>128</v>
      </c>
      <c r="BG1441" t="s">
        <v>128</v>
      </c>
      <c r="BH1441" t="s">
        <v>1352</v>
      </c>
      <c r="BI1441" t="s">
        <v>67</v>
      </c>
      <c r="BJ1441" t="s">
        <v>147</v>
      </c>
      <c r="BK1441" t="s">
        <v>67</v>
      </c>
      <c r="BL1441" t="s">
        <v>130</v>
      </c>
      <c r="BM1441" t="s">
        <v>67</v>
      </c>
      <c r="BN1441">
        <v>121.09</v>
      </c>
      <c r="BO1441">
        <v>0.56000000000000005</v>
      </c>
      <c r="BP1441">
        <v>2.2000000000000002</v>
      </c>
      <c r="BQ1441" t="s">
        <v>131</v>
      </c>
      <c r="BR1441" t="s">
        <v>1539</v>
      </c>
      <c r="BS1441" t="s">
        <v>133</v>
      </c>
      <c r="BT1441" t="s">
        <v>98</v>
      </c>
      <c r="BU1441">
        <v>-1.25</v>
      </c>
      <c r="BV1441">
        <v>-1</v>
      </c>
    </row>
    <row r="1442" spans="1:74" x14ac:dyDescent="0.25">
      <c r="A1442" t="s">
        <v>170</v>
      </c>
      <c r="B1442" t="s">
        <v>171</v>
      </c>
      <c r="C1442" t="s">
        <v>165</v>
      </c>
      <c r="D1442">
        <v>2.7</v>
      </c>
      <c r="E1442">
        <v>0.54</v>
      </c>
      <c r="F1442" t="s">
        <v>67</v>
      </c>
      <c r="G1442" t="s">
        <v>111</v>
      </c>
      <c r="H1442">
        <v>199</v>
      </c>
      <c r="I1442">
        <v>1.1299999999999999</v>
      </c>
      <c r="J1442" t="s">
        <v>106</v>
      </c>
      <c r="K1442" t="s">
        <v>67</v>
      </c>
      <c r="L1442">
        <v>0</v>
      </c>
      <c r="M1442" t="s">
        <v>116</v>
      </c>
      <c r="N1442" t="s">
        <v>107</v>
      </c>
      <c r="O1442">
        <v>-1.4</v>
      </c>
      <c r="P1442">
        <v>-1.67</v>
      </c>
      <c r="Q1442">
        <v>-1.41</v>
      </c>
      <c r="R1442" t="s">
        <v>72</v>
      </c>
      <c r="S1442">
        <v>8.8000000000000007</v>
      </c>
      <c r="T1442" t="s">
        <v>65</v>
      </c>
      <c r="U1442" t="s">
        <v>1536</v>
      </c>
      <c r="V1442" t="s">
        <v>108</v>
      </c>
      <c r="W1442" t="s">
        <v>170</v>
      </c>
      <c r="X1442">
        <v>0.61</v>
      </c>
      <c r="Y1442" t="s">
        <v>67</v>
      </c>
      <c r="Z1442">
        <v>-1</v>
      </c>
      <c r="AA1442" t="s">
        <v>65</v>
      </c>
      <c r="AB1442" t="s">
        <v>92</v>
      </c>
      <c r="AC1442">
        <v>-1.67</v>
      </c>
      <c r="AD1442">
        <v>2021</v>
      </c>
      <c r="AE1442">
        <v>96.7</v>
      </c>
      <c r="AF1442">
        <v>193</v>
      </c>
      <c r="AG1442" t="s">
        <v>93</v>
      </c>
      <c r="AH1442" t="s">
        <v>66</v>
      </c>
      <c r="AI1442">
        <v>1536</v>
      </c>
      <c r="AJ1442">
        <v>1.61</v>
      </c>
      <c r="AK1442" t="s">
        <v>109</v>
      </c>
      <c r="AL1442">
        <v>457944</v>
      </c>
      <c r="AM1442" t="s">
        <v>1537</v>
      </c>
      <c r="AN1442" t="s">
        <v>67</v>
      </c>
      <c r="AO1442" t="s">
        <v>123</v>
      </c>
      <c r="AP1442" t="s">
        <v>124</v>
      </c>
      <c r="AQ1442" t="s">
        <v>68</v>
      </c>
      <c r="AR1442" t="s">
        <v>93</v>
      </c>
      <c r="AS1442" t="s">
        <v>67</v>
      </c>
      <c r="AT1442" t="s">
        <v>146</v>
      </c>
      <c r="AU1442" t="s">
        <v>125</v>
      </c>
      <c r="AV1442" t="s">
        <v>67</v>
      </c>
      <c r="AW1442" t="s">
        <v>126</v>
      </c>
      <c r="AX1442" t="s">
        <v>294</v>
      </c>
      <c r="AY1442" t="s">
        <v>110</v>
      </c>
      <c r="AZ1442">
        <v>296</v>
      </c>
      <c r="BA1442" t="s">
        <v>67</v>
      </c>
      <c r="BB1442">
        <v>0</v>
      </c>
      <c r="BC1442">
        <v>0.26</v>
      </c>
      <c r="BD1442">
        <v>3</v>
      </c>
      <c r="BE1442">
        <v>3</v>
      </c>
      <c r="BF1442" t="s">
        <v>128</v>
      </c>
      <c r="BG1442" t="s">
        <v>128</v>
      </c>
      <c r="BH1442" t="s">
        <v>1352</v>
      </c>
      <c r="BI1442" t="s">
        <v>67</v>
      </c>
      <c r="BJ1442" t="s">
        <v>147</v>
      </c>
      <c r="BK1442" t="s">
        <v>67</v>
      </c>
      <c r="BL1442" t="s">
        <v>130</v>
      </c>
      <c r="BM1442" t="s">
        <v>67</v>
      </c>
      <c r="BN1442">
        <v>58.98</v>
      </c>
      <c r="BO1442">
        <v>0.42</v>
      </c>
      <c r="BP1442">
        <v>2.8</v>
      </c>
      <c r="BQ1442" t="s">
        <v>131</v>
      </c>
      <c r="BR1442" t="s">
        <v>1539</v>
      </c>
      <c r="BS1442" t="s">
        <v>133</v>
      </c>
      <c r="BT1442" t="s">
        <v>98</v>
      </c>
      <c r="BU1442">
        <v>-1.25</v>
      </c>
      <c r="BV1442">
        <v>-1</v>
      </c>
    </row>
    <row r="1443" spans="1:74" x14ac:dyDescent="0.25">
      <c r="A1443" t="s">
        <v>170</v>
      </c>
      <c r="B1443" t="s">
        <v>171</v>
      </c>
      <c r="C1443" t="s">
        <v>165</v>
      </c>
      <c r="D1443">
        <v>3.6</v>
      </c>
      <c r="E1443">
        <v>0.28999999999999998</v>
      </c>
      <c r="F1443" t="s">
        <v>67</v>
      </c>
      <c r="G1443" t="s">
        <v>111</v>
      </c>
      <c r="H1443">
        <v>199</v>
      </c>
      <c r="I1443">
        <v>1.1299999999999999</v>
      </c>
      <c r="J1443" t="s">
        <v>106</v>
      </c>
      <c r="K1443" t="s">
        <v>67</v>
      </c>
      <c r="L1443">
        <v>0</v>
      </c>
      <c r="M1443" t="s">
        <v>116</v>
      </c>
      <c r="N1443" t="s">
        <v>107</v>
      </c>
      <c r="O1443">
        <v>-1.4</v>
      </c>
      <c r="P1443">
        <v>-1.79</v>
      </c>
      <c r="Q1443">
        <v>-1.52</v>
      </c>
      <c r="R1443" t="s">
        <v>72</v>
      </c>
      <c r="S1443">
        <v>7.9</v>
      </c>
      <c r="T1443" t="s">
        <v>65</v>
      </c>
      <c r="U1443" t="s">
        <v>1536</v>
      </c>
      <c r="V1443" t="s">
        <v>108</v>
      </c>
      <c r="W1443" t="s">
        <v>170</v>
      </c>
      <c r="X1443">
        <v>0.33</v>
      </c>
      <c r="Y1443" t="s">
        <v>67</v>
      </c>
      <c r="Z1443">
        <v>-1.01</v>
      </c>
      <c r="AA1443" t="s">
        <v>65</v>
      </c>
      <c r="AB1443" t="s">
        <v>92</v>
      </c>
      <c r="AC1443">
        <v>-1.79</v>
      </c>
      <c r="AD1443">
        <v>2021</v>
      </c>
      <c r="AE1443">
        <v>190.7</v>
      </c>
      <c r="AF1443">
        <v>381</v>
      </c>
      <c r="AG1443" t="s">
        <v>93</v>
      </c>
      <c r="AH1443" t="s">
        <v>66</v>
      </c>
      <c r="AI1443">
        <v>1536</v>
      </c>
      <c r="AJ1443">
        <v>1.03</v>
      </c>
      <c r="AK1443" t="s">
        <v>109</v>
      </c>
      <c r="AL1443">
        <v>457945</v>
      </c>
      <c r="AM1443" t="s">
        <v>1537</v>
      </c>
      <c r="AN1443" t="s">
        <v>67</v>
      </c>
      <c r="AO1443" t="s">
        <v>123</v>
      </c>
      <c r="AP1443" t="s">
        <v>124</v>
      </c>
      <c r="AQ1443" t="s">
        <v>68</v>
      </c>
      <c r="AR1443" t="s">
        <v>93</v>
      </c>
      <c r="AS1443" t="s">
        <v>67</v>
      </c>
      <c r="AT1443" t="s">
        <v>146</v>
      </c>
      <c r="AU1443" t="s">
        <v>125</v>
      </c>
      <c r="AV1443" t="s">
        <v>67</v>
      </c>
      <c r="AW1443" t="s">
        <v>126</v>
      </c>
      <c r="AX1443" t="s">
        <v>294</v>
      </c>
      <c r="AY1443" t="s">
        <v>110</v>
      </c>
      <c r="AZ1443">
        <v>297</v>
      </c>
      <c r="BA1443" t="s">
        <v>67</v>
      </c>
      <c r="BB1443">
        <v>0</v>
      </c>
      <c r="BC1443">
        <v>0.27</v>
      </c>
      <c r="BD1443">
        <v>3</v>
      </c>
      <c r="BE1443">
        <v>3</v>
      </c>
      <c r="BF1443" t="s">
        <v>128</v>
      </c>
      <c r="BG1443" t="s">
        <v>128</v>
      </c>
      <c r="BH1443" t="s">
        <v>1352</v>
      </c>
      <c r="BI1443" t="s">
        <v>67</v>
      </c>
      <c r="BJ1443" t="s">
        <v>147</v>
      </c>
      <c r="BK1443" t="s">
        <v>67</v>
      </c>
      <c r="BL1443" t="s">
        <v>130</v>
      </c>
      <c r="BM1443" t="s">
        <v>67</v>
      </c>
      <c r="BN1443">
        <v>62.49</v>
      </c>
      <c r="BO1443">
        <v>0.54</v>
      </c>
      <c r="BP1443">
        <v>1.9</v>
      </c>
      <c r="BQ1443" t="s">
        <v>148</v>
      </c>
      <c r="BR1443" t="s">
        <v>1540</v>
      </c>
      <c r="BS1443" t="s">
        <v>133</v>
      </c>
      <c r="BT1443" t="s">
        <v>98</v>
      </c>
      <c r="BU1443">
        <v>-1.25</v>
      </c>
      <c r="BV1443">
        <v>-1</v>
      </c>
    </row>
    <row r="1444" spans="1:74" x14ac:dyDescent="0.25">
      <c r="A1444" t="s">
        <v>170</v>
      </c>
      <c r="B1444" t="s">
        <v>171</v>
      </c>
      <c r="C1444" t="s">
        <v>165</v>
      </c>
      <c r="D1444">
        <v>3.1</v>
      </c>
      <c r="E1444">
        <v>0.19</v>
      </c>
      <c r="F1444" t="s">
        <v>67</v>
      </c>
      <c r="G1444" t="s">
        <v>111</v>
      </c>
      <c r="H1444">
        <v>199</v>
      </c>
      <c r="I1444">
        <v>1.1299999999999999</v>
      </c>
      <c r="J1444" t="s">
        <v>106</v>
      </c>
      <c r="K1444" t="s">
        <v>67</v>
      </c>
      <c r="L1444">
        <v>0</v>
      </c>
      <c r="M1444" t="s">
        <v>116</v>
      </c>
      <c r="N1444" t="s">
        <v>107</v>
      </c>
      <c r="O1444">
        <v>-1.4</v>
      </c>
      <c r="P1444">
        <v>-1.75</v>
      </c>
      <c r="Q1444">
        <v>-1.47</v>
      </c>
      <c r="R1444" t="s">
        <v>72</v>
      </c>
      <c r="S1444">
        <v>7.7</v>
      </c>
      <c r="T1444" t="s">
        <v>65</v>
      </c>
      <c r="U1444" t="s">
        <v>1536</v>
      </c>
      <c r="V1444" t="s">
        <v>108</v>
      </c>
      <c r="W1444" t="s">
        <v>170</v>
      </c>
      <c r="X1444">
        <v>0.21</v>
      </c>
      <c r="Y1444" t="s">
        <v>67</v>
      </c>
      <c r="Z1444">
        <v>-1</v>
      </c>
      <c r="AA1444" t="s">
        <v>65</v>
      </c>
      <c r="AB1444" t="s">
        <v>92</v>
      </c>
      <c r="AC1444">
        <v>-1.75</v>
      </c>
      <c r="AD1444">
        <v>2021</v>
      </c>
      <c r="AE1444">
        <v>184.9</v>
      </c>
      <c r="AF1444">
        <v>370</v>
      </c>
      <c r="AG1444" t="s">
        <v>93</v>
      </c>
      <c r="AH1444" t="s">
        <v>66</v>
      </c>
      <c r="AI1444">
        <v>1536</v>
      </c>
      <c r="AJ1444">
        <v>0.87</v>
      </c>
      <c r="AK1444" t="s">
        <v>109</v>
      </c>
      <c r="AL1444">
        <v>457946</v>
      </c>
      <c r="AM1444" t="s">
        <v>1537</v>
      </c>
      <c r="AN1444" t="s">
        <v>67</v>
      </c>
      <c r="AO1444" t="s">
        <v>123</v>
      </c>
      <c r="AP1444" t="s">
        <v>124</v>
      </c>
      <c r="AQ1444" t="s">
        <v>68</v>
      </c>
      <c r="AR1444" t="s">
        <v>93</v>
      </c>
      <c r="AS1444" t="s">
        <v>67</v>
      </c>
      <c r="AT1444" t="s">
        <v>146</v>
      </c>
      <c r="AU1444" t="s">
        <v>125</v>
      </c>
      <c r="AV1444" t="s">
        <v>67</v>
      </c>
      <c r="AW1444" t="s">
        <v>126</v>
      </c>
      <c r="AX1444" t="s">
        <v>294</v>
      </c>
      <c r="AY1444" t="s">
        <v>110</v>
      </c>
      <c r="AZ1444">
        <v>298</v>
      </c>
      <c r="BA1444" t="s">
        <v>67</v>
      </c>
      <c r="BB1444">
        <v>0</v>
      </c>
      <c r="BC1444">
        <v>0.28000000000000003</v>
      </c>
      <c r="BD1444">
        <v>3</v>
      </c>
      <c r="BE1444">
        <v>3</v>
      </c>
      <c r="BF1444" t="s">
        <v>128</v>
      </c>
      <c r="BG1444" t="s">
        <v>128</v>
      </c>
      <c r="BH1444" t="s">
        <v>1352</v>
      </c>
      <c r="BI1444" t="s">
        <v>67</v>
      </c>
      <c r="BJ1444" t="s">
        <v>147</v>
      </c>
      <c r="BK1444" t="s">
        <v>67</v>
      </c>
      <c r="BL1444" t="s">
        <v>130</v>
      </c>
      <c r="BM1444" t="s">
        <v>67</v>
      </c>
      <c r="BN1444">
        <v>39.700000000000003</v>
      </c>
      <c r="BO1444">
        <v>0.5</v>
      </c>
      <c r="BP1444">
        <v>1.7</v>
      </c>
      <c r="BQ1444" t="s">
        <v>148</v>
      </c>
      <c r="BR1444" t="s">
        <v>1540</v>
      </c>
      <c r="BS1444" t="s">
        <v>133</v>
      </c>
      <c r="BT1444" t="s">
        <v>98</v>
      </c>
      <c r="BU1444">
        <v>-1.25</v>
      </c>
      <c r="BV1444">
        <v>-1</v>
      </c>
    </row>
    <row r="1445" spans="1:74" x14ac:dyDescent="0.25">
      <c r="A1445" t="s">
        <v>170</v>
      </c>
      <c r="B1445" t="s">
        <v>171</v>
      </c>
      <c r="C1445" t="s">
        <v>165</v>
      </c>
      <c r="D1445">
        <v>1.3</v>
      </c>
      <c r="E1445">
        <v>0.54</v>
      </c>
      <c r="F1445" t="s">
        <v>67</v>
      </c>
      <c r="G1445" t="s">
        <v>111</v>
      </c>
      <c r="H1445">
        <v>199</v>
      </c>
      <c r="I1445">
        <v>1.1299999999999999</v>
      </c>
      <c r="J1445" t="s">
        <v>106</v>
      </c>
      <c r="K1445" t="s">
        <v>67</v>
      </c>
      <c r="L1445">
        <v>0</v>
      </c>
      <c r="M1445" t="s">
        <v>116</v>
      </c>
      <c r="N1445" t="s">
        <v>107</v>
      </c>
      <c r="O1445">
        <v>-1.4</v>
      </c>
      <c r="P1445">
        <v>-1.67</v>
      </c>
      <c r="Q1445">
        <v>-1.41</v>
      </c>
      <c r="R1445" t="s">
        <v>72</v>
      </c>
      <c r="S1445">
        <v>8.8000000000000007</v>
      </c>
      <c r="T1445" t="s">
        <v>65</v>
      </c>
      <c r="U1445" t="s">
        <v>1536</v>
      </c>
      <c r="V1445" t="s">
        <v>108</v>
      </c>
      <c r="W1445" t="s">
        <v>170</v>
      </c>
      <c r="X1445">
        <v>0.61</v>
      </c>
      <c r="Y1445" t="s">
        <v>67</v>
      </c>
      <c r="Z1445">
        <v>-1</v>
      </c>
      <c r="AA1445" t="s">
        <v>65</v>
      </c>
      <c r="AB1445" t="s">
        <v>92</v>
      </c>
      <c r="AC1445">
        <v>-1.67</v>
      </c>
      <c r="AD1445">
        <v>2021</v>
      </c>
      <c r="AE1445">
        <v>44.9</v>
      </c>
      <c r="AF1445">
        <v>90</v>
      </c>
      <c r="AG1445" t="s">
        <v>93</v>
      </c>
      <c r="AH1445" t="s">
        <v>66</v>
      </c>
      <c r="AI1445">
        <v>1536</v>
      </c>
      <c r="AJ1445">
        <v>1.61</v>
      </c>
      <c r="AK1445" t="s">
        <v>109</v>
      </c>
      <c r="AL1445">
        <v>459558</v>
      </c>
      <c r="AM1445" t="s">
        <v>1537</v>
      </c>
      <c r="AN1445" t="s">
        <v>67</v>
      </c>
      <c r="AO1445" t="s">
        <v>123</v>
      </c>
      <c r="AP1445" t="s">
        <v>124</v>
      </c>
      <c r="AQ1445" t="s">
        <v>68</v>
      </c>
      <c r="AR1445" t="s">
        <v>93</v>
      </c>
      <c r="AS1445" t="s">
        <v>67</v>
      </c>
      <c r="AT1445" t="s">
        <v>146</v>
      </c>
      <c r="AU1445" t="s">
        <v>125</v>
      </c>
      <c r="AV1445" t="s">
        <v>67</v>
      </c>
      <c r="AW1445" t="s">
        <v>126</v>
      </c>
      <c r="AX1445" t="s">
        <v>294</v>
      </c>
      <c r="AY1445" t="s">
        <v>110</v>
      </c>
      <c r="AZ1445">
        <v>296</v>
      </c>
      <c r="BA1445" t="s">
        <v>67</v>
      </c>
      <c r="BB1445">
        <v>0</v>
      </c>
      <c r="BC1445">
        <v>0.26</v>
      </c>
      <c r="BD1445">
        <v>3</v>
      </c>
      <c r="BE1445">
        <v>3</v>
      </c>
      <c r="BF1445" t="s">
        <v>128</v>
      </c>
      <c r="BG1445" t="s">
        <v>128</v>
      </c>
      <c r="BH1445" t="s">
        <v>1352</v>
      </c>
      <c r="BI1445" t="s">
        <v>67</v>
      </c>
      <c r="BJ1445" t="s">
        <v>147</v>
      </c>
      <c r="BK1445" t="s">
        <v>67</v>
      </c>
      <c r="BL1445" t="s">
        <v>130</v>
      </c>
      <c r="BM1445" t="s">
        <v>67</v>
      </c>
      <c r="BN1445">
        <v>27.42</v>
      </c>
      <c r="BO1445">
        <v>0.42</v>
      </c>
      <c r="BP1445">
        <v>2.8</v>
      </c>
      <c r="BQ1445" t="s">
        <v>131</v>
      </c>
      <c r="BR1445" t="s">
        <v>1540</v>
      </c>
      <c r="BS1445" t="s">
        <v>133</v>
      </c>
      <c r="BT1445" t="s">
        <v>98</v>
      </c>
      <c r="BU1445">
        <v>-1.25</v>
      </c>
      <c r="BV1445">
        <v>-1</v>
      </c>
    </row>
    <row r="1446" spans="1:74" x14ac:dyDescent="0.25">
      <c r="A1446" t="s">
        <v>170</v>
      </c>
      <c r="B1446" t="s">
        <v>171</v>
      </c>
      <c r="C1446" t="s">
        <v>165</v>
      </c>
      <c r="D1446">
        <v>2.6</v>
      </c>
      <c r="E1446">
        <v>0.2</v>
      </c>
      <c r="F1446" t="s">
        <v>67</v>
      </c>
      <c r="G1446" t="s">
        <v>111</v>
      </c>
      <c r="H1446">
        <v>199</v>
      </c>
      <c r="I1446">
        <v>1.1299999999999999</v>
      </c>
      <c r="J1446" t="s">
        <v>106</v>
      </c>
      <c r="K1446" t="s">
        <v>67</v>
      </c>
      <c r="L1446">
        <v>0</v>
      </c>
      <c r="M1446" t="s">
        <v>116</v>
      </c>
      <c r="N1446" t="s">
        <v>107</v>
      </c>
      <c r="O1446">
        <v>-1.4</v>
      </c>
      <c r="P1446">
        <v>-1.6</v>
      </c>
      <c r="Q1446">
        <v>-1.38</v>
      </c>
      <c r="R1446" t="s">
        <v>72</v>
      </c>
      <c r="S1446">
        <v>6.8</v>
      </c>
      <c r="T1446" t="s">
        <v>65</v>
      </c>
      <c r="U1446" t="s">
        <v>1541</v>
      </c>
      <c r="V1446" t="s">
        <v>108</v>
      </c>
      <c r="W1446" t="s">
        <v>170</v>
      </c>
      <c r="X1446">
        <v>0.23</v>
      </c>
      <c r="Y1446" t="s">
        <v>67</v>
      </c>
      <c r="Z1446">
        <v>-1.02</v>
      </c>
      <c r="AA1446" t="s">
        <v>65</v>
      </c>
      <c r="AB1446" t="s">
        <v>92</v>
      </c>
      <c r="AC1446">
        <v>-1.6</v>
      </c>
      <c r="AD1446">
        <v>2021</v>
      </c>
      <c r="AE1446">
        <v>173.3</v>
      </c>
      <c r="AF1446">
        <v>347</v>
      </c>
      <c r="AG1446" t="s">
        <v>93</v>
      </c>
      <c r="AH1446" t="s">
        <v>66</v>
      </c>
      <c r="AI1446">
        <v>1536</v>
      </c>
      <c r="AJ1446">
        <v>0.69</v>
      </c>
      <c r="AK1446" t="s">
        <v>109</v>
      </c>
      <c r="AL1446">
        <v>457949</v>
      </c>
      <c r="AM1446" t="s">
        <v>1207</v>
      </c>
      <c r="AN1446" t="s">
        <v>67</v>
      </c>
      <c r="AO1446" t="s">
        <v>123</v>
      </c>
      <c r="AP1446" t="s">
        <v>124</v>
      </c>
      <c r="AQ1446" t="s">
        <v>68</v>
      </c>
      <c r="AR1446" t="s">
        <v>93</v>
      </c>
      <c r="AS1446" t="s">
        <v>67</v>
      </c>
      <c r="AT1446" t="s">
        <v>146</v>
      </c>
      <c r="AU1446" t="s">
        <v>125</v>
      </c>
      <c r="AV1446" t="s">
        <v>67</v>
      </c>
      <c r="AW1446" t="s">
        <v>126</v>
      </c>
      <c r="AX1446" t="s">
        <v>163</v>
      </c>
      <c r="AY1446" t="s">
        <v>110</v>
      </c>
      <c r="AZ1446">
        <v>1032</v>
      </c>
      <c r="BA1446" t="s">
        <v>67</v>
      </c>
      <c r="BB1446">
        <v>0</v>
      </c>
      <c r="BC1446">
        <v>0.22</v>
      </c>
      <c r="BD1446">
        <v>2.7</v>
      </c>
      <c r="BE1446">
        <v>2.7</v>
      </c>
      <c r="BF1446" t="s">
        <v>128</v>
      </c>
      <c r="BG1446" t="s">
        <v>128</v>
      </c>
      <c r="BH1446" t="s">
        <v>1352</v>
      </c>
      <c r="BI1446" t="s">
        <v>67</v>
      </c>
      <c r="BJ1446" t="s">
        <v>147</v>
      </c>
      <c r="BK1446" t="s">
        <v>67</v>
      </c>
      <c r="BL1446" t="s">
        <v>130</v>
      </c>
      <c r="BM1446" t="s">
        <v>67</v>
      </c>
      <c r="BN1446">
        <v>39.17</v>
      </c>
      <c r="BO1446">
        <v>0.35</v>
      </c>
      <c r="BP1446">
        <v>1.5</v>
      </c>
      <c r="BQ1446" t="s">
        <v>148</v>
      </c>
      <c r="BR1446" t="s">
        <v>1542</v>
      </c>
      <c r="BS1446" t="s">
        <v>133</v>
      </c>
      <c r="BT1446" t="s">
        <v>98</v>
      </c>
      <c r="BU1446">
        <v>-1.25</v>
      </c>
      <c r="BV1446">
        <v>-1</v>
      </c>
    </row>
    <row r="1447" spans="1:74" x14ac:dyDescent="0.25">
      <c r="A1447" t="s">
        <v>170</v>
      </c>
      <c r="B1447" t="s">
        <v>171</v>
      </c>
      <c r="C1447" t="s">
        <v>165</v>
      </c>
      <c r="D1447">
        <v>1.9</v>
      </c>
      <c r="E1447">
        <v>0.13</v>
      </c>
      <c r="F1447" t="s">
        <v>67</v>
      </c>
      <c r="G1447" t="s">
        <v>111</v>
      </c>
      <c r="H1447">
        <v>199</v>
      </c>
      <c r="I1447">
        <v>1.1299999999999999</v>
      </c>
      <c r="J1447" t="s">
        <v>106</v>
      </c>
      <c r="K1447" t="s">
        <v>67</v>
      </c>
      <c r="L1447">
        <v>0</v>
      </c>
      <c r="M1447" t="s">
        <v>116</v>
      </c>
      <c r="N1447" t="s">
        <v>107</v>
      </c>
      <c r="O1447">
        <v>-1.4</v>
      </c>
      <c r="P1447">
        <v>-1.58</v>
      </c>
      <c r="Q1447">
        <v>-1.39</v>
      </c>
      <c r="R1447" t="s">
        <v>72</v>
      </c>
      <c r="S1447">
        <v>6.9</v>
      </c>
      <c r="T1447" t="s">
        <v>65</v>
      </c>
      <c r="U1447" t="s">
        <v>1541</v>
      </c>
      <c r="V1447" t="s">
        <v>108</v>
      </c>
      <c r="W1447" t="s">
        <v>170</v>
      </c>
      <c r="X1447">
        <v>0.15</v>
      </c>
      <c r="Y1447" t="s">
        <v>67</v>
      </c>
      <c r="Z1447">
        <v>-1.03</v>
      </c>
      <c r="AA1447" t="s">
        <v>65</v>
      </c>
      <c r="AB1447" t="s">
        <v>92</v>
      </c>
      <c r="AC1447">
        <v>-1.58</v>
      </c>
      <c r="AD1447">
        <v>2021</v>
      </c>
      <c r="AE1447">
        <v>117.3</v>
      </c>
      <c r="AF1447">
        <v>235</v>
      </c>
      <c r="AG1447" t="s">
        <v>93</v>
      </c>
      <c r="AH1447" t="s">
        <v>66</v>
      </c>
      <c r="AI1447">
        <v>1536</v>
      </c>
      <c r="AJ1447">
        <v>0.62</v>
      </c>
      <c r="AK1447" t="s">
        <v>109</v>
      </c>
      <c r="AL1447">
        <v>457950</v>
      </c>
      <c r="AM1447" t="s">
        <v>1207</v>
      </c>
      <c r="AN1447" t="s">
        <v>67</v>
      </c>
      <c r="AO1447" t="s">
        <v>123</v>
      </c>
      <c r="AP1447" t="s">
        <v>124</v>
      </c>
      <c r="AQ1447" t="s">
        <v>68</v>
      </c>
      <c r="AR1447" t="s">
        <v>93</v>
      </c>
      <c r="AS1447" t="s">
        <v>67</v>
      </c>
      <c r="AT1447" t="s">
        <v>146</v>
      </c>
      <c r="AU1447" t="s">
        <v>125</v>
      </c>
      <c r="AV1447" t="s">
        <v>67</v>
      </c>
      <c r="AW1447" t="s">
        <v>126</v>
      </c>
      <c r="AX1447" t="s">
        <v>163</v>
      </c>
      <c r="AY1447" t="s">
        <v>110</v>
      </c>
      <c r="AZ1447">
        <v>1033</v>
      </c>
      <c r="BA1447" t="s">
        <v>67</v>
      </c>
      <c r="BB1447">
        <v>0</v>
      </c>
      <c r="BC1447">
        <v>0.19</v>
      </c>
      <c r="BD1447">
        <v>2.7</v>
      </c>
      <c r="BE1447">
        <v>2.7</v>
      </c>
      <c r="BF1447" t="s">
        <v>128</v>
      </c>
      <c r="BG1447" t="s">
        <v>128</v>
      </c>
      <c r="BH1447" t="s">
        <v>1352</v>
      </c>
      <c r="BI1447" t="s">
        <v>67</v>
      </c>
      <c r="BJ1447" t="s">
        <v>147</v>
      </c>
      <c r="BK1447" t="s">
        <v>67</v>
      </c>
      <c r="BL1447" t="s">
        <v>130</v>
      </c>
      <c r="BM1447" t="s">
        <v>67</v>
      </c>
      <c r="BN1447">
        <v>17.23</v>
      </c>
      <c r="BO1447">
        <v>0.33</v>
      </c>
      <c r="BP1447">
        <v>1.6</v>
      </c>
      <c r="BQ1447" t="s">
        <v>148</v>
      </c>
      <c r="BR1447" t="s">
        <v>1542</v>
      </c>
      <c r="BS1447" t="s">
        <v>133</v>
      </c>
      <c r="BT1447" t="s">
        <v>98</v>
      </c>
      <c r="BU1447">
        <v>-1.25</v>
      </c>
      <c r="BV1447">
        <v>-1</v>
      </c>
    </row>
    <row r="1448" spans="1:74" x14ac:dyDescent="0.25">
      <c r="A1448" t="s">
        <v>170</v>
      </c>
      <c r="B1448" t="s">
        <v>171</v>
      </c>
      <c r="C1448" t="s">
        <v>165</v>
      </c>
      <c r="D1448">
        <v>2.8</v>
      </c>
      <c r="E1448">
        <v>0.17</v>
      </c>
      <c r="F1448" t="s">
        <v>67</v>
      </c>
      <c r="G1448" t="s">
        <v>111</v>
      </c>
      <c r="H1448">
        <v>199</v>
      </c>
      <c r="I1448">
        <v>1.1299999999999999</v>
      </c>
      <c r="J1448" t="s">
        <v>106</v>
      </c>
      <c r="K1448" t="s">
        <v>67</v>
      </c>
      <c r="L1448">
        <v>0</v>
      </c>
      <c r="M1448" t="s">
        <v>116</v>
      </c>
      <c r="N1448" t="s">
        <v>107</v>
      </c>
      <c r="O1448">
        <v>-1.4</v>
      </c>
      <c r="P1448">
        <v>-1.65</v>
      </c>
      <c r="Q1448">
        <v>-1.42</v>
      </c>
      <c r="R1448" t="s">
        <v>72</v>
      </c>
      <c r="S1448">
        <v>6.7</v>
      </c>
      <c r="T1448" t="s">
        <v>65</v>
      </c>
      <c r="U1448" t="s">
        <v>1541</v>
      </c>
      <c r="V1448" t="s">
        <v>108</v>
      </c>
      <c r="W1448" t="s">
        <v>170</v>
      </c>
      <c r="X1448">
        <v>0.19</v>
      </c>
      <c r="Y1448" t="s">
        <v>67</v>
      </c>
      <c r="Z1448">
        <v>-1.03</v>
      </c>
      <c r="AA1448" t="s">
        <v>65</v>
      </c>
      <c r="AB1448" t="s">
        <v>92</v>
      </c>
      <c r="AC1448">
        <v>-1.65</v>
      </c>
      <c r="AD1448">
        <v>2021</v>
      </c>
      <c r="AE1448">
        <v>200.1</v>
      </c>
      <c r="AF1448">
        <v>400</v>
      </c>
      <c r="AG1448" t="s">
        <v>93</v>
      </c>
      <c r="AH1448" t="s">
        <v>66</v>
      </c>
      <c r="AI1448">
        <v>1536</v>
      </c>
      <c r="AJ1448">
        <v>0.67</v>
      </c>
      <c r="AK1448" t="s">
        <v>109</v>
      </c>
      <c r="AL1448">
        <v>457951</v>
      </c>
      <c r="AM1448" t="s">
        <v>1207</v>
      </c>
      <c r="AN1448" t="s">
        <v>67</v>
      </c>
      <c r="AO1448" t="s">
        <v>123</v>
      </c>
      <c r="AP1448" t="s">
        <v>124</v>
      </c>
      <c r="AQ1448" t="s">
        <v>68</v>
      </c>
      <c r="AR1448" t="s">
        <v>93</v>
      </c>
      <c r="AS1448" t="s">
        <v>67</v>
      </c>
      <c r="AT1448" t="s">
        <v>146</v>
      </c>
      <c r="AU1448" t="s">
        <v>125</v>
      </c>
      <c r="AV1448" t="s">
        <v>67</v>
      </c>
      <c r="AW1448" t="s">
        <v>126</v>
      </c>
      <c r="AX1448" t="s">
        <v>163</v>
      </c>
      <c r="AY1448" t="s">
        <v>110</v>
      </c>
      <c r="AZ1448">
        <v>1034</v>
      </c>
      <c r="BA1448" t="s">
        <v>67</v>
      </c>
      <c r="BB1448">
        <v>0</v>
      </c>
      <c r="BC1448">
        <v>0.23</v>
      </c>
      <c r="BD1448">
        <v>2.7</v>
      </c>
      <c r="BE1448">
        <v>2.7</v>
      </c>
      <c r="BF1448" t="s">
        <v>128</v>
      </c>
      <c r="BG1448" t="s">
        <v>128</v>
      </c>
      <c r="BH1448" t="s">
        <v>1352</v>
      </c>
      <c r="BI1448" t="s">
        <v>67</v>
      </c>
      <c r="BJ1448" t="s">
        <v>147</v>
      </c>
      <c r="BK1448" t="s">
        <v>67</v>
      </c>
      <c r="BL1448" t="s">
        <v>130</v>
      </c>
      <c r="BM1448" t="s">
        <v>67</v>
      </c>
      <c r="BN1448">
        <v>38.44</v>
      </c>
      <c r="BO1448">
        <v>0.4</v>
      </c>
      <c r="BP1448">
        <v>1.4</v>
      </c>
      <c r="BQ1448" t="s">
        <v>148</v>
      </c>
      <c r="BR1448" t="s">
        <v>1543</v>
      </c>
      <c r="BS1448" t="s">
        <v>133</v>
      </c>
      <c r="BT1448" t="s">
        <v>98</v>
      </c>
      <c r="BU1448">
        <v>-1.25</v>
      </c>
      <c r="BV1448">
        <v>-1</v>
      </c>
    </row>
    <row r="1449" spans="1:74" x14ac:dyDescent="0.25">
      <c r="A1449" t="s">
        <v>170</v>
      </c>
      <c r="B1449" t="s">
        <v>171</v>
      </c>
      <c r="C1449" t="s">
        <v>165</v>
      </c>
      <c r="D1449">
        <v>2.5</v>
      </c>
      <c r="E1449">
        <v>0.16</v>
      </c>
      <c r="F1449" t="s">
        <v>67</v>
      </c>
      <c r="G1449" t="s">
        <v>111</v>
      </c>
      <c r="H1449">
        <v>199</v>
      </c>
      <c r="I1449">
        <v>1.1299999999999999</v>
      </c>
      <c r="J1449" t="s">
        <v>106</v>
      </c>
      <c r="K1449" t="s">
        <v>67</v>
      </c>
      <c r="L1449">
        <v>0</v>
      </c>
      <c r="M1449" t="s">
        <v>116</v>
      </c>
      <c r="N1449" t="s">
        <v>107</v>
      </c>
      <c r="O1449">
        <v>-1.4</v>
      </c>
      <c r="P1449">
        <v>-1.68</v>
      </c>
      <c r="Q1449">
        <v>-1.41</v>
      </c>
      <c r="R1449" t="s">
        <v>72</v>
      </c>
      <c r="S1449">
        <v>6.7</v>
      </c>
      <c r="T1449" t="s">
        <v>65</v>
      </c>
      <c r="U1449" t="s">
        <v>1541</v>
      </c>
      <c r="V1449" t="s">
        <v>108</v>
      </c>
      <c r="W1449" t="s">
        <v>170</v>
      </c>
      <c r="X1449">
        <v>0.18</v>
      </c>
      <c r="Y1449" t="s">
        <v>67</v>
      </c>
      <c r="Z1449">
        <v>-1.03</v>
      </c>
      <c r="AA1449" t="s">
        <v>65</v>
      </c>
      <c r="AB1449" t="s">
        <v>92</v>
      </c>
      <c r="AC1449">
        <v>-1.68</v>
      </c>
      <c r="AD1449">
        <v>2021</v>
      </c>
      <c r="AE1449">
        <v>175.8</v>
      </c>
      <c r="AF1449">
        <v>352</v>
      </c>
      <c r="AG1449" t="s">
        <v>93</v>
      </c>
      <c r="AH1449" t="s">
        <v>66</v>
      </c>
      <c r="AI1449">
        <v>1536</v>
      </c>
      <c r="AJ1449">
        <v>0.63</v>
      </c>
      <c r="AK1449" t="s">
        <v>109</v>
      </c>
      <c r="AL1449">
        <v>457952</v>
      </c>
      <c r="AM1449" t="s">
        <v>1207</v>
      </c>
      <c r="AN1449" t="s">
        <v>67</v>
      </c>
      <c r="AO1449" t="s">
        <v>123</v>
      </c>
      <c r="AP1449" t="s">
        <v>124</v>
      </c>
      <c r="AQ1449" t="s">
        <v>68</v>
      </c>
      <c r="AR1449" t="s">
        <v>93</v>
      </c>
      <c r="AS1449" t="s">
        <v>67</v>
      </c>
      <c r="AT1449" t="s">
        <v>146</v>
      </c>
      <c r="AU1449" t="s">
        <v>125</v>
      </c>
      <c r="AV1449" t="s">
        <v>67</v>
      </c>
      <c r="AW1449" t="s">
        <v>126</v>
      </c>
      <c r="AX1449" t="s">
        <v>163</v>
      </c>
      <c r="AY1449" t="s">
        <v>110</v>
      </c>
      <c r="AZ1449">
        <v>1035</v>
      </c>
      <c r="BA1449" t="s">
        <v>67</v>
      </c>
      <c r="BB1449">
        <v>0</v>
      </c>
      <c r="BC1449">
        <v>0.27</v>
      </c>
      <c r="BD1449">
        <v>2.7</v>
      </c>
      <c r="BE1449">
        <v>2.7</v>
      </c>
      <c r="BF1449" t="s">
        <v>128</v>
      </c>
      <c r="BG1449" t="s">
        <v>128</v>
      </c>
      <c r="BH1449" t="s">
        <v>1352</v>
      </c>
      <c r="BI1449" t="s">
        <v>67</v>
      </c>
      <c r="BJ1449" t="s">
        <v>147</v>
      </c>
      <c r="BK1449" t="s">
        <v>67</v>
      </c>
      <c r="BL1449" t="s">
        <v>130</v>
      </c>
      <c r="BM1449" t="s">
        <v>67</v>
      </c>
      <c r="BN1449">
        <v>31.78</v>
      </c>
      <c r="BO1449">
        <v>0.43</v>
      </c>
      <c r="BP1449">
        <v>1.4</v>
      </c>
      <c r="BQ1449" t="s">
        <v>148</v>
      </c>
      <c r="BR1449" t="s">
        <v>1543</v>
      </c>
      <c r="BS1449" t="s">
        <v>133</v>
      </c>
      <c r="BT1449" t="s">
        <v>98</v>
      </c>
      <c r="BU1449">
        <v>-1.25</v>
      </c>
      <c r="BV1449">
        <v>-1</v>
      </c>
    </row>
    <row r="1450" spans="1:74" x14ac:dyDescent="0.25">
      <c r="A1450" t="s">
        <v>115</v>
      </c>
      <c r="B1450" t="s">
        <v>115</v>
      </c>
      <c r="C1450" t="s">
        <v>115</v>
      </c>
      <c r="D1450">
        <v>0.2</v>
      </c>
      <c r="E1450">
        <v>0.16</v>
      </c>
      <c r="F1450" t="s">
        <v>67</v>
      </c>
      <c r="G1450" t="s">
        <v>111</v>
      </c>
      <c r="H1450">
        <v>199</v>
      </c>
      <c r="I1450">
        <v>1.1299999999999999</v>
      </c>
      <c r="J1450" t="s">
        <v>106</v>
      </c>
      <c r="K1450" t="s">
        <v>67</v>
      </c>
      <c r="L1450">
        <v>0</v>
      </c>
      <c r="M1450" t="s">
        <v>116</v>
      </c>
      <c r="N1450" t="s">
        <v>107</v>
      </c>
      <c r="O1450">
        <v>-1.4</v>
      </c>
      <c r="P1450">
        <v>-1.68</v>
      </c>
      <c r="Q1450">
        <v>-1.41</v>
      </c>
      <c r="R1450" t="s">
        <v>72</v>
      </c>
      <c r="S1450">
        <v>6.7</v>
      </c>
      <c r="T1450" t="s">
        <v>65</v>
      </c>
      <c r="U1450" t="s">
        <v>1541</v>
      </c>
      <c r="V1450" t="s">
        <v>108</v>
      </c>
      <c r="W1450" t="s">
        <v>115</v>
      </c>
      <c r="X1450">
        <v>0.18</v>
      </c>
      <c r="Y1450" t="s">
        <v>67</v>
      </c>
      <c r="Z1450">
        <v>-1.03</v>
      </c>
      <c r="AA1450" t="s">
        <v>65</v>
      </c>
      <c r="AB1450" t="s">
        <v>92</v>
      </c>
      <c r="AC1450">
        <v>-1.68</v>
      </c>
      <c r="AD1450">
        <v>2021</v>
      </c>
      <c r="AE1450">
        <v>16.8</v>
      </c>
      <c r="AF1450">
        <v>34</v>
      </c>
      <c r="AG1450" t="s">
        <v>93</v>
      </c>
      <c r="AH1450" t="s">
        <v>66</v>
      </c>
      <c r="AI1450">
        <v>1536</v>
      </c>
      <c r="AJ1450">
        <v>0.63</v>
      </c>
      <c r="AK1450" t="s">
        <v>109</v>
      </c>
      <c r="AL1450">
        <v>457953</v>
      </c>
      <c r="AM1450" t="s">
        <v>1207</v>
      </c>
      <c r="AN1450" t="s">
        <v>67</v>
      </c>
      <c r="AO1450" t="s">
        <v>123</v>
      </c>
      <c r="AP1450" t="s">
        <v>124</v>
      </c>
      <c r="AQ1450" t="s">
        <v>68</v>
      </c>
      <c r="AR1450" t="s">
        <v>93</v>
      </c>
      <c r="AS1450" t="s">
        <v>67</v>
      </c>
      <c r="AT1450" t="s">
        <v>146</v>
      </c>
      <c r="AU1450" t="s">
        <v>125</v>
      </c>
      <c r="AV1450" t="s">
        <v>67</v>
      </c>
      <c r="AW1450" t="s">
        <v>126</v>
      </c>
      <c r="AX1450" t="s">
        <v>163</v>
      </c>
      <c r="AY1450" t="s">
        <v>110</v>
      </c>
      <c r="AZ1450">
        <v>1035</v>
      </c>
      <c r="BA1450" t="s">
        <v>67</v>
      </c>
      <c r="BB1450">
        <v>0</v>
      </c>
      <c r="BC1450">
        <v>0.27</v>
      </c>
      <c r="BD1450">
        <v>2.7</v>
      </c>
      <c r="BE1450">
        <v>2.7</v>
      </c>
      <c r="BF1450" t="s">
        <v>128</v>
      </c>
      <c r="BG1450" t="s">
        <v>128</v>
      </c>
      <c r="BH1450" t="s">
        <v>1352</v>
      </c>
      <c r="BI1450" t="s">
        <v>67</v>
      </c>
      <c r="BJ1450" t="s">
        <v>147</v>
      </c>
      <c r="BK1450" t="s">
        <v>67</v>
      </c>
      <c r="BL1450" t="s">
        <v>130</v>
      </c>
      <c r="BM1450" t="s">
        <v>67</v>
      </c>
      <c r="BN1450">
        <v>3.05</v>
      </c>
      <c r="BO1450">
        <v>0.43</v>
      </c>
      <c r="BP1450">
        <v>1.4</v>
      </c>
      <c r="BQ1450" t="s">
        <v>148</v>
      </c>
      <c r="BR1450" t="s">
        <v>1543</v>
      </c>
      <c r="BS1450" t="s">
        <v>133</v>
      </c>
      <c r="BT1450" t="s">
        <v>98</v>
      </c>
      <c r="BU1450">
        <v>-1.25</v>
      </c>
      <c r="BV1450">
        <v>-1</v>
      </c>
    </row>
    <row r="1451" spans="1:74" x14ac:dyDescent="0.25">
      <c r="A1451" t="s">
        <v>170</v>
      </c>
      <c r="B1451" t="s">
        <v>171</v>
      </c>
      <c r="C1451" t="s">
        <v>165</v>
      </c>
      <c r="D1451">
        <v>1</v>
      </c>
      <c r="E1451">
        <v>0.13</v>
      </c>
      <c r="F1451" t="s">
        <v>67</v>
      </c>
      <c r="G1451" t="s">
        <v>111</v>
      </c>
      <c r="H1451">
        <v>199</v>
      </c>
      <c r="I1451">
        <v>1.1299999999999999</v>
      </c>
      <c r="J1451" t="s">
        <v>106</v>
      </c>
      <c r="K1451" t="s">
        <v>67</v>
      </c>
      <c r="L1451">
        <v>0</v>
      </c>
      <c r="M1451" t="s">
        <v>116</v>
      </c>
      <c r="N1451" t="s">
        <v>107</v>
      </c>
      <c r="O1451">
        <v>-1.4</v>
      </c>
      <c r="P1451">
        <v>-1.58</v>
      </c>
      <c r="Q1451">
        <v>-1.39</v>
      </c>
      <c r="R1451" t="s">
        <v>72</v>
      </c>
      <c r="S1451">
        <v>6.9</v>
      </c>
      <c r="T1451" t="s">
        <v>65</v>
      </c>
      <c r="U1451" t="s">
        <v>1541</v>
      </c>
      <c r="V1451" t="s">
        <v>108</v>
      </c>
      <c r="W1451" t="s">
        <v>170</v>
      </c>
      <c r="X1451">
        <v>0.15</v>
      </c>
      <c r="Y1451" t="s">
        <v>67</v>
      </c>
      <c r="Z1451">
        <v>-1.03</v>
      </c>
      <c r="AA1451" t="s">
        <v>65</v>
      </c>
      <c r="AB1451" t="s">
        <v>92</v>
      </c>
      <c r="AC1451">
        <v>-1.58</v>
      </c>
      <c r="AD1451">
        <v>2021</v>
      </c>
      <c r="AE1451">
        <v>61.1</v>
      </c>
      <c r="AF1451">
        <v>122</v>
      </c>
      <c r="AG1451" t="s">
        <v>93</v>
      </c>
      <c r="AH1451" t="s">
        <v>66</v>
      </c>
      <c r="AI1451">
        <v>1536</v>
      </c>
      <c r="AJ1451">
        <v>0.62</v>
      </c>
      <c r="AK1451" t="s">
        <v>109</v>
      </c>
      <c r="AL1451">
        <v>459559</v>
      </c>
      <c r="AM1451" t="s">
        <v>1207</v>
      </c>
      <c r="AN1451" t="s">
        <v>67</v>
      </c>
      <c r="AO1451" t="s">
        <v>123</v>
      </c>
      <c r="AP1451" t="s">
        <v>124</v>
      </c>
      <c r="AQ1451" t="s">
        <v>68</v>
      </c>
      <c r="AR1451" t="s">
        <v>93</v>
      </c>
      <c r="AS1451" t="s">
        <v>67</v>
      </c>
      <c r="AT1451" t="s">
        <v>146</v>
      </c>
      <c r="AU1451" t="s">
        <v>125</v>
      </c>
      <c r="AV1451" t="s">
        <v>67</v>
      </c>
      <c r="AW1451" t="s">
        <v>126</v>
      </c>
      <c r="AX1451" t="s">
        <v>163</v>
      </c>
      <c r="AY1451" t="s">
        <v>110</v>
      </c>
      <c r="AZ1451">
        <v>1033</v>
      </c>
      <c r="BA1451" t="s">
        <v>67</v>
      </c>
      <c r="BB1451">
        <v>0</v>
      </c>
      <c r="BC1451">
        <v>0.19</v>
      </c>
      <c r="BD1451">
        <v>2.7</v>
      </c>
      <c r="BE1451">
        <v>2.7</v>
      </c>
      <c r="BF1451" t="s">
        <v>128</v>
      </c>
      <c r="BG1451" t="s">
        <v>128</v>
      </c>
      <c r="BH1451" t="s">
        <v>1352</v>
      </c>
      <c r="BI1451" t="s">
        <v>67</v>
      </c>
      <c r="BJ1451" t="s">
        <v>147</v>
      </c>
      <c r="BK1451" t="s">
        <v>67</v>
      </c>
      <c r="BL1451" t="s">
        <v>130</v>
      </c>
      <c r="BM1451" t="s">
        <v>67</v>
      </c>
      <c r="BN1451">
        <v>8.98</v>
      </c>
      <c r="BO1451">
        <v>0.33</v>
      </c>
      <c r="BP1451">
        <v>1.6</v>
      </c>
      <c r="BQ1451" t="s">
        <v>148</v>
      </c>
      <c r="BR1451" t="s">
        <v>1543</v>
      </c>
      <c r="BS1451" t="s">
        <v>133</v>
      </c>
      <c r="BT1451" t="s">
        <v>98</v>
      </c>
      <c r="BU1451">
        <v>-1.25</v>
      </c>
      <c r="BV1451">
        <v>-1</v>
      </c>
    </row>
    <row r="1452" spans="1:74" x14ac:dyDescent="0.25">
      <c r="A1452" t="s">
        <v>80</v>
      </c>
      <c r="B1452" t="s">
        <v>80</v>
      </c>
      <c r="C1452" t="s">
        <v>80</v>
      </c>
      <c r="D1452">
        <v>2.1</v>
      </c>
      <c r="E1452">
        <v>0.11</v>
      </c>
      <c r="F1452" t="s">
        <v>67</v>
      </c>
      <c r="G1452" t="s">
        <v>111</v>
      </c>
      <c r="H1452">
        <v>199</v>
      </c>
      <c r="I1452">
        <v>1.1299999999999999</v>
      </c>
      <c r="J1452" t="s">
        <v>106</v>
      </c>
      <c r="K1452" t="s">
        <v>67</v>
      </c>
      <c r="L1452">
        <v>1</v>
      </c>
      <c r="M1452" t="s">
        <v>116</v>
      </c>
      <c r="N1452" t="s">
        <v>107</v>
      </c>
      <c r="O1452">
        <v>-1.4</v>
      </c>
      <c r="P1452">
        <v>-1.48</v>
      </c>
      <c r="Q1452">
        <v>-1.32</v>
      </c>
      <c r="R1452" t="s">
        <v>142</v>
      </c>
      <c r="S1452">
        <v>4.8</v>
      </c>
      <c r="T1452" t="s">
        <v>65</v>
      </c>
      <c r="U1452" t="s">
        <v>1544</v>
      </c>
      <c r="V1452" t="s">
        <v>108</v>
      </c>
      <c r="W1452" t="s">
        <v>80</v>
      </c>
      <c r="X1452">
        <v>0.12</v>
      </c>
      <c r="Y1452" t="s">
        <v>67</v>
      </c>
      <c r="Z1452">
        <v>-1.02</v>
      </c>
      <c r="AA1452" t="s">
        <v>65</v>
      </c>
      <c r="AB1452" t="s">
        <v>92</v>
      </c>
      <c r="AC1452">
        <v>-1.48</v>
      </c>
      <c r="AD1452">
        <v>2021</v>
      </c>
      <c r="AE1452">
        <v>171.5</v>
      </c>
      <c r="AF1452">
        <v>343</v>
      </c>
      <c r="AG1452" t="s">
        <v>93</v>
      </c>
      <c r="AH1452" t="s">
        <v>66</v>
      </c>
      <c r="AI1452">
        <v>1536</v>
      </c>
      <c r="AJ1452">
        <v>0.42</v>
      </c>
      <c r="AK1452" t="s">
        <v>109</v>
      </c>
      <c r="AL1452">
        <v>457947</v>
      </c>
      <c r="AM1452" t="s">
        <v>1511</v>
      </c>
      <c r="AN1452" t="s">
        <v>67</v>
      </c>
      <c r="AO1452" t="s">
        <v>123</v>
      </c>
      <c r="AP1452" t="s">
        <v>124</v>
      </c>
      <c r="AQ1452" t="s">
        <v>68</v>
      </c>
      <c r="AR1452" t="s">
        <v>93</v>
      </c>
      <c r="AS1452" t="s">
        <v>67</v>
      </c>
      <c r="AT1452" t="s">
        <v>146</v>
      </c>
      <c r="AU1452" t="s">
        <v>125</v>
      </c>
      <c r="AV1452" t="s">
        <v>67</v>
      </c>
      <c r="AW1452" t="s">
        <v>126</v>
      </c>
      <c r="AX1452" t="s">
        <v>194</v>
      </c>
      <c r="AY1452" t="s">
        <v>110</v>
      </c>
      <c r="AZ1452">
        <v>1041</v>
      </c>
      <c r="BA1452" t="s">
        <v>67</v>
      </c>
      <c r="BB1452">
        <v>0</v>
      </c>
      <c r="BC1452">
        <v>0.16</v>
      </c>
      <c r="BD1452">
        <v>1.8</v>
      </c>
      <c r="BE1452">
        <v>1.8</v>
      </c>
      <c r="BF1452" t="s">
        <v>70</v>
      </c>
      <c r="BG1452" t="s">
        <v>99</v>
      </c>
      <c r="BH1452" t="s">
        <v>1352</v>
      </c>
      <c r="BI1452" t="s">
        <v>67</v>
      </c>
      <c r="BJ1452" t="s">
        <v>147</v>
      </c>
      <c r="BK1452" t="s">
        <v>67</v>
      </c>
      <c r="BL1452" t="s">
        <v>97</v>
      </c>
      <c r="BM1452" t="s">
        <v>67</v>
      </c>
      <c r="BN1452">
        <v>21.32</v>
      </c>
      <c r="BO1452">
        <v>0.23</v>
      </c>
      <c r="BP1452">
        <v>1.2</v>
      </c>
      <c r="BQ1452" t="s">
        <v>148</v>
      </c>
      <c r="BR1452" t="s">
        <v>1545</v>
      </c>
      <c r="BS1452" t="s">
        <v>133</v>
      </c>
      <c r="BT1452" t="s">
        <v>98</v>
      </c>
      <c r="BU1452">
        <v>-1.25</v>
      </c>
      <c r="BV1452">
        <v>-1</v>
      </c>
    </row>
    <row r="1453" spans="1:74" x14ac:dyDescent="0.25">
      <c r="A1453" t="s">
        <v>80</v>
      </c>
      <c r="B1453" t="s">
        <v>80</v>
      </c>
      <c r="C1453" t="s">
        <v>80</v>
      </c>
      <c r="D1453">
        <v>1.2</v>
      </c>
      <c r="E1453">
        <v>0.05</v>
      </c>
      <c r="F1453" t="s">
        <v>67</v>
      </c>
      <c r="G1453" t="s">
        <v>111</v>
      </c>
      <c r="H1453">
        <v>199</v>
      </c>
      <c r="I1453">
        <v>1.1299999999999999</v>
      </c>
      <c r="J1453" t="s">
        <v>106</v>
      </c>
      <c r="K1453" t="s">
        <v>67</v>
      </c>
      <c r="L1453">
        <v>1</v>
      </c>
      <c r="M1453" t="s">
        <v>116</v>
      </c>
      <c r="N1453" t="s">
        <v>107</v>
      </c>
      <c r="O1453">
        <v>-1.4</v>
      </c>
      <c r="P1453">
        <v>-1.39</v>
      </c>
      <c r="Q1453">
        <v>-1.26</v>
      </c>
      <c r="R1453" t="s">
        <v>142</v>
      </c>
      <c r="S1453">
        <v>4.5</v>
      </c>
      <c r="T1453" t="s">
        <v>65</v>
      </c>
      <c r="U1453" t="s">
        <v>1544</v>
      </c>
      <c r="V1453" t="s">
        <v>108</v>
      </c>
      <c r="W1453" t="s">
        <v>80</v>
      </c>
      <c r="X1453">
        <v>0.06</v>
      </c>
      <c r="Y1453" t="s">
        <v>67</v>
      </c>
      <c r="Z1453">
        <v>-1.03</v>
      </c>
      <c r="AA1453" t="s">
        <v>65</v>
      </c>
      <c r="AB1453" t="s">
        <v>92</v>
      </c>
      <c r="AC1453">
        <v>-1.39</v>
      </c>
      <c r="AD1453">
        <v>2021</v>
      </c>
      <c r="AE1453">
        <v>129.4</v>
      </c>
      <c r="AF1453">
        <v>259</v>
      </c>
      <c r="AG1453" t="s">
        <v>93</v>
      </c>
      <c r="AH1453" t="s">
        <v>66</v>
      </c>
      <c r="AI1453">
        <v>1536</v>
      </c>
      <c r="AJ1453">
        <v>0.22</v>
      </c>
      <c r="AK1453" t="s">
        <v>109</v>
      </c>
      <c r="AL1453">
        <v>457948</v>
      </c>
      <c r="AM1453" t="s">
        <v>1511</v>
      </c>
      <c r="AN1453" t="s">
        <v>67</v>
      </c>
      <c r="AO1453" t="s">
        <v>123</v>
      </c>
      <c r="AP1453" t="s">
        <v>124</v>
      </c>
      <c r="AQ1453" t="s">
        <v>68</v>
      </c>
      <c r="AR1453" t="s">
        <v>93</v>
      </c>
      <c r="AS1453" t="s">
        <v>67</v>
      </c>
      <c r="AT1453" t="s">
        <v>146</v>
      </c>
      <c r="AU1453" t="s">
        <v>125</v>
      </c>
      <c r="AV1453" t="s">
        <v>67</v>
      </c>
      <c r="AW1453" t="s">
        <v>126</v>
      </c>
      <c r="AX1453" t="s">
        <v>194</v>
      </c>
      <c r="AY1453" t="s">
        <v>110</v>
      </c>
      <c r="AZ1453">
        <v>1042</v>
      </c>
      <c r="BA1453" t="s">
        <v>67</v>
      </c>
      <c r="BB1453">
        <v>0</v>
      </c>
      <c r="BC1453">
        <v>0.13</v>
      </c>
      <c r="BD1453">
        <v>1.8</v>
      </c>
      <c r="BE1453">
        <v>1.8</v>
      </c>
      <c r="BF1453" t="s">
        <v>70</v>
      </c>
      <c r="BG1453" t="s">
        <v>99</v>
      </c>
      <c r="BH1453" t="s">
        <v>1352</v>
      </c>
      <c r="BI1453" t="s">
        <v>67</v>
      </c>
      <c r="BJ1453" t="s">
        <v>147</v>
      </c>
      <c r="BK1453" t="s">
        <v>67</v>
      </c>
      <c r="BL1453" t="s">
        <v>97</v>
      </c>
      <c r="BM1453" t="s">
        <v>67</v>
      </c>
      <c r="BN1453">
        <v>7.31</v>
      </c>
      <c r="BO1453">
        <v>0.14000000000000001</v>
      </c>
      <c r="BP1453">
        <v>0.9</v>
      </c>
      <c r="BQ1453" t="s">
        <v>148</v>
      </c>
      <c r="BR1453" t="s">
        <v>1545</v>
      </c>
      <c r="BS1453" t="s">
        <v>133</v>
      </c>
      <c r="BT1453" t="s">
        <v>98</v>
      </c>
      <c r="BU1453">
        <v>-1.25</v>
      </c>
      <c r="BV1453">
        <v>-1</v>
      </c>
    </row>
    <row r="1454" spans="1:74" x14ac:dyDescent="0.25">
      <c r="A1454" t="s">
        <v>140</v>
      </c>
      <c r="B1454" t="s">
        <v>103</v>
      </c>
      <c r="C1454" t="s">
        <v>141</v>
      </c>
      <c r="D1454">
        <v>1.3</v>
      </c>
      <c r="E1454">
        <v>7.0000000000000007E-2</v>
      </c>
      <c r="F1454" t="s">
        <v>67</v>
      </c>
      <c r="G1454" t="s">
        <v>88</v>
      </c>
      <c r="H1454">
        <v>199</v>
      </c>
      <c r="I1454">
        <v>1.1299999999999999</v>
      </c>
      <c r="J1454" t="s">
        <v>106</v>
      </c>
      <c r="K1454" t="s">
        <v>67</v>
      </c>
      <c r="L1454">
        <v>1</v>
      </c>
      <c r="M1454" t="s">
        <v>116</v>
      </c>
      <c r="N1454" t="s">
        <v>107</v>
      </c>
      <c r="O1454">
        <v>-1.2</v>
      </c>
      <c r="P1454">
        <v>-1.54</v>
      </c>
      <c r="Q1454">
        <v>-1.37</v>
      </c>
      <c r="R1454" t="s">
        <v>142</v>
      </c>
      <c r="S1454">
        <v>5.6</v>
      </c>
      <c r="T1454" t="s">
        <v>65</v>
      </c>
      <c r="U1454" t="s">
        <v>1546</v>
      </c>
      <c r="V1454" t="s">
        <v>108</v>
      </c>
      <c r="W1454" t="s">
        <v>140</v>
      </c>
      <c r="X1454">
        <v>0.08</v>
      </c>
      <c r="Y1454" t="s">
        <v>67</v>
      </c>
      <c r="Z1454">
        <v>-1.05</v>
      </c>
      <c r="AA1454" t="s">
        <v>65</v>
      </c>
      <c r="AB1454" t="s">
        <v>92</v>
      </c>
      <c r="AC1454">
        <v>-1.54</v>
      </c>
      <c r="AD1454">
        <v>2021</v>
      </c>
      <c r="AE1454">
        <v>128.80000000000001</v>
      </c>
      <c r="AF1454">
        <v>258</v>
      </c>
      <c r="AG1454" t="s">
        <v>93</v>
      </c>
      <c r="AH1454" t="s">
        <v>66</v>
      </c>
      <c r="AI1454">
        <v>1536</v>
      </c>
      <c r="AJ1454">
        <v>0.35</v>
      </c>
      <c r="AK1454" t="s">
        <v>109</v>
      </c>
      <c r="AL1454">
        <v>457954</v>
      </c>
      <c r="AM1454" t="s">
        <v>1547</v>
      </c>
      <c r="AN1454" t="s">
        <v>67</v>
      </c>
      <c r="AO1454" t="s">
        <v>123</v>
      </c>
      <c r="AP1454" t="s">
        <v>124</v>
      </c>
      <c r="AQ1454" t="s">
        <v>68</v>
      </c>
      <c r="AR1454" t="s">
        <v>93</v>
      </c>
      <c r="AS1454" t="s">
        <v>67</v>
      </c>
      <c r="AT1454" t="s">
        <v>146</v>
      </c>
      <c r="AU1454" t="s">
        <v>125</v>
      </c>
      <c r="AV1454" t="s">
        <v>67</v>
      </c>
      <c r="AW1454" t="s">
        <v>126</v>
      </c>
      <c r="AX1454" t="s">
        <v>177</v>
      </c>
      <c r="AY1454" t="s">
        <v>110</v>
      </c>
      <c r="AZ1454">
        <v>1144</v>
      </c>
      <c r="BA1454" t="s">
        <v>67</v>
      </c>
      <c r="BB1454">
        <v>0</v>
      </c>
      <c r="BC1454">
        <v>0.17</v>
      </c>
      <c r="BD1454">
        <v>2.2999999999999998</v>
      </c>
      <c r="BE1454">
        <v>2.2999999999999998</v>
      </c>
      <c r="BF1454" t="s">
        <v>70</v>
      </c>
      <c r="BG1454" t="s">
        <v>128</v>
      </c>
      <c r="BH1454" t="s">
        <v>1352</v>
      </c>
      <c r="BI1454" t="s">
        <v>67</v>
      </c>
      <c r="BJ1454" t="s">
        <v>147</v>
      </c>
      <c r="BK1454" t="s">
        <v>67</v>
      </c>
      <c r="BL1454" t="s">
        <v>130</v>
      </c>
      <c r="BM1454" t="s">
        <v>67</v>
      </c>
      <c r="BN1454">
        <v>10.19</v>
      </c>
      <c r="BO1454">
        <v>0.28999999999999998</v>
      </c>
      <c r="BP1454">
        <v>1</v>
      </c>
      <c r="BQ1454" t="s">
        <v>148</v>
      </c>
      <c r="BR1454" t="s">
        <v>139</v>
      </c>
      <c r="BS1454" t="s">
        <v>133</v>
      </c>
      <c r="BT1454" t="s">
        <v>98</v>
      </c>
      <c r="BU1454">
        <v>-1.25</v>
      </c>
      <c r="BV1454">
        <v>-1</v>
      </c>
    </row>
    <row r="1455" spans="1:74" x14ac:dyDescent="0.25">
      <c r="A1455" t="s">
        <v>140</v>
      </c>
      <c r="B1455" t="s">
        <v>103</v>
      </c>
      <c r="C1455" t="s">
        <v>141</v>
      </c>
      <c r="D1455">
        <v>0.8</v>
      </c>
      <c r="E1455">
        <v>0.08</v>
      </c>
      <c r="F1455" t="s">
        <v>67</v>
      </c>
      <c r="G1455" t="s">
        <v>88</v>
      </c>
      <c r="H1455">
        <v>199</v>
      </c>
      <c r="I1455">
        <v>1.1299999999999999</v>
      </c>
      <c r="J1455" t="s">
        <v>106</v>
      </c>
      <c r="K1455" t="s">
        <v>67</v>
      </c>
      <c r="L1455">
        <v>1</v>
      </c>
      <c r="M1455" t="s">
        <v>116</v>
      </c>
      <c r="N1455" t="s">
        <v>107</v>
      </c>
      <c r="O1455">
        <v>-1.2</v>
      </c>
      <c r="P1455">
        <v>-1.43</v>
      </c>
      <c r="Q1455">
        <v>-1.31</v>
      </c>
      <c r="R1455" t="s">
        <v>142</v>
      </c>
      <c r="S1455">
        <v>5.6</v>
      </c>
      <c r="T1455" t="s">
        <v>65</v>
      </c>
      <c r="U1455" t="s">
        <v>1546</v>
      </c>
      <c r="V1455" t="s">
        <v>108</v>
      </c>
      <c r="W1455" t="s">
        <v>140</v>
      </c>
      <c r="X1455">
        <v>0.09</v>
      </c>
      <c r="Y1455" t="s">
        <v>67</v>
      </c>
      <c r="Z1455">
        <v>-1.05</v>
      </c>
      <c r="AA1455" t="s">
        <v>65</v>
      </c>
      <c r="AB1455" t="s">
        <v>92</v>
      </c>
      <c r="AC1455">
        <v>-1.43</v>
      </c>
      <c r="AD1455">
        <v>2021</v>
      </c>
      <c r="AE1455">
        <v>84.8</v>
      </c>
      <c r="AF1455">
        <v>170</v>
      </c>
      <c r="AG1455" t="s">
        <v>93</v>
      </c>
      <c r="AH1455" t="s">
        <v>66</v>
      </c>
      <c r="AI1455">
        <v>1536</v>
      </c>
      <c r="AJ1455">
        <v>0.28999999999999998</v>
      </c>
      <c r="AK1455" t="s">
        <v>109</v>
      </c>
      <c r="AL1455">
        <v>457955</v>
      </c>
      <c r="AM1455" t="s">
        <v>1547</v>
      </c>
      <c r="AN1455" t="s">
        <v>67</v>
      </c>
      <c r="AO1455" t="s">
        <v>123</v>
      </c>
      <c r="AP1455" t="s">
        <v>124</v>
      </c>
      <c r="AQ1455" t="s">
        <v>68</v>
      </c>
      <c r="AR1455" t="s">
        <v>93</v>
      </c>
      <c r="AS1455" t="s">
        <v>67</v>
      </c>
      <c r="AT1455" t="s">
        <v>146</v>
      </c>
      <c r="AU1455" t="s">
        <v>125</v>
      </c>
      <c r="AV1455" t="s">
        <v>67</v>
      </c>
      <c r="AW1455" t="s">
        <v>126</v>
      </c>
      <c r="AX1455" t="s">
        <v>177</v>
      </c>
      <c r="AY1455" t="s">
        <v>110</v>
      </c>
      <c r="AZ1455">
        <v>1145</v>
      </c>
      <c r="BA1455" t="s">
        <v>67</v>
      </c>
      <c r="BB1455">
        <v>0</v>
      </c>
      <c r="BC1455">
        <v>0.12</v>
      </c>
      <c r="BD1455">
        <v>2.2999999999999998</v>
      </c>
      <c r="BE1455">
        <v>2.2999999999999998</v>
      </c>
      <c r="BF1455" t="s">
        <v>70</v>
      </c>
      <c r="BG1455" t="s">
        <v>128</v>
      </c>
      <c r="BH1455" t="s">
        <v>1352</v>
      </c>
      <c r="BI1455" t="s">
        <v>67</v>
      </c>
      <c r="BJ1455" t="s">
        <v>147</v>
      </c>
      <c r="BK1455" t="s">
        <v>67</v>
      </c>
      <c r="BL1455" t="s">
        <v>130</v>
      </c>
      <c r="BM1455" t="s">
        <v>67</v>
      </c>
      <c r="BN1455">
        <v>7.66</v>
      </c>
      <c r="BO1455">
        <v>0.18</v>
      </c>
      <c r="BP1455">
        <v>1</v>
      </c>
      <c r="BQ1455" t="s">
        <v>148</v>
      </c>
      <c r="BR1455" t="s">
        <v>139</v>
      </c>
      <c r="BS1455" t="s">
        <v>133</v>
      </c>
      <c r="BT1455" t="s">
        <v>98</v>
      </c>
      <c r="BU1455">
        <v>-1.25</v>
      </c>
      <c r="BV1455">
        <v>-1</v>
      </c>
    </row>
    <row r="1456" spans="1:74" x14ac:dyDescent="0.25">
      <c r="A1456" t="s">
        <v>140</v>
      </c>
      <c r="B1456" t="s">
        <v>103</v>
      </c>
      <c r="C1456" t="s">
        <v>141</v>
      </c>
      <c r="D1456">
        <v>1</v>
      </c>
      <c r="E1456">
        <v>7.0000000000000007E-2</v>
      </c>
      <c r="F1456" t="s">
        <v>67</v>
      </c>
      <c r="G1456" t="s">
        <v>88</v>
      </c>
      <c r="H1456">
        <v>199</v>
      </c>
      <c r="I1456">
        <v>1.1299999999999999</v>
      </c>
      <c r="J1456" t="s">
        <v>106</v>
      </c>
      <c r="K1456" t="s">
        <v>67</v>
      </c>
      <c r="L1456">
        <v>1</v>
      </c>
      <c r="M1456" t="s">
        <v>116</v>
      </c>
      <c r="N1456" t="s">
        <v>107</v>
      </c>
      <c r="O1456">
        <v>-1.2</v>
      </c>
      <c r="P1456">
        <v>-1.54</v>
      </c>
      <c r="Q1456">
        <v>-1.37</v>
      </c>
      <c r="R1456" t="s">
        <v>142</v>
      </c>
      <c r="S1456">
        <v>5.6</v>
      </c>
      <c r="T1456" t="s">
        <v>65</v>
      </c>
      <c r="U1456" t="s">
        <v>1546</v>
      </c>
      <c r="V1456" t="s">
        <v>108</v>
      </c>
      <c r="W1456" t="s">
        <v>140</v>
      </c>
      <c r="X1456">
        <v>0.08</v>
      </c>
      <c r="Y1456" t="s">
        <v>67</v>
      </c>
      <c r="Z1456">
        <v>-1.05</v>
      </c>
      <c r="AA1456" t="s">
        <v>65</v>
      </c>
      <c r="AB1456" t="s">
        <v>92</v>
      </c>
      <c r="AC1456">
        <v>-1.54</v>
      </c>
      <c r="AD1456">
        <v>2021</v>
      </c>
      <c r="AE1456">
        <v>102.4</v>
      </c>
      <c r="AF1456">
        <v>205</v>
      </c>
      <c r="AG1456" t="s">
        <v>93</v>
      </c>
      <c r="AH1456" t="s">
        <v>66</v>
      </c>
      <c r="AI1456">
        <v>1536</v>
      </c>
      <c r="AJ1456">
        <v>0.35</v>
      </c>
      <c r="AK1456" t="s">
        <v>109</v>
      </c>
      <c r="AL1456">
        <v>459841</v>
      </c>
      <c r="AM1456" t="s">
        <v>1547</v>
      </c>
      <c r="AN1456" t="s">
        <v>67</v>
      </c>
      <c r="AO1456" t="s">
        <v>123</v>
      </c>
      <c r="AP1456" t="s">
        <v>124</v>
      </c>
      <c r="AQ1456" t="s">
        <v>68</v>
      </c>
      <c r="AR1456" t="s">
        <v>93</v>
      </c>
      <c r="AS1456" t="s">
        <v>67</v>
      </c>
      <c r="AT1456" t="s">
        <v>146</v>
      </c>
      <c r="AU1456" t="s">
        <v>125</v>
      </c>
      <c r="AV1456" t="s">
        <v>67</v>
      </c>
      <c r="AW1456" t="s">
        <v>126</v>
      </c>
      <c r="AX1456" t="s">
        <v>441</v>
      </c>
      <c r="AY1456" t="s">
        <v>110</v>
      </c>
      <c r="AZ1456">
        <v>1144</v>
      </c>
      <c r="BA1456" t="s">
        <v>67</v>
      </c>
      <c r="BB1456">
        <v>0</v>
      </c>
      <c r="BC1456">
        <v>0.17</v>
      </c>
      <c r="BD1456">
        <v>2.2999999999999998</v>
      </c>
      <c r="BE1456">
        <v>2.2999999999999998</v>
      </c>
      <c r="BF1456" t="s">
        <v>303</v>
      </c>
      <c r="BG1456" t="s">
        <v>99</v>
      </c>
      <c r="BH1456" t="s">
        <v>1352</v>
      </c>
      <c r="BI1456" t="s">
        <v>67</v>
      </c>
      <c r="BJ1456" t="s">
        <v>147</v>
      </c>
      <c r="BK1456" t="s">
        <v>67</v>
      </c>
      <c r="BL1456" t="s">
        <v>97</v>
      </c>
      <c r="BM1456" t="s">
        <v>67</v>
      </c>
      <c r="BN1456">
        <v>8.1</v>
      </c>
      <c r="BO1456">
        <v>0.28999999999999998</v>
      </c>
      <c r="BP1456">
        <v>1</v>
      </c>
      <c r="BQ1456" t="s">
        <v>148</v>
      </c>
      <c r="BR1456" t="s">
        <v>1518</v>
      </c>
      <c r="BS1456" t="s">
        <v>133</v>
      </c>
      <c r="BT1456" t="s">
        <v>98</v>
      </c>
      <c r="BU1456">
        <v>-1.25</v>
      </c>
      <c r="BV1456">
        <v>-1</v>
      </c>
    </row>
    <row r="1457" spans="1:74" x14ac:dyDescent="0.25">
      <c r="A1457" t="s">
        <v>170</v>
      </c>
      <c r="B1457" t="s">
        <v>171</v>
      </c>
      <c r="C1457" t="s">
        <v>165</v>
      </c>
      <c r="D1457">
        <v>0.6</v>
      </c>
      <c r="E1457">
        <v>7.0000000000000007E-2</v>
      </c>
      <c r="F1457" t="s">
        <v>67</v>
      </c>
      <c r="G1457" t="s">
        <v>73</v>
      </c>
      <c r="H1457">
        <v>199</v>
      </c>
      <c r="I1457">
        <v>1.1299999999999999</v>
      </c>
      <c r="J1457" t="s">
        <v>89</v>
      </c>
      <c r="K1457" t="s">
        <v>67</v>
      </c>
      <c r="L1457">
        <v>0</v>
      </c>
      <c r="M1457" t="s">
        <v>116</v>
      </c>
      <c r="N1457" t="s">
        <v>160</v>
      </c>
      <c r="O1457">
        <v>-1.2</v>
      </c>
      <c r="P1457">
        <v>-1.5</v>
      </c>
      <c r="Q1457">
        <v>-1.18</v>
      </c>
      <c r="R1457" t="s">
        <v>142</v>
      </c>
      <c r="S1457">
        <v>4.7</v>
      </c>
      <c r="T1457" t="s">
        <v>65</v>
      </c>
      <c r="U1457" t="s">
        <v>1548</v>
      </c>
      <c r="V1457" t="s">
        <v>144</v>
      </c>
      <c r="W1457" t="s">
        <v>170</v>
      </c>
      <c r="X1457">
        <v>0.08</v>
      </c>
      <c r="Y1457" t="s">
        <v>67</v>
      </c>
      <c r="Z1457">
        <v>-1</v>
      </c>
      <c r="AA1457" t="s">
        <v>65</v>
      </c>
      <c r="AB1457" t="s">
        <v>100</v>
      </c>
      <c r="AC1457">
        <v>-1.5</v>
      </c>
      <c r="AD1457">
        <v>2021</v>
      </c>
      <c r="AE1457">
        <v>69</v>
      </c>
      <c r="AF1457">
        <v>138</v>
      </c>
      <c r="AG1457" t="s">
        <v>93</v>
      </c>
      <c r="AH1457" t="s">
        <v>66</v>
      </c>
      <c r="AI1457">
        <v>1536</v>
      </c>
      <c r="AJ1457">
        <v>0.25</v>
      </c>
      <c r="AK1457" t="s">
        <v>109</v>
      </c>
      <c r="AL1457">
        <v>457956</v>
      </c>
      <c r="AM1457" t="s">
        <v>844</v>
      </c>
      <c r="AN1457" t="s">
        <v>67</v>
      </c>
      <c r="AO1457" t="s">
        <v>123</v>
      </c>
      <c r="AP1457" t="s">
        <v>124</v>
      </c>
      <c r="AQ1457" t="s">
        <v>68</v>
      </c>
      <c r="AR1457" t="s">
        <v>93</v>
      </c>
      <c r="AS1457" t="s">
        <v>67</v>
      </c>
      <c r="AT1457" t="s">
        <v>146</v>
      </c>
      <c r="AU1457" t="s">
        <v>125</v>
      </c>
      <c r="AV1457" t="s">
        <v>67</v>
      </c>
      <c r="AW1457" t="s">
        <v>126</v>
      </c>
      <c r="AX1457" t="s">
        <v>788</v>
      </c>
      <c r="AY1457" t="s">
        <v>110</v>
      </c>
      <c r="AZ1457">
        <v>975</v>
      </c>
      <c r="BA1457" t="s">
        <v>67</v>
      </c>
      <c r="BB1457">
        <v>0</v>
      </c>
      <c r="BC1457">
        <v>0.32</v>
      </c>
      <c r="BD1457">
        <v>2</v>
      </c>
      <c r="BE1457">
        <v>2</v>
      </c>
      <c r="BF1457" t="s">
        <v>128</v>
      </c>
      <c r="BG1457" t="s">
        <v>128</v>
      </c>
      <c r="BH1457" t="s">
        <v>1352</v>
      </c>
      <c r="BI1457" t="s">
        <v>67</v>
      </c>
      <c r="BJ1457" t="s">
        <v>147</v>
      </c>
      <c r="BK1457" t="s">
        <v>67</v>
      </c>
      <c r="BL1457" t="s">
        <v>130</v>
      </c>
      <c r="BM1457" t="s">
        <v>67</v>
      </c>
      <c r="BN1457">
        <v>5.46</v>
      </c>
      <c r="BO1457">
        <v>0.25</v>
      </c>
      <c r="BP1457">
        <v>0.8</v>
      </c>
      <c r="BQ1457" t="s">
        <v>148</v>
      </c>
      <c r="BR1457" t="s">
        <v>1549</v>
      </c>
      <c r="BS1457" t="s">
        <v>133</v>
      </c>
      <c r="BT1457" t="s">
        <v>98</v>
      </c>
      <c r="BU1457">
        <v>-1.25</v>
      </c>
      <c r="BV1457">
        <v>-1</v>
      </c>
    </row>
    <row r="1458" spans="1:74" x14ac:dyDescent="0.25">
      <c r="A1458" t="s">
        <v>170</v>
      </c>
      <c r="B1458" t="s">
        <v>171</v>
      </c>
      <c r="C1458" t="s">
        <v>165</v>
      </c>
      <c r="D1458">
        <v>4</v>
      </c>
      <c r="E1458">
        <v>0.26</v>
      </c>
      <c r="F1458" t="s">
        <v>67</v>
      </c>
      <c r="G1458" t="s">
        <v>111</v>
      </c>
      <c r="H1458">
        <v>199</v>
      </c>
      <c r="I1458">
        <v>1.1299999999999999</v>
      </c>
      <c r="J1458" t="s">
        <v>106</v>
      </c>
      <c r="K1458" t="s">
        <v>67</v>
      </c>
      <c r="L1458">
        <v>0</v>
      </c>
      <c r="M1458" t="s">
        <v>116</v>
      </c>
      <c r="N1458" t="s">
        <v>107</v>
      </c>
      <c r="O1458">
        <v>-1.2</v>
      </c>
      <c r="P1458">
        <v>-1.63</v>
      </c>
      <c r="Q1458">
        <v>-1.32</v>
      </c>
      <c r="R1458" t="s">
        <v>142</v>
      </c>
      <c r="S1458">
        <v>5.3</v>
      </c>
      <c r="T1458" t="s">
        <v>65</v>
      </c>
      <c r="U1458" t="s">
        <v>1548</v>
      </c>
      <c r="V1458" t="s">
        <v>108</v>
      </c>
      <c r="W1458" t="s">
        <v>170</v>
      </c>
      <c r="X1458">
        <v>0.28999999999999998</v>
      </c>
      <c r="Y1458" t="s">
        <v>67</v>
      </c>
      <c r="Z1458">
        <v>-0.99</v>
      </c>
      <c r="AA1458" t="s">
        <v>65</v>
      </c>
      <c r="AB1458" t="s">
        <v>92</v>
      </c>
      <c r="AC1458">
        <v>-1.63</v>
      </c>
      <c r="AD1458">
        <v>2021</v>
      </c>
      <c r="AE1458">
        <v>284.7</v>
      </c>
      <c r="AF1458">
        <v>569</v>
      </c>
      <c r="AG1458" t="s">
        <v>93</v>
      </c>
      <c r="AH1458" t="s">
        <v>66</v>
      </c>
      <c r="AI1458">
        <v>1536</v>
      </c>
      <c r="AJ1458">
        <v>0.69</v>
      </c>
      <c r="AK1458" t="s">
        <v>109</v>
      </c>
      <c r="AL1458">
        <v>457957</v>
      </c>
      <c r="AM1458" t="s">
        <v>844</v>
      </c>
      <c r="AN1458" t="s">
        <v>67</v>
      </c>
      <c r="AO1458" t="s">
        <v>123</v>
      </c>
      <c r="AP1458" t="s">
        <v>124</v>
      </c>
      <c r="AQ1458" t="s">
        <v>68</v>
      </c>
      <c r="AR1458" t="s">
        <v>93</v>
      </c>
      <c r="AS1458" t="s">
        <v>67</v>
      </c>
      <c r="AT1458" t="s">
        <v>146</v>
      </c>
      <c r="AU1458" t="s">
        <v>125</v>
      </c>
      <c r="AV1458" t="s">
        <v>67</v>
      </c>
      <c r="AW1458" t="s">
        <v>126</v>
      </c>
      <c r="AX1458" t="s">
        <v>194</v>
      </c>
      <c r="AY1458" t="s">
        <v>110</v>
      </c>
      <c r="AZ1458">
        <v>976</v>
      </c>
      <c r="BA1458" t="s">
        <v>67</v>
      </c>
      <c r="BB1458">
        <v>0</v>
      </c>
      <c r="BC1458">
        <v>0.31</v>
      </c>
      <c r="BD1458">
        <v>2</v>
      </c>
      <c r="BE1458">
        <v>2</v>
      </c>
      <c r="BF1458" t="s">
        <v>128</v>
      </c>
      <c r="BG1458" t="s">
        <v>128</v>
      </c>
      <c r="BH1458" t="s">
        <v>1352</v>
      </c>
      <c r="BI1458" t="s">
        <v>67</v>
      </c>
      <c r="BJ1458" t="s">
        <v>147</v>
      </c>
      <c r="BK1458" t="s">
        <v>67</v>
      </c>
      <c r="BL1458" t="s">
        <v>130</v>
      </c>
      <c r="BM1458" t="s">
        <v>67</v>
      </c>
      <c r="BN1458">
        <v>83.65</v>
      </c>
      <c r="BO1458">
        <v>0.38</v>
      </c>
      <c r="BP1458">
        <v>1.4</v>
      </c>
      <c r="BQ1458" t="s">
        <v>148</v>
      </c>
      <c r="BR1458" t="s">
        <v>1549</v>
      </c>
      <c r="BS1458" t="s">
        <v>133</v>
      </c>
      <c r="BT1458" t="s">
        <v>98</v>
      </c>
      <c r="BU1458">
        <v>-1.25</v>
      </c>
      <c r="BV1458">
        <v>-1</v>
      </c>
    </row>
    <row r="1459" spans="1:74" x14ac:dyDescent="0.25">
      <c r="A1459" t="s">
        <v>170</v>
      </c>
      <c r="B1459" t="s">
        <v>171</v>
      </c>
      <c r="C1459" t="s">
        <v>165</v>
      </c>
      <c r="D1459">
        <v>0.3</v>
      </c>
      <c r="E1459">
        <v>7.0000000000000007E-2</v>
      </c>
      <c r="F1459" t="s">
        <v>67</v>
      </c>
      <c r="G1459" t="s">
        <v>111</v>
      </c>
      <c r="H1459">
        <v>199</v>
      </c>
      <c r="I1459">
        <v>1.1299999999999999</v>
      </c>
      <c r="J1459" t="s">
        <v>106</v>
      </c>
      <c r="K1459" t="s">
        <v>67</v>
      </c>
      <c r="L1459">
        <v>0</v>
      </c>
      <c r="M1459" t="s">
        <v>116</v>
      </c>
      <c r="N1459" t="s">
        <v>107</v>
      </c>
      <c r="O1459">
        <v>-1.2</v>
      </c>
      <c r="P1459">
        <v>-1.5</v>
      </c>
      <c r="Q1459">
        <v>-1.18</v>
      </c>
      <c r="R1459" t="s">
        <v>142</v>
      </c>
      <c r="S1459">
        <v>4.7</v>
      </c>
      <c r="T1459" t="s">
        <v>65</v>
      </c>
      <c r="U1459" t="s">
        <v>1548</v>
      </c>
      <c r="V1459" t="s">
        <v>108</v>
      </c>
      <c r="W1459" t="s">
        <v>170</v>
      </c>
      <c r="X1459">
        <v>0.08</v>
      </c>
      <c r="Y1459" t="s">
        <v>67</v>
      </c>
      <c r="Z1459">
        <v>-1</v>
      </c>
      <c r="AA1459" t="s">
        <v>65</v>
      </c>
      <c r="AB1459" t="s">
        <v>92</v>
      </c>
      <c r="AC1459">
        <v>-1.5</v>
      </c>
      <c r="AD1459">
        <v>2021</v>
      </c>
      <c r="AE1459">
        <v>33.4</v>
      </c>
      <c r="AF1459">
        <v>67</v>
      </c>
      <c r="AG1459" t="s">
        <v>93</v>
      </c>
      <c r="AH1459" t="s">
        <v>66</v>
      </c>
      <c r="AI1459">
        <v>1536</v>
      </c>
      <c r="AJ1459">
        <v>0.25</v>
      </c>
      <c r="AK1459" t="s">
        <v>109</v>
      </c>
      <c r="AL1459">
        <v>457958</v>
      </c>
      <c r="AM1459" t="s">
        <v>844</v>
      </c>
      <c r="AN1459" t="s">
        <v>67</v>
      </c>
      <c r="AO1459" t="s">
        <v>123</v>
      </c>
      <c r="AP1459" t="s">
        <v>124</v>
      </c>
      <c r="AQ1459" t="s">
        <v>68</v>
      </c>
      <c r="AR1459" t="s">
        <v>93</v>
      </c>
      <c r="AS1459" t="s">
        <v>67</v>
      </c>
      <c r="AT1459" t="s">
        <v>146</v>
      </c>
      <c r="AU1459" t="s">
        <v>125</v>
      </c>
      <c r="AV1459" t="s">
        <v>67</v>
      </c>
      <c r="AW1459" t="s">
        <v>126</v>
      </c>
      <c r="AX1459" t="s">
        <v>788</v>
      </c>
      <c r="AY1459" t="s">
        <v>110</v>
      </c>
      <c r="AZ1459">
        <v>975</v>
      </c>
      <c r="BA1459" t="s">
        <v>67</v>
      </c>
      <c r="BB1459">
        <v>0</v>
      </c>
      <c r="BC1459">
        <v>0.32</v>
      </c>
      <c r="BD1459">
        <v>2</v>
      </c>
      <c r="BE1459">
        <v>2</v>
      </c>
      <c r="BF1459" t="s">
        <v>128</v>
      </c>
      <c r="BG1459" t="s">
        <v>128</v>
      </c>
      <c r="BH1459" t="s">
        <v>1352</v>
      </c>
      <c r="BI1459" t="s">
        <v>67</v>
      </c>
      <c r="BJ1459" t="s">
        <v>147</v>
      </c>
      <c r="BK1459" t="s">
        <v>67</v>
      </c>
      <c r="BL1459" t="s">
        <v>130</v>
      </c>
      <c r="BM1459" t="s">
        <v>67</v>
      </c>
      <c r="BN1459">
        <v>2.64</v>
      </c>
      <c r="BO1459">
        <v>0.25</v>
      </c>
      <c r="BP1459">
        <v>0.8</v>
      </c>
      <c r="BQ1459" t="s">
        <v>148</v>
      </c>
      <c r="BR1459" t="s">
        <v>1549</v>
      </c>
      <c r="BS1459" t="s">
        <v>133</v>
      </c>
      <c r="BT1459" t="s">
        <v>98</v>
      </c>
      <c r="BU1459">
        <v>-1.25</v>
      </c>
      <c r="BV1459">
        <v>-1</v>
      </c>
    </row>
    <row r="1460" spans="1:74" x14ac:dyDescent="0.25">
      <c r="A1460" t="s">
        <v>140</v>
      </c>
      <c r="B1460" t="s">
        <v>103</v>
      </c>
      <c r="C1460" t="s">
        <v>141</v>
      </c>
      <c r="D1460">
        <v>3.6</v>
      </c>
      <c r="E1460">
        <v>0.24</v>
      </c>
      <c r="F1460" t="s">
        <v>67</v>
      </c>
      <c r="G1460" t="s">
        <v>88</v>
      </c>
      <c r="H1460">
        <v>199</v>
      </c>
      <c r="I1460">
        <v>1.1299999999999999</v>
      </c>
      <c r="J1460" t="s">
        <v>106</v>
      </c>
      <c r="K1460" t="s">
        <v>67</v>
      </c>
      <c r="L1460">
        <v>0</v>
      </c>
      <c r="M1460" t="s">
        <v>116</v>
      </c>
      <c r="N1460" t="s">
        <v>107</v>
      </c>
      <c r="O1460">
        <v>-1.4</v>
      </c>
      <c r="P1460">
        <v>-1.6</v>
      </c>
      <c r="Q1460">
        <v>-1.33</v>
      </c>
      <c r="R1460" t="s">
        <v>142</v>
      </c>
      <c r="S1460">
        <v>5</v>
      </c>
      <c r="T1460" t="s">
        <v>65</v>
      </c>
      <c r="U1460" t="s">
        <v>1550</v>
      </c>
      <c r="V1460" t="s">
        <v>108</v>
      </c>
      <c r="W1460" t="s">
        <v>140</v>
      </c>
      <c r="X1460">
        <v>0.27</v>
      </c>
      <c r="Y1460" t="s">
        <v>67</v>
      </c>
      <c r="Z1460">
        <v>-1.01</v>
      </c>
      <c r="AA1460" t="s">
        <v>65</v>
      </c>
      <c r="AB1460" t="s">
        <v>92</v>
      </c>
      <c r="AC1460">
        <v>-1.6</v>
      </c>
      <c r="AD1460">
        <v>2021</v>
      </c>
      <c r="AE1460">
        <v>257.39999999999998</v>
      </c>
      <c r="AF1460">
        <v>515</v>
      </c>
      <c r="AG1460" t="s">
        <v>93</v>
      </c>
      <c r="AH1460" t="s">
        <v>66</v>
      </c>
      <c r="AI1460">
        <v>1536</v>
      </c>
      <c r="AJ1460">
        <v>0.61</v>
      </c>
      <c r="AK1460" t="s">
        <v>109</v>
      </c>
      <c r="AL1460">
        <v>457959</v>
      </c>
      <c r="AM1460" t="s">
        <v>1426</v>
      </c>
      <c r="AN1460" t="s">
        <v>67</v>
      </c>
      <c r="AO1460" t="s">
        <v>123</v>
      </c>
      <c r="AP1460" t="s">
        <v>124</v>
      </c>
      <c r="AQ1460" t="s">
        <v>68</v>
      </c>
      <c r="AR1460" t="s">
        <v>93</v>
      </c>
      <c r="AS1460" t="s">
        <v>67</v>
      </c>
      <c r="AT1460" t="s">
        <v>146</v>
      </c>
      <c r="AU1460" t="s">
        <v>125</v>
      </c>
      <c r="AV1460" t="s">
        <v>67</v>
      </c>
      <c r="AW1460" t="s">
        <v>126</v>
      </c>
      <c r="AX1460" t="s">
        <v>194</v>
      </c>
      <c r="AY1460" t="s">
        <v>110</v>
      </c>
      <c r="AZ1460">
        <v>998</v>
      </c>
      <c r="BA1460" t="s">
        <v>67</v>
      </c>
      <c r="BB1460">
        <v>0</v>
      </c>
      <c r="BC1460">
        <v>0.27</v>
      </c>
      <c r="BD1460">
        <v>1.8</v>
      </c>
      <c r="BE1460">
        <v>1.8</v>
      </c>
      <c r="BF1460" t="s">
        <v>128</v>
      </c>
      <c r="BG1460" t="s">
        <v>128</v>
      </c>
      <c r="BH1460" t="s">
        <v>1352</v>
      </c>
      <c r="BI1460" t="s">
        <v>67</v>
      </c>
      <c r="BJ1460" t="s">
        <v>147</v>
      </c>
      <c r="BK1460" t="s">
        <v>67</v>
      </c>
      <c r="BL1460" t="s">
        <v>130</v>
      </c>
      <c r="BM1460" t="s">
        <v>67</v>
      </c>
      <c r="BN1460">
        <v>69.81</v>
      </c>
      <c r="BO1460">
        <v>0.35</v>
      </c>
      <c r="BP1460">
        <v>1.4</v>
      </c>
      <c r="BQ1460" t="s">
        <v>148</v>
      </c>
      <c r="BR1460" t="s">
        <v>1192</v>
      </c>
      <c r="BS1460" t="s">
        <v>133</v>
      </c>
      <c r="BT1460" t="s">
        <v>98</v>
      </c>
      <c r="BU1460">
        <v>-1.25</v>
      </c>
      <c r="BV1460">
        <v>-1</v>
      </c>
    </row>
    <row r="1461" spans="1:74" x14ac:dyDescent="0.25">
      <c r="A1461" t="s">
        <v>140</v>
      </c>
      <c r="B1461" t="s">
        <v>103</v>
      </c>
      <c r="C1461" t="s">
        <v>141</v>
      </c>
      <c r="D1461">
        <v>2.5</v>
      </c>
      <c r="E1461">
        <v>0.14000000000000001</v>
      </c>
      <c r="F1461" t="s">
        <v>67</v>
      </c>
      <c r="G1461" t="s">
        <v>88</v>
      </c>
      <c r="H1461">
        <v>199</v>
      </c>
      <c r="I1461">
        <v>1.1299999999999999</v>
      </c>
      <c r="J1461" t="s">
        <v>106</v>
      </c>
      <c r="K1461" t="s">
        <v>67</v>
      </c>
      <c r="L1461">
        <v>0</v>
      </c>
      <c r="M1461" t="s">
        <v>116</v>
      </c>
      <c r="N1461" t="s">
        <v>107</v>
      </c>
      <c r="O1461">
        <v>-1.4</v>
      </c>
      <c r="P1461">
        <v>-1.64</v>
      </c>
      <c r="Q1461">
        <v>-1.39</v>
      </c>
      <c r="R1461" t="s">
        <v>142</v>
      </c>
      <c r="S1461">
        <v>4.7</v>
      </c>
      <c r="T1461" t="s">
        <v>65</v>
      </c>
      <c r="U1461" t="s">
        <v>1550</v>
      </c>
      <c r="V1461" t="s">
        <v>108</v>
      </c>
      <c r="W1461" t="s">
        <v>140</v>
      </c>
      <c r="X1461">
        <v>0.16</v>
      </c>
      <c r="Y1461" t="s">
        <v>67</v>
      </c>
      <c r="Z1461">
        <v>-1</v>
      </c>
      <c r="AA1461" t="s">
        <v>65</v>
      </c>
      <c r="AB1461" t="s">
        <v>92</v>
      </c>
      <c r="AC1461">
        <v>-1.64</v>
      </c>
      <c r="AD1461">
        <v>2021</v>
      </c>
      <c r="AE1461">
        <v>227.8</v>
      </c>
      <c r="AF1461">
        <v>456</v>
      </c>
      <c r="AG1461" t="s">
        <v>93</v>
      </c>
      <c r="AH1461" t="s">
        <v>66</v>
      </c>
      <c r="AI1461">
        <v>1536</v>
      </c>
      <c r="AJ1461">
        <v>0.53</v>
      </c>
      <c r="AK1461" t="s">
        <v>109</v>
      </c>
      <c r="AL1461">
        <v>457960</v>
      </c>
      <c r="AM1461" t="s">
        <v>1426</v>
      </c>
      <c r="AN1461" t="s">
        <v>67</v>
      </c>
      <c r="AO1461" t="s">
        <v>123</v>
      </c>
      <c r="AP1461" t="s">
        <v>124</v>
      </c>
      <c r="AQ1461" t="s">
        <v>68</v>
      </c>
      <c r="AR1461" t="s">
        <v>93</v>
      </c>
      <c r="AS1461" t="s">
        <v>67</v>
      </c>
      <c r="AT1461" t="s">
        <v>146</v>
      </c>
      <c r="AU1461" t="s">
        <v>125</v>
      </c>
      <c r="AV1461" t="s">
        <v>67</v>
      </c>
      <c r="AW1461" t="s">
        <v>126</v>
      </c>
      <c r="AX1461" t="s">
        <v>163</v>
      </c>
      <c r="AY1461" t="s">
        <v>110</v>
      </c>
      <c r="AZ1461">
        <v>965</v>
      </c>
      <c r="BA1461" t="s">
        <v>67</v>
      </c>
      <c r="BB1461">
        <v>0</v>
      </c>
      <c r="BC1461">
        <v>0.25</v>
      </c>
      <c r="BD1461">
        <v>1.8</v>
      </c>
      <c r="BE1461">
        <v>1.8</v>
      </c>
      <c r="BF1461" t="s">
        <v>128</v>
      </c>
      <c r="BG1461" t="s">
        <v>128</v>
      </c>
      <c r="BH1461" t="s">
        <v>1352</v>
      </c>
      <c r="BI1461" t="s">
        <v>67</v>
      </c>
      <c r="BJ1461" t="s">
        <v>147</v>
      </c>
      <c r="BK1461" t="s">
        <v>67</v>
      </c>
      <c r="BL1461" t="s">
        <v>130</v>
      </c>
      <c r="BM1461" t="s">
        <v>67</v>
      </c>
      <c r="BN1461">
        <v>36.04</v>
      </c>
      <c r="BO1461">
        <v>0.39</v>
      </c>
      <c r="BP1461">
        <v>1.1000000000000001</v>
      </c>
      <c r="BQ1461" t="s">
        <v>148</v>
      </c>
      <c r="BR1461" t="s">
        <v>1192</v>
      </c>
      <c r="BS1461" t="s">
        <v>133</v>
      </c>
      <c r="BT1461" t="s">
        <v>98</v>
      </c>
      <c r="BU1461">
        <v>-1.25</v>
      </c>
      <c r="BV1461">
        <v>-1</v>
      </c>
    </row>
    <row r="1462" spans="1:74" x14ac:dyDescent="0.25">
      <c r="A1462" t="s">
        <v>170</v>
      </c>
      <c r="B1462" t="s">
        <v>171</v>
      </c>
      <c r="C1462" t="s">
        <v>165</v>
      </c>
      <c r="D1462">
        <v>1.6</v>
      </c>
      <c r="E1462">
        <v>0.09</v>
      </c>
      <c r="F1462" t="s">
        <v>67</v>
      </c>
      <c r="G1462" t="s">
        <v>111</v>
      </c>
      <c r="H1462">
        <v>199</v>
      </c>
      <c r="I1462">
        <v>1.1299999999999999</v>
      </c>
      <c r="J1462" t="s">
        <v>106</v>
      </c>
      <c r="K1462" t="s">
        <v>67</v>
      </c>
      <c r="L1462">
        <v>0</v>
      </c>
      <c r="M1462" t="s">
        <v>116</v>
      </c>
      <c r="N1462" t="s">
        <v>107</v>
      </c>
      <c r="O1462">
        <v>-1.2</v>
      </c>
      <c r="P1462">
        <v>-1.59</v>
      </c>
      <c r="Q1462">
        <v>-1.44</v>
      </c>
      <c r="R1462" t="s">
        <v>142</v>
      </c>
      <c r="S1462">
        <v>6</v>
      </c>
      <c r="T1462" t="s">
        <v>65</v>
      </c>
      <c r="U1462" t="s">
        <v>1551</v>
      </c>
      <c r="V1462" t="s">
        <v>108</v>
      </c>
      <c r="W1462" t="s">
        <v>170</v>
      </c>
      <c r="X1462">
        <v>0.1</v>
      </c>
      <c r="Y1462" t="s">
        <v>67</v>
      </c>
      <c r="Z1462">
        <v>-1.04</v>
      </c>
      <c r="AA1462" t="s">
        <v>65</v>
      </c>
      <c r="AB1462" t="s">
        <v>92</v>
      </c>
      <c r="AC1462">
        <v>-1.59</v>
      </c>
      <c r="AD1462">
        <v>2021</v>
      </c>
      <c r="AE1462">
        <v>125.3</v>
      </c>
      <c r="AF1462">
        <v>251</v>
      </c>
      <c r="AG1462" t="s">
        <v>93</v>
      </c>
      <c r="AH1462" t="s">
        <v>66</v>
      </c>
      <c r="AI1462">
        <v>1536</v>
      </c>
      <c r="AJ1462">
        <v>0.5</v>
      </c>
      <c r="AK1462" t="s">
        <v>109</v>
      </c>
      <c r="AL1462">
        <v>457961</v>
      </c>
      <c r="AM1462" t="s">
        <v>1295</v>
      </c>
      <c r="AN1462" t="s">
        <v>67</v>
      </c>
      <c r="AO1462" t="s">
        <v>123</v>
      </c>
      <c r="AP1462" t="s">
        <v>124</v>
      </c>
      <c r="AQ1462" t="s">
        <v>68</v>
      </c>
      <c r="AR1462" t="s">
        <v>93</v>
      </c>
      <c r="AS1462" t="s">
        <v>67</v>
      </c>
      <c r="AT1462" t="s">
        <v>146</v>
      </c>
      <c r="AU1462" t="s">
        <v>125</v>
      </c>
      <c r="AV1462" t="s">
        <v>67</v>
      </c>
      <c r="AW1462" t="s">
        <v>126</v>
      </c>
      <c r="AX1462" t="s">
        <v>236</v>
      </c>
      <c r="AY1462" t="s">
        <v>110</v>
      </c>
      <c r="AZ1462">
        <v>471</v>
      </c>
      <c r="BA1462" t="s">
        <v>67</v>
      </c>
      <c r="BB1462">
        <v>0</v>
      </c>
      <c r="BC1462">
        <v>0.15</v>
      </c>
      <c r="BD1462">
        <v>2.4</v>
      </c>
      <c r="BE1462">
        <v>2.4</v>
      </c>
      <c r="BF1462" t="s">
        <v>70</v>
      </c>
      <c r="BG1462" t="s">
        <v>128</v>
      </c>
      <c r="BH1462" t="s">
        <v>1352</v>
      </c>
      <c r="BI1462" t="s">
        <v>67</v>
      </c>
      <c r="BJ1462" t="s">
        <v>147</v>
      </c>
      <c r="BK1462" t="s">
        <v>67</v>
      </c>
      <c r="BL1462" t="s">
        <v>130</v>
      </c>
      <c r="BM1462" t="s">
        <v>67</v>
      </c>
      <c r="BN1462">
        <v>12.74</v>
      </c>
      <c r="BO1462">
        <v>0.34</v>
      </c>
      <c r="BP1462">
        <v>1.3</v>
      </c>
      <c r="BQ1462" t="s">
        <v>148</v>
      </c>
      <c r="BR1462" t="s">
        <v>139</v>
      </c>
      <c r="BS1462" t="s">
        <v>133</v>
      </c>
      <c r="BT1462" t="s">
        <v>98</v>
      </c>
      <c r="BU1462">
        <v>-1.25</v>
      </c>
      <c r="BV1462">
        <v>-1</v>
      </c>
    </row>
    <row r="1463" spans="1:74" x14ac:dyDescent="0.25">
      <c r="A1463" t="s">
        <v>170</v>
      </c>
      <c r="B1463" t="s">
        <v>171</v>
      </c>
      <c r="C1463" t="s">
        <v>165</v>
      </c>
      <c r="D1463">
        <v>2.1</v>
      </c>
      <c r="E1463">
        <v>0.08</v>
      </c>
      <c r="F1463" t="s">
        <v>67</v>
      </c>
      <c r="G1463" t="s">
        <v>111</v>
      </c>
      <c r="H1463">
        <v>199</v>
      </c>
      <c r="I1463">
        <v>1.1299999999999999</v>
      </c>
      <c r="J1463" t="s">
        <v>106</v>
      </c>
      <c r="K1463" t="s">
        <v>67</v>
      </c>
      <c r="L1463">
        <v>0</v>
      </c>
      <c r="M1463" t="s">
        <v>116</v>
      </c>
      <c r="N1463" t="s">
        <v>107</v>
      </c>
      <c r="O1463">
        <v>-1.2</v>
      </c>
      <c r="P1463">
        <v>-1.51</v>
      </c>
      <c r="Q1463">
        <v>-1.35</v>
      </c>
      <c r="R1463" t="s">
        <v>142</v>
      </c>
      <c r="S1463">
        <v>5.8</v>
      </c>
      <c r="T1463" t="s">
        <v>65</v>
      </c>
      <c r="U1463" t="s">
        <v>1551</v>
      </c>
      <c r="V1463" t="s">
        <v>108</v>
      </c>
      <c r="W1463" t="s">
        <v>170</v>
      </c>
      <c r="X1463">
        <v>0.09</v>
      </c>
      <c r="Y1463" t="s">
        <v>67</v>
      </c>
      <c r="Z1463">
        <v>-1.01</v>
      </c>
      <c r="AA1463" t="s">
        <v>65</v>
      </c>
      <c r="AB1463" t="s">
        <v>92</v>
      </c>
      <c r="AC1463">
        <v>-1.51</v>
      </c>
      <c r="AD1463">
        <v>2021</v>
      </c>
      <c r="AE1463">
        <v>193.8</v>
      </c>
      <c r="AF1463">
        <v>388</v>
      </c>
      <c r="AG1463" t="s">
        <v>93</v>
      </c>
      <c r="AH1463" t="s">
        <v>66</v>
      </c>
      <c r="AI1463">
        <v>1536</v>
      </c>
      <c r="AJ1463">
        <v>0.35</v>
      </c>
      <c r="AK1463" t="s">
        <v>109</v>
      </c>
      <c r="AL1463">
        <v>457962</v>
      </c>
      <c r="AM1463" t="s">
        <v>1295</v>
      </c>
      <c r="AN1463" t="s">
        <v>67</v>
      </c>
      <c r="AO1463" t="s">
        <v>123</v>
      </c>
      <c r="AP1463" t="s">
        <v>124</v>
      </c>
      <c r="AQ1463" t="s">
        <v>68</v>
      </c>
      <c r="AR1463" t="s">
        <v>93</v>
      </c>
      <c r="AS1463" t="s">
        <v>67</v>
      </c>
      <c r="AT1463" t="s">
        <v>146</v>
      </c>
      <c r="AU1463" t="s">
        <v>125</v>
      </c>
      <c r="AV1463" t="s">
        <v>67</v>
      </c>
      <c r="AW1463" t="s">
        <v>126</v>
      </c>
      <c r="AX1463" t="s">
        <v>236</v>
      </c>
      <c r="AY1463" t="s">
        <v>110</v>
      </c>
      <c r="AZ1463">
        <v>472</v>
      </c>
      <c r="BA1463" t="s">
        <v>67</v>
      </c>
      <c r="BB1463">
        <v>0</v>
      </c>
      <c r="BC1463">
        <v>0.16</v>
      </c>
      <c r="BD1463">
        <v>2.4</v>
      </c>
      <c r="BE1463">
        <v>2.4</v>
      </c>
      <c r="BF1463" t="s">
        <v>70</v>
      </c>
      <c r="BG1463" t="s">
        <v>128</v>
      </c>
      <c r="BH1463" t="s">
        <v>1352</v>
      </c>
      <c r="BI1463" t="s">
        <v>67</v>
      </c>
      <c r="BJ1463" t="s">
        <v>147</v>
      </c>
      <c r="BK1463" t="s">
        <v>67</v>
      </c>
      <c r="BL1463" t="s">
        <v>130</v>
      </c>
      <c r="BM1463" t="s">
        <v>67</v>
      </c>
      <c r="BN1463">
        <v>17.52</v>
      </c>
      <c r="BO1463">
        <v>0.26</v>
      </c>
      <c r="BP1463">
        <v>1.1000000000000001</v>
      </c>
      <c r="BQ1463" t="s">
        <v>148</v>
      </c>
      <c r="BR1463" t="s">
        <v>139</v>
      </c>
      <c r="BS1463" t="s">
        <v>133</v>
      </c>
      <c r="BT1463" t="s">
        <v>98</v>
      </c>
      <c r="BU1463">
        <v>-1.25</v>
      </c>
      <c r="BV1463">
        <v>-1</v>
      </c>
    </row>
    <row r="1464" spans="1:74" x14ac:dyDescent="0.25">
      <c r="A1464" t="s">
        <v>170</v>
      </c>
      <c r="B1464" t="s">
        <v>171</v>
      </c>
      <c r="C1464" t="s">
        <v>165</v>
      </c>
      <c r="D1464">
        <v>1.2</v>
      </c>
      <c r="E1464">
        <v>0.05</v>
      </c>
      <c r="F1464" t="s">
        <v>67</v>
      </c>
      <c r="G1464" t="s">
        <v>111</v>
      </c>
      <c r="H1464">
        <v>199</v>
      </c>
      <c r="I1464">
        <v>1.1299999999999999</v>
      </c>
      <c r="J1464" t="s">
        <v>106</v>
      </c>
      <c r="K1464" t="s">
        <v>67</v>
      </c>
      <c r="L1464">
        <v>0</v>
      </c>
      <c r="M1464" t="s">
        <v>116</v>
      </c>
      <c r="N1464" t="s">
        <v>107</v>
      </c>
      <c r="O1464">
        <v>-1.2</v>
      </c>
      <c r="P1464">
        <v>-1.51</v>
      </c>
      <c r="Q1464">
        <v>-1.29</v>
      </c>
      <c r="R1464" t="s">
        <v>142</v>
      </c>
      <c r="S1464">
        <v>5.7</v>
      </c>
      <c r="T1464" t="s">
        <v>65</v>
      </c>
      <c r="U1464" t="s">
        <v>1551</v>
      </c>
      <c r="V1464" t="s">
        <v>108</v>
      </c>
      <c r="W1464" t="s">
        <v>170</v>
      </c>
      <c r="X1464">
        <v>0.06</v>
      </c>
      <c r="Y1464" t="s">
        <v>67</v>
      </c>
      <c r="Z1464">
        <v>-1.03</v>
      </c>
      <c r="AA1464" t="s">
        <v>65</v>
      </c>
      <c r="AB1464" t="s">
        <v>92</v>
      </c>
      <c r="AC1464">
        <v>-1.51</v>
      </c>
      <c r="AD1464">
        <v>2021</v>
      </c>
      <c r="AE1464">
        <v>124</v>
      </c>
      <c r="AF1464">
        <v>248</v>
      </c>
      <c r="AG1464" t="s">
        <v>93</v>
      </c>
      <c r="AH1464" t="s">
        <v>66</v>
      </c>
      <c r="AI1464">
        <v>1536</v>
      </c>
      <c r="AJ1464">
        <v>0.33</v>
      </c>
      <c r="AK1464" t="s">
        <v>109</v>
      </c>
      <c r="AL1464">
        <v>457963</v>
      </c>
      <c r="AM1464" t="s">
        <v>1295</v>
      </c>
      <c r="AN1464" t="s">
        <v>67</v>
      </c>
      <c r="AO1464" t="s">
        <v>123</v>
      </c>
      <c r="AP1464" t="s">
        <v>124</v>
      </c>
      <c r="AQ1464" t="s">
        <v>68</v>
      </c>
      <c r="AR1464" t="s">
        <v>93</v>
      </c>
      <c r="AS1464" t="s">
        <v>67</v>
      </c>
      <c r="AT1464" t="s">
        <v>146</v>
      </c>
      <c r="AU1464" t="s">
        <v>125</v>
      </c>
      <c r="AV1464" t="s">
        <v>67</v>
      </c>
      <c r="AW1464" t="s">
        <v>126</v>
      </c>
      <c r="AX1464" t="s">
        <v>359</v>
      </c>
      <c r="AY1464" t="s">
        <v>110</v>
      </c>
      <c r="AZ1464">
        <v>473</v>
      </c>
      <c r="BA1464" t="s">
        <v>67</v>
      </c>
      <c r="BB1464">
        <v>0</v>
      </c>
      <c r="BC1464">
        <v>0.22</v>
      </c>
      <c r="BD1464">
        <v>2.4</v>
      </c>
      <c r="BE1464">
        <v>2.4</v>
      </c>
      <c r="BF1464" t="s">
        <v>70</v>
      </c>
      <c r="BG1464" t="s">
        <v>128</v>
      </c>
      <c r="BH1464" t="s">
        <v>1352</v>
      </c>
      <c r="BI1464" t="s">
        <v>67</v>
      </c>
      <c r="BJ1464" t="s">
        <v>147</v>
      </c>
      <c r="BK1464" t="s">
        <v>67</v>
      </c>
      <c r="BL1464" t="s">
        <v>130</v>
      </c>
      <c r="BM1464" t="s">
        <v>67</v>
      </c>
      <c r="BN1464">
        <v>7.01</v>
      </c>
      <c r="BO1464">
        <v>0.26</v>
      </c>
      <c r="BP1464">
        <v>1</v>
      </c>
      <c r="BQ1464" t="s">
        <v>148</v>
      </c>
      <c r="BR1464" t="s">
        <v>139</v>
      </c>
      <c r="BS1464" t="s">
        <v>133</v>
      </c>
      <c r="BT1464" t="s">
        <v>98</v>
      </c>
      <c r="BU1464">
        <v>-1.25</v>
      </c>
      <c r="BV1464">
        <v>-1</v>
      </c>
    </row>
    <row r="1465" spans="1:74" x14ac:dyDescent="0.25">
      <c r="A1465" t="s">
        <v>149</v>
      </c>
      <c r="B1465" t="s">
        <v>150</v>
      </c>
      <c r="C1465" t="s">
        <v>141</v>
      </c>
      <c r="D1465">
        <v>1.6</v>
      </c>
      <c r="E1465">
        <v>0.14000000000000001</v>
      </c>
      <c r="F1465" t="s">
        <v>67</v>
      </c>
      <c r="G1465" t="s">
        <v>88</v>
      </c>
      <c r="H1465">
        <v>199</v>
      </c>
      <c r="I1465">
        <v>1.1299999999999999</v>
      </c>
      <c r="J1465" t="s">
        <v>106</v>
      </c>
      <c r="K1465" t="s">
        <v>67</v>
      </c>
      <c r="L1465">
        <v>1</v>
      </c>
      <c r="M1465" t="s">
        <v>116</v>
      </c>
      <c r="N1465" t="s">
        <v>107</v>
      </c>
      <c r="O1465">
        <v>-1.2</v>
      </c>
      <c r="P1465">
        <v>-1.63</v>
      </c>
      <c r="Q1465">
        <v>-1.39</v>
      </c>
      <c r="R1465" t="s">
        <v>142</v>
      </c>
      <c r="S1465">
        <v>4.9000000000000004</v>
      </c>
      <c r="T1465" t="s">
        <v>65</v>
      </c>
      <c r="U1465" t="s">
        <v>1552</v>
      </c>
      <c r="V1465" t="s">
        <v>108</v>
      </c>
      <c r="W1465" t="s">
        <v>149</v>
      </c>
      <c r="X1465">
        <v>0.16</v>
      </c>
      <c r="Y1465" t="s">
        <v>67</v>
      </c>
      <c r="Z1465">
        <v>-1.04</v>
      </c>
      <c r="AA1465" t="s">
        <v>65</v>
      </c>
      <c r="AB1465" t="s">
        <v>92</v>
      </c>
      <c r="AC1465">
        <v>-1.63</v>
      </c>
      <c r="AD1465">
        <v>2021</v>
      </c>
      <c r="AE1465">
        <v>135.80000000000001</v>
      </c>
      <c r="AF1465">
        <v>272</v>
      </c>
      <c r="AG1465" t="s">
        <v>93</v>
      </c>
      <c r="AH1465" t="s">
        <v>66</v>
      </c>
      <c r="AI1465">
        <v>1536</v>
      </c>
      <c r="AJ1465">
        <v>0.52</v>
      </c>
      <c r="AK1465" t="s">
        <v>109</v>
      </c>
      <c r="AL1465">
        <v>457964</v>
      </c>
      <c r="AM1465" t="s">
        <v>1553</v>
      </c>
      <c r="AN1465" t="s">
        <v>67</v>
      </c>
      <c r="AO1465" t="s">
        <v>123</v>
      </c>
      <c r="AP1465" t="s">
        <v>124</v>
      </c>
      <c r="AQ1465" t="s">
        <v>68</v>
      </c>
      <c r="AR1465" t="s">
        <v>93</v>
      </c>
      <c r="AS1465" t="s">
        <v>67</v>
      </c>
      <c r="AT1465" t="s">
        <v>146</v>
      </c>
      <c r="AU1465" t="s">
        <v>125</v>
      </c>
      <c r="AV1465" t="s">
        <v>67</v>
      </c>
      <c r="AW1465" t="s">
        <v>126</v>
      </c>
      <c r="AX1465" t="s">
        <v>246</v>
      </c>
      <c r="AY1465" t="s">
        <v>110</v>
      </c>
      <c r="AZ1465">
        <v>520</v>
      </c>
      <c r="BA1465" t="s">
        <v>67</v>
      </c>
      <c r="BB1465">
        <v>0</v>
      </c>
      <c r="BC1465">
        <v>0.24</v>
      </c>
      <c r="BD1465">
        <v>1.9</v>
      </c>
      <c r="BE1465">
        <v>1.9</v>
      </c>
      <c r="BF1465" t="s">
        <v>70</v>
      </c>
      <c r="BG1465" t="s">
        <v>178</v>
      </c>
      <c r="BH1465" t="s">
        <v>1352</v>
      </c>
      <c r="BI1465" t="s">
        <v>67</v>
      </c>
      <c r="BJ1465" t="s">
        <v>147</v>
      </c>
      <c r="BK1465" t="s">
        <v>67</v>
      </c>
      <c r="BL1465" t="s">
        <v>97</v>
      </c>
      <c r="BM1465" t="s">
        <v>67</v>
      </c>
      <c r="BN1465">
        <v>21.48</v>
      </c>
      <c r="BO1465">
        <v>0.38</v>
      </c>
      <c r="BP1465">
        <v>1.2</v>
      </c>
      <c r="BQ1465" t="s">
        <v>148</v>
      </c>
      <c r="BR1465" t="s">
        <v>1554</v>
      </c>
      <c r="BS1465" t="s">
        <v>133</v>
      </c>
      <c r="BT1465" t="s">
        <v>98</v>
      </c>
      <c r="BU1465">
        <v>-1.25</v>
      </c>
      <c r="BV1465">
        <v>-1</v>
      </c>
    </row>
    <row r="1466" spans="1:74" x14ac:dyDescent="0.25">
      <c r="A1466" t="s">
        <v>149</v>
      </c>
      <c r="B1466" t="s">
        <v>150</v>
      </c>
      <c r="C1466" t="s">
        <v>141</v>
      </c>
      <c r="D1466">
        <v>3.1</v>
      </c>
      <c r="E1466">
        <v>0.26</v>
      </c>
      <c r="F1466" t="s">
        <v>67</v>
      </c>
      <c r="G1466" t="s">
        <v>88</v>
      </c>
      <c r="H1466">
        <v>199</v>
      </c>
      <c r="I1466">
        <v>1.1299999999999999</v>
      </c>
      <c r="J1466" t="s">
        <v>106</v>
      </c>
      <c r="K1466" t="s">
        <v>67</v>
      </c>
      <c r="L1466">
        <v>0</v>
      </c>
      <c r="M1466" t="s">
        <v>116</v>
      </c>
      <c r="N1466" t="s">
        <v>107</v>
      </c>
      <c r="O1466">
        <v>-1.2</v>
      </c>
      <c r="P1466">
        <v>-1.65</v>
      </c>
      <c r="Q1466">
        <v>-1.33</v>
      </c>
      <c r="R1466" t="s">
        <v>142</v>
      </c>
      <c r="S1466">
        <v>5.3</v>
      </c>
      <c r="T1466" t="s">
        <v>65</v>
      </c>
      <c r="U1466" t="s">
        <v>1552</v>
      </c>
      <c r="V1466" t="s">
        <v>108</v>
      </c>
      <c r="W1466" t="s">
        <v>149</v>
      </c>
      <c r="X1466">
        <v>0.28999999999999998</v>
      </c>
      <c r="Y1466" t="s">
        <v>67</v>
      </c>
      <c r="Z1466">
        <v>-1.06</v>
      </c>
      <c r="AA1466" t="s">
        <v>65</v>
      </c>
      <c r="AB1466" t="s">
        <v>92</v>
      </c>
      <c r="AC1466">
        <v>-1.65</v>
      </c>
      <c r="AD1466">
        <v>2021</v>
      </c>
      <c r="AE1466">
        <v>192.3</v>
      </c>
      <c r="AF1466">
        <v>385</v>
      </c>
      <c r="AG1466" t="s">
        <v>93</v>
      </c>
      <c r="AH1466" t="s">
        <v>66</v>
      </c>
      <c r="AI1466">
        <v>1536</v>
      </c>
      <c r="AJ1466">
        <v>0.64</v>
      </c>
      <c r="AK1466" t="s">
        <v>109</v>
      </c>
      <c r="AL1466">
        <v>457965</v>
      </c>
      <c r="AM1466" t="s">
        <v>1553</v>
      </c>
      <c r="AN1466" t="s">
        <v>67</v>
      </c>
      <c r="AO1466" t="s">
        <v>123</v>
      </c>
      <c r="AP1466" t="s">
        <v>124</v>
      </c>
      <c r="AQ1466" t="s">
        <v>68</v>
      </c>
      <c r="AR1466" t="s">
        <v>93</v>
      </c>
      <c r="AS1466" t="s">
        <v>67</v>
      </c>
      <c r="AT1466" t="s">
        <v>146</v>
      </c>
      <c r="AU1466" t="s">
        <v>125</v>
      </c>
      <c r="AV1466" t="s">
        <v>67</v>
      </c>
      <c r="AW1466" t="s">
        <v>126</v>
      </c>
      <c r="AX1466" t="s">
        <v>246</v>
      </c>
      <c r="AY1466" t="s">
        <v>110</v>
      </c>
      <c r="AZ1466">
        <v>521</v>
      </c>
      <c r="BA1466" t="s">
        <v>67</v>
      </c>
      <c r="BB1466">
        <v>0</v>
      </c>
      <c r="BC1466">
        <v>0.32</v>
      </c>
      <c r="BD1466">
        <v>1.9</v>
      </c>
      <c r="BE1466">
        <v>1.9</v>
      </c>
      <c r="BF1466" t="s">
        <v>70</v>
      </c>
      <c r="BG1466" t="s">
        <v>178</v>
      </c>
      <c r="BH1466" t="s">
        <v>1352</v>
      </c>
      <c r="BI1466" t="s">
        <v>67</v>
      </c>
      <c r="BJ1466" t="s">
        <v>147</v>
      </c>
      <c r="BK1466" t="s">
        <v>67</v>
      </c>
      <c r="BL1466" t="s">
        <v>97</v>
      </c>
      <c r="BM1466" t="s">
        <v>67</v>
      </c>
      <c r="BN1466">
        <v>56.51</v>
      </c>
      <c r="BO1466">
        <v>0.4</v>
      </c>
      <c r="BP1466">
        <v>1.6</v>
      </c>
      <c r="BQ1466" t="s">
        <v>148</v>
      </c>
      <c r="BR1466" t="s">
        <v>1555</v>
      </c>
      <c r="BS1466" t="s">
        <v>133</v>
      </c>
      <c r="BT1466" t="s">
        <v>98</v>
      </c>
      <c r="BU1466">
        <v>-1.25</v>
      </c>
      <c r="BV1466">
        <v>-1</v>
      </c>
    </row>
    <row r="1467" spans="1:74" x14ac:dyDescent="0.25">
      <c r="A1467" t="s">
        <v>170</v>
      </c>
      <c r="B1467" t="s">
        <v>171</v>
      </c>
      <c r="C1467" t="s">
        <v>165</v>
      </c>
      <c r="D1467">
        <v>1.9</v>
      </c>
      <c r="E1467">
        <v>0.24</v>
      </c>
      <c r="F1467" t="s">
        <v>67</v>
      </c>
      <c r="G1467" t="s">
        <v>73</v>
      </c>
      <c r="H1467">
        <v>199</v>
      </c>
      <c r="I1467">
        <v>1.1299999999999999</v>
      </c>
      <c r="J1467" t="s">
        <v>106</v>
      </c>
      <c r="K1467" t="s">
        <v>67</v>
      </c>
      <c r="L1467">
        <v>0</v>
      </c>
      <c r="M1467" t="s">
        <v>116</v>
      </c>
      <c r="N1467" t="s">
        <v>315</v>
      </c>
      <c r="O1467">
        <v>-1.4</v>
      </c>
      <c r="P1467">
        <v>-1.64</v>
      </c>
      <c r="Q1467">
        <v>-1.33</v>
      </c>
      <c r="R1467" t="s">
        <v>72</v>
      </c>
      <c r="S1467">
        <v>6.4</v>
      </c>
      <c r="T1467" t="s">
        <v>65</v>
      </c>
      <c r="U1467" t="s">
        <v>1556</v>
      </c>
      <c r="V1467" t="s">
        <v>108</v>
      </c>
      <c r="W1467" t="s">
        <v>170</v>
      </c>
      <c r="X1467">
        <v>0.27</v>
      </c>
      <c r="Y1467" t="s">
        <v>67</v>
      </c>
      <c r="Z1467">
        <v>-1</v>
      </c>
      <c r="AA1467" t="s">
        <v>65</v>
      </c>
      <c r="AB1467" t="s">
        <v>316</v>
      </c>
      <c r="AC1467">
        <v>-1.64</v>
      </c>
      <c r="AD1467">
        <v>2021</v>
      </c>
      <c r="AE1467">
        <v>144.80000000000001</v>
      </c>
      <c r="AF1467">
        <v>290</v>
      </c>
      <c r="AG1467" t="s">
        <v>93</v>
      </c>
      <c r="AH1467" t="s">
        <v>66</v>
      </c>
      <c r="AI1467">
        <v>1536</v>
      </c>
      <c r="AJ1467">
        <v>0.6</v>
      </c>
      <c r="AK1467" t="s">
        <v>109</v>
      </c>
      <c r="AL1467">
        <v>457969</v>
      </c>
      <c r="AM1467" t="s">
        <v>1557</v>
      </c>
      <c r="AN1467" t="s">
        <v>1558</v>
      </c>
      <c r="AO1467" t="s">
        <v>123</v>
      </c>
      <c r="AP1467" t="s">
        <v>124</v>
      </c>
      <c r="AQ1467" t="s">
        <v>68</v>
      </c>
      <c r="AR1467" t="s">
        <v>93</v>
      </c>
      <c r="AS1467" t="s">
        <v>67</v>
      </c>
      <c r="AT1467" t="s">
        <v>146</v>
      </c>
      <c r="AU1467" t="s">
        <v>125</v>
      </c>
      <c r="AV1467" t="s">
        <v>67</v>
      </c>
      <c r="AW1467" t="s">
        <v>126</v>
      </c>
      <c r="AX1467" t="s">
        <v>389</v>
      </c>
      <c r="AY1467" t="s">
        <v>110</v>
      </c>
      <c r="AZ1467">
        <v>536</v>
      </c>
      <c r="BA1467" t="s">
        <v>67</v>
      </c>
      <c r="BB1467">
        <v>0</v>
      </c>
      <c r="BC1467">
        <v>0.31</v>
      </c>
      <c r="BD1467">
        <v>2.6</v>
      </c>
      <c r="BE1467">
        <v>2.6</v>
      </c>
      <c r="BF1467" t="s">
        <v>303</v>
      </c>
      <c r="BG1467" t="s">
        <v>99</v>
      </c>
      <c r="BH1467" t="s">
        <v>1352</v>
      </c>
      <c r="BI1467" t="s">
        <v>67</v>
      </c>
      <c r="BJ1467" t="s">
        <v>147</v>
      </c>
      <c r="BK1467" t="s">
        <v>67</v>
      </c>
      <c r="BL1467" t="s">
        <v>179</v>
      </c>
      <c r="BM1467" t="s">
        <v>67</v>
      </c>
      <c r="BN1467">
        <v>39.270000000000003</v>
      </c>
      <c r="BO1467">
        <v>0.39</v>
      </c>
      <c r="BP1467">
        <v>1.3</v>
      </c>
      <c r="BQ1467" t="s">
        <v>148</v>
      </c>
      <c r="BR1467" t="s">
        <v>967</v>
      </c>
      <c r="BS1467" t="s">
        <v>133</v>
      </c>
      <c r="BT1467" t="s">
        <v>98</v>
      </c>
      <c r="BU1467">
        <v>-1.25</v>
      </c>
      <c r="BV1467">
        <v>-1</v>
      </c>
    </row>
    <row r="1468" spans="1:74" x14ac:dyDescent="0.25">
      <c r="A1468" t="s">
        <v>170</v>
      </c>
      <c r="B1468" t="s">
        <v>171</v>
      </c>
      <c r="C1468" t="s">
        <v>165</v>
      </c>
      <c r="D1468">
        <v>4.0999999999999996</v>
      </c>
      <c r="E1468">
        <v>0.33</v>
      </c>
      <c r="F1468" t="s">
        <v>67</v>
      </c>
      <c r="G1468" t="s">
        <v>111</v>
      </c>
      <c r="H1468">
        <v>199</v>
      </c>
      <c r="I1468">
        <v>1.1299999999999999</v>
      </c>
      <c r="J1468" t="s">
        <v>106</v>
      </c>
      <c r="K1468" t="s">
        <v>67</v>
      </c>
      <c r="L1468">
        <v>1</v>
      </c>
      <c r="M1468" t="s">
        <v>116</v>
      </c>
      <c r="N1468" t="s">
        <v>107</v>
      </c>
      <c r="O1468">
        <v>-1.4</v>
      </c>
      <c r="P1468">
        <v>-1.73</v>
      </c>
      <c r="Q1468">
        <v>-1.4</v>
      </c>
      <c r="R1468" t="s">
        <v>142</v>
      </c>
      <c r="S1468">
        <v>6.1</v>
      </c>
      <c r="T1468" t="s">
        <v>65</v>
      </c>
      <c r="U1468" t="s">
        <v>1559</v>
      </c>
      <c r="V1468" t="s">
        <v>108</v>
      </c>
      <c r="W1468" t="s">
        <v>170</v>
      </c>
      <c r="X1468">
        <v>0.37</v>
      </c>
      <c r="Y1468" t="s">
        <v>67</v>
      </c>
      <c r="Z1468">
        <v>-1.05</v>
      </c>
      <c r="AA1468" t="s">
        <v>65</v>
      </c>
      <c r="AB1468" t="s">
        <v>92</v>
      </c>
      <c r="AC1468">
        <v>-1.73</v>
      </c>
      <c r="AD1468">
        <v>2021</v>
      </c>
      <c r="AE1468">
        <v>241.9</v>
      </c>
      <c r="AF1468">
        <v>484</v>
      </c>
      <c r="AG1468" t="s">
        <v>93</v>
      </c>
      <c r="AH1468" t="s">
        <v>66</v>
      </c>
      <c r="AI1468">
        <v>1536</v>
      </c>
      <c r="AJ1468">
        <v>0.86</v>
      </c>
      <c r="AK1468" t="s">
        <v>109</v>
      </c>
      <c r="AL1468">
        <v>457970</v>
      </c>
      <c r="AM1468" t="s">
        <v>1472</v>
      </c>
      <c r="AN1468" t="s">
        <v>67</v>
      </c>
      <c r="AO1468" t="s">
        <v>123</v>
      </c>
      <c r="AP1468" t="s">
        <v>124</v>
      </c>
      <c r="AQ1468" t="s">
        <v>68</v>
      </c>
      <c r="AR1468" t="s">
        <v>93</v>
      </c>
      <c r="AS1468" t="s">
        <v>67</v>
      </c>
      <c r="AT1468" t="s">
        <v>146</v>
      </c>
      <c r="AU1468" t="s">
        <v>125</v>
      </c>
      <c r="AV1468" t="s">
        <v>67</v>
      </c>
      <c r="AW1468" t="s">
        <v>126</v>
      </c>
      <c r="AX1468" t="s">
        <v>246</v>
      </c>
      <c r="AY1468" t="s">
        <v>110</v>
      </c>
      <c r="AZ1468">
        <v>635</v>
      </c>
      <c r="BA1468" t="s">
        <v>67</v>
      </c>
      <c r="BB1468">
        <v>0</v>
      </c>
      <c r="BC1468">
        <v>0.33</v>
      </c>
      <c r="BD1468">
        <v>2.2000000000000002</v>
      </c>
      <c r="BE1468">
        <v>2.2000000000000002</v>
      </c>
      <c r="BF1468" t="s">
        <v>128</v>
      </c>
      <c r="BG1468" t="s">
        <v>128</v>
      </c>
      <c r="BH1468" t="s">
        <v>1352</v>
      </c>
      <c r="BI1468" t="s">
        <v>67</v>
      </c>
      <c r="BJ1468" t="s">
        <v>147</v>
      </c>
      <c r="BK1468" t="s">
        <v>67</v>
      </c>
      <c r="BL1468" t="s">
        <v>130</v>
      </c>
      <c r="BM1468" t="s">
        <v>67</v>
      </c>
      <c r="BN1468">
        <v>90.22</v>
      </c>
      <c r="BO1468">
        <v>0.48</v>
      </c>
      <c r="BP1468">
        <v>1.7</v>
      </c>
      <c r="BQ1468" t="s">
        <v>148</v>
      </c>
      <c r="BR1468" t="s">
        <v>1473</v>
      </c>
      <c r="BS1468" t="s">
        <v>133</v>
      </c>
      <c r="BT1468" t="s">
        <v>98</v>
      </c>
      <c r="BU1468">
        <v>-1.25</v>
      </c>
      <c r="BV1468">
        <v>-1</v>
      </c>
    </row>
    <row r="1469" spans="1:74" x14ac:dyDescent="0.25">
      <c r="A1469" t="s">
        <v>102</v>
      </c>
      <c r="B1469" t="s">
        <v>103</v>
      </c>
      <c r="C1469" t="s">
        <v>104</v>
      </c>
      <c r="D1469">
        <v>1.8</v>
      </c>
      <c r="E1469">
        <v>0.14000000000000001</v>
      </c>
      <c r="F1469" t="s">
        <v>67</v>
      </c>
      <c r="G1469" t="s">
        <v>73</v>
      </c>
      <c r="H1469">
        <v>199</v>
      </c>
      <c r="I1469">
        <v>1.1299999999999999</v>
      </c>
      <c r="J1469" t="s">
        <v>112</v>
      </c>
      <c r="K1469" t="s">
        <v>67</v>
      </c>
      <c r="L1469">
        <v>0</v>
      </c>
      <c r="M1469" t="s">
        <v>116</v>
      </c>
      <c r="N1469" t="s">
        <v>315</v>
      </c>
      <c r="O1469">
        <v>-0.55000000000000004</v>
      </c>
      <c r="P1469">
        <v>-1.37</v>
      </c>
      <c r="Q1469">
        <v>-1.18</v>
      </c>
      <c r="R1469" t="s">
        <v>142</v>
      </c>
      <c r="S1469">
        <v>4.5</v>
      </c>
      <c r="T1469" t="s">
        <v>65</v>
      </c>
      <c r="U1469" t="s">
        <v>1560</v>
      </c>
      <c r="V1469" t="s">
        <v>144</v>
      </c>
      <c r="W1469" t="s">
        <v>102</v>
      </c>
      <c r="X1469">
        <v>0.16</v>
      </c>
      <c r="Y1469" t="s">
        <v>67</v>
      </c>
      <c r="Z1469">
        <v>-0.9</v>
      </c>
      <c r="AA1469" t="s">
        <v>65</v>
      </c>
      <c r="AB1469" t="s">
        <v>316</v>
      </c>
      <c r="AC1469">
        <v>-1.37</v>
      </c>
      <c r="AD1469">
        <v>2021</v>
      </c>
      <c r="AE1469">
        <v>181.2</v>
      </c>
      <c r="AF1469">
        <v>362</v>
      </c>
      <c r="AG1469" t="s">
        <v>93</v>
      </c>
      <c r="AH1469" t="s">
        <v>66</v>
      </c>
      <c r="AI1469">
        <v>1536</v>
      </c>
      <c r="AJ1469">
        <v>0.31</v>
      </c>
      <c r="AK1469" t="s">
        <v>109</v>
      </c>
      <c r="AL1469">
        <v>457966</v>
      </c>
      <c r="AM1469" t="s">
        <v>1561</v>
      </c>
      <c r="AN1469" t="s">
        <v>67</v>
      </c>
      <c r="AO1469" t="s">
        <v>123</v>
      </c>
      <c r="AP1469" t="s">
        <v>124</v>
      </c>
      <c r="AQ1469" t="s">
        <v>68</v>
      </c>
      <c r="AR1469" t="s">
        <v>93</v>
      </c>
      <c r="AS1469" t="s">
        <v>67</v>
      </c>
      <c r="AT1469" t="s">
        <v>146</v>
      </c>
      <c r="AU1469" t="s">
        <v>125</v>
      </c>
      <c r="AV1469" t="s">
        <v>67</v>
      </c>
      <c r="AW1469" t="s">
        <v>126</v>
      </c>
      <c r="AX1469" t="s">
        <v>470</v>
      </c>
      <c r="AY1469" t="s">
        <v>110</v>
      </c>
      <c r="AZ1469">
        <v>598</v>
      </c>
      <c r="BA1469" t="s">
        <v>67</v>
      </c>
      <c r="BB1469">
        <v>0</v>
      </c>
      <c r="BC1469">
        <v>0.19</v>
      </c>
      <c r="BD1469">
        <v>1.8</v>
      </c>
      <c r="BE1469">
        <v>1.8</v>
      </c>
      <c r="BF1469" t="s">
        <v>303</v>
      </c>
      <c r="BG1469" t="s">
        <v>99</v>
      </c>
      <c r="BH1469" t="s">
        <v>1352</v>
      </c>
      <c r="BI1469" t="s">
        <v>67</v>
      </c>
      <c r="BJ1469" t="s">
        <v>147</v>
      </c>
      <c r="BK1469" t="s">
        <v>67</v>
      </c>
      <c r="BL1469" t="s">
        <v>179</v>
      </c>
      <c r="BM1469" t="s">
        <v>67</v>
      </c>
      <c r="BN1469">
        <v>28.67</v>
      </c>
      <c r="BO1469">
        <v>0.12</v>
      </c>
      <c r="BP1469">
        <v>1</v>
      </c>
      <c r="BQ1469" t="s">
        <v>148</v>
      </c>
      <c r="BR1469" t="s">
        <v>1562</v>
      </c>
      <c r="BS1469" t="s">
        <v>133</v>
      </c>
      <c r="BT1469" t="s">
        <v>98</v>
      </c>
      <c r="BU1469">
        <v>-1.25</v>
      </c>
      <c r="BV1469">
        <v>-1</v>
      </c>
    </row>
    <row r="1470" spans="1:74" x14ac:dyDescent="0.25">
      <c r="A1470" t="s">
        <v>102</v>
      </c>
      <c r="B1470" t="s">
        <v>103</v>
      </c>
      <c r="C1470" t="s">
        <v>104</v>
      </c>
      <c r="D1470">
        <v>1.4</v>
      </c>
      <c r="E1470">
        <v>7.0000000000000007E-2</v>
      </c>
      <c r="F1470" t="s">
        <v>67</v>
      </c>
      <c r="G1470" t="s">
        <v>73</v>
      </c>
      <c r="H1470">
        <v>199</v>
      </c>
      <c r="I1470">
        <v>1.1299999999999999</v>
      </c>
      <c r="J1470" t="s">
        <v>112</v>
      </c>
      <c r="K1470" t="s">
        <v>67</v>
      </c>
      <c r="L1470">
        <v>0</v>
      </c>
      <c r="M1470" t="s">
        <v>116</v>
      </c>
      <c r="N1470" t="s">
        <v>315</v>
      </c>
      <c r="O1470">
        <v>-0.55000000000000004</v>
      </c>
      <c r="P1470">
        <v>-1.21</v>
      </c>
      <c r="Q1470">
        <v>-1.1299999999999999</v>
      </c>
      <c r="R1470" t="s">
        <v>142</v>
      </c>
      <c r="S1470">
        <v>4.5</v>
      </c>
      <c r="T1470" t="s">
        <v>65</v>
      </c>
      <c r="U1470" t="s">
        <v>1560</v>
      </c>
      <c r="V1470" t="s">
        <v>144</v>
      </c>
      <c r="W1470" t="s">
        <v>102</v>
      </c>
      <c r="X1470">
        <v>0.08</v>
      </c>
      <c r="Y1470" t="s">
        <v>67</v>
      </c>
      <c r="Z1470">
        <v>-0.93</v>
      </c>
      <c r="AA1470" t="s">
        <v>65</v>
      </c>
      <c r="AB1470" t="s">
        <v>316</v>
      </c>
      <c r="AC1470">
        <v>-1.21</v>
      </c>
      <c r="AD1470">
        <v>2021</v>
      </c>
      <c r="AE1470">
        <v>143.4</v>
      </c>
      <c r="AF1470">
        <v>287</v>
      </c>
      <c r="AG1470" t="s">
        <v>93</v>
      </c>
      <c r="AH1470" t="s">
        <v>66</v>
      </c>
      <c r="AI1470">
        <v>1536</v>
      </c>
      <c r="AJ1470">
        <v>0.21</v>
      </c>
      <c r="AK1470" t="s">
        <v>109</v>
      </c>
      <c r="AL1470">
        <v>457967</v>
      </c>
      <c r="AM1470" t="s">
        <v>1561</v>
      </c>
      <c r="AN1470" t="s">
        <v>67</v>
      </c>
      <c r="AO1470" t="s">
        <v>123</v>
      </c>
      <c r="AP1470" t="s">
        <v>124</v>
      </c>
      <c r="AQ1470" t="s">
        <v>68</v>
      </c>
      <c r="AR1470" t="s">
        <v>93</v>
      </c>
      <c r="AS1470" t="s">
        <v>67</v>
      </c>
      <c r="AT1470" t="s">
        <v>146</v>
      </c>
      <c r="AU1470" t="s">
        <v>125</v>
      </c>
      <c r="AV1470" t="s">
        <v>67</v>
      </c>
      <c r="AW1470" t="s">
        <v>126</v>
      </c>
      <c r="AX1470" t="s">
        <v>470</v>
      </c>
      <c r="AY1470" t="s">
        <v>110</v>
      </c>
      <c r="AZ1470">
        <v>599</v>
      </c>
      <c r="BA1470" t="s">
        <v>67</v>
      </c>
      <c r="BB1470">
        <v>0</v>
      </c>
      <c r="BC1470">
        <v>0.08</v>
      </c>
      <c r="BD1470">
        <v>1.8</v>
      </c>
      <c r="BE1470">
        <v>1.8</v>
      </c>
      <c r="BF1470" t="s">
        <v>303</v>
      </c>
      <c r="BG1470" t="s">
        <v>99</v>
      </c>
      <c r="BH1470" t="s">
        <v>1352</v>
      </c>
      <c r="BI1470" t="s">
        <v>67</v>
      </c>
      <c r="BJ1470" t="s">
        <v>147</v>
      </c>
      <c r="BK1470" t="s">
        <v>67</v>
      </c>
      <c r="BL1470" t="s">
        <v>179</v>
      </c>
      <c r="BM1470" t="s">
        <v>67</v>
      </c>
      <c r="BN1470">
        <v>11.34</v>
      </c>
      <c r="BO1470">
        <v>0.28000000000000003</v>
      </c>
      <c r="BP1470">
        <v>1</v>
      </c>
      <c r="BQ1470" t="s">
        <v>148</v>
      </c>
      <c r="BR1470" t="s">
        <v>1562</v>
      </c>
      <c r="BS1470" t="s">
        <v>133</v>
      </c>
      <c r="BT1470" t="s">
        <v>98</v>
      </c>
      <c r="BU1470">
        <v>-1.25</v>
      </c>
      <c r="BV1470">
        <v>-1</v>
      </c>
    </row>
    <row r="1471" spans="1:74" x14ac:dyDescent="0.25">
      <c r="A1471" t="s">
        <v>102</v>
      </c>
      <c r="B1471" t="s">
        <v>103</v>
      </c>
      <c r="C1471" t="s">
        <v>104</v>
      </c>
      <c r="D1471">
        <v>0.8</v>
      </c>
      <c r="E1471">
        <v>0.05</v>
      </c>
      <c r="F1471" t="s">
        <v>67</v>
      </c>
      <c r="G1471" t="s">
        <v>73</v>
      </c>
      <c r="H1471">
        <v>199</v>
      </c>
      <c r="I1471">
        <v>1.1299999999999999</v>
      </c>
      <c r="J1471" t="s">
        <v>112</v>
      </c>
      <c r="K1471" t="s">
        <v>67</v>
      </c>
      <c r="L1471">
        <v>0</v>
      </c>
      <c r="M1471" t="s">
        <v>116</v>
      </c>
      <c r="N1471" t="s">
        <v>315</v>
      </c>
      <c r="O1471">
        <v>-0.55000000000000004</v>
      </c>
      <c r="P1471">
        <v>-1.1499999999999999</v>
      </c>
      <c r="Q1471">
        <v>-1.01</v>
      </c>
      <c r="R1471" t="s">
        <v>142</v>
      </c>
      <c r="S1471">
        <v>4.0999999999999996</v>
      </c>
      <c r="T1471" t="s">
        <v>65</v>
      </c>
      <c r="U1471" t="s">
        <v>1560</v>
      </c>
      <c r="V1471" t="s">
        <v>144</v>
      </c>
      <c r="W1471" t="s">
        <v>102</v>
      </c>
      <c r="X1471">
        <v>0.06</v>
      </c>
      <c r="Y1471" t="s">
        <v>67</v>
      </c>
      <c r="Z1471">
        <v>-0.96</v>
      </c>
      <c r="AA1471" t="s">
        <v>65</v>
      </c>
      <c r="AB1471" t="s">
        <v>316</v>
      </c>
      <c r="AC1471">
        <v>-1.1499999999999999</v>
      </c>
      <c r="AD1471">
        <v>2021</v>
      </c>
      <c r="AE1471">
        <v>130.5</v>
      </c>
      <c r="AF1471">
        <v>261</v>
      </c>
      <c r="AG1471" t="s">
        <v>93</v>
      </c>
      <c r="AH1471" t="s">
        <v>66</v>
      </c>
      <c r="AI1471">
        <v>1536</v>
      </c>
      <c r="AJ1471">
        <v>0.08</v>
      </c>
      <c r="AK1471" t="s">
        <v>109</v>
      </c>
      <c r="AL1471">
        <v>457968</v>
      </c>
      <c r="AM1471" t="s">
        <v>1561</v>
      </c>
      <c r="AN1471" t="s">
        <v>67</v>
      </c>
      <c r="AO1471" t="s">
        <v>123</v>
      </c>
      <c r="AP1471" t="s">
        <v>124</v>
      </c>
      <c r="AQ1471" t="s">
        <v>68</v>
      </c>
      <c r="AR1471" t="s">
        <v>93</v>
      </c>
      <c r="AS1471" t="s">
        <v>67</v>
      </c>
      <c r="AT1471" t="s">
        <v>146</v>
      </c>
      <c r="AU1471" t="s">
        <v>125</v>
      </c>
      <c r="AV1471" t="s">
        <v>67</v>
      </c>
      <c r="AW1471" t="s">
        <v>126</v>
      </c>
      <c r="AX1471" t="s">
        <v>470</v>
      </c>
      <c r="AY1471" t="s">
        <v>110</v>
      </c>
      <c r="AZ1471">
        <v>600</v>
      </c>
      <c r="BA1471" t="s">
        <v>67</v>
      </c>
      <c r="BB1471">
        <v>0</v>
      </c>
      <c r="BC1471">
        <v>0.14000000000000001</v>
      </c>
      <c r="BD1471">
        <v>1.8</v>
      </c>
      <c r="BE1471">
        <v>1.8</v>
      </c>
      <c r="BF1471" t="s">
        <v>303</v>
      </c>
      <c r="BG1471" t="s">
        <v>99</v>
      </c>
      <c r="BH1471" t="s">
        <v>1352</v>
      </c>
      <c r="BI1471" t="s">
        <v>67</v>
      </c>
      <c r="BJ1471" t="s">
        <v>147</v>
      </c>
      <c r="BK1471" t="s">
        <v>67</v>
      </c>
      <c r="BL1471" t="s">
        <v>179</v>
      </c>
      <c r="BM1471" t="s">
        <v>67</v>
      </c>
      <c r="BN1471">
        <v>7.37</v>
      </c>
      <c r="BO1471">
        <v>0.19</v>
      </c>
      <c r="BP1471">
        <v>0.6</v>
      </c>
      <c r="BQ1471" t="s">
        <v>148</v>
      </c>
      <c r="BR1471" t="s">
        <v>1563</v>
      </c>
      <c r="BS1471" t="s">
        <v>133</v>
      </c>
      <c r="BT1471" t="s">
        <v>98</v>
      </c>
      <c r="BU1471">
        <v>-1.25</v>
      </c>
      <c r="BV1471">
        <v>-1</v>
      </c>
    </row>
    <row r="1472" spans="1:74" x14ac:dyDescent="0.25">
      <c r="A1472" t="s">
        <v>102</v>
      </c>
      <c r="B1472" t="s">
        <v>103</v>
      </c>
      <c r="C1472" t="s">
        <v>104</v>
      </c>
      <c r="D1472">
        <v>2.8</v>
      </c>
      <c r="E1472">
        <v>0.08</v>
      </c>
      <c r="F1472" t="s">
        <v>67</v>
      </c>
      <c r="G1472" t="s">
        <v>73</v>
      </c>
      <c r="H1472">
        <v>199</v>
      </c>
      <c r="I1472">
        <v>1.1299999999999999</v>
      </c>
      <c r="J1472" t="s">
        <v>112</v>
      </c>
      <c r="K1472" t="s">
        <v>67</v>
      </c>
      <c r="L1472">
        <v>0</v>
      </c>
      <c r="M1472" t="s">
        <v>116</v>
      </c>
      <c r="N1472" t="s">
        <v>315</v>
      </c>
      <c r="O1472">
        <v>-0.55000000000000004</v>
      </c>
      <c r="P1472">
        <v>-1.25</v>
      </c>
      <c r="Q1472">
        <v>-1.1299999999999999</v>
      </c>
      <c r="R1472" t="s">
        <v>142</v>
      </c>
      <c r="S1472">
        <v>4.5</v>
      </c>
      <c r="T1472" t="s">
        <v>65</v>
      </c>
      <c r="U1472" t="s">
        <v>1560</v>
      </c>
      <c r="V1472" t="s">
        <v>144</v>
      </c>
      <c r="W1472" t="s">
        <v>102</v>
      </c>
      <c r="X1472">
        <v>0.09</v>
      </c>
      <c r="Y1472" t="s">
        <v>67</v>
      </c>
      <c r="Z1472">
        <v>-1.03</v>
      </c>
      <c r="AA1472" t="s">
        <v>65</v>
      </c>
      <c r="AB1472" t="s">
        <v>316</v>
      </c>
      <c r="AC1472">
        <v>-1.25</v>
      </c>
      <c r="AD1472">
        <v>2021</v>
      </c>
      <c r="AE1472">
        <v>280.7</v>
      </c>
      <c r="AF1472">
        <v>561</v>
      </c>
      <c r="AG1472" t="s">
        <v>93</v>
      </c>
      <c r="AH1472" t="s">
        <v>66</v>
      </c>
      <c r="AI1472">
        <v>1536</v>
      </c>
      <c r="AJ1472">
        <v>0.17</v>
      </c>
      <c r="AK1472" t="s">
        <v>109</v>
      </c>
      <c r="AL1472">
        <v>457971</v>
      </c>
      <c r="AM1472" t="s">
        <v>1561</v>
      </c>
      <c r="AN1472" t="s">
        <v>67</v>
      </c>
      <c r="AO1472" t="s">
        <v>123</v>
      </c>
      <c r="AP1472" t="s">
        <v>124</v>
      </c>
      <c r="AQ1472" t="s">
        <v>68</v>
      </c>
      <c r="AR1472" t="s">
        <v>93</v>
      </c>
      <c r="AS1472" t="s">
        <v>67</v>
      </c>
      <c r="AT1472" t="s">
        <v>146</v>
      </c>
      <c r="AU1472" t="s">
        <v>125</v>
      </c>
      <c r="AV1472" t="s">
        <v>67</v>
      </c>
      <c r="AW1472" t="s">
        <v>126</v>
      </c>
      <c r="AX1472" t="s">
        <v>470</v>
      </c>
      <c r="AY1472" t="s">
        <v>110</v>
      </c>
      <c r="AZ1472">
        <v>601</v>
      </c>
      <c r="BA1472" t="s">
        <v>67</v>
      </c>
      <c r="BB1472">
        <v>0</v>
      </c>
      <c r="BC1472">
        <v>0.12</v>
      </c>
      <c r="BD1472">
        <v>1.8</v>
      </c>
      <c r="BE1472">
        <v>1.8</v>
      </c>
      <c r="BF1472" t="s">
        <v>303</v>
      </c>
      <c r="BG1472" t="s">
        <v>99</v>
      </c>
      <c r="BH1472" t="s">
        <v>1352</v>
      </c>
      <c r="BI1472" t="s">
        <v>67</v>
      </c>
      <c r="BJ1472" t="s">
        <v>147</v>
      </c>
      <c r="BK1472" t="s">
        <v>67</v>
      </c>
      <c r="BL1472" t="s">
        <v>179</v>
      </c>
      <c r="BM1472" t="s">
        <v>67</v>
      </c>
      <c r="BN1472">
        <v>25.38</v>
      </c>
      <c r="BO1472">
        <v>0</v>
      </c>
      <c r="BP1472">
        <v>1</v>
      </c>
      <c r="BQ1472" t="s">
        <v>148</v>
      </c>
      <c r="BR1472" t="s">
        <v>1563</v>
      </c>
      <c r="BS1472" t="s">
        <v>133</v>
      </c>
      <c r="BT1472" t="s">
        <v>98</v>
      </c>
      <c r="BU1472">
        <v>-1.25</v>
      </c>
      <c r="BV1472">
        <v>-1</v>
      </c>
    </row>
    <row r="1473" spans="1:74" x14ac:dyDescent="0.25">
      <c r="A1473" t="s">
        <v>102</v>
      </c>
      <c r="B1473" t="s">
        <v>103</v>
      </c>
      <c r="C1473" t="s">
        <v>104</v>
      </c>
      <c r="D1473">
        <v>0.5</v>
      </c>
      <c r="E1473">
        <v>0.02</v>
      </c>
      <c r="F1473" t="s">
        <v>67</v>
      </c>
      <c r="G1473" t="s">
        <v>73</v>
      </c>
      <c r="H1473">
        <v>199</v>
      </c>
      <c r="I1473">
        <v>1.1299999999999999</v>
      </c>
      <c r="J1473" t="s">
        <v>112</v>
      </c>
      <c r="K1473" t="s">
        <v>67</v>
      </c>
      <c r="L1473">
        <v>0</v>
      </c>
      <c r="M1473" t="s">
        <v>116</v>
      </c>
      <c r="N1473" t="s">
        <v>315</v>
      </c>
      <c r="O1473">
        <v>-0.55000000000000004</v>
      </c>
      <c r="P1473">
        <v>-1.1399999999999999</v>
      </c>
      <c r="Q1473">
        <v>-1.07</v>
      </c>
      <c r="R1473" t="s">
        <v>142</v>
      </c>
      <c r="S1473">
        <v>4.0999999999999996</v>
      </c>
      <c r="T1473" t="s">
        <v>65</v>
      </c>
      <c r="U1473" t="s">
        <v>1560</v>
      </c>
      <c r="V1473" t="s">
        <v>144</v>
      </c>
      <c r="W1473" t="s">
        <v>102</v>
      </c>
      <c r="X1473">
        <v>0.02</v>
      </c>
      <c r="Y1473" t="s">
        <v>67</v>
      </c>
      <c r="Z1473">
        <v>-0.98</v>
      </c>
      <c r="AA1473" t="s">
        <v>65</v>
      </c>
      <c r="AB1473" t="s">
        <v>316</v>
      </c>
      <c r="AC1473">
        <v>-1.1399999999999999</v>
      </c>
      <c r="AD1473">
        <v>2021</v>
      </c>
      <c r="AE1473">
        <v>88.9</v>
      </c>
      <c r="AF1473">
        <v>178</v>
      </c>
      <c r="AG1473" t="s">
        <v>93</v>
      </c>
      <c r="AH1473" t="s">
        <v>66</v>
      </c>
      <c r="AI1473">
        <v>1536</v>
      </c>
      <c r="AJ1473">
        <v>0.04</v>
      </c>
      <c r="AK1473" t="s">
        <v>109</v>
      </c>
      <c r="AL1473">
        <v>457972</v>
      </c>
      <c r="AM1473" t="s">
        <v>1561</v>
      </c>
      <c r="AN1473" t="s">
        <v>67</v>
      </c>
      <c r="AO1473" t="s">
        <v>123</v>
      </c>
      <c r="AP1473" t="s">
        <v>124</v>
      </c>
      <c r="AQ1473" t="s">
        <v>68</v>
      </c>
      <c r="AR1473" t="s">
        <v>93</v>
      </c>
      <c r="AS1473" t="s">
        <v>67</v>
      </c>
      <c r="AT1473" t="s">
        <v>146</v>
      </c>
      <c r="AU1473" t="s">
        <v>125</v>
      </c>
      <c r="AV1473" t="s">
        <v>67</v>
      </c>
      <c r="AW1473" t="s">
        <v>126</v>
      </c>
      <c r="AX1473" t="s">
        <v>470</v>
      </c>
      <c r="AY1473" t="s">
        <v>110</v>
      </c>
      <c r="AZ1473">
        <v>1206</v>
      </c>
      <c r="BA1473" t="s">
        <v>67</v>
      </c>
      <c r="BB1473">
        <v>0</v>
      </c>
      <c r="BC1473">
        <v>7.0000000000000007E-2</v>
      </c>
      <c r="BD1473">
        <v>1.8</v>
      </c>
      <c r="BE1473">
        <v>1.8</v>
      </c>
      <c r="BF1473" t="s">
        <v>303</v>
      </c>
      <c r="BG1473" t="s">
        <v>99</v>
      </c>
      <c r="BH1473" t="s">
        <v>1352</v>
      </c>
      <c r="BI1473" t="s">
        <v>67</v>
      </c>
      <c r="BJ1473" t="s">
        <v>147</v>
      </c>
      <c r="BK1473" t="s">
        <v>67</v>
      </c>
      <c r="BL1473" t="s">
        <v>179</v>
      </c>
      <c r="BM1473" t="s">
        <v>67</v>
      </c>
      <c r="BN1473">
        <v>2.0099999999999998</v>
      </c>
      <c r="BO1473">
        <v>0.16</v>
      </c>
      <c r="BP1473">
        <v>0.6</v>
      </c>
      <c r="BQ1473" t="s">
        <v>148</v>
      </c>
      <c r="BR1473" t="s">
        <v>1562</v>
      </c>
      <c r="BS1473" t="s">
        <v>133</v>
      </c>
      <c r="BT1473" t="s">
        <v>98</v>
      </c>
      <c r="BU1473">
        <v>-1.25</v>
      </c>
      <c r="BV1473">
        <v>-1</v>
      </c>
    </row>
    <row r="1474" spans="1:74" x14ac:dyDescent="0.25">
      <c r="A1474" t="s">
        <v>102</v>
      </c>
      <c r="B1474" t="s">
        <v>103</v>
      </c>
      <c r="C1474" t="s">
        <v>104</v>
      </c>
      <c r="D1474">
        <v>0.1</v>
      </c>
      <c r="E1474">
        <v>0.05</v>
      </c>
      <c r="F1474" t="s">
        <v>67</v>
      </c>
      <c r="G1474" t="s">
        <v>73</v>
      </c>
      <c r="H1474">
        <v>199</v>
      </c>
      <c r="I1474">
        <v>1.1299999999999999</v>
      </c>
      <c r="J1474" t="s">
        <v>112</v>
      </c>
      <c r="K1474" t="s">
        <v>67</v>
      </c>
      <c r="L1474">
        <v>0</v>
      </c>
      <c r="M1474" t="s">
        <v>116</v>
      </c>
      <c r="N1474" t="s">
        <v>315</v>
      </c>
      <c r="O1474">
        <v>-0.55000000000000004</v>
      </c>
      <c r="P1474">
        <v>-1.1499999999999999</v>
      </c>
      <c r="Q1474">
        <v>-1.01</v>
      </c>
      <c r="R1474" t="s">
        <v>142</v>
      </c>
      <c r="S1474">
        <v>4.0999999999999996</v>
      </c>
      <c r="T1474" t="s">
        <v>65</v>
      </c>
      <c r="U1474" t="s">
        <v>1560</v>
      </c>
      <c r="V1474" t="s">
        <v>144</v>
      </c>
      <c r="W1474" t="s">
        <v>102</v>
      </c>
      <c r="X1474">
        <v>0.06</v>
      </c>
      <c r="Y1474" t="s">
        <v>67</v>
      </c>
      <c r="Z1474">
        <v>-0.96</v>
      </c>
      <c r="AA1474" t="s">
        <v>65</v>
      </c>
      <c r="AB1474" t="s">
        <v>316</v>
      </c>
      <c r="AC1474">
        <v>-1.1499999999999999</v>
      </c>
      <c r="AD1474">
        <v>2021</v>
      </c>
      <c r="AE1474">
        <v>22.2</v>
      </c>
      <c r="AF1474">
        <v>44</v>
      </c>
      <c r="AG1474" t="s">
        <v>93</v>
      </c>
      <c r="AH1474" t="s">
        <v>66</v>
      </c>
      <c r="AI1474">
        <v>1536</v>
      </c>
      <c r="AJ1474">
        <v>0.08</v>
      </c>
      <c r="AK1474" t="s">
        <v>109</v>
      </c>
      <c r="AL1474">
        <v>459842</v>
      </c>
      <c r="AM1474" t="s">
        <v>1561</v>
      </c>
      <c r="AN1474" t="s">
        <v>67</v>
      </c>
      <c r="AO1474" t="s">
        <v>123</v>
      </c>
      <c r="AP1474" t="s">
        <v>124</v>
      </c>
      <c r="AQ1474" t="s">
        <v>68</v>
      </c>
      <c r="AR1474" t="s">
        <v>93</v>
      </c>
      <c r="AS1474" t="s">
        <v>67</v>
      </c>
      <c r="AT1474" t="s">
        <v>146</v>
      </c>
      <c r="AU1474" t="s">
        <v>125</v>
      </c>
      <c r="AV1474" t="s">
        <v>67</v>
      </c>
      <c r="AW1474" t="s">
        <v>126</v>
      </c>
      <c r="AX1474" t="s">
        <v>470</v>
      </c>
      <c r="AY1474" t="s">
        <v>110</v>
      </c>
      <c r="AZ1474">
        <v>600</v>
      </c>
      <c r="BA1474" t="s">
        <v>67</v>
      </c>
      <c r="BB1474">
        <v>0</v>
      </c>
      <c r="BC1474">
        <v>0.14000000000000001</v>
      </c>
      <c r="BD1474">
        <v>1.8</v>
      </c>
      <c r="BE1474">
        <v>1.8</v>
      </c>
      <c r="BF1474" t="s">
        <v>303</v>
      </c>
      <c r="BG1474" t="s">
        <v>99</v>
      </c>
      <c r="BH1474" t="s">
        <v>1352</v>
      </c>
      <c r="BI1474" t="s">
        <v>67</v>
      </c>
      <c r="BJ1474" t="s">
        <v>147</v>
      </c>
      <c r="BK1474" t="s">
        <v>67</v>
      </c>
      <c r="BL1474" t="s">
        <v>179</v>
      </c>
      <c r="BM1474" t="s">
        <v>67</v>
      </c>
      <c r="BN1474">
        <v>1.26</v>
      </c>
      <c r="BO1474">
        <v>0.19</v>
      </c>
      <c r="BP1474">
        <v>0.6</v>
      </c>
      <c r="BQ1474" t="s">
        <v>148</v>
      </c>
      <c r="BR1474" t="s">
        <v>1562</v>
      </c>
      <c r="BS1474" t="s">
        <v>133</v>
      </c>
      <c r="BT1474" t="s">
        <v>98</v>
      </c>
      <c r="BU1474">
        <v>-1.25</v>
      </c>
      <c r="BV1474">
        <v>-1</v>
      </c>
    </row>
    <row r="1475" spans="1:74" x14ac:dyDescent="0.25">
      <c r="A1475" t="s">
        <v>80</v>
      </c>
      <c r="B1475" t="s">
        <v>80</v>
      </c>
      <c r="C1475" t="s">
        <v>80</v>
      </c>
      <c r="D1475">
        <v>1.4</v>
      </c>
      <c r="E1475">
        <v>0.18</v>
      </c>
      <c r="F1475" t="s">
        <v>67</v>
      </c>
      <c r="G1475" t="s">
        <v>111</v>
      </c>
      <c r="H1475">
        <v>199</v>
      </c>
      <c r="I1475">
        <v>1.1299999999999999</v>
      </c>
      <c r="J1475" t="s">
        <v>106</v>
      </c>
      <c r="K1475" t="s">
        <v>67</v>
      </c>
      <c r="L1475">
        <v>0</v>
      </c>
      <c r="M1475" t="s">
        <v>116</v>
      </c>
      <c r="N1475" t="s">
        <v>107</v>
      </c>
      <c r="O1475">
        <v>-1.5</v>
      </c>
      <c r="P1475">
        <v>-1.74</v>
      </c>
      <c r="Q1475">
        <v>-1.36</v>
      </c>
      <c r="R1475" t="s">
        <v>72</v>
      </c>
      <c r="S1475">
        <v>6.3</v>
      </c>
      <c r="T1475" t="s">
        <v>65</v>
      </c>
      <c r="U1475" t="s">
        <v>1564</v>
      </c>
      <c r="V1475" t="s">
        <v>108</v>
      </c>
      <c r="W1475" t="s">
        <v>80</v>
      </c>
      <c r="X1475">
        <v>0.2</v>
      </c>
      <c r="Y1475" t="s">
        <v>67</v>
      </c>
      <c r="Z1475">
        <v>-1.01</v>
      </c>
      <c r="AA1475" t="s">
        <v>65</v>
      </c>
      <c r="AB1475" t="s">
        <v>92</v>
      </c>
      <c r="AC1475">
        <v>-1.74</v>
      </c>
      <c r="AD1475">
        <v>2021</v>
      </c>
      <c r="AE1475">
        <v>116.1</v>
      </c>
      <c r="AF1475">
        <v>232</v>
      </c>
      <c r="AG1475" t="s">
        <v>93</v>
      </c>
      <c r="AH1475" t="s">
        <v>66</v>
      </c>
      <c r="AI1475">
        <v>1536</v>
      </c>
      <c r="AJ1475">
        <v>0.53</v>
      </c>
      <c r="AK1475" t="s">
        <v>109</v>
      </c>
      <c r="AL1475">
        <v>457973</v>
      </c>
      <c r="AM1475" t="s">
        <v>443</v>
      </c>
      <c r="AN1475" t="s">
        <v>67</v>
      </c>
      <c r="AO1475" t="s">
        <v>123</v>
      </c>
      <c r="AP1475" t="s">
        <v>124</v>
      </c>
      <c r="AQ1475" t="s">
        <v>68</v>
      </c>
      <c r="AR1475" t="s">
        <v>93</v>
      </c>
      <c r="AS1475" t="s">
        <v>67</v>
      </c>
      <c r="AT1475" t="s">
        <v>146</v>
      </c>
      <c r="AU1475" t="s">
        <v>125</v>
      </c>
      <c r="AV1475" t="s">
        <v>67</v>
      </c>
      <c r="AW1475" t="s">
        <v>126</v>
      </c>
      <c r="AX1475" t="s">
        <v>352</v>
      </c>
      <c r="AY1475" t="s">
        <v>110</v>
      </c>
      <c r="AZ1475">
        <v>489</v>
      </c>
      <c r="BA1475" t="s">
        <v>67</v>
      </c>
      <c r="BB1475">
        <v>0</v>
      </c>
      <c r="BC1475">
        <v>0.38</v>
      </c>
      <c r="BD1475">
        <v>2.6</v>
      </c>
      <c r="BE1475">
        <v>2.6</v>
      </c>
      <c r="BF1475" t="s">
        <v>128</v>
      </c>
      <c r="BG1475" t="s">
        <v>128</v>
      </c>
      <c r="BH1475" t="s">
        <v>1352</v>
      </c>
      <c r="BI1475" t="s">
        <v>67</v>
      </c>
      <c r="BJ1475" t="s">
        <v>147</v>
      </c>
      <c r="BK1475" t="s">
        <v>67</v>
      </c>
      <c r="BL1475" t="s">
        <v>130</v>
      </c>
      <c r="BM1475" t="s">
        <v>67</v>
      </c>
      <c r="BN1475">
        <v>23.61</v>
      </c>
      <c r="BO1475">
        <v>0.49</v>
      </c>
      <c r="BP1475">
        <v>1.2</v>
      </c>
      <c r="BQ1475" t="s">
        <v>148</v>
      </c>
      <c r="BR1475" t="s">
        <v>1565</v>
      </c>
      <c r="BS1475" t="s">
        <v>133</v>
      </c>
      <c r="BT1475" t="s">
        <v>98</v>
      </c>
      <c r="BU1475">
        <v>-1.25</v>
      </c>
      <c r="BV1475">
        <v>-1</v>
      </c>
    </row>
    <row r="1476" spans="1:74" x14ac:dyDescent="0.25">
      <c r="A1476" t="s">
        <v>1566</v>
      </c>
      <c r="B1476" t="s">
        <v>153</v>
      </c>
      <c r="C1476" t="s">
        <v>165</v>
      </c>
      <c r="D1476">
        <v>1.6</v>
      </c>
      <c r="E1476">
        <v>0.18</v>
      </c>
      <c r="F1476" t="s">
        <v>67</v>
      </c>
      <c r="G1476" t="s">
        <v>111</v>
      </c>
      <c r="H1476">
        <v>199</v>
      </c>
      <c r="I1476">
        <v>1.1299999999999999</v>
      </c>
      <c r="J1476" t="s">
        <v>106</v>
      </c>
      <c r="K1476" t="s">
        <v>67</v>
      </c>
      <c r="L1476">
        <v>0</v>
      </c>
      <c r="M1476" t="s">
        <v>116</v>
      </c>
      <c r="N1476" t="s">
        <v>107</v>
      </c>
      <c r="O1476">
        <v>-1.5</v>
      </c>
      <c r="P1476">
        <v>-1.74</v>
      </c>
      <c r="Q1476">
        <v>-1.36</v>
      </c>
      <c r="R1476" t="s">
        <v>72</v>
      </c>
      <c r="S1476">
        <v>6.3</v>
      </c>
      <c r="T1476" t="s">
        <v>65</v>
      </c>
      <c r="U1476" t="s">
        <v>1564</v>
      </c>
      <c r="V1476" t="s">
        <v>108</v>
      </c>
      <c r="W1476" t="s">
        <v>1566</v>
      </c>
      <c r="X1476">
        <v>0.2</v>
      </c>
      <c r="Y1476" t="s">
        <v>67</v>
      </c>
      <c r="Z1476">
        <v>-1.01</v>
      </c>
      <c r="AA1476" t="s">
        <v>65</v>
      </c>
      <c r="AB1476" t="s">
        <v>92</v>
      </c>
      <c r="AC1476">
        <v>-1.74</v>
      </c>
      <c r="AD1476">
        <v>2021</v>
      </c>
      <c r="AE1476">
        <v>133.80000000000001</v>
      </c>
      <c r="AF1476">
        <v>268</v>
      </c>
      <c r="AG1476" t="s">
        <v>93</v>
      </c>
      <c r="AH1476" t="s">
        <v>66</v>
      </c>
      <c r="AI1476">
        <v>1536</v>
      </c>
      <c r="AJ1476">
        <v>0.53</v>
      </c>
      <c r="AK1476" t="s">
        <v>109</v>
      </c>
      <c r="AL1476">
        <v>457974</v>
      </c>
      <c r="AM1476" t="s">
        <v>443</v>
      </c>
      <c r="AN1476" t="s">
        <v>67</v>
      </c>
      <c r="AO1476" t="s">
        <v>123</v>
      </c>
      <c r="AP1476" t="s">
        <v>124</v>
      </c>
      <c r="AQ1476" t="s">
        <v>68</v>
      </c>
      <c r="AR1476" t="s">
        <v>93</v>
      </c>
      <c r="AS1476" t="s">
        <v>67</v>
      </c>
      <c r="AT1476" t="s">
        <v>146</v>
      </c>
      <c r="AU1476" t="s">
        <v>125</v>
      </c>
      <c r="AV1476" t="s">
        <v>67</v>
      </c>
      <c r="AW1476" t="s">
        <v>126</v>
      </c>
      <c r="AX1476" t="s">
        <v>290</v>
      </c>
      <c r="AY1476" t="s">
        <v>110</v>
      </c>
      <c r="AZ1476">
        <v>489</v>
      </c>
      <c r="BA1476" t="s">
        <v>67</v>
      </c>
      <c r="BB1476">
        <v>0</v>
      </c>
      <c r="BC1476">
        <v>0.38</v>
      </c>
      <c r="BD1476">
        <v>2.6</v>
      </c>
      <c r="BE1476">
        <v>2.6</v>
      </c>
      <c r="BF1476" t="s">
        <v>128</v>
      </c>
      <c r="BG1476" t="s">
        <v>128</v>
      </c>
      <c r="BH1476" t="s">
        <v>1352</v>
      </c>
      <c r="BI1476" t="s">
        <v>67</v>
      </c>
      <c r="BJ1476" t="s">
        <v>147</v>
      </c>
      <c r="BK1476" t="s">
        <v>67</v>
      </c>
      <c r="BL1476" t="s">
        <v>130</v>
      </c>
      <c r="BM1476" t="s">
        <v>67</v>
      </c>
      <c r="BN1476">
        <v>27.21</v>
      </c>
      <c r="BO1476">
        <v>0.49</v>
      </c>
      <c r="BP1476">
        <v>1.2</v>
      </c>
      <c r="BQ1476" t="s">
        <v>148</v>
      </c>
      <c r="BR1476" t="s">
        <v>1565</v>
      </c>
      <c r="BS1476" t="s">
        <v>133</v>
      </c>
      <c r="BT1476" t="s">
        <v>98</v>
      </c>
      <c r="BU1476">
        <v>-1.25</v>
      </c>
      <c r="BV1476">
        <v>-1</v>
      </c>
    </row>
    <row r="1477" spans="1:74" x14ac:dyDescent="0.25">
      <c r="A1477" t="s">
        <v>80</v>
      </c>
      <c r="B1477" t="s">
        <v>80</v>
      </c>
      <c r="C1477" t="s">
        <v>80</v>
      </c>
      <c r="D1477">
        <v>0.6</v>
      </c>
      <c r="E1477">
        <v>0.18</v>
      </c>
      <c r="F1477" t="s">
        <v>67</v>
      </c>
      <c r="G1477" t="s">
        <v>111</v>
      </c>
      <c r="H1477">
        <v>199</v>
      </c>
      <c r="I1477">
        <v>1.1299999999999999</v>
      </c>
      <c r="J1477" t="s">
        <v>106</v>
      </c>
      <c r="K1477" t="s">
        <v>67</v>
      </c>
      <c r="L1477">
        <v>0</v>
      </c>
      <c r="M1477" t="s">
        <v>116</v>
      </c>
      <c r="N1477" t="s">
        <v>107</v>
      </c>
      <c r="O1477">
        <v>-1.5</v>
      </c>
      <c r="P1477">
        <v>-1.74</v>
      </c>
      <c r="Q1477">
        <v>-1.36</v>
      </c>
      <c r="R1477" t="s">
        <v>72</v>
      </c>
      <c r="S1477">
        <v>6.3</v>
      </c>
      <c r="T1477" t="s">
        <v>65</v>
      </c>
      <c r="U1477" t="s">
        <v>1564</v>
      </c>
      <c r="V1477" t="s">
        <v>108</v>
      </c>
      <c r="W1477" t="s">
        <v>80</v>
      </c>
      <c r="X1477">
        <v>0.2</v>
      </c>
      <c r="Y1477" t="s">
        <v>67</v>
      </c>
      <c r="Z1477">
        <v>-1.01</v>
      </c>
      <c r="AA1477" t="s">
        <v>65</v>
      </c>
      <c r="AB1477" t="s">
        <v>92</v>
      </c>
      <c r="AC1477">
        <v>-1.74</v>
      </c>
      <c r="AD1477">
        <v>2021</v>
      </c>
      <c r="AE1477">
        <v>52.1</v>
      </c>
      <c r="AF1477">
        <v>104</v>
      </c>
      <c r="AG1477" t="s">
        <v>93</v>
      </c>
      <c r="AH1477" t="s">
        <v>66</v>
      </c>
      <c r="AI1477">
        <v>1536</v>
      </c>
      <c r="AJ1477">
        <v>0.53</v>
      </c>
      <c r="AK1477" t="s">
        <v>109</v>
      </c>
      <c r="AL1477">
        <v>459843</v>
      </c>
      <c r="AM1477" t="s">
        <v>443</v>
      </c>
      <c r="AN1477" t="s">
        <v>67</v>
      </c>
      <c r="AO1477" t="s">
        <v>123</v>
      </c>
      <c r="AP1477" t="s">
        <v>124</v>
      </c>
      <c r="AQ1477" t="s">
        <v>68</v>
      </c>
      <c r="AR1477" t="s">
        <v>93</v>
      </c>
      <c r="AS1477" t="s">
        <v>67</v>
      </c>
      <c r="AT1477" t="s">
        <v>146</v>
      </c>
      <c r="AU1477" t="s">
        <v>125</v>
      </c>
      <c r="AV1477" t="s">
        <v>67</v>
      </c>
      <c r="AW1477" t="s">
        <v>126</v>
      </c>
      <c r="AX1477" t="s">
        <v>352</v>
      </c>
      <c r="AY1477" t="s">
        <v>110</v>
      </c>
      <c r="AZ1477">
        <v>489</v>
      </c>
      <c r="BA1477" t="s">
        <v>67</v>
      </c>
      <c r="BB1477">
        <v>0</v>
      </c>
      <c r="BC1477">
        <v>0.38</v>
      </c>
      <c r="BD1477">
        <v>2.6</v>
      </c>
      <c r="BE1477">
        <v>2.6</v>
      </c>
      <c r="BF1477" t="s">
        <v>128</v>
      </c>
      <c r="BG1477" t="s">
        <v>128</v>
      </c>
      <c r="BH1477" t="s">
        <v>1352</v>
      </c>
      <c r="BI1477" t="s">
        <v>67</v>
      </c>
      <c r="BJ1477" t="s">
        <v>147</v>
      </c>
      <c r="BK1477" t="s">
        <v>67</v>
      </c>
      <c r="BL1477" t="s">
        <v>130</v>
      </c>
      <c r="BM1477" t="s">
        <v>67</v>
      </c>
      <c r="BN1477">
        <v>10.6</v>
      </c>
      <c r="BO1477">
        <v>0.49</v>
      </c>
      <c r="BP1477">
        <v>1.2</v>
      </c>
      <c r="BQ1477" t="s">
        <v>148</v>
      </c>
      <c r="BR1477" t="s">
        <v>1567</v>
      </c>
      <c r="BS1477" t="s">
        <v>133</v>
      </c>
      <c r="BT1477" t="s">
        <v>98</v>
      </c>
      <c r="BU1477">
        <v>-1.25</v>
      </c>
      <c r="BV1477">
        <v>-1</v>
      </c>
    </row>
    <row r="1478" spans="1:74" x14ac:dyDescent="0.25">
      <c r="A1478" t="s">
        <v>140</v>
      </c>
      <c r="B1478" t="s">
        <v>103</v>
      </c>
      <c r="C1478" t="s">
        <v>141</v>
      </c>
      <c r="D1478">
        <v>1.4</v>
      </c>
      <c r="E1478">
        <v>0.46</v>
      </c>
      <c r="F1478" t="s">
        <v>67</v>
      </c>
      <c r="G1478" t="s">
        <v>73</v>
      </c>
      <c r="H1478">
        <v>199</v>
      </c>
      <c r="I1478">
        <v>1.1299999999999999</v>
      </c>
      <c r="J1478" t="s">
        <v>112</v>
      </c>
      <c r="K1478" t="s">
        <v>67</v>
      </c>
      <c r="L1478">
        <v>0</v>
      </c>
      <c r="M1478" t="s">
        <v>116</v>
      </c>
      <c r="N1478" t="s">
        <v>160</v>
      </c>
      <c r="O1478">
        <v>-1.4</v>
      </c>
      <c r="P1478">
        <v>-1.7</v>
      </c>
      <c r="Q1478">
        <v>-1.36</v>
      </c>
      <c r="R1478" t="s">
        <v>142</v>
      </c>
      <c r="S1478">
        <v>6.9</v>
      </c>
      <c r="T1478" t="s">
        <v>65</v>
      </c>
      <c r="U1478" t="s">
        <v>1568</v>
      </c>
      <c r="V1478" t="s">
        <v>144</v>
      </c>
      <c r="W1478" t="s">
        <v>140</v>
      </c>
      <c r="X1478">
        <v>0.52</v>
      </c>
      <c r="Y1478" t="s">
        <v>67</v>
      </c>
      <c r="Z1478">
        <v>-1.03</v>
      </c>
      <c r="AA1478" t="s">
        <v>65</v>
      </c>
      <c r="AB1478" t="s">
        <v>100</v>
      </c>
      <c r="AC1478">
        <v>-1.7</v>
      </c>
      <c r="AD1478">
        <v>2021</v>
      </c>
      <c r="AE1478">
        <v>65.099999999999994</v>
      </c>
      <c r="AF1478">
        <v>130</v>
      </c>
      <c r="AG1478" t="s">
        <v>93</v>
      </c>
      <c r="AH1478" t="s">
        <v>66</v>
      </c>
      <c r="AI1478">
        <v>1536</v>
      </c>
      <c r="AJ1478">
        <v>1.1299999999999999</v>
      </c>
      <c r="AK1478" t="s">
        <v>109</v>
      </c>
      <c r="AL1478">
        <v>457975</v>
      </c>
      <c r="AM1478" t="s">
        <v>1477</v>
      </c>
      <c r="AN1478" t="s">
        <v>67</v>
      </c>
      <c r="AO1478" t="s">
        <v>123</v>
      </c>
      <c r="AP1478" t="s">
        <v>124</v>
      </c>
      <c r="AQ1478" t="s">
        <v>68</v>
      </c>
      <c r="AR1478" t="s">
        <v>93</v>
      </c>
      <c r="AS1478" t="s">
        <v>67</v>
      </c>
      <c r="AT1478" t="s">
        <v>146</v>
      </c>
      <c r="AU1478" t="s">
        <v>125</v>
      </c>
      <c r="AV1478" t="s">
        <v>67</v>
      </c>
      <c r="AW1478" t="s">
        <v>126</v>
      </c>
      <c r="AX1478" t="s">
        <v>255</v>
      </c>
      <c r="AY1478" t="s">
        <v>110</v>
      </c>
      <c r="AZ1478">
        <v>838</v>
      </c>
      <c r="BA1478" t="s">
        <v>67</v>
      </c>
      <c r="BB1478">
        <v>0</v>
      </c>
      <c r="BC1478">
        <v>0.34</v>
      </c>
      <c r="BD1478">
        <v>2.4</v>
      </c>
      <c r="BE1478">
        <v>2.4</v>
      </c>
      <c r="BF1478" t="s">
        <v>303</v>
      </c>
      <c r="BG1478" t="s">
        <v>99</v>
      </c>
      <c r="BH1478" t="s">
        <v>1352</v>
      </c>
      <c r="BI1478" t="s">
        <v>67</v>
      </c>
      <c r="BJ1478" t="s">
        <v>147</v>
      </c>
      <c r="BK1478" t="s">
        <v>67</v>
      </c>
      <c r="BL1478" t="s">
        <v>97</v>
      </c>
      <c r="BM1478" t="s">
        <v>67</v>
      </c>
      <c r="BN1478">
        <v>33.840000000000003</v>
      </c>
      <c r="BO1478">
        <v>0.45</v>
      </c>
      <c r="BP1478">
        <v>2.1</v>
      </c>
      <c r="BQ1478" t="s">
        <v>131</v>
      </c>
      <c r="BR1478" t="s">
        <v>1569</v>
      </c>
      <c r="BS1478" t="s">
        <v>133</v>
      </c>
      <c r="BT1478" t="s">
        <v>98</v>
      </c>
      <c r="BU1478">
        <v>-1.25</v>
      </c>
      <c r="BV1478">
        <v>-1</v>
      </c>
    </row>
    <row r="1479" spans="1:74" x14ac:dyDescent="0.25">
      <c r="A1479" t="s">
        <v>140</v>
      </c>
      <c r="B1479" t="s">
        <v>103</v>
      </c>
      <c r="C1479" t="s">
        <v>141</v>
      </c>
      <c r="D1479">
        <v>0.7</v>
      </c>
      <c r="E1479">
        <v>0.19</v>
      </c>
      <c r="F1479" t="s">
        <v>67</v>
      </c>
      <c r="G1479" t="s">
        <v>73</v>
      </c>
      <c r="H1479">
        <v>199</v>
      </c>
      <c r="I1479">
        <v>1.1299999999999999</v>
      </c>
      <c r="J1479" t="s">
        <v>112</v>
      </c>
      <c r="K1479" t="s">
        <v>67</v>
      </c>
      <c r="L1479">
        <v>0</v>
      </c>
      <c r="M1479" t="s">
        <v>116</v>
      </c>
      <c r="N1479" t="s">
        <v>160</v>
      </c>
      <c r="O1479">
        <v>-1.4</v>
      </c>
      <c r="P1479">
        <v>-1.69</v>
      </c>
      <c r="Q1479">
        <v>-1.42</v>
      </c>
      <c r="R1479" t="s">
        <v>142</v>
      </c>
      <c r="S1479">
        <v>6.1</v>
      </c>
      <c r="T1479" t="s">
        <v>65</v>
      </c>
      <c r="U1479" t="s">
        <v>1568</v>
      </c>
      <c r="V1479" t="s">
        <v>144</v>
      </c>
      <c r="W1479" t="s">
        <v>140</v>
      </c>
      <c r="X1479">
        <v>0.21</v>
      </c>
      <c r="Y1479" t="s">
        <v>67</v>
      </c>
      <c r="Z1479">
        <v>-0.99</v>
      </c>
      <c r="AA1479" t="s">
        <v>65</v>
      </c>
      <c r="AB1479" t="s">
        <v>100</v>
      </c>
      <c r="AC1479">
        <v>-1.69</v>
      </c>
      <c r="AD1479">
        <v>2021</v>
      </c>
      <c r="AE1479">
        <v>51</v>
      </c>
      <c r="AF1479">
        <v>102</v>
      </c>
      <c r="AG1479" t="s">
        <v>93</v>
      </c>
      <c r="AH1479" t="s">
        <v>66</v>
      </c>
      <c r="AI1479">
        <v>1536</v>
      </c>
      <c r="AJ1479">
        <v>0.64</v>
      </c>
      <c r="AK1479" t="s">
        <v>109</v>
      </c>
      <c r="AL1479">
        <v>457976</v>
      </c>
      <c r="AM1479" t="s">
        <v>1477</v>
      </c>
      <c r="AN1479" t="s">
        <v>67</v>
      </c>
      <c r="AO1479" t="s">
        <v>123</v>
      </c>
      <c r="AP1479" t="s">
        <v>124</v>
      </c>
      <c r="AQ1479" t="s">
        <v>68</v>
      </c>
      <c r="AR1479" t="s">
        <v>93</v>
      </c>
      <c r="AS1479" t="s">
        <v>67</v>
      </c>
      <c r="AT1479" t="s">
        <v>146</v>
      </c>
      <c r="AU1479" t="s">
        <v>125</v>
      </c>
      <c r="AV1479" t="s">
        <v>67</v>
      </c>
      <c r="AW1479" t="s">
        <v>126</v>
      </c>
      <c r="AX1479" t="s">
        <v>255</v>
      </c>
      <c r="AY1479" t="s">
        <v>110</v>
      </c>
      <c r="AZ1479">
        <v>1230</v>
      </c>
      <c r="BA1479" t="s">
        <v>67</v>
      </c>
      <c r="BB1479">
        <v>0</v>
      </c>
      <c r="BC1479">
        <v>0.27</v>
      </c>
      <c r="BD1479">
        <v>2.4</v>
      </c>
      <c r="BE1479">
        <v>2.4</v>
      </c>
      <c r="BF1479" t="s">
        <v>303</v>
      </c>
      <c r="BG1479" t="s">
        <v>99</v>
      </c>
      <c r="BH1479" t="s">
        <v>1352</v>
      </c>
      <c r="BI1479" t="s">
        <v>67</v>
      </c>
      <c r="BJ1479" t="s">
        <v>147</v>
      </c>
      <c r="BK1479" t="s">
        <v>67</v>
      </c>
      <c r="BL1479" t="s">
        <v>97</v>
      </c>
      <c r="BM1479" t="s">
        <v>67</v>
      </c>
      <c r="BN1479">
        <v>10.95</v>
      </c>
      <c r="BO1479">
        <v>0.44</v>
      </c>
      <c r="BP1479">
        <v>1.3</v>
      </c>
      <c r="BQ1479" t="s">
        <v>148</v>
      </c>
      <c r="BR1479" t="s">
        <v>1569</v>
      </c>
      <c r="BS1479" t="s">
        <v>133</v>
      </c>
      <c r="BT1479" t="s">
        <v>98</v>
      </c>
      <c r="BU1479">
        <v>-1.25</v>
      </c>
      <c r="BV1479">
        <v>-1</v>
      </c>
    </row>
    <row r="1480" spans="1:74" x14ac:dyDescent="0.25">
      <c r="A1480" t="s">
        <v>193</v>
      </c>
      <c r="B1480" t="s">
        <v>103</v>
      </c>
      <c r="C1480" t="s">
        <v>188</v>
      </c>
      <c r="D1480">
        <v>1.6</v>
      </c>
      <c r="E1480">
        <v>0.19</v>
      </c>
      <c r="F1480" t="s">
        <v>67</v>
      </c>
      <c r="G1480" t="s">
        <v>88</v>
      </c>
      <c r="H1480">
        <v>199</v>
      </c>
      <c r="I1480">
        <v>1.1299999999999999</v>
      </c>
      <c r="J1480" t="s">
        <v>106</v>
      </c>
      <c r="K1480" t="s">
        <v>67</v>
      </c>
      <c r="L1480">
        <v>0</v>
      </c>
      <c r="M1480" t="s">
        <v>116</v>
      </c>
      <c r="N1480" t="s">
        <v>107</v>
      </c>
      <c r="O1480">
        <v>-1.4</v>
      </c>
      <c r="P1480">
        <v>-1.69</v>
      </c>
      <c r="Q1480">
        <v>-1.42</v>
      </c>
      <c r="R1480" t="s">
        <v>142</v>
      </c>
      <c r="S1480">
        <v>6.1</v>
      </c>
      <c r="T1480" t="s">
        <v>65</v>
      </c>
      <c r="U1480" t="s">
        <v>1568</v>
      </c>
      <c r="V1480" t="s">
        <v>108</v>
      </c>
      <c r="W1480" t="s">
        <v>193</v>
      </c>
      <c r="X1480">
        <v>0.21</v>
      </c>
      <c r="Y1480" t="s">
        <v>67</v>
      </c>
      <c r="Z1480">
        <v>-0.99</v>
      </c>
      <c r="AA1480" t="s">
        <v>65</v>
      </c>
      <c r="AB1480" t="s">
        <v>92</v>
      </c>
      <c r="AC1480">
        <v>-1.69</v>
      </c>
      <c r="AD1480">
        <v>2021</v>
      </c>
      <c r="AE1480">
        <v>123.9</v>
      </c>
      <c r="AF1480">
        <v>248</v>
      </c>
      <c r="AG1480" t="s">
        <v>93</v>
      </c>
      <c r="AH1480" t="s">
        <v>66</v>
      </c>
      <c r="AI1480">
        <v>1536</v>
      </c>
      <c r="AJ1480">
        <v>0.64</v>
      </c>
      <c r="AK1480" t="s">
        <v>109</v>
      </c>
      <c r="AL1480">
        <v>457977</v>
      </c>
      <c r="AM1480" t="s">
        <v>1477</v>
      </c>
      <c r="AN1480" t="s">
        <v>67</v>
      </c>
      <c r="AO1480" t="s">
        <v>123</v>
      </c>
      <c r="AP1480" t="s">
        <v>124</v>
      </c>
      <c r="AQ1480" t="s">
        <v>68</v>
      </c>
      <c r="AR1480" t="s">
        <v>93</v>
      </c>
      <c r="AS1480" t="s">
        <v>67</v>
      </c>
      <c r="AT1480" t="s">
        <v>146</v>
      </c>
      <c r="AU1480" t="s">
        <v>125</v>
      </c>
      <c r="AV1480" t="s">
        <v>67</v>
      </c>
      <c r="AW1480" t="s">
        <v>126</v>
      </c>
      <c r="AX1480" t="s">
        <v>290</v>
      </c>
      <c r="AY1480" t="s">
        <v>110</v>
      </c>
      <c r="AZ1480">
        <v>1230</v>
      </c>
      <c r="BA1480" t="s">
        <v>67</v>
      </c>
      <c r="BB1480">
        <v>0</v>
      </c>
      <c r="BC1480">
        <v>0.27</v>
      </c>
      <c r="BD1480">
        <v>2.4</v>
      </c>
      <c r="BE1480">
        <v>2.4</v>
      </c>
      <c r="BF1480" t="s">
        <v>70</v>
      </c>
      <c r="BG1480" t="s">
        <v>178</v>
      </c>
      <c r="BH1480" t="s">
        <v>1352</v>
      </c>
      <c r="BI1480" t="s">
        <v>67</v>
      </c>
      <c r="BJ1480" t="s">
        <v>147</v>
      </c>
      <c r="BK1480" t="s">
        <v>67</v>
      </c>
      <c r="BL1480" t="s">
        <v>97</v>
      </c>
      <c r="BM1480" t="s">
        <v>67</v>
      </c>
      <c r="BN1480">
        <v>26.61</v>
      </c>
      <c r="BO1480">
        <v>0.44</v>
      </c>
      <c r="BP1480">
        <v>1.3</v>
      </c>
      <c r="BQ1480" t="s">
        <v>148</v>
      </c>
      <c r="BR1480" t="s">
        <v>1478</v>
      </c>
      <c r="BS1480" t="s">
        <v>133</v>
      </c>
      <c r="BT1480" t="s">
        <v>98</v>
      </c>
      <c r="BU1480">
        <v>-1.25</v>
      </c>
      <c r="BV1480">
        <v>-1</v>
      </c>
    </row>
    <row r="1481" spans="1:74" x14ac:dyDescent="0.25">
      <c r="A1481" t="s">
        <v>140</v>
      </c>
      <c r="B1481" t="s">
        <v>103</v>
      </c>
      <c r="C1481" t="s">
        <v>141</v>
      </c>
      <c r="D1481">
        <v>0.1</v>
      </c>
      <c r="E1481">
        <v>0.19</v>
      </c>
      <c r="F1481" t="s">
        <v>67</v>
      </c>
      <c r="G1481" t="s">
        <v>88</v>
      </c>
      <c r="H1481">
        <v>199</v>
      </c>
      <c r="I1481">
        <v>1.1299999999999999</v>
      </c>
      <c r="J1481" t="s">
        <v>106</v>
      </c>
      <c r="K1481" t="s">
        <v>67</v>
      </c>
      <c r="L1481">
        <v>0</v>
      </c>
      <c r="M1481" t="s">
        <v>116</v>
      </c>
      <c r="N1481" t="s">
        <v>107</v>
      </c>
      <c r="O1481">
        <v>-1.4</v>
      </c>
      <c r="P1481">
        <v>-1.69</v>
      </c>
      <c r="Q1481">
        <v>-1.42</v>
      </c>
      <c r="R1481" t="s">
        <v>142</v>
      </c>
      <c r="S1481">
        <v>6.1</v>
      </c>
      <c r="T1481" t="s">
        <v>65</v>
      </c>
      <c r="U1481" t="s">
        <v>1568</v>
      </c>
      <c r="V1481" t="s">
        <v>108</v>
      </c>
      <c r="W1481" t="s">
        <v>140</v>
      </c>
      <c r="X1481">
        <v>0.21</v>
      </c>
      <c r="Y1481" t="s">
        <v>67</v>
      </c>
      <c r="Z1481">
        <v>-0.99</v>
      </c>
      <c r="AA1481" t="s">
        <v>65</v>
      </c>
      <c r="AB1481" t="s">
        <v>92</v>
      </c>
      <c r="AC1481">
        <v>-1.69</v>
      </c>
      <c r="AD1481">
        <v>2021</v>
      </c>
      <c r="AE1481">
        <v>10.6</v>
      </c>
      <c r="AF1481">
        <v>21</v>
      </c>
      <c r="AG1481" t="s">
        <v>93</v>
      </c>
      <c r="AH1481" t="s">
        <v>66</v>
      </c>
      <c r="AI1481">
        <v>1536</v>
      </c>
      <c r="AJ1481">
        <v>0.64</v>
      </c>
      <c r="AK1481" t="s">
        <v>109</v>
      </c>
      <c r="AL1481">
        <v>457978</v>
      </c>
      <c r="AM1481" t="s">
        <v>1477</v>
      </c>
      <c r="AN1481" t="s">
        <v>67</v>
      </c>
      <c r="AO1481" t="s">
        <v>123</v>
      </c>
      <c r="AP1481" t="s">
        <v>124</v>
      </c>
      <c r="AQ1481" t="s">
        <v>68</v>
      </c>
      <c r="AR1481" t="s">
        <v>93</v>
      </c>
      <c r="AS1481" t="s">
        <v>67</v>
      </c>
      <c r="AT1481" t="s">
        <v>146</v>
      </c>
      <c r="AU1481" t="s">
        <v>125</v>
      </c>
      <c r="AV1481" t="s">
        <v>67</v>
      </c>
      <c r="AW1481" t="s">
        <v>126</v>
      </c>
      <c r="AX1481" t="s">
        <v>255</v>
      </c>
      <c r="AY1481" t="s">
        <v>110</v>
      </c>
      <c r="AZ1481">
        <v>1230</v>
      </c>
      <c r="BA1481" t="s">
        <v>67</v>
      </c>
      <c r="BB1481">
        <v>0</v>
      </c>
      <c r="BC1481">
        <v>0.27</v>
      </c>
      <c r="BD1481">
        <v>2.4</v>
      </c>
      <c r="BE1481">
        <v>2.4</v>
      </c>
      <c r="BF1481" t="s">
        <v>303</v>
      </c>
      <c r="BG1481" t="s">
        <v>99</v>
      </c>
      <c r="BH1481" t="s">
        <v>1352</v>
      </c>
      <c r="BI1481" t="s">
        <v>67</v>
      </c>
      <c r="BJ1481" t="s">
        <v>147</v>
      </c>
      <c r="BK1481" t="s">
        <v>67</v>
      </c>
      <c r="BL1481" t="s">
        <v>97</v>
      </c>
      <c r="BM1481" t="s">
        <v>67</v>
      </c>
      <c r="BN1481">
        <v>2.2799999999999998</v>
      </c>
      <c r="BO1481">
        <v>0.44</v>
      </c>
      <c r="BP1481">
        <v>1.3</v>
      </c>
      <c r="BQ1481" t="s">
        <v>148</v>
      </c>
      <c r="BR1481" t="s">
        <v>1569</v>
      </c>
      <c r="BS1481" t="s">
        <v>133</v>
      </c>
      <c r="BT1481" t="s">
        <v>98</v>
      </c>
      <c r="BU1481">
        <v>-1.25</v>
      </c>
      <c r="BV1481">
        <v>-1</v>
      </c>
    </row>
    <row r="1482" spans="1:74" x14ac:dyDescent="0.25">
      <c r="A1482" t="s">
        <v>140</v>
      </c>
      <c r="B1482" t="s">
        <v>103</v>
      </c>
      <c r="C1482" t="s">
        <v>141</v>
      </c>
      <c r="D1482">
        <v>2.9</v>
      </c>
      <c r="E1482">
        <v>0.25</v>
      </c>
      <c r="F1482" t="s">
        <v>67</v>
      </c>
      <c r="G1482" t="s">
        <v>88</v>
      </c>
      <c r="H1482">
        <v>199</v>
      </c>
      <c r="I1482">
        <v>1.1299999999999999</v>
      </c>
      <c r="J1482" t="s">
        <v>106</v>
      </c>
      <c r="K1482" t="s">
        <v>67</v>
      </c>
      <c r="L1482">
        <v>0</v>
      </c>
      <c r="M1482" t="s">
        <v>116</v>
      </c>
      <c r="N1482" t="s">
        <v>107</v>
      </c>
      <c r="O1482">
        <v>-1.25</v>
      </c>
      <c r="P1482">
        <v>-1.46</v>
      </c>
      <c r="Q1482">
        <v>-1.2</v>
      </c>
      <c r="R1482" t="s">
        <v>142</v>
      </c>
      <c r="S1482">
        <v>6.6</v>
      </c>
      <c r="T1482" t="s">
        <v>65</v>
      </c>
      <c r="U1482" t="s">
        <v>1570</v>
      </c>
      <c r="V1482" t="s">
        <v>108</v>
      </c>
      <c r="W1482" t="s">
        <v>140</v>
      </c>
      <c r="X1482">
        <v>0.28000000000000003</v>
      </c>
      <c r="Y1482" t="s">
        <v>67</v>
      </c>
      <c r="Z1482">
        <v>-0.81</v>
      </c>
      <c r="AA1482" t="s">
        <v>65</v>
      </c>
      <c r="AB1482" t="s">
        <v>92</v>
      </c>
      <c r="AC1482">
        <v>-1.46</v>
      </c>
      <c r="AD1482">
        <v>2021</v>
      </c>
      <c r="AE1482">
        <v>152.80000000000001</v>
      </c>
      <c r="AF1482">
        <v>306</v>
      </c>
      <c r="AG1482" t="s">
        <v>93</v>
      </c>
      <c r="AH1482" t="s">
        <v>66</v>
      </c>
      <c r="AI1482">
        <v>1536</v>
      </c>
      <c r="AJ1482">
        <v>0.69</v>
      </c>
      <c r="AK1482" t="s">
        <v>109</v>
      </c>
      <c r="AL1482">
        <v>457979</v>
      </c>
      <c r="AM1482" t="s">
        <v>1571</v>
      </c>
      <c r="AN1482" t="s">
        <v>67</v>
      </c>
      <c r="AO1482" t="s">
        <v>123</v>
      </c>
      <c r="AP1482" t="s">
        <v>124</v>
      </c>
      <c r="AQ1482" t="s">
        <v>68</v>
      </c>
      <c r="AR1482" t="s">
        <v>93</v>
      </c>
      <c r="AS1482" t="s">
        <v>67</v>
      </c>
      <c r="AT1482" t="s">
        <v>146</v>
      </c>
      <c r="AU1482" t="s">
        <v>125</v>
      </c>
      <c r="AV1482" t="s">
        <v>67</v>
      </c>
      <c r="AW1482" t="s">
        <v>126</v>
      </c>
      <c r="AX1482" t="s">
        <v>611</v>
      </c>
      <c r="AY1482" t="s">
        <v>110</v>
      </c>
      <c r="AZ1482">
        <v>113</v>
      </c>
      <c r="BA1482" t="s">
        <v>67</v>
      </c>
      <c r="BB1482">
        <v>0</v>
      </c>
      <c r="BC1482">
        <v>0.26</v>
      </c>
      <c r="BD1482">
        <v>2.4</v>
      </c>
      <c r="BE1482">
        <v>2.4</v>
      </c>
      <c r="BF1482" t="s">
        <v>70</v>
      </c>
      <c r="BG1482" t="s">
        <v>99</v>
      </c>
      <c r="BH1482" t="s">
        <v>1352</v>
      </c>
      <c r="BI1482" t="s">
        <v>67</v>
      </c>
      <c r="BJ1482" t="s">
        <v>147</v>
      </c>
      <c r="BK1482" t="s">
        <v>67</v>
      </c>
      <c r="BL1482" t="s">
        <v>97</v>
      </c>
      <c r="BM1482" t="s">
        <v>67</v>
      </c>
      <c r="BN1482">
        <v>43.17</v>
      </c>
      <c r="BO1482">
        <v>0.36</v>
      </c>
      <c r="BP1482">
        <v>1.9</v>
      </c>
      <c r="BQ1482" t="s">
        <v>148</v>
      </c>
      <c r="BR1482" t="s">
        <v>247</v>
      </c>
      <c r="BS1482" t="s">
        <v>133</v>
      </c>
      <c r="BT1482" t="s">
        <v>98</v>
      </c>
      <c r="BU1482">
        <v>-1.1000000000000001</v>
      </c>
      <c r="BV1482">
        <v>-0.85</v>
      </c>
    </row>
    <row r="1483" spans="1:74" x14ac:dyDescent="0.25">
      <c r="A1483" t="s">
        <v>140</v>
      </c>
      <c r="B1483" t="s">
        <v>103</v>
      </c>
      <c r="C1483" t="s">
        <v>141</v>
      </c>
      <c r="D1483">
        <v>4.5999999999999996</v>
      </c>
      <c r="E1483">
        <v>0.18</v>
      </c>
      <c r="F1483" t="s">
        <v>67</v>
      </c>
      <c r="G1483" t="s">
        <v>88</v>
      </c>
      <c r="H1483">
        <v>199</v>
      </c>
      <c r="I1483">
        <v>1.1299999999999999</v>
      </c>
      <c r="J1483" t="s">
        <v>106</v>
      </c>
      <c r="K1483" t="s">
        <v>67</v>
      </c>
      <c r="L1483">
        <v>0</v>
      </c>
      <c r="M1483" t="s">
        <v>116</v>
      </c>
      <c r="N1483" t="s">
        <v>107</v>
      </c>
      <c r="O1483">
        <v>-1.25</v>
      </c>
      <c r="P1483">
        <v>-1.4</v>
      </c>
      <c r="Q1483">
        <v>-1.22</v>
      </c>
      <c r="R1483" t="s">
        <v>142</v>
      </c>
      <c r="S1483">
        <v>6.3</v>
      </c>
      <c r="T1483" t="s">
        <v>65</v>
      </c>
      <c r="U1483" t="s">
        <v>1570</v>
      </c>
      <c r="V1483" t="s">
        <v>108</v>
      </c>
      <c r="W1483" t="s">
        <v>140</v>
      </c>
      <c r="X1483">
        <v>0.2</v>
      </c>
      <c r="Y1483" t="s">
        <v>67</v>
      </c>
      <c r="Z1483">
        <v>-0.81</v>
      </c>
      <c r="AA1483" t="s">
        <v>65</v>
      </c>
      <c r="AB1483" t="s">
        <v>92</v>
      </c>
      <c r="AC1483">
        <v>-1.4</v>
      </c>
      <c r="AD1483">
        <v>2021</v>
      </c>
      <c r="AE1483">
        <v>289.10000000000002</v>
      </c>
      <c r="AF1483">
        <v>578</v>
      </c>
      <c r="AG1483" t="s">
        <v>93</v>
      </c>
      <c r="AH1483" t="s">
        <v>66</v>
      </c>
      <c r="AI1483">
        <v>1536</v>
      </c>
      <c r="AJ1483">
        <v>0.61</v>
      </c>
      <c r="AK1483" t="s">
        <v>109</v>
      </c>
      <c r="AL1483">
        <v>457980</v>
      </c>
      <c r="AM1483" t="s">
        <v>1571</v>
      </c>
      <c r="AN1483" t="s">
        <v>67</v>
      </c>
      <c r="AO1483" t="s">
        <v>123</v>
      </c>
      <c r="AP1483" t="s">
        <v>124</v>
      </c>
      <c r="AQ1483" t="s">
        <v>68</v>
      </c>
      <c r="AR1483" t="s">
        <v>93</v>
      </c>
      <c r="AS1483" t="s">
        <v>67</v>
      </c>
      <c r="AT1483" t="s">
        <v>146</v>
      </c>
      <c r="AU1483" t="s">
        <v>125</v>
      </c>
      <c r="AV1483" t="s">
        <v>67</v>
      </c>
      <c r="AW1483" t="s">
        <v>126</v>
      </c>
      <c r="AX1483" t="s">
        <v>240</v>
      </c>
      <c r="AY1483" t="s">
        <v>110</v>
      </c>
      <c r="AZ1483">
        <v>114</v>
      </c>
      <c r="BA1483" t="s">
        <v>67</v>
      </c>
      <c r="BB1483">
        <v>0</v>
      </c>
      <c r="BC1483">
        <v>0.18</v>
      </c>
      <c r="BD1483">
        <v>2.4</v>
      </c>
      <c r="BE1483">
        <v>2.4</v>
      </c>
      <c r="BF1483" t="s">
        <v>70</v>
      </c>
      <c r="BG1483" t="s">
        <v>99</v>
      </c>
      <c r="BH1483" t="s">
        <v>1352</v>
      </c>
      <c r="BI1483" t="s">
        <v>67</v>
      </c>
      <c r="BJ1483" t="s">
        <v>147</v>
      </c>
      <c r="BK1483" t="s">
        <v>67</v>
      </c>
      <c r="BL1483" t="s">
        <v>97</v>
      </c>
      <c r="BM1483" t="s">
        <v>67</v>
      </c>
      <c r="BN1483">
        <v>58.79</v>
      </c>
      <c r="BO1483">
        <v>0.3</v>
      </c>
      <c r="BP1483">
        <v>1.6</v>
      </c>
      <c r="BQ1483" t="s">
        <v>148</v>
      </c>
      <c r="BR1483" t="s">
        <v>247</v>
      </c>
      <c r="BS1483" t="s">
        <v>133</v>
      </c>
      <c r="BT1483" t="s">
        <v>98</v>
      </c>
      <c r="BU1483">
        <v>-1.1000000000000001</v>
      </c>
      <c r="BV1483">
        <v>-0.85</v>
      </c>
    </row>
    <row r="1484" spans="1:74" x14ac:dyDescent="0.25">
      <c r="A1484" t="s">
        <v>170</v>
      </c>
      <c r="B1484" t="s">
        <v>171</v>
      </c>
      <c r="C1484" t="s">
        <v>165</v>
      </c>
      <c r="D1484">
        <v>1.5</v>
      </c>
      <c r="E1484">
        <v>0.17</v>
      </c>
      <c r="F1484" t="s">
        <v>67</v>
      </c>
      <c r="G1484" t="s">
        <v>111</v>
      </c>
      <c r="H1484">
        <v>199</v>
      </c>
      <c r="I1484">
        <v>1.1299999999999999</v>
      </c>
      <c r="J1484" t="s">
        <v>106</v>
      </c>
      <c r="K1484" t="s">
        <v>67</v>
      </c>
      <c r="L1484">
        <v>0</v>
      </c>
      <c r="M1484" t="s">
        <v>116</v>
      </c>
      <c r="N1484" t="s">
        <v>107</v>
      </c>
      <c r="O1484">
        <v>-1.4</v>
      </c>
      <c r="P1484">
        <v>-1.62</v>
      </c>
      <c r="Q1484">
        <v>-1.31</v>
      </c>
      <c r="R1484" t="s">
        <v>142</v>
      </c>
      <c r="S1484">
        <v>4.9000000000000004</v>
      </c>
      <c r="T1484" t="s">
        <v>65</v>
      </c>
      <c r="U1484" t="s">
        <v>1572</v>
      </c>
      <c r="V1484" t="s">
        <v>108</v>
      </c>
      <c r="W1484" t="s">
        <v>170</v>
      </c>
      <c r="X1484">
        <v>0.19</v>
      </c>
      <c r="Y1484" t="s">
        <v>67</v>
      </c>
      <c r="Z1484">
        <v>-0.98</v>
      </c>
      <c r="AA1484" t="s">
        <v>65</v>
      </c>
      <c r="AB1484" t="s">
        <v>92</v>
      </c>
      <c r="AC1484">
        <v>-1.62</v>
      </c>
      <c r="AD1484">
        <v>2021</v>
      </c>
      <c r="AE1484">
        <v>123.9</v>
      </c>
      <c r="AF1484">
        <v>248</v>
      </c>
      <c r="AG1484" t="s">
        <v>93</v>
      </c>
      <c r="AH1484" t="s">
        <v>66</v>
      </c>
      <c r="AI1484">
        <v>1536</v>
      </c>
      <c r="AJ1484">
        <v>0.52</v>
      </c>
      <c r="AK1484" t="s">
        <v>109</v>
      </c>
      <c r="AL1484">
        <v>457981</v>
      </c>
      <c r="AM1484" t="s">
        <v>649</v>
      </c>
      <c r="AN1484" t="s">
        <v>67</v>
      </c>
      <c r="AO1484" t="s">
        <v>123</v>
      </c>
      <c r="AP1484" t="s">
        <v>124</v>
      </c>
      <c r="AQ1484" t="s">
        <v>68</v>
      </c>
      <c r="AR1484" t="s">
        <v>93</v>
      </c>
      <c r="AS1484" t="s">
        <v>67</v>
      </c>
      <c r="AT1484" t="s">
        <v>146</v>
      </c>
      <c r="AU1484" t="s">
        <v>125</v>
      </c>
      <c r="AV1484" t="s">
        <v>67</v>
      </c>
      <c r="AW1484" t="s">
        <v>126</v>
      </c>
      <c r="AX1484" t="s">
        <v>198</v>
      </c>
      <c r="AY1484" t="s">
        <v>110</v>
      </c>
      <c r="AZ1484">
        <v>962</v>
      </c>
      <c r="BA1484" t="s">
        <v>67</v>
      </c>
      <c r="BB1484">
        <v>0</v>
      </c>
      <c r="BC1484">
        <v>0.31</v>
      </c>
      <c r="BD1484">
        <v>1.9</v>
      </c>
      <c r="BE1484">
        <v>1.9</v>
      </c>
      <c r="BF1484" t="s">
        <v>128</v>
      </c>
      <c r="BG1484" t="s">
        <v>128</v>
      </c>
      <c r="BH1484" t="s">
        <v>1352</v>
      </c>
      <c r="BI1484" t="s">
        <v>67</v>
      </c>
      <c r="BJ1484" t="s">
        <v>147</v>
      </c>
      <c r="BK1484" t="s">
        <v>67</v>
      </c>
      <c r="BL1484" t="s">
        <v>130</v>
      </c>
      <c r="BM1484" t="s">
        <v>67</v>
      </c>
      <c r="BN1484">
        <v>23.8</v>
      </c>
      <c r="BO1484">
        <v>0.37</v>
      </c>
      <c r="BP1484">
        <v>1.2</v>
      </c>
      <c r="BQ1484" t="s">
        <v>148</v>
      </c>
      <c r="BR1484" t="s">
        <v>1573</v>
      </c>
      <c r="BS1484" t="s">
        <v>133</v>
      </c>
      <c r="BT1484" t="s">
        <v>98</v>
      </c>
      <c r="BU1484">
        <v>-1.25</v>
      </c>
      <c r="BV1484">
        <v>-1</v>
      </c>
    </row>
    <row r="1485" spans="1:74" x14ac:dyDescent="0.25">
      <c r="A1485" t="s">
        <v>170</v>
      </c>
      <c r="B1485" t="s">
        <v>171</v>
      </c>
      <c r="C1485" t="s">
        <v>165</v>
      </c>
      <c r="D1485">
        <v>2</v>
      </c>
      <c r="E1485">
        <v>0.18</v>
      </c>
      <c r="F1485" t="s">
        <v>67</v>
      </c>
      <c r="G1485" t="s">
        <v>111</v>
      </c>
      <c r="H1485">
        <v>199</v>
      </c>
      <c r="I1485">
        <v>1.1299999999999999</v>
      </c>
      <c r="J1485" t="s">
        <v>106</v>
      </c>
      <c r="K1485" t="s">
        <v>67</v>
      </c>
      <c r="L1485">
        <v>0</v>
      </c>
      <c r="M1485" t="s">
        <v>116</v>
      </c>
      <c r="N1485" t="s">
        <v>107</v>
      </c>
      <c r="O1485">
        <v>-1.4</v>
      </c>
      <c r="P1485">
        <v>-1.62</v>
      </c>
      <c r="Q1485">
        <v>-1.36</v>
      </c>
      <c r="R1485" t="s">
        <v>142</v>
      </c>
      <c r="S1485">
        <v>5.3</v>
      </c>
      <c r="T1485" t="s">
        <v>65</v>
      </c>
      <c r="U1485" t="s">
        <v>1572</v>
      </c>
      <c r="V1485" t="s">
        <v>108</v>
      </c>
      <c r="W1485" t="s">
        <v>170</v>
      </c>
      <c r="X1485">
        <v>0.2</v>
      </c>
      <c r="Y1485" t="s">
        <v>67</v>
      </c>
      <c r="Z1485">
        <v>-0.94</v>
      </c>
      <c r="AA1485" t="s">
        <v>65</v>
      </c>
      <c r="AB1485" t="s">
        <v>92</v>
      </c>
      <c r="AC1485">
        <v>-1.62</v>
      </c>
      <c r="AD1485">
        <v>2021</v>
      </c>
      <c r="AE1485">
        <v>122.7</v>
      </c>
      <c r="AF1485">
        <v>245</v>
      </c>
      <c r="AG1485" t="s">
        <v>93</v>
      </c>
      <c r="AH1485" t="s">
        <v>66</v>
      </c>
      <c r="AI1485">
        <v>1536</v>
      </c>
      <c r="AJ1485">
        <v>0.69</v>
      </c>
      <c r="AK1485" t="s">
        <v>109</v>
      </c>
      <c r="AL1485">
        <v>457982</v>
      </c>
      <c r="AM1485" t="s">
        <v>649</v>
      </c>
      <c r="AN1485" t="s">
        <v>67</v>
      </c>
      <c r="AO1485" t="s">
        <v>123</v>
      </c>
      <c r="AP1485" t="s">
        <v>124</v>
      </c>
      <c r="AQ1485" t="s">
        <v>68</v>
      </c>
      <c r="AR1485" t="s">
        <v>93</v>
      </c>
      <c r="AS1485" t="s">
        <v>67</v>
      </c>
      <c r="AT1485" t="s">
        <v>146</v>
      </c>
      <c r="AU1485" t="s">
        <v>125</v>
      </c>
      <c r="AV1485" t="s">
        <v>67</v>
      </c>
      <c r="AW1485" t="s">
        <v>126</v>
      </c>
      <c r="AX1485" t="s">
        <v>198</v>
      </c>
      <c r="AY1485" t="s">
        <v>110</v>
      </c>
      <c r="AZ1485">
        <v>963</v>
      </c>
      <c r="BA1485" t="s">
        <v>67</v>
      </c>
      <c r="BB1485">
        <v>0</v>
      </c>
      <c r="BC1485">
        <v>0.26</v>
      </c>
      <c r="BD1485">
        <v>1.9</v>
      </c>
      <c r="BE1485">
        <v>1.9</v>
      </c>
      <c r="BF1485" t="s">
        <v>128</v>
      </c>
      <c r="BG1485" t="s">
        <v>128</v>
      </c>
      <c r="BH1485" t="s">
        <v>1352</v>
      </c>
      <c r="BI1485" t="s">
        <v>67</v>
      </c>
      <c r="BJ1485" t="s">
        <v>147</v>
      </c>
      <c r="BK1485" t="s">
        <v>67</v>
      </c>
      <c r="BL1485" t="s">
        <v>130</v>
      </c>
      <c r="BM1485" t="s">
        <v>67</v>
      </c>
      <c r="BN1485">
        <v>24.95</v>
      </c>
      <c r="BO1485">
        <v>0.37</v>
      </c>
      <c r="BP1485">
        <v>1.6</v>
      </c>
      <c r="BQ1485" t="s">
        <v>148</v>
      </c>
      <c r="BR1485" t="s">
        <v>1573</v>
      </c>
      <c r="BS1485" t="s">
        <v>133</v>
      </c>
      <c r="BT1485" t="s">
        <v>98</v>
      </c>
      <c r="BU1485">
        <v>-1.25</v>
      </c>
      <c r="BV1485">
        <v>-1</v>
      </c>
    </row>
    <row r="1486" spans="1:74" x14ac:dyDescent="0.25">
      <c r="A1486" t="s">
        <v>170</v>
      </c>
      <c r="B1486" t="s">
        <v>171</v>
      </c>
      <c r="C1486" t="s">
        <v>165</v>
      </c>
      <c r="D1486">
        <v>3.4</v>
      </c>
      <c r="E1486">
        <v>0.14000000000000001</v>
      </c>
      <c r="F1486" t="s">
        <v>67</v>
      </c>
      <c r="G1486" t="s">
        <v>73</v>
      </c>
      <c r="H1486">
        <v>199</v>
      </c>
      <c r="I1486">
        <v>1.1299999999999999</v>
      </c>
      <c r="J1486" t="s">
        <v>106</v>
      </c>
      <c r="K1486" t="s">
        <v>67</v>
      </c>
      <c r="L1486">
        <v>0</v>
      </c>
      <c r="M1486" t="s">
        <v>116</v>
      </c>
      <c r="N1486" t="s">
        <v>315</v>
      </c>
      <c r="O1486">
        <v>-1.4</v>
      </c>
      <c r="P1486">
        <v>-1.63</v>
      </c>
      <c r="Q1486">
        <v>-1.35</v>
      </c>
      <c r="R1486" t="s">
        <v>142</v>
      </c>
      <c r="S1486">
        <v>5.4</v>
      </c>
      <c r="T1486" t="s">
        <v>65</v>
      </c>
      <c r="U1486" t="s">
        <v>1574</v>
      </c>
      <c r="V1486" t="s">
        <v>108</v>
      </c>
      <c r="W1486" t="s">
        <v>170</v>
      </c>
      <c r="X1486">
        <v>0.16</v>
      </c>
      <c r="Y1486" t="s">
        <v>67</v>
      </c>
      <c r="Z1486">
        <v>-0.98</v>
      </c>
      <c r="AA1486" t="s">
        <v>65</v>
      </c>
      <c r="AB1486" t="s">
        <v>316</v>
      </c>
      <c r="AC1486">
        <v>-1.63</v>
      </c>
      <c r="AD1486">
        <v>2021</v>
      </c>
      <c r="AE1486">
        <v>308.10000000000002</v>
      </c>
      <c r="AF1486">
        <v>616</v>
      </c>
      <c r="AG1486" t="s">
        <v>93</v>
      </c>
      <c r="AH1486" t="s">
        <v>66</v>
      </c>
      <c r="AI1486">
        <v>1536</v>
      </c>
      <c r="AJ1486">
        <v>0.4</v>
      </c>
      <c r="AK1486" t="s">
        <v>109</v>
      </c>
      <c r="AL1486">
        <v>457983</v>
      </c>
      <c r="AM1486" t="s">
        <v>768</v>
      </c>
      <c r="AN1486" t="s">
        <v>67</v>
      </c>
      <c r="AO1486" t="s">
        <v>123</v>
      </c>
      <c r="AP1486" t="s">
        <v>124</v>
      </c>
      <c r="AQ1486" t="s">
        <v>68</v>
      </c>
      <c r="AR1486" t="s">
        <v>93</v>
      </c>
      <c r="AS1486" t="s">
        <v>67</v>
      </c>
      <c r="AT1486" t="s">
        <v>146</v>
      </c>
      <c r="AU1486" t="s">
        <v>125</v>
      </c>
      <c r="AV1486" t="s">
        <v>67</v>
      </c>
      <c r="AW1486" t="s">
        <v>126</v>
      </c>
      <c r="AX1486" t="s">
        <v>469</v>
      </c>
      <c r="AY1486" t="s">
        <v>110</v>
      </c>
      <c r="AZ1486">
        <v>622</v>
      </c>
      <c r="BA1486" t="s">
        <v>67</v>
      </c>
      <c r="BB1486">
        <v>0</v>
      </c>
      <c r="BC1486">
        <v>0.28000000000000003</v>
      </c>
      <c r="BD1486">
        <v>2.2000000000000002</v>
      </c>
      <c r="BE1486">
        <v>2.2000000000000002</v>
      </c>
      <c r="BF1486" t="s">
        <v>303</v>
      </c>
      <c r="BG1486" t="s">
        <v>99</v>
      </c>
      <c r="BH1486" t="s">
        <v>1352</v>
      </c>
      <c r="BI1486" t="s">
        <v>67</v>
      </c>
      <c r="BJ1486" t="s">
        <v>147</v>
      </c>
      <c r="BK1486" t="s">
        <v>67</v>
      </c>
      <c r="BL1486" t="s">
        <v>179</v>
      </c>
      <c r="BM1486" t="s">
        <v>67</v>
      </c>
      <c r="BN1486">
        <v>48.74</v>
      </c>
      <c r="BO1486">
        <v>0.38</v>
      </c>
      <c r="BP1486">
        <v>1.1000000000000001</v>
      </c>
      <c r="BQ1486" t="s">
        <v>148</v>
      </c>
      <c r="BR1486" t="s">
        <v>1575</v>
      </c>
      <c r="BS1486" t="s">
        <v>133</v>
      </c>
      <c r="BT1486" t="s">
        <v>98</v>
      </c>
      <c r="BU1486">
        <v>-1.25</v>
      </c>
      <c r="BV1486">
        <v>-1</v>
      </c>
    </row>
    <row r="1487" spans="1:74" x14ac:dyDescent="0.25">
      <c r="A1487" t="s">
        <v>115</v>
      </c>
      <c r="B1487" t="s">
        <v>115</v>
      </c>
      <c r="C1487" t="s">
        <v>115</v>
      </c>
      <c r="D1487">
        <v>0.6</v>
      </c>
      <c r="E1487">
        <v>0.14000000000000001</v>
      </c>
      <c r="F1487" t="s">
        <v>67</v>
      </c>
      <c r="G1487" t="s">
        <v>73</v>
      </c>
      <c r="H1487">
        <v>199</v>
      </c>
      <c r="I1487">
        <v>1.1299999999999999</v>
      </c>
      <c r="J1487" t="s">
        <v>106</v>
      </c>
      <c r="K1487" t="s">
        <v>67</v>
      </c>
      <c r="L1487">
        <v>0</v>
      </c>
      <c r="M1487" t="s">
        <v>116</v>
      </c>
      <c r="N1487" t="s">
        <v>315</v>
      </c>
      <c r="O1487">
        <v>-1.4</v>
      </c>
      <c r="P1487">
        <v>-1.63</v>
      </c>
      <c r="Q1487">
        <v>-1.35</v>
      </c>
      <c r="R1487" t="s">
        <v>142</v>
      </c>
      <c r="S1487">
        <v>5.4</v>
      </c>
      <c r="T1487" t="s">
        <v>65</v>
      </c>
      <c r="U1487" t="s">
        <v>1574</v>
      </c>
      <c r="V1487" t="s">
        <v>108</v>
      </c>
      <c r="W1487" t="s">
        <v>115</v>
      </c>
      <c r="X1487">
        <v>0.16</v>
      </c>
      <c r="Y1487" t="s">
        <v>67</v>
      </c>
      <c r="Z1487">
        <v>-0.98</v>
      </c>
      <c r="AA1487" t="s">
        <v>65</v>
      </c>
      <c r="AB1487" t="s">
        <v>316</v>
      </c>
      <c r="AC1487">
        <v>-1.63</v>
      </c>
      <c r="AD1487">
        <v>2021</v>
      </c>
      <c r="AE1487">
        <v>54.6</v>
      </c>
      <c r="AF1487">
        <v>109</v>
      </c>
      <c r="AG1487" t="s">
        <v>93</v>
      </c>
      <c r="AH1487" t="s">
        <v>66</v>
      </c>
      <c r="AI1487">
        <v>1536</v>
      </c>
      <c r="AJ1487">
        <v>0.4</v>
      </c>
      <c r="AK1487" t="s">
        <v>109</v>
      </c>
      <c r="AL1487">
        <v>457984</v>
      </c>
      <c r="AM1487" t="s">
        <v>768</v>
      </c>
      <c r="AN1487" t="s">
        <v>67</v>
      </c>
      <c r="AO1487" t="s">
        <v>123</v>
      </c>
      <c r="AP1487" t="s">
        <v>124</v>
      </c>
      <c r="AQ1487" t="s">
        <v>68</v>
      </c>
      <c r="AR1487" t="s">
        <v>93</v>
      </c>
      <c r="AS1487" t="s">
        <v>67</v>
      </c>
      <c r="AT1487" t="s">
        <v>146</v>
      </c>
      <c r="AU1487" t="s">
        <v>125</v>
      </c>
      <c r="AV1487" t="s">
        <v>67</v>
      </c>
      <c r="AW1487" t="s">
        <v>126</v>
      </c>
      <c r="AX1487" t="s">
        <v>469</v>
      </c>
      <c r="AY1487" t="s">
        <v>110</v>
      </c>
      <c r="AZ1487">
        <v>622</v>
      </c>
      <c r="BA1487" t="s">
        <v>67</v>
      </c>
      <c r="BB1487">
        <v>0</v>
      </c>
      <c r="BC1487">
        <v>0.28000000000000003</v>
      </c>
      <c r="BD1487">
        <v>2.2000000000000002</v>
      </c>
      <c r="BE1487">
        <v>2.2000000000000002</v>
      </c>
      <c r="BF1487" t="s">
        <v>303</v>
      </c>
      <c r="BG1487" t="s">
        <v>99</v>
      </c>
      <c r="BH1487" t="s">
        <v>1352</v>
      </c>
      <c r="BI1487" t="s">
        <v>67</v>
      </c>
      <c r="BJ1487" t="s">
        <v>147</v>
      </c>
      <c r="BK1487" t="s">
        <v>67</v>
      </c>
      <c r="BL1487" t="s">
        <v>179</v>
      </c>
      <c r="BM1487" t="s">
        <v>67</v>
      </c>
      <c r="BN1487">
        <v>8.64</v>
      </c>
      <c r="BO1487">
        <v>0.38</v>
      </c>
      <c r="BP1487">
        <v>1.1000000000000001</v>
      </c>
      <c r="BQ1487" t="s">
        <v>148</v>
      </c>
      <c r="BR1487" t="s">
        <v>1575</v>
      </c>
      <c r="BS1487" t="s">
        <v>133</v>
      </c>
      <c r="BT1487" t="s">
        <v>98</v>
      </c>
      <c r="BU1487">
        <v>-1.25</v>
      </c>
      <c r="BV1487">
        <v>-1</v>
      </c>
    </row>
    <row r="1488" spans="1:74" x14ac:dyDescent="0.25">
      <c r="A1488" t="s">
        <v>170</v>
      </c>
      <c r="B1488" t="s">
        <v>171</v>
      </c>
      <c r="C1488" t="s">
        <v>165</v>
      </c>
      <c r="D1488">
        <v>0.8</v>
      </c>
      <c r="E1488">
        <v>0.08</v>
      </c>
      <c r="F1488" t="s">
        <v>67</v>
      </c>
      <c r="G1488" t="s">
        <v>73</v>
      </c>
      <c r="H1488">
        <v>199</v>
      </c>
      <c r="I1488">
        <v>1.1299999999999999</v>
      </c>
      <c r="J1488" t="s">
        <v>89</v>
      </c>
      <c r="K1488" t="s">
        <v>67</v>
      </c>
      <c r="L1488">
        <v>0</v>
      </c>
      <c r="M1488" t="s">
        <v>116</v>
      </c>
      <c r="N1488" t="s">
        <v>160</v>
      </c>
      <c r="O1488">
        <v>-1.25</v>
      </c>
      <c r="P1488">
        <v>-1.28</v>
      </c>
      <c r="Q1488">
        <v>-1.24</v>
      </c>
      <c r="R1488" t="s">
        <v>142</v>
      </c>
      <c r="S1488">
        <v>6.5</v>
      </c>
      <c r="T1488" t="s">
        <v>65</v>
      </c>
      <c r="U1488" t="s">
        <v>1576</v>
      </c>
      <c r="V1488" t="s">
        <v>144</v>
      </c>
      <c r="W1488" t="s">
        <v>170</v>
      </c>
      <c r="X1488">
        <v>0.09</v>
      </c>
      <c r="Y1488" t="s">
        <v>67</v>
      </c>
      <c r="Z1488">
        <v>-0.82</v>
      </c>
      <c r="AA1488" t="s">
        <v>65</v>
      </c>
      <c r="AB1488" t="s">
        <v>100</v>
      </c>
      <c r="AC1488">
        <v>-1.28</v>
      </c>
      <c r="AD1488">
        <v>2021</v>
      </c>
      <c r="AE1488">
        <v>44</v>
      </c>
      <c r="AF1488">
        <v>88</v>
      </c>
      <c r="AG1488" t="s">
        <v>93</v>
      </c>
      <c r="AH1488" t="s">
        <v>66</v>
      </c>
      <c r="AI1488">
        <v>1536</v>
      </c>
      <c r="AJ1488">
        <v>0.59</v>
      </c>
      <c r="AK1488" t="s">
        <v>109</v>
      </c>
      <c r="AL1488">
        <v>457985</v>
      </c>
      <c r="AM1488" t="s">
        <v>700</v>
      </c>
      <c r="AN1488" t="s">
        <v>67</v>
      </c>
      <c r="AO1488" t="s">
        <v>123</v>
      </c>
      <c r="AP1488" t="s">
        <v>124</v>
      </c>
      <c r="AQ1488" t="s">
        <v>68</v>
      </c>
      <c r="AR1488" t="s">
        <v>93</v>
      </c>
      <c r="AS1488" t="s">
        <v>67</v>
      </c>
      <c r="AT1488" t="s">
        <v>146</v>
      </c>
      <c r="AU1488" t="s">
        <v>125</v>
      </c>
      <c r="AV1488" t="s">
        <v>67</v>
      </c>
      <c r="AW1488" t="s">
        <v>126</v>
      </c>
      <c r="AX1488" t="s">
        <v>240</v>
      </c>
      <c r="AY1488" t="s">
        <v>110</v>
      </c>
      <c r="AZ1488">
        <v>235</v>
      </c>
      <c r="BA1488" t="s">
        <v>67</v>
      </c>
      <c r="BB1488">
        <v>0</v>
      </c>
      <c r="BC1488">
        <v>0.04</v>
      </c>
      <c r="BD1488">
        <v>2.4</v>
      </c>
      <c r="BE1488">
        <v>2.4</v>
      </c>
      <c r="BF1488" t="s">
        <v>128</v>
      </c>
      <c r="BG1488" t="s">
        <v>128</v>
      </c>
      <c r="BH1488" t="s">
        <v>1352</v>
      </c>
      <c r="BI1488" t="s">
        <v>67</v>
      </c>
      <c r="BJ1488" t="s">
        <v>147</v>
      </c>
      <c r="BK1488" t="s">
        <v>67</v>
      </c>
      <c r="BL1488" t="s">
        <v>130</v>
      </c>
      <c r="BM1488" t="s">
        <v>67</v>
      </c>
      <c r="BN1488">
        <v>3.98</v>
      </c>
      <c r="BO1488">
        <v>0.18</v>
      </c>
      <c r="BP1488">
        <v>1.8</v>
      </c>
      <c r="BQ1488" t="s">
        <v>148</v>
      </c>
      <c r="BR1488" t="s">
        <v>1577</v>
      </c>
      <c r="BS1488" t="s">
        <v>133</v>
      </c>
      <c r="BT1488" t="s">
        <v>98</v>
      </c>
      <c r="BU1488">
        <v>-1.1000000000000001</v>
      </c>
      <c r="BV1488">
        <v>-0.85</v>
      </c>
    </row>
    <row r="1489" spans="1:74" x14ac:dyDescent="0.25">
      <c r="A1489" t="s">
        <v>170</v>
      </c>
      <c r="B1489" t="s">
        <v>171</v>
      </c>
      <c r="C1489" t="s">
        <v>165</v>
      </c>
      <c r="D1489">
        <v>1.8</v>
      </c>
      <c r="E1489">
        <v>0.08</v>
      </c>
      <c r="F1489" t="s">
        <v>67</v>
      </c>
      <c r="G1489" t="s">
        <v>105</v>
      </c>
      <c r="H1489">
        <v>199</v>
      </c>
      <c r="I1489">
        <v>1.1299999999999999</v>
      </c>
      <c r="J1489" t="s">
        <v>106</v>
      </c>
      <c r="K1489" t="s">
        <v>67</v>
      </c>
      <c r="L1489">
        <v>0</v>
      </c>
      <c r="M1489" t="s">
        <v>116</v>
      </c>
      <c r="N1489" t="s">
        <v>107</v>
      </c>
      <c r="O1489">
        <v>-1.25</v>
      </c>
      <c r="P1489">
        <v>-1.28</v>
      </c>
      <c r="Q1489">
        <v>-1.24</v>
      </c>
      <c r="R1489" t="s">
        <v>142</v>
      </c>
      <c r="S1489">
        <v>6.5</v>
      </c>
      <c r="T1489" t="s">
        <v>65</v>
      </c>
      <c r="U1489" t="s">
        <v>1576</v>
      </c>
      <c r="V1489" t="s">
        <v>108</v>
      </c>
      <c r="W1489" t="s">
        <v>170</v>
      </c>
      <c r="X1489">
        <v>0.09</v>
      </c>
      <c r="Y1489" t="s">
        <v>67</v>
      </c>
      <c r="Z1489">
        <v>-0.82</v>
      </c>
      <c r="AA1489" t="s">
        <v>65</v>
      </c>
      <c r="AB1489" t="s">
        <v>92</v>
      </c>
      <c r="AC1489">
        <v>-1.28</v>
      </c>
      <c r="AD1489">
        <v>2021</v>
      </c>
      <c r="AE1489">
        <v>97.4</v>
      </c>
      <c r="AF1489">
        <v>195</v>
      </c>
      <c r="AG1489" t="s">
        <v>93</v>
      </c>
      <c r="AH1489" t="s">
        <v>66</v>
      </c>
      <c r="AI1489">
        <v>1536</v>
      </c>
      <c r="AJ1489">
        <v>0.59</v>
      </c>
      <c r="AK1489" t="s">
        <v>109</v>
      </c>
      <c r="AL1489">
        <v>457986</v>
      </c>
      <c r="AM1489" t="s">
        <v>700</v>
      </c>
      <c r="AN1489" t="s">
        <v>67</v>
      </c>
      <c r="AO1489" t="s">
        <v>123</v>
      </c>
      <c r="AP1489" t="s">
        <v>124</v>
      </c>
      <c r="AQ1489" t="s">
        <v>68</v>
      </c>
      <c r="AR1489" t="s">
        <v>93</v>
      </c>
      <c r="AS1489" t="s">
        <v>67</v>
      </c>
      <c r="AT1489" t="s">
        <v>146</v>
      </c>
      <c r="AU1489" t="s">
        <v>125</v>
      </c>
      <c r="AV1489" t="s">
        <v>67</v>
      </c>
      <c r="AW1489" t="s">
        <v>126</v>
      </c>
      <c r="AX1489" t="s">
        <v>240</v>
      </c>
      <c r="AY1489" t="s">
        <v>110</v>
      </c>
      <c r="AZ1489">
        <v>235</v>
      </c>
      <c r="BA1489" t="s">
        <v>67</v>
      </c>
      <c r="BB1489">
        <v>0</v>
      </c>
      <c r="BC1489">
        <v>0.04</v>
      </c>
      <c r="BD1489">
        <v>2.4</v>
      </c>
      <c r="BE1489">
        <v>2.4</v>
      </c>
      <c r="BF1489" t="s">
        <v>128</v>
      </c>
      <c r="BG1489" t="s">
        <v>128</v>
      </c>
      <c r="BH1489" t="s">
        <v>1352</v>
      </c>
      <c r="BI1489" t="s">
        <v>67</v>
      </c>
      <c r="BJ1489" t="s">
        <v>147</v>
      </c>
      <c r="BK1489" t="s">
        <v>67</v>
      </c>
      <c r="BL1489" t="s">
        <v>130</v>
      </c>
      <c r="BM1489" t="s">
        <v>67</v>
      </c>
      <c r="BN1489">
        <v>8.8000000000000007</v>
      </c>
      <c r="BO1489">
        <v>0.18</v>
      </c>
      <c r="BP1489">
        <v>1.8</v>
      </c>
      <c r="BQ1489" t="s">
        <v>148</v>
      </c>
      <c r="BR1489" t="s">
        <v>1577</v>
      </c>
      <c r="BS1489" t="s">
        <v>133</v>
      </c>
      <c r="BT1489" t="s">
        <v>98</v>
      </c>
      <c r="BU1489">
        <v>-1.1000000000000001</v>
      </c>
      <c r="BV1489">
        <v>-0.85</v>
      </c>
    </row>
    <row r="1490" spans="1:74" x14ac:dyDescent="0.25">
      <c r="A1490" t="s">
        <v>1566</v>
      </c>
      <c r="B1490" t="s">
        <v>153</v>
      </c>
      <c r="C1490" t="s">
        <v>165</v>
      </c>
      <c r="D1490">
        <v>1.3</v>
      </c>
      <c r="E1490">
        <v>0.15</v>
      </c>
      <c r="F1490" t="s">
        <v>67</v>
      </c>
      <c r="G1490" t="s">
        <v>73</v>
      </c>
      <c r="H1490">
        <v>199</v>
      </c>
      <c r="I1490">
        <v>1.1299999999999999</v>
      </c>
      <c r="J1490" t="s">
        <v>106</v>
      </c>
      <c r="K1490" t="s">
        <v>67</v>
      </c>
      <c r="L1490">
        <v>1</v>
      </c>
      <c r="M1490" t="s">
        <v>116</v>
      </c>
      <c r="N1490" t="s">
        <v>315</v>
      </c>
      <c r="O1490">
        <v>-1.2</v>
      </c>
      <c r="P1490">
        <v>-1.64</v>
      </c>
      <c r="Q1490">
        <v>-1.36</v>
      </c>
      <c r="R1490" t="s">
        <v>142</v>
      </c>
      <c r="S1490">
        <v>4.7</v>
      </c>
      <c r="T1490" t="s">
        <v>65</v>
      </c>
      <c r="U1490" t="s">
        <v>1578</v>
      </c>
      <c r="V1490" t="s">
        <v>108</v>
      </c>
      <c r="W1490" t="s">
        <v>1566</v>
      </c>
      <c r="X1490">
        <v>0.17</v>
      </c>
      <c r="Y1490" t="s">
        <v>67</v>
      </c>
      <c r="Z1490">
        <v>-0.98</v>
      </c>
      <c r="AA1490" t="s">
        <v>65</v>
      </c>
      <c r="AB1490" t="s">
        <v>316</v>
      </c>
      <c r="AC1490">
        <v>-1.64</v>
      </c>
      <c r="AD1490">
        <v>2021</v>
      </c>
      <c r="AE1490">
        <v>105.6</v>
      </c>
      <c r="AF1490">
        <v>211</v>
      </c>
      <c r="AG1490" t="s">
        <v>93</v>
      </c>
      <c r="AH1490" t="s">
        <v>66</v>
      </c>
      <c r="AI1490">
        <v>1536</v>
      </c>
      <c r="AJ1490">
        <v>0.51</v>
      </c>
      <c r="AK1490" t="s">
        <v>109</v>
      </c>
      <c r="AL1490">
        <v>457988</v>
      </c>
      <c r="AM1490" t="s">
        <v>1104</v>
      </c>
      <c r="AN1490" t="s">
        <v>67</v>
      </c>
      <c r="AO1490" t="s">
        <v>123</v>
      </c>
      <c r="AP1490" t="s">
        <v>124</v>
      </c>
      <c r="AQ1490" t="s">
        <v>68</v>
      </c>
      <c r="AR1490" t="s">
        <v>93</v>
      </c>
      <c r="AS1490" t="s">
        <v>67</v>
      </c>
      <c r="AT1490" t="s">
        <v>146</v>
      </c>
      <c r="AU1490" t="s">
        <v>125</v>
      </c>
      <c r="AV1490" t="s">
        <v>67</v>
      </c>
      <c r="AW1490" t="s">
        <v>126</v>
      </c>
      <c r="AX1490" t="s">
        <v>470</v>
      </c>
      <c r="AY1490" t="s">
        <v>110</v>
      </c>
      <c r="AZ1490">
        <v>677</v>
      </c>
      <c r="BA1490" t="s">
        <v>67</v>
      </c>
      <c r="BB1490">
        <v>0</v>
      </c>
      <c r="BC1490">
        <v>0.28000000000000003</v>
      </c>
      <c r="BD1490">
        <v>1.8</v>
      </c>
      <c r="BE1490">
        <v>1.8</v>
      </c>
      <c r="BF1490" t="s">
        <v>303</v>
      </c>
      <c r="BG1490" t="s">
        <v>99</v>
      </c>
      <c r="BH1490" t="s">
        <v>1352</v>
      </c>
      <c r="BI1490" t="s">
        <v>67</v>
      </c>
      <c r="BJ1490" t="s">
        <v>147</v>
      </c>
      <c r="BK1490" t="s">
        <v>67</v>
      </c>
      <c r="BL1490" t="s">
        <v>179</v>
      </c>
      <c r="BM1490" t="s">
        <v>67</v>
      </c>
      <c r="BN1490">
        <v>17.91</v>
      </c>
      <c r="BO1490">
        <v>0.39</v>
      </c>
      <c r="BP1490">
        <v>1.2</v>
      </c>
      <c r="BQ1490" t="s">
        <v>148</v>
      </c>
      <c r="BR1490" t="s">
        <v>1505</v>
      </c>
      <c r="BS1490" t="s">
        <v>133</v>
      </c>
      <c r="BT1490" t="s">
        <v>98</v>
      </c>
      <c r="BU1490">
        <v>-1.25</v>
      </c>
      <c r="BV1490">
        <v>-1</v>
      </c>
    </row>
    <row r="1491" spans="1:74" x14ac:dyDescent="0.25">
      <c r="A1491" t="s">
        <v>164</v>
      </c>
      <c r="B1491" t="s">
        <v>150</v>
      </c>
      <c r="C1491" t="s">
        <v>165</v>
      </c>
      <c r="D1491">
        <v>0.8</v>
      </c>
      <c r="E1491">
        <v>0.15</v>
      </c>
      <c r="F1491" t="s">
        <v>67</v>
      </c>
      <c r="G1491" t="s">
        <v>73</v>
      </c>
      <c r="H1491">
        <v>199</v>
      </c>
      <c r="I1491">
        <v>1.1299999999999999</v>
      </c>
      <c r="J1491" t="s">
        <v>106</v>
      </c>
      <c r="K1491" t="s">
        <v>67</v>
      </c>
      <c r="L1491">
        <v>1</v>
      </c>
      <c r="M1491" t="s">
        <v>116</v>
      </c>
      <c r="N1491" t="s">
        <v>315</v>
      </c>
      <c r="O1491">
        <v>-1.2</v>
      </c>
      <c r="P1491">
        <v>-1.64</v>
      </c>
      <c r="Q1491">
        <v>-1.36</v>
      </c>
      <c r="R1491" t="s">
        <v>142</v>
      </c>
      <c r="S1491">
        <v>4.7</v>
      </c>
      <c r="T1491" t="s">
        <v>65</v>
      </c>
      <c r="U1491" t="s">
        <v>1578</v>
      </c>
      <c r="V1491" t="s">
        <v>108</v>
      </c>
      <c r="W1491" t="s">
        <v>164</v>
      </c>
      <c r="X1491">
        <v>0.17</v>
      </c>
      <c r="Y1491" t="s">
        <v>67</v>
      </c>
      <c r="Z1491">
        <v>-0.98</v>
      </c>
      <c r="AA1491" t="s">
        <v>65</v>
      </c>
      <c r="AB1491" t="s">
        <v>316</v>
      </c>
      <c r="AC1491">
        <v>-1.64</v>
      </c>
      <c r="AD1491">
        <v>2021</v>
      </c>
      <c r="AE1491">
        <v>69.8</v>
      </c>
      <c r="AF1491">
        <v>140</v>
      </c>
      <c r="AG1491" t="s">
        <v>93</v>
      </c>
      <c r="AH1491" t="s">
        <v>66</v>
      </c>
      <c r="AI1491">
        <v>1536</v>
      </c>
      <c r="AJ1491">
        <v>0.51</v>
      </c>
      <c r="AK1491" t="s">
        <v>109</v>
      </c>
      <c r="AL1491">
        <v>457989</v>
      </c>
      <c r="AM1491" t="s">
        <v>1104</v>
      </c>
      <c r="AN1491" t="s">
        <v>67</v>
      </c>
      <c r="AO1491" t="s">
        <v>123</v>
      </c>
      <c r="AP1491" t="s">
        <v>124</v>
      </c>
      <c r="AQ1491" t="s">
        <v>68</v>
      </c>
      <c r="AR1491" t="s">
        <v>93</v>
      </c>
      <c r="AS1491" t="s">
        <v>67</v>
      </c>
      <c r="AT1491" t="s">
        <v>146</v>
      </c>
      <c r="AU1491" t="s">
        <v>125</v>
      </c>
      <c r="AV1491" t="s">
        <v>67</v>
      </c>
      <c r="AW1491" t="s">
        <v>126</v>
      </c>
      <c r="AX1491" t="s">
        <v>468</v>
      </c>
      <c r="AY1491" t="s">
        <v>110</v>
      </c>
      <c r="AZ1491">
        <v>677</v>
      </c>
      <c r="BA1491" t="s">
        <v>67</v>
      </c>
      <c r="BB1491">
        <v>0</v>
      </c>
      <c r="BC1491">
        <v>0.28000000000000003</v>
      </c>
      <c r="BD1491">
        <v>1.8</v>
      </c>
      <c r="BE1491">
        <v>1.8</v>
      </c>
      <c r="BF1491" t="s">
        <v>303</v>
      </c>
      <c r="BG1491" t="s">
        <v>99</v>
      </c>
      <c r="BH1491" t="s">
        <v>1352</v>
      </c>
      <c r="BI1491" t="s">
        <v>67</v>
      </c>
      <c r="BJ1491" t="s">
        <v>147</v>
      </c>
      <c r="BK1491" t="s">
        <v>67</v>
      </c>
      <c r="BL1491" t="s">
        <v>179</v>
      </c>
      <c r="BM1491" t="s">
        <v>67</v>
      </c>
      <c r="BN1491">
        <v>11.83</v>
      </c>
      <c r="BO1491">
        <v>0.39</v>
      </c>
      <c r="BP1491">
        <v>1.2</v>
      </c>
      <c r="BQ1491" t="s">
        <v>148</v>
      </c>
      <c r="BR1491" t="s">
        <v>1505</v>
      </c>
      <c r="BS1491" t="s">
        <v>133</v>
      </c>
      <c r="BT1491" t="s">
        <v>98</v>
      </c>
      <c r="BU1491">
        <v>-1.25</v>
      </c>
      <c r="BV1491">
        <v>-1</v>
      </c>
    </row>
    <row r="1492" spans="1:74" x14ac:dyDescent="0.25">
      <c r="A1492" t="s">
        <v>140</v>
      </c>
      <c r="B1492" t="s">
        <v>103</v>
      </c>
      <c r="C1492" t="s">
        <v>141</v>
      </c>
      <c r="D1492">
        <v>2.5</v>
      </c>
      <c r="E1492">
        <v>0.34</v>
      </c>
      <c r="F1492" t="s">
        <v>67</v>
      </c>
      <c r="G1492" t="s">
        <v>88</v>
      </c>
      <c r="H1492">
        <v>199</v>
      </c>
      <c r="I1492">
        <v>1.1299999999999999</v>
      </c>
      <c r="J1492" t="s">
        <v>106</v>
      </c>
      <c r="K1492" t="s">
        <v>67</v>
      </c>
      <c r="L1492">
        <v>0</v>
      </c>
      <c r="M1492" t="s">
        <v>116</v>
      </c>
      <c r="N1492" t="s">
        <v>107</v>
      </c>
      <c r="O1492">
        <v>-1.4</v>
      </c>
      <c r="P1492">
        <v>-1.72</v>
      </c>
      <c r="Q1492">
        <v>-1.4</v>
      </c>
      <c r="R1492" t="s">
        <v>142</v>
      </c>
      <c r="S1492">
        <v>6.1</v>
      </c>
      <c r="T1492" t="s">
        <v>65</v>
      </c>
      <c r="U1492" t="s">
        <v>1579</v>
      </c>
      <c r="V1492" t="s">
        <v>108</v>
      </c>
      <c r="W1492" t="s">
        <v>140</v>
      </c>
      <c r="X1492">
        <v>0.38</v>
      </c>
      <c r="Y1492" t="s">
        <v>67</v>
      </c>
      <c r="Z1492">
        <v>-0.94</v>
      </c>
      <c r="AA1492" t="s">
        <v>65</v>
      </c>
      <c r="AB1492" t="s">
        <v>92</v>
      </c>
      <c r="AC1492">
        <v>-1.72</v>
      </c>
      <c r="AD1492">
        <v>2021</v>
      </c>
      <c r="AE1492">
        <v>137.9</v>
      </c>
      <c r="AF1492">
        <v>276</v>
      </c>
      <c r="AG1492" t="s">
        <v>93</v>
      </c>
      <c r="AH1492" t="s">
        <v>66</v>
      </c>
      <c r="AI1492">
        <v>1536</v>
      </c>
      <c r="AJ1492">
        <v>0.98</v>
      </c>
      <c r="AK1492" t="s">
        <v>109</v>
      </c>
      <c r="AL1492">
        <v>457987</v>
      </c>
      <c r="AM1492" t="s">
        <v>480</v>
      </c>
      <c r="AN1492" t="s">
        <v>67</v>
      </c>
      <c r="AO1492" t="s">
        <v>123</v>
      </c>
      <c r="AP1492" t="s">
        <v>124</v>
      </c>
      <c r="AQ1492" t="s">
        <v>68</v>
      </c>
      <c r="AR1492" t="s">
        <v>93</v>
      </c>
      <c r="AS1492" t="s">
        <v>67</v>
      </c>
      <c r="AT1492" t="s">
        <v>146</v>
      </c>
      <c r="AU1492" t="s">
        <v>125</v>
      </c>
      <c r="AV1492" t="s">
        <v>67</v>
      </c>
      <c r="AW1492" t="s">
        <v>126</v>
      </c>
      <c r="AX1492" t="s">
        <v>189</v>
      </c>
      <c r="AY1492" t="s">
        <v>110</v>
      </c>
      <c r="AZ1492">
        <v>660</v>
      </c>
      <c r="BA1492" t="s">
        <v>67</v>
      </c>
      <c r="BB1492">
        <v>0</v>
      </c>
      <c r="BC1492">
        <v>0.32</v>
      </c>
      <c r="BD1492">
        <v>2.2000000000000002</v>
      </c>
      <c r="BE1492">
        <v>2.2000000000000002</v>
      </c>
      <c r="BF1492" t="s">
        <v>128</v>
      </c>
      <c r="BG1492" t="s">
        <v>128</v>
      </c>
      <c r="BH1492" t="s">
        <v>1352</v>
      </c>
      <c r="BI1492" t="s">
        <v>67</v>
      </c>
      <c r="BJ1492" t="s">
        <v>147</v>
      </c>
      <c r="BK1492" t="s">
        <v>67</v>
      </c>
      <c r="BL1492" t="s">
        <v>130</v>
      </c>
      <c r="BM1492" t="s">
        <v>67</v>
      </c>
      <c r="BN1492">
        <v>52.96</v>
      </c>
      <c r="BO1492">
        <v>0.47</v>
      </c>
      <c r="BP1492">
        <v>1.8</v>
      </c>
      <c r="BQ1492" t="s">
        <v>148</v>
      </c>
      <c r="BR1492" t="s">
        <v>1580</v>
      </c>
      <c r="BS1492" t="s">
        <v>133</v>
      </c>
      <c r="BT1492" t="s">
        <v>98</v>
      </c>
      <c r="BU1492">
        <v>-1.25</v>
      </c>
      <c r="BV1492">
        <v>-1</v>
      </c>
    </row>
    <row r="1493" spans="1:74" x14ac:dyDescent="0.25">
      <c r="A1493" t="s">
        <v>140</v>
      </c>
      <c r="B1493" t="s">
        <v>103</v>
      </c>
      <c r="C1493" t="s">
        <v>141</v>
      </c>
      <c r="D1493">
        <v>2.4</v>
      </c>
      <c r="E1493">
        <v>0.34</v>
      </c>
      <c r="F1493" t="s">
        <v>67</v>
      </c>
      <c r="G1493" t="s">
        <v>88</v>
      </c>
      <c r="H1493">
        <v>199</v>
      </c>
      <c r="I1493">
        <v>1.1299999999999999</v>
      </c>
      <c r="J1493" t="s">
        <v>106</v>
      </c>
      <c r="K1493" t="s">
        <v>67</v>
      </c>
      <c r="L1493">
        <v>0</v>
      </c>
      <c r="M1493" t="s">
        <v>116</v>
      </c>
      <c r="N1493" t="s">
        <v>107</v>
      </c>
      <c r="O1493">
        <v>-1.4</v>
      </c>
      <c r="P1493">
        <v>-1.57</v>
      </c>
      <c r="Q1493">
        <v>-1.38</v>
      </c>
      <c r="R1493" t="s">
        <v>142</v>
      </c>
      <c r="S1493">
        <v>6.6</v>
      </c>
      <c r="T1493" t="s">
        <v>65</v>
      </c>
      <c r="U1493" t="s">
        <v>1579</v>
      </c>
      <c r="V1493" t="s">
        <v>108</v>
      </c>
      <c r="W1493" t="s">
        <v>140</v>
      </c>
      <c r="X1493">
        <v>0.38</v>
      </c>
      <c r="Y1493" t="s">
        <v>67</v>
      </c>
      <c r="Z1493">
        <v>-0.94</v>
      </c>
      <c r="AA1493" t="s">
        <v>65</v>
      </c>
      <c r="AB1493" t="s">
        <v>92</v>
      </c>
      <c r="AC1493">
        <v>-1.57</v>
      </c>
      <c r="AD1493">
        <v>2021</v>
      </c>
      <c r="AE1493">
        <v>103.8</v>
      </c>
      <c r="AF1493">
        <v>208</v>
      </c>
      <c r="AG1493" t="s">
        <v>93</v>
      </c>
      <c r="AH1493" t="s">
        <v>66</v>
      </c>
      <c r="AI1493">
        <v>1536</v>
      </c>
      <c r="AJ1493">
        <v>1.05</v>
      </c>
      <c r="AK1493" t="s">
        <v>109</v>
      </c>
      <c r="AL1493">
        <v>457990</v>
      </c>
      <c r="AM1493" t="s">
        <v>480</v>
      </c>
      <c r="AN1493" t="s">
        <v>67</v>
      </c>
      <c r="AO1493" t="s">
        <v>123</v>
      </c>
      <c r="AP1493" t="s">
        <v>124</v>
      </c>
      <c r="AQ1493" t="s">
        <v>68</v>
      </c>
      <c r="AR1493" t="s">
        <v>93</v>
      </c>
      <c r="AS1493" t="s">
        <v>67</v>
      </c>
      <c r="AT1493" t="s">
        <v>146</v>
      </c>
      <c r="AU1493" t="s">
        <v>125</v>
      </c>
      <c r="AV1493" t="s">
        <v>67</v>
      </c>
      <c r="AW1493" t="s">
        <v>126</v>
      </c>
      <c r="AX1493" t="s">
        <v>267</v>
      </c>
      <c r="AY1493" t="s">
        <v>110</v>
      </c>
      <c r="AZ1493">
        <v>659</v>
      </c>
      <c r="BA1493" t="s">
        <v>67</v>
      </c>
      <c r="BB1493">
        <v>0</v>
      </c>
      <c r="BC1493">
        <v>0.19</v>
      </c>
      <c r="BD1493">
        <v>2.2000000000000002</v>
      </c>
      <c r="BE1493">
        <v>2.2000000000000002</v>
      </c>
      <c r="BF1493" t="s">
        <v>128</v>
      </c>
      <c r="BG1493" t="s">
        <v>128</v>
      </c>
      <c r="BH1493" t="s">
        <v>1352</v>
      </c>
      <c r="BI1493" t="s">
        <v>67</v>
      </c>
      <c r="BJ1493" t="s">
        <v>147</v>
      </c>
      <c r="BK1493" t="s">
        <v>67</v>
      </c>
      <c r="BL1493" t="s">
        <v>130</v>
      </c>
      <c r="BM1493" t="s">
        <v>67</v>
      </c>
      <c r="BN1493">
        <v>39.869999999999997</v>
      </c>
      <c r="BO1493">
        <v>0.32</v>
      </c>
      <c r="BP1493">
        <v>2.2999999999999998</v>
      </c>
      <c r="BQ1493" t="s">
        <v>131</v>
      </c>
      <c r="BR1493" t="s">
        <v>1580</v>
      </c>
      <c r="BS1493" t="s">
        <v>133</v>
      </c>
      <c r="BT1493" t="s">
        <v>98</v>
      </c>
      <c r="BU1493">
        <v>-1.25</v>
      </c>
      <c r="BV1493">
        <v>-1</v>
      </c>
    </row>
    <row r="1494" spans="1:74" x14ac:dyDescent="0.25">
      <c r="A1494" t="s">
        <v>140</v>
      </c>
      <c r="B1494" t="s">
        <v>103</v>
      </c>
      <c r="C1494" t="s">
        <v>141</v>
      </c>
      <c r="D1494">
        <v>1.2</v>
      </c>
      <c r="E1494">
        <v>0.34</v>
      </c>
      <c r="F1494" t="s">
        <v>67</v>
      </c>
      <c r="G1494" t="s">
        <v>88</v>
      </c>
      <c r="H1494">
        <v>199</v>
      </c>
      <c r="I1494">
        <v>1.1299999999999999</v>
      </c>
      <c r="J1494" t="s">
        <v>106</v>
      </c>
      <c r="K1494" t="s">
        <v>67</v>
      </c>
      <c r="L1494">
        <v>0</v>
      </c>
      <c r="M1494" t="s">
        <v>116</v>
      </c>
      <c r="N1494" t="s">
        <v>107</v>
      </c>
      <c r="O1494">
        <v>-1.4</v>
      </c>
      <c r="P1494">
        <v>-1.72</v>
      </c>
      <c r="Q1494">
        <v>-1.4</v>
      </c>
      <c r="R1494" t="s">
        <v>142</v>
      </c>
      <c r="S1494">
        <v>6.1</v>
      </c>
      <c r="T1494" t="s">
        <v>65</v>
      </c>
      <c r="U1494" t="s">
        <v>1579</v>
      </c>
      <c r="V1494" t="s">
        <v>108</v>
      </c>
      <c r="W1494" t="s">
        <v>140</v>
      </c>
      <c r="X1494">
        <v>0.38</v>
      </c>
      <c r="Y1494" t="s">
        <v>67</v>
      </c>
      <c r="Z1494">
        <v>-0.94</v>
      </c>
      <c r="AA1494" t="s">
        <v>65</v>
      </c>
      <c r="AB1494" t="s">
        <v>92</v>
      </c>
      <c r="AC1494">
        <v>-1.72</v>
      </c>
      <c r="AD1494">
        <v>2021</v>
      </c>
      <c r="AE1494">
        <v>67.900000000000006</v>
      </c>
      <c r="AF1494">
        <v>136</v>
      </c>
      <c r="AG1494" t="s">
        <v>93</v>
      </c>
      <c r="AH1494" t="s">
        <v>66</v>
      </c>
      <c r="AI1494">
        <v>1536</v>
      </c>
      <c r="AJ1494">
        <v>0.98</v>
      </c>
      <c r="AK1494" t="s">
        <v>109</v>
      </c>
      <c r="AL1494">
        <v>459844</v>
      </c>
      <c r="AM1494" t="s">
        <v>480</v>
      </c>
      <c r="AN1494" t="s">
        <v>67</v>
      </c>
      <c r="AO1494" t="s">
        <v>123</v>
      </c>
      <c r="AP1494" t="s">
        <v>124</v>
      </c>
      <c r="AQ1494" t="s">
        <v>68</v>
      </c>
      <c r="AR1494" t="s">
        <v>93</v>
      </c>
      <c r="AS1494" t="s">
        <v>67</v>
      </c>
      <c r="AT1494" t="s">
        <v>146</v>
      </c>
      <c r="AU1494" t="s">
        <v>125</v>
      </c>
      <c r="AV1494" t="s">
        <v>67</v>
      </c>
      <c r="AW1494" t="s">
        <v>126</v>
      </c>
      <c r="AX1494" t="s">
        <v>469</v>
      </c>
      <c r="AY1494" t="s">
        <v>110</v>
      </c>
      <c r="AZ1494">
        <v>660</v>
      </c>
      <c r="BA1494" t="s">
        <v>67</v>
      </c>
      <c r="BB1494">
        <v>0</v>
      </c>
      <c r="BC1494">
        <v>0.32</v>
      </c>
      <c r="BD1494">
        <v>2.2000000000000002</v>
      </c>
      <c r="BE1494">
        <v>2.2000000000000002</v>
      </c>
      <c r="BF1494" t="s">
        <v>128</v>
      </c>
      <c r="BG1494" t="s">
        <v>128</v>
      </c>
      <c r="BH1494" t="s">
        <v>1352</v>
      </c>
      <c r="BI1494" t="s">
        <v>67</v>
      </c>
      <c r="BJ1494" t="s">
        <v>147</v>
      </c>
      <c r="BK1494" t="s">
        <v>67</v>
      </c>
      <c r="BL1494" t="s">
        <v>130</v>
      </c>
      <c r="BM1494" t="s">
        <v>67</v>
      </c>
      <c r="BN1494">
        <v>26.07</v>
      </c>
      <c r="BO1494">
        <v>0.47</v>
      </c>
      <c r="BP1494">
        <v>1.8</v>
      </c>
      <c r="BQ1494" t="s">
        <v>148</v>
      </c>
      <c r="BR1494" t="s">
        <v>1581</v>
      </c>
      <c r="BS1494" t="s">
        <v>133</v>
      </c>
      <c r="BT1494" t="s">
        <v>98</v>
      </c>
      <c r="BU1494">
        <v>-1.25</v>
      </c>
      <c r="BV1494">
        <v>-1</v>
      </c>
    </row>
    <row r="1495" spans="1:74" x14ac:dyDescent="0.25">
      <c r="A1495" t="s">
        <v>170</v>
      </c>
      <c r="B1495" t="s">
        <v>171</v>
      </c>
      <c r="C1495" t="s">
        <v>165</v>
      </c>
      <c r="D1495">
        <v>1.3</v>
      </c>
      <c r="E1495">
        <v>0.1</v>
      </c>
      <c r="F1495">
        <v>0.35</v>
      </c>
      <c r="G1495" t="s">
        <v>73</v>
      </c>
      <c r="H1495">
        <v>199</v>
      </c>
      <c r="I1495">
        <v>1.1299999999999999</v>
      </c>
      <c r="J1495" t="s">
        <v>106</v>
      </c>
      <c r="K1495" t="s">
        <v>67</v>
      </c>
      <c r="L1495">
        <v>1</v>
      </c>
      <c r="M1495" t="s">
        <v>116</v>
      </c>
      <c r="N1495" t="s">
        <v>315</v>
      </c>
      <c r="O1495">
        <v>-1.55</v>
      </c>
      <c r="P1495">
        <v>-1.29</v>
      </c>
      <c r="Q1495">
        <v>-1.0900000000000001</v>
      </c>
      <c r="R1495" t="s">
        <v>142</v>
      </c>
      <c r="S1495">
        <v>5.3</v>
      </c>
      <c r="T1495" t="s">
        <v>65</v>
      </c>
      <c r="U1495" t="s">
        <v>1582</v>
      </c>
      <c r="V1495" t="s">
        <v>108</v>
      </c>
      <c r="W1495" t="s">
        <v>170</v>
      </c>
      <c r="X1495">
        <v>0.11</v>
      </c>
      <c r="Y1495">
        <v>0.36</v>
      </c>
      <c r="Z1495">
        <v>-0.99</v>
      </c>
      <c r="AA1495" t="s">
        <v>65</v>
      </c>
      <c r="AB1495" t="s">
        <v>316</v>
      </c>
      <c r="AC1495">
        <v>-1.29</v>
      </c>
      <c r="AD1495">
        <v>2021</v>
      </c>
      <c r="AE1495">
        <v>130.5</v>
      </c>
      <c r="AF1495">
        <v>261</v>
      </c>
      <c r="AG1495" t="s">
        <v>93</v>
      </c>
      <c r="AH1495" t="s">
        <v>66</v>
      </c>
      <c r="AI1495">
        <v>1536</v>
      </c>
      <c r="AJ1495">
        <v>0.16</v>
      </c>
      <c r="AK1495" t="s">
        <v>109</v>
      </c>
      <c r="AL1495">
        <v>457997</v>
      </c>
      <c r="AM1495" t="s">
        <v>1583</v>
      </c>
      <c r="AN1495" t="s">
        <v>67</v>
      </c>
      <c r="AO1495" t="s">
        <v>123</v>
      </c>
      <c r="AP1495" t="s">
        <v>124</v>
      </c>
      <c r="AQ1495" t="s">
        <v>68</v>
      </c>
      <c r="AR1495" t="s">
        <v>93</v>
      </c>
      <c r="AS1495" t="s">
        <v>67</v>
      </c>
      <c r="AT1495" t="s">
        <v>146</v>
      </c>
      <c r="AU1495" t="s">
        <v>125</v>
      </c>
      <c r="AV1495" t="s">
        <v>67</v>
      </c>
      <c r="AW1495" t="s">
        <v>126</v>
      </c>
      <c r="AX1495" t="s">
        <v>163</v>
      </c>
      <c r="AY1495" t="s">
        <v>110</v>
      </c>
      <c r="AZ1495">
        <v>458</v>
      </c>
      <c r="BA1495" t="s">
        <v>67</v>
      </c>
      <c r="BB1495">
        <v>0</v>
      </c>
      <c r="BC1495">
        <v>0.2</v>
      </c>
      <c r="BD1495">
        <v>2.2000000000000002</v>
      </c>
      <c r="BE1495">
        <v>2.2000000000000002</v>
      </c>
      <c r="BF1495" t="s">
        <v>303</v>
      </c>
      <c r="BG1495" t="s">
        <v>99</v>
      </c>
      <c r="BH1495" t="s">
        <v>1352</v>
      </c>
      <c r="BI1495" t="s">
        <v>67</v>
      </c>
      <c r="BJ1495" t="s">
        <v>147</v>
      </c>
      <c r="BK1495" t="s">
        <v>67</v>
      </c>
      <c r="BL1495" t="s">
        <v>179</v>
      </c>
      <c r="BM1495">
        <v>46.98</v>
      </c>
      <c r="BN1495">
        <v>14.75</v>
      </c>
      <c r="BO1495">
        <v>0.04</v>
      </c>
      <c r="BP1495">
        <v>1</v>
      </c>
      <c r="BQ1495" t="s">
        <v>148</v>
      </c>
      <c r="BR1495" t="s">
        <v>1584</v>
      </c>
      <c r="BS1495" t="s">
        <v>133</v>
      </c>
      <c r="BT1495" t="s">
        <v>98</v>
      </c>
      <c r="BU1495">
        <v>-1.25</v>
      </c>
      <c r="BV1495">
        <v>-1</v>
      </c>
    </row>
    <row r="1496" spans="1:74" x14ac:dyDescent="0.25">
      <c r="A1496" t="s">
        <v>170</v>
      </c>
      <c r="B1496" t="s">
        <v>171</v>
      </c>
      <c r="C1496" t="s">
        <v>165</v>
      </c>
      <c r="D1496">
        <v>1</v>
      </c>
      <c r="E1496">
        <v>0.23</v>
      </c>
      <c r="F1496" t="s">
        <v>67</v>
      </c>
      <c r="G1496" t="s">
        <v>111</v>
      </c>
      <c r="H1496">
        <v>199</v>
      </c>
      <c r="I1496">
        <v>1.1299999999999999</v>
      </c>
      <c r="J1496" t="s">
        <v>106</v>
      </c>
      <c r="K1496" t="s">
        <v>67</v>
      </c>
      <c r="L1496">
        <v>0</v>
      </c>
      <c r="M1496" t="s">
        <v>116</v>
      </c>
      <c r="N1496" t="s">
        <v>107</v>
      </c>
      <c r="O1496">
        <v>-1.4</v>
      </c>
      <c r="P1496">
        <v>-1.7</v>
      </c>
      <c r="Q1496">
        <v>-1.5</v>
      </c>
      <c r="R1496" t="s">
        <v>72</v>
      </c>
      <c r="S1496">
        <v>7.9</v>
      </c>
      <c r="T1496" t="s">
        <v>65</v>
      </c>
      <c r="U1496" t="s">
        <v>1585</v>
      </c>
      <c r="V1496" t="s">
        <v>108</v>
      </c>
      <c r="W1496" t="s">
        <v>170</v>
      </c>
      <c r="X1496">
        <v>0.26</v>
      </c>
      <c r="Y1496" t="s">
        <v>67</v>
      </c>
      <c r="Z1496">
        <v>-1.01</v>
      </c>
      <c r="AA1496" t="s">
        <v>65</v>
      </c>
      <c r="AB1496" t="s">
        <v>92</v>
      </c>
      <c r="AC1496">
        <v>-1.7</v>
      </c>
      <c r="AD1496">
        <v>2021</v>
      </c>
      <c r="AE1496">
        <v>53.3</v>
      </c>
      <c r="AF1496">
        <v>107</v>
      </c>
      <c r="AG1496" t="s">
        <v>93</v>
      </c>
      <c r="AH1496" t="s">
        <v>66</v>
      </c>
      <c r="AI1496">
        <v>1536</v>
      </c>
      <c r="AJ1496">
        <v>1.01</v>
      </c>
      <c r="AK1496" t="s">
        <v>109</v>
      </c>
      <c r="AL1496">
        <v>457998</v>
      </c>
      <c r="AM1496" t="s">
        <v>278</v>
      </c>
      <c r="AN1496" t="s">
        <v>1586</v>
      </c>
      <c r="AO1496" t="s">
        <v>123</v>
      </c>
      <c r="AP1496" t="s">
        <v>124</v>
      </c>
      <c r="AQ1496" t="s">
        <v>68</v>
      </c>
      <c r="AR1496" t="s">
        <v>93</v>
      </c>
      <c r="AS1496" t="s">
        <v>67</v>
      </c>
      <c r="AT1496" t="s">
        <v>146</v>
      </c>
      <c r="AU1496" t="s">
        <v>125</v>
      </c>
      <c r="AV1496" t="s">
        <v>67</v>
      </c>
      <c r="AW1496" t="s">
        <v>126</v>
      </c>
      <c r="AX1496" t="s">
        <v>281</v>
      </c>
      <c r="AY1496" t="s">
        <v>110</v>
      </c>
      <c r="AZ1496">
        <v>300</v>
      </c>
      <c r="BA1496" t="s">
        <v>67</v>
      </c>
      <c r="BB1496">
        <v>0</v>
      </c>
      <c r="BC1496">
        <v>0.2</v>
      </c>
      <c r="BD1496">
        <v>3</v>
      </c>
      <c r="BE1496">
        <v>3</v>
      </c>
      <c r="BF1496" t="s">
        <v>128</v>
      </c>
      <c r="BG1496" t="s">
        <v>128</v>
      </c>
      <c r="BH1496" t="s">
        <v>1352</v>
      </c>
      <c r="BI1496" t="s">
        <v>67</v>
      </c>
      <c r="BJ1496" t="s">
        <v>147</v>
      </c>
      <c r="BK1496" t="s">
        <v>67</v>
      </c>
      <c r="BL1496" t="s">
        <v>130</v>
      </c>
      <c r="BM1496" t="s">
        <v>67</v>
      </c>
      <c r="BN1496">
        <v>13.84</v>
      </c>
      <c r="BO1496">
        <v>0.45</v>
      </c>
      <c r="BP1496">
        <v>1.8</v>
      </c>
      <c r="BQ1496" t="s">
        <v>148</v>
      </c>
      <c r="BR1496" t="s">
        <v>1538</v>
      </c>
      <c r="BS1496" t="s">
        <v>133</v>
      </c>
      <c r="BT1496" t="s">
        <v>98</v>
      </c>
      <c r="BU1496">
        <v>-1.25</v>
      </c>
      <c r="BV1496">
        <v>-1</v>
      </c>
    </row>
    <row r="1497" spans="1:74" x14ac:dyDescent="0.25">
      <c r="A1497" t="s">
        <v>170</v>
      </c>
      <c r="B1497" t="s">
        <v>171</v>
      </c>
      <c r="C1497" t="s">
        <v>165</v>
      </c>
      <c r="D1497">
        <v>2.2999999999999998</v>
      </c>
      <c r="E1497">
        <v>0.14000000000000001</v>
      </c>
      <c r="F1497" t="s">
        <v>67</v>
      </c>
      <c r="G1497" t="s">
        <v>111</v>
      </c>
      <c r="H1497">
        <v>199</v>
      </c>
      <c r="I1497">
        <v>1.1299999999999999</v>
      </c>
      <c r="J1497" t="s">
        <v>106</v>
      </c>
      <c r="K1497" t="s">
        <v>67</v>
      </c>
      <c r="L1497">
        <v>0</v>
      </c>
      <c r="M1497" t="s">
        <v>116</v>
      </c>
      <c r="N1497" t="s">
        <v>107</v>
      </c>
      <c r="O1497">
        <v>-1.4</v>
      </c>
      <c r="P1497">
        <v>-1.46</v>
      </c>
      <c r="Q1497">
        <v>-1.35</v>
      </c>
      <c r="R1497" t="s">
        <v>142</v>
      </c>
      <c r="S1497">
        <v>5.5</v>
      </c>
      <c r="T1497" t="s">
        <v>65</v>
      </c>
      <c r="U1497" t="s">
        <v>1587</v>
      </c>
      <c r="V1497" t="s">
        <v>108</v>
      </c>
      <c r="W1497" t="s">
        <v>170</v>
      </c>
      <c r="X1497">
        <v>0.16</v>
      </c>
      <c r="Y1497" t="s">
        <v>67</v>
      </c>
      <c r="Z1497">
        <v>-1.04</v>
      </c>
      <c r="AA1497" t="s">
        <v>65</v>
      </c>
      <c r="AB1497" t="s">
        <v>92</v>
      </c>
      <c r="AC1497">
        <v>-1.46</v>
      </c>
      <c r="AD1497">
        <v>2021</v>
      </c>
      <c r="AE1497">
        <v>122.8</v>
      </c>
      <c r="AF1497">
        <v>246</v>
      </c>
      <c r="AG1497" t="s">
        <v>93</v>
      </c>
      <c r="AH1497" t="s">
        <v>66</v>
      </c>
      <c r="AI1497">
        <v>1536</v>
      </c>
      <c r="AJ1497">
        <v>0.6</v>
      </c>
      <c r="AK1497" t="s">
        <v>109</v>
      </c>
      <c r="AL1497">
        <v>457991</v>
      </c>
      <c r="AM1497" t="s">
        <v>1588</v>
      </c>
      <c r="AN1497" t="s">
        <v>67</v>
      </c>
      <c r="AO1497" t="s">
        <v>123</v>
      </c>
      <c r="AP1497" t="s">
        <v>124</v>
      </c>
      <c r="AQ1497" t="s">
        <v>68</v>
      </c>
      <c r="AR1497" t="s">
        <v>93</v>
      </c>
      <c r="AS1497" t="s">
        <v>67</v>
      </c>
      <c r="AT1497" t="s">
        <v>146</v>
      </c>
      <c r="AU1497" t="s">
        <v>125</v>
      </c>
      <c r="AV1497" t="s">
        <v>67</v>
      </c>
      <c r="AW1497" t="s">
        <v>126</v>
      </c>
      <c r="AX1497" t="s">
        <v>255</v>
      </c>
      <c r="AY1497" t="s">
        <v>110</v>
      </c>
      <c r="AZ1497">
        <v>815</v>
      </c>
      <c r="BA1497" t="s">
        <v>67</v>
      </c>
      <c r="BB1497">
        <v>0</v>
      </c>
      <c r="BC1497">
        <v>0.11</v>
      </c>
      <c r="BD1497">
        <v>1.8</v>
      </c>
      <c r="BE1497">
        <v>1.8</v>
      </c>
      <c r="BF1497" t="s">
        <v>70</v>
      </c>
      <c r="BG1497" t="s">
        <v>178</v>
      </c>
      <c r="BH1497" t="s">
        <v>1352</v>
      </c>
      <c r="BI1497" t="s">
        <v>67</v>
      </c>
      <c r="BJ1497" t="s">
        <v>147</v>
      </c>
      <c r="BK1497" t="s">
        <v>67</v>
      </c>
      <c r="BL1497" t="s">
        <v>97</v>
      </c>
      <c r="BM1497" t="s">
        <v>67</v>
      </c>
      <c r="BN1497">
        <v>19.420000000000002</v>
      </c>
      <c r="BO1497">
        <v>0.21</v>
      </c>
      <c r="BP1497">
        <v>1.9</v>
      </c>
      <c r="BQ1497" t="s">
        <v>148</v>
      </c>
      <c r="BR1497" t="s">
        <v>1589</v>
      </c>
      <c r="BS1497" t="s">
        <v>133</v>
      </c>
      <c r="BT1497" t="s">
        <v>98</v>
      </c>
      <c r="BU1497">
        <v>-1.25</v>
      </c>
      <c r="BV1497">
        <v>-1</v>
      </c>
    </row>
    <row r="1498" spans="1:74" x14ac:dyDescent="0.25">
      <c r="A1498" t="s">
        <v>170</v>
      </c>
      <c r="B1498" t="s">
        <v>171</v>
      </c>
      <c r="C1498" t="s">
        <v>165</v>
      </c>
      <c r="D1498">
        <v>1.9</v>
      </c>
      <c r="E1498">
        <v>0.11</v>
      </c>
      <c r="F1498" t="s">
        <v>67</v>
      </c>
      <c r="G1498" t="s">
        <v>111</v>
      </c>
      <c r="H1498">
        <v>199</v>
      </c>
      <c r="I1498">
        <v>1.1299999999999999</v>
      </c>
      <c r="J1498" t="s">
        <v>106</v>
      </c>
      <c r="K1498" t="s">
        <v>67</v>
      </c>
      <c r="L1498">
        <v>0</v>
      </c>
      <c r="M1498" t="s">
        <v>116</v>
      </c>
      <c r="N1498" t="s">
        <v>107</v>
      </c>
      <c r="O1498">
        <v>-1.4</v>
      </c>
      <c r="P1498">
        <v>-1.56</v>
      </c>
      <c r="Q1498">
        <v>-1.34</v>
      </c>
      <c r="R1498" t="s">
        <v>142</v>
      </c>
      <c r="S1498">
        <v>4.5999999999999996</v>
      </c>
      <c r="T1498" t="s">
        <v>65</v>
      </c>
      <c r="U1498" t="s">
        <v>1587</v>
      </c>
      <c r="V1498" t="s">
        <v>108</v>
      </c>
      <c r="W1498" t="s">
        <v>170</v>
      </c>
      <c r="X1498">
        <v>0.12</v>
      </c>
      <c r="Y1498" t="s">
        <v>67</v>
      </c>
      <c r="Z1498">
        <v>-1.03</v>
      </c>
      <c r="AA1498" t="s">
        <v>65</v>
      </c>
      <c r="AB1498" t="s">
        <v>92</v>
      </c>
      <c r="AC1498">
        <v>-1.56</v>
      </c>
      <c r="AD1498">
        <v>2021</v>
      </c>
      <c r="AE1498">
        <v>187.5</v>
      </c>
      <c r="AF1498">
        <v>375</v>
      </c>
      <c r="AG1498" t="s">
        <v>93</v>
      </c>
      <c r="AH1498" t="s">
        <v>66</v>
      </c>
      <c r="AI1498">
        <v>1536</v>
      </c>
      <c r="AJ1498">
        <v>0.34</v>
      </c>
      <c r="AK1498" t="s">
        <v>109</v>
      </c>
      <c r="AL1498">
        <v>457992</v>
      </c>
      <c r="AM1498" t="s">
        <v>1588</v>
      </c>
      <c r="AN1498" t="s">
        <v>67</v>
      </c>
      <c r="AO1498" t="s">
        <v>123</v>
      </c>
      <c r="AP1498" t="s">
        <v>124</v>
      </c>
      <c r="AQ1498" t="s">
        <v>68</v>
      </c>
      <c r="AR1498" t="s">
        <v>93</v>
      </c>
      <c r="AS1498" t="s">
        <v>67</v>
      </c>
      <c r="AT1498" t="s">
        <v>146</v>
      </c>
      <c r="AU1498" t="s">
        <v>125</v>
      </c>
      <c r="AV1498" t="s">
        <v>67</v>
      </c>
      <c r="AW1498" t="s">
        <v>126</v>
      </c>
      <c r="AX1498" t="s">
        <v>255</v>
      </c>
      <c r="AY1498" t="s">
        <v>110</v>
      </c>
      <c r="AZ1498">
        <v>816</v>
      </c>
      <c r="BA1498" t="s">
        <v>67</v>
      </c>
      <c r="BB1498">
        <v>0</v>
      </c>
      <c r="BC1498">
        <v>0.22</v>
      </c>
      <c r="BD1498">
        <v>1.8</v>
      </c>
      <c r="BE1498">
        <v>1.8</v>
      </c>
      <c r="BF1498" t="s">
        <v>128</v>
      </c>
      <c r="BG1498" t="s">
        <v>128</v>
      </c>
      <c r="BH1498" t="s">
        <v>1352</v>
      </c>
      <c r="BI1498" t="s">
        <v>67</v>
      </c>
      <c r="BJ1498" t="s">
        <v>147</v>
      </c>
      <c r="BK1498" t="s">
        <v>67</v>
      </c>
      <c r="BL1498" t="s">
        <v>130</v>
      </c>
      <c r="BM1498" t="s">
        <v>67</v>
      </c>
      <c r="BN1498">
        <v>23.3</v>
      </c>
      <c r="BO1498">
        <v>0.31</v>
      </c>
      <c r="BP1498">
        <v>1</v>
      </c>
      <c r="BQ1498" t="s">
        <v>148</v>
      </c>
      <c r="BR1498" t="s">
        <v>1590</v>
      </c>
      <c r="BS1498" t="s">
        <v>133</v>
      </c>
      <c r="BT1498" t="s">
        <v>98</v>
      </c>
      <c r="BU1498">
        <v>-1.25</v>
      </c>
      <c r="BV1498">
        <v>-1</v>
      </c>
    </row>
    <row r="1499" spans="1:74" x14ac:dyDescent="0.25">
      <c r="A1499" t="s">
        <v>170</v>
      </c>
      <c r="B1499" t="s">
        <v>171</v>
      </c>
      <c r="C1499" t="s">
        <v>165</v>
      </c>
      <c r="D1499">
        <v>2.7</v>
      </c>
      <c r="E1499">
        <v>0.2</v>
      </c>
      <c r="F1499" t="s">
        <v>67</v>
      </c>
      <c r="G1499" t="s">
        <v>111</v>
      </c>
      <c r="H1499">
        <v>199</v>
      </c>
      <c r="I1499">
        <v>1.1299999999999999</v>
      </c>
      <c r="J1499" t="s">
        <v>106</v>
      </c>
      <c r="K1499" t="s">
        <v>67</v>
      </c>
      <c r="L1499">
        <v>0</v>
      </c>
      <c r="M1499" t="s">
        <v>116</v>
      </c>
      <c r="N1499" t="s">
        <v>107</v>
      </c>
      <c r="O1499">
        <v>-1.4</v>
      </c>
      <c r="P1499">
        <v>-1.6</v>
      </c>
      <c r="Q1499">
        <v>-1.36</v>
      </c>
      <c r="R1499" t="s">
        <v>142</v>
      </c>
      <c r="S1499">
        <v>5</v>
      </c>
      <c r="T1499" t="s">
        <v>65</v>
      </c>
      <c r="U1499" t="s">
        <v>1587</v>
      </c>
      <c r="V1499" t="s">
        <v>108</v>
      </c>
      <c r="W1499" t="s">
        <v>170</v>
      </c>
      <c r="X1499">
        <v>0.23</v>
      </c>
      <c r="Y1499" t="s">
        <v>67</v>
      </c>
      <c r="Z1499">
        <v>-1.05</v>
      </c>
      <c r="AA1499" t="s">
        <v>65</v>
      </c>
      <c r="AB1499" t="s">
        <v>92</v>
      </c>
      <c r="AC1499">
        <v>-1.6</v>
      </c>
      <c r="AD1499">
        <v>2021</v>
      </c>
      <c r="AE1499">
        <v>191.8</v>
      </c>
      <c r="AF1499">
        <v>384</v>
      </c>
      <c r="AG1499" t="s">
        <v>93</v>
      </c>
      <c r="AH1499" t="s">
        <v>66</v>
      </c>
      <c r="AI1499">
        <v>1536</v>
      </c>
      <c r="AJ1499">
        <v>0.56999999999999995</v>
      </c>
      <c r="AK1499" t="s">
        <v>109</v>
      </c>
      <c r="AL1499">
        <v>457993</v>
      </c>
      <c r="AM1499" t="s">
        <v>1588</v>
      </c>
      <c r="AN1499" t="s">
        <v>67</v>
      </c>
      <c r="AO1499" t="s">
        <v>123</v>
      </c>
      <c r="AP1499" t="s">
        <v>124</v>
      </c>
      <c r="AQ1499" t="s">
        <v>68</v>
      </c>
      <c r="AR1499" t="s">
        <v>93</v>
      </c>
      <c r="AS1499" t="s">
        <v>67</v>
      </c>
      <c r="AT1499" t="s">
        <v>146</v>
      </c>
      <c r="AU1499" t="s">
        <v>125</v>
      </c>
      <c r="AV1499" t="s">
        <v>67</v>
      </c>
      <c r="AW1499" t="s">
        <v>126</v>
      </c>
      <c r="AX1499" t="s">
        <v>255</v>
      </c>
      <c r="AY1499" t="s">
        <v>110</v>
      </c>
      <c r="AZ1499">
        <v>817</v>
      </c>
      <c r="BA1499" t="s">
        <v>67</v>
      </c>
      <c r="BB1499">
        <v>0</v>
      </c>
      <c r="BC1499">
        <v>0.24</v>
      </c>
      <c r="BD1499">
        <v>1.8</v>
      </c>
      <c r="BE1499">
        <v>1.8</v>
      </c>
      <c r="BF1499" t="s">
        <v>128</v>
      </c>
      <c r="BG1499" t="s">
        <v>128</v>
      </c>
      <c r="BH1499" t="s">
        <v>1352</v>
      </c>
      <c r="BI1499" t="s">
        <v>67</v>
      </c>
      <c r="BJ1499" t="s">
        <v>147</v>
      </c>
      <c r="BK1499" t="s">
        <v>67</v>
      </c>
      <c r="BL1499" t="s">
        <v>130</v>
      </c>
      <c r="BM1499" t="s">
        <v>67</v>
      </c>
      <c r="BN1499">
        <v>43.34</v>
      </c>
      <c r="BO1499">
        <v>0.35</v>
      </c>
      <c r="BP1499">
        <v>1.4</v>
      </c>
      <c r="BQ1499" t="s">
        <v>148</v>
      </c>
      <c r="BR1499" t="s">
        <v>1590</v>
      </c>
      <c r="BS1499" t="s">
        <v>133</v>
      </c>
      <c r="BT1499" t="s">
        <v>98</v>
      </c>
      <c r="BU1499">
        <v>-1.25</v>
      </c>
      <c r="BV1499">
        <v>-1</v>
      </c>
    </row>
    <row r="1500" spans="1:74" x14ac:dyDescent="0.25">
      <c r="A1500" t="s">
        <v>115</v>
      </c>
      <c r="B1500" t="s">
        <v>115</v>
      </c>
      <c r="C1500" t="s">
        <v>115</v>
      </c>
      <c r="D1500">
        <v>0.4</v>
      </c>
      <c r="E1500">
        <v>0.08</v>
      </c>
      <c r="F1500" t="s">
        <v>67</v>
      </c>
      <c r="G1500" t="s">
        <v>111</v>
      </c>
      <c r="H1500">
        <v>199</v>
      </c>
      <c r="I1500">
        <v>1.1299999999999999</v>
      </c>
      <c r="J1500" t="s">
        <v>106</v>
      </c>
      <c r="K1500" t="s">
        <v>67</v>
      </c>
      <c r="L1500">
        <v>0</v>
      </c>
      <c r="M1500" t="s">
        <v>116</v>
      </c>
      <c r="N1500" t="s">
        <v>107</v>
      </c>
      <c r="O1500">
        <v>-1.4</v>
      </c>
      <c r="P1500">
        <v>-1.62</v>
      </c>
      <c r="Q1500">
        <v>-1.42</v>
      </c>
      <c r="R1500" t="s">
        <v>142</v>
      </c>
      <c r="S1500">
        <v>5.2</v>
      </c>
      <c r="T1500" t="s">
        <v>65</v>
      </c>
      <c r="U1500" t="s">
        <v>1587</v>
      </c>
      <c r="V1500" t="s">
        <v>108</v>
      </c>
      <c r="W1500" t="s">
        <v>115</v>
      </c>
      <c r="X1500">
        <v>0.09</v>
      </c>
      <c r="Y1500" t="s">
        <v>67</v>
      </c>
      <c r="Z1500">
        <v>-1.04</v>
      </c>
      <c r="AA1500" t="s">
        <v>65</v>
      </c>
      <c r="AB1500" t="s">
        <v>92</v>
      </c>
      <c r="AC1500">
        <v>-1.62</v>
      </c>
      <c r="AD1500">
        <v>2021</v>
      </c>
      <c r="AE1500">
        <v>23.7</v>
      </c>
      <c r="AF1500">
        <v>47</v>
      </c>
      <c r="AG1500" t="s">
        <v>93</v>
      </c>
      <c r="AH1500" t="s">
        <v>66</v>
      </c>
      <c r="AI1500">
        <v>1536</v>
      </c>
      <c r="AJ1500">
        <v>0.56999999999999995</v>
      </c>
      <c r="AK1500" t="s">
        <v>109</v>
      </c>
      <c r="AL1500">
        <v>457994</v>
      </c>
      <c r="AM1500" t="s">
        <v>1588</v>
      </c>
      <c r="AN1500" t="s">
        <v>67</v>
      </c>
      <c r="AO1500" t="s">
        <v>123</v>
      </c>
      <c r="AP1500" t="s">
        <v>124</v>
      </c>
      <c r="AQ1500" t="s">
        <v>68</v>
      </c>
      <c r="AR1500" t="s">
        <v>93</v>
      </c>
      <c r="AS1500" t="s">
        <v>67</v>
      </c>
      <c r="AT1500" t="s">
        <v>146</v>
      </c>
      <c r="AU1500" t="s">
        <v>125</v>
      </c>
      <c r="AV1500" t="s">
        <v>67</v>
      </c>
      <c r="AW1500" t="s">
        <v>126</v>
      </c>
      <c r="AX1500" t="s">
        <v>255</v>
      </c>
      <c r="AY1500" t="s">
        <v>110</v>
      </c>
      <c r="AZ1500">
        <v>813</v>
      </c>
      <c r="BA1500" t="s">
        <v>67</v>
      </c>
      <c r="BB1500">
        <v>0</v>
      </c>
      <c r="BC1500">
        <v>0.2</v>
      </c>
      <c r="BD1500">
        <v>1.8</v>
      </c>
      <c r="BE1500">
        <v>1.8</v>
      </c>
      <c r="BF1500" t="s">
        <v>70</v>
      </c>
      <c r="BG1500" t="s">
        <v>178</v>
      </c>
      <c r="BH1500" t="s">
        <v>1352</v>
      </c>
      <c r="BI1500" t="s">
        <v>67</v>
      </c>
      <c r="BJ1500" t="s">
        <v>147</v>
      </c>
      <c r="BK1500" t="s">
        <v>67</v>
      </c>
      <c r="BL1500" t="s">
        <v>97</v>
      </c>
      <c r="BM1500" t="s">
        <v>67</v>
      </c>
      <c r="BN1500">
        <v>2.14</v>
      </c>
      <c r="BO1500">
        <v>0.37</v>
      </c>
      <c r="BP1500">
        <v>1.6</v>
      </c>
      <c r="BQ1500" t="s">
        <v>148</v>
      </c>
      <c r="BR1500" t="s">
        <v>1589</v>
      </c>
      <c r="BS1500" t="s">
        <v>133</v>
      </c>
      <c r="BT1500" t="s">
        <v>98</v>
      </c>
      <c r="BU1500">
        <v>-1.25</v>
      </c>
      <c r="BV1500">
        <v>-1</v>
      </c>
    </row>
    <row r="1501" spans="1:74" x14ac:dyDescent="0.25">
      <c r="A1501" t="s">
        <v>170</v>
      </c>
      <c r="B1501" t="s">
        <v>171</v>
      </c>
      <c r="C1501" t="s">
        <v>165</v>
      </c>
      <c r="D1501">
        <v>1.1000000000000001</v>
      </c>
      <c r="E1501">
        <v>0.08</v>
      </c>
      <c r="F1501" t="s">
        <v>67</v>
      </c>
      <c r="G1501" t="s">
        <v>111</v>
      </c>
      <c r="H1501">
        <v>199</v>
      </c>
      <c r="I1501">
        <v>1.1299999999999999</v>
      </c>
      <c r="J1501" t="s">
        <v>106</v>
      </c>
      <c r="K1501" t="s">
        <v>67</v>
      </c>
      <c r="L1501">
        <v>0</v>
      </c>
      <c r="M1501" t="s">
        <v>116</v>
      </c>
      <c r="N1501" t="s">
        <v>107</v>
      </c>
      <c r="O1501">
        <v>-1.4</v>
      </c>
      <c r="P1501">
        <v>-1.62</v>
      </c>
      <c r="Q1501">
        <v>-1.42</v>
      </c>
      <c r="R1501" t="s">
        <v>142</v>
      </c>
      <c r="S1501">
        <v>5.2</v>
      </c>
      <c r="T1501" t="s">
        <v>65</v>
      </c>
      <c r="U1501" t="s">
        <v>1587</v>
      </c>
      <c r="V1501" t="s">
        <v>108</v>
      </c>
      <c r="W1501" t="s">
        <v>170</v>
      </c>
      <c r="X1501">
        <v>0.09</v>
      </c>
      <c r="Y1501" t="s">
        <v>67</v>
      </c>
      <c r="Z1501">
        <v>-1.04</v>
      </c>
      <c r="AA1501" t="s">
        <v>65</v>
      </c>
      <c r="AB1501" t="s">
        <v>92</v>
      </c>
      <c r="AC1501">
        <v>-1.62</v>
      </c>
      <c r="AD1501">
        <v>2021</v>
      </c>
      <c r="AE1501">
        <v>71.5</v>
      </c>
      <c r="AF1501">
        <v>143</v>
      </c>
      <c r="AG1501" t="s">
        <v>93</v>
      </c>
      <c r="AH1501" t="s">
        <v>66</v>
      </c>
      <c r="AI1501">
        <v>1536</v>
      </c>
      <c r="AJ1501">
        <v>0.56999999999999995</v>
      </c>
      <c r="AK1501" t="s">
        <v>109</v>
      </c>
      <c r="AL1501">
        <v>457995</v>
      </c>
      <c r="AM1501" t="s">
        <v>1588</v>
      </c>
      <c r="AN1501" t="s">
        <v>67</v>
      </c>
      <c r="AO1501" t="s">
        <v>123</v>
      </c>
      <c r="AP1501" t="s">
        <v>124</v>
      </c>
      <c r="AQ1501" t="s">
        <v>68</v>
      </c>
      <c r="AR1501" t="s">
        <v>93</v>
      </c>
      <c r="AS1501" t="s">
        <v>67</v>
      </c>
      <c r="AT1501" t="s">
        <v>146</v>
      </c>
      <c r="AU1501" t="s">
        <v>125</v>
      </c>
      <c r="AV1501" t="s">
        <v>67</v>
      </c>
      <c r="AW1501" t="s">
        <v>126</v>
      </c>
      <c r="AX1501" t="s">
        <v>255</v>
      </c>
      <c r="AY1501" t="s">
        <v>110</v>
      </c>
      <c r="AZ1501">
        <v>813</v>
      </c>
      <c r="BA1501" t="s">
        <v>67</v>
      </c>
      <c r="BB1501">
        <v>0</v>
      </c>
      <c r="BC1501">
        <v>0.2</v>
      </c>
      <c r="BD1501">
        <v>1.8</v>
      </c>
      <c r="BE1501">
        <v>1.8</v>
      </c>
      <c r="BF1501" t="s">
        <v>70</v>
      </c>
      <c r="BG1501" t="s">
        <v>178</v>
      </c>
      <c r="BH1501" t="s">
        <v>1352</v>
      </c>
      <c r="BI1501" t="s">
        <v>67</v>
      </c>
      <c r="BJ1501" t="s">
        <v>147</v>
      </c>
      <c r="BK1501" t="s">
        <v>67</v>
      </c>
      <c r="BL1501" t="s">
        <v>97</v>
      </c>
      <c r="BM1501" t="s">
        <v>67</v>
      </c>
      <c r="BN1501">
        <v>6.46</v>
      </c>
      <c r="BO1501">
        <v>0.37</v>
      </c>
      <c r="BP1501">
        <v>1.6</v>
      </c>
      <c r="BQ1501" t="s">
        <v>148</v>
      </c>
      <c r="BR1501" t="s">
        <v>1589</v>
      </c>
      <c r="BS1501" t="s">
        <v>133</v>
      </c>
      <c r="BT1501" t="s">
        <v>98</v>
      </c>
      <c r="BU1501">
        <v>-1.25</v>
      </c>
      <c r="BV1501">
        <v>-1</v>
      </c>
    </row>
    <row r="1502" spans="1:74" x14ac:dyDescent="0.25">
      <c r="A1502" t="s">
        <v>170</v>
      </c>
      <c r="B1502" t="s">
        <v>171</v>
      </c>
      <c r="C1502" t="s">
        <v>165</v>
      </c>
      <c r="D1502">
        <v>2.2000000000000002</v>
      </c>
      <c r="E1502">
        <v>0.09</v>
      </c>
      <c r="F1502" t="s">
        <v>67</v>
      </c>
      <c r="G1502" t="s">
        <v>111</v>
      </c>
      <c r="H1502">
        <v>199</v>
      </c>
      <c r="I1502">
        <v>1.1299999999999999</v>
      </c>
      <c r="J1502" t="s">
        <v>106</v>
      </c>
      <c r="K1502" t="s">
        <v>67</v>
      </c>
      <c r="L1502">
        <v>0</v>
      </c>
      <c r="M1502" t="s">
        <v>116</v>
      </c>
      <c r="N1502" t="s">
        <v>107</v>
      </c>
      <c r="O1502">
        <v>-1.4</v>
      </c>
      <c r="P1502">
        <v>-1.61</v>
      </c>
      <c r="Q1502">
        <v>-1.42</v>
      </c>
      <c r="R1502" t="s">
        <v>142</v>
      </c>
      <c r="S1502">
        <v>4.7</v>
      </c>
      <c r="T1502" t="s">
        <v>65</v>
      </c>
      <c r="U1502" t="s">
        <v>1587</v>
      </c>
      <c r="V1502" t="s">
        <v>108</v>
      </c>
      <c r="W1502" t="s">
        <v>170</v>
      </c>
      <c r="X1502">
        <v>0.1</v>
      </c>
      <c r="Y1502" t="s">
        <v>67</v>
      </c>
      <c r="Z1502">
        <v>-1.05</v>
      </c>
      <c r="AA1502" t="s">
        <v>65</v>
      </c>
      <c r="AB1502" t="s">
        <v>92</v>
      </c>
      <c r="AC1502">
        <v>-1.61</v>
      </c>
      <c r="AD1502">
        <v>2021</v>
      </c>
      <c r="AE1502">
        <v>196.7</v>
      </c>
      <c r="AF1502">
        <v>393</v>
      </c>
      <c r="AG1502" t="s">
        <v>93</v>
      </c>
      <c r="AH1502" t="s">
        <v>66</v>
      </c>
      <c r="AI1502">
        <v>1536</v>
      </c>
      <c r="AJ1502">
        <v>0.46</v>
      </c>
      <c r="AK1502" t="s">
        <v>109</v>
      </c>
      <c r="AL1502">
        <v>457996</v>
      </c>
      <c r="AM1502" t="s">
        <v>1588</v>
      </c>
      <c r="AN1502" t="s">
        <v>67</v>
      </c>
      <c r="AO1502" t="s">
        <v>123</v>
      </c>
      <c r="AP1502" t="s">
        <v>124</v>
      </c>
      <c r="AQ1502" t="s">
        <v>68</v>
      </c>
      <c r="AR1502" t="s">
        <v>93</v>
      </c>
      <c r="AS1502" t="s">
        <v>67</v>
      </c>
      <c r="AT1502" t="s">
        <v>146</v>
      </c>
      <c r="AU1502" t="s">
        <v>125</v>
      </c>
      <c r="AV1502" t="s">
        <v>67</v>
      </c>
      <c r="AW1502" t="s">
        <v>126</v>
      </c>
      <c r="AX1502" t="s">
        <v>255</v>
      </c>
      <c r="AY1502" t="s">
        <v>110</v>
      </c>
      <c r="AZ1502">
        <v>814</v>
      </c>
      <c r="BA1502" t="s">
        <v>67</v>
      </c>
      <c r="BB1502">
        <v>0</v>
      </c>
      <c r="BC1502">
        <v>0.19</v>
      </c>
      <c r="BD1502">
        <v>1.8</v>
      </c>
      <c r="BE1502">
        <v>1.8</v>
      </c>
      <c r="BF1502" t="s">
        <v>70</v>
      </c>
      <c r="BG1502" t="s">
        <v>178</v>
      </c>
      <c r="BH1502" t="s">
        <v>1352</v>
      </c>
      <c r="BI1502" t="s">
        <v>67</v>
      </c>
      <c r="BJ1502" t="s">
        <v>147</v>
      </c>
      <c r="BK1502" t="s">
        <v>67</v>
      </c>
      <c r="BL1502" t="s">
        <v>97</v>
      </c>
      <c r="BM1502" t="s">
        <v>67</v>
      </c>
      <c r="BN1502">
        <v>20</v>
      </c>
      <c r="BO1502">
        <v>0.36</v>
      </c>
      <c r="BP1502">
        <v>1.1000000000000001</v>
      </c>
      <c r="BQ1502" t="s">
        <v>148</v>
      </c>
      <c r="BR1502" t="s">
        <v>1589</v>
      </c>
      <c r="BS1502" t="s">
        <v>133</v>
      </c>
      <c r="BT1502" t="s">
        <v>98</v>
      </c>
      <c r="BU1502">
        <v>-1.25</v>
      </c>
      <c r="BV1502">
        <v>-1</v>
      </c>
    </row>
    <row r="1503" spans="1:74" x14ac:dyDescent="0.25">
      <c r="A1503" t="s">
        <v>170</v>
      </c>
      <c r="B1503" t="s">
        <v>171</v>
      </c>
      <c r="C1503" t="s">
        <v>165</v>
      </c>
      <c r="D1503">
        <v>1.3</v>
      </c>
      <c r="E1503">
        <v>0.14000000000000001</v>
      </c>
      <c r="F1503" t="s">
        <v>67</v>
      </c>
      <c r="G1503" t="s">
        <v>111</v>
      </c>
      <c r="H1503">
        <v>199</v>
      </c>
      <c r="I1503">
        <v>1.1299999999999999</v>
      </c>
      <c r="J1503" t="s">
        <v>106</v>
      </c>
      <c r="K1503" t="s">
        <v>67</v>
      </c>
      <c r="L1503">
        <v>0</v>
      </c>
      <c r="M1503" t="s">
        <v>116</v>
      </c>
      <c r="N1503" t="s">
        <v>107</v>
      </c>
      <c r="O1503">
        <v>-1.4</v>
      </c>
      <c r="P1503">
        <v>-1.46</v>
      </c>
      <c r="Q1503">
        <v>-1.35</v>
      </c>
      <c r="R1503" t="s">
        <v>142</v>
      </c>
      <c r="S1503">
        <v>5.5</v>
      </c>
      <c r="T1503" t="s">
        <v>65</v>
      </c>
      <c r="U1503" t="s">
        <v>1587</v>
      </c>
      <c r="V1503" t="s">
        <v>108</v>
      </c>
      <c r="W1503" t="s">
        <v>170</v>
      </c>
      <c r="X1503">
        <v>0.16</v>
      </c>
      <c r="Y1503" t="s">
        <v>67</v>
      </c>
      <c r="Z1503">
        <v>-1.04</v>
      </c>
      <c r="AA1503" t="s">
        <v>65</v>
      </c>
      <c r="AB1503" t="s">
        <v>92</v>
      </c>
      <c r="AC1503">
        <v>-1.46</v>
      </c>
      <c r="AD1503">
        <v>2021</v>
      </c>
      <c r="AE1503">
        <v>66.3</v>
      </c>
      <c r="AF1503">
        <v>133</v>
      </c>
      <c r="AG1503" t="s">
        <v>93</v>
      </c>
      <c r="AH1503" t="s">
        <v>66</v>
      </c>
      <c r="AI1503">
        <v>1536</v>
      </c>
      <c r="AJ1503">
        <v>0.6</v>
      </c>
      <c r="AK1503" t="s">
        <v>109</v>
      </c>
      <c r="AL1503">
        <v>459845</v>
      </c>
      <c r="AM1503" t="s">
        <v>1588</v>
      </c>
      <c r="AN1503" t="s">
        <v>67</v>
      </c>
      <c r="AO1503" t="s">
        <v>123</v>
      </c>
      <c r="AP1503" t="s">
        <v>124</v>
      </c>
      <c r="AQ1503" t="s">
        <v>68</v>
      </c>
      <c r="AR1503" t="s">
        <v>93</v>
      </c>
      <c r="AS1503" t="s">
        <v>67</v>
      </c>
      <c r="AT1503" t="s">
        <v>146</v>
      </c>
      <c r="AU1503" t="s">
        <v>125</v>
      </c>
      <c r="AV1503" t="s">
        <v>67</v>
      </c>
      <c r="AW1503" t="s">
        <v>126</v>
      </c>
      <c r="AX1503" t="s">
        <v>255</v>
      </c>
      <c r="AY1503" t="s">
        <v>110</v>
      </c>
      <c r="AZ1503">
        <v>815</v>
      </c>
      <c r="BA1503" t="s">
        <v>67</v>
      </c>
      <c r="BB1503">
        <v>0</v>
      </c>
      <c r="BC1503">
        <v>0.11</v>
      </c>
      <c r="BD1503">
        <v>1.8</v>
      </c>
      <c r="BE1503">
        <v>1.8</v>
      </c>
      <c r="BF1503" t="s">
        <v>128</v>
      </c>
      <c r="BG1503" t="s">
        <v>128</v>
      </c>
      <c r="BH1503" t="s">
        <v>1352</v>
      </c>
      <c r="BI1503" t="s">
        <v>67</v>
      </c>
      <c r="BJ1503" t="s">
        <v>147</v>
      </c>
      <c r="BK1503" t="s">
        <v>67</v>
      </c>
      <c r="BL1503" t="s">
        <v>130</v>
      </c>
      <c r="BM1503" t="s">
        <v>67</v>
      </c>
      <c r="BN1503">
        <v>10.49</v>
      </c>
      <c r="BO1503">
        <v>0.21</v>
      </c>
      <c r="BP1503">
        <v>1.9</v>
      </c>
      <c r="BQ1503" t="s">
        <v>148</v>
      </c>
      <c r="BR1503" t="s">
        <v>1590</v>
      </c>
      <c r="BS1503" t="s">
        <v>133</v>
      </c>
      <c r="BT1503" t="s">
        <v>98</v>
      </c>
      <c r="BU1503">
        <v>-1.25</v>
      </c>
      <c r="BV1503">
        <v>-1</v>
      </c>
    </row>
    <row r="1504" spans="1:74" x14ac:dyDescent="0.25">
      <c r="A1504" t="s">
        <v>170</v>
      </c>
      <c r="B1504" t="s">
        <v>171</v>
      </c>
      <c r="C1504" t="s">
        <v>165</v>
      </c>
      <c r="D1504">
        <v>2.5</v>
      </c>
      <c r="E1504">
        <v>0.06</v>
      </c>
      <c r="F1504" t="s">
        <v>67</v>
      </c>
      <c r="G1504" t="s">
        <v>111</v>
      </c>
      <c r="H1504">
        <v>199</v>
      </c>
      <c r="I1504">
        <v>1.1299999999999999</v>
      </c>
      <c r="J1504" t="s">
        <v>106</v>
      </c>
      <c r="K1504" t="s">
        <v>67</v>
      </c>
      <c r="L1504">
        <v>0</v>
      </c>
      <c r="M1504" t="s">
        <v>116</v>
      </c>
      <c r="N1504" t="s">
        <v>107</v>
      </c>
      <c r="O1504">
        <v>-1.2</v>
      </c>
      <c r="P1504">
        <v>-1.32</v>
      </c>
      <c r="Q1504">
        <v>-1.19</v>
      </c>
      <c r="R1504" t="s">
        <v>142</v>
      </c>
      <c r="S1504">
        <v>4.9000000000000004</v>
      </c>
      <c r="T1504" t="s">
        <v>65</v>
      </c>
      <c r="U1504" t="s">
        <v>1591</v>
      </c>
      <c r="V1504" t="s">
        <v>108</v>
      </c>
      <c r="W1504" t="s">
        <v>170</v>
      </c>
      <c r="X1504">
        <v>7.0000000000000007E-2</v>
      </c>
      <c r="Y1504" t="s">
        <v>67</v>
      </c>
      <c r="Z1504">
        <v>-1</v>
      </c>
      <c r="AA1504" t="s">
        <v>65</v>
      </c>
      <c r="AB1504" t="s">
        <v>92</v>
      </c>
      <c r="AC1504">
        <v>-1.32</v>
      </c>
      <c r="AD1504">
        <v>2021</v>
      </c>
      <c r="AE1504">
        <v>223.7</v>
      </c>
      <c r="AF1504">
        <v>447</v>
      </c>
      <c r="AG1504" t="s">
        <v>93</v>
      </c>
      <c r="AH1504" t="s">
        <v>66</v>
      </c>
      <c r="AI1504">
        <v>1536</v>
      </c>
      <c r="AJ1504">
        <v>0.23</v>
      </c>
      <c r="AK1504" t="s">
        <v>109</v>
      </c>
      <c r="AL1504">
        <v>457999</v>
      </c>
      <c r="AM1504" t="s">
        <v>1592</v>
      </c>
      <c r="AN1504" t="s">
        <v>67</v>
      </c>
      <c r="AO1504" t="s">
        <v>123</v>
      </c>
      <c r="AP1504" t="s">
        <v>124</v>
      </c>
      <c r="AQ1504" t="s">
        <v>68</v>
      </c>
      <c r="AR1504" t="s">
        <v>93</v>
      </c>
      <c r="AS1504" t="s">
        <v>67</v>
      </c>
      <c r="AT1504" t="s">
        <v>146</v>
      </c>
      <c r="AU1504" t="s">
        <v>125</v>
      </c>
      <c r="AV1504" t="s">
        <v>67</v>
      </c>
      <c r="AW1504" t="s">
        <v>126</v>
      </c>
      <c r="AX1504" t="s">
        <v>177</v>
      </c>
      <c r="AY1504" t="s">
        <v>110</v>
      </c>
      <c r="AZ1504">
        <v>1062</v>
      </c>
      <c r="BA1504" t="s">
        <v>67</v>
      </c>
      <c r="BB1504">
        <v>0</v>
      </c>
      <c r="BC1504">
        <v>0.13</v>
      </c>
      <c r="BD1504">
        <v>1.9</v>
      </c>
      <c r="BE1504">
        <v>1.9</v>
      </c>
      <c r="BF1504" t="s">
        <v>70</v>
      </c>
      <c r="BG1504" t="s">
        <v>128</v>
      </c>
      <c r="BH1504" t="s">
        <v>1352</v>
      </c>
      <c r="BI1504" t="s">
        <v>67</v>
      </c>
      <c r="BJ1504" t="s">
        <v>147</v>
      </c>
      <c r="BK1504" t="s">
        <v>67</v>
      </c>
      <c r="BL1504" t="s">
        <v>130</v>
      </c>
      <c r="BM1504" t="s">
        <v>67</v>
      </c>
      <c r="BN1504">
        <v>15.17</v>
      </c>
      <c r="BO1504">
        <v>7.0000000000000007E-2</v>
      </c>
      <c r="BP1504">
        <v>1.1000000000000001</v>
      </c>
      <c r="BQ1504" t="s">
        <v>148</v>
      </c>
      <c r="BR1504" t="s">
        <v>139</v>
      </c>
      <c r="BS1504" t="s">
        <v>133</v>
      </c>
      <c r="BT1504" t="s">
        <v>98</v>
      </c>
      <c r="BU1504">
        <v>-1.25</v>
      </c>
      <c r="BV1504">
        <v>-1</v>
      </c>
    </row>
    <row r="1505" spans="1:74" x14ac:dyDescent="0.25">
      <c r="A1505" t="s">
        <v>170</v>
      </c>
      <c r="B1505" t="s">
        <v>171</v>
      </c>
      <c r="C1505" t="s">
        <v>165</v>
      </c>
      <c r="D1505">
        <v>2.1</v>
      </c>
      <c r="E1505">
        <v>0.08</v>
      </c>
      <c r="F1505" t="s">
        <v>67</v>
      </c>
      <c r="G1505" t="s">
        <v>111</v>
      </c>
      <c r="H1505">
        <v>199</v>
      </c>
      <c r="I1505">
        <v>1.1299999999999999</v>
      </c>
      <c r="J1505" t="s">
        <v>106</v>
      </c>
      <c r="K1505" t="s">
        <v>67</v>
      </c>
      <c r="L1505">
        <v>0</v>
      </c>
      <c r="M1505" t="s">
        <v>116</v>
      </c>
      <c r="N1505" t="s">
        <v>107</v>
      </c>
      <c r="O1505">
        <v>-1.2</v>
      </c>
      <c r="P1505">
        <v>-1.29</v>
      </c>
      <c r="Q1505">
        <v>-1.1200000000000001</v>
      </c>
      <c r="R1505" t="s">
        <v>142</v>
      </c>
      <c r="S1505">
        <v>4.9000000000000004</v>
      </c>
      <c r="T1505" t="s">
        <v>65</v>
      </c>
      <c r="U1505" t="s">
        <v>1591</v>
      </c>
      <c r="V1505" t="s">
        <v>108</v>
      </c>
      <c r="W1505" t="s">
        <v>170</v>
      </c>
      <c r="X1505">
        <v>0.09</v>
      </c>
      <c r="Y1505" t="s">
        <v>67</v>
      </c>
      <c r="Z1505">
        <v>-1.01</v>
      </c>
      <c r="AA1505" t="s">
        <v>65</v>
      </c>
      <c r="AB1505" t="s">
        <v>92</v>
      </c>
      <c r="AC1505">
        <v>-1.29</v>
      </c>
      <c r="AD1505">
        <v>2021</v>
      </c>
      <c r="AE1505">
        <v>190.4</v>
      </c>
      <c r="AF1505">
        <v>381</v>
      </c>
      <c r="AG1505" t="s">
        <v>93</v>
      </c>
      <c r="AH1505" t="s">
        <v>66</v>
      </c>
      <c r="AI1505">
        <v>1536</v>
      </c>
      <c r="AJ1505">
        <v>0.21</v>
      </c>
      <c r="AK1505" t="s">
        <v>109</v>
      </c>
      <c r="AL1505">
        <v>458000</v>
      </c>
      <c r="AM1505" t="s">
        <v>1592</v>
      </c>
      <c r="AN1505" t="s">
        <v>67</v>
      </c>
      <c r="AO1505" t="s">
        <v>123</v>
      </c>
      <c r="AP1505" t="s">
        <v>124</v>
      </c>
      <c r="AQ1505" t="s">
        <v>68</v>
      </c>
      <c r="AR1505" t="s">
        <v>93</v>
      </c>
      <c r="AS1505" t="s">
        <v>67</v>
      </c>
      <c r="AT1505" t="s">
        <v>146</v>
      </c>
      <c r="AU1505" t="s">
        <v>125</v>
      </c>
      <c r="AV1505" t="s">
        <v>67</v>
      </c>
      <c r="AW1505" t="s">
        <v>126</v>
      </c>
      <c r="AX1505" t="s">
        <v>177</v>
      </c>
      <c r="AY1505" t="s">
        <v>110</v>
      </c>
      <c r="AZ1505">
        <v>1063</v>
      </c>
      <c r="BA1505" t="s">
        <v>67</v>
      </c>
      <c r="BB1505">
        <v>0</v>
      </c>
      <c r="BC1505">
        <v>0.17</v>
      </c>
      <c r="BD1505">
        <v>1.9</v>
      </c>
      <c r="BE1505">
        <v>1.9</v>
      </c>
      <c r="BF1505" t="s">
        <v>70</v>
      </c>
      <c r="BG1505" t="s">
        <v>241</v>
      </c>
      <c r="BH1505" t="s">
        <v>1352</v>
      </c>
      <c r="BI1505" t="s">
        <v>67</v>
      </c>
      <c r="BJ1505" t="s">
        <v>147</v>
      </c>
      <c r="BK1505" t="s">
        <v>67</v>
      </c>
      <c r="BL1505" t="s">
        <v>97</v>
      </c>
      <c r="BM1505" t="s">
        <v>67</v>
      </c>
      <c r="BN1505">
        <v>17.22</v>
      </c>
      <c r="BO1505">
        <v>0.04</v>
      </c>
      <c r="BP1505">
        <v>1.1000000000000001</v>
      </c>
      <c r="BQ1505" t="s">
        <v>148</v>
      </c>
      <c r="BR1505" t="s">
        <v>1593</v>
      </c>
      <c r="BS1505" t="s">
        <v>133</v>
      </c>
      <c r="BT1505" t="s">
        <v>98</v>
      </c>
      <c r="BU1505">
        <v>-1.25</v>
      </c>
      <c r="BV1505">
        <v>-1</v>
      </c>
    </row>
    <row r="1506" spans="1:74" x14ac:dyDescent="0.25">
      <c r="A1506" t="s">
        <v>170</v>
      </c>
      <c r="B1506" t="s">
        <v>171</v>
      </c>
      <c r="C1506" t="s">
        <v>165</v>
      </c>
      <c r="D1506">
        <v>1.2</v>
      </c>
      <c r="E1506">
        <v>0.04</v>
      </c>
      <c r="F1506" t="s">
        <v>67</v>
      </c>
      <c r="G1506" t="s">
        <v>111</v>
      </c>
      <c r="H1506">
        <v>199</v>
      </c>
      <c r="I1506">
        <v>1.1299999999999999</v>
      </c>
      <c r="J1506" t="s">
        <v>106</v>
      </c>
      <c r="K1506" t="s">
        <v>67</v>
      </c>
      <c r="L1506">
        <v>0</v>
      </c>
      <c r="M1506" t="s">
        <v>116</v>
      </c>
      <c r="N1506" t="s">
        <v>107</v>
      </c>
      <c r="O1506">
        <v>-1.2</v>
      </c>
      <c r="P1506">
        <v>-1.24</v>
      </c>
      <c r="Q1506">
        <v>-1.08</v>
      </c>
      <c r="R1506" t="s">
        <v>142</v>
      </c>
      <c r="S1506">
        <v>4.8</v>
      </c>
      <c r="T1506" t="s">
        <v>65</v>
      </c>
      <c r="U1506" t="s">
        <v>1591</v>
      </c>
      <c r="V1506" t="s">
        <v>108</v>
      </c>
      <c r="W1506" t="s">
        <v>170</v>
      </c>
      <c r="X1506">
        <v>0.05</v>
      </c>
      <c r="Y1506" t="s">
        <v>67</v>
      </c>
      <c r="Z1506">
        <v>-1</v>
      </c>
      <c r="AA1506" t="s">
        <v>65</v>
      </c>
      <c r="AB1506" t="s">
        <v>92</v>
      </c>
      <c r="AC1506">
        <v>-1.24</v>
      </c>
      <c r="AD1506">
        <v>2021</v>
      </c>
      <c r="AE1506">
        <v>116.3</v>
      </c>
      <c r="AF1506">
        <v>233</v>
      </c>
      <c r="AG1506" t="s">
        <v>93</v>
      </c>
      <c r="AH1506" t="s">
        <v>66</v>
      </c>
      <c r="AI1506">
        <v>1536</v>
      </c>
      <c r="AJ1506">
        <v>0.13</v>
      </c>
      <c r="AK1506" t="s">
        <v>109</v>
      </c>
      <c r="AL1506">
        <v>458001</v>
      </c>
      <c r="AM1506" t="s">
        <v>1592</v>
      </c>
      <c r="AN1506" t="s">
        <v>67</v>
      </c>
      <c r="AO1506" t="s">
        <v>123</v>
      </c>
      <c r="AP1506" t="s">
        <v>124</v>
      </c>
      <c r="AQ1506" t="s">
        <v>68</v>
      </c>
      <c r="AR1506" t="s">
        <v>93</v>
      </c>
      <c r="AS1506" t="s">
        <v>67</v>
      </c>
      <c r="AT1506" t="s">
        <v>146</v>
      </c>
      <c r="AU1506" t="s">
        <v>125</v>
      </c>
      <c r="AV1506" t="s">
        <v>67</v>
      </c>
      <c r="AW1506" t="s">
        <v>126</v>
      </c>
      <c r="AX1506" t="s">
        <v>177</v>
      </c>
      <c r="AY1506" t="s">
        <v>110</v>
      </c>
      <c r="AZ1506">
        <v>1064</v>
      </c>
      <c r="BA1506" t="s">
        <v>67</v>
      </c>
      <c r="BB1506">
        <v>0</v>
      </c>
      <c r="BC1506">
        <v>0.16</v>
      </c>
      <c r="BD1506">
        <v>1.9</v>
      </c>
      <c r="BE1506">
        <v>1.9</v>
      </c>
      <c r="BF1506" t="s">
        <v>70</v>
      </c>
      <c r="BG1506" t="s">
        <v>241</v>
      </c>
      <c r="BH1506" t="s">
        <v>1352</v>
      </c>
      <c r="BI1506" t="s">
        <v>67</v>
      </c>
      <c r="BJ1506" t="s">
        <v>147</v>
      </c>
      <c r="BK1506" t="s">
        <v>67</v>
      </c>
      <c r="BL1506" t="s">
        <v>97</v>
      </c>
      <c r="BM1506" t="s">
        <v>67</v>
      </c>
      <c r="BN1506">
        <v>5.26</v>
      </c>
      <c r="BO1506">
        <v>0.24</v>
      </c>
      <c r="BP1506">
        <v>1</v>
      </c>
      <c r="BQ1506" t="s">
        <v>148</v>
      </c>
      <c r="BR1506" t="s">
        <v>1593</v>
      </c>
      <c r="BS1506" t="s">
        <v>133</v>
      </c>
      <c r="BT1506" t="s">
        <v>98</v>
      </c>
      <c r="BU1506">
        <v>-1.25</v>
      </c>
      <c r="BV1506">
        <v>-1</v>
      </c>
    </row>
    <row r="1507" spans="1:74" x14ac:dyDescent="0.25">
      <c r="A1507" t="s">
        <v>170</v>
      </c>
      <c r="B1507" t="s">
        <v>171</v>
      </c>
      <c r="C1507" t="s">
        <v>165</v>
      </c>
      <c r="D1507">
        <v>0.9</v>
      </c>
      <c r="E1507">
        <v>0.04</v>
      </c>
      <c r="F1507" t="s">
        <v>67</v>
      </c>
      <c r="G1507" t="s">
        <v>111</v>
      </c>
      <c r="H1507">
        <v>199</v>
      </c>
      <c r="I1507">
        <v>1.1299999999999999</v>
      </c>
      <c r="J1507" t="s">
        <v>106</v>
      </c>
      <c r="K1507" t="s">
        <v>67</v>
      </c>
      <c r="L1507">
        <v>0</v>
      </c>
      <c r="M1507" t="s">
        <v>116</v>
      </c>
      <c r="N1507" t="s">
        <v>107</v>
      </c>
      <c r="O1507">
        <v>-1.2</v>
      </c>
      <c r="P1507">
        <v>-1.49</v>
      </c>
      <c r="Q1507">
        <v>-1.37</v>
      </c>
      <c r="R1507" t="s">
        <v>142</v>
      </c>
      <c r="S1507">
        <v>5.6</v>
      </c>
      <c r="T1507" t="s">
        <v>65</v>
      </c>
      <c r="U1507" t="s">
        <v>1594</v>
      </c>
      <c r="V1507" t="s">
        <v>108</v>
      </c>
      <c r="W1507" t="s">
        <v>170</v>
      </c>
      <c r="X1507">
        <v>0.05</v>
      </c>
      <c r="Y1507" t="s">
        <v>67</v>
      </c>
      <c r="Z1507">
        <v>-1.03</v>
      </c>
      <c r="AA1507" t="s">
        <v>65</v>
      </c>
      <c r="AB1507" t="s">
        <v>92</v>
      </c>
      <c r="AC1507">
        <v>-1.49</v>
      </c>
      <c r="AD1507">
        <v>2021</v>
      </c>
      <c r="AE1507">
        <v>104.2</v>
      </c>
      <c r="AF1507">
        <v>208</v>
      </c>
      <c r="AG1507" t="s">
        <v>93</v>
      </c>
      <c r="AH1507" t="s">
        <v>66</v>
      </c>
      <c r="AI1507">
        <v>1536</v>
      </c>
      <c r="AJ1507">
        <v>0.26</v>
      </c>
      <c r="AK1507" t="s">
        <v>109</v>
      </c>
      <c r="AL1507">
        <v>458002</v>
      </c>
      <c r="AM1507" t="s">
        <v>880</v>
      </c>
      <c r="AN1507" t="s">
        <v>67</v>
      </c>
      <c r="AO1507" t="s">
        <v>123</v>
      </c>
      <c r="AP1507" t="s">
        <v>124</v>
      </c>
      <c r="AQ1507" t="s">
        <v>68</v>
      </c>
      <c r="AR1507" t="s">
        <v>93</v>
      </c>
      <c r="AS1507" t="s">
        <v>67</v>
      </c>
      <c r="AT1507" t="s">
        <v>146</v>
      </c>
      <c r="AU1507" t="s">
        <v>125</v>
      </c>
      <c r="AV1507" t="s">
        <v>67</v>
      </c>
      <c r="AW1507" t="s">
        <v>126</v>
      </c>
      <c r="AX1507" t="s">
        <v>236</v>
      </c>
      <c r="AY1507" t="s">
        <v>110</v>
      </c>
      <c r="AZ1507">
        <v>709</v>
      </c>
      <c r="BA1507" t="s">
        <v>67</v>
      </c>
      <c r="BB1507">
        <v>0</v>
      </c>
      <c r="BC1507">
        <v>0.12</v>
      </c>
      <c r="BD1507">
        <v>2.4</v>
      </c>
      <c r="BE1507">
        <v>2.4</v>
      </c>
      <c r="BF1507" t="s">
        <v>70</v>
      </c>
      <c r="BG1507" t="s">
        <v>128</v>
      </c>
      <c r="BH1507" t="s">
        <v>1352</v>
      </c>
      <c r="BI1507" t="s">
        <v>67</v>
      </c>
      <c r="BJ1507" t="s">
        <v>147</v>
      </c>
      <c r="BK1507" t="s">
        <v>67</v>
      </c>
      <c r="BL1507" t="s">
        <v>130</v>
      </c>
      <c r="BM1507" t="s">
        <v>67</v>
      </c>
      <c r="BN1507">
        <v>4.71</v>
      </c>
      <c r="BO1507">
        <v>0.24</v>
      </c>
      <c r="BP1507">
        <v>0.9</v>
      </c>
      <c r="BQ1507" t="s">
        <v>148</v>
      </c>
      <c r="BR1507" t="s">
        <v>139</v>
      </c>
      <c r="BS1507" t="s">
        <v>133</v>
      </c>
      <c r="BT1507" t="s">
        <v>98</v>
      </c>
      <c r="BU1507">
        <v>-1.25</v>
      </c>
      <c r="BV1507">
        <v>-1</v>
      </c>
    </row>
    <row r="1508" spans="1:74" x14ac:dyDescent="0.25">
      <c r="A1508" t="s">
        <v>170</v>
      </c>
      <c r="B1508" t="s">
        <v>171</v>
      </c>
      <c r="C1508" t="s">
        <v>165</v>
      </c>
      <c r="D1508">
        <v>2.5</v>
      </c>
      <c r="E1508">
        <v>0.05</v>
      </c>
      <c r="F1508" t="s">
        <v>67</v>
      </c>
      <c r="G1508" t="s">
        <v>111</v>
      </c>
      <c r="H1508">
        <v>199</v>
      </c>
      <c r="I1508">
        <v>1.1299999999999999</v>
      </c>
      <c r="J1508" t="s">
        <v>106</v>
      </c>
      <c r="K1508" t="s">
        <v>67</v>
      </c>
      <c r="L1508">
        <v>0</v>
      </c>
      <c r="M1508" t="s">
        <v>116</v>
      </c>
      <c r="N1508" t="s">
        <v>107</v>
      </c>
      <c r="O1508">
        <v>-1.2</v>
      </c>
      <c r="P1508">
        <v>-1.48</v>
      </c>
      <c r="Q1508">
        <v>-1.3</v>
      </c>
      <c r="R1508" t="s">
        <v>142</v>
      </c>
      <c r="S1508">
        <v>5.8</v>
      </c>
      <c r="T1508" t="s">
        <v>65</v>
      </c>
      <c r="U1508" t="s">
        <v>1594</v>
      </c>
      <c r="V1508" t="s">
        <v>108</v>
      </c>
      <c r="W1508" t="s">
        <v>170</v>
      </c>
      <c r="X1508">
        <v>0.06</v>
      </c>
      <c r="Y1508" t="s">
        <v>67</v>
      </c>
      <c r="Z1508">
        <v>-1.03</v>
      </c>
      <c r="AA1508" t="s">
        <v>65</v>
      </c>
      <c r="AB1508" t="s">
        <v>92</v>
      </c>
      <c r="AC1508">
        <v>-1.48</v>
      </c>
      <c r="AD1508">
        <v>2021</v>
      </c>
      <c r="AE1508">
        <v>227.3</v>
      </c>
      <c r="AF1508">
        <v>455</v>
      </c>
      <c r="AG1508" t="s">
        <v>93</v>
      </c>
      <c r="AH1508" t="s">
        <v>66</v>
      </c>
      <c r="AI1508">
        <v>1536</v>
      </c>
      <c r="AJ1508">
        <v>0.33</v>
      </c>
      <c r="AK1508" t="s">
        <v>109</v>
      </c>
      <c r="AL1508">
        <v>458003</v>
      </c>
      <c r="AM1508" t="s">
        <v>880</v>
      </c>
      <c r="AN1508" t="s">
        <v>67</v>
      </c>
      <c r="AO1508" t="s">
        <v>123</v>
      </c>
      <c r="AP1508" t="s">
        <v>124</v>
      </c>
      <c r="AQ1508" t="s">
        <v>68</v>
      </c>
      <c r="AR1508" t="s">
        <v>93</v>
      </c>
      <c r="AS1508" t="s">
        <v>67</v>
      </c>
      <c r="AT1508" t="s">
        <v>146</v>
      </c>
      <c r="AU1508" t="s">
        <v>125</v>
      </c>
      <c r="AV1508" t="s">
        <v>67</v>
      </c>
      <c r="AW1508" t="s">
        <v>126</v>
      </c>
      <c r="AX1508" t="s">
        <v>236</v>
      </c>
      <c r="AY1508" t="s">
        <v>110</v>
      </c>
      <c r="AZ1508">
        <v>706</v>
      </c>
      <c r="BA1508" t="s">
        <v>67</v>
      </c>
      <c r="BB1508">
        <v>0</v>
      </c>
      <c r="BC1508">
        <v>0.18</v>
      </c>
      <c r="BD1508">
        <v>2.4</v>
      </c>
      <c r="BE1508">
        <v>2.4</v>
      </c>
      <c r="BF1508" t="s">
        <v>70</v>
      </c>
      <c r="BG1508" t="s">
        <v>128</v>
      </c>
      <c r="BH1508" t="s">
        <v>1352</v>
      </c>
      <c r="BI1508" t="s">
        <v>67</v>
      </c>
      <c r="BJ1508" t="s">
        <v>147</v>
      </c>
      <c r="BK1508" t="s">
        <v>67</v>
      </c>
      <c r="BL1508" t="s">
        <v>130</v>
      </c>
      <c r="BM1508" t="s">
        <v>67</v>
      </c>
      <c r="BN1508">
        <v>12.84</v>
      </c>
      <c r="BO1508">
        <v>0.23</v>
      </c>
      <c r="BP1508">
        <v>1.1000000000000001</v>
      </c>
      <c r="BQ1508" t="s">
        <v>148</v>
      </c>
      <c r="BR1508" t="s">
        <v>139</v>
      </c>
      <c r="BS1508" t="s">
        <v>133</v>
      </c>
      <c r="BT1508" t="s">
        <v>98</v>
      </c>
      <c r="BU1508">
        <v>-1.25</v>
      </c>
      <c r="BV1508">
        <v>-1</v>
      </c>
    </row>
    <row r="1509" spans="1:74" x14ac:dyDescent="0.25">
      <c r="A1509" t="s">
        <v>170</v>
      </c>
      <c r="B1509" t="s">
        <v>171</v>
      </c>
      <c r="C1509" t="s">
        <v>165</v>
      </c>
      <c r="D1509">
        <v>1.9</v>
      </c>
      <c r="E1509">
        <v>0.04</v>
      </c>
      <c r="F1509" t="s">
        <v>67</v>
      </c>
      <c r="G1509" t="s">
        <v>111</v>
      </c>
      <c r="H1509">
        <v>199</v>
      </c>
      <c r="I1509">
        <v>1.1299999999999999</v>
      </c>
      <c r="J1509" t="s">
        <v>106</v>
      </c>
      <c r="K1509" t="s">
        <v>67</v>
      </c>
      <c r="L1509">
        <v>0</v>
      </c>
      <c r="M1509" t="s">
        <v>116</v>
      </c>
      <c r="N1509" t="s">
        <v>107</v>
      </c>
      <c r="O1509">
        <v>-1.2</v>
      </c>
      <c r="P1509">
        <v>-1.48</v>
      </c>
      <c r="Q1509">
        <v>-1.36</v>
      </c>
      <c r="R1509" t="s">
        <v>142</v>
      </c>
      <c r="S1509">
        <v>5.7</v>
      </c>
      <c r="T1509" t="s">
        <v>65</v>
      </c>
      <c r="U1509" t="s">
        <v>1594</v>
      </c>
      <c r="V1509" t="s">
        <v>108</v>
      </c>
      <c r="W1509" t="s">
        <v>170</v>
      </c>
      <c r="X1509">
        <v>0.05</v>
      </c>
      <c r="Y1509" t="s">
        <v>67</v>
      </c>
      <c r="Z1509">
        <v>-1.03</v>
      </c>
      <c r="AA1509" t="s">
        <v>65</v>
      </c>
      <c r="AB1509" t="s">
        <v>92</v>
      </c>
      <c r="AC1509">
        <v>-1.48</v>
      </c>
      <c r="AD1509">
        <v>2021</v>
      </c>
      <c r="AE1509">
        <v>186</v>
      </c>
      <c r="AF1509">
        <v>372</v>
      </c>
      <c r="AG1509" t="s">
        <v>93</v>
      </c>
      <c r="AH1509" t="s">
        <v>66</v>
      </c>
      <c r="AI1509">
        <v>1536</v>
      </c>
      <c r="AJ1509">
        <v>0.28000000000000003</v>
      </c>
      <c r="AK1509" t="s">
        <v>109</v>
      </c>
      <c r="AL1509">
        <v>458004</v>
      </c>
      <c r="AM1509" t="s">
        <v>880</v>
      </c>
      <c r="AN1509" t="s">
        <v>67</v>
      </c>
      <c r="AO1509" t="s">
        <v>123</v>
      </c>
      <c r="AP1509" t="s">
        <v>124</v>
      </c>
      <c r="AQ1509" t="s">
        <v>68</v>
      </c>
      <c r="AR1509" t="s">
        <v>93</v>
      </c>
      <c r="AS1509" t="s">
        <v>67</v>
      </c>
      <c r="AT1509" t="s">
        <v>146</v>
      </c>
      <c r="AU1509" t="s">
        <v>125</v>
      </c>
      <c r="AV1509" t="s">
        <v>67</v>
      </c>
      <c r="AW1509" t="s">
        <v>126</v>
      </c>
      <c r="AX1509" t="s">
        <v>236</v>
      </c>
      <c r="AY1509" t="s">
        <v>110</v>
      </c>
      <c r="AZ1509">
        <v>707</v>
      </c>
      <c r="BA1509" t="s">
        <v>67</v>
      </c>
      <c r="BB1509">
        <v>0</v>
      </c>
      <c r="BC1509">
        <v>0.12</v>
      </c>
      <c r="BD1509">
        <v>2.4</v>
      </c>
      <c r="BE1509">
        <v>2.4</v>
      </c>
      <c r="BF1509" t="s">
        <v>70</v>
      </c>
      <c r="BG1509" t="s">
        <v>128</v>
      </c>
      <c r="BH1509" t="s">
        <v>1352</v>
      </c>
      <c r="BI1509" t="s">
        <v>67</v>
      </c>
      <c r="BJ1509" t="s">
        <v>147</v>
      </c>
      <c r="BK1509" t="s">
        <v>67</v>
      </c>
      <c r="BL1509" t="s">
        <v>130</v>
      </c>
      <c r="BM1509" t="s">
        <v>67</v>
      </c>
      <c r="BN1509">
        <v>8.41</v>
      </c>
      <c r="BO1509">
        <v>0.23</v>
      </c>
      <c r="BP1509">
        <v>1</v>
      </c>
      <c r="BQ1509" t="s">
        <v>148</v>
      </c>
      <c r="BR1509" t="s">
        <v>139</v>
      </c>
      <c r="BS1509" t="s">
        <v>133</v>
      </c>
      <c r="BT1509" t="s">
        <v>98</v>
      </c>
      <c r="BU1509">
        <v>-1.25</v>
      </c>
      <c r="BV1509">
        <v>-1</v>
      </c>
    </row>
    <row r="1510" spans="1:74" x14ac:dyDescent="0.25">
      <c r="A1510" t="s">
        <v>170</v>
      </c>
      <c r="B1510" t="s">
        <v>171</v>
      </c>
      <c r="C1510" t="s">
        <v>165</v>
      </c>
      <c r="D1510">
        <v>1.8</v>
      </c>
      <c r="E1510">
        <v>0.04</v>
      </c>
      <c r="F1510" t="s">
        <v>67</v>
      </c>
      <c r="G1510" t="s">
        <v>111</v>
      </c>
      <c r="H1510">
        <v>199</v>
      </c>
      <c r="I1510">
        <v>1.1299999999999999</v>
      </c>
      <c r="J1510" t="s">
        <v>106</v>
      </c>
      <c r="K1510" t="s">
        <v>67</v>
      </c>
      <c r="L1510">
        <v>0</v>
      </c>
      <c r="M1510" t="s">
        <v>116</v>
      </c>
      <c r="N1510" t="s">
        <v>107</v>
      </c>
      <c r="O1510">
        <v>-1.2</v>
      </c>
      <c r="P1510">
        <v>-1.47</v>
      </c>
      <c r="Q1510">
        <v>-1.3</v>
      </c>
      <c r="R1510" t="s">
        <v>142</v>
      </c>
      <c r="S1510">
        <v>5.7</v>
      </c>
      <c r="T1510" t="s">
        <v>65</v>
      </c>
      <c r="U1510" t="s">
        <v>1594</v>
      </c>
      <c r="V1510" t="s">
        <v>108</v>
      </c>
      <c r="W1510" t="s">
        <v>170</v>
      </c>
      <c r="X1510">
        <v>0.05</v>
      </c>
      <c r="Y1510" t="s">
        <v>67</v>
      </c>
      <c r="Z1510">
        <v>-1.04</v>
      </c>
      <c r="AA1510" t="s">
        <v>65</v>
      </c>
      <c r="AB1510" t="s">
        <v>92</v>
      </c>
      <c r="AC1510">
        <v>-1.47</v>
      </c>
      <c r="AD1510">
        <v>2021</v>
      </c>
      <c r="AE1510">
        <v>175.4</v>
      </c>
      <c r="AF1510">
        <v>351</v>
      </c>
      <c r="AG1510" t="s">
        <v>93</v>
      </c>
      <c r="AH1510" t="s">
        <v>66</v>
      </c>
      <c r="AI1510">
        <v>1536</v>
      </c>
      <c r="AJ1510">
        <v>0.28000000000000003</v>
      </c>
      <c r="AK1510" t="s">
        <v>109</v>
      </c>
      <c r="AL1510">
        <v>458005</v>
      </c>
      <c r="AM1510" t="s">
        <v>880</v>
      </c>
      <c r="AN1510" t="s">
        <v>67</v>
      </c>
      <c r="AO1510" t="s">
        <v>123</v>
      </c>
      <c r="AP1510" t="s">
        <v>124</v>
      </c>
      <c r="AQ1510" t="s">
        <v>68</v>
      </c>
      <c r="AR1510" t="s">
        <v>93</v>
      </c>
      <c r="AS1510" t="s">
        <v>67</v>
      </c>
      <c r="AT1510" t="s">
        <v>146</v>
      </c>
      <c r="AU1510" t="s">
        <v>125</v>
      </c>
      <c r="AV1510" t="s">
        <v>67</v>
      </c>
      <c r="AW1510" t="s">
        <v>126</v>
      </c>
      <c r="AX1510" t="s">
        <v>236</v>
      </c>
      <c r="AY1510" t="s">
        <v>110</v>
      </c>
      <c r="AZ1510">
        <v>708</v>
      </c>
      <c r="BA1510" t="s">
        <v>67</v>
      </c>
      <c r="BB1510">
        <v>0</v>
      </c>
      <c r="BC1510">
        <v>0.17</v>
      </c>
      <c r="BD1510">
        <v>2.4</v>
      </c>
      <c r="BE1510">
        <v>2.4</v>
      </c>
      <c r="BF1510" t="s">
        <v>70</v>
      </c>
      <c r="BG1510" t="s">
        <v>128</v>
      </c>
      <c r="BH1510" t="s">
        <v>1352</v>
      </c>
      <c r="BI1510" t="s">
        <v>67</v>
      </c>
      <c r="BJ1510" t="s">
        <v>147</v>
      </c>
      <c r="BK1510" t="s">
        <v>67</v>
      </c>
      <c r="BL1510" t="s">
        <v>130</v>
      </c>
      <c r="BM1510" t="s">
        <v>67</v>
      </c>
      <c r="BN1510">
        <v>7.93</v>
      </c>
      <c r="BO1510">
        <v>0.22</v>
      </c>
      <c r="BP1510">
        <v>1</v>
      </c>
      <c r="BQ1510" t="s">
        <v>148</v>
      </c>
      <c r="BR1510" t="s">
        <v>139</v>
      </c>
      <c r="BS1510" t="s">
        <v>133</v>
      </c>
      <c r="BT1510" t="s">
        <v>98</v>
      </c>
      <c r="BU1510">
        <v>-1.25</v>
      </c>
      <c r="BV1510">
        <v>-1</v>
      </c>
    </row>
    <row r="1511" spans="1:74" x14ac:dyDescent="0.25">
      <c r="A1511" t="s">
        <v>170</v>
      </c>
      <c r="B1511" t="s">
        <v>171</v>
      </c>
      <c r="C1511" t="s">
        <v>165</v>
      </c>
      <c r="D1511">
        <v>1.1000000000000001</v>
      </c>
      <c r="E1511">
        <v>0.13</v>
      </c>
      <c r="F1511" t="s">
        <v>67</v>
      </c>
      <c r="G1511" t="s">
        <v>111</v>
      </c>
      <c r="H1511">
        <v>199</v>
      </c>
      <c r="I1511">
        <v>1.1299999999999999</v>
      </c>
      <c r="J1511" t="s">
        <v>106</v>
      </c>
      <c r="K1511" t="s">
        <v>67</v>
      </c>
      <c r="L1511">
        <v>0</v>
      </c>
      <c r="M1511" t="s">
        <v>116</v>
      </c>
      <c r="N1511" t="s">
        <v>107</v>
      </c>
      <c r="O1511">
        <v>-1.4</v>
      </c>
      <c r="P1511">
        <v>-1.6</v>
      </c>
      <c r="Q1511">
        <v>-1.41</v>
      </c>
      <c r="R1511" t="s">
        <v>72</v>
      </c>
      <c r="S1511">
        <v>6.4</v>
      </c>
      <c r="T1511" t="s">
        <v>65</v>
      </c>
      <c r="U1511" t="s">
        <v>1595</v>
      </c>
      <c r="V1511" t="s">
        <v>108</v>
      </c>
      <c r="W1511" t="s">
        <v>170</v>
      </c>
      <c r="X1511">
        <v>0.15</v>
      </c>
      <c r="Y1511" t="s">
        <v>67</v>
      </c>
      <c r="Z1511">
        <v>-0.98</v>
      </c>
      <c r="AA1511" t="s">
        <v>65</v>
      </c>
      <c r="AB1511" t="s">
        <v>92</v>
      </c>
      <c r="AC1511">
        <v>-1.6</v>
      </c>
      <c r="AD1511">
        <v>2021</v>
      </c>
      <c r="AE1511">
        <v>92.1</v>
      </c>
      <c r="AF1511">
        <v>184</v>
      </c>
      <c r="AG1511" t="s">
        <v>93</v>
      </c>
      <c r="AH1511" t="s">
        <v>66</v>
      </c>
      <c r="AI1511">
        <v>1536</v>
      </c>
      <c r="AJ1511">
        <v>0.6</v>
      </c>
      <c r="AK1511" t="s">
        <v>109</v>
      </c>
      <c r="AL1511">
        <v>458006</v>
      </c>
      <c r="AM1511" t="s">
        <v>1596</v>
      </c>
      <c r="AN1511" t="s">
        <v>67</v>
      </c>
      <c r="AO1511" t="s">
        <v>123</v>
      </c>
      <c r="AP1511" t="s">
        <v>124</v>
      </c>
      <c r="AQ1511" t="s">
        <v>68</v>
      </c>
      <c r="AR1511" t="s">
        <v>93</v>
      </c>
      <c r="AS1511" t="s">
        <v>67</v>
      </c>
      <c r="AT1511" t="s">
        <v>146</v>
      </c>
      <c r="AU1511" t="s">
        <v>125</v>
      </c>
      <c r="AV1511" t="s">
        <v>67</v>
      </c>
      <c r="AW1511" t="s">
        <v>126</v>
      </c>
      <c r="AX1511" t="s">
        <v>347</v>
      </c>
      <c r="AY1511" t="s">
        <v>110</v>
      </c>
      <c r="AZ1511">
        <v>1229</v>
      </c>
      <c r="BA1511" t="s">
        <v>67</v>
      </c>
      <c r="BB1511">
        <v>0</v>
      </c>
      <c r="BC1511">
        <v>0.19</v>
      </c>
      <c r="BD1511">
        <v>2.6</v>
      </c>
      <c r="BE1511">
        <v>2.6</v>
      </c>
      <c r="BF1511" t="s">
        <v>128</v>
      </c>
      <c r="BG1511" t="s">
        <v>128</v>
      </c>
      <c r="BH1511" t="s">
        <v>1352</v>
      </c>
      <c r="BI1511" t="s">
        <v>67</v>
      </c>
      <c r="BJ1511" t="s">
        <v>147</v>
      </c>
      <c r="BK1511" t="s">
        <v>67</v>
      </c>
      <c r="BL1511" t="s">
        <v>130</v>
      </c>
      <c r="BM1511" t="s">
        <v>67</v>
      </c>
      <c r="BN1511">
        <v>13.53</v>
      </c>
      <c r="BO1511">
        <v>0.35</v>
      </c>
      <c r="BP1511">
        <v>1.2</v>
      </c>
      <c r="BQ1511" t="s">
        <v>148</v>
      </c>
      <c r="BR1511" t="s">
        <v>1597</v>
      </c>
      <c r="BS1511" t="s">
        <v>133</v>
      </c>
      <c r="BT1511" t="s">
        <v>98</v>
      </c>
      <c r="BU1511">
        <v>-1.25</v>
      </c>
      <c r="BV1511">
        <v>-1</v>
      </c>
    </row>
    <row r="1512" spans="1:74" x14ac:dyDescent="0.25">
      <c r="A1512" t="s">
        <v>170</v>
      </c>
      <c r="B1512" t="s">
        <v>171</v>
      </c>
      <c r="C1512" t="s">
        <v>165</v>
      </c>
      <c r="D1512">
        <v>0.5</v>
      </c>
      <c r="E1512">
        <v>0.08</v>
      </c>
      <c r="F1512" t="s">
        <v>67</v>
      </c>
      <c r="G1512" t="s">
        <v>73</v>
      </c>
      <c r="H1512">
        <v>199</v>
      </c>
      <c r="I1512">
        <v>1.1299999999999999</v>
      </c>
      <c r="J1512" t="s">
        <v>89</v>
      </c>
      <c r="K1512" t="s">
        <v>67</v>
      </c>
      <c r="L1512">
        <v>0</v>
      </c>
      <c r="M1512" t="s">
        <v>116</v>
      </c>
      <c r="N1512" t="s">
        <v>315</v>
      </c>
      <c r="O1512">
        <v>-1.4</v>
      </c>
      <c r="P1512">
        <v>-1.52</v>
      </c>
      <c r="Q1512">
        <v>-1.34</v>
      </c>
      <c r="R1512" t="s">
        <v>72</v>
      </c>
      <c r="S1512">
        <v>5.9</v>
      </c>
      <c r="T1512" t="s">
        <v>65</v>
      </c>
      <c r="U1512" t="s">
        <v>1595</v>
      </c>
      <c r="V1512" t="s">
        <v>144</v>
      </c>
      <c r="W1512" t="s">
        <v>170</v>
      </c>
      <c r="X1512">
        <v>0.09</v>
      </c>
      <c r="Y1512" t="s">
        <v>67</v>
      </c>
      <c r="Z1512">
        <v>-1.01</v>
      </c>
      <c r="AA1512" t="s">
        <v>65</v>
      </c>
      <c r="AB1512" t="s">
        <v>316</v>
      </c>
      <c r="AC1512">
        <v>-1.52</v>
      </c>
      <c r="AD1512">
        <v>2021</v>
      </c>
      <c r="AE1512">
        <v>77.900000000000006</v>
      </c>
      <c r="AF1512">
        <v>156</v>
      </c>
      <c r="AG1512" t="s">
        <v>93</v>
      </c>
      <c r="AH1512" t="s">
        <v>66</v>
      </c>
      <c r="AI1512">
        <v>1536</v>
      </c>
      <c r="AJ1512">
        <v>0.25</v>
      </c>
      <c r="AK1512" t="s">
        <v>109</v>
      </c>
      <c r="AL1512">
        <v>458007</v>
      </c>
      <c r="AM1512" t="s">
        <v>1596</v>
      </c>
      <c r="AN1512" t="s">
        <v>67</v>
      </c>
      <c r="AO1512" t="s">
        <v>123</v>
      </c>
      <c r="AP1512" t="s">
        <v>124</v>
      </c>
      <c r="AQ1512" t="s">
        <v>68</v>
      </c>
      <c r="AR1512" t="s">
        <v>93</v>
      </c>
      <c r="AS1512" t="s">
        <v>67</v>
      </c>
      <c r="AT1512" t="s">
        <v>146</v>
      </c>
      <c r="AU1512" t="s">
        <v>125</v>
      </c>
      <c r="AV1512" t="s">
        <v>67</v>
      </c>
      <c r="AW1512" t="s">
        <v>126</v>
      </c>
      <c r="AX1512" t="s">
        <v>290</v>
      </c>
      <c r="AY1512" t="s">
        <v>110</v>
      </c>
      <c r="AZ1512">
        <v>836</v>
      </c>
      <c r="BA1512" t="s">
        <v>67</v>
      </c>
      <c r="BB1512">
        <v>0</v>
      </c>
      <c r="BC1512">
        <v>0.18</v>
      </c>
      <c r="BD1512">
        <v>2.6</v>
      </c>
      <c r="BE1512">
        <v>2.6</v>
      </c>
      <c r="BF1512" t="s">
        <v>303</v>
      </c>
      <c r="BG1512" t="s">
        <v>241</v>
      </c>
      <c r="BH1512" t="s">
        <v>1352</v>
      </c>
      <c r="BI1512" t="s">
        <v>67</v>
      </c>
      <c r="BJ1512" t="s">
        <v>147</v>
      </c>
      <c r="BK1512" t="s">
        <v>67</v>
      </c>
      <c r="BL1512" t="s">
        <v>179</v>
      </c>
      <c r="BM1512" t="s">
        <v>67</v>
      </c>
      <c r="BN1512">
        <v>7.04</v>
      </c>
      <c r="BO1512">
        <v>0.27</v>
      </c>
      <c r="BP1512">
        <v>0.7</v>
      </c>
      <c r="BQ1512" t="s">
        <v>148</v>
      </c>
      <c r="BR1512" t="s">
        <v>1598</v>
      </c>
      <c r="BS1512" t="s">
        <v>133</v>
      </c>
      <c r="BT1512" t="s">
        <v>98</v>
      </c>
      <c r="BU1512">
        <v>-1.25</v>
      </c>
      <c r="BV1512">
        <v>-1</v>
      </c>
    </row>
    <row r="1513" spans="1:74" x14ac:dyDescent="0.25">
      <c r="A1513" t="s">
        <v>170</v>
      </c>
      <c r="B1513" t="s">
        <v>171</v>
      </c>
      <c r="C1513" t="s">
        <v>165</v>
      </c>
      <c r="D1513">
        <v>0.7</v>
      </c>
      <c r="E1513">
        <v>0.08</v>
      </c>
      <c r="F1513" t="s">
        <v>67</v>
      </c>
      <c r="G1513" t="s">
        <v>111</v>
      </c>
      <c r="H1513">
        <v>199</v>
      </c>
      <c r="I1513">
        <v>1.1299999999999999</v>
      </c>
      <c r="J1513" t="s">
        <v>106</v>
      </c>
      <c r="K1513" t="s">
        <v>67</v>
      </c>
      <c r="L1513">
        <v>0</v>
      </c>
      <c r="M1513" t="s">
        <v>116</v>
      </c>
      <c r="N1513" t="s">
        <v>107</v>
      </c>
      <c r="O1513">
        <v>-1.4</v>
      </c>
      <c r="P1513">
        <v>-1.52</v>
      </c>
      <c r="Q1513">
        <v>-1.34</v>
      </c>
      <c r="R1513" t="s">
        <v>72</v>
      </c>
      <c r="S1513">
        <v>5.9</v>
      </c>
      <c r="T1513" t="s">
        <v>65</v>
      </c>
      <c r="U1513" t="s">
        <v>1595</v>
      </c>
      <c r="V1513" t="s">
        <v>108</v>
      </c>
      <c r="W1513" t="s">
        <v>170</v>
      </c>
      <c r="X1513">
        <v>0.09</v>
      </c>
      <c r="Y1513" t="s">
        <v>67</v>
      </c>
      <c r="Z1513">
        <v>-1.01</v>
      </c>
      <c r="AA1513" t="s">
        <v>65</v>
      </c>
      <c r="AB1513" t="s">
        <v>92</v>
      </c>
      <c r="AC1513">
        <v>-1.52</v>
      </c>
      <c r="AD1513">
        <v>2021</v>
      </c>
      <c r="AE1513">
        <v>94.5</v>
      </c>
      <c r="AF1513">
        <v>189</v>
      </c>
      <c r="AG1513" t="s">
        <v>93</v>
      </c>
      <c r="AH1513" t="s">
        <v>66</v>
      </c>
      <c r="AI1513">
        <v>1536</v>
      </c>
      <c r="AJ1513">
        <v>0.25</v>
      </c>
      <c r="AK1513" t="s">
        <v>109</v>
      </c>
      <c r="AL1513">
        <v>458008</v>
      </c>
      <c r="AM1513" t="s">
        <v>1596</v>
      </c>
      <c r="AN1513" t="s">
        <v>67</v>
      </c>
      <c r="AO1513" t="s">
        <v>123</v>
      </c>
      <c r="AP1513" t="s">
        <v>124</v>
      </c>
      <c r="AQ1513" t="s">
        <v>68</v>
      </c>
      <c r="AR1513" t="s">
        <v>93</v>
      </c>
      <c r="AS1513" t="s">
        <v>67</v>
      </c>
      <c r="AT1513" t="s">
        <v>146</v>
      </c>
      <c r="AU1513" t="s">
        <v>125</v>
      </c>
      <c r="AV1513" t="s">
        <v>67</v>
      </c>
      <c r="AW1513" t="s">
        <v>126</v>
      </c>
      <c r="AX1513" t="s">
        <v>347</v>
      </c>
      <c r="AY1513" t="s">
        <v>110</v>
      </c>
      <c r="AZ1513">
        <v>836</v>
      </c>
      <c r="BA1513" t="s">
        <v>67</v>
      </c>
      <c r="BB1513">
        <v>0</v>
      </c>
      <c r="BC1513">
        <v>0.18</v>
      </c>
      <c r="BD1513">
        <v>2.6</v>
      </c>
      <c r="BE1513">
        <v>2.6</v>
      </c>
      <c r="BF1513" t="s">
        <v>70</v>
      </c>
      <c r="BG1513" t="s">
        <v>99</v>
      </c>
      <c r="BH1513" t="s">
        <v>1352</v>
      </c>
      <c r="BI1513" t="s">
        <v>67</v>
      </c>
      <c r="BJ1513" t="s">
        <v>147</v>
      </c>
      <c r="BK1513" t="s">
        <v>67</v>
      </c>
      <c r="BL1513" t="s">
        <v>97</v>
      </c>
      <c r="BM1513" t="s">
        <v>67</v>
      </c>
      <c r="BN1513">
        <v>8.5500000000000007</v>
      </c>
      <c r="BO1513">
        <v>0.27</v>
      </c>
      <c r="BP1513">
        <v>0.7</v>
      </c>
      <c r="BQ1513" t="s">
        <v>148</v>
      </c>
      <c r="BR1513" t="s">
        <v>247</v>
      </c>
      <c r="BS1513" t="s">
        <v>133</v>
      </c>
      <c r="BT1513" t="s">
        <v>98</v>
      </c>
      <c r="BU1513">
        <v>-1.25</v>
      </c>
      <c r="BV1513">
        <v>-1</v>
      </c>
    </row>
    <row r="1514" spans="1:74" x14ac:dyDescent="0.25">
      <c r="A1514" t="s">
        <v>170</v>
      </c>
      <c r="B1514" t="s">
        <v>171</v>
      </c>
      <c r="C1514" t="s">
        <v>165</v>
      </c>
      <c r="D1514">
        <v>1.7</v>
      </c>
      <c r="E1514">
        <v>7.0000000000000007E-2</v>
      </c>
      <c r="F1514" t="s">
        <v>67</v>
      </c>
      <c r="G1514" t="s">
        <v>111</v>
      </c>
      <c r="H1514">
        <v>199</v>
      </c>
      <c r="I1514">
        <v>1.1299999999999999</v>
      </c>
      <c r="J1514" t="s">
        <v>106</v>
      </c>
      <c r="K1514" t="s">
        <v>67</v>
      </c>
      <c r="L1514">
        <v>0</v>
      </c>
      <c r="M1514" t="s">
        <v>116</v>
      </c>
      <c r="N1514" t="s">
        <v>107</v>
      </c>
      <c r="O1514">
        <v>-1.4</v>
      </c>
      <c r="P1514">
        <v>-1.53</v>
      </c>
      <c r="Q1514">
        <v>-1.38</v>
      </c>
      <c r="R1514" t="s">
        <v>72</v>
      </c>
      <c r="S1514">
        <v>6.3</v>
      </c>
      <c r="T1514" t="s">
        <v>65</v>
      </c>
      <c r="U1514" t="s">
        <v>1595</v>
      </c>
      <c r="V1514" t="s">
        <v>108</v>
      </c>
      <c r="W1514" t="s">
        <v>170</v>
      </c>
      <c r="X1514">
        <v>0.08</v>
      </c>
      <c r="Y1514" t="s">
        <v>67</v>
      </c>
      <c r="Z1514">
        <v>-1.02</v>
      </c>
      <c r="AA1514" t="s">
        <v>65</v>
      </c>
      <c r="AB1514" t="s">
        <v>92</v>
      </c>
      <c r="AC1514">
        <v>-1.53</v>
      </c>
      <c r="AD1514">
        <v>2021</v>
      </c>
      <c r="AE1514">
        <v>154.80000000000001</v>
      </c>
      <c r="AF1514">
        <v>310</v>
      </c>
      <c r="AG1514" t="s">
        <v>93</v>
      </c>
      <c r="AH1514" t="s">
        <v>66</v>
      </c>
      <c r="AI1514">
        <v>1536</v>
      </c>
      <c r="AJ1514">
        <v>0.39</v>
      </c>
      <c r="AK1514" t="s">
        <v>109</v>
      </c>
      <c r="AL1514">
        <v>458009</v>
      </c>
      <c r="AM1514" t="s">
        <v>1596</v>
      </c>
      <c r="AN1514" t="s">
        <v>67</v>
      </c>
      <c r="AO1514" t="s">
        <v>123</v>
      </c>
      <c r="AP1514" t="s">
        <v>124</v>
      </c>
      <c r="AQ1514" t="s">
        <v>68</v>
      </c>
      <c r="AR1514" t="s">
        <v>93</v>
      </c>
      <c r="AS1514" t="s">
        <v>67</v>
      </c>
      <c r="AT1514" t="s">
        <v>146</v>
      </c>
      <c r="AU1514" t="s">
        <v>125</v>
      </c>
      <c r="AV1514" t="s">
        <v>67</v>
      </c>
      <c r="AW1514" t="s">
        <v>126</v>
      </c>
      <c r="AX1514" t="s">
        <v>347</v>
      </c>
      <c r="AY1514" t="s">
        <v>110</v>
      </c>
      <c r="AZ1514">
        <v>912</v>
      </c>
      <c r="BA1514" t="s">
        <v>67</v>
      </c>
      <c r="BB1514">
        <v>0</v>
      </c>
      <c r="BC1514">
        <v>0.15</v>
      </c>
      <c r="BD1514">
        <v>2.6</v>
      </c>
      <c r="BE1514">
        <v>2.6</v>
      </c>
      <c r="BF1514" t="s">
        <v>128</v>
      </c>
      <c r="BG1514" t="s">
        <v>128</v>
      </c>
      <c r="BH1514" t="s">
        <v>1352</v>
      </c>
      <c r="BI1514" t="s">
        <v>67</v>
      </c>
      <c r="BJ1514" t="s">
        <v>147</v>
      </c>
      <c r="BK1514" t="s">
        <v>67</v>
      </c>
      <c r="BL1514" t="s">
        <v>130</v>
      </c>
      <c r="BM1514" t="s">
        <v>67</v>
      </c>
      <c r="BN1514">
        <v>12.24</v>
      </c>
      <c r="BO1514">
        <v>0.28000000000000003</v>
      </c>
      <c r="BP1514">
        <v>1.1000000000000001</v>
      </c>
      <c r="BQ1514" t="s">
        <v>148</v>
      </c>
      <c r="BR1514" t="s">
        <v>1597</v>
      </c>
      <c r="BS1514" t="s">
        <v>133</v>
      </c>
      <c r="BT1514" t="s">
        <v>98</v>
      </c>
      <c r="BU1514">
        <v>-1.25</v>
      </c>
      <c r="BV1514">
        <v>-1</v>
      </c>
    </row>
    <row r="1515" spans="1:74" x14ac:dyDescent="0.25">
      <c r="A1515" t="s">
        <v>170</v>
      </c>
      <c r="B1515" t="s">
        <v>171</v>
      </c>
      <c r="C1515" t="s">
        <v>165</v>
      </c>
      <c r="D1515">
        <v>1.9</v>
      </c>
      <c r="E1515">
        <v>0.12</v>
      </c>
      <c r="F1515" t="s">
        <v>67</v>
      </c>
      <c r="G1515" t="s">
        <v>111</v>
      </c>
      <c r="H1515">
        <v>199</v>
      </c>
      <c r="I1515">
        <v>1.1299999999999999</v>
      </c>
      <c r="J1515" t="s">
        <v>106</v>
      </c>
      <c r="K1515" t="s">
        <v>67</v>
      </c>
      <c r="L1515">
        <v>0</v>
      </c>
      <c r="M1515" t="s">
        <v>116</v>
      </c>
      <c r="N1515" t="s">
        <v>107</v>
      </c>
      <c r="O1515">
        <v>-1.4</v>
      </c>
      <c r="P1515">
        <v>-1.65</v>
      </c>
      <c r="Q1515">
        <v>-1.47</v>
      </c>
      <c r="R1515" t="s">
        <v>72</v>
      </c>
      <c r="S1515">
        <v>6.5</v>
      </c>
      <c r="T1515" t="s">
        <v>65</v>
      </c>
      <c r="U1515" t="s">
        <v>1595</v>
      </c>
      <c r="V1515" t="s">
        <v>108</v>
      </c>
      <c r="W1515" t="s">
        <v>170</v>
      </c>
      <c r="X1515">
        <v>0.14000000000000001</v>
      </c>
      <c r="Y1515" t="s">
        <v>67</v>
      </c>
      <c r="Z1515">
        <v>-1.04</v>
      </c>
      <c r="AA1515" t="s">
        <v>65</v>
      </c>
      <c r="AB1515" t="s">
        <v>92</v>
      </c>
      <c r="AC1515">
        <v>-1.65</v>
      </c>
      <c r="AD1515">
        <v>2021</v>
      </c>
      <c r="AE1515">
        <v>145.1</v>
      </c>
      <c r="AF1515">
        <v>290</v>
      </c>
      <c r="AG1515" t="s">
        <v>93</v>
      </c>
      <c r="AH1515" t="s">
        <v>66</v>
      </c>
      <c r="AI1515">
        <v>1536</v>
      </c>
      <c r="AJ1515">
        <v>0.57999999999999996</v>
      </c>
      <c r="AK1515" t="s">
        <v>109</v>
      </c>
      <c r="AL1515">
        <v>458010</v>
      </c>
      <c r="AM1515" t="s">
        <v>1596</v>
      </c>
      <c r="AN1515" t="s">
        <v>67</v>
      </c>
      <c r="AO1515" t="s">
        <v>123</v>
      </c>
      <c r="AP1515" t="s">
        <v>124</v>
      </c>
      <c r="AQ1515" t="s">
        <v>68</v>
      </c>
      <c r="AR1515" t="s">
        <v>93</v>
      </c>
      <c r="AS1515" t="s">
        <v>67</v>
      </c>
      <c r="AT1515" t="s">
        <v>146</v>
      </c>
      <c r="AU1515" t="s">
        <v>125</v>
      </c>
      <c r="AV1515" t="s">
        <v>67</v>
      </c>
      <c r="AW1515" t="s">
        <v>126</v>
      </c>
      <c r="AX1515" t="s">
        <v>347</v>
      </c>
      <c r="AY1515" t="s">
        <v>110</v>
      </c>
      <c r="AZ1515">
        <v>913</v>
      </c>
      <c r="BA1515" t="s">
        <v>67</v>
      </c>
      <c r="BB1515">
        <v>0</v>
      </c>
      <c r="BC1515">
        <v>0.18</v>
      </c>
      <c r="BD1515">
        <v>2.6</v>
      </c>
      <c r="BE1515">
        <v>2.6</v>
      </c>
      <c r="BF1515" t="s">
        <v>70</v>
      </c>
      <c r="BG1515" t="s">
        <v>99</v>
      </c>
      <c r="BH1515" t="s">
        <v>1352</v>
      </c>
      <c r="BI1515" t="s">
        <v>67</v>
      </c>
      <c r="BJ1515" t="s">
        <v>147</v>
      </c>
      <c r="BK1515" t="s">
        <v>67</v>
      </c>
      <c r="BL1515" t="s">
        <v>97</v>
      </c>
      <c r="BM1515" t="s">
        <v>67</v>
      </c>
      <c r="BN1515">
        <v>19.670000000000002</v>
      </c>
      <c r="BO1515">
        <v>0.4</v>
      </c>
      <c r="BP1515">
        <v>1.3</v>
      </c>
      <c r="BQ1515" t="s">
        <v>148</v>
      </c>
      <c r="BR1515" t="s">
        <v>247</v>
      </c>
      <c r="BS1515" t="s">
        <v>133</v>
      </c>
      <c r="BT1515" t="s">
        <v>98</v>
      </c>
      <c r="BU1515">
        <v>-1.25</v>
      </c>
      <c r="BV1515">
        <v>-1</v>
      </c>
    </row>
    <row r="1516" spans="1:74" x14ac:dyDescent="0.25">
      <c r="A1516" t="s">
        <v>170</v>
      </c>
      <c r="B1516" t="s">
        <v>171</v>
      </c>
      <c r="C1516" t="s">
        <v>165</v>
      </c>
      <c r="D1516">
        <v>1.5</v>
      </c>
      <c r="E1516">
        <v>0.13</v>
      </c>
      <c r="F1516" t="s">
        <v>67</v>
      </c>
      <c r="G1516" t="s">
        <v>111</v>
      </c>
      <c r="H1516">
        <v>199</v>
      </c>
      <c r="I1516">
        <v>1.1299999999999999</v>
      </c>
      <c r="J1516" t="s">
        <v>106</v>
      </c>
      <c r="K1516" t="s">
        <v>67</v>
      </c>
      <c r="L1516">
        <v>0</v>
      </c>
      <c r="M1516" t="s">
        <v>116</v>
      </c>
      <c r="N1516" t="s">
        <v>107</v>
      </c>
      <c r="O1516">
        <v>-1.4</v>
      </c>
      <c r="P1516">
        <v>-1.6</v>
      </c>
      <c r="Q1516">
        <v>-1.34</v>
      </c>
      <c r="R1516" t="s">
        <v>72</v>
      </c>
      <c r="S1516">
        <v>6.4</v>
      </c>
      <c r="T1516" t="s">
        <v>65</v>
      </c>
      <c r="U1516" t="s">
        <v>1595</v>
      </c>
      <c r="V1516" t="s">
        <v>108</v>
      </c>
      <c r="W1516" t="s">
        <v>170</v>
      </c>
      <c r="X1516">
        <v>0.15</v>
      </c>
      <c r="Y1516" t="s">
        <v>67</v>
      </c>
      <c r="Z1516">
        <v>-1.03</v>
      </c>
      <c r="AA1516" t="s">
        <v>65</v>
      </c>
      <c r="AB1516" t="s">
        <v>92</v>
      </c>
      <c r="AC1516">
        <v>-1.6</v>
      </c>
      <c r="AD1516">
        <v>2021</v>
      </c>
      <c r="AE1516">
        <v>126.5</v>
      </c>
      <c r="AF1516">
        <v>253</v>
      </c>
      <c r="AG1516" t="s">
        <v>93</v>
      </c>
      <c r="AH1516" t="s">
        <v>66</v>
      </c>
      <c r="AI1516">
        <v>1536</v>
      </c>
      <c r="AJ1516">
        <v>0.47</v>
      </c>
      <c r="AK1516" t="s">
        <v>109</v>
      </c>
      <c r="AL1516">
        <v>458011</v>
      </c>
      <c r="AM1516" t="s">
        <v>1596</v>
      </c>
      <c r="AN1516" t="s">
        <v>67</v>
      </c>
      <c r="AO1516" t="s">
        <v>123</v>
      </c>
      <c r="AP1516" t="s">
        <v>124</v>
      </c>
      <c r="AQ1516" t="s">
        <v>68</v>
      </c>
      <c r="AR1516" t="s">
        <v>93</v>
      </c>
      <c r="AS1516" t="s">
        <v>67</v>
      </c>
      <c r="AT1516" t="s">
        <v>146</v>
      </c>
      <c r="AU1516" t="s">
        <v>125</v>
      </c>
      <c r="AV1516" t="s">
        <v>67</v>
      </c>
      <c r="AW1516" t="s">
        <v>126</v>
      </c>
      <c r="AX1516" t="s">
        <v>163</v>
      </c>
      <c r="AY1516" t="s">
        <v>110</v>
      </c>
      <c r="AZ1516">
        <v>966</v>
      </c>
      <c r="BA1516" t="s">
        <v>67</v>
      </c>
      <c r="BB1516">
        <v>0</v>
      </c>
      <c r="BC1516">
        <v>0.26</v>
      </c>
      <c r="BD1516">
        <v>2.6</v>
      </c>
      <c r="BE1516">
        <v>2.6</v>
      </c>
      <c r="BF1516" t="s">
        <v>70</v>
      </c>
      <c r="BG1516" t="s">
        <v>178</v>
      </c>
      <c r="BH1516" t="s">
        <v>1352</v>
      </c>
      <c r="BI1516" t="s">
        <v>67</v>
      </c>
      <c r="BJ1516" t="s">
        <v>147</v>
      </c>
      <c r="BK1516" t="s">
        <v>67</v>
      </c>
      <c r="BL1516" t="s">
        <v>97</v>
      </c>
      <c r="BM1516" t="s">
        <v>67</v>
      </c>
      <c r="BN1516">
        <v>18.579999999999998</v>
      </c>
      <c r="BO1516">
        <v>0.35</v>
      </c>
      <c r="BP1516">
        <v>1.2</v>
      </c>
      <c r="BQ1516" t="s">
        <v>148</v>
      </c>
      <c r="BR1516" t="s">
        <v>1025</v>
      </c>
      <c r="BS1516" t="s">
        <v>133</v>
      </c>
      <c r="BT1516" t="s">
        <v>98</v>
      </c>
      <c r="BU1516">
        <v>-1.25</v>
      </c>
      <c r="BV1516">
        <v>-1</v>
      </c>
    </row>
    <row r="1517" spans="1:74" x14ac:dyDescent="0.25">
      <c r="A1517" t="s">
        <v>170</v>
      </c>
      <c r="B1517" t="s">
        <v>171</v>
      </c>
      <c r="C1517" t="s">
        <v>165</v>
      </c>
      <c r="D1517">
        <v>0.1</v>
      </c>
      <c r="E1517">
        <v>0.13</v>
      </c>
      <c r="F1517" t="s">
        <v>67</v>
      </c>
      <c r="G1517" t="s">
        <v>111</v>
      </c>
      <c r="H1517">
        <v>199</v>
      </c>
      <c r="I1517">
        <v>1.1299999999999999</v>
      </c>
      <c r="J1517" t="s">
        <v>106</v>
      </c>
      <c r="K1517" t="s">
        <v>67</v>
      </c>
      <c r="L1517">
        <v>0</v>
      </c>
      <c r="M1517" t="s">
        <v>116</v>
      </c>
      <c r="N1517" t="s">
        <v>107</v>
      </c>
      <c r="O1517">
        <v>-1.4</v>
      </c>
      <c r="P1517">
        <v>-1.6</v>
      </c>
      <c r="Q1517">
        <v>-1.34</v>
      </c>
      <c r="R1517" t="s">
        <v>72</v>
      </c>
      <c r="S1517">
        <v>6.4</v>
      </c>
      <c r="T1517" t="s">
        <v>65</v>
      </c>
      <c r="U1517" t="s">
        <v>1595</v>
      </c>
      <c r="V1517" t="s">
        <v>108</v>
      </c>
      <c r="W1517" t="s">
        <v>170</v>
      </c>
      <c r="X1517">
        <v>0.15</v>
      </c>
      <c r="Y1517" t="s">
        <v>67</v>
      </c>
      <c r="Z1517">
        <v>-1.03</v>
      </c>
      <c r="AA1517" t="s">
        <v>65</v>
      </c>
      <c r="AB1517" t="s">
        <v>92</v>
      </c>
      <c r="AC1517">
        <v>-1.6</v>
      </c>
      <c r="AD1517">
        <v>2021</v>
      </c>
      <c r="AE1517">
        <v>4.2</v>
      </c>
      <c r="AF1517">
        <v>8</v>
      </c>
      <c r="AG1517" t="s">
        <v>93</v>
      </c>
      <c r="AH1517" t="s">
        <v>66</v>
      </c>
      <c r="AI1517">
        <v>1536</v>
      </c>
      <c r="AJ1517">
        <v>0.47</v>
      </c>
      <c r="AK1517" t="s">
        <v>109</v>
      </c>
      <c r="AL1517">
        <v>459846</v>
      </c>
      <c r="AM1517" t="s">
        <v>1596</v>
      </c>
      <c r="AN1517" t="s">
        <v>67</v>
      </c>
      <c r="AO1517" t="s">
        <v>123</v>
      </c>
      <c r="AP1517" t="s">
        <v>124</v>
      </c>
      <c r="AQ1517" t="s">
        <v>68</v>
      </c>
      <c r="AR1517" t="s">
        <v>93</v>
      </c>
      <c r="AS1517" t="s">
        <v>67</v>
      </c>
      <c r="AT1517" t="s">
        <v>146</v>
      </c>
      <c r="AU1517" t="s">
        <v>125</v>
      </c>
      <c r="AV1517" t="s">
        <v>67</v>
      </c>
      <c r="AW1517" t="s">
        <v>126</v>
      </c>
      <c r="AX1517" t="s">
        <v>163</v>
      </c>
      <c r="AY1517" t="s">
        <v>110</v>
      </c>
      <c r="AZ1517">
        <v>966</v>
      </c>
      <c r="BA1517" t="s">
        <v>67</v>
      </c>
      <c r="BB1517">
        <v>0</v>
      </c>
      <c r="BC1517">
        <v>0.26</v>
      </c>
      <c r="BD1517">
        <v>2.6</v>
      </c>
      <c r="BE1517">
        <v>2.6</v>
      </c>
      <c r="BF1517" t="s">
        <v>70</v>
      </c>
      <c r="BG1517" t="s">
        <v>99</v>
      </c>
      <c r="BH1517" t="s">
        <v>1352</v>
      </c>
      <c r="BI1517" t="s">
        <v>67</v>
      </c>
      <c r="BJ1517" t="s">
        <v>147</v>
      </c>
      <c r="BK1517" t="s">
        <v>67</v>
      </c>
      <c r="BL1517" t="s">
        <v>97</v>
      </c>
      <c r="BM1517" t="s">
        <v>67</v>
      </c>
      <c r="BN1517">
        <v>0.62</v>
      </c>
      <c r="BO1517">
        <v>0.35</v>
      </c>
      <c r="BP1517">
        <v>1.2</v>
      </c>
      <c r="BQ1517" t="s">
        <v>148</v>
      </c>
      <c r="BR1517" t="s">
        <v>247</v>
      </c>
      <c r="BS1517" t="s">
        <v>133</v>
      </c>
      <c r="BT1517" t="s">
        <v>98</v>
      </c>
      <c r="BU1517">
        <v>-1.25</v>
      </c>
      <c r="BV1517">
        <v>-1</v>
      </c>
    </row>
    <row r="1518" spans="1:74" x14ac:dyDescent="0.25">
      <c r="A1518" t="s">
        <v>170</v>
      </c>
      <c r="B1518" t="s">
        <v>171</v>
      </c>
      <c r="C1518" t="s">
        <v>165</v>
      </c>
      <c r="D1518">
        <v>0.3</v>
      </c>
      <c r="E1518">
        <v>7.0000000000000007E-2</v>
      </c>
      <c r="F1518" t="s">
        <v>67</v>
      </c>
      <c r="G1518" t="s">
        <v>111</v>
      </c>
      <c r="H1518">
        <v>199</v>
      </c>
      <c r="I1518">
        <v>1.1299999999999999</v>
      </c>
      <c r="J1518" t="s">
        <v>106</v>
      </c>
      <c r="K1518" t="s">
        <v>67</v>
      </c>
      <c r="L1518">
        <v>0</v>
      </c>
      <c r="M1518" t="s">
        <v>116</v>
      </c>
      <c r="N1518" t="s">
        <v>107</v>
      </c>
      <c r="O1518">
        <v>-1.4</v>
      </c>
      <c r="P1518">
        <v>-1.53</v>
      </c>
      <c r="Q1518">
        <v>-1.38</v>
      </c>
      <c r="R1518" t="s">
        <v>72</v>
      </c>
      <c r="S1518">
        <v>6.3</v>
      </c>
      <c r="T1518" t="s">
        <v>65</v>
      </c>
      <c r="U1518" t="s">
        <v>1595</v>
      </c>
      <c r="V1518" t="s">
        <v>108</v>
      </c>
      <c r="W1518" t="s">
        <v>170</v>
      </c>
      <c r="X1518">
        <v>0.08</v>
      </c>
      <c r="Y1518" t="s">
        <v>67</v>
      </c>
      <c r="Z1518">
        <v>-1.02</v>
      </c>
      <c r="AA1518" t="s">
        <v>65</v>
      </c>
      <c r="AB1518" t="s">
        <v>92</v>
      </c>
      <c r="AC1518">
        <v>-1.53</v>
      </c>
      <c r="AD1518">
        <v>2021</v>
      </c>
      <c r="AE1518">
        <v>23</v>
      </c>
      <c r="AF1518">
        <v>46</v>
      </c>
      <c r="AG1518" t="s">
        <v>93</v>
      </c>
      <c r="AH1518" t="s">
        <v>66</v>
      </c>
      <c r="AI1518">
        <v>1536</v>
      </c>
      <c r="AJ1518">
        <v>0.39</v>
      </c>
      <c r="AK1518" t="s">
        <v>109</v>
      </c>
      <c r="AL1518">
        <v>459847</v>
      </c>
      <c r="AM1518" t="s">
        <v>1596</v>
      </c>
      <c r="AN1518" t="s">
        <v>67</v>
      </c>
      <c r="AO1518" t="s">
        <v>123</v>
      </c>
      <c r="AP1518" t="s">
        <v>124</v>
      </c>
      <c r="AQ1518" t="s">
        <v>68</v>
      </c>
      <c r="AR1518" t="s">
        <v>93</v>
      </c>
      <c r="AS1518" t="s">
        <v>67</v>
      </c>
      <c r="AT1518" t="s">
        <v>146</v>
      </c>
      <c r="AU1518" t="s">
        <v>125</v>
      </c>
      <c r="AV1518" t="s">
        <v>67</v>
      </c>
      <c r="AW1518" t="s">
        <v>126</v>
      </c>
      <c r="AX1518" t="s">
        <v>347</v>
      </c>
      <c r="AY1518" t="s">
        <v>110</v>
      </c>
      <c r="AZ1518">
        <v>912</v>
      </c>
      <c r="BA1518" t="s">
        <v>67</v>
      </c>
      <c r="BB1518">
        <v>0</v>
      </c>
      <c r="BC1518">
        <v>0.15</v>
      </c>
      <c r="BD1518">
        <v>2.6</v>
      </c>
      <c r="BE1518">
        <v>2.6</v>
      </c>
      <c r="BF1518" t="s">
        <v>70</v>
      </c>
      <c r="BG1518" t="s">
        <v>99</v>
      </c>
      <c r="BH1518" t="s">
        <v>1352</v>
      </c>
      <c r="BI1518" t="s">
        <v>67</v>
      </c>
      <c r="BJ1518" t="s">
        <v>147</v>
      </c>
      <c r="BK1518" t="s">
        <v>67</v>
      </c>
      <c r="BL1518" t="s">
        <v>97</v>
      </c>
      <c r="BM1518" t="s">
        <v>67</v>
      </c>
      <c r="BN1518">
        <v>1.82</v>
      </c>
      <c r="BO1518">
        <v>0.28000000000000003</v>
      </c>
      <c r="BP1518">
        <v>1.1000000000000001</v>
      </c>
      <c r="BQ1518" t="s">
        <v>148</v>
      </c>
      <c r="BR1518" t="s">
        <v>247</v>
      </c>
      <c r="BS1518" t="s">
        <v>133</v>
      </c>
      <c r="BT1518" t="s">
        <v>98</v>
      </c>
      <c r="BU1518">
        <v>-1.25</v>
      </c>
      <c r="BV1518">
        <v>-1</v>
      </c>
    </row>
    <row r="1519" spans="1:74" x14ac:dyDescent="0.25">
      <c r="A1519" t="s">
        <v>170</v>
      </c>
      <c r="B1519" t="s">
        <v>171</v>
      </c>
      <c r="C1519" t="s">
        <v>165</v>
      </c>
      <c r="D1519">
        <v>0.6</v>
      </c>
      <c r="E1519">
        <v>0.13</v>
      </c>
      <c r="F1519" t="s">
        <v>67</v>
      </c>
      <c r="G1519" t="s">
        <v>111</v>
      </c>
      <c r="H1519">
        <v>199</v>
      </c>
      <c r="I1519">
        <v>1.1299999999999999</v>
      </c>
      <c r="J1519" t="s">
        <v>106</v>
      </c>
      <c r="K1519" t="s">
        <v>67</v>
      </c>
      <c r="L1519">
        <v>0</v>
      </c>
      <c r="M1519" t="s">
        <v>116</v>
      </c>
      <c r="N1519" t="s">
        <v>107</v>
      </c>
      <c r="O1519">
        <v>-1.4</v>
      </c>
      <c r="P1519">
        <v>-1.6</v>
      </c>
      <c r="Q1519">
        <v>-1.41</v>
      </c>
      <c r="R1519" t="s">
        <v>72</v>
      </c>
      <c r="S1519">
        <v>6.4</v>
      </c>
      <c r="T1519" t="s">
        <v>65</v>
      </c>
      <c r="U1519" t="s">
        <v>1595</v>
      </c>
      <c r="V1519" t="s">
        <v>108</v>
      </c>
      <c r="W1519" t="s">
        <v>170</v>
      </c>
      <c r="X1519">
        <v>0.15</v>
      </c>
      <c r="Y1519" t="s">
        <v>67</v>
      </c>
      <c r="Z1519">
        <v>-0.98</v>
      </c>
      <c r="AA1519" t="s">
        <v>65</v>
      </c>
      <c r="AB1519" t="s">
        <v>92</v>
      </c>
      <c r="AC1519">
        <v>-1.6</v>
      </c>
      <c r="AD1519">
        <v>2021</v>
      </c>
      <c r="AE1519">
        <v>51.5</v>
      </c>
      <c r="AF1519">
        <v>103</v>
      </c>
      <c r="AG1519" t="s">
        <v>93</v>
      </c>
      <c r="AH1519" t="s">
        <v>66</v>
      </c>
      <c r="AI1519">
        <v>1536</v>
      </c>
      <c r="AJ1519">
        <v>0.6</v>
      </c>
      <c r="AK1519" t="s">
        <v>109</v>
      </c>
      <c r="AL1519">
        <v>459848</v>
      </c>
      <c r="AM1519" t="s">
        <v>1596</v>
      </c>
      <c r="AN1519" t="s">
        <v>67</v>
      </c>
      <c r="AO1519" t="s">
        <v>123</v>
      </c>
      <c r="AP1519" t="s">
        <v>124</v>
      </c>
      <c r="AQ1519" t="s">
        <v>68</v>
      </c>
      <c r="AR1519" t="s">
        <v>93</v>
      </c>
      <c r="AS1519" t="s">
        <v>67</v>
      </c>
      <c r="AT1519" t="s">
        <v>146</v>
      </c>
      <c r="AU1519" t="s">
        <v>125</v>
      </c>
      <c r="AV1519" t="s">
        <v>67</v>
      </c>
      <c r="AW1519" t="s">
        <v>126</v>
      </c>
      <c r="AX1519" t="s">
        <v>347</v>
      </c>
      <c r="AY1519" t="s">
        <v>110</v>
      </c>
      <c r="AZ1519">
        <v>1229</v>
      </c>
      <c r="BA1519" t="s">
        <v>67</v>
      </c>
      <c r="BB1519">
        <v>0</v>
      </c>
      <c r="BC1519">
        <v>0.19</v>
      </c>
      <c r="BD1519">
        <v>2.6</v>
      </c>
      <c r="BE1519">
        <v>2.6</v>
      </c>
      <c r="BF1519" t="s">
        <v>70</v>
      </c>
      <c r="BG1519" t="s">
        <v>99</v>
      </c>
      <c r="BH1519" t="s">
        <v>1352</v>
      </c>
      <c r="BI1519" t="s">
        <v>67</v>
      </c>
      <c r="BJ1519" t="s">
        <v>147</v>
      </c>
      <c r="BK1519" t="s">
        <v>67</v>
      </c>
      <c r="BL1519" t="s">
        <v>97</v>
      </c>
      <c r="BM1519" t="s">
        <v>67</v>
      </c>
      <c r="BN1519">
        <v>7.56</v>
      </c>
      <c r="BO1519">
        <v>0.35</v>
      </c>
      <c r="BP1519">
        <v>1.2</v>
      </c>
      <c r="BQ1519" t="s">
        <v>148</v>
      </c>
      <c r="BR1519" t="s">
        <v>247</v>
      </c>
      <c r="BS1519" t="s">
        <v>133</v>
      </c>
      <c r="BT1519" t="s">
        <v>98</v>
      </c>
      <c r="BU1519">
        <v>-1.25</v>
      </c>
      <c r="BV1519">
        <v>-1</v>
      </c>
    </row>
    <row r="1520" spans="1:74" x14ac:dyDescent="0.25">
      <c r="A1520" t="s">
        <v>286</v>
      </c>
      <c r="B1520" t="s">
        <v>171</v>
      </c>
      <c r="C1520" t="s">
        <v>104</v>
      </c>
      <c r="D1520">
        <v>1.8</v>
      </c>
      <c r="E1520">
        <v>0.19</v>
      </c>
      <c r="F1520" t="s">
        <v>67</v>
      </c>
      <c r="G1520" t="s">
        <v>73</v>
      </c>
      <c r="H1520">
        <v>199</v>
      </c>
      <c r="I1520">
        <v>1.1299999999999999</v>
      </c>
      <c r="J1520" t="s">
        <v>106</v>
      </c>
      <c r="K1520" t="s">
        <v>67</v>
      </c>
      <c r="L1520">
        <v>0</v>
      </c>
      <c r="M1520" t="s">
        <v>116</v>
      </c>
      <c r="N1520" t="s">
        <v>160</v>
      </c>
      <c r="O1520">
        <v>-1.2</v>
      </c>
      <c r="P1520">
        <v>-1.47</v>
      </c>
      <c r="Q1520">
        <v>-1.27</v>
      </c>
      <c r="R1520" t="s">
        <v>142</v>
      </c>
      <c r="S1520">
        <v>5.7</v>
      </c>
      <c r="T1520" t="s">
        <v>65</v>
      </c>
      <c r="U1520" t="s">
        <v>1599</v>
      </c>
      <c r="V1520" t="s">
        <v>108</v>
      </c>
      <c r="W1520" t="s">
        <v>286</v>
      </c>
      <c r="X1520">
        <v>0.21</v>
      </c>
      <c r="Y1520" t="s">
        <v>67</v>
      </c>
      <c r="Z1520">
        <v>-1.04</v>
      </c>
      <c r="AA1520" t="s">
        <v>65</v>
      </c>
      <c r="AB1520" t="s">
        <v>100</v>
      </c>
      <c r="AC1520">
        <v>-1.47</v>
      </c>
      <c r="AD1520">
        <v>2021</v>
      </c>
      <c r="AE1520">
        <v>98.4</v>
      </c>
      <c r="AF1520">
        <v>197</v>
      </c>
      <c r="AG1520" t="s">
        <v>93</v>
      </c>
      <c r="AH1520" t="s">
        <v>66</v>
      </c>
      <c r="AI1520">
        <v>1536</v>
      </c>
      <c r="AJ1520">
        <v>0.51</v>
      </c>
      <c r="AK1520" t="s">
        <v>109</v>
      </c>
      <c r="AL1520">
        <v>458012</v>
      </c>
      <c r="AM1520" t="s">
        <v>1600</v>
      </c>
      <c r="AN1520" t="s">
        <v>67</v>
      </c>
      <c r="AO1520" t="s">
        <v>123</v>
      </c>
      <c r="AP1520" t="s">
        <v>124</v>
      </c>
      <c r="AQ1520" t="s">
        <v>68</v>
      </c>
      <c r="AR1520" t="s">
        <v>93</v>
      </c>
      <c r="AS1520" t="s">
        <v>67</v>
      </c>
      <c r="AT1520" t="s">
        <v>146</v>
      </c>
      <c r="AU1520" t="s">
        <v>125</v>
      </c>
      <c r="AV1520" t="s">
        <v>67</v>
      </c>
      <c r="AW1520" t="s">
        <v>126</v>
      </c>
      <c r="AX1520" t="s">
        <v>255</v>
      </c>
      <c r="AY1520" t="s">
        <v>110</v>
      </c>
      <c r="AZ1520">
        <v>650</v>
      </c>
      <c r="BA1520" t="s">
        <v>67</v>
      </c>
      <c r="BB1520">
        <v>0</v>
      </c>
      <c r="BC1520">
        <v>0.2</v>
      </c>
      <c r="BD1520">
        <v>2</v>
      </c>
      <c r="BE1520">
        <v>2</v>
      </c>
      <c r="BF1520" t="s">
        <v>70</v>
      </c>
      <c r="BG1520" t="s">
        <v>128</v>
      </c>
      <c r="BH1520" t="s">
        <v>1352</v>
      </c>
      <c r="BI1520" t="s">
        <v>67</v>
      </c>
      <c r="BJ1520" t="s">
        <v>147</v>
      </c>
      <c r="BK1520" t="s">
        <v>67</v>
      </c>
      <c r="BL1520" t="s">
        <v>130</v>
      </c>
      <c r="BM1520" t="s">
        <v>67</v>
      </c>
      <c r="BN1520">
        <v>21.13</v>
      </c>
      <c r="BO1520">
        <v>0.22</v>
      </c>
      <c r="BP1520">
        <v>1.8</v>
      </c>
      <c r="BQ1520" t="s">
        <v>148</v>
      </c>
      <c r="BR1520" t="s">
        <v>139</v>
      </c>
      <c r="BS1520" t="s">
        <v>133</v>
      </c>
      <c r="BT1520" t="s">
        <v>98</v>
      </c>
      <c r="BU1520">
        <v>-1.25</v>
      </c>
      <c r="BV1520">
        <v>-1</v>
      </c>
    </row>
    <row r="1521" spans="1:74" x14ac:dyDescent="0.25">
      <c r="A1521" t="s">
        <v>286</v>
      </c>
      <c r="B1521" t="s">
        <v>171</v>
      </c>
      <c r="C1521" t="s">
        <v>104</v>
      </c>
      <c r="D1521">
        <v>5.0999999999999996</v>
      </c>
      <c r="E1521">
        <v>0.36</v>
      </c>
      <c r="F1521" t="s">
        <v>67</v>
      </c>
      <c r="G1521" t="s">
        <v>105</v>
      </c>
      <c r="H1521">
        <v>199</v>
      </c>
      <c r="I1521">
        <v>1.1299999999999999</v>
      </c>
      <c r="J1521" t="s">
        <v>106</v>
      </c>
      <c r="K1521" t="s">
        <v>67</v>
      </c>
      <c r="L1521">
        <v>0</v>
      </c>
      <c r="M1521" t="s">
        <v>116</v>
      </c>
      <c r="N1521" t="s">
        <v>107</v>
      </c>
      <c r="O1521">
        <v>-1.2</v>
      </c>
      <c r="P1521">
        <v>-1.53</v>
      </c>
      <c r="Q1521">
        <v>-1.25</v>
      </c>
      <c r="R1521" t="s">
        <v>142</v>
      </c>
      <c r="S1521">
        <v>6.2</v>
      </c>
      <c r="T1521" t="s">
        <v>65</v>
      </c>
      <c r="U1521" t="s">
        <v>1599</v>
      </c>
      <c r="V1521" t="s">
        <v>108</v>
      </c>
      <c r="W1521" t="s">
        <v>286</v>
      </c>
      <c r="X1521">
        <v>0.41</v>
      </c>
      <c r="Y1521" t="s">
        <v>67</v>
      </c>
      <c r="Z1521">
        <v>-1.04</v>
      </c>
      <c r="AA1521" t="s">
        <v>65</v>
      </c>
      <c r="AB1521" t="s">
        <v>92</v>
      </c>
      <c r="AC1521">
        <v>-1.53</v>
      </c>
      <c r="AD1521">
        <v>2021</v>
      </c>
      <c r="AE1521">
        <v>220.1</v>
      </c>
      <c r="AF1521">
        <v>440</v>
      </c>
      <c r="AG1521" t="s">
        <v>93</v>
      </c>
      <c r="AH1521" t="s">
        <v>66</v>
      </c>
      <c r="AI1521">
        <v>1536</v>
      </c>
      <c r="AJ1521">
        <v>0.76</v>
      </c>
      <c r="AK1521" t="s">
        <v>109</v>
      </c>
      <c r="AL1521">
        <v>458013</v>
      </c>
      <c r="AM1521" t="s">
        <v>1600</v>
      </c>
      <c r="AN1521" t="s">
        <v>67</v>
      </c>
      <c r="AO1521" t="s">
        <v>123</v>
      </c>
      <c r="AP1521" t="s">
        <v>124</v>
      </c>
      <c r="AQ1521" t="s">
        <v>68</v>
      </c>
      <c r="AR1521" t="s">
        <v>93</v>
      </c>
      <c r="AS1521" t="s">
        <v>67</v>
      </c>
      <c r="AT1521" t="s">
        <v>146</v>
      </c>
      <c r="AU1521" t="s">
        <v>125</v>
      </c>
      <c r="AV1521" t="s">
        <v>67</v>
      </c>
      <c r="AW1521" t="s">
        <v>126</v>
      </c>
      <c r="AX1521" t="s">
        <v>594</v>
      </c>
      <c r="AY1521" t="s">
        <v>110</v>
      </c>
      <c r="AZ1521">
        <v>649</v>
      </c>
      <c r="BA1521" t="s">
        <v>67</v>
      </c>
      <c r="BB1521">
        <v>0</v>
      </c>
      <c r="BC1521">
        <v>0.28000000000000003</v>
      </c>
      <c r="BD1521">
        <v>2</v>
      </c>
      <c r="BE1521">
        <v>2</v>
      </c>
      <c r="BF1521" t="s">
        <v>70</v>
      </c>
      <c r="BG1521" t="s">
        <v>128</v>
      </c>
      <c r="BH1521" t="s">
        <v>1352</v>
      </c>
      <c r="BI1521" t="s">
        <v>67</v>
      </c>
      <c r="BJ1521" t="s">
        <v>147</v>
      </c>
      <c r="BK1521" t="s">
        <v>67</v>
      </c>
      <c r="BL1521" t="s">
        <v>130</v>
      </c>
      <c r="BM1521" t="s">
        <v>67</v>
      </c>
      <c r="BN1521">
        <v>89.54</v>
      </c>
      <c r="BO1521">
        <v>0.28000000000000003</v>
      </c>
      <c r="BP1521">
        <v>2.2999999999999998</v>
      </c>
      <c r="BQ1521" t="s">
        <v>131</v>
      </c>
      <c r="BR1521" t="s">
        <v>139</v>
      </c>
      <c r="BS1521" t="s">
        <v>133</v>
      </c>
      <c r="BT1521" t="s">
        <v>98</v>
      </c>
      <c r="BU1521">
        <v>-1.25</v>
      </c>
      <c r="BV1521">
        <v>-1</v>
      </c>
    </row>
    <row r="1522" spans="1:74" x14ac:dyDescent="0.25">
      <c r="A1522" t="s">
        <v>286</v>
      </c>
      <c r="B1522" t="s">
        <v>171</v>
      </c>
      <c r="C1522" t="s">
        <v>104</v>
      </c>
      <c r="D1522">
        <v>2.4</v>
      </c>
      <c r="E1522">
        <v>0.24</v>
      </c>
      <c r="F1522" t="s">
        <v>67</v>
      </c>
      <c r="G1522" t="s">
        <v>105</v>
      </c>
      <c r="H1522">
        <v>199</v>
      </c>
      <c r="I1522">
        <v>1.1299999999999999</v>
      </c>
      <c r="J1522" t="s">
        <v>106</v>
      </c>
      <c r="K1522" t="s">
        <v>67</v>
      </c>
      <c r="L1522">
        <v>0</v>
      </c>
      <c r="M1522" t="s">
        <v>116</v>
      </c>
      <c r="N1522" t="s">
        <v>107</v>
      </c>
      <c r="O1522">
        <v>-1.2</v>
      </c>
      <c r="P1522">
        <v>-1.63</v>
      </c>
      <c r="Q1522">
        <v>-1.31</v>
      </c>
      <c r="R1522" t="s">
        <v>142</v>
      </c>
      <c r="S1522">
        <v>5.4</v>
      </c>
      <c r="T1522" t="s">
        <v>65</v>
      </c>
      <c r="U1522" t="s">
        <v>1599</v>
      </c>
      <c r="V1522" t="s">
        <v>108</v>
      </c>
      <c r="W1522" t="s">
        <v>286</v>
      </c>
      <c r="X1522">
        <v>0.27</v>
      </c>
      <c r="Y1522" t="s">
        <v>67</v>
      </c>
      <c r="Z1522">
        <v>-1.03</v>
      </c>
      <c r="AA1522" t="s">
        <v>65</v>
      </c>
      <c r="AB1522" t="s">
        <v>92</v>
      </c>
      <c r="AC1522">
        <v>-1.63</v>
      </c>
      <c r="AD1522">
        <v>2021</v>
      </c>
      <c r="AE1522">
        <v>161.69999999999999</v>
      </c>
      <c r="AF1522">
        <v>323</v>
      </c>
      <c r="AG1522" t="s">
        <v>93</v>
      </c>
      <c r="AH1522" t="s">
        <v>66</v>
      </c>
      <c r="AI1522">
        <v>1536</v>
      </c>
      <c r="AJ1522">
        <v>0.6</v>
      </c>
      <c r="AK1522" t="s">
        <v>109</v>
      </c>
      <c r="AL1522">
        <v>458014</v>
      </c>
      <c r="AM1522" t="s">
        <v>1600</v>
      </c>
      <c r="AN1522" t="s">
        <v>67</v>
      </c>
      <c r="AO1522" t="s">
        <v>123</v>
      </c>
      <c r="AP1522" t="s">
        <v>124</v>
      </c>
      <c r="AQ1522" t="s">
        <v>68</v>
      </c>
      <c r="AR1522" t="s">
        <v>93</v>
      </c>
      <c r="AS1522" t="s">
        <v>67</v>
      </c>
      <c r="AT1522" t="s">
        <v>146</v>
      </c>
      <c r="AU1522" t="s">
        <v>125</v>
      </c>
      <c r="AV1522" t="s">
        <v>67</v>
      </c>
      <c r="AW1522" t="s">
        <v>126</v>
      </c>
      <c r="AX1522" t="s">
        <v>1601</v>
      </c>
      <c r="AY1522" t="s">
        <v>110</v>
      </c>
      <c r="AZ1522">
        <v>639</v>
      </c>
      <c r="BA1522" t="s">
        <v>67</v>
      </c>
      <c r="BB1522">
        <v>0</v>
      </c>
      <c r="BC1522">
        <v>0.32</v>
      </c>
      <c r="BD1522">
        <v>2</v>
      </c>
      <c r="BE1522">
        <v>2</v>
      </c>
      <c r="BF1522" t="s">
        <v>70</v>
      </c>
      <c r="BG1522" t="s">
        <v>128</v>
      </c>
      <c r="BH1522" t="s">
        <v>1352</v>
      </c>
      <c r="BI1522" t="s">
        <v>67</v>
      </c>
      <c r="BJ1522" t="s">
        <v>147</v>
      </c>
      <c r="BK1522" t="s">
        <v>67</v>
      </c>
      <c r="BL1522" t="s">
        <v>130</v>
      </c>
      <c r="BM1522" t="s">
        <v>67</v>
      </c>
      <c r="BN1522">
        <v>43.85</v>
      </c>
      <c r="BO1522">
        <v>0.38</v>
      </c>
      <c r="BP1522">
        <v>1.5</v>
      </c>
      <c r="BQ1522" t="s">
        <v>148</v>
      </c>
      <c r="BR1522" t="s">
        <v>139</v>
      </c>
      <c r="BS1522" t="s">
        <v>133</v>
      </c>
      <c r="BT1522" t="s">
        <v>98</v>
      </c>
      <c r="BU1522">
        <v>-1.25</v>
      </c>
      <c r="BV1522">
        <v>-1</v>
      </c>
    </row>
    <row r="1523" spans="1:74" x14ac:dyDescent="0.25">
      <c r="A1523" t="s">
        <v>286</v>
      </c>
      <c r="B1523" t="s">
        <v>171</v>
      </c>
      <c r="C1523" t="s">
        <v>104</v>
      </c>
      <c r="D1523">
        <v>0.7</v>
      </c>
      <c r="E1523">
        <v>0.24</v>
      </c>
      <c r="F1523" t="s">
        <v>67</v>
      </c>
      <c r="G1523" t="s">
        <v>73</v>
      </c>
      <c r="H1523">
        <v>199</v>
      </c>
      <c r="I1523">
        <v>1.1299999999999999</v>
      </c>
      <c r="J1523" t="s">
        <v>89</v>
      </c>
      <c r="K1523" t="s">
        <v>67</v>
      </c>
      <c r="L1523">
        <v>0</v>
      </c>
      <c r="M1523" t="s">
        <v>116</v>
      </c>
      <c r="N1523" t="s">
        <v>160</v>
      </c>
      <c r="O1523">
        <v>-1.2</v>
      </c>
      <c r="P1523">
        <v>-1.63</v>
      </c>
      <c r="Q1523">
        <v>-1.31</v>
      </c>
      <c r="R1523" t="s">
        <v>142</v>
      </c>
      <c r="S1523">
        <v>5.4</v>
      </c>
      <c r="T1523" t="s">
        <v>65</v>
      </c>
      <c r="U1523" t="s">
        <v>1599</v>
      </c>
      <c r="V1523" t="s">
        <v>144</v>
      </c>
      <c r="W1523" t="s">
        <v>286</v>
      </c>
      <c r="X1523">
        <v>0.27</v>
      </c>
      <c r="Y1523" t="s">
        <v>67</v>
      </c>
      <c r="Z1523">
        <v>-1.03</v>
      </c>
      <c r="AA1523" t="s">
        <v>65</v>
      </c>
      <c r="AB1523" t="s">
        <v>100</v>
      </c>
      <c r="AC1523">
        <v>-1.63</v>
      </c>
      <c r="AD1523">
        <v>2021</v>
      </c>
      <c r="AE1523">
        <v>46</v>
      </c>
      <c r="AF1523">
        <v>92</v>
      </c>
      <c r="AG1523" t="s">
        <v>93</v>
      </c>
      <c r="AH1523" t="s">
        <v>66</v>
      </c>
      <c r="AI1523">
        <v>1536</v>
      </c>
      <c r="AJ1523">
        <v>0.6</v>
      </c>
      <c r="AK1523" t="s">
        <v>109</v>
      </c>
      <c r="AL1523">
        <v>458015</v>
      </c>
      <c r="AM1523" t="s">
        <v>1600</v>
      </c>
      <c r="AN1523" t="s">
        <v>67</v>
      </c>
      <c r="AO1523" t="s">
        <v>123</v>
      </c>
      <c r="AP1523" t="s">
        <v>124</v>
      </c>
      <c r="AQ1523" t="s">
        <v>68</v>
      </c>
      <c r="AR1523" t="s">
        <v>93</v>
      </c>
      <c r="AS1523" t="s">
        <v>67</v>
      </c>
      <c r="AT1523" t="s">
        <v>146</v>
      </c>
      <c r="AU1523" t="s">
        <v>125</v>
      </c>
      <c r="AV1523" t="s">
        <v>67</v>
      </c>
      <c r="AW1523" t="s">
        <v>126</v>
      </c>
      <c r="AX1523" t="s">
        <v>594</v>
      </c>
      <c r="AY1523" t="s">
        <v>110</v>
      </c>
      <c r="AZ1523">
        <v>639</v>
      </c>
      <c r="BA1523" t="s">
        <v>67</v>
      </c>
      <c r="BB1523">
        <v>0</v>
      </c>
      <c r="BC1523">
        <v>0.32</v>
      </c>
      <c r="BD1523">
        <v>2</v>
      </c>
      <c r="BE1523">
        <v>2</v>
      </c>
      <c r="BF1523" t="s">
        <v>70</v>
      </c>
      <c r="BG1523" t="s">
        <v>99</v>
      </c>
      <c r="BH1523" t="s">
        <v>1352</v>
      </c>
      <c r="BI1523" t="s">
        <v>67</v>
      </c>
      <c r="BJ1523" t="s">
        <v>147</v>
      </c>
      <c r="BK1523" t="s">
        <v>67</v>
      </c>
      <c r="BL1523" t="s">
        <v>97</v>
      </c>
      <c r="BM1523" t="s">
        <v>67</v>
      </c>
      <c r="BN1523">
        <v>12.46</v>
      </c>
      <c r="BO1523">
        <v>0.38</v>
      </c>
      <c r="BP1523">
        <v>1.5</v>
      </c>
      <c r="BQ1523" t="s">
        <v>148</v>
      </c>
      <c r="BR1523" t="s">
        <v>666</v>
      </c>
      <c r="BS1523" t="s">
        <v>133</v>
      </c>
      <c r="BT1523" t="s">
        <v>98</v>
      </c>
      <c r="BU1523">
        <v>-1.25</v>
      </c>
      <c r="BV1523">
        <v>-1</v>
      </c>
    </row>
    <row r="1524" spans="1:74" x14ac:dyDescent="0.25">
      <c r="A1524" t="s">
        <v>286</v>
      </c>
      <c r="B1524" t="s">
        <v>171</v>
      </c>
      <c r="C1524" t="s">
        <v>104</v>
      </c>
      <c r="D1524">
        <v>0.6</v>
      </c>
      <c r="E1524">
        <v>0.24</v>
      </c>
      <c r="F1524" t="s">
        <v>67</v>
      </c>
      <c r="G1524" t="s">
        <v>73</v>
      </c>
      <c r="H1524">
        <v>199</v>
      </c>
      <c r="I1524">
        <v>1.1299999999999999</v>
      </c>
      <c r="J1524" t="s">
        <v>89</v>
      </c>
      <c r="K1524" t="s">
        <v>67</v>
      </c>
      <c r="L1524">
        <v>0</v>
      </c>
      <c r="M1524" t="s">
        <v>116</v>
      </c>
      <c r="N1524" t="s">
        <v>160</v>
      </c>
      <c r="O1524">
        <v>-1.2</v>
      </c>
      <c r="P1524">
        <v>-1.63</v>
      </c>
      <c r="Q1524">
        <v>-1.31</v>
      </c>
      <c r="R1524" t="s">
        <v>142</v>
      </c>
      <c r="S1524">
        <v>5.4</v>
      </c>
      <c r="T1524" t="s">
        <v>65</v>
      </c>
      <c r="U1524" t="s">
        <v>1599</v>
      </c>
      <c r="V1524" t="s">
        <v>144</v>
      </c>
      <c r="W1524" t="s">
        <v>286</v>
      </c>
      <c r="X1524">
        <v>0.27</v>
      </c>
      <c r="Y1524" t="s">
        <v>67</v>
      </c>
      <c r="Z1524">
        <v>-1.03</v>
      </c>
      <c r="AA1524" t="s">
        <v>65</v>
      </c>
      <c r="AB1524" t="s">
        <v>100</v>
      </c>
      <c r="AC1524">
        <v>-1.63</v>
      </c>
      <c r="AD1524">
        <v>2021</v>
      </c>
      <c r="AE1524">
        <v>38</v>
      </c>
      <c r="AF1524">
        <v>76</v>
      </c>
      <c r="AG1524" t="s">
        <v>93</v>
      </c>
      <c r="AH1524" t="s">
        <v>66</v>
      </c>
      <c r="AI1524">
        <v>1536</v>
      </c>
      <c r="AJ1524">
        <v>0.6</v>
      </c>
      <c r="AK1524" t="s">
        <v>109</v>
      </c>
      <c r="AL1524">
        <v>459849</v>
      </c>
      <c r="AM1524" t="s">
        <v>1600</v>
      </c>
      <c r="AN1524" t="s">
        <v>67</v>
      </c>
      <c r="AO1524" t="s">
        <v>123</v>
      </c>
      <c r="AP1524" t="s">
        <v>124</v>
      </c>
      <c r="AQ1524" t="s">
        <v>68</v>
      </c>
      <c r="AR1524" t="s">
        <v>93</v>
      </c>
      <c r="AS1524" t="s">
        <v>67</v>
      </c>
      <c r="AT1524" t="s">
        <v>146</v>
      </c>
      <c r="AU1524" t="s">
        <v>125</v>
      </c>
      <c r="AV1524" t="s">
        <v>67</v>
      </c>
      <c r="AW1524" t="s">
        <v>126</v>
      </c>
      <c r="AX1524" t="s">
        <v>594</v>
      </c>
      <c r="AY1524" t="s">
        <v>110</v>
      </c>
      <c r="AZ1524">
        <v>639</v>
      </c>
      <c r="BA1524" t="s">
        <v>67</v>
      </c>
      <c r="BB1524">
        <v>0</v>
      </c>
      <c r="BC1524">
        <v>0.32</v>
      </c>
      <c r="BD1524">
        <v>2</v>
      </c>
      <c r="BE1524">
        <v>2</v>
      </c>
      <c r="BF1524" t="s">
        <v>70</v>
      </c>
      <c r="BG1524" t="s">
        <v>128</v>
      </c>
      <c r="BH1524" t="s">
        <v>1352</v>
      </c>
      <c r="BI1524" t="s">
        <v>67</v>
      </c>
      <c r="BJ1524" t="s">
        <v>147</v>
      </c>
      <c r="BK1524" t="s">
        <v>67</v>
      </c>
      <c r="BL1524" t="s">
        <v>130</v>
      </c>
      <c r="BM1524" t="s">
        <v>67</v>
      </c>
      <c r="BN1524">
        <v>10.32</v>
      </c>
      <c r="BO1524">
        <v>0.38</v>
      </c>
      <c r="BP1524">
        <v>1.5</v>
      </c>
      <c r="BQ1524" t="s">
        <v>148</v>
      </c>
      <c r="BR1524" t="s">
        <v>139</v>
      </c>
      <c r="BS1524" t="s">
        <v>133</v>
      </c>
      <c r="BT1524" t="s">
        <v>98</v>
      </c>
      <c r="BU1524">
        <v>-1.25</v>
      </c>
      <c r="BV1524">
        <v>-1</v>
      </c>
    </row>
    <row r="1525" spans="1:74" x14ac:dyDescent="0.25">
      <c r="A1525" t="s">
        <v>170</v>
      </c>
      <c r="B1525" t="s">
        <v>171</v>
      </c>
      <c r="C1525" t="s">
        <v>165</v>
      </c>
      <c r="D1525">
        <v>2.4</v>
      </c>
      <c r="E1525">
        <v>0.39</v>
      </c>
      <c r="F1525" t="s">
        <v>67</v>
      </c>
      <c r="G1525" t="s">
        <v>73</v>
      </c>
      <c r="H1525">
        <v>199</v>
      </c>
      <c r="I1525">
        <v>1.1299999999999999</v>
      </c>
      <c r="J1525" t="s">
        <v>89</v>
      </c>
      <c r="K1525" t="s">
        <v>67</v>
      </c>
      <c r="L1525">
        <v>0</v>
      </c>
      <c r="M1525" t="s">
        <v>116</v>
      </c>
      <c r="N1525" t="s">
        <v>315</v>
      </c>
      <c r="O1525">
        <v>-0.55000000000000004</v>
      </c>
      <c r="P1525">
        <v>-1.56</v>
      </c>
      <c r="Q1525">
        <v>-1.1399999999999999</v>
      </c>
      <c r="R1525" t="s">
        <v>142</v>
      </c>
      <c r="S1525">
        <v>5.0999999999999996</v>
      </c>
      <c r="T1525" t="s">
        <v>65</v>
      </c>
      <c r="U1525" t="s">
        <v>1602</v>
      </c>
      <c r="V1525" t="s">
        <v>144</v>
      </c>
      <c r="W1525" t="s">
        <v>170</v>
      </c>
      <c r="X1525">
        <v>0.44</v>
      </c>
      <c r="Y1525" t="s">
        <v>67</v>
      </c>
      <c r="Z1525">
        <v>-0.92</v>
      </c>
      <c r="AA1525" t="s">
        <v>65</v>
      </c>
      <c r="AB1525" t="s">
        <v>316</v>
      </c>
      <c r="AC1525">
        <v>-1.56</v>
      </c>
      <c r="AD1525">
        <v>2021</v>
      </c>
      <c r="AE1525">
        <v>151</v>
      </c>
      <c r="AF1525">
        <v>302</v>
      </c>
      <c r="AG1525" t="s">
        <v>93</v>
      </c>
      <c r="AH1525" t="s">
        <v>66</v>
      </c>
      <c r="AI1525">
        <v>1536</v>
      </c>
      <c r="AJ1525">
        <v>0.69</v>
      </c>
      <c r="AK1525" t="s">
        <v>109</v>
      </c>
      <c r="AL1525">
        <v>458016</v>
      </c>
      <c r="AM1525" t="s">
        <v>1603</v>
      </c>
      <c r="AN1525" t="s">
        <v>67</v>
      </c>
      <c r="AO1525" t="s">
        <v>123</v>
      </c>
      <c r="AP1525" t="s">
        <v>124</v>
      </c>
      <c r="AQ1525" t="s">
        <v>68</v>
      </c>
      <c r="AR1525" t="s">
        <v>93</v>
      </c>
      <c r="AS1525" t="s">
        <v>67</v>
      </c>
      <c r="AT1525" t="s">
        <v>146</v>
      </c>
      <c r="AU1525" t="s">
        <v>125</v>
      </c>
      <c r="AV1525" t="s">
        <v>67</v>
      </c>
      <c r="AW1525" t="s">
        <v>126</v>
      </c>
      <c r="AX1525" t="s">
        <v>470</v>
      </c>
      <c r="AY1525" t="s">
        <v>110</v>
      </c>
      <c r="AZ1525">
        <v>583</v>
      </c>
      <c r="BA1525" t="s">
        <v>67</v>
      </c>
      <c r="BB1525">
        <v>0</v>
      </c>
      <c r="BC1525">
        <v>0.42</v>
      </c>
      <c r="BD1525">
        <v>1.8</v>
      </c>
      <c r="BE1525">
        <v>1.8</v>
      </c>
      <c r="BF1525" t="s">
        <v>303</v>
      </c>
      <c r="BG1525" t="s">
        <v>241</v>
      </c>
      <c r="BH1525" t="s">
        <v>1352</v>
      </c>
      <c r="BI1525" t="s">
        <v>67</v>
      </c>
      <c r="BJ1525" t="s">
        <v>147</v>
      </c>
      <c r="BK1525" t="s">
        <v>67</v>
      </c>
      <c r="BL1525" t="s">
        <v>179</v>
      </c>
      <c r="BM1525" t="s">
        <v>67</v>
      </c>
      <c r="BN1525">
        <v>66.53</v>
      </c>
      <c r="BO1525">
        <v>0.31</v>
      </c>
      <c r="BP1525">
        <v>1.6</v>
      </c>
      <c r="BQ1525" t="s">
        <v>148</v>
      </c>
      <c r="BR1525" t="s">
        <v>1604</v>
      </c>
      <c r="BS1525" t="s">
        <v>133</v>
      </c>
      <c r="BT1525" t="s">
        <v>98</v>
      </c>
      <c r="BU1525">
        <v>-1.25</v>
      </c>
      <c r="BV1525">
        <v>-1</v>
      </c>
    </row>
    <row r="1526" spans="1:74" x14ac:dyDescent="0.25">
      <c r="A1526" t="s">
        <v>170</v>
      </c>
      <c r="B1526" t="s">
        <v>171</v>
      </c>
      <c r="C1526" t="s">
        <v>165</v>
      </c>
      <c r="D1526">
        <v>1.6</v>
      </c>
      <c r="E1526">
        <v>0.11</v>
      </c>
      <c r="F1526" t="s">
        <v>67</v>
      </c>
      <c r="G1526" t="s">
        <v>111</v>
      </c>
      <c r="H1526">
        <v>199</v>
      </c>
      <c r="I1526">
        <v>1.1299999999999999</v>
      </c>
      <c r="J1526" t="s">
        <v>106</v>
      </c>
      <c r="K1526" t="s">
        <v>67</v>
      </c>
      <c r="L1526">
        <v>0</v>
      </c>
      <c r="M1526" t="s">
        <v>116</v>
      </c>
      <c r="N1526" t="s">
        <v>107</v>
      </c>
      <c r="O1526">
        <v>-0.55000000000000004</v>
      </c>
      <c r="P1526">
        <v>-1.38</v>
      </c>
      <c r="Q1526">
        <v>-1.1599999999999999</v>
      </c>
      <c r="R1526" t="s">
        <v>142</v>
      </c>
      <c r="S1526">
        <v>4.5</v>
      </c>
      <c r="T1526" t="s">
        <v>65</v>
      </c>
      <c r="U1526" t="s">
        <v>1602</v>
      </c>
      <c r="V1526" t="s">
        <v>108</v>
      </c>
      <c r="W1526" t="s">
        <v>170</v>
      </c>
      <c r="X1526">
        <v>0.12</v>
      </c>
      <c r="Y1526" t="s">
        <v>67</v>
      </c>
      <c r="Z1526">
        <v>-0.94</v>
      </c>
      <c r="AA1526" t="s">
        <v>65</v>
      </c>
      <c r="AB1526" t="s">
        <v>92</v>
      </c>
      <c r="AC1526">
        <v>-1.38</v>
      </c>
      <c r="AD1526">
        <v>2021</v>
      </c>
      <c r="AE1526">
        <v>160.9</v>
      </c>
      <c r="AF1526">
        <v>322</v>
      </c>
      <c r="AG1526" t="s">
        <v>93</v>
      </c>
      <c r="AH1526" t="s">
        <v>66</v>
      </c>
      <c r="AI1526">
        <v>1536</v>
      </c>
      <c r="AJ1526">
        <v>0.28999999999999998</v>
      </c>
      <c r="AK1526" t="s">
        <v>109</v>
      </c>
      <c r="AL1526">
        <v>458017</v>
      </c>
      <c r="AM1526" t="s">
        <v>1603</v>
      </c>
      <c r="AN1526" t="s">
        <v>67</v>
      </c>
      <c r="AO1526" t="s">
        <v>123</v>
      </c>
      <c r="AP1526" t="s">
        <v>124</v>
      </c>
      <c r="AQ1526" t="s">
        <v>68</v>
      </c>
      <c r="AR1526" t="s">
        <v>93</v>
      </c>
      <c r="AS1526" t="s">
        <v>67</v>
      </c>
      <c r="AT1526" t="s">
        <v>146</v>
      </c>
      <c r="AU1526" t="s">
        <v>125</v>
      </c>
      <c r="AV1526" t="s">
        <v>67</v>
      </c>
      <c r="AW1526" t="s">
        <v>126</v>
      </c>
      <c r="AX1526" t="s">
        <v>470</v>
      </c>
      <c r="AY1526" t="s">
        <v>110</v>
      </c>
      <c r="AZ1526">
        <v>584</v>
      </c>
      <c r="BA1526" t="s">
        <v>67</v>
      </c>
      <c r="BB1526">
        <v>0</v>
      </c>
      <c r="BC1526">
        <v>0.22</v>
      </c>
      <c r="BD1526">
        <v>1.8</v>
      </c>
      <c r="BE1526">
        <v>1.8</v>
      </c>
      <c r="BF1526" t="s">
        <v>303</v>
      </c>
      <c r="BG1526" t="s">
        <v>99</v>
      </c>
      <c r="BH1526" t="s">
        <v>1352</v>
      </c>
      <c r="BI1526" t="s">
        <v>67</v>
      </c>
      <c r="BJ1526" t="s">
        <v>147</v>
      </c>
      <c r="BK1526" t="s">
        <v>67</v>
      </c>
      <c r="BL1526" t="s">
        <v>97</v>
      </c>
      <c r="BM1526" t="s">
        <v>67</v>
      </c>
      <c r="BN1526">
        <v>20</v>
      </c>
      <c r="BO1526">
        <v>0.13</v>
      </c>
      <c r="BP1526">
        <v>1</v>
      </c>
      <c r="BQ1526" t="s">
        <v>148</v>
      </c>
      <c r="BR1526" t="s">
        <v>1605</v>
      </c>
      <c r="BS1526" t="s">
        <v>133</v>
      </c>
      <c r="BT1526" t="s">
        <v>98</v>
      </c>
      <c r="BU1526">
        <v>-1.25</v>
      </c>
      <c r="BV1526">
        <v>-1</v>
      </c>
    </row>
    <row r="1527" spans="1:74" x14ac:dyDescent="0.25">
      <c r="A1527" t="s">
        <v>170</v>
      </c>
      <c r="B1527" t="s">
        <v>171</v>
      </c>
      <c r="C1527" t="s">
        <v>165</v>
      </c>
      <c r="D1527">
        <v>1.3</v>
      </c>
      <c r="E1527">
        <v>0.19</v>
      </c>
      <c r="F1527" t="s">
        <v>67</v>
      </c>
      <c r="G1527" t="s">
        <v>73</v>
      </c>
      <c r="H1527">
        <v>199</v>
      </c>
      <c r="I1527">
        <v>1.1299999999999999</v>
      </c>
      <c r="J1527" t="s">
        <v>106</v>
      </c>
      <c r="K1527" t="s">
        <v>67</v>
      </c>
      <c r="L1527">
        <v>0</v>
      </c>
      <c r="M1527" t="s">
        <v>116</v>
      </c>
      <c r="N1527" t="s">
        <v>315</v>
      </c>
      <c r="O1527">
        <v>-0.55000000000000004</v>
      </c>
      <c r="P1527">
        <v>-1.56</v>
      </c>
      <c r="Q1527">
        <v>-1.29</v>
      </c>
      <c r="R1527" t="s">
        <v>142</v>
      </c>
      <c r="S1527">
        <v>4.9000000000000004</v>
      </c>
      <c r="T1527" t="s">
        <v>65</v>
      </c>
      <c r="U1527" t="s">
        <v>1602</v>
      </c>
      <c r="V1527" t="s">
        <v>108</v>
      </c>
      <c r="W1527" t="s">
        <v>170</v>
      </c>
      <c r="X1527">
        <v>0.21</v>
      </c>
      <c r="Y1527" t="s">
        <v>67</v>
      </c>
      <c r="Z1527">
        <v>-0.93</v>
      </c>
      <c r="AA1527" t="s">
        <v>65</v>
      </c>
      <c r="AB1527" t="s">
        <v>316</v>
      </c>
      <c r="AC1527">
        <v>-1.56</v>
      </c>
      <c r="AD1527">
        <v>2021</v>
      </c>
      <c r="AE1527">
        <v>90.3</v>
      </c>
      <c r="AF1527">
        <v>181</v>
      </c>
      <c r="AG1527" t="s">
        <v>93</v>
      </c>
      <c r="AH1527" t="s">
        <v>66</v>
      </c>
      <c r="AI1527">
        <v>1536</v>
      </c>
      <c r="AJ1527">
        <v>0.51</v>
      </c>
      <c r="AK1527" t="s">
        <v>109</v>
      </c>
      <c r="AL1527">
        <v>458018</v>
      </c>
      <c r="AM1527" t="s">
        <v>1603</v>
      </c>
      <c r="AN1527" t="s">
        <v>67</v>
      </c>
      <c r="AO1527" t="s">
        <v>123</v>
      </c>
      <c r="AP1527" t="s">
        <v>124</v>
      </c>
      <c r="AQ1527" t="s">
        <v>68</v>
      </c>
      <c r="AR1527" t="s">
        <v>93</v>
      </c>
      <c r="AS1527" t="s">
        <v>67</v>
      </c>
      <c r="AT1527" t="s">
        <v>146</v>
      </c>
      <c r="AU1527" t="s">
        <v>125</v>
      </c>
      <c r="AV1527" t="s">
        <v>67</v>
      </c>
      <c r="AW1527" t="s">
        <v>126</v>
      </c>
      <c r="AX1527" t="s">
        <v>470</v>
      </c>
      <c r="AY1527" t="s">
        <v>110</v>
      </c>
      <c r="AZ1527">
        <v>596</v>
      </c>
      <c r="BA1527" t="s">
        <v>67</v>
      </c>
      <c r="BB1527">
        <v>0</v>
      </c>
      <c r="BC1527">
        <v>0.27</v>
      </c>
      <c r="BD1527">
        <v>1.8</v>
      </c>
      <c r="BE1527">
        <v>1.8</v>
      </c>
      <c r="BF1527" t="s">
        <v>303</v>
      </c>
      <c r="BG1527" t="s">
        <v>99</v>
      </c>
      <c r="BH1527" t="s">
        <v>1352</v>
      </c>
      <c r="BI1527" t="s">
        <v>67</v>
      </c>
      <c r="BJ1527" t="s">
        <v>147</v>
      </c>
      <c r="BK1527" t="s">
        <v>67</v>
      </c>
      <c r="BL1527" t="s">
        <v>179</v>
      </c>
      <c r="BM1527" t="s">
        <v>67</v>
      </c>
      <c r="BN1527">
        <v>19.399999999999999</v>
      </c>
      <c r="BO1527">
        <v>0.31</v>
      </c>
      <c r="BP1527">
        <v>1.4</v>
      </c>
      <c r="BQ1527" t="s">
        <v>148</v>
      </c>
      <c r="BR1527" t="s">
        <v>1505</v>
      </c>
      <c r="BS1527" t="s">
        <v>133</v>
      </c>
      <c r="BT1527" t="s">
        <v>98</v>
      </c>
      <c r="BU1527">
        <v>-1.25</v>
      </c>
      <c r="BV1527">
        <v>-1</v>
      </c>
    </row>
    <row r="1528" spans="1:74" x14ac:dyDescent="0.25">
      <c r="A1528" t="s">
        <v>170</v>
      </c>
      <c r="B1528" t="s">
        <v>171</v>
      </c>
      <c r="C1528" t="s">
        <v>165</v>
      </c>
      <c r="D1528">
        <v>1.9</v>
      </c>
      <c r="E1528">
        <v>0.2</v>
      </c>
      <c r="F1528" t="s">
        <v>67</v>
      </c>
      <c r="G1528" t="s">
        <v>111</v>
      </c>
      <c r="H1528">
        <v>199</v>
      </c>
      <c r="I1528">
        <v>1.1299999999999999</v>
      </c>
      <c r="J1528" t="s">
        <v>106</v>
      </c>
      <c r="K1528" t="s">
        <v>67</v>
      </c>
      <c r="L1528">
        <v>0</v>
      </c>
      <c r="M1528" t="s">
        <v>116</v>
      </c>
      <c r="N1528" t="s">
        <v>107</v>
      </c>
      <c r="O1528">
        <v>-0.55000000000000004</v>
      </c>
      <c r="P1528">
        <v>-1.59</v>
      </c>
      <c r="Q1528">
        <v>-1.34</v>
      </c>
      <c r="R1528" t="s">
        <v>142</v>
      </c>
      <c r="S1528">
        <v>5.2</v>
      </c>
      <c r="T1528" t="s">
        <v>65</v>
      </c>
      <c r="U1528" t="s">
        <v>1602</v>
      </c>
      <c r="V1528" t="s">
        <v>108</v>
      </c>
      <c r="W1528" t="s">
        <v>170</v>
      </c>
      <c r="X1528">
        <v>0.23</v>
      </c>
      <c r="Y1528" t="s">
        <v>67</v>
      </c>
      <c r="Z1528">
        <v>-0.97</v>
      </c>
      <c r="AA1528" t="s">
        <v>65</v>
      </c>
      <c r="AB1528" t="s">
        <v>92</v>
      </c>
      <c r="AC1528">
        <v>-1.59</v>
      </c>
      <c r="AD1528">
        <v>2021</v>
      </c>
      <c r="AE1528">
        <v>111.3</v>
      </c>
      <c r="AF1528">
        <v>223</v>
      </c>
      <c r="AG1528" t="s">
        <v>93</v>
      </c>
      <c r="AH1528" t="s">
        <v>66</v>
      </c>
      <c r="AI1528">
        <v>1536</v>
      </c>
      <c r="AJ1528">
        <v>0.69</v>
      </c>
      <c r="AK1528" t="s">
        <v>109</v>
      </c>
      <c r="AL1528">
        <v>458019</v>
      </c>
      <c r="AM1528" t="s">
        <v>1603</v>
      </c>
      <c r="AN1528" t="s">
        <v>67</v>
      </c>
      <c r="AO1528" t="s">
        <v>123</v>
      </c>
      <c r="AP1528" t="s">
        <v>124</v>
      </c>
      <c r="AQ1528" t="s">
        <v>68</v>
      </c>
      <c r="AR1528" t="s">
        <v>93</v>
      </c>
      <c r="AS1528" t="s">
        <v>67</v>
      </c>
      <c r="AT1528" t="s">
        <v>146</v>
      </c>
      <c r="AU1528" t="s">
        <v>125</v>
      </c>
      <c r="AV1528" t="s">
        <v>67</v>
      </c>
      <c r="AW1528" t="s">
        <v>126</v>
      </c>
      <c r="AX1528" t="s">
        <v>470</v>
      </c>
      <c r="AY1528" t="s">
        <v>110</v>
      </c>
      <c r="AZ1528">
        <v>1204</v>
      </c>
      <c r="BA1528" t="s">
        <v>67</v>
      </c>
      <c r="BB1528">
        <v>0</v>
      </c>
      <c r="BC1528">
        <v>0.25</v>
      </c>
      <c r="BD1528">
        <v>1.8</v>
      </c>
      <c r="BE1528">
        <v>1.8</v>
      </c>
      <c r="BF1528" t="s">
        <v>303</v>
      </c>
      <c r="BG1528" t="s">
        <v>99</v>
      </c>
      <c r="BH1528" t="s">
        <v>1352</v>
      </c>
      <c r="BI1528" t="s">
        <v>67</v>
      </c>
      <c r="BJ1528" t="s">
        <v>147</v>
      </c>
      <c r="BK1528" t="s">
        <v>67</v>
      </c>
      <c r="BL1528" t="s">
        <v>97</v>
      </c>
      <c r="BM1528" t="s">
        <v>67</v>
      </c>
      <c r="BN1528">
        <v>25.16</v>
      </c>
      <c r="BO1528">
        <v>0.34</v>
      </c>
      <c r="BP1528">
        <v>1.7</v>
      </c>
      <c r="BQ1528" t="s">
        <v>148</v>
      </c>
      <c r="BR1528" t="s">
        <v>1605</v>
      </c>
      <c r="BS1528" t="s">
        <v>133</v>
      </c>
      <c r="BT1528" t="s">
        <v>98</v>
      </c>
      <c r="BU1528">
        <v>-1.25</v>
      </c>
      <c r="BV1528">
        <v>-1</v>
      </c>
    </row>
    <row r="1529" spans="1:74" x14ac:dyDescent="0.25">
      <c r="A1529" t="s">
        <v>170</v>
      </c>
      <c r="B1529" t="s">
        <v>171</v>
      </c>
      <c r="C1529" t="s">
        <v>165</v>
      </c>
      <c r="D1529">
        <v>2.1</v>
      </c>
      <c r="E1529">
        <v>0.39</v>
      </c>
      <c r="F1529" t="s">
        <v>67</v>
      </c>
      <c r="G1529" t="s">
        <v>111</v>
      </c>
      <c r="H1529">
        <v>199</v>
      </c>
      <c r="I1529">
        <v>1.1299999999999999</v>
      </c>
      <c r="J1529" t="s">
        <v>106</v>
      </c>
      <c r="K1529" t="s">
        <v>67</v>
      </c>
      <c r="L1529">
        <v>0</v>
      </c>
      <c r="M1529" t="s">
        <v>116</v>
      </c>
      <c r="N1529" t="s">
        <v>107</v>
      </c>
      <c r="O1529">
        <v>-0.55000000000000004</v>
      </c>
      <c r="P1529">
        <v>-1.56</v>
      </c>
      <c r="Q1529">
        <v>-1.1399999999999999</v>
      </c>
      <c r="R1529" t="s">
        <v>142</v>
      </c>
      <c r="S1529">
        <v>5.0999999999999996</v>
      </c>
      <c r="T1529" t="s">
        <v>65</v>
      </c>
      <c r="U1529" t="s">
        <v>1602</v>
      </c>
      <c r="V1529" t="s">
        <v>108</v>
      </c>
      <c r="W1529" t="s">
        <v>170</v>
      </c>
      <c r="X1529">
        <v>0.44</v>
      </c>
      <c r="Y1529" t="s">
        <v>67</v>
      </c>
      <c r="Z1529">
        <v>-0.92</v>
      </c>
      <c r="AA1529" t="s">
        <v>65</v>
      </c>
      <c r="AB1529" t="s">
        <v>92</v>
      </c>
      <c r="AC1529">
        <v>-1.56</v>
      </c>
      <c r="AD1529">
        <v>2021</v>
      </c>
      <c r="AE1529">
        <v>129.1</v>
      </c>
      <c r="AF1529">
        <v>258</v>
      </c>
      <c r="AG1529" t="s">
        <v>93</v>
      </c>
      <c r="AH1529" t="s">
        <v>66</v>
      </c>
      <c r="AI1529">
        <v>1536</v>
      </c>
      <c r="AJ1529">
        <v>0.69</v>
      </c>
      <c r="AK1529" t="s">
        <v>109</v>
      </c>
      <c r="AL1529">
        <v>458020</v>
      </c>
      <c r="AM1529" t="s">
        <v>1603</v>
      </c>
      <c r="AN1529" t="s">
        <v>67</v>
      </c>
      <c r="AO1529" t="s">
        <v>123</v>
      </c>
      <c r="AP1529" t="s">
        <v>124</v>
      </c>
      <c r="AQ1529" t="s">
        <v>68</v>
      </c>
      <c r="AR1529" t="s">
        <v>93</v>
      </c>
      <c r="AS1529" t="s">
        <v>67</v>
      </c>
      <c r="AT1529" t="s">
        <v>146</v>
      </c>
      <c r="AU1529" t="s">
        <v>125</v>
      </c>
      <c r="AV1529" t="s">
        <v>67</v>
      </c>
      <c r="AW1529" t="s">
        <v>126</v>
      </c>
      <c r="AX1529" t="s">
        <v>470</v>
      </c>
      <c r="AY1529" t="s">
        <v>110</v>
      </c>
      <c r="AZ1529">
        <v>583</v>
      </c>
      <c r="BA1529" t="s">
        <v>67</v>
      </c>
      <c r="BB1529">
        <v>0</v>
      </c>
      <c r="BC1529">
        <v>0.42</v>
      </c>
      <c r="BD1529">
        <v>1.8</v>
      </c>
      <c r="BE1529">
        <v>1.8</v>
      </c>
      <c r="BF1529" t="s">
        <v>303</v>
      </c>
      <c r="BG1529" t="s">
        <v>99</v>
      </c>
      <c r="BH1529" t="s">
        <v>1352</v>
      </c>
      <c r="BI1529" t="s">
        <v>67</v>
      </c>
      <c r="BJ1529" t="s">
        <v>147</v>
      </c>
      <c r="BK1529" t="s">
        <v>67</v>
      </c>
      <c r="BL1529" t="s">
        <v>97</v>
      </c>
      <c r="BM1529" t="s">
        <v>67</v>
      </c>
      <c r="BN1529">
        <v>56.89</v>
      </c>
      <c r="BO1529">
        <v>0.31</v>
      </c>
      <c r="BP1529">
        <v>1.6</v>
      </c>
      <c r="BQ1529" t="s">
        <v>148</v>
      </c>
      <c r="BR1529" t="s">
        <v>1605</v>
      </c>
      <c r="BS1529" t="s">
        <v>133</v>
      </c>
      <c r="BT1529" t="s">
        <v>98</v>
      </c>
      <c r="BU1529">
        <v>-1.25</v>
      </c>
      <c r="BV1529">
        <v>-1</v>
      </c>
    </row>
    <row r="1530" spans="1:74" x14ac:dyDescent="0.25">
      <c r="A1530" t="s">
        <v>170</v>
      </c>
      <c r="B1530" t="s">
        <v>171</v>
      </c>
      <c r="C1530" t="s">
        <v>165</v>
      </c>
      <c r="D1530">
        <v>1.1000000000000001</v>
      </c>
      <c r="E1530">
        <v>0.19</v>
      </c>
      <c r="F1530" t="s">
        <v>67</v>
      </c>
      <c r="G1530" t="s">
        <v>111</v>
      </c>
      <c r="H1530">
        <v>199</v>
      </c>
      <c r="I1530">
        <v>1.1299999999999999</v>
      </c>
      <c r="J1530" t="s">
        <v>106</v>
      </c>
      <c r="K1530" t="s">
        <v>67</v>
      </c>
      <c r="L1530">
        <v>0</v>
      </c>
      <c r="M1530" t="s">
        <v>116</v>
      </c>
      <c r="N1530" t="s">
        <v>107</v>
      </c>
      <c r="O1530">
        <v>-0.55000000000000004</v>
      </c>
      <c r="P1530">
        <v>-1.56</v>
      </c>
      <c r="Q1530">
        <v>-1.29</v>
      </c>
      <c r="R1530" t="s">
        <v>142</v>
      </c>
      <c r="S1530">
        <v>4.9000000000000004</v>
      </c>
      <c r="T1530" t="s">
        <v>65</v>
      </c>
      <c r="U1530" t="s">
        <v>1602</v>
      </c>
      <c r="V1530" t="s">
        <v>108</v>
      </c>
      <c r="W1530" t="s">
        <v>170</v>
      </c>
      <c r="X1530">
        <v>0.21</v>
      </c>
      <c r="Y1530" t="s">
        <v>67</v>
      </c>
      <c r="Z1530">
        <v>-0.93</v>
      </c>
      <c r="AA1530" t="s">
        <v>65</v>
      </c>
      <c r="AB1530" t="s">
        <v>92</v>
      </c>
      <c r="AC1530">
        <v>-1.56</v>
      </c>
      <c r="AD1530">
        <v>2021</v>
      </c>
      <c r="AE1530">
        <v>81.2</v>
      </c>
      <c r="AF1530">
        <v>162</v>
      </c>
      <c r="AG1530" t="s">
        <v>93</v>
      </c>
      <c r="AH1530" t="s">
        <v>66</v>
      </c>
      <c r="AI1530">
        <v>1536</v>
      </c>
      <c r="AJ1530">
        <v>0.51</v>
      </c>
      <c r="AK1530" t="s">
        <v>109</v>
      </c>
      <c r="AL1530">
        <v>459850</v>
      </c>
      <c r="AM1530" t="s">
        <v>1603</v>
      </c>
      <c r="AN1530" t="s">
        <v>67</v>
      </c>
      <c r="AO1530" t="s">
        <v>123</v>
      </c>
      <c r="AP1530" t="s">
        <v>124</v>
      </c>
      <c r="AQ1530" t="s">
        <v>68</v>
      </c>
      <c r="AR1530" t="s">
        <v>93</v>
      </c>
      <c r="AS1530" t="s">
        <v>67</v>
      </c>
      <c r="AT1530" t="s">
        <v>146</v>
      </c>
      <c r="AU1530" t="s">
        <v>125</v>
      </c>
      <c r="AV1530" t="s">
        <v>67</v>
      </c>
      <c r="AW1530" t="s">
        <v>126</v>
      </c>
      <c r="AX1530" t="s">
        <v>470</v>
      </c>
      <c r="AY1530" t="s">
        <v>110</v>
      </c>
      <c r="AZ1530">
        <v>596</v>
      </c>
      <c r="BA1530" t="s">
        <v>67</v>
      </c>
      <c r="BB1530">
        <v>0</v>
      </c>
      <c r="BC1530">
        <v>0.27</v>
      </c>
      <c r="BD1530">
        <v>1.8</v>
      </c>
      <c r="BE1530">
        <v>1.8</v>
      </c>
      <c r="BF1530" t="s">
        <v>303</v>
      </c>
      <c r="BG1530" t="s">
        <v>99</v>
      </c>
      <c r="BH1530" t="s">
        <v>1352</v>
      </c>
      <c r="BI1530" t="s">
        <v>67</v>
      </c>
      <c r="BJ1530" t="s">
        <v>147</v>
      </c>
      <c r="BK1530" t="s">
        <v>67</v>
      </c>
      <c r="BL1530" t="s">
        <v>97</v>
      </c>
      <c r="BM1530" t="s">
        <v>67</v>
      </c>
      <c r="BN1530">
        <v>17.43</v>
      </c>
      <c r="BO1530">
        <v>0.31</v>
      </c>
      <c r="BP1530">
        <v>1.4</v>
      </c>
      <c r="BQ1530" t="s">
        <v>148</v>
      </c>
      <c r="BR1530" t="s">
        <v>1605</v>
      </c>
      <c r="BS1530" t="s">
        <v>133</v>
      </c>
      <c r="BT1530" t="s">
        <v>98</v>
      </c>
      <c r="BU1530">
        <v>-1.25</v>
      </c>
      <c r="BV1530">
        <v>-1</v>
      </c>
    </row>
    <row r="1531" spans="1:74" x14ac:dyDescent="0.25">
      <c r="A1531" t="s">
        <v>140</v>
      </c>
      <c r="B1531" t="s">
        <v>103</v>
      </c>
      <c r="C1531" t="s">
        <v>141</v>
      </c>
      <c r="D1531">
        <v>4.9000000000000004</v>
      </c>
      <c r="E1531">
        <v>0.67</v>
      </c>
      <c r="F1531" t="s">
        <v>67</v>
      </c>
      <c r="G1531" t="s">
        <v>88</v>
      </c>
      <c r="H1531">
        <v>199</v>
      </c>
      <c r="I1531">
        <v>1.1299999999999999</v>
      </c>
      <c r="J1531" t="s">
        <v>106</v>
      </c>
      <c r="K1531" t="s">
        <v>67</v>
      </c>
      <c r="L1531">
        <v>0</v>
      </c>
      <c r="M1531" t="s">
        <v>116</v>
      </c>
      <c r="N1531" t="s">
        <v>107</v>
      </c>
      <c r="O1531">
        <v>-1.4</v>
      </c>
      <c r="P1531">
        <v>-1.7</v>
      </c>
      <c r="Q1531">
        <v>-1.4</v>
      </c>
      <c r="R1531" t="s">
        <v>142</v>
      </c>
      <c r="S1531">
        <v>7.4</v>
      </c>
      <c r="T1531" t="s">
        <v>65</v>
      </c>
      <c r="U1531" t="s">
        <v>1606</v>
      </c>
      <c r="V1531" t="s">
        <v>108</v>
      </c>
      <c r="W1531" t="s">
        <v>140</v>
      </c>
      <c r="X1531">
        <v>0.76</v>
      </c>
      <c r="Y1531" t="s">
        <v>67</v>
      </c>
      <c r="Z1531">
        <v>-0.97</v>
      </c>
      <c r="AA1531" t="s">
        <v>65</v>
      </c>
      <c r="AB1531" t="s">
        <v>92</v>
      </c>
      <c r="AC1531">
        <v>-1.7</v>
      </c>
      <c r="AD1531">
        <v>2021</v>
      </c>
      <c r="AE1531">
        <v>158.1</v>
      </c>
      <c r="AF1531">
        <v>316</v>
      </c>
      <c r="AG1531" t="s">
        <v>93</v>
      </c>
      <c r="AH1531" t="s">
        <v>66</v>
      </c>
      <c r="AI1531">
        <v>1536</v>
      </c>
      <c r="AJ1531">
        <v>1.72</v>
      </c>
      <c r="AK1531" t="s">
        <v>109</v>
      </c>
      <c r="AL1531">
        <v>458021</v>
      </c>
      <c r="AM1531" t="s">
        <v>1607</v>
      </c>
      <c r="AN1531" t="s">
        <v>67</v>
      </c>
      <c r="AO1531" t="s">
        <v>123</v>
      </c>
      <c r="AP1531" t="s">
        <v>124</v>
      </c>
      <c r="AQ1531" t="s">
        <v>68</v>
      </c>
      <c r="AR1531" t="s">
        <v>93</v>
      </c>
      <c r="AS1531" t="s">
        <v>67</v>
      </c>
      <c r="AT1531" t="s">
        <v>146</v>
      </c>
      <c r="AU1531" t="s">
        <v>125</v>
      </c>
      <c r="AV1531" t="s">
        <v>67</v>
      </c>
      <c r="AW1531" t="s">
        <v>126</v>
      </c>
      <c r="AX1531" t="s">
        <v>469</v>
      </c>
      <c r="AY1531" t="s">
        <v>110</v>
      </c>
      <c r="AZ1531">
        <v>643</v>
      </c>
      <c r="BA1531" t="s">
        <v>67</v>
      </c>
      <c r="BB1531">
        <v>0</v>
      </c>
      <c r="BC1531">
        <v>0.3</v>
      </c>
      <c r="BD1531">
        <v>2.2000000000000002</v>
      </c>
      <c r="BE1531">
        <v>2.2000000000000002</v>
      </c>
      <c r="BF1531" t="s">
        <v>70</v>
      </c>
      <c r="BG1531" t="s">
        <v>99</v>
      </c>
      <c r="BH1531" t="s">
        <v>1352</v>
      </c>
      <c r="BI1531" t="s">
        <v>67</v>
      </c>
      <c r="BJ1531" t="s">
        <v>147</v>
      </c>
      <c r="BK1531" t="s">
        <v>67</v>
      </c>
      <c r="BL1531" t="s">
        <v>97</v>
      </c>
      <c r="BM1531" t="s">
        <v>67</v>
      </c>
      <c r="BN1531">
        <v>119.67</v>
      </c>
      <c r="BO1531">
        <v>0.45</v>
      </c>
      <c r="BP1531">
        <v>3.1</v>
      </c>
      <c r="BQ1531" t="s">
        <v>131</v>
      </c>
      <c r="BR1531" t="s">
        <v>1608</v>
      </c>
      <c r="BS1531" t="s">
        <v>133</v>
      </c>
      <c r="BT1531" t="s">
        <v>98</v>
      </c>
      <c r="BU1531">
        <v>-1.25</v>
      </c>
      <c r="BV1531">
        <v>-1</v>
      </c>
    </row>
    <row r="1532" spans="1:74" x14ac:dyDescent="0.25">
      <c r="A1532" t="s">
        <v>140</v>
      </c>
      <c r="B1532" t="s">
        <v>103</v>
      </c>
      <c r="C1532" t="s">
        <v>141</v>
      </c>
      <c r="D1532">
        <v>1.4</v>
      </c>
      <c r="E1532">
        <v>0.56999999999999995</v>
      </c>
      <c r="F1532" t="s">
        <v>67</v>
      </c>
      <c r="G1532" t="s">
        <v>88</v>
      </c>
      <c r="H1532">
        <v>199</v>
      </c>
      <c r="I1532">
        <v>1.1299999999999999</v>
      </c>
      <c r="J1532" t="s">
        <v>106</v>
      </c>
      <c r="K1532" t="s">
        <v>67</v>
      </c>
      <c r="L1532">
        <v>0</v>
      </c>
      <c r="M1532" t="s">
        <v>116</v>
      </c>
      <c r="N1532" t="s">
        <v>107</v>
      </c>
      <c r="O1532">
        <v>-1.4</v>
      </c>
      <c r="P1532">
        <v>-1.74</v>
      </c>
      <c r="Q1532">
        <v>-1.4</v>
      </c>
      <c r="R1532" t="s">
        <v>142</v>
      </c>
      <c r="S1532">
        <v>7.2</v>
      </c>
      <c r="T1532" t="s">
        <v>65</v>
      </c>
      <c r="U1532" t="s">
        <v>1609</v>
      </c>
      <c r="V1532" t="s">
        <v>108</v>
      </c>
      <c r="W1532" t="s">
        <v>140</v>
      </c>
      <c r="X1532">
        <v>0.64</v>
      </c>
      <c r="Y1532" t="s">
        <v>67</v>
      </c>
      <c r="Z1532">
        <v>-0.97</v>
      </c>
      <c r="AA1532" t="s">
        <v>65</v>
      </c>
      <c r="AB1532" t="s">
        <v>92</v>
      </c>
      <c r="AC1532">
        <v>-1.74</v>
      </c>
      <c r="AD1532">
        <v>2021</v>
      </c>
      <c r="AE1532">
        <v>49.9</v>
      </c>
      <c r="AF1532">
        <v>100</v>
      </c>
      <c r="AG1532" t="s">
        <v>93</v>
      </c>
      <c r="AH1532" t="s">
        <v>66</v>
      </c>
      <c r="AI1532">
        <v>1536</v>
      </c>
      <c r="AJ1532">
        <v>1.6</v>
      </c>
      <c r="AK1532" t="s">
        <v>109</v>
      </c>
      <c r="AL1532">
        <v>458022</v>
      </c>
      <c r="AM1532" t="s">
        <v>480</v>
      </c>
      <c r="AN1532" t="s">
        <v>67</v>
      </c>
      <c r="AO1532" t="s">
        <v>123</v>
      </c>
      <c r="AP1532" t="s">
        <v>124</v>
      </c>
      <c r="AQ1532" t="s">
        <v>68</v>
      </c>
      <c r="AR1532" t="s">
        <v>93</v>
      </c>
      <c r="AS1532" t="s">
        <v>67</v>
      </c>
      <c r="AT1532" t="s">
        <v>146</v>
      </c>
      <c r="AU1532" t="s">
        <v>125</v>
      </c>
      <c r="AV1532" t="s">
        <v>67</v>
      </c>
      <c r="AW1532" t="s">
        <v>126</v>
      </c>
      <c r="AX1532" t="s">
        <v>469</v>
      </c>
      <c r="AY1532" t="s">
        <v>110</v>
      </c>
      <c r="AZ1532">
        <v>621</v>
      </c>
      <c r="BA1532" t="s">
        <v>67</v>
      </c>
      <c r="BB1532">
        <v>0</v>
      </c>
      <c r="BC1532">
        <v>0.34</v>
      </c>
      <c r="BD1532">
        <v>2.2000000000000002</v>
      </c>
      <c r="BE1532">
        <v>2.2000000000000002</v>
      </c>
      <c r="BF1532" t="s">
        <v>128</v>
      </c>
      <c r="BG1532" t="s">
        <v>128</v>
      </c>
      <c r="BH1532" t="s">
        <v>1352</v>
      </c>
      <c r="BI1532" t="s">
        <v>67</v>
      </c>
      <c r="BJ1532" t="s">
        <v>147</v>
      </c>
      <c r="BK1532" t="s">
        <v>67</v>
      </c>
      <c r="BL1532" t="s">
        <v>130</v>
      </c>
      <c r="BM1532" t="s">
        <v>67</v>
      </c>
      <c r="BN1532">
        <v>32.15</v>
      </c>
      <c r="BO1532">
        <v>0.49</v>
      </c>
      <c r="BP1532">
        <v>2.9</v>
      </c>
      <c r="BQ1532" t="s">
        <v>131</v>
      </c>
      <c r="BR1532" t="s">
        <v>1581</v>
      </c>
      <c r="BS1532" t="s">
        <v>133</v>
      </c>
      <c r="BT1532" t="s">
        <v>98</v>
      </c>
      <c r="BU1532">
        <v>-1.25</v>
      </c>
      <c r="BV1532">
        <v>-1</v>
      </c>
    </row>
    <row r="1533" spans="1:74" x14ac:dyDescent="0.25">
      <c r="A1533" t="s">
        <v>140</v>
      </c>
      <c r="B1533" t="s">
        <v>103</v>
      </c>
      <c r="C1533" t="s">
        <v>141</v>
      </c>
      <c r="D1533">
        <v>4.5</v>
      </c>
      <c r="E1533">
        <v>0.31</v>
      </c>
      <c r="F1533" t="s">
        <v>67</v>
      </c>
      <c r="G1533" t="s">
        <v>88</v>
      </c>
      <c r="H1533">
        <v>199</v>
      </c>
      <c r="I1533">
        <v>1.1299999999999999</v>
      </c>
      <c r="J1533" t="s">
        <v>106</v>
      </c>
      <c r="K1533" t="s">
        <v>67</v>
      </c>
      <c r="L1533">
        <v>0</v>
      </c>
      <c r="M1533" t="s">
        <v>116</v>
      </c>
      <c r="N1533" t="s">
        <v>107</v>
      </c>
      <c r="O1533">
        <v>-1.4</v>
      </c>
      <c r="P1533">
        <v>-1.65</v>
      </c>
      <c r="Q1533">
        <v>-1.42</v>
      </c>
      <c r="R1533" t="s">
        <v>142</v>
      </c>
      <c r="S1533">
        <v>6.6</v>
      </c>
      <c r="T1533" t="s">
        <v>65</v>
      </c>
      <c r="U1533" t="s">
        <v>1609</v>
      </c>
      <c r="V1533" t="s">
        <v>108</v>
      </c>
      <c r="W1533" t="s">
        <v>140</v>
      </c>
      <c r="X1533">
        <v>0.35</v>
      </c>
      <c r="Y1533" t="s">
        <v>67</v>
      </c>
      <c r="Z1533">
        <v>-0.94</v>
      </c>
      <c r="AA1533" t="s">
        <v>65</v>
      </c>
      <c r="AB1533" t="s">
        <v>92</v>
      </c>
      <c r="AC1533">
        <v>-1.65</v>
      </c>
      <c r="AD1533">
        <v>2021</v>
      </c>
      <c r="AE1533">
        <v>194.5</v>
      </c>
      <c r="AF1533">
        <v>389</v>
      </c>
      <c r="AG1533" t="s">
        <v>93</v>
      </c>
      <c r="AH1533" t="s">
        <v>66</v>
      </c>
      <c r="AI1533">
        <v>1536</v>
      </c>
      <c r="AJ1533">
        <v>1.1599999999999999</v>
      </c>
      <c r="AK1533" t="s">
        <v>109</v>
      </c>
      <c r="AL1533">
        <v>458023</v>
      </c>
      <c r="AM1533" t="s">
        <v>480</v>
      </c>
      <c r="AN1533" t="s">
        <v>67</v>
      </c>
      <c r="AO1533" t="s">
        <v>123</v>
      </c>
      <c r="AP1533" t="s">
        <v>124</v>
      </c>
      <c r="AQ1533" t="s">
        <v>68</v>
      </c>
      <c r="AR1533" t="s">
        <v>93</v>
      </c>
      <c r="AS1533" t="s">
        <v>67</v>
      </c>
      <c r="AT1533" t="s">
        <v>146</v>
      </c>
      <c r="AU1533" t="s">
        <v>125</v>
      </c>
      <c r="AV1533" t="s">
        <v>67</v>
      </c>
      <c r="AW1533" t="s">
        <v>126</v>
      </c>
      <c r="AX1533" t="s">
        <v>469</v>
      </c>
      <c r="AY1533" t="s">
        <v>110</v>
      </c>
      <c r="AZ1533">
        <v>641</v>
      </c>
      <c r="BA1533" t="s">
        <v>67</v>
      </c>
      <c r="BB1533">
        <v>0</v>
      </c>
      <c r="BC1533">
        <v>0.23</v>
      </c>
      <c r="BD1533">
        <v>2.2000000000000002</v>
      </c>
      <c r="BE1533">
        <v>2.2000000000000002</v>
      </c>
      <c r="BF1533" t="s">
        <v>128</v>
      </c>
      <c r="BG1533" t="s">
        <v>128</v>
      </c>
      <c r="BH1533" t="s">
        <v>1352</v>
      </c>
      <c r="BI1533" t="s">
        <v>67</v>
      </c>
      <c r="BJ1533" t="s">
        <v>147</v>
      </c>
      <c r="BK1533" t="s">
        <v>67</v>
      </c>
      <c r="BL1533" t="s">
        <v>130</v>
      </c>
      <c r="BM1533" t="s">
        <v>67</v>
      </c>
      <c r="BN1533">
        <v>68.150000000000006</v>
      </c>
      <c r="BO1533">
        <v>0.4</v>
      </c>
      <c r="BP1533">
        <v>2.2999999999999998</v>
      </c>
      <c r="BQ1533" t="s">
        <v>131</v>
      </c>
      <c r="BR1533" t="s">
        <v>1581</v>
      </c>
      <c r="BS1533" t="s">
        <v>133</v>
      </c>
      <c r="BT1533" t="s">
        <v>98</v>
      </c>
      <c r="BU1533">
        <v>-1.25</v>
      </c>
      <c r="BV1533">
        <v>-1</v>
      </c>
    </row>
    <row r="1534" spans="1:74" x14ac:dyDescent="0.25">
      <c r="A1534" t="s">
        <v>140</v>
      </c>
      <c r="B1534" t="s">
        <v>103</v>
      </c>
      <c r="C1534" t="s">
        <v>141</v>
      </c>
      <c r="D1534">
        <v>3.2</v>
      </c>
      <c r="E1534">
        <v>0.57999999999999996</v>
      </c>
      <c r="F1534" t="s">
        <v>67</v>
      </c>
      <c r="G1534" t="s">
        <v>88</v>
      </c>
      <c r="H1534">
        <v>199</v>
      </c>
      <c r="I1534">
        <v>1.1299999999999999</v>
      </c>
      <c r="J1534" t="s">
        <v>106</v>
      </c>
      <c r="K1534" t="s">
        <v>67</v>
      </c>
      <c r="L1534">
        <v>0</v>
      </c>
      <c r="M1534" t="s">
        <v>116</v>
      </c>
      <c r="N1534" t="s">
        <v>107</v>
      </c>
      <c r="O1534">
        <v>-1.4</v>
      </c>
      <c r="P1534">
        <v>-1.78</v>
      </c>
      <c r="Q1534">
        <v>-1.42</v>
      </c>
      <c r="R1534" t="s">
        <v>142</v>
      </c>
      <c r="S1534">
        <v>7</v>
      </c>
      <c r="T1534" t="s">
        <v>65</v>
      </c>
      <c r="U1534" t="s">
        <v>1609</v>
      </c>
      <c r="V1534" t="s">
        <v>108</v>
      </c>
      <c r="W1534" t="s">
        <v>140</v>
      </c>
      <c r="X1534">
        <v>0.66</v>
      </c>
      <c r="Y1534" t="s">
        <v>67</v>
      </c>
      <c r="Z1534">
        <v>-0.99</v>
      </c>
      <c r="AA1534" t="s">
        <v>65</v>
      </c>
      <c r="AB1534" t="s">
        <v>92</v>
      </c>
      <c r="AC1534">
        <v>-1.78</v>
      </c>
      <c r="AD1534">
        <v>2021</v>
      </c>
      <c r="AE1534">
        <v>118.9</v>
      </c>
      <c r="AF1534">
        <v>238</v>
      </c>
      <c r="AG1534" t="s">
        <v>93</v>
      </c>
      <c r="AH1534" t="s">
        <v>66</v>
      </c>
      <c r="AI1534">
        <v>1536</v>
      </c>
      <c r="AJ1534">
        <v>1.54</v>
      </c>
      <c r="AK1534" t="s">
        <v>109</v>
      </c>
      <c r="AL1534">
        <v>458024</v>
      </c>
      <c r="AM1534" t="s">
        <v>480</v>
      </c>
      <c r="AN1534" t="s">
        <v>67</v>
      </c>
      <c r="AO1534" t="s">
        <v>123</v>
      </c>
      <c r="AP1534" t="s">
        <v>124</v>
      </c>
      <c r="AQ1534" t="s">
        <v>68</v>
      </c>
      <c r="AR1534" t="s">
        <v>93</v>
      </c>
      <c r="AS1534" t="s">
        <v>67</v>
      </c>
      <c r="AT1534" t="s">
        <v>146</v>
      </c>
      <c r="AU1534" t="s">
        <v>125</v>
      </c>
      <c r="AV1534" t="s">
        <v>67</v>
      </c>
      <c r="AW1534" t="s">
        <v>126</v>
      </c>
      <c r="AX1534" t="s">
        <v>469</v>
      </c>
      <c r="AY1534" t="s">
        <v>110</v>
      </c>
      <c r="AZ1534">
        <v>642</v>
      </c>
      <c r="BA1534" t="s">
        <v>67</v>
      </c>
      <c r="BB1534">
        <v>0</v>
      </c>
      <c r="BC1534">
        <v>0.36</v>
      </c>
      <c r="BD1534">
        <v>2.2000000000000002</v>
      </c>
      <c r="BE1534">
        <v>2.2000000000000002</v>
      </c>
      <c r="BF1534" t="s">
        <v>128</v>
      </c>
      <c r="BG1534" t="s">
        <v>128</v>
      </c>
      <c r="BH1534" t="s">
        <v>1352</v>
      </c>
      <c r="BI1534" t="s">
        <v>67</v>
      </c>
      <c r="BJ1534" t="s">
        <v>147</v>
      </c>
      <c r="BK1534" t="s">
        <v>67</v>
      </c>
      <c r="BL1534" t="s">
        <v>130</v>
      </c>
      <c r="BM1534" t="s">
        <v>67</v>
      </c>
      <c r="BN1534">
        <v>77.92</v>
      </c>
      <c r="BO1534">
        <v>0.53</v>
      </c>
      <c r="BP1534">
        <v>2.7</v>
      </c>
      <c r="BQ1534" t="s">
        <v>131</v>
      </c>
      <c r="BR1534" t="s">
        <v>1581</v>
      </c>
      <c r="BS1534" t="s">
        <v>133</v>
      </c>
      <c r="BT1534" t="s">
        <v>98</v>
      </c>
      <c r="BU1534">
        <v>-1.25</v>
      </c>
      <c r="BV1534">
        <v>-1</v>
      </c>
    </row>
    <row r="1535" spans="1:74" x14ac:dyDescent="0.25">
      <c r="A1535" t="s">
        <v>140</v>
      </c>
      <c r="B1535" t="s">
        <v>103</v>
      </c>
      <c r="C1535" t="s">
        <v>141</v>
      </c>
      <c r="D1535">
        <v>0.3</v>
      </c>
      <c r="E1535">
        <v>0.56999999999999995</v>
      </c>
      <c r="F1535" t="s">
        <v>67</v>
      </c>
      <c r="G1535" t="s">
        <v>88</v>
      </c>
      <c r="H1535">
        <v>199</v>
      </c>
      <c r="I1535">
        <v>1.1299999999999999</v>
      </c>
      <c r="J1535" t="s">
        <v>106</v>
      </c>
      <c r="K1535" t="s">
        <v>67</v>
      </c>
      <c r="L1535">
        <v>0</v>
      </c>
      <c r="M1535" t="s">
        <v>116</v>
      </c>
      <c r="N1535" t="s">
        <v>107</v>
      </c>
      <c r="O1535">
        <v>-1.4</v>
      </c>
      <c r="P1535">
        <v>-1.74</v>
      </c>
      <c r="Q1535">
        <v>-1.4</v>
      </c>
      <c r="R1535" t="s">
        <v>142</v>
      </c>
      <c r="S1535">
        <v>7.2</v>
      </c>
      <c r="T1535" t="s">
        <v>65</v>
      </c>
      <c r="U1535" t="s">
        <v>1609</v>
      </c>
      <c r="V1535" t="s">
        <v>108</v>
      </c>
      <c r="W1535" t="s">
        <v>140</v>
      </c>
      <c r="X1535">
        <v>0.64</v>
      </c>
      <c r="Y1535" t="s">
        <v>67</v>
      </c>
      <c r="Z1535">
        <v>-0.97</v>
      </c>
      <c r="AA1535" t="s">
        <v>65</v>
      </c>
      <c r="AB1535" t="s">
        <v>92</v>
      </c>
      <c r="AC1535">
        <v>-1.74</v>
      </c>
      <c r="AD1535">
        <v>2021</v>
      </c>
      <c r="AE1535">
        <v>12</v>
      </c>
      <c r="AF1535">
        <v>24</v>
      </c>
      <c r="AG1535" t="s">
        <v>93</v>
      </c>
      <c r="AH1535" t="s">
        <v>66</v>
      </c>
      <c r="AI1535">
        <v>1536</v>
      </c>
      <c r="AJ1535">
        <v>1.6</v>
      </c>
      <c r="AK1535" t="s">
        <v>109</v>
      </c>
      <c r="AL1535">
        <v>459851</v>
      </c>
      <c r="AM1535" t="s">
        <v>480</v>
      </c>
      <c r="AN1535" t="s">
        <v>67</v>
      </c>
      <c r="AO1535" t="s">
        <v>123</v>
      </c>
      <c r="AP1535" t="s">
        <v>124</v>
      </c>
      <c r="AQ1535" t="s">
        <v>68</v>
      </c>
      <c r="AR1535" t="s">
        <v>93</v>
      </c>
      <c r="AS1535" t="s">
        <v>67</v>
      </c>
      <c r="AT1535" t="s">
        <v>146</v>
      </c>
      <c r="AU1535" t="s">
        <v>125</v>
      </c>
      <c r="AV1535" t="s">
        <v>67</v>
      </c>
      <c r="AW1535" t="s">
        <v>126</v>
      </c>
      <c r="AX1535" t="s">
        <v>469</v>
      </c>
      <c r="AY1535" t="s">
        <v>110</v>
      </c>
      <c r="AZ1535">
        <v>621</v>
      </c>
      <c r="BA1535" t="s">
        <v>67</v>
      </c>
      <c r="BB1535">
        <v>0</v>
      </c>
      <c r="BC1535">
        <v>0.34</v>
      </c>
      <c r="BD1535">
        <v>2.2000000000000002</v>
      </c>
      <c r="BE1535">
        <v>2.2000000000000002</v>
      </c>
      <c r="BF1535" t="s">
        <v>70</v>
      </c>
      <c r="BG1535" t="s">
        <v>99</v>
      </c>
      <c r="BH1535" t="s">
        <v>1352</v>
      </c>
      <c r="BI1535" t="s">
        <v>67</v>
      </c>
      <c r="BJ1535" t="s">
        <v>147</v>
      </c>
      <c r="BK1535" t="s">
        <v>67</v>
      </c>
      <c r="BL1535" t="s">
        <v>97</v>
      </c>
      <c r="BM1535" t="s">
        <v>67</v>
      </c>
      <c r="BN1535">
        <v>7.75</v>
      </c>
      <c r="BO1535">
        <v>0.49</v>
      </c>
      <c r="BP1535">
        <v>2.9</v>
      </c>
      <c r="BQ1535" t="s">
        <v>131</v>
      </c>
      <c r="BR1535" t="s">
        <v>1608</v>
      </c>
      <c r="BS1535" t="s">
        <v>133</v>
      </c>
      <c r="BT1535" t="s">
        <v>98</v>
      </c>
      <c r="BU1535">
        <v>-1.25</v>
      </c>
      <c r="BV1535">
        <v>-1</v>
      </c>
    </row>
    <row r="1536" spans="1:74" x14ac:dyDescent="0.25">
      <c r="A1536" t="s">
        <v>140</v>
      </c>
      <c r="B1536" t="s">
        <v>103</v>
      </c>
      <c r="C1536" t="s">
        <v>141</v>
      </c>
      <c r="D1536">
        <v>2.2000000000000002</v>
      </c>
      <c r="E1536">
        <v>0.38</v>
      </c>
      <c r="F1536" t="s">
        <v>67</v>
      </c>
      <c r="G1536" t="s">
        <v>88</v>
      </c>
      <c r="H1536">
        <v>199</v>
      </c>
      <c r="I1536">
        <v>1.1299999999999999</v>
      </c>
      <c r="J1536" t="s">
        <v>106</v>
      </c>
      <c r="K1536" t="s">
        <v>67</v>
      </c>
      <c r="L1536">
        <v>0</v>
      </c>
      <c r="M1536" t="s">
        <v>116</v>
      </c>
      <c r="N1536" t="s">
        <v>107</v>
      </c>
      <c r="O1536">
        <v>-1.65</v>
      </c>
      <c r="P1536">
        <v>-1.66</v>
      </c>
      <c r="Q1536">
        <v>-1.42</v>
      </c>
      <c r="R1536" t="s">
        <v>142</v>
      </c>
      <c r="S1536">
        <v>6.7</v>
      </c>
      <c r="T1536" t="s">
        <v>65</v>
      </c>
      <c r="U1536" t="s">
        <v>1610</v>
      </c>
      <c r="V1536" t="s">
        <v>108</v>
      </c>
      <c r="W1536" t="s">
        <v>140</v>
      </c>
      <c r="X1536">
        <v>0.43</v>
      </c>
      <c r="Y1536" t="s">
        <v>67</v>
      </c>
      <c r="Z1536">
        <v>-0.97</v>
      </c>
      <c r="AA1536" t="s">
        <v>65</v>
      </c>
      <c r="AB1536" t="s">
        <v>92</v>
      </c>
      <c r="AC1536">
        <v>-1.66</v>
      </c>
      <c r="AD1536">
        <v>2021</v>
      </c>
      <c r="AE1536">
        <v>105</v>
      </c>
      <c r="AF1536">
        <v>210</v>
      </c>
      <c r="AG1536" t="s">
        <v>93</v>
      </c>
      <c r="AH1536" t="s">
        <v>66</v>
      </c>
      <c r="AI1536">
        <v>1536</v>
      </c>
      <c r="AJ1536">
        <v>1.1100000000000001</v>
      </c>
      <c r="AK1536" t="s">
        <v>109</v>
      </c>
      <c r="AL1536">
        <v>458025</v>
      </c>
      <c r="AM1536" t="s">
        <v>1611</v>
      </c>
      <c r="AN1536" t="s">
        <v>67</v>
      </c>
      <c r="AO1536" t="s">
        <v>123</v>
      </c>
      <c r="AP1536" t="s">
        <v>124</v>
      </c>
      <c r="AQ1536" t="s">
        <v>68</v>
      </c>
      <c r="AR1536" t="s">
        <v>93</v>
      </c>
      <c r="AS1536" t="s">
        <v>67</v>
      </c>
      <c r="AT1536" t="s">
        <v>146</v>
      </c>
      <c r="AU1536" t="s">
        <v>125</v>
      </c>
      <c r="AV1536" t="s">
        <v>67</v>
      </c>
      <c r="AW1536" t="s">
        <v>126</v>
      </c>
      <c r="AX1536" t="s">
        <v>156</v>
      </c>
      <c r="AY1536" t="s">
        <v>110</v>
      </c>
      <c r="AZ1536">
        <v>461</v>
      </c>
      <c r="BA1536" t="s">
        <v>67</v>
      </c>
      <c r="BB1536">
        <v>0</v>
      </c>
      <c r="BC1536">
        <v>0.24</v>
      </c>
      <c r="BD1536">
        <v>2.2999999999999998</v>
      </c>
      <c r="BE1536">
        <v>2.2999999999999998</v>
      </c>
      <c r="BF1536" t="s">
        <v>70</v>
      </c>
      <c r="BG1536" t="s">
        <v>128</v>
      </c>
      <c r="BH1536" t="s">
        <v>1352</v>
      </c>
      <c r="BI1536" t="s">
        <v>67</v>
      </c>
      <c r="BJ1536" t="s">
        <v>147</v>
      </c>
      <c r="BK1536" t="s">
        <v>67</v>
      </c>
      <c r="BL1536" t="s">
        <v>130</v>
      </c>
      <c r="BM1536" t="s">
        <v>67</v>
      </c>
      <c r="BN1536">
        <v>45.07</v>
      </c>
      <c r="BO1536">
        <v>0.41</v>
      </c>
      <c r="BP1536">
        <v>2.1</v>
      </c>
      <c r="BQ1536" t="s">
        <v>131</v>
      </c>
      <c r="BR1536" t="s">
        <v>139</v>
      </c>
      <c r="BS1536" t="s">
        <v>133</v>
      </c>
      <c r="BT1536" t="s">
        <v>98</v>
      </c>
      <c r="BU1536">
        <v>-1.25</v>
      </c>
      <c r="BV1536">
        <v>-1</v>
      </c>
    </row>
    <row r="1537" spans="1:74" x14ac:dyDescent="0.25">
      <c r="A1537" t="s">
        <v>140</v>
      </c>
      <c r="B1537" t="s">
        <v>103</v>
      </c>
      <c r="C1537" t="s">
        <v>141</v>
      </c>
      <c r="D1537">
        <v>1.9</v>
      </c>
      <c r="E1537">
        <v>0.25</v>
      </c>
      <c r="F1537">
        <v>0.32</v>
      </c>
      <c r="G1537" t="s">
        <v>88</v>
      </c>
      <c r="H1537">
        <v>199</v>
      </c>
      <c r="I1537">
        <v>1.1299999999999999</v>
      </c>
      <c r="J1537" t="s">
        <v>106</v>
      </c>
      <c r="K1537" t="s">
        <v>67</v>
      </c>
      <c r="L1537">
        <v>0</v>
      </c>
      <c r="M1537" t="s">
        <v>116</v>
      </c>
      <c r="N1537" t="s">
        <v>107</v>
      </c>
      <c r="O1537">
        <v>-1.65</v>
      </c>
      <c r="P1537">
        <v>-1.54</v>
      </c>
      <c r="Q1537">
        <v>-1.37</v>
      </c>
      <c r="R1537" t="s">
        <v>142</v>
      </c>
      <c r="S1537">
        <v>6.4</v>
      </c>
      <c r="T1537" t="s">
        <v>65</v>
      </c>
      <c r="U1537" t="s">
        <v>1610</v>
      </c>
      <c r="V1537" t="s">
        <v>108</v>
      </c>
      <c r="W1537" t="s">
        <v>140</v>
      </c>
      <c r="X1537">
        <v>0.28000000000000003</v>
      </c>
      <c r="Y1537">
        <v>0.35</v>
      </c>
      <c r="Z1537">
        <v>-0.94</v>
      </c>
      <c r="AA1537" t="s">
        <v>65</v>
      </c>
      <c r="AB1537" t="s">
        <v>92</v>
      </c>
      <c r="AC1537">
        <v>-1.54</v>
      </c>
      <c r="AD1537">
        <v>2021</v>
      </c>
      <c r="AE1537">
        <v>105</v>
      </c>
      <c r="AF1537">
        <v>210</v>
      </c>
      <c r="AG1537" t="s">
        <v>93</v>
      </c>
      <c r="AH1537" t="s">
        <v>66</v>
      </c>
      <c r="AI1537">
        <v>1536</v>
      </c>
      <c r="AJ1537">
        <v>0.71</v>
      </c>
      <c r="AK1537" t="s">
        <v>109</v>
      </c>
      <c r="AL1537">
        <v>458026</v>
      </c>
      <c r="AM1537" t="s">
        <v>1611</v>
      </c>
      <c r="AN1537" t="s">
        <v>67</v>
      </c>
      <c r="AO1537" t="s">
        <v>123</v>
      </c>
      <c r="AP1537" t="s">
        <v>124</v>
      </c>
      <c r="AQ1537" t="s">
        <v>68</v>
      </c>
      <c r="AR1537" t="s">
        <v>93</v>
      </c>
      <c r="AS1537" t="s">
        <v>67</v>
      </c>
      <c r="AT1537" t="s">
        <v>146</v>
      </c>
      <c r="AU1537" t="s">
        <v>125</v>
      </c>
      <c r="AV1537" t="s">
        <v>67</v>
      </c>
      <c r="AW1537" t="s">
        <v>126</v>
      </c>
      <c r="AX1537" t="s">
        <v>156</v>
      </c>
      <c r="AY1537" t="s">
        <v>110</v>
      </c>
      <c r="AZ1537">
        <v>459</v>
      </c>
      <c r="BA1537" t="s">
        <v>67</v>
      </c>
      <c r="BB1537">
        <v>0</v>
      </c>
      <c r="BC1537">
        <v>0.17</v>
      </c>
      <c r="BD1537">
        <v>2.2999999999999998</v>
      </c>
      <c r="BE1537">
        <v>2.2999999999999998</v>
      </c>
      <c r="BF1537" t="s">
        <v>70</v>
      </c>
      <c r="BG1537" t="s">
        <v>128</v>
      </c>
      <c r="BH1537" t="s">
        <v>1352</v>
      </c>
      <c r="BI1537" t="s">
        <v>67</v>
      </c>
      <c r="BJ1537" t="s">
        <v>147</v>
      </c>
      <c r="BK1537" t="s">
        <v>67</v>
      </c>
      <c r="BL1537" t="s">
        <v>130</v>
      </c>
      <c r="BM1537">
        <v>36.75</v>
      </c>
      <c r="BN1537">
        <v>29.67</v>
      </c>
      <c r="BO1537">
        <v>0.28999999999999998</v>
      </c>
      <c r="BP1537">
        <v>1.8</v>
      </c>
      <c r="BQ1537" t="s">
        <v>148</v>
      </c>
      <c r="BR1537" t="s">
        <v>139</v>
      </c>
      <c r="BS1537" t="s">
        <v>133</v>
      </c>
      <c r="BT1537" t="s">
        <v>98</v>
      </c>
      <c r="BU1537">
        <v>-1.25</v>
      </c>
      <c r="BV1537">
        <v>-1</v>
      </c>
    </row>
    <row r="1538" spans="1:74" x14ac:dyDescent="0.25">
      <c r="A1538" t="s">
        <v>140</v>
      </c>
      <c r="B1538" t="s">
        <v>103</v>
      </c>
      <c r="C1538" t="s">
        <v>141</v>
      </c>
      <c r="D1538">
        <v>3.1</v>
      </c>
      <c r="E1538">
        <v>0.17</v>
      </c>
      <c r="F1538" t="s">
        <v>67</v>
      </c>
      <c r="G1538" t="s">
        <v>88</v>
      </c>
      <c r="H1538">
        <v>199</v>
      </c>
      <c r="I1538">
        <v>1.1299999999999999</v>
      </c>
      <c r="J1538" t="s">
        <v>106</v>
      </c>
      <c r="K1538" t="s">
        <v>67</v>
      </c>
      <c r="L1538">
        <v>0</v>
      </c>
      <c r="M1538" t="s">
        <v>116</v>
      </c>
      <c r="N1538" t="s">
        <v>107</v>
      </c>
      <c r="O1538">
        <v>-1.65</v>
      </c>
      <c r="P1538">
        <v>-1.57</v>
      </c>
      <c r="Q1538">
        <v>-1.4</v>
      </c>
      <c r="R1538" t="s">
        <v>142</v>
      </c>
      <c r="S1538">
        <v>6.3</v>
      </c>
      <c r="T1538" t="s">
        <v>65</v>
      </c>
      <c r="U1538" t="s">
        <v>1610</v>
      </c>
      <c r="V1538" t="s">
        <v>108</v>
      </c>
      <c r="W1538" t="s">
        <v>140</v>
      </c>
      <c r="X1538">
        <v>0.19</v>
      </c>
      <c r="Y1538" t="s">
        <v>67</v>
      </c>
      <c r="Z1538">
        <v>-0.97</v>
      </c>
      <c r="AA1538" t="s">
        <v>65</v>
      </c>
      <c r="AB1538" t="s">
        <v>92</v>
      </c>
      <c r="AC1538">
        <v>-1.57</v>
      </c>
      <c r="AD1538">
        <v>2021</v>
      </c>
      <c r="AE1538">
        <v>181.2</v>
      </c>
      <c r="AF1538">
        <v>362</v>
      </c>
      <c r="AG1538" t="s">
        <v>93</v>
      </c>
      <c r="AH1538" t="s">
        <v>66</v>
      </c>
      <c r="AI1538">
        <v>1536</v>
      </c>
      <c r="AJ1538">
        <v>0.62</v>
      </c>
      <c r="AK1538" t="s">
        <v>109</v>
      </c>
      <c r="AL1538">
        <v>458027</v>
      </c>
      <c r="AM1538" t="s">
        <v>1611</v>
      </c>
      <c r="AN1538" t="s">
        <v>67</v>
      </c>
      <c r="AO1538" t="s">
        <v>123</v>
      </c>
      <c r="AP1538" t="s">
        <v>124</v>
      </c>
      <c r="AQ1538" t="s">
        <v>68</v>
      </c>
      <c r="AR1538" t="s">
        <v>93</v>
      </c>
      <c r="AS1538" t="s">
        <v>67</v>
      </c>
      <c r="AT1538" t="s">
        <v>146</v>
      </c>
      <c r="AU1538" t="s">
        <v>125</v>
      </c>
      <c r="AV1538" t="s">
        <v>67</v>
      </c>
      <c r="AW1538" t="s">
        <v>126</v>
      </c>
      <c r="AX1538" t="s">
        <v>156</v>
      </c>
      <c r="AY1538" t="s">
        <v>110</v>
      </c>
      <c r="AZ1538">
        <v>460</v>
      </c>
      <c r="BA1538" t="s">
        <v>67</v>
      </c>
      <c r="BB1538">
        <v>0</v>
      </c>
      <c r="BC1538">
        <v>0.17</v>
      </c>
      <c r="BD1538">
        <v>2.2999999999999998</v>
      </c>
      <c r="BE1538">
        <v>2.2999999999999998</v>
      </c>
      <c r="BF1538" t="s">
        <v>70</v>
      </c>
      <c r="BG1538" t="s">
        <v>128</v>
      </c>
      <c r="BH1538" t="s">
        <v>1352</v>
      </c>
      <c r="BI1538" t="s">
        <v>67</v>
      </c>
      <c r="BJ1538" t="s">
        <v>147</v>
      </c>
      <c r="BK1538" t="s">
        <v>67</v>
      </c>
      <c r="BL1538" t="s">
        <v>130</v>
      </c>
      <c r="BM1538" t="s">
        <v>67</v>
      </c>
      <c r="BN1538">
        <v>34.799999999999997</v>
      </c>
      <c r="BO1538">
        <v>0.32</v>
      </c>
      <c r="BP1538">
        <v>1.7</v>
      </c>
      <c r="BQ1538" t="s">
        <v>148</v>
      </c>
      <c r="BR1538" t="s">
        <v>139</v>
      </c>
      <c r="BS1538" t="s">
        <v>133</v>
      </c>
      <c r="BT1538" t="s">
        <v>98</v>
      </c>
      <c r="BU1538">
        <v>-1.25</v>
      </c>
      <c r="BV1538">
        <v>-1</v>
      </c>
    </row>
    <row r="1539" spans="1:74" x14ac:dyDescent="0.25">
      <c r="A1539" t="s">
        <v>140</v>
      </c>
      <c r="B1539" t="s">
        <v>103</v>
      </c>
      <c r="C1539" t="s">
        <v>141</v>
      </c>
      <c r="D1539">
        <v>1</v>
      </c>
      <c r="E1539">
        <v>0.25</v>
      </c>
      <c r="F1539">
        <v>0.32</v>
      </c>
      <c r="G1539" t="s">
        <v>73</v>
      </c>
      <c r="H1539">
        <v>199</v>
      </c>
      <c r="I1539">
        <v>1.1299999999999999</v>
      </c>
      <c r="J1539" t="s">
        <v>106</v>
      </c>
      <c r="K1539" t="s">
        <v>67</v>
      </c>
      <c r="L1539">
        <v>0</v>
      </c>
      <c r="M1539" t="s">
        <v>116</v>
      </c>
      <c r="N1539" t="s">
        <v>160</v>
      </c>
      <c r="O1539">
        <v>-1.65</v>
      </c>
      <c r="P1539">
        <v>-1.54</v>
      </c>
      <c r="Q1539">
        <v>-1.37</v>
      </c>
      <c r="R1539" t="s">
        <v>142</v>
      </c>
      <c r="S1539">
        <v>6.4</v>
      </c>
      <c r="T1539" t="s">
        <v>65</v>
      </c>
      <c r="U1539" t="s">
        <v>1610</v>
      </c>
      <c r="V1539" t="s">
        <v>108</v>
      </c>
      <c r="W1539" t="s">
        <v>140</v>
      </c>
      <c r="X1539">
        <v>0.28000000000000003</v>
      </c>
      <c r="Y1539">
        <v>0.35</v>
      </c>
      <c r="Z1539">
        <v>-0.94</v>
      </c>
      <c r="AA1539" t="s">
        <v>65</v>
      </c>
      <c r="AB1539" t="s">
        <v>100</v>
      </c>
      <c r="AC1539">
        <v>-1.54</v>
      </c>
      <c r="AD1539">
        <v>2021</v>
      </c>
      <c r="AE1539">
        <v>55.3</v>
      </c>
      <c r="AF1539">
        <v>111</v>
      </c>
      <c r="AG1539" t="s">
        <v>93</v>
      </c>
      <c r="AH1539" t="s">
        <v>66</v>
      </c>
      <c r="AI1539">
        <v>1536</v>
      </c>
      <c r="AJ1539">
        <v>0.71</v>
      </c>
      <c r="AK1539" t="s">
        <v>109</v>
      </c>
      <c r="AL1539">
        <v>458028</v>
      </c>
      <c r="AM1539" t="s">
        <v>1611</v>
      </c>
      <c r="AN1539" t="s">
        <v>67</v>
      </c>
      <c r="AO1539" t="s">
        <v>123</v>
      </c>
      <c r="AP1539" t="s">
        <v>124</v>
      </c>
      <c r="AQ1539" t="s">
        <v>68</v>
      </c>
      <c r="AR1539" t="s">
        <v>93</v>
      </c>
      <c r="AS1539" t="s">
        <v>67</v>
      </c>
      <c r="AT1539" t="s">
        <v>146</v>
      </c>
      <c r="AU1539" t="s">
        <v>125</v>
      </c>
      <c r="AV1539" t="s">
        <v>67</v>
      </c>
      <c r="AW1539" t="s">
        <v>126</v>
      </c>
      <c r="AX1539" t="s">
        <v>156</v>
      </c>
      <c r="AY1539" t="s">
        <v>110</v>
      </c>
      <c r="AZ1539">
        <v>459</v>
      </c>
      <c r="BA1539" t="s">
        <v>67</v>
      </c>
      <c r="BB1539">
        <v>0</v>
      </c>
      <c r="BC1539">
        <v>0.17</v>
      </c>
      <c r="BD1539">
        <v>2.2999999999999998</v>
      </c>
      <c r="BE1539">
        <v>2.2999999999999998</v>
      </c>
      <c r="BF1539" t="s">
        <v>70</v>
      </c>
      <c r="BG1539" t="s">
        <v>128</v>
      </c>
      <c r="BH1539" t="s">
        <v>1352</v>
      </c>
      <c r="BI1539" t="s">
        <v>67</v>
      </c>
      <c r="BJ1539" t="s">
        <v>147</v>
      </c>
      <c r="BK1539" t="s">
        <v>67</v>
      </c>
      <c r="BL1539" t="s">
        <v>130</v>
      </c>
      <c r="BM1539">
        <v>19.355</v>
      </c>
      <c r="BN1539">
        <v>15.63</v>
      </c>
      <c r="BO1539">
        <v>0.28999999999999998</v>
      </c>
      <c r="BP1539">
        <v>1.8</v>
      </c>
      <c r="BQ1539" t="s">
        <v>148</v>
      </c>
      <c r="BR1539" t="s">
        <v>139</v>
      </c>
      <c r="BS1539" t="s">
        <v>133</v>
      </c>
      <c r="BT1539" t="s">
        <v>98</v>
      </c>
      <c r="BU1539">
        <v>-1.25</v>
      </c>
      <c r="BV1539">
        <v>-1</v>
      </c>
    </row>
    <row r="1540" spans="1:74" x14ac:dyDescent="0.25">
      <c r="A1540" t="s">
        <v>195</v>
      </c>
      <c r="B1540" t="s">
        <v>195</v>
      </c>
      <c r="C1540" t="s">
        <v>195</v>
      </c>
      <c r="D1540">
        <v>1.3</v>
      </c>
      <c r="E1540">
        <v>0.1</v>
      </c>
      <c r="F1540" t="s">
        <v>67</v>
      </c>
      <c r="G1540" t="s">
        <v>111</v>
      </c>
      <c r="H1540">
        <v>199</v>
      </c>
      <c r="I1540">
        <v>1.1299999999999999</v>
      </c>
      <c r="J1540" t="s">
        <v>106</v>
      </c>
      <c r="K1540" t="s">
        <v>67</v>
      </c>
      <c r="L1540">
        <v>0</v>
      </c>
      <c r="M1540" t="s">
        <v>116</v>
      </c>
      <c r="N1540" t="s">
        <v>107</v>
      </c>
      <c r="O1540">
        <v>-2</v>
      </c>
      <c r="P1540">
        <v>-1.99</v>
      </c>
      <c r="Q1540">
        <v>-1.77</v>
      </c>
      <c r="R1540" t="s">
        <v>72</v>
      </c>
      <c r="S1540">
        <v>6.2</v>
      </c>
      <c r="T1540" t="s">
        <v>65</v>
      </c>
      <c r="U1540" t="s">
        <v>1612</v>
      </c>
      <c r="V1540" t="s">
        <v>108</v>
      </c>
      <c r="W1540" t="s">
        <v>195</v>
      </c>
      <c r="X1540">
        <v>0.11</v>
      </c>
      <c r="Y1540" t="s">
        <v>67</v>
      </c>
      <c r="Z1540">
        <v>-1.6</v>
      </c>
      <c r="AA1540" t="s">
        <v>65</v>
      </c>
      <c r="AB1540" t="s">
        <v>92</v>
      </c>
      <c r="AC1540">
        <v>-1.99</v>
      </c>
      <c r="AD1540">
        <v>2021</v>
      </c>
      <c r="AE1540">
        <v>165.8</v>
      </c>
      <c r="AF1540">
        <v>332</v>
      </c>
      <c r="AG1540" t="s">
        <v>93</v>
      </c>
      <c r="AH1540" t="s">
        <v>66</v>
      </c>
      <c r="AI1540">
        <v>1536</v>
      </c>
      <c r="AJ1540">
        <v>0.21</v>
      </c>
      <c r="AK1540" t="s">
        <v>109</v>
      </c>
      <c r="AL1540">
        <v>458029</v>
      </c>
      <c r="AM1540" t="s">
        <v>740</v>
      </c>
      <c r="AN1540" t="s">
        <v>67</v>
      </c>
      <c r="AO1540" t="s">
        <v>123</v>
      </c>
      <c r="AP1540" t="s">
        <v>124</v>
      </c>
      <c r="AQ1540" t="s">
        <v>68</v>
      </c>
      <c r="AR1540" t="s">
        <v>93</v>
      </c>
      <c r="AS1540" t="s">
        <v>67</v>
      </c>
      <c r="AT1540" t="s">
        <v>146</v>
      </c>
      <c r="AU1540" t="s">
        <v>125</v>
      </c>
      <c r="AV1540" t="s">
        <v>67</v>
      </c>
      <c r="AW1540" t="s">
        <v>126</v>
      </c>
      <c r="AX1540" t="s">
        <v>616</v>
      </c>
      <c r="AY1540" t="s">
        <v>110</v>
      </c>
      <c r="AZ1540">
        <v>49</v>
      </c>
      <c r="BA1540" t="s">
        <v>67</v>
      </c>
      <c r="BB1540">
        <v>0</v>
      </c>
      <c r="BC1540">
        <v>0.22</v>
      </c>
      <c r="BD1540">
        <v>2.7</v>
      </c>
      <c r="BE1540">
        <v>2.7</v>
      </c>
      <c r="BF1540" t="s">
        <v>70</v>
      </c>
      <c r="BG1540" t="s">
        <v>128</v>
      </c>
      <c r="BH1540" t="s">
        <v>1352</v>
      </c>
      <c r="BI1540" t="s">
        <v>67</v>
      </c>
      <c r="BJ1540" t="s">
        <v>147</v>
      </c>
      <c r="BK1540">
        <v>-1.7</v>
      </c>
      <c r="BL1540" t="s">
        <v>130</v>
      </c>
      <c r="BM1540" t="s">
        <v>67</v>
      </c>
      <c r="BN1540">
        <v>18.739999999999998</v>
      </c>
      <c r="BO1540">
        <v>0.28999999999999998</v>
      </c>
      <c r="BP1540">
        <v>0.8</v>
      </c>
      <c r="BQ1540" t="s">
        <v>148</v>
      </c>
      <c r="BR1540" t="s">
        <v>139</v>
      </c>
      <c r="BS1540" t="s">
        <v>133</v>
      </c>
      <c r="BT1540" t="s">
        <v>98</v>
      </c>
      <c r="BU1540" t="s">
        <v>67</v>
      </c>
      <c r="BV1540" t="s">
        <v>67</v>
      </c>
    </row>
    <row r="1541" spans="1:74" x14ac:dyDescent="0.25">
      <c r="A1541" t="s">
        <v>1566</v>
      </c>
      <c r="B1541" t="s">
        <v>153</v>
      </c>
      <c r="C1541" t="s">
        <v>165</v>
      </c>
      <c r="D1541">
        <v>0.8</v>
      </c>
      <c r="E1541">
        <v>0.1</v>
      </c>
      <c r="F1541" t="s">
        <v>67</v>
      </c>
      <c r="G1541" t="s">
        <v>111</v>
      </c>
      <c r="H1541">
        <v>199</v>
      </c>
      <c r="I1541">
        <v>1.1299999999999999</v>
      </c>
      <c r="J1541" t="s">
        <v>106</v>
      </c>
      <c r="K1541" t="s">
        <v>67</v>
      </c>
      <c r="L1541">
        <v>0</v>
      </c>
      <c r="M1541" t="s">
        <v>116</v>
      </c>
      <c r="N1541" t="s">
        <v>107</v>
      </c>
      <c r="O1541">
        <v>-2</v>
      </c>
      <c r="P1541">
        <v>-1.99</v>
      </c>
      <c r="Q1541">
        <v>-1.77</v>
      </c>
      <c r="R1541" t="s">
        <v>72</v>
      </c>
      <c r="S1541">
        <v>6.2</v>
      </c>
      <c r="T1541" t="s">
        <v>65</v>
      </c>
      <c r="U1541" t="s">
        <v>1612</v>
      </c>
      <c r="V1541" t="s">
        <v>108</v>
      </c>
      <c r="W1541" t="s">
        <v>1566</v>
      </c>
      <c r="X1541">
        <v>0.11</v>
      </c>
      <c r="Y1541" t="s">
        <v>67</v>
      </c>
      <c r="Z1541">
        <v>-1.6</v>
      </c>
      <c r="AA1541" t="s">
        <v>65</v>
      </c>
      <c r="AB1541" t="s">
        <v>92</v>
      </c>
      <c r="AC1541">
        <v>-1.99</v>
      </c>
      <c r="AD1541">
        <v>2021</v>
      </c>
      <c r="AE1541">
        <v>94.3</v>
      </c>
      <c r="AF1541">
        <v>189</v>
      </c>
      <c r="AG1541" t="s">
        <v>93</v>
      </c>
      <c r="AH1541" t="s">
        <v>66</v>
      </c>
      <c r="AI1541">
        <v>1536</v>
      </c>
      <c r="AJ1541">
        <v>0.21</v>
      </c>
      <c r="AK1541" t="s">
        <v>109</v>
      </c>
      <c r="AL1541">
        <v>458030</v>
      </c>
      <c r="AM1541" t="s">
        <v>740</v>
      </c>
      <c r="AN1541" t="s">
        <v>67</v>
      </c>
      <c r="AO1541" t="s">
        <v>123</v>
      </c>
      <c r="AP1541" t="s">
        <v>124</v>
      </c>
      <c r="AQ1541" t="s">
        <v>68</v>
      </c>
      <c r="AR1541" t="s">
        <v>93</v>
      </c>
      <c r="AS1541" t="s">
        <v>67</v>
      </c>
      <c r="AT1541" t="s">
        <v>146</v>
      </c>
      <c r="AU1541" t="s">
        <v>125</v>
      </c>
      <c r="AV1541" t="s">
        <v>67</v>
      </c>
      <c r="AW1541" t="s">
        <v>126</v>
      </c>
      <c r="AX1541" t="s">
        <v>616</v>
      </c>
      <c r="AY1541" t="s">
        <v>110</v>
      </c>
      <c r="AZ1541">
        <v>49</v>
      </c>
      <c r="BA1541" t="s">
        <v>67</v>
      </c>
      <c r="BB1541">
        <v>0</v>
      </c>
      <c r="BC1541">
        <v>0.22</v>
      </c>
      <c r="BD1541">
        <v>2.7</v>
      </c>
      <c r="BE1541">
        <v>2.7</v>
      </c>
      <c r="BF1541" t="s">
        <v>70</v>
      </c>
      <c r="BG1541" t="s">
        <v>128</v>
      </c>
      <c r="BH1541" t="s">
        <v>1352</v>
      </c>
      <c r="BI1541" t="s">
        <v>67</v>
      </c>
      <c r="BJ1541" t="s">
        <v>147</v>
      </c>
      <c r="BK1541">
        <v>-1.7</v>
      </c>
      <c r="BL1541" t="s">
        <v>130</v>
      </c>
      <c r="BM1541" t="s">
        <v>67</v>
      </c>
      <c r="BN1541">
        <v>10.66</v>
      </c>
      <c r="BO1541">
        <v>0.28999999999999998</v>
      </c>
      <c r="BP1541">
        <v>0.8</v>
      </c>
      <c r="BQ1541" t="s">
        <v>148</v>
      </c>
      <c r="BR1541" t="s">
        <v>139</v>
      </c>
      <c r="BS1541" t="s">
        <v>133</v>
      </c>
      <c r="BT1541" t="s">
        <v>98</v>
      </c>
      <c r="BU1541" t="s">
        <v>67</v>
      </c>
      <c r="BV1541" t="s">
        <v>67</v>
      </c>
    </row>
    <row r="1542" spans="1:74" x14ac:dyDescent="0.25">
      <c r="A1542" t="s">
        <v>140</v>
      </c>
      <c r="B1542" t="s">
        <v>103</v>
      </c>
      <c r="C1542" t="s">
        <v>141</v>
      </c>
      <c r="D1542">
        <v>5.6</v>
      </c>
      <c r="E1542">
        <v>1.21</v>
      </c>
      <c r="F1542" t="s">
        <v>67</v>
      </c>
      <c r="G1542" t="s">
        <v>88</v>
      </c>
      <c r="H1542">
        <v>199</v>
      </c>
      <c r="I1542">
        <v>1.1299999999999999</v>
      </c>
      <c r="J1542" t="s">
        <v>106</v>
      </c>
      <c r="K1542" t="s">
        <v>67</v>
      </c>
      <c r="L1542">
        <v>1</v>
      </c>
      <c r="M1542" t="s">
        <v>116</v>
      </c>
      <c r="N1542" t="s">
        <v>107</v>
      </c>
      <c r="O1542">
        <v>-1.4</v>
      </c>
      <c r="P1542">
        <v>-2</v>
      </c>
      <c r="Q1542">
        <v>-1.45</v>
      </c>
      <c r="R1542" t="s">
        <v>72</v>
      </c>
      <c r="S1542">
        <v>11</v>
      </c>
      <c r="T1542" t="s">
        <v>65</v>
      </c>
      <c r="U1542" t="s">
        <v>1613</v>
      </c>
      <c r="V1542" t="s">
        <v>108</v>
      </c>
      <c r="W1542" t="s">
        <v>140</v>
      </c>
      <c r="X1542">
        <v>1.37</v>
      </c>
      <c r="Y1542" t="s">
        <v>67</v>
      </c>
      <c r="Z1542">
        <v>-0.99</v>
      </c>
      <c r="AA1542" t="s">
        <v>65</v>
      </c>
      <c r="AB1542" t="s">
        <v>92</v>
      </c>
      <c r="AC1542">
        <v>-2</v>
      </c>
      <c r="AD1542">
        <v>2021</v>
      </c>
      <c r="AE1542">
        <v>124.1</v>
      </c>
      <c r="AF1542">
        <v>248</v>
      </c>
      <c r="AG1542" t="s">
        <v>93</v>
      </c>
      <c r="AH1542" t="s">
        <v>66</v>
      </c>
      <c r="AI1542">
        <v>1536</v>
      </c>
      <c r="AJ1542">
        <v>3.05</v>
      </c>
      <c r="AK1542" t="s">
        <v>109</v>
      </c>
      <c r="AL1542">
        <v>458031</v>
      </c>
      <c r="AM1542" t="s">
        <v>1614</v>
      </c>
      <c r="AN1542" t="s">
        <v>67</v>
      </c>
      <c r="AO1542" t="s">
        <v>123</v>
      </c>
      <c r="AP1542" t="s">
        <v>124</v>
      </c>
      <c r="AQ1542" t="s">
        <v>68</v>
      </c>
      <c r="AR1542" t="s">
        <v>93</v>
      </c>
      <c r="AS1542" t="s">
        <v>67</v>
      </c>
      <c r="AT1542" t="s">
        <v>146</v>
      </c>
      <c r="AU1542" t="s">
        <v>125</v>
      </c>
      <c r="AV1542" t="s">
        <v>67</v>
      </c>
      <c r="AW1542" t="s">
        <v>126</v>
      </c>
      <c r="AX1542" t="s">
        <v>297</v>
      </c>
      <c r="AY1542" t="s">
        <v>110</v>
      </c>
      <c r="AZ1542">
        <v>500</v>
      </c>
      <c r="BA1542" t="s">
        <v>67</v>
      </c>
      <c r="BB1542">
        <v>0</v>
      </c>
      <c r="BC1542">
        <v>0.55000000000000004</v>
      </c>
      <c r="BD1542">
        <v>3.3</v>
      </c>
      <c r="BE1542">
        <v>3.3</v>
      </c>
      <c r="BF1542" t="s">
        <v>70</v>
      </c>
      <c r="BG1542" t="s">
        <v>99</v>
      </c>
      <c r="BH1542" t="s">
        <v>1352</v>
      </c>
      <c r="BI1542" t="s">
        <v>67</v>
      </c>
      <c r="BJ1542" t="s">
        <v>147</v>
      </c>
      <c r="BK1542" t="s">
        <v>67</v>
      </c>
      <c r="BL1542" t="s">
        <v>97</v>
      </c>
      <c r="BM1542" t="s">
        <v>67</v>
      </c>
      <c r="BN1542">
        <v>169.67</v>
      </c>
      <c r="BO1542">
        <v>0.75</v>
      </c>
      <c r="BP1542">
        <v>4.5</v>
      </c>
      <c r="BQ1542" t="s">
        <v>190</v>
      </c>
      <c r="BR1542" t="s">
        <v>247</v>
      </c>
      <c r="BS1542" t="s">
        <v>133</v>
      </c>
      <c r="BT1542" t="s">
        <v>98</v>
      </c>
      <c r="BU1542">
        <v>-1.25</v>
      </c>
      <c r="BV1542">
        <v>-1</v>
      </c>
    </row>
    <row r="1543" spans="1:74" x14ac:dyDescent="0.25">
      <c r="A1543" t="s">
        <v>140</v>
      </c>
      <c r="B1543" t="s">
        <v>103</v>
      </c>
      <c r="C1543" t="s">
        <v>141</v>
      </c>
      <c r="D1543">
        <v>4.4000000000000004</v>
      </c>
      <c r="E1543">
        <v>0.57999999999999996</v>
      </c>
      <c r="F1543" t="s">
        <v>67</v>
      </c>
      <c r="G1543" t="s">
        <v>88</v>
      </c>
      <c r="H1543">
        <v>199</v>
      </c>
      <c r="I1543">
        <v>1.1299999999999999</v>
      </c>
      <c r="J1543" t="s">
        <v>106</v>
      </c>
      <c r="K1543" t="s">
        <v>67</v>
      </c>
      <c r="L1543">
        <v>1</v>
      </c>
      <c r="M1543" t="s">
        <v>116</v>
      </c>
      <c r="N1543" t="s">
        <v>107</v>
      </c>
      <c r="O1543">
        <v>-1.4</v>
      </c>
      <c r="P1543">
        <v>-1.84</v>
      </c>
      <c r="Q1543">
        <v>-1.47</v>
      </c>
      <c r="R1543" t="s">
        <v>72</v>
      </c>
      <c r="S1543">
        <v>9.5</v>
      </c>
      <c r="T1543" t="s">
        <v>65</v>
      </c>
      <c r="U1543" t="s">
        <v>1613</v>
      </c>
      <c r="V1543" t="s">
        <v>108</v>
      </c>
      <c r="W1543" t="s">
        <v>140</v>
      </c>
      <c r="X1543">
        <v>0.66</v>
      </c>
      <c r="Y1543" t="s">
        <v>67</v>
      </c>
      <c r="Z1543">
        <v>-0.99</v>
      </c>
      <c r="AA1543" t="s">
        <v>65</v>
      </c>
      <c r="AB1543" t="s">
        <v>92</v>
      </c>
      <c r="AC1543">
        <v>-1.84</v>
      </c>
      <c r="AD1543">
        <v>2021</v>
      </c>
      <c r="AE1543">
        <v>147.1</v>
      </c>
      <c r="AF1543">
        <v>294</v>
      </c>
      <c r="AG1543" t="s">
        <v>93</v>
      </c>
      <c r="AH1543" t="s">
        <v>66</v>
      </c>
      <c r="AI1543">
        <v>1536</v>
      </c>
      <c r="AJ1543">
        <v>1.9</v>
      </c>
      <c r="AK1543" t="s">
        <v>109</v>
      </c>
      <c r="AL1543">
        <v>458032</v>
      </c>
      <c r="AM1543" t="s">
        <v>1614</v>
      </c>
      <c r="AN1543" t="s">
        <v>67</v>
      </c>
      <c r="AO1543" t="s">
        <v>123</v>
      </c>
      <c r="AP1543" t="s">
        <v>124</v>
      </c>
      <c r="AQ1543" t="s">
        <v>68</v>
      </c>
      <c r="AR1543" t="s">
        <v>93</v>
      </c>
      <c r="AS1543" t="s">
        <v>67</v>
      </c>
      <c r="AT1543" t="s">
        <v>146</v>
      </c>
      <c r="AU1543" t="s">
        <v>125</v>
      </c>
      <c r="AV1543" t="s">
        <v>67</v>
      </c>
      <c r="AW1543" t="s">
        <v>126</v>
      </c>
      <c r="AX1543" t="s">
        <v>281</v>
      </c>
      <c r="AY1543" t="s">
        <v>110</v>
      </c>
      <c r="AZ1543">
        <v>501</v>
      </c>
      <c r="BA1543" t="s">
        <v>67</v>
      </c>
      <c r="BB1543">
        <v>0</v>
      </c>
      <c r="BC1543">
        <v>0.37</v>
      </c>
      <c r="BD1543">
        <v>3.3</v>
      </c>
      <c r="BE1543">
        <v>3.3</v>
      </c>
      <c r="BF1543" t="s">
        <v>70</v>
      </c>
      <c r="BG1543" t="s">
        <v>99</v>
      </c>
      <c r="BH1543" t="s">
        <v>1352</v>
      </c>
      <c r="BI1543" t="s">
        <v>67</v>
      </c>
      <c r="BJ1543" t="s">
        <v>147</v>
      </c>
      <c r="BK1543" t="s">
        <v>67</v>
      </c>
      <c r="BL1543" t="s">
        <v>97</v>
      </c>
      <c r="BM1543" t="s">
        <v>67</v>
      </c>
      <c r="BN1543">
        <v>96.44</v>
      </c>
      <c r="BO1543">
        <v>0.59</v>
      </c>
      <c r="BP1543">
        <v>3</v>
      </c>
      <c r="BQ1543" t="s">
        <v>131</v>
      </c>
      <c r="BR1543" t="s">
        <v>298</v>
      </c>
      <c r="BS1543" t="s">
        <v>133</v>
      </c>
      <c r="BT1543" t="s">
        <v>98</v>
      </c>
      <c r="BU1543">
        <v>-1.25</v>
      </c>
      <c r="BV1543">
        <v>-1</v>
      </c>
    </row>
    <row r="1544" spans="1:74" x14ac:dyDescent="0.25">
      <c r="A1544" t="s">
        <v>140</v>
      </c>
      <c r="B1544" t="s">
        <v>103</v>
      </c>
      <c r="C1544" t="s">
        <v>141</v>
      </c>
      <c r="D1544">
        <v>5.2</v>
      </c>
      <c r="E1544">
        <v>1.21</v>
      </c>
      <c r="F1544" t="s">
        <v>67</v>
      </c>
      <c r="G1544" t="s">
        <v>88</v>
      </c>
      <c r="H1544">
        <v>199</v>
      </c>
      <c r="I1544">
        <v>1.1299999999999999</v>
      </c>
      <c r="J1544" t="s">
        <v>106</v>
      </c>
      <c r="K1544" t="s">
        <v>67</v>
      </c>
      <c r="L1544">
        <v>1</v>
      </c>
      <c r="M1544" t="s">
        <v>116</v>
      </c>
      <c r="N1544" t="s">
        <v>107</v>
      </c>
      <c r="O1544">
        <v>-1.4</v>
      </c>
      <c r="P1544">
        <v>-2</v>
      </c>
      <c r="Q1544">
        <v>-1.45</v>
      </c>
      <c r="R1544" t="s">
        <v>72</v>
      </c>
      <c r="S1544">
        <v>11</v>
      </c>
      <c r="T1544" t="s">
        <v>65</v>
      </c>
      <c r="U1544" t="s">
        <v>1613</v>
      </c>
      <c r="V1544" t="s">
        <v>108</v>
      </c>
      <c r="W1544" t="s">
        <v>140</v>
      </c>
      <c r="X1544">
        <v>1.37</v>
      </c>
      <c r="Y1544" t="s">
        <v>67</v>
      </c>
      <c r="Z1544">
        <v>-0.99</v>
      </c>
      <c r="AA1544" t="s">
        <v>65</v>
      </c>
      <c r="AB1544" t="s">
        <v>92</v>
      </c>
      <c r="AC1544">
        <v>-2</v>
      </c>
      <c r="AD1544">
        <v>2021</v>
      </c>
      <c r="AE1544">
        <v>115.6</v>
      </c>
      <c r="AF1544">
        <v>231</v>
      </c>
      <c r="AG1544" t="s">
        <v>93</v>
      </c>
      <c r="AH1544" t="s">
        <v>66</v>
      </c>
      <c r="AI1544">
        <v>1536</v>
      </c>
      <c r="AJ1544">
        <v>3.05</v>
      </c>
      <c r="AK1544" t="s">
        <v>109</v>
      </c>
      <c r="AL1544">
        <v>459852</v>
      </c>
      <c r="AM1544" t="s">
        <v>1614</v>
      </c>
      <c r="AN1544" t="s">
        <v>67</v>
      </c>
      <c r="AO1544" t="s">
        <v>123</v>
      </c>
      <c r="AP1544" t="s">
        <v>124</v>
      </c>
      <c r="AQ1544" t="s">
        <v>68</v>
      </c>
      <c r="AR1544" t="s">
        <v>93</v>
      </c>
      <c r="AS1544" t="s">
        <v>67</v>
      </c>
      <c r="AT1544" t="s">
        <v>146</v>
      </c>
      <c r="AU1544" t="s">
        <v>125</v>
      </c>
      <c r="AV1544" t="s">
        <v>67</v>
      </c>
      <c r="AW1544" t="s">
        <v>126</v>
      </c>
      <c r="AX1544" t="s">
        <v>281</v>
      </c>
      <c r="AY1544" t="s">
        <v>110</v>
      </c>
      <c r="AZ1544">
        <v>500</v>
      </c>
      <c r="BA1544" t="s">
        <v>67</v>
      </c>
      <c r="BB1544">
        <v>0</v>
      </c>
      <c r="BC1544">
        <v>0.55000000000000004</v>
      </c>
      <c r="BD1544">
        <v>3.3</v>
      </c>
      <c r="BE1544">
        <v>3.3</v>
      </c>
      <c r="BF1544" t="s">
        <v>70</v>
      </c>
      <c r="BG1544" t="s">
        <v>99</v>
      </c>
      <c r="BH1544" t="s">
        <v>1352</v>
      </c>
      <c r="BI1544" t="s">
        <v>67</v>
      </c>
      <c r="BJ1544" t="s">
        <v>147</v>
      </c>
      <c r="BK1544" t="s">
        <v>67</v>
      </c>
      <c r="BL1544" t="s">
        <v>97</v>
      </c>
      <c r="BM1544" t="s">
        <v>67</v>
      </c>
      <c r="BN1544">
        <v>158.09</v>
      </c>
      <c r="BO1544">
        <v>0.75</v>
      </c>
      <c r="BP1544">
        <v>4.5</v>
      </c>
      <c r="BQ1544" t="s">
        <v>190</v>
      </c>
      <c r="BR1544" t="s">
        <v>298</v>
      </c>
      <c r="BS1544" t="s">
        <v>133</v>
      </c>
      <c r="BT1544" t="s">
        <v>98</v>
      </c>
      <c r="BU1544">
        <v>-1.25</v>
      </c>
      <c r="BV1544">
        <v>-1</v>
      </c>
    </row>
    <row r="1545" spans="1:74" x14ac:dyDescent="0.25">
      <c r="A1545" t="s">
        <v>140</v>
      </c>
      <c r="B1545" t="s">
        <v>103</v>
      </c>
      <c r="C1545" t="s">
        <v>141</v>
      </c>
      <c r="D1545">
        <v>2.6</v>
      </c>
      <c r="E1545">
        <v>0.12</v>
      </c>
      <c r="F1545" t="s">
        <v>67</v>
      </c>
      <c r="G1545" t="s">
        <v>88</v>
      </c>
      <c r="H1545">
        <v>199</v>
      </c>
      <c r="I1545">
        <v>1.1299999999999999</v>
      </c>
      <c r="J1545" t="s">
        <v>106</v>
      </c>
      <c r="K1545" t="s">
        <v>67</v>
      </c>
      <c r="L1545">
        <v>0</v>
      </c>
      <c r="M1545" t="s">
        <v>116</v>
      </c>
      <c r="N1545" t="s">
        <v>107</v>
      </c>
      <c r="O1545">
        <v>-1.25</v>
      </c>
      <c r="P1545">
        <v>-1.39</v>
      </c>
      <c r="Q1545">
        <v>-1.25</v>
      </c>
      <c r="R1545" t="s">
        <v>72</v>
      </c>
      <c r="S1545">
        <v>6.9</v>
      </c>
      <c r="T1545" t="s">
        <v>65</v>
      </c>
      <c r="U1545" t="s">
        <v>1615</v>
      </c>
      <c r="V1545" t="s">
        <v>108</v>
      </c>
      <c r="W1545" t="s">
        <v>140</v>
      </c>
      <c r="X1545">
        <v>0.14000000000000001</v>
      </c>
      <c r="Y1545" t="s">
        <v>67</v>
      </c>
      <c r="Z1545">
        <v>-0.76</v>
      </c>
      <c r="AA1545" t="s">
        <v>65</v>
      </c>
      <c r="AB1545" t="s">
        <v>92</v>
      </c>
      <c r="AC1545">
        <v>-1.39</v>
      </c>
      <c r="AD1545">
        <v>2021</v>
      </c>
      <c r="AE1545">
        <v>162.19999999999999</v>
      </c>
      <c r="AF1545">
        <v>324</v>
      </c>
      <c r="AG1545" t="s">
        <v>93</v>
      </c>
      <c r="AH1545" t="s">
        <v>66</v>
      </c>
      <c r="AI1545">
        <v>1536</v>
      </c>
      <c r="AJ1545">
        <v>0.74</v>
      </c>
      <c r="AK1545" t="s">
        <v>109</v>
      </c>
      <c r="AL1545">
        <v>458034</v>
      </c>
      <c r="AM1545" t="s">
        <v>1616</v>
      </c>
      <c r="AN1545" t="s">
        <v>67</v>
      </c>
      <c r="AO1545" t="s">
        <v>123</v>
      </c>
      <c r="AP1545" t="s">
        <v>124</v>
      </c>
      <c r="AQ1545" t="s">
        <v>68</v>
      </c>
      <c r="AR1545" t="s">
        <v>93</v>
      </c>
      <c r="AS1545" t="s">
        <v>67</v>
      </c>
      <c r="AT1545" t="s">
        <v>146</v>
      </c>
      <c r="AU1545" t="s">
        <v>125</v>
      </c>
      <c r="AV1545" t="s">
        <v>67</v>
      </c>
      <c r="AW1545" t="s">
        <v>126</v>
      </c>
      <c r="AX1545" t="s">
        <v>297</v>
      </c>
      <c r="AY1545" t="s">
        <v>110</v>
      </c>
      <c r="AZ1545">
        <v>376</v>
      </c>
      <c r="BA1545" t="s">
        <v>67</v>
      </c>
      <c r="BB1545">
        <v>0</v>
      </c>
      <c r="BC1545">
        <v>0.14000000000000001</v>
      </c>
      <c r="BD1545">
        <v>2.7</v>
      </c>
      <c r="BE1545">
        <v>2.7</v>
      </c>
      <c r="BF1545" t="s">
        <v>70</v>
      </c>
      <c r="BG1545" t="s">
        <v>99</v>
      </c>
      <c r="BH1545" t="s">
        <v>1352</v>
      </c>
      <c r="BI1545" t="s">
        <v>67</v>
      </c>
      <c r="BJ1545" t="s">
        <v>147</v>
      </c>
      <c r="BK1545" t="s">
        <v>67</v>
      </c>
      <c r="BL1545" t="s">
        <v>97</v>
      </c>
      <c r="BM1545" t="s">
        <v>67</v>
      </c>
      <c r="BN1545">
        <v>21.99</v>
      </c>
      <c r="BO1545">
        <v>0.28999999999999998</v>
      </c>
      <c r="BP1545">
        <v>1.6</v>
      </c>
      <c r="BQ1545" t="s">
        <v>148</v>
      </c>
      <c r="BR1545" t="s">
        <v>247</v>
      </c>
      <c r="BS1545" t="s">
        <v>133</v>
      </c>
      <c r="BT1545" t="s">
        <v>98</v>
      </c>
      <c r="BU1545">
        <v>-1.1000000000000001</v>
      </c>
      <c r="BV1545">
        <v>-0.85</v>
      </c>
    </row>
    <row r="1546" spans="1:74" x14ac:dyDescent="0.25">
      <c r="A1546" t="s">
        <v>170</v>
      </c>
      <c r="B1546" t="s">
        <v>171</v>
      </c>
      <c r="C1546" t="s">
        <v>165</v>
      </c>
      <c r="D1546">
        <v>0.7</v>
      </c>
      <c r="E1546">
        <v>0.1</v>
      </c>
      <c r="F1546" t="s">
        <v>67</v>
      </c>
      <c r="G1546" t="s">
        <v>111</v>
      </c>
      <c r="H1546">
        <v>199</v>
      </c>
      <c r="I1546">
        <v>1.1299999999999999</v>
      </c>
      <c r="J1546" t="s">
        <v>106</v>
      </c>
      <c r="K1546" t="s">
        <v>67</v>
      </c>
      <c r="L1546">
        <v>0</v>
      </c>
      <c r="M1546" t="s">
        <v>116</v>
      </c>
      <c r="N1546" t="s">
        <v>107</v>
      </c>
      <c r="O1546">
        <v>-1.4</v>
      </c>
      <c r="P1546">
        <v>-1.5</v>
      </c>
      <c r="Q1546">
        <v>-1.42</v>
      </c>
      <c r="R1546" t="s">
        <v>142</v>
      </c>
      <c r="S1546">
        <v>5.7</v>
      </c>
      <c r="T1546" t="s">
        <v>65</v>
      </c>
      <c r="U1546" t="s">
        <v>1617</v>
      </c>
      <c r="V1546" t="s">
        <v>108</v>
      </c>
      <c r="W1546" t="s">
        <v>170</v>
      </c>
      <c r="X1546">
        <v>0.11</v>
      </c>
      <c r="Y1546" t="s">
        <v>67</v>
      </c>
      <c r="Z1546">
        <v>-1.01</v>
      </c>
      <c r="AA1546" t="s">
        <v>65</v>
      </c>
      <c r="AB1546" t="s">
        <v>92</v>
      </c>
      <c r="AC1546">
        <v>-1.5</v>
      </c>
      <c r="AD1546">
        <v>2021</v>
      </c>
      <c r="AE1546">
        <v>38.9</v>
      </c>
      <c r="AF1546">
        <v>78</v>
      </c>
      <c r="AG1546" t="s">
        <v>93</v>
      </c>
      <c r="AH1546" t="s">
        <v>66</v>
      </c>
      <c r="AI1546">
        <v>1536</v>
      </c>
      <c r="AJ1546">
        <v>0.64</v>
      </c>
      <c r="AK1546" t="s">
        <v>109</v>
      </c>
      <c r="AL1546">
        <v>458033</v>
      </c>
      <c r="AM1546" t="s">
        <v>1618</v>
      </c>
      <c r="AN1546" t="s">
        <v>1619</v>
      </c>
      <c r="AO1546" t="s">
        <v>123</v>
      </c>
      <c r="AP1546" t="s">
        <v>124</v>
      </c>
      <c r="AQ1546" t="s">
        <v>68</v>
      </c>
      <c r="AR1546" t="s">
        <v>93</v>
      </c>
      <c r="AS1546" t="s">
        <v>67</v>
      </c>
      <c r="AT1546" t="s">
        <v>146</v>
      </c>
      <c r="AU1546" t="s">
        <v>125</v>
      </c>
      <c r="AV1546" t="s">
        <v>67</v>
      </c>
      <c r="AW1546" t="s">
        <v>126</v>
      </c>
      <c r="AX1546" t="s">
        <v>290</v>
      </c>
      <c r="AY1546" t="s">
        <v>110</v>
      </c>
      <c r="AZ1546">
        <v>218</v>
      </c>
      <c r="BA1546" t="s">
        <v>67</v>
      </c>
      <c r="BB1546">
        <v>0</v>
      </c>
      <c r="BC1546">
        <v>0.08</v>
      </c>
      <c r="BD1546">
        <v>2</v>
      </c>
      <c r="BE1546">
        <v>2</v>
      </c>
      <c r="BF1546" t="s">
        <v>128</v>
      </c>
      <c r="BG1546" t="s">
        <v>128</v>
      </c>
      <c r="BH1546" t="s">
        <v>1352</v>
      </c>
      <c r="BI1546" t="s">
        <v>67</v>
      </c>
      <c r="BJ1546" t="s">
        <v>147</v>
      </c>
      <c r="BK1546" t="s">
        <v>67</v>
      </c>
      <c r="BL1546" t="s">
        <v>130</v>
      </c>
      <c r="BM1546" t="s">
        <v>67</v>
      </c>
      <c r="BN1546">
        <v>4.3899999999999997</v>
      </c>
      <c r="BO1546">
        <v>0.25</v>
      </c>
      <c r="BP1546">
        <v>1.8</v>
      </c>
      <c r="BQ1546" t="s">
        <v>148</v>
      </c>
      <c r="BR1546" t="s">
        <v>607</v>
      </c>
      <c r="BS1546" t="s">
        <v>133</v>
      </c>
      <c r="BT1546" t="s">
        <v>98</v>
      </c>
      <c r="BU1546">
        <v>-1.25</v>
      </c>
      <c r="BV1546">
        <v>-1</v>
      </c>
    </row>
    <row r="1547" spans="1:74" x14ac:dyDescent="0.25">
      <c r="A1547" t="s">
        <v>67</v>
      </c>
      <c r="B1547" t="s">
        <v>67</v>
      </c>
      <c r="C1547" t="s">
        <v>67</v>
      </c>
      <c r="D1547" t="s">
        <v>67</v>
      </c>
      <c r="E1547" t="s">
        <v>67</v>
      </c>
      <c r="F1547" t="s">
        <v>67</v>
      </c>
      <c r="G1547" t="s">
        <v>67</v>
      </c>
      <c r="H1547">
        <v>199</v>
      </c>
      <c r="I1547">
        <v>1.1299999999999999</v>
      </c>
      <c r="J1547" t="s">
        <v>67</v>
      </c>
      <c r="K1547" t="s">
        <v>67</v>
      </c>
      <c r="L1547" t="s">
        <v>67</v>
      </c>
      <c r="M1547" t="s">
        <v>116</v>
      </c>
      <c r="N1547" t="s">
        <v>67</v>
      </c>
      <c r="O1547" t="s">
        <v>67</v>
      </c>
      <c r="P1547" t="s">
        <v>67</v>
      </c>
      <c r="Q1547" t="s">
        <v>67</v>
      </c>
      <c r="R1547" t="s">
        <v>67</v>
      </c>
      <c r="S1547" t="s">
        <v>67</v>
      </c>
      <c r="T1547" t="s">
        <v>67</v>
      </c>
      <c r="U1547" t="s">
        <v>1620</v>
      </c>
      <c r="V1547" t="s">
        <v>67</v>
      </c>
      <c r="W1547" t="s">
        <v>67</v>
      </c>
      <c r="X1547" t="s">
        <v>67</v>
      </c>
      <c r="Y1547" t="s">
        <v>67</v>
      </c>
      <c r="Z1547" t="s">
        <v>67</v>
      </c>
      <c r="AA1547" t="s">
        <v>67</v>
      </c>
      <c r="AB1547" t="s">
        <v>67</v>
      </c>
      <c r="AC1547" t="s">
        <v>67</v>
      </c>
      <c r="AD1547">
        <v>2021</v>
      </c>
      <c r="AE1547" t="s">
        <v>67</v>
      </c>
      <c r="AF1547" t="s">
        <v>67</v>
      </c>
      <c r="AG1547" t="s">
        <v>67</v>
      </c>
      <c r="AH1547" t="s">
        <v>67</v>
      </c>
      <c r="AI1547" t="s">
        <v>67</v>
      </c>
      <c r="AJ1547" t="s">
        <v>67</v>
      </c>
      <c r="AK1547" t="s">
        <v>67</v>
      </c>
      <c r="AL1547">
        <v>460535</v>
      </c>
      <c r="AM1547" t="s">
        <v>67</v>
      </c>
      <c r="AN1547" t="s">
        <v>67</v>
      </c>
      <c r="AO1547" t="s">
        <v>67</v>
      </c>
      <c r="AP1547" t="s">
        <v>67</v>
      </c>
      <c r="AQ1547" t="s">
        <v>68</v>
      </c>
      <c r="AR1547" t="s">
        <v>67</v>
      </c>
      <c r="AS1547" t="s">
        <v>67</v>
      </c>
      <c r="AT1547" t="s">
        <v>67</v>
      </c>
      <c r="AU1547" t="s">
        <v>67</v>
      </c>
      <c r="AV1547" t="s">
        <v>67</v>
      </c>
      <c r="AW1547" t="s">
        <v>126</v>
      </c>
      <c r="AX1547" t="s">
        <v>594</v>
      </c>
      <c r="AY1547" t="s">
        <v>67</v>
      </c>
      <c r="AZ1547" t="s">
        <v>67</v>
      </c>
      <c r="BA1547" t="s">
        <v>67</v>
      </c>
      <c r="BB1547">
        <v>0</v>
      </c>
      <c r="BC1547" t="s">
        <v>67</v>
      </c>
      <c r="BD1547" t="s">
        <v>67</v>
      </c>
      <c r="BE1547" t="s">
        <v>67</v>
      </c>
      <c r="BF1547" t="s">
        <v>303</v>
      </c>
      <c r="BG1547" t="s">
        <v>99</v>
      </c>
      <c r="BH1547" t="s">
        <v>1352</v>
      </c>
      <c r="BI1547" t="s">
        <v>135</v>
      </c>
      <c r="BJ1547" t="s">
        <v>67</v>
      </c>
      <c r="BK1547" t="s">
        <v>67</v>
      </c>
      <c r="BL1547" t="s">
        <v>97</v>
      </c>
      <c r="BM1547" t="s">
        <v>67</v>
      </c>
      <c r="BN1547" t="s">
        <v>67</v>
      </c>
      <c r="BO1547" t="s">
        <v>67</v>
      </c>
      <c r="BP1547" t="s">
        <v>67</v>
      </c>
      <c r="BQ1547" t="s">
        <v>67</v>
      </c>
      <c r="BR1547" t="s">
        <v>601</v>
      </c>
      <c r="BS1547" t="s">
        <v>67</v>
      </c>
      <c r="BT1547" t="s">
        <v>67</v>
      </c>
      <c r="BU1547" t="s">
        <v>67</v>
      </c>
      <c r="BV1547" t="s">
        <v>67</v>
      </c>
    </row>
    <row r="1548" spans="1:74" x14ac:dyDescent="0.25">
      <c r="A1548" t="s">
        <v>149</v>
      </c>
      <c r="B1548" t="s">
        <v>150</v>
      </c>
      <c r="C1548" t="s">
        <v>141</v>
      </c>
      <c r="D1548">
        <v>2.4</v>
      </c>
      <c r="E1548">
        <v>0.32</v>
      </c>
      <c r="F1548" t="s">
        <v>67</v>
      </c>
      <c r="G1548" t="s">
        <v>88</v>
      </c>
      <c r="H1548">
        <v>199</v>
      </c>
      <c r="I1548">
        <v>1.1299999999999999</v>
      </c>
      <c r="J1548" t="s">
        <v>106</v>
      </c>
      <c r="K1548" t="s">
        <v>67</v>
      </c>
      <c r="L1548">
        <v>0</v>
      </c>
      <c r="M1548" t="s">
        <v>116</v>
      </c>
      <c r="N1548" t="s">
        <v>107</v>
      </c>
      <c r="O1548">
        <v>-1.4</v>
      </c>
      <c r="P1548">
        <v>-1.67</v>
      </c>
      <c r="Q1548">
        <v>-1.37</v>
      </c>
      <c r="R1548" t="s">
        <v>142</v>
      </c>
      <c r="S1548">
        <v>5.0999999999999996</v>
      </c>
      <c r="T1548" t="s">
        <v>65</v>
      </c>
      <c r="U1548" t="s">
        <v>1621</v>
      </c>
      <c r="V1548" t="s">
        <v>108</v>
      </c>
      <c r="W1548" t="s">
        <v>149</v>
      </c>
      <c r="X1548">
        <v>0.36</v>
      </c>
      <c r="Y1548" t="s">
        <v>67</v>
      </c>
      <c r="Z1548">
        <v>-1.04</v>
      </c>
      <c r="AA1548" t="s">
        <v>65</v>
      </c>
      <c r="AB1548" t="s">
        <v>92</v>
      </c>
      <c r="AC1548">
        <v>-1.67</v>
      </c>
      <c r="AD1548">
        <v>2021</v>
      </c>
      <c r="AE1548">
        <v>173.1</v>
      </c>
      <c r="AF1548">
        <v>346</v>
      </c>
      <c r="AG1548" t="s">
        <v>93</v>
      </c>
      <c r="AH1548" t="s">
        <v>66</v>
      </c>
      <c r="AI1548">
        <v>1536</v>
      </c>
      <c r="AJ1548">
        <v>0.7</v>
      </c>
      <c r="AK1548" t="s">
        <v>109</v>
      </c>
      <c r="AL1548">
        <v>458035</v>
      </c>
      <c r="AM1548" t="s">
        <v>865</v>
      </c>
      <c r="AN1548" t="s">
        <v>67</v>
      </c>
      <c r="AO1548" t="s">
        <v>123</v>
      </c>
      <c r="AP1548" t="s">
        <v>124</v>
      </c>
      <c r="AQ1548" t="s">
        <v>68</v>
      </c>
      <c r="AR1548" t="s">
        <v>93</v>
      </c>
      <c r="AS1548" t="s">
        <v>67</v>
      </c>
      <c r="AT1548" t="s">
        <v>146</v>
      </c>
      <c r="AU1548" t="s">
        <v>125</v>
      </c>
      <c r="AV1548" t="s">
        <v>67</v>
      </c>
      <c r="AW1548" t="s">
        <v>126</v>
      </c>
      <c r="AX1548" t="s">
        <v>246</v>
      </c>
      <c r="AY1548" t="s">
        <v>110</v>
      </c>
      <c r="AZ1548">
        <v>690</v>
      </c>
      <c r="BA1548" t="s">
        <v>67</v>
      </c>
      <c r="BB1548">
        <v>0</v>
      </c>
      <c r="BC1548">
        <v>0.3</v>
      </c>
      <c r="BD1548">
        <v>1.9</v>
      </c>
      <c r="BE1548">
        <v>1.9</v>
      </c>
      <c r="BF1548" t="s">
        <v>70</v>
      </c>
      <c r="BG1548" t="s">
        <v>178</v>
      </c>
      <c r="BH1548" t="s">
        <v>1352</v>
      </c>
      <c r="BI1548" t="s">
        <v>67</v>
      </c>
      <c r="BJ1548" t="s">
        <v>147</v>
      </c>
      <c r="BK1548" t="s">
        <v>67</v>
      </c>
      <c r="BL1548" t="s">
        <v>97</v>
      </c>
      <c r="BM1548" t="s">
        <v>67</v>
      </c>
      <c r="BN1548">
        <v>62.59</v>
      </c>
      <c r="BO1548">
        <v>0.42</v>
      </c>
      <c r="BP1548">
        <v>1.4</v>
      </c>
      <c r="BQ1548" t="s">
        <v>148</v>
      </c>
      <c r="BR1548" t="s">
        <v>1555</v>
      </c>
      <c r="BS1548" t="s">
        <v>133</v>
      </c>
      <c r="BT1548" t="s">
        <v>98</v>
      </c>
      <c r="BU1548">
        <v>-1.25</v>
      </c>
      <c r="BV1548">
        <v>-1</v>
      </c>
    </row>
    <row r="1549" spans="1:74" x14ac:dyDescent="0.25">
      <c r="A1549" t="s">
        <v>149</v>
      </c>
      <c r="B1549" t="s">
        <v>150</v>
      </c>
      <c r="C1549" t="s">
        <v>141</v>
      </c>
      <c r="D1549">
        <v>1.5</v>
      </c>
      <c r="E1549">
        <v>0.25</v>
      </c>
      <c r="F1549" t="s">
        <v>67</v>
      </c>
      <c r="G1549" t="s">
        <v>88</v>
      </c>
      <c r="H1549">
        <v>199</v>
      </c>
      <c r="I1549">
        <v>1.1299999999999999</v>
      </c>
      <c r="J1549" t="s">
        <v>106</v>
      </c>
      <c r="K1549" t="s">
        <v>67</v>
      </c>
      <c r="L1549">
        <v>0</v>
      </c>
      <c r="M1549" t="s">
        <v>116</v>
      </c>
      <c r="N1549" t="s">
        <v>107</v>
      </c>
      <c r="O1549">
        <v>-1.4</v>
      </c>
      <c r="P1549">
        <v>-1.71</v>
      </c>
      <c r="Q1549">
        <v>-1.39</v>
      </c>
      <c r="R1549" t="s">
        <v>142</v>
      </c>
      <c r="S1549">
        <v>5.0999999999999996</v>
      </c>
      <c r="T1549" t="s">
        <v>65</v>
      </c>
      <c r="U1549" t="s">
        <v>1621</v>
      </c>
      <c r="V1549" t="s">
        <v>108</v>
      </c>
      <c r="W1549" t="s">
        <v>149</v>
      </c>
      <c r="X1549">
        <v>0.28000000000000003</v>
      </c>
      <c r="Y1549" t="s">
        <v>67</v>
      </c>
      <c r="Z1549">
        <v>-1.06</v>
      </c>
      <c r="AA1549" t="s">
        <v>65</v>
      </c>
      <c r="AB1549" t="s">
        <v>92</v>
      </c>
      <c r="AC1549">
        <v>-1.71</v>
      </c>
      <c r="AD1549">
        <v>2021</v>
      </c>
      <c r="AE1549">
        <v>106.2</v>
      </c>
      <c r="AF1549">
        <v>212</v>
      </c>
      <c r="AG1549" t="s">
        <v>93</v>
      </c>
      <c r="AH1549" t="s">
        <v>66</v>
      </c>
      <c r="AI1549">
        <v>1536</v>
      </c>
      <c r="AJ1549">
        <v>0.63</v>
      </c>
      <c r="AK1549" t="s">
        <v>109</v>
      </c>
      <c r="AL1549">
        <v>458036</v>
      </c>
      <c r="AM1549" t="s">
        <v>865</v>
      </c>
      <c r="AN1549" t="s">
        <v>67</v>
      </c>
      <c r="AO1549" t="s">
        <v>123</v>
      </c>
      <c r="AP1549" t="s">
        <v>124</v>
      </c>
      <c r="AQ1549" t="s">
        <v>68</v>
      </c>
      <c r="AR1549" t="s">
        <v>93</v>
      </c>
      <c r="AS1549" t="s">
        <v>67</v>
      </c>
      <c r="AT1549" t="s">
        <v>146</v>
      </c>
      <c r="AU1549" t="s">
        <v>125</v>
      </c>
      <c r="AV1549" t="s">
        <v>67</v>
      </c>
      <c r="AW1549" t="s">
        <v>126</v>
      </c>
      <c r="AX1549" t="s">
        <v>246</v>
      </c>
      <c r="AY1549" t="s">
        <v>110</v>
      </c>
      <c r="AZ1549">
        <v>691</v>
      </c>
      <c r="BA1549" t="s">
        <v>67</v>
      </c>
      <c r="BB1549">
        <v>0</v>
      </c>
      <c r="BC1549">
        <v>0.32</v>
      </c>
      <c r="BD1549">
        <v>1.9</v>
      </c>
      <c r="BE1549">
        <v>1.9</v>
      </c>
      <c r="BF1549" t="s">
        <v>70</v>
      </c>
      <c r="BG1549" t="s">
        <v>178</v>
      </c>
      <c r="BH1549" t="s">
        <v>1352</v>
      </c>
      <c r="BI1549" t="s">
        <v>67</v>
      </c>
      <c r="BJ1549" t="s">
        <v>147</v>
      </c>
      <c r="BK1549" t="s">
        <v>67</v>
      </c>
      <c r="BL1549" t="s">
        <v>97</v>
      </c>
      <c r="BM1549" t="s">
        <v>67</v>
      </c>
      <c r="BN1549">
        <v>29.99</v>
      </c>
      <c r="BO1549">
        <v>0.46</v>
      </c>
      <c r="BP1549">
        <v>1.4</v>
      </c>
      <c r="BQ1549" t="s">
        <v>148</v>
      </c>
      <c r="BR1549" t="s">
        <v>1622</v>
      </c>
      <c r="BS1549" t="s">
        <v>133</v>
      </c>
      <c r="BT1549" t="s">
        <v>98</v>
      </c>
      <c r="BU1549">
        <v>-1.25</v>
      </c>
      <c r="BV1549">
        <v>-1</v>
      </c>
    </row>
    <row r="1550" spans="1:74" x14ac:dyDescent="0.25">
      <c r="A1550" t="s">
        <v>149</v>
      </c>
      <c r="B1550" t="s">
        <v>150</v>
      </c>
      <c r="C1550" t="s">
        <v>141</v>
      </c>
      <c r="D1550">
        <v>3.2</v>
      </c>
      <c r="E1550">
        <v>0.33</v>
      </c>
      <c r="F1550" t="s">
        <v>67</v>
      </c>
      <c r="G1550" t="s">
        <v>88</v>
      </c>
      <c r="H1550">
        <v>199</v>
      </c>
      <c r="I1550">
        <v>1.1299999999999999</v>
      </c>
      <c r="J1550" t="s">
        <v>106</v>
      </c>
      <c r="K1550" t="s">
        <v>67</v>
      </c>
      <c r="L1550">
        <v>0</v>
      </c>
      <c r="M1550" t="s">
        <v>116</v>
      </c>
      <c r="N1550" t="s">
        <v>107</v>
      </c>
      <c r="O1550">
        <v>-1.4</v>
      </c>
      <c r="P1550">
        <v>-1.58</v>
      </c>
      <c r="Q1550">
        <v>-1.29</v>
      </c>
      <c r="R1550" t="s">
        <v>142</v>
      </c>
      <c r="S1550">
        <v>5.6</v>
      </c>
      <c r="T1550" t="s">
        <v>65</v>
      </c>
      <c r="U1550" t="s">
        <v>1621</v>
      </c>
      <c r="V1550" t="s">
        <v>108</v>
      </c>
      <c r="W1550" t="s">
        <v>149</v>
      </c>
      <c r="X1550">
        <v>0.37</v>
      </c>
      <c r="Y1550" t="s">
        <v>67</v>
      </c>
      <c r="Z1550">
        <v>-1.06</v>
      </c>
      <c r="AA1550" t="s">
        <v>65</v>
      </c>
      <c r="AB1550" t="s">
        <v>92</v>
      </c>
      <c r="AC1550">
        <v>-1.58</v>
      </c>
      <c r="AD1550">
        <v>2021</v>
      </c>
      <c r="AE1550">
        <v>166.2</v>
      </c>
      <c r="AF1550">
        <v>332</v>
      </c>
      <c r="AG1550" t="s">
        <v>93</v>
      </c>
      <c r="AH1550" t="s">
        <v>66</v>
      </c>
      <c r="AI1550">
        <v>1536</v>
      </c>
      <c r="AJ1550">
        <v>0.68</v>
      </c>
      <c r="AK1550" t="s">
        <v>109</v>
      </c>
      <c r="AL1550">
        <v>458037</v>
      </c>
      <c r="AM1550" t="s">
        <v>865</v>
      </c>
      <c r="AN1550" t="s">
        <v>67</v>
      </c>
      <c r="AO1550" t="s">
        <v>123</v>
      </c>
      <c r="AP1550" t="s">
        <v>124</v>
      </c>
      <c r="AQ1550" t="s">
        <v>68</v>
      </c>
      <c r="AR1550" t="s">
        <v>93</v>
      </c>
      <c r="AS1550" t="s">
        <v>67</v>
      </c>
      <c r="AT1550" t="s">
        <v>146</v>
      </c>
      <c r="AU1550" t="s">
        <v>125</v>
      </c>
      <c r="AV1550" t="s">
        <v>67</v>
      </c>
      <c r="AW1550" t="s">
        <v>126</v>
      </c>
      <c r="AX1550" t="s">
        <v>246</v>
      </c>
      <c r="AY1550" t="s">
        <v>110</v>
      </c>
      <c r="AZ1550">
        <v>692</v>
      </c>
      <c r="BA1550" t="s">
        <v>67</v>
      </c>
      <c r="BB1550">
        <v>0</v>
      </c>
      <c r="BC1550">
        <v>0.28999999999999998</v>
      </c>
      <c r="BD1550">
        <v>1.9</v>
      </c>
      <c r="BE1550">
        <v>1.9</v>
      </c>
      <c r="BF1550" t="s">
        <v>70</v>
      </c>
      <c r="BG1550" t="s">
        <v>178</v>
      </c>
      <c r="BH1550" t="s">
        <v>1352</v>
      </c>
      <c r="BI1550" t="s">
        <v>67</v>
      </c>
      <c r="BJ1550" t="s">
        <v>147</v>
      </c>
      <c r="BK1550" t="s">
        <v>67</v>
      </c>
      <c r="BL1550" t="s">
        <v>97</v>
      </c>
      <c r="BM1550" t="s">
        <v>67</v>
      </c>
      <c r="BN1550">
        <v>61.99</v>
      </c>
      <c r="BO1550">
        <v>0.33</v>
      </c>
      <c r="BP1550">
        <v>1.9</v>
      </c>
      <c r="BQ1550" t="s">
        <v>148</v>
      </c>
      <c r="BR1550" t="s">
        <v>1622</v>
      </c>
      <c r="BS1550" t="s">
        <v>133</v>
      </c>
      <c r="BT1550" t="s">
        <v>98</v>
      </c>
      <c r="BU1550">
        <v>-1.25</v>
      </c>
      <c r="BV1550">
        <v>-1</v>
      </c>
    </row>
    <row r="1551" spans="1:74" x14ac:dyDescent="0.25">
      <c r="A1551" t="s">
        <v>149</v>
      </c>
      <c r="B1551" t="s">
        <v>150</v>
      </c>
      <c r="C1551" t="s">
        <v>141</v>
      </c>
      <c r="D1551">
        <v>1.4</v>
      </c>
      <c r="E1551">
        <v>0.25</v>
      </c>
      <c r="F1551" t="s">
        <v>67</v>
      </c>
      <c r="G1551" t="s">
        <v>88</v>
      </c>
      <c r="H1551">
        <v>199</v>
      </c>
      <c r="I1551">
        <v>1.1299999999999999</v>
      </c>
      <c r="J1551" t="s">
        <v>106</v>
      </c>
      <c r="K1551" t="s">
        <v>67</v>
      </c>
      <c r="L1551">
        <v>0</v>
      </c>
      <c r="M1551" t="s">
        <v>116</v>
      </c>
      <c r="N1551" t="s">
        <v>107</v>
      </c>
      <c r="O1551">
        <v>-1.4</v>
      </c>
      <c r="P1551">
        <v>-1.71</v>
      </c>
      <c r="Q1551">
        <v>-1.39</v>
      </c>
      <c r="R1551" t="s">
        <v>142</v>
      </c>
      <c r="S1551">
        <v>5.0999999999999996</v>
      </c>
      <c r="T1551" t="s">
        <v>65</v>
      </c>
      <c r="U1551" t="s">
        <v>1621</v>
      </c>
      <c r="V1551" t="s">
        <v>108</v>
      </c>
      <c r="W1551" t="s">
        <v>149</v>
      </c>
      <c r="X1551">
        <v>0.28000000000000003</v>
      </c>
      <c r="Y1551" t="s">
        <v>67</v>
      </c>
      <c r="Z1551">
        <v>-1.06</v>
      </c>
      <c r="AA1551" t="s">
        <v>65</v>
      </c>
      <c r="AB1551" t="s">
        <v>92</v>
      </c>
      <c r="AC1551">
        <v>-1.71</v>
      </c>
      <c r="AD1551">
        <v>2021</v>
      </c>
      <c r="AE1551">
        <v>96.6</v>
      </c>
      <c r="AF1551">
        <v>193</v>
      </c>
      <c r="AG1551" t="s">
        <v>93</v>
      </c>
      <c r="AH1551" t="s">
        <v>66</v>
      </c>
      <c r="AI1551">
        <v>1536</v>
      </c>
      <c r="AJ1551">
        <v>0.63</v>
      </c>
      <c r="AK1551" t="s">
        <v>109</v>
      </c>
      <c r="AL1551">
        <v>459853</v>
      </c>
      <c r="AM1551" t="s">
        <v>865</v>
      </c>
      <c r="AN1551" t="s">
        <v>67</v>
      </c>
      <c r="AO1551" t="s">
        <v>123</v>
      </c>
      <c r="AP1551" t="s">
        <v>124</v>
      </c>
      <c r="AQ1551" t="s">
        <v>68</v>
      </c>
      <c r="AR1551" t="s">
        <v>93</v>
      </c>
      <c r="AS1551" t="s">
        <v>67</v>
      </c>
      <c r="AT1551" t="s">
        <v>146</v>
      </c>
      <c r="AU1551" t="s">
        <v>125</v>
      </c>
      <c r="AV1551" t="s">
        <v>67</v>
      </c>
      <c r="AW1551" t="s">
        <v>126</v>
      </c>
      <c r="AX1551" t="s">
        <v>246</v>
      </c>
      <c r="AY1551" t="s">
        <v>110</v>
      </c>
      <c r="AZ1551">
        <v>691</v>
      </c>
      <c r="BA1551" t="s">
        <v>67</v>
      </c>
      <c r="BB1551">
        <v>0</v>
      </c>
      <c r="BC1551">
        <v>0.32</v>
      </c>
      <c r="BD1551">
        <v>1.9</v>
      </c>
      <c r="BE1551">
        <v>1.9</v>
      </c>
      <c r="BF1551" t="s">
        <v>70</v>
      </c>
      <c r="BG1551" t="s">
        <v>178</v>
      </c>
      <c r="BH1551" t="s">
        <v>1352</v>
      </c>
      <c r="BI1551" t="s">
        <v>67</v>
      </c>
      <c r="BJ1551" t="s">
        <v>147</v>
      </c>
      <c r="BK1551" t="s">
        <v>67</v>
      </c>
      <c r="BL1551" t="s">
        <v>97</v>
      </c>
      <c r="BM1551" t="s">
        <v>67</v>
      </c>
      <c r="BN1551">
        <v>27.3</v>
      </c>
      <c r="BO1551">
        <v>0.46</v>
      </c>
      <c r="BP1551">
        <v>1.4</v>
      </c>
      <c r="BQ1551" t="s">
        <v>148</v>
      </c>
      <c r="BR1551" t="s">
        <v>1555</v>
      </c>
      <c r="BS1551" t="s">
        <v>133</v>
      </c>
      <c r="BT1551" t="s">
        <v>98</v>
      </c>
      <c r="BU1551">
        <v>-1.25</v>
      </c>
      <c r="BV1551">
        <v>-1</v>
      </c>
    </row>
    <row r="1552" spans="1:74" x14ac:dyDescent="0.25">
      <c r="A1552" t="s">
        <v>286</v>
      </c>
      <c r="B1552" t="s">
        <v>171</v>
      </c>
      <c r="C1552" t="s">
        <v>104</v>
      </c>
      <c r="D1552">
        <v>3.3</v>
      </c>
      <c r="E1552">
        <v>0.27</v>
      </c>
      <c r="F1552" t="s">
        <v>67</v>
      </c>
      <c r="G1552" t="s">
        <v>111</v>
      </c>
      <c r="H1552">
        <v>199</v>
      </c>
      <c r="I1552">
        <v>1.1299999999999999</v>
      </c>
      <c r="J1552" t="s">
        <v>106</v>
      </c>
      <c r="K1552" t="s">
        <v>67</v>
      </c>
      <c r="L1552">
        <v>0</v>
      </c>
      <c r="M1552" t="s">
        <v>116</v>
      </c>
      <c r="N1552" t="s">
        <v>107</v>
      </c>
      <c r="O1552">
        <v>-1.2</v>
      </c>
      <c r="P1552">
        <v>-1.57</v>
      </c>
      <c r="Q1552">
        <v>-1.23</v>
      </c>
      <c r="R1552" t="s">
        <v>142</v>
      </c>
      <c r="S1552">
        <v>5.8</v>
      </c>
      <c r="T1552" t="s">
        <v>65</v>
      </c>
      <c r="U1552" t="s">
        <v>1623</v>
      </c>
      <c r="V1552" t="s">
        <v>108</v>
      </c>
      <c r="W1552" t="s">
        <v>286</v>
      </c>
      <c r="X1552">
        <v>0.31</v>
      </c>
      <c r="Y1552" t="s">
        <v>67</v>
      </c>
      <c r="Z1552">
        <v>-1.04</v>
      </c>
      <c r="AA1552" t="s">
        <v>65</v>
      </c>
      <c r="AB1552" t="s">
        <v>92</v>
      </c>
      <c r="AC1552">
        <v>-1.57</v>
      </c>
      <c r="AD1552">
        <v>2021</v>
      </c>
      <c r="AE1552">
        <v>174.4</v>
      </c>
      <c r="AF1552">
        <v>349</v>
      </c>
      <c r="AG1552" t="s">
        <v>93</v>
      </c>
      <c r="AH1552" t="s">
        <v>66</v>
      </c>
      <c r="AI1552">
        <v>1536</v>
      </c>
      <c r="AJ1552">
        <v>0.59</v>
      </c>
      <c r="AK1552" t="s">
        <v>109</v>
      </c>
      <c r="AL1552">
        <v>458038</v>
      </c>
      <c r="AM1552" t="s">
        <v>1624</v>
      </c>
      <c r="AN1552" t="s">
        <v>67</v>
      </c>
      <c r="AO1552" t="s">
        <v>123</v>
      </c>
      <c r="AP1552" t="s">
        <v>124</v>
      </c>
      <c r="AQ1552" t="s">
        <v>68</v>
      </c>
      <c r="AR1552" t="s">
        <v>93</v>
      </c>
      <c r="AS1552" t="s">
        <v>67</v>
      </c>
      <c r="AT1552" t="s">
        <v>146</v>
      </c>
      <c r="AU1552" t="s">
        <v>125</v>
      </c>
      <c r="AV1552" t="s">
        <v>67</v>
      </c>
      <c r="AW1552" t="s">
        <v>126</v>
      </c>
      <c r="AX1552" t="s">
        <v>594</v>
      </c>
      <c r="AY1552" t="s">
        <v>110</v>
      </c>
      <c r="AZ1552">
        <v>543</v>
      </c>
      <c r="BA1552" t="s">
        <v>67</v>
      </c>
      <c r="BB1552">
        <v>0</v>
      </c>
      <c r="BC1552">
        <v>0.34</v>
      </c>
      <c r="BD1552">
        <v>2</v>
      </c>
      <c r="BE1552">
        <v>2</v>
      </c>
      <c r="BF1552" t="s">
        <v>128</v>
      </c>
      <c r="BG1552" t="s">
        <v>128</v>
      </c>
      <c r="BH1552" t="s">
        <v>1352</v>
      </c>
      <c r="BI1552" t="s">
        <v>67</v>
      </c>
      <c r="BJ1552" t="s">
        <v>147</v>
      </c>
      <c r="BK1552" t="s">
        <v>67</v>
      </c>
      <c r="BL1552" t="s">
        <v>130</v>
      </c>
      <c r="BM1552" t="s">
        <v>67</v>
      </c>
      <c r="BN1552">
        <v>53.22</v>
      </c>
      <c r="BO1552">
        <v>0.32</v>
      </c>
      <c r="BP1552">
        <v>1.9</v>
      </c>
      <c r="BQ1552" t="s">
        <v>148</v>
      </c>
      <c r="BR1552" t="s">
        <v>1625</v>
      </c>
      <c r="BS1552" t="s">
        <v>133</v>
      </c>
      <c r="BT1552" t="s">
        <v>98</v>
      </c>
      <c r="BU1552">
        <v>-1.25</v>
      </c>
      <c r="BV1552">
        <v>-1</v>
      </c>
    </row>
    <row r="1553" spans="1:74" x14ac:dyDescent="0.25">
      <c r="A1553" t="s">
        <v>195</v>
      </c>
      <c r="B1553" t="s">
        <v>195</v>
      </c>
      <c r="C1553" t="s">
        <v>195</v>
      </c>
      <c r="D1553">
        <v>5.2</v>
      </c>
      <c r="E1553">
        <v>1.64</v>
      </c>
      <c r="F1553" t="s">
        <v>67</v>
      </c>
      <c r="G1553" t="s">
        <v>111</v>
      </c>
      <c r="H1553">
        <v>199</v>
      </c>
      <c r="I1553">
        <v>1.1299999999999999</v>
      </c>
      <c r="J1553" t="s">
        <v>106</v>
      </c>
      <c r="K1553" t="s">
        <v>67</v>
      </c>
      <c r="L1553">
        <v>0</v>
      </c>
      <c r="M1553" t="s">
        <v>116</v>
      </c>
      <c r="N1553" t="s">
        <v>107</v>
      </c>
      <c r="O1553">
        <v>-1.2</v>
      </c>
      <c r="P1553">
        <v>-1.83</v>
      </c>
      <c r="Q1553">
        <v>-1.24</v>
      </c>
      <c r="R1553" t="s">
        <v>142</v>
      </c>
      <c r="S1553">
        <v>10.8</v>
      </c>
      <c r="T1553" t="s">
        <v>65</v>
      </c>
      <c r="U1553" t="s">
        <v>1623</v>
      </c>
      <c r="V1553" t="s">
        <v>108</v>
      </c>
      <c r="W1553" t="s">
        <v>195</v>
      </c>
      <c r="X1553">
        <v>1.85</v>
      </c>
      <c r="Y1553" t="s">
        <v>67</v>
      </c>
      <c r="Z1553">
        <v>-0.96</v>
      </c>
      <c r="AA1553" t="s">
        <v>65</v>
      </c>
      <c r="AB1553" t="s">
        <v>92</v>
      </c>
      <c r="AC1553">
        <v>-1.83</v>
      </c>
      <c r="AD1553">
        <v>2021</v>
      </c>
      <c r="AE1553">
        <v>75.3</v>
      </c>
      <c r="AF1553">
        <v>151</v>
      </c>
      <c r="AG1553" t="s">
        <v>93</v>
      </c>
      <c r="AH1553" t="s">
        <v>66</v>
      </c>
      <c r="AI1553">
        <v>1536</v>
      </c>
      <c r="AJ1553">
        <v>3.62</v>
      </c>
      <c r="AK1553" t="s">
        <v>109</v>
      </c>
      <c r="AL1553">
        <v>458039</v>
      </c>
      <c r="AM1553" t="s">
        <v>1624</v>
      </c>
      <c r="AN1553" t="s">
        <v>67</v>
      </c>
      <c r="AO1553" t="s">
        <v>123</v>
      </c>
      <c r="AP1553" t="s">
        <v>124</v>
      </c>
      <c r="AQ1553" t="s">
        <v>68</v>
      </c>
      <c r="AR1553" t="s">
        <v>93</v>
      </c>
      <c r="AS1553" t="s">
        <v>67</v>
      </c>
      <c r="AT1553" t="s">
        <v>146</v>
      </c>
      <c r="AU1553" t="s">
        <v>125</v>
      </c>
      <c r="AV1553" t="s">
        <v>67</v>
      </c>
      <c r="AW1553" t="s">
        <v>126</v>
      </c>
      <c r="AX1553" t="s">
        <v>594</v>
      </c>
      <c r="AY1553" t="s">
        <v>110</v>
      </c>
      <c r="AZ1553">
        <v>1183</v>
      </c>
      <c r="BA1553" t="s">
        <v>67</v>
      </c>
      <c r="BB1553">
        <v>0</v>
      </c>
      <c r="BC1553">
        <v>0.59</v>
      </c>
      <c r="BD1553">
        <v>2</v>
      </c>
      <c r="BE1553">
        <v>2</v>
      </c>
      <c r="BF1553" t="s">
        <v>70</v>
      </c>
      <c r="BG1553" t="s">
        <v>128</v>
      </c>
      <c r="BH1553" t="s">
        <v>1352</v>
      </c>
      <c r="BI1553" t="s">
        <v>67</v>
      </c>
      <c r="BJ1553" t="s">
        <v>147</v>
      </c>
      <c r="BK1553" t="s">
        <v>67</v>
      </c>
      <c r="BL1553" t="s">
        <v>130</v>
      </c>
      <c r="BM1553" t="s">
        <v>67</v>
      </c>
      <c r="BN1553">
        <v>139.61000000000001</v>
      </c>
      <c r="BO1553">
        <v>0.57999999999999996</v>
      </c>
      <c r="BP1553">
        <v>6.9</v>
      </c>
      <c r="BQ1553" t="s">
        <v>190</v>
      </c>
      <c r="BR1553" t="s">
        <v>139</v>
      </c>
      <c r="BS1553" t="s">
        <v>133</v>
      </c>
      <c r="BT1553" t="s">
        <v>98</v>
      </c>
      <c r="BU1553">
        <v>-1.25</v>
      </c>
      <c r="BV1553">
        <v>-1</v>
      </c>
    </row>
    <row r="1554" spans="1:74" x14ac:dyDescent="0.25">
      <c r="A1554" t="s">
        <v>286</v>
      </c>
      <c r="B1554" t="s">
        <v>171</v>
      </c>
      <c r="C1554" t="s">
        <v>104</v>
      </c>
      <c r="D1554">
        <v>2.9</v>
      </c>
      <c r="E1554">
        <v>1.83</v>
      </c>
      <c r="F1554" t="s">
        <v>67</v>
      </c>
      <c r="G1554" t="s">
        <v>73</v>
      </c>
      <c r="H1554">
        <v>199</v>
      </c>
      <c r="I1554">
        <v>1.1299999999999999</v>
      </c>
      <c r="J1554" t="s">
        <v>89</v>
      </c>
      <c r="K1554" t="s">
        <v>67</v>
      </c>
      <c r="L1554">
        <v>0</v>
      </c>
      <c r="M1554" t="s">
        <v>116</v>
      </c>
      <c r="N1554" t="s">
        <v>160</v>
      </c>
      <c r="O1554">
        <v>-1.2</v>
      </c>
      <c r="P1554">
        <v>-2.04</v>
      </c>
      <c r="Q1554">
        <v>-1.33</v>
      </c>
      <c r="R1554" t="s">
        <v>142</v>
      </c>
      <c r="S1554">
        <v>9.6999999999999993</v>
      </c>
      <c r="T1554" t="s">
        <v>65</v>
      </c>
      <c r="U1554" t="s">
        <v>1623</v>
      </c>
      <c r="V1554" t="s">
        <v>144</v>
      </c>
      <c r="W1554" t="s">
        <v>286</v>
      </c>
      <c r="X1554">
        <v>2.0699999999999998</v>
      </c>
      <c r="Y1554" t="s">
        <v>67</v>
      </c>
      <c r="Z1554">
        <v>-1.02</v>
      </c>
      <c r="AA1554" t="s">
        <v>65</v>
      </c>
      <c r="AB1554" t="s">
        <v>100</v>
      </c>
      <c r="AC1554">
        <v>-2.04</v>
      </c>
      <c r="AD1554">
        <v>2021</v>
      </c>
      <c r="AE1554">
        <v>51.5</v>
      </c>
      <c r="AF1554">
        <v>103</v>
      </c>
      <c r="AG1554" t="s">
        <v>93</v>
      </c>
      <c r="AH1554" t="s">
        <v>66</v>
      </c>
      <c r="AI1554">
        <v>1536</v>
      </c>
      <c r="AJ1554">
        <v>3.39</v>
      </c>
      <c r="AK1554" t="s">
        <v>109</v>
      </c>
      <c r="AL1554">
        <v>458040</v>
      </c>
      <c r="AM1554" t="s">
        <v>1624</v>
      </c>
      <c r="AN1554" t="s">
        <v>67</v>
      </c>
      <c r="AO1554" t="s">
        <v>123</v>
      </c>
      <c r="AP1554" t="s">
        <v>124</v>
      </c>
      <c r="AQ1554" t="s">
        <v>68</v>
      </c>
      <c r="AR1554" t="s">
        <v>93</v>
      </c>
      <c r="AS1554" t="s">
        <v>67</v>
      </c>
      <c r="AT1554" t="s">
        <v>146</v>
      </c>
      <c r="AU1554" t="s">
        <v>125</v>
      </c>
      <c r="AV1554" t="s">
        <v>67</v>
      </c>
      <c r="AW1554" t="s">
        <v>126</v>
      </c>
      <c r="AX1554" t="s">
        <v>780</v>
      </c>
      <c r="AY1554" t="s">
        <v>110</v>
      </c>
      <c r="AZ1554">
        <v>385</v>
      </c>
      <c r="BA1554" t="s">
        <v>67</v>
      </c>
      <c r="BB1554">
        <v>0</v>
      </c>
      <c r="BC1554">
        <v>0.71</v>
      </c>
      <c r="BD1554">
        <v>2</v>
      </c>
      <c r="BE1554">
        <v>2</v>
      </c>
      <c r="BF1554" t="s">
        <v>70</v>
      </c>
      <c r="BG1554" t="s">
        <v>128</v>
      </c>
      <c r="BH1554" t="s">
        <v>1352</v>
      </c>
      <c r="BI1554" t="s">
        <v>67</v>
      </c>
      <c r="BJ1554" t="s">
        <v>147</v>
      </c>
      <c r="BK1554" t="s">
        <v>67</v>
      </c>
      <c r="BL1554" t="s">
        <v>130</v>
      </c>
      <c r="BM1554" t="s">
        <v>67</v>
      </c>
      <c r="BN1554">
        <v>106.57</v>
      </c>
      <c r="BO1554">
        <v>0.79</v>
      </c>
      <c r="BP1554">
        <v>5.7</v>
      </c>
      <c r="BQ1554" t="s">
        <v>190</v>
      </c>
      <c r="BR1554" t="s">
        <v>139</v>
      </c>
      <c r="BS1554" t="s">
        <v>133</v>
      </c>
      <c r="BT1554" t="s">
        <v>98</v>
      </c>
      <c r="BU1554">
        <v>-1.25</v>
      </c>
      <c r="BV1554">
        <v>-1</v>
      </c>
    </row>
    <row r="1555" spans="1:74" x14ac:dyDescent="0.25">
      <c r="A1555" t="s">
        <v>286</v>
      </c>
      <c r="B1555" t="s">
        <v>171</v>
      </c>
      <c r="C1555" t="s">
        <v>104</v>
      </c>
      <c r="D1555">
        <v>0.6</v>
      </c>
      <c r="E1555">
        <v>0.27</v>
      </c>
      <c r="F1555" t="s">
        <v>67</v>
      </c>
      <c r="G1555" t="s">
        <v>73</v>
      </c>
      <c r="H1555">
        <v>199</v>
      </c>
      <c r="I1555">
        <v>1.1299999999999999</v>
      </c>
      <c r="J1555" t="s">
        <v>89</v>
      </c>
      <c r="K1555" t="s">
        <v>67</v>
      </c>
      <c r="L1555">
        <v>0</v>
      </c>
      <c r="M1555" t="s">
        <v>116</v>
      </c>
      <c r="N1555" t="s">
        <v>160</v>
      </c>
      <c r="O1555">
        <v>-1.2</v>
      </c>
      <c r="P1555">
        <v>-1.57</v>
      </c>
      <c r="Q1555">
        <v>-1.23</v>
      </c>
      <c r="R1555" t="s">
        <v>142</v>
      </c>
      <c r="S1555">
        <v>5.8</v>
      </c>
      <c r="T1555" t="s">
        <v>65</v>
      </c>
      <c r="U1555" t="s">
        <v>1623</v>
      </c>
      <c r="V1555" t="s">
        <v>144</v>
      </c>
      <c r="W1555" t="s">
        <v>286</v>
      </c>
      <c r="X1555">
        <v>0.31</v>
      </c>
      <c r="Y1555" t="s">
        <v>67</v>
      </c>
      <c r="Z1555">
        <v>-1.04</v>
      </c>
      <c r="AA1555" t="s">
        <v>65</v>
      </c>
      <c r="AB1555" t="s">
        <v>100</v>
      </c>
      <c r="AC1555">
        <v>-1.57</v>
      </c>
      <c r="AD1555">
        <v>2021</v>
      </c>
      <c r="AE1555">
        <v>32.299999999999997</v>
      </c>
      <c r="AF1555">
        <v>65</v>
      </c>
      <c r="AG1555" t="s">
        <v>93</v>
      </c>
      <c r="AH1555" t="s">
        <v>66</v>
      </c>
      <c r="AI1555">
        <v>1536</v>
      </c>
      <c r="AJ1555">
        <v>0.59</v>
      </c>
      <c r="AK1555" t="s">
        <v>109</v>
      </c>
      <c r="AL1555">
        <v>458041</v>
      </c>
      <c r="AM1555" t="s">
        <v>1624</v>
      </c>
      <c r="AN1555" t="s">
        <v>67</v>
      </c>
      <c r="AO1555" t="s">
        <v>123</v>
      </c>
      <c r="AP1555" t="s">
        <v>124</v>
      </c>
      <c r="AQ1555" t="s">
        <v>68</v>
      </c>
      <c r="AR1555" t="s">
        <v>93</v>
      </c>
      <c r="AS1555" t="s">
        <v>67</v>
      </c>
      <c r="AT1555" t="s">
        <v>146</v>
      </c>
      <c r="AU1555" t="s">
        <v>125</v>
      </c>
      <c r="AV1555" t="s">
        <v>67</v>
      </c>
      <c r="AW1555" t="s">
        <v>126</v>
      </c>
      <c r="AX1555" t="s">
        <v>780</v>
      </c>
      <c r="AY1555" t="s">
        <v>110</v>
      </c>
      <c r="AZ1555">
        <v>543</v>
      </c>
      <c r="BA1555" t="s">
        <v>67</v>
      </c>
      <c r="BB1555">
        <v>0</v>
      </c>
      <c r="BC1555">
        <v>0.34</v>
      </c>
      <c r="BD1555">
        <v>2</v>
      </c>
      <c r="BE1555">
        <v>2</v>
      </c>
      <c r="BF1555" t="s">
        <v>128</v>
      </c>
      <c r="BG1555" t="s">
        <v>128</v>
      </c>
      <c r="BH1555" t="s">
        <v>1352</v>
      </c>
      <c r="BI1555" t="s">
        <v>67</v>
      </c>
      <c r="BJ1555" t="s">
        <v>147</v>
      </c>
      <c r="BK1555" t="s">
        <v>67</v>
      </c>
      <c r="BL1555" t="s">
        <v>130</v>
      </c>
      <c r="BM1555" t="s">
        <v>67</v>
      </c>
      <c r="BN1555">
        <v>9.85</v>
      </c>
      <c r="BO1555">
        <v>0.32</v>
      </c>
      <c r="BP1555">
        <v>1.9</v>
      </c>
      <c r="BQ1555" t="s">
        <v>148</v>
      </c>
      <c r="BR1555" t="s">
        <v>1625</v>
      </c>
      <c r="BS1555" t="s">
        <v>133</v>
      </c>
      <c r="BT1555" t="s">
        <v>98</v>
      </c>
      <c r="BU1555">
        <v>-1.25</v>
      </c>
      <c r="BV1555">
        <v>-1</v>
      </c>
    </row>
    <row r="1556" spans="1:74" x14ac:dyDescent="0.25">
      <c r="A1556" t="s">
        <v>286</v>
      </c>
      <c r="B1556" t="s">
        <v>171</v>
      </c>
      <c r="C1556" t="s">
        <v>104</v>
      </c>
      <c r="D1556">
        <v>1.5</v>
      </c>
      <c r="E1556">
        <v>0.13</v>
      </c>
      <c r="F1556" t="s">
        <v>67</v>
      </c>
      <c r="G1556" t="s">
        <v>73</v>
      </c>
      <c r="H1556">
        <v>199</v>
      </c>
      <c r="I1556">
        <v>1.1299999999999999</v>
      </c>
      <c r="J1556" t="s">
        <v>106</v>
      </c>
      <c r="K1556" t="s">
        <v>67</v>
      </c>
      <c r="L1556">
        <v>0</v>
      </c>
      <c r="M1556" t="s">
        <v>116</v>
      </c>
      <c r="N1556" t="s">
        <v>160</v>
      </c>
      <c r="O1556">
        <v>-1.2</v>
      </c>
      <c r="P1556">
        <v>-1.47</v>
      </c>
      <c r="Q1556">
        <v>-1.28</v>
      </c>
      <c r="R1556" t="s">
        <v>142</v>
      </c>
      <c r="S1556">
        <v>5.4</v>
      </c>
      <c r="T1556" t="s">
        <v>65</v>
      </c>
      <c r="U1556" t="s">
        <v>1623</v>
      </c>
      <c r="V1556" t="s">
        <v>108</v>
      </c>
      <c r="W1556" t="s">
        <v>286</v>
      </c>
      <c r="X1556">
        <v>0.15</v>
      </c>
      <c r="Y1556" t="s">
        <v>67</v>
      </c>
      <c r="Z1556">
        <v>-1.02</v>
      </c>
      <c r="AA1556" t="s">
        <v>65</v>
      </c>
      <c r="AB1556" t="s">
        <v>100</v>
      </c>
      <c r="AC1556">
        <v>-1.47</v>
      </c>
      <c r="AD1556">
        <v>2021</v>
      </c>
      <c r="AE1556">
        <v>98.9</v>
      </c>
      <c r="AF1556">
        <v>198</v>
      </c>
      <c r="AG1556" t="s">
        <v>93</v>
      </c>
      <c r="AH1556" t="s">
        <v>66</v>
      </c>
      <c r="AI1556">
        <v>1536</v>
      </c>
      <c r="AJ1556">
        <v>0.5</v>
      </c>
      <c r="AK1556" t="s">
        <v>109</v>
      </c>
      <c r="AL1556">
        <v>458042</v>
      </c>
      <c r="AM1556" t="s">
        <v>1624</v>
      </c>
      <c r="AN1556" t="s">
        <v>67</v>
      </c>
      <c r="AO1556" t="s">
        <v>123</v>
      </c>
      <c r="AP1556" t="s">
        <v>124</v>
      </c>
      <c r="AQ1556" t="s">
        <v>68</v>
      </c>
      <c r="AR1556" t="s">
        <v>93</v>
      </c>
      <c r="AS1556" t="s">
        <v>67</v>
      </c>
      <c r="AT1556" t="s">
        <v>146</v>
      </c>
      <c r="AU1556" t="s">
        <v>125</v>
      </c>
      <c r="AV1556" t="s">
        <v>67</v>
      </c>
      <c r="AW1556" t="s">
        <v>126</v>
      </c>
      <c r="AX1556" t="s">
        <v>594</v>
      </c>
      <c r="AY1556" t="s">
        <v>110</v>
      </c>
      <c r="AZ1556">
        <v>542</v>
      </c>
      <c r="BA1556" t="s">
        <v>67</v>
      </c>
      <c r="BB1556">
        <v>0</v>
      </c>
      <c r="BC1556">
        <v>0.19</v>
      </c>
      <c r="BD1556">
        <v>2</v>
      </c>
      <c r="BE1556">
        <v>2</v>
      </c>
      <c r="BF1556" t="s">
        <v>128</v>
      </c>
      <c r="BG1556" t="s">
        <v>128</v>
      </c>
      <c r="BH1556" t="s">
        <v>1352</v>
      </c>
      <c r="BI1556" t="s">
        <v>67</v>
      </c>
      <c r="BJ1556" t="s">
        <v>147</v>
      </c>
      <c r="BK1556" t="s">
        <v>67</v>
      </c>
      <c r="BL1556" t="s">
        <v>130</v>
      </c>
      <c r="BM1556" t="s">
        <v>67</v>
      </c>
      <c r="BN1556">
        <v>14.53</v>
      </c>
      <c r="BO1556">
        <v>0.22</v>
      </c>
      <c r="BP1556">
        <v>1.5</v>
      </c>
      <c r="BQ1556" t="s">
        <v>148</v>
      </c>
      <c r="BR1556" t="s">
        <v>1625</v>
      </c>
      <c r="BS1556" t="s">
        <v>133</v>
      </c>
      <c r="BT1556" t="s">
        <v>98</v>
      </c>
      <c r="BU1556">
        <v>-1.25</v>
      </c>
      <c r="BV1556">
        <v>-1</v>
      </c>
    </row>
    <row r="1557" spans="1:74" x14ac:dyDescent="0.25">
      <c r="A1557" t="s">
        <v>195</v>
      </c>
      <c r="B1557" t="s">
        <v>195</v>
      </c>
      <c r="C1557" t="s">
        <v>195</v>
      </c>
      <c r="D1557">
        <v>3.6</v>
      </c>
      <c r="E1557">
        <v>1.83</v>
      </c>
      <c r="F1557" t="s">
        <v>67</v>
      </c>
      <c r="G1557" t="s">
        <v>111</v>
      </c>
      <c r="H1557">
        <v>199</v>
      </c>
      <c r="I1557">
        <v>1.1299999999999999</v>
      </c>
      <c r="J1557" t="s">
        <v>106</v>
      </c>
      <c r="K1557" t="s">
        <v>67</v>
      </c>
      <c r="L1557">
        <v>0</v>
      </c>
      <c r="M1557" t="s">
        <v>116</v>
      </c>
      <c r="N1557" t="s">
        <v>107</v>
      </c>
      <c r="O1557">
        <v>-1.2</v>
      </c>
      <c r="P1557">
        <v>-2.04</v>
      </c>
      <c r="Q1557">
        <v>-1.33</v>
      </c>
      <c r="R1557" t="s">
        <v>142</v>
      </c>
      <c r="S1557">
        <v>9.6999999999999993</v>
      </c>
      <c r="T1557" t="s">
        <v>65</v>
      </c>
      <c r="U1557" t="s">
        <v>1623</v>
      </c>
      <c r="V1557" t="s">
        <v>108</v>
      </c>
      <c r="W1557" t="s">
        <v>195</v>
      </c>
      <c r="X1557">
        <v>2.0699999999999998</v>
      </c>
      <c r="Y1557" t="s">
        <v>67</v>
      </c>
      <c r="Z1557">
        <v>-1.02</v>
      </c>
      <c r="AA1557" t="s">
        <v>65</v>
      </c>
      <c r="AB1557" t="s">
        <v>92</v>
      </c>
      <c r="AC1557">
        <v>-2.04</v>
      </c>
      <c r="AD1557">
        <v>2021</v>
      </c>
      <c r="AE1557">
        <v>62.6</v>
      </c>
      <c r="AF1557">
        <v>125</v>
      </c>
      <c r="AG1557" t="s">
        <v>93</v>
      </c>
      <c r="AH1557" t="s">
        <v>66</v>
      </c>
      <c r="AI1557">
        <v>1536</v>
      </c>
      <c r="AJ1557">
        <v>3.39</v>
      </c>
      <c r="AK1557" t="s">
        <v>109</v>
      </c>
      <c r="AL1557">
        <v>458043</v>
      </c>
      <c r="AM1557" t="s">
        <v>1624</v>
      </c>
      <c r="AN1557" t="s">
        <v>67</v>
      </c>
      <c r="AO1557" t="s">
        <v>123</v>
      </c>
      <c r="AP1557" t="s">
        <v>124</v>
      </c>
      <c r="AQ1557" t="s">
        <v>68</v>
      </c>
      <c r="AR1557" t="s">
        <v>93</v>
      </c>
      <c r="AS1557" t="s">
        <v>67</v>
      </c>
      <c r="AT1557" t="s">
        <v>146</v>
      </c>
      <c r="AU1557" t="s">
        <v>125</v>
      </c>
      <c r="AV1557" t="s">
        <v>67</v>
      </c>
      <c r="AW1557" t="s">
        <v>126</v>
      </c>
      <c r="AX1557" t="s">
        <v>594</v>
      </c>
      <c r="AY1557" t="s">
        <v>110</v>
      </c>
      <c r="AZ1557">
        <v>385</v>
      </c>
      <c r="BA1557" t="s">
        <v>67</v>
      </c>
      <c r="BB1557">
        <v>0</v>
      </c>
      <c r="BC1557">
        <v>0.71</v>
      </c>
      <c r="BD1557">
        <v>2</v>
      </c>
      <c r="BE1557">
        <v>2</v>
      </c>
      <c r="BF1557" t="s">
        <v>70</v>
      </c>
      <c r="BG1557" t="s">
        <v>128</v>
      </c>
      <c r="BH1557" t="s">
        <v>1352</v>
      </c>
      <c r="BI1557" t="s">
        <v>67</v>
      </c>
      <c r="BJ1557" t="s">
        <v>147</v>
      </c>
      <c r="BK1557" t="s">
        <v>67</v>
      </c>
      <c r="BL1557" t="s">
        <v>130</v>
      </c>
      <c r="BM1557" t="s">
        <v>67</v>
      </c>
      <c r="BN1557">
        <v>129.4</v>
      </c>
      <c r="BO1557">
        <v>0.79</v>
      </c>
      <c r="BP1557">
        <v>5.7</v>
      </c>
      <c r="BQ1557" t="s">
        <v>190</v>
      </c>
      <c r="BR1557" t="s">
        <v>139</v>
      </c>
      <c r="BS1557" t="s">
        <v>133</v>
      </c>
      <c r="BT1557" t="s">
        <v>98</v>
      </c>
      <c r="BU1557">
        <v>-1.25</v>
      </c>
      <c r="BV1557">
        <v>-1</v>
      </c>
    </row>
    <row r="1558" spans="1:74" x14ac:dyDescent="0.25">
      <c r="A1558" t="s">
        <v>286</v>
      </c>
      <c r="B1558" t="s">
        <v>171</v>
      </c>
      <c r="C1558" t="s">
        <v>104</v>
      </c>
      <c r="D1558">
        <v>2.6</v>
      </c>
      <c r="E1558">
        <v>0.13</v>
      </c>
      <c r="F1558" t="s">
        <v>67</v>
      </c>
      <c r="G1558" t="s">
        <v>111</v>
      </c>
      <c r="H1558">
        <v>199</v>
      </c>
      <c r="I1558">
        <v>1.1299999999999999</v>
      </c>
      <c r="J1558" t="s">
        <v>106</v>
      </c>
      <c r="K1558" t="s">
        <v>67</v>
      </c>
      <c r="L1558">
        <v>0</v>
      </c>
      <c r="M1558" t="s">
        <v>116</v>
      </c>
      <c r="N1558" t="s">
        <v>107</v>
      </c>
      <c r="O1558">
        <v>-1.2</v>
      </c>
      <c r="P1558">
        <v>-1.47</v>
      </c>
      <c r="Q1558">
        <v>-1.28</v>
      </c>
      <c r="R1558" t="s">
        <v>142</v>
      </c>
      <c r="S1558">
        <v>5.4</v>
      </c>
      <c r="T1558" t="s">
        <v>65</v>
      </c>
      <c r="U1558" t="s">
        <v>1623</v>
      </c>
      <c r="V1558" t="s">
        <v>108</v>
      </c>
      <c r="W1558" t="s">
        <v>286</v>
      </c>
      <c r="X1558">
        <v>0.15</v>
      </c>
      <c r="Y1558" t="s">
        <v>67</v>
      </c>
      <c r="Z1558">
        <v>-1.02</v>
      </c>
      <c r="AA1558" t="s">
        <v>65</v>
      </c>
      <c r="AB1558" t="s">
        <v>92</v>
      </c>
      <c r="AC1558">
        <v>-1.47</v>
      </c>
      <c r="AD1558">
        <v>2021</v>
      </c>
      <c r="AE1558">
        <v>172.1</v>
      </c>
      <c r="AF1558">
        <v>344</v>
      </c>
      <c r="AG1558" t="s">
        <v>93</v>
      </c>
      <c r="AH1558" t="s">
        <v>66</v>
      </c>
      <c r="AI1558">
        <v>1536</v>
      </c>
      <c r="AJ1558">
        <v>0.5</v>
      </c>
      <c r="AK1558" t="s">
        <v>109</v>
      </c>
      <c r="AL1558">
        <v>458044</v>
      </c>
      <c r="AM1558" t="s">
        <v>1624</v>
      </c>
      <c r="AN1558" t="s">
        <v>67</v>
      </c>
      <c r="AO1558" t="s">
        <v>123</v>
      </c>
      <c r="AP1558" t="s">
        <v>124</v>
      </c>
      <c r="AQ1558" t="s">
        <v>68</v>
      </c>
      <c r="AR1558" t="s">
        <v>93</v>
      </c>
      <c r="AS1558" t="s">
        <v>67</v>
      </c>
      <c r="AT1558" t="s">
        <v>146</v>
      </c>
      <c r="AU1558" t="s">
        <v>125</v>
      </c>
      <c r="AV1558" t="s">
        <v>67</v>
      </c>
      <c r="AW1558" t="s">
        <v>126</v>
      </c>
      <c r="AX1558" t="s">
        <v>594</v>
      </c>
      <c r="AY1558" t="s">
        <v>110</v>
      </c>
      <c r="AZ1558">
        <v>542</v>
      </c>
      <c r="BA1558" t="s">
        <v>67</v>
      </c>
      <c r="BB1558">
        <v>0</v>
      </c>
      <c r="BC1558">
        <v>0.19</v>
      </c>
      <c r="BD1558">
        <v>2</v>
      </c>
      <c r="BE1558">
        <v>2</v>
      </c>
      <c r="BF1558" t="s">
        <v>128</v>
      </c>
      <c r="BG1558" t="s">
        <v>128</v>
      </c>
      <c r="BH1558" t="s">
        <v>1352</v>
      </c>
      <c r="BI1558" t="s">
        <v>67</v>
      </c>
      <c r="BJ1558" t="s">
        <v>147</v>
      </c>
      <c r="BK1558" t="s">
        <v>67</v>
      </c>
      <c r="BL1558" t="s">
        <v>130</v>
      </c>
      <c r="BM1558" t="s">
        <v>67</v>
      </c>
      <c r="BN1558">
        <v>25.28</v>
      </c>
      <c r="BO1558">
        <v>0.22</v>
      </c>
      <c r="BP1558">
        <v>1.5</v>
      </c>
      <c r="BQ1558" t="s">
        <v>148</v>
      </c>
      <c r="BR1558" t="s">
        <v>1625</v>
      </c>
      <c r="BS1558" t="s">
        <v>133</v>
      </c>
      <c r="BT1558" t="s">
        <v>98</v>
      </c>
      <c r="BU1558">
        <v>-1.25</v>
      </c>
      <c r="BV1558">
        <v>-1</v>
      </c>
    </row>
    <row r="1559" spans="1:74" x14ac:dyDescent="0.25">
      <c r="A1559" t="s">
        <v>115</v>
      </c>
      <c r="B1559" t="s">
        <v>115</v>
      </c>
      <c r="C1559" t="s">
        <v>115</v>
      </c>
      <c r="D1559">
        <v>0.4</v>
      </c>
      <c r="E1559" t="s">
        <v>67</v>
      </c>
      <c r="F1559" t="s">
        <v>67</v>
      </c>
      <c r="G1559" t="s">
        <v>111</v>
      </c>
      <c r="H1559">
        <v>199</v>
      </c>
      <c r="I1559">
        <v>1.1299999999999999</v>
      </c>
      <c r="J1559" t="s">
        <v>106</v>
      </c>
      <c r="K1559" t="s">
        <v>67</v>
      </c>
      <c r="L1559" t="s">
        <v>67</v>
      </c>
      <c r="M1559" t="s">
        <v>116</v>
      </c>
      <c r="N1559" t="s">
        <v>117</v>
      </c>
      <c r="O1559">
        <v>-1.4</v>
      </c>
      <c r="P1559" t="s">
        <v>67</v>
      </c>
      <c r="Q1559" t="s">
        <v>67</v>
      </c>
      <c r="R1559" t="s">
        <v>72</v>
      </c>
      <c r="S1559" t="s">
        <v>67</v>
      </c>
      <c r="T1559" t="s">
        <v>65</v>
      </c>
      <c r="U1559" t="s">
        <v>1626</v>
      </c>
      <c r="V1559" t="s">
        <v>119</v>
      </c>
      <c r="W1559" t="s">
        <v>115</v>
      </c>
      <c r="X1559">
        <v>0.5</v>
      </c>
      <c r="Y1559">
        <v>0.5</v>
      </c>
      <c r="Z1559" t="s">
        <v>67</v>
      </c>
      <c r="AA1559" t="s">
        <v>120</v>
      </c>
      <c r="AB1559" t="s">
        <v>92</v>
      </c>
      <c r="AC1559" t="s">
        <v>67</v>
      </c>
      <c r="AD1559">
        <v>2021</v>
      </c>
      <c r="AE1559">
        <v>29.7</v>
      </c>
      <c r="AF1559">
        <v>59</v>
      </c>
      <c r="AG1559" t="s">
        <v>93</v>
      </c>
      <c r="AH1559" t="s">
        <v>66</v>
      </c>
      <c r="AI1559" t="s">
        <v>67</v>
      </c>
      <c r="AJ1559" t="s">
        <v>67</v>
      </c>
      <c r="AK1559" t="s">
        <v>109</v>
      </c>
      <c r="AL1559">
        <v>458045</v>
      </c>
      <c r="AM1559" t="s">
        <v>1627</v>
      </c>
      <c r="AN1559" t="s">
        <v>893</v>
      </c>
      <c r="AO1559" t="s">
        <v>123</v>
      </c>
      <c r="AP1559" t="s">
        <v>124</v>
      </c>
      <c r="AQ1559" t="s">
        <v>68</v>
      </c>
      <c r="AR1559" t="s">
        <v>93</v>
      </c>
      <c r="AS1559" t="s">
        <v>67</v>
      </c>
      <c r="AT1559" t="s">
        <v>67</v>
      </c>
      <c r="AU1559" t="s">
        <v>125</v>
      </c>
      <c r="AV1559" t="s">
        <v>67</v>
      </c>
      <c r="AW1559" t="s">
        <v>126</v>
      </c>
      <c r="AX1559" t="s">
        <v>194</v>
      </c>
      <c r="AY1559" t="s">
        <v>110</v>
      </c>
      <c r="AZ1559" t="s">
        <v>67</v>
      </c>
      <c r="BA1559" t="s">
        <v>67</v>
      </c>
      <c r="BB1559">
        <v>0</v>
      </c>
      <c r="BC1559" t="s">
        <v>67</v>
      </c>
      <c r="BD1559" t="s">
        <v>67</v>
      </c>
      <c r="BE1559" t="s">
        <v>67</v>
      </c>
      <c r="BF1559" t="s">
        <v>70</v>
      </c>
      <c r="BG1559" t="s">
        <v>99</v>
      </c>
      <c r="BH1559" t="s">
        <v>1352</v>
      </c>
      <c r="BI1559" t="s">
        <v>67</v>
      </c>
      <c r="BJ1559" t="s">
        <v>147</v>
      </c>
      <c r="BK1559" t="s">
        <v>67</v>
      </c>
      <c r="BL1559" t="s">
        <v>97</v>
      </c>
      <c r="BM1559">
        <v>14.85</v>
      </c>
      <c r="BN1559">
        <v>14.86</v>
      </c>
      <c r="BO1559" t="s">
        <v>67</v>
      </c>
      <c r="BP1559">
        <v>1.5</v>
      </c>
      <c r="BQ1559" t="s">
        <v>148</v>
      </c>
      <c r="BR1559" t="s">
        <v>1402</v>
      </c>
      <c r="BS1559" t="s">
        <v>133</v>
      </c>
      <c r="BT1559" t="s">
        <v>98</v>
      </c>
      <c r="BU1559">
        <v>-1.25</v>
      </c>
      <c r="BV1559">
        <v>-1</v>
      </c>
    </row>
    <row r="1560" spans="1:74" x14ac:dyDescent="0.25">
      <c r="A1560" t="s">
        <v>115</v>
      </c>
      <c r="B1560" t="s">
        <v>115</v>
      </c>
      <c r="C1560" t="s">
        <v>115</v>
      </c>
      <c r="D1560">
        <v>1.1000000000000001</v>
      </c>
      <c r="E1560">
        <v>0.14000000000000001</v>
      </c>
      <c r="F1560" t="s">
        <v>67</v>
      </c>
      <c r="G1560" t="s">
        <v>111</v>
      </c>
      <c r="H1560">
        <v>199</v>
      </c>
      <c r="I1560">
        <v>1.1299999999999999</v>
      </c>
      <c r="J1560" t="s">
        <v>106</v>
      </c>
      <c r="K1560" t="s">
        <v>67</v>
      </c>
      <c r="L1560">
        <v>0</v>
      </c>
      <c r="M1560" t="s">
        <v>116</v>
      </c>
      <c r="N1560" t="s">
        <v>107</v>
      </c>
      <c r="O1560">
        <v>-1.4</v>
      </c>
      <c r="P1560">
        <v>-1.59</v>
      </c>
      <c r="Q1560">
        <v>-1.38</v>
      </c>
      <c r="R1560" t="s">
        <v>72</v>
      </c>
      <c r="S1560">
        <v>8.1</v>
      </c>
      <c r="T1560" t="s">
        <v>65</v>
      </c>
      <c r="U1560" t="s">
        <v>1628</v>
      </c>
      <c r="V1560" t="s">
        <v>108</v>
      </c>
      <c r="W1560" t="s">
        <v>115</v>
      </c>
      <c r="X1560">
        <v>0.16</v>
      </c>
      <c r="Y1560" t="s">
        <v>67</v>
      </c>
      <c r="Z1560">
        <v>-1</v>
      </c>
      <c r="AA1560" t="s">
        <v>65</v>
      </c>
      <c r="AB1560" t="s">
        <v>92</v>
      </c>
      <c r="AC1560">
        <v>-1.59</v>
      </c>
      <c r="AD1560">
        <v>2021</v>
      </c>
      <c r="AE1560">
        <v>72.8</v>
      </c>
      <c r="AF1560">
        <v>146</v>
      </c>
      <c r="AG1560" t="s">
        <v>93</v>
      </c>
      <c r="AH1560" t="s">
        <v>66</v>
      </c>
      <c r="AI1560">
        <v>1536</v>
      </c>
      <c r="AJ1560">
        <v>0.59</v>
      </c>
      <c r="AK1560" t="s">
        <v>109</v>
      </c>
      <c r="AL1560">
        <v>458046</v>
      </c>
      <c r="AM1560" t="s">
        <v>1627</v>
      </c>
      <c r="AN1560" t="s">
        <v>67</v>
      </c>
      <c r="AO1560" t="s">
        <v>123</v>
      </c>
      <c r="AP1560" t="s">
        <v>124</v>
      </c>
      <c r="AQ1560" t="s">
        <v>68</v>
      </c>
      <c r="AR1560" t="s">
        <v>93</v>
      </c>
      <c r="AS1560" t="s">
        <v>67</v>
      </c>
      <c r="AT1560" t="s">
        <v>146</v>
      </c>
      <c r="AU1560" t="s">
        <v>125</v>
      </c>
      <c r="AV1560" t="s">
        <v>67</v>
      </c>
      <c r="AW1560" t="s">
        <v>126</v>
      </c>
      <c r="AX1560" t="s">
        <v>194</v>
      </c>
      <c r="AY1560" t="s">
        <v>110</v>
      </c>
      <c r="AZ1560">
        <v>1059</v>
      </c>
      <c r="BA1560" t="s">
        <v>67</v>
      </c>
      <c r="BB1560">
        <v>0</v>
      </c>
      <c r="BC1560">
        <v>0.21</v>
      </c>
      <c r="BD1560">
        <v>3.3</v>
      </c>
      <c r="BE1560">
        <v>3.3</v>
      </c>
      <c r="BF1560" t="s">
        <v>70</v>
      </c>
      <c r="BG1560" t="s">
        <v>99</v>
      </c>
      <c r="BH1560" t="s">
        <v>1352</v>
      </c>
      <c r="BI1560" t="s">
        <v>67</v>
      </c>
      <c r="BJ1560" t="s">
        <v>147</v>
      </c>
      <c r="BK1560" t="s">
        <v>67</v>
      </c>
      <c r="BL1560" t="s">
        <v>97</v>
      </c>
      <c r="BM1560" t="s">
        <v>67</v>
      </c>
      <c r="BN1560">
        <v>11.52</v>
      </c>
      <c r="BO1560">
        <v>0.34</v>
      </c>
      <c r="BP1560">
        <v>1.5</v>
      </c>
      <c r="BQ1560" t="s">
        <v>148</v>
      </c>
      <c r="BR1560" t="s">
        <v>1402</v>
      </c>
      <c r="BS1560" t="s">
        <v>133</v>
      </c>
      <c r="BT1560" t="s">
        <v>98</v>
      </c>
      <c r="BU1560">
        <v>-1.25</v>
      </c>
      <c r="BV1560">
        <v>-1</v>
      </c>
    </row>
    <row r="1561" spans="1:74" x14ac:dyDescent="0.25">
      <c r="A1561" t="s">
        <v>140</v>
      </c>
      <c r="B1561" t="s">
        <v>103</v>
      </c>
      <c r="C1561" t="s">
        <v>141</v>
      </c>
      <c r="D1561">
        <v>0.3</v>
      </c>
      <c r="E1561">
        <v>7.0000000000000007E-2</v>
      </c>
      <c r="F1561" t="s">
        <v>67</v>
      </c>
      <c r="G1561" t="s">
        <v>73</v>
      </c>
      <c r="H1561">
        <v>199</v>
      </c>
      <c r="I1561">
        <v>1.1299999999999999</v>
      </c>
      <c r="J1561" t="s">
        <v>112</v>
      </c>
      <c r="K1561" t="s">
        <v>67</v>
      </c>
      <c r="L1561">
        <v>0</v>
      </c>
      <c r="M1561" t="s">
        <v>116</v>
      </c>
      <c r="N1561" t="s">
        <v>160</v>
      </c>
      <c r="O1561">
        <v>-0.6</v>
      </c>
      <c r="P1561">
        <v>-1.49</v>
      </c>
      <c r="Q1561">
        <v>-1.3</v>
      </c>
      <c r="R1561" t="s">
        <v>142</v>
      </c>
      <c r="S1561">
        <v>4.0999999999999996</v>
      </c>
      <c r="T1561" t="s">
        <v>65</v>
      </c>
      <c r="U1561" t="s">
        <v>1629</v>
      </c>
      <c r="V1561" t="s">
        <v>144</v>
      </c>
      <c r="W1561" t="s">
        <v>140</v>
      </c>
      <c r="X1561">
        <v>0.08</v>
      </c>
      <c r="Y1561" t="s">
        <v>67</v>
      </c>
      <c r="Z1561">
        <v>-1.01</v>
      </c>
      <c r="AA1561" t="s">
        <v>65</v>
      </c>
      <c r="AB1561" t="s">
        <v>100</v>
      </c>
      <c r="AC1561">
        <v>-1.49</v>
      </c>
      <c r="AD1561">
        <v>2021</v>
      </c>
      <c r="AE1561">
        <v>41.9</v>
      </c>
      <c r="AF1561">
        <v>84</v>
      </c>
      <c r="AG1561" t="s">
        <v>93</v>
      </c>
      <c r="AH1561" t="s">
        <v>66</v>
      </c>
      <c r="AI1561">
        <v>1536</v>
      </c>
      <c r="AJ1561">
        <v>0.27</v>
      </c>
      <c r="AK1561" t="s">
        <v>109</v>
      </c>
      <c r="AL1561">
        <v>458047</v>
      </c>
      <c r="AM1561" t="s">
        <v>1630</v>
      </c>
      <c r="AN1561" t="s">
        <v>67</v>
      </c>
      <c r="AO1561" t="s">
        <v>123</v>
      </c>
      <c r="AP1561" t="s">
        <v>124</v>
      </c>
      <c r="AQ1561" t="s">
        <v>68</v>
      </c>
      <c r="AR1561" t="s">
        <v>93</v>
      </c>
      <c r="AS1561" t="s">
        <v>67</v>
      </c>
      <c r="AT1561" t="s">
        <v>146</v>
      </c>
      <c r="AU1561" t="s">
        <v>125</v>
      </c>
      <c r="AV1561" t="s">
        <v>67</v>
      </c>
      <c r="AW1561" t="s">
        <v>126</v>
      </c>
      <c r="AX1561" t="s">
        <v>281</v>
      </c>
      <c r="AY1561" t="s">
        <v>110</v>
      </c>
      <c r="AZ1561">
        <v>356</v>
      </c>
      <c r="BA1561" t="s">
        <v>67</v>
      </c>
      <c r="BB1561">
        <v>0</v>
      </c>
      <c r="BC1561">
        <v>0.19</v>
      </c>
      <c r="BD1561">
        <v>1.6</v>
      </c>
      <c r="BE1561">
        <v>1.6</v>
      </c>
      <c r="BF1561" t="s">
        <v>128</v>
      </c>
      <c r="BG1561" t="s">
        <v>128</v>
      </c>
      <c r="BH1561" t="s">
        <v>1352</v>
      </c>
      <c r="BI1561" t="s">
        <v>67</v>
      </c>
      <c r="BJ1561" t="s">
        <v>147</v>
      </c>
      <c r="BK1561" t="s">
        <v>67</v>
      </c>
      <c r="BL1561" t="s">
        <v>130</v>
      </c>
      <c r="BM1561" t="s">
        <v>67</v>
      </c>
      <c r="BN1561">
        <v>3.31</v>
      </c>
      <c r="BO1561">
        <v>0.24</v>
      </c>
      <c r="BP1561">
        <v>0.8</v>
      </c>
      <c r="BQ1561" t="s">
        <v>148</v>
      </c>
      <c r="BR1561" t="s">
        <v>1631</v>
      </c>
      <c r="BS1561" t="s">
        <v>133</v>
      </c>
      <c r="BT1561" t="s">
        <v>98</v>
      </c>
      <c r="BU1561">
        <v>-1.25</v>
      </c>
      <c r="BV1561">
        <v>-1</v>
      </c>
    </row>
    <row r="1562" spans="1:74" x14ac:dyDescent="0.25">
      <c r="A1562" t="s">
        <v>140</v>
      </c>
      <c r="B1562" t="s">
        <v>103</v>
      </c>
      <c r="C1562" t="s">
        <v>141</v>
      </c>
      <c r="D1562">
        <v>1</v>
      </c>
      <c r="E1562">
        <v>0.05</v>
      </c>
      <c r="F1562" t="s">
        <v>67</v>
      </c>
      <c r="G1562" t="s">
        <v>88</v>
      </c>
      <c r="H1562">
        <v>199</v>
      </c>
      <c r="I1562">
        <v>1.1299999999999999</v>
      </c>
      <c r="J1562" t="s">
        <v>106</v>
      </c>
      <c r="K1562" t="s">
        <v>67</v>
      </c>
      <c r="L1562">
        <v>0</v>
      </c>
      <c r="M1562" t="s">
        <v>116</v>
      </c>
      <c r="N1562" t="s">
        <v>107</v>
      </c>
      <c r="O1562">
        <v>-0.6</v>
      </c>
      <c r="P1562">
        <v>-1.34</v>
      </c>
      <c r="Q1562">
        <v>-1.1599999999999999</v>
      </c>
      <c r="R1562" t="s">
        <v>142</v>
      </c>
      <c r="S1562">
        <v>4</v>
      </c>
      <c r="T1562" t="s">
        <v>65</v>
      </c>
      <c r="U1562" t="s">
        <v>1629</v>
      </c>
      <c r="V1562" t="s">
        <v>108</v>
      </c>
      <c r="W1562" t="s">
        <v>140</v>
      </c>
      <c r="X1562">
        <v>0.06</v>
      </c>
      <c r="Y1562" t="s">
        <v>67</v>
      </c>
      <c r="Z1562">
        <v>-0.99</v>
      </c>
      <c r="AA1562" t="s">
        <v>65</v>
      </c>
      <c r="AB1562" t="s">
        <v>92</v>
      </c>
      <c r="AC1562">
        <v>-1.34</v>
      </c>
      <c r="AD1562">
        <v>2021</v>
      </c>
      <c r="AE1562">
        <v>120.8</v>
      </c>
      <c r="AF1562">
        <v>242</v>
      </c>
      <c r="AG1562" t="s">
        <v>93</v>
      </c>
      <c r="AH1562" t="s">
        <v>66</v>
      </c>
      <c r="AI1562">
        <v>1536</v>
      </c>
      <c r="AJ1562">
        <v>0.14000000000000001</v>
      </c>
      <c r="AK1562" t="s">
        <v>109</v>
      </c>
      <c r="AL1562">
        <v>458048</v>
      </c>
      <c r="AM1562" t="s">
        <v>1537</v>
      </c>
      <c r="AN1562" t="s">
        <v>67</v>
      </c>
      <c r="AO1562" t="s">
        <v>123</v>
      </c>
      <c r="AP1562" t="s">
        <v>124</v>
      </c>
      <c r="AQ1562" t="s">
        <v>68</v>
      </c>
      <c r="AR1562" t="s">
        <v>93</v>
      </c>
      <c r="AS1562" t="s">
        <v>67</v>
      </c>
      <c r="AT1562" t="s">
        <v>146</v>
      </c>
      <c r="AU1562" t="s">
        <v>125</v>
      </c>
      <c r="AV1562" t="s">
        <v>67</v>
      </c>
      <c r="AW1562" t="s">
        <v>126</v>
      </c>
      <c r="AX1562" t="s">
        <v>294</v>
      </c>
      <c r="AY1562" t="s">
        <v>110</v>
      </c>
      <c r="AZ1562">
        <v>351</v>
      </c>
      <c r="BA1562" t="s">
        <v>67</v>
      </c>
      <c r="BB1562">
        <v>0</v>
      </c>
      <c r="BC1562">
        <v>0.18</v>
      </c>
      <c r="BD1562">
        <v>1.6</v>
      </c>
      <c r="BE1562">
        <v>1.6</v>
      </c>
      <c r="BF1562" t="s">
        <v>70</v>
      </c>
      <c r="BG1562" t="s">
        <v>99</v>
      </c>
      <c r="BH1562" t="s">
        <v>1352</v>
      </c>
      <c r="BI1562" t="s">
        <v>67</v>
      </c>
      <c r="BJ1562" t="s">
        <v>147</v>
      </c>
      <c r="BK1562" t="s">
        <v>67</v>
      </c>
      <c r="BL1562" t="s">
        <v>97</v>
      </c>
      <c r="BM1562" t="s">
        <v>67</v>
      </c>
      <c r="BN1562">
        <v>6.83</v>
      </c>
      <c r="BO1562">
        <v>0.09</v>
      </c>
      <c r="BP1562">
        <v>0.8</v>
      </c>
      <c r="BQ1562" t="s">
        <v>148</v>
      </c>
      <c r="BR1562" t="s">
        <v>1365</v>
      </c>
      <c r="BS1562" t="s">
        <v>133</v>
      </c>
      <c r="BT1562" t="s">
        <v>98</v>
      </c>
      <c r="BU1562">
        <v>-1.25</v>
      </c>
      <c r="BV1562">
        <v>-1</v>
      </c>
    </row>
    <row r="1563" spans="1:74" x14ac:dyDescent="0.25">
      <c r="A1563" t="s">
        <v>140</v>
      </c>
      <c r="B1563" t="s">
        <v>103</v>
      </c>
      <c r="C1563" t="s">
        <v>141</v>
      </c>
      <c r="D1563">
        <v>2.4</v>
      </c>
      <c r="E1563">
        <v>0.21</v>
      </c>
      <c r="F1563" t="s">
        <v>67</v>
      </c>
      <c r="G1563" t="s">
        <v>88</v>
      </c>
      <c r="H1563">
        <v>199</v>
      </c>
      <c r="I1563">
        <v>1.1299999999999999</v>
      </c>
      <c r="J1563" t="s">
        <v>106</v>
      </c>
      <c r="K1563" t="s">
        <v>67</v>
      </c>
      <c r="L1563">
        <v>0</v>
      </c>
      <c r="M1563" t="s">
        <v>116</v>
      </c>
      <c r="N1563" t="s">
        <v>107</v>
      </c>
      <c r="O1563">
        <v>-0.6</v>
      </c>
      <c r="P1563">
        <v>-1.6</v>
      </c>
      <c r="Q1563">
        <v>-1.28</v>
      </c>
      <c r="R1563" t="s">
        <v>142</v>
      </c>
      <c r="S1563">
        <v>4.7</v>
      </c>
      <c r="T1563" t="s">
        <v>65</v>
      </c>
      <c r="U1563" t="s">
        <v>1629</v>
      </c>
      <c r="V1563" t="s">
        <v>108</v>
      </c>
      <c r="W1563" t="s">
        <v>140</v>
      </c>
      <c r="X1563">
        <v>0.24</v>
      </c>
      <c r="Y1563" t="s">
        <v>67</v>
      </c>
      <c r="Z1563">
        <v>-1</v>
      </c>
      <c r="AA1563" t="s">
        <v>65</v>
      </c>
      <c r="AB1563" t="s">
        <v>92</v>
      </c>
      <c r="AC1563">
        <v>-1.6</v>
      </c>
      <c r="AD1563">
        <v>2021</v>
      </c>
      <c r="AE1563">
        <v>157.30000000000001</v>
      </c>
      <c r="AF1563">
        <v>315</v>
      </c>
      <c r="AG1563" t="s">
        <v>93</v>
      </c>
      <c r="AH1563" t="s">
        <v>66</v>
      </c>
      <c r="AI1563">
        <v>1536</v>
      </c>
      <c r="AJ1563">
        <v>0.57999999999999996</v>
      </c>
      <c r="AK1563" t="s">
        <v>109</v>
      </c>
      <c r="AL1563">
        <v>458049</v>
      </c>
      <c r="AM1563" t="s">
        <v>1537</v>
      </c>
      <c r="AN1563" t="s">
        <v>67</v>
      </c>
      <c r="AO1563" t="s">
        <v>123</v>
      </c>
      <c r="AP1563" t="s">
        <v>124</v>
      </c>
      <c r="AQ1563" t="s">
        <v>68</v>
      </c>
      <c r="AR1563" t="s">
        <v>93</v>
      </c>
      <c r="AS1563" t="s">
        <v>67</v>
      </c>
      <c r="AT1563" t="s">
        <v>146</v>
      </c>
      <c r="AU1563" t="s">
        <v>125</v>
      </c>
      <c r="AV1563" t="s">
        <v>67</v>
      </c>
      <c r="AW1563" t="s">
        <v>126</v>
      </c>
      <c r="AX1563" t="s">
        <v>294</v>
      </c>
      <c r="AY1563" t="s">
        <v>110</v>
      </c>
      <c r="AZ1563">
        <v>352</v>
      </c>
      <c r="BA1563" t="s">
        <v>67</v>
      </c>
      <c r="BB1563">
        <v>0</v>
      </c>
      <c r="BC1563">
        <v>0.32</v>
      </c>
      <c r="BD1563">
        <v>1.6</v>
      </c>
      <c r="BE1563">
        <v>1.6</v>
      </c>
      <c r="BF1563" t="s">
        <v>128</v>
      </c>
      <c r="BG1563" t="s">
        <v>128</v>
      </c>
      <c r="BH1563" t="s">
        <v>1352</v>
      </c>
      <c r="BI1563" t="s">
        <v>67</v>
      </c>
      <c r="BJ1563" t="s">
        <v>147</v>
      </c>
      <c r="BK1563" t="s">
        <v>67</v>
      </c>
      <c r="BL1563" t="s">
        <v>130</v>
      </c>
      <c r="BM1563" t="s">
        <v>67</v>
      </c>
      <c r="BN1563">
        <v>37.340000000000003</v>
      </c>
      <c r="BO1563">
        <v>0.35</v>
      </c>
      <c r="BP1563">
        <v>1.5</v>
      </c>
      <c r="BQ1563" t="s">
        <v>148</v>
      </c>
      <c r="BR1563" t="s">
        <v>1632</v>
      </c>
      <c r="BS1563" t="s">
        <v>133</v>
      </c>
      <c r="BT1563" t="s">
        <v>98</v>
      </c>
      <c r="BU1563">
        <v>-1.25</v>
      </c>
      <c r="BV1563">
        <v>-1</v>
      </c>
    </row>
    <row r="1564" spans="1:74" x14ac:dyDescent="0.25">
      <c r="A1564" t="s">
        <v>140</v>
      </c>
      <c r="B1564" t="s">
        <v>103</v>
      </c>
      <c r="C1564" t="s">
        <v>141</v>
      </c>
      <c r="D1564">
        <v>3</v>
      </c>
      <c r="E1564">
        <v>0.25</v>
      </c>
      <c r="F1564" t="s">
        <v>67</v>
      </c>
      <c r="G1564" t="s">
        <v>88</v>
      </c>
      <c r="H1564">
        <v>199</v>
      </c>
      <c r="I1564">
        <v>1.1299999999999999</v>
      </c>
      <c r="J1564" t="s">
        <v>106</v>
      </c>
      <c r="K1564" t="s">
        <v>67</v>
      </c>
      <c r="L1564">
        <v>0</v>
      </c>
      <c r="M1564" t="s">
        <v>116</v>
      </c>
      <c r="N1564" t="s">
        <v>107</v>
      </c>
      <c r="O1564">
        <v>-0.6</v>
      </c>
      <c r="P1564">
        <v>-1.62</v>
      </c>
      <c r="Q1564">
        <v>-1.31</v>
      </c>
      <c r="R1564" t="s">
        <v>142</v>
      </c>
      <c r="S1564">
        <v>4.8</v>
      </c>
      <c r="T1564" t="s">
        <v>65</v>
      </c>
      <c r="U1564" t="s">
        <v>1629</v>
      </c>
      <c r="V1564" t="s">
        <v>108</v>
      </c>
      <c r="W1564" t="s">
        <v>140</v>
      </c>
      <c r="X1564">
        <v>0.28000000000000003</v>
      </c>
      <c r="Y1564" t="s">
        <v>67</v>
      </c>
      <c r="Z1564">
        <v>-1.01</v>
      </c>
      <c r="AA1564" t="s">
        <v>65</v>
      </c>
      <c r="AB1564" t="s">
        <v>92</v>
      </c>
      <c r="AC1564">
        <v>-1.62</v>
      </c>
      <c r="AD1564">
        <v>2021</v>
      </c>
      <c r="AE1564">
        <v>186.3</v>
      </c>
      <c r="AF1564">
        <v>373</v>
      </c>
      <c r="AG1564" t="s">
        <v>93</v>
      </c>
      <c r="AH1564" t="s">
        <v>66</v>
      </c>
      <c r="AI1564">
        <v>1536</v>
      </c>
      <c r="AJ1564">
        <v>0.64</v>
      </c>
      <c r="AK1564" t="s">
        <v>109</v>
      </c>
      <c r="AL1564">
        <v>458050</v>
      </c>
      <c r="AM1564" t="s">
        <v>1537</v>
      </c>
      <c r="AN1564" t="s">
        <v>67</v>
      </c>
      <c r="AO1564" t="s">
        <v>123</v>
      </c>
      <c r="AP1564" t="s">
        <v>124</v>
      </c>
      <c r="AQ1564" t="s">
        <v>68</v>
      </c>
      <c r="AR1564" t="s">
        <v>93</v>
      </c>
      <c r="AS1564" t="s">
        <v>67</v>
      </c>
      <c r="AT1564" t="s">
        <v>146</v>
      </c>
      <c r="AU1564" t="s">
        <v>125</v>
      </c>
      <c r="AV1564" t="s">
        <v>67</v>
      </c>
      <c r="AW1564" t="s">
        <v>126</v>
      </c>
      <c r="AX1564" t="s">
        <v>294</v>
      </c>
      <c r="AY1564" t="s">
        <v>110</v>
      </c>
      <c r="AZ1564">
        <v>353</v>
      </c>
      <c r="BA1564" t="s">
        <v>67</v>
      </c>
      <c r="BB1564">
        <v>0</v>
      </c>
      <c r="BC1564">
        <v>0.31</v>
      </c>
      <c r="BD1564">
        <v>1.6</v>
      </c>
      <c r="BE1564">
        <v>1.6</v>
      </c>
      <c r="BF1564" t="s">
        <v>128</v>
      </c>
      <c r="BG1564" t="s">
        <v>128</v>
      </c>
      <c r="BH1564" t="s">
        <v>1352</v>
      </c>
      <c r="BI1564" t="s">
        <v>67</v>
      </c>
      <c r="BJ1564" t="s">
        <v>147</v>
      </c>
      <c r="BK1564" t="s">
        <v>67</v>
      </c>
      <c r="BL1564" t="s">
        <v>130</v>
      </c>
      <c r="BM1564" t="s">
        <v>67</v>
      </c>
      <c r="BN1564">
        <v>52.63</v>
      </c>
      <c r="BO1564">
        <v>0.37</v>
      </c>
      <c r="BP1564">
        <v>1.6</v>
      </c>
      <c r="BQ1564" t="s">
        <v>148</v>
      </c>
      <c r="BR1564" t="s">
        <v>1632</v>
      </c>
      <c r="BS1564" t="s">
        <v>133</v>
      </c>
      <c r="BT1564" t="s">
        <v>98</v>
      </c>
      <c r="BU1564">
        <v>-1.25</v>
      </c>
      <c r="BV1564">
        <v>-1</v>
      </c>
    </row>
    <row r="1565" spans="1:74" x14ac:dyDescent="0.25">
      <c r="A1565" t="s">
        <v>140</v>
      </c>
      <c r="B1565" t="s">
        <v>103</v>
      </c>
      <c r="C1565" t="s">
        <v>141</v>
      </c>
      <c r="D1565">
        <v>1.4</v>
      </c>
      <c r="E1565">
        <v>0.2</v>
      </c>
      <c r="F1565" t="s">
        <v>67</v>
      </c>
      <c r="G1565" t="s">
        <v>88</v>
      </c>
      <c r="H1565">
        <v>199</v>
      </c>
      <c r="I1565">
        <v>1.1299999999999999</v>
      </c>
      <c r="J1565" t="s">
        <v>106</v>
      </c>
      <c r="K1565" t="s">
        <v>67</v>
      </c>
      <c r="L1565">
        <v>0</v>
      </c>
      <c r="M1565" t="s">
        <v>116</v>
      </c>
      <c r="N1565" t="s">
        <v>107</v>
      </c>
      <c r="O1565">
        <v>-0.6</v>
      </c>
      <c r="P1565">
        <v>-1.49</v>
      </c>
      <c r="Q1565">
        <v>-1.26</v>
      </c>
      <c r="R1565" t="s">
        <v>142</v>
      </c>
      <c r="S1565">
        <v>4.5999999999999996</v>
      </c>
      <c r="T1565" t="s">
        <v>65</v>
      </c>
      <c r="U1565" t="s">
        <v>1629</v>
      </c>
      <c r="V1565" t="s">
        <v>108</v>
      </c>
      <c r="W1565" t="s">
        <v>140</v>
      </c>
      <c r="X1565">
        <v>0.23</v>
      </c>
      <c r="Y1565" t="s">
        <v>67</v>
      </c>
      <c r="Z1565">
        <v>-1.01</v>
      </c>
      <c r="AA1565" t="s">
        <v>65</v>
      </c>
      <c r="AB1565" t="s">
        <v>92</v>
      </c>
      <c r="AC1565">
        <v>-1.49</v>
      </c>
      <c r="AD1565">
        <v>2021</v>
      </c>
      <c r="AE1565">
        <v>102.8</v>
      </c>
      <c r="AF1565">
        <v>206</v>
      </c>
      <c r="AG1565" t="s">
        <v>93</v>
      </c>
      <c r="AH1565" t="s">
        <v>66</v>
      </c>
      <c r="AI1565">
        <v>1536</v>
      </c>
      <c r="AJ1565">
        <v>0.5</v>
      </c>
      <c r="AK1565" t="s">
        <v>109</v>
      </c>
      <c r="AL1565">
        <v>458051</v>
      </c>
      <c r="AM1565" t="s">
        <v>1630</v>
      </c>
      <c r="AN1565" t="s">
        <v>67</v>
      </c>
      <c r="AO1565" t="s">
        <v>123</v>
      </c>
      <c r="AP1565" t="s">
        <v>124</v>
      </c>
      <c r="AQ1565" t="s">
        <v>68</v>
      </c>
      <c r="AR1565" t="s">
        <v>93</v>
      </c>
      <c r="AS1565" t="s">
        <v>67</v>
      </c>
      <c r="AT1565" t="s">
        <v>146</v>
      </c>
      <c r="AU1565" t="s">
        <v>125</v>
      </c>
      <c r="AV1565" t="s">
        <v>67</v>
      </c>
      <c r="AW1565" t="s">
        <v>126</v>
      </c>
      <c r="AX1565" t="s">
        <v>294</v>
      </c>
      <c r="AY1565" t="s">
        <v>110</v>
      </c>
      <c r="AZ1565">
        <v>354</v>
      </c>
      <c r="BA1565" t="s">
        <v>67</v>
      </c>
      <c r="BB1565">
        <v>0</v>
      </c>
      <c r="BC1565">
        <v>0.23</v>
      </c>
      <c r="BD1565">
        <v>1.6</v>
      </c>
      <c r="BE1565">
        <v>1.6</v>
      </c>
      <c r="BF1565" t="s">
        <v>128</v>
      </c>
      <c r="BG1565" t="s">
        <v>128</v>
      </c>
      <c r="BH1565" t="s">
        <v>1352</v>
      </c>
      <c r="BI1565" t="s">
        <v>67</v>
      </c>
      <c r="BJ1565" t="s">
        <v>147</v>
      </c>
      <c r="BK1565" t="s">
        <v>67</v>
      </c>
      <c r="BL1565" t="s">
        <v>130</v>
      </c>
      <c r="BM1565" t="s">
        <v>67</v>
      </c>
      <c r="BN1565">
        <v>23.24</v>
      </c>
      <c r="BO1565">
        <v>0.24</v>
      </c>
      <c r="BP1565">
        <v>1.4</v>
      </c>
      <c r="BQ1565" t="s">
        <v>148</v>
      </c>
      <c r="BR1565" t="s">
        <v>1632</v>
      </c>
      <c r="BS1565" t="s">
        <v>133</v>
      </c>
      <c r="BT1565" t="s">
        <v>98</v>
      </c>
      <c r="BU1565">
        <v>-1.25</v>
      </c>
      <c r="BV1565">
        <v>-1</v>
      </c>
    </row>
    <row r="1566" spans="1:74" x14ac:dyDescent="0.25">
      <c r="A1566" t="s">
        <v>140</v>
      </c>
      <c r="B1566" t="s">
        <v>103</v>
      </c>
      <c r="C1566" t="s">
        <v>141</v>
      </c>
      <c r="D1566">
        <v>2.2999999999999998</v>
      </c>
      <c r="E1566">
        <v>0.15</v>
      </c>
      <c r="F1566" t="s">
        <v>67</v>
      </c>
      <c r="G1566" t="s">
        <v>88</v>
      </c>
      <c r="H1566">
        <v>199</v>
      </c>
      <c r="I1566">
        <v>1.1299999999999999</v>
      </c>
      <c r="J1566" t="s">
        <v>106</v>
      </c>
      <c r="K1566" t="s">
        <v>67</v>
      </c>
      <c r="L1566">
        <v>0</v>
      </c>
      <c r="M1566" t="s">
        <v>116</v>
      </c>
      <c r="N1566" t="s">
        <v>107</v>
      </c>
      <c r="O1566">
        <v>-0.6</v>
      </c>
      <c r="P1566">
        <v>-1.53</v>
      </c>
      <c r="Q1566">
        <v>-1.19</v>
      </c>
      <c r="R1566" t="s">
        <v>142</v>
      </c>
      <c r="S1566">
        <v>4.4000000000000004</v>
      </c>
      <c r="T1566" t="s">
        <v>65</v>
      </c>
      <c r="U1566" t="s">
        <v>1629</v>
      </c>
      <c r="V1566" t="s">
        <v>108</v>
      </c>
      <c r="W1566" t="s">
        <v>140</v>
      </c>
      <c r="X1566">
        <v>0.17</v>
      </c>
      <c r="Y1566" t="s">
        <v>67</v>
      </c>
      <c r="Z1566">
        <v>-1.03</v>
      </c>
      <c r="AA1566" t="s">
        <v>65</v>
      </c>
      <c r="AB1566" t="s">
        <v>92</v>
      </c>
      <c r="AC1566">
        <v>-1.53</v>
      </c>
      <c r="AD1566">
        <v>2021</v>
      </c>
      <c r="AE1566">
        <v>191.4</v>
      </c>
      <c r="AF1566">
        <v>383</v>
      </c>
      <c r="AG1566" t="s">
        <v>93</v>
      </c>
      <c r="AH1566" t="s">
        <v>66</v>
      </c>
      <c r="AI1566">
        <v>1536</v>
      </c>
      <c r="AJ1566">
        <v>0.39</v>
      </c>
      <c r="AK1566" t="s">
        <v>109</v>
      </c>
      <c r="AL1566">
        <v>458052</v>
      </c>
      <c r="AM1566" t="s">
        <v>1630</v>
      </c>
      <c r="AN1566" t="s">
        <v>67</v>
      </c>
      <c r="AO1566" t="s">
        <v>123</v>
      </c>
      <c r="AP1566" t="s">
        <v>124</v>
      </c>
      <c r="AQ1566" t="s">
        <v>68</v>
      </c>
      <c r="AR1566" t="s">
        <v>93</v>
      </c>
      <c r="AS1566" t="s">
        <v>67</v>
      </c>
      <c r="AT1566" t="s">
        <v>146</v>
      </c>
      <c r="AU1566" t="s">
        <v>125</v>
      </c>
      <c r="AV1566" t="s">
        <v>67</v>
      </c>
      <c r="AW1566" t="s">
        <v>126</v>
      </c>
      <c r="AX1566" t="s">
        <v>294</v>
      </c>
      <c r="AY1566" t="s">
        <v>110</v>
      </c>
      <c r="AZ1566">
        <v>355</v>
      </c>
      <c r="BA1566" t="s">
        <v>67</v>
      </c>
      <c r="BB1566">
        <v>0</v>
      </c>
      <c r="BC1566">
        <v>0.34</v>
      </c>
      <c r="BD1566">
        <v>1.6</v>
      </c>
      <c r="BE1566">
        <v>1.6</v>
      </c>
      <c r="BF1566" t="s">
        <v>128</v>
      </c>
      <c r="BG1566" t="s">
        <v>128</v>
      </c>
      <c r="BH1566" t="s">
        <v>1352</v>
      </c>
      <c r="BI1566" t="s">
        <v>67</v>
      </c>
      <c r="BJ1566" t="s">
        <v>147</v>
      </c>
      <c r="BK1566" t="s">
        <v>67</v>
      </c>
      <c r="BL1566" t="s">
        <v>130</v>
      </c>
      <c r="BM1566" t="s">
        <v>67</v>
      </c>
      <c r="BN1566">
        <v>32.450000000000003</v>
      </c>
      <c r="BO1566">
        <v>0.28000000000000003</v>
      </c>
      <c r="BP1566">
        <v>1.2</v>
      </c>
      <c r="BQ1566" t="s">
        <v>148</v>
      </c>
      <c r="BR1566" t="s">
        <v>1631</v>
      </c>
      <c r="BS1566" t="s">
        <v>133</v>
      </c>
      <c r="BT1566" t="s">
        <v>98</v>
      </c>
      <c r="BU1566">
        <v>-1.25</v>
      </c>
      <c r="BV1566">
        <v>-1</v>
      </c>
    </row>
    <row r="1567" spans="1:74" x14ac:dyDescent="0.25">
      <c r="A1567" t="s">
        <v>140</v>
      </c>
      <c r="B1567" t="s">
        <v>103</v>
      </c>
      <c r="C1567" t="s">
        <v>141</v>
      </c>
      <c r="D1567">
        <v>1.2</v>
      </c>
      <c r="E1567">
        <v>7.0000000000000007E-2</v>
      </c>
      <c r="F1567" t="s">
        <v>67</v>
      </c>
      <c r="G1567" t="s">
        <v>88</v>
      </c>
      <c r="H1567">
        <v>199</v>
      </c>
      <c r="I1567">
        <v>1.1299999999999999</v>
      </c>
      <c r="J1567" t="s">
        <v>106</v>
      </c>
      <c r="K1567" t="s">
        <v>67</v>
      </c>
      <c r="L1567">
        <v>0</v>
      </c>
      <c r="M1567" t="s">
        <v>116</v>
      </c>
      <c r="N1567" t="s">
        <v>107</v>
      </c>
      <c r="O1567">
        <v>-0.6</v>
      </c>
      <c r="P1567">
        <v>-1.49</v>
      </c>
      <c r="Q1567">
        <v>-1.3</v>
      </c>
      <c r="R1567" t="s">
        <v>142</v>
      </c>
      <c r="S1567">
        <v>4.0999999999999996</v>
      </c>
      <c r="T1567" t="s">
        <v>65</v>
      </c>
      <c r="U1567" t="s">
        <v>1629</v>
      </c>
      <c r="V1567" t="s">
        <v>108</v>
      </c>
      <c r="W1567" t="s">
        <v>140</v>
      </c>
      <c r="X1567">
        <v>0.08</v>
      </c>
      <c r="Y1567" t="s">
        <v>67</v>
      </c>
      <c r="Z1567">
        <v>-1.01</v>
      </c>
      <c r="AA1567" t="s">
        <v>65</v>
      </c>
      <c r="AB1567" t="s">
        <v>92</v>
      </c>
      <c r="AC1567">
        <v>-1.49</v>
      </c>
      <c r="AD1567">
        <v>2021</v>
      </c>
      <c r="AE1567">
        <v>147.9</v>
      </c>
      <c r="AF1567">
        <v>296</v>
      </c>
      <c r="AG1567" t="s">
        <v>93</v>
      </c>
      <c r="AH1567" t="s">
        <v>66</v>
      </c>
      <c r="AI1567">
        <v>1536</v>
      </c>
      <c r="AJ1567">
        <v>0.27</v>
      </c>
      <c r="AK1567" t="s">
        <v>109</v>
      </c>
      <c r="AL1567">
        <v>458053</v>
      </c>
      <c r="AM1567" t="s">
        <v>1630</v>
      </c>
      <c r="AN1567" t="s">
        <v>67</v>
      </c>
      <c r="AO1567" t="s">
        <v>123</v>
      </c>
      <c r="AP1567" t="s">
        <v>124</v>
      </c>
      <c r="AQ1567" t="s">
        <v>68</v>
      </c>
      <c r="AR1567" t="s">
        <v>93</v>
      </c>
      <c r="AS1567" t="s">
        <v>67</v>
      </c>
      <c r="AT1567" t="s">
        <v>146</v>
      </c>
      <c r="AU1567" t="s">
        <v>125</v>
      </c>
      <c r="AV1567" t="s">
        <v>67</v>
      </c>
      <c r="AW1567" t="s">
        <v>126</v>
      </c>
      <c r="AX1567" t="s">
        <v>294</v>
      </c>
      <c r="AY1567" t="s">
        <v>110</v>
      </c>
      <c r="AZ1567">
        <v>356</v>
      </c>
      <c r="BA1567" t="s">
        <v>67</v>
      </c>
      <c r="BB1567">
        <v>0</v>
      </c>
      <c r="BC1567">
        <v>0.19</v>
      </c>
      <c r="BD1567">
        <v>1.6</v>
      </c>
      <c r="BE1567">
        <v>1.6</v>
      </c>
      <c r="BF1567" t="s">
        <v>128</v>
      </c>
      <c r="BG1567" t="s">
        <v>128</v>
      </c>
      <c r="BH1567" t="s">
        <v>1352</v>
      </c>
      <c r="BI1567" t="s">
        <v>67</v>
      </c>
      <c r="BJ1567" t="s">
        <v>147</v>
      </c>
      <c r="BK1567" t="s">
        <v>67</v>
      </c>
      <c r="BL1567" t="s">
        <v>130</v>
      </c>
      <c r="BM1567" t="s">
        <v>67</v>
      </c>
      <c r="BN1567">
        <v>11.7</v>
      </c>
      <c r="BO1567">
        <v>0.24</v>
      </c>
      <c r="BP1567">
        <v>0.8</v>
      </c>
      <c r="BQ1567" t="s">
        <v>148</v>
      </c>
      <c r="BR1567" t="s">
        <v>1631</v>
      </c>
      <c r="BS1567" t="s">
        <v>133</v>
      </c>
      <c r="BT1567" t="s">
        <v>98</v>
      </c>
      <c r="BU1567">
        <v>-1.25</v>
      </c>
      <c r="BV1567">
        <v>-1</v>
      </c>
    </row>
    <row r="1568" spans="1:74" x14ac:dyDescent="0.25">
      <c r="A1568" t="s">
        <v>140</v>
      </c>
      <c r="B1568" t="s">
        <v>103</v>
      </c>
      <c r="C1568" t="s">
        <v>141</v>
      </c>
      <c r="D1568">
        <v>1.1000000000000001</v>
      </c>
      <c r="E1568">
        <v>0.2</v>
      </c>
      <c r="F1568" t="s">
        <v>67</v>
      </c>
      <c r="G1568" t="s">
        <v>88</v>
      </c>
      <c r="H1568">
        <v>199</v>
      </c>
      <c r="I1568">
        <v>1.1299999999999999</v>
      </c>
      <c r="J1568" t="s">
        <v>106</v>
      </c>
      <c r="K1568" t="s">
        <v>67</v>
      </c>
      <c r="L1568">
        <v>0</v>
      </c>
      <c r="M1568" t="s">
        <v>116</v>
      </c>
      <c r="N1568" t="s">
        <v>107</v>
      </c>
      <c r="O1568">
        <v>-0.6</v>
      </c>
      <c r="P1568">
        <v>-1.49</v>
      </c>
      <c r="Q1568">
        <v>-1.26</v>
      </c>
      <c r="R1568" t="s">
        <v>142</v>
      </c>
      <c r="S1568">
        <v>4.5999999999999996</v>
      </c>
      <c r="T1568" t="s">
        <v>65</v>
      </c>
      <c r="U1568" t="s">
        <v>1629</v>
      </c>
      <c r="V1568" t="s">
        <v>108</v>
      </c>
      <c r="W1568" t="s">
        <v>140</v>
      </c>
      <c r="X1568">
        <v>0.23</v>
      </c>
      <c r="Y1568" t="s">
        <v>67</v>
      </c>
      <c r="Z1568">
        <v>-1.01</v>
      </c>
      <c r="AA1568" t="s">
        <v>65</v>
      </c>
      <c r="AB1568" t="s">
        <v>92</v>
      </c>
      <c r="AC1568">
        <v>-1.49</v>
      </c>
      <c r="AD1568">
        <v>2021</v>
      </c>
      <c r="AE1568">
        <v>77.400000000000006</v>
      </c>
      <c r="AF1568">
        <v>155</v>
      </c>
      <c r="AG1568" t="s">
        <v>93</v>
      </c>
      <c r="AH1568" t="s">
        <v>66</v>
      </c>
      <c r="AI1568">
        <v>1536</v>
      </c>
      <c r="AJ1568">
        <v>0.5</v>
      </c>
      <c r="AK1568" t="s">
        <v>109</v>
      </c>
      <c r="AL1568">
        <v>459854</v>
      </c>
      <c r="AM1568" t="s">
        <v>1630</v>
      </c>
      <c r="AN1568" t="s">
        <v>67</v>
      </c>
      <c r="AO1568" t="s">
        <v>123</v>
      </c>
      <c r="AP1568" t="s">
        <v>124</v>
      </c>
      <c r="AQ1568" t="s">
        <v>68</v>
      </c>
      <c r="AR1568" t="s">
        <v>93</v>
      </c>
      <c r="AS1568" t="s">
        <v>67</v>
      </c>
      <c r="AT1568" t="s">
        <v>146</v>
      </c>
      <c r="AU1568" t="s">
        <v>125</v>
      </c>
      <c r="AV1568" t="s">
        <v>67</v>
      </c>
      <c r="AW1568" t="s">
        <v>126</v>
      </c>
      <c r="AX1568" t="s">
        <v>294</v>
      </c>
      <c r="AY1568" t="s">
        <v>110</v>
      </c>
      <c r="AZ1568">
        <v>354</v>
      </c>
      <c r="BA1568" t="s">
        <v>67</v>
      </c>
      <c r="BB1568">
        <v>0</v>
      </c>
      <c r="BC1568">
        <v>0.23</v>
      </c>
      <c r="BD1568">
        <v>1.6</v>
      </c>
      <c r="BE1568">
        <v>1.6</v>
      </c>
      <c r="BF1568" t="s">
        <v>128</v>
      </c>
      <c r="BG1568" t="s">
        <v>128</v>
      </c>
      <c r="BH1568" t="s">
        <v>1352</v>
      </c>
      <c r="BI1568" t="s">
        <v>67</v>
      </c>
      <c r="BJ1568" t="s">
        <v>147</v>
      </c>
      <c r="BK1568" t="s">
        <v>67</v>
      </c>
      <c r="BL1568" t="s">
        <v>130</v>
      </c>
      <c r="BM1568" t="s">
        <v>67</v>
      </c>
      <c r="BN1568">
        <v>17.5</v>
      </c>
      <c r="BO1568">
        <v>0.24</v>
      </c>
      <c r="BP1568">
        <v>1.4</v>
      </c>
      <c r="BQ1568" t="s">
        <v>148</v>
      </c>
      <c r="BR1568" t="s">
        <v>1631</v>
      </c>
      <c r="BS1568" t="s">
        <v>133</v>
      </c>
      <c r="BT1568" t="s">
        <v>98</v>
      </c>
      <c r="BU1568">
        <v>-1.25</v>
      </c>
      <c r="BV1568">
        <v>-1</v>
      </c>
    </row>
    <row r="1569" spans="1:74" x14ac:dyDescent="0.25">
      <c r="A1569" t="s">
        <v>140</v>
      </c>
      <c r="B1569" t="s">
        <v>103</v>
      </c>
      <c r="C1569" t="s">
        <v>141</v>
      </c>
      <c r="D1569">
        <v>0.2</v>
      </c>
      <c r="E1569">
        <v>0.21</v>
      </c>
      <c r="F1569" t="s">
        <v>67</v>
      </c>
      <c r="G1569" t="s">
        <v>88</v>
      </c>
      <c r="H1569">
        <v>199</v>
      </c>
      <c r="I1569">
        <v>1.1299999999999999</v>
      </c>
      <c r="J1569" t="s">
        <v>106</v>
      </c>
      <c r="K1569" t="s">
        <v>67</v>
      </c>
      <c r="L1569">
        <v>0</v>
      </c>
      <c r="M1569" t="s">
        <v>116</v>
      </c>
      <c r="N1569" t="s">
        <v>107</v>
      </c>
      <c r="O1569">
        <v>-0.6</v>
      </c>
      <c r="P1569">
        <v>-1.6</v>
      </c>
      <c r="Q1569">
        <v>-1.28</v>
      </c>
      <c r="R1569" t="s">
        <v>142</v>
      </c>
      <c r="S1569">
        <v>4.7</v>
      </c>
      <c r="T1569" t="s">
        <v>65</v>
      </c>
      <c r="U1569" t="s">
        <v>1629</v>
      </c>
      <c r="V1569" t="s">
        <v>108</v>
      </c>
      <c r="W1569" t="s">
        <v>140</v>
      </c>
      <c r="X1569">
        <v>0.24</v>
      </c>
      <c r="Y1569" t="s">
        <v>67</v>
      </c>
      <c r="Z1569">
        <v>-1</v>
      </c>
      <c r="AA1569" t="s">
        <v>65</v>
      </c>
      <c r="AB1569" t="s">
        <v>92</v>
      </c>
      <c r="AC1569">
        <v>-1.6</v>
      </c>
      <c r="AD1569">
        <v>2021</v>
      </c>
      <c r="AE1569">
        <v>12.7</v>
      </c>
      <c r="AF1569">
        <v>25</v>
      </c>
      <c r="AG1569" t="s">
        <v>93</v>
      </c>
      <c r="AH1569" t="s">
        <v>66</v>
      </c>
      <c r="AI1569">
        <v>1536</v>
      </c>
      <c r="AJ1569">
        <v>0.57999999999999996</v>
      </c>
      <c r="AK1569" t="s">
        <v>109</v>
      </c>
      <c r="AL1569">
        <v>459855</v>
      </c>
      <c r="AM1569" t="s">
        <v>1537</v>
      </c>
      <c r="AN1569" t="s">
        <v>67</v>
      </c>
      <c r="AO1569" t="s">
        <v>123</v>
      </c>
      <c r="AP1569" t="s">
        <v>124</v>
      </c>
      <c r="AQ1569" t="s">
        <v>68</v>
      </c>
      <c r="AR1569" t="s">
        <v>93</v>
      </c>
      <c r="AS1569" t="s">
        <v>67</v>
      </c>
      <c r="AT1569" t="s">
        <v>146</v>
      </c>
      <c r="AU1569" t="s">
        <v>125</v>
      </c>
      <c r="AV1569" t="s">
        <v>67</v>
      </c>
      <c r="AW1569" t="s">
        <v>126</v>
      </c>
      <c r="AX1569" t="s">
        <v>294</v>
      </c>
      <c r="AY1569" t="s">
        <v>110</v>
      </c>
      <c r="AZ1569">
        <v>352</v>
      </c>
      <c r="BA1569" t="s">
        <v>67</v>
      </c>
      <c r="BB1569">
        <v>0</v>
      </c>
      <c r="BC1569">
        <v>0.32</v>
      </c>
      <c r="BD1569">
        <v>1.6</v>
      </c>
      <c r="BE1569">
        <v>1.6</v>
      </c>
      <c r="BF1569" t="s">
        <v>70</v>
      </c>
      <c r="BG1569" t="s">
        <v>99</v>
      </c>
      <c r="BH1569" t="s">
        <v>1352</v>
      </c>
      <c r="BI1569" t="s">
        <v>67</v>
      </c>
      <c r="BJ1569" t="s">
        <v>147</v>
      </c>
      <c r="BK1569" t="s">
        <v>67</v>
      </c>
      <c r="BL1569" t="s">
        <v>97</v>
      </c>
      <c r="BM1569" t="s">
        <v>67</v>
      </c>
      <c r="BN1569">
        <v>3.02</v>
      </c>
      <c r="BO1569">
        <v>0.35</v>
      </c>
      <c r="BP1569">
        <v>1.5</v>
      </c>
      <c r="BQ1569" t="s">
        <v>148</v>
      </c>
      <c r="BR1569" t="s">
        <v>1365</v>
      </c>
      <c r="BS1569" t="s">
        <v>133</v>
      </c>
      <c r="BT1569" t="s">
        <v>98</v>
      </c>
      <c r="BU1569">
        <v>-1.25</v>
      </c>
      <c r="BV1569">
        <v>-1</v>
      </c>
    </row>
    <row r="1570" spans="1:74" x14ac:dyDescent="0.25">
      <c r="A1570" t="s">
        <v>170</v>
      </c>
      <c r="B1570" t="s">
        <v>171</v>
      </c>
      <c r="C1570" t="s">
        <v>165</v>
      </c>
      <c r="D1570">
        <v>1.5</v>
      </c>
      <c r="E1570">
        <v>0.26</v>
      </c>
      <c r="F1570" t="s">
        <v>67</v>
      </c>
      <c r="G1570" t="s">
        <v>111</v>
      </c>
      <c r="H1570">
        <v>199</v>
      </c>
      <c r="I1570">
        <v>1.1299999999999999</v>
      </c>
      <c r="J1570" t="s">
        <v>106</v>
      </c>
      <c r="K1570" t="s">
        <v>67</v>
      </c>
      <c r="L1570">
        <v>1</v>
      </c>
      <c r="M1570" t="s">
        <v>116</v>
      </c>
      <c r="N1570" t="s">
        <v>107</v>
      </c>
      <c r="O1570">
        <v>-1.4</v>
      </c>
      <c r="P1570">
        <v>-1.53</v>
      </c>
      <c r="Q1570">
        <v>-1.31</v>
      </c>
      <c r="R1570" t="s">
        <v>142</v>
      </c>
      <c r="S1570">
        <v>5.6</v>
      </c>
      <c r="T1570" t="s">
        <v>65</v>
      </c>
      <c r="U1570" t="s">
        <v>1633</v>
      </c>
      <c r="V1570" t="s">
        <v>108</v>
      </c>
      <c r="W1570" t="s">
        <v>170</v>
      </c>
      <c r="X1570">
        <v>0.28999999999999998</v>
      </c>
      <c r="Y1570" t="s">
        <v>67</v>
      </c>
      <c r="Z1570">
        <v>-0.99</v>
      </c>
      <c r="AA1570" t="s">
        <v>65</v>
      </c>
      <c r="AB1570" t="s">
        <v>92</v>
      </c>
      <c r="AC1570">
        <v>-1.53</v>
      </c>
      <c r="AD1570">
        <v>2021</v>
      </c>
      <c r="AE1570">
        <v>90.1</v>
      </c>
      <c r="AF1570">
        <v>180</v>
      </c>
      <c r="AG1570" t="s">
        <v>93</v>
      </c>
      <c r="AH1570" t="s">
        <v>66</v>
      </c>
      <c r="AI1570">
        <v>1536</v>
      </c>
      <c r="AJ1570">
        <v>0.69</v>
      </c>
      <c r="AK1570" t="s">
        <v>109</v>
      </c>
      <c r="AL1570">
        <v>458054</v>
      </c>
      <c r="AM1570" t="s">
        <v>493</v>
      </c>
      <c r="AN1570" t="s">
        <v>67</v>
      </c>
      <c r="AO1570" t="s">
        <v>123</v>
      </c>
      <c r="AP1570" t="s">
        <v>124</v>
      </c>
      <c r="AQ1570" t="s">
        <v>68</v>
      </c>
      <c r="AR1570" t="s">
        <v>93</v>
      </c>
      <c r="AS1570" t="s">
        <v>67</v>
      </c>
      <c r="AT1570" t="s">
        <v>146</v>
      </c>
      <c r="AU1570" t="s">
        <v>125</v>
      </c>
      <c r="AV1570" t="s">
        <v>67</v>
      </c>
      <c r="AW1570" t="s">
        <v>126</v>
      </c>
      <c r="AX1570" t="s">
        <v>289</v>
      </c>
      <c r="AY1570" t="s">
        <v>110</v>
      </c>
      <c r="AZ1570">
        <v>450</v>
      </c>
      <c r="BA1570" t="s">
        <v>67</v>
      </c>
      <c r="BB1570">
        <v>0</v>
      </c>
      <c r="BC1570">
        <v>0.22</v>
      </c>
      <c r="BD1570">
        <v>2</v>
      </c>
      <c r="BE1570">
        <v>2</v>
      </c>
      <c r="BF1570" t="s">
        <v>128</v>
      </c>
      <c r="BG1570" t="s">
        <v>128</v>
      </c>
      <c r="BH1570" t="s">
        <v>1352</v>
      </c>
      <c r="BI1570" t="s">
        <v>67</v>
      </c>
      <c r="BJ1570" t="s">
        <v>147</v>
      </c>
      <c r="BK1570" t="s">
        <v>67</v>
      </c>
      <c r="BL1570" t="s">
        <v>130</v>
      </c>
      <c r="BM1570" t="s">
        <v>67</v>
      </c>
      <c r="BN1570">
        <v>26.47</v>
      </c>
      <c r="BO1570">
        <v>0.28000000000000003</v>
      </c>
      <c r="BP1570">
        <v>1.7</v>
      </c>
      <c r="BQ1570" t="s">
        <v>148</v>
      </c>
      <c r="BR1570" t="s">
        <v>1634</v>
      </c>
      <c r="BS1570" t="s">
        <v>133</v>
      </c>
      <c r="BT1570" t="s">
        <v>98</v>
      </c>
      <c r="BU1570">
        <v>-1.25</v>
      </c>
      <c r="BV1570">
        <v>-1</v>
      </c>
    </row>
    <row r="1571" spans="1:74" x14ac:dyDescent="0.25">
      <c r="A1571" t="s">
        <v>170</v>
      </c>
      <c r="B1571" t="s">
        <v>171</v>
      </c>
      <c r="C1571" t="s">
        <v>165</v>
      </c>
      <c r="D1571">
        <v>2.2999999999999998</v>
      </c>
      <c r="E1571">
        <v>0.2</v>
      </c>
      <c r="F1571" t="s">
        <v>67</v>
      </c>
      <c r="G1571" t="s">
        <v>111</v>
      </c>
      <c r="H1571">
        <v>199</v>
      </c>
      <c r="I1571">
        <v>1.1299999999999999</v>
      </c>
      <c r="J1571" t="s">
        <v>106</v>
      </c>
      <c r="K1571" t="s">
        <v>67</v>
      </c>
      <c r="L1571">
        <v>1</v>
      </c>
      <c r="M1571" t="s">
        <v>116</v>
      </c>
      <c r="N1571" t="s">
        <v>107</v>
      </c>
      <c r="O1571">
        <v>-1.4</v>
      </c>
      <c r="P1571">
        <v>-1.59</v>
      </c>
      <c r="Q1571">
        <v>-1.34</v>
      </c>
      <c r="R1571" t="s">
        <v>142</v>
      </c>
      <c r="S1571">
        <v>5.5</v>
      </c>
      <c r="T1571" t="s">
        <v>65</v>
      </c>
      <c r="U1571" t="s">
        <v>1633</v>
      </c>
      <c r="V1571" t="s">
        <v>108</v>
      </c>
      <c r="W1571" t="s">
        <v>170</v>
      </c>
      <c r="X1571">
        <v>0.23</v>
      </c>
      <c r="Y1571" t="s">
        <v>67</v>
      </c>
      <c r="Z1571">
        <v>-1.01</v>
      </c>
      <c r="AA1571" t="s">
        <v>65</v>
      </c>
      <c r="AB1571" t="s">
        <v>92</v>
      </c>
      <c r="AC1571">
        <v>-1.59</v>
      </c>
      <c r="AD1571">
        <v>2021</v>
      </c>
      <c r="AE1571">
        <v>145</v>
      </c>
      <c r="AF1571">
        <v>290</v>
      </c>
      <c r="AG1571" t="s">
        <v>93</v>
      </c>
      <c r="AH1571" t="s">
        <v>66</v>
      </c>
      <c r="AI1571">
        <v>1536</v>
      </c>
      <c r="AJ1571">
        <v>0.66</v>
      </c>
      <c r="AK1571" t="s">
        <v>109</v>
      </c>
      <c r="AL1571">
        <v>458055</v>
      </c>
      <c r="AM1571" t="s">
        <v>493</v>
      </c>
      <c r="AN1571" t="s">
        <v>67</v>
      </c>
      <c r="AO1571" t="s">
        <v>123</v>
      </c>
      <c r="AP1571" t="s">
        <v>124</v>
      </c>
      <c r="AQ1571" t="s">
        <v>68</v>
      </c>
      <c r="AR1571" t="s">
        <v>93</v>
      </c>
      <c r="AS1571" t="s">
        <v>67</v>
      </c>
      <c r="AT1571" t="s">
        <v>146</v>
      </c>
      <c r="AU1571" t="s">
        <v>125</v>
      </c>
      <c r="AV1571" t="s">
        <v>67</v>
      </c>
      <c r="AW1571" t="s">
        <v>126</v>
      </c>
      <c r="AX1571" t="s">
        <v>289</v>
      </c>
      <c r="AY1571" t="s">
        <v>110</v>
      </c>
      <c r="AZ1571">
        <v>616</v>
      </c>
      <c r="BA1571" t="s">
        <v>67</v>
      </c>
      <c r="BB1571">
        <v>0</v>
      </c>
      <c r="BC1571">
        <v>0.25</v>
      </c>
      <c r="BD1571">
        <v>2</v>
      </c>
      <c r="BE1571">
        <v>2</v>
      </c>
      <c r="BF1571" t="s">
        <v>128</v>
      </c>
      <c r="BG1571" t="s">
        <v>128</v>
      </c>
      <c r="BH1571" t="s">
        <v>1352</v>
      </c>
      <c r="BI1571" t="s">
        <v>67</v>
      </c>
      <c r="BJ1571" t="s">
        <v>147</v>
      </c>
      <c r="BK1571" t="s">
        <v>67</v>
      </c>
      <c r="BL1571" t="s">
        <v>130</v>
      </c>
      <c r="BM1571" t="s">
        <v>67</v>
      </c>
      <c r="BN1571">
        <v>32.76</v>
      </c>
      <c r="BO1571">
        <v>0.34</v>
      </c>
      <c r="BP1571">
        <v>1.6</v>
      </c>
      <c r="BQ1571" t="s">
        <v>148</v>
      </c>
      <c r="BR1571" t="s">
        <v>1635</v>
      </c>
      <c r="BS1571" t="s">
        <v>133</v>
      </c>
      <c r="BT1571" t="s">
        <v>98</v>
      </c>
      <c r="BU1571">
        <v>-1.25</v>
      </c>
      <c r="BV1571">
        <v>-1</v>
      </c>
    </row>
    <row r="1572" spans="1:74" x14ac:dyDescent="0.25">
      <c r="A1572" t="s">
        <v>170</v>
      </c>
      <c r="B1572" t="s">
        <v>171</v>
      </c>
      <c r="C1572" t="s">
        <v>165</v>
      </c>
      <c r="D1572">
        <v>2.4</v>
      </c>
      <c r="E1572">
        <v>0.11</v>
      </c>
      <c r="F1572" t="s">
        <v>67</v>
      </c>
      <c r="G1572" t="s">
        <v>111</v>
      </c>
      <c r="H1572">
        <v>199</v>
      </c>
      <c r="I1572">
        <v>1.1299999999999999</v>
      </c>
      <c r="J1572" t="s">
        <v>106</v>
      </c>
      <c r="K1572" t="s">
        <v>67</v>
      </c>
      <c r="L1572">
        <v>1</v>
      </c>
      <c r="M1572" t="s">
        <v>116</v>
      </c>
      <c r="N1572" t="s">
        <v>107</v>
      </c>
      <c r="O1572">
        <v>-1.4</v>
      </c>
      <c r="P1572">
        <v>-1.55</v>
      </c>
      <c r="Q1572">
        <v>-1.39</v>
      </c>
      <c r="R1572" t="s">
        <v>142</v>
      </c>
      <c r="S1572">
        <v>5.5</v>
      </c>
      <c r="T1572" t="s">
        <v>65</v>
      </c>
      <c r="U1572" t="s">
        <v>1633</v>
      </c>
      <c r="V1572" t="s">
        <v>108</v>
      </c>
      <c r="W1572" t="s">
        <v>170</v>
      </c>
      <c r="X1572">
        <v>0.12</v>
      </c>
      <c r="Y1572" t="s">
        <v>67</v>
      </c>
      <c r="Z1572">
        <v>-0.98</v>
      </c>
      <c r="AA1572" t="s">
        <v>65</v>
      </c>
      <c r="AB1572" t="s">
        <v>92</v>
      </c>
      <c r="AC1572">
        <v>-1.55</v>
      </c>
      <c r="AD1572">
        <v>2021</v>
      </c>
      <c r="AE1572">
        <v>148.30000000000001</v>
      </c>
      <c r="AF1572">
        <v>297</v>
      </c>
      <c r="AG1572" t="s">
        <v>93</v>
      </c>
      <c r="AH1572" t="s">
        <v>66</v>
      </c>
      <c r="AI1572">
        <v>1536</v>
      </c>
      <c r="AJ1572">
        <v>0.6</v>
      </c>
      <c r="AK1572" t="s">
        <v>109</v>
      </c>
      <c r="AL1572">
        <v>458056</v>
      </c>
      <c r="AM1572" t="s">
        <v>493</v>
      </c>
      <c r="AN1572" t="s">
        <v>67</v>
      </c>
      <c r="AO1572" t="s">
        <v>123</v>
      </c>
      <c r="AP1572" t="s">
        <v>124</v>
      </c>
      <c r="AQ1572" t="s">
        <v>68</v>
      </c>
      <c r="AR1572" t="s">
        <v>93</v>
      </c>
      <c r="AS1572" t="s">
        <v>67</v>
      </c>
      <c r="AT1572" t="s">
        <v>146</v>
      </c>
      <c r="AU1572" t="s">
        <v>125</v>
      </c>
      <c r="AV1572" t="s">
        <v>67</v>
      </c>
      <c r="AW1572" t="s">
        <v>126</v>
      </c>
      <c r="AX1572" t="s">
        <v>289</v>
      </c>
      <c r="AY1572" t="s">
        <v>110</v>
      </c>
      <c r="AZ1572">
        <v>617</v>
      </c>
      <c r="BA1572" t="s">
        <v>67</v>
      </c>
      <c r="BB1572">
        <v>0</v>
      </c>
      <c r="BC1572">
        <v>0.16</v>
      </c>
      <c r="BD1572">
        <v>2</v>
      </c>
      <c r="BE1572">
        <v>2</v>
      </c>
      <c r="BF1572" t="s">
        <v>128</v>
      </c>
      <c r="BG1572" t="s">
        <v>128</v>
      </c>
      <c r="BH1572" t="s">
        <v>1352</v>
      </c>
      <c r="BI1572" t="s">
        <v>67</v>
      </c>
      <c r="BJ1572" t="s">
        <v>147</v>
      </c>
      <c r="BK1572" t="s">
        <v>67</v>
      </c>
      <c r="BL1572" t="s">
        <v>130</v>
      </c>
      <c r="BM1572" t="s">
        <v>67</v>
      </c>
      <c r="BN1572">
        <v>18.43</v>
      </c>
      <c r="BO1572">
        <v>0.3</v>
      </c>
      <c r="BP1572">
        <v>1.6</v>
      </c>
      <c r="BQ1572" t="s">
        <v>148</v>
      </c>
      <c r="BR1572" t="s">
        <v>1636</v>
      </c>
      <c r="BS1572" t="s">
        <v>133</v>
      </c>
      <c r="BT1572" t="s">
        <v>98</v>
      </c>
      <c r="BU1572">
        <v>-1.25</v>
      </c>
      <c r="BV1572">
        <v>-1</v>
      </c>
    </row>
    <row r="1573" spans="1:74" x14ac:dyDescent="0.25">
      <c r="A1573" t="s">
        <v>149</v>
      </c>
      <c r="B1573" t="s">
        <v>150</v>
      </c>
      <c r="C1573" t="s">
        <v>141</v>
      </c>
      <c r="D1573">
        <v>1.6</v>
      </c>
      <c r="E1573">
        <v>0.13</v>
      </c>
      <c r="F1573" t="s">
        <v>67</v>
      </c>
      <c r="G1573" t="s">
        <v>111</v>
      </c>
      <c r="H1573">
        <v>199</v>
      </c>
      <c r="I1573">
        <v>1.1299999999999999</v>
      </c>
      <c r="J1573" t="s">
        <v>106</v>
      </c>
      <c r="K1573" t="s">
        <v>67</v>
      </c>
      <c r="L1573">
        <v>1</v>
      </c>
      <c r="M1573" t="s">
        <v>116</v>
      </c>
      <c r="N1573" t="s">
        <v>107</v>
      </c>
      <c r="O1573">
        <v>-1.4</v>
      </c>
      <c r="P1573">
        <v>-1.47</v>
      </c>
      <c r="Q1573">
        <v>-1.32</v>
      </c>
      <c r="R1573" t="s">
        <v>142</v>
      </c>
      <c r="S1573">
        <v>5.2</v>
      </c>
      <c r="T1573" t="s">
        <v>65</v>
      </c>
      <c r="U1573" t="s">
        <v>1633</v>
      </c>
      <c r="V1573" t="s">
        <v>108</v>
      </c>
      <c r="W1573" t="s">
        <v>149</v>
      </c>
      <c r="X1573">
        <v>0.15</v>
      </c>
      <c r="Y1573" t="s">
        <v>67</v>
      </c>
      <c r="Z1573">
        <v>-1.02</v>
      </c>
      <c r="AA1573" t="s">
        <v>65</v>
      </c>
      <c r="AB1573" t="s">
        <v>92</v>
      </c>
      <c r="AC1573">
        <v>-1.47</v>
      </c>
      <c r="AD1573">
        <v>2021</v>
      </c>
      <c r="AE1573">
        <v>124.3</v>
      </c>
      <c r="AF1573">
        <v>249</v>
      </c>
      <c r="AG1573" t="s">
        <v>93</v>
      </c>
      <c r="AH1573" t="s">
        <v>66</v>
      </c>
      <c r="AI1573">
        <v>1536</v>
      </c>
      <c r="AJ1573">
        <v>0.48</v>
      </c>
      <c r="AK1573" t="s">
        <v>109</v>
      </c>
      <c r="AL1573">
        <v>458057</v>
      </c>
      <c r="AM1573" t="s">
        <v>493</v>
      </c>
      <c r="AN1573" t="s">
        <v>67</v>
      </c>
      <c r="AO1573" t="s">
        <v>123</v>
      </c>
      <c r="AP1573" t="s">
        <v>124</v>
      </c>
      <c r="AQ1573" t="s">
        <v>68</v>
      </c>
      <c r="AR1573" t="s">
        <v>93</v>
      </c>
      <c r="AS1573" t="s">
        <v>67</v>
      </c>
      <c r="AT1573" t="s">
        <v>146</v>
      </c>
      <c r="AU1573" t="s">
        <v>125</v>
      </c>
      <c r="AV1573" t="s">
        <v>67</v>
      </c>
      <c r="AW1573" t="s">
        <v>126</v>
      </c>
      <c r="AX1573" t="s">
        <v>289</v>
      </c>
      <c r="AY1573" t="s">
        <v>110</v>
      </c>
      <c r="AZ1573">
        <v>718</v>
      </c>
      <c r="BA1573" t="s">
        <v>67</v>
      </c>
      <c r="BB1573">
        <v>0</v>
      </c>
      <c r="BC1573">
        <v>0.15</v>
      </c>
      <c r="BD1573">
        <v>2</v>
      </c>
      <c r="BE1573">
        <v>2</v>
      </c>
      <c r="BF1573" t="s">
        <v>128</v>
      </c>
      <c r="BG1573" t="s">
        <v>128</v>
      </c>
      <c r="BH1573" t="s">
        <v>1352</v>
      </c>
      <c r="BI1573" t="s">
        <v>67</v>
      </c>
      <c r="BJ1573" t="s">
        <v>147</v>
      </c>
      <c r="BK1573" t="s">
        <v>67</v>
      </c>
      <c r="BL1573" t="s">
        <v>130</v>
      </c>
      <c r="BM1573" t="s">
        <v>67</v>
      </c>
      <c r="BN1573">
        <v>18.25</v>
      </c>
      <c r="BO1573">
        <v>0.22</v>
      </c>
      <c r="BP1573">
        <v>1.3</v>
      </c>
      <c r="BQ1573" t="s">
        <v>148</v>
      </c>
      <c r="BR1573" t="s">
        <v>1635</v>
      </c>
      <c r="BS1573" t="s">
        <v>133</v>
      </c>
      <c r="BT1573" t="s">
        <v>98</v>
      </c>
      <c r="BU1573">
        <v>-1.25</v>
      </c>
      <c r="BV1573">
        <v>-1</v>
      </c>
    </row>
    <row r="1574" spans="1:74" x14ac:dyDescent="0.25">
      <c r="A1574" t="s">
        <v>149</v>
      </c>
      <c r="B1574" t="s">
        <v>150</v>
      </c>
      <c r="C1574" t="s">
        <v>141</v>
      </c>
      <c r="D1574">
        <v>2.1</v>
      </c>
      <c r="E1574">
        <v>0.08</v>
      </c>
      <c r="F1574" t="s">
        <v>67</v>
      </c>
      <c r="G1574" t="s">
        <v>111</v>
      </c>
      <c r="H1574">
        <v>199</v>
      </c>
      <c r="I1574">
        <v>1.1299999999999999</v>
      </c>
      <c r="J1574" t="s">
        <v>106</v>
      </c>
      <c r="K1574" t="s">
        <v>67</v>
      </c>
      <c r="L1574">
        <v>1</v>
      </c>
      <c r="M1574" t="s">
        <v>116</v>
      </c>
      <c r="N1574" t="s">
        <v>107</v>
      </c>
      <c r="O1574">
        <v>-1.4</v>
      </c>
      <c r="P1574">
        <v>-1.57</v>
      </c>
      <c r="Q1574">
        <v>-1.36</v>
      </c>
      <c r="R1574" t="s">
        <v>142</v>
      </c>
      <c r="S1574">
        <v>5.3</v>
      </c>
      <c r="T1574" t="s">
        <v>65</v>
      </c>
      <c r="U1574" t="s">
        <v>1633</v>
      </c>
      <c r="V1574" t="s">
        <v>108</v>
      </c>
      <c r="W1574" t="s">
        <v>149</v>
      </c>
      <c r="X1574">
        <v>0.09</v>
      </c>
      <c r="Y1574" t="s">
        <v>67</v>
      </c>
      <c r="Z1574">
        <v>-1.02</v>
      </c>
      <c r="AA1574" t="s">
        <v>65</v>
      </c>
      <c r="AB1574" t="s">
        <v>92</v>
      </c>
      <c r="AC1574">
        <v>-1.57</v>
      </c>
      <c r="AD1574">
        <v>2021</v>
      </c>
      <c r="AE1574">
        <v>149.9</v>
      </c>
      <c r="AF1574">
        <v>300</v>
      </c>
      <c r="AG1574" t="s">
        <v>93</v>
      </c>
      <c r="AH1574" t="s">
        <v>66</v>
      </c>
      <c r="AI1574">
        <v>1536</v>
      </c>
      <c r="AJ1574">
        <v>0.51</v>
      </c>
      <c r="AK1574" t="s">
        <v>109</v>
      </c>
      <c r="AL1574">
        <v>458058</v>
      </c>
      <c r="AM1574" t="s">
        <v>493</v>
      </c>
      <c r="AN1574" t="s">
        <v>67</v>
      </c>
      <c r="AO1574" t="s">
        <v>123</v>
      </c>
      <c r="AP1574" t="s">
        <v>124</v>
      </c>
      <c r="AQ1574" t="s">
        <v>68</v>
      </c>
      <c r="AR1574" t="s">
        <v>93</v>
      </c>
      <c r="AS1574" t="s">
        <v>67</v>
      </c>
      <c r="AT1574" t="s">
        <v>146</v>
      </c>
      <c r="AU1574" t="s">
        <v>125</v>
      </c>
      <c r="AV1574" t="s">
        <v>67</v>
      </c>
      <c r="AW1574" t="s">
        <v>126</v>
      </c>
      <c r="AX1574" t="s">
        <v>289</v>
      </c>
      <c r="AY1574" t="s">
        <v>110</v>
      </c>
      <c r="AZ1574">
        <v>719</v>
      </c>
      <c r="BA1574" t="s">
        <v>67</v>
      </c>
      <c r="BB1574">
        <v>0</v>
      </c>
      <c r="BC1574">
        <v>0.21</v>
      </c>
      <c r="BD1574">
        <v>2</v>
      </c>
      <c r="BE1574">
        <v>2</v>
      </c>
      <c r="BF1574" t="s">
        <v>128</v>
      </c>
      <c r="BG1574" t="s">
        <v>128</v>
      </c>
      <c r="BH1574" t="s">
        <v>1352</v>
      </c>
      <c r="BI1574" t="s">
        <v>67</v>
      </c>
      <c r="BJ1574" t="s">
        <v>147</v>
      </c>
      <c r="BK1574" t="s">
        <v>67</v>
      </c>
      <c r="BL1574" t="s">
        <v>130</v>
      </c>
      <c r="BM1574" t="s">
        <v>67</v>
      </c>
      <c r="BN1574">
        <v>13.55</v>
      </c>
      <c r="BO1574">
        <v>0.32</v>
      </c>
      <c r="BP1574">
        <v>1.4</v>
      </c>
      <c r="BQ1574" t="s">
        <v>148</v>
      </c>
      <c r="BR1574" t="s">
        <v>1635</v>
      </c>
      <c r="BS1574" t="s">
        <v>133</v>
      </c>
      <c r="BT1574" t="s">
        <v>98</v>
      </c>
      <c r="BU1574">
        <v>-1.25</v>
      </c>
      <c r="BV1574">
        <v>-1</v>
      </c>
    </row>
    <row r="1575" spans="1:74" x14ac:dyDescent="0.25">
      <c r="A1575" t="s">
        <v>170</v>
      </c>
      <c r="B1575" t="s">
        <v>171</v>
      </c>
      <c r="C1575" t="s">
        <v>165</v>
      </c>
      <c r="D1575">
        <v>1.5</v>
      </c>
      <c r="E1575">
        <v>0.14000000000000001</v>
      </c>
      <c r="F1575" t="s">
        <v>67</v>
      </c>
      <c r="G1575" t="s">
        <v>111</v>
      </c>
      <c r="H1575">
        <v>199</v>
      </c>
      <c r="I1575">
        <v>1.1299999999999999</v>
      </c>
      <c r="J1575" t="s">
        <v>106</v>
      </c>
      <c r="K1575" t="s">
        <v>67</v>
      </c>
      <c r="L1575">
        <v>1</v>
      </c>
      <c r="M1575" t="s">
        <v>116</v>
      </c>
      <c r="N1575" t="s">
        <v>107</v>
      </c>
      <c r="O1575">
        <v>-1.4</v>
      </c>
      <c r="P1575">
        <v>-1.63</v>
      </c>
      <c r="Q1575">
        <v>-1.38</v>
      </c>
      <c r="R1575" t="s">
        <v>142</v>
      </c>
      <c r="S1575">
        <v>5</v>
      </c>
      <c r="T1575" t="s">
        <v>65</v>
      </c>
      <c r="U1575" t="s">
        <v>1633</v>
      </c>
      <c r="V1575" t="s">
        <v>108</v>
      </c>
      <c r="W1575" t="s">
        <v>170</v>
      </c>
      <c r="X1575">
        <v>0.16</v>
      </c>
      <c r="Y1575" t="s">
        <v>67</v>
      </c>
      <c r="Z1575">
        <v>-1.02</v>
      </c>
      <c r="AA1575" t="s">
        <v>65</v>
      </c>
      <c r="AB1575" t="s">
        <v>92</v>
      </c>
      <c r="AC1575">
        <v>-1.63</v>
      </c>
      <c r="AD1575">
        <v>2021</v>
      </c>
      <c r="AE1575">
        <v>139.19999999999999</v>
      </c>
      <c r="AF1575">
        <v>278</v>
      </c>
      <c r="AG1575" t="s">
        <v>93</v>
      </c>
      <c r="AH1575" t="s">
        <v>66</v>
      </c>
      <c r="AI1575">
        <v>1536</v>
      </c>
      <c r="AJ1575">
        <v>0.44</v>
      </c>
      <c r="AK1575" t="s">
        <v>109</v>
      </c>
      <c r="AL1575">
        <v>458059</v>
      </c>
      <c r="AM1575" t="s">
        <v>493</v>
      </c>
      <c r="AN1575" t="s">
        <v>67</v>
      </c>
      <c r="AO1575" t="s">
        <v>123</v>
      </c>
      <c r="AP1575" t="s">
        <v>124</v>
      </c>
      <c r="AQ1575" t="s">
        <v>68</v>
      </c>
      <c r="AR1575" t="s">
        <v>93</v>
      </c>
      <c r="AS1575" t="s">
        <v>67</v>
      </c>
      <c r="AT1575" t="s">
        <v>146</v>
      </c>
      <c r="AU1575" t="s">
        <v>125</v>
      </c>
      <c r="AV1575" t="s">
        <v>67</v>
      </c>
      <c r="AW1575" t="s">
        <v>126</v>
      </c>
      <c r="AX1575" t="s">
        <v>289</v>
      </c>
      <c r="AY1575" t="s">
        <v>110</v>
      </c>
      <c r="AZ1575">
        <v>1186</v>
      </c>
      <c r="BA1575" t="s">
        <v>67</v>
      </c>
      <c r="BB1575">
        <v>0</v>
      </c>
      <c r="BC1575">
        <v>0.25</v>
      </c>
      <c r="BD1575">
        <v>2</v>
      </c>
      <c r="BE1575">
        <v>2</v>
      </c>
      <c r="BF1575" t="s">
        <v>128</v>
      </c>
      <c r="BG1575" t="s">
        <v>128</v>
      </c>
      <c r="BH1575" t="s">
        <v>1352</v>
      </c>
      <c r="BI1575" t="s">
        <v>67</v>
      </c>
      <c r="BJ1575" t="s">
        <v>147</v>
      </c>
      <c r="BK1575" t="s">
        <v>67</v>
      </c>
      <c r="BL1575" t="s">
        <v>130</v>
      </c>
      <c r="BM1575" t="s">
        <v>67</v>
      </c>
      <c r="BN1575">
        <v>22.02</v>
      </c>
      <c r="BO1575">
        <v>0.38</v>
      </c>
      <c r="BP1575">
        <v>1.1000000000000001</v>
      </c>
      <c r="BQ1575" t="s">
        <v>148</v>
      </c>
      <c r="BR1575" t="s">
        <v>1636</v>
      </c>
      <c r="BS1575" t="s">
        <v>133</v>
      </c>
      <c r="BT1575" t="s">
        <v>98</v>
      </c>
      <c r="BU1575">
        <v>-1.25</v>
      </c>
      <c r="BV1575">
        <v>-1</v>
      </c>
    </row>
    <row r="1576" spans="1:74" x14ac:dyDescent="0.25">
      <c r="A1576" t="s">
        <v>170</v>
      </c>
      <c r="B1576" t="s">
        <v>171</v>
      </c>
      <c r="C1576" t="s">
        <v>165</v>
      </c>
      <c r="D1576">
        <v>0.6</v>
      </c>
      <c r="E1576">
        <v>0.08</v>
      </c>
      <c r="F1576" t="s">
        <v>67</v>
      </c>
      <c r="G1576" t="s">
        <v>111</v>
      </c>
      <c r="H1576">
        <v>199</v>
      </c>
      <c r="I1576">
        <v>1.1299999999999999</v>
      </c>
      <c r="J1576" t="s">
        <v>106</v>
      </c>
      <c r="K1576" t="s">
        <v>67</v>
      </c>
      <c r="L1576">
        <v>1</v>
      </c>
      <c r="M1576" t="s">
        <v>116</v>
      </c>
      <c r="N1576" t="s">
        <v>107</v>
      </c>
      <c r="O1576">
        <v>-1.4</v>
      </c>
      <c r="P1576">
        <v>-1.57</v>
      </c>
      <c r="Q1576">
        <v>-1.36</v>
      </c>
      <c r="R1576" t="s">
        <v>142</v>
      </c>
      <c r="S1576">
        <v>5.3</v>
      </c>
      <c r="T1576" t="s">
        <v>65</v>
      </c>
      <c r="U1576" t="s">
        <v>1633</v>
      </c>
      <c r="V1576" t="s">
        <v>108</v>
      </c>
      <c r="W1576" t="s">
        <v>170</v>
      </c>
      <c r="X1576">
        <v>0.09</v>
      </c>
      <c r="Y1576" t="s">
        <v>67</v>
      </c>
      <c r="Z1576">
        <v>-1.02</v>
      </c>
      <c r="AA1576" t="s">
        <v>65</v>
      </c>
      <c r="AB1576" t="s">
        <v>92</v>
      </c>
      <c r="AC1576">
        <v>-1.57</v>
      </c>
      <c r="AD1576">
        <v>2021</v>
      </c>
      <c r="AE1576">
        <v>46.3</v>
      </c>
      <c r="AF1576">
        <v>93</v>
      </c>
      <c r="AG1576" t="s">
        <v>93</v>
      </c>
      <c r="AH1576" t="s">
        <v>66</v>
      </c>
      <c r="AI1576">
        <v>1536</v>
      </c>
      <c r="AJ1576">
        <v>0.51</v>
      </c>
      <c r="AK1576" t="s">
        <v>109</v>
      </c>
      <c r="AL1576">
        <v>458060</v>
      </c>
      <c r="AM1576" t="s">
        <v>493</v>
      </c>
      <c r="AN1576" t="s">
        <v>67</v>
      </c>
      <c r="AO1576" t="s">
        <v>123</v>
      </c>
      <c r="AP1576" t="s">
        <v>124</v>
      </c>
      <c r="AQ1576" t="s">
        <v>68</v>
      </c>
      <c r="AR1576" t="s">
        <v>93</v>
      </c>
      <c r="AS1576" t="s">
        <v>67</v>
      </c>
      <c r="AT1576" t="s">
        <v>146</v>
      </c>
      <c r="AU1576" t="s">
        <v>125</v>
      </c>
      <c r="AV1576" t="s">
        <v>67</v>
      </c>
      <c r="AW1576" t="s">
        <v>126</v>
      </c>
      <c r="AX1576" t="s">
        <v>289</v>
      </c>
      <c r="AY1576" t="s">
        <v>110</v>
      </c>
      <c r="AZ1576">
        <v>719</v>
      </c>
      <c r="BA1576" t="s">
        <v>67</v>
      </c>
      <c r="BB1576">
        <v>0</v>
      </c>
      <c r="BC1576">
        <v>0.21</v>
      </c>
      <c r="BD1576">
        <v>2</v>
      </c>
      <c r="BE1576">
        <v>2</v>
      </c>
      <c r="BF1576" t="s">
        <v>128</v>
      </c>
      <c r="BG1576" t="s">
        <v>128</v>
      </c>
      <c r="BH1576" t="s">
        <v>1352</v>
      </c>
      <c r="BI1576" t="s">
        <v>67</v>
      </c>
      <c r="BJ1576" t="s">
        <v>147</v>
      </c>
      <c r="BK1576" t="s">
        <v>67</v>
      </c>
      <c r="BL1576" t="s">
        <v>130</v>
      </c>
      <c r="BM1576" t="s">
        <v>67</v>
      </c>
      <c r="BN1576">
        <v>4.1900000000000004</v>
      </c>
      <c r="BO1576">
        <v>0.32</v>
      </c>
      <c r="BP1576">
        <v>1.4</v>
      </c>
      <c r="BQ1576" t="s">
        <v>148</v>
      </c>
      <c r="BR1576" t="s">
        <v>1635</v>
      </c>
      <c r="BS1576" t="s">
        <v>133</v>
      </c>
      <c r="BT1576" t="s">
        <v>98</v>
      </c>
      <c r="BU1576">
        <v>-1.25</v>
      </c>
      <c r="BV1576">
        <v>-1</v>
      </c>
    </row>
    <row r="1577" spans="1:74" x14ac:dyDescent="0.25">
      <c r="A1577" t="s">
        <v>170</v>
      </c>
      <c r="B1577" t="s">
        <v>171</v>
      </c>
      <c r="C1577" t="s">
        <v>165</v>
      </c>
      <c r="D1577">
        <v>3.3</v>
      </c>
      <c r="E1577">
        <v>0.11</v>
      </c>
      <c r="F1577" t="s">
        <v>67</v>
      </c>
      <c r="G1577" t="s">
        <v>111</v>
      </c>
      <c r="H1577">
        <v>199</v>
      </c>
      <c r="I1577">
        <v>1.1299999999999999</v>
      </c>
      <c r="J1577" t="s">
        <v>106</v>
      </c>
      <c r="K1577" t="s">
        <v>67</v>
      </c>
      <c r="L1577">
        <v>1</v>
      </c>
      <c r="M1577" t="s">
        <v>116</v>
      </c>
      <c r="N1577" t="s">
        <v>107</v>
      </c>
      <c r="O1577">
        <v>-1.4</v>
      </c>
      <c r="P1577">
        <v>-1.46</v>
      </c>
      <c r="Q1577">
        <v>-1.37</v>
      </c>
      <c r="R1577" t="s">
        <v>142</v>
      </c>
      <c r="S1577">
        <v>5.5</v>
      </c>
      <c r="T1577" t="s">
        <v>65</v>
      </c>
      <c r="U1577" t="s">
        <v>1633</v>
      </c>
      <c r="V1577" t="s">
        <v>108</v>
      </c>
      <c r="W1577" t="s">
        <v>170</v>
      </c>
      <c r="X1577">
        <v>0.12</v>
      </c>
      <c r="Y1577" t="s">
        <v>67</v>
      </c>
      <c r="Z1577">
        <v>-0.99</v>
      </c>
      <c r="AA1577" t="s">
        <v>65</v>
      </c>
      <c r="AB1577" t="s">
        <v>92</v>
      </c>
      <c r="AC1577">
        <v>-1.46</v>
      </c>
      <c r="AD1577">
        <v>2021</v>
      </c>
      <c r="AE1577">
        <v>209.3</v>
      </c>
      <c r="AF1577">
        <v>419</v>
      </c>
      <c r="AG1577" t="s">
        <v>93</v>
      </c>
      <c r="AH1577" t="s">
        <v>66</v>
      </c>
      <c r="AI1577">
        <v>1536</v>
      </c>
      <c r="AJ1577">
        <v>0.55000000000000004</v>
      </c>
      <c r="AK1577" t="s">
        <v>109</v>
      </c>
      <c r="AL1577">
        <v>458061</v>
      </c>
      <c r="AM1577" t="s">
        <v>493</v>
      </c>
      <c r="AN1577" t="s">
        <v>67</v>
      </c>
      <c r="AO1577" t="s">
        <v>123</v>
      </c>
      <c r="AP1577" t="s">
        <v>124</v>
      </c>
      <c r="AQ1577" t="s">
        <v>68</v>
      </c>
      <c r="AR1577" t="s">
        <v>93</v>
      </c>
      <c r="AS1577" t="s">
        <v>67</v>
      </c>
      <c r="AT1577" t="s">
        <v>146</v>
      </c>
      <c r="AU1577" t="s">
        <v>125</v>
      </c>
      <c r="AV1577" t="s">
        <v>67</v>
      </c>
      <c r="AW1577" t="s">
        <v>126</v>
      </c>
      <c r="AX1577" t="s">
        <v>289</v>
      </c>
      <c r="AY1577" t="s">
        <v>110</v>
      </c>
      <c r="AZ1577">
        <v>340</v>
      </c>
      <c r="BA1577" t="s">
        <v>67</v>
      </c>
      <c r="BB1577">
        <v>0</v>
      </c>
      <c r="BC1577">
        <v>0.09</v>
      </c>
      <c r="BD1577">
        <v>2</v>
      </c>
      <c r="BE1577">
        <v>2</v>
      </c>
      <c r="BF1577" t="s">
        <v>128</v>
      </c>
      <c r="BG1577" t="s">
        <v>128</v>
      </c>
      <c r="BH1577" t="s">
        <v>1352</v>
      </c>
      <c r="BI1577" t="s">
        <v>67</v>
      </c>
      <c r="BJ1577" t="s">
        <v>147</v>
      </c>
      <c r="BK1577" t="s">
        <v>67</v>
      </c>
      <c r="BL1577" t="s">
        <v>130</v>
      </c>
      <c r="BM1577" t="s">
        <v>67</v>
      </c>
      <c r="BN1577">
        <v>26.01</v>
      </c>
      <c r="BO1577">
        <v>0.21</v>
      </c>
      <c r="BP1577">
        <v>1.6</v>
      </c>
      <c r="BQ1577" t="s">
        <v>148</v>
      </c>
      <c r="BR1577" t="s">
        <v>1634</v>
      </c>
      <c r="BS1577" t="s">
        <v>133</v>
      </c>
      <c r="BT1577" t="s">
        <v>98</v>
      </c>
      <c r="BU1577">
        <v>-1.25</v>
      </c>
      <c r="BV1577">
        <v>-1</v>
      </c>
    </row>
    <row r="1578" spans="1:74" x14ac:dyDescent="0.25">
      <c r="A1578" t="s">
        <v>170</v>
      </c>
      <c r="B1578" t="s">
        <v>171</v>
      </c>
      <c r="C1578" t="s">
        <v>165</v>
      </c>
      <c r="D1578">
        <v>1.9</v>
      </c>
      <c r="E1578">
        <v>0.12</v>
      </c>
      <c r="F1578" t="s">
        <v>67</v>
      </c>
      <c r="G1578" t="s">
        <v>111</v>
      </c>
      <c r="H1578">
        <v>199</v>
      </c>
      <c r="I1578">
        <v>1.1299999999999999</v>
      </c>
      <c r="J1578" t="s">
        <v>106</v>
      </c>
      <c r="K1578" t="s">
        <v>67</v>
      </c>
      <c r="L1578">
        <v>1</v>
      </c>
      <c r="M1578" t="s">
        <v>116</v>
      </c>
      <c r="N1578" t="s">
        <v>107</v>
      </c>
      <c r="O1578">
        <v>-1.4</v>
      </c>
      <c r="P1578">
        <v>-1.47</v>
      </c>
      <c r="Q1578">
        <v>-1.33</v>
      </c>
      <c r="R1578" t="s">
        <v>142</v>
      </c>
      <c r="S1578">
        <v>5.6</v>
      </c>
      <c r="T1578" t="s">
        <v>65</v>
      </c>
      <c r="U1578" t="s">
        <v>1633</v>
      </c>
      <c r="V1578" t="s">
        <v>108</v>
      </c>
      <c r="W1578" t="s">
        <v>170</v>
      </c>
      <c r="X1578">
        <v>0.14000000000000001</v>
      </c>
      <c r="Y1578" t="s">
        <v>67</v>
      </c>
      <c r="Z1578">
        <v>-0.99</v>
      </c>
      <c r="AA1578" t="s">
        <v>65</v>
      </c>
      <c r="AB1578" t="s">
        <v>92</v>
      </c>
      <c r="AC1578">
        <v>-1.47</v>
      </c>
      <c r="AD1578">
        <v>2021</v>
      </c>
      <c r="AE1578">
        <v>110.4</v>
      </c>
      <c r="AF1578">
        <v>221</v>
      </c>
      <c r="AG1578" t="s">
        <v>93</v>
      </c>
      <c r="AH1578" t="s">
        <v>66</v>
      </c>
      <c r="AI1578">
        <v>1536</v>
      </c>
      <c r="AJ1578">
        <v>0.59</v>
      </c>
      <c r="AK1578" t="s">
        <v>109</v>
      </c>
      <c r="AL1578">
        <v>458062</v>
      </c>
      <c r="AM1578" t="s">
        <v>493</v>
      </c>
      <c r="AN1578" t="s">
        <v>67</v>
      </c>
      <c r="AO1578" t="s">
        <v>123</v>
      </c>
      <c r="AP1578" t="s">
        <v>124</v>
      </c>
      <c r="AQ1578" t="s">
        <v>68</v>
      </c>
      <c r="AR1578" t="s">
        <v>93</v>
      </c>
      <c r="AS1578" t="s">
        <v>67</v>
      </c>
      <c r="AT1578" t="s">
        <v>146</v>
      </c>
      <c r="AU1578" t="s">
        <v>125</v>
      </c>
      <c r="AV1578" t="s">
        <v>67</v>
      </c>
      <c r="AW1578" t="s">
        <v>126</v>
      </c>
      <c r="AX1578" t="s">
        <v>289</v>
      </c>
      <c r="AY1578" t="s">
        <v>110</v>
      </c>
      <c r="AZ1578">
        <v>341</v>
      </c>
      <c r="BA1578" t="s">
        <v>67</v>
      </c>
      <c r="BB1578">
        <v>0</v>
      </c>
      <c r="BC1578">
        <v>0.14000000000000001</v>
      </c>
      <c r="BD1578">
        <v>2</v>
      </c>
      <c r="BE1578">
        <v>2</v>
      </c>
      <c r="BF1578" t="s">
        <v>128</v>
      </c>
      <c r="BG1578" t="s">
        <v>128</v>
      </c>
      <c r="BH1578" t="s">
        <v>1352</v>
      </c>
      <c r="BI1578" t="s">
        <v>67</v>
      </c>
      <c r="BJ1578" t="s">
        <v>147</v>
      </c>
      <c r="BK1578" t="s">
        <v>67</v>
      </c>
      <c r="BL1578" t="s">
        <v>130</v>
      </c>
      <c r="BM1578" t="s">
        <v>67</v>
      </c>
      <c r="BN1578">
        <v>14.97</v>
      </c>
      <c r="BO1578">
        <v>0.22</v>
      </c>
      <c r="BP1578">
        <v>1.7</v>
      </c>
      <c r="BQ1578" t="s">
        <v>148</v>
      </c>
      <c r="BR1578" t="s">
        <v>1634</v>
      </c>
      <c r="BS1578" t="s">
        <v>133</v>
      </c>
      <c r="BT1578" t="s">
        <v>98</v>
      </c>
      <c r="BU1578">
        <v>-1.25</v>
      </c>
      <c r="BV1578">
        <v>-1</v>
      </c>
    </row>
    <row r="1579" spans="1:74" x14ac:dyDescent="0.25">
      <c r="A1579" t="s">
        <v>170</v>
      </c>
      <c r="B1579" t="s">
        <v>171</v>
      </c>
      <c r="C1579" t="s">
        <v>165</v>
      </c>
      <c r="D1579">
        <v>1.9</v>
      </c>
      <c r="E1579">
        <v>0.14000000000000001</v>
      </c>
      <c r="F1579" t="s">
        <v>67</v>
      </c>
      <c r="G1579" t="s">
        <v>111</v>
      </c>
      <c r="H1579">
        <v>199</v>
      </c>
      <c r="I1579">
        <v>1.1299999999999999</v>
      </c>
      <c r="J1579" t="s">
        <v>106</v>
      </c>
      <c r="K1579" t="s">
        <v>67</v>
      </c>
      <c r="L1579">
        <v>1</v>
      </c>
      <c r="M1579" t="s">
        <v>116</v>
      </c>
      <c r="N1579" t="s">
        <v>107</v>
      </c>
      <c r="O1579">
        <v>-1.4</v>
      </c>
      <c r="P1579">
        <v>-1.46</v>
      </c>
      <c r="Q1579">
        <v>-1.35</v>
      </c>
      <c r="R1579" t="s">
        <v>142</v>
      </c>
      <c r="S1579">
        <v>5.6</v>
      </c>
      <c r="T1579" t="s">
        <v>65</v>
      </c>
      <c r="U1579" t="s">
        <v>1633</v>
      </c>
      <c r="V1579" t="s">
        <v>108</v>
      </c>
      <c r="W1579" t="s">
        <v>170</v>
      </c>
      <c r="X1579">
        <v>0.16</v>
      </c>
      <c r="Y1579" t="s">
        <v>67</v>
      </c>
      <c r="Z1579">
        <v>-1.01</v>
      </c>
      <c r="AA1579" t="s">
        <v>65</v>
      </c>
      <c r="AB1579" t="s">
        <v>92</v>
      </c>
      <c r="AC1579">
        <v>-1.46</v>
      </c>
      <c r="AD1579">
        <v>2021</v>
      </c>
      <c r="AE1579">
        <v>114</v>
      </c>
      <c r="AF1579">
        <v>228</v>
      </c>
      <c r="AG1579" t="s">
        <v>93</v>
      </c>
      <c r="AH1579" t="s">
        <v>66</v>
      </c>
      <c r="AI1579">
        <v>1536</v>
      </c>
      <c r="AJ1579">
        <v>0.61</v>
      </c>
      <c r="AK1579" t="s">
        <v>109</v>
      </c>
      <c r="AL1579">
        <v>458063</v>
      </c>
      <c r="AM1579" t="s">
        <v>493</v>
      </c>
      <c r="AN1579" t="s">
        <v>67</v>
      </c>
      <c r="AO1579" t="s">
        <v>123</v>
      </c>
      <c r="AP1579" t="s">
        <v>124</v>
      </c>
      <c r="AQ1579" t="s">
        <v>68</v>
      </c>
      <c r="AR1579" t="s">
        <v>93</v>
      </c>
      <c r="AS1579" t="s">
        <v>67</v>
      </c>
      <c r="AT1579" t="s">
        <v>146</v>
      </c>
      <c r="AU1579" t="s">
        <v>125</v>
      </c>
      <c r="AV1579" t="s">
        <v>67</v>
      </c>
      <c r="AW1579" t="s">
        <v>126</v>
      </c>
      <c r="AX1579" t="s">
        <v>289</v>
      </c>
      <c r="AY1579" t="s">
        <v>110</v>
      </c>
      <c r="AZ1579">
        <v>342</v>
      </c>
      <c r="BA1579" t="s">
        <v>67</v>
      </c>
      <c r="BB1579">
        <v>0</v>
      </c>
      <c r="BC1579">
        <v>0.11</v>
      </c>
      <c r="BD1579">
        <v>2</v>
      </c>
      <c r="BE1579">
        <v>2</v>
      </c>
      <c r="BF1579" t="s">
        <v>128</v>
      </c>
      <c r="BG1579" t="s">
        <v>128</v>
      </c>
      <c r="BH1579" t="s">
        <v>1352</v>
      </c>
      <c r="BI1579" t="s">
        <v>67</v>
      </c>
      <c r="BJ1579" t="s">
        <v>147</v>
      </c>
      <c r="BK1579" t="s">
        <v>67</v>
      </c>
      <c r="BL1579" t="s">
        <v>130</v>
      </c>
      <c r="BM1579" t="s">
        <v>67</v>
      </c>
      <c r="BN1579">
        <v>18.04</v>
      </c>
      <c r="BO1579">
        <v>0.21</v>
      </c>
      <c r="BP1579">
        <v>1.7</v>
      </c>
      <c r="BQ1579" t="s">
        <v>148</v>
      </c>
      <c r="BR1579" t="s">
        <v>1637</v>
      </c>
      <c r="BS1579" t="s">
        <v>133</v>
      </c>
      <c r="BT1579" t="s">
        <v>98</v>
      </c>
      <c r="BU1579">
        <v>-1.25</v>
      </c>
      <c r="BV1579">
        <v>-1</v>
      </c>
    </row>
    <row r="1580" spans="1:74" x14ac:dyDescent="0.25">
      <c r="A1580" t="s">
        <v>170</v>
      </c>
      <c r="B1580" t="s">
        <v>171</v>
      </c>
      <c r="C1580" t="s">
        <v>165</v>
      </c>
      <c r="D1580">
        <v>1.3</v>
      </c>
      <c r="E1580">
        <v>0.12</v>
      </c>
      <c r="F1580" t="s">
        <v>67</v>
      </c>
      <c r="G1580" t="s">
        <v>111</v>
      </c>
      <c r="H1580">
        <v>199</v>
      </c>
      <c r="I1580">
        <v>1.1299999999999999</v>
      </c>
      <c r="J1580" t="s">
        <v>106</v>
      </c>
      <c r="K1580" t="s">
        <v>67</v>
      </c>
      <c r="L1580">
        <v>1</v>
      </c>
      <c r="M1580" t="s">
        <v>116</v>
      </c>
      <c r="N1580" t="s">
        <v>107</v>
      </c>
      <c r="O1580">
        <v>-1.4</v>
      </c>
      <c r="P1580">
        <v>-1.47</v>
      </c>
      <c r="Q1580">
        <v>-1.33</v>
      </c>
      <c r="R1580" t="s">
        <v>142</v>
      </c>
      <c r="S1580">
        <v>5.6</v>
      </c>
      <c r="T1580" t="s">
        <v>65</v>
      </c>
      <c r="U1580" t="s">
        <v>1633</v>
      </c>
      <c r="V1580" t="s">
        <v>108</v>
      </c>
      <c r="W1580" t="s">
        <v>170</v>
      </c>
      <c r="X1580">
        <v>0.14000000000000001</v>
      </c>
      <c r="Y1580" t="s">
        <v>67</v>
      </c>
      <c r="Z1580">
        <v>-0.99</v>
      </c>
      <c r="AA1580" t="s">
        <v>65</v>
      </c>
      <c r="AB1580" t="s">
        <v>92</v>
      </c>
      <c r="AC1580">
        <v>-1.47</v>
      </c>
      <c r="AD1580">
        <v>2021</v>
      </c>
      <c r="AE1580">
        <v>74.3</v>
      </c>
      <c r="AF1580">
        <v>149</v>
      </c>
      <c r="AG1580" t="s">
        <v>93</v>
      </c>
      <c r="AH1580" t="s">
        <v>66</v>
      </c>
      <c r="AI1580">
        <v>1536</v>
      </c>
      <c r="AJ1580">
        <v>0.59</v>
      </c>
      <c r="AK1580" t="s">
        <v>109</v>
      </c>
      <c r="AL1580">
        <v>459856</v>
      </c>
      <c r="AM1580" t="s">
        <v>493</v>
      </c>
      <c r="AN1580" t="s">
        <v>67</v>
      </c>
      <c r="AO1580" t="s">
        <v>123</v>
      </c>
      <c r="AP1580" t="s">
        <v>124</v>
      </c>
      <c r="AQ1580" t="s">
        <v>68</v>
      </c>
      <c r="AR1580" t="s">
        <v>93</v>
      </c>
      <c r="AS1580" t="s">
        <v>67</v>
      </c>
      <c r="AT1580" t="s">
        <v>146</v>
      </c>
      <c r="AU1580" t="s">
        <v>125</v>
      </c>
      <c r="AV1580" t="s">
        <v>67</v>
      </c>
      <c r="AW1580" t="s">
        <v>126</v>
      </c>
      <c r="AX1580" t="s">
        <v>289</v>
      </c>
      <c r="AY1580" t="s">
        <v>110</v>
      </c>
      <c r="AZ1580">
        <v>341</v>
      </c>
      <c r="BA1580" t="s">
        <v>67</v>
      </c>
      <c r="BB1580">
        <v>0</v>
      </c>
      <c r="BC1580">
        <v>0.14000000000000001</v>
      </c>
      <c r="BD1580">
        <v>2</v>
      </c>
      <c r="BE1580">
        <v>2</v>
      </c>
      <c r="BF1580" t="s">
        <v>128</v>
      </c>
      <c r="BG1580" t="s">
        <v>128</v>
      </c>
      <c r="BH1580" t="s">
        <v>1352</v>
      </c>
      <c r="BI1580" t="s">
        <v>67</v>
      </c>
      <c r="BJ1580" t="s">
        <v>147</v>
      </c>
      <c r="BK1580" t="s">
        <v>67</v>
      </c>
      <c r="BL1580" t="s">
        <v>130</v>
      </c>
      <c r="BM1580" t="s">
        <v>67</v>
      </c>
      <c r="BN1580">
        <v>10.07</v>
      </c>
      <c r="BO1580">
        <v>0.22</v>
      </c>
      <c r="BP1580">
        <v>1.7</v>
      </c>
      <c r="BQ1580" t="s">
        <v>148</v>
      </c>
      <c r="BR1580" t="s">
        <v>1637</v>
      </c>
      <c r="BS1580" t="s">
        <v>133</v>
      </c>
      <c r="BT1580" t="s">
        <v>98</v>
      </c>
      <c r="BU1580">
        <v>-1.25</v>
      </c>
      <c r="BV1580">
        <v>-1</v>
      </c>
    </row>
    <row r="1581" spans="1:74" x14ac:dyDescent="0.25">
      <c r="A1581" t="s">
        <v>170</v>
      </c>
      <c r="B1581" t="s">
        <v>171</v>
      </c>
      <c r="C1581" t="s">
        <v>165</v>
      </c>
      <c r="D1581">
        <v>1.6</v>
      </c>
      <c r="E1581">
        <v>0.26</v>
      </c>
      <c r="F1581" t="s">
        <v>67</v>
      </c>
      <c r="G1581" t="s">
        <v>111</v>
      </c>
      <c r="H1581">
        <v>199</v>
      </c>
      <c r="I1581">
        <v>1.1299999999999999</v>
      </c>
      <c r="J1581" t="s">
        <v>106</v>
      </c>
      <c r="K1581" t="s">
        <v>67</v>
      </c>
      <c r="L1581">
        <v>1</v>
      </c>
      <c r="M1581" t="s">
        <v>116</v>
      </c>
      <c r="N1581" t="s">
        <v>107</v>
      </c>
      <c r="O1581">
        <v>-1.4</v>
      </c>
      <c r="P1581">
        <v>-1.53</v>
      </c>
      <c r="Q1581">
        <v>-1.31</v>
      </c>
      <c r="R1581" t="s">
        <v>142</v>
      </c>
      <c r="S1581">
        <v>5.6</v>
      </c>
      <c r="T1581" t="s">
        <v>65</v>
      </c>
      <c r="U1581" t="s">
        <v>1633</v>
      </c>
      <c r="V1581" t="s">
        <v>108</v>
      </c>
      <c r="W1581" t="s">
        <v>170</v>
      </c>
      <c r="X1581">
        <v>0.28999999999999998</v>
      </c>
      <c r="Y1581" t="s">
        <v>67</v>
      </c>
      <c r="Z1581">
        <v>-0.99</v>
      </c>
      <c r="AA1581" t="s">
        <v>65</v>
      </c>
      <c r="AB1581" t="s">
        <v>92</v>
      </c>
      <c r="AC1581">
        <v>-1.53</v>
      </c>
      <c r="AD1581">
        <v>2021</v>
      </c>
      <c r="AE1581">
        <v>94.8</v>
      </c>
      <c r="AF1581">
        <v>190</v>
      </c>
      <c r="AG1581" t="s">
        <v>93</v>
      </c>
      <c r="AH1581" t="s">
        <v>66</v>
      </c>
      <c r="AI1581">
        <v>1536</v>
      </c>
      <c r="AJ1581">
        <v>0.69</v>
      </c>
      <c r="AK1581" t="s">
        <v>109</v>
      </c>
      <c r="AL1581">
        <v>459857</v>
      </c>
      <c r="AM1581" t="s">
        <v>493</v>
      </c>
      <c r="AN1581" t="s">
        <v>67</v>
      </c>
      <c r="AO1581" t="s">
        <v>123</v>
      </c>
      <c r="AP1581" t="s">
        <v>124</v>
      </c>
      <c r="AQ1581" t="s">
        <v>68</v>
      </c>
      <c r="AR1581" t="s">
        <v>93</v>
      </c>
      <c r="AS1581" t="s">
        <v>67</v>
      </c>
      <c r="AT1581" t="s">
        <v>146</v>
      </c>
      <c r="AU1581" t="s">
        <v>125</v>
      </c>
      <c r="AV1581" t="s">
        <v>67</v>
      </c>
      <c r="AW1581" t="s">
        <v>126</v>
      </c>
      <c r="AX1581" t="s">
        <v>289</v>
      </c>
      <c r="AY1581" t="s">
        <v>110</v>
      </c>
      <c r="AZ1581">
        <v>450</v>
      </c>
      <c r="BA1581" t="s">
        <v>67</v>
      </c>
      <c r="BB1581">
        <v>0</v>
      </c>
      <c r="BC1581">
        <v>0.22</v>
      </c>
      <c r="BD1581">
        <v>2</v>
      </c>
      <c r="BE1581">
        <v>2</v>
      </c>
      <c r="BF1581" t="s">
        <v>128</v>
      </c>
      <c r="BG1581" t="s">
        <v>128</v>
      </c>
      <c r="BH1581" t="s">
        <v>1352</v>
      </c>
      <c r="BI1581" t="s">
        <v>67</v>
      </c>
      <c r="BJ1581" t="s">
        <v>147</v>
      </c>
      <c r="BK1581" t="s">
        <v>67</v>
      </c>
      <c r="BL1581" t="s">
        <v>130</v>
      </c>
      <c r="BM1581" t="s">
        <v>67</v>
      </c>
      <c r="BN1581">
        <v>27.84</v>
      </c>
      <c r="BO1581">
        <v>0.28000000000000003</v>
      </c>
      <c r="BP1581">
        <v>1.7</v>
      </c>
      <c r="BQ1581" t="s">
        <v>148</v>
      </c>
      <c r="BR1581" t="s">
        <v>1636</v>
      </c>
      <c r="BS1581" t="s">
        <v>133</v>
      </c>
      <c r="BT1581" t="s">
        <v>98</v>
      </c>
      <c r="BU1581">
        <v>-1.25</v>
      </c>
      <c r="BV1581">
        <v>-1</v>
      </c>
    </row>
    <row r="1582" spans="1:74" x14ac:dyDescent="0.25">
      <c r="A1582" t="s">
        <v>170</v>
      </c>
      <c r="B1582" t="s">
        <v>171</v>
      </c>
      <c r="C1582" t="s">
        <v>165</v>
      </c>
      <c r="D1582">
        <v>1.1000000000000001</v>
      </c>
      <c r="E1582">
        <v>0.2</v>
      </c>
      <c r="F1582" t="s">
        <v>67</v>
      </c>
      <c r="G1582" t="s">
        <v>111</v>
      </c>
      <c r="H1582">
        <v>199</v>
      </c>
      <c r="I1582">
        <v>1.1299999999999999</v>
      </c>
      <c r="J1582" t="s">
        <v>106</v>
      </c>
      <c r="K1582" t="s">
        <v>67</v>
      </c>
      <c r="L1582">
        <v>1</v>
      </c>
      <c r="M1582" t="s">
        <v>116</v>
      </c>
      <c r="N1582" t="s">
        <v>107</v>
      </c>
      <c r="O1582">
        <v>-1.4</v>
      </c>
      <c r="P1582">
        <v>-1.59</v>
      </c>
      <c r="Q1582">
        <v>-1.34</v>
      </c>
      <c r="R1582" t="s">
        <v>142</v>
      </c>
      <c r="S1582">
        <v>5.5</v>
      </c>
      <c r="T1582" t="s">
        <v>65</v>
      </c>
      <c r="U1582" t="s">
        <v>1633</v>
      </c>
      <c r="V1582" t="s">
        <v>108</v>
      </c>
      <c r="W1582" t="s">
        <v>170</v>
      </c>
      <c r="X1582">
        <v>0.23</v>
      </c>
      <c r="Y1582" t="s">
        <v>67</v>
      </c>
      <c r="Z1582">
        <v>-1.01</v>
      </c>
      <c r="AA1582" t="s">
        <v>65</v>
      </c>
      <c r="AB1582" t="s">
        <v>92</v>
      </c>
      <c r="AC1582">
        <v>-1.59</v>
      </c>
      <c r="AD1582">
        <v>2021</v>
      </c>
      <c r="AE1582">
        <v>70.3</v>
      </c>
      <c r="AF1582">
        <v>141</v>
      </c>
      <c r="AG1582" t="s">
        <v>93</v>
      </c>
      <c r="AH1582" t="s">
        <v>66</v>
      </c>
      <c r="AI1582">
        <v>1536</v>
      </c>
      <c r="AJ1582">
        <v>0.66</v>
      </c>
      <c r="AK1582" t="s">
        <v>109</v>
      </c>
      <c r="AL1582">
        <v>459858</v>
      </c>
      <c r="AM1582" t="s">
        <v>493</v>
      </c>
      <c r="AN1582" t="s">
        <v>67</v>
      </c>
      <c r="AO1582" t="s">
        <v>123</v>
      </c>
      <c r="AP1582" t="s">
        <v>124</v>
      </c>
      <c r="AQ1582" t="s">
        <v>68</v>
      </c>
      <c r="AR1582" t="s">
        <v>93</v>
      </c>
      <c r="AS1582" t="s">
        <v>67</v>
      </c>
      <c r="AT1582" t="s">
        <v>146</v>
      </c>
      <c r="AU1582" t="s">
        <v>125</v>
      </c>
      <c r="AV1582" t="s">
        <v>67</v>
      </c>
      <c r="AW1582" t="s">
        <v>126</v>
      </c>
      <c r="AX1582" t="s">
        <v>289</v>
      </c>
      <c r="AY1582" t="s">
        <v>110</v>
      </c>
      <c r="AZ1582">
        <v>616</v>
      </c>
      <c r="BA1582" t="s">
        <v>67</v>
      </c>
      <c r="BB1582">
        <v>0</v>
      </c>
      <c r="BC1582">
        <v>0.25</v>
      </c>
      <c r="BD1582">
        <v>2</v>
      </c>
      <c r="BE1582">
        <v>2</v>
      </c>
      <c r="BF1582" t="s">
        <v>128</v>
      </c>
      <c r="BG1582" t="s">
        <v>128</v>
      </c>
      <c r="BH1582" t="s">
        <v>1352</v>
      </c>
      <c r="BI1582" t="s">
        <v>67</v>
      </c>
      <c r="BJ1582" t="s">
        <v>147</v>
      </c>
      <c r="BK1582" t="s">
        <v>67</v>
      </c>
      <c r="BL1582" t="s">
        <v>130</v>
      </c>
      <c r="BM1582" t="s">
        <v>67</v>
      </c>
      <c r="BN1582">
        <v>15.88</v>
      </c>
      <c r="BO1582">
        <v>0.34</v>
      </c>
      <c r="BP1582">
        <v>1.6</v>
      </c>
      <c r="BQ1582" t="s">
        <v>148</v>
      </c>
      <c r="BR1582" t="s">
        <v>1636</v>
      </c>
      <c r="BS1582" t="s">
        <v>133</v>
      </c>
      <c r="BT1582" t="s">
        <v>98</v>
      </c>
      <c r="BU1582">
        <v>-1.25</v>
      </c>
      <c r="BV1582">
        <v>-1</v>
      </c>
    </row>
    <row r="1583" spans="1:74" x14ac:dyDescent="0.25">
      <c r="A1583" t="s">
        <v>140</v>
      </c>
      <c r="B1583" t="s">
        <v>103</v>
      </c>
      <c r="C1583" t="s">
        <v>141</v>
      </c>
      <c r="D1583">
        <v>3.8</v>
      </c>
      <c r="E1583">
        <v>0.15</v>
      </c>
      <c r="F1583" t="s">
        <v>67</v>
      </c>
      <c r="G1583" t="s">
        <v>88</v>
      </c>
      <c r="H1583">
        <v>199</v>
      </c>
      <c r="I1583">
        <v>1.1299999999999999</v>
      </c>
      <c r="J1583" t="s">
        <v>106</v>
      </c>
      <c r="K1583" t="s">
        <v>67</v>
      </c>
      <c r="L1583">
        <v>0</v>
      </c>
      <c r="M1583" t="s">
        <v>116</v>
      </c>
      <c r="N1583" t="s">
        <v>107</v>
      </c>
      <c r="O1583">
        <v>-1.25</v>
      </c>
      <c r="P1583">
        <v>-1.33</v>
      </c>
      <c r="Q1583">
        <v>-1.1100000000000001</v>
      </c>
      <c r="R1583" t="s">
        <v>142</v>
      </c>
      <c r="S1583">
        <v>5.8</v>
      </c>
      <c r="T1583" t="s">
        <v>65</v>
      </c>
      <c r="U1583" t="s">
        <v>1638</v>
      </c>
      <c r="V1583" t="s">
        <v>108</v>
      </c>
      <c r="W1583" t="s">
        <v>140</v>
      </c>
      <c r="X1583">
        <v>0.17</v>
      </c>
      <c r="Y1583" t="s">
        <v>67</v>
      </c>
      <c r="Z1583">
        <v>-0.97</v>
      </c>
      <c r="AA1583" t="s">
        <v>65</v>
      </c>
      <c r="AB1583" t="s">
        <v>92</v>
      </c>
      <c r="AC1583">
        <v>-1.33</v>
      </c>
      <c r="AD1583">
        <v>2021</v>
      </c>
      <c r="AE1583">
        <v>272.8</v>
      </c>
      <c r="AF1583">
        <v>546</v>
      </c>
      <c r="AG1583" t="s">
        <v>93</v>
      </c>
      <c r="AH1583" t="s">
        <v>66</v>
      </c>
      <c r="AI1583">
        <v>1536</v>
      </c>
      <c r="AJ1583">
        <v>0.32</v>
      </c>
      <c r="AK1583" t="s">
        <v>109</v>
      </c>
      <c r="AL1583">
        <v>458064</v>
      </c>
      <c r="AM1583" t="s">
        <v>1639</v>
      </c>
      <c r="AN1583" t="s">
        <v>1640</v>
      </c>
      <c r="AO1583" t="s">
        <v>123</v>
      </c>
      <c r="AP1583" t="s">
        <v>124</v>
      </c>
      <c r="AQ1583" t="s">
        <v>68</v>
      </c>
      <c r="AR1583" t="s">
        <v>93</v>
      </c>
      <c r="AS1583" t="s">
        <v>67</v>
      </c>
      <c r="AT1583" t="s">
        <v>146</v>
      </c>
      <c r="AU1583" t="s">
        <v>125</v>
      </c>
      <c r="AV1583" t="s">
        <v>67</v>
      </c>
      <c r="AW1583" t="s">
        <v>126</v>
      </c>
      <c r="AX1583" t="s">
        <v>432</v>
      </c>
      <c r="AY1583" t="s">
        <v>110</v>
      </c>
      <c r="AZ1583">
        <v>420</v>
      </c>
      <c r="BA1583" t="s">
        <v>67</v>
      </c>
      <c r="BB1583">
        <v>0</v>
      </c>
      <c r="BC1583">
        <v>0.22</v>
      </c>
      <c r="BD1583">
        <v>2.2000000000000002</v>
      </c>
      <c r="BE1583">
        <v>2.2000000000000002</v>
      </c>
      <c r="BF1583" t="s">
        <v>128</v>
      </c>
      <c r="BG1583" t="s">
        <v>128</v>
      </c>
      <c r="BH1583" t="s">
        <v>1352</v>
      </c>
      <c r="BI1583" t="s">
        <v>67</v>
      </c>
      <c r="BJ1583" t="s">
        <v>147</v>
      </c>
      <c r="BK1583" t="s">
        <v>67</v>
      </c>
      <c r="BL1583" t="s">
        <v>130</v>
      </c>
      <c r="BM1583" t="s">
        <v>67</v>
      </c>
      <c r="BN1583">
        <v>46.24</v>
      </c>
      <c r="BO1583">
        <v>0.33</v>
      </c>
      <c r="BP1583">
        <v>1.4</v>
      </c>
      <c r="BQ1583" t="s">
        <v>148</v>
      </c>
      <c r="BR1583" t="s">
        <v>1641</v>
      </c>
      <c r="BS1583" t="s">
        <v>133</v>
      </c>
      <c r="BT1583" t="s">
        <v>98</v>
      </c>
      <c r="BU1583">
        <v>-1</v>
      </c>
      <c r="BV1583">
        <v>-1</v>
      </c>
    </row>
    <row r="1584" spans="1:74" x14ac:dyDescent="0.25">
      <c r="A1584" t="s">
        <v>140</v>
      </c>
      <c r="B1584" t="s">
        <v>103</v>
      </c>
      <c r="C1584" t="s">
        <v>141</v>
      </c>
      <c r="D1584">
        <v>0.8</v>
      </c>
      <c r="E1584">
        <v>0.17</v>
      </c>
      <c r="F1584" t="s">
        <v>67</v>
      </c>
      <c r="G1584" t="s">
        <v>88</v>
      </c>
      <c r="H1584">
        <v>199</v>
      </c>
      <c r="I1584">
        <v>1.1299999999999999</v>
      </c>
      <c r="J1584" t="s">
        <v>106</v>
      </c>
      <c r="K1584" t="s">
        <v>67</v>
      </c>
      <c r="L1584">
        <v>0</v>
      </c>
      <c r="M1584" t="s">
        <v>116</v>
      </c>
      <c r="N1584" t="s">
        <v>107</v>
      </c>
      <c r="O1584">
        <v>-1.4</v>
      </c>
      <c r="P1584">
        <v>-1.62</v>
      </c>
      <c r="Q1584">
        <v>-1.31</v>
      </c>
      <c r="R1584" t="s">
        <v>142</v>
      </c>
      <c r="S1584">
        <v>4.9000000000000004</v>
      </c>
      <c r="T1584" t="s">
        <v>65</v>
      </c>
      <c r="U1584" t="s">
        <v>1642</v>
      </c>
      <c r="V1584" t="s">
        <v>108</v>
      </c>
      <c r="W1584" t="s">
        <v>140</v>
      </c>
      <c r="X1584">
        <v>0.19</v>
      </c>
      <c r="Y1584" t="s">
        <v>67</v>
      </c>
      <c r="Z1584">
        <v>-0.98</v>
      </c>
      <c r="AA1584" t="s">
        <v>65</v>
      </c>
      <c r="AB1584" t="s">
        <v>92</v>
      </c>
      <c r="AC1584">
        <v>-1.62</v>
      </c>
      <c r="AD1584">
        <v>2021</v>
      </c>
      <c r="AE1584">
        <v>63.5</v>
      </c>
      <c r="AF1584">
        <v>127</v>
      </c>
      <c r="AG1584" t="s">
        <v>93</v>
      </c>
      <c r="AH1584" t="s">
        <v>66</v>
      </c>
      <c r="AI1584">
        <v>1536</v>
      </c>
      <c r="AJ1584">
        <v>0.52</v>
      </c>
      <c r="AK1584" t="s">
        <v>109</v>
      </c>
      <c r="AL1584">
        <v>458065</v>
      </c>
      <c r="AM1584" t="s">
        <v>649</v>
      </c>
      <c r="AN1584" t="s">
        <v>1643</v>
      </c>
      <c r="AO1584" t="s">
        <v>123</v>
      </c>
      <c r="AP1584" t="s">
        <v>124</v>
      </c>
      <c r="AQ1584" t="s">
        <v>68</v>
      </c>
      <c r="AR1584" t="s">
        <v>93</v>
      </c>
      <c r="AS1584" t="s">
        <v>67</v>
      </c>
      <c r="AT1584" t="s">
        <v>146</v>
      </c>
      <c r="AU1584" t="s">
        <v>125</v>
      </c>
      <c r="AV1584" t="s">
        <v>67</v>
      </c>
      <c r="AW1584" t="s">
        <v>126</v>
      </c>
      <c r="AX1584" t="s">
        <v>198</v>
      </c>
      <c r="AY1584" t="s">
        <v>110</v>
      </c>
      <c r="AZ1584">
        <v>962</v>
      </c>
      <c r="BA1584" t="s">
        <v>67</v>
      </c>
      <c r="BB1584">
        <v>0</v>
      </c>
      <c r="BC1584">
        <v>0.31</v>
      </c>
      <c r="BD1584">
        <v>1.9</v>
      </c>
      <c r="BE1584">
        <v>1.9</v>
      </c>
      <c r="BF1584" t="s">
        <v>128</v>
      </c>
      <c r="BG1584" t="s">
        <v>128</v>
      </c>
      <c r="BH1584" t="s">
        <v>1352</v>
      </c>
      <c r="BI1584" t="s">
        <v>67</v>
      </c>
      <c r="BJ1584" t="s">
        <v>147</v>
      </c>
      <c r="BK1584" t="s">
        <v>67</v>
      </c>
      <c r="BL1584" t="s">
        <v>130</v>
      </c>
      <c r="BM1584" t="s">
        <v>67</v>
      </c>
      <c r="BN1584">
        <v>12.2</v>
      </c>
      <c r="BO1584">
        <v>0.37</v>
      </c>
      <c r="BP1584">
        <v>1.2</v>
      </c>
      <c r="BQ1584" t="s">
        <v>148</v>
      </c>
      <c r="BR1584" t="s">
        <v>1573</v>
      </c>
      <c r="BS1584" t="s">
        <v>133</v>
      </c>
      <c r="BT1584" t="s">
        <v>98</v>
      </c>
      <c r="BU1584">
        <v>-1.25</v>
      </c>
      <c r="BV1584">
        <v>-1</v>
      </c>
    </row>
    <row r="1585" spans="1:74" x14ac:dyDescent="0.25">
      <c r="A1585" t="s">
        <v>140</v>
      </c>
      <c r="B1585" t="s">
        <v>103</v>
      </c>
      <c r="C1585" t="s">
        <v>141</v>
      </c>
      <c r="D1585">
        <v>1.7</v>
      </c>
      <c r="E1585">
        <v>0.19</v>
      </c>
      <c r="F1585" t="s">
        <v>67</v>
      </c>
      <c r="G1585" t="s">
        <v>73</v>
      </c>
      <c r="H1585">
        <v>199</v>
      </c>
      <c r="I1585">
        <v>1.1299999999999999</v>
      </c>
      <c r="J1585" t="s">
        <v>106</v>
      </c>
      <c r="K1585" t="s">
        <v>67</v>
      </c>
      <c r="L1585">
        <v>0</v>
      </c>
      <c r="M1585" t="s">
        <v>116</v>
      </c>
      <c r="N1585" t="s">
        <v>160</v>
      </c>
      <c r="O1585">
        <v>-1.4</v>
      </c>
      <c r="P1585">
        <v>-1.7</v>
      </c>
      <c r="Q1585">
        <v>-1.43</v>
      </c>
      <c r="R1585" t="s">
        <v>142</v>
      </c>
      <c r="S1585">
        <v>4.9000000000000004</v>
      </c>
      <c r="T1585" t="s">
        <v>65</v>
      </c>
      <c r="U1585" t="s">
        <v>1644</v>
      </c>
      <c r="V1585" t="s">
        <v>108</v>
      </c>
      <c r="W1585" t="s">
        <v>140</v>
      </c>
      <c r="X1585">
        <v>0.21</v>
      </c>
      <c r="Y1585" t="s">
        <v>67</v>
      </c>
      <c r="Z1585">
        <v>-1.02</v>
      </c>
      <c r="AA1585" t="s">
        <v>65</v>
      </c>
      <c r="AB1585" t="s">
        <v>100</v>
      </c>
      <c r="AC1585">
        <v>-1.7</v>
      </c>
      <c r="AD1585">
        <v>2021</v>
      </c>
      <c r="AE1585">
        <v>122.8</v>
      </c>
      <c r="AF1585">
        <v>246</v>
      </c>
      <c r="AG1585" t="s">
        <v>93</v>
      </c>
      <c r="AH1585" t="s">
        <v>66</v>
      </c>
      <c r="AI1585">
        <v>1536</v>
      </c>
      <c r="AJ1585">
        <v>0.64</v>
      </c>
      <c r="AK1585" t="s">
        <v>109</v>
      </c>
      <c r="AL1585">
        <v>458066</v>
      </c>
      <c r="AM1585" t="s">
        <v>1062</v>
      </c>
      <c r="AN1585" t="s">
        <v>67</v>
      </c>
      <c r="AO1585" t="s">
        <v>123</v>
      </c>
      <c r="AP1585" t="s">
        <v>124</v>
      </c>
      <c r="AQ1585" t="s">
        <v>68</v>
      </c>
      <c r="AR1585" t="s">
        <v>93</v>
      </c>
      <c r="AS1585" t="s">
        <v>67</v>
      </c>
      <c r="AT1585" t="s">
        <v>146</v>
      </c>
      <c r="AU1585" t="s">
        <v>125</v>
      </c>
      <c r="AV1585" t="s">
        <v>67</v>
      </c>
      <c r="AW1585" t="s">
        <v>126</v>
      </c>
      <c r="AX1585" t="s">
        <v>198</v>
      </c>
      <c r="AY1585" t="s">
        <v>110</v>
      </c>
      <c r="AZ1585">
        <v>868</v>
      </c>
      <c r="BA1585" t="s">
        <v>67</v>
      </c>
      <c r="BB1585">
        <v>0</v>
      </c>
      <c r="BC1585">
        <v>0.27</v>
      </c>
      <c r="BD1585">
        <v>1.8</v>
      </c>
      <c r="BE1585">
        <v>1.8</v>
      </c>
      <c r="BF1585" t="s">
        <v>70</v>
      </c>
      <c r="BG1585" t="s">
        <v>128</v>
      </c>
      <c r="BH1585" t="s">
        <v>1352</v>
      </c>
      <c r="BI1585" t="s">
        <v>67</v>
      </c>
      <c r="BJ1585" t="s">
        <v>147</v>
      </c>
      <c r="BK1585" t="s">
        <v>67</v>
      </c>
      <c r="BL1585" t="s">
        <v>130</v>
      </c>
      <c r="BM1585" t="s">
        <v>67</v>
      </c>
      <c r="BN1585">
        <v>26.36</v>
      </c>
      <c r="BO1585">
        <v>0.45</v>
      </c>
      <c r="BP1585">
        <v>1.4</v>
      </c>
      <c r="BQ1585" t="s">
        <v>148</v>
      </c>
      <c r="BR1585" t="s">
        <v>139</v>
      </c>
      <c r="BS1585" t="s">
        <v>133</v>
      </c>
      <c r="BT1585" t="s">
        <v>98</v>
      </c>
      <c r="BU1585">
        <v>-1.25</v>
      </c>
      <c r="BV1585">
        <v>-1</v>
      </c>
    </row>
    <row r="1586" spans="1:74" x14ac:dyDescent="0.25">
      <c r="A1586" t="s">
        <v>140</v>
      </c>
      <c r="B1586" t="s">
        <v>103</v>
      </c>
      <c r="C1586" t="s">
        <v>141</v>
      </c>
      <c r="D1586">
        <v>1</v>
      </c>
      <c r="E1586">
        <v>0.26</v>
      </c>
      <c r="F1586" t="s">
        <v>67</v>
      </c>
      <c r="G1586" t="s">
        <v>88</v>
      </c>
      <c r="H1586">
        <v>199</v>
      </c>
      <c r="I1586">
        <v>1.1299999999999999</v>
      </c>
      <c r="J1586" t="s">
        <v>106</v>
      </c>
      <c r="K1586" t="s">
        <v>67</v>
      </c>
      <c r="L1586">
        <v>0</v>
      </c>
      <c r="M1586" t="s">
        <v>116</v>
      </c>
      <c r="N1586" t="s">
        <v>107</v>
      </c>
      <c r="O1586">
        <v>-1.4</v>
      </c>
      <c r="P1586">
        <v>-1.63</v>
      </c>
      <c r="Q1586">
        <v>-1.28</v>
      </c>
      <c r="R1586" t="s">
        <v>142</v>
      </c>
      <c r="S1586">
        <v>4.9000000000000004</v>
      </c>
      <c r="T1586" t="s">
        <v>65</v>
      </c>
      <c r="U1586" t="s">
        <v>1644</v>
      </c>
      <c r="V1586" t="s">
        <v>108</v>
      </c>
      <c r="W1586" t="s">
        <v>140</v>
      </c>
      <c r="X1586">
        <v>0.28999999999999998</v>
      </c>
      <c r="Y1586" t="s">
        <v>67</v>
      </c>
      <c r="Z1586">
        <v>-0.99</v>
      </c>
      <c r="AA1586" t="s">
        <v>65</v>
      </c>
      <c r="AB1586" t="s">
        <v>92</v>
      </c>
      <c r="AC1586">
        <v>-1.63</v>
      </c>
      <c r="AD1586">
        <v>2021</v>
      </c>
      <c r="AE1586">
        <v>74.599999999999994</v>
      </c>
      <c r="AF1586">
        <v>149</v>
      </c>
      <c r="AG1586" t="s">
        <v>93</v>
      </c>
      <c r="AH1586" t="s">
        <v>66</v>
      </c>
      <c r="AI1586">
        <v>1536</v>
      </c>
      <c r="AJ1586">
        <v>0.62</v>
      </c>
      <c r="AK1586" t="s">
        <v>109</v>
      </c>
      <c r="AL1586">
        <v>458067</v>
      </c>
      <c r="AM1586" t="s">
        <v>1062</v>
      </c>
      <c r="AN1586" t="s">
        <v>67</v>
      </c>
      <c r="AO1586" t="s">
        <v>123</v>
      </c>
      <c r="AP1586" t="s">
        <v>124</v>
      </c>
      <c r="AQ1586" t="s">
        <v>68</v>
      </c>
      <c r="AR1586" t="s">
        <v>93</v>
      </c>
      <c r="AS1586" t="s">
        <v>67</v>
      </c>
      <c r="AT1586" t="s">
        <v>146</v>
      </c>
      <c r="AU1586" t="s">
        <v>125</v>
      </c>
      <c r="AV1586" t="s">
        <v>67</v>
      </c>
      <c r="AW1586" t="s">
        <v>126</v>
      </c>
      <c r="AX1586" t="s">
        <v>198</v>
      </c>
      <c r="AY1586" t="s">
        <v>110</v>
      </c>
      <c r="AZ1586">
        <v>848</v>
      </c>
      <c r="BA1586" t="s">
        <v>67</v>
      </c>
      <c r="BB1586">
        <v>0</v>
      </c>
      <c r="BC1586">
        <v>0.35</v>
      </c>
      <c r="BD1586">
        <v>1.8</v>
      </c>
      <c r="BE1586">
        <v>1.8</v>
      </c>
      <c r="BF1586" t="s">
        <v>70</v>
      </c>
      <c r="BG1586" t="s">
        <v>128</v>
      </c>
      <c r="BH1586" t="s">
        <v>1352</v>
      </c>
      <c r="BI1586" t="s">
        <v>67</v>
      </c>
      <c r="BJ1586" t="s">
        <v>147</v>
      </c>
      <c r="BK1586" t="s">
        <v>67</v>
      </c>
      <c r="BL1586" t="s">
        <v>130</v>
      </c>
      <c r="BM1586" t="s">
        <v>67</v>
      </c>
      <c r="BN1586">
        <v>21.92</v>
      </c>
      <c r="BO1586">
        <v>0.38</v>
      </c>
      <c r="BP1586">
        <v>1.4</v>
      </c>
      <c r="BQ1586" t="s">
        <v>148</v>
      </c>
      <c r="BR1586" t="s">
        <v>139</v>
      </c>
      <c r="BS1586" t="s">
        <v>133</v>
      </c>
      <c r="BT1586" t="s">
        <v>98</v>
      </c>
      <c r="BU1586">
        <v>-1.25</v>
      </c>
      <c r="BV1586">
        <v>-1</v>
      </c>
    </row>
    <row r="1587" spans="1:74" x14ac:dyDescent="0.25">
      <c r="A1587" t="s">
        <v>140</v>
      </c>
      <c r="B1587" t="s">
        <v>103</v>
      </c>
      <c r="C1587" t="s">
        <v>141</v>
      </c>
      <c r="D1587">
        <v>2.6</v>
      </c>
      <c r="E1587">
        <v>0.21</v>
      </c>
      <c r="F1587" t="s">
        <v>67</v>
      </c>
      <c r="G1587" t="s">
        <v>88</v>
      </c>
      <c r="H1587">
        <v>199</v>
      </c>
      <c r="I1587">
        <v>1.1299999999999999</v>
      </c>
      <c r="J1587" t="s">
        <v>106</v>
      </c>
      <c r="K1587" t="s">
        <v>67</v>
      </c>
      <c r="L1587">
        <v>0</v>
      </c>
      <c r="M1587" t="s">
        <v>116</v>
      </c>
      <c r="N1587" t="s">
        <v>107</v>
      </c>
      <c r="O1587">
        <v>-1.4</v>
      </c>
      <c r="P1587">
        <v>-1.61</v>
      </c>
      <c r="Q1587">
        <v>-1.28</v>
      </c>
      <c r="R1587" t="s">
        <v>142</v>
      </c>
      <c r="S1587">
        <v>4.9000000000000004</v>
      </c>
      <c r="T1587" t="s">
        <v>65</v>
      </c>
      <c r="U1587" t="s">
        <v>1644</v>
      </c>
      <c r="V1587" t="s">
        <v>108</v>
      </c>
      <c r="W1587" t="s">
        <v>140</v>
      </c>
      <c r="X1587">
        <v>0.24</v>
      </c>
      <c r="Y1587" t="s">
        <v>67</v>
      </c>
      <c r="Z1587">
        <v>-0.98</v>
      </c>
      <c r="AA1587" t="s">
        <v>65</v>
      </c>
      <c r="AB1587" t="s">
        <v>92</v>
      </c>
      <c r="AC1587">
        <v>-1.61</v>
      </c>
      <c r="AD1587">
        <v>2021</v>
      </c>
      <c r="AE1587">
        <v>185</v>
      </c>
      <c r="AF1587">
        <v>370</v>
      </c>
      <c r="AG1587" t="s">
        <v>93</v>
      </c>
      <c r="AH1587" t="s">
        <v>66</v>
      </c>
      <c r="AI1587">
        <v>1536</v>
      </c>
      <c r="AJ1587">
        <v>0.65</v>
      </c>
      <c r="AK1587" t="s">
        <v>109</v>
      </c>
      <c r="AL1587">
        <v>458068</v>
      </c>
      <c r="AM1587" t="s">
        <v>1062</v>
      </c>
      <c r="AN1587" t="s">
        <v>67</v>
      </c>
      <c r="AO1587" t="s">
        <v>123</v>
      </c>
      <c r="AP1587" t="s">
        <v>124</v>
      </c>
      <c r="AQ1587" t="s">
        <v>68</v>
      </c>
      <c r="AR1587" t="s">
        <v>93</v>
      </c>
      <c r="AS1587" t="s">
        <v>67</v>
      </c>
      <c r="AT1587" t="s">
        <v>146</v>
      </c>
      <c r="AU1587" t="s">
        <v>125</v>
      </c>
      <c r="AV1587" t="s">
        <v>67</v>
      </c>
      <c r="AW1587" t="s">
        <v>126</v>
      </c>
      <c r="AX1587" t="s">
        <v>371</v>
      </c>
      <c r="AY1587" t="s">
        <v>110</v>
      </c>
      <c r="AZ1587">
        <v>849</v>
      </c>
      <c r="BA1587" t="s">
        <v>67</v>
      </c>
      <c r="BB1587">
        <v>0</v>
      </c>
      <c r="BC1587">
        <v>0.33</v>
      </c>
      <c r="BD1587">
        <v>1.8</v>
      </c>
      <c r="BE1587">
        <v>1.8</v>
      </c>
      <c r="BF1587" t="s">
        <v>70</v>
      </c>
      <c r="BG1587" t="s">
        <v>128</v>
      </c>
      <c r="BH1587" t="s">
        <v>1352</v>
      </c>
      <c r="BI1587" t="s">
        <v>67</v>
      </c>
      <c r="BJ1587" t="s">
        <v>147</v>
      </c>
      <c r="BK1587" t="s">
        <v>67</v>
      </c>
      <c r="BL1587" t="s">
        <v>130</v>
      </c>
      <c r="BM1587" t="s">
        <v>67</v>
      </c>
      <c r="BN1587">
        <v>43.89</v>
      </c>
      <c r="BO1587">
        <v>0.36</v>
      </c>
      <c r="BP1587">
        <v>1.4</v>
      </c>
      <c r="BQ1587" t="s">
        <v>148</v>
      </c>
      <c r="BR1587" t="s">
        <v>139</v>
      </c>
      <c r="BS1587" t="s">
        <v>133</v>
      </c>
      <c r="BT1587" t="s">
        <v>98</v>
      </c>
      <c r="BU1587">
        <v>-1.25</v>
      </c>
      <c r="BV1587">
        <v>-1</v>
      </c>
    </row>
    <row r="1588" spans="1:74" x14ac:dyDescent="0.25">
      <c r="A1588" t="s">
        <v>140</v>
      </c>
      <c r="B1588" t="s">
        <v>103</v>
      </c>
      <c r="C1588" t="s">
        <v>141</v>
      </c>
      <c r="D1588">
        <v>1.1000000000000001</v>
      </c>
      <c r="E1588">
        <v>0.19</v>
      </c>
      <c r="F1588" t="s">
        <v>67</v>
      </c>
      <c r="G1588" t="s">
        <v>88</v>
      </c>
      <c r="H1588">
        <v>199</v>
      </c>
      <c r="I1588">
        <v>1.1299999999999999</v>
      </c>
      <c r="J1588" t="s">
        <v>106</v>
      </c>
      <c r="K1588" t="s">
        <v>67</v>
      </c>
      <c r="L1588">
        <v>0</v>
      </c>
      <c r="M1588" t="s">
        <v>116</v>
      </c>
      <c r="N1588" t="s">
        <v>107</v>
      </c>
      <c r="O1588">
        <v>-1.4</v>
      </c>
      <c r="P1588">
        <v>-1.76</v>
      </c>
      <c r="Q1588">
        <v>-1.38</v>
      </c>
      <c r="R1588" t="s">
        <v>142</v>
      </c>
      <c r="S1588">
        <v>4.5999999999999996</v>
      </c>
      <c r="T1588" t="s">
        <v>65</v>
      </c>
      <c r="U1588" t="s">
        <v>1644</v>
      </c>
      <c r="V1588" t="s">
        <v>108</v>
      </c>
      <c r="W1588" t="s">
        <v>140</v>
      </c>
      <c r="X1588">
        <v>0.21</v>
      </c>
      <c r="Y1588" t="s">
        <v>67</v>
      </c>
      <c r="Z1588">
        <v>-1.03</v>
      </c>
      <c r="AA1588" t="s">
        <v>65</v>
      </c>
      <c r="AB1588" t="s">
        <v>92</v>
      </c>
      <c r="AC1588">
        <v>-1.76</v>
      </c>
      <c r="AD1588">
        <v>2021</v>
      </c>
      <c r="AE1588">
        <v>98.3</v>
      </c>
      <c r="AF1588">
        <v>197</v>
      </c>
      <c r="AG1588" t="s">
        <v>93</v>
      </c>
      <c r="AH1588" t="s">
        <v>66</v>
      </c>
      <c r="AI1588">
        <v>1536</v>
      </c>
      <c r="AJ1588">
        <v>0.52</v>
      </c>
      <c r="AK1588" t="s">
        <v>109</v>
      </c>
      <c r="AL1588">
        <v>458069</v>
      </c>
      <c r="AM1588" t="s">
        <v>1062</v>
      </c>
      <c r="AN1588" t="s">
        <v>67</v>
      </c>
      <c r="AO1588" t="s">
        <v>123</v>
      </c>
      <c r="AP1588" t="s">
        <v>124</v>
      </c>
      <c r="AQ1588" t="s">
        <v>68</v>
      </c>
      <c r="AR1588" t="s">
        <v>93</v>
      </c>
      <c r="AS1588" t="s">
        <v>67</v>
      </c>
      <c r="AT1588" t="s">
        <v>146</v>
      </c>
      <c r="AU1588" t="s">
        <v>125</v>
      </c>
      <c r="AV1588" t="s">
        <v>67</v>
      </c>
      <c r="AW1588" t="s">
        <v>126</v>
      </c>
      <c r="AX1588" t="s">
        <v>198</v>
      </c>
      <c r="AY1588" t="s">
        <v>110</v>
      </c>
      <c r="AZ1588">
        <v>1233</v>
      </c>
      <c r="BA1588" t="s">
        <v>67</v>
      </c>
      <c r="BB1588">
        <v>0</v>
      </c>
      <c r="BC1588">
        <v>0.38</v>
      </c>
      <c r="BD1588">
        <v>1.8</v>
      </c>
      <c r="BE1588">
        <v>1.8</v>
      </c>
      <c r="BF1588" t="s">
        <v>70</v>
      </c>
      <c r="BG1588" t="s">
        <v>128</v>
      </c>
      <c r="BH1588" t="s">
        <v>1352</v>
      </c>
      <c r="BI1588" t="s">
        <v>67</v>
      </c>
      <c r="BJ1588" t="s">
        <v>147</v>
      </c>
      <c r="BK1588" t="s">
        <v>67</v>
      </c>
      <c r="BL1588" t="s">
        <v>130</v>
      </c>
      <c r="BM1588" t="s">
        <v>67</v>
      </c>
      <c r="BN1588">
        <v>21.11</v>
      </c>
      <c r="BO1588">
        <v>0.51</v>
      </c>
      <c r="BP1588">
        <v>1.1000000000000001</v>
      </c>
      <c r="BQ1588" t="s">
        <v>148</v>
      </c>
      <c r="BR1588" t="s">
        <v>139</v>
      </c>
      <c r="BS1588" t="s">
        <v>133</v>
      </c>
      <c r="BT1588" t="s">
        <v>98</v>
      </c>
      <c r="BU1588">
        <v>-1.25</v>
      </c>
      <c r="BV1588">
        <v>-1</v>
      </c>
    </row>
    <row r="1589" spans="1:74" x14ac:dyDescent="0.25">
      <c r="A1589" t="s">
        <v>140</v>
      </c>
      <c r="B1589" t="s">
        <v>103</v>
      </c>
      <c r="C1589" t="s">
        <v>141</v>
      </c>
      <c r="D1589">
        <v>0.6</v>
      </c>
      <c r="E1589">
        <v>0.19</v>
      </c>
      <c r="F1589" t="s">
        <v>67</v>
      </c>
      <c r="G1589" t="s">
        <v>88</v>
      </c>
      <c r="H1589">
        <v>199</v>
      </c>
      <c r="I1589">
        <v>1.1299999999999999</v>
      </c>
      <c r="J1589" t="s">
        <v>106</v>
      </c>
      <c r="K1589" t="s">
        <v>67</v>
      </c>
      <c r="L1589">
        <v>0</v>
      </c>
      <c r="M1589" t="s">
        <v>116</v>
      </c>
      <c r="N1589" t="s">
        <v>107</v>
      </c>
      <c r="O1589">
        <v>-1.4</v>
      </c>
      <c r="P1589">
        <v>-1.7</v>
      </c>
      <c r="Q1589">
        <v>-1.43</v>
      </c>
      <c r="R1589" t="s">
        <v>142</v>
      </c>
      <c r="S1589">
        <v>4.9000000000000004</v>
      </c>
      <c r="T1589" t="s">
        <v>65</v>
      </c>
      <c r="U1589" t="s">
        <v>1644</v>
      </c>
      <c r="V1589" t="s">
        <v>108</v>
      </c>
      <c r="W1589" t="s">
        <v>140</v>
      </c>
      <c r="X1589">
        <v>0.21</v>
      </c>
      <c r="Y1589" t="s">
        <v>67</v>
      </c>
      <c r="Z1589">
        <v>-1.02</v>
      </c>
      <c r="AA1589" t="s">
        <v>65</v>
      </c>
      <c r="AB1589" t="s">
        <v>92</v>
      </c>
      <c r="AC1589">
        <v>-1.7</v>
      </c>
      <c r="AD1589">
        <v>2021</v>
      </c>
      <c r="AE1589">
        <v>40.6</v>
      </c>
      <c r="AF1589">
        <v>81</v>
      </c>
      <c r="AG1589" t="s">
        <v>93</v>
      </c>
      <c r="AH1589" t="s">
        <v>66</v>
      </c>
      <c r="AI1589">
        <v>1536</v>
      </c>
      <c r="AJ1589">
        <v>0.64</v>
      </c>
      <c r="AK1589" t="s">
        <v>109</v>
      </c>
      <c r="AL1589">
        <v>458070</v>
      </c>
      <c r="AM1589" t="s">
        <v>1062</v>
      </c>
      <c r="AN1589" t="s">
        <v>67</v>
      </c>
      <c r="AO1589" t="s">
        <v>123</v>
      </c>
      <c r="AP1589" t="s">
        <v>124</v>
      </c>
      <c r="AQ1589" t="s">
        <v>68</v>
      </c>
      <c r="AR1589" t="s">
        <v>93</v>
      </c>
      <c r="AS1589" t="s">
        <v>67</v>
      </c>
      <c r="AT1589" t="s">
        <v>146</v>
      </c>
      <c r="AU1589" t="s">
        <v>125</v>
      </c>
      <c r="AV1589" t="s">
        <v>67</v>
      </c>
      <c r="AW1589" t="s">
        <v>126</v>
      </c>
      <c r="AX1589" t="s">
        <v>198</v>
      </c>
      <c r="AY1589" t="s">
        <v>110</v>
      </c>
      <c r="AZ1589">
        <v>868</v>
      </c>
      <c r="BA1589" t="s">
        <v>67</v>
      </c>
      <c r="BB1589">
        <v>0</v>
      </c>
      <c r="BC1589">
        <v>0.27</v>
      </c>
      <c r="BD1589">
        <v>1.8</v>
      </c>
      <c r="BE1589">
        <v>1.8</v>
      </c>
      <c r="BF1589" t="s">
        <v>70</v>
      </c>
      <c r="BG1589" t="s">
        <v>128</v>
      </c>
      <c r="BH1589" t="s">
        <v>1352</v>
      </c>
      <c r="BI1589" t="s">
        <v>67</v>
      </c>
      <c r="BJ1589" t="s">
        <v>147</v>
      </c>
      <c r="BK1589" t="s">
        <v>67</v>
      </c>
      <c r="BL1589" t="s">
        <v>130</v>
      </c>
      <c r="BM1589" t="s">
        <v>67</v>
      </c>
      <c r="BN1589">
        <v>8.7200000000000006</v>
      </c>
      <c r="BO1589">
        <v>0.45</v>
      </c>
      <c r="BP1589">
        <v>1.4</v>
      </c>
      <c r="BQ1589" t="s">
        <v>148</v>
      </c>
      <c r="BR1589" t="s">
        <v>139</v>
      </c>
      <c r="BS1589" t="s">
        <v>133</v>
      </c>
      <c r="BT1589" t="s">
        <v>98</v>
      </c>
      <c r="BU1589">
        <v>-1.25</v>
      </c>
      <c r="BV1589">
        <v>-1</v>
      </c>
    </row>
    <row r="1590" spans="1:74" x14ac:dyDescent="0.25">
      <c r="A1590" t="s">
        <v>140</v>
      </c>
      <c r="B1590" t="s">
        <v>103</v>
      </c>
      <c r="C1590" t="s">
        <v>141</v>
      </c>
      <c r="D1590">
        <v>1</v>
      </c>
      <c r="E1590">
        <v>0.25</v>
      </c>
      <c r="F1590" t="s">
        <v>67</v>
      </c>
      <c r="G1590" t="s">
        <v>73</v>
      </c>
      <c r="H1590">
        <v>199</v>
      </c>
      <c r="I1590">
        <v>1.1299999999999999</v>
      </c>
      <c r="J1590" t="s">
        <v>112</v>
      </c>
      <c r="K1590" t="s">
        <v>67</v>
      </c>
      <c r="L1590">
        <v>0</v>
      </c>
      <c r="M1590" t="s">
        <v>116</v>
      </c>
      <c r="N1590" t="s">
        <v>160</v>
      </c>
      <c r="O1590">
        <v>-1.4</v>
      </c>
      <c r="P1590">
        <v>-1.54</v>
      </c>
      <c r="Q1590">
        <v>-1.37</v>
      </c>
      <c r="R1590" t="s">
        <v>142</v>
      </c>
      <c r="S1590">
        <v>6.4</v>
      </c>
      <c r="T1590" t="s">
        <v>65</v>
      </c>
      <c r="U1590" t="s">
        <v>1645</v>
      </c>
      <c r="V1590" t="s">
        <v>144</v>
      </c>
      <c r="W1590" t="s">
        <v>140</v>
      </c>
      <c r="X1590">
        <v>0.28000000000000003</v>
      </c>
      <c r="Y1590" t="s">
        <v>67</v>
      </c>
      <c r="Z1590">
        <v>-0.94</v>
      </c>
      <c r="AA1590" t="s">
        <v>65</v>
      </c>
      <c r="AB1590" t="s">
        <v>100</v>
      </c>
      <c r="AC1590">
        <v>-1.54</v>
      </c>
      <c r="AD1590">
        <v>2021</v>
      </c>
      <c r="AE1590">
        <v>55.9</v>
      </c>
      <c r="AF1590">
        <v>112</v>
      </c>
      <c r="AG1590" t="s">
        <v>93</v>
      </c>
      <c r="AH1590" t="s">
        <v>66</v>
      </c>
      <c r="AI1590">
        <v>1536</v>
      </c>
      <c r="AJ1590">
        <v>0.71</v>
      </c>
      <c r="AK1590" t="s">
        <v>109</v>
      </c>
      <c r="AL1590">
        <v>458073</v>
      </c>
      <c r="AM1590" t="s">
        <v>1646</v>
      </c>
      <c r="AN1590" t="s">
        <v>1647</v>
      </c>
      <c r="AO1590" t="s">
        <v>123</v>
      </c>
      <c r="AP1590" t="s">
        <v>124</v>
      </c>
      <c r="AQ1590" t="s">
        <v>68</v>
      </c>
      <c r="AR1590" t="s">
        <v>93</v>
      </c>
      <c r="AS1590" t="s">
        <v>67</v>
      </c>
      <c r="AT1590" t="s">
        <v>146</v>
      </c>
      <c r="AU1590" t="s">
        <v>125</v>
      </c>
      <c r="AV1590" t="s">
        <v>67</v>
      </c>
      <c r="AW1590" t="s">
        <v>126</v>
      </c>
      <c r="AX1590" t="s">
        <v>310</v>
      </c>
      <c r="AY1590" t="s">
        <v>110</v>
      </c>
      <c r="AZ1590">
        <v>459</v>
      </c>
      <c r="BA1590" t="s">
        <v>67</v>
      </c>
      <c r="BB1590">
        <v>0</v>
      </c>
      <c r="BC1590">
        <v>0.17</v>
      </c>
      <c r="BD1590">
        <v>2.2999999999999998</v>
      </c>
      <c r="BE1590">
        <v>2.2999999999999998</v>
      </c>
      <c r="BF1590" t="s">
        <v>70</v>
      </c>
      <c r="BG1590" t="s">
        <v>178</v>
      </c>
      <c r="BH1590" t="s">
        <v>1352</v>
      </c>
      <c r="BI1590" t="s">
        <v>67</v>
      </c>
      <c r="BJ1590" t="s">
        <v>147</v>
      </c>
      <c r="BK1590" t="s">
        <v>67</v>
      </c>
      <c r="BL1590" t="s">
        <v>97</v>
      </c>
      <c r="BM1590" t="s">
        <v>67</v>
      </c>
      <c r="BN1590">
        <v>15.8</v>
      </c>
      <c r="BO1590">
        <v>0.28999999999999998</v>
      </c>
      <c r="BP1590">
        <v>1.8</v>
      </c>
      <c r="BQ1590" t="s">
        <v>148</v>
      </c>
      <c r="BR1590" t="s">
        <v>1495</v>
      </c>
      <c r="BS1590" t="s">
        <v>133</v>
      </c>
      <c r="BT1590" t="s">
        <v>98</v>
      </c>
      <c r="BU1590">
        <v>-1.25</v>
      </c>
      <c r="BV1590">
        <v>-1</v>
      </c>
    </row>
    <row r="1591" spans="1:74" x14ac:dyDescent="0.25">
      <c r="A1591" t="s">
        <v>170</v>
      </c>
      <c r="B1591" t="s">
        <v>171</v>
      </c>
      <c r="C1591" t="s">
        <v>165</v>
      </c>
      <c r="D1591">
        <v>4</v>
      </c>
      <c r="E1591">
        <v>0.19</v>
      </c>
      <c r="F1591" t="s">
        <v>67</v>
      </c>
      <c r="G1591" t="s">
        <v>111</v>
      </c>
      <c r="H1591">
        <v>199</v>
      </c>
      <c r="I1591">
        <v>1.1299999999999999</v>
      </c>
      <c r="J1591" t="s">
        <v>106</v>
      </c>
      <c r="K1591" t="s">
        <v>67</v>
      </c>
      <c r="L1591">
        <v>0</v>
      </c>
      <c r="M1591" t="s">
        <v>116</v>
      </c>
      <c r="N1591" t="s">
        <v>107</v>
      </c>
      <c r="O1591">
        <v>-1.4</v>
      </c>
      <c r="P1591">
        <v>-1.6</v>
      </c>
      <c r="Q1591">
        <v>-1.33</v>
      </c>
      <c r="R1591" t="s">
        <v>142</v>
      </c>
      <c r="S1591">
        <v>6.1</v>
      </c>
      <c r="T1591" t="s">
        <v>65</v>
      </c>
      <c r="U1591" t="s">
        <v>1648</v>
      </c>
      <c r="V1591" t="s">
        <v>108</v>
      </c>
      <c r="W1591" t="s">
        <v>170</v>
      </c>
      <c r="X1591">
        <v>0.21</v>
      </c>
      <c r="Y1591" t="s">
        <v>67</v>
      </c>
      <c r="Z1591">
        <v>-1.03</v>
      </c>
      <c r="AA1591" t="s">
        <v>65</v>
      </c>
      <c r="AB1591" t="s">
        <v>92</v>
      </c>
      <c r="AC1591">
        <v>-1.6</v>
      </c>
      <c r="AD1591">
        <v>2021</v>
      </c>
      <c r="AE1591">
        <v>234.5</v>
      </c>
      <c r="AF1591">
        <v>469</v>
      </c>
      <c r="AG1591" t="s">
        <v>93</v>
      </c>
      <c r="AH1591" t="s">
        <v>66</v>
      </c>
      <c r="AI1591">
        <v>1536</v>
      </c>
      <c r="AJ1591">
        <v>0.67</v>
      </c>
      <c r="AK1591" t="s">
        <v>109</v>
      </c>
      <c r="AL1591">
        <v>458074</v>
      </c>
      <c r="AM1591" t="s">
        <v>1101</v>
      </c>
      <c r="AN1591" t="s">
        <v>67</v>
      </c>
      <c r="AO1591" t="s">
        <v>123</v>
      </c>
      <c r="AP1591" t="s">
        <v>124</v>
      </c>
      <c r="AQ1591" t="s">
        <v>68</v>
      </c>
      <c r="AR1591" t="s">
        <v>93</v>
      </c>
      <c r="AS1591" t="s">
        <v>67</v>
      </c>
      <c r="AT1591" t="s">
        <v>146</v>
      </c>
      <c r="AU1591" t="s">
        <v>125</v>
      </c>
      <c r="AV1591" t="s">
        <v>67</v>
      </c>
      <c r="AW1591" t="s">
        <v>126</v>
      </c>
      <c r="AX1591" t="s">
        <v>246</v>
      </c>
      <c r="AY1591" t="s">
        <v>110</v>
      </c>
      <c r="AZ1591">
        <v>632</v>
      </c>
      <c r="BA1591" t="s">
        <v>67</v>
      </c>
      <c r="BB1591">
        <v>0</v>
      </c>
      <c r="BC1591">
        <v>0.27</v>
      </c>
      <c r="BD1591">
        <v>2.2000000000000002</v>
      </c>
      <c r="BE1591">
        <v>2.2000000000000002</v>
      </c>
      <c r="BF1591" t="s">
        <v>128</v>
      </c>
      <c r="BG1591" t="s">
        <v>128</v>
      </c>
      <c r="BH1591" t="s">
        <v>1352</v>
      </c>
      <c r="BI1591" t="s">
        <v>67</v>
      </c>
      <c r="BJ1591" t="s">
        <v>147</v>
      </c>
      <c r="BK1591" t="s">
        <v>67</v>
      </c>
      <c r="BL1591" t="s">
        <v>130</v>
      </c>
      <c r="BM1591" t="s">
        <v>67</v>
      </c>
      <c r="BN1591">
        <v>50.35</v>
      </c>
      <c r="BO1591">
        <v>0.35</v>
      </c>
      <c r="BP1591">
        <v>1.7</v>
      </c>
      <c r="BQ1591" t="s">
        <v>148</v>
      </c>
      <c r="BR1591" t="s">
        <v>1102</v>
      </c>
      <c r="BS1591" t="s">
        <v>133</v>
      </c>
      <c r="BT1591" t="s">
        <v>98</v>
      </c>
      <c r="BU1591">
        <v>-1.25</v>
      </c>
      <c r="BV1591">
        <v>-1</v>
      </c>
    </row>
    <row r="1592" spans="1:74" x14ac:dyDescent="0.25">
      <c r="A1592" t="s">
        <v>1649</v>
      </c>
      <c r="B1592" t="s">
        <v>508</v>
      </c>
      <c r="C1592" t="s">
        <v>165</v>
      </c>
      <c r="D1592">
        <v>1.6</v>
      </c>
      <c r="E1592">
        <v>0.3</v>
      </c>
      <c r="F1592">
        <v>0.44</v>
      </c>
      <c r="G1592" t="s">
        <v>73</v>
      </c>
      <c r="H1592">
        <v>199</v>
      </c>
      <c r="I1592">
        <v>1.1299999999999999</v>
      </c>
      <c r="J1592" t="s">
        <v>89</v>
      </c>
      <c r="K1592" t="s">
        <v>67</v>
      </c>
      <c r="L1592">
        <v>0</v>
      </c>
      <c r="M1592" t="s">
        <v>116</v>
      </c>
      <c r="N1592" t="s">
        <v>160</v>
      </c>
      <c r="O1592">
        <v>-1.4</v>
      </c>
      <c r="P1592">
        <v>-1.24</v>
      </c>
      <c r="Q1592">
        <v>-1.1499999999999999</v>
      </c>
      <c r="R1592" t="s">
        <v>142</v>
      </c>
      <c r="S1592">
        <v>7.3</v>
      </c>
      <c r="T1592" t="s">
        <v>65</v>
      </c>
      <c r="U1592" t="s">
        <v>1650</v>
      </c>
      <c r="V1592" t="s">
        <v>144</v>
      </c>
      <c r="W1592" t="s">
        <v>1649</v>
      </c>
      <c r="X1592">
        <v>0.34</v>
      </c>
      <c r="Y1592">
        <v>0.48</v>
      </c>
      <c r="Z1592">
        <v>-0.81</v>
      </c>
      <c r="AA1592" t="s">
        <v>65</v>
      </c>
      <c r="AB1592" t="s">
        <v>100</v>
      </c>
      <c r="AC1592">
        <v>-1.24</v>
      </c>
      <c r="AD1592">
        <v>2021</v>
      </c>
      <c r="AE1592">
        <v>63.1</v>
      </c>
      <c r="AF1592">
        <v>126</v>
      </c>
      <c r="AG1592" t="s">
        <v>93</v>
      </c>
      <c r="AH1592" t="s">
        <v>66</v>
      </c>
      <c r="AI1592">
        <v>1536</v>
      </c>
      <c r="AJ1592">
        <v>0.99</v>
      </c>
      <c r="AK1592" t="s">
        <v>109</v>
      </c>
      <c r="AL1592">
        <v>457308</v>
      </c>
      <c r="AM1592" t="s">
        <v>1651</v>
      </c>
      <c r="AN1592" t="s">
        <v>67</v>
      </c>
      <c r="AO1592" t="s">
        <v>123</v>
      </c>
      <c r="AP1592" t="s">
        <v>124</v>
      </c>
      <c r="AQ1592" t="s">
        <v>68</v>
      </c>
      <c r="AR1592" t="s">
        <v>93</v>
      </c>
      <c r="AS1592" t="s">
        <v>67</v>
      </c>
      <c r="AT1592" t="s">
        <v>146</v>
      </c>
      <c r="AU1592" t="s">
        <v>125</v>
      </c>
      <c r="AV1592" t="s">
        <v>67</v>
      </c>
      <c r="AW1592" t="s">
        <v>126</v>
      </c>
      <c r="AX1592" t="s">
        <v>240</v>
      </c>
      <c r="AY1592" t="s">
        <v>110</v>
      </c>
      <c r="AZ1592">
        <v>236</v>
      </c>
      <c r="BA1592" t="s">
        <v>67</v>
      </c>
      <c r="BB1592">
        <v>0</v>
      </c>
      <c r="BC1592">
        <v>0.09</v>
      </c>
      <c r="BD1592">
        <v>2.4</v>
      </c>
      <c r="BE1592">
        <v>2.4</v>
      </c>
      <c r="BF1592" t="s">
        <v>128</v>
      </c>
      <c r="BG1592" t="s">
        <v>128</v>
      </c>
      <c r="BH1592" t="s">
        <v>1352</v>
      </c>
      <c r="BI1592" t="s">
        <v>67</v>
      </c>
      <c r="BJ1592" t="s">
        <v>147</v>
      </c>
      <c r="BK1592" t="s">
        <v>67</v>
      </c>
      <c r="BL1592" t="s">
        <v>130</v>
      </c>
      <c r="BM1592">
        <v>30.288</v>
      </c>
      <c r="BN1592">
        <v>21.4</v>
      </c>
      <c r="BO1592">
        <v>0.14000000000000001</v>
      </c>
      <c r="BP1592">
        <v>2.6</v>
      </c>
      <c r="BQ1592" t="s">
        <v>131</v>
      </c>
      <c r="BR1592" t="s">
        <v>1577</v>
      </c>
      <c r="BS1592" t="s">
        <v>133</v>
      </c>
      <c r="BT1592" t="s">
        <v>98</v>
      </c>
      <c r="BU1592">
        <v>-1.1000000000000001</v>
      </c>
      <c r="BV1592">
        <v>-0.85</v>
      </c>
    </row>
    <row r="1593" spans="1:74" x14ac:dyDescent="0.25">
      <c r="A1593" t="s">
        <v>170</v>
      </c>
      <c r="B1593" t="s">
        <v>171</v>
      </c>
      <c r="C1593" t="s">
        <v>165</v>
      </c>
      <c r="D1593">
        <v>2.7</v>
      </c>
      <c r="E1593">
        <v>0.19</v>
      </c>
      <c r="F1593" t="s">
        <v>67</v>
      </c>
      <c r="G1593" t="s">
        <v>111</v>
      </c>
      <c r="H1593">
        <v>199</v>
      </c>
      <c r="I1593">
        <v>1.1299999999999999</v>
      </c>
      <c r="J1593" t="s">
        <v>106</v>
      </c>
      <c r="K1593" t="s">
        <v>67</v>
      </c>
      <c r="L1593">
        <v>0</v>
      </c>
      <c r="M1593" t="s">
        <v>116</v>
      </c>
      <c r="N1593" t="s">
        <v>107</v>
      </c>
      <c r="O1593">
        <v>-1.25</v>
      </c>
      <c r="P1593">
        <v>-1.49</v>
      </c>
      <c r="Q1593">
        <v>-1.24</v>
      </c>
      <c r="R1593" t="s">
        <v>142</v>
      </c>
      <c r="S1593">
        <v>6.1</v>
      </c>
      <c r="T1593" t="s">
        <v>65</v>
      </c>
      <c r="U1593" t="s">
        <v>1652</v>
      </c>
      <c r="V1593" t="s">
        <v>108</v>
      </c>
      <c r="W1593" t="s">
        <v>170</v>
      </c>
      <c r="X1593">
        <v>0.21</v>
      </c>
      <c r="Y1593" t="s">
        <v>67</v>
      </c>
      <c r="Z1593">
        <v>-0.81</v>
      </c>
      <c r="AA1593" t="s">
        <v>65</v>
      </c>
      <c r="AB1593" t="s">
        <v>92</v>
      </c>
      <c r="AC1593">
        <v>-1.49</v>
      </c>
      <c r="AD1593">
        <v>2021</v>
      </c>
      <c r="AE1593">
        <v>205.2</v>
      </c>
      <c r="AF1593">
        <v>410</v>
      </c>
      <c r="AG1593" t="s">
        <v>93</v>
      </c>
      <c r="AH1593" t="s">
        <v>66</v>
      </c>
      <c r="AI1593">
        <v>1536</v>
      </c>
      <c r="AJ1593">
        <v>0.59</v>
      </c>
      <c r="AK1593" t="s">
        <v>109</v>
      </c>
      <c r="AL1593">
        <v>458071</v>
      </c>
      <c r="AM1593" t="s">
        <v>1429</v>
      </c>
      <c r="AN1593" t="s">
        <v>67</v>
      </c>
      <c r="AO1593" t="s">
        <v>123</v>
      </c>
      <c r="AP1593" t="s">
        <v>124</v>
      </c>
      <c r="AQ1593" t="s">
        <v>68</v>
      </c>
      <c r="AR1593" t="s">
        <v>93</v>
      </c>
      <c r="AS1593" t="s">
        <v>67</v>
      </c>
      <c r="AT1593" t="s">
        <v>146</v>
      </c>
      <c r="AU1593" t="s">
        <v>125</v>
      </c>
      <c r="AV1593" t="s">
        <v>67</v>
      </c>
      <c r="AW1593" t="s">
        <v>126</v>
      </c>
      <c r="AX1593" t="s">
        <v>240</v>
      </c>
      <c r="AY1593" t="s">
        <v>110</v>
      </c>
      <c r="AZ1593">
        <v>240</v>
      </c>
      <c r="BA1593" t="s">
        <v>67</v>
      </c>
      <c r="BB1593">
        <v>0</v>
      </c>
      <c r="BC1593">
        <v>0.25</v>
      </c>
      <c r="BD1593">
        <v>2.4</v>
      </c>
      <c r="BE1593">
        <v>2.4</v>
      </c>
      <c r="BF1593" t="s">
        <v>70</v>
      </c>
      <c r="BG1593" t="s">
        <v>99</v>
      </c>
      <c r="BH1593" t="s">
        <v>1352</v>
      </c>
      <c r="BI1593" t="s">
        <v>67</v>
      </c>
      <c r="BJ1593" t="s">
        <v>147</v>
      </c>
      <c r="BK1593" t="s">
        <v>67</v>
      </c>
      <c r="BL1593" t="s">
        <v>97</v>
      </c>
      <c r="BM1593" t="s">
        <v>67</v>
      </c>
      <c r="BN1593">
        <v>44.05</v>
      </c>
      <c r="BO1593">
        <v>0.39</v>
      </c>
      <c r="BP1593">
        <v>1.3</v>
      </c>
      <c r="BQ1593" t="s">
        <v>148</v>
      </c>
      <c r="BR1593" t="s">
        <v>247</v>
      </c>
      <c r="BS1593" t="s">
        <v>133</v>
      </c>
      <c r="BT1593" t="s">
        <v>98</v>
      </c>
      <c r="BU1593">
        <v>-1.1000000000000001</v>
      </c>
      <c r="BV1593">
        <v>-0.85</v>
      </c>
    </row>
    <row r="1594" spans="1:74" x14ac:dyDescent="0.25">
      <c r="A1594" t="s">
        <v>170</v>
      </c>
      <c r="B1594" t="s">
        <v>171</v>
      </c>
      <c r="C1594" t="s">
        <v>165</v>
      </c>
      <c r="D1594">
        <v>4.5999999999999996</v>
      </c>
      <c r="E1594">
        <v>0.13</v>
      </c>
      <c r="F1594" t="s">
        <v>67</v>
      </c>
      <c r="G1594" t="s">
        <v>111</v>
      </c>
      <c r="H1594">
        <v>199</v>
      </c>
      <c r="I1594">
        <v>1.1299999999999999</v>
      </c>
      <c r="J1594" t="s">
        <v>106</v>
      </c>
      <c r="K1594" t="s">
        <v>67</v>
      </c>
      <c r="L1594">
        <v>0</v>
      </c>
      <c r="M1594" t="s">
        <v>116</v>
      </c>
      <c r="N1594" t="s">
        <v>107</v>
      </c>
      <c r="O1594">
        <v>-1.25</v>
      </c>
      <c r="P1594">
        <v>-1.47</v>
      </c>
      <c r="Q1594">
        <v>-1.29</v>
      </c>
      <c r="R1594" t="s">
        <v>142</v>
      </c>
      <c r="S1594">
        <v>6.4</v>
      </c>
      <c r="T1594" t="s">
        <v>65</v>
      </c>
      <c r="U1594" t="s">
        <v>1652</v>
      </c>
      <c r="V1594" t="s">
        <v>108</v>
      </c>
      <c r="W1594" t="s">
        <v>170</v>
      </c>
      <c r="X1594">
        <v>0.15</v>
      </c>
      <c r="Y1594" t="s">
        <v>67</v>
      </c>
      <c r="Z1594">
        <v>-0.82</v>
      </c>
      <c r="AA1594" t="s">
        <v>65</v>
      </c>
      <c r="AB1594" t="s">
        <v>92</v>
      </c>
      <c r="AC1594">
        <v>-1.47</v>
      </c>
      <c r="AD1594">
        <v>2021</v>
      </c>
      <c r="AE1594">
        <v>270.10000000000002</v>
      </c>
      <c r="AF1594">
        <v>540</v>
      </c>
      <c r="AG1594" t="s">
        <v>93</v>
      </c>
      <c r="AH1594" t="s">
        <v>66</v>
      </c>
      <c r="AI1594">
        <v>1536</v>
      </c>
      <c r="AJ1594">
        <v>0.72</v>
      </c>
      <c r="AK1594" t="s">
        <v>109</v>
      </c>
      <c r="AL1594">
        <v>458072</v>
      </c>
      <c r="AM1594" t="s">
        <v>1429</v>
      </c>
      <c r="AN1594" t="s">
        <v>67</v>
      </c>
      <c r="AO1594" t="s">
        <v>123</v>
      </c>
      <c r="AP1594" t="s">
        <v>124</v>
      </c>
      <c r="AQ1594" t="s">
        <v>68</v>
      </c>
      <c r="AR1594" t="s">
        <v>93</v>
      </c>
      <c r="AS1594" t="s">
        <v>67</v>
      </c>
      <c r="AT1594" t="s">
        <v>146</v>
      </c>
      <c r="AU1594" t="s">
        <v>125</v>
      </c>
      <c r="AV1594" t="s">
        <v>67</v>
      </c>
      <c r="AW1594" t="s">
        <v>126</v>
      </c>
      <c r="AX1594" t="s">
        <v>240</v>
      </c>
      <c r="AY1594" t="s">
        <v>110</v>
      </c>
      <c r="AZ1594">
        <v>241</v>
      </c>
      <c r="BA1594" t="s">
        <v>67</v>
      </c>
      <c r="BB1594">
        <v>0</v>
      </c>
      <c r="BC1594">
        <v>0.18</v>
      </c>
      <c r="BD1594">
        <v>2.4</v>
      </c>
      <c r="BE1594">
        <v>2.4</v>
      </c>
      <c r="BF1594" t="s">
        <v>70</v>
      </c>
      <c r="BG1594" t="s">
        <v>99</v>
      </c>
      <c r="BH1594" t="s">
        <v>1352</v>
      </c>
      <c r="BI1594" t="s">
        <v>67</v>
      </c>
      <c r="BJ1594" t="s">
        <v>147</v>
      </c>
      <c r="BK1594" t="s">
        <v>67</v>
      </c>
      <c r="BL1594" t="s">
        <v>97</v>
      </c>
      <c r="BM1594" t="s">
        <v>67</v>
      </c>
      <c r="BN1594">
        <v>39.68</v>
      </c>
      <c r="BO1594">
        <v>0.37</v>
      </c>
      <c r="BP1594">
        <v>1.7</v>
      </c>
      <c r="BQ1594" t="s">
        <v>148</v>
      </c>
      <c r="BR1594" t="s">
        <v>247</v>
      </c>
      <c r="BS1594" t="s">
        <v>133</v>
      </c>
      <c r="BT1594" t="s">
        <v>98</v>
      </c>
      <c r="BU1594">
        <v>-1.1000000000000001</v>
      </c>
      <c r="BV1594">
        <v>-0.85</v>
      </c>
    </row>
    <row r="1595" spans="1:74" x14ac:dyDescent="0.25">
      <c r="A1595" t="s">
        <v>140</v>
      </c>
      <c r="B1595" t="s">
        <v>103</v>
      </c>
      <c r="C1595" t="s">
        <v>141</v>
      </c>
      <c r="D1595">
        <v>3.3</v>
      </c>
      <c r="E1595">
        <v>0.23</v>
      </c>
      <c r="F1595" t="s">
        <v>67</v>
      </c>
      <c r="G1595" t="s">
        <v>88</v>
      </c>
      <c r="H1595">
        <v>199</v>
      </c>
      <c r="I1595">
        <v>1.1299999999999999</v>
      </c>
      <c r="J1595" t="s">
        <v>106</v>
      </c>
      <c r="K1595" t="s">
        <v>67</v>
      </c>
      <c r="L1595">
        <v>0</v>
      </c>
      <c r="M1595" t="s">
        <v>116</v>
      </c>
      <c r="N1595" t="s">
        <v>107</v>
      </c>
      <c r="O1595">
        <v>-1.4</v>
      </c>
      <c r="P1595">
        <v>-1.74</v>
      </c>
      <c r="Q1595">
        <v>-1.54</v>
      </c>
      <c r="R1595" t="s">
        <v>142</v>
      </c>
      <c r="S1595">
        <v>6.5</v>
      </c>
      <c r="T1595" t="s">
        <v>65</v>
      </c>
      <c r="U1595" t="s">
        <v>1653</v>
      </c>
      <c r="V1595" t="s">
        <v>108</v>
      </c>
      <c r="W1595" t="s">
        <v>140</v>
      </c>
      <c r="X1595">
        <v>0.26</v>
      </c>
      <c r="Y1595" t="s">
        <v>67</v>
      </c>
      <c r="Z1595">
        <v>-1.02</v>
      </c>
      <c r="AA1595" t="s">
        <v>65</v>
      </c>
      <c r="AB1595" t="s">
        <v>92</v>
      </c>
      <c r="AC1595">
        <v>-1.74</v>
      </c>
      <c r="AD1595">
        <v>2021</v>
      </c>
      <c r="AE1595">
        <v>185</v>
      </c>
      <c r="AF1595">
        <v>370</v>
      </c>
      <c r="AG1595" t="s">
        <v>93</v>
      </c>
      <c r="AH1595" t="s">
        <v>66</v>
      </c>
      <c r="AI1595">
        <v>1536</v>
      </c>
      <c r="AJ1595">
        <v>0.93</v>
      </c>
      <c r="AK1595" t="s">
        <v>109</v>
      </c>
      <c r="AL1595">
        <v>458075</v>
      </c>
      <c r="AM1595" t="s">
        <v>284</v>
      </c>
      <c r="AN1595" t="s">
        <v>67</v>
      </c>
      <c r="AO1595" t="s">
        <v>123</v>
      </c>
      <c r="AP1595" t="s">
        <v>124</v>
      </c>
      <c r="AQ1595" t="s">
        <v>68</v>
      </c>
      <c r="AR1595" t="s">
        <v>93</v>
      </c>
      <c r="AS1595" t="s">
        <v>67</v>
      </c>
      <c r="AT1595" t="s">
        <v>146</v>
      </c>
      <c r="AU1595" t="s">
        <v>125</v>
      </c>
      <c r="AV1595" t="s">
        <v>67</v>
      </c>
      <c r="AW1595" t="s">
        <v>126</v>
      </c>
      <c r="AX1595" t="s">
        <v>240</v>
      </c>
      <c r="AY1595" t="s">
        <v>110</v>
      </c>
      <c r="AZ1595">
        <v>130</v>
      </c>
      <c r="BA1595" t="s">
        <v>67</v>
      </c>
      <c r="BB1595">
        <v>0</v>
      </c>
      <c r="BC1595">
        <v>0.2</v>
      </c>
      <c r="BD1595">
        <v>2.4</v>
      </c>
      <c r="BE1595">
        <v>2.4</v>
      </c>
      <c r="BF1595" t="s">
        <v>70</v>
      </c>
      <c r="BG1595" t="s">
        <v>99</v>
      </c>
      <c r="BH1595" t="s">
        <v>1352</v>
      </c>
      <c r="BI1595" t="s">
        <v>67</v>
      </c>
      <c r="BJ1595" t="s">
        <v>147</v>
      </c>
      <c r="BK1595" t="s">
        <v>67</v>
      </c>
      <c r="BL1595" t="s">
        <v>97</v>
      </c>
      <c r="BM1595" t="s">
        <v>67</v>
      </c>
      <c r="BN1595">
        <v>48.08</v>
      </c>
      <c r="BO1595">
        <v>0.49</v>
      </c>
      <c r="BP1595">
        <v>1.8</v>
      </c>
      <c r="BQ1595" t="s">
        <v>148</v>
      </c>
      <c r="BR1595" t="s">
        <v>247</v>
      </c>
      <c r="BS1595" t="s">
        <v>133</v>
      </c>
      <c r="BT1595" t="s">
        <v>98</v>
      </c>
      <c r="BU1595">
        <v>-1.25</v>
      </c>
      <c r="BV1595">
        <v>-1</v>
      </c>
    </row>
    <row r="1596" spans="1:74" x14ac:dyDescent="0.25">
      <c r="A1596" t="s">
        <v>140</v>
      </c>
      <c r="B1596" t="s">
        <v>103</v>
      </c>
      <c r="C1596" t="s">
        <v>141</v>
      </c>
      <c r="D1596">
        <v>1.7</v>
      </c>
      <c r="E1596">
        <v>0.1</v>
      </c>
      <c r="F1596" t="s">
        <v>67</v>
      </c>
      <c r="G1596" t="s">
        <v>88</v>
      </c>
      <c r="H1596">
        <v>199</v>
      </c>
      <c r="I1596">
        <v>1.1299999999999999</v>
      </c>
      <c r="J1596" t="s">
        <v>106</v>
      </c>
      <c r="K1596" t="s">
        <v>67</v>
      </c>
      <c r="L1596">
        <v>0</v>
      </c>
      <c r="M1596" t="s">
        <v>116</v>
      </c>
      <c r="N1596" t="s">
        <v>107</v>
      </c>
      <c r="O1596">
        <v>-1.4</v>
      </c>
      <c r="P1596">
        <v>-1.49</v>
      </c>
      <c r="Q1596">
        <v>-1.33</v>
      </c>
      <c r="R1596" t="s">
        <v>142</v>
      </c>
      <c r="S1596">
        <v>6.3</v>
      </c>
      <c r="T1596" t="s">
        <v>65</v>
      </c>
      <c r="U1596" t="s">
        <v>1653</v>
      </c>
      <c r="V1596" t="s">
        <v>108</v>
      </c>
      <c r="W1596" t="s">
        <v>140</v>
      </c>
      <c r="X1596">
        <v>0.11</v>
      </c>
      <c r="Y1596" t="s">
        <v>67</v>
      </c>
      <c r="Z1596">
        <v>-1.02</v>
      </c>
      <c r="AA1596" t="s">
        <v>65</v>
      </c>
      <c r="AB1596" t="s">
        <v>92</v>
      </c>
      <c r="AC1596">
        <v>-1.49</v>
      </c>
      <c r="AD1596">
        <v>2021</v>
      </c>
      <c r="AE1596">
        <v>107.1</v>
      </c>
      <c r="AF1596">
        <v>214</v>
      </c>
      <c r="AG1596" t="s">
        <v>93</v>
      </c>
      <c r="AH1596" t="s">
        <v>66</v>
      </c>
      <c r="AI1596">
        <v>1536</v>
      </c>
      <c r="AJ1596">
        <v>0.54</v>
      </c>
      <c r="AK1596" t="s">
        <v>109</v>
      </c>
      <c r="AL1596">
        <v>458076</v>
      </c>
      <c r="AM1596" t="s">
        <v>284</v>
      </c>
      <c r="AN1596" t="s">
        <v>67</v>
      </c>
      <c r="AO1596" t="s">
        <v>123</v>
      </c>
      <c r="AP1596" t="s">
        <v>124</v>
      </c>
      <c r="AQ1596" t="s">
        <v>68</v>
      </c>
      <c r="AR1596" t="s">
        <v>93</v>
      </c>
      <c r="AS1596" t="s">
        <v>67</v>
      </c>
      <c r="AT1596" t="s">
        <v>146</v>
      </c>
      <c r="AU1596" t="s">
        <v>125</v>
      </c>
      <c r="AV1596" t="s">
        <v>67</v>
      </c>
      <c r="AW1596" t="s">
        <v>126</v>
      </c>
      <c r="AX1596" t="s">
        <v>240</v>
      </c>
      <c r="AY1596" t="s">
        <v>110</v>
      </c>
      <c r="AZ1596">
        <v>131</v>
      </c>
      <c r="BA1596" t="s">
        <v>67</v>
      </c>
      <c r="BB1596">
        <v>0</v>
      </c>
      <c r="BC1596">
        <v>0.16</v>
      </c>
      <c r="BD1596">
        <v>2.4</v>
      </c>
      <c r="BE1596">
        <v>2.4</v>
      </c>
      <c r="BF1596" t="s">
        <v>70</v>
      </c>
      <c r="BG1596" t="s">
        <v>99</v>
      </c>
      <c r="BH1596" t="s">
        <v>1352</v>
      </c>
      <c r="BI1596" t="s">
        <v>67</v>
      </c>
      <c r="BJ1596" t="s">
        <v>147</v>
      </c>
      <c r="BK1596" t="s">
        <v>67</v>
      </c>
      <c r="BL1596" t="s">
        <v>97</v>
      </c>
      <c r="BM1596" t="s">
        <v>67</v>
      </c>
      <c r="BN1596">
        <v>12.1</v>
      </c>
      <c r="BO1596">
        <v>0.24</v>
      </c>
      <c r="BP1596">
        <v>1.6</v>
      </c>
      <c r="BQ1596" t="s">
        <v>148</v>
      </c>
      <c r="BR1596" t="s">
        <v>247</v>
      </c>
      <c r="BS1596" t="s">
        <v>133</v>
      </c>
      <c r="BT1596" t="s">
        <v>98</v>
      </c>
      <c r="BU1596">
        <v>-1.25</v>
      </c>
      <c r="BV1596">
        <v>-1</v>
      </c>
    </row>
    <row r="1597" spans="1:74" x14ac:dyDescent="0.25">
      <c r="A1597" t="s">
        <v>140</v>
      </c>
      <c r="B1597" t="s">
        <v>103</v>
      </c>
      <c r="C1597" t="s">
        <v>141</v>
      </c>
      <c r="D1597">
        <v>1.4</v>
      </c>
      <c r="E1597">
        <v>0.1</v>
      </c>
      <c r="F1597" t="s">
        <v>67</v>
      </c>
      <c r="G1597" t="s">
        <v>88</v>
      </c>
      <c r="H1597">
        <v>199</v>
      </c>
      <c r="I1597">
        <v>1.1299999999999999</v>
      </c>
      <c r="J1597" t="s">
        <v>106</v>
      </c>
      <c r="K1597" t="s">
        <v>67</v>
      </c>
      <c r="L1597">
        <v>0</v>
      </c>
      <c r="M1597" t="s">
        <v>116</v>
      </c>
      <c r="N1597" t="s">
        <v>107</v>
      </c>
      <c r="O1597">
        <v>-1.4</v>
      </c>
      <c r="P1597">
        <v>-1.49</v>
      </c>
      <c r="Q1597">
        <v>-1.33</v>
      </c>
      <c r="R1597" t="s">
        <v>142</v>
      </c>
      <c r="S1597">
        <v>6.3</v>
      </c>
      <c r="T1597" t="s">
        <v>65</v>
      </c>
      <c r="U1597" t="s">
        <v>1653</v>
      </c>
      <c r="V1597" t="s">
        <v>108</v>
      </c>
      <c r="W1597" t="s">
        <v>140</v>
      </c>
      <c r="X1597">
        <v>0.11</v>
      </c>
      <c r="Y1597" t="s">
        <v>67</v>
      </c>
      <c r="Z1597">
        <v>-1.02</v>
      </c>
      <c r="AA1597" t="s">
        <v>65</v>
      </c>
      <c r="AB1597" t="s">
        <v>92</v>
      </c>
      <c r="AC1597">
        <v>-1.49</v>
      </c>
      <c r="AD1597">
        <v>2021</v>
      </c>
      <c r="AE1597">
        <v>87.7</v>
      </c>
      <c r="AF1597">
        <v>175</v>
      </c>
      <c r="AG1597" t="s">
        <v>93</v>
      </c>
      <c r="AH1597" t="s">
        <v>66</v>
      </c>
      <c r="AI1597">
        <v>1536</v>
      </c>
      <c r="AJ1597">
        <v>0.54</v>
      </c>
      <c r="AK1597" t="s">
        <v>109</v>
      </c>
      <c r="AL1597">
        <v>458077</v>
      </c>
      <c r="AM1597" t="s">
        <v>284</v>
      </c>
      <c r="AN1597" t="s">
        <v>67</v>
      </c>
      <c r="AO1597" t="s">
        <v>123</v>
      </c>
      <c r="AP1597" t="s">
        <v>124</v>
      </c>
      <c r="AQ1597" t="s">
        <v>68</v>
      </c>
      <c r="AR1597" t="s">
        <v>93</v>
      </c>
      <c r="AS1597" t="s">
        <v>67</v>
      </c>
      <c r="AT1597" t="s">
        <v>146</v>
      </c>
      <c r="AU1597" t="s">
        <v>125</v>
      </c>
      <c r="AV1597" t="s">
        <v>67</v>
      </c>
      <c r="AW1597" t="s">
        <v>126</v>
      </c>
      <c r="AX1597" t="s">
        <v>240</v>
      </c>
      <c r="AY1597" t="s">
        <v>110</v>
      </c>
      <c r="AZ1597">
        <v>131</v>
      </c>
      <c r="BA1597" t="s">
        <v>67</v>
      </c>
      <c r="BB1597">
        <v>0</v>
      </c>
      <c r="BC1597">
        <v>0.16</v>
      </c>
      <c r="BD1597">
        <v>2.4</v>
      </c>
      <c r="BE1597">
        <v>2.4</v>
      </c>
      <c r="BF1597" t="s">
        <v>70</v>
      </c>
      <c r="BG1597" t="s">
        <v>99</v>
      </c>
      <c r="BH1597" t="s">
        <v>1352</v>
      </c>
      <c r="BI1597" t="s">
        <v>67</v>
      </c>
      <c r="BJ1597" t="s">
        <v>147</v>
      </c>
      <c r="BK1597" t="s">
        <v>67</v>
      </c>
      <c r="BL1597" t="s">
        <v>97</v>
      </c>
      <c r="BM1597" t="s">
        <v>67</v>
      </c>
      <c r="BN1597">
        <v>9.91</v>
      </c>
      <c r="BO1597">
        <v>0.24</v>
      </c>
      <c r="BP1597">
        <v>1.6</v>
      </c>
      <c r="BQ1597" t="s">
        <v>148</v>
      </c>
      <c r="BR1597" t="s">
        <v>1654</v>
      </c>
      <c r="BS1597" t="s">
        <v>133</v>
      </c>
      <c r="BT1597" t="s">
        <v>98</v>
      </c>
      <c r="BU1597">
        <v>-1.25</v>
      </c>
      <c r="BV1597">
        <v>-1</v>
      </c>
    </row>
    <row r="1598" spans="1:74" x14ac:dyDescent="0.25">
      <c r="A1598" t="s">
        <v>140</v>
      </c>
      <c r="B1598" t="s">
        <v>103</v>
      </c>
      <c r="C1598" t="s">
        <v>141</v>
      </c>
      <c r="D1598">
        <v>0.9</v>
      </c>
      <c r="E1598">
        <v>0.1</v>
      </c>
      <c r="F1598" t="s">
        <v>67</v>
      </c>
      <c r="G1598" t="s">
        <v>73</v>
      </c>
      <c r="H1598">
        <v>199</v>
      </c>
      <c r="I1598">
        <v>1.1299999999999999</v>
      </c>
      <c r="J1598" t="s">
        <v>89</v>
      </c>
      <c r="K1598" t="s">
        <v>67</v>
      </c>
      <c r="L1598">
        <v>0</v>
      </c>
      <c r="M1598" t="s">
        <v>116</v>
      </c>
      <c r="N1598" t="s">
        <v>160</v>
      </c>
      <c r="O1598">
        <v>-1.4</v>
      </c>
      <c r="P1598">
        <v>-1.49</v>
      </c>
      <c r="Q1598">
        <v>-1.33</v>
      </c>
      <c r="R1598" t="s">
        <v>142</v>
      </c>
      <c r="S1598">
        <v>6.3</v>
      </c>
      <c r="T1598" t="s">
        <v>65</v>
      </c>
      <c r="U1598" t="s">
        <v>1653</v>
      </c>
      <c r="V1598" t="s">
        <v>144</v>
      </c>
      <c r="W1598" t="s">
        <v>140</v>
      </c>
      <c r="X1598">
        <v>0.11</v>
      </c>
      <c r="Y1598" t="s">
        <v>67</v>
      </c>
      <c r="Z1598">
        <v>-1.02</v>
      </c>
      <c r="AA1598" t="s">
        <v>65</v>
      </c>
      <c r="AB1598" t="s">
        <v>100</v>
      </c>
      <c r="AC1598">
        <v>-1.49</v>
      </c>
      <c r="AD1598">
        <v>2021</v>
      </c>
      <c r="AE1598">
        <v>57.9</v>
      </c>
      <c r="AF1598">
        <v>116</v>
      </c>
      <c r="AG1598" t="s">
        <v>93</v>
      </c>
      <c r="AH1598" t="s">
        <v>66</v>
      </c>
      <c r="AI1598">
        <v>1536</v>
      </c>
      <c r="AJ1598">
        <v>0.54</v>
      </c>
      <c r="AK1598" t="s">
        <v>109</v>
      </c>
      <c r="AL1598">
        <v>458078</v>
      </c>
      <c r="AM1598" t="s">
        <v>284</v>
      </c>
      <c r="AN1598" t="s">
        <v>67</v>
      </c>
      <c r="AO1598" t="s">
        <v>123</v>
      </c>
      <c r="AP1598" t="s">
        <v>124</v>
      </c>
      <c r="AQ1598" t="s">
        <v>68</v>
      </c>
      <c r="AR1598" t="s">
        <v>93</v>
      </c>
      <c r="AS1598" t="s">
        <v>67</v>
      </c>
      <c r="AT1598" t="s">
        <v>146</v>
      </c>
      <c r="AU1598" t="s">
        <v>125</v>
      </c>
      <c r="AV1598" t="s">
        <v>67</v>
      </c>
      <c r="AW1598" t="s">
        <v>126</v>
      </c>
      <c r="AX1598" t="s">
        <v>285</v>
      </c>
      <c r="AY1598" t="s">
        <v>110</v>
      </c>
      <c r="AZ1598">
        <v>131</v>
      </c>
      <c r="BA1598" t="s">
        <v>67</v>
      </c>
      <c r="BB1598">
        <v>0</v>
      </c>
      <c r="BC1598">
        <v>0.16</v>
      </c>
      <c r="BD1598">
        <v>2.4</v>
      </c>
      <c r="BE1598">
        <v>2.4</v>
      </c>
      <c r="BF1598" t="s">
        <v>70</v>
      </c>
      <c r="BG1598" t="s">
        <v>99</v>
      </c>
      <c r="BH1598" t="s">
        <v>1352</v>
      </c>
      <c r="BI1598" t="s">
        <v>67</v>
      </c>
      <c r="BJ1598" t="s">
        <v>147</v>
      </c>
      <c r="BK1598" t="s">
        <v>67</v>
      </c>
      <c r="BL1598" t="s">
        <v>97</v>
      </c>
      <c r="BM1598" t="s">
        <v>67</v>
      </c>
      <c r="BN1598">
        <v>6.55</v>
      </c>
      <c r="BO1598">
        <v>0.24</v>
      </c>
      <c r="BP1598">
        <v>1.6</v>
      </c>
      <c r="BQ1598" t="s">
        <v>148</v>
      </c>
      <c r="BR1598" t="s">
        <v>1654</v>
      </c>
      <c r="BS1598" t="s">
        <v>133</v>
      </c>
      <c r="BT1598" t="s">
        <v>98</v>
      </c>
      <c r="BU1598">
        <v>-1.25</v>
      </c>
      <c r="BV1598">
        <v>-1</v>
      </c>
    </row>
    <row r="1599" spans="1:74" x14ac:dyDescent="0.25">
      <c r="A1599" t="s">
        <v>140</v>
      </c>
      <c r="B1599" t="s">
        <v>103</v>
      </c>
      <c r="C1599" t="s">
        <v>141</v>
      </c>
      <c r="D1599">
        <v>1.7</v>
      </c>
      <c r="E1599">
        <v>0.17</v>
      </c>
      <c r="F1599" t="s">
        <v>67</v>
      </c>
      <c r="G1599" t="s">
        <v>88</v>
      </c>
      <c r="H1599">
        <v>199</v>
      </c>
      <c r="I1599">
        <v>1.1299999999999999</v>
      </c>
      <c r="J1599" t="s">
        <v>106</v>
      </c>
      <c r="K1599" t="s">
        <v>67</v>
      </c>
      <c r="L1599">
        <v>0</v>
      </c>
      <c r="M1599" t="s">
        <v>116</v>
      </c>
      <c r="N1599" t="s">
        <v>107</v>
      </c>
      <c r="O1599">
        <v>-1.4</v>
      </c>
      <c r="P1599">
        <v>-1.53</v>
      </c>
      <c r="Q1599">
        <v>-1.26</v>
      </c>
      <c r="R1599" t="s">
        <v>142</v>
      </c>
      <c r="S1599">
        <v>6</v>
      </c>
      <c r="T1599" t="s">
        <v>65</v>
      </c>
      <c r="U1599" t="s">
        <v>1653</v>
      </c>
      <c r="V1599" t="s">
        <v>108</v>
      </c>
      <c r="W1599" t="s">
        <v>140</v>
      </c>
      <c r="X1599">
        <v>0.19</v>
      </c>
      <c r="Y1599" t="s">
        <v>67</v>
      </c>
      <c r="Z1599">
        <v>-1.02</v>
      </c>
      <c r="AA1599" t="s">
        <v>65</v>
      </c>
      <c r="AB1599" t="s">
        <v>92</v>
      </c>
      <c r="AC1599">
        <v>-1.53</v>
      </c>
      <c r="AD1599">
        <v>2021</v>
      </c>
      <c r="AE1599">
        <v>130</v>
      </c>
      <c r="AF1599">
        <v>260</v>
      </c>
      <c r="AG1599" t="s">
        <v>93</v>
      </c>
      <c r="AH1599" t="s">
        <v>66</v>
      </c>
      <c r="AI1599">
        <v>1536</v>
      </c>
      <c r="AJ1599">
        <v>0.43</v>
      </c>
      <c r="AK1599" t="s">
        <v>109</v>
      </c>
      <c r="AL1599">
        <v>458079</v>
      </c>
      <c r="AM1599" t="s">
        <v>284</v>
      </c>
      <c r="AN1599" t="s">
        <v>67</v>
      </c>
      <c r="AO1599" t="s">
        <v>123</v>
      </c>
      <c r="AP1599" t="s">
        <v>124</v>
      </c>
      <c r="AQ1599" t="s">
        <v>68</v>
      </c>
      <c r="AR1599" t="s">
        <v>93</v>
      </c>
      <c r="AS1599" t="s">
        <v>67</v>
      </c>
      <c r="AT1599" t="s">
        <v>146</v>
      </c>
      <c r="AU1599" t="s">
        <v>125</v>
      </c>
      <c r="AV1599" t="s">
        <v>67</v>
      </c>
      <c r="AW1599" t="s">
        <v>126</v>
      </c>
      <c r="AX1599" t="s">
        <v>240</v>
      </c>
      <c r="AY1599" t="s">
        <v>110</v>
      </c>
      <c r="AZ1599">
        <v>129</v>
      </c>
      <c r="BA1599" t="s">
        <v>67</v>
      </c>
      <c r="BB1599">
        <v>0</v>
      </c>
      <c r="BC1599">
        <v>0.27</v>
      </c>
      <c r="BD1599">
        <v>2.4</v>
      </c>
      <c r="BE1599">
        <v>2.4</v>
      </c>
      <c r="BF1599" t="s">
        <v>70</v>
      </c>
      <c r="BG1599" t="s">
        <v>99</v>
      </c>
      <c r="BH1599" t="s">
        <v>1352</v>
      </c>
      <c r="BI1599" t="s">
        <v>67</v>
      </c>
      <c r="BJ1599" t="s">
        <v>147</v>
      </c>
      <c r="BK1599" t="s">
        <v>67</v>
      </c>
      <c r="BL1599" t="s">
        <v>97</v>
      </c>
      <c r="BM1599" t="s">
        <v>67</v>
      </c>
      <c r="BN1599">
        <v>24.98</v>
      </c>
      <c r="BO1599">
        <v>0.28000000000000003</v>
      </c>
      <c r="BP1599">
        <v>1.3</v>
      </c>
      <c r="BQ1599" t="s">
        <v>148</v>
      </c>
      <c r="BR1599" t="s">
        <v>247</v>
      </c>
      <c r="BS1599" t="s">
        <v>133</v>
      </c>
      <c r="BT1599" t="s">
        <v>98</v>
      </c>
      <c r="BU1599">
        <v>-1.25</v>
      </c>
      <c r="BV1599">
        <v>-1</v>
      </c>
    </row>
    <row r="1600" spans="1:74" x14ac:dyDescent="0.25">
      <c r="A1600" t="s">
        <v>140</v>
      </c>
      <c r="B1600" t="s">
        <v>103</v>
      </c>
      <c r="C1600" t="s">
        <v>141</v>
      </c>
      <c r="D1600">
        <v>0.8</v>
      </c>
      <c r="E1600">
        <v>0.1</v>
      </c>
      <c r="F1600" t="s">
        <v>67</v>
      </c>
      <c r="G1600" t="s">
        <v>73</v>
      </c>
      <c r="H1600">
        <v>199</v>
      </c>
      <c r="I1600">
        <v>1.1299999999999999</v>
      </c>
      <c r="J1600" t="s">
        <v>112</v>
      </c>
      <c r="K1600" t="s">
        <v>67</v>
      </c>
      <c r="L1600">
        <v>0</v>
      </c>
      <c r="M1600" t="s">
        <v>116</v>
      </c>
      <c r="N1600" t="s">
        <v>160</v>
      </c>
      <c r="O1600">
        <v>-1.4</v>
      </c>
      <c r="P1600">
        <v>-1.49</v>
      </c>
      <c r="Q1600">
        <v>-1.33</v>
      </c>
      <c r="R1600" t="s">
        <v>142</v>
      </c>
      <c r="S1600">
        <v>6.3</v>
      </c>
      <c r="T1600" t="s">
        <v>65</v>
      </c>
      <c r="U1600" t="s">
        <v>1653</v>
      </c>
      <c r="V1600" t="s">
        <v>144</v>
      </c>
      <c r="W1600" t="s">
        <v>140</v>
      </c>
      <c r="X1600">
        <v>0.11</v>
      </c>
      <c r="Y1600" t="s">
        <v>67</v>
      </c>
      <c r="Z1600">
        <v>-1.02</v>
      </c>
      <c r="AA1600" t="s">
        <v>65</v>
      </c>
      <c r="AB1600" t="s">
        <v>100</v>
      </c>
      <c r="AC1600">
        <v>-1.49</v>
      </c>
      <c r="AD1600">
        <v>2021</v>
      </c>
      <c r="AE1600">
        <v>47.1</v>
      </c>
      <c r="AF1600">
        <v>94</v>
      </c>
      <c r="AG1600" t="s">
        <v>93</v>
      </c>
      <c r="AH1600" t="s">
        <v>66</v>
      </c>
      <c r="AI1600">
        <v>1536</v>
      </c>
      <c r="AJ1600">
        <v>0.54</v>
      </c>
      <c r="AK1600" t="s">
        <v>109</v>
      </c>
      <c r="AL1600">
        <v>458186</v>
      </c>
      <c r="AM1600" t="s">
        <v>284</v>
      </c>
      <c r="AN1600" t="s">
        <v>67</v>
      </c>
      <c r="AO1600" t="s">
        <v>123</v>
      </c>
      <c r="AP1600" t="s">
        <v>124</v>
      </c>
      <c r="AQ1600" t="s">
        <v>68</v>
      </c>
      <c r="AR1600" t="s">
        <v>93</v>
      </c>
      <c r="AS1600" t="s">
        <v>67</v>
      </c>
      <c r="AT1600" t="s">
        <v>146</v>
      </c>
      <c r="AU1600" t="s">
        <v>125</v>
      </c>
      <c r="AV1600" t="s">
        <v>67</v>
      </c>
      <c r="AW1600" t="s">
        <v>126</v>
      </c>
      <c r="AX1600" t="s">
        <v>240</v>
      </c>
      <c r="AY1600" t="s">
        <v>110</v>
      </c>
      <c r="AZ1600">
        <v>131</v>
      </c>
      <c r="BA1600" t="s">
        <v>67</v>
      </c>
      <c r="BB1600">
        <v>0</v>
      </c>
      <c r="BC1600">
        <v>0.16</v>
      </c>
      <c r="BD1600">
        <v>2.4</v>
      </c>
      <c r="BE1600">
        <v>2.4</v>
      </c>
      <c r="BF1600" t="s">
        <v>70</v>
      </c>
      <c r="BG1600" t="s">
        <v>99</v>
      </c>
      <c r="BH1600" t="s">
        <v>1352</v>
      </c>
      <c r="BI1600" t="s">
        <v>67</v>
      </c>
      <c r="BJ1600" t="s">
        <v>147</v>
      </c>
      <c r="BK1600" t="s">
        <v>67</v>
      </c>
      <c r="BL1600" t="s">
        <v>97</v>
      </c>
      <c r="BM1600" t="s">
        <v>67</v>
      </c>
      <c r="BN1600">
        <v>5.32</v>
      </c>
      <c r="BO1600">
        <v>0.24</v>
      </c>
      <c r="BP1600">
        <v>1.6</v>
      </c>
      <c r="BQ1600" t="s">
        <v>148</v>
      </c>
      <c r="BR1600" t="s">
        <v>1654</v>
      </c>
      <c r="BS1600" t="s">
        <v>133</v>
      </c>
      <c r="BT1600" t="s">
        <v>98</v>
      </c>
      <c r="BU1600">
        <v>-1.25</v>
      </c>
      <c r="BV1600">
        <v>-1</v>
      </c>
    </row>
    <row r="1601" spans="1:74" x14ac:dyDescent="0.25">
      <c r="A1601" t="s">
        <v>286</v>
      </c>
      <c r="B1601" t="s">
        <v>171</v>
      </c>
      <c r="C1601" t="s">
        <v>104</v>
      </c>
      <c r="D1601">
        <v>1.2</v>
      </c>
      <c r="E1601">
        <v>0.3</v>
      </c>
      <c r="F1601">
        <v>0.3</v>
      </c>
      <c r="G1601" t="s">
        <v>111</v>
      </c>
      <c r="H1601">
        <v>199</v>
      </c>
      <c r="I1601">
        <v>1.1299999999999999</v>
      </c>
      <c r="J1601" t="s">
        <v>106</v>
      </c>
      <c r="K1601" t="s">
        <v>67</v>
      </c>
      <c r="L1601">
        <v>0</v>
      </c>
      <c r="M1601" t="s">
        <v>116</v>
      </c>
      <c r="N1601" t="s">
        <v>107</v>
      </c>
      <c r="O1601">
        <v>-2.1</v>
      </c>
      <c r="P1601">
        <v>-1.4</v>
      </c>
      <c r="Q1601">
        <v>-1.35</v>
      </c>
      <c r="R1601" t="s">
        <v>72</v>
      </c>
      <c r="S1601">
        <v>6.1</v>
      </c>
      <c r="T1601" t="s">
        <v>65</v>
      </c>
      <c r="U1601" t="s">
        <v>1655</v>
      </c>
      <c r="V1601" t="s">
        <v>108</v>
      </c>
      <c r="W1601" t="s">
        <v>286</v>
      </c>
      <c r="X1601">
        <v>0.34</v>
      </c>
      <c r="Y1601">
        <v>0.34</v>
      </c>
      <c r="Z1601">
        <v>-1.27</v>
      </c>
      <c r="AA1601" t="s">
        <v>65</v>
      </c>
      <c r="AB1601" t="s">
        <v>92</v>
      </c>
      <c r="AC1601">
        <v>-1.4</v>
      </c>
      <c r="AD1601">
        <v>2021</v>
      </c>
      <c r="AE1601">
        <v>172.7</v>
      </c>
      <c r="AF1601">
        <v>345</v>
      </c>
      <c r="AG1601" t="s">
        <v>93</v>
      </c>
      <c r="AH1601" t="s">
        <v>66</v>
      </c>
      <c r="AI1601">
        <v>1536</v>
      </c>
      <c r="AJ1601">
        <v>0.06</v>
      </c>
      <c r="AK1601" t="s">
        <v>109</v>
      </c>
      <c r="AL1601">
        <v>458080</v>
      </c>
      <c r="AM1601" t="s">
        <v>1656</v>
      </c>
      <c r="AN1601" t="s">
        <v>795</v>
      </c>
      <c r="AO1601" t="s">
        <v>123</v>
      </c>
      <c r="AP1601" t="s">
        <v>124</v>
      </c>
      <c r="AQ1601" t="s">
        <v>68</v>
      </c>
      <c r="AR1601" t="s">
        <v>93</v>
      </c>
      <c r="AS1601" t="s">
        <v>67</v>
      </c>
      <c r="AT1601" t="s">
        <v>146</v>
      </c>
      <c r="AU1601" t="s">
        <v>125</v>
      </c>
      <c r="AV1601" t="s">
        <v>67</v>
      </c>
      <c r="AW1601" t="s">
        <v>126</v>
      </c>
      <c r="AX1601" t="s">
        <v>313</v>
      </c>
      <c r="AY1601" t="s">
        <v>110</v>
      </c>
      <c r="AZ1601">
        <v>51</v>
      </c>
      <c r="BA1601" t="s">
        <v>67</v>
      </c>
      <c r="BB1601">
        <v>0</v>
      </c>
      <c r="BC1601">
        <v>0.05</v>
      </c>
      <c r="BD1601">
        <v>2.7</v>
      </c>
      <c r="BE1601">
        <v>2.7</v>
      </c>
      <c r="BF1601" t="s">
        <v>70</v>
      </c>
      <c r="BG1601" t="s">
        <v>128</v>
      </c>
      <c r="BH1601" t="s">
        <v>1352</v>
      </c>
      <c r="BI1601" t="s">
        <v>67</v>
      </c>
      <c r="BJ1601" t="s">
        <v>147</v>
      </c>
      <c r="BK1601">
        <v>-1.7</v>
      </c>
      <c r="BL1601" t="s">
        <v>130</v>
      </c>
      <c r="BM1601">
        <v>58.718000000000004</v>
      </c>
      <c r="BN1601">
        <v>58.55</v>
      </c>
      <c r="BO1601">
        <v>0.13</v>
      </c>
      <c r="BP1601">
        <v>0.7</v>
      </c>
      <c r="BQ1601" t="s">
        <v>148</v>
      </c>
      <c r="BR1601" t="s">
        <v>139</v>
      </c>
      <c r="BS1601" t="s">
        <v>133</v>
      </c>
      <c r="BT1601" t="s">
        <v>98</v>
      </c>
      <c r="BU1601" t="s">
        <v>67</v>
      </c>
      <c r="BV1601" t="s">
        <v>67</v>
      </c>
    </row>
    <row r="1602" spans="1:74" x14ac:dyDescent="0.25">
      <c r="A1602" t="s">
        <v>286</v>
      </c>
      <c r="B1602" t="s">
        <v>171</v>
      </c>
      <c r="C1602" t="s">
        <v>104</v>
      </c>
      <c r="D1602">
        <v>5.6</v>
      </c>
      <c r="E1602">
        <v>0.38</v>
      </c>
      <c r="F1602" t="s">
        <v>67</v>
      </c>
      <c r="G1602" t="s">
        <v>111</v>
      </c>
      <c r="H1602">
        <v>199</v>
      </c>
      <c r="I1602">
        <v>1.1299999999999999</v>
      </c>
      <c r="J1602" t="s">
        <v>106</v>
      </c>
      <c r="K1602" t="s">
        <v>67</v>
      </c>
      <c r="L1602">
        <v>0</v>
      </c>
      <c r="M1602" t="s">
        <v>116</v>
      </c>
      <c r="N1602" t="s">
        <v>107</v>
      </c>
      <c r="O1602">
        <v>-2.1</v>
      </c>
      <c r="P1602">
        <v>-2.2000000000000002</v>
      </c>
      <c r="Q1602">
        <v>-1.91</v>
      </c>
      <c r="R1602" t="s">
        <v>72</v>
      </c>
      <c r="S1602">
        <v>7.4</v>
      </c>
      <c r="T1602" t="s">
        <v>65</v>
      </c>
      <c r="U1602" t="s">
        <v>1655</v>
      </c>
      <c r="V1602" t="s">
        <v>108</v>
      </c>
      <c r="W1602" t="s">
        <v>286</v>
      </c>
      <c r="X1602">
        <v>0.43</v>
      </c>
      <c r="Y1602" t="s">
        <v>67</v>
      </c>
      <c r="Z1602">
        <v>-1.6</v>
      </c>
      <c r="AA1602" t="s">
        <v>65</v>
      </c>
      <c r="AB1602" t="s">
        <v>92</v>
      </c>
      <c r="AC1602">
        <v>-2.2000000000000002</v>
      </c>
      <c r="AD1602">
        <v>2021</v>
      </c>
      <c r="AE1602">
        <v>281.8</v>
      </c>
      <c r="AF1602">
        <v>564</v>
      </c>
      <c r="AG1602" t="s">
        <v>93</v>
      </c>
      <c r="AH1602" t="s">
        <v>66</v>
      </c>
      <c r="AI1602">
        <v>1536</v>
      </c>
      <c r="AJ1602">
        <v>0.77</v>
      </c>
      <c r="AK1602" t="s">
        <v>109</v>
      </c>
      <c r="AL1602">
        <v>458083</v>
      </c>
      <c r="AM1602" t="s">
        <v>1656</v>
      </c>
      <c r="AN1602" t="s">
        <v>67</v>
      </c>
      <c r="AO1602" t="s">
        <v>123</v>
      </c>
      <c r="AP1602" t="s">
        <v>124</v>
      </c>
      <c r="AQ1602" t="s">
        <v>68</v>
      </c>
      <c r="AR1602" t="s">
        <v>93</v>
      </c>
      <c r="AS1602" t="s">
        <v>67</v>
      </c>
      <c r="AT1602" t="s">
        <v>146</v>
      </c>
      <c r="AU1602" t="s">
        <v>125</v>
      </c>
      <c r="AV1602" t="s">
        <v>67</v>
      </c>
      <c r="AW1602" t="s">
        <v>126</v>
      </c>
      <c r="AX1602" t="s">
        <v>616</v>
      </c>
      <c r="AY1602" t="s">
        <v>110</v>
      </c>
      <c r="AZ1602">
        <v>52</v>
      </c>
      <c r="BA1602" t="s">
        <v>67</v>
      </c>
      <c r="BB1602">
        <v>0</v>
      </c>
      <c r="BC1602">
        <v>0.28999999999999998</v>
      </c>
      <c r="BD1602">
        <v>2.7</v>
      </c>
      <c r="BE1602">
        <v>2.7</v>
      </c>
      <c r="BF1602" t="s">
        <v>70</v>
      </c>
      <c r="BG1602" t="s">
        <v>128</v>
      </c>
      <c r="BH1602" t="s">
        <v>1352</v>
      </c>
      <c r="BI1602" t="s">
        <v>67</v>
      </c>
      <c r="BJ1602" t="s">
        <v>147</v>
      </c>
      <c r="BK1602">
        <v>-1.7</v>
      </c>
      <c r="BL1602" t="s">
        <v>130</v>
      </c>
      <c r="BM1602" t="s">
        <v>67</v>
      </c>
      <c r="BN1602">
        <v>121.02</v>
      </c>
      <c r="BO1602">
        <v>0.5</v>
      </c>
      <c r="BP1602">
        <v>2</v>
      </c>
      <c r="BQ1602" t="s">
        <v>131</v>
      </c>
      <c r="BR1602" t="s">
        <v>139</v>
      </c>
      <c r="BS1602" t="s">
        <v>133</v>
      </c>
      <c r="BT1602" t="s">
        <v>98</v>
      </c>
      <c r="BU1602" t="s">
        <v>67</v>
      </c>
      <c r="BV1602" t="s">
        <v>67</v>
      </c>
    </row>
    <row r="1603" spans="1:74" x14ac:dyDescent="0.25">
      <c r="A1603" t="s">
        <v>170</v>
      </c>
      <c r="B1603" t="s">
        <v>171</v>
      </c>
      <c r="C1603" t="s">
        <v>165</v>
      </c>
      <c r="D1603">
        <v>2</v>
      </c>
      <c r="E1603">
        <v>0.1</v>
      </c>
      <c r="F1603">
        <v>0.28999999999999998</v>
      </c>
      <c r="G1603" t="s">
        <v>111</v>
      </c>
      <c r="H1603">
        <v>199</v>
      </c>
      <c r="I1603">
        <v>1.1299999999999999</v>
      </c>
      <c r="J1603" t="s">
        <v>106</v>
      </c>
      <c r="K1603" t="s">
        <v>67</v>
      </c>
      <c r="L1603">
        <v>1</v>
      </c>
      <c r="M1603" t="s">
        <v>116</v>
      </c>
      <c r="N1603" t="s">
        <v>107</v>
      </c>
      <c r="O1603">
        <v>-1.4</v>
      </c>
      <c r="P1603">
        <v>-1.18</v>
      </c>
      <c r="Q1603">
        <v>-1.02</v>
      </c>
      <c r="R1603" t="s">
        <v>142</v>
      </c>
      <c r="S1603">
        <v>5.4</v>
      </c>
      <c r="T1603" t="s">
        <v>65</v>
      </c>
      <c r="U1603" t="s">
        <v>1657</v>
      </c>
      <c r="V1603" t="s">
        <v>108</v>
      </c>
      <c r="W1603" t="s">
        <v>170</v>
      </c>
      <c r="X1603">
        <v>0.11</v>
      </c>
      <c r="Y1603">
        <v>0.3</v>
      </c>
      <c r="Z1603">
        <v>-0.8</v>
      </c>
      <c r="AA1603" t="s">
        <v>65</v>
      </c>
      <c r="AB1603" t="s">
        <v>92</v>
      </c>
      <c r="AC1603">
        <v>-1.18</v>
      </c>
      <c r="AD1603">
        <v>2021</v>
      </c>
      <c r="AE1603">
        <v>170.5</v>
      </c>
      <c r="AF1603">
        <v>341</v>
      </c>
      <c r="AG1603" t="s">
        <v>93</v>
      </c>
      <c r="AH1603" t="s">
        <v>66</v>
      </c>
      <c r="AI1603">
        <v>1536</v>
      </c>
      <c r="AJ1603">
        <v>0.26</v>
      </c>
      <c r="AK1603" t="s">
        <v>109</v>
      </c>
      <c r="AL1603">
        <v>458081</v>
      </c>
      <c r="AM1603" t="s">
        <v>306</v>
      </c>
      <c r="AN1603" t="s">
        <v>67</v>
      </c>
      <c r="AO1603" t="s">
        <v>123</v>
      </c>
      <c r="AP1603" t="s">
        <v>124</v>
      </c>
      <c r="AQ1603" t="s">
        <v>68</v>
      </c>
      <c r="AR1603" t="s">
        <v>93</v>
      </c>
      <c r="AS1603" t="s">
        <v>67</v>
      </c>
      <c r="AT1603" t="s">
        <v>146</v>
      </c>
      <c r="AU1603" t="s">
        <v>125</v>
      </c>
      <c r="AV1603" t="s">
        <v>67</v>
      </c>
      <c r="AW1603" t="s">
        <v>126</v>
      </c>
      <c r="AX1603" t="s">
        <v>307</v>
      </c>
      <c r="AY1603" t="s">
        <v>110</v>
      </c>
      <c r="AZ1603">
        <v>159</v>
      </c>
      <c r="BA1603" t="s">
        <v>67</v>
      </c>
      <c r="BB1603">
        <v>0</v>
      </c>
      <c r="BC1603">
        <v>0.16</v>
      </c>
      <c r="BD1603">
        <v>2.1</v>
      </c>
      <c r="BE1603">
        <v>2.1</v>
      </c>
      <c r="BF1603" t="s">
        <v>128</v>
      </c>
      <c r="BG1603" t="s">
        <v>128</v>
      </c>
      <c r="BH1603" t="s">
        <v>1352</v>
      </c>
      <c r="BI1603" t="s">
        <v>67</v>
      </c>
      <c r="BJ1603" t="s">
        <v>147</v>
      </c>
      <c r="BK1603" t="s">
        <v>67</v>
      </c>
      <c r="BL1603" t="s">
        <v>130</v>
      </c>
      <c r="BM1603">
        <v>51.15</v>
      </c>
      <c r="BN1603">
        <v>19.27</v>
      </c>
      <c r="BO1603">
        <v>0.08</v>
      </c>
      <c r="BP1603">
        <v>1.2</v>
      </c>
      <c r="BQ1603" t="s">
        <v>148</v>
      </c>
      <c r="BR1603" t="s">
        <v>1658</v>
      </c>
      <c r="BS1603" t="s">
        <v>133</v>
      </c>
      <c r="BT1603" t="s">
        <v>98</v>
      </c>
      <c r="BU1603">
        <v>-1.1000000000000001</v>
      </c>
      <c r="BV1603">
        <v>-0.85</v>
      </c>
    </row>
    <row r="1604" spans="1:74" x14ac:dyDescent="0.25">
      <c r="A1604" t="s">
        <v>170</v>
      </c>
      <c r="B1604" t="s">
        <v>171</v>
      </c>
      <c r="C1604" t="s">
        <v>165</v>
      </c>
      <c r="D1604">
        <v>2.2000000000000002</v>
      </c>
      <c r="E1604">
        <v>0.09</v>
      </c>
      <c r="F1604">
        <v>0.24</v>
      </c>
      <c r="G1604" t="s">
        <v>111</v>
      </c>
      <c r="H1604">
        <v>199</v>
      </c>
      <c r="I1604">
        <v>1.1299999999999999</v>
      </c>
      <c r="J1604" t="s">
        <v>106</v>
      </c>
      <c r="K1604" t="s">
        <v>67</v>
      </c>
      <c r="L1604">
        <v>1</v>
      </c>
      <c r="M1604" t="s">
        <v>116</v>
      </c>
      <c r="N1604" t="s">
        <v>107</v>
      </c>
      <c r="O1604">
        <v>-1.4</v>
      </c>
      <c r="P1604">
        <v>-1.19</v>
      </c>
      <c r="Q1604">
        <v>-1.01</v>
      </c>
      <c r="R1604" t="s">
        <v>142</v>
      </c>
      <c r="S1604">
        <v>5.5</v>
      </c>
      <c r="T1604" t="s">
        <v>65</v>
      </c>
      <c r="U1604" t="s">
        <v>1657</v>
      </c>
      <c r="V1604" t="s">
        <v>108</v>
      </c>
      <c r="W1604" t="s">
        <v>170</v>
      </c>
      <c r="X1604">
        <v>0.1</v>
      </c>
      <c r="Y1604">
        <v>0.25</v>
      </c>
      <c r="Z1604">
        <v>-0.8</v>
      </c>
      <c r="AA1604" t="s">
        <v>65</v>
      </c>
      <c r="AB1604" t="s">
        <v>92</v>
      </c>
      <c r="AC1604">
        <v>-1.19</v>
      </c>
      <c r="AD1604">
        <v>2021</v>
      </c>
      <c r="AE1604">
        <v>169.7</v>
      </c>
      <c r="AF1604">
        <v>339</v>
      </c>
      <c r="AG1604" t="s">
        <v>93</v>
      </c>
      <c r="AH1604" t="s">
        <v>66</v>
      </c>
      <c r="AI1604">
        <v>1536</v>
      </c>
      <c r="AJ1604">
        <v>0.27</v>
      </c>
      <c r="AK1604" t="s">
        <v>109</v>
      </c>
      <c r="AL1604">
        <v>458082</v>
      </c>
      <c r="AM1604" t="s">
        <v>306</v>
      </c>
      <c r="AN1604" t="s">
        <v>67</v>
      </c>
      <c r="AO1604" t="s">
        <v>123</v>
      </c>
      <c r="AP1604" t="s">
        <v>124</v>
      </c>
      <c r="AQ1604" t="s">
        <v>68</v>
      </c>
      <c r="AR1604" t="s">
        <v>93</v>
      </c>
      <c r="AS1604" t="s">
        <v>67</v>
      </c>
      <c r="AT1604" t="s">
        <v>146</v>
      </c>
      <c r="AU1604" t="s">
        <v>125</v>
      </c>
      <c r="AV1604" t="s">
        <v>67</v>
      </c>
      <c r="AW1604" t="s">
        <v>126</v>
      </c>
      <c r="AX1604" t="s">
        <v>307</v>
      </c>
      <c r="AY1604" t="s">
        <v>110</v>
      </c>
      <c r="AZ1604">
        <v>160</v>
      </c>
      <c r="BA1604" t="s">
        <v>67</v>
      </c>
      <c r="BB1604">
        <v>0</v>
      </c>
      <c r="BC1604">
        <v>0.18</v>
      </c>
      <c r="BD1604">
        <v>2.1</v>
      </c>
      <c r="BE1604">
        <v>2.1</v>
      </c>
      <c r="BF1604" t="s">
        <v>128</v>
      </c>
      <c r="BG1604" t="s">
        <v>128</v>
      </c>
      <c r="BH1604" t="s">
        <v>1352</v>
      </c>
      <c r="BI1604" t="s">
        <v>67</v>
      </c>
      <c r="BJ1604" t="s">
        <v>147</v>
      </c>
      <c r="BK1604" t="s">
        <v>67</v>
      </c>
      <c r="BL1604" t="s">
        <v>130</v>
      </c>
      <c r="BM1604">
        <v>42.424999999999997</v>
      </c>
      <c r="BN1604">
        <v>17.260000000000002</v>
      </c>
      <c r="BO1604">
        <v>0.09</v>
      </c>
      <c r="BP1604">
        <v>1.3</v>
      </c>
      <c r="BQ1604" t="s">
        <v>148</v>
      </c>
      <c r="BR1604" t="s">
        <v>1658</v>
      </c>
      <c r="BS1604" t="s">
        <v>133</v>
      </c>
      <c r="BT1604" t="s">
        <v>98</v>
      </c>
      <c r="BU1604">
        <v>-1.1000000000000001</v>
      </c>
      <c r="BV1604">
        <v>-0.85</v>
      </c>
    </row>
    <row r="1605" spans="1:74" x14ac:dyDescent="0.25">
      <c r="A1605" t="s">
        <v>170</v>
      </c>
      <c r="B1605" t="s">
        <v>171</v>
      </c>
      <c r="C1605" t="s">
        <v>165</v>
      </c>
      <c r="D1605">
        <v>1.5</v>
      </c>
      <c r="E1605">
        <v>0.13</v>
      </c>
      <c r="F1605" t="s">
        <v>67</v>
      </c>
      <c r="G1605" t="s">
        <v>111</v>
      </c>
      <c r="H1605">
        <v>199</v>
      </c>
      <c r="I1605">
        <v>1.1299999999999999</v>
      </c>
      <c r="J1605" t="s">
        <v>106</v>
      </c>
      <c r="K1605" t="s">
        <v>67</v>
      </c>
      <c r="L1605">
        <v>1</v>
      </c>
      <c r="M1605" t="s">
        <v>116</v>
      </c>
      <c r="N1605" t="s">
        <v>107</v>
      </c>
      <c r="O1605">
        <v>-1.4</v>
      </c>
      <c r="P1605">
        <v>-1.34</v>
      </c>
      <c r="Q1605">
        <v>-1.19</v>
      </c>
      <c r="R1605" t="s">
        <v>142</v>
      </c>
      <c r="S1605">
        <v>5.5</v>
      </c>
      <c r="T1605" t="s">
        <v>65</v>
      </c>
      <c r="U1605" t="s">
        <v>1657</v>
      </c>
      <c r="V1605" t="s">
        <v>108</v>
      </c>
      <c r="W1605" t="s">
        <v>170</v>
      </c>
      <c r="X1605">
        <v>0.15</v>
      </c>
      <c r="Y1605" t="s">
        <v>67</v>
      </c>
      <c r="Z1605">
        <v>-0.81</v>
      </c>
      <c r="AA1605" t="s">
        <v>65</v>
      </c>
      <c r="AB1605" t="s">
        <v>92</v>
      </c>
      <c r="AC1605">
        <v>-1.34</v>
      </c>
      <c r="AD1605">
        <v>2021</v>
      </c>
      <c r="AE1605">
        <v>118.1</v>
      </c>
      <c r="AF1605">
        <v>236</v>
      </c>
      <c r="AG1605" t="s">
        <v>93</v>
      </c>
      <c r="AH1605" t="s">
        <v>66</v>
      </c>
      <c r="AI1605">
        <v>1536</v>
      </c>
      <c r="AJ1605">
        <v>0.46</v>
      </c>
      <c r="AK1605" t="s">
        <v>109</v>
      </c>
      <c r="AL1605">
        <v>458084</v>
      </c>
      <c r="AM1605" t="s">
        <v>306</v>
      </c>
      <c r="AN1605" t="s">
        <v>67</v>
      </c>
      <c r="AO1605" t="s">
        <v>123</v>
      </c>
      <c r="AP1605" t="s">
        <v>124</v>
      </c>
      <c r="AQ1605" t="s">
        <v>68</v>
      </c>
      <c r="AR1605" t="s">
        <v>93</v>
      </c>
      <c r="AS1605" t="s">
        <v>67</v>
      </c>
      <c r="AT1605" t="s">
        <v>146</v>
      </c>
      <c r="AU1605" t="s">
        <v>125</v>
      </c>
      <c r="AV1605" t="s">
        <v>67</v>
      </c>
      <c r="AW1605" t="s">
        <v>126</v>
      </c>
      <c r="AX1605" t="s">
        <v>307</v>
      </c>
      <c r="AY1605" t="s">
        <v>110</v>
      </c>
      <c r="AZ1605">
        <v>164</v>
      </c>
      <c r="BA1605" t="s">
        <v>67</v>
      </c>
      <c r="BB1605">
        <v>0</v>
      </c>
      <c r="BC1605">
        <v>0.15</v>
      </c>
      <c r="BD1605">
        <v>2.1</v>
      </c>
      <c r="BE1605">
        <v>2.1</v>
      </c>
      <c r="BF1605" t="s">
        <v>128</v>
      </c>
      <c r="BG1605" t="s">
        <v>128</v>
      </c>
      <c r="BH1605" t="s">
        <v>1352</v>
      </c>
      <c r="BI1605" t="s">
        <v>67</v>
      </c>
      <c r="BJ1605" t="s">
        <v>147</v>
      </c>
      <c r="BK1605" t="s">
        <v>67</v>
      </c>
      <c r="BL1605" t="s">
        <v>130</v>
      </c>
      <c r="BM1605" t="s">
        <v>67</v>
      </c>
      <c r="BN1605">
        <v>17.350000000000001</v>
      </c>
      <c r="BO1605">
        <v>0.24</v>
      </c>
      <c r="BP1605">
        <v>1.3</v>
      </c>
      <c r="BQ1605" t="s">
        <v>148</v>
      </c>
      <c r="BR1605" t="s">
        <v>1658</v>
      </c>
      <c r="BS1605" t="s">
        <v>133</v>
      </c>
      <c r="BT1605" t="s">
        <v>98</v>
      </c>
      <c r="BU1605">
        <v>-1.1000000000000001</v>
      </c>
      <c r="BV1605">
        <v>-0.85</v>
      </c>
    </row>
    <row r="1606" spans="1:74" x14ac:dyDescent="0.25">
      <c r="A1606" t="s">
        <v>170</v>
      </c>
      <c r="B1606" t="s">
        <v>171</v>
      </c>
      <c r="C1606" t="s">
        <v>165</v>
      </c>
      <c r="D1606">
        <v>2.5</v>
      </c>
      <c r="E1606">
        <v>0.17</v>
      </c>
      <c r="F1606" t="s">
        <v>67</v>
      </c>
      <c r="G1606" t="s">
        <v>111</v>
      </c>
      <c r="H1606">
        <v>199</v>
      </c>
      <c r="I1606">
        <v>1.1299999999999999</v>
      </c>
      <c r="J1606" t="s">
        <v>106</v>
      </c>
      <c r="K1606" t="s">
        <v>67</v>
      </c>
      <c r="L1606">
        <v>1</v>
      </c>
      <c r="M1606" t="s">
        <v>116</v>
      </c>
      <c r="N1606" t="s">
        <v>107</v>
      </c>
      <c r="O1606">
        <v>-1.4</v>
      </c>
      <c r="P1606">
        <v>-1.35</v>
      </c>
      <c r="Q1606">
        <v>-1.2</v>
      </c>
      <c r="R1606" t="s">
        <v>142</v>
      </c>
      <c r="S1606">
        <v>6.1</v>
      </c>
      <c r="T1606" t="s">
        <v>65</v>
      </c>
      <c r="U1606" t="s">
        <v>1657</v>
      </c>
      <c r="V1606" t="s">
        <v>108</v>
      </c>
      <c r="W1606" t="s">
        <v>170</v>
      </c>
      <c r="X1606">
        <v>0.19</v>
      </c>
      <c r="Y1606" t="s">
        <v>67</v>
      </c>
      <c r="Z1606">
        <v>-0.81</v>
      </c>
      <c r="AA1606" t="s">
        <v>65</v>
      </c>
      <c r="AB1606" t="s">
        <v>92</v>
      </c>
      <c r="AC1606">
        <v>-1.35</v>
      </c>
      <c r="AD1606">
        <v>2021</v>
      </c>
      <c r="AE1606">
        <v>131.19999999999999</v>
      </c>
      <c r="AF1606">
        <v>262</v>
      </c>
      <c r="AG1606" t="s">
        <v>93</v>
      </c>
      <c r="AH1606" t="s">
        <v>66</v>
      </c>
      <c r="AI1606">
        <v>1536</v>
      </c>
      <c r="AJ1606">
        <v>0.61</v>
      </c>
      <c r="AK1606" t="s">
        <v>109</v>
      </c>
      <c r="AL1606">
        <v>458085</v>
      </c>
      <c r="AM1606" t="s">
        <v>306</v>
      </c>
      <c r="AN1606" t="s">
        <v>67</v>
      </c>
      <c r="AO1606" t="s">
        <v>123</v>
      </c>
      <c r="AP1606" t="s">
        <v>124</v>
      </c>
      <c r="AQ1606" t="s">
        <v>68</v>
      </c>
      <c r="AR1606" t="s">
        <v>93</v>
      </c>
      <c r="AS1606" t="s">
        <v>67</v>
      </c>
      <c r="AT1606" t="s">
        <v>146</v>
      </c>
      <c r="AU1606" t="s">
        <v>125</v>
      </c>
      <c r="AV1606" t="s">
        <v>67</v>
      </c>
      <c r="AW1606" t="s">
        <v>126</v>
      </c>
      <c r="AX1606" t="s">
        <v>307</v>
      </c>
      <c r="AY1606" t="s">
        <v>110</v>
      </c>
      <c r="AZ1606">
        <v>165</v>
      </c>
      <c r="BA1606" t="s">
        <v>67</v>
      </c>
      <c r="BB1606">
        <v>0</v>
      </c>
      <c r="BC1606">
        <v>0.15</v>
      </c>
      <c r="BD1606">
        <v>2.1</v>
      </c>
      <c r="BE1606">
        <v>2.1</v>
      </c>
      <c r="BF1606" t="s">
        <v>70</v>
      </c>
      <c r="BG1606" t="s">
        <v>178</v>
      </c>
      <c r="BH1606" t="s">
        <v>1352</v>
      </c>
      <c r="BI1606" t="s">
        <v>67</v>
      </c>
      <c r="BJ1606" t="s">
        <v>147</v>
      </c>
      <c r="BK1606" t="s">
        <v>67</v>
      </c>
      <c r="BL1606" t="s">
        <v>97</v>
      </c>
      <c r="BM1606" t="s">
        <v>67</v>
      </c>
      <c r="BN1606">
        <v>25.2</v>
      </c>
      <c r="BO1606">
        <v>0.25</v>
      </c>
      <c r="BP1606">
        <v>1.9</v>
      </c>
      <c r="BQ1606" t="s">
        <v>148</v>
      </c>
      <c r="BR1606" t="s">
        <v>1436</v>
      </c>
      <c r="BS1606" t="s">
        <v>133</v>
      </c>
      <c r="BT1606" t="s">
        <v>98</v>
      </c>
      <c r="BU1606">
        <v>-1.1000000000000001</v>
      </c>
      <c r="BV1606">
        <v>-0.85</v>
      </c>
    </row>
    <row r="1607" spans="1:74" x14ac:dyDescent="0.25">
      <c r="A1607" t="s">
        <v>170</v>
      </c>
      <c r="B1607" t="s">
        <v>171</v>
      </c>
      <c r="C1607" t="s">
        <v>165</v>
      </c>
      <c r="D1607">
        <v>0.7</v>
      </c>
      <c r="E1607">
        <v>0.13</v>
      </c>
      <c r="F1607" t="s">
        <v>67</v>
      </c>
      <c r="G1607" t="s">
        <v>111</v>
      </c>
      <c r="H1607">
        <v>199</v>
      </c>
      <c r="I1607">
        <v>1.1299999999999999</v>
      </c>
      <c r="J1607" t="s">
        <v>106</v>
      </c>
      <c r="K1607" t="s">
        <v>67</v>
      </c>
      <c r="L1607">
        <v>1</v>
      </c>
      <c r="M1607" t="s">
        <v>116</v>
      </c>
      <c r="N1607" t="s">
        <v>107</v>
      </c>
      <c r="O1607">
        <v>-1.4</v>
      </c>
      <c r="P1607">
        <v>-1.34</v>
      </c>
      <c r="Q1607">
        <v>-1.19</v>
      </c>
      <c r="R1607" t="s">
        <v>142</v>
      </c>
      <c r="S1607">
        <v>5.5</v>
      </c>
      <c r="T1607" t="s">
        <v>65</v>
      </c>
      <c r="U1607" t="s">
        <v>1657</v>
      </c>
      <c r="V1607" t="s">
        <v>108</v>
      </c>
      <c r="W1607" t="s">
        <v>170</v>
      </c>
      <c r="X1607">
        <v>0.15</v>
      </c>
      <c r="Y1607" t="s">
        <v>67</v>
      </c>
      <c r="Z1607">
        <v>-0.81</v>
      </c>
      <c r="AA1607" t="s">
        <v>65</v>
      </c>
      <c r="AB1607" t="s">
        <v>92</v>
      </c>
      <c r="AC1607">
        <v>-1.34</v>
      </c>
      <c r="AD1607">
        <v>2021</v>
      </c>
      <c r="AE1607">
        <v>57.6</v>
      </c>
      <c r="AF1607">
        <v>115</v>
      </c>
      <c r="AG1607" t="s">
        <v>93</v>
      </c>
      <c r="AH1607" t="s">
        <v>66</v>
      </c>
      <c r="AI1607">
        <v>1536</v>
      </c>
      <c r="AJ1607">
        <v>0.46</v>
      </c>
      <c r="AK1607" t="s">
        <v>109</v>
      </c>
      <c r="AL1607">
        <v>459859</v>
      </c>
      <c r="AM1607" t="s">
        <v>306</v>
      </c>
      <c r="AN1607" t="s">
        <v>67</v>
      </c>
      <c r="AO1607" t="s">
        <v>123</v>
      </c>
      <c r="AP1607" t="s">
        <v>124</v>
      </c>
      <c r="AQ1607" t="s">
        <v>68</v>
      </c>
      <c r="AR1607" t="s">
        <v>93</v>
      </c>
      <c r="AS1607" t="s">
        <v>67</v>
      </c>
      <c r="AT1607" t="s">
        <v>146</v>
      </c>
      <c r="AU1607" t="s">
        <v>125</v>
      </c>
      <c r="AV1607" t="s">
        <v>67</v>
      </c>
      <c r="AW1607" t="s">
        <v>126</v>
      </c>
      <c r="AX1607" t="s">
        <v>307</v>
      </c>
      <c r="AY1607" t="s">
        <v>110</v>
      </c>
      <c r="AZ1607">
        <v>164</v>
      </c>
      <c r="BA1607" t="s">
        <v>67</v>
      </c>
      <c r="BB1607">
        <v>0</v>
      </c>
      <c r="BC1607">
        <v>0.15</v>
      </c>
      <c r="BD1607">
        <v>2.1</v>
      </c>
      <c r="BE1607">
        <v>2.1</v>
      </c>
      <c r="BF1607" t="s">
        <v>70</v>
      </c>
      <c r="BG1607" t="s">
        <v>178</v>
      </c>
      <c r="BH1607" t="s">
        <v>1352</v>
      </c>
      <c r="BI1607" t="s">
        <v>67</v>
      </c>
      <c r="BJ1607" t="s">
        <v>147</v>
      </c>
      <c r="BK1607" t="s">
        <v>67</v>
      </c>
      <c r="BL1607" t="s">
        <v>97</v>
      </c>
      <c r="BM1607" t="s">
        <v>67</v>
      </c>
      <c r="BN1607">
        <v>8.4600000000000009</v>
      </c>
      <c r="BO1607">
        <v>0.24</v>
      </c>
      <c r="BP1607">
        <v>1.3</v>
      </c>
      <c r="BQ1607" t="s">
        <v>148</v>
      </c>
      <c r="BR1607" t="s">
        <v>1436</v>
      </c>
      <c r="BS1607" t="s">
        <v>133</v>
      </c>
      <c r="BT1607" t="s">
        <v>98</v>
      </c>
      <c r="BU1607">
        <v>-1.1000000000000001</v>
      </c>
      <c r="BV1607">
        <v>-0.85</v>
      </c>
    </row>
    <row r="1608" spans="1:74" x14ac:dyDescent="0.25">
      <c r="A1608" t="s">
        <v>140</v>
      </c>
      <c r="B1608" t="s">
        <v>103</v>
      </c>
      <c r="C1608" t="s">
        <v>141</v>
      </c>
      <c r="D1608">
        <v>1.3</v>
      </c>
      <c r="E1608">
        <v>0.17</v>
      </c>
      <c r="F1608" t="s">
        <v>67</v>
      </c>
      <c r="G1608" t="s">
        <v>88</v>
      </c>
      <c r="H1608">
        <v>199</v>
      </c>
      <c r="I1608">
        <v>1.1299999999999999</v>
      </c>
      <c r="J1608" t="s">
        <v>106</v>
      </c>
      <c r="K1608" t="s">
        <v>67</v>
      </c>
      <c r="L1608">
        <v>0</v>
      </c>
      <c r="M1608" t="s">
        <v>116</v>
      </c>
      <c r="N1608" t="s">
        <v>107</v>
      </c>
      <c r="O1608">
        <v>-1.25</v>
      </c>
      <c r="P1608">
        <v>-1.38</v>
      </c>
      <c r="Q1608">
        <v>-1.1200000000000001</v>
      </c>
      <c r="R1608" t="s">
        <v>142</v>
      </c>
      <c r="S1608">
        <v>5.6</v>
      </c>
      <c r="T1608" t="s">
        <v>65</v>
      </c>
      <c r="U1608" t="s">
        <v>1659</v>
      </c>
      <c r="V1608" t="s">
        <v>108</v>
      </c>
      <c r="W1608" t="s">
        <v>140</v>
      </c>
      <c r="X1608">
        <v>0.19</v>
      </c>
      <c r="Y1608" t="s">
        <v>67</v>
      </c>
      <c r="Z1608">
        <v>-0.83</v>
      </c>
      <c r="AA1608" t="s">
        <v>65</v>
      </c>
      <c r="AB1608" t="s">
        <v>92</v>
      </c>
      <c r="AC1608">
        <v>-1.38</v>
      </c>
      <c r="AD1608">
        <v>2021</v>
      </c>
      <c r="AE1608">
        <v>99.8</v>
      </c>
      <c r="AF1608">
        <v>200</v>
      </c>
      <c r="AG1608" t="s">
        <v>93</v>
      </c>
      <c r="AH1608" t="s">
        <v>66</v>
      </c>
      <c r="AI1608">
        <v>1536</v>
      </c>
      <c r="AJ1608">
        <v>0.48</v>
      </c>
      <c r="AK1608" t="s">
        <v>109</v>
      </c>
      <c r="AL1608">
        <v>458086</v>
      </c>
      <c r="AM1608" t="s">
        <v>937</v>
      </c>
      <c r="AN1608" t="s">
        <v>67</v>
      </c>
      <c r="AO1608" t="s">
        <v>123</v>
      </c>
      <c r="AP1608" t="s">
        <v>124</v>
      </c>
      <c r="AQ1608" t="s">
        <v>68</v>
      </c>
      <c r="AR1608" t="s">
        <v>93</v>
      </c>
      <c r="AS1608" t="s">
        <v>67</v>
      </c>
      <c r="AT1608" t="s">
        <v>146</v>
      </c>
      <c r="AU1608" t="s">
        <v>125</v>
      </c>
      <c r="AV1608" t="s">
        <v>67</v>
      </c>
      <c r="AW1608" t="s">
        <v>126</v>
      </c>
      <c r="AX1608" t="s">
        <v>163</v>
      </c>
      <c r="AY1608" t="s">
        <v>110</v>
      </c>
      <c r="AZ1608">
        <v>414</v>
      </c>
      <c r="BA1608" t="s">
        <v>67</v>
      </c>
      <c r="BB1608">
        <v>0</v>
      </c>
      <c r="BC1608">
        <v>0.26</v>
      </c>
      <c r="BD1608">
        <v>2.2000000000000002</v>
      </c>
      <c r="BE1608">
        <v>2.2000000000000002</v>
      </c>
      <c r="BF1608" t="s">
        <v>70</v>
      </c>
      <c r="BG1608" t="s">
        <v>99</v>
      </c>
      <c r="BH1608" t="s">
        <v>1352</v>
      </c>
      <c r="BI1608" t="s">
        <v>67</v>
      </c>
      <c r="BJ1608" t="s">
        <v>147</v>
      </c>
      <c r="BK1608" t="s">
        <v>67</v>
      </c>
      <c r="BL1608" t="s">
        <v>97</v>
      </c>
      <c r="BM1608" t="s">
        <v>67</v>
      </c>
      <c r="BN1608">
        <v>19.18</v>
      </c>
      <c r="BO1608">
        <v>0.28000000000000003</v>
      </c>
      <c r="BP1608">
        <v>1.3</v>
      </c>
      <c r="BQ1608" t="s">
        <v>148</v>
      </c>
      <c r="BR1608" t="s">
        <v>1660</v>
      </c>
      <c r="BS1608" t="s">
        <v>133</v>
      </c>
      <c r="BT1608" t="s">
        <v>98</v>
      </c>
      <c r="BU1608">
        <v>-1.1000000000000001</v>
      </c>
      <c r="BV1608">
        <v>-0.85</v>
      </c>
    </row>
    <row r="1609" spans="1:74" x14ac:dyDescent="0.25">
      <c r="A1609" t="s">
        <v>140</v>
      </c>
      <c r="B1609" t="s">
        <v>103</v>
      </c>
      <c r="C1609" t="s">
        <v>141</v>
      </c>
      <c r="D1609">
        <v>2.8</v>
      </c>
      <c r="E1609">
        <v>0.28000000000000003</v>
      </c>
      <c r="F1609" t="s">
        <v>67</v>
      </c>
      <c r="G1609" t="s">
        <v>88</v>
      </c>
      <c r="H1609">
        <v>199</v>
      </c>
      <c r="I1609">
        <v>1.1299999999999999</v>
      </c>
      <c r="J1609" t="s">
        <v>106</v>
      </c>
      <c r="K1609" t="s">
        <v>67</v>
      </c>
      <c r="L1609">
        <v>0</v>
      </c>
      <c r="M1609" t="s">
        <v>116</v>
      </c>
      <c r="N1609" t="s">
        <v>107</v>
      </c>
      <c r="O1609">
        <v>-1.25</v>
      </c>
      <c r="P1609">
        <v>-1.4</v>
      </c>
      <c r="Q1609">
        <v>-1.07</v>
      </c>
      <c r="R1609" t="s">
        <v>142</v>
      </c>
      <c r="S1609">
        <v>5.7</v>
      </c>
      <c r="T1609" t="s">
        <v>65</v>
      </c>
      <c r="U1609" t="s">
        <v>1659</v>
      </c>
      <c r="V1609" t="s">
        <v>108</v>
      </c>
      <c r="W1609" t="s">
        <v>140</v>
      </c>
      <c r="X1609">
        <v>0.32</v>
      </c>
      <c r="Y1609" t="s">
        <v>67</v>
      </c>
      <c r="Z1609">
        <v>-0.82</v>
      </c>
      <c r="AA1609" t="s">
        <v>65</v>
      </c>
      <c r="AB1609" t="s">
        <v>92</v>
      </c>
      <c r="AC1609">
        <v>-1.4</v>
      </c>
      <c r="AD1609">
        <v>2021</v>
      </c>
      <c r="AE1609">
        <v>201.1</v>
      </c>
      <c r="AF1609">
        <v>402</v>
      </c>
      <c r="AG1609" t="s">
        <v>93</v>
      </c>
      <c r="AH1609" t="s">
        <v>66</v>
      </c>
      <c r="AI1609">
        <v>1536</v>
      </c>
      <c r="AJ1609">
        <v>0.51</v>
      </c>
      <c r="AK1609" t="s">
        <v>109</v>
      </c>
      <c r="AL1609">
        <v>458087</v>
      </c>
      <c r="AM1609" t="s">
        <v>937</v>
      </c>
      <c r="AN1609" t="s">
        <v>67</v>
      </c>
      <c r="AO1609" t="s">
        <v>123</v>
      </c>
      <c r="AP1609" t="s">
        <v>124</v>
      </c>
      <c r="AQ1609" t="s">
        <v>68</v>
      </c>
      <c r="AR1609" t="s">
        <v>93</v>
      </c>
      <c r="AS1609" t="s">
        <v>67</v>
      </c>
      <c r="AT1609" t="s">
        <v>146</v>
      </c>
      <c r="AU1609" t="s">
        <v>125</v>
      </c>
      <c r="AV1609" t="s">
        <v>67</v>
      </c>
      <c r="AW1609" t="s">
        <v>126</v>
      </c>
      <c r="AX1609" t="s">
        <v>163</v>
      </c>
      <c r="AY1609" t="s">
        <v>110</v>
      </c>
      <c r="AZ1609">
        <v>415</v>
      </c>
      <c r="BA1609" t="s">
        <v>67</v>
      </c>
      <c r="BB1609">
        <v>0</v>
      </c>
      <c r="BC1609">
        <v>0.33</v>
      </c>
      <c r="BD1609">
        <v>2.2000000000000002</v>
      </c>
      <c r="BE1609">
        <v>2.2000000000000002</v>
      </c>
      <c r="BF1609" t="s">
        <v>70</v>
      </c>
      <c r="BG1609" t="s">
        <v>99</v>
      </c>
      <c r="BH1609" t="s">
        <v>1352</v>
      </c>
      <c r="BI1609" t="s">
        <v>67</v>
      </c>
      <c r="BJ1609" t="s">
        <v>147</v>
      </c>
      <c r="BK1609" t="s">
        <v>67</v>
      </c>
      <c r="BL1609" t="s">
        <v>97</v>
      </c>
      <c r="BM1609" t="s">
        <v>67</v>
      </c>
      <c r="BN1609">
        <v>63.62</v>
      </c>
      <c r="BO1609">
        <v>0.3</v>
      </c>
      <c r="BP1609">
        <v>1.4</v>
      </c>
      <c r="BQ1609" t="s">
        <v>148</v>
      </c>
      <c r="BR1609" t="s">
        <v>1660</v>
      </c>
      <c r="BS1609" t="s">
        <v>133</v>
      </c>
      <c r="BT1609" t="s">
        <v>98</v>
      </c>
      <c r="BU1609">
        <v>-1.1000000000000001</v>
      </c>
      <c r="BV1609">
        <v>-0.85</v>
      </c>
    </row>
    <row r="1610" spans="1:74" x14ac:dyDescent="0.25">
      <c r="A1610" t="s">
        <v>170</v>
      </c>
      <c r="B1610" t="s">
        <v>171</v>
      </c>
      <c r="C1610" t="s">
        <v>165</v>
      </c>
      <c r="D1610">
        <v>1.5</v>
      </c>
      <c r="E1610">
        <v>0.14000000000000001</v>
      </c>
      <c r="F1610" t="s">
        <v>67</v>
      </c>
      <c r="G1610" t="s">
        <v>73</v>
      </c>
      <c r="H1610">
        <v>199</v>
      </c>
      <c r="I1610">
        <v>1.1299999999999999</v>
      </c>
      <c r="J1610" t="s">
        <v>106</v>
      </c>
      <c r="K1610" t="s">
        <v>67</v>
      </c>
      <c r="L1610">
        <v>0</v>
      </c>
      <c r="M1610" t="s">
        <v>116</v>
      </c>
      <c r="N1610" t="s">
        <v>315</v>
      </c>
      <c r="O1610">
        <v>-1.55</v>
      </c>
      <c r="P1610">
        <v>-1.54</v>
      </c>
      <c r="Q1610">
        <v>-1.29</v>
      </c>
      <c r="R1610" t="s">
        <v>142</v>
      </c>
      <c r="S1610">
        <v>5.5</v>
      </c>
      <c r="T1610" t="s">
        <v>65</v>
      </c>
      <c r="U1610" t="s">
        <v>1661</v>
      </c>
      <c r="V1610" t="s">
        <v>108</v>
      </c>
      <c r="W1610" t="s">
        <v>170</v>
      </c>
      <c r="X1610">
        <v>0.16</v>
      </c>
      <c r="Y1610" t="s">
        <v>67</v>
      </c>
      <c r="Z1610">
        <v>-0.99</v>
      </c>
      <c r="AA1610" t="s">
        <v>65</v>
      </c>
      <c r="AB1610" t="s">
        <v>316</v>
      </c>
      <c r="AC1610">
        <v>-1.54</v>
      </c>
      <c r="AD1610">
        <v>2021</v>
      </c>
      <c r="AE1610">
        <v>127.2</v>
      </c>
      <c r="AF1610">
        <v>254</v>
      </c>
      <c r="AG1610" t="s">
        <v>93</v>
      </c>
      <c r="AH1610" t="s">
        <v>66</v>
      </c>
      <c r="AI1610">
        <v>1536</v>
      </c>
      <c r="AJ1610">
        <v>0.4</v>
      </c>
      <c r="AK1610" t="s">
        <v>109</v>
      </c>
      <c r="AL1610">
        <v>458089</v>
      </c>
      <c r="AM1610" t="s">
        <v>1662</v>
      </c>
      <c r="AN1610" t="s">
        <v>67</v>
      </c>
      <c r="AO1610" t="s">
        <v>123</v>
      </c>
      <c r="AP1610" t="s">
        <v>124</v>
      </c>
      <c r="AQ1610" t="s">
        <v>68</v>
      </c>
      <c r="AR1610" t="s">
        <v>93</v>
      </c>
      <c r="AS1610" t="s">
        <v>67</v>
      </c>
      <c r="AT1610" t="s">
        <v>146</v>
      </c>
      <c r="AU1610" t="s">
        <v>125</v>
      </c>
      <c r="AV1610" t="s">
        <v>67</v>
      </c>
      <c r="AW1610" t="s">
        <v>126</v>
      </c>
      <c r="AX1610" t="s">
        <v>267</v>
      </c>
      <c r="AY1610" t="s">
        <v>110</v>
      </c>
      <c r="AZ1610">
        <v>657</v>
      </c>
      <c r="BA1610" t="s">
        <v>67</v>
      </c>
      <c r="BB1610">
        <v>0</v>
      </c>
      <c r="BC1610">
        <v>0.25</v>
      </c>
      <c r="BD1610">
        <v>2.2000000000000002</v>
      </c>
      <c r="BE1610">
        <v>2.2000000000000002</v>
      </c>
      <c r="BF1610" t="s">
        <v>303</v>
      </c>
      <c r="BG1610" t="s">
        <v>99</v>
      </c>
      <c r="BH1610" t="s">
        <v>1352</v>
      </c>
      <c r="BI1610" t="s">
        <v>67</v>
      </c>
      <c r="BJ1610" t="s">
        <v>147</v>
      </c>
      <c r="BK1610" t="s">
        <v>67</v>
      </c>
      <c r="BL1610" t="s">
        <v>179</v>
      </c>
      <c r="BM1610" t="s">
        <v>67</v>
      </c>
      <c r="BN1610">
        <v>20.12</v>
      </c>
      <c r="BO1610">
        <v>0.28999999999999998</v>
      </c>
      <c r="BP1610">
        <v>1.2</v>
      </c>
      <c r="BQ1610" t="s">
        <v>148</v>
      </c>
      <c r="BR1610" t="s">
        <v>1584</v>
      </c>
      <c r="BS1610" t="s">
        <v>133</v>
      </c>
      <c r="BT1610" t="s">
        <v>98</v>
      </c>
      <c r="BU1610">
        <v>-1.25</v>
      </c>
      <c r="BV1610">
        <v>-1</v>
      </c>
    </row>
    <row r="1611" spans="1:74" x14ac:dyDescent="0.25">
      <c r="A1611" t="s">
        <v>170</v>
      </c>
      <c r="B1611" t="s">
        <v>171</v>
      </c>
      <c r="C1611" t="s">
        <v>165</v>
      </c>
      <c r="D1611">
        <v>2.5</v>
      </c>
      <c r="E1611">
        <v>0.22</v>
      </c>
      <c r="F1611" t="s">
        <v>67</v>
      </c>
      <c r="G1611" t="s">
        <v>73</v>
      </c>
      <c r="H1611">
        <v>199</v>
      </c>
      <c r="I1611">
        <v>1.1299999999999999</v>
      </c>
      <c r="J1611" t="s">
        <v>106</v>
      </c>
      <c r="K1611" t="s">
        <v>67</v>
      </c>
      <c r="L1611">
        <v>0</v>
      </c>
      <c r="M1611" t="s">
        <v>116</v>
      </c>
      <c r="N1611" t="s">
        <v>315</v>
      </c>
      <c r="O1611">
        <v>-1.55</v>
      </c>
      <c r="P1611">
        <v>-1.6</v>
      </c>
      <c r="Q1611">
        <v>-1.3</v>
      </c>
      <c r="R1611" t="s">
        <v>142</v>
      </c>
      <c r="S1611">
        <v>5.9</v>
      </c>
      <c r="T1611" t="s">
        <v>65</v>
      </c>
      <c r="U1611" t="s">
        <v>1661</v>
      </c>
      <c r="V1611" t="s">
        <v>108</v>
      </c>
      <c r="W1611" t="s">
        <v>170</v>
      </c>
      <c r="X1611">
        <v>0.25</v>
      </c>
      <c r="Y1611" t="s">
        <v>67</v>
      </c>
      <c r="Z1611">
        <v>-0.99</v>
      </c>
      <c r="AA1611" t="s">
        <v>65</v>
      </c>
      <c r="AB1611" t="s">
        <v>316</v>
      </c>
      <c r="AC1611">
        <v>-1.6</v>
      </c>
      <c r="AD1611">
        <v>2021</v>
      </c>
      <c r="AE1611">
        <v>155.9</v>
      </c>
      <c r="AF1611">
        <v>312</v>
      </c>
      <c r="AG1611" t="s">
        <v>93</v>
      </c>
      <c r="AH1611" t="s">
        <v>66</v>
      </c>
      <c r="AI1611">
        <v>1536</v>
      </c>
      <c r="AJ1611">
        <v>0.5</v>
      </c>
      <c r="AK1611" t="s">
        <v>109</v>
      </c>
      <c r="AL1611">
        <v>458090</v>
      </c>
      <c r="AM1611" t="s">
        <v>1662</v>
      </c>
      <c r="AN1611" t="s">
        <v>67</v>
      </c>
      <c r="AO1611" t="s">
        <v>123</v>
      </c>
      <c r="AP1611" t="s">
        <v>124</v>
      </c>
      <c r="AQ1611" t="s">
        <v>68</v>
      </c>
      <c r="AR1611" t="s">
        <v>93</v>
      </c>
      <c r="AS1611" t="s">
        <v>67</v>
      </c>
      <c r="AT1611" t="s">
        <v>146</v>
      </c>
      <c r="AU1611" t="s">
        <v>125</v>
      </c>
      <c r="AV1611" t="s">
        <v>67</v>
      </c>
      <c r="AW1611" t="s">
        <v>126</v>
      </c>
      <c r="AX1611" t="s">
        <v>267</v>
      </c>
      <c r="AY1611" t="s">
        <v>110</v>
      </c>
      <c r="AZ1611">
        <v>658</v>
      </c>
      <c r="BA1611" t="s">
        <v>67</v>
      </c>
      <c r="BB1611">
        <v>0</v>
      </c>
      <c r="BC1611">
        <v>0.3</v>
      </c>
      <c r="BD1611">
        <v>2.2000000000000002</v>
      </c>
      <c r="BE1611">
        <v>2.2000000000000002</v>
      </c>
      <c r="BF1611" t="s">
        <v>303</v>
      </c>
      <c r="BG1611" t="s">
        <v>99</v>
      </c>
      <c r="BH1611" t="s">
        <v>1352</v>
      </c>
      <c r="BI1611" t="s">
        <v>67</v>
      </c>
      <c r="BJ1611" t="s">
        <v>147</v>
      </c>
      <c r="BK1611" t="s">
        <v>67</v>
      </c>
      <c r="BL1611" t="s">
        <v>179</v>
      </c>
      <c r="BM1611" t="s">
        <v>67</v>
      </c>
      <c r="BN1611">
        <v>38.75</v>
      </c>
      <c r="BO1611">
        <v>0.35</v>
      </c>
      <c r="BP1611">
        <v>1.6</v>
      </c>
      <c r="BQ1611" t="s">
        <v>148</v>
      </c>
      <c r="BR1611" t="s">
        <v>1584</v>
      </c>
      <c r="BS1611" t="s">
        <v>133</v>
      </c>
      <c r="BT1611" t="s">
        <v>98</v>
      </c>
      <c r="BU1611">
        <v>-1.25</v>
      </c>
      <c r="BV1611">
        <v>-1</v>
      </c>
    </row>
    <row r="1612" spans="1:74" x14ac:dyDescent="0.25">
      <c r="A1612" t="s">
        <v>80</v>
      </c>
      <c r="B1612" t="s">
        <v>80</v>
      </c>
      <c r="C1612" t="s">
        <v>80</v>
      </c>
      <c r="D1612">
        <v>3.6</v>
      </c>
      <c r="E1612">
        <v>0.16</v>
      </c>
      <c r="F1612" t="s">
        <v>67</v>
      </c>
      <c r="G1612" t="s">
        <v>111</v>
      </c>
      <c r="H1612">
        <v>199</v>
      </c>
      <c r="I1612">
        <v>1.1299999999999999</v>
      </c>
      <c r="J1612" t="s">
        <v>106</v>
      </c>
      <c r="K1612" t="s">
        <v>67</v>
      </c>
      <c r="L1612">
        <v>0</v>
      </c>
      <c r="M1612" t="s">
        <v>116</v>
      </c>
      <c r="N1612" t="s">
        <v>107</v>
      </c>
      <c r="O1612">
        <v>-0.8</v>
      </c>
      <c r="P1612">
        <v>-0.91</v>
      </c>
      <c r="Q1612">
        <v>-0.73</v>
      </c>
      <c r="R1612" t="s">
        <v>142</v>
      </c>
      <c r="S1612">
        <v>6</v>
      </c>
      <c r="T1612" t="s">
        <v>65</v>
      </c>
      <c r="U1612" t="s">
        <v>1663</v>
      </c>
      <c r="V1612" t="s">
        <v>108</v>
      </c>
      <c r="W1612" t="s">
        <v>80</v>
      </c>
      <c r="X1612">
        <v>0.18</v>
      </c>
      <c r="Y1612" t="s">
        <v>67</v>
      </c>
      <c r="Z1612">
        <v>-0.46</v>
      </c>
      <c r="AA1612" t="s">
        <v>65</v>
      </c>
      <c r="AB1612" t="s">
        <v>92</v>
      </c>
      <c r="AC1612">
        <v>-0.91</v>
      </c>
      <c r="AD1612">
        <v>2021</v>
      </c>
      <c r="AE1612">
        <v>221.9</v>
      </c>
      <c r="AF1612">
        <v>444</v>
      </c>
      <c r="AG1612" t="s">
        <v>93</v>
      </c>
      <c r="AH1612" t="s">
        <v>66</v>
      </c>
      <c r="AI1612">
        <v>1536</v>
      </c>
      <c r="AJ1612">
        <v>0.53</v>
      </c>
      <c r="AK1612" t="s">
        <v>109</v>
      </c>
      <c r="AL1612">
        <v>458088</v>
      </c>
      <c r="AM1612" t="s">
        <v>1664</v>
      </c>
      <c r="AN1612" t="s">
        <v>67</v>
      </c>
      <c r="AO1612" t="s">
        <v>123</v>
      </c>
      <c r="AP1612" t="s">
        <v>124</v>
      </c>
      <c r="AQ1612" t="s">
        <v>68</v>
      </c>
      <c r="AR1612" t="s">
        <v>93</v>
      </c>
      <c r="AS1612" t="s">
        <v>67</v>
      </c>
      <c r="AT1612" t="s">
        <v>146</v>
      </c>
      <c r="AU1612" t="s">
        <v>125</v>
      </c>
      <c r="AV1612" t="s">
        <v>67</v>
      </c>
      <c r="AW1612" t="s">
        <v>126</v>
      </c>
      <c r="AX1612" t="s">
        <v>1665</v>
      </c>
      <c r="AY1612" t="s">
        <v>110</v>
      </c>
      <c r="AZ1612">
        <v>960</v>
      </c>
      <c r="BA1612" t="s">
        <v>67</v>
      </c>
      <c r="BB1612">
        <v>0</v>
      </c>
      <c r="BC1612">
        <v>0.18</v>
      </c>
      <c r="BD1612">
        <v>2.2000000000000002</v>
      </c>
      <c r="BE1612">
        <v>2.2000000000000002</v>
      </c>
      <c r="BF1612" t="s">
        <v>70</v>
      </c>
      <c r="BG1612" t="s">
        <v>99</v>
      </c>
      <c r="BH1612" t="s">
        <v>1352</v>
      </c>
      <c r="BI1612" t="s">
        <v>67</v>
      </c>
      <c r="BJ1612" t="s">
        <v>147</v>
      </c>
      <c r="BK1612" t="s">
        <v>67</v>
      </c>
      <c r="BL1612" t="s">
        <v>97</v>
      </c>
      <c r="BM1612" t="s">
        <v>67</v>
      </c>
      <c r="BN1612">
        <v>40.119999999999997</v>
      </c>
      <c r="BO1612">
        <v>0.31</v>
      </c>
      <c r="BP1612">
        <v>1.6</v>
      </c>
      <c r="BQ1612" t="s">
        <v>148</v>
      </c>
      <c r="BR1612" t="s">
        <v>1666</v>
      </c>
      <c r="BS1612" t="s">
        <v>133</v>
      </c>
      <c r="BT1612" t="s">
        <v>98</v>
      </c>
      <c r="BU1612">
        <v>-0.6</v>
      </c>
      <c r="BV1612">
        <v>-0.4</v>
      </c>
    </row>
    <row r="1613" spans="1:74" x14ac:dyDescent="0.25">
      <c r="A1613" t="s">
        <v>80</v>
      </c>
      <c r="B1613" t="s">
        <v>80</v>
      </c>
      <c r="C1613" t="s">
        <v>80</v>
      </c>
      <c r="D1613">
        <v>1.9</v>
      </c>
      <c r="E1613">
        <v>0.14000000000000001</v>
      </c>
      <c r="F1613" t="s">
        <v>67</v>
      </c>
      <c r="G1613" t="s">
        <v>111</v>
      </c>
      <c r="H1613">
        <v>199</v>
      </c>
      <c r="I1613">
        <v>1.1299999999999999</v>
      </c>
      <c r="J1613" t="s">
        <v>106</v>
      </c>
      <c r="K1613" t="s">
        <v>67</v>
      </c>
      <c r="L1613">
        <v>0</v>
      </c>
      <c r="M1613" t="s">
        <v>116</v>
      </c>
      <c r="N1613" t="s">
        <v>107</v>
      </c>
      <c r="O1613">
        <v>-0.8</v>
      </c>
      <c r="P1613">
        <v>-0.93</v>
      </c>
      <c r="Q1613">
        <v>-0.76</v>
      </c>
      <c r="R1613" t="s">
        <v>142</v>
      </c>
      <c r="S1613">
        <v>5.9</v>
      </c>
      <c r="T1613" t="s">
        <v>65</v>
      </c>
      <c r="U1613" t="s">
        <v>1663</v>
      </c>
      <c r="V1613" t="s">
        <v>108</v>
      </c>
      <c r="W1613" t="s">
        <v>80</v>
      </c>
      <c r="X1613">
        <v>0.16</v>
      </c>
      <c r="Y1613" t="s">
        <v>67</v>
      </c>
      <c r="Z1613">
        <v>-0.42</v>
      </c>
      <c r="AA1613" t="s">
        <v>65</v>
      </c>
      <c r="AB1613" t="s">
        <v>92</v>
      </c>
      <c r="AC1613">
        <v>-0.93</v>
      </c>
      <c r="AD1613">
        <v>2021</v>
      </c>
      <c r="AE1613">
        <v>124.3</v>
      </c>
      <c r="AF1613">
        <v>249</v>
      </c>
      <c r="AG1613" t="s">
        <v>93</v>
      </c>
      <c r="AH1613" t="s">
        <v>66</v>
      </c>
      <c r="AI1613">
        <v>1536</v>
      </c>
      <c r="AJ1613">
        <v>0.5</v>
      </c>
      <c r="AK1613" t="s">
        <v>109</v>
      </c>
      <c r="AL1613">
        <v>458091</v>
      </c>
      <c r="AM1613" t="s">
        <v>1664</v>
      </c>
      <c r="AN1613" t="s">
        <v>67</v>
      </c>
      <c r="AO1613" t="s">
        <v>123</v>
      </c>
      <c r="AP1613" t="s">
        <v>124</v>
      </c>
      <c r="AQ1613" t="s">
        <v>68</v>
      </c>
      <c r="AR1613" t="s">
        <v>93</v>
      </c>
      <c r="AS1613" t="s">
        <v>67</v>
      </c>
      <c r="AT1613" t="s">
        <v>146</v>
      </c>
      <c r="AU1613" t="s">
        <v>125</v>
      </c>
      <c r="AV1613" t="s">
        <v>67</v>
      </c>
      <c r="AW1613" t="s">
        <v>126</v>
      </c>
      <c r="AX1613" t="s">
        <v>159</v>
      </c>
      <c r="AY1613" t="s">
        <v>110</v>
      </c>
      <c r="AZ1613">
        <v>943</v>
      </c>
      <c r="BA1613" t="s">
        <v>67</v>
      </c>
      <c r="BB1613">
        <v>0</v>
      </c>
      <c r="BC1613">
        <v>0.17</v>
      </c>
      <c r="BD1613">
        <v>2.2000000000000002</v>
      </c>
      <c r="BE1613">
        <v>2.2000000000000002</v>
      </c>
      <c r="BF1613" t="s">
        <v>70</v>
      </c>
      <c r="BG1613" t="s">
        <v>99</v>
      </c>
      <c r="BH1613" t="s">
        <v>1352</v>
      </c>
      <c r="BI1613" t="s">
        <v>67</v>
      </c>
      <c r="BJ1613" t="s">
        <v>147</v>
      </c>
      <c r="BK1613" t="s">
        <v>67</v>
      </c>
      <c r="BL1613" t="s">
        <v>97</v>
      </c>
      <c r="BM1613" t="s">
        <v>67</v>
      </c>
      <c r="BN1613">
        <v>19.670000000000002</v>
      </c>
      <c r="BO1613">
        <v>0.33</v>
      </c>
      <c r="BP1613">
        <v>1.5</v>
      </c>
      <c r="BQ1613" t="s">
        <v>148</v>
      </c>
      <c r="BR1613" t="s">
        <v>1666</v>
      </c>
      <c r="BS1613" t="s">
        <v>133</v>
      </c>
      <c r="BT1613" t="s">
        <v>98</v>
      </c>
      <c r="BU1613">
        <v>-0.6</v>
      </c>
      <c r="BV1613">
        <v>-0.4</v>
      </c>
    </row>
    <row r="1614" spans="1:74" x14ac:dyDescent="0.25">
      <c r="A1614" t="s">
        <v>170</v>
      </c>
      <c r="B1614" t="s">
        <v>171</v>
      </c>
      <c r="C1614" t="s">
        <v>165</v>
      </c>
      <c r="D1614">
        <v>5.5</v>
      </c>
      <c r="E1614">
        <v>0.31</v>
      </c>
      <c r="F1614" t="s">
        <v>67</v>
      </c>
      <c r="G1614" t="s">
        <v>111</v>
      </c>
      <c r="H1614">
        <v>199</v>
      </c>
      <c r="I1614">
        <v>1.1299999999999999</v>
      </c>
      <c r="J1614" t="s">
        <v>106</v>
      </c>
      <c r="K1614" t="s">
        <v>67</v>
      </c>
      <c r="L1614">
        <v>0</v>
      </c>
      <c r="M1614" t="s">
        <v>116</v>
      </c>
      <c r="N1614" t="s">
        <v>107</v>
      </c>
      <c r="O1614">
        <v>-1.25</v>
      </c>
      <c r="P1614">
        <v>-1.45</v>
      </c>
      <c r="Q1614">
        <v>-1.19</v>
      </c>
      <c r="R1614" t="s">
        <v>142</v>
      </c>
      <c r="S1614">
        <v>7.2</v>
      </c>
      <c r="T1614" t="s">
        <v>65</v>
      </c>
      <c r="U1614" t="s">
        <v>1667</v>
      </c>
      <c r="V1614" t="s">
        <v>108</v>
      </c>
      <c r="W1614" t="s">
        <v>170</v>
      </c>
      <c r="X1614">
        <v>0.35</v>
      </c>
      <c r="Y1614" t="s">
        <v>67</v>
      </c>
      <c r="Z1614">
        <v>-0.81</v>
      </c>
      <c r="AA1614" t="s">
        <v>65</v>
      </c>
      <c r="AB1614" t="s">
        <v>92</v>
      </c>
      <c r="AC1614">
        <v>-1.45</v>
      </c>
      <c r="AD1614">
        <v>2021</v>
      </c>
      <c r="AE1614">
        <v>220.5</v>
      </c>
      <c r="AF1614">
        <v>441</v>
      </c>
      <c r="AG1614" t="s">
        <v>93</v>
      </c>
      <c r="AH1614" t="s">
        <v>66</v>
      </c>
      <c r="AI1614">
        <v>1536</v>
      </c>
      <c r="AJ1614">
        <v>1.03</v>
      </c>
      <c r="AK1614" t="s">
        <v>109</v>
      </c>
      <c r="AL1614">
        <v>458092</v>
      </c>
      <c r="AM1614" t="s">
        <v>1509</v>
      </c>
      <c r="AN1614" t="s">
        <v>67</v>
      </c>
      <c r="AO1614" t="s">
        <v>123</v>
      </c>
      <c r="AP1614" t="s">
        <v>124</v>
      </c>
      <c r="AQ1614" t="s">
        <v>68</v>
      </c>
      <c r="AR1614" t="s">
        <v>93</v>
      </c>
      <c r="AS1614" t="s">
        <v>67</v>
      </c>
      <c r="AT1614" t="s">
        <v>146</v>
      </c>
      <c r="AU1614" t="s">
        <v>125</v>
      </c>
      <c r="AV1614" t="s">
        <v>67</v>
      </c>
      <c r="AW1614" t="s">
        <v>126</v>
      </c>
      <c r="AX1614" t="s">
        <v>611</v>
      </c>
      <c r="AY1614" t="s">
        <v>110</v>
      </c>
      <c r="AZ1614">
        <v>15</v>
      </c>
      <c r="BA1614" t="s">
        <v>67</v>
      </c>
      <c r="BB1614">
        <v>0</v>
      </c>
      <c r="BC1614">
        <v>0.26</v>
      </c>
      <c r="BD1614">
        <v>2.4</v>
      </c>
      <c r="BE1614">
        <v>2.4</v>
      </c>
      <c r="BF1614" t="s">
        <v>128</v>
      </c>
      <c r="BG1614" t="s">
        <v>128</v>
      </c>
      <c r="BH1614" t="s">
        <v>1352</v>
      </c>
      <c r="BI1614" t="s">
        <v>67</v>
      </c>
      <c r="BJ1614" t="s">
        <v>147</v>
      </c>
      <c r="BK1614" t="s">
        <v>67</v>
      </c>
      <c r="BL1614" t="s">
        <v>130</v>
      </c>
      <c r="BM1614" t="s">
        <v>67</v>
      </c>
      <c r="BN1614">
        <v>77.25</v>
      </c>
      <c r="BO1614">
        <v>0.35</v>
      </c>
      <c r="BP1614">
        <v>2.5</v>
      </c>
      <c r="BQ1614" t="s">
        <v>131</v>
      </c>
      <c r="BR1614" t="s">
        <v>908</v>
      </c>
      <c r="BS1614" t="s">
        <v>133</v>
      </c>
      <c r="BT1614" t="s">
        <v>98</v>
      </c>
      <c r="BU1614">
        <v>-1.1000000000000001</v>
      </c>
      <c r="BV1614">
        <v>-0.85</v>
      </c>
    </row>
    <row r="1615" spans="1:74" x14ac:dyDescent="0.25">
      <c r="A1615" t="s">
        <v>170</v>
      </c>
      <c r="B1615" t="s">
        <v>171</v>
      </c>
      <c r="C1615" t="s">
        <v>165</v>
      </c>
      <c r="D1615">
        <v>4.5</v>
      </c>
      <c r="E1615">
        <v>0.28000000000000003</v>
      </c>
      <c r="F1615" t="s">
        <v>67</v>
      </c>
      <c r="G1615" t="s">
        <v>111</v>
      </c>
      <c r="H1615">
        <v>199</v>
      </c>
      <c r="I1615">
        <v>1.1299999999999999</v>
      </c>
      <c r="J1615" t="s">
        <v>106</v>
      </c>
      <c r="K1615" t="s">
        <v>67</v>
      </c>
      <c r="L1615">
        <v>0</v>
      </c>
      <c r="M1615" t="s">
        <v>116</v>
      </c>
      <c r="N1615" t="s">
        <v>107</v>
      </c>
      <c r="O1615">
        <v>-1.25</v>
      </c>
      <c r="P1615">
        <v>-1.45</v>
      </c>
      <c r="Q1615">
        <v>-1.23</v>
      </c>
      <c r="R1615" t="s">
        <v>142</v>
      </c>
      <c r="S1615">
        <v>6.6</v>
      </c>
      <c r="T1615" t="s">
        <v>65</v>
      </c>
      <c r="U1615" t="s">
        <v>1667</v>
      </c>
      <c r="V1615" t="s">
        <v>108</v>
      </c>
      <c r="W1615" t="s">
        <v>170</v>
      </c>
      <c r="X1615">
        <v>0.32</v>
      </c>
      <c r="Y1615" t="s">
        <v>67</v>
      </c>
      <c r="Z1615">
        <v>-0.81</v>
      </c>
      <c r="AA1615" t="s">
        <v>65</v>
      </c>
      <c r="AB1615" t="s">
        <v>92</v>
      </c>
      <c r="AC1615">
        <v>-1.45</v>
      </c>
      <c r="AD1615">
        <v>2021</v>
      </c>
      <c r="AE1615">
        <v>237.8</v>
      </c>
      <c r="AF1615">
        <v>476</v>
      </c>
      <c r="AG1615" t="s">
        <v>93</v>
      </c>
      <c r="AH1615" t="s">
        <v>66</v>
      </c>
      <c r="AI1615">
        <v>1536</v>
      </c>
      <c r="AJ1615">
        <v>0.84</v>
      </c>
      <c r="AK1615" t="s">
        <v>109</v>
      </c>
      <c r="AL1615">
        <v>458093</v>
      </c>
      <c r="AM1615" t="s">
        <v>1509</v>
      </c>
      <c r="AN1615" t="s">
        <v>67</v>
      </c>
      <c r="AO1615" t="s">
        <v>123</v>
      </c>
      <c r="AP1615" t="s">
        <v>124</v>
      </c>
      <c r="AQ1615" t="s">
        <v>68</v>
      </c>
      <c r="AR1615" t="s">
        <v>93</v>
      </c>
      <c r="AS1615" t="s">
        <v>67</v>
      </c>
      <c r="AT1615" t="s">
        <v>146</v>
      </c>
      <c r="AU1615" t="s">
        <v>125</v>
      </c>
      <c r="AV1615" t="s">
        <v>67</v>
      </c>
      <c r="AW1615" t="s">
        <v>126</v>
      </c>
      <c r="AX1615" t="s">
        <v>611</v>
      </c>
      <c r="AY1615" t="s">
        <v>110</v>
      </c>
      <c r="AZ1615">
        <v>16</v>
      </c>
      <c r="BA1615" t="s">
        <v>67</v>
      </c>
      <c r="BB1615">
        <v>0</v>
      </c>
      <c r="BC1615">
        <v>0.22</v>
      </c>
      <c r="BD1615">
        <v>2.4</v>
      </c>
      <c r="BE1615">
        <v>2.4</v>
      </c>
      <c r="BF1615" t="s">
        <v>128</v>
      </c>
      <c r="BG1615" t="s">
        <v>128</v>
      </c>
      <c r="BH1615" t="s">
        <v>1352</v>
      </c>
      <c r="BI1615" t="s">
        <v>67</v>
      </c>
      <c r="BJ1615" t="s">
        <v>147</v>
      </c>
      <c r="BK1615" t="s">
        <v>67</v>
      </c>
      <c r="BL1615" t="s">
        <v>130</v>
      </c>
      <c r="BM1615" t="s">
        <v>67</v>
      </c>
      <c r="BN1615">
        <v>75.239999999999995</v>
      </c>
      <c r="BO1615">
        <v>0.35</v>
      </c>
      <c r="BP1615">
        <v>1.9</v>
      </c>
      <c r="BQ1615" t="s">
        <v>148</v>
      </c>
      <c r="BR1615" t="s">
        <v>908</v>
      </c>
      <c r="BS1615" t="s">
        <v>133</v>
      </c>
      <c r="BT1615" t="s">
        <v>98</v>
      </c>
      <c r="BU1615">
        <v>-1.1000000000000001</v>
      </c>
      <c r="BV1615">
        <v>-0.85</v>
      </c>
    </row>
    <row r="1616" spans="1:74" x14ac:dyDescent="0.25">
      <c r="A1616" t="s">
        <v>149</v>
      </c>
      <c r="B1616" t="s">
        <v>150</v>
      </c>
      <c r="C1616" t="s">
        <v>141</v>
      </c>
      <c r="D1616">
        <v>1.2</v>
      </c>
      <c r="E1616">
        <v>0.19</v>
      </c>
      <c r="F1616" t="s">
        <v>67</v>
      </c>
      <c r="G1616" t="s">
        <v>88</v>
      </c>
      <c r="H1616">
        <v>199</v>
      </c>
      <c r="I1616">
        <v>1.1299999999999999</v>
      </c>
      <c r="J1616" t="s">
        <v>106</v>
      </c>
      <c r="K1616" t="s">
        <v>67</v>
      </c>
      <c r="L1616">
        <v>0</v>
      </c>
      <c r="M1616" t="s">
        <v>116</v>
      </c>
      <c r="N1616" t="s">
        <v>107</v>
      </c>
      <c r="O1616">
        <v>-1.4</v>
      </c>
      <c r="P1616">
        <v>-1.64</v>
      </c>
      <c r="Q1616">
        <v>-1.46</v>
      </c>
      <c r="R1616" t="s">
        <v>142</v>
      </c>
      <c r="S1616">
        <v>5.0999999999999996</v>
      </c>
      <c r="T1616" t="s">
        <v>65</v>
      </c>
      <c r="U1616" t="s">
        <v>1668</v>
      </c>
      <c r="V1616" t="s">
        <v>108</v>
      </c>
      <c r="W1616" t="s">
        <v>149</v>
      </c>
      <c r="X1616">
        <v>0.21</v>
      </c>
      <c r="Y1616" t="s">
        <v>67</v>
      </c>
      <c r="Z1616">
        <v>-1.06</v>
      </c>
      <c r="AA1616" t="s">
        <v>65</v>
      </c>
      <c r="AB1616" t="s">
        <v>92</v>
      </c>
      <c r="AC1616">
        <v>-1.64</v>
      </c>
      <c r="AD1616">
        <v>2021</v>
      </c>
      <c r="AE1616">
        <v>92.6</v>
      </c>
      <c r="AF1616">
        <v>185</v>
      </c>
      <c r="AG1616" t="s">
        <v>93</v>
      </c>
      <c r="AH1616" t="s">
        <v>66</v>
      </c>
      <c r="AI1616">
        <v>1536</v>
      </c>
      <c r="AJ1616">
        <v>0.59</v>
      </c>
      <c r="AK1616" t="s">
        <v>109</v>
      </c>
      <c r="AL1616">
        <v>458094</v>
      </c>
      <c r="AM1616" t="s">
        <v>1669</v>
      </c>
      <c r="AN1616" t="s">
        <v>67</v>
      </c>
      <c r="AO1616" t="s">
        <v>123</v>
      </c>
      <c r="AP1616" t="s">
        <v>124</v>
      </c>
      <c r="AQ1616" t="s">
        <v>68</v>
      </c>
      <c r="AR1616" t="s">
        <v>93</v>
      </c>
      <c r="AS1616" t="s">
        <v>67</v>
      </c>
      <c r="AT1616" t="s">
        <v>146</v>
      </c>
      <c r="AU1616" t="s">
        <v>125</v>
      </c>
      <c r="AV1616" t="s">
        <v>67</v>
      </c>
      <c r="AW1616" t="s">
        <v>126</v>
      </c>
      <c r="AX1616" t="s">
        <v>246</v>
      </c>
      <c r="AY1616" t="s">
        <v>110</v>
      </c>
      <c r="AZ1616">
        <v>693</v>
      </c>
      <c r="BA1616" t="s">
        <v>67</v>
      </c>
      <c r="BB1616">
        <v>0</v>
      </c>
      <c r="BC1616">
        <v>0.18</v>
      </c>
      <c r="BD1616">
        <v>1.9</v>
      </c>
      <c r="BE1616">
        <v>1.9</v>
      </c>
      <c r="BF1616" t="s">
        <v>70</v>
      </c>
      <c r="BG1616" t="s">
        <v>178</v>
      </c>
      <c r="BH1616" t="s">
        <v>1352</v>
      </c>
      <c r="BI1616" t="s">
        <v>67</v>
      </c>
      <c r="BJ1616" t="s">
        <v>147</v>
      </c>
      <c r="BK1616" t="s">
        <v>67</v>
      </c>
      <c r="BL1616" t="s">
        <v>97</v>
      </c>
      <c r="BM1616" t="s">
        <v>67</v>
      </c>
      <c r="BN1616">
        <v>19.89</v>
      </c>
      <c r="BO1616">
        <v>0.39</v>
      </c>
      <c r="BP1616">
        <v>1.3</v>
      </c>
      <c r="BQ1616" t="s">
        <v>148</v>
      </c>
      <c r="BR1616" t="s">
        <v>1670</v>
      </c>
      <c r="BS1616" t="s">
        <v>133</v>
      </c>
      <c r="BT1616" t="s">
        <v>98</v>
      </c>
      <c r="BU1616">
        <v>-1.25</v>
      </c>
      <c r="BV1616">
        <v>-1</v>
      </c>
    </row>
    <row r="1617" spans="1:74" x14ac:dyDescent="0.25">
      <c r="A1617" t="s">
        <v>149</v>
      </c>
      <c r="B1617" t="s">
        <v>150</v>
      </c>
      <c r="C1617" t="s">
        <v>141</v>
      </c>
      <c r="D1617">
        <v>1</v>
      </c>
      <c r="E1617">
        <v>0.08</v>
      </c>
      <c r="F1617" t="s">
        <v>67</v>
      </c>
      <c r="G1617" t="s">
        <v>88</v>
      </c>
      <c r="H1617">
        <v>199</v>
      </c>
      <c r="I1617">
        <v>1.1299999999999999</v>
      </c>
      <c r="J1617" t="s">
        <v>106</v>
      </c>
      <c r="K1617" t="s">
        <v>67</v>
      </c>
      <c r="L1617">
        <v>0</v>
      </c>
      <c r="M1617" t="s">
        <v>116</v>
      </c>
      <c r="N1617" t="s">
        <v>107</v>
      </c>
      <c r="O1617">
        <v>-1.4</v>
      </c>
      <c r="P1617">
        <v>-1.53</v>
      </c>
      <c r="Q1617">
        <v>-1.41</v>
      </c>
      <c r="R1617" t="s">
        <v>142</v>
      </c>
      <c r="S1617">
        <v>3</v>
      </c>
      <c r="T1617" t="s">
        <v>65</v>
      </c>
      <c r="U1617" t="s">
        <v>1668</v>
      </c>
      <c r="V1617" t="s">
        <v>119</v>
      </c>
      <c r="W1617" t="s">
        <v>149</v>
      </c>
      <c r="X1617">
        <v>0.09</v>
      </c>
      <c r="Y1617" t="s">
        <v>67</v>
      </c>
      <c r="Z1617">
        <v>-1.08</v>
      </c>
      <c r="AA1617" t="s">
        <v>65</v>
      </c>
      <c r="AB1617" t="s">
        <v>92</v>
      </c>
      <c r="AC1617">
        <v>-1.53</v>
      </c>
      <c r="AD1617">
        <v>2021</v>
      </c>
      <c r="AE1617">
        <v>87.4</v>
      </c>
      <c r="AF1617">
        <v>175</v>
      </c>
      <c r="AG1617" t="s">
        <v>93</v>
      </c>
      <c r="AH1617" t="s">
        <v>66</v>
      </c>
      <c r="AI1617">
        <v>1536</v>
      </c>
      <c r="AJ1617">
        <v>0.4</v>
      </c>
      <c r="AK1617" t="s">
        <v>109</v>
      </c>
      <c r="AL1617">
        <v>458095</v>
      </c>
      <c r="AM1617" t="s">
        <v>1669</v>
      </c>
      <c r="AN1617" t="s">
        <v>67</v>
      </c>
      <c r="AO1617" t="s">
        <v>123</v>
      </c>
      <c r="AP1617" t="s">
        <v>124</v>
      </c>
      <c r="AQ1617" t="s">
        <v>68</v>
      </c>
      <c r="AR1617" t="s">
        <v>93</v>
      </c>
      <c r="AS1617" t="s">
        <v>67</v>
      </c>
      <c r="AT1617" t="s">
        <v>146</v>
      </c>
      <c r="AU1617" t="s">
        <v>125</v>
      </c>
      <c r="AV1617" t="s">
        <v>67</v>
      </c>
      <c r="AW1617" t="s">
        <v>126</v>
      </c>
      <c r="AX1617" t="s">
        <v>236</v>
      </c>
      <c r="AY1617" t="s">
        <v>110</v>
      </c>
      <c r="AZ1617">
        <v>752</v>
      </c>
      <c r="BA1617" t="s">
        <v>67</v>
      </c>
      <c r="BB1617">
        <v>0</v>
      </c>
      <c r="BC1617">
        <v>0.12</v>
      </c>
      <c r="BD1617">
        <v>0.9</v>
      </c>
      <c r="BE1617">
        <v>0.9</v>
      </c>
      <c r="BF1617" t="s">
        <v>70</v>
      </c>
      <c r="BG1617" t="s">
        <v>178</v>
      </c>
      <c r="BH1617" t="s">
        <v>1352</v>
      </c>
      <c r="BI1617" t="s">
        <v>67</v>
      </c>
      <c r="BJ1617" t="s">
        <v>147</v>
      </c>
      <c r="BK1617" t="s">
        <v>67</v>
      </c>
      <c r="BL1617" t="s">
        <v>97</v>
      </c>
      <c r="BM1617" t="s">
        <v>67</v>
      </c>
      <c r="BN1617">
        <v>7.9</v>
      </c>
      <c r="BO1617">
        <v>0.28000000000000003</v>
      </c>
      <c r="BP1617">
        <v>1.2</v>
      </c>
      <c r="BQ1617" t="s">
        <v>148</v>
      </c>
      <c r="BR1617" t="s">
        <v>1670</v>
      </c>
      <c r="BS1617" t="s">
        <v>133</v>
      </c>
      <c r="BT1617" t="s">
        <v>98</v>
      </c>
      <c r="BU1617">
        <v>-1.25</v>
      </c>
      <c r="BV1617">
        <v>-1</v>
      </c>
    </row>
    <row r="1618" spans="1:74" x14ac:dyDescent="0.25">
      <c r="A1618" t="s">
        <v>149</v>
      </c>
      <c r="B1618" t="s">
        <v>150</v>
      </c>
      <c r="C1618" t="s">
        <v>141</v>
      </c>
      <c r="D1618">
        <v>1.1000000000000001</v>
      </c>
      <c r="E1618">
        <v>0.19</v>
      </c>
      <c r="F1618" t="s">
        <v>67</v>
      </c>
      <c r="G1618" t="s">
        <v>88</v>
      </c>
      <c r="H1618">
        <v>199</v>
      </c>
      <c r="I1618">
        <v>1.1299999999999999</v>
      </c>
      <c r="J1618" t="s">
        <v>106</v>
      </c>
      <c r="K1618" t="s">
        <v>67</v>
      </c>
      <c r="L1618">
        <v>0</v>
      </c>
      <c r="M1618" t="s">
        <v>116</v>
      </c>
      <c r="N1618" t="s">
        <v>107</v>
      </c>
      <c r="O1618">
        <v>-1.4</v>
      </c>
      <c r="P1618">
        <v>-1.64</v>
      </c>
      <c r="Q1618">
        <v>-1.46</v>
      </c>
      <c r="R1618" t="s">
        <v>142</v>
      </c>
      <c r="S1618">
        <v>5.0999999999999996</v>
      </c>
      <c r="T1618" t="s">
        <v>65</v>
      </c>
      <c r="U1618" t="s">
        <v>1668</v>
      </c>
      <c r="V1618" t="s">
        <v>108</v>
      </c>
      <c r="W1618" t="s">
        <v>149</v>
      </c>
      <c r="X1618">
        <v>0.21</v>
      </c>
      <c r="Y1618" t="s">
        <v>67</v>
      </c>
      <c r="Z1618">
        <v>-1.06</v>
      </c>
      <c r="AA1618" t="s">
        <v>65</v>
      </c>
      <c r="AB1618" t="s">
        <v>92</v>
      </c>
      <c r="AC1618">
        <v>-1.64</v>
      </c>
      <c r="AD1618">
        <v>2021</v>
      </c>
      <c r="AE1618">
        <v>84.1</v>
      </c>
      <c r="AF1618">
        <v>168</v>
      </c>
      <c r="AG1618" t="s">
        <v>93</v>
      </c>
      <c r="AH1618" t="s">
        <v>66</v>
      </c>
      <c r="AI1618">
        <v>1536</v>
      </c>
      <c r="AJ1618">
        <v>0.59</v>
      </c>
      <c r="AK1618" t="s">
        <v>109</v>
      </c>
      <c r="AL1618">
        <v>459860</v>
      </c>
      <c r="AM1618" t="s">
        <v>1669</v>
      </c>
      <c r="AN1618" t="s">
        <v>67</v>
      </c>
      <c r="AO1618" t="s">
        <v>123</v>
      </c>
      <c r="AP1618" t="s">
        <v>124</v>
      </c>
      <c r="AQ1618" t="s">
        <v>68</v>
      </c>
      <c r="AR1618" t="s">
        <v>93</v>
      </c>
      <c r="AS1618" t="s">
        <v>67</v>
      </c>
      <c r="AT1618" t="s">
        <v>146</v>
      </c>
      <c r="AU1618" t="s">
        <v>125</v>
      </c>
      <c r="AV1618" t="s">
        <v>67</v>
      </c>
      <c r="AW1618" t="s">
        <v>126</v>
      </c>
      <c r="AX1618" t="s">
        <v>246</v>
      </c>
      <c r="AY1618" t="s">
        <v>110</v>
      </c>
      <c r="AZ1618">
        <v>693</v>
      </c>
      <c r="BA1618" t="s">
        <v>67</v>
      </c>
      <c r="BB1618">
        <v>0</v>
      </c>
      <c r="BC1618">
        <v>0.18</v>
      </c>
      <c r="BD1618">
        <v>1.9</v>
      </c>
      <c r="BE1618">
        <v>1.9</v>
      </c>
      <c r="BF1618" t="s">
        <v>70</v>
      </c>
      <c r="BG1618" t="s">
        <v>178</v>
      </c>
      <c r="BH1618" t="s">
        <v>1352</v>
      </c>
      <c r="BI1618" t="s">
        <v>67</v>
      </c>
      <c r="BJ1618" t="s">
        <v>147</v>
      </c>
      <c r="BK1618" t="s">
        <v>67</v>
      </c>
      <c r="BL1618" t="s">
        <v>97</v>
      </c>
      <c r="BM1618" t="s">
        <v>67</v>
      </c>
      <c r="BN1618">
        <v>18.05</v>
      </c>
      <c r="BO1618">
        <v>0.39</v>
      </c>
      <c r="BP1618">
        <v>1.3</v>
      </c>
      <c r="BQ1618" t="s">
        <v>148</v>
      </c>
      <c r="BR1618" t="s">
        <v>1622</v>
      </c>
      <c r="BS1618" t="s">
        <v>133</v>
      </c>
      <c r="BT1618" t="s">
        <v>98</v>
      </c>
      <c r="BU1618">
        <v>-1.25</v>
      </c>
      <c r="BV1618">
        <v>-1</v>
      </c>
    </row>
    <row r="1619" spans="1:74" x14ac:dyDescent="0.25">
      <c r="A1619" t="s">
        <v>286</v>
      </c>
      <c r="B1619" t="s">
        <v>171</v>
      </c>
      <c r="C1619" t="s">
        <v>104</v>
      </c>
      <c r="D1619">
        <v>5.7</v>
      </c>
      <c r="E1619">
        <v>0.36</v>
      </c>
      <c r="F1619" t="s">
        <v>67</v>
      </c>
      <c r="G1619" t="s">
        <v>111</v>
      </c>
      <c r="H1619">
        <v>199</v>
      </c>
      <c r="I1619">
        <v>1.1299999999999999</v>
      </c>
      <c r="J1619" t="s">
        <v>106</v>
      </c>
      <c r="K1619" t="s">
        <v>67</v>
      </c>
      <c r="L1619">
        <v>0</v>
      </c>
      <c r="M1619" t="s">
        <v>116</v>
      </c>
      <c r="N1619" t="s">
        <v>107</v>
      </c>
      <c r="O1619">
        <v>-1.2</v>
      </c>
      <c r="P1619">
        <v>-1.58</v>
      </c>
      <c r="Q1619">
        <v>-1.2</v>
      </c>
      <c r="R1619" t="s">
        <v>142</v>
      </c>
      <c r="S1619">
        <v>6</v>
      </c>
      <c r="T1619" t="s">
        <v>65</v>
      </c>
      <c r="U1619" t="s">
        <v>1671</v>
      </c>
      <c r="V1619" t="s">
        <v>108</v>
      </c>
      <c r="W1619" t="s">
        <v>286</v>
      </c>
      <c r="X1619">
        <v>0.41</v>
      </c>
      <c r="Y1619" t="s">
        <v>67</v>
      </c>
      <c r="Z1619">
        <v>-1.01</v>
      </c>
      <c r="AA1619" t="s">
        <v>65</v>
      </c>
      <c r="AB1619" t="s">
        <v>92</v>
      </c>
      <c r="AC1619">
        <v>-1.58</v>
      </c>
      <c r="AD1619">
        <v>2021</v>
      </c>
      <c r="AE1619">
        <v>257.7</v>
      </c>
      <c r="AF1619">
        <v>515</v>
      </c>
      <c r="AG1619" t="s">
        <v>93</v>
      </c>
      <c r="AH1619" t="s">
        <v>66</v>
      </c>
      <c r="AI1619">
        <v>1536</v>
      </c>
      <c r="AJ1619">
        <v>0.76</v>
      </c>
      <c r="AK1619" t="s">
        <v>109</v>
      </c>
      <c r="AL1619">
        <v>458101</v>
      </c>
      <c r="AM1619" t="s">
        <v>1511</v>
      </c>
      <c r="AN1619" t="s">
        <v>67</v>
      </c>
      <c r="AO1619" t="s">
        <v>123</v>
      </c>
      <c r="AP1619" t="s">
        <v>124</v>
      </c>
      <c r="AQ1619" t="s">
        <v>68</v>
      </c>
      <c r="AR1619" t="s">
        <v>93</v>
      </c>
      <c r="AS1619" t="s">
        <v>67</v>
      </c>
      <c r="AT1619" t="s">
        <v>146</v>
      </c>
      <c r="AU1619" t="s">
        <v>125</v>
      </c>
      <c r="AV1619" t="s">
        <v>67</v>
      </c>
      <c r="AW1619" t="s">
        <v>126</v>
      </c>
      <c r="AX1619" t="s">
        <v>194</v>
      </c>
      <c r="AY1619" t="s">
        <v>110</v>
      </c>
      <c r="AZ1619">
        <v>1043</v>
      </c>
      <c r="BA1619" t="s">
        <v>67</v>
      </c>
      <c r="BB1619">
        <v>0</v>
      </c>
      <c r="BC1619">
        <v>0.38</v>
      </c>
      <c r="BD1619">
        <v>1.9</v>
      </c>
      <c r="BE1619">
        <v>1.9</v>
      </c>
      <c r="BF1619" t="s">
        <v>70</v>
      </c>
      <c r="BG1619" t="s">
        <v>128</v>
      </c>
      <c r="BH1619" t="s">
        <v>1352</v>
      </c>
      <c r="BI1619" t="s">
        <v>67</v>
      </c>
      <c r="BJ1619" t="s">
        <v>147</v>
      </c>
      <c r="BK1619" t="s">
        <v>67</v>
      </c>
      <c r="BL1619" t="s">
        <v>130</v>
      </c>
      <c r="BM1619" t="s">
        <v>67</v>
      </c>
      <c r="BN1619">
        <v>104.83</v>
      </c>
      <c r="BO1619">
        <v>0.33</v>
      </c>
      <c r="BP1619">
        <v>2.2000000000000002</v>
      </c>
      <c r="BQ1619" t="s">
        <v>131</v>
      </c>
      <c r="BR1619" t="s">
        <v>139</v>
      </c>
      <c r="BS1619" t="s">
        <v>133</v>
      </c>
      <c r="BT1619" t="s">
        <v>98</v>
      </c>
      <c r="BU1619">
        <v>-1.25</v>
      </c>
      <c r="BV1619">
        <v>-1</v>
      </c>
    </row>
    <row r="1620" spans="1:74" x14ac:dyDescent="0.25">
      <c r="A1620" t="s">
        <v>286</v>
      </c>
      <c r="B1620" t="s">
        <v>171</v>
      </c>
      <c r="C1620" t="s">
        <v>104</v>
      </c>
      <c r="D1620">
        <v>3.6</v>
      </c>
      <c r="E1620">
        <v>0.18</v>
      </c>
      <c r="F1620" t="s">
        <v>67</v>
      </c>
      <c r="G1620" t="s">
        <v>111</v>
      </c>
      <c r="H1620">
        <v>199</v>
      </c>
      <c r="I1620">
        <v>1.1299999999999999</v>
      </c>
      <c r="J1620" t="s">
        <v>106</v>
      </c>
      <c r="K1620" t="s">
        <v>67</v>
      </c>
      <c r="L1620">
        <v>0</v>
      </c>
      <c r="M1620" t="s">
        <v>116</v>
      </c>
      <c r="N1620" t="s">
        <v>107</v>
      </c>
      <c r="O1620">
        <v>-1.2</v>
      </c>
      <c r="P1620">
        <v>-1.37</v>
      </c>
      <c r="Q1620">
        <v>-1.18</v>
      </c>
      <c r="R1620" t="s">
        <v>142</v>
      </c>
      <c r="S1620">
        <v>5.6</v>
      </c>
      <c r="T1620" t="s">
        <v>65</v>
      </c>
      <c r="U1620" t="s">
        <v>1671</v>
      </c>
      <c r="V1620" t="s">
        <v>108</v>
      </c>
      <c r="W1620" t="s">
        <v>286</v>
      </c>
      <c r="X1620">
        <v>0.2</v>
      </c>
      <c r="Y1620" t="s">
        <v>67</v>
      </c>
      <c r="Z1620">
        <v>-1</v>
      </c>
      <c r="AA1620" t="s">
        <v>65</v>
      </c>
      <c r="AB1620" t="s">
        <v>92</v>
      </c>
      <c r="AC1620">
        <v>-1.37</v>
      </c>
      <c r="AD1620">
        <v>2021</v>
      </c>
      <c r="AE1620">
        <v>197.4</v>
      </c>
      <c r="AF1620">
        <v>395</v>
      </c>
      <c r="AG1620" t="s">
        <v>93</v>
      </c>
      <c r="AH1620" t="s">
        <v>66</v>
      </c>
      <c r="AI1620">
        <v>1536</v>
      </c>
      <c r="AJ1620">
        <v>0.46</v>
      </c>
      <c r="AK1620" t="s">
        <v>109</v>
      </c>
      <c r="AL1620">
        <v>458102</v>
      </c>
      <c r="AM1620" t="s">
        <v>1511</v>
      </c>
      <c r="AN1620" t="s">
        <v>67</v>
      </c>
      <c r="AO1620" t="s">
        <v>123</v>
      </c>
      <c r="AP1620" t="s">
        <v>124</v>
      </c>
      <c r="AQ1620" t="s">
        <v>68</v>
      </c>
      <c r="AR1620" t="s">
        <v>93</v>
      </c>
      <c r="AS1620" t="s">
        <v>67</v>
      </c>
      <c r="AT1620" t="s">
        <v>146</v>
      </c>
      <c r="AU1620" t="s">
        <v>125</v>
      </c>
      <c r="AV1620" t="s">
        <v>67</v>
      </c>
      <c r="AW1620" t="s">
        <v>126</v>
      </c>
      <c r="AX1620" t="s">
        <v>594</v>
      </c>
      <c r="AY1620" t="s">
        <v>110</v>
      </c>
      <c r="AZ1620">
        <v>1044</v>
      </c>
      <c r="BA1620" t="s">
        <v>67</v>
      </c>
      <c r="BB1620">
        <v>0</v>
      </c>
      <c r="BC1620">
        <v>0.19</v>
      </c>
      <c r="BD1620">
        <v>1.9</v>
      </c>
      <c r="BE1620">
        <v>1.9</v>
      </c>
      <c r="BF1620" t="s">
        <v>70</v>
      </c>
      <c r="BG1620" t="s">
        <v>128</v>
      </c>
      <c r="BH1620" t="s">
        <v>1352</v>
      </c>
      <c r="BI1620" t="s">
        <v>67</v>
      </c>
      <c r="BJ1620" t="s">
        <v>147</v>
      </c>
      <c r="BK1620" t="s">
        <v>67</v>
      </c>
      <c r="BL1620" t="s">
        <v>130</v>
      </c>
      <c r="BM1620" t="s">
        <v>67</v>
      </c>
      <c r="BN1620">
        <v>40.15</v>
      </c>
      <c r="BO1620">
        <v>0.12</v>
      </c>
      <c r="BP1620">
        <v>1.8</v>
      </c>
      <c r="BQ1620" t="s">
        <v>148</v>
      </c>
      <c r="BR1620" t="s">
        <v>139</v>
      </c>
      <c r="BS1620" t="s">
        <v>133</v>
      </c>
      <c r="BT1620" t="s">
        <v>98</v>
      </c>
      <c r="BU1620">
        <v>-1.25</v>
      </c>
      <c r="BV1620">
        <v>-1</v>
      </c>
    </row>
    <row r="1621" spans="1:74" x14ac:dyDescent="0.25">
      <c r="A1621" t="s">
        <v>286</v>
      </c>
      <c r="B1621" t="s">
        <v>171</v>
      </c>
      <c r="C1621" t="s">
        <v>104</v>
      </c>
      <c r="D1621">
        <v>5</v>
      </c>
      <c r="E1621">
        <v>0.36</v>
      </c>
      <c r="F1621" t="s">
        <v>67</v>
      </c>
      <c r="G1621" t="s">
        <v>111</v>
      </c>
      <c r="H1621">
        <v>199</v>
      </c>
      <c r="I1621">
        <v>1.1299999999999999</v>
      </c>
      <c r="J1621" t="s">
        <v>106</v>
      </c>
      <c r="K1621" t="s">
        <v>67</v>
      </c>
      <c r="L1621">
        <v>0</v>
      </c>
      <c r="M1621" t="s">
        <v>116</v>
      </c>
      <c r="N1621" t="s">
        <v>107</v>
      </c>
      <c r="O1621">
        <v>-1.4</v>
      </c>
      <c r="P1621">
        <v>-1.59</v>
      </c>
      <c r="Q1621">
        <v>-1.36</v>
      </c>
      <c r="R1621" t="s">
        <v>142</v>
      </c>
      <c r="S1621">
        <v>6.1</v>
      </c>
      <c r="T1621" t="s">
        <v>65</v>
      </c>
      <c r="U1621" t="s">
        <v>1672</v>
      </c>
      <c r="V1621" t="s">
        <v>108</v>
      </c>
      <c r="W1621" t="s">
        <v>286</v>
      </c>
      <c r="X1621">
        <v>0.41</v>
      </c>
      <c r="Y1621" t="s">
        <v>67</v>
      </c>
      <c r="Z1621">
        <v>-1</v>
      </c>
      <c r="AA1621" t="s">
        <v>65</v>
      </c>
      <c r="AB1621" t="s">
        <v>92</v>
      </c>
      <c r="AC1621">
        <v>-1.59</v>
      </c>
      <c r="AD1621">
        <v>2021</v>
      </c>
      <c r="AE1621">
        <v>218.1</v>
      </c>
      <c r="AF1621">
        <v>436</v>
      </c>
      <c r="AG1621" t="s">
        <v>93</v>
      </c>
      <c r="AH1621" t="s">
        <v>66</v>
      </c>
      <c r="AI1621">
        <v>1536</v>
      </c>
      <c r="AJ1621">
        <v>1.1299999999999999</v>
      </c>
      <c r="AK1621" t="s">
        <v>109</v>
      </c>
      <c r="AL1621">
        <v>458100</v>
      </c>
      <c r="AM1621" t="s">
        <v>774</v>
      </c>
      <c r="AN1621" t="s">
        <v>67</v>
      </c>
      <c r="AO1621" t="s">
        <v>123</v>
      </c>
      <c r="AP1621" t="s">
        <v>124</v>
      </c>
      <c r="AQ1621" t="s">
        <v>68</v>
      </c>
      <c r="AR1621" t="s">
        <v>93</v>
      </c>
      <c r="AS1621" t="s">
        <v>67</v>
      </c>
      <c r="AT1621" t="s">
        <v>146</v>
      </c>
      <c r="AU1621" t="s">
        <v>125</v>
      </c>
      <c r="AV1621" t="s">
        <v>67</v>
      </c>
      <c r="AW1621" t="s">
        <v>126</v>
      </c>
      <c r="AX1621" t="s">
        <v>163</v>
      </c>
      <c r="AY1621" t="s">
        <v>110</v>
      </c>
      <c r="AZ1621">
        <v>1031</v>
      </c>
      <c r="BA1621" t="s">
        <v>67</v>
      </c>
      <c r="BB1621">
        <v>0</v>
      </c>
      <c r="BC1621">
        <v>0.23</v>
      </c>
      <c r="BD1621">
        <v>1.9</v>
      </c>
      <c r="BE1621">
        <v>1.9</v>
      </c>
      <c r="BF1621" t="s">
        <v>70</v>
      </c>
      <c r="BG1621" t="s">
        <v>128</v>
      </c>
      <c r="BH1621" t="s">
        <v>1352</v>
      </c>
      <c r="BI1621" t="s">
        <v>67</v>
      </c>
      <c r="BJ1621" t="s">
        <v>147</v>
      </c>
      <c r="BK1621" t="s">
        <v>67</v>
      </c>
      <c r="BL1621" t="s">
        <v>130</v>
      </c>
      <c r="BM1621" t="s">
        <v>67</v>
      </c>
      <c r="BN1621">
        <v>88.73</v>
      </c>
      <c r="BO1621">
        <v>0.34</v>
      </c>
      <c r="BP1621">
        <v>2.2999999999999998</v>
      </c>
      <c r="BQ1621" t="s">
        <v>131</v>
      </c>
      <c r="BR1621" t="s">
        <v>139</v>
      </c>
      <c r="BS1621" t="s">
        <v>133</v>
      </c>
      <c r="BT1621" t="s">
        <v>98</v>
      </c>
      <c r="BU1621">
        <v>-1.25</v>
      </c>
      <c r="BV1621">
        <v>-1</v>
      </c>
    </row>
    <row r="1622" spans="1:74" x14ac:dyDescent="0.25">
      <c r="A1622" t="s">
        <v>286</v>
      </c>
      <c r="B1622" t="s">
        <v>171</v>
      </c>
      <c r="C1622" t="s">
        <v>104</v>
      </c>
      <c r="D1622">
        <v>2.9</v>
      </c>
      <c r="E1622">
        <v>0.33</v>
      </c>
      <c r="F1622" t="s">
        <v>67</v>
      </c>
      <c r="G1622" t="s">
        <v>111</v>
      </c>
      <c r="H1622">
        <v>199</v>
      </c>
      <c r="I1622">
        <v>1.1299999999999999</v>
      </c>
      <c r="J1622" t="s">
        <v>106</v>
      </c>
      <c r="K1622" t="s">
        <v>67</v>
      </c>
      <c r="L1622">
        <v>0</v>
      </c>
      <c r="M1622" t="s">
        <v>116</v>
      </c>
      <c r="N1622" t="s">
        <v>107</v>
      </c>
      <c r="O1622">
        <v>-1.4</v>
      </c>
      <c r="P1622">
        <v>-1.59</v>
      </c>
      <c r="Q1622">
        <v>-1.23</v>
      </c>
      <c r="R1622" t="s">
        <v>142</v>
      </c>
      <c r="S1622">
        <v>5.6</v>
      </c>
      <c r="T1622" t="s">
        <v>65</v>
      </c>
      <c r="U1622" t="s">
        <v>1672</v>
      </c>
      <c r="V1622" t="s">
        <v>108</v>
      </c>
      <c r="W1622" t="s">
        <v>286</v>
      </c>
      <c r="X1622">
        <v>0.37</v>
      </c>
      <c r="Y1622" t="s">
        <v>67</v>
      </c>
      <c r="Z1622">
        <v>-0.97</v>
      </c>
      <c r="AA1622" t="s">
        <v>65</v>
      </c>
      <c r="AB1622" t="s">
        <v>92</v>
      </c>
      <c r="AC1622">
        <v>-1.59</v>
      </c>
      <c r="AD1622">
        <v>2021</v>
      </c>
      <c r="AE1622">
        <v>162.1</v>
      </c>
      <c r="AF1622">
        <v>324</v>
      </c>
      <c r="AG1622" t="s">
        <v>93</v>
      </c>
      <c r="AH1622" t="s">
        <v>66</v>
      </c>
      <c r="AI1622">
        <v>1536</v>
      </c>
      <c r="AJ1622">
        <v>0.81</v>
      </c>
      <c r="AK1622" t="s">
        <v>109</v>
      </c>
      <c r="AL1622">
        <v>458103</v>
      </c>
      <c r="AM1622" t="s">
        <v>774</v>
      </c>
      <c r="AN1622" t="s">
        <v>67</v>
      </c>
      <c r="AO1622" t="s">
        <v>123</v>
      </c>
      <c r="AP1622" t="s">
        <v>124</v>
      </c>
      <c r="AQ1622" t="s">
        <v>68</v>
      </c>
      <c r="AR1622" t="s">
        <v>93</v>
      </c>
      <c r="AS1622" t="s">
        <v>67</v>
      </c>
      <c r="AT1622" t="s">
        <v>146</v>
      </c>
      <c r="AU1622" t="s">
        <v>125</v>
      </c>
      <c r="AV1622" t="s">
        <v>67</v>
      </c>
      <c r="AW1622" t="s">
        <v>126</v>
      </c>
      <c r="AX1622" t="s">
        <v>594</v>
      </c>
      <c r="AY1622" t="s">
        <v>110</v>
      </c>
      <c r="AZ1622">
        <v>1030</v>
      </c>
      <c r="BA1622" t="s">
        <v>67</v>
      </c>
      <c r="BB1622">
        <v>0</v>
      </c>
      <c r="BC1622">
        <v>0.36</v>
      </c>
      <c r="BD1622">
        <v>1.9</v>
      </c>
      <c r="BE1622">
        <v>1.9</v>
      </c>
      <c r="BF1622" t="s">
        <v>70</v>
      </c>
      <c r="BG1622" t="s">
        <v>128</v>
      </c>
      <c r="BH1622" t="s">
        <v>1352</v>
      </c>
      <c r="BI1622" t="s">
        <v>67</v>
      </c>
      <c r="BJ1622" t="s">
        <v>147</v>
      </c>
      <c r="BK1622" t="s">
        <v>67</v>
      </c>
      <c r="BL1622" t="s">
        <v>130</v>
      </c>
      <c r="BM1622" t="s">
        <v>67</v>
      </c>
      <c r="BN1622">
        <v>60.45</v>
      </c>
      <c r="BO1622">
        <v>0.34</v>
      </c>
      <c r="BP1622">
        <v>1.8</v>
      </c>
      <c r="BQ1622" t="s">
        <v>148</v>
      </c>
      <c r="BR1622" t="s">
        <v>139</v>
      </c>
      <c r="BS1622" t="s">
        <v>133</v>
      </c>
      <c r="BT1622" t="s">
        <v>98</v>
      </c>
      <c r="BU1622">
        <v>-1.25</v>
      </c>
      <c r="BV1622">
        <v>-1</v>
      </c>
    </row>
    <row r="1623" spans="1:74" x14ac:dyDescent="0.25">
      <c r="A1623" t="s">
        <v>140</v>
      </c>
      <c r="B1623" t="s">
        <v>103</v>
      </c>
      <c r="C1623" t="s">
        <v>141</v>
      </c>
      <c r="D1623">
        <v>1.8</v>
      </c>
      <c r="E1623">
        <v>0.13</v>
      </c>
      <c r="F1623" t="s">
        <v>67</v>
      </c>
      <c r="G1623" t="s">
        <v>88</v>
      </c>
      <c r="H1623">
        <v>199</v>
      </c>
      <c r="I1623">
        <v>1.1299999999999999</v>
      </c>
      <c r="J1623" t="s">
        <v>106</v>
      </c>
      <c r="K1623" t="s">
        <v>67</v>
      </c>
      <c r="L1623">
        <v>0</v>
      </c>
      <c r="M1623" t="s">
        <v>116</v>
      </c>
      <c r="N1623" t="s">
        <v>107</v>
      </c>
      <c r="O1623">
        <v>-1.4</v>
      </c>
      <c r="P1623">
        <v>-1.57</v>
      </c>
      <c r="Q1623">
        <v>-1.31</v>
      </c>
      <c r="R1623" t="s">
        <v>142</v>
      </c>
      <c r="S1623">
        <v>4.4000000000000004</v>
      </c>
      <c r="T1623" t="s">
        <v>65</v>
      </c>
      <c r="U1623" t="s">
        <v>1673</v>
      </c>
      <c r="V1623" t="s">
        <v>108</v>
      </c>
      <c r="W1623" t="s">
        <v>140</v>
      </c>
      <c r="X1623">
        <v>0.15</v>
      </c>
      <c r="Y1623" t="s">
        <v>67</v>
      </c>
      <c r="Z1623">
        <v>-1.01</v>
      </c>
      <c r="AA1623" t="s">
        <v>65</v>
      </c>
      <c r="AB1623" t="s">
        <v>92</v>
      </c>
      <c r="AC1623">
        <v>-1.57</v>
      </c>
      <c r="AD1623">
        <v>2021</v>
      </c>
      <c r="AE1623">
        <v>175.8</v>
      </c>
      <c r="AF1623">
        <v>352</v>
      </c>
      <c r="AG1623" t="s">
        <v>93</v>
      </c>
      <c r="AH1623" t="s">
        <v>66</v>
      </c>
      <c r="AI1623">
        <v>1536</v>
      </c>
      <c r="AJ1623">
        <v>0.39</v>
      </c>
      <c r="AK1623" t="s">
        <v>109</v>
      </c>
      <c r="AL1623">
        <v>458096</v>
      </c>
      <c r="AM1623" t="s">
        <v>1674</v>
      </c>
      <c r="AN1623" t="s">
        <v>67</v>
      </c>
      <c r="AO1623" t="s">
        <v>123</v>
      </c>
      <c r="AP1623" t="s">
        <v>124</v>
      </c>
      <c r="AQ1623" t="s">
        <v>68</v>
      </c>
      <c r="AR1623" t="s">
        <v>93</v>
      </c>
      <c r="AS1623" t="s">
        <v>67</v>
      </c>
      <c r="AT1623" t="s">
        <v>146</v>
      </c>
      <c r="AU1623" t="s">
        <v>125</v>
      </c>
      <c r="AV1623" t="s">
        <v>67</v>
      </c>
      <c r="AW1623" t="s">
        <v>126</v>
      </c>
      <c r="AX1623" t="s">
        <v>352</v>
      </c>
      <c r="AY1623" t="s">
        <v>110</v>
      </c>
      <c r="AZ1623">
        <v>512</v>
      </c>
      <c r="BA1623" t="s">
        <v>67</v>
      </c>
      <c r="BB1623">
        <v>0</v>
      </c>
      <c r="BC1623">
        <v>0.26</v>
      </c>
      <c r="BD1623">
        <v>1.7</v>
      </c>
      <c r="BE1623">
        <v>1.7</v>
      </c>
      <c r="BF1623" t="s">
        <v>128</v>
      </c>
      <c r="BG1623" t="s">
        <v>128</v>
      </c>
      <c r="BH1623" t="s">
        <v>1352</v>
      </c>
      <c r="BI1623" t="s">
        <v>67</v>
      </c>
      <c r="BJ1623" t="s">
        <v>147</v>
      </c>
      <c r="BK1623" t="s">
        <v>67</v>
      </c>
      <c r="BL1623" t="s">
        <v>130</v>
      </c>
      <c r="BM1623" t="s">
        <v>67</v>
      </c>
      <c r="BN1623">
        <v>25.83</v>
      </c>
      <c r="BO1623">
        <v>0.32</v>
      </c>
      <c r="BP1623">
        <v>1</v>
      </c>
      <c r="BQ1623" t="s">
        <v>148</v>
      </c>
      <c r="BR1623" t="s">
        <v>1675</v>
      </c>
      <c r="BS1623" t="s">
        <v>133</v>
      </c>
      <c r="BT1623" t="s">
        <v>98</v>
      </c>
      <c r="BU1623">
        <v>-1.25</v>
      </c>
      <c r="BV1623">
        <v>-1</v>
      </c>
    </row>
    <row r="1624" spans="1:74" x14ac:dyDescent="0.25">
      <c r="A1624" t="s">
        <v>140</v>
      </c>
      <c r="B1624" t="s">
        <v>103</v>
      </c>
      <c r="C1624" t="s">
        <v>141</v>
      </c>
      <c r="D1624">
        <v>1.1000000000000001</v>
      </c>
      <c r="E1624">
        <v>0.15</v>
      </c>
      <c r="F1624" t="s">
        <v>67</v>
      </c>
      <c r="G1624" t="s">
        <v>88</v>
      </c>
      <c r="H1624">
        <v>199</v>
      </c>
      <c r="I1624">
        <v>1.1299999999999999</v>
      </c>
      <c r="J1624" t="s">
        <v>106</v>
      </c>
      <c r="K1624" t="s">
        <v>67</v>
      </c>
      <c r="L1624">
        <v>0</v>
      </c>
      <c r="M1624" t="s">
        <v>116</v>
      </c>
      <c r="N1624" t="s">
        <v>107</v>
      </c>
      <c r="O1624">
        <v>-1.4</v>
      </c>
      <c r="P1624">
        <v>-1.61</v>
      </c>
      <c r="Q1624">
        <v>-1.34</v>
      </c>
      <c r="R1624" t="s">
        <v>142</v>
      </c>
      <c r="S1624">
        <v>4.5999999999999996</v>
      </c>
      <c r="T1624" t="s">
        <v>65</v>
      </c>
      <c r="U1624" t="s">
        <v>1673</v>
      </c>
      <c r="V1624" t="s">
        <v>108</v>
      </c>
      <c r="W1624" t="s">
        <v>140</v>
      </c>
      <c r="X1624">
        <v>0.17</v>
      </c>
      <c r="Y1624" t="s">
        <v>67</v>
      </c>
      <c r="Z1624">
        <v>-1.01</v>
      </c>
      <c r="AA1624" t="s">
        <v>65</v>
      </c>
      <c r="AB1624" t="s">
        <v>92</v>
      </c>
      <c r="AC1624">
        <v>-1.61</v>
      </c>
      <c r="AD1624">
        <v>2021</v>
      </c>
      <c r="AE1624">
        <v>93.9</v>
      </c>
      <c r="AF1624">
        <v>188</v>
      </c>
      <c r="AG1624" t="s">
        <v>93</v>
      </c>
      <c r="AH1624" t="s">
        <v>66</v>
      </c>
      <c r="AI1624">
        <v>1536</v>
      </c>
      <c r="AJ1624">
        <v>0.47</v>
      </c>
      <c r="AK1624" t="s">
        <v>109</v>
      </c>
      <c r="AL1624">
        <v>458097</v>
      </c>
      <c r="AM1624" t="s">
        <v>1674</v>
      </c>
      <c r="AN1624" t="s">
        <v>67</v>
      </c>
      <c r="AO1624" t="s">
        <v>123</v>
      </c>
      <c r="AP1624" t="s">
        <v>124</v>
      </c>
      <c r="AQ1624" t="s">
        <v>68</v>
      </c>
      <c r="AR1624" t="s">
        <v>93</v>
      </c>
      <c r="AS1624" t="s">
        <v>67</v>
      </c>
      <c r="AT1624" t="s">
        <v>146</v>
      </c>
      <c r="AU1624" t="s">
        <v>125</v>
      </c>
      <c r="AV1624" t="s">
        <v>67</v>
      </c>
      <c r="AW1624" t="s">
        <v>126</v>
      </c>
      <c r="AX1624" t="s">
        <v>290</v>
      </c>
      <c r="AY1624" t="s">
        <v>110</v>
      </c>
      <c r="AZ1624">
        <v>591</v>
      </c>
      <c r="BA1624" t="s">
        <v>67</v>
      </c>
      <c r="BB1624">
        <v>0</v>
      </c>
      <c r="BC1624">
        <v>0.27</v>
      </c>
      <c r="BD1624">
        <v>1.7</v>
      </c>
      <c r="BE1624">
        <v>1.7</v>
      </c>
      <c r="BF1624" t="s">
        <v>128</v>
      </c>
      <c r="BG1624" t="s">
        <v>128</v>
      </c>
      <c r="BH1624" t="s">
        <v>1352</v>
      </c>
      <c r="BI1624" t="s">
        <v>67</v>
      </c>
      <c r="BJ1624" t="s">
        <v>147</v>
      </c>
      <c r="BK1624" t="s">
        <v>67</v>
      </c>
      <c r="BL1624" t="s">
        <v>130</v>
      </c>
      <c r="BM1624" t="s">
        <v>67</v>
      </c>
      <c r="BN1624">
        <v>15.92</v>
      </c>
      <c r="BO1624">
        <v>0.36</v>
      </c>
      <c r="BP1624">
        <v>1.2</v>
      </c>
      <c r="BQ1624" t="s">
        <v>148</v>
      </c>
      <c r="BR1624" t="s">
        <v>1367</v>
      </c>
      <c r="BS1624" t="s">
        <v>133</v>
      </c>
      <c r="BT1624" t="s">
        <v>98</v>
      </c>
      <c r="BU1624">
        <v>-1.25</v>
      </c>
      <c r="BV1624">
        <v>-1</v>
      </c>
    </row>
    <row r="1625" spans="1:74" x14ac:dyDescent="0.25">
      <c r="A1625" t="s">
        <v>140</v>
      </c>
      <c r="B1625" t="s">
        <v>103</v>
      </c>
      <c r="C1625" t="s">
        <v>141</v>
      </c>
      <c r="D1625">
        <v>1.1000000000000001</v>
      </c>
      <c r="E1625">
        <v>0.09</v>
      </c>
      <c r="F1625" t="s">
        <v>67</v>
      </c>
      <c r="G1625" t="s">
        <v>88</v>
      </c>
      <c r="H1625">
        <v>199</v>
      </c>
      <c r="I1625">
        <v>1.1299999999999999</v>
      </c>
      <c r="J1625" t="s">
        <v>106</v>
      </c>
      <c r="K1625" t="s">
        <v>67</v>
      </c>
      <c r="L1625">
        <v>0</v>
      </c>
      <c r="M1625" t="s">
        <v>116</v>
      </c>
      <c r="N1625" t="s">
        <v>107</v>
      </c>
      <c r="O1625">
        <v>-1.4</v>
      </c>
      <c r="P1625">
        <v>-1.56</v>
      </c>
      <c r="Q1625">
        <v>-1.31</v>
      </c>
      <c r="R1625" t="s">
        <v>142</v>
      </c>
      <c r="S1625">
        <v>4.7</v>
      </c>
      <c r="T1625" t="s">
        <v>65</v>
      </c>
      <c r="U1625" t="s">
        <v>1673</v>
      </c>
      <c r="V1625" t="s">
        <v>108</v>
      </c>
      <c r="W1625" t="s">
        <v>140</v>
      </c>
      <c r="X1625">
        <v>0.1</v>
      </c>
      <c r="Y1625" t="s">
        <v>67</v>
      </c>
      <c r="Z1625">
        <v>-1</v>
      </c>
      <c r="AA1625" t="s">
        <v>65</v>
      </c>
      <c r="AB1625" t="s">
        <v>92</v>
      </c>
      <c r="AC1625">
        <v>-1.56</v>
      </c>
      <c r="AD1625">
        <v>2021</v>
      </c>
      <c r="AE1625">
        <v>84.9</v>
      </c>
      <c r="AF1625">
        <v>170</v>
      </c>
      <c r="AG1625" t="s">
        <v>93</v>
      </c>
      <c r="AH1625" t="s">
        <v>66</v>
      </c>
      <c r="AI1625">
        <v>1536</v>
      </c>
      <c r="AJ1625">
        <v>0.41</v>
      </c>
      <c r="AK1625" t="s">
        <v>109</v>
      </c>
      <c r="AL1625">
        <v>458098</v>
      </c>
      <c r="AM1625" t="s">
        <v>1674</v>
      </c>
      <c r="AN1625" t="s">
        <v>67</v>
      </c>
      <c r="AO1625" t="s">
        <v>123</v>
      </c>
      <c r="AP1625" t="s">
        <v>124</v>
      </c>
      <c r="AQ1625" t="s">
        <v>68</v>
      </c>
      <c r="AR1625" t="s">
        <v>93</v>
      </c>
      <c r="AS1625" t="s">
        <v>67</v>
      </c>
      <c r="AT1625" t="s">
        <v>146</v>
      </c>
      <c r="AU1625" t="s">
        <v>125</v>
      </c>
      <c r="AV1625" t="s">
        <v>67</v>
      </c>
      <c r="AW1625" t="s">
        <v>126</v>
      </c>
      <c r="AX1625" t="s">
        <v>352</v>
      </c>
      <c r="AY1625" t="s">
        <v>110</v>
      </c>
      <c r="AZ1625">
        <v>1198</v>
      </c>
      <c r="BA1625" t="s">
        <v>67</v>
      </c>
      <c r="BB1625">
        <v>0</v>
      </c>
      <c r="BC1625">
        <v>0.25</v>
      </c>
      <c r="BD1625">
        <v>1.7</v>
      </c>
      <c r="BE1625">
        <v>1.7</v>
      </c>
      <c r="BF1625" t="s">
        <v>128</v>
      </c>
      <c r="BG1625" t="s">
        <v>128</v>
      </c>
      <c r="BH1625" t="s">
        <v>1352</v>
      </c>
      <c r="BI1625" t="s">
        <v>67</v>
      </c>
      <c r="BJ1625" t="s">
        <v>147</v>
      </c>
      <c r="BK1625" t="s">
        <v>67</v>
      </c>
      <c r="BL1625" t="s">
        <v>130</v>
      </c>
      <c r="BM1625" t="s">
        <v>67</v>
      </c>
      <c r="BN1625">
        <v>8.6300000000000008</v>
      </c>
      <c r="BO1625">
        <v>0.31</v>
      </c>
      <c r="BP1625">
        <v>1.3</v>
      </c>
      <c r="BQ1625" t="s">
        <v>148</v>
      </c>
      <c r="BR1625" t="s">
        <v>1367</v>
      </c>
      <c r="BS1625" t="s">
        <v>133</v>
      </c>
      <c r="BT1625" t="s">
        <v>98</v>
      </c>
      <c r="BU1625">
        <v>-1.25</v>
      </c>
      <c r="BV1625">
        <v>-1</v>
      </c>
    </row>
    <row r="1626" spans="1:74" x14ac:dyDescent="0.25">
      <c r="A1626" t="s">
        <v>140</v>
      </c>
      <c r="B1626" t="s">
        <v>103</v>
      </c>
      <c r="C1626" t="s">
        <v>141</v>
      </c>
      <c r="D1626">
        <v>2.1</v>
      </c>
      <c r="E1626">
        <v>0.18</v>
      </c>
      <c r="F1626" t="s">
        <v>67</v>
      </c>
      <c r="G1626" t="s">
        <v>88</v>
      </c>
      <c r="H1626">
        <v>199</v>
      </c>
      <c r="I1626">
        <v>1.1299999999999999</v>
      </c>
      <c r="J1626" t="s">
        <v>106</v>
      </c>
      <c r="K1626" t="s">
        <v>67</v>
      </c>
      <c r="L1626">
        <v>0</v>
      </c>
      <c r="M1626" t="s">
        <v>116</v>
      </c>
      <c r="N1626" t="s">
        <v>107</v>
      </c>
      <c r="O1626">
        <v>-1.4</v>
      </c>
      <c r="P1626">
        <v>-1.58</v>
      </c>
      <c r="Q1626">
        <v>-1.34</v>
      </c>
      <c r="R1626" t="s">
        <v>142</v>
      </c>
      <c r="S1626">
        <v>4.5</v>
      </c>
      <c r="T1626" t="s">
        <v>65</v>
      </c>
      <c r="U1626" t="s">
        <v>1673</v>
      </c>
      <c r="V1626" t="s">
        <v>108</v>
      </c>
      <c r="W1626" t="s">
        <v>140</v>
      </c>
      <c r="X1626">
        <v>0.2</v>
      </c>
      <c r="Y1626" t="s">
        <v>67</v>
      </c>
      <c r="Z1626">
        <v>-1.02</v>
      </c>
      <c r="AA1626" t="s">
        <v>65</v>
      </c>
      <c r="AB1626" t="s">
        <v>92</v>
      </c>
      <c r="AC1626">
        <v>-1.58</v>
      </c>
      <c r="AD1626">
        <v>2021</v>
      </c>
      <c r="AE1626">
        <v>191</v>
      </c>
      <c r="AF1626">
        <v>382</v>
      </c>
      <c r="AG1626" t="s">
        <v>93</v>
      </c>
      <c r="AH1626" t="s">
        <v>66</v>
      </c>
      <c r="AI1626">
        <v>1536</v>
      </c>
      <c r="AJ1626">
        <v>0.46</v>
      </c>
      <c r="AK1626" t="s">
        <v>109</v>
      </c>
      <c r="AL1626">
        <v>458099</v>
      </c>
      <c r="AM1626" t="s">
        <v>1674</v>
      </c>
      <c r="AN1626" t="s">
        <v>67</v>
      </c>
      <c r="AO1626" t="s">
        <v>123</v>
      </c>
      <c r="AP1626" t="s">
        <v>124</v>
      </c>
      <c r="AQ1626" t="s">
        <v>68</v>
      </c>
      <c r="AR1626" t="s">
        <v>93</v>
      </c>
      <c r="AS1626" t="s">
        <v>67</v>
      </c>
      <c r="AT1626" t="s">
        <v>146</v>
      </c>
      <c r="AU1626" t="s">
        <v>125</v>
      </c>
      <c r="AV1626" t="s">
        <v>67</v>
      </c>
      <c r="AW1626" t="s">
        <v>126</v>
      </c>
      <c r="AX1626" t="s">
        <v>352</v>
      </c>
      <c r="AY1626" t="s">
        <v>110</v>
      </c>
      <c r="AZ1626">
        <v>511</v>
      </c>
      <c r="BA1626" t="s">
        <v>67</v>
      </c>
      <c r="BB1626">
        <v>0</v>
      </c>
      <c r="BC1626">
        <v>0.24</v>
      </c>
      <c r="BD1626">
        <v>1.7</v>
      </c>
      <c r="BE1626">
        <v>1.7</v>
      </c>
      <c r="BF1626" t="s">
        <v>128</v>
      </c>
      <c r="BG1626" t="s">
        <v>128</v>
      </c>
      <c r="BH1626" t="s">
        <v>1352</v>
      </c>
      <c r="BI1626" t="s">
        <v>67</v>
      </c>
      <c r="BJ1626" t="s">
        <v>147</v>
      </c>
      <c r="BK1626" t="s">
        <v>67</v>
      </c>
      <c r="BL1626" t="s">
        <v>130</v>
      </c>
      <c r="BM1626" t="s">
        <v>67</v>
      </c>
      <c r="BN1626">
        <v>38.85</v>
      </c>
      <c r="BO1626">
        <v>0.33</v>
      </c>
      <c r="BP1626">
        <v>1.1000000000000001</v>
      </c>
      <c r="BQ1626" t="s">
        <v>148</v>
      </c>
      <c r="BR1626" t="s">
        <v>1675</v>
      </c>
      <c r="BS1626" t="s">
        <v>133</v>
      </c>
      <c r="BT1626" t="s">
        <v>98</v>
      </c>
      <c r="BU1626">
        <v>-1.25</v>
      </c>
      <c r="BV1626">
        <v>-1</v>
      </c>
    </row>
    <row r="1627" spans="1:74" x14ac:dyDescent="0.25">
      <c r="A1627" t="s">
        <v>140</v>
      </c>
      <c r="B1627" t="s">
        <v>103</v>
      </c>
      <c r="C1627" t="s">
        <v>141</v>
      </c>
      <c r="D1627">
        <v>0.6</v>
      </c>
      <c r="E1627">
        <v>0.09</v>
      </c>
      <c r="F1627" t="s">
        <v>67</v>
      </c>
      <c r="G1627" t="s">
        <v>88</v>
      </c>
      <c r="H1627">
        <v>199</v>
      </c>
      <c r="I1627">
        <v>1.1299999999999999</v>
      </c>
      <c r="J1627" t="s">
        <v>106</v>
      </c>
      <c r="K1627" t="s">
        <v>67</v>
      </c>
      <c r="L1627">
        <v>0</v>
      </c>
      <c r="M1627" t="s">
        <v>116</v>
      </c>
      <c r="N1627" t="s">
        <v>107</v>
      </c>
      <c r="O1627">
        <v>-1.4</v>
      </c>
      <c r="P1627">
        <v>-1.56</v>
      </c>
      <c r="Q1627">
        <v>-1.31</v>
      </c>
      <c r="R1627" t="s">
        <v>142</v>
      </c>
      <c r="S1627">
        <v>4.7</v>
      </c>
      <c r="T1627" t="s">
        <v>65</v>
      </c>
      <c r="U1627" t="s">
        <v>1673</v>
      </c>
      <c r="V1627" t="s">
        <v>108</v>
      </c>
      <c r="W1627" t="s">
        <v>140</v>
      </c>
      <c r="X1627">
        <v>0.1</v>
      </c>
      <c r="Y1627" t="s">
        <v>67</v>
      </c>
      <c r="Z1627">
        <v>-1</v>
      </c>
      <c r="AA1627" t="s">
        <v>65</v>
      </c>
      <c r="AB1627" t="s">
        <v>92</v>
      </c>
      <c r="AC1627">
        <v>-1.56</v>
      </c>
      <c r="AD1627">
        <v>2021</v>
      </c>
      <c r="AE1627">
        <v>44.4</v>
      </c>
      <c r="AF1627">
        <v>89</v>
      </c>
      <c r="AG1627" t="s">
        <v>93</v>
      </c>
      <c r="AH1627" t="s">
        <v>66</v>
      </c>
      <c r="AI1627">
        <v>1536</v>
      </c>
      <c r="AJ1627">
        <v>0.41</v>
      </c>
      <c r="AK1627" t="s">
        <v>109</v>
      </c>
      <c r="AL1627">
        <v>459861</v>
      </c>
      <c r="AM1627" t="s">
        <v>1674</v>
      </c>
      <c r="AN1627" t="s">
        <v>67</v>
      </c>
      <c r="AO1627" t="s">
        <v>123</v>
      </c>
      <c r="AP1627" t="s">
        <v>124</v>
      </c>
      <c r="AQ1627" t="s">
        <v>68</v>
      </c>
      <c r="AR1627" t="s">
        <v>93</v>
      </c>
      <c r="AS1627" t="s">
        <v>67</v>
      </c>
      <c r="AT1627" t="s">
        <v>146</v>
      </c>
      <c r="AU1627" t="s">
        <v>125</v>
      </c>
      <c r="AV1627" t="s">
        <v>67</v>
      </c>
      <c r="AW1627" t="s">
        <v>126</v>
      </c>
      <c r="AX1627" t="s">
        <v>352</v>
      </c>
      <c r="AY1627" t="s">
        <v>110</v>
      </c>
      <c r="AZ1627">
        <v>1198</v>
      </c>
      <c r="BA1627" t="s">
        <v>67</v>
      </c>
      <c r="BB1627">
        <v>0</v>
      </c>
      <c r="BC1627">
        <v>0.25</v>
      </c>
      <c r="BD1627">
        <v>1.7</v>
      </c>
      <c r="BE1627">
        <v>1.7</v>
      </c>
      <c r="BF1627" t="s">
        <v>128</v>
      </c>
      <c r="BG1627" t="s">
        <v>128</v>
      </c>
      <c r="BH1627" t="s">
        <v>1352</v>
      </c>
      <c r="BI1627" t="s">
        <v>67</v>
      </c>
      <c r="BJ1627" t="s">
        <v>147</v>
      </c>
      <c r="BK1627" t="s">
        <v>67</v>
      </c>
      <c r="BL1627" t="s">
        <v>130</v>
      </c>
      <c r="BM1627" t="s">
        <v>67</v>
      </c>
      <c r="BN1627">
        <v>4.5199999999999996</v>
      </c>
      <c r="BO1627">
        <v>0.31</v>
      </c>
      <c r="BP1627">
        <v>1.3</v>
      </c>
      <c r="BQ1627" t="s">
        <v>148</v>
      </c>
      <c r="BR1627" t="s">
        <v>1675</v>
      </c>
      <c r="BS1627" t="s">
        <v>133</v>
      </c>
      <c r="BT1627" t="s">
        <v>98</v>
      </c>
      <c r="BU1627">
        <v>-1.25</v>
      </c>
      <c r="BV1627">
        <v>-1</v>
      </c>
    </row>
    <row r="1628" spans="1:74" x14ac:dyDescent="0.25">
      <c r="A1628" t="s">
        <v>140</v>
      </c>
      <c r="B1628" t="s">
        <v>103</v>
      </c>
      <c r="C1628" t="s">
        <v>141</v>
      </c>
      <c r="D1628">
        <v>2.8</v>
      </c>
      <c r="E1628">
        <v>0.1</v>
      </c>
      <c r="F1628" t="s">
        <v>67</v>
      </c>
      <c r="G1628" t="s">
        <v>88</v>
      </c>
      <c r="H1628">
        <v>199</v>
      </c>
      <c r="I1628">
        <v>1.1299999999999999</v>
      </c>
      <c r="J1628" t="s">
        <v>106</v>
      </c>
      <c r="K1628" t="s">
        <v>67</v>
      </c>
      <c r="L1628">
        <v>0</v>
      </c>
      <c r="M1628" t="s">
        <v>116</v>
      </c>
      <c r="N1628" t="s">
        <v>107</v>
      </c>
      <c r="O1628">
        <v>-1.4</v>
      </c>
      <c r="P1628">
        <v>-1.63</v>
      </c>
      <c r="Q1628">
        <v>-1.42</v>
      </c>
      <c r="R1628" t="s">
        <v>142</v>
      </c>
      <c r="S1628">
        <v>5.6</v>
      </c>
      <c r="T1628" t="s">
        <v>65</v>
      </c>
      <c r="U1628" t="s">
        <v>1676</v>
      </c>
      <c r="V1628" t="s">
        <v>108</v>
      </c>
      <c r="W1628" t="s">
        <v>140</v>
      </c>
      <c r="X1628">
        <v>0.11</v>
      </c>
      <c r="Y1628" t="s">
        <v>67</v>
      </c>
      <c r="Z1628">
        <v>-1.03</v>
      </c>
      <c r="AA1628" t="s">
        <v>65</v>
      </c>
      <c r="AB1628" t="s">
        <v>92</v>
      </c>
      <c r="AC1628">
        <v>-1.63</v>
      </c>
      <c r="AD1628">
        <v>2021</v>
      </c>
      <c r="AE1628">
        <v>234.7</v>
      </c>
      <c r="AF1628">
        <v>469</v>
      </c>
      <c r="AG1628" t="s">
        <v>93</v>
      </c>
      <c r="AH1628" t="s">
        <v>66</v>
      </c>
      <c r="AI1628">
        <v>1536</v>
      </c>
      <c r="AJ1628">
        <v>0.52</v>
      </c>
      <c r="AK1628" t="s">
        <v>109</v>
      </c>
      <c r="AL1628">
        <v>458104</v>
      </c>
      <c r="AM1628" t="s">
        <v>777</v>
      </c>
      <c r="AN1628" t="s">
        <v>67</v>
      </c>
      <c r="AO1628" t="s">
        <v>123</v>
      </c>
      <c r="AP1628" t="s">
        <v>124</v>
      </c>
      <c r="AQ1628" t="s">
        <v>68</v>
      </c>
      <c r="AR1628" t="s">
        <v>93</v>
      </c>
      <c r="AS1628" t="s">
        <v>67</v>
      </c>
      <c r="AT1628" t="s">
        <v>146</v>
      </c>
      <c r="AU1628" t="s">
        <v>125</v>
      </c>
      <c r="AV1628" t="s">
        <v>67</v>
      </c>
      <c r="AW1628" t="s">
        <v>126</v>
      </c>
      <c r="AX1628" t="s">
        <v>290</v>
      </c>
      <c r="AY1628" t="s">
        <v>110</v>
      </c>
      <c r="AZ1628">
        <v>750</v>
      </c>
      <c r="BA1628" t="s">
        <v>67</v>
      </c>
      <c r="BB1628">
        <v>0</v>
      </c>
      <c r="BC1628">
        <v>0.21</v>
      </c>
      <c r="BD1628">
        <v>2.2000000000000002</v>
      </c>
      <c r="BE1628">
        <v>2.2000000000000002</v>
      </c>
      <c r="BF1628" t="s">
        <v>128</v>
      </c>
      <c r="BG1628" t="s">
        <v>128</v>
      </c>
      <c r="BH1628" t="s">
        <v>1352</v>
      </c>
      <c r="BI1628" t="s">
        <v>67</v>
      </c>
      <c r="BJ1628" t="s">
        <v>147</v>
      </c>
      <c r="BK1628" t="s">
        <v>67</v>
      </c>
      <c r="BL1628" t="s">
        <v>130</v>
      </c>
      <c r="BM1628" t="s">
        <v>67</v>
      </c>
      <c r="BN1628">
        <v>26.52</v>
      </c>
      <c r="BO1628">
        <v>0.38</v>
      </c>
      <c r="BP1628">
        <v>1.2</v>
      </c>
      <c r="BQ1628" t="s">
        <v>148</v>
      </c>
      <c r="BR1628" t="s">
        <v>1394</v>
      </c>
      <c r="BS1628" t="s">
        <v>133</v>
      </c>
      <c r="BT1628" t="s">
        <v>98</v>
      </c>
      <c r="BU1628">
        <v>-1.25</v>
      </c>
      <c r="BV1628">
        <v>-1</v>
      </c>
    </row>
    <row r="1629" spans="1:74" x14ac:dyDescent="0.25">
      <c r="A1629" t="s">
        <v>102</v>
      </c>
      <c r="B1629" t="s">
        <v>103</v>
      </c>
      <c r="C1629" t="s">
        <v>104</v>
      </c>
      <c r="D1629">
        <v>0.6</v>
      </c>
      <c r="E1629">
        <v>0.1</v>
      </c>
      <c r="F1629" t="s">
        <v>67</v>
      </c>
      <c r="G1629" t="s">
        <v>88</v>
      </c>
      <c r="H1629">
        <v>199</v>
      </c>
      <c r="I1629">
        <v>1.1299999999999999</v>
      </c>
      <c r="J1629" t="s">
        <v>106</v>
      </c>
      <c r="K1629" t="s">
        <v>67</v>
      </c>
      <c r="L1629">
        <v>0</v>
      </c>
      <c r="M1629" t="s">
        <v>116</v>
      </c>
      <c r="N1629" t="s">
        <v>107</v>
      </c>
      <c r="O1629">
        <v>-1.4</v>
      </c>
      <c r="P1629">
        <v>-1.63</v>
      </c>
      <c r="Q1629">
        <v>-1.42</v>
      </c>
      <c r="R1629" t="s">
        <v>142</v>
      </c>
      <c r="S1629">
        <v>5.6</v>
      </c>
      <c r="T1629" t="s">
        <v>65</v>
      </c>
      <c r="U1629" t="s">
        <v>1676</v>
      </c>
      <c r="V1629" t="s">
        <v>108</v>
      </c>
      <c r="W1629" t="s">
        <v>102</v>
      </c>
      <c r="X1629">
        <v>0.11</v>
      </c>
      <c r="Y1629" t="s">
        <v>67</v>
      </c>
      <c r="Z1629">
        <v>-1.03</v>
      </c>
      <c r="AA1629" t="s">
        <v>65</v>
      </c>
      <c r="AB1629" t="s">
        <v>92</v>
      </c>
      <c r="AC1629">
        <v>-1.63</v>
      </c>
      <c r="AD1629">
        <v>2021</v>
      </c>
      <c r="AE1629">
        <v>46.2</v>
      </c>
      <c r="AF1629">
        <v>92</v>
      </c>
      <c r="AG1629" t="s">
        <v>93</v>
      </c>
      <c r="AH1629" t="s">
        <v>66</v>
      </c>
      <c r="AI1629">
        <v>1536</v>
      </c>
      <c r="AJ1629">
        <v>0.52</v>
      </c>
      <c r="AK1629" t="s">
        <v>109</v>
      </c>
      <c r="AL1629">
        <v>458105</v>
      </c>
      <c r="AM1629" t="s">
        <v>777</v>
      </c>
      <c r="AN1629" t="s">
        <v>67</v>
      </c>
      <c r="AO1629" t="s">
        <v>123</v>
      </c>
      <c r="AP1629" t="s">
        <v>124</v>
      </c>
      <c r="AQ1629" t="s">
        <v>68</v>
      </c>
      <c r="AR1629" t="s">
        <v>93</v>
      </c>
      <c r="AS1629" t="s">
        <v>67</v>
      </c>
      <c r="AT1629" t="s">
        <v>146</v>
      </c>
      <c r="AU1629" t="s">
        <v>125</v>
      </c>
      <c r="AV1629" t="s">
        <v>67</v>
      </c>
      <c r="AW1629" t="s">
        <v>126</v>
      </c>
      <c r="AX1629" t="s">
        <v>290</v>
      </c>
      <c r="AY1629" t="s">
        <v>110</v>
      </c>
      <c r="AZ1629">
        <v>750</v>
      </c>
      <c r="BA1629" t="s">
        <v>67</v>
      </c>
      <c r="BB1629">
        <v>0</v>
      </c>
      <c r="BC1629">
        <v>0.21</v>
      </c>
      <c r="BD1629">
        <v>2.2000000000000002</v>
      </c>
      <c r="BE1629">
        <v>2.2000000000000002</v>
      </c>
      <c r="BF1629" t="s">
        <v>128</v>
      </c>
      <c r="BG1629" t="s">
        <v>128</v>
      </c>
      <c r="BH1629" t="s">
        <v>1352</v>
      </c>
      <c r="BI1629" t="s">
        <v>67</v>
      </c>
      <c r="BJ1629" t="s">
        <v>147</v>
      </c>
      <c r="BK1629" t="s">
        <v>67</v>
      </c>
      <c r="BL1629" t="s">
        <v>130</v>
      </c>
      <c r="BM1629" t="s">
        <v>67</v>
      </c>
      <c r="BN1629">
        <v>5.23</v>
      </c>
      <c r="BO1629">
        <v>0.38</v>
      </c>
      <c r="BP1629">
        <v>1.2</v>
      </c>
      <c r="BQ1629" t="s">
        <v>148</v>
      </c>
      <c r="BR1629" t="s">
        <v>1394</v>
      </c>
      <c r="BS1629" t="s">
        <v>133</v>
      </c>
      <c r="BT1629" t="s">
        <v>98</v>
      </c>
      <c r="BU1629">
        <v>-1.25</v>
      </c>
      <c r="BV1629">
        <v>-1</v>
      </c>
    </row>
    <row r="1630" spans="1:74" x14ac:dyDescent="0.25">
      <c r="A1630" t="s">
        <v>286</v>
      </c>
      <c r="B1630" t="s">
        <v>171</v>
      </c>
      <c r="C1630" t="s">
        <v>104</v>
      </c>
      <c r="D1630">
        <v>7.4</v>
      </c>
      <c r="E1630">
        <v>0.5</v>
      </c>
      <c r="F1630" t="s">
        <v>67</v>
      </c>
      <c r="G1630" t="s">
        <v>111</v>
      </c>
      <c r="H1630">
        <v>199</v>
      </c>
      <c r="I1630">
        <v>1.1299999999999999</v>
      </c>
      <c r="J1630" t="s">
        <v>106</v>
      </c>
      <c r="K1630" t="s">
        <v>67</v>
      </c>
      <c r="L1630">
        <v>0</v>
      </c>
      <c r="M1630" t="s">
        <v>116</v>
      </c>
      <c r="N1630" t="s">
        <v>107</v>
      </c>
      <c r="O1630">
        <v>-1.4</v>
      </c>
      <c r="P1630">
        <v>-1.77</v>
      </c>
      <c r="Q1630">
        <v>-1.56</v>
      </c>
      <c r="R1630" t="s">
        <v>72</v>
      </c>
      <c r="S1630">
        <v>10</v>
      </c>
      <c r="T1630" t="s">
        <v>65</v>
      </c>
      <c r="U1630" t="s">
        <v>1677</v>
      </c>
      <c r="V1630" t="s">
        <v>108</v>
      </c>
      <c r="W1630" t="s">
        <v>286</v>
      </c>
      <c r="X1630">
        <v>0.56999999999999995</v>
      </c>
      <c r="Y1630" t="s">
        <v>67</v>
      </c>
      <c r="Z1630">
        <v>-1.01</v>
      </c>
      <c r="AA1630" t="s">
        <v>65</v>
      </c>
      <c r="AB1630" t="s">
        <v>92</v>
      </c>
      <c r="AC1630">
        <v>-1.77</v>
      </c>
      <c r="AD1630">
        <v>2021</v>
      </c>
      <c r="AE1630">
        <v>206.1</v>
      </c>
      <c r="AF1630">
        <v>412</v>
      </c>
      <c r="AG1630" t="s">
        <v>93</v>
      </c>
      <c r="AH1630" t="s">
        <v>66</v>
      </c>
      <c r="AI1630">
        <v>1536</v>
      </c>
      <c r="AJ1630">
        <v>2.3199999999999998</v>
      </c>
      <c r="AK1630" t="s">
        <v>109</v>
      </c>
      <c r="AL1630">
        <v>458106</v>
      </c>
      <c r="AM1630" t="s">
        <v>1678</v>
      </c>
      <c r="AN1630" t="s">
        <v>67</v>
      </c>
      <c r="AO1630" t="s">
        <v>123</v>
      </c>
      <c r="AP1630" t="s">
        <v>124</v>
      </c>
      <c r="AQ1630" t="s">
        <v>68</v>
      </c>
      <c r="AR1630" t="s">
        <v>93</v>
      </c>
      <c r="AS1630" t="s">
        <v>67</v>
      </c>
      <c r="AT1630" t="s">
        <v>146</v>
      </c>
      <c r="AU1630" t="s">
        <v>125</v>
      </c>
      <c r="AV1630" t="s">
        <v>67</v>
      </c>
      <c r="AW1630" t="s">
        <v>126</v>
      </c>
      <c r="AX1630" t="s">
        <v>563</v>
      </c>
      <c r="AY1630" t="s">
        <v>110</v>
      </c>
      <c r="AZ1630">
        <v>73</v>
      </c>
      <c r="BA1630" t="s">
        <v>67</v>
      </c>
      <c r="BB1630">
        <v>0</v>
      </c>
      <c r="BC1630">
        <v>0.21</v>
      </c>
      <c r="BD1630">
        <v>3.2</v>
      </c>
      <c r="BE1630">
        <v>3.2</v>
      </c>
      <c r="BF1630" t="s">
        <v>70</v>
      </c>
      <c r="BG1630" t="s">
        <v>128</v>
      </c>
      <c r="BH1630" t="s">
        <v>1352</v>
      </c>
      <c r="BI1630" t="s">
        <v>67</v>
      </c>
      <c r="BJ1630" t="s">
        <v>147</v>
      </c>
      <c r="BK1630" t="s">
        <v>67</v>
      </c>
      <c r="BL1630" t="s">
        <v>130</v>
      </c>
      <c r="BM1630" t="s">
        <v>67</v>
      </c>
      <c r="BN1630">
        <v>116.46</v>
      </c>
      <c r="BO1630">
        <v>0.52</v>
      </c>
      <c r="BP1630">
        <v>3.6</v>
      </c>
      <c r="BQ1630" t="s">
        <v>131</v>
      </c>
      <c r="BR1630" t="s">
        <v>139</v>
      </c>
      <c r="BS1630" t="s">
        <v>133</v>
      </c>
      <c r="BT1630" t="s">
        <v>98</v>
      </c>
      <c r="BU1630">
        <v>-1.25</v>
      </c>
      <c r="BV1630">
        <v>-1</v>
      </c>
    </row>
    <row r="1631" spans="1:74" x14ac:dyDescent="0.25">
      <c r="A1631" t="s">
        <v>286</v>
      </c>
      <c r="B1631" t="s">
        <v>171</v>
      </c>
      <c r="C1631" t="s">
        <v>104</v>
      </c>
      <c r="D1631">
        <v>10.199999999999999</v>
      </c>
      <c r="E1631">
        <v>0.74</v>
      </c>
      <c r="F1631" t="s">
        <v>67</v>
      </c>
      <c r="G1631" t="s">
        <v>111</v>
      </c>
      <c r="H1631">
        <v>199</v>
      </c>
      <c r="I1631">
        <v>1.1299999999999999</v>
      </c>
      <c r="J1631" t="s">
        <v>106</v>
      </c>
      <c r="K1631" t="s">
        <v>67</v>
      </c>
      <c r="L1631">
        <v>0</v>
      </c>
      <c r="M1631" t="s">
        <v>116</v>
      </c>
      <c r="N1631" t="s">
        <v>107</v>
      </c>
      <c r="O1631">
        <v>-1.4</v>
      </c>
      <c r="P1631">
        <v>-1.86</v>
      </c>
      <c r="Q1631">
        <v>-1.59</v>
      </c>
      <c r="R1631" t="s">
        <v>72</v>
      </c>
      <c r="S1631">
        <v>10.199999999999999</v>
      </c>
      <c r="T1631" t="s">
        <v>65</v>
      </c>
      <c r="U1631" t="s">
        <v>1677</v>
      </c>
      <c r="V1631" t="s">
        <v>108</v>
      </c>
      <c r="W1631" t="s">
        <v>286</v>
      </c>
      <c r="X1631">
        <v>0.84</v>
      </c>
      <c r="Y1631" t="s">
        <v>67</v>
      </c>
      <c r="Z1631">
        <v>-1.04</v>
      </c>
      <c r="AA1631" t="s">
        <v>65</v>
      </c>
      <c r="AB1631" t="s">
        <v>92</v>
      </c>
      <c r="AC1631">
        <v>-1.86</v>
      </c>
      <c r="AD1631">
        <v>2021</v>
      </c>
      <c r="AE1631">
        <v>267.7</v>
      </c>
      <c r="AF1631">
        <v>535</v>
      </c>
      <c r="AG1631" t="s">
        <v>93</v>
      </c>
      <c r="AH1631" t="s">
        <v>66</v>
      </c>
      <c r="AI1631">
        <v>1536</v>
      </c>
      <c r="AJ1631">
        <v>2.5499999999999998</v>
      </c>
      <c r="AK1631" t="s">
        <v>109</v>
      </c>
      <c r="AL1631">
        <v>458107</v>
      </c>
      <c r="AM1631" t="s">
        <v>1678</v>
      </c>
      <c r="AN1631" t="s">
        <v>67</v>
      </c>
      <c r="AO1631" t="s">
        <v>123</v>
      </c>
      <c r="AP1631" t="s">
        <v>124</v>
      </c>
      <c r="AQ1631" t="s">
        <v>68</v>
      </c>
      <c r="AR1631" t="s">
        <v>93</v>
      </c>
      <c r="AS1631" t="s">
        <v>67</v>
      </c>
      <c r="AT1631" t="s">
        <v>146</v>
      </c>
      <c r="AU1631" t="s">
        <v>125</v>
      </c>
      <c r="AV1631" t="s">
        <v>67</v>
      </c>
      <c r="AW1631" t="s">
        <v>126</v>
      </c>
      <c r="AX1631" t="s">
        <v>563</v>
      </c>
      <c r="AY1631" t="s">
        <v>110</v>
      </c>
      <c r="AZ1631">
        <v>74</v>
      </c>
      <c r="BA1631" t="s">
        <v>67</v>
      </c>
      <c r="BB1631">
        <v>0</v>
      </c>
      <c r="BC1631">
        <v>0.27</v>
      </c>
      <c r="BD1631">
        <v>3.2</v>
      </c>
      <c r="BE1631">
        <v>3.2</v>
      </c>
      <c r="BF1631" t="s">
        <v>70</v>
      </c>
      <c r="BG1631" t="s">
        <v>128</v>
      </c>
      <c r="BH1631" t="s">
        <v>1352</v>
      </c>
      <c r="BI1631" t="s">
        <v>67</v>
      </c>
      <c r="BJ1631" t="s">
        <v>147</v>
      </c>
      <c r="BK1631" t="s">
        <v>67</v>
      </c>
      <c r="BL1631" t="s">
        <v>130</v>
      </c>
      <c r="BM1631" t="s">
        <v>67</v>
      </c>
      <c r="BN1631">
        <v>223.81</v>
      </c>
      <c r="BO1631">
        <v>0.61</v>
      </c>
      <c r="BP1631">
        <v>3.8</v>
      </c>
      <c r="BQ1631" t="s">
        <v>131</v>
      </c>
      <c r="BR1631" t="s">
        <v>139</v>
      </c>
      <c r="BS1631" t="s">
        <v>133</v>
      </c>
      <c r="BT1631" t="s">
        <v>98</v>
      </c>
      <c r="BU1631">
        <v>-1.25</v>
      </c>
      <c r="BV1631">
        <v>-1</v>
      </c>
    </row>
    <row r="1632" spans="1:74" x14ac:dyDescent="0.25">
      <c r="A1632" t="s">
        <v>140</v>
      </c>
      <c r="B1632" t="s">
        <v>103</v>
      </c>
      <c r="C1632" t="s">
        <v>141</v>
      </c>
      <c r="D1632">
        <v>1.7</v>
      </c>
      <c r="E1632">
        <v>0.09</v>
      </c>
      <c r="F1632" t="s">
        <v>67</v>
      </c>
      <c r="G1632" t="s">
        <v>88</v>
      </c>
      <c r="H1632">
        <v>199</v>
      </c>
      <c r="I1632">
        <v>1.1299999999999999</v>
      </c>
      <c r="J1632" t="s">
        <v>106</v>
      </c>
      <c r="K1632" t="s">
        <v>67</v>
      </c>
      <c r="L1632">
        <v>0</v>
      </c>
      <c r="M1632" t="s">
        <v>116</v>
      </c>
      <c r="N1632" t="s">
        <v>107</v>
      </c>
      <c r="O1632">
        <v>-1.4</v>
      </c>
      <c r="P1632">
        <v>-1.57</v>
      </c>
      <c r="Q1632">
        <v>-1.48</v>
      </c>
      <c r="R1632" t="s">
        <v>142</v>
      </c>
      <c r="S1632">
        <v>6.4</v>
      </c>
      <c r="T1632" t="s">
        <v>65</v>
      </c>
      <c r="U1632" t="s">
        <v>1679</v>
      </c>
      <c r="V1632" t="s">
        <v>108</v>
      </c>
      <c r="W1632" t="s">
        <v>140</v>
      </c>
      <c r="X1632">
        <v>0.1</v>
      </c>
      <c r="Y1632" t="s">
        <v>67</v>
      </c>
      <c r="Z1632">
        <v>-1.02</v>
      </c>
      <c r="AA1632" t="s">
        <v>65</v>
      </c>
      <c r="AB1632" t="s">
        <v>92</v>
      </c>
      <c r="AC1632">
        <v>-1.57</v>
      </c>
      <c r="AD1632">
        <v>2021</v>
      </c>
      <c r="AE1632">
        <v>103.8</v>
      </c>
      <c r="AF1632">
        <v>208</v>
      </c>
      <c r="AG1632" t="s">
        <v>93</v>
      </c>
      <c r="AH1632" t="s">
        <v>66</v>
      </c>
      <c r="AI1632">
        <v>1536</v>
      </c>
      <c r="AJ1632">
        <v>0.72</v>
      </c>
      <c r="AK1632" t="s">
        <v>109</v>
      </c>
      <c r="AL1632">
        <v>458108</v>
      </c>
      <c r="AM1632" t="s">
        <v>657</v>
      </c>
      <c r="AN1632" t="s">
        <v>67</v>
      </c>
      <c r="AO1632" t="s">
        <v>123</v>
      </c>
      <c r="AP1632" t="s">
        <v>124</v>
      </c>
      <c r="AQ1632" t="s">
        <v>68</v>
      </c>
      <c r="AR1632" t="s">
        <v>93</v>
      </c>
      <c r="AS1632" t="s">
        <v>67</v>
      </c>
      <c r="AT1632" t="s">
        <v>146</v>
      </c>
      <c r="AU1632" t="s">
        <v>125</v>
      </c>
      <c r="AV1632" t="s">
        <v>67</v>
      </c>
      <c r="AW1632" t="s">
        <v>126</v>
      </c>
      <c r="AX1632" t="s">
        <v>385</v>
      </c>
      <c r="AY1632" t="s">
        <v>110</v>
      </c>
      <c r="AZ1632">
        <v>68</v>
      </c>
      <c r="BA1632" t="s">
        <v>67</v>
      </c>
      <c r="BB1632">
        <v>0</v>
      </c>
      <c r="BC1632">
        <v>0.09</v>
      </c>
      <c r="BD1632">
        <v>2.4</v>
      </c>
      <c r="BE1632">
        <v>2.4</v>
      </c>
      <c r="BF1632" t="s">
        <v>70</v>
      </c>
      <c r="BG1632" t="s">
        <v>99</v>
      </c>
      <c r="BH1632" t="s">
        <v>1352</v>
      </c>
      <c r="BI1632" t="s">
        <v>67</v>
      </c>
      <c r="BJ1632" t="s">
        <v>147</v>
      </c>
      <c r="BK1632" t="s">
        <v>67</v>
      </c>
      <c r="BL1632" t="s">
        <v>97</v>
      </c>
      <c r="BM1632" t="s">
        <v>67</v>
      </c>
      <c r="BN1632">
        <v>10.55</v>
      </c>
      <c r="BO1632">
        <v>0.32</v>
      </c>
      <c r="BP1632">
        <v>1.6</v>
      </c>
      <c r="BQ1632" t="s">
        <v>148</v>
      </c>
      <c r="BR1632" t="s">
        <v>1680</v>
      </c>
      <c r="BS1632" t="s">
        <v>133</v>
      </c>
      <c r="BT1632" t="s">
        <v>98</v>
      </c>
      <c r="BU1632">
        <v>-1.25</v>
      </c>
      <c r="BV1632">
        <v>-1</v>
      </c>
    </row>
    <row r="1633" spans="1:74" x14ac:dyDescent="0.25">
      <c r="A1633" t="s">
        <v>140</v>
      </c>
      <c r="B1633" t="s">
        <v>103</v>
      </c>
      <c r="C1633" t="s">
        <v>141</v>
      </c>
      <c r="D1633">
        <v>2.9</v>
      </c>
      <c r="E1633">
        <v>0.18</v>
      </c>
      <c r="F1633" t="s">
        <v>67</v>
      </c>
      <c r="G1633" t="s">
        <v>88</v>
      </c>
      <c r="H1633">
        <v>199</v>
      </c>
      <c r="I1633">
        <v>1.1299999999999999</v>
      </c>
      <c r="J1633" t="s">
        <v>106</v>
      </c>
      <c r="K1633" t="s">
        <v>67</v>
      </c>
      <c r="L1633">
        <v>0</v>
      </c>
      <c r="M1633" t="s">
        <v>116</v>
      </c>
      <c r="N1633" t="s">
        <v>107</v>
      </c>
      <c r="O1633">
        <v>-1.4</v>
      </c>
      <c r="P1633">
        <v>-1.56</v>
      </c>
      <c r="Q1633">
        <v>-1.46</v>
      </c>
      <c r="R1633" t="s">
        <v>142</v>
      </c>
      <c r="S1633">
        <v>7.3</v>
      </c>
      <c r="T1633" t="s">
        <v>65</v>
      </c>
      <c r="U1633" t="s">
        <v>1679</v>
      </c>
      <c r="V1633" t="s">
        <v>108</v>
      </c>
      <c r="W1633" t="s">
        <v>140</v>
      </c>
      <c r="X1633">
        <v>0.2</v>
      </c>
      <c r="Y1633" t="s">
        <v>67</v>
      </c>
      <c r="Z1633">
        <v>-1.02</v>
      </c>
      <c r="AA1633" t="s">
        <v>65</v>
      </c>
      <c r="AB1633" t="s">
        <v>92</v>
      </c>
      <c r="AC1633">
        <v>-1.56</v>
      </c>
      <c r="AD1633">
        <v>2021</v>
      </c>
      <c r="AE1633">
        <v>114.8</v>
      </c>
      <c r="AF1633">
        <v>230</v>
      </c>
      <c r="AG1633" t="s">
        <v>93</v>
      </c>
      <c r="AH1633" t="s">
        <v>66</v>
      </c>
      <c r="AI1633">
        <v>1536</v>
      </c>
      <c r="AJ1633">
        <v>1.0900000000000001</v>
      </c>
      <c r="AK1633" t="s">
        <v>109</v>
      </c>
      <c r="AL1633">
        <v>458109</v>
      </c>
      <c r="AM1633" t="s">
        <v>657</v>
      </c>
      <c r="AN1633" t="s">
        <v>67</v>
      </c>
      <c r="AO1633" t="s">
        <v>123</v>
      </c>
      <c r="AP1633" t="s">
        <v>124</v>
      </c>
      <c r="AQ1633" t="s">
        <v>68</v>
      </c>
      <c r="AR1633" t="s">
        <v>93</v>
      </c>
      <c r="AS1633" t="s">
        <v>67</v>
      </c>
      <c r="AT1633" t="s">
        <v>146</v>
      </c>
      <c r="AU1633" t="s">
        <v>125</v>
      </c>
      <c r="AV1633" t="s">
        <v>67</v>
      </c>
      <c r="AW1633" t="s">
        <v>126</v>
      </c>
      <c r="AX1633" t="s">
        <v>385</v>
      </c>
      <c r="AY1633" t="s">
        <v>110</v>
      </c>
      <c r="AZ1633">
        <v>69</v>
      </c>
      <c r="BA1633" t="s">
        <v>67</v>
      </c>
      <c r="BB1633">
        <v>0</v>
      </c>
      <c r="BC1633">
        <v>0.1</v>
      </c>
      <c r="BD1633">
        <v>2.4</v>
      </c>
      <c r="BE1633">
        <v>2.4</v>
      </c>
      <c r="BF1633" t="s">
        <v>70</v>
      </c>
      <c r="BG1633" t="s">
        <v>99</v>
      </c>
      <c r="BH1633" t="s">
        <v>1352</v>
      </c>
      <c r="BI1633" t="s">
        <v>67</v>
      </c>
      <c r="BJ1633" t="s">
        <v>147</v>
      </c>
      <c r="BK1633" t="s">
        <v>67</v>
      </c>
      <c r="BL1633" t="s">
        <v>97</v>
      </c>
      <c r="BM1633" t="s">
        <v>67</v>
      </c>
      <c r="BN1633">
        <v>23.34</v>
      </c>
      <c r="BO1633">
        <v>0.31</v>
      </c>
      <c r="BP1633">
        <v>2.5</v>
      </c>
      <c r="BQ1633" t="s">
        <v>131</v>
      </c>
      <c r="BR1633" t="s">
        <v>1680</v>
      </c>
      <c r="BS1633" t="s">
        <v>133</v>
      </c>
      <c r="BT1633" t="s">
        <v>98</v>
      </c>
      <c r="BU1633">
        <v>-1.25</v>
      </c>
      <c r="BV1633">
        <v>-1</v>
      </c>
    </row>
    <row r="1634" spans="1:74" x14ac:dyDescent="0.25">
      <c r="A1634" t="s">
        <v>140</v>
      </c>
      <c r="B1634" t="s">
        <v>103</v>
      </c>
      <c r="C1634" t="s">
        <v>141</v>
      </c>
      <c r="D1634">
        <v>2.2999999999999998</v>
      </c>
      <c r="E1634">
        <v>0.12</v>
      </c>
      <c r="F1634" t="s">
        <v>67</v>
      </c>
      <c r="G1634" t="s">
        <v>88</v>
      </c>
      <c r="H1634">
        <v>199</v>
      </c>
      <c r="I1634">
        <v>1.1299999999999999</v>
      </c>
      <c r="J1634" t="s">
        <v>106</v>
      </c>
      <c r="K1634" t="s">
        <v>67</v>
      </c>
      <c r="L1634">
        <v>0</v>
      </c>
      <c r="M1634" t="s">
        <v>116</v>
      </c>
      <c r="N1634" t="s">
        <v>107</v>
      </c>
      <c r="O1634">
        <v>-1.4</v>
      </c>
      <c r="P1634">
        <v>-1.61</v>
      </c>
      <c r="Q1634">
        <v>-1.42</v>
      </c>
      <c r="R1634" t="s">
        <v>142</v>
      </c>
      <c r="S1634">
        <v>5.3</v>
      </c>
      <c r="T1634" t="s">
        <v>65</v>
      </c>
      <c r="U1634" t="s">
        <v>1681</v>
      </c>
      <c r="V1634" t="s">
        <v>108</v>
      </c>
      <c r="W1634" t="s">
        <v>140</v>
      </c>
      <c r="X1634">
        <v>0.14000000000000001</v>
      </c>
      <c r="Y1634" t="s">
        <v>67</v>
      </c>
      <c r="Z1634">
        <v>-1.04</v>
      </c>
      <c r="AA1634" t="s">
        <v>65</v>
      </c>
      <c r="AB1634" t="s">
        <v>92</v>
      </c>
      <c r="AC1634">
        <v>-1.61</v>
      </c>
      <c r="AD1634">
        <v>2021</v>
      </c>
      <c r="AE1634">
        <v>195.3</v>
      </c>
      <c r="AF1634">
        <v>391</v>
      </c>
      <c r="AG1634" t="s">
        <v>93</v>
      </c>
      <c r="AH1634" t="s">
        <v>66</v>
      </c>
      <c r="AI1634">
        <v>1536</v>
      </c>
      <c r="AJ1634">
        <v>0.56000000000000005</v>
      </c>
      <c r="AK1634" t="s">
        <v>109</v>
      </c>
      <c r="AL1634">
        <v>458110</v>
      </c>
      <c r="AM1634" t="s">
        <v>1682</v>
      </c>
      <c r="AN1634" t="s">
        <v>67</v>
      </c>
      <c r="AO1634" t="s">
        <v>123</v>
      </c>
      <c r="AP1634" t="s">
        <v>124</v>
      </c>
      <c r="AQ1634" t="s">
        <v>68</v>
      </c>
      <c r="AR1634" t="s">
        <v>93</v>
      </c>
      <c r="AS1634" t="s">
        <v>67</v>
      </c>
      <c r="AT1634" t="s">
        <v>146</v>
      </c>
      <c r="AU1634" t="s">
        <v>125</v>
      </c>
      <c r="AV1634" t="s">
        <v>67</v>
      </c>
      <c r="AW1634" t="s">
        <v>126</v>
      </c>
      <c r="AX1634" t="s">
        <v>441</v>
      </c>
      <c r="AY1634" t="s">
        <v>110</v>
      </c>
      <c r="AZ1634">
        <v>1137</v>
      </c>
      <c r="BA1634" t="s">
        <v>67</v>
      </c>
      <c r="BB1634">
        <v>0</v>
      </c>
      <c r="BC1634">
        <v>0.19</v>
      </c>
      <c r="BD1634">
        <v>2.1</v>
      </c>
      <c r="BE1634">
        <v>2.1</v>
      </c>
      <c r="BF1634" t="s">
        <v>128</v>
      </c>
      <c r="BG1634" t="s">
        <v>128</v>
      </c>
      <c r="BH1634" t="s">
        <v>1352</v>
      </c>
      <c r="BI1634" t="s">
        <v>67</v>
      </c>
      <c r="BJ1634" t="s">
        <v>147</v>
      </c>
      <c r="BK1634" t="s">
        <v>67</v>
      </c>
      <c r="BL1634" t="s">
        <v>130</v>
      </c>
      <c r="BM1634" t="s">
        <v>67</v>
      </c>
      <c r="BN1634">
        <v>26.49</v>
      </c>
      <c r="BO1634">
        <v>0.36</v>
      </c>
      <c r="BP1634">
        <v>1.2</v>
      </c>
      <c r="BQ1634" t="s">
        <v>148</v>
      </c>
      <c r="BR1634" t="s">
        <v>1683</v>
      </c>
      <c r="BS1634" t="s">
        <v>133</v>
      </c>
      <c r="BT1634" t="s">
        <v>98</v>
      </c>
      <c r="BU1634">
        <v>-1.25</v>
      </c>
      <c r="BV1634">
        <v>-1</v>
      </c>
    </row>
    <row r="1635" spans="1:74" x14ac:dyDescent="0.25">
      <c r="A1635" t="s">
        <v>140</v>
      </c>
      <c r="B1635" t="s">
        <v>103</v>
      </c>
      <c r="C1635" t="s">
        <v>141</v>
      </c>
      <c r="D1635">
        <v>2</v>
      </c>
      <c r="E1635">
        <v>0.12</v>
      </c>
      <c r="F1635" t="s">
        <v>67</v>
      </c>
      <c r="G1635" t="s">
        <v>88</v>
      </c>
      <c r="H1635">
        <v>199</v>
      </c>
      <c r="I1635">
        <v>1.1299999999999999</v>
      </c>
      <c r="J1635" t="s">
        <v>106</v>
      </c>
      <c r="K1635" t="s">
        <v>67</v>
      </c>
      <c r="L1635">
        <v>0</v>
      </c>
      <c r="M1635" t="s">
        <v>116</v>
      </c>
      <c r="N1635" t="s">
        <v>107</v>
      </c>
      <c r="O1635">
        <v>-1.4</v>
      </c>
      <c r="P1635">
        <v>-1.65</v>
      </c>
      <c r="Q1635">
        <v>-1.41</v>
      </c>
      <c r="R1635" t="s">
        <v>142</v>
      </c>
      <c r="S1635">
        <v>5.2</v>
      </c>
      <c r="T1635" t="s">
        <v>65</v>
      </c>
      <c r="U1635" t="s">
        <v>1681</v>
      </c>
      <c r="V1635" t="s">
        <v>108</v>
      </c>
      <c r="W1635" t="s">
        <v>140</v>
      </c>
      <c r="X1635">
        <v>0.14000000000000001</v>
      </c>
      <c r="Y1635" t="s">
        <v>67</v>
      </c>
      <c r="Z1635">
        <v>-1.03</v>
      </c>
      <c r="AA1635" t="s">
        <v>65</v>
      </c>
      <c r="AB1635" t="s">
        <v>92</v>
      </c>
      <c r="AC1635">
        <v>-1.65</v>
      </c>
      <c r="AD1635">
        <v>2021</v>
      </c>
      <c r="AE1635">
        <v>181.3</v>
      </c>
      <c r="AF1635">
        <v>363</v>
      </c>
      <c r="AG1635" t="s">
        <v>93</v>
      </c>
      <c r="AH1635" t="s">
        <v>66</v>
      </c>
      <c r="AI1635">
        <v>1536</v>
      </c>
      <c r="AJ1635">
        <v>0.5</v>
      </c>
      <c r="AK1635" t="s">
        <v>109</v>
      </c>
      <c r="AL1635">
        <v>458111</v>
      </c>
      <c r="AM1635" t="s">
        <v>1682</v>
      </c>
      <c r="AN1635" t="s">
        <v>67</v>
      </c>
      <c r="AO1635" t="s">
        <v>123</v>
      </c>
      <c r="AP1635" t="s">
        <v>124</v>
      </c>
      <c r="AQ1635" t="s">
        <v>68</v>
      </c>
      <c r="AR1635" t="s">
        <v>93</v>
      </c>
      <c r="AS1635" t="s">
        <v>67</v>
      </c>
      <c r="AT1635" t="s">
        <v>146</v>
      </c>
      <c r="AU1635" t="s">
        <v>125</v>
      </c>
      <c r="AV1635" t="s">
        <v>67</v>
      </c>
      <c r="AW1635" t="s">
        <v>126</v>
      </c>
      <c r="AX1635" t="s">
        <v>441</v>
      </c>
      <c r="AY1635" t="s">
        <v>110</v>
      </c>
      <c r="AZ1635">
        <v>1138</v>
      </c>
      <c r="BA1635" t="s">
        <v>67</v>
      </c>
      <c r="BB1635">
        <v>0</v>
      </c>
      <c r="BC1635">
        <v>0.24</v>
      </c>
      <c r="BD1635">
        <v>2.1</v>
      </c>
      <c r="BE1635">
        <v>2.1</v>
      </c>
      <c r="BF1635" t="s">
        <v>128</v>
      </c>
      <c r="BG1635" t="s">
        <v>128</v>
      </c>
      <c r="BH1635" t="s">
        <v>1352</v>
      </c>
      <c r="BI1635" t="s">
        <v>67</v>
      </c>
      <c r="BJ1635" t="s">
        <v>147</v>
      </c>
      <c r="BK1635" t="s">
        <v>67</v>
      </c>
      <c r="BL1635" t="s">
        <v>130</v>
      </c>
      <c r="BM1635" t="s">
        <v>67</v>
      </c>
      <c r="BN1635">
        <v>24.59</v>
      </c>
      <c r="BO1635">
        <v>0.4</v>
      </c>
      <c r="BP1635">
        <v>1.1000000000000001</v>
      </c>
      <c r="BQ1635" t="s">
        <v>148</v>
      </c>
      <c r="BR1635" t="s">
        <v>1683</v>
      </c>
      <c r="BS1635" t="s">
        <v>133</v>
      </c>
      <c r="BT1635" t="s">
        <v>98</v>
      </c>
      <c r="BU1635">
        <v>-1.25</v>
      </c>
      <c r="BV1635">
        <v>-1</v>
      </c>
    </row>
    <row r="1636" spans="1:74" x14ac:dyDescent="0.25">
      <c r="A1636" t="s">
        <v>140</v>
      </c>
      <c r="B1636" t="s">
        <v>103</v>
      </c>
      <c r="C1636" t="s">
        <v>141</v>
      </c>
      <c r="D1636">
        <v>0.9</v>
      </c>
      <c r="E1636">
        <v>0.05</v>
      </c>
      <c r="F1636" t="s">
        <v>67</v>
      </c>
      <c r="G1636" t="s">
        <v>88</v>
      </c>
      <c r="H1636">
        <v>199</v>
      </c>
      <c r="I1636">
        <v>1.1299999999999999</v>
      </c>
      <c r="J1636" t="s">
        <v>106</v>
      </c>
      <c r="K1636" t="s">
        <v>67</v>
      </c>
      <c r="L1636">
        <v>0</v>
      </c>
      <c r="M1636" t="s">
        <v>116</v>
      </c>
      <c r="N1636" t="s">
        <v>107</v>
      </c>
      <c r="O1636">
        <v>-1.4</v>
      </c>
      <c r="P1636">
        <v>-1.48</v>
      </c>
      <c r="Q1636">
        <v>-1.34</v>
      </c>
      <c r="R1636" t="s">
        <v>142</v>
      </c>
      <c r="S1636">
        <v>5.3</v>
      </c>
      <c r="T1636" t="s">
        <v>65</v>
      </c>
      <c r="U1636" t="s">
        <v>1681</v>
      </c>
      <c r="V1636" t="s">
        <v>108</v>
      </c>
      <c r="W1636" t="s">
        <v>140</v>
      </c>
      <c r="X1636">
        <v>0.06</v>
      </c>
      <c r="Y1636" t="s">
        <v>67</v>
      </c>
      <c r="Z1636">
        <v>-0.99</v>
      </c>
      <c r="AA1636" t="s">
        <v>65</v>
      </c>
      <c r="AB1636" t="s">
        <v>92</v>
      </c>
      <c r="AC1636">
        <v>-1.48</v>
      </c>
      <c r="AD1636">
        <v>2021</v>
      </c>
      <c r="AE1636">
        <v>74.400000000000006</v>
      </c>
      <c r="AF1636">
        <v>149</v>
      </c>
      <c r="AG1636" t="s">
        <v>93</v>
      </c>
      <c r="AH1636" t="s">
        <v>66</v>
      </c>
      <c r="AI1636">
        <v>1536</v>
      </c>
      <c r="AJ1636">
        <v>0.39</v>
      </c>
      <c r="AK1636" t="s">
        <v>109</v>
      </c>
      <c r="AL1636">
        <v>458112</v>
      </c>
      <c r="AM1636" t="s">
        <v>1682</v>
      </c>
      <c r="AN1636" t="s">
        <v>67</v>
      </c>
      <c r="AO1636" t="s">
        <v>123</v>
      </c>
      <c r="AP1636" t="s">
        <v>124</v>
      </c>
      <c r="AQ1636" t="s">
        <v>68</v>
      </c>
      <c r="AR1636" t="s">
        <v>93</v>
      </c>
      <c r="AS1636" t="s">
        <v>67</v>
      </c>
      <c r="AT1636" t="s">
        <v>146</v>
      </c>
      <c r="AU1636" t="s">
        <v>125</v>
      </c>
      <c r="AV1636" t="s">
        <v>67</v>
      </c>
      <c r="AW1636" t="s">
        <v>126</v>
      </c>
      <c r="AX1636" t="s">
        <v>441</v>
      </c>
      <c r="AY1636" t="s">
        <v>110</v>
      </c>
      <c r="AZ1636">
        <v>1256</v>
      </c>
      <c r="BA1636" t="s">
        <v>67</v>
      </c>
      <c r="BB1636">
        <v>0</v>
      </c>
      <c r="BC1636">
        <v>0.14000000000000001</v>
      </c>
      <c r="BD1636">
        <v>2.1</v>
      </c>
      <c r="BE1636">
        <v>2.1</v>
      </c>
      <c r="BF1636" t="s">
        <v>128</v>
      </c>
      <c r="BG1636" t="s">
        <v>128</v>
      </c>
      <c r="BH1636" t="s">
        <v>1352</v>
      </c>
      <c r="BI1636" t="s">
        <v>67</v>
      </c>
      <c r="BJ1636" t="s">
        <v>147</v>
      </c>
      <c r="BK1636" t="s">
        <v>67</v>
      </c>
      <c r="BL1636" t="s">
        <v>130</v>
      </c>
      <c r="BM1636" t="s">
        <v>67</v>
      </c>
      <c r="BN1636">
        <v>4.2</v>
      </c>
      <c r="BO1636">
        <v>0.23</v>
      </c>
      <c r="BP1636">
        <v>1.2</v>
      </c>
      <c r="BQ1636" t="s">
        <v>148</v>
      </c>
      <c r="BR1636" t="s">
        <v>1524</v>
      </c>
      <c r="BS1636" t="s">
        <v>133</v>
      </c>
      <c r="BT1636" t="s">
        <v>98</v>
      </c>
      <c r="BU1636">
        <v>-1.25</v>
      </c>
      <c r="BV1636">
        <v>-1</v>
      </c>
    </row>
    <row r="1637" spans="1:74" x14ac:dyDescent="0.25">
      <c r="A1637" t="s">
        <v>140</v>
      </c>
      <c r="B1637" t="s">
        <v>103</v>
      </c>
      <c r="C1637" t="s">
        <v>141</v>
      </c>
      <c r="D1637">
        <v>1.6</v>
      </c>
      <c r="E1637">
        <v>0.06</v>
      </c>
      <c r="F1637" t="s">
        <v>67</v>
      </c>
      <c r="G1637" t="s">
        <v>88</v>
      </c>
      <c r="H1637">
        <v>199</v>
      </c>
      <c r="I1637">
        <v>1.1299999999999999</v>
      </c>
      <c r="J1637" t="s">
        <v>106</v>
      </c>
      <c r="K1637" t="s">
        <v>67</v>
      </c>
      <c r="L1637">
        <v>0</v>
      </c>
      <c r="M1637" t="s">
        <v>116</v>
      </c>
      <c r="N1637" t="s">
        <v>107</v>
      </c>
      <c r="O1637">
        <v>-1.4</v>
      </c>
      <c r="P1637">
        <v>-1.51</v>
      </c>
      <c r="Q1637">
        <v>-1.39</v>
      </c>
      <c r="R1637" t="s">
        <v>142</v>
      </c>
      <c r="S1637">
        <v>5.2</v>
      </c>
      <c r="T1637" t="s">
        <v>65</v>
      </c>
      <c r="U1637" t="s">
        <v>1681</v>
      </c>
      <c r="V1637" t="s">
        <v>108</v>
      </c>
      <c r="W1637" t="s">
        <v>140</v>
      </c>
      <c r="X1637">
        <v>7.0000000000000007E-2</v>
      </c>
      <c r="Y1637" t="s">
        <v>67</v>
      </c>
      <c r="Z1637">
        <v>-1.05</v>
      </c>
      <c r="AA1637" t="s">
        <v>65</v>
      </c>
      <c r="AB1637" t="s">
        <v>92</v>
      </c>
      <c r="AC1637">
        <v>-1.51</v>
      </c>
      <c r="AD1637">
        <v>2021</v>
      </c>
      <c r="AE1637">
        <v>142.5</v>
      </c>
      <c r="AF1637">
        <v>285</v>
      </c>
      <c r="AG1637" t="s">
        <v>93</v>
      </c>
      <c r="AH1637" t="s">
        <v>66</v>
      </c>
      <c r="AI1637">
        <v>1536</v>
      </c>
      <c r="AJ1637">
        <v>0.38</v>
      </c>
      <c r="AK1637" t="s">
        <v>109</v>
      </c>
      <c r="AL1637">
        <v>458118</v>
      </c>
      <c r="AM1637" t="s">
        <v>1682</v>
      </c>
      <c r="AN1637" t="s">
        <v>67</v>
      </c>
      <c r="AO1637" t="s">
        <v>123</v>
      </c>
      <c r="AP1637" t="s">
        <v>124</v>
      </c>
      <c r="AQ1637" t="s">
        <v>68</v>
      </c>
      <c r="AR1637" t="s">
        <v>93</v>
      </c>
      <c r="AS1637" t="s">
        <v>67</v>
      </c>
      <c r="AT1637" t="s">
        <v>146</v>
      </c>
      <c r="AU1637" t="s">
        <v>125</v>
      </c>
      <c r="AV1637" t="s">
        <v>67</v>
      </c>
      <c r="AW1637" t="s">
        <v>126</v>
      </c>
      <c r="AX1637" t="s">
        <v>441</v>
      </c>
      <c r="AY1637" t="s">
        <v>110</v>
      </c>
      <c r="AZ1637">
        <v>1135</v>
      </c>
      <c r="BA1637" t="s">
        <v>67</v>
      </c>
      <c r="BB1637">
        <v>0</v>
      </c>
      <c r="BC1637">
        <v>0.12</v>
      </c>
      <c r="BD1637">
        <v>2.1</v>
      </c>
      <c r="BE1637">
        <v>2.1</v>
      </c>
      <c r="BF1637" t="s">
        <v>128</v>
      </c>
      <c r="BG1637" t="s">
        <v>128</v>
      </c>
      <c r="BH1637" t="s">
        <v>1352</v>
      </c>
      <c r="BI1637" t="s">
        <v>67</v>
      </c>
      <c r="BJ1637" t="s">
        <v>147</v>
      </c>
      <c r="BK1637" t="s">
        <v>67</v>
      </c>
      <c r="BL1637" t="s">
        <v>130</v>
      </c>
      <c r="BM1637" t="s">
        <v>67</v>
      </c>
      <c r="BN1637">
        <v>9.66</v>
      </c>
      <c r="BO1637">
        <v>0.26</v>
      </c>
      <c r="BP1637">
        <v>1.1000000000000001</v>
      </c>
      <c r="BQ1637" t="s">
        <v>148</v>
      </c>
      <c r="BR1637" t="s">
        <v>1524</v>
      </c>
      <c r="BS1637" t="s">
        <v>133</v>
      </c>
      <c r="BT1637" t="s">
        <v>98</v>
      </c>
      <c r="BU1637">
        <v>-1.25</v>
      </c>
      <c r="BV1637">
        <v>-1</v>
      </c>
    </row>
    <row r="1638" spans="1:74" x14ac:dyDescent="0.25">
      <c r="A1638" t="s">
        <v>140</v>
      </c>
      <c r="B1638" t="s">
        <v>103</v>
      </c>
      <c r="C1638" t="s">
        <v>141</v>
      </c>
      <c r="D1638">
        <v>1.7</v>
      </c>
      <c r="E1638">
        <v>0.09</v>
      </c>
      <c r="F1638" t="s">
        <v>67</v>
      </c>
      <c r="G1638" t="s">
        <v>88</v>
      </c>
      <c r="H1638">
        <v>199</v>
      </c>
      <c r="I1638">
        <v>1.1299999999999999</v>
      </c>
      <c r="J1638" t="s">
        <v>106</v>
      </c>
      <c r="K1638" t="s">
        <v>67</v>
      </c>
      <c r="L1638">
        <v>0</v>
      </c>
      <c r="M1638" t="s">
        <v>116</v>
      </c>
      <c r="N1638" t="s">
        <v>107</v>
      </c>
      <c r="O1638">
        <v>-1.4</v>
      </c>
      <c r="P1638">
        <v>-1.52</v>
      </c>
      <c r="Q1638">
        <v>-1.36</v>
      </c>
      <c r="R1638" t="s">
        <v>142</v>
      </c>
      <c r="S1638">
        <v>5.2</v>
      </c>
      <c r="T1638" t="s">
        <v>65</v>
      </c>
      <c r="U1638" t="s">
        <v>1681</v>
      </c>
      <c r="V1638" t="s">
        <v>108</v>
      </c>
      <c r="W1638" t="s">
        <v>140</v>
      </c>
      <c r="X1638">
        <v>0.1</v>
      </c>
      <c r="Y1638" t="s">
        <v>67</v>
      </c>
      <c r="Z1638">
        <v>-1.05</v>
      </c>
      <c r="AA1638" t="s">
        <v>65</v>
      </c>
      <c r="AB1638" t="s">
        <v>92</v>
      </c>
      <c r="AC1638">
        <v>-1.52</v>
      </c>
      <c r="AD1638">
        <v>2021</v>
      </c>
      <c r="AE1638">
        <v>159.1</v>
      </c>
      <c r="AF1638">
        <v>318</v>
      </c>
      <c r="AG1638" t="s">
        <v>93</v>
      </c>
      <c r="AH1638" t="s">
        <v>66</v>
      </c>
      <c r="AI1638">
        <v>1536</v>
      </c>
      <c r="AJ1638">
        <v>0.37</v>
      </c>
      <c r="AK1638" t="s">
        <v>109</v>
      </c>
      <c r="AL1638">
        <v>458119</v>
      </c>
      <c r="AM1638" t="s">
        <v>1682</v>
      </c>
      <c r="AN1638" t="s">
        <v>67</v>
      </c>
      <c r="AO1638" t="s">
        <v>123</v>
      </c>
      <c r="AP1638" t="s">
        <v>124</v>
      </c>
      <c r="AQ1638" t="s">
        <v>68</v>
      </c>
      <c r="AR1638" t="s">
        <v>93</v>
      </c>
      <c r="AS1638" t="s">
        <v>67</v>
      </c>
      <c r="AT1638" t="s">
        <v>146</v>
      </c>
      <c r="AU1638" t="s">
        <v>125</v>
      </c>
      <c r="AV1638" t="s">
        <v>67</v>
      </c>
      <c r="AW1638" t="s">
        <v>126</v>
      </c>
      <c r="AX1638" t="s">
        <v>441</v>
      </c>
      <c r="AY1638" t="s">
        <v>110</v>
      </c>
      <c r="AZ1638">
        <v>1136</v>
      </c>
      <c r="BA1638" t="s">
        <v>67</v>
      </c>
      <c r="BB1638">
        <v>0</v>
      </c>
      <c r="BC1638">
        <v>0.16</v>
      </c>
      <c r="BD1638">
        <v>2.1</v>
      </c>
      <c r="BE1638">
        <v>2.1</v>
      </c>
      <c r="BF1638" t="s">
        <v>128</v>
      </c>
      <c r="BG1638" t="s">
        <v>128</v>
      </c>
      <c r="BH1638" t="s">
        <v>1352</v>
      </c>
      <c r="BI1638" t="s">
        <v>67</v>
      </c>
      <c r="BJ1638" t="s">
        <v>147</v>
      </c>
      <c r="BK1638" t="s">
        <v>67</v>
      </c>
      <c r="BL1638" t="s">
        <v>130</v>
      </c>
      <c r="BM1638" t="s">
        <v>67</v>
      </c>
      <c r="BN1638">
        <v>16.18</v>
      </c>
      <c r="BO1638">
        <v>0.27</v>
      </c>
      <c r="BP1638">
        <v>1.1000000000000001</v>
      </c>
      <c r="BQ1638" t="s">
        <v>148</v>
      </c>
      <c r="BR1638" t="s">
        <v>1524</v>
      </c>
      <c r="BS1638" t="s">
        <v>133</v>
      </c>
      <c r="BT1638" t="s">
        <v>98</v>
      </c>
      <c r="BU1638">
        <v>-1.25</v>
      </c>
      <c r="BV1638">
        <v>-1</v>
      </c>
    </row>
    <row r="1639" spans="1:74" x14ac:dyDescent="0.25">
      <c r="A1639" t="s">
        <v>140</v>
      </c>
      <c r="B1639" t="s">
        <v>103</v>
      </c>
      <c r="C1639" t="s">
        <v>141</v>
      </c>
      <c r="D1639">
        <v>0.3</v>
      </c>
      <c r="E1639">
        <v>0.09</v>
      </c>
      <c r="F1639" t="s">
        <v>67</v>
      </c>
      <c r="G1639" t="s">
        <v>88</v>
      </c>
      <c r="H1639">
        <v>199</v>
      </c>
      <c r="I1639">
        <v>1.1299999999999999</v>
      </c>
      <c r="J1639" t="s">
        <v>106</v>
      </c>
      <c r="K1639" t="s">
        <v>67</v>
      </c>
      <c r="L1639">
        <v>0</v>
      </c>
      <c r="M1639" t="s">
        <v>116</v>
      </c>
      <c r="N1639" t="s">
        <v>107</v>
      </c>
      <c r="O1639">
        <v>-1.4</v>
      </c>
      <c r="P1639">
        <v>-1.52</v>
      </c>
      <c r="Q1639">
        <v>-1.36</v>
      </c>
      <c r="R1639" t="s">
        <v>142</v>
      </c>
      <c r="S1639">
        <v>5.2</v>
      </c>
      <c r="T1639" t="s">
        <v>65</v>
      </c>
      <c r="U1639" t="s">
        <v>1681</v>
      </c>
      <c r="V1639" t="s">
        <v>108</v>
      </c>
      <c r="W1639" t="s">
        <v>140</v>
      </c>
      <c r="X1639">
        <v>0.1</v>
      </c>
      <c r="Y1639" t="s">
        <v>67</v>
      </c>
      <c r="Z1639">
        <v>-1.05</v>
      </c>
      <c r="AA1639" t="s">
        <v>65</v>
      </c>
      <c r="AB1639" t="s">
        <v>92</v>
      </c>
      <c r="AC1639">
        <v>-1.52</v>
      </c>
      <c r="AD1639">
        <v>2021</v>
      </c>
      <c r="AE1639">
        <v>30.1</v>
      </c>
      <c r="AF1639">
        <v>60</v>
      </c>
      <c r="AG1639" t="s">
        <v>93</v>
      </c>
      <c r="AH1639" t="s">
        <v>66</v>
      </c>
      <c r="AI1639">
        <v>1536</v>
      </c>
      <c r="AJ1639">
        <v>0.37</v>
      </c>
      <c r="AK1639" t="s">
        <v>109</v>
      </c>
      <c r="AL1639">
        <v>459862</v>
      </c>
      <c r="AM1639" t="s">
        <v>1682</v>
      </c>
      <c r="AN1639" t="s">
        <v>67</v>
      </c>
      <c r="AO1639" t="s">
        <v>123</v>
      </c>
      <c r="AP1639" t="s">
        <v>124</v>
      </c>
      <c r="AQ1639" t="s">
        <v>68</v>
      </c>
      <c r="AR1639" t="s">
        <v>93</v>
      </c>
      <c r="AS1639" t="s">
        <v>67</v>
      </c>
      <c r="AT1639" t="s">
        <v>146</v>
      </c>
      <c r="AU1639" t="s">
        <v>125</v>
      </c>
      <c r="AV1639" t="s">
        <v>67</v>
      </c>
      <c r="AW1639" t="s">
        <v>126</v>
      </c>
      <c r="AX1639" t="s">
        <v>441</v>
      </c>
      <c r="AY1639" t="s">
        <v>110</v>
      </c>
      <c r="AZ1639">
        <v>1136</v>
      </c>
      <c r="BA1639" t="s">
        <v>67</v>
      </c>
      <c r="BB1639">
        <v>0</v>
      </c>
      <c r="BC1639">
        <v>0.16</v>
      </c>
      <c r="BD1639">
        <v>2.1</v>
      </c>
      <c r="BE1639">
        <v>2.1</v>
      </c>
      <c r="BF1639" t="s">
        <v>128</v>
      </c>
      <c r="BG1639" t="s">
        <v>128</v>
      </c>
      <c r="BH1639" t="s">
        <v>1352</v>
      </c>
      <c r="BI1639" t="s">
        <v>67</v>
      </c>
      <c r="BJ1639" t="s">
        <v>147</v>
      </c>
      <c r="BK1639" t="s">
        <v>67</v>
      </c>
      <c r="BL1639" t="s">
        <v>130</v>
      </c>
      <c r="BM1639" t="s">
        <v>67</v>
      </c>
      <c r="BN1639">
        <v>3.06</v>
      </c>
      <c r="BO1639">
        <v>0.27</v>
      </c>
      <c r="BP1639">
        <v>1.1000000000000001</v>
      </c>
      <c r="BQ1639" t="s">
        <v>148</v>
      </c>
      <c r="BR1639" t="s">
        <v>1683</v>
      </c>
      <c r="BS1639" t="s">
        <v>133</v>
      </c>
      <c r="BT1639" t="s">
        <v>98</v>
      </c>
      <c r="BU1639">
        <v>-1.25</v>
      </c>
      <c r="BV1639">
        <v>-1</v>
      </c>
    </row>
    <row r="1640" spans="1:74" x14ac:dyDescent="0.25">
      <c r="A1640" t="s">
        <v>140</v>
      </c>
      <c r="B1640" t="s">
        <v>103</v>
      </c>
      <c r="C1640" t="s">
        <v>141</v>
      </c>
      <c r="D1640">
        <v>4.2</v>
      </c>
      <c r="E1640">
        <v>0.22</v>
      </c>
      <c r="F1640" t="s">
        <v>67</v>
      </c>
      <c r="G1640" t="s">
        <v>88</v>
      </c>
      <c r="H1640">
        <v>199</v>
      </c>
      <c r="I1640">
        <v>1.1299999999999999</v>
      </c>
      <c r="J1640" t="s">
        <v>106</v>
      </c>
      <c r="K1640" t="s">
        <v>67</v>
      </c>
      <c r="L1640">
        <v>1</v>
      </c>
      <c r="M1640" t="s">
        <v>116</v>
      </c>
      <c r="N1640" t="s">
        <v>107</v>
      </c>
      <c r="O1640">
        <v>-1.2</v>
      </c>
      <c r="P1640">
        <v>-1.77</v>
      </c>
      <c r="Q1640">
        <v>-1.44</v>
      </c>
      <c r="R1640" t="s">
        <v>142</v>
      </c>
      <c r="S1640">
        <v>5.5</v>
      </c>
      <c r="T1640" t="s">
        <v>65</v>
      </c>
      <c r="U1640" t="s">
        <v>1684</v>
      </c>
      <c r="V1640" t="s">
        <v>108</v>
      </c>
      <c r="W1640" t="s">
        <v>140</v>
      </c>
      <c r="X1640">
        <v>0.25</v>
      </c>
      <c r="Y1640" t="s">
        <v>67</v>
      </c>
      <c r="Z1640">
        <v>-1.04</v>
      </c>
      <c r="AA1640" t="s">
        <v>65</v>
      </c>
      <c r="AB1640" t="s">
        <v>92</v>
      </c>
      <c r="AC1640">
        <v>-1.77</v>
      </c>
      <c r="AD1640">
        <v>2021</v>
      </c>
      <c r="AE1640">
        <v>234.3</v>
      </c>
      <c r="AF1640">
        <v>469</v>
      </c>
      <c r="AG1640" t="s">
        <v>93</v>
      </c>
      <c r="AH1640" t="s">
        <v>66</v>
      </c>
      <c r="AI1640">
        <v>1536</v>
      </c>
      <c r="AJ1640">
        <v>0.85</v>
      </c>
      <c r="AK1640" t="s">
        <v>109</v>
      </c>
      <c r="AL1640">
        <v>458113</v>
      </c>
      <c r="AM1640" t="s">
        <v>1685</v>
      </c>
      <c r="AN1640" t="s">
        <v>67</v>
      </c>
      <c r="AO1640" t="s">
        <v>123</v>
      </c>
      <c r="AP1640" t="s">
        <v>124</v>
      </c>
      <c r="AQ1640" t="s">
        <v>68</v>
      </c>
      <c r="AR1640" t="s">
        <v>93</v>
      </c>
      <c r="AS1640" t="s">
        <v>67</v>
      </c>
      <c r="AT1640" t="s">
        <v>146</v>
      </c>
      <c r="AU1640" t="s">
        <v>125</v>
      </c>
      <c r="AV1640" t="s">
        <v>67</v>
      </c>
      <c r="AW1640" t="s">
        <v>126</v>
      </c>
      <c r="AX1640" t="s">
        <v>290</v>
      </c>
      <c r="AY1640" t="s">
        <v>110</v>
      </c>
      <c r="AZ1640">
        <v>519</v>
      </c>
      <c r="BA1640" t="s">
        <v>67</v>
      </c>
      <c r="BB1640">
        <v>0</v>
      </c>
      <c r="BC1640">
        <v>0.33</v>
      </c>
      <c r="BD1640">
        <v>1.9</v>
      </c>
      <c r="BE1640">
        <v>1.9</v>
      </c>
      <c r="BF1640" t="s">
        <v>70</v>
      </c>
      <c r="BG1640" t="s">
        <v>178</v>
      </c>
      <c r="BH1640" t="s">
        <v>1352</v>
      </c>
      <c r="BI1640" t="s">
        <v>67</v>
      </c>
      <c r="BJ1640" t="s">
        <v>147</v>
      </c>
      <c r="BK1640" t="s">
        <v>67</v>
      </c>
      <c r="BL1640" t="s">
        <v>97</v>
      </c>
      <c r="BM1640" t="s">
        <v>67</v>
      </c>
      <c r="BN1640">
        <v>58.25</v>
      </c>
      <c r="BO1640">
        <v>0.52</v>
      </c>
      <c r="BP1640">
        <v>1.8</v>
      </c>
      <c r="BQ1640" t="s">
        <v>148</v>
      </c>
      <c r="BR1640" t="s">
        <v>1554</v>
      </c>
      <c r="BS1640" t="s">
        <v>133</v>
      </c>
      <c r="BT1640" t="s">
        <v>98</v>
      </c>
      <c r="BU1640">
        <v>-1.25</v>
      </c>
      <c r="BV1640">
        <v>-1</v>
      </c>
    </row>
    <row r="1641" spans="1:74" x14ac:dyDescent="0.25">
      <c r="A1641" t="s">
        <v>195</v>
      </c>
      <c r="B1641" t="s">
        <v>195</v>
      </c>
      <c r="C1641" t="s">
        <v>195</v>
      </c>
      <c r="D1641">
        <v>1.5</v>
      </c>
      <c r="E1641">
        <v>0.33</v>
      </c>
      <c r="F1641" t="s">
        <v>67</v>
      </c>
      <c r="G1641" t="s">
        <v>73</v>
      </c>
      <c r="H1641">
        <v>199</v>
      </c>
      <c r="I1641">
        <v>1.1299999999999999</v>
      </c>
      <c r="J1641" t="s">
        <v>89</v>
      </c>
      <c r="K1641" t="s">
        <v>67</v>
      </c>
      <c r="L1641">
        <v>0</v>
      </c>
      <c r="M1641" t="s">
        <v>116</v>
      </c>
      <c r="N1641" t="s">
        <v>160</v>
      </c>
      <c r="O1641">
        <v>-1.2</v>
      </c>
      <c r="P1641">
        <v>-1.42</v>
      </c>
      <c r="Q1641">
        <v>-1.29</v>
      </c>
      <c r="R1641" t="s">
        <v>142</v>
      </c>
      <c r="S1641">
        <v>7.8</v>
      </c>
      <c r="T1641" t="s">
        <v>65</v>
      </c>
      <c r="U1641" t="s">
        <v>1686</v>
      </c>
      <c r="V1641" t="s">
        <v>144</v>
      </c>
      <c r="W1641" t="s">
        <v>195</v>
      </c>
      <c r="X1641">
        <v>0.37</v>
      </c>
      <c r="Y1641" t="s">
        <v>67</v>
      </c>
      <c r="Z1641">
        <v>-1.03</v>
      </c>
      <c r="AA1641" t="s">
        <v>65</v>
      </c>
      <c r="AB1641" t="s">
        <v>100</v>
      </c>
      <c r="AC1641">
        <v>-1.42</v>
      </c>
      <c r="AD1641">
        <v>2021</v>
      </c>
      <c r="AE1641">
        <v>37.9</v>
      </c>
      <c r="AF1641">
        <v>76</v>
      </c>
      <c r="AG1641" t="s">
        <v>93</v>
      </c>
      <c r="AH1641" t="s">
        <v>66</v>
      </c>
      <c r="AI1641">
        <v>1536</v>
      </c>
      <c r="AJ1641">
        <v>1.31</v>
      </c>
      <c r="AK1641" t="s">
        <v>109</v>
      </c>
      <c r="AL1641">
        <v>458114</v>
      </c>
      <c r="AM1641" t="s">
        <v>929</v>
      </c>
      <c r="AN1641" t="s">
        <v>67</v>
      </c>
      <c r="AO1641" t="s">
        <v>123</v>
      </c>
      <c r="AP1641" t="s">
        <v>124</v>
      </c>
      <c r="AQ1641" t="s">
        <v>68</v>
      </c>
      <c r="AR1641" t="s">
        <v>93</v>
      </c>
      <c r="AS1641" t="s">
        <v>67</v>
      </c>
      <c r="AT1641" t="s">
        <v>146</v>
      </c>
      <c r="AU1641" t="s">
        <v>125</v>
      </c>
      <c r="AV1641" t="s">
        <v>67</v>
      </c>
      <c r="AW1641" t="s">
        <v>126</v>
      </c>
      <c r="AX1641" t="s">
        <v>594</v>
      </c>
      <c r="AY1641" t="s">
        <v>110</v>
      </c>
      <c r="AZ1641">
        <v>386</v>
      </c>
      <c r="BA1641" t="s">
        <v>67</v>
      </c>
      <c r="BB1641">
        <v>0</v>
      </c>
      <c r="BC1641">
        <v>0.13</v>
      </c>
      <c r="BD1641">
        <v>2</v>
      </c>
      <c r="BE1641">
        <v>2</v>
      </c>
      <c r="BF1641" t="s">
        <v>70</v>
      </c>
      <c r="BG1641" t="s">
        <v>128</v>
      </c>
      <c r="BH1641" t="s">
        <v>1352</v>
      </c>
      <c r="BI1641" t="s">
        <v>67</v>
      </c>
      <c r="BJ1641" t="s">
        <v>147</v>
      </c>
      <c r="BK1641" t="s">
        <v>67</v>
      </c>
      <c r="BL1641" t="s">
        <v>130</v>
      </c>
      <c r="BM1641" t="s">
        <v>67</v>
      </c>
      <c r="BN1641">
        <v>14.14</v>
      </c>
      <c r="BO1641">
        <v>0.17</v>
      </c>
      <c r="BP1641">
        <v>3.9</v>
      </c>
      <c r="BQ1641" t="s">
        <v>131</v>
      </c>
      <c r="BR1641" t="s">
        <v>139</v>
      </c>
      <c r="BS1641" t="s">
        <v>133</v>
      </c>
      <c r="BT1641" t="s">
        <v>98</v>
      </c>
      <c r="BU1641">
        <v>-1.25</v>
      </c>
      <c r="BV1641">
        <v>-1</v>
      </c>
    </row>
    <row r="1642" spans="1:74" x14ac:dyDescent="0.25">
      <c r="A1642" t="s">
        <v>286</v>
      </c>
      <c r="B1642" t="s">
        <v>171</v>
      </c>
      <c r="C1642" t="s">
        <v>104</v>
      </c>
      <c r="D1642">
        <v>0</v>
      </c>
      <c r="E1642">
        <v>0.03</v>
      </c>
      <c r="F1642" t="s">
        <v>67</v>
      </c>
      <c r="G1642" t="s">
        <v>73</v>
      </c>
      <c r="H1642">
        <v>199</v>
      </c>
      <c r="I1642">
        <v>1.1299999999999999</v>
      </c>
      <c r="J1642" t="s">
        <v>89</v>
      </c>
      <c r="K1642" t="s">
        <v>67</v>
      </c>
      <c r="L1642">
        <v>0</v>
      </c>
      <c r="M1642" t="s">
        <v>116</v>
      </c>
      <c r="N1642" t="s">
        <v>160</v>
      </c>
      <c r="O1642">
        <v>-1.2</v>
      </c>
      <c r="P1642">
        <v>-1.19</v>
      </c>
      <c r="Q1642">
        <v>-1.05</v>
      </c>
      <c r="R1642" t="s">
        <v>142</v>
      </c>
      <c r="S1642">
        <v>4.7</v>
      </c>
      <c r="T1642" t="s">
        <v>65</v>
      </c>
      <c r="U1642" t="s">
        <v>1686</v>
      </c>
      <c r="V1642" t="s">
        <v>144</v>
      </c>
      <c r="W1642" t="s">
        <v>286</v>
      </c>
      <c r="X1642">
        <v>0.03</v>
      </c>
      <c r="Y1642" t="s">
        <v>67</v>
      </c>
      <c r="Z1642">
        <v>-1.04</v>
      </c>
      <c r="AA1642" t="s">
        <v>65</v>
      </c>
      <c r="AB1642" t="s">
        <v>100</v>
      </c>
      <c r="AC1642">
        <v>-1.19</v>
      </c>
      <c r="AD1642">
        <v>2021</v>
      </c>
      <c r="AE1642">
        <v>0.6</v>
      </c>
      <c r="AF1642">
        <v>1</v>
      </c>
      <c r="AG1642" t="s">
        <v>93</v>
      </c>
      <c r="AH1642" t="s">
        <v>66</v>
      </c>
      <c r="AI1642">
        <v>1536</v>
      </c>
      <c r="AJ1642">
        <v>0.06</v>
      </c>
      <c r="AK1642" t="s">
        <v>109</v>
      </c>
      <c r="AL1642">
        <v>458115</v>
      </c>
      <c r="AM1642" t="s">
        <v>929</v>
      </c>
      <c r="AN1642" t="s">
        <v>67</v>
      </c>
      <c r="AO1642" t="s">
        <v>123</v>
      </c>
      <c r="AP1642" t="s">
        <v>124</v>
      </c>
      <c r="AQ1642" t="s">
        <v>68</v>
      </c>
      <c r="AR1642" t="s">
        <v>93</v>
      </c>
      <c r="AS1642" t="s">
        <v>67</v>
      </c>
      <c r="AT1642" t="s">
        <v>146</v>
      </c>
      <c r="AU1642" t="s">
        <v>125</v>
      </c>
      <c r="AV1642" t="s">
        <v>67</v>
      </c>
      <c r="AW1642" t="s">
        <v>126</v>
      </c>
      <c r="AX1642" t="s">
        <v>594</v>
      </c>
      <c r="AY1642" t="s">
        <v>110</v>
      </c>
      <c r="AZ1642">
        <v>307</v>
      </c>
      <c r="BA1642" t="s">
        <v>67</v>
      </c>
      <c r="BB1642">
        <v>0</v>
      </c>
      <c r="BC1642">
        <v>0.14000000000000001</v>
      </c>
      <c r="BD1642">
        <v>2</v>
      </c>
      <c r="BE1642">
        <v>2</v>
      </c>
      <c r="BF1642" t="s">
        <v>70</v>
      </c>
      <c r="BG1642" t="s">
        <v>128</v>
      </c>
      <c r="BH1642" t="s">
        <v>1352</v>
      </c>
      <c r="BI1642" t="s">
        <v>67</v>
      </c>
      <c r="BJ1642" t="s">
        <v>147</v>
      </c>
      <c r="BK1642" t="s">
        <v>67</v>
      </c>
      <c r="BL1642" t="s">
        <v>130</v>
      </c>
      <c r="BM1642" t="s">
        <v>67</v>
      </c>
      <c r="BN1642">
        <v>0.02</v>
      </c>
      <c r="BO1642">
        <v>0.15</v>
      </c>
      <c r="BP1642">
        <v>0.8</v>
      </c>
      <c r="BQ1642" t="s">
        <v>148</v>
      </c>
      <c r="BR1642" t="s">
        <v>139</v>
      </c>
      <c r="BS1642" t="s">
        <v>133</v>
      </c>
      <c r="BT1642" t="s">
        <v>98</v>
      </c>
      <c r="BU1642">
        <v>-1.25</v>
      </c>
      <c r="BV1642">
        <v>-1</v>
      </c>
    </row>
    <row r="1643" spans="1:74" x14ac:dyDescent="0.25">
      <c r="A1643" t="s">
        <v>286</v>
      </c>
      <c r="B1643" t="s">
        <v>171</v>
      </c>
      <c r="C1643" t="s">
        <v>104</v>
      </c>
      <c r="D1643">
        <v>1.3</v>
      </c>
      <c r="E1643">
        <v>0.03</v>
      </c>
      <c r="F1643" t="s">
        <v>67</v>
      </c>
      <c r="G1643" t="s">
        <v>111</v>
      </c>
      <c r="H1643">
        <v>199</v>
      </c>
      <c r="I1643">
        <v>1.1299999999999999</v>
      </c>
      <c r="J1643" t="s">
        <v>106</v>
      </c>
      <c r="K1643" t="s">
        <v>67</v>
      </c>
      <c r="L1643">
        <v>0</v>
      </c>
      <c r="M1643" t="s">
        <v>116</v>
      </c>
      <c r="N1643" t="s">
        <v>107</v>
      </c>
      <c r="O1643">
        <v>-1.2</v>
      </c>
      <c r="P1643">
        <v>-1.19</v>
      </c>
      <c r="Q1643">
        <v>-1.05</v>
      </c>
      <c r="R1643" t="s">
        <v>142</v>
      </c>
      <c r="S1643">
        <v>4.7</v>
      </c>
      <c r="T1643" t="s">
        <v>65</v>
      </c>
      <c r="U1643" t="s">
        <v>1686</v>
      </c>
      <c r="V1643" t="s">
        <v>108</v>
      </c>
      <c r="W1643" t="s">
        <v>286</v>
      </c>
      <c r="X1643">
        <v>0.03</v>
      </c>
      <c r="Y1643" t="s">
        <v>67</v>
      </c>
      <c r="Z1643">
        <v>-1.04</v>
      </c>
      <c r="AA1643" t="s">
        <v>65</v>
      </c>
      <c r="AB1643" t="s">
        <v>92</v>
      </c>
      <c r="AC1643">
        <v>-1.19</v>
      </c>
      <c r="AD1643">
        <v>2021</v>
      </c>
      <c r="AE1643">
        <v>159.5</v>
      </c>
      <c r="AF1643">
        <v>319</v>
      </c>
      <c r="AG1643" t="s">
        <v>93</v>
      </c>
      <c r="AH1643" t="s">
        <v>66</v>
      </c>
      <c r="AI1643">
        <v>1536</v>
      </c>
      <c r="AJ1643">
        <v>0.06</v>
      </c>
      <c r="AK1643" t="s">
        <v>109</v>
      </c>
      <c r="AL1643">
        <v>458116</v>
      </c>
      <c r="AM1643" t="s">
        <v>929</v>
      </c>
      <c r="AN1643" t="s">
        <v>67</v>
      </c>
      <c r="AO1643" t="s">
        <v>123</v>
      </c>
      <c r="AP1643" t="s">
        <v>124</v>
      </c>
      <c r="AQ1643" t="s">
        <v>68</v>
      </c>
      <c r="AR1643" t="s">
        <v>93</v>
      </c>
      <c r="AS1643" t="s">
        <v>67</v>
      </c>
      <c r="AT1643" t="s">
        <v>146</v>
      </c>
      <c r="AU1643" t="s">
        <v>125</v>
      </c>
      <c r="AV1643" t="s">
        <v>67</v>
      </c>
      <c r="AW1643" t="s">
        <v>126</v>
      </c>
      <c r="AX1643" t="s">
        <v>594</v>
      </c>
      <c r="AY1643" t="s">
        <v>110</v>
      </c>
      <c r="AZ1643">
        <v>307</v>
      </c>
      <c r="BA1643" t="s">
        <v>67</v>
      </c>
      <c r="BB1643">
        <v>0</v>
      </c>
      <c r="BC1643">
        <v>0.14000000000000001</v>
      </c>
      <c r="BD1643">
        <v>2</v>
      </c>
      <c r="BE1643">
        <v>2</v>
      </c>
      <c r="BF1643" t="s">
        <v>70</v>
      </c>
      <c r="BG1643" t="s">
        <v>128</v>
      </c>
      <c r="BH1643" t="s">
        <v>1352</v>
      </c>
      <c r="BI1643" t="s">
        <v>67</v>
      </c>
      <c r="BJ1643" t="s">
        <v>147</v>
      </c>
      <c r="BK1643" t="s">
        <v>67</v>
      </c>
      <c r="BL1643" t="s">
        <v>130</v>
      </c>
      <c r="BM1643" t="s">
        <v>67</v>
      </c>
      <c r="BN1643">
        <v>5.41</v>
      </c>
      <c r="BO1643">
        <v>0.15</v>
      </c>
      <c r="BP1643">
        <v>0.8</v>
      </c>
      <c r="BQ1643" t="s">
        <v>148</v>
      </c>
      <c r="BR1643" t="s">
        <v>139</v>
      </c>
      <c r="BS1643" t="s">
        <v>133</v>
      </c>
      <c r="BT1643" t="s">
        <v>98</v>
      </c>
      <c r="BU1643">
        <v>-1.25</v>
      </c>
      <c r="BV1643">
        <v>-1</v>
      </c>
    </row>
    <row r="1644" spans="1:74" x14ac:dyDescent="0.25">
      <c r="A1644" t="s">
        <v>195</v>
      </c>
      <c r="B1644" t="s">
        <v>195</v>
      </c>
      <c r="C1644" t="s">
        <v>195</v>
      </c>
      <c r="D1644">
        <v>5.5</v>
      </c>
      <c r="E1644">
        <v>0.33</v>
      </c>
      <c r="F1644" t="s">
        <v>67</v>
      </c>
      <c r="G1644" t="s">
        <v>111</v>
      </c>
      <c r="H1644">
        <v>199</v>
      </c>
      <c r="I1644">
        <v>1.1299999999999999</v>
      </c>
      <c r="J1644" t="s">
        <v>106</v>
      </c>
      <c r="K1644" t="s">
        <v>67</v>
      </c>
      <c r="L1644">
        <v>0</v>
      </c>
      <c r="M1644" t="s">
        <v>116</v>
      </c>
      <c r="N1644" t="s">
        <v>107</v>
      </c>
      <c r="O1644">
        <v>-1.2</v>
      </c>
      <c r="P1644">
        <v>-1.42</v>
      </c>
      <c r="Q1644">
        <v>-1.29</v>
      </c>
      <c r="R1644" t="s">
        <v>142</v>
      </c>
      <c r="S1644">
        <v>7.8</v>
      </c>
      <c r="T1644" t="s">
        <v>65</v>
      </c>
      <c r="U1644" t="s">
        <v>1686</v>
      </c>
      <c r="V1644" t="s">
        <v>108</v>
      </c>
      <c r="W1644" t="s">
        <v>195</v>
      </c>
      <c r="X1644">
        <v>0.37</v>
      </c>
      <c r="Y1644" t="s">
        <v>67</v>
      </c>
      <c r="Z1644">
        <v>-1.03</v>
      </c>
      <c r="AA1644" t="s">
        <v>65</v>
      </c>
      <c r="AB1644" t="s">
        <v>92</v>
      </c>
      <c r="AC1644">
        <v>-1.42</v>
      </c>
      <c r="AD1644">
        <v>2021</v>
      </c>
      <c r="AE1644">
        <v>140</v>
      </c>
      <c r="AF1644">
        <v>280</v>
      </c>
      <c r="AG1644" t="s">
        <v>93</v>
      </c>
      <c r="AH1644" t="s">
        <v>66</v>
      </c>
      <c r="AI1644">
        <v>1536</v>
      </c>
      <c r="AJ1644">
        <v>1.31</v>
      </c>
      <c r="AK1644" t="s">
        <v>109</v>
      </c>
      <c r="AL1644">
        <v>458117</v>
      </c>
      <c r="AM1644" t="s">
        <v>929</v>
      </c>
      <c r="AN1644" t="s">
        <v>67</v>
      </c>
      <c r="AO1644" t="s">
        <v>123</v>
      </c>
      <c r="AP1644" t="s">
        <v>124</v>
      </c>
      <c r="AQ1644" t="s">
        <v>68</v>
      </c>
      <c r="AR1644" t="s">
        <v>93</v>
      </c>
      <c r="AS1644" t="s">
        <v>67</v>
      </c>
      <c r="AT1644" t="s">
        <v>146</v>
      </c>
      <c r="AU1644" t="s">
        <v>125</v>
      </c>
      <c r="AV1644" t="s">
        <v>67</v>
      </c>
      <c r="AW1644" t="s">
        <v>126</v>
      </c>
      <c r="AX1644" t="s">
        <v>594</v>
      </c>
      <c r="AY1644" t="s">
        <v>110</v>
      </c>
      <c r="AZ1644">
        <v>386</v>
      </c>
      <c r="BA1644" t="s">
        <v>67</v>
      </c>
      <c r="BB1644">
        <v>0</v>
      </c>
      <c r="BC1644">
        <v>0.13</v>
      </c>
      <c r="BD1644">
        <v>2</v>
      </c>
      <c r="BE1644">
        <v>2</v>
      </c>
      <c r="BF1644" t="s">
        <v>70</v>
      </c>
      <c r="BG1644" t="s">
        <v>128</v>
      </c>
      <c r="BH1644" t="s">
        <v>1352</v>
      </c>
      <c r="BI1644" t="s">
        <v>67</v>
      </c>
      <c r="BJ1644" t="s">
        <v>147</v>
      </c>
      <c r="BK1644" t="s">
        <v>67</v>
      </c>
      <c r="BL1644" t="s">
        <v>130</v>
      </c>
      <c r="BM1644" t="s">
        <v>67</v>
      </c>
      <c r="BN1644">
        <v>52.19</v>
      </c>
      <c r="BO1644">
        <v>0.17</v>
      </c>
      <c r="BP1644">
        <v>3.9</v>
      </c>
      <c r="BQ1644" t="s">
        <v>131</v>
      </c>
      <c r="BR1644" t="s">
        <v>139</v>
      </c>
      <c r="BS1644" t="s">
        <v>133</v>
      </c>
      <c r="BT1644" t="s">
        <v>98</v>
      </c>
      <c r="BU1644">
        <v>-1.25</v>
      </c>
      <c r="BV1644">
        <v>-1</v>
      </c>
    </row>
    <row r="1645" spans="1:74" x14ac:dyDescent="0.25">
      <c r="A1645" t="s">
        <v>286</v>
      </c>
      <c r="B1645" t="s">
        <v>171</v>
      </c>
      <c r="C1645" t="s">
        <v>104</v>
      </c>
      <c r="D1645">
        <v>0.7</v>
      </c>
      <c r="E1645">
        <v>0.03</v>
      </c>
      <c r="F1645" t="s">
        <v>67</v>
      </c>
      <c r="G1645" t="s">
        <v>111</v>
      </c>
      <c r="H1645">
        <v>199</v>
      </c>
      <c r="I1645">
        <v>1.1299999999999999</v>
      </c>
      <c r="J1645" t="s">
        <v>106</v>
      </c>
      <c r="K1645" t="s">
        <v>67</v>
      </c>
      <c r="L1645">
        <v>0</v>
      </c>
      <c r="M1645" t="s">
        <v>116</v>
      </c>
      <c r="N1645" t="s">
        <v>107</v>
      </c>
      <c r="O1645">
        <v>-1.2</v>
      </c>
      <c r="P1645">
        <v>-1.19</v>
      </c>
      <c r="Q1645">
        <v>-1.05</v>
      </c>
      <c r="R1645" t="s">
        <v>142</v>
      </c>
      <c r="S1645">
        <v>4.7</v>
      </c>
      <c r="T1645" t="s">
        <v>65</v>
      </c>
      <c r="U1645" t="s">
        <v>1686</v>
      </c>
      <c r="V1645" t="s">
        <v>108</v>
      </c>
      <c r="W1645" t="s">
        <v>286</v>
      </c>
      <c r="X1645">
        <v>0.03</v>
      </c>
      <c r="Y1645" t="s">
        <v>67</v>
      </c>
      <c r="Z1645">
        <v>-1.04</v>
      </c>
      <c r="AA1645" t="s">
        <v>65</v>
      </c>
      <c r="AB1645" t="s">
        <v>92</v>
      </c>
      <c r="AC1645">
        <v>-1.19</v>
      </c>
      <c r="AD1645">
        <v>2021</v>
      </c>
      <c r="AE1645">
        <v>85.9</v>
      </c>
      <c r="AF1645">
        <v>172</v>
      </c>
      <c r="AG1645" t="s">
        <v>93</v>
      </c>
      <c r="AH1645" t="s">
        <v>66</v>
      </c>
      <c r="AI1645">
        <v>1536</v>
      </c>
      <c r="AJ1645">
        <v>0.06</v>
      </c>
      <c r="AK1645" t="s">
        <v>109</v>
      </c>
      <c r="AL1645">
        <v>459863</v>
      </c>
      <c r="AM1645" t="s">
        <v>929</v>
      </c>
      <c r="AN1645" t="s">
        <v>67</v>
      </c>
      <c r="AO1645" t="s">
        <v>123</v>
      </c>
      <c r="AP1645" t="s">
        <v>124</v>
      </c>
      <c r="AQ1645" t="s">
        <v>68</v>
      </c>
      <c r="AR1645" t="s">
        <v>93</v>
      </c>
      <c r="AS1645" t="s">
        <v>67</v>
      </c>
      <c r="AT1645" t="s">
        <v>146</v>
      </c>
      <c r="AU1645" t="s">
        <v>125</v>
      </c>
      <c r="AV1645" t="s">
        <v>67</v>
      </c>
      <c r="AW1645" t="s">
        <v>126</v>
      </c>
      <c r="AX1645" t="s">
        <v>339</v>
      </c>
      <c r="AY1645" t="s">
        <v>110</v>
      </c>
      <c r="AZ1645">
        <v>307</v>
      </c>
      <c r="BA1645" t="s">
        <v>67</v>
      </c>
      <c r="BB1645">
        <v>0</v>
      </c>
      <c r="BC1645">
        <v>0.14000000000000001</v>
      </c>
      <c r="BD1645">
        <v>2</v>
      </c>
      <c r="BE1645">
        <v>2</v>
      </c>
      <c r="BF1645" t="s">
        <v>70</v>
      </c>
      <c r="BG1645" t="s">
        <v>178</v>
      </c>
      <c r="BH1645" t="s">
        <v>1352</v>
      </c>
      <c r="BI1645" t="s">
        <v>67</v>
      </c>
      <c r="BJ1645" t="s">
        <v>147</v>
      </c>
      <c r="BK1645" t="s">
        <v>67</v>
      </c>
      <c r="BL1645" t="s">
        <v>97</v>
      </c>
      <c r="BM1645" t="s">
        <v>67</v>
      </c>
      <c r="BN1645">
        <v>2.91</v>
      </c>
      <c r="BO1645">
        <v>0.15</v>
      </c>
      <c r="BP1645">
        <v>0.8</v>
      </c>
      <c r="BQ1645" t="s">
        <v>148</v>
      </c>
      <c r="BR1645" t="s">
        <v>516</v>
      </c>
      <c r="BS1645" t="s">
        <v>133</v>
      </c>
      <c r="BT1645" t="s">
        <v>98</v>
      </c>
      <c r="BU1645">
        <v>-1.25</v>
      </c>
      <c r="BV1645">
        <v>-1</v>
      </c>
    </row>
    <row r="1646" spans="1:74" x14ac:dyDescent="0.25">
      <c r="A1646" t="s">
        <v>140</v>
      </c>
      <c r="B1646" t="s">
        <v>103</v>
      </c>
      <c r="C1646" t="s">
        <v>141</v>
      </c>
      <c r="D1646">
        <v>2.5</v>
      </c>
      <c r="E1646">
        <v>0.45</v>
      </c>
      <c r="F1646" t="s">
        <v>67</v>
      </c>
      <c r="G1646" t="s">
        <v>88</v>
      </c>
      <c r="H1646">
        <v>199</v>
      </c>
      <c r="I1646">
        <v>1.1299999999999999</v>
      </c>
      <c r="J1646" t="s">
        <v>106</v>
      </c>
      <c r="K1646" t="s">
        <v>67</v>
      </c>
      <c r="L1646">
        <v>0</v>
      </c>
      <c r="M1646" t="s">
        <v>116</v>
      </c>
      <c r="N1646" t="s">
        <v>107</v>
      </c>
      <c r="O1646">
        <v>-1.4</v>
      </c>
      <c r="P1646">
        <v>-1.88</v>
      </c>
      <c r="Q1646">
        <v>-1.49</v>
      </c>
      <c r="R1646" t="s">
        <v>142</v>
      </c>
      <c r="S1646">
        <v>5.3</v>
      </c>
      <c r="T1646" t="s">
        <v>65</v>
      </c>
      <c r="U1646" t="s">
        <v>1687</v>
      </c>
      <c r="V1646" t="s">
        <v>108</v>
      </c>
      <c r="W1646" t="s">
        <v>140</v>
      </c>
      <c r="X1646">
        <v>0.51</v>
      </c>
      <c r="Y1646" t="s">
        <v>67</v>
      </c>
      <c r="Z1646">
        <v>-1.02</v>
      </c>
      <c r="AA1646" t="s">
        <v>65</v>
      </c>
      <c r="AB1646" t="s">
        <v>92</v>
      </c>
      <c r="AC1646">
        <v>-1.88</v>
      </c>
      <c r="AD1646">
        <v>2021</v>
      </c>
      <c r="AE1646">
        <v>131.80000000000001</v>
      </c>
      <c r="AF1646">
        <v>264</v>
      </c>
      <c r="AG1646" t="s">
        <v>93</v>
      </c>
      <c r="AH1646" t="s">
        <v>66</v>
      </c>
      <c r="AI1646">
        <v>1536</v>
      </c>
      <c r="AJ1646">
        <v>1.3</v>
      </c>
      <c r="AK1646" t="s">
        <v>109</v>
      </c>
      <c r="AL1646">
        <v>458121</v>
      </c>
      <c r="AM1646" t="s">
        <v>510</v>
      </c>
      <c r="AN1646" t="s">
        <v>67</v>
      </c>
      <c r="AO1646" t="s">
        <v>123</v>
      </c>
      <c r="AP1646" t="s">
        <v>124</v>
      </c>
      <c r="AQ1646" t="s">
        <v>68</v>
      </c>
      <c r="AR1646" t="s">
        <v>93</v>
      </c>
      <c r="AS1646" t="s">
        <v>67</v>
      </c>
      <c r="AT1646" t="s">
        <v>146</v>
      </c>
      <c r="AU1646" t="s">
        <v>125</v>
      </c>
      <c r="AV1646" t="s">
        <v>67</v>
      </c>
      <c r="AW1646" t="s">
        <v>126</v>
      </c>
      <c r="AX1646" t="s">
        <v>246</v>
      </c>
      <c r="AY1646" t="s">
        <v>110</v>
      </c>
      <c r="AZ1646">
        <v>571</v>
      </c>
      <c r="BA1646" t="s">
        <v>67</v>
      </c>
      <c r="BB1646">
        <v>0</v>
      </c>
      <c r="BC1646">
        <v>0.39</v>
      </c>
      <c r="BD1646">
        <v>1.7</v>
      </c>
      <c r="BE1646">
        <v>1.7</v>
      </c>
      <c r="BF1646" t="s">
        <v>70</v>
      </c>
      <c r="BG1646" t="s">
        <v>99</v>
      </c>
      <c r="BH1646" t="s">
        <v>1352</v>
      </c>
      <c r="BI1646" t="s">
        <v>67</v>
      </c>
      <c r="BJ1646" t="s">
        <v>147</v>
      </c>
      <c r="BK1646" t="s">
        <v>67</v>
      </c>
      <c r="BL1646" t="s">
        <v>97</v>
      </c>
      <c r="BM1646" t="s">
        <v>67</v>
      </c>
      <c r="BN1646">
        <v>67.02</v>
      </c>
      <c r="BO1646">
        <v>0.63</v>
      </c>
      <c r="BP1646">
        <v>1.9</v>
      </c>
      <c r="BQ1646" t="s">
        <v>148</v>
      </c>
      <c r="BR1646" t="s">
        <v>1688</v>
      </c>
      <c r="BS1646" t="s">
        <v>133</v>
      </c>
      <c r="BT1646" t="s">
        <v>98</v>
      </c>
      <c r="BU1646">
        <v>-1.25</v>
      </c>
      <c r="BV1646">
        <v>-1</v>
      </c>
    </row>
    <row r="1647" spans="1:74" x14ac:dyDescent="0.25">
      <c r="A1647" t="s">
        <v>170</v>
      </c>
      <c r="B1647" t="s">
        <v>171</v>
      </c>
      <c r="C1647" t="s">
        <v>165</v>
      </c>
      <c r="D1647">
        <v>0.3</v>
      </c>
      <c r="E1647">
        <v>0.12</v>
      </c>
      <c r="F1647" t="s">
        <v>67</v>
      </c>
      <c r="G1647" t="s">
        <v>73</v>
      </c>
      <c r="H1647">
        <v>199</v>
      </c>
      <c r="I1647">
        <v>1.1299999999999999</v>
      </c>
      <c r="J1647" t="s">
        <v>89</v>
      </c>
      <c r="K1647" t="s">
        <v>67</v>
      </c>
      <c r="L1647">
        <v>0</v>
      </c>
      <c r="M1647" t="s">
        <v>116</v>
      </c>
      <c r="N1647" t="s">
        <v>315</v>
      </c>
      <c r="O1647">
        <v>-1.35</v>
      </c>
      <c r="P1647">
        <v>-1.52</v>
      </c>
      <c r="Q1647">
        <v>-1.23</v>
      </c>
      <c r="R1647" t="s">
        <v>72</v>
      </c>
      <c r="S1647">
        <v>6.2</v>
      </c>
      <c r="T1647" t="s">
        <v>65</v>
      </c>
      <c r="U1647" t="s">
        <v>1689</v>
      </c>
      <c r="V1647" t="s">
        <v>144</v>
      </c>
      <c r="W1647" t="s">
        <v>170</v>
      </c>
      <c r="X1647">
        <v>0.14000000000000001</v>
      </c>
      <c r="Y1647" t="s">
        <v>67</v>
      </c>
      <c r="Z1647">
        <v>-1</v>
      </c>
      <c r="AA1647" t="s">
        <v>65</v>
      </c>
      <c r="AB1647" t="s">
        <v>316</v>
      </c>
      <c r="AC1647">
        <v>-1.52</v>
      </c>
      <c r="AD1647">
        <v>2021</v>
      </c>
      <c r="AE1647">
        <v>27.7</v>
      </c>
      <c r="AF1647">
        <v>55</v>
      </c>
      <c r="AG1647" t="s">
        <v>93</v>
      </c>
      <c r="AH1647" t="s">
        <v>66</v>
      </c>
      <c r="AI1647">
        <v>1536</v>
      </c>
      <c r="AJ1647">
        <v>0.36</v>
      </c>
      <c r="AK1647" t="s">
        <v>109</v>
      </c>
      <c r="AL1647">
        <v>458122</v>
      </c>
      <c r="AM1647" t="s">
        <v>1690</v>
      </c>
      <c r="AN1647" t="s">
        <v>67</v>
      </c>
      <c r="AO1647" t="s">
        <v>123</v>
      </c>
      <c r="AP1647" t="s">
        <v>124</v>
      </c>
      <c r="AQ1647" t="s">
        <v>68</v>
      </c>
      <c r="AR1647" t="s">
        <v>93</v>
      </c>
      <c r="AS1647" t="s">
        <v>67</v>
      </c>
      <c r="AT1647" t="s">
        <v>146</v>
      </c>
      <c r="AU1647" t="s">
        <v>125</v>
      </c>
      <c r="AV1647" t="s">
        <v>67</v>
      </c>
      <c r="AW1647" t="s">
        <v>126</v>
      </c>
      <c r="AX1647" t="s">
        <v>389</v>
      </c>
      <c r="AY1647" t="s">
        <v>110</v>
      </c>
      <c r="AZ1647">
        <v>535</v>
      </c>
      <c r="BA1647" t="s">
        <v>67</v>
      </c>
      <c r="BB1647">
        <v>0</v>
      </c>
      <c r="BC1647">
        <v>0.28999999999999998</v>
      </c>
      <c r="BD1647">
        <v>2.6</v>
      </c>
      <c r="BE1647">
        <v>2.6</v>
      </c>
      <c r="BF1647" t="s">
        <v>303</v>
      </c>
      <c r="BG1647" t="s">
        <v>99</v>
      </c>
      <c r="BH1647" t="s">
        <v>1352</v>
      </c>
      <c r="BI1647" t="s">
        <v>67</v>
      </c>
      <c r="BJ1647" t="s">
        <v>147</v>
      </c>
      <c r="BK1647" t="s">
        <v>67</v>
      </c>
      <c r="BL1647" t="s">
        <v>179</v>
      </c>
      <c r="BM1647" t="s">
        <v>67</v>
      </c>
      <c r="BN1647">
        <v>3.75</v>
      </c>
      <c r="BO1647">
        <v>0.27</v>
      </c>
      <c r="BP1647">
        <v>1.1000000000000001</v>
      </c>
      <c r="BQ1647" t="s">
        <v>148</v>
      </c>
      <c r="BR1647" t="s">
        <v>967</v>
      </c>
      <c r="BS1647" t="s">
        <v>133</v>
      </c>
      <c r="BT1647" t="s">
        <v>98</v>
      </c>
      <c r="BU1647">
        <v>-1.25</v>
      </c>
      <c r="BV1647">
        <v>-1</v>
      </c>
    </row>
    <row r="1648" spans="1:74" x14ac:dyDescent="0.25">
      <c r="A1648" t="s">
        <v>170</v>
      </c>
      <c r="B1648" t="s">
        <v>171</v>
      </c>
      <c r="C1648" t="s">
        <v>165</v>
      </c>
      <c r="D1648">
        <v>0</v>
      </c>
      <c r="E1648">
        <v>0.12</v>
      </c>
      <c r="F1648" t="s">
        <v>67</v>
      </c>
      <c r="G1648" t="s">
        <v>73</v>
      </c>
      <c r="H1648">
        <v>199</v>
      </c>
      <c r="I1648">
        <v>1.1299999999999999</v>
      </c>
      <c r="J1648" t="s">
        <v>89</v>
      </c>
      <c r="K1648" t="s">
        <v>67</v>
      </c>
      <c r="L1648">
        <v>0</v>
      </c>
      <c r="M1648" t="s">
        <v>116</v>
      </c>
      <c r="N1648" t="s">
        <v>315</v>
      </c>
      <c r="O1648">
        <v>-1.35</v>
      </c>
      <c r="P1648">
        <v>-1.52</v>
      </c>
      <c r="Q1648">
        <v>-1.23</v>
      </c>
      <c r="R1648" t="s">
        <v>72</v>
      </c>
      <c r="S1648">
        <v>6.2</v>
      </c>
      <c r="T1648" t="s">
        <v>65</v>
      </c>
      <c r="U1648" t="s">
        <v>1689</v>
      </c>
      <c r="V1648" t="s">
        <v>144</v>
      </c>
      <c r="W1648" t="s">
        <v>170</v>
      </c>
      <c r="X1648">
        <v>0.14000000000000001</v>
      </c>
      <c r="Y1648" t="s">
        <v>67</v>
      </c>
      <c r="Z1648">
        <v>-1</v>
      </c>
      <c r="AA1648" t="s">
        <v>65</v>
      </c>
      <c r="AB1648" t="s">
        <v>316</v>
      </c>
      <c r="AC1648">
        <v>-1.52</v>
      </c>
      <c r="AD1648">
        <v>2021</v>
      </c>
      <c r="AE1648">
        <v>2.5</v>
      </c>
      <c r="AF1648">
        <v>5</v>
      </c>
      <c r="AG1648" t="s">
        <v>93</v>
      </c>
      <c r="AH1648" t="s">
        <v>66</v>
      </c>
      <c r="AI1648">
        <v>1536</v>
      </c>
      <c r="AJ1648">
        <v>0.36</v>
      </c>
      <c r="AK1648" t="s">
        <v>109</v>
      </c>
      <c r="AL1648">
        <v>459864</v>
      </c>
      <c r="AM1648" t="s">
        <v>1690</v>
      </c>
      <c r="AN1648" t="s">
        <v>67</v>
      </c>
      <c r="AO1648" t="s">
        <v>123</v>
      </c>
      <c r="AP1648" t="s">
        <v>124</v>
      </c>
      <c r="AQ1648" t="s">
        <v>68</v>
      </c>
      <c r="AR1648" t="s">
        <v>93</v>
      </c>
      <c r="AS1648" t="s">
        <v>67</v>
      </c>
      <c r="AT1648" t="s">
        <v>146</v>
      </c>
      <c r="AU1648" t="s">
        <v>125</v>
      </c>
      <c r="AV1648" t="s">
        <v>67</v>
      </c>
      <c r="AW1648" t="s">
        <v>126</v>
      </c>
      <c r="AX1648" t="s">
        <v>389</v>
      </c>
      <c r="AY1648" t="s">
        <v>110</v>
      </c>
      <c r="AZ1648">
        <v>535</v>
      </c>
      <c r="BA1648" t="s">
        <v>67</v>
      </c>
      <c r="BB1648">
        <v>0</v>
      </c>
      <c r="BC1648">
        <v>0.28999999999999998</v>
      </c>
      <c r="BD1648">
        <v>2.6</v>
      </c>
      <c r="BE1648">
        <v>2.6</v>
      </c>
      <c r="BF1648" t="s">
        <v>303</v>
      </c>
      <c r="BG1648" t="s">
        <v>99</v>
      </c>
      <c r="BH1648" t="s">
        <v>1352</v>
      </c>
      <c r="BI1648" t="s">
        <v>67</v>
      </c>
      <c r="BJ1648" t="s">
        <v>147</v>
      </c>
      <c r="BK1648" t="s">
        <v>67</v>
      </c>
      <c r="BL1648" t="s">
        <v>179</v>
      </c>
      <c r="BM1648" t="s">
        <v>67</v>
      </c>
      <c r="BN1648">
        <v>0.34</v>
      </c>
      <c r="BO1648">
        <v>0.27</v>
      </c>
      <c r="BP1648">
        <v>1.1000000000000001</v>
      </c>
      <c r="BQ1648" t="s">
        <v>148</v>
      </c>
      <c r="BR1648" t="s">
        <v>967</v>
      </c>
      <c r="BS1648" t="s">
        <v>133</v>
      </c>
      <c r="BT1648" t="s">
        <v>98</v>
      </c>
      <c r="BU1648">
        <v>-1.25</v>
      </c>
      <c r="BV1648">
        <v>-1</v>
      </c>
    </row>
    <row r="1649" spans="1:74" x14ac:dyDescent="0.25">
      <c r="A1649" t="s">
        <v>170</v>
      </c>
      <c r="B1649" t="s">
        <v>171</v>
      </c>
      <c r="C1649" t="s">
        <v>165</v>
      </c>
      <c r="D1649">
        <v>2</v>
      </c>
      <c r="E1649">
        <v>0.14000000000000001</v>
      </c>
      <c r="F1649" t="s">
        <v>67</v>
      </c>
      <c r="G1649" t="s">
        <v>73</v>
      </c>
      <c r="H1649">
        <v>199</v>
      </c>
      <c r="I1649">
        <v>1.1299999999999999</v>
      </c>
      <c r="J1649" t="s">
        <v>106</v>
      </c>
      <c r="K1649" t="s">
        <v>67</v>
      </c>
      <c r="L1649">
        <v>0</v>
      </c>
      <c r="M1649" t="s">
        <v>116</v>
      </c>
      <c r="N1649" t="s">
        <v>315</v>
      </c>
      <c r="O1649">
        <v>-1.4</v>
      </c>
      <c r="P1649">
        <v>-1.55</v>
      </c>
      <c r="Q1649">
        <v>-1.21</v>
      </c>
      <c r="R1649" t="s">
        <v>72</v>
      </c>
      <c r="S1649">
        <v>6.2</v>
      </c>
      <c r="T1649" t="s">
        <v>65</v>
      </c>
      <c r="U1649" t="s">
        <v>1691</v>
      </c>
      <c r="V1649" t="s">
        <v>108</v>
      </c>
      <c r="W1649" t="s">
        <v>170</v>
      </c>
      <c r="X1649">
        <v>0.16</v>
      </c>
      <c r="Y1649" t="s">
        <v>67</v>
      </c>
      <c r="Z1649">
        <v>-1.01</v>
      </c>
      <c r="AA1649" t="s">
        <v>65</v>
      </c>
      <c r="AB1649" t="s">
        <v>316</v>
      </c>
      <c r="AC1649">
        <v>-1.55</v>
      </c>
      <c r="AD1649">
        <v>2021</v>
      </c>
      <c r="AE1649">
        <v>179.7</v>
      </c>
      <c r="AF1649">
        <v>359</v>
      </c>
      <c r="AG1649" t="s">
        <v>93</v>
      </c>
      <c r="AH1649" t="s">
        <v>66</v>
      </c>
      <c r="AI1649">
        <v>1536</v>
      </c>
      <c r="AJ1649">
        <v>0.33</v>
      </c>
      <c r="AK1649" t="s">
        <v>109</v>
      </c>
      <c r="AL1649">
        <v>458120</v>
      </c>
      <c r="AM1649" t="s">
        <v>1692</v>
      </c>
      <c r="AN1649" t="s">
        <v>67</v>
      </c>
      <c r="AO1649" t="s">
        <v>123</v>
      </c>
      <c r="AP1649" t="s">
        <v>124</v>
      </c>
      <c r="AQ1649" t="s">
        <v>68</v>
      </c>
      <c r="AR1649" t="s">
        <v>93</v>
      </c>
      <c r="AS1649" t="s">
        <v>67</v>
      </c>
      <c r="AT1649" t="s">
        <v>146</v>
      </c>
      <c r="AU1649" t="s">
        <v>125</v>
      </c>
      <c r="AV1649" t="s">
        <v>67</v>
      </c>
      <c r="AW1649" t="s">
        <v>126</v>
      </c>
      <c r="AX1649" t="s">
        <v>236</v>
      </c>
      <c r="AY1649" t="s">
        <v>110</v>
      </c>
      <c r="AZ1649">
        <v>746</v>
      </c>
      <c r="BA1649" t="s">
        <v>67</v>
      </c>
      <c r="BB1649">
        <v>0</v>
      </c>
      <c r="BC1649">
        <v>0.34</v>
      </c>
      <c r="BD1649">
        <v>2.6</v>
      </c>
      <c r="BE1649">
        <v>2.6</v>
      </c>
      <c r="BF1649" t="s">
        <v>303</v>
      </c>
      <c r="BG1649" t="s">
        <v>241</v>
      </c>
      <c r="BH1649" t="s">
        <v>1352</v>
      </c>
      <c r="BI1649" t="s">
        <v>67</v>
      </c>
      <c r="BJ1649" t="s">
        <v>147</v>
      </c>
      <c r="BK1649" t="s">
        <v>67</v>
      </c>
      <c r="BL1649" t="s">
        <v>179</v>
      </c>
      <c r="BM1649" t="s">
        <v>67</v>
      </c>
      <c r="BN1649">
        <v>28.42</v>
      </c>
      <c r="BO1649">
        <v>0.3</v>
      </c>
      <c r="BP1649">
        <v>1.1000000000000001</v>
      </c>
      <c r="BQ1649" t="s">
        <v>148</v>
      </c>
      <c r="BR1649" t="s">
        <v>1693</v>
      </c>
      <c r="BS1649" t="s">
        <v>133</v>
      </c>
      <c r="BT1649" t="s">
        <v>98</v>
      </c>
      <c r="BU1649">
        <v>-1.25</v>
      </c>
      <c r="BV1649">
        <v>-1</v>
      </c>
    </row>
    <row r="1650" spans="1:74" x14ac:dyDescent="0.25">
      <c r="A1650" t="s">
        <v>170</v>
      </c>
      <c r="B1650" t="s">
        <v>171</v>
      </c>
      <c r="C1650" t="s">
        <v>165</v>
      </c>
      <c r="D1650">
        <v>4.5</v>
      </c>
      <c r="E1650">
        <v>0.23</v>
      </c>
      <c r="F1650" t="s">
        <v>67</v>
      </c>
      <c r="G1650" t="s">
        <v>73</v>
      </c>
      <c r="H1650">
        <v>199</v>
      </c>
      <c r="I1650">
        <v>1.1299999999999999</v>
      </c>
      <c r="J1650" t="s">
        <v>106</v>
      </c>
      <c r="K1650" t="s">
        <v>67</v>
      </c>
      <c r="L1650">
        <v>0</v>
      </c>
      <c r="M1650" t="s">
        <v>116</v>
      </c>
      <c r="N1650" t="s">
        <v>315</v>
      </c>
      <c r="O1650">
        <v>-1.4</v>
      </c>
      <c r="P1650">
        <v>-1.57</v>
      </c>
      <c r="Q1650">
        <v>-1.39</v>
      </c>
      <c r="R1650" t="s">
        <v>142</v>
      </c>
      <c r="S1650">
        <v>6.3</v>
      </c>
      <c r="T1650" t="s">
        <v>65</v>
      </c>
      <c r="U1650" t="s">
        <v>1694</v>
      </c>
      <c r="V1650" t="s">
        <v>108</v>
      </c>
      <c r="W1650" t="s">
        <v>170</v>
      </c>
      <c r="X1650">
        <v>0.26</v>
      </c>
      <c r="Y1650" t="s">
        <v>67</v>
      </c>
      <c r="Z1650">
        <v>-0.97</v>
      </c>
      <c r="AA1650" t="s">
        <v>65</v>
      </c>
      <c r="AB1650" t="s">
        <v>316</v>
      </c>
      <c r="AC1650">
        <v>-1.57</v>
      </c>
      <c r="AD1650">
        <v>2021</v>
      </c>
      <c r="AE1650">
        <v>214.9</v>
      </c>
      <c r="AF1650">
        <v>430</v>
      </c>
      <c r="AG1650" t="s">
        <v>93</v>
      </c>
      <c r="AH1650" t="s">
        <v>66</v>
      </c>
      <c r="AI1650">
        <v>1536</v>
      </c>
      <c r="AJ1650">
        <v>0.88</v>
      </c>
      <c r="AK1650" t="s">
        <v>109</v>
      </c>
      <c r="AL1650">
        <v>458124</v>
      </c>
      <c r="AM1650" t="s">
        <v>1695</v>
      </c>
      <c r="AN1650" t="s">
        <v>67</v>
      </c>
      <c r="AO1650" t="s">
        <v>123</v>
      </c>
      <c r="AP1650" t="s">
        <v>124</v>
      </c>
      <c r="AQ1650" t="s">
        <v>68</v>
      </c>
      <c r="AR1650" t="s">
        <v>93</v>
      </c>
      <c r="AS1650" t="s">
        <v>67</v>
      </c>
      <c r="AT1650" t="s">
        <v>146</v>
      </c>
      <c r="AU1650" t="s">
        <v>125</v>
      </c>
      <c r="AV1650" t="s">
        <v>67</v>
      </c>
      <c r="AW1650" t="s">
        <v>126</v>
      </c>
      <c r="AX1650" t="s">
        <v>432</v>
      </c>
      <c r="AY1650" t="s">
        <v>110</v>
      </c>
      <c r="AZ1650">
        <v>184</v>
      </c>
      <c r="BA1650" t="s">
        <v>67</v>
      </c>
      <c r="BB1650">
        <v>0</v>
      </c>
      <c r="BC1650">
        <v>0.18</v>
      </c>
      <c r="BD1650">
        <v>2.1</v>
      </c>
      <c r="BE1650">
        <v>2.1</v>
      </c>
      <c r="BF1650" t="s">
        <v>303</v>
      </c>
      <c r="BG1650" t="s">
        <v>99</v>
      </c>
      <c r="BH1650" t="s">
        <v>1352</v>
      </c>
      <c r="BI1650" t="s">
        <v>67</v>
      </c>
      <c r="BJ1650" t="s">
        <v>147</v>
      </c>
      <c r="BK1650" t="s">
        <v>67</v>
      </c>
      <c r="BL1650" t="s">
        <v>179</v>
      </c>
      <c r="BM1650" t="s">
        <v>67</v>
      </c>
      <c r="BN1650">
        <v>55.86</v>
      </c>
      <c r="BO1650">
        <v>0.32</v>
      </c>
      <c r="BP1650">
        <v>2.1</v>
      </c>
      <c r="BQ1650" t="s">
        <v>131</v>
      </c>
      <c r="BR1650" t="s">
        <v>1435</v>
      </c>
      <c r="BS1650" t="s">
        <v>133</v>
      </c>
      <c r="BT1650" t="s">
        <v>98</v>
      </c>
      <c r="BU1650">
        <v>-1.25</v>
      </c>
      <c r="BV1650">
        <v>-1</v>
      </c>
    </row>
    <row r="1651" spans="1:74" x14ac:dyDescent="0.25">
      <c r="A1651" t="s">
        <v>140</v>
      </c>
      <c r="B1651" t="s">
        <v>103</v>
      </c>
      <c r="C1651" t="s">
        <v>141</v>
      </c>
      <c r="D1651">
        <v>1.6</v>
      </c>
      <c r="E1651">
        <v>0.28000000000000003</v>
      </c>
      <c r="F1651" t="s">
        <v>67</v>
      </c>
      <c r="G1651" t="s">
        <v>73</v>
      </c>
      <c r="H1651">
        <v>199</v>
      </c>
      <c r="I1651">
        <v>1.1299999999999999</v>
      </c>
      <c r="J1651" t="s">
        <v>112</v>
      </c>
      <c r="K1651" t="s">
        <v>67</v>
      </c>
      <c r="L1651">
        <v>0</v>
      </c>
      <c r="M1651" t="s">
        <v>116</v>
      </c>
      <c r="N1651" t="s">
        <v>160</v>
      </c>
      <c r="O1651">
        <v>-1.4</v>
      </c>
      <c r="P1651">
        <v>-1.58</v>
      </c>
      <c r="Q1651">
        <v>-1.34</v>
      </c>
      <c r="R1651" t="s">
        <v>142</v>
      </c>
      <c r="S1651">
        <v>6.4</v>
      </c>
      <c r="T1651" t="s">
        <v>65</v>
      </c>
      <c r="U1651" t="s">
        <v>1696</v>
      </c>
      <c r="V1651" t="s">
        <v>144</v>
      </c>
      <c r="W1651" t="s">
        <v>140</v>
      </c>
      <c r="X1651">
        <v>0.32</v>
      </c>
      <c r="Y1651" t="s">
        <v>67</v>
      </c>
      <c r="Z1651">
        <v>-0.99</v>
      </c>
      <c r="AA1651" t="s">
        <v>65</v>
      </c>
      <c r="AB1651" t="s">
        <v>100</v>
      </c>
      <c r="AC1651">
        <v>-1.58</v>
      </c>
      <c r="AD1651">
        <v>2021</v>
      </c>
      <c r="AE1651">
        <v>74.3</v>
      </c>
      <c r="AF1651">
        <v>149</v>
      </c>
      <c r="AG1651" t="s">
        <v>93</v>
      </c>
      <c r="AH1651" t="s">
        <v>66</v>
      </c>
      <c r="AI1651">
        <v>1536</v>
      </c>
      <c r="AJ1651">
        <v>0.84</v>
      </c>
      <c r="AK1651" t="s">
        <v>109</v>
      </c>
      <c r="AL1651">
        <v>458123</v>
      </c>
      <c r="AM1651" t="s">
        <v>1697</v>
      </c>
      <c r="AN1651" t="s">
        <v>67</v>
      </c>
      <c r="AO1651" t="s">
        <v>123</v>
      </c>
      <c r="AP1651" t="s">
        <v>124</v>
      </c>
      <c r="AQ1651" t="s">
        <v>68</v>
      </c>
      <c r="AR1651" t="s">
        <v>93</v>
      </c>
      <c r="AS1651" t="s">
        <v>67</v>
      </c>
      <c r="AT1651" t="s">
        <v>146</v>
      </c>
      <c r="AU1651" t="s">
        <v>125</v>
      </c>
      <c r="AV1651" t="s">
        <v>67</v>
      </c>
      <c r="AW1651" t="s">
        <v>126</v>
      </c>
      <c r="AX1651" t="s">
        <v>432</v>
      </c>
      <c r="AY1651" t="s">
        <v>110</v>
      </c>
      <c r="AZ1651">
        <v>421</v>
      </c>
      <c r="BA1651" t="s">
        <v>67</v>
      </c>
      <c r="BB1651">
        <v>0</v>
      </c>
      <c r="BC1651">
        <v>0.24</v>
      </c>
      <c r="BD1651">
        <v>2.2000000000000002</v>
      </c>
      <c r="BE1651">
        <v>2.2000000000000002</v>
      </c>
      <c r="BF1651" t="s">
        <v>128</v>
      </c>
      <c r="BG1651" t="s">
        <v>128</v>
      </c>
      <c r="BH1651" t="s">
        <v>1352</v>
      </c>
      <c r="BI1651" t="s">
        <v>67</v>
      </c>
      <c r="BJ1651" t="s">
        <v>147</v>
      </c>
      <c r="BK1651" t="s">
        <v>67</v>
      </c>
      <c r="BL1651" t="s">
        <v>130</v>
      </c>
      <c r="BM1651" t="s">
        <v>67</v>
      </c>
      <c r="BN1651">
        <v>23.5</v>
      </c>
      <c r="BO1651">
        <v>0.33</v>
      </c>
      <c r="BP1651">
        <v>2.1</v>
      </c>
      <c r="BQ1651" t="s">
        <v>131</v>
      </c>
      <c r="BR1651" t="s">
        <v>1641</v>
      </c>
      <c r="BS1651" t="s">
        <v>133</v>
      </c>
      <c r="BT1651" t="s">
        <v>98</v>
      </c>
      <c r="BU1651">
        <v>-1.25</v>
      </c>
      <c r="BV1651">
        <v>-1</v>
      </c>
    </row>
    <row r="1652" spans="1:74" x14ac:dyDescent="0.25">
      <c r="A1652" t="s">
        <v>140</v>
      </c>
      <c r="B1652" t="s">
        <v>103</v>
      </c>
      <c r="C1652" t="s">
        <v>141</v>
      </c>
      <c r="D1652">
        <v>2.2999999999999998</v>
      </c>
      <c r="E1652">
        <v>0.28000000000000003</v>
      </c>
      <c r="F1652" t="s">
        <v>67</v>
      </c>
      <c r="G1652" t="s">
        <v>88</v>
      </c>
      <c r="H1652">
        <v>199</v>
      </c>
      <c r="I1652">
        <v>1.1299999999999999</v>
      </c>
      <c r="J1652" t="s">
        <v>106</v>
      </c>
      <c r="K1652" t="s">
        <v>67</v>
      </c>
      <c r="L1652">
        <v>0</v>
      </c>
      <c r="M1652" t="s">
        <v>116</v>
      </c>
      <c r="N1652" t="s">
        <v>107</v>
      </c>
      <c r="O1652">
        <v>-1.4</v>
      </c>
      <c r="P1652">
        <v>-1.58</v>
      </c>
      <c r="Q1652">
        <v>-1.34</v>
      </c>
      <c r="R1652" t="s">
        <v>142</v>
      </c>
      <c r="S1652">
        <v>6.4</v>
      </c>
      <c r="T1652" t="s">
        <v>65</v>
      </c>
      <c r="U1652" t="s">
        <v>1696</v>
      </c>
      <c r="V1652" t="s">
        <v>108</v>
      </c>
      <c r="W1652" t="s">
        <v>140</v>
      </c>
      <c r="X1652">
        <v>0.32</v>
      </c>
      <c r="Y1652" t="s">
        <v>67</v>
      </c>
      <c r="Z1652">
        <v>-0.99</v>
      </c>
      <c r="AA1652" t="s">
        <v>65</v>
      </c>
      <c r="AB1652" t="s">
        <v>92</v>
      </c>
      <c r="AC1652">
        <v>-1.58</v>
      </c>
      <c r="AD1652">
        <v>2021</v>
      </c>
      <c r="AE1652">
        <v>109</v>
      </c>
      <c r="AF1652">
        <v>218</v>
      </c>
      <c r="AG1652" t="s">
        <v>93</v>
      </c>
      <c r="AH1652" t="s">
        <v>66</v>
      </c>
      <c r="AI1652">
        <v>1536</v>
      </c>
      <c r="AJ1652">
        <v>0.84</v>
      </c>
      <c r="AK1652" t="s">
        <v>109</v>
      </c>
      <c r="AL1652">
        <v>458125</v>
      </c>
      <c r="AM1652" t="s">
        <v>1697</v>
      </c>
      <c r="AN1652" t="s">
        <v>67</v>
      </c>
      <c r="AO1652" t="s">
        <v>123</v>
      </c>
      <c r="AP1652" t="s">
        <v>124</v>
      </c>
      <c r="AQ1652" t="s">
        <v>68</v>
      </c>
      <c r="AR1652" t="s">
        <v>93</v>
      </c>
      <c r="AS1652" t="s">
        <v>67</v>
      </c>
      <c r="AT1652" t="s">
        <v>146</v>
      </c>
      <c r="AU1652" t="s">
        <v>125</v>
      </c>
      <c r="AV1652" t="s">
        <v>67</v>
      </c>
      <c r="AW1652" t="s">
        <v>126</v>
      </c>
      <c r="AX1652" t="s">
        <v>163</v>
      </c>
      <c r="AY1652" t="s">
        <v>110</v>
      </c>
      <c r="AZ1652">
        <v>421</v>
      </c>
      <c r="BA1652" t="s">
        <v>67</v>
      </c>
      <c r="BB1652">
        <v>0</v>
      </c>
      <c r="BC1652">
        <v>0.24</v>
      </c>
      <c r="BD1652">
        <v>2.2000000000000002</v>
      </c>
      <c r="BE1652">
        <v>2.2000000000000002</v>
      </c>
      <c r="BF1652" t="s">
        <v>128</v>
      </c>
      <c r="BG1652" t="s">
        <v>128</v>
      </c>
      <c r="BH1652" t="s">
        <v>1352</v>
      </c>
      <c r="BI1652" t="s">
        <v>67</v>
      </c>
      <c r="BJ1652" t="s">
        <v>147</v>
      </c>
      <c r="BK1652" t="s">
        <v>67</v>
      </c>
      <c r="BL1652" t="s">
        <v>130</v>
      </c>
      <c r="BM1652" t="s">
        <v>67</v>
      </c>
      <c r="BN1652">
        <v>34.47</v>
      </c>
      <c r="BO1652">
        <v>0.33</v>
      </c>
      <c r="BP1652">
        <v>2.1</v>
      </c>
      <c r="BQ1652" t="s">
        <v>131</v>
      </c>
      <c r="BR1652" t="s">
        <v>1641</v>
      </c>
      <c r="BS1652" t="s">
        <v>133</v>
      </c>
      <c r="BT1652" t="s">
        <v>98</v>
      </c>
      <c r="BU1652">
        <v>-1.25</v>
      </c>
      <c r="BV1652">
        <v>-1</v>
      </c>
    </row>
    <row r="1653" spans="1:74" x14ac:dyDescent="0.25">
      <c r="A1653" t="s">
        <v>140</v>
      </c>
      <c r="B1653" t="s">
        <v>103</v>
      </c>
      <c r="C1653" t="s">
        <v>141</v>
      </c>
      <c r="D1653">
        <v>3.9</v>
      </c>
      <c r="E1653">
        <v>0.27</v>
      </c>
      <c r="F1653" t="s">
        <v>67</v>
      </c>
      <c r="G1653" t="s">
        <v>88</v>
      </c>
      <c r="H1653">
        <v>199</v>
      </c>
      <c r="I1653">
        <v>1.1299999999999999</v>
      </c>
      <c r="J1653" t="s">
        <v>106</v>
      </c>
      <c r="K1653" t="s">
        <v>67</v>
      </c>
      <c r="L1653">
        <v>0</v>
      </c>
      <c r="M1653" t="s">
        <v>116</v>
      </c>
      <c r="N1653" t="s">
        <v>107</v>
      </c>
      <c r="O1653">
        <v>-1.4</v>
      </c>
      <c r="P1653">
        <v>-1.64</v>
      </c>
      <c r="Q1653">
        <v>-1.41</v>
      </c>
      <c r="R1653" t="s">
        <v>142</v>
      </c>
      <c r="S1653">
        <v>6.2</v>
      </c>
      <c r="T1653" t="s">
        <v>65</v>
      </c>
      <c r="U1653" t="s">
        <v>1696</v>
      </c>
      <c r="V1653" t="s">
        <v>108</v>
      </c>
      <c r="W1653" t="s">
        <v>140</v>
      </c>
      <c r="X1653">
        <v>0.31</v>
      </c>
      <c r="Y1653" t="s">
        <v>67</v>
      </c>
      <c r="Z1653">
        <v>-0.99</v>
      </c>
      <c r="AA1653" t="s">
        <v>65</v>
      </c>
      <c r="AB1653" t="s">
        <v>92</v>
      </c>
      <c r="AC1653">
        <v>-1.64</v>
      </c>
      <c r="AD1653">
        <v>2021</v>
      </c>
      <c r="AE1653">
        <v>207</v>
      </c>
      <c r="AF1653">
        <v>414</v>
      </c>
      <c r="AG1653" t="s">
        <v>93</v>
      </c>
      <c r="AH1653" t="s">
        <v>66</v>
      </c>
      <c r="AI1653">
        <v>1536</v>
      </c>
      <c r="AJ1653">
        <v>0.84</v>
      </c>
      <c r="AK1653" t="s">
        <v>109</v>
      </c>
      <c r="AL1653">
        <v>458126</v>
      </c>
      <c r="AM1653" t="s">
        <v>1697</v>
      </c>
      <c r="AN1653" t="s">
        <v>67</v>
      </c>
      <c r="AO1653" t="s">
        <v>123</v>
      </c>
      <c r="AP1653" t="s">
        <v>124</v>
      </c>
      <c r="AQ1653" t="s">
        <v>68</v>
      </c>
      <c r="AR1653" t="s">
        <v>93</v>
      </c>
      <c r="AS1653" t="s">
        <v>67</v>
      </c>
      <c r="AT1653" t="s">
        <v>146</v>
      </c>
      <c r="AU1653" t="s">
        <v>125</v>
      </c>
      <c r="AV1653" t="s">
        <v>67</v>
      </c>
      <c r="AW1653" t="s">
        <v>126</v>
      </c>
      <c r="AX1653" t="s">
        <v>163</v>
      </c>
      <c r="AY1653" t="s">
        <v>110</v>
      </c>
      <c r="AZ1653">
        <v>422</v>
      </c>
      <c r="BA1653" t="s">
        <v>67</v>
      </c>
      <c r="BB1653">
        <v>0</v>
      </c>
      <c r="BC1653">
        <v>0.23</v>
      </c>
      <c r="BD1653">
        <v>2.2000000000000002</v>
      </c>
      <c r="BE1653">
        <v>2.2000000000000002</v>
      </c>
      <c r="BF1653" t="s">
        <v>128</v>
      </c>
      <c r="BG1653" t="s">
        <v>128</v>
      </c>
      <c r="BH1653" t="s">
        <v>1352</v>
      </c>
      <c r="BI1653" t="s">
        <v>67</v>
      </c>
      <c r="BJ1653" t="s">
        <v>147</v>
      </c>
      <c r="BK1653" t="s">
        <v>67</v>
      </c>
      <c r="BL1653" t="s">
        <v>130</v>
      </c>
      <c r="BM1653" t="s">
        <v>67</v>
      </c>
      <c r="BN1653">
        <v>63.17</v>
      </c>
      <c r="BO1653">
        <v>0.39</v>
      </c>
      <c r="BP1653">
        <v>1.9</v>
      </c>
      <c r="BQ1653" t="s">
        <v>148</v>
      </c>
      <c r="BR1653" t="s">
        <v>1698</v>
      </c>
      <c r="BS1653" t="s">
        <v>133</v>
      </c>
      <c r="BT1653" t="s">
        <v>98</v>
      </c>
      <c r="BU1653">
        <v>-1.25</v>
      </c>
      <c r="BV1653">
        <v>-1</v>
      </c>
    </row>
    <row r="1654" spans="1:74" x14ac:dyDescent="0.25">
      <c r="A1654" t="s">
        <v>140</v>
      </c>
      <c r="B1654" t="s">
        <v>103</v>
      </c>
      <c r="C1654" t="s">
        <v>141</v>
      </c>
      <c r="D1654">
        <v>3.7</v>
      </c>
      <c r="E1654">
        <v>0.17</v>
      </c>
      <c r="F1654" t="s">
        <v>67</v>
      </c>
      <c r="G1654" t="s">
        <v>88</v>
      </c>
      <c r="H1654">
        <v>199</v>
      </c>
      <c r="I1654">
        <v>1.1299999999999999</v>
      </c>
      <c r="J1654" t="s">
        <v>106</v>
      </c>
      <c r="K1654" t="s">
        <v>67</v>
      </c>
      <c r="L1654">
        <v>0</v>
      </c>
      <c r="M1654" t="s">
        <v>116</v>
      </c>
      <c r="N1654" t="s">
        <v>107</v>
      </c>
      <c r="O1654">
        <v>-1.4</v>
      </c>
      <c r="P1654">
        <v>-1.57</v>
      </c>
      <c r="Q1654">
        <v>-1.38</v>
      </c>
      <c r="R1654" t="s">
        <v>142</v>
      </c>
      <c r="S1654">
        <v>5.9</v>
      </c>
      <c r="T1654" t="s">
        <v>65</v>
      </c>
      <c r="U1654" t="s">
        <v>1696</v>
      </c>
      <c r="V1654" t="s">
        <v>108</v>
      </c>
      <c r="W1654" t="s">
        <v>140</v>
      </c>
      <c r="X1654">
        <v>0.19</v>
      </c>
      <c r="Y1654" t="s">
        <v>67</v>
      </c>
      <c r="Z1654">
        <v>-0.98</v>
      </c>
      <c r="AA1654" t="s">
        <v>65</v>
      </c>
      <c r="AB1654" t="s">
        <v>92</v>
      </c>
      <c r="AC1654">
        <v>-1.57</v>
      </c>
      <c r="AD1654">
        <v>2021</v>
      </c>
      <c r="AE1654">
        <v>232.4</v>
      </c>
      <c r="AF1654">
        <v>465</v>
      </c>
      <c r="AG1654" t="s">
        <v>93</v>
      </c>
      <c r="AH1654" t="s">
        <v>66</v>
      </c>
      <c r="AI1654">
        <v>1536</v>
      </c>
      <c r="AJ1654">
        <v>0.57999999999999996</v>
      </c>
      <c r="AK1654" t="s">
        <v>109</v>
      </c>
      <c r="AL1654">
        <v>458127</v>
      </c>
      <c r="AM1654" t="s">
        <v>1697</v>
      </c>
      <c r="AN1654" t="s">
        <v>67</v>
      </c>
      <c r="AO1654" t="s">
        <v>123</v>
      </c>
      <c r="AP1654" t="s">
        <v>124</v>
      </c>
      <c r="AQ1654" t="s">
        <v>68</v>
      </c>
      <c r="AR1654" t="s">
        <v>93</v>
      </c>
      <c r="AS1654" t="s">
        <v>67</v>
      </c>
      <c r="AT1654" t="s">
        <v>146</v>
      </c>
      <c r="AU1654" t="s">
        <v>125</v>
      </c>
      <c r="AV1654" t="s">
        <v>67</v>
      </c>
      <c r="AW1654" t="s">
        <v>126</v>
      </c>
      <c r="AX1654" t="s">
        <v>163</v>
      </c>
      <c r="AY1654" t="s">
        <v>110</v>
      </c>
      <c r="AZ1654">
        <v>432</v>
      </c>
      <c r="BA1654" t="s">
        <v>67</v>
      </c>
      <c r="BB1654">
        <v>0</v>
      </c>
      <c r="BC1654">
        <v>0.19</v>
      </c>
      <c r="BD1654">
        <v>2.2000000000000002</v>
      </c>
      <c r="BE1654">
        <v>2.2000000000000002</v>
      </c>
      <c r="BF1654" t="s">
        <v>128</v>
      </c>
      <c r="BG1654" t="s">
        <v>128</v>
      </c>
      <c r="BH1654" t="s">
        <v>1352</v>
      </c>
      <c r="BI1654" t="s">
        <v>67</v>
      </c>
      <c r="BJ1654" t="s">
        <v>147</v>
      </c>
      <c r="BK1654" t="s">
        <v>67</v>
      </c>
      <c r="BL1654" t="s">
        <v>130</v>
      </c>
      <c r="BM1654" t="s">
        <v>67</v>
      </c>
      <c r="BN1654">
        <v>44.64</v>
      </c>
      <c r="BO1654">
        <v>0.32</v>
      </c>
      <c r="BP1654">
        <v>1.6</v>
      </c>
      <c r="BQ1654" t="s">
        <v>148</v>
      </c>
      <c r="BR1654" t="s">
        <v>1698</v>
      </c>
      <c r="BS1654" t="s">
        <v>133</v>
      </c>
      <c r="BT1654" t="s">
        <v>98</v>
      </c>
      <c r="BU1654">
        <v>-1.25</v>
      </c>
      <c r="BV1654">
        <v>-1</v>
      </c>
    </row>
    <row r="1655" spans="1:74" x14ac:dyDescent="0.25">
      <c r="A1655" t="s">
        <v>140</v>
      </c>
      <c r="B1655" t="s">
        <v>103</v>
      </c>
      <c r="C1655" t="s">
        <v>141</v>
      </c>
      <c r="D1655">
        <v>0.4</v>
      </c>
      <c r="E1655">
        <v>0.27</v>
      </c>
      <c r="F1655" t="s">
        <v>67</v>
      </c>
      <c r="G1655" t="s">
        <v>88</v>
      </c>
      <c r="H1655">
        <v>199</v>
      </c>
      <c r="I1655">
        <v>1.1299999999999999</v>
      </c>
      <c r="J1655" t="s">
        <v>106</v>
      </c>
      <c r="K1655" t="s">
        <v>67</v>
      </c>
      <c r="L1655">
        <v>0</v>
      </c>
      <c r="M1655" t="s">
        <v>116</v>
      </c>
      <c r="N1655" t="s">
        <v>107</v>
      </c>
      <c r="O1655">
        <v>-1.4</v>
      </c>
      <c r="P1655">
        <v>-1.64</v>
      </c>
      <c r="Q1655">
        <v>-1.41</v>
      </c>
      <c r="R1655" t="s">
        <v>142</v>
      </c>
      <c r="S1655">
        <v>6.2</v>
      </c>
      <c r="T1655" t="s">
        <v>65</v>
      </c>
      <c r="U1655" t="s">
        <v>1696</v>
      </c>
      <c r="V1655" t="s">
        <v>108</v>
      </c>
      <c r="W1655" t="s">
        <v>140</v>
      </c>
      <c r="X1655">
        <v>0.31</v>
      </c>
      <c r="Y1655" t="s">
        <v>67</v>
      </c>
      <c r="Z1655">
        <v>-0.99</v>
      </c>
      <c r="AA1655" t="s">
        <v>65</v>
      </c>
      <c r="AB1655" t="s">
        <v>92</v>
      </c>
      <c r="AC1655">
        <v>-1.64</v>
      </c>
      <c r="AD1655">
        <v>2021</v>
      </c>
      <c r="AE1655">
        <v>20.7</v>
      </c>
      <c r="AF1655">
        <v>41</v>
      </c>
      <c r="AG1655" t="s">
        <v>93</v>
      </c>
      <c r="AH1655" t="s">
        <v>66</v>
      </c>
      <c r="AI1655">
        <v>1536</v>
      </c>
      <c r="AJ1655">
        <v>0.84</v>
      </c>
      <c r="AK1655" t="s">
        <v>109</v>
      </c>
      <c r="AL1655">
        <v>459865</v>
      </c>
      <c r="AM1655" t="s">
        <v>1697</v>
      </c>
      <c r="AN1655" t="s">
        <v>67</v>
      </c>
      <c r="AO1655" t="s">
        <v>123</v>
      </c>
      <c r="AP1655" t="s">
        <v>124</v>
      </c>
      <c r="AQ1655" t="s">
        <v>68</v>
      </c>
      <c r="AR1655" t="s">
        <v>93</v>
      </c>
      <c r="AS1655" t="s">
        <v>67</v>
      </c>
      <c r="AT1655" t="s">
        <v>146</v>
      </c>
      <c r="AU1655" t="s">
        <v>125</v>
      </c>
      <c r="AV1655" t="s">
        <v>67</v>
      </c>
      <c r="AW1655" t="s">
        <v>126</v>
      </c>
      <c r="AX1655" t="s">
        <v>163</v>
      </c>
      <c r="AY1655" t="s">
        <v>110</v>
      </c>
      <c r="AZ1655">
        <v>422</v>
      </c>
      <c r="BA1655" t="s">
        <v>67</v>
      </c>
      <c r="BB1655">
        <v>0</v>
      </c>
      <c r="BC1655">
        <v>0.23</v>
      </c>
      <c r="BD1655">
        <v>2.2000000000000002</v>
      </c>
      <c r="BE1655">
        <v>2.2000000000000002</v>
      </c>
      <c r="BF1655" t="s">
        <v>128</v>
      </c>
      <c r="BG1655" t="s">
        <v>128</v>
      </c>
      <c r="BH1655" t="s">
        <v>1352</v>
      </c>
      <c r="BI1655" t="s">
        <v>67</v>
      </c>
      <c r="BJ1655" t="s">
        <v>147</v>
      </c>
      <c r="BK1655" t="s">
        <v>67</v>
      </c>
      <c r="BL1655" t="s">
        <v>130</v>
      </c>
      <c r="BM1655" t="s">
        <v>67</v>
      </c>
      <c r="BN1655">
        <v>6.32</v>
      </c>
      <c r="BO1655">
        <v>0.39</v>
      </c>
      <c r="BP1655">
        <v>1.9</v>
      </c>
      <c r="BQ1655" t="s">
        <v>148</v>
      </c>
      <c r="BR1655" t="s">
        <v>1641</v>
      </c>
      <c r="BS1655" t="s">
        <v>133</v>
      </c>
      <c r="BT1655" t="s">
        <v>98</v>
      </c>
      <c r="BU1655">
        <v>-1.25</v>
      </c>
      <c r="BV1655">
        <v>-1</v>
      </c>
    </row>
    <row r="1656" spans="1:74" x14ac:dyDescent="0.25">
      <c r="A1656" t="s">
        <v>140</v>
      </c>
      <c r="B1656" t="s">
        <v>103</v>
      </c>
      <c r="C1656" t="s">
        <v>141</v>
      </c>
      <c r="D1656">
        <v>2.6</v>
      </c>
      <c r="E1656">
        <v>0.35</v>
      </c>
      <c r="F1656" t="s">
        <v>67</v>
      </c>
      <c r="G1656" t="s">
        <v>88</v>
      </c>
      <c r="H1656">
        <v>199</v>
      </c>
      <c r="I1656">
        <v>1.1299999999999999</v>
      </c>
      <c r="J1656" t="s">
        <v>106</v>
      </c>
      <c r="K1656" t="s">
        <v>67</v>
      </c>
      <c r="L1656">
        <v>0</v>
      </c>
      <c r="M1656" t="s">
        <v>116</v>
      </c>
      <c r="N1656" t="s">
        <v>107</v>
      </c>
      <c r="O1656">
        <v>-1.4</v>
      </c>
      <c r="P1656">
        <v>-1.66</v>
      </c>
      <c r="Q1656">
        <v>-1.37</v>
      </c>
      <c r="R1656" t="s">
        <v>142</v>
      </c>
      <c r="S1656">
        <v>5.6</v>
      </c>
      <c r="T1656" t="s">
        <v>65</v>
      </c>
      <c r="U1656" t="s">
        <v>1699</v>
      </c>
      <c r="V1656" t="s">
        <v>108</v>
      </c>
      <c r="W1656" t="s">
        <v>140</v>
      </c>
      <c r="X1656">
        <v>0.4</v>
      </c>
      <c r="Y1656" t="s">
        <v>67</v>
      </c>
      <c r="Z1656">
        <v>-0.96</v>
      </c>
      <c r="AA1656" t="s">
        <v>65</v>
      </c>
      <c r="AB1656" t="s">
        <v>92</v>
      </c>
      <c r="AC1656">
        <v>-1.66</v>
      </c>
      <c r="AD1656">
        <v>2021</v>
      </c>
      <c r="AE1656">
        <v>124.7</v>
      </c>
      <c r="AF1656">
        <v>249</v>
      </c>
      <c r="AG1656" t="s">
        <v>93</v>
      </c>
      <c r="AH1656" t="s">
        <v>66</v>
      </c>
      <c r="AI1656">
        <v>1536</v>
      </c>
      <c r="AJ1656">
        <v>0.98</v>
      </c>
      <c r="AK1656" t="s">
        <v>109</v>
      </c>
      <c r="AL1656">
        <v>458133</v>
      </c>
      <c r="AM1656" t="s">
        <v>1700</v>
      </c>
      <c r="AN1656" t="s">
        <v>67</v>
      </c>
      <c r="AO1656" t="s">
        <v>123</v>
      </c>
      <c r="AP1656" t="s">
        <v>124</v>
      </c>
      <c r="AQ1656" t="s">
        <v>68</v>
      </c>
      <c r="AR1656" t="s">
        <v>93</v>
      </c>
      <c r="AS1656" t="s">
        <v>67</v>
      </c>
      <c r="AT1656" t="s">
        <v>146</v>
      </c>
      <c r="AU1656" t="s">
        <v>125</v>
      </c>
      <c r="AV1656" t="s">
        <v>67</v>
      </c>
      <c r="AW1656" t="s">
        <v>126</v>
      </c>
      <c r="AX1656" t="s">
        <v>273</v>
      </c>
      <c r="AY1656" t="s">
        <v>110</v>
      </c>
      <c r="AZ1656">
        <v>758</v>
      </c>
      <c r="BA1656" t="s">
        <v>67</v>
      </c>
      <c r="BB1656">
        <v>0</v>
      </c>
      <c r="BC1656">
        <v>0.28999999999999998</v>
      </c>
      <c r="BD1656">
        <v>1.8</v>
      </c>
      <c r="BE1656">
        <v>1.8</v>
      </c>
      <c r="BF1656" t="s">
        <v>128</v>
      </c>
      <c r="BG1656" t="s">
        <v>128</v>
      </c>
      <c r="BH1656" t="s">
        <v>1352</v>
      </c>
      <c r="BI1656" t="s">
        <v>67</v>
      </c>
      <c r="BJ1656" t="s">
        <v>147</v>
      </c>
      <c r="BK1656" t="s">
        <v>67</v>
      </c>
      <c r="BL1656" t="s">
        <v>130</v>
      </c>
      <c r="BM1656" t="s">
        <v>67</v>
      </c>
      <c r="BN1656">
        <v>49.34</v>
      </c>
      <c r="BO1656">
        <v>0.41</v>
      </c>
      <c r="BP1656">
        <v>2.1</v>
      </c>
      <c r="BQ1656" t="s">
        <v>131</v>
      </c>
      <c r="BR1656" t="s">
        <v>1409</v>
      </c>
      <c r="BS1656" t="s">
        <v>133</v>
      </c>
      <c r="BT1656" t="s">
        <v>98</v>
      </c>
      <c r="BU1656">
        <v>-1.25</v>
      </c>
      <c r="BV1656">
        <v>-1</v>
      </c>
    </row>
    <row r="1657" spans="1:74" x14ac:dyDescent="0.25">
      <c r="A1657" t="s">
        <v>140</v>
      </c>
      <c r="B1657" t="s">
        <v>103</v>
      </c>
      <c r="C1657" t="s">
        <v>141</v>
      </c>
      <c r="D1657">
        <v>2</v>
      </c>
      <c r="E1657">
        <v>0.37</v>
      </c>
      <c r="F1657" t="s">
        <v>67</v>
      </c>
      <c r="G1657" t="s">
        <v>88</v>
      </c>
      <c r="H1657">
        <v>199</v>
      </c>
      <c r="I1657">
        <v>1.1299999999999999</v>
      </c>
      <c r="J1657" t="s">
        <v>106</v>
      </c>
      <c r="K1657" t="s">
        <v>67</v>
      </c>
      <c r="L1657">
        <v>0</v>
      </c>
      <c r="M1657" t="s">
        <v>116</v>
      </c>
      <c r="N1657" t="s">
        <v>107</v>
      </c>
      <c r="O1657">
        <v>-1.4</v>
      </c>
      <c r="P1657">
        <v>-1.78</v>
      </c>
      <c r="Q1657">
        <v>-1.49</v>
      </c>
      <c r="R1657" t="s">
        <v>142</v>
      </c>
      <c r="S1657">
        <v>5.5</v>
      </c>
      <c r="T1657" t="s">
        <v>65</v>
      </c>
      <c r="U1657" t="s">
        <v>1699</v>
      </c>
      <c r="V1657" t="s">
        <v>108</v>
      </c>
      <c r="W1657" t="s">
        <v>140</v>
      </c>
      <c r="X1657">
        <v>0.42</v>
      </c>
      <c r="Y1657" t="s">
        <v>67</v>
      </c>
      <c r="Z1657">
        <v>-0.93</v>
      </c>
      <c r="AA1657" t="s">
        <v>65</v>
      </c>
      <c r="AB1657" t="s">
        <v>92</v>
      </c>
      <c r="AC1657">
        <v>-1.78</v>
      </c>
      <c r="AD1657">
        <v>2021</v>
      </c>
      <c r="AE1657">
        <v>99.8</v>
      </c>
      <c r="AF1657">
        <v>200</v>
      </c>
      <c r="AG1657" t="s">
        <v>93</v>
      </c>
      <c r="AH1657" t="s">
        <v>66</v>
      </c>
      <c r="AI1657">
        <v>1536</v>
      </c>
      <c r="AJ1657">
        <v>1.1299999999999999</v>
      </c>
      <c r="AK1657" t="s">
        <v>109</v>
      </c>
      <c r="AL1657">
        <v>458134</v>
      </c>
      <c r="AM1657" t="s">
        <v>1700</v>
      </c>
      <c r="AN1657" t="s">
        <v>67</v>
      </c>
      <c r="AO1657" t="s">
        <v>123</v>
      </c>
      <c r="AP1657" t="s">
        <v>124</v>
      </c>
      <c r="AQ1657" t="s">
        <v>68</v>
      </c>
      <c r="AR1657" t="s">
        <v>93</v>
      </c>
      <c r="AS1657" t="s">
        <v>67</v>
      </c>
      <c r="AT1657" t="s">
        <v>146</v>
      </c>
      <c r="AU1657" t="s">
        <v>125</v>
      </c>
      <c r="AV1657" t="s">
        <v>67</v>
      </c>
      <c r="AW1657" t="s">
        <v>126</v>
      </c>
      <c r="AX1657" t="s">
        <v>273</v>
      </c>
      <c r="AY1657" t="s">
        <v>110</v>
      </c>
      <c r="AZ1657">
        <v>759</v>
      </c>
      <c r="BA1657" t="s">
        <v>67</v>
      </c>
      <c r="BB1657">
        <v>0</v>
      </c>
      <c r="BC1657">
        <v>0.28999999999999998</v>
      </c>
      <c r="BD1657">
        <v>1.8</v>
      </c>
      <c r="BE1657">
        <v>1.8</v>
      </c>
      <c r="BF1657" t="s">
        <v>128</v>
      </c>
      <c r="BG1657" t="s">
        <v>128</v>
      </c>
      <c r="BH1657" t="s">
        <v>1352</v>
      </c>
      <c r="BI1657" t="s">
        <v>67</v>
      </c>
      <c r="BJ1657" t="s">
        <v>147</v>
      </c>
      <c r="BK1657" t="s">
        <v>67</v>
      </c>
      <c r="BL1657" t="s">
        <v>130</v>
      </c>
      <c r="BM1657" t="s">
        <v>67</v>
      </c>
      <c r="BN1657">
        <v>41.74</v>
      </c>
      <c r="BO1657">
        <v>0.53</v>
      </c>
      <c r="BP1657">
        <v>2</v>
      </c>
      <c r="BQ1657" t="s">
        <v>131</v>
      </c>
      <c r="BR1657" t="s">
        <v>1409</v>
      </c>
      <c r="BS1657" t="s">
        <v>133</v>
      </c>
      <c r="BT1657" t="s">
        <v>98</v>
      </c>
      <c r="BU1657">
        <v>-1.25</v>
      </c>
      <c r="BV1657">
        <v>-1</v>
      </c>
    </row>
    <row r="1658" spans="1:74" x14ac:dyDescent="0.25">
      <c r="A1658" t="s">
        <v>170</v>
      </c>
      <c r="B1658" t="s">
        <v>171</v>
      </c>
      <c r="C1658" t="s">
        <v>165</v>
      </c>
      <c r="D1658">
        <v>2.1</v>
      </c>
      <c r="E1658">
        <v>0.24</v>
      </c>
      <c r="F1658" t="s">
        <v>67</v>
      </c>
      <c r="G1658" t="s">
        <v>111</v>
      </c>
      <c r="H1658">
        <v>199</v>
      </c>
      <c r="I1658">
        <v>1.1299999999999999</v>
      </c>
      <c r="J1658" t="s">
        <v>106</v>
      </c>
      <c r="K1658" t="s">
        <v>67</v>
      </c>
      <c r="L1658">
        <v>0</v>
      </c>
      <c r="M1658" t="s">
        <v>116</v>
      </c>
      <c r="N1658" t="s">
        <v>107</v>
      </c>
      <c r="O1658">
        <v>-1.4</v>
      </c>
      <c r="P1658">
        <v>-1.61</v>
      </c>
      <c r="Q1658">
        <v>-1.31</v>
      </c>
      <c r="R1658" t="s">
        <v>142</v>
      </c>
      <c r="S1658">
        <v>5.7</v>
      </c>
      <c r="T1658" t="s">
        <v>65</v>
      </c>
      <c r="U1658" t="s">
        <v>1701</v>
      </c>
      <c r="V1658" t="s">
        <v>108</v>
      </c>
      <c r="W1658" t="s">
        <v>170</v>
      </c>
      <c r="X1658">
        <v>0.27</v>
      </c>
      <c r="Y1658" t="s">
        <v>67</v>
      </c>
      <c r="Z1658">
        <v>-0.97</v>
      </c>
      <c r="AA1658" t="s">
        <v>65</v>
      </c>
      <c r="AB1658" t="s">
        <v>92</v>
      </c>
      <c r="AC1658">
        <v>-1.61</v>
      </c>
      <c r="AD1658">
        <v>2021</v>
      </c>
      <c r="AE1658">
        <v>132</v>
      </c>
      <c r="AF1658">
        <v>264</v>
      </c>
      <c r="AG1658" t="s">
        <v>93</v>
      </c>
      <c r="AH1658" t="s">
        <v>66</v>
      </c>
      <c r="AI1658">
        <v>1536</v>
      </c>
      <c r="AJ1658">
        <v>0.65</v>
      </c>
      <c r="AK1658" t="s">
        <v>109</v>
      </c>
      <c r="AL1658">
        <v>458128</v>
      </c>
      <c r="AM1658" t="s">
        <v>1614</v>
      </c>
      <c r="AN1658" t="s">
        <v>67</v>
      </c>
      <c r="AO1658" t="s">
        <v>123</v>
      </c>
      <c r="AP1658" t="s">
        <v>124</v>
      </c>
      <c r="AQ1658" t="s">
        <v>68</v>
      </c>
      <c r="AR1658" t="s">
        <v>93</v>
      </c>
      <c r="AS1658" t="s">
        <v>67</v>
      </c>
      <c r="AT1658" t="s">
        <v>146</v>
      </c>
      <c r="AU1658" t="s">
        <v>125</v>
      </c>
      <c r="AV1658" t="s">
        <v>67</v>
      </c>
      <c r="AW1658" t="s">
        <v>126</v>
      </c>
      <c r="AX1658" t="s">
        <v>297</v>
      </c>
      <c r="AY1658" t="s">
        <v>110</v>
      </c>
      <c r="AZ1658">
        <v>496</v>
      </c>
      <c r="BA1658" t="s">
        <v>67</v>
      </c>
      <c r="BB1658">
        <v>0</v>
      </c>
      <c r="BC1658">
        <v>0.3</v>
      </c>
      <c r="BD1658">
        <v>2.1</v>
      </c>
      <c r="BE1658">
        <v>2.1</v>
      </c>
      <c r="BF1658" t="s">
        <v>70</v>
      </c>
      <c r="BG1658" t="s">
        <v>99</v>
      </c>
      <c r="BH1658" t="s">
        <v>1352</v>
      </c>
      <c r="BI1658" t="s">
        <v>67</v>
      </c>
      <c r="BJ1658" t="s">
        <v>147</v>
      </c>
      <c r="BK1658" t="s">
        <v>67</v>
      </c>
      <c r="BL1658" t="s">
        <v>97</v>
      </c>
      <c r="BM1658" t="s">
        <v>67</v>
      </c>
      <c r="BN1658">
        <v>35.799999999999997</v>
      </c>
      <c r="BO1658">
        <v>0.36</v>
      </c>
      <c r="BP1658">
        <v>1.6</v>
      </c>
      <c r="BQ1658" t="s">
        <v>148</v>
      </c>
      <c r="BR1658" t="s">
        <v>247</v>
      </c>
      <c r="BS1658" t="s">
        <v>133</v>
      </c>
      <c r="BT1658" t="s">
        <v>98</v>
      </c>
      <c r="BU1658">
        <v>-1.25</v>
      </c>
      <c r="BV1658">
        <v>-1</v>
      </c>
    </row>
    <row r="1659" spans="1:74" x14ac:dyDescent="0.25">
      <c r="A1659" t="s">
        <v>170</v>
      </c>
      <c r="B1659" t="s">
        <v>171</v>
      </c>
      <c r="C1659" t="s">
        <v>165</v>
      </c>
      <c r="D1659">
        <v>2.9</v>
      </c>
      <c r="E1659">
        <v>0.16</v>
      </c>
      <c r="F1659" t="s">
        <v>67</v>
      </c>
      <c r="G1659" t="s">
        <v>111</v>
      </c>
      <c r="H1659">
        <v>199</v>
      </c>
      <c r="I1659">
        <v>1.1299999999999999</v>
      </c>
      <c r="J1659" t="s">
        <v>106</v>
      </c>
      <c r="K1659" t="s">
        <v>67</v>
      </c>
      <c r="L1659">
        <v>0</v>
      </c>
      <c r="M1659" t="s">
        <v>116</v>
      </c>
      <c r="N1659" t="s">
        <v>107</v>
      </c>
      <c r="O1659">
        <v>-1.4</v>
      </c>
      <c r="P1659">
        <v>-1.56</v>
      </c>
      <c r="Q1659">
        <v>-1.35</v>
      </c>
      <c r="R1659" t="s">
        <v>142</v>
      </c>
      <c r="S1659">
        <v>5.7</v>
      </c>
      <c r="T1659" t="s">
        <v>65</v>
      </c>
      <c r="U1659" t="s">
        <v>1701</v>
      </c>
      <c r="V1659" t="s">
        <v>108</v>
      </c>
      <c r="W1659" t="s">
        <v>170</v>
      </c>
      <c r="X1659">
        <v>0.18</v>
      </c>
      <c r="Y1659" t="s">
        <v>67</v>
      </c>
      <c r="Z1659">
        <v>-0.97</v>
      </c>
      <c r="AA1659" t="s">
        <v>65</v>
      </c>
      <c r="AB1659" t="s">
        <v>92</v>
      </c>
      <c r="AC1659">
        <v>-1.56</v>
      </c>
      <c r="AD1659">
        <v>2021</v>
      </c>
      <c r="AE1659">
        <v>181</v>
      </c>
      <c r="AF1659">
        <v>362</v>
      </c>
      <c r="AG1659" t="s">
        <v>93</v>
      </c>
      <c r="AH1659" t="s">
        <v>66</v>
      </c>
      <c r="AI1659">
        <v>1536</v>
      </c>
      <c r="AJ1659">
        <v>0.6</v>
      </c>
      <c r="AK1659" t="s">
        <v>109</v>
      </c>
      <c r="AL1659">
        <v>458129</v>
      </c>
      <c r="AM1659" t="s">
        <v>1614</v>
      </c>
      <c r="AN1659" t="s">
        <v>67</v>
      </c>
      <c r="AO1659" t="s">
        <v>123</v>
      </c>
      <c r="AP1659" t="s">
        <v>124</v>
      </c>
      <c r="AQ1659" t="s">
        <v>68</v>
      </c>
      <c r="AR1659" t="s">
        <v>93</v>
      </c>
      <c r="AS1659" t="s">
        <v>67</v>
      </c>
      <c r="AT1659" t="s">
        <v>146</v>
      </c>
      <c r="AU1659" t="s">
        <v>125</v>
      </c>
      <c r="AV1659" t="s">
        <v>67</v>
      </c>
      <c r="AW1659" t="s">
        <v>126</v>
      </c>
      <c r="AX1659" t="s">
        <v>297</v>
      </c>
      <c r="AY1659" t="s">
        <v>110</v>
      </c>
      <c r="AZ1659">
        <v>497</v>
      </c>
      <c r="BA1659" t="s">
        <v>67</v>
      </c>
      <c r="BB1659">
        <v>0</v>
      </c>
      <c r="BC1659">
        <v>0.21</v>
      </c>
      <c r="BD1659">
        <v>2.1</v>
      </c>
      <c r="BE1659">
        <v>2.1</v>
      </c>
      <c r="BF1659" t="s">
        <v>70</v>
      </c>
      <c r="BG1659" t="s">
        <v>99</v>
      </c>
      <c r="BH1659" t="s">
        <v>1352</v>
      </c>
      <c r="BI1659" t="s">
        <v>67</v>
      </c>
      <c r="BJ1659" t="s">
        <v>147</v>
      </c>
      <c r="BK1659" t="s">
        <v>67</v>
      </c>
      <c r="BL1659" t="s">
        <v>97</v>
      </c>
      <c r="BM1659" t="s">
        <v>67</v>
      </c>
      <c r="BN1659">
        <v>32.72</v>
      </c>
      <c r="BO1659">
        <v>0.31</v>
      </c>
      <c r="BP1659">
        <v>1.6</v>
      </c>
      <c r="BQ1659" t="s">
        <v>148</v>
      </c>
      <c r="BR1659" t="s">
        <v>247</v>
      </c>
      <c r="BS1659" t="s">
        <v>133</v>
      </c>
      <c r="BT1659" t="s">
        <v>98</v>
      </c>
      <c r="BU1659">
        <v>-1.25</v>
      </c>
      <c r="BV1659">
        <v>-1</v>
      </c>
    </row>
    <row r="1660" spans="1:74" x14ac:dyDescent="0.25">
      <c r="A1660" t="s">
        <v>170</v>
      </c>
      <c r="B1660" t="s">
        <v>171</v>
      </c>
      <c r="C1660" t="s">
        <v>165</v>
      </c>
      <c r="D1660">
        <v>2.6</v>
      </c>
      <c r="E1660">
        <v>0.18</v>
      </c>
      <c r="F1660" t="s">
        <v>67</v>
      </c>
      <c r="G1660" t="s">
        <v>111</v>
      </c>
      <c r="H1660">
        <v>199</v>
      </c>
      <c r="I1660">
        <v>1.1299999999999999</v>
      </c>
      <c r="J1660" t="s">
        <v>106</v>
      </c>
      <c r="K1660" t="s">
        <v>67</v>
      </c>
      <c r="L1660">
        <v>0</v>
      </c>
      <c r="M1660" t="s">
        <v>116</v>
      </c>
      <c r="N1660" t="s">
        <v>107</v>
      </c>
      <c r="O1660">
        <v>-1.4</v>
      </c>
      <c r="P1660">
        <v>-1.55</v>
      </c>
      <c r="Q1660">
        <v>-1.28</v>
      </c>
      <c r="R1660" t="s">
        <v>142</v>
      </c>
      <c r="S1660">
        <v>5.5</v>
      </c>
      <c r="T1660" t="s">
        <v>65</v>
      </c>
      <c r="U1660" t="s">
        <v>1701</v>
      </c>
      <c r="V1660" t="s">
        <v>108</v>
      </c>
      <c r="W1660" t="s">
        <v>170</v>
      </c>
      <c r="X1660">
        <v>0.2</v>
      </c>
      <c r="Y1660" t="s">
        <v>67</v>
      </c>
      <c r="Z1660">
        <v>-0.97</v>
      </c>
      <c r="AA1660" t="s">
        <v>65</v>
      </c>
      <c r="AB1660" t="s">
        <v>92</v>
      </c>
      <c r="AC1660">
        <v>-1.55</v>
      </c>
      <c r="AD1660">
        <v>2021</v>
      </c>
      <c r="AE1660">
        <v>184.9</v>
      </c>
      <c r="AF1660">
        <v>370</v>
      </c>
      <c r="AG1660" t="s">
        <v>93</v>
      </c>
      <c r="AH1660" t="s">
        <v>66</v>
      </c>
      <c r="AI1660">
        <v>1536</v>
      </c>
      <c r="AJ1660">
        <v>0.5</v>
      </c>
      <c r="AK1660" t="s">
        <v>109</v>
      </c>
      <c r="AL1660">
        <v>458130</v>
      </c>
      <c r="AM1660" t="s">
        <v>1614</v>
      </c>
      <c r="AN1660" t="s">
        <v>67</v>
      </c>
      <c r="AO1660" t="s">
        <v>123</v>
      </c>
      <c r="AP1660" t="s">
        <v>124</v>
      </c>
      <c r="AQ1660" t="s">
        <v>68</v>
      </c>
      <c r="AR1660" t="s">
        <v>93</v>
      </c>
      <c r="AS1660" t="s">
        <v>67</v>
      </c>
      <c r="AT1660" t="s">
        <v>146</v>
      </c>
      <c r="AU1660" t="s">
        <v>125</v>
      </c>
      <c r="AV1660" t="s">
        <v>67</v>
      </c>
      <c r="AW1660" t="s">
        <v>126</v>
      </c>
      <c r="AX1660" t="s">
        <v>297</v>
      </c>
      <c r="AY1660" t="s">
        <v>110</v>
      </c>
      <c r="AZ1660">
        <v>498</v>
      </c>
      <c r="BA1660" t="s">
        <v>67</v>
      </c>
      <c r="BB1660">
        <v>0</v>
      </c>
      <c r="BC1660">
        <v>0.27</v>
      </c>
      <c r="BD1660">
        <v>2.1</v>
      </c>
      <c r="BE1660">
        <v>2.1</v>
      </c>
      <c r="BF1660" t="s">
        <v>70</v>
      </c>
      <c r="BG1660" t="s">
        <v>99</v>
      </c>
      <c r="BH1660" t="s">
        <v>1352</v>
      </c>
      <c r="BI1660" t="s">
        <v>67</v>
      </c>
      <c r="BJ1660" t="s">
        <v>147</v>
      </c>
      <c r="BK1660" t="s">
        <v>67</v>
      </c>
      <c r="BL1660" t="s">
        <v>97</v>
      </c>
      <c r="BM1660" t="s">
        <v>67</v>
      </c>
      <c r="BN1660">
        <v>37.61</v>
      </c>
      <c r="BO1660">
        <v>0.3</v>
      </c>
      <c r="BP1660">
        <v>1.4</v>
      </c>
      <c r="BQ1660" t="s">
        <v>148</v>
      </c>
      <c r="BR1660" t="s">
        <v>247</v>
      </c>
      <c r="BS1660" t="s">
        <v>133</v>
      </c>
      <c r="BT1660" t="s">
        <v>98</v>
      </c>
      <c r="BU1660">
        <v>-1.25</v>
      </c>
      <c r="BV1660">
        <v>-1</v>
      </c>
    </row>
    <row r="1661" spans="1:74" x14ac:dyDescent="0.25">
      <c r="A1661" t="s">
        <v>170</v>
      </c>
      <c r="B1661" t="s">
        <v>171</v>
      </c>
      <c r="C1661" t="s">
        <v>165</v>
      </c>
      <c r="D1661">
        <v>2.4</v>
      </c>
      <c r="E1661">
        <v>0.28999999999999998</v>
      </c>
      <c r="F1661" t="s">
        <v>67</v>
      </c>
      <c r="G1661" t="s">
        <v>111</v>
      </c>
      <c r="H1661">
        <v>199</v>
      </c>
      <c r="I1661">
        <v>1.1299999999999999</v>
      </c>
      <c r="J1661" t="s">
        <v>106</v>
      </c>
      <c r="K1661" t="s">
        <v>67</v>
      </c>
      <c r="L1661">
        <v>0</v>
      </c>
      <c r="M1661" t="s">
        <v>116</v>
      </c>
      <c r="N1661" t="s">
        <v>107</v>
      </c>
      <c r="O1661">
        <v>-1.4</v>
      </c>
      <c r="P1661">
        <v>-1.61</v>
      </c>
      <c r="Q1661">
        <v>-1.32</v>
      </c>
      <c r="R1661" t="s">
        <v>142</v>
      </c>
      <c r="S1661">
        <v>5.9</v>
      </c>
      <c r="T1661" t="s">
        <v>65</v>
      </c>
      <c r="U1661" t="s">
        <v>1701</v>
      </c>
      <c r="V1661" t="s">
        <v>108</v>
      </c>
      <c r="W1661" t="s">
        <v>170</v>
      </c>
      <c r="X1661">
        <v>0.33</v>
      </c>
      <c r="Y1661" t="s">
        <v>67</v>
      </c>
      <c r="Z1661">
        <v>-1.01</v>
      </c>
      <c r="AA1661" t="s">
        <v>65</v>
      </c>
      <c r="AB1661" t="s">
        <v>92</v>
      </c>
      <c r="AC1661">
        <v>-1.61</v>
      </c>
      <c r="AD1661">
        <v>2021</v>
      </c>
      <c r="AE1661">
        <v>136</v>
      </c>
      <c r="AF1661">
        <v>272</v>
      </c>
      <c r="AG1661" t="s">
        <v>93</v>
      </c>
      <c r="AH1661" t="s">
        <v>66</v>
      </c>
      <c r="AI1661">
        <v>1536</v>
      </c>
      <c r="AJ1661">
        <v>0.67</v>
      </c>
      <c r="AK1661" t="s">
        <v>109</v>
      </c>
      <c r="AL1661">
        <v>458131</v>
      </c>
      <c r="AM1661" t="s">
        <v>1614</v>
      </c>
      <c r="AN1661" t="s">
        <v>67</v>
      </c>
      <c r="AO1661" t="s">
        <v>123</v>
      </c>
      <c r="AP1661" t="s">
        <v>124</v>
      </c>
      <c r="AQ1661" t="s">
        <v>68</v>
      </c>
      <c r="AR1661" t="s">
        <v>93</v>
      </c>
      <c r="AS1661" t="s">
        <v>67</v>
      </c>
      <c r="AT1661" t="s">
        <v>146</v>
      </c>
      <c r="AU1661" t="s">
        <v>125</v>
      </c>
      <c r="AV1661" t="s">
        <v>67</v>
      </c>
      <c r="AW1661" t="s">
        <v>126</v>
      </c>
      <c r="AX1661" t="s">
        <v>297</v>
      </c>
      <c r="AY1661" t="s">
        <v>110</v>
      </c>
      <c r="AZ1661">
        <v>499</v>
      </c>
      <c r="BA1661" t="s">
        <v>67</v>
      </c>
      <c r="BB1661">
        <v>0</v>
      </c>
      <c r="BC1661">
        <v>0.28999999999999998</v>
      </c>
      <c r="BD1661">
        <v>2.1</v>
      </c>
      <c r="BE1661">
        <v>2.1</v>
      </c>
      <c r="BF1661" t="s">
        <v>70</v>
      </c>
      <c r="BG1661" t="s">
        <v>99</v>
      </c>
      <c r="BH1661" t="s">
        <v>1352</v>
      </c>
      <c r="BI1661" t="s">
        <v>67</v>
      </c>
      <c r="BJ1661" t="s">
        <v>147</v>
      </c>
      <c r="BK1661" t="s">
        <v>67</v>
      </c>
      <c r="BL1661" t="s">
        <v>97</v>
      </c>
      <c r="BM1661" t="s">
        <v>67</v>
      </c>
      <c r="BN1661">
        <v>44.57</v>
      </c>
      <c r="BO1661">
        <v>0.36</v>
      </c>
      <c r="BP1661">
        <v>1.8</v>
      </c>
      <c r="BQ1661" t="s">
        <v>148</v>
      </c>
      <c r="BR1661" t="s">
        <v>247</v>
      </c>
      <c r="BS1661" t="s">
        <v>133</v>
      </c>
      <c r="BT1661" t="s">
        <v>98</v>
      </c>
      <c r="BU1661">
        <v>-1.25</v>
      </c>
      <c r="BV1661">
        <v>-1</v>
      </c>
    </row>
    <row r="1662" spans="1:74" x14ac:dyDescent="0.25">
      <c r="A1662" t="s">
        <v>170</v>
      </c>
      <c r="B1662" t="s">
        <v>171</v>
      </c>
      <c r="C1662" t="s">
        <v>165</v>
      </c>
      <c r="D1662">
        <v>0.4</v>
      </c>
      <c r="E1662">
        <v>0.24</v>
      </c>
      <c r="F1662" t="s">
        <v>67</v>
      </c>
      <c r="G1662" t="s">
        <v>73</v>
      </c>
      <c r="H1662">
        <v>199</v>
      </c>
      <c r="I1662">
        <v>1.1299999999999999</v>
      </c>
      <c r="J1662" t="s">
        <v>89</v>
      </c>
      <c r="K1662" t="s">
        <v>67</v>
      </c>
      <c r="L1662">
        <v>0</v>
      </c>
      <c r="M1662" t="s">
        <v>116</v>
      </c>
      <c r="N1662" t="s">
        <v>160</v>
      </c>
      <c r="O1662">
        <v>-1.4</v>
      </c>
      <c r="P1662">
        <v>-1.61</v>
      </c>
      <c r="Q1662">
        <v>-1.31</v>
      </c>
      <c r="R1662" t="s">
        <v>142</v>
      </c>
      <c r="S1662">
        <v>5.7</v>
      </c>
      <c r="T1662" t="s">
        <v>65</v>
      </c>
      <c r="U1662" t="s">
        <v>1701</v>
      </c>
      <c r="V1662" t="s">
        <v>144</v>
      </c>
      <c r="W1662" t="s">
        <v>170</v>
      </c>
      <c r="X1662">
        <v>0.27</v>
      </c>
      <c r="Y1662" t="s">
        <v>67</v>
      </c>
      <c r="Z1662">
        <v>-0.97</v>
      </c>
      <c r="AA1662" t="s">
        <v>65</v>
      </c>
      <c r="AB1662" t="s">
        <v>100</v>
      </c>
      <c r="AC1662">
        <v>-1.61</v>
      </c>
      <c r="AD1662">
        <v>2021</v>
      </c>
      <c r="AE1662">
        <v>26.7</v>
      </c>
      <c r="AF1662">
        <v>53</v>
      </c>
      <c r="AG1662" t="s">
        <v>93</v>
      </c>
      <c r="AH1662" t="s">
        <v>66</v>
      </c>
      <c r="AI1662">
        <v>1536</v>
      </c>
      <c r="AJ1662">
        <v>0.65</v>
      </c>
      <c r="AK1662" t="s">
        <v>109</v>
      </c>
      <c r="AL1662">
        <v>458132</v>
      </c>
      <c r="AM1662" t="s">
        <v>1614</v>
      </c>
      <c r="AN1662" t="s">
        <v>67</v>
      </c>
      <c r="AO1662" t="s">
        <v>123</v>
      </c>
      <c r="AP1662" t="s">
        <v>124</v>
      </c>
      <c r="AQ1662" t="s">
        <v>68</v>
      </c>
      <c r="AR1662" t="s">
        <v>93</v>
      </c>
      <c r="AS1662" t="s">
        <v>67</v>
      </c>
      <c r="AT1662" t="s">
        <v>146</v>
      </c>
      <c r="AU1662" t="s">
        <v>125</v>
      </c>
      <c r="AV1662" t="s">
        <v>67</v>
      </c>
      <c r="AW1662" t="s">
        <v>126</v>
      </c>
      <c r="AX1662" t="s">
        <v>297</v>
      </c>
      <c r="AY1662" t="s">
        <v>110</v>
      </c>
      <c r="AZ1662">
        <v>496</v>
      </c>
      <c r="BA1662" t="s">
        <v>67</v>
      </c>
      <c r="BB1662">
        <v>0</v>
      </c>
      <c r="BC1662">
        <v>0.3</v>
      </c>
      <c r="BD1662">
        <v>2.1</v>
      </c>
      <c r="BE1662">
        <v>2.1</v>
      </c>
      <c r="BF1662" t="s">
        <v>128</v>
      </c>
      <c r="BG1662" t="s">
        <v>128</v>
      </c>
      <c r="BH1662" t="s">
        <v>1352</v>
      </c>
      <c r="BI1662" t="s">
        <v>67</v>
      </c>
      <c r="BJ1662" t="s">
        <v>147</v>
      </c>
      <c r="BK1662" t="s">
        <v>67</v>
      </c>
      <c r="BL1662" t="s">
        <v>130</v>
      </c>
      <c r="BM1662" t="s">
        <v>67</v>
      </c>
      <c r="BN1662">
        <v>7.25</v>
      </c>
      <c r="BO1662">
        <v>0.36</v>
      </c>
      <c r="BP1662">
        <v>1.6</v>
      </c>
      <c r="BQ1662" t="s">
        <v>148</v>
      </c>
      <c r="BR1662" t="s">
        <v>1702</v>
      </c>
      <c r="BS1662" t="s">
        <v>133</v>
      </c>
      <c r="BT1662" t="s">
        <v>98</v>
      </c>
      <c r="BU1662">
        <v>-1.25</v>
      </c>
      <c r="BV1662">
        <v>-1</v>
      </c>
    </row>
    <row r="1663" spans="1:74" x14ac:dyDescent="0.25">
      <c r="A1663" t="s">
        <v>80</v>
      </c>
      <c r="B1663" t="s">
        <v>80</v>
      </c>
      <c r="C1663" t="s">
        <v>80</v>
      </c>
      <c r="D1663">
        <v>2.6</v>
      </c>
      <c r="E1663">
        <v>0.19</v>
      </c>
      <c r="F1663" t="s">
        <v>67</v>
      </c>
      <c r="G1663" t="s">
        <v>111</v>
      </c>
      <c r="H1663">
        <v>199</v>
      </c>
      <c r="I1663">
        <v>1.1299999999999999</v>
      </c>
      <c r="J1663" t="s">
        <v>106</v>
      </c>
      <c r="K1663" t="s">
        <v>67</v>
      </c>
      <c r="L1663">
        <v>0</v>
      </c>
      <c r="M1663" t="s">
        <v>116</v>
      </c>
      <c r="N1663" t="s">
        <v>107</v>
      </c>
      <c r="O1663">
        <v>-1.4</v>
      </c>
      <c r="P1663">
        <v>-1.61</v>
      </c>
      <c r="Q1663">
        <v>-1.33</v>
      </c>
      <c r="R1663" t="s">
        <v>142</v>
      </c>
      <c r="S1663">
        <v>5.4</v>
      </c>
      <c r="T1663" t="s">
        <v>65</v>
      </c>
      <c r="U1663" t="s">
        <v>1703</v>
      </c>
      <c r="V1663" t="s">
        <v>108</v>
      </c>
      <c r="W1663" t="s">
        <v>80</v>
      </c>
      <c r="X1663">
        <v>0.21</v>
      </c>
      <c r="Y1663" t="s">
        <v>67</v>
      </c>
      <c r="Z1663">
        <v>-1.02</v>
      </c>
      <c r="AA1663" t="s">
        <v>65</v>
      </c>
      <c r="AB1663" t="s">
        <v>92</v>
      </c>
      <c r="AC1663">
        <v>-1.61</v>
      </c>
      <c r="AD1663">
        <v>2021</v>
      </c>
      <c r="AE1663">
        <v>142.69999999999999</v>
      </c>
      <c r="AF1663">
        <v>285</v>
      </c>
      <c r="AG1663" t="s">
        <v>93</v>
      </c>
      <c r="AH1663" t="s">
        <v>66</v>
      </c>
      <c r="AI1663">
        <v>1536</v>
      </c>
      <c r="AJ1663">
        <v>0.68</v>
      </c>
      <c r="AK1663" t="s">
        <v>109</v>
      </c>
      <c r="AL1663">
        <v>458135</v>
      </c>
      <c r="AM1663" t="s">
        <v>1704</v>
      </c>
      <c r="AN1663" t="s">
        <v>67</v>
      </c>
      <c r="AO1663" t="s">
        <v>123</v>
      </c>
      <c r="AP1663" t="s">
        <v>124</v>
      </c>
      <c r="AQ1663" t="s">
        <v>68</v>
      </c>
      <c r="AR1663" t="s">
        <v>93</v>
      </c>
      <c r="AS1663" t="s">
        <v>67</v>
      </c>
      <c r="AT1663" t="s">
        <v>146</v>
      </c>
      <c r="AU1663" t="s">
        <v>125</v>
      </c>
      <c r="AV1663" t="s">
        <v>67</v>
      </c>
      <c r="AW1663" t="s">
        <v>126</v>
      </c>
      <c r="AX1663" t="s">
        <v>194</v>
      </c>
      <c r="AY1663" t="s">
        <v>110</v>
      </c>
      <c r="AZ1663">
        <v>1045</v>
      </c>
      <c r="BA1663" t="s">
        <v>67</v>
      </c>
      <c r="BB1663">
        <v>0</v>
      </c>
      <c r="BC1663">
        <v>0.28000000000000003</v>
      </c>
      <c r="BD1663">
        <v>1.8</v>
      </c>
      <c r="BE1663">
        <v>1.8</v>
      </c>
      <c r="BF1663" t="s">
        <v>128</v>
      </c>
      <c r="BG1663" t="s">
        <v>128</v>
      </c>
      <c r="BH1663" t="s">
        <v>1352</v>
      </c>
      <c r="BI1663" t="s">
        <v>67</v>
      </c>
      <c r="BJ1663" t="s">
        <v>147</v>
      </c>
      <c r="BK1663" t="s">
        <v>67</v>
      </c>
      <c r="BL1663" t="s">
        <v>130</v>
      </c>
      <c r="BM1663" t="s">
        <v>67</v>
      </c>
      <c r="BN1663">
        <v>30.63</v>
      </c>
      <c r="BO1663">
        <v>0.36</v>
      </c>
      <c r="BP1663">
        <v>1.8</v>
      </c>
      <c r="BQ1663" t="s">
        <v>148</v>
      </c>
      <c r="BR1663" t="s">
        <v>1705</v>
      </c>
      <c r="BS1663" t="s">
        <v>133</v>
      </c>
      <c r="BT1663" t="s">
        <v>98</v>
      </c>
      <c r="BU1663">
        <v>-1.25</v>
      </c>
      <c r="BV1663">
        <v>-1</v>
      </c>
    </row>
    <row r="1664" spans="1:74" x14ac:dyDescent="0.25">
      <c r="A1664" t="s">
        <v>80</v>
      </c>
      <c r="B1664" t="s">
        <v>80</v>
      </c>
      <c r="C1664" t="s">
        <v>80</v>
      </c>
      <c r="D1664">
        <v>3</v>
      </c>
      <c r="E1664">
        <v>0.31</v>
      </c>
      <c r="F1664" t="s">
        <v>67</v>
      </c>
      <c r="G1664" t="s">
        <v>111</v>
      </c>
      <c r="H1664">
        <v>199</v>
      </c>
      <c r="I1664">
        <v>1.1299999999999999</v>
      </c>
      <c r="J1664" t="s">
        <v>106</v>
      </c>
      <c r="K1664" t="s">
        <v>67</v>
      </c>
      <c r="L1664">
        <v>0</v>
      </c>
      <c r="M1664" t="s">
        <v>116</v>
      </c>
      <c r="N1664" t="s">
        <v>107</v>
      </c>
      <c r="O1664">
        <v>-1.4</v>
      </c>
      <c r="P1664">
        <v>-1.65</v>
      </c>
      <c r="Q1664">
        <v>-1.34</v>
      </c>
      <c r="R1664" t="s">
        <v>142</v>
      </c>
      <c r="S1664">
        <v>5.5</v>
      </c>
      <c r="T1664" t="s">
        <v>65</v>
      </c>
      <c r="U1664" t="s">
        <v>1703</v>
      </c>
      <c r="V1664" t="s">
        <v>108</v>
      </c>
      <c r="W1664" t="s">
        <v>80</v>
      </c>
      <c r="X1664">
        <v>0.35</v>
      </c>
      <c r="Y1664" t="s">
        <v>67</v>
      </c>
      <c r="Z1664">
        <v>-1.03</v>
      </c>
      <c r="AA1664" t="s">
        <v>65</v>
      </c>
      <c r="AB1664" t="s">
        <v>92</v>
      </c>
      <c r="AC1664">
        <v>-1.65</v>
      </c>
      <c r="AD1664">
        <v>2021</v>
      </c>
      <c r="AE1664">
        <v>156.69999999999999</v>
      </c>
      <c r="AF1664">
        <v>313</v>
      </c>
      <c r="AG1664" t="s">
        <v>93</v>
      </c>
      <c r="AH1664" t="s">
        <v>66</v>
      </c>
      <c r="AI1664">
        <v>1536</v>
      </c>
      <c r="AJ1664">
        <v>0.86</v>
      </c>
      <c r="AK1664" t="s">
        <v>109</v>
      </c>
      <c r="AL1664">
        <v>458136</v>
      </c>
      <c r="AM1664" t="s">
        <v>1704</v>
      </c>
      <c r="AN1664" t="s">
        <v>67</v>
      </c>
      <c r="AO1664" t="s">
        <v>123</v>
      </c>
      <c r="AP1664" t="s">
        <v>124</v>
      </c>
      <c r="AQ1664" t="s">
        <v>68</v>
      </c>
      <c r="AR1664" t="s">
        <v>93</v>
      </c>
      <c r="AS1664" t="s">
        <v>67</v>
      </c>
      <c r="AT1664" t="s">
        <v>146</v>
      </c>
      <c r="AU1664" t="s">
        <v>125</v>
      </c>
      <c r="AV1664" t="s">
        <v>67</v>
      </c>
      <c r="AW1664" t="s">
        <v>126</v>
      </c>
      <c r="AX1664" t="s">
        <v>194</v>
      </c>
      <c r="AY1664" t="s">
        <v>110</v>
      </c>
      <c r="AZ1664">
        <v>1046</v>
      </c>
      <c r="BA1664" t="s">
        <v>67</v>
      </c>
      <c r="BB1664">
        <v>0</v>
      </c>
      <c r="BC1664">
        <v>0.31</v>
      </c>
      <c r="BD1664">
        <v>1.8</v>
      </c>
      <c r="BE1664">
        <v>1.8</v>
      </c>
      <c r="BF1664" t="s">
        <v>128</v>
      </c>
      <c r="BG1664" t="s">
        <v>128</v>
      </c>
      <c r="BH1664" t="s">
        <v>1352</v>
      </c>
      <c r="BI1664" t="s">
        <v>67</v>
      </c>
      <c r="BJ1664" t="s">
        <v>147</v>
      </c>
      <c r="BK1664" t="s">
        <v>67</v>
      </c>
      <c r="BL1664" t="s">
        <v>130</v>
      </c>
      <c r="BM1664" t="s">
        <v>67</v>
      </c>
      <c r="BN1664">
        <v>54.9</v>
      </c>
      <c r="BO1664">
        <v>0.4</v>
      </c>
      <c r="BP1664">
        <v>1.9</v>
      </c>
      <c r="BQ1664" t="s">
        <v>148</v>
      </c>
      <c r="BR1664" t="s">
        <v>1705</v>
      </c>
      <c r="BS1664" t="s">
        <v>133</v>
      </c>
      <c r="BT1664" t="s">
        <v>98</v>
      </c>
      <c r="BU1664">
        <v>-1.25</v>
      </c>
      <c r="BV1664">
        <v>-1</v>
      </c>
    </row>
    <row r="1665" spans="1:74" x14ac:dyDescent="0.25">
      <c r="A1665" t="s">
        <v>1566</v>
      </c>
      <c r="B1665" t="s">
        <v>153</v>
      </c>
      <c r="C1665" t="s">
        <v>165</v>
      </c>
      <c r="D1665">
        <v>0.6</v>
      </c>
      <c r="E1665">
        <v>0.09</v>
      </c>
      <c r="F1665">
        <v>0.36</v>
      </c>
      <c r="G1665" t="s">
        <v>111</v>
      </c>
      <c r="H1665">
        <v>199</v>
      </c>
      <c r="I1665">
        <v>1.1299999999999999</v>
      </c>
      <c r="J1665" t="s">
        <v>106</v>
      </c>
      <c r="K1665" t="s">
        <v>67</v>
      </c>
      <c r="L1665">
        <v>0</v>
      </c>
      <c r="M1665" t="s">
        <v>116</v>
      </c>
      <c r="N1665" t="s">
        <v>107</v>
      </c>
      <c r="O1665">
        <v>-1.7</v>
      </c>
      <c r="P1665">
        <v>-1.33</v>
      </c>
      <c r="Q1665">
        <v>-1</v>
      </c>
      <c r="R1665" t="s">
        <v>142</v>
      </c>
      <c r="S1665">
        <v>3.1</v>
      </c>
      <c r="T1665" t="s">
        <v>65</v>
      </c>
      <c r="U1665" t="s">
        <v>1706</v>
      </c>
      <c r="V1665" t="s">
        <v>119</v>
      </c>
      <c r="W1665" t="s">
        <v>1566</v>
      </c>
      <c r="X1665">
        <v>0.1</v>
      </c>
      <c r="Y1665">
        <v>0.37</v>
      </c>
      <c r="Z1665">
        <v>-0.84</v>
      </c>
      <c r="AA1665" t="s">
        <v>65</v>
      </c>
      <c r="AB1665" t="s">
        <v>92</v>
      </c>
      <c r="AC1665">
        <v>-1.33</v>
      </c>
      <c r="AD1665">
        <v>2021</v>
      </c>
      <c r="AE1665">
        <v>54.9</v>
      </c>
      <c r="AF1665">
        <v>110</v>
      </c>
      <c r="AG1665" t="s">
        <v>93</v>
      </c>
      <c r="AH1665" t="s">
        <v>66</v>
      </c>
      <c r="AI1665">
        <v>1536</v>
      </c>
      <c r="AJ1665">
        <v>0.32</v>
      </c>
      <c r="AK1665" t="s">
        <v>109</v>
      </c>
      <c r="AL1665">
        <v>458137</v>
      </c>
      <c r="AM1665" t="s">
        <v>1707</v>
      </c>
      <c r="AN1665" t="s">
        <v>67</v>
      </c>
      <c r="AO1665" t="s">
        <v>123</v>
      </c>
      <c r="AP1665" t="s">
        <v>124</v>
      </c>
      <c r="AQ1665" t="s">
        <v>68</v>
      </c>
      <c r="AR1665" t="s">
        <v>93</v>
      </c>
      <c r="AS1665" t="s">
        <v>67</v>
      </c>
      <c r="AT1665" t="s">
        <v>146</v>
      </c>
      <c r="AU1665" t="s">
        <v>125</v>
      </c>
      <c r="AV1665" t="s">
        <v>67</v>
      </c>
      <c r="AW1665" t="s">
        <v>126</v>
      </c>
      <c r="AX1665" t="s">
        <v>290</v>
      </c>
      <c r="AY1665" t="s">
        <v>110</v>
      </c>
      <c r="AZ1665">
        <v>779</v>
      </c>
      <c r="BA1665" t="s">
        <v>67</v>
      </c>
      <c r="BB1665">
        <v>0</v>
      </c>
      <c r="BC1665">
        <v>0.33</v>
      </c>
      <c r="BD1665">
        <v>1</v>
      </c>
      <c r="BE1665">
        <v>1</v>
      </c>
      <c r="BF1665" t="s">
        <v>70</v>
      </c>
      <c r="BG1665" t="s">
        <v>99</v>
      </c>
      <c r="BH1665" t="s">
        <v>1352</v>
      </c>
      <c r="BI1665" t="s">
        <v>67</v>
      </c>
      <c r="BJ1665" t="s">
        <v>147</v>
      </c>
      <c r="BK1665" t="s">
        <v>67</v>
      </c>
      <c r="BL1665" t="s">
        <v>97</v>
      </c>
      <c r="BM1665">
        <v>20.312999999999999</v>
      </c>
      <c r="BN1665">
        <v>5.59</v>
      </c>
      <c r="BO1665">
        <v>0.08</v>
      </c>
      <c r="BP1665">
        <v>1.1000000000000001</v>
      </c>
      <c r="BQ1665" t="s">
        <v>148</v>
      </c>
      <c r="BR1665" t="s">
        <v>247</v>
      </c>
      <c r="BS1665" t="s">
        <v>133</v>
      </c>
      <c r="BT1665" t="s">
        <v>98</v>
      </c>
      <c r="BU1665">
        <v>-1.25</v>
      </c>
      <c r="BV1665">
        <v>-1</v>
      </c>
    </row>
    <row r="1666" spans="1:74" x14ac:dyDescent="0.25">
      <c r="A1666" t="s">
        <v>170</v>
      </c>
      <c r="B1666" t="s">
        <v>171</v>
      </c>
      <c r="C1666" t="s">
        <v>165</v>
      </c>
      <c r="D1666">
        <v>2</v>
      </c>
      <c r="E1666">
        <v>0.14000000000000001</v>
      </c>
      <c r="F1666" t="s">
        <v>67</v>
      </c>
      <c r="G1666" t="s">
        <v>73</v>
      </c>
      <c r="H1666">
        <v>199</v>
      </c>
      <c r="I1666">
        <v>1.1299999999999999</v>
      </c>
      <c r="J1666" t="s">
        <v>106</v>
      </c>
      <c r="K1666" t="s">
        <v>67</v>
      </c>
      <c r="L1666">
        <v>1</v>
      </c>
      <c r="M1666" t="s">
        <v>116</v>
      </c>
      <c r="N1666" t="s">
        <v>160</v>
      </c>
      <c r="O1666">
        <v>-1.7</v>
      </c>
      <c r="P1666">
        <v>-1.67</v>
      </c>
      <c r="Q1666">
        <v>-1.18</v>
      </c>
      <c r="R1666" t="s">
        <v>72</v>
      </c>
      <c r="S1666">
        <v>6.2</v>
      </c>
      <c r="T1666" t="s">
        <v>65</v>
      </c>
      <c r="U1666" t="s">
        <v>1706</v>
      </c>
      <c r="V1666" t="s">
        <v>108</v>
      </c>
      <c r="W1666" t="s">
        <v>170</v>
      </c>
      <c r="X1666">
        <v>0.16</v>
      </c>
      <c r="Y1666" t="s">
        <v>67</v>
      </c>
      <c r="Z1666">
        <v>-1.02</v>
      </c>
      <c r="AA1666" t="s">
        <v>65</v>
      </c>
      <c r="AB1666" t="s">
        <v>100</v>
      </c>
      <c r="AC1666">
        <v>-1.67</v>
      </c>
      <c r="AD1666">
        <v>2021</v>
      </c>
      <c r="AE1666">
        <v>203.9</v>
      </c>
      <c r="AF1666">
        <v>408</v>
      </c>
      <c r="AG1666" t="s">
        <v>93</v>
      </c>
      <c r="AH1666" t="s">
        <v>66</v>
      </c>
      <c r="AI1666">
        <v>1536</v>
      </c>
      <c r="AJ1666">
        <v>0.39</v>
      </c>
      <c r="AK1666" t="s">
        <v>109</v>
      </c>
      <c r="AL1666">
        <v>458138</v>
      </c>
      <c r="AM1666" t="s">
        <v>1707</v>
      </c>
      <c r="AN1666" t="s">
        <v>67</v>
      </c>
      <c r="AO1666" t="s">
        <v>123</v>
      </c>
      <c r="AP1666" t="s">
        <v>124</v>
      </c>
      <c r="AQ1666" t="s">
        <v>68</v>
      </c>
      <c r="AR1666" t="s">
        <v>93</v>
      </c>
      <c r="AS1666" t="s">
        <v>67</v>
      </c>
      <c r="AT1666" t="s">
        <v>146</v>
      </c>
      <c r="AU1666" t="s">
        <v>125</v>
      </c>
      <c r="AV1666" t="s">
        <v>67</v>
      </c>
      <c r="AW1666" t="s">
        <v>126</v>
      </c>
      <c r="AX1666" t="s">
        <v>290</v>
      </c>
      <c r="AY1666" t="s">
        <v>110</v>
      </c>
      <c r="AZ1666">
        <v>753</v>
      </c>
      <c r="BA1666" t="s">
        <v>67</v>
      </c>
      <c r="BB1666">
        <v>0</v>
      </c>
      <c r="BC1666">
        <v>0.49</v>
      </c>
      <c r="BD1666">
        <v>2.6</v>
      </c>
      <c r="BE1666">
        <v>2.6</v>
      </c>
      <c r="BF1666" t="s">
        <v>70</v>
      </c>
      <c r="BG1666" t="s">
        <v>99</v>
      </c>
      <c r="BH1666" t="s">
        <v>1352</v>
      </c>
      <c r="BI1666" t="s">
        <v>67</v>
      </c>
      <c r="BJ1666" t="s">
        <v>147</v>
      </c>
      <c r="BK1666" t="s">
        <v>67</v>
      </c>
      <c r="BL1666" t="s">
        <v>97</v>
      </c>
      <c r="BM1666" t="s">
        <v>67</v>
      </c>
      <c r="BN1666">
        <v>32.26</v>
      </c>
      <c r="BO1666">
        <v>0.42</v>
      </c>
      <c r="BP1666">
        <v>1</v>
      </c>
      <c r="BQ1666" t="s">
        <v>148</v>
      </c>
      <c r="BR1666" t="s">
        <v>580</v>
      </c>
      <c r="BS1666" t="s">
        <v>133</v>
      </c>
      <c r="BT1666" t="s">
        <v>98</v>
      </c>
      <c r="BU1666">
        <v>-1.25</v>
      </c>
      <c r="BV1666">
        <v>-1</v>
      </c>
    </row>
    <row r="1667" spans="1:74" x14ac:dyDescent="0.25">
      <c r="A1667" t="s">
        <v>170</v>
      </c>
      <c r="B1667" t="s">
        <v>171</v>
      </c>
      <c r="C1667" t="s">
        <v>165</v>
      </c>
      <c r="D1667">
        <v>2.2999999999999998</v>
      </c>
      <c r="E1667">
        <v>0.34</v>
      </c>
      <c r="F1667" t="s">
        <v>67</v>
      </c>
      <c r="G1667" t="s">
        <v>73</v>
      </c>
      <c r="H1667">
        <v>199</v>
      </c>
      <c r="I1667">
        <v>1.1299999999999999</v>
      </c>
      <c r="J1667" t="s">
        <v>106</v>
      </c>
      <c r="K1667" t="s">
        <v>67</v>
      </c>
      <c r="L1667">
        <v>1</v>
      </c>
      <c r="M1667" t="s">
        <v>116</v>
      </c>
      <c r="N1667" t="s">
        <v>160</v>
      </c>
      <c r="O1667">
        <v>-1.7</v>
      </c>
      <c r="P1667">
        <v>-1.89</v>
      </c>
      <c r="Q1667">
        <v>-1.56</v>
      </c>
      <c r="R1667" t="s">
        <v>72</v>
      </c>
      <c r="S1667">
        <v>6.9</v>
      </c>
      <c r="T1667" t="s">
        <v>65</v>
      </c>
      <c r="U1667" t="s">
        <v>1706</v>
      </c>
      <c r="V1667" t="s">
        <v>108</v>
      </c>
      <c r="W1667" t="s">
        <v>170</v>
      </c>
      <c r="X1667">
        <v>0.38</v>
      </c>
      <c r="Y1667" t="s">
        <v>67</v>
      </c>
      <c r="Z1667">
        <v>-1.05</v>
      </c>
      <c r="AA1667" t="s">
        <v>65</v>
      </c>
      <c r="AB1667" t="s">
        <v>100</v>
      </c>
      <c r="AC1667">
        <v>-1.89</v>
      </c>
      <c r="AD1667">
        <v>2021</v>
      </c>
      <c r="AE1667">
        <v>133.80000000000001</v>
      </c>
      <c r="AF1667">
        <v>268</v>
      </c>
      <c r="AG1667" t="s">
        <v>93</v>
      </c>
      <c r="AH1667" t="s">
        <v>66</v>
      </c>
      <c r="AI1667">
        <v>1536</v>
      </c>
      <c r="AJ1667">
        <v>1.1299999999999999</v>
      </c>
      <c r="AK1667" t="s">
        <v>109</v>
      </c>
      <c r="AL1667">
        <v>458139</v>
      </c>
      <c r="AM1667" t="s">
        <v>1707</v>
      </c>
      <c r="AN1667" t="s">
        <v>67</v>
      </c>
      <c r="AO1667" t="s">
        <v>123</v>
      </c>
      <c r="AP1667" t="s">
        <v>124</v>
      </c>
      <c r="AQ1667" t="s">
        <v>68</v>
      </c>
      <c r="AR1667" t="s">
        <v>93</v>
      </c>
      <c r="AS1667" t="s">
        <v>67</v>
      </c>
      <c r="AT1667" t="s">
        <v>146</v>
      </c>
      <c r="AU1667" t="s">
        <v>125</v>
      </c>
      <c r="AV1667" t="s">
        <v>67</v>
      </c>
      <c r="AW1667" t="s">
        <v>126</v>
      </c>
      <c r="AX1667" t="s">
        <v>246</v>
      </c>
      <c r="AY1667" t="s">
        <v>110</v>
      </c>
      <c r="AZ1667">
        <v>754</v>
      </c>
      <c r="BA1667" t="s">
        <v>67</v>
      </c>
      <c r="BB1667">
        <v>0</v>
      </c>
      <c r="BC1667">
        <v>0.33</v>
      </c>
      <c r="BD1667">
        <v>2.6</v>
      </c>
      <c r="BE1667">
        <v>2.6</v>
      </c>
      <c r="BF1667" t="s">
        <v>70</v>
      </c>
      <c r="BG1667" t="s">
        <v>99</v>
      </c>
      <c r="BH1667" t="s">
        <v>1352</v>
      </c>
      <c r="BI1667" t="s">
        <v>67</v>
      </c>
      <c r="BJ1667" t="s">
        <v>147</v>
      </c>
      <c r="BK1667" t="s">
        <v>67</v>
      </c>
      <c r="BL1667" t="s">
        <v>97</v>
      </c>
      <c r="BM1667" t="s">
        <v>67</v>
      </c>
      <c r="BN1667">
        <v>51.4</v>
      </c>
      <c r="BO1667">
        <v>0.64</v>
      </c>
      <c r="BP1667">
        <v>1.7</v>
      </c>
      <c r="BQ1667" t="s">
        <v>148</v>
      </c>
      <c r="BR1667" t="s">
        <v>580</v>
      </c>
      <c r="BS1667" t="s">
        <v>133</v>
      </c>
      <c r="BT1667" t="s">
        <v>98</v>
      </c>
      <c r="BU1667">
        <v>-1.25</v>
      </c>
      <c r="BV1667">
        <v>-1</v>
      </c>
    </row>
    <row r="1668" spans="1:74" x14ac:dyDescent="0.25">
      <c r="A1668" t="s">
        <v>170</v>
      </c>
      <c r="B1668" t="s">
        <v>171</v>
      </c>
      <c r="C1668" t="s">
        <v>165</v>
      </c>
      <c r="D1668">
        <v>0.7</v>
      </c>
      <c r="E1668">
        <v>0.09</v>
      </c>
      <c r="F1668">
        <v>0.36</v>
      </c>
      <c r="G1668" t="s">
        <v>73</v>
      </c>
      <c r="H1668">
        <v>199</v>
      </c>
      <c r="I1668">
        <v>1.1299999999999999</v>
      </c>
      <c r="J1668" t="s">
        <v>106</v>
      </c>
      <c r="K1668" t="s">
        <v>67</v>
      </c>
      <c r="L1668">
        <v>0</v>
      </c>
      <c r="M1668" t="s">
        <v>116</v>
      </c>
      <c r="N1668" t="s">
        <v>160</v>
      </c>
      <c r="O1668">
        <v>-1.7</v>
      </c>
      <c r="P1668">
        <v>-1.33</v>
      </c>
      <c r="Q1668">
        <v>-1</v>
      </c>
      <c r="R1668" t="s">
        <v>142</v>
      </c>
      <c r="S1668">
        <v>3.1</v>
      </c>
      <c r="T1668" t="s">
        <v>65</v>
      </c>
      <c r="U1668" t="s">
        <v>1706</v>
      </c>
      <c r="V1668" t="s">
        <v>119</v>
      </c>
      <c r="W1668" t="s">
        <v>170</v>
      </c>
      <c r="X1668">
        <v>0.1</v>
      </c>
      <c r="Y1668">
        <v>0.37</v>
      </c>
      <c r="Z1668">
        <v>-0.84</v>
      </c>
      <c r="AA1668" t="s">
        <v>65</v>
      </c>
      <c r="AB1668" t="s">
        <v>100</v>
      </c>
      <c r="AC1668">
        <v>-1.33</v>
      </c>
      <c r="AD1668">
        <v>2021</v>
      </c>
      <c r="AE1668">
        <v>66.599999999999994</v>
      </c>
      <c r="AF1668">
        <v>133</v>
      </c>
      <c r="AG1668" t="s">
        <v>93</v>
      </c>
      <c r="AH1668" t="s">
        <v>66</v>
      </c>
      <c r="AI1668">
        <v>1536</v>
      </c>
      <c r="AJ1668">
        <v>0.32</v>
      </c>
      <c r="AK1668" t="s">
        <v>109</v>
      </c>
      <c r="AL1668">
        <v>458140</v>
      </c>
      <c r="AM1668" t="s">
        <v>1707</v>
      </c>
      <c r="AN1668" t="s">
        <v>67</v>
      </c>
      <c r="AO1668" t="s">
        <v>123</v>
      </c>
      <c r="AP1668" t="s">
        <v>124</v>
      </c>
      <c r="AQ1668" t="s">
        <v>68</v>
      </c>
      <c r="AR1668" t="s">
        <v>93</v>
      </c>
      <c r="AS1668" t="s">
        <v>67</v>
      </c>
      <c r="AT1668" t="s">
        <v>146</v>
      </c>
      <c r="AU1668" t="s">
        <v>125</v>
      </c>
      <c r="AV1668" t="s">
        <v>67</v>
      </c>
      <c r="AW1668" t="s">
        <v>126</v>
      </c>
      <c r="AX1668" t="s">
        <v>290</v>
      </c>
      <c r="AY1668" t="s">
        <v>110</v>
      </c>
      <c r="AZ1668">
        <v>779</v>
      </c>
      <c r="BA1668" t="s">
        <v>67</v>
      </c>
      <c r="BB1668">
        <v>0</v>
      </c>
      <c r="BC1668">
        <v>0.33</v>
      </c>
      <c r="BD1668">
        <v>1</v>
      </c>
      <c r="BE1668">
        <v>1</v>
      </c>
      <c r="BF1668" t="s">
        <v>70</v>
      </c>
      <c r="BG1668" t="s">
        <v>99</v>
      </c>
      <c r="BH1668" t="s">
        <v>1352</v>
      </c>
      <c r="BI1668" t="s">
        <v>67</v>
      </c>
      <c r="BJ1668" t="s">
        <v>147</v>
      </c>
      <c r="BK1668" t="s">
        <v>67</v>
      </c>
      <c r="BL1668" t="s">
        <v>97</v>
      </c>
      <c r="BM1668">
        <v>24.641999999999999</v>
      </c>
      <c r="BN1668">
        <v>6.78</v>
      </c>
      <c r="BO1668">
        <v>0.08</v>
      </c>
      <c r="BP1668">
        <v>1.1000000000000001</v>
      </c>
      <c r="BQ1668" t="s">
        <v>148</v>
      </c>
      <c r="BR1668" t="s">
        <v>580</v>
      </c>
      <c r="BS1668" t="s">
        <v>133</v>
      </c>
      <c r="BT1668" t="s">
        <v>98</v>
      </c>
      <c r="BU1668">
        <v>-1.25</v>
      </c>
      <c r="BV1668">
        <v>-1</v>
      </c>
    </row>
    <row r="1669" spans="1:74" x14ac:dyDescent="0.25">
      <c r="A1669" t="s">
        <v>170</v>
      </c>
      <c r="B1669" t="s">
        <v>171</v>
      </c>
      <c r="C1669" t="s">
        <v>165</v>
      </c>
      <c r="D1669">
        <v>0.4</v>
      </c>
      <c r="E1669">
        <v>0.1</v>
      </c>
      <c r="F1669" t="s">
        <v>67</v>
      </c>
      <c r="G1669" t="s">
        <v>111</v>
      </c>
      <c r="H1669">
        <v>199</v>
      </c>
      <c r="I1669">
        <v>1.1299999999999999</v>
      </c>
      <c r="J1669" t="s">
        <v>106</v>
      </c>
      <c r="K1669" t="s">
        <v>67</v>
      </c>
      <c r="L1669">
        <v>0</v>
      </c>
      <c r="M1669" t="s">
        <v>116</v>
      </c>
      <c r="N1669" t="s">
        <v>107</v>
      </c>
      <c r="O1669">
        <v>-1.4</v>
      </c>
      <c r="P1669">
        <v>-1.56</v>
      </c>
      <c r="Q1669">
        <v>-1.31</v>
      </c>
      <c r="R1669" t="s">
        <v>142</v>
      </c>
      <c r="S1669">
        <v>4.8</v>
      </c>
      <c r="T1669" t="s">
        <v>65</v>
      </c>
      <c r="U1669" t="s">
        <v>1708</v>
      </c>
      <c r="V1669" t="s">
        <v>108</v>
      </c>
      <c r="W1669" t="s">
        <v>170</v>
      </c>
      <c r="X1669">
        <v>0.11</v>
      </c>
      <c r="Y1669" t="s">
        <v>67</v>
      </c>
      <c r="Z1669">
        <v>-1.03</v>
      </c>
      <c r="AA1669" t="s">
        <v>65</v>
      </c>
      <c r="AB1669" t="s">
        <v>92</v>
      </c>
      <c r="AC1669">
        <v>-1.56</v>
      </c>
      <c r="AD1669">
        <v>2021</v>
      </c>
      <c r="AE1669">
        <v>35.799999999999997</v>
      </c>
      <c r="AF1669">
        <v>72</v>
      </c>
      <c r="AG1669" t="s">
        <v>93</v>
      </c>
      <c r="AH1669" t="s">
        <v>66</v>
      </c>
      <c r="AI1669">
        <v>1536</v>
      </c>
      <c r="AJ1669">
        <v>0.39</v>
      </c>
      <c r="AK1669" t="s">
        <v>109</v>
      </c>
      <c r="AL1669">
        <v>458143</v>
      </c>
      <c r="AM1669" t="s">
        <v>1030</v>
      </c>
      <c r="AN1669" t="s">
        <v>67</v>
      </c>
      <c r="AO1669" t="s">
        <v>123</v>
      </c>
      <c r="AP1669" t="s">
        <v>124</v>
      </c>
      <c r="AQ1669" t="s">
        <v>68</v>
      </c>
      <c r="AR1669" t="s">
        <v>93</v>
      </c>
      <c r="AS1669" t="s">
        <v>67</v>
      </c>
      <c r="AT1669" t="s">
        <v>146</v>
      </c>
      <c r="AU1669" t="s">
        <v>125</v>
      </c>
      <c r="AV1669" t="s">
        <v>67</v>
      </c>
      <c r="AW1669" t="s">
        <v>126</v>
      </c>
      <c r="AX1669" t="s">
        <v>255</v>
      </c>
      <c r="AY1669" t="s">
        <v>110</v>
      </c>
      <c r="AZ1669">
        <v>826</v>
      </c>
      <c r="BA1669" t="s">
        <v>67</v>
      </c>
      <c r="BB1669">
        <v>0</v>
      </c>
      <c r="BC1669">
        <v>0.25</v>
      </c>
      <c r="BD1669">
        <v>1.8</v>
      </c>
      <c r="BE1669">
        <v>1.8</v>
      </c>
      <c r="BF1669" t="s">
        <v>70</v>
      </c>
      <c r="BG1669" t="s">
        <v>241</v>
      </c>
      <c r="BH1669" t="s">
        <v>1352</v>
      </c>
      <c r="BI1669" t="s">
        <v>67</v>
      </c>
      <c r="BJ1669" t="s">
        <v>147</v>
      </c>
      <c r="BK1669" t="s">
        <v>67</v>
      </c>
      <c r="BL1669" t="s">
        <v>97</v>
      </c>
      <c r="BM1669" t="s">
        <v>67</v>
      </c>
      <c r="BN1669">
        <v>4.05</v>
      </c>
      <c r="BO1669">
        <v>0.31</v>
      </c>
      <c r="BP1669">
        <v>1.1000000000000001</v>
      </c>
      <c r="BQ1669" t="s">
        <v>148</v>
      </c>
      <c r="BR1669" t="s">
        <v>1709</v>
      </c>
      <c r="BS1669" t="s">
        <v>133</v>
      </c>
      <c r="BT1669" t="s">
        <v>98</v>
      </c>
      <c r="BU1669">
        <v>-1.25</v>
      </c>
      <c r="BV1669">
        <v>-1</v>
      </c>
    </row>
    <row r="1670" spans="1:74" x14ac:dyDescent="0.25">
      <c r="A1670" t="s">
        <v>170</v>
      </c>
      <c r="B1670" t="s">
        <v>171</v>
      </c>
      <c r="C1670" t="s">
        <v>165</v>
      </c>
      <c r="D1670">
        <v>1</v>
      </c>
      <c r="E1670">
        <v>0.2</v>
      </c>
      <c r="F1670" t="s">
        <v>67</v>
      </c>
      <c r="G1670" t="s">
        <v>73</v>
      </c>
      <c r="H1670">
        <v>199</v>
      </c>
      <c r="I1670">
        <v>1.1299999999999999</v>
      </c>
      <c r="J1670" t="s">
        <v>106</v>
      </c>
      <c r="K1670" t="s">
        <v>67</v>
      </c>
      <c r="L1670">
        <v>0</v>
      </c>
      <c r="M1670" t="s">
        <v>116</v>
      </c>
      <c r="N1670" t="s">
        <v>315</v>
      </c>
      <c r="O1670">
        <v>-1.4</v>
      </c>
      <c r="P1670">
        <v>-1.54</v>
      </c>
      <c r="Q1670">
        <v>-1.24</v>
      </c>
      <c r="R1670" t="s">
        <v>72</v>
      </c>
      <c r="S1670">
        <v>6.4</v>
      </c>
      <c r="T1670" t="s">
        <v>65</v>
      </c>
      <c r="U1670" t="s">
        <v>1710</v>
      </c>
      <c r="V1670" t="s">
        <v>108</v>
      </c>
      <c r="W1670" t="s">
        <v>170</v>
      </c>
      <c r="X1670">
        <v>0.23</v>
      </c>
      <c r="Y1670" t="s">
        <v>67</v>
      </c>
      <c r="Z1670">
        <v>-1.01</v>
      </c>
      <c r="AA1670" t="s">
        <v>65</v>
      </c>
      <c r="AB1670" t="s">
        <v>316</v>
      </c>
      <c r="AC1670">
        <v>-1.54</v>
      </c>
      <c r="AD1670">
        <v>2021</v>
      </c>
      <c r="AE1670">
        <v>74.400000000000006</v>
      </c>
      <c r="AF1670">
        <v>149</v>
      </c>
      <c r="AG1670" t="s">
        <v>93</v>
      </c>
      <c r="AH1670" t="s">
        <v>66</v>
      </c>
      <c r="AI1670">
        <v>1536</v>
      </c>
      <c r="AJ1670">
        <v>0.47</v>
      </c>
      <c r="AK1670" t="s">
        <v>109</v>
      </c>
      <c r="AL1670">
        <v>458144</v>
      </c>
      <c r="AM1670" t="s">
        <v>1711</v>
      </c>
      <c r="AN1670" t="s">
        <v>67</v>
      </c>
      <c r="AO1670" t="s">
        <v>123</v>
      </c>
      <c r="AP1670" t="s">
        <v>124</v>
      </c>
      <c r="AQ1670" t="s">
        <v>68</v>
      </c>
      <c r="AR1670" t="s">
        <v>93</v>
      </c>
      <c r="AS1670" t="s">
        <v>67</v>
      </c>
      <c r="AT1670" t="s">
        <v>146</v>
      </c>
      <c r="AU1670" t="s">
        <v>125</v>
      </c>
      <c r="AV1670" t="s">
        <v>67</v>
      </c>
      <c r="AW1670" t="s">
        <v>126</v>
      </c>
      <c r="AX1670" t="s">
        <v>389</v>
      </c>
      <c r="AY1670" t="s">
        <v>110</v>
      </c>
      <c r="AZ1670">
        <v>747</v>
      </c>
      <c r="BA1670" t="s">
        <v>67</v>
      </c>
      <c r="BB1670">
        <v>0</v>
      </c>
      <c r="BC1670">
        <v>0.3</v>
      </c>
      <c r="BD1670">
        <v>2.6</v>
      </c>
      <c r="BE1670">
        <v>2.6</v>
      </c>
      <c r="BF1670" t="s">
        <v>303</v>
      </c>
      <c r="BG1670" t="s">
        <v>241</v>
      </c>
      <c r="BH1670" t="s">
        <v>1352</v>
      </c>
      <c r="BI1670" t="s">
        <v>67</v>
      </c>
      <c r="BJ1670" t="s">
        <v>147</v>
      </c>
      <c r="BK1670" t="s">
        <v>67</v>
      </c>
      <c r="BL1670" t="s">
        <v>179</v>
      </c>
      <c r="BM1670" t="s">
        <v>67</v>
      </c>
      <c r="BN1670">
        <v>16.82</v>
      </c>
      <c r="BO1670">
        <v>0.28999999999999998</v>
      </c>
      <c r="BP1670">
        <v>1.3</v>
      </c>
      <c r="BQ1670" t="s">
        <v>148</v>
      </c>
      <c r="BR1670" t="s">
        <v>1693</v>
      </c>
      <c r="BS1670" t="s">
        <v>133</v>
      </c>
      <c r="BT1670" t="s">
        <v>98</v>
      </c>
      <c r="BU1670">
        <v>-1.25</v>
      </c>
      <c r="BV1670">
        <v>-1</v>
      </c>
    </row>
    <row r="1671" spans="1:74" x14ac:dyDescent="0.25">
      <c r="A1671" t="s">
        <v>80</v>
      </c>
      <c r="B1671" t="s">
        <v>80</v>
      </c>
      <c r="C1671" t="s">
        <v>80</v>
      </c>
      <c r="D1671">
        <v>1</v>
      </c>
      <c r="E1671">
        <v>0.1</v>
      </c>
      <c r="F1671" t="s">
        <v>67</v>
      </c>
      <c r="G1671" t="s">
        <v>88</v>
      </c>
      <c r="H1671">
        <v>199</v>
      </c>
      <c r="I1671">
        <v>1.1299999999999999</v>
      </c>
      <c r="J1671" t="s">
        <v>106</v>
      </c>
      <c r="K1671" t="s">
        <v>67</v>
      </c>
      <c r="L1671">
        <v>1</v>
      </c>
      <c r="M1671" t="s">
        <v>116</v>
      </c>
      <c r="N1671" t="s">
        <v>107</v>
      </c>
      <c r="O1671">
        <v>-0.75</v>
      </c>
      <c r="P1671">
        <v>-1.34</v>
      </c>
      <c r="Q1671">
        <v>-1.08</v>
      </c>
      <c r="R1671" t="s">
        <v>142</v>
      </c>
      <c r="S1671">
        <v>4.9000000000000004</v>
      </c>
      <c r="T1671" t="s">
        <v>65</v>
      </c>
      <c r="U1671" t="s">
        <v>1712</v>
      </c>
      <c r="V1671" t="s">
        <v>108</v>
      </c>
      <c r="W1671" t="s">
        <v>80</v>
      </c>
      <c r="X1671">
        <v>0.11</v>
      </c>
      <c r="Y1671" t="s">
        <v>67</v>
      </c>
      <c r="Z1671">
        <v>-0.96</v>
      </c>
      <c r="AA1671" t="s">
        <v>65</v>
      </c>
      <c r="AB1671" t="s">
        <v>92</v>
      </c>
      <c r="AC1671">
        <v>-1.34</v>
      </c>
      <c r="AD1671">
        <v>2021</v>
      </c>
      <c r="AE1671">
        <v>80.3</v>
      </c>
      <c r="AF1671">
        <v>161</v>
      </c>
      <c r="AG1671" t="s">
        <v>93</v>
      </c>
      <c r="AH1671" t="s">
        <v>66</v>
      </c>
      <c r="AI1671">
        <v>1536</v>
      </c>
      <c r="AJ1671">
        <v>0.28000000000000003</v>
      </c>
      <c r="AK1671" t="s">
        <v>109</v>
      </c>
      <c r="AL1671">
        <v>458141</v>
      </c>
      <c r="AM1671" t="s">
        <v>1713</v>
      </c>
      <c r="AN1671" t="s">
        <v>67</v>
      </c>
      <c r="AO1671" t="s">
        <v>123</v>
      </c>
      <c r="AP1671" t="s">
        <v>124</v>
      </c>
      <c r="AQ1671" t="s">
        <v>68</v>
      </c>
      <c r="AR1671" t="s">
        <v>93</v>
      </c>
      <c r="AS1671" t="s">
        <v>67</v>
      </c>
      <c r="AT1671" t="s">
        <v>146</v>
      </c>
      <c r="AU1671" t="s">
        <v>125</v>
      </c>
      <c r="AV1671" t="s">
        <v>67</v>
      </c>
      <c r="AW1671" t="s">
        <v>126</v>
      </c>
      <c r="AX1671" t="s">
        <v>189</v>
      </c>
      <c r="AY1671" t="s">
        <v>110</v>
      </c>
      <c r="AZ1671">
        <v>847</v>
      </c>
      <c r="BA1671" t="s">
        <v>67</v>
      </c>
      <c r="BB1671">
        <v>0</v>
      </c>
      <c r="BC1671">
        <v>0.26</v>
      </c>
      <c r="BD1671">
        <v>1.9</v>
      </c>
      <c r="BE1671">
        <v>1.9</v>
      </c>
      <c r="BF1671" t="s">
        <v>70</v>
      </c>
      <c r="BG1671" t="s">
        <v>99</v>
      </c>
      <c r="BH1671" t="s">
        <v>1352</v>
      </c>
      <c r="BI1671" t="s">
        <v>67</v>
      </c>
      <c r="BJ1671" t="s">
        <v>147</v>
      </c>
      <c r="BK1671" t="s">
        <v>67</v>
      </c>
      <c r="BL1671" t="s">
        <v>97</v>
      </c>
      <c r="BM1671" t="s">
        <v>67</v>
      </c>
      <c r="BN1671">
        <v>9.07</v>
      </c>
      <c r="BO1671">
        <v>0.09</v>
      </c>
      <c r="BP1671">
        <v>1.3</v>
      </c>
      <c r="BQ1671" t="s">
        <v>148</v>
      </c>
      <c r="BR1671" t="s">
        <v>1714</v>
      </c>
      <c r="BS1671" t="s">
        <v>133</v>
      </c>
      <c r="BT1671" t="s">
        <v>98</v>
      </c>
      <c r="BU1671">
        <v>-1.25</v>
      </c>
      <c r="BV1671">
        <v>-1</v>
      </c>
    </row>
    <row r="1672" spans="1:74" x14ac:dyDescent="0.25">
      <c r="A1672" t="s">
        <v>140</v>
      </c>
      <c r="B1672" t="s">
        <v>103</v>
      </c>
      <c r="C1672" t="s">
        <v>141</v>
      </c>
      <c r="D1672">
        <v>0.5</v>
      </c>
      <c r="E1672">
        <v>0.1</v>
      </c>
      <c r="F1672" t="s">
        <v>67</v>
      </c>
      <c r="G1672" t="s">
        <v>88</v>
      </c>
      <c r="H1672">
        <v>199</v>
      </c>
      <c r="I1672">
        <v>1.1299999999999999</v>
      </c>
      <c r="J1672" t="s">
        <v>106</v>
      </c>
      <c r="K1672" t="s">
        <v>67</v>
      </c>
      <c r="L1672">
        <v>1</v>
      </c>
      <c r="M1672" t="s">
        <v>116</v>
      </c>
      <c r="N1672" t="s">
        <v>107</v>
      </c>
      <c r="O1672">
        <v>-0.75</v>
      </c>
      <c r="P1672">
        <v>-1.34</v>
      </c>
      <c r="Q1672">
        <v>-1.08</v>
      </c>
      <c r="R1672" t="s">
        <v>142</v>
      </c>
      <c r="S1672">
        <v>4.9000000000000004</v>
      </c>
      <c r="T1672" t="s">
        <v>65</v>
      </c>
      <c r="U1672" t="s">
        <v>1712</v>
      </c>
      <c r="V1672" t="s">
        <v>108</v>
      </c>
      <c r="W1672" t="s">
        <v>140</v>
      </c>
      <c r="X1672">
        <v>0.11</v>
      </c>
      <c r="Y1672" t="s">
        <v>67</v>
      </c>
      <c r="Z1672">
        <v>-0.96</v>
      </c>
      <c r="AA1672" t="s">
        <v>65</v>
      </c>
      <c r="AB1672" t="s">
        <v>92</v>
      </c>
      <c r="AC1672">
        <v>-1.34</v>
      </c>
      <c r="AD1672">
        <v>2021</v>
      </c>
      <c r="AE1672">
        <v>39</v>
      </c>
      <c r="AF1672">
        <v>78</v>
      </c>
      <c r="AG1672" t="s">
        <v>93</v>
      </c>
      <c r="AH1672" t="s">
        <v>66</v>
      </c>
      <c r="AI1672">
        <v>1536</v>
      </c>
      <c r="AJ1672">
        <v>0.28000000000000003</v>
      </c>
      <c r="AK1672" t="s">
        <v>109</v>
      </c>
      <c r="AL1672">
        <v>458142</v>
      </c>
      <c r="AM1672" t="s">
        <v>1713</v>
      </c>
      <c r="AN1672" t="s">
        <v>67</v>
      </c>
      <c r="AO1672" t="s">
        <v>123</v>
      </c>
      <c r="AP1672" t="s">
        <v>124</v>
      </c>
      <c r="AQ1672" t="s">
        <v>68</v>
      </c>
      <c r="AR1672" t="s">
        <v>93</v>
      </c>
      <c r="AS1672" t="s">
        <v>67</v>
      </c>
      <c r="AT1672" t="s">
        <v>146</v>
      </c>
      <c r="AU1672" t="s">
        <v>125</v>
      </c>
      <c r="AV1672" t="s">
        <v>67</v>
      </c>
      <c r="AW1672" t="s">
        <v>126</v>
      </c>
      <c r="AX1672" t="s">
        <v>189</v>
      </c>
      <c r="AY1672" t="s">
        <v>110</v>
      </c>
      <c r="AZ1672">
        <v>847</v>
      </c>
      <c r="BA1672" t="s">
        <v>67</v>
      </c>
      <c r="BB1672">
        <v>0</v>
      </c>
      <c r="BC1672">
        <v>0.26</v>
      </c>
      <c r="BD1672">
        <v>1.9</v>
      </c>
      <c r="BE1672">
        <v>1.9</v>
      </c>
      <c r="BF1672" t="s">
        <v>128</v>
      </c>
      <c r="BG1672" t="s">
        <v>128</v>
      </c>
      <c r="BH1672" t="s">
        <v>1352</v>
      </c>
      <c r="BI1672" t="s">
        <v>67</v>
      </c>
      <c r="BJ1672" t="s">
        <v>147</v>
      </c>
      <c r="BK1672" t="s">
        <v>67</v>
      </c>
      <c r="BL1672" t="s">
        <v>130</v>
      </c>
      <c r="BM1672" t="s">
        <v>67</v>
      </c>
      <c r="BN1672">
        <v>4.41</v>
      </c>
      <c r="BO1672">
        <v>0.09</v>
      </c>
      <c r="BP1672">
        <v>1.3</v>
      </c>
      <c r="BQ1672" t="s">
        <v>148</v>
      </c>
      <c r="BR1672" t="s">
        <v>1715</v>
      </c>
      <c r="BS1672" t="s">
        <v>133</v>
      </c>
      <c r="BT1672" t="s">
        <v>98</v>
      </c>
      <c r="BU1672">
        <v>-1.25</v>
      </c>
      <c r="BV1672">
        <v>-1</v>
      </c>
    </row>
    <row r="1673" spans="1:74" x14ac:dyDescent="0.25">
      <c r="A1673" t="s">
        <v>140</v>
      </c>
      <c r="B1673" t="s">
        <v>103</v>
      </c>
      <c r="C1673" t="s">
        <v>141</v>
      </c>
      <c r="D1673">
        <v>0.8</v>
      </c>
      <c r="E1673">
        <v>0.1</v>
      </c>
      <c r="F1673" t="s">
        <v>67</v>
      </c>
      <c r="G1673" t="s">
        <v>73</v>
      </c>
      <c r="H1673">
        <v>199</v>
      </c>
      <c r="I1673">
        <v>1.1299999999999999</v>
      </c>
      <c r="J1673" t="s">
        <v>112</v>
      </c>
      <c r="K1673" t="s">
        <v>67</v>
      </c>
      <c r="L1673">
        <v>1</v>
      </c>
      <c r="M1673" t="s">
        <v>116</v>
      </c>
      <c r="N1673" t="s">
        <v>160</v>
      </c>
      <c r="O1673">
        <v>-0.75</v>
      </c>
      <c r="P1673">
        <v>-1.34</v>
      </c>
      <c r="Q1673">
        <v>-1.08</v>
      </c>
      <c r="R1673" t="s">
        <v>142</v>
      </c>
      <c r="S1673">
        <v>4.9000000000000004</v>
      </c>
      <c r="T1673" t="s">
        <v>65</v>
      </c>
      <c r="U1673" t="s">
        <v>1712</v>
      </c>
      <c r="V1673" t="s">
        <v>144</v>
      </c>
      <c r="W1673" t="s">
        <v>140</v>
      </c>
      <c r="X1673">
        <v>0.11</v>
      </c>
      <c r="Y1673" t="s">
        <v>67</v>
      </c>
      <c r="Z1673">
        <v>-0.96</v>
      </c>
      <c r="AA1673" t="s">
        <v>65</v>
      </c>
      <c r="AB1673" t="s">
        <v>100</v>
      </c>
      <c r="AC1673">
        <v>-1.34</v>
      </c>
      <c r="AD1673">
        <v>2021</v>
      </c>
      <c r="AE1673">
        <v>61</v>
      </c>
      <c r="AF1673">
        <v>122</v>
      </c>
      <c r="AG1673" t="s">
        <v>93</v>
      </c>
      <c r="AH1673" t="s">
        <v>66</v>
      </c>
      <c r="AI1673">
        <v>1536</v>
      </c>
      <c r="AJ1673">
        <v>0.28000000000000003</v>
      </c>
      <c r="AK1673" t="s">
        <v>109</v>
      </c>
      <c r="AL1673">
        <v>458145</v>
      </c>
      <c r="AM1673" t="s">
        <v>1713</v>
      </c>
      <c r="AN1673" t="s">
        <v>67</v>
      </c>
      <c r="AO1673" t="s">
        <v>123</v>
      </c>
      <c r="AP1673" t="s">
        <v>124</v>
      </c>
      <c r="AQ1673" t="s">
        <v>68</v>
      </c>
      <c r="AR1673" t="s">
        <v>93</v>
      </c>
      <c r="AS1673" t="s">
        <v>67</v>
      </c>
      <c r="AT1673" t="s">
        <v>146</v>
      </c>
      <c r="AU1673" t="s">
        <v>125</v>
      </c>
      <c r="AV1673" t="s">
        <v>67</v>
      </c>
      <c r="AW1673" t="s">
        <v>126</v>
      </c>
      <c r="AX1673" t="s">
        <v>189</v>
      </c>
      <c r="AY1673" t="s">
        <v>110</v>
      </c>
      <c r="AZ1673">
        <v>847</v>
      </c>
      <c r="BA1673" t="s">
        <v>67</v>
      </c>
      <c r="BB1673">
        <v>0</v>
      </c>
      <c r="BC1673">
        <v>0.26</v>
      </c>
      <c r="BD1673">
        <v>1.9</v>
      </c>
      <c r="BE1673">
        <v>1.9</v>
      </c>
      <c r="BF1673" t="s">
        <v>70</v>
      </c>
      <c r="BG1673" t="s">
        <v>99</v>
      </c>
      <c r="BH1673" t="s">
        <v>1352</v>
      </c>
      <c r="BI1673" t="s">
        <v>67</v>
      </c>
      <c r="BJ1673" t="s">
        <v>147</v>
      </c>
      <c r="BK1673" t="s">
        <v>67</v>
      </c>
      <c r="BL1673" t="s">
        <v>97</v>
      </c>
      <c r="BM1673" t="s">
        <v>67</v>
      </c>
      <c r="BN1673">
        <v>6.9</v>
      </c>
      <c r="BO1673">
        <v>0.09</v>
      </c>
      <c r="BP1673">
        <v>1.3</v>
      </c>
      <c r="BQ1673" t="s">
        <v>148</v>
      </c>
      <c r="BR1673" t="s">
        <v>1714</v>
      </c>
      <c r="BS1673" t="s">
        <v>133</v>
      </c>
      <c r="BT1673" t="s">
        <v>98</v>
      </c>
      <c r="BU1673">
        <v>-1.25</v>
      </c>
      <c r="BV1673">
        <v>-1</v>
      </c>
    </row>
    <row r="1674" spans="1:74" x14ac:dyDescent="0.25">
      <c r="A1674" t="s">
        <v>80</v>
      </c>
      <c r="B1674" t="s">
        <v>80</v>
      </c>
      <c r="C1674" t="s">
        <v>80</v>
      </c>
      <c r="D1674">
        <v>1.5</v>
      </c>
      <c r="E1674">
        <v>0.19</v>
      </c>
      <c r="F1674" t="s">
        <v>67</v>
      </c>
      <c r="G1674" t="s">
        <v>88</v>
      </c>
      <c r="H1674">
        <v>199</v>
      </c>
      <c r="I1674">
        <v>1.1299999999999999</v>
      </c>
      <c r="J1674" t="s">
        <v>106</v>
      </c>
      <c r="K1674" t="s">
        <v>67</v>
      </c>
      <c r="L1674">
        <v>0</v>
      </c>
      <c r="M1674" t="s">
        <v>116</v>
      </c>
      <c r="N1674" t="s">
        <v>107</v>
      </c>
      <c r="O1674">
        <v>-1.5</v>
      </c>
      <c r="P1674">
        <v>-1.65</v>
      </c>
      <c r="Q1674">
        <v>-1.27</v>
      </c>
      <c r="R1674" t="s">
        <v>142</v>
      </c>
      <c r="S1674">
        <v>5.0999999999999996</v>
      </c>
      <c r="T1674" t="s">
        <v>65</v>
      </c>
      <c r="U1674" t="s">
        <v>1716</v>
      </c>
      <c r="V1674" t="s">
        <v>108</v>
      </c>
      <c r="W1674" t="s">
        <v>80</v>
      </c>
      <c r="X1674">
        <v>0.21</v>
      </c>
      <c r="Y1674" t="s">
        <v>67</v>
      </c>
      <c r="Z1674">
        <v>-1.01</v>
      </c>
      <c r="AA1674" t="s">
        <v>65</v>
      </c>
      <c r="AB1674" t="s">
        <v>92</v>
      </c>
      <c r="AC1674">
        <v>-1.65</v>
      </c>
      <c r="AD1674">
        <v>2021</v>
      </c>
      <c r="AE1674">
        <v>148</v>
      </c>
      <c r="AF1674">
        <v>296</v>
      </c>
      <c r="AG1674" t="s">
        <v>93</v>
      </c>
      <c r="AH1674" t="s">
        <v>66</v>
      </c>
      <c r="AI1674">
        <v>1536</v>
      </c>
      <c r="AJ1674">
        <v>0.41</v>
      </c>
      <c r="AK1674" t="s">
        <v>109</v>
      </c>
      <c r="AL1674">
        <v>458146</v>
      </c>
      <c r="AM1674" t="s">
        <v>1717</v>
      </c>
      <c r="AN1674" t="s">
        <v>67</v>
      </c>
      <c r="AO1674" t="s">
        <v>123</v>
      </c>
      <c r="AP1674" t="s">
        <v>124</v>
      </c>
      <c r="AQ1674" t="s">
        <v>68</v>
      </c>
      <c r="AR1674" t="s">
        <v>93</v>
      </c>
      <c r="AS1674" t="s">
        <v>67</v>
      </c>
      <c r="AT1674" t="s">
        <v>146</v>
      </c>
      <c r="AU1674" t="s">
        <v>125</v>
      </c>
      <c r="AV1674" t="s">
        <v>67</v>
      </c>
      <c r="AW1674" t="s">
        <v>126</v>
      </c>
      <c r="AX1674" t="s">
        <v>352</v>
      </c>
      <c r="AY1674" t="s">
        <v>110</v>
      </c>
      <c r="AZ1674">
        <v>398</v>
      </c>
      <c r="BA1674" t="s">
        <v>67</v>
      </c>
      <c r="BB1674">
        <v>0</v>
      </c>
      <c r="BC1674">
        <v>0.38</v>
      </c>
      <c r="BD1674">
        <v>2.1</v>
      </c>
      <c r="BE1674">
        <v>2.1</v>
      </c>
      <c r="BF1674" t="s">
        <v>128</v>
      </c>
      <c r="BG1674" t="s">
        <v>128</v>
      </c>
      <c r="BH1674" t="s">
        <v>1352</v>
      </c>
      <c r="BI1674" t="s">
        <v>67</v>
      </c>
      <c r="BJ1674" t="s">
        <v>147</v>
      </c>
      <c r="BK1674" t="s">
        <v>67</v>
      </c>
      <c r="BL1674" t="s">
        <v>130</v>
      </c>
      <c r="BM1674" t="s">
        <v>67</v>
      </c>
      <c r="BN1674">
        <v>31.77</v>
      </c>
      <c r="BO1674">
        <v>0.4</v>
      </c>
      <c r="BP1674">
        <v>1</v>
      </c>
      <c r="BQ1674" t="s">
        <v>148</v>
      </c>
      <c r="BR1674" t="s">
        <v>1718</v>
      </c>
      <c r="BS1674" t="s">
        <v>133</v>
      </c>
      <c r="BT1674" t="s">
        <v>98</v>
      </c>
      <c r="BU1674">
        <v>-1.25</v>
      </c>
      <c r="BV1674">
        <v>-1</v>
      </c>
    </row>
    <row r="1675" spans="1:74" x14ac:dyDescent="0.25">
      <c r="A1675" t="s">
        <v>170</v>
      </c>
      <c r="B1675" t="s">
        <v>171</v>
      </c>
      <c r="C1675" t="s">
        <v>165</v>
      </c>
      <c r="D1675">
        <v>1.6</v>
      </c>
      <c r="E1675">
        <v>7.0000000000000007E-2</v>
      </c>
      <c r="F1675" t="s">
        <v>67</v>
      </c>
      <c r="G1675" t="s">
        <v>111</v>
      </c>
      <c r="H1675">
        <v>199</v>
      </c>
      <c r="I1675">
        <v>1.1299999999999999</v>
      </c>
      <c r="J1675" t="s">
        <v>106</v>
      </c>
      <c r="K1675" t="s">
        <v>67</v>
      </c>
      <c r="L1675">
        <v>0</v>
      </c>
      <c r="M1675" t="s">
        <v>116</v>
      </c>
      <c r="N1675" t="s">
        <v>107</v>
      </c>
      <c r="O1675">
        <v>-1.2</v>
      </c>
      <c r="P1675">
        <v>-1.43</v>
      </c>
      <c r="Q1675">
        <v>-1.0900000000000001</v>
      </c>
      <c r="R1675" t="s">
        <v>142</v>
      </c>
      <c r="S1675">
        <v>3.6</v>
      </c>
      <c r="T1675" t="s">
        <v>65</v>
      </c>
      <c r="U1675" t="s">
        <v>1719</v>
      </c>
      <c r="V1675" t="s">
        <v>108</v>
      </c>
      <c r="W1675" t="s">
        <v>170</v>
      </c>
      <c r="X1675">
        <v>0.08</v>
      </c>
      <c r="Y1675" t="s">
        <v>67</v>
      </c>
      <c r="Z1675">
        <v>-1.02</v>
      </c>
      <c r="AA1675" t="s">
        <v>65</v>
      </c>
      <c r="AB1675" t="s">
        <v>92</v>
      </c>
      <c r="AC1675">
        <v>-1.43</v>
      </c>
      <c r="AD1675">
        <v>2021</v>
      </c>
      <c r="AE1675">
        <v>198.4</v>
      </c>
      <c r="AF1675">
        <v>397</v>
      </c>
      <c r="AG1675" t="s">
        <v>93</v>
      </c>
      <c r="AH1675" t="s">
        <v>66</v>
      </c>
      <c r="AI1675">
        <v>1536</v>
      </c>
      <c r="AJ1675">
        <v>0.17</v>
      </c>
      <c r="AK1675" t="s">
        <v>109</v>
      </c>
      <c r="AL1675">
        <v>458147</v>
      </c>
      <c r="AM1675" t="s">
        <v>384</v>
      </c>
      <c r="AN1675" t="s">
        <v>67</v>
      </c>
      <c r="AO1675" t="s">
        <v>123</v>
      </c>
      <c r="AP1675" t="s">
        <v>124</v>
      </c>
      <c r="AQ1675" t="s">
        <v>68</v>
      </c>
      <c r="AR1675" t="s">
        <v>93</v>
      </c>
      <c r="AS1675" t="s">
        <v>67</v>
      </c>
      <c r="AT1675" t="s">
        <v>146</v>
      </c>
      <c r="AU1675" t="s">
        <v>125</v>
      </c>
      <c r="AV1675" t="s">
        <v>67</v>
      </c>
      <c r="AW1675" t="s">
        <v>126</v>
      </c>
      <c r="AX1675" t="s">
        <v>385</v>
      </c>
      <c r="AY1675" t="s">
        <v>110</v>
      </c>
      <c r="AZ1675">
        <v>144</v>
      </c>
      <c r="BA1675" t="s">
        <v>67</v>
      </c>
      <c r="BB1675">
        <v>0</v>
      </c>
      <c r="BC1675">
        <v>0.34</v>
      </c>
      <c r="BD1675">
        <v>1.4</v>
      </c>
      <c r="BE1675">
        <v>1.4</v>
      </c>
      <c r="BF1675" t="s">
        <v>303</v>
      </c>
      <c r="BG1675" t="s">
        <v>99</v>
      </c>
      <c r="BH1675" t="s">
        <v>1352</v>
      </c>
      <c r="BI1675" t="s">
        <v>67</v>
      </c>
      <c r="BJ1675" t="s">
        <v>147</v>
      </c>
      <c r="BK1675" t="s">
        <v>67</v>
      </c>
      <c r="BL1675" t="s">
        <v>97</v>
      </c>
      <c r="BM1675" t="s">
        <v>67</v>
      </c>
      <c r="BN1675">
        <v>15.7</v>
      </c>
      <c r="BO1675">
        <v>0.18</v>
      </c>
      <c r="BP1675">
        <v>0.8</v>
      </c>
      <c r="BQ1675" t="s">
        <v>148</v>
      </c>
      <c r="BR1675" t="s">
        <v>1720</v>
      </c>
      <c r="BS1675" t="s">
        <v>133</v>
      </c>
      <c r="BT1675" t="s">
        <v>98</v>
      </c>
      <c r="BU1675">
        <v>-1.25</v>
      </c>
      <c r="BV1675">
        <v>-1</v>
      </c>
    </row>
    <row r="1676" spans="1:74" x14ac:dyDescent="0.25">
      <c r="A1676" t="s">
        <v>170</v>
      </c>
      <c r="B1676" t="s">
        <v>171</v>
      </c>
      <c r="C1676" t="s">
        <v>165</v>
      </c>
      <c r="D1676">
        <v>0.8</v>
      </c>
      <c r="E1676">
        <v>7.0000000000000007E-2</v>
      </c>
      <c r="F1676" t="s">
        <v>67</v>
      </c>
      <c r="G1676" t="s">
        <v>73</v>
      </c>
      <c r="H1676">
        <v>199</v>
      </c>
      <c r="I1676">
        <v>1.1299999999999999</v>
      </c>
      <c r="J1676" t="s">
        <v>89</v>
      </c>
      <c r="K1676" t="s">
        <v>67</v>
      </c>
      <c r="L1676">
        <v>0</v>
      </c>
      <c r="M1676" t="s">
        <v>116</v>
      </c>
      <c r="N1676" t="s">
        <v>160</v>
      </c>
      <c r="O1676">
        <v>-1.25</v>
      </c>
      <c r="P1676">
        <v>-1.26</v>
      </c>
      <c r="Q1676">
        <v>-1.1499999999999999</v>
      </c>
      <c r="R1676" t="s">
        <v>142</v>
      </c>
      <c r="S1676">
        <v>5.9</v>
      </c>
      <c r="T1676" t="s">
        <v>65</v>
      </c>
      <c r="U1676" t="s">
        <v>1721</v>
      </c>
      <c r="V1676" t="s">
        <v>144</v>
      </c>
      <c r="W1676" t="s">
        <v>170</v>
      </c>
      <c r="X1676">
        <v>0.08</v>
      </c>
      <c r="Y1676" t="s">
        <v>67</v>
      </c>
      <c r="Z1676">
        <v>-0.81</v>
      </c>
      <c r="AA1676" t="s">
        <v>65</v>
      </c>
      <c r="AB1676" t="s">
        <v>100</v>
      </c>
      <c r="AC1676">
        <v>-1.26</v>
      </c>
      <c r="AD1676">
        <v>2021</v>
      </c>
      <c r="AE1676">
        <v>67.5</v>
      </c>
      <c r="AF1676">
        <v>135</v>
      </c>
      <c r="AG1676" t="s">
        <v>93</v>
      </c>
      <c r="AH1676" t="s">
        <v>66</v>
      </c>
      <c r="AI1676">
        <v>1536</v>
      </c>
      <c r="AJ1676">
        <v>0.38</v>
      </c>
      <c r="AK1676" t="s">
        <v>109</v>
      </c>
      <c r="AL1676">
        <v>458148</v>
      </c>
      <c r="AM1676" t="s">
        <v>1722</v>
      </c>
      <c r="AN1676" t="s">
        <v>67</v>
      </c>
      <c r="AO1676" t="s">
        <v>123</v>
      </c>
      <c r="AP1676" t="s">
        <v>124</v>
      </c>
      <c r="AQ1676" t="s">
        <v>68</v>
      </c>
      <c r="AR1676" t="s">
        <v>93</v>
      </c>
      <c r="AS1676" t="s">
        <v>67</v>
      </c>
      <c r="AT1676" t="s">
        <v>146</v>
      </c>
      <c r="AU1676" t="s">
        <v>125</v>
      </c>
      <c r="AV1676" t="s">
        <v>67</v>
      </c>
      <c r="AW1676" t="s">
        <v>126</v>
      </c>
      <c r="AX1676" t="s">
        <v>240</v>
      </c>
      <c r="AY1676" t="s">
        <v>110</v>
      </c>
      <c r="AZ1676">
        <v>139</v>
      </c>
      <c r="BA1676" t="s">
        <v>67</v>
      </c>
      <c r="BB1676">
        <v>0</v>
      </c>
      <c r="BC1676">
        <v>0.11</v>
      </c>
      <c r="BD1676">
        <v>2.4</v>
      </c>
      <c r="BE1676">
        <v>2.4</v>
      </c>
      <c r="BF1676" t="s">
        <v>70</v>
      </c>
      <c r="BG1676" t="s">
        <v>99</v>
      </c>
      <c r="BH1676" t="s">
        <v>1352</v>
      </c>
      <c r="BI1676" t="s">
        <v>67</v>
      </c>
      <c r="BJ1676" t="s">
        <v>147</v>
      </c>
      <c r="BK1676" t="s">
        <v>67</v>
      </c>
      <c r="BL1676" t="s">
        <v>97</v>
      </c>
      <c r="BM1676" t="s">
        <v>67</v>
      </c>
      <c r="BN1676">
        <v>5.34</v>
      </c>
      <c r="BO1676">
        <v>0.16</v>
      </c>
      <c r="BP1676">
        <v>1.2</v>
      </c>
      <c r="BQ1676" t="s">
        <v>148</v>
      </c>
      <c r="BR1676" t="s">
        <v>247</v>
      </c>
      <c r="BS1676" t="s">
        <v>133</v>
      </c>
      <c r="BT1676" t="s">
        <v>98</v>
      </c>
      <c r="BU1676">
        <v>-1.1000000000000001</v>
      </c>
      <c r="BV1676">
        <v>-0.85</v>
      </c>
    </row>
    <row r="1677" spans="1:74" x14ac:dyDescent="0.25">
      <c r="A1677" t="s">
        <v>170</v>
      </c>
      <c r="B1677" t="s">
        <v>171</v>
      </c>
      <c r="C1677" t="s">
        <v>165</v>
      </c>
      <c r="D1677">
        <v>1.9</v>
      </c>
      <c r="E1677">
        <v>0.1</v>
      </c>
      <c r="F1677" t="s">
        <v>67</v>
      </c>
      <c r="G1677" t="s">
        <v>111</v>
      </c>
      <c r="H1677">
        <v>199</v>
      </c>
      <c r="I1677">
        <v>1.1299999999999999</v>
      </c>
      <c r="J1677" t="s">
        <v>106</v>
      </c>
      <c r="K1677" t="s">
        <v>67</v>
      </c>
      <c r="L1677">
        <v>0</v>
      </c>
      <c r="M1677" t="s">
        <v>116</v>
      </c>
      <c r="N1677" t="s">
        <v>107</v>
      </c>
      <c r="O1677">
        <v>-1.25</v>
      </c>
      <c r="P1677">
        <v>-1.33</v>
      </c>
      <c r="Q1677">
        <v>-1.22</v>
      </c>
      <c r="R1677" t="s">
        <v>142</v>
      </c>
      <c r="S1677">
        <v>6.2</v>
      </c>
      <c r="T1677" t="s">
        <v>65</v>
      </c>
      <c r="U1677" t="s">
        <v>1721</v>
      </c>
      <c r="V1677" t="s">
        <v>108</v>
      </c>
      <c r="W1677" t="s">
        <v>170</v>
      </c>
      <c r="X1677">
        <v>0.11</v>
      </c>
      <c r="Y1677" t="s">
        <v>67</v>
      </c>
      <c r="Z1677">
        <v>-0.82</v>
      </c>
      <c r="AA1677" t="s">
        <v>65</v>
      </c>
      <c r="AB1677" t="s">
        <v>92</v>
      </c>
      <c r="AC1677">
        <v>-1.33</v>
      </c>
      <c r="AD1677">
        <v>2021</v>
      </c>
      <c r="AE1677">
        <v>129.80000000000001</v>
      </c>
      <c r="AF1677">
        <v>260</v>
      </c>
      <c r="AG1677" t="s">
        <v>93</v>
      </c>
      <c r="AH1677" t="s">
        <v>66</v>
      </c>
      <c r="AI1677">
        <v>1536</v>
      </c>
      <c r="AJ1677">
        <v>0.56999999999999995</v>
      </c>
      <c r="AK1677" t="s">
        <v>109</v>
      </c>
      <c r="AL1677">
        <v>458149</v>
      </c>
      <c r="AM1677" t="s">
        <v>1722</v>
      </c>
      <c r="AN1677" t="s">
        <v>67</v>
      </c>
      <c r="AO1677" t="s">
        <v>123</v>
      </c>
      <c r="AP1677" t="s">
        <v>124</v>
      </c>
      <c r="AQ1677" t="s">
        <v>68</v>
      </c>
      <c r="AR1677" t="s">
        <v>93</v>
      </c>
      <c r="AS1677" t="s">
        <v>67</v>
      </c>
      <c r="AT1677" t="s">
        <v>146</v>
      </c>
      <c r="AU1677" t="s">
        <v>125</v>
      </c>
      <c r="AV1677" t="s">
        <v>67</v>
      </c>
      <c r="AW1677" t="s">
        <v>126</v>
      </c>
      <c r="AX1677" t="s">
        <v>240</v>
      </c>
      <c r="AY1677" t="s">
        <v>110</v>
      </c>
      <c r="AZ1677">
        <v>138</v>
      </c>
      <c r="BA1677" t="s">
        <v>67</v>
      </c>
      <c r="BB1677">
        <v>0</v>
      </c>
      <c r="BC1677">
        <v>0.11</v>
      </c>
      <c r="BD1677">
        <v>2.4</v>
      </c>
      <c r="BE1677">
        <v>2.4</v>
      </c>
      <c r="BF1677" t="s">
        <v>70</v>
      </c>
      <c r="BG1677" t="s">
        <v>99</v>
      </c>
      <c r="BH1677" t="s">
        <v>1352</v>
      </c>
      <c r="BI1677" t="s">
        <v>67</v>
      </c>
      <c r="BJ1677" t="s">
        <v>147</v>
      </c>
      <c r="BK1677" t="s">
        <v>67</v>
      </c>
      <c r="BL1677" t="s">
        <v>97</v>
      </c>
      <c r="BM1677" t="s">
        <v>67</v>
      </c>
      <c r="BN1677">
        <v>14.67</v>
      </c>
      <c r="BO1677">
        <v>0.23</v>
      </c>
      <c r="BP1677">
        <v>1.5</v>
      </c>
      <c r="BQ1677" t="s">
        <v>148</v>
      </c>
      <c r="BR1677" t="s">
        <v>247</v>
      </c>
      <c r="BS1677" t="s">
        <v>133</v>
      </c>
      <c r="BT1677" t="s">
        <v>98</v>
      </c>
      <c r="BU1677">
        <v>-1.1000000000000001</v>
      </c>
      <c r="BV1677">
        <v>-0.85</v>
      </c>
    </row>
    <row r="1678" spans="1:74" x14ac:dyDescent="0.25">
      <c r="A1678" t="s">
        <v>170</v>
      </c>
      <c r="B1678" t="s">
        <v>171</v>
      </c>
      <c r="C1678" t="s">
        <v>165</v>
      </c>
      <c r="D1678">
        <v>1.1000000000000001</v>
      </c>
      <c r="E1678">
        <v>7.0000000000000007E-2</v>
      </c>
      <c r="F1678" t="s">
        <v>67</v>
      </c>
      <c r="G1678" t="s">
        <v>111</v>
      </c>
      <c r="H1678">
        <v>199</v>
      </c>
      <c r="I1678">
        <v>1.1299999999999999</v>
      </c>
      <c r="J1678" t="s">
        <v>106</v>
      </c>
      <c r="K1678" t="s">
        <v>67</v>
      </c>
      <c r="L1678">
        <v>0</v>
      </c>
      <c r="M1678" t="s">
        <v>116</v>
      </c>
      <c r="N1678" t="s">
        <v>107</v>
      </c>
      <c r="O1678">
        <v>-1.25</v>
      </c>
      <c r="P1678">
        <v>-1.26</v>
      </c>
      <c r="Q1678">
        <v>-1.1499999999999999</v>
      </c>
      <c r="R1678" t="s">
        <v>142</v>
      </c>
      <c r="S1678">
        <v>5.9</v>
      </c>
      <c r="T1678" t="s">
        <v>65</v>
      </c>
      <c r="U1678" t="s">
        <v>1721</v>
      </c>
      <c r="V1678" t="s">
        <v>108</v>
      </c>
      <c r="W1678" t="s">
        <v>170</v>
      </c>
      <c r="X1678">
        <v>0.08</v>
      </c>
      <c r="Y1678" t="s">
        <v>67</v>
      </c>
      <c r="Z1678">
        <v>-0.81</v>
      </c>
      <c r="AA1678" t="s">
        <v>65</v>
      </c>
      <c r="AB1678" t="s">
        <v>92</v>
      </c>
      <c r="AC1678">
        <v>-1.26</v>
      </c>
      <c r="AD1678">
        <v>2021</v>
      </c>
      <c r="AE1678">
        <v>93.1</v>
      </c>
      <c r="AF1678">
        <v>186</v>
      </c>
      <c r="AG1678" t="s">
        <v>93</v>
      </c>
      <c r="AH1678" t="s">
        <v>66</v>
      </c>
      <c r="AI1678">
        <v>1536</v>
      </c>
      <c r="AJ1678">
        <v>0.38</v>
      </c>
      <c r="AK1678" t="s">
        <v>109</v>
      </c>
      <c r="AL1678">
        <v>458150</v>
      </c>
      <c r="AM1678" t="s">
        <v>1722</v>
      </c>
      <c r="AN1678" t="s">
        <v>67</v>
      </c>
      <c r="AO1678" t="s">
        <v>123</v>
      </c>
      <c r="AP1678" t="s">
        <v>124</v>
      </c>
      <c r="AQ1678" t="s">
        <v>68</v>
      </c>
      <c r="AR1678" t="s">
        <v>93</v>
      </c>
      <c r="AS1678" t="s">
        <v>67</v>
      </c>
      <c r="AT1678" t="s">
        <v>146</v>
      </c>
      <c r="AU1678" t="s">
        <v>125</v>
      </c>
      <c r="AV1678" t="s">
        <v>67</v>
      </c>
      <c r="AW1678" t="s">
        <v>126</v>
      </c>
      <c r="AX1678" t="s">
        <v>240</v>
      </c>
      <c r="AY1678" t="s">
        <v>110</v>
      </c>
      <c r="AZ1678">
        <v>139</v>
      </c>
      <c r="BA1678" t="s">
        <v>67</v>
      </c>
      <c r="BB1678">
        <v>0</v>
      </c>
      <c r="BC1678">
        <v>0.11</v>
      </c>
      <c r="BD1678">
        <v>2.4</v>
      </c>
      <c r="BE1678">
        <v>2.4</v>
      </c>
      <c r="BF1678" t="s">
        <v>70</v>
      </c>
      <c r="BG1678" t="s">
        <v>99</v>
      </c>
      <c r="BH1678" t="s">
        <v>1352</v>
      </c>
      <c r="BI1678" t="s">
        <v>67</v>
      </c>
      <c r="BJ1678" t="s">
        <v>147</v>
      </c>
      <c r="BK1678" t="s">
        <v>67</v>
      </c>
      <c r="BL1678" t="s">
        <v>97</v>
      </c>
      <c r="BM1678" t="s">
        <v>67</v>
      </c>
      <c r="BN1678">
        <v>7.36</v>
      </c>
      <c r="BO1678">
        <v>0.16</v>
      </c>
      <c r="BP1678">
        <v>1.2</v>
      </c>
      <c r="BQ1678" t="s">
        <v>148</v>
      </c>
      <c r="BR1678" t="s">
        <v>247</v>
      </c>
      <c r="BS1678" t="s">
        <v>133</v>
      </c>
      <c r="BT1678" t="s">
        <v>98</v>
      </c>
      <c r="BU1678">
        <v>-1.1000000000000001</v>
      </c>
      <c r="BV1678">
        <v>-0.85</v>
      </c>
    </row>
    <row r="1679" spans="1:74" x14ac:dyDescent="0.25">
      <c r="A1679" t="s">
        <v>170</v>
      </c>
      <c r="B1679" t="s">
        <v>171</v>
      </c>
      <c r="C1679" t="s">
        <v>165</v>
      </c>
      <c r="D1679">
        <v>3.6</v>
      </c>
      <c r="E1679">
        <v>0.2</v>
      </c>
      <c r="F1679" t="s">
        <v>67</v>
      </c>
      <c r="G1679" t="s">
        <v>111</v>
      </c>
      <c r="H1679">
        <v>199</v>
      </c>
      <c r="I1679">
        <v>1.1299999999999999</v>
      </c>
      <c r="J1679" t="s">
        <v>106</v>
      </c>
      <c r="K1679" t="s">
        <v>67</v>
      </c>
      <c r="L1679">
        <v>0</v>
      </c>
      <c r="M1679" t="s">
        <v>116</v>
      </c>
      <c r="N1679" t="s">
        <v>107</v>
      </c>
      <c r="O1679">
        <v>-1.25</v>
      </c>
      <c r="P1679">
        <v>-1.51</v>
      </c>
      <c r="Q1679">
        <v>-1.25</v>
      </c>
      <c r="R1679" t="s">
        <v>142</v>
      </c>
      <c r="S1679">
        <v>6.3</v>
      </c>
      <c r="T1679" t="s">
        <v>65</v>
      </c>
      <c r="U1679" t="s">
        <v>1721</v>
      </c>
      <c r="V1679" t="s">
        <v>108</v>
      </c>
      <c r="W1679" t="s">
        <v>170</v>
      </c>
      <c r="X1679">
        <v>0.23</v>
      </c>
      <c r="Y1679" t="s">
        <v>67</v>
      </c>
      <c r="Z1679">
        <v>-0.85</v>
      </c>
      <c r="AA1679" t="s">
        <v>65</v>
      </c>
      <c r="AB1679" t="s">
        <v>92</v>
      </c>
      <c r="AC1679">
        <v>-1.51</v>
      </c>
      <c r="AD1679">
        <v>2021</v>
      </c>
      <c r="AE1679">
        <v>227.2</v>
      </c>
      <c r="AF1679">
        <v>454</v>
      </c>
      <c r="AG1679" t="s">
        <v>93</v>
      </c>
      <c r="AH1679" t="s">
        <v>66</v>
      </c>
      <c r="AI1679">
        <v>1536</v>
      </c>
      <c r="AJ1679">
        <v>0.7</v>
      </c>
      <c r="AK1679" t="s">
        <v>109</v>
      </c>
      <c r="AL1679">
        <v>458151</v>
      </c>
      <c r="AM1679" t="s">
        <v>1722</v>
      </c>
      <c r="AN1679" t="s">
        <v>67</v>
      </c>
      <c r="AO1679" t="s">
        <v>123</v>
      </c>
      <c r="AP1679" t="s">
        <v>124</v>
      </c>
      <c r="AQ1679" t="s">
        <v>68</v>
      </c>
      <c r="AR1679" t="s">
        <v>93</v>
      </c>
      <c r="AS1679" t="s">
        <v>67</v>
      </c>
      <c r="AT1679" t="s">
        <v>146</v>
      </c>
      <c r="AU1679" t="s">
        <v>125</v>
      </c>
      <c r="AV1679" t="s">
        <v>67</v>
      </c>
      <c r="AW1679" t="s">
        <v>126</v>
      </c>
      <c r="AX1679" t="s">
        <v>240</v>
      </c>
      <c r="AY1679" t="s">
        <v>110</v>
      </c>
      <c r="AZ1679">
        <v>150</v>
      </c>
      <c r="BA1679" t="s">
        <v>67</v>
      </c>
      <c r="BB1679">
        <v>0</v>
      </c>
      <c r="BC1679">
        <v>0.26</v>
      </c>
      <c r="BD1679">
        <v>2.4</v>
      </c>
      <c r="BE1679">
        <v>2.4</v>
      </c>
      <c r="BF1679" t="s">
        <v>70</v>
      </c>
      <c r="BG1679" t="s">
        <v>99</v>
      </c>
      <c r="BH1679" t="s">
        <v>1352</v>
      </c>
      <c r="BI1679" t="s">
        <v>67</v>
      </c>
      <c r="BJ1679" t="s">
        <v>147</v>
      </c>
      <c r="BK1679" t="s">
        <v>67</v>
      </c>
      <c r="BL1679" t="s">
        <v>97</v>
      </c>
      <c r="BM1679" t="s">
        <v>67</v>
      </c>
      <c r="BN1679">
        <v>51.34</v>
      </c>
      <c r="BO1679">
        <v>0.41</v>
      </c>
      <c r="BP1679">
        <v>1.6</v>
      </c>
      <c r="BQ1679" t="s">
        <v>148</v>
      </c>
      <c r="BR1679" t="s">
        <v>247</v>
      </c>
      <c r="BS1679" t="s">
        <v>133</v>
      </c>
      <c r="BT1679" t="s">
        <v>98</v>
      </c>
      <c r="BU1679">
        <v>-1.1000000000000001</v>
      </c>
      <c r="BV1679">
        <v>-0.85</v>
      </c>
    </row>
    <row r="1680" spans="1:74" x14ac:dyDescent="0.25">
      <c r="A1680" t="s">
        <v>170</v>
      </c>
      <c r="B1680" t="s">
        <v>171</v>
      </c>
      <c r="C1680" t="s">
        <v>165</v>
      </c>
      <c r="D1680">
        <v>0.1</v>
      </c>
      <c r="E1680">
        <v>7.0000000000000007E-2</v>
      </c>
      <c r="F1680" t="s">
        <v>67</v>
      </c>
      <c r="G1680" t="s">
        <v>111</v>
      </c>
      <c r="H1680">
        <v>199</v>
      </c>
      <c r="I1680">
        <v>1.1299999999999999</v>
      </c>
      <c r="J1680" t="s">
        <v>106</v>
      </c>
      <c r="K1680" t="s">
        <v>67</v>
      </c>
      <c r="L1680">
        <v>0</v>
      </c>
      <c r="M1680" t="s">
        <v>116</v>
      </c>
      <c r="N1680" t="s">
        <v>107</v>
      </c>
      <c r="O1680">
        <v>-1.25</v>
      </c>
      <c r="P1680">
        <v>-1.26</v>
      </c>
      <c r="Q1680">
        <v>-1.1499999999999999</v>
      </c>
      <c r="R1680" t="s">
        <v>142</v>
      </c>
      <c r="S1680">
        <v>5.9</v>
      </c>
      <c r="T1680" t="s">
        <v>65</v>
      </c>
      <c r="U1680" t="s">
        <v>1721</v>
      </c>
      <c r="V1680" t="s">
        <v>108</v>
      </c>
      <c r="W1680" t="s">
        <v>170</v>
      </c>
      <c r="X1680">
        <v>0.08</v>
      </c>
      <c r="Y1680" t="s">
        <v>67</v>
      </c>
      <c r="Z1680">
        <v>-0.81</v>
      </c>
      <c r="AA1680" t="s">
        <v>65</v>
      </c>
      <c r="AB1680" t="s">
        <v>92</v>
      </c>
      <c r="AC1680">
        <v>-1.26</v>
      </c>
      <c r="AD1680">
        <v>2021</v>
      </c>
      <c r="AE1680">
        <v>12.4</v>
      </c>
      <c r="AF1680">
        <v>25</v>
      </c>
      <c r="AG1680" t="s">
        <v>93</v>
      </c>
      <c r="AH1680" t="s">
        <v>66</v>
      </c>
      <c r="AI1680">
        <v>1536</v>
      </c>
      <c r="AJ1680">
        <v>0.38</v>
      </c>
      <c r="AK1680" t="s">
        <v>109</v>
      </c>
      <c r="AL1680">
        <v>458152</v>
      </c>
      <c r="AM1680" t="s">
        <v>1722</v>
      </c>
      <c r="AN1680" t="s">
        <v>67</v>
      </c>
      <c r="AO1680" t="s">
        <v>123</v>
      </c>
      <c r="AP1680" t="s">
        <v>124</v>
      </c>
      <c r="AQ1680" t="s">
        <v>68</v>
      </c>
      <c r="AR1680" t="s">
        <v>93</v>
      </c>
      <c r="AS1680" t="s">
        <v>67</v>
      </c>
      <c r="AT1680" t="s">
        <v>146</v>
      </c>
      <c r="AU1680" t="s">
        <v>125</v>
      </c>
      <c r="AV1680" t="s">
        <v>67</v>
      </c>
      <c r="AW1680" t="s">
        <v>126</v>
      </c>
      <c r="AX1680" t="s">
        <v>240</v>
      </c>
      <c r="AY1680" t="s">
        <v>110</v>
      </c>
      <c r="AZ1680">
        <v>139</v>
      </c>
      <c r="BA1680" t="s">
        <v>67</v>
      </c>
      <c r="BB1680">
        <v>0</v>
      </c>
      <c r="BC1680">
        <v>0.11</v>
      </c>
      <c r="BD1680">
        <v>2.4</v>
      </c>
      <c r="BE1680">
        <v>2.4</v>
      </c>
      <c r="BF1680" t="s">
        <v>70</v>
      </c>
      <c r="BG1680" t="s">
        <v>99</v>
      </c>
      <c r="BH1680" t="s">
        <v>1352</v>
      </c>
      <c r="BI1680" t="s">
        <v>67</v>
      </c>
      <c r="BJ1680" t="s">
        <v>147</v>
      </c>
      <c r="BK1680" t="s">
        <v>67</v>
      </c>
      <c r="BL1680" t="s">
        <v>97</v>
      </c>
      <c r="BM1680" t="s">
        <v>67</v>
      </c>
      <c r="BN1680">
        <v>0.98</v>
      </c>
      <c r="BO1680">
        <v>0.16</v>
      </c>
      <c r="BP1680">
        <v>1.2</v>
      </c>
      <c r="BQ1680" t="s">
        <v>148</v>
      </c>
      <c r="BR1680" t="s">
        <v>247</v>
      </c>
      <c r="BS1680" t="s">
        <v>133</v>
      </c>
      <c r="BT1680" t="s">
        <v>98</v>
      </c>
      <c r="BU1680">
        <v>-1.1000000000000001</v>
      </c>
      <c r="BV1680">
        <v>-0.85</v>
      </c>
    </row>
    <row r="1681" spans="1:74" x14ac:dyDescent="0.25">
      <c r="A1681" t="s">
        <v>170</v>
      </c>
      <c r="B1681" t="s">
        <v>171</v>
      </c>
      <c r="C1681" t="s">
        <v>165</v>
      </c>
      <c r="D1681">
        <v>2</v>
      </c>
      <c r="E1681">
        <v>0.16</v>
      </c>
      <c r="F1681" t="s">
        <v>67</v>
      </c>
      <c r="G1681" t="s">
        <v>73</v>
      </c>
      <c r="H1681">
        <v>199</v>
      </c>
      <c r="I1681">
        <v>1.1299999999999999</v>
      </c>
      <c r="J1681" t="s">
        <v>106</v>
      </c>
      <c r="K1681" t="s">
        <v>67</v>
      </c>
      <c r="L1681">
        <v>1</v>
      </c>
      <c r="M1681" t="s">
        <v>116</v>
      </c>
      <c r="N1681" t="s">
        <v>315</v>
      </c>
      <c r="O1681">
        <v>-1.4</v>
      </c>
      <c r="P1681">
        <v>-1.57</v>
      </c>
      <c r="Q1681">
        <v>-1.26</v>
      </c>
      <c r="R1681" t="s">
        <v>142</v>
      </c>
      <c r="S1681">
        <v>4.5</v>
      </c>
      <c r="T1681" t="s">
        <v>65</v>
      </c>
      <c r="U1681" t="s">
        <v>1723</v>
      </c>
      <c r="V1681" t="s">
        <v>108</v>
      </c>
      <c r="W1681" t="s">
        <v>170</v>
      </c>
      <c r="X1681">
        <v>0.18</v>
      </c>
      <c r="Y1681" t="s">
        <v>67</v>
      </c>
      <c r="Z1681">
        <v>-0.94</v>
      </c>
      <c r="AA1681" t="s">
        <v>65</v>
      </c>
      <c r="AB1681" t="s">
        <v>316</v>
      </c>
      <c r="AC1681">
        <v>-1.57</v>
      </c>
      <c r="AD1681">
        <v>2021</v>
      </c>
      <c r="AE1681">
        <v>198.3</v>
      </c>
      <c r="AF1681">
        <v>397</v>
      </c>
      <c r="AG1681" t="s">
        <v>93</v>
      </c>
      <c r="AH1681" t="s">
        <v>66</v>
      </c>
      <c r="AI1681">
        <v>1536</v>
      </c>
      <c r="AJ1681">
        <v>0.39</v>
      </c>
      <c r="AK1681" t="s">
        <v>109</v>
      </c>
      <c r="AL1681">
        <v>458154</v>
      </c>
      <c r="AM1681" t="s">
        <v>1008</v>
      </c>
      <c r="AN1681" t="s">
        <v>67</v>
      </c>
      <c r="AO1681" t="s">
        <v>123</v>
      </c>
      <c r="AP1681" t="s">
        <v>124</v>
      </c>
      <c r="AQ1681" t="s">
        <v>68</v>
      </c>
      <c r="AR1681" t="s">
        <v>93</v>
      </c>
      <c r="AS1681" t="s">
        <v>67</v>
      </c>
      <c r="AT1681" t="s">
        <v>146</v>
      </c>
      <c r="AU1681" t="s">
        <v>125</v>
      </c>
      <c r="AV1681" t="s">
        <v>67</v>
      </c>
      <c r="AW1681" t="s">
        <v>126</v>
      </c>
      <c r="AX1681" t="s">
        <v>468</v>
      </c>
      <c r="AY1681" t="s">
        <v>110</v>
      </c>
      <c r="AZ1681">
        <v>760</v>
      </c>
      <c r="BA1681" t="s">
        <v>67</v>
      </c>
      <c r="BB1681">
        <v>0</v>
      </c>
      <c r="BC1681">
        <v>0.31</v>
      </c>
      <c r="BD1681">
        <v>1.8</v>
      </c>
      <c r="BE1681">
        <v>1.8</v>
      </c>
      <c r="BF1681" t="s">
        <v>303</v>
      </c>
      <c r="BG1681" t="s">
        <v>99</v>
      </c>
      <c r="BH1681" t="s">
        <v>1352</v>
      </c>
      <c r="BI1681" t="s">
        <v>67</v>
      </c>
      <c r="BJ1681" t="s">
        <v>147</v>
      </c>
      <c r="BK1681" t="s">
        <v>67</v>
      </c>
      <c r="BL1681" t="s">
        <v>179</v>
      </c>
      <c r="BM1681" t="s">
        <v>67</v>
      </c>
      <c r="BN1681">
        <v>35.85</v>
      </c>
      <c r="BO1681">
        <v>0.32</v>
      </c>
      <c r="BP1681">
        <v>1</v>
      </c>
      <c r="BQ1681" t="s">
        <v>148</v>
      </c>
      <c r="BR1681" t="s">
        <v>1724</v>
      </c>
      <c r="BS1681" t="s">
        <v>133</v>
      </c>
      <c r="BT1681" t="s">
        <v>98</v>
      </c>
      <c r="BU1681">
        <v>-1.25</v>
      </c>
      <c r="BV1681">
        <v>-1</v>
      </c>
    </row>
    <row r="1682" spans="1:74" x14ac:dyDescent="0.25">
      <c r="A1682" t="s">
        <v>170</v>
      </c>
      <c r="B1682" t="s">
        <v>171</v>
      </c>
      <c r="C1682" t="s">
        <v>165</v>
      </c>
      <c r="D1682">
        <v>2.9</v>
      </c>
      <c r="E1682">
        <v>0.27</v>
      </c>
      <c r="F1682" t="s">
        <v>67</v>
      </c>
      <c r="G1682" t="s">
        <v>73</v>
      </c>
      <c r="H1682">
        <v>199</v>
      </c>
      <c r="I1682">
        <v>1.1299999999999999</v>
      </c>
      <c r="J1682" t="s">
        <v>106</v>
      </c>
      <c r="K1682" t="s">
        <v>67</v>
      </c>
      <c r="L1682">
        <v>1</v>
      </c>
      <c r="M1682" t="s">
        <v>116</v>
      </c>
      <c r="N1682" t="s">
        <v>315</v>
      </c>
      <c r="O1682">
        <v>-1.4</v>
      </c>
      <c r="P1682">
        <v>-1.67</v>
      </c>
      <c r="Q1682">
        <v>-1.34</v>
      </c>
      <c r="R1682" t="s">
        <v>142</v>
      </c>
      <c r="S1682">
        <v>4.9000000000000004</v>
      </c>
      <c r="T1682" t="s">
        <v>65</v>
      </c>
      <c r="U1682" t="s">
        <v>1723</v>
      </c>
      <c r="V1682" t="s">
        <v>108</v>
      </c>
      <c r="W1682" t="s">
        <v>170</v>
      </c>
      <c r="X1682">
        <v>0.31</v>
      </c>
      <c r="Y1682" t="s">
        <v>67</v>
      </c>
      <c r="Z1682">
        <v>-0.95</v>
      </c>
      <c r="AA1682" t="s">
        <v>65</v>
      </c>
      <c r="AB1682" t="s">
        <v>316</v>
      </c>
      <c r="AC1682">
        <v>-1.67</v>
      </c>
      <c r="AD1682">
        <v>2021</v>
      </c>
      <c r="AE1682">
        <v>209.6</v>
      </c>
      <c r="AF1682">
        <v>419</v>
      </c>
      <c r="AG1682" t="s">
        <v>93</v>
      </c>
      <c r="AH1682" t="s">
        <v>66</v>
      </c>
      <c r="AI1682">
        <v>1536</v>
      </c>
      <c r="AJ1682">
        <v>0.77</v>
      </c>
      <c r="AK1682" t="s">
        <v>109</v>
      </c>
      <c r="AL1682">
        <v>458155</v>
      </c>
      <c r="AM1682" t="s">
        <v>1008</v>
      </c>
      <c r="AN1682" t="s">
        <v>67</v>
      </c>
      <c r="AO1682" t="s">
        <v>123</v>
      </c>
      <c r="AP1682" t="s">
        <v>124</v>
      </c>
      <c r="AQ1682" t="s">
        <v>68</v>
      </c>
      <c r="AR1682" t="s">
        <v>93</v>
      </c>
      <c r="AS1682" t="s">
        <v>67</v>
      </c>
      <c r="AT1682" t="s">
        <v>146</v>
      </c>
      <c r="AU1682" t="s">
        <v>125</v>
      </c>
      <c r="AV1682" t="s">
        <v>67</v>
      </c>
      <c r="AW1682" t="s">
        <v>126</v>
      </c>
      <c r="AX1682" t="s">
        <v>273</v>
      </c>
      <c r="AY1682" t="s">
        <v>110</v>
      </c>
      <c r="AZ1682">
        <v>850</v>
      </c>
      <c r="BA1682" t="s">
        <v>67</v>
      </c>
      <c r="BB1682">
        <v>0</v>
      </c>
      <c r="BC1682">
        <v>0.33</v>
      </c>
      <c r="BD1682">
        <v>1.8</v>
      </c>
      <c r="BE1682">
        <v>1.8</v>
      </c>
      <c r="BF1682" t="s">
        <v>303</v>
      </c>
      <c r="BG1682" t="s">
        <v>99</v>
      </c>
      <c r="BH1682" t="s">
        <v>1352</v>
      </c>
      <c r="BI1682" t="s">
        <v>67</v>
      </c>
      <c r="BJ1682" t="s">
        <v>147</v>
      </c>
      <c r="BK1682" t="s">
        <v>67</v>
      </c>
      <c r="BL1682" t="s">
        <v>179</v>
      </c>
      <c r="BM1682" t="s">
        <v>67</v>
      </c>
      <c r="BN1682">
        <v>63.96</v>
      </c>
      <c r="BO1682">
        <v>0.42</v>
      </c>
      <c r="BP1682">
        <v>1.4</v>
      </c>
      <c r="BQ1682" t="s">
        <v>148</v>
      </c>
      <c r="BR1682" t="s">
        <v>1724</v>
      </c>
      <c r="BS1682" t="s">
        <v>133</v>
      </c>
      <c r="BT1682" t="s">
        <v>98</v>
      </c>
      <c r="BU1682">
        <v>-1.25</v>
      </c>
      <c r="BV1682">
        <v>-1</v>
      </c>
    </row>
    <row r="1683" spans="1:74" x14ac:dyDescent="0.25">
      <c r="A1683" t="s">
        <v>170</v>
      </c>
      <c r="B1683" t="s">
        <v>171</v>
      </c>
      <c r="C1683" t="s">
        <v>165</v>
      </c>
      <c r="D1683">
        <v>0.1</v>
      </c>
      <c r="E1683">
        <v>0.16</v>
      </c>
      <c r="F1683" t="s">
        <v>67</v>
      </c>
      <c r="G1683" t="s">
        <v>73</v>
      </c>
      <c r="H1683">
        <v>199</v>
      </c>
      <c r="I1683">
        <v>1.1299999999999999</v>
      </c>
      <c r="J1683" t="s">
        <v>106</v>
      </c>
      <c r="K1683" t="s">
        <v>67</v>
      </c>
      <c r="L1683">
        <v>1</v>
      </c>
      <c r="M1683" t="s">
        <v>116</v>
      </c>
      <c r="N1683" t="s">
        <v>315</v>
      </c>
      <c r="O1683">
        <v>-1.4</v>
      </c>
      <c r="P1683">
        <v>-1.57</v>
      </c>
      <c r="Q1683">
        <v>-1.26</v>
      </c>
      <c r="R1683" t="s">
        <v>142</v>
      </c>
      <c r="S1683">
        <v>4.5</v>
      </c>
      <c r="T1683" t="s">
        <v>65</v>
      </c>
      <c r="U1683" t="s">
        <v>1723</v>
      </c>
      <c r="V1683" t="s">
        <v>108</v>
      </c>
      <c r="W1683" t="s">
        <v>170</v>
      </c>
      <c r="X1683">
        <v>0.18</v>
      </c>
      <c r="Y1683" t="s">
        <v>67</v>
      </c>
      <c r="Z1683">
        <v>-0.94</v>
      </c>
      <c r="AA1683" t="s">
        <v>65</v>
      </c>
      <c r="AB1683" t="s">
        <v>316</v>
      </c>
      <c r="AC1683">
        <v>-1.57</v>
      </c>
      <c r="AD1683">
        <v>2021</v>
      </c>
      <c r="AE1683">
        <v>9.1</v>
      </c>
      <c r="AF1683">
        <v>18</v>
      </c>
      <c r="AG1683" t="s">
        <v>93</v>
      </c>
      <c r="AH1683" t="s">
        <v>66</v>
      </c>
      <c r="AI1683">
        <v>1536</v>
      </c>
      <c r="AJ1683">
        <v>0.39</v>
      </c>
      <c r="AK1683" t="s">
        <v>109</v>
      </c>
      <c r="AL1683">
        <v>458156</v>
      </c>
      <c r="AM1683" t="s">
        <v>1008</v>
      </c>
      <c r="AN1683" t="s">
        <v>67</v>
      </c>
      <c r="AO1683" t="s">
        <v>123</v>
      </c>
      <c r="AP1683" t="s">
        <v>124</v>
      </c>
      <c r="AQ1683" t="s">
        <v>68</v>
      </c>
      <c r="AR1683" t="s">
        <v>93</v>
      </c>
      <c r="AS1683" t="s">
        <v>67</v>
      </c>
      <c r="AT1683" t="s">
        <v>146</v>
      </c>
      <c r="AU1683" t="s">
        <v>125</v>
      </c>
      <c r="AV1683" t="s">
        <v>67</v>
      </c>
      <c r="AW1683" t="s">
        <v>126</v>
      </c>
      <c r="AX1683" t="s">
        <v>468</v>
      </c>
      <c r="AY1683" t="s">
        <v>110</v>
      </c>
      <c r="AZ1683">
        <v>760</v>
      </c>
      <c r="BA1683" t="s">
        <v>67</v>
      </c>
      <c r="BB1683">
        <v>0</v>
      </c>
      <c r="BC1683">
        <v>0.31</v>
      </c>
      <c r="BD1683">
        <v>1.8</v>
      </c>
      <c r="BE1683">
        <v>1.8</v>
      </c>
      <c r="BF1683" t="s">
        <v>303</v>
      </c>
      <c r="BG1683" t="s">
        <v>99</v>
      </c>
      <c r="BH1683" t="s">
        <v>1352</v>
      </c>
      <c r="BI1683" t="s">
        <v>67</v>
      </c>
      <c r="BJ1683" t="s">
        <v>147</v>
      </c>
      <c r="BK1683" t="s">
        <v>67</v>
      </c>
      <c r="BL1683" t="s">
        <v>179</v>
      </c>
      <c r="BM1683" t="s">
        <v>67</v>
      </c>
      <c r="BN1683">
        <v>1.64</v>
      </c>
      <c r="BO1683">
        <v>0.32</v>
      </c>
      <c r="BP1683">
        <v>1</v>
      </c>
      <c r="BQ1683" t="s">
        <v>148</v>
      </c>
      <c r="BR1683" t="s">
        <v>1724</v>
      </c>
      <c r="BS1683" t="s">
        <v>133</v>
      </c>
      <c r="BT1683" t="s">
        <v>98</v>
      </c>
      <c r="BU1683">
        <v>-1.25</v>
      </c>
      <c r="BV1683">
        <v>-1</v>
      </c>
    </row>
    <row r="1684" spans="1:74" x14ac:dyDescent="0.25">
      <c r="A1684" t="s">
        <v>170</v>
      </c>
      <c r="B1684" t="s">
        <v>171</v>
      </c>
      <c r="C1684" t="s">
        <v>165</v>
      </c>
      <c r="D1684">
        <v>1.5</v>
      </c>
      <c r="E1684">
        <v>0.4</v>
      </c>
      <c r="F1684" t="s">
        <v>67</v>
      </c>
      <c r="G1684" t="s">
        <v>73</v>
      </c>
      <c r="H1684">
        <v>199</v>
      </c>
      <c r="I1684">
        <v>1.1299999999999999</v>
      </c>
      <c r="J1684" t="s">
        <v>89</v>
      </c>
      <c r="K1684" t="s">
        <v>67</v>
      </c>
      <c r="L1684">
        <v>1</v>
      </c>
      <c r="M1684" t="s">
        <v>116</v>
      </c>
      <c r="N1684" t="s">
        <v>315</v>
      </c>
      <c r="O1684">
        <v>-1.65</v>
      </c>
      <c r="P1684">
        <v>-1.56</v>
      </c>
      <c r="Q1684">
        <v>-1.25</v>
      </c>
      <c r="R1684" t="s">
        <v>72</v>
      </c>
      <c r="S1684">
        <v>7.4</v>
      </c>
      <c r="T1684" t="s">
        <v>65</v>
      </c>
      <c r="U1684" t="s">
        <v>1725</v>
      </c>
      <c r="V1684" t="s">
        <v>144</v>
      </c>
      <c r="W1684" t="s">
        <v>170</v>
      </c>
      <c r="X1684">
        <v>0.45</v>
      </c>
      <c r="Y1684" t="s">
        <v>67</v>
      </c>
      <c r="Z1684">
        <v>-0.98</v>
      </c>
      <c r="AA1684" t="s">
        <v>65</v>
      </c>
      <c r="AB1684" t="s">
        <v>316</v>
      </c>
      <c r="AC1684">
        <v>-1.56</v>
      </c>
      <c r="AD1684">
        <v>2021</v>
      </c>
      <c r="AE1684">
        <v>75.3</v>
      </c>
      <c r="AF1684">
        <v>151</v>
      </c>
      <c r="AG1684" t="s">
        <v>93</v>
      </c>
      <c r="AH1684" t="s">
        <v>66</v>
      </c>
      <c r="AI1684">
        <v>1536</v>
      </c>
      <c r="AJ1684">
        <v>0.83</v>
      </c>
      <c r="AK1684" t="s">
        <v>109</v>
      </c>
      <c r="AL1684">
        <v>458153</v>
      </c>
      <c r="AM1684" t="s">
        <v>438</v>
      </c>
      <c r="AN1684" t="s">
        <v>67</v>
      </c>
      <c r="AO1684" t="s">
        <v>123</v>
      </c>
      <c r="AP1684" t="s">
        <v>124</v>
      </c>
      <c r="AQ1684" t="s">
        <v>68</v>
      </c>
      <c r="AR1684" t="s">
        <v>93</v>
      </c>
      <c r="AS1684" t="s">
        <v>67</v>
      </c>
      <c r="AT1684" t="s">
        <v>146</v>
      </c>
      <c r="AU1684" t="s">
        <v>125</v>
      </c>
      <c r="AV1684" t="s">
        <v>67</v>
      </c>
      <c r="AW1684" t="s">
        <v>126</v>
      </c>
      <c r="AX1684" t="s">
        <v>151</v>
      </c>
      <c r="AY1684" t="s">
        <v>110</v>
      </c>
      <c r="AZ1684">
        <v>566</v>
      </c>
      <c r="BA1684" t="s">
        <v>67</v>
      </c>
      <c r="BB1684">
        <v>0</v>
      </c>
      <c r="BC1684">
        <v>0.31</v>
      </c>
      <c r="BD1684">
        <v>2.7</v>
      </c>
      <c r="BE1684">
        <v>2.7</v>
      </c>
      <c r="BF1684" t="s">
        <v>303</v>
      </c>
      <c r="BG1684" t="s">
        <v>99</v>
      </c>
      <c r="BH1684" t="s">
        <v>1352</v>
      </c>
      <c r="BI1684" t="s">
        <v>67</v>
      </c>
      <c r="BJ1684" t="s">
        <v>147</v>
      </c>
      <c r="BK1684" t="s">
        <v>67</v>
      </c>
      <c r="BL1684" t="s">
        <v>179</v>
      </c>
      <c r="BM1684" t="s">
        <v>67</v>
      </c>
      <c r="BN1684">
        <v>34.020000000000003</v>
      </c>
      <c r="BO1684">
        <v>0.31</v>
      </c>
      <c r="BP1684">
        <v>2</v>
      </c>
      <c r="BQ1684" t="s">
        <v>131</v>
      </c>
      <c r="BR1684" t="s">
        <v>1726</v>
      </c>
      <c r="BS1684" t="s">
        <v>133</v>
      </c>
      <c r="BT1684" t="s">
        <v>98</v>
      </c>
      <c r="BU1684">
        <v>-1.25</v>
      </c>
      <c r="BV1684">
        <v>-1</v>
      </c>
    </row>
    <row r="1685" spans="1:74" x14ac:dyDescent="0.25">
      <c r="A1685" t="s">
        <v>170</v>
      </c>
      <c r="B1685" t="s">
        <v>171</v>
      </c>
      <c r="C1685" t="s">
        <v>165</v>
      </c>
      <c r="D1685">
        <v>1</v>
      </c>
      <c r="E1685">
        <v>0.1</v>
      </c>
      <c r="F1685">
        <v>0.24</v>
      </c>
      <c r="G1685" t="s">
        <v>111</v>
      </c>
      <c r="H1685">
        <v>199</v>
      </c>
      <c r="I1685">
        <v>1.1299999999999999</v>
      </c>
      <c r="J1685" t="s">
        <v>106</v>
      </c>
      <c r="K1685" t="s">
        <v>67</v>
      </c>
      <c r="L1685">
        <v>0</v>
      </c>
      <c r="M1685" t="s">
        <v>116</v>
      </c>
      <c r="N1685" t="s">
        <v>107</v>
      </c>
      <c r="O1685">
        <v>-1.65</v>
      </c>
      <c r="P1685">
        <v>-1.44</v>
      </c>
      <c r="Q1685">
        <v>-1.27</v>
      </c>
      <c r="R1685" t="s">
        <v>72</v>
      </c>
      <c r="S1685">
        <v>6.5</v>
      </c>
      <c r="T1685" t="s">
        <v>65</v>
      </c>
      <c r="U1685" t="s">
        <v>1725</v>
      </c>
      <c r="V1685" t="s">
        <v>108</v>
      </c>
      <c r="W1685" t="s">
        <v>170</v>
      </c>
      <c r="X1685">
        <v>0.11</v>
      </c>
      <c r="Y1685">
        <v>0.25</v>
      </c>
      <c r="Z1685">
        <v>-1.01</v>
      </c>
      <c r="AA1685" t="s">
        <v>65</v>
      </c>
      <c r="AB1685" t="s">
        <v>92</v>
      </c>
      <c r="AC1685">
        <v>-1.44</v>
      </c>
      <c r="AD1685">
        <v>2021</v>
      </c>
      <c r="AE1685">
        <v>94.4</v>
      </c>
      <c r="AF1685">
        <v>189</v>
      </c>
      <c r="AG1685" t="s">
        <v>93</v>
      </c>
      <c r="AH1685" t="s">
        <v>66</v>
      </c>
      <c r="AI1685">
        <v>1536</v>
      </c>
      <c r="AJ1685">
        <v>0.3</v>
      </c>
      <c r="AK1685" t="s">
        <v>109</v>
      </c>
      <c r="AL1685">
        <v>458157</v>
      </c>
      <c r="AM1685" t="s">
        <v>438</v>
      </c>
      <c r="AN1685" t="s">
        <v>67</v>
      </c>
      <c r="AO1685" t="s">
        <v>123</v>
      </c>
      <c r="AP1685" t="s">
        <v>124</v>
      </c>
      <c r="AQ1685" t="s">
        <v>68</v>
      </c>
      <c r="AR1685" t="s">
        <v>93</v>
      </c>
      <c r="AS1685" t="s">
        <v>67</v>
      </c>
      <c r="AT1685" t="s">
        <v>146</v>
      </c>
      <c r="AU1685" t="s">
        <v>125</v>
      </c>
      <c r="AV1685" t="s">
        <v>67</v>
      </c>
      <c r="AW1685" t="s">
        <v>126</v>
      </c>
      <c r="AX1685" t="s">
        <v>151</v>
      </c>
      <c r="AY1685" t="s">
        <v>110</v>
      </c>
      <c r="AZ1685">
        <v>562</v>
      </c>
      <c r="BA1685" t="s">
        <v>67</v>
      </c>
      <c r="BB1685">
        <v>0</v>
      </c>
      <c r="BC1685">
        <v>0.17</v>
      </c>
      <c r="BD1685">
        <v>2.7</v>
      </c>
      <c r="BE1685">
        <v>2.7</v>
      </c>
      <c r="BF1685" t="s">
        <v>70</v>
      </c>
      <c r="BG1685" t="s">
        <v>99</v>
      </c>
      <c r="BH1685" t="s">
        <v>1352</v>
      </c>
      <c r="BI1685" t="s">
        <v>67</v>
      </c>
      <c r="BJ1685" t="s">
        <v>147</v>
      </c>
      <c r="BK1685" t="s">
        <v>67</v>
      </c>
      <c r="BL1685" t="s">
        <v>97</v>
      </c>
      <c r="BM1685">
        <v>23.6</v>
      </c>
      <c r="BN1685">
        <v>10.67</v>
      </c>
      <c r="BO1685">
        <v>0.19</v>
      </c>
      <c r="BP1685">
        <v>1.1000000000000001</v>
      </c>
      <c r="BQ1685" t="s">
        <v>148</v>
      </c>
      <c r="BR1685" t="s">
        <v>1727</v>
      </c>
      <c r="BS1685" t="s">
        <v>133</v>
      </c>
      <c r="BT1685" t="s">
        <v>98</v>
      </c>
      <c r="BU1685">
        <v>-1.25</v>
      </c>
      <c r="BV1685">
        <v>-1</v>
      </c>
    </row>
    <row r="1686" spans="1:74" x14ac:dyDescent="0.25">
      <c r="A1686" t="s">
        <v>170</v>
      </c>
      <c r="B1686" t="s">
        <v>171</v>
      </c>
      <c r="C1686" t="s">
        <v>165</v>
      </c>
      <c r="D1686">
        <v>1.9</v>
      </c>
      <c r="E1686">
        <v>0.14000000000000001</v>
      </c>
      <c r="F1686">
        <v>0.31</v>
      </c>
      <c r="G1686" t="s">
        <v>111</v>
      </c>
      <c r="H1686">
        <v>199</v>
      </c>
      <c r="I1686">
        <v>1.1299999999999999</v>
      </c>
      <c r="J1686" t="s">
        <v>106</v>
      </c>
      <c r="K1686" t="s">
        <v>67</v>
      </c>
      <c r="L1686">
        <v>0</v>
      </c>
      <c r="M1686" t="s">
        <v>116</v>
      </c>
      <c r="N1686" t="s">
        <v>107</v>
      </c>
      <c r="O1686">
        <v>-1.65</v>
      </c>
      <c r="P1686">
        <v>-1.42</v>
      </c>
      <c r="Q1686">
        <v>-1.29</v>
      </c>
      <c r="R1686" t="s">
        <v>72</v>
      </c>
      <c r="S1686">
        <v>6.9</v>
      </c>
      <c r="T1686" t="s">
        <v>65</v>
      </c>
      <c r="U1686" t="s">
        <v>1725</v>
      </c>
      <c r="V1686" t="s">
        <v>108</v>
      </c>
      <c r="W1686" t="s">
        <v>170</v>
      </c>
      <c r="X1686">
        <v>0.16</v>
      </c>
      <c r="Y1686">
        <v>0.33</v>
      </c>
      <c r="Z1686">
        <v>-0.98</v>
      </c>
      <c r="AA1686" t="s">
        <v>65</v>
      </c>
      <c r="AB1686" t="s">
        <v>92</v>
      </c>
      <c r="AC1686">
        <v>-1.42</v>
      </c>
      <c r="AD1686">
        <v>2021</v>
      </c>
      <c r="AE1686">
        <v>127.1</v>
      </c>
      <c r="AF1686">
        <v>254</v>
      </c>
      <c r="AG1686" t="s">
        <v>93</v>
      </c>
      <c r="AH1686" t="s">
        <v>66</v>
      </c>
      <c r="AI1686">
        <v>1536</v>
      </c>
      <c r="AJ1686">
        <v>0.46</v>
      </c>
      <c r="AK1686" t="s">
        <v>109</v>
      </c>
      <c r="AL1686">
        <v>458158</v>
      </c>
      <c r="AM1686" t="s">
        <v>438</v>
      </c>
      <c r="AN1686" t="s">
        <v>67</v>
      </c>
      <c r="AO1686" t="s">
        <v>123</v>
      </c>
      <c r="AP1686" t="s">
        <v>124</v>
      </c>
      <c r="AQ1686" t="s">
        <v>68</v>
      </c>
      <c r="AR1686" t="s">
        <v>93</v>
      </c>
      <c r="AS1686" t="s">
        <v>67</v>
      </c>
      <c r="AT1686" t="s">
        <v>146</v>
      </c>
      <c r="AU1686" t="s">
        <v>125</v>
      </c>
      <c r="AV1686" t="s">
        <v>67</v>
      </c>
      <c r="AW1686" t="s">
        <v>126</v>
      </c>
      <c r="AX1686" t="s">
        <v>151</v>
      </c>
      <c r="AY1686" t="s">
        <v>110</v>
      </c>
      <c r="AZ1686">
        <v>563</v>
      </c>
      <c r="BA1686" t="s">
        <v>67</v>
      </c>
      <c r="BB1686">
        <v>0</v>
      </c>
      <c r="BC1686">
        <v>0.13</v>
      </c>
      <c r="BD1686">
        <v>2.7</v>
      </c>
      <c r="BE1686">
        <v>2.7</v>
      </c>
      <c r="BF1686" t="s">
        <v>70</v>
      </c>
      <c r="BG1686" t="s">
        <v>99</v>
      </c>
      <c r="BH1686" t="s">
        <v>1352</v>
      </c>
      <c r="BI1686" t="s">
        <v>67</v>
      </c>
      <c r="BJ1686" t="s">
        <v>147</v>
      </c>
      <c r="BK1686" t="s">
        <v>67</v>
      </c>
      <c r="BL1686" t="s">
        <v>97</v>
      </c>
      <c r="BM1686">
        <v>41.942999999999998</v>
      </c>
      <c r="BN1686">
        <v>20.100000000000001</v>
      </c>
      <c r="BO1686">
        <v>0.17</v>
      </c>
      <c r="BP1686">
        <v>1.5</v>
      </c>
      <c r="BQ1686" t="s">
        <v>148</v>
      </c>
      <c r="BR1686" t="s">
        <v>1727</v>
      </c>
      <c r="BS1686" t="s">
        <v>133</v>
      </c>
      <c r="BT1686" t="s">
        <v>98</v>
      </c>
      <c r="BU1686">
        <v>-1.25</v>
      </c>
      <c r="BV1686">
        <v>-1</v>
      </c>
    </row>
    <row r="1687" spans="1:74" x14ac:dyDescent="0.25">
      <c r="A1687" t="s">
        <v>170</v>
      </c>
      <c r="B1687" t="s">
        <v>171</v>
      </c>
      <c r="C1687" t="s">
        <v>165</v>
      </c>
      <c r="D1687">
        <v>2.9</v>
      </c>
      <c r="E1687">
        <v>0.17</v>
      </c>
      <c r="F1687">
        <v>0.36</v>
      </c>
      <c r="G1687" t="s">
        <v>111</v>
      </c>
      <c r="H1687">
        <v>199</v>
      </c>
      <c r="I1687">
        <v>1.1299999999999999</v>
      </c>
      <c r="J1687" t="s">
        <v>106</v>
      </c>
      <c r="K1687" t="s">
        <v>67</v>
      </c>
      <c r="L1687">
        <v>0</v>
      </c>
      <c r="M1687" t="s">
        <v>116</v>
      </c>
      <c r="N1687" t="s">
        <v>107</v>
      </c>
      <c r="O1687">
        <v>-1.65</v>
      </c>
      <c r="P1687">
        <v>-1.48</v>
      </c>
      <c r="Q1687">
        <v>-1.28</v>
      </c>
      <c r="R1687" t="s">
        <v>72</v>
      </c>
      <c r="S1687">
        <v>6.9</v>
      </c>
      <c r="T1687" t="s">
        <v>65</v>
      </c>
      <c r="U1687" t="s">
        <v>1725</v>
      </c>
      <c r="V1687" t="s">
        <v>108</v>
      </c>
      <c r="W1687" t="s">
        <v>170</v>
      </c>
      <c r="X1687">
        <v>0.19</v>
      </c>
      <c r="Y1687">
        <v>0.38</v>
      </c>
      <c r="Z1687">
        <v>-0.99</v>
      </c>
      <c r="AA1687" t="s">
        <v>65</v>
      </c>
      <c r="AB1687" t="s">
        <v>92</v>
      </c>
      <c r="AC1687">
        <v>-1.48</v>
      </c>
      <c r="AD1687">
        <v>2021</v>
      </c>
      <c r="AE1687">
        <v>193.4</v>
      </c>
      <c r="AF1687">
        <v>387</v>
      </c>
      <c r="AG1687" t="s">
        <v>93</v>
      </c>
      <c r="AH1687" t="s">
        <v>66</v>
      </c>
      <c r="AI1687">
        <v>1536</v>
      </c>
      <c r="AJ1687">
        <v>0.45</v>
      </c>
      <c r="AK1687" t="s">
        <v>109</v>
      </c>
      <c r="AL1687">
        <v>458159</v>
      </c>
      <c r="AM1687" t="s">
        <v>438</v>
      </c>
      <c r="AN1687" t="s">
        <v>67</v>
      </c>
      <c r="AO1687" t="s">
        <v>123</v>
      </c>
      <c r="AP1687" t="s">
        <v>124</v>
      </c>
      <c r="AQ1687" t="s">
        <v>68</v>
      </c>
      <c r="AR1687" t="s">
        <v>93</v>
      </c>
      <c r="AS1687" t="s">
        <v>67</v>
      </c>
      <c r="AT1687" t="s">
        <v>146</v>
      </c>
      <c r="AU1687" t="s">
        <v>125</v>
      </c>
      <c r="AV1687" t="s">
        <v>67</v>
      </c>
      <c r="AW1687" t="s">
        <v>126</v>
      </c>
      <c r="AX1687" t="s">
        <v>151</v>
      </c>
      <c r="AY1687" t="s">
        <v>110</v>
      </c>
      <c r="AZ1687">
        <v>564</v>
      </c>
      <c r="BA1687" t="s">
        <v>67</v>
      </c>
      <c r="BB1687">
        <v>0</v>
      </c>
      <c r="BC1687">
        <v>0.2</v>
      </c>
      <c r="BD1687">
        <v>2.7</v>
      </c>
      <c r="BE1687">
        <v>2.7</v>
      </c>
      <c r="BF1687" t="s">
        <v>70</v>
      </c>
      <c r="BG1687" t="s">
        <v>99</v>
      </c>
      <c r="BH1687" t="s">
        <v>1352</v>
      </c>
      <c r="BI1687" t="s">
        <v>67</v>
      </c>
      <c r="BJ1687" t="s">
        <v>147</v>
      </c>
      <c r="BK1687" t="s">
        <v>67</v>
      </c>
      <c r="BL1687" t="s">
        <v>97</v>
      </c>
      <c r="BM1687">
        <v>73.492000000000004</v>
      </c>
      <c r="BN1687">
        <v>37.15</v>
      </c>
      <c r="BO1687">
        <v>0.23</v>
      </c>
      <c r="BP1687">
        <v>1.5</v>
      </c>
      <c r="BQ1687" t="s">
        <v>148</v>
      </c>
      <c r="BR1687" t="s">
        <v>1728</v>
      </c>
      <c r="BS1687" t="s">
        <v>133</v>
      </c>
      <c r="BT1687" t="s">
        <v>98</v>
      </c>
      <c r="BU1687">
        <v>-1.25</v>
      </c>
      <c r="BV1687">
        <v>-1</v>
      </c>
    </row>
    <row r="1688" spans="1:74" x14ac:dyDescent="0.25">
      <c r="A1688" t="s">
        <v>170</v>
      </c>
      <c r="B1688" t="s">
        <v>171</v>
      </c>
      <c r="C1688" t="s">
        <v>165</v>
      </c>
      <c r="D1688">
        <v>1.8</v>
      </c>
      <c r="E1688">
        <v>0.25</v>
      </c>
      <c r="F1688" t="s">
        <v>67</v>
      </c>
      <c r="G1688" t="s">
        <v>73</v>
      </c>
      <c r="H1688">
        <v>199</v>
      </c>
      <c r="I1688">
        <v>1.1299999999999999</v>
      </c>
      <c r="J1688" t="s">
        <v>106</v>
      </c>
      <c r="K1688" t="s">
        <v>67</v>
      </c>
      <c r="L1688">
        <v>0</v>
      </c>
      <c r="M1688" t="s">
        <v>116</v>
      </c>
      <c r="N1688" t="s">
        <v>315</v>
      </c>
      <c r="O1688">
        <v>-1.65</v>
      </c>
      <c r="P1688">
        <v>-1.6</v>
      </c>
      <c r="Q1688">
        <v>-1.37</v>
      </c>
      <c r="R1688" t="s">
        <v>72</v>
      </c>
      <c r="S1688">
        <v>7.1</v>
      </c>
      <c r="T1688" t="s">
        <v>65</v>
      </c>
      <c r="U1688" t="s">
        <v>1725</v>
      </c>
      <c r="V1688" t="s">
        <v>108</v>
      </c>
      <c r="W1688" t="s">
        <v>170</v>
      </c>
      <c r="X1688">
        <v>0.28000000000000003</v>
      </c>
      <c r="Y1688" t="s">
        <v>67</v>
      </c>
      <c r="Z1688">
        <v>-0.97</v>
      </c>
      <c r="AA1688" t="s">
        <v>65</v>
      </c>
      <c r="AB1688" t="s">
        <v>316</v>
      </c>
      <c r="AC1688">
        <v>-1.6</v>
      </c>
      <c r="AD1688">
        <v>2021</v>
      </c>
      <c r="AE1688">
        <v>107.9</v>
      </c>
      <c r="AF1688">
        <v>216</v>
      </c>
      <c r="AG1688" t="s">
        <v>93</v>
      </c>
      <c r="AH1688" t="s">
        <v>66</v>
      </c>
      <c r="AI1688">
        <v>1536</v>
      </c>
      <c r="AJ1688">
        <v>0.72</v>
      </c>
      <c r="AK1688" t="s">
        <v>109</v>
      </c>
      <c r="AL1688">
        <v>458160</v>
      </c>
      <c r="AM1688" t="s">
        <v>438</v>
      </c>
      <c r="AN1688" t="s">
        <v>67</v>
      </c>
      <c r="AO1688" t="s">
        <v>123</v>
      </c>
      <c r="AP1688" t="s">
        <v>124</v>
      </c>
      <c r="AQ1688" t="s">
        <v>68</v>
      </c>
      <c r="AR1688" t="s">
        <v>93</v>
      </c>
      <c r="AS1688" t="s">
        <v>67</v>
      </c>
      <c r="AT1688" t="s">
        <v>146</v>
      </c>
      <c r="AU1688" t="s">
        <v>125</v>
      </c>
      <c r="AV1688" t="s">
        <v>67</v>
      </c>
      <c r="AW1688" t="s">
        <v>126</v>
      </c>
      <c r="AX1688" t="s">
        <v>151</v>
      </c>
      <c r="AY1688" t="s">
        <v>110</v>
      </c>
      <c r="AZ1688">
        <v>565</v>
      </c>
      <c r="BA1688" t="s">
        <v>67</v>
      </c>
      <c r="BB1688">
        <v>0</v>
      </c>
      <c r="BC1688">
        <v>0.23</v>
      </c>
      <c r="BD1688">
        <v>2.7</v>
      </c>
      <c r="BE1688">
        <v>2.7</v>
      </c>
      <c r="BF1688" t="s">
        <v>303</v>
      </c>
      <c r="BG1688" t="s">
        <v>99</v>
      </c>
      <c r="BH1688" t="s">
        <v>1352</v>
      </c>
      <c r="BI1688" t="s">
        <v>67</v>
      </c>
      <c r="BJ1688" t="s">
        <v>147</v>
      </c>
      <c r="BK1688" t="s">
        <v>67</v>
      </c>
      <c r="BL1688" t="s">
        <v>179</v>
      </c>
      <c r="BM1688" t="s">
        <v>67</v>
      </c>
      <c r="BN1688">
        <v>30.49</v>
      </c>
      <c r="BO1688">
        <v>0.35</v>
      </c>
      <c r="BP1688">
        <v>1.7</v>
      </c>
      <c r="BQ1688" t="s">
        <v>148</v>
      </c>
      <c r="BR1688" t="s">
        <v>1726</v>
      </c>
      <c r="BS1688" t="s">
        <v>133</v>
      </c>
      <c r="BT1688" t="s">
        <v>98</v>
      </c>
      <c r="BU1688">
        <v>-1.25</v>
      </c>
      <c r="BV1688">
        <v>-1</v>
      </c>
    </row>
    <row r="1689" spans="1:74" x14ac:dyDescent="0.25">
      <c r="A1689" t="s">
        <v>170</v>
      </c>
      <c r="B1689" t="s">
        <v>171</v>
      </c>
      <c r="C1689" t="s">
        <v>165</v>
      </c>
      <c r="D1689">
        <v>2.4</v>
      </c>
      <c r="E1689">
        <v>0.4</v>
      </c>
      <c r="F1689" t="s">
        <v>67</v>
      </c>
      <c r="G1689" t="s">
        <v>73</v>
      </c>
      <c r="H1689">
        <v>199</v>
      </c>
      <c r="I1689">
        <v>1.1299999999999999</v>
      </c>
      <c r="J1689" t="s">
        <v>106</v>
      </c>
      <c r="K1689" t="s">
        <v>67</v>
      </c>
      <c r="L1689">
        <v>1</v>
      </c>
      <c r="M1689" t="s">
        <v>116</v>
      </c>
      <c r="N1689" t="s">
        <v>315</v>
      </c>
      <c r="O1689">
        <v>-1.65</v>
      </c>
      <c r="P1689">
        <v>-1.56</v>
      </c>
      <c r="Q1689">
        <v>-1.25</v>
      </c>
      <c r="R1689" t="s">
        <v>72</v>
      </c>
      <c r="S1689">
        <v>7.4</v>
      </c>
      <c r="T1689" t="s">
        <v>65</v>
      </c>
      <c r="U1689" t="s">
        <v>1725</v>
      </c>
      <c r="V1689" t="s">
        <v>108</v>
      </c>
      <c r="W1689" t="s">
        <v>170</v>
      </c>
      <c r="X1689">
        <v>0.45</v>
      </c>
      <c r="Y1689" t="s">
        <v>67</v>
      </c>
      <c r="Z1689">
        <v>-0.98</v>
      </c>
      <c r="AA1689" t="s">
        <v>65</v>
      </c>
      <c r="AB1689" t="s">
        <v>316</v>
      </c>
      <c r="AC1689">
        <v>-1.56</v>
      </c>
      <c r="AD1689">
        <v>2021</v>
      </c>
      <c r="AE1689">
        <v>117.7</v>
      </c>
      <c r="AF1689">
        <v>235</v>
      </c>
      <c r="AG1689" t="s">
        <v>93</v>
      </c>
      <c r="AH1689" t="s">
        <v>66</v>
      </c>
      <c r="AI1689">
        <v>1536</v>
      </c>
      <c r="AJ1689">
        <v>0.83</v>
      </c>
      <c r="AK1689" t="s">
        <v>109</v>
      </c>
      <c r="AL1689">
        <v>458161</v>
      </c>
      <c r="AM1689" t="s">
        <v>438</v>
      </c>
      <c r="AN1689" t="s">
        <v>67</v>
      </c>
      <c r="AO1689" t="s">
        <v>123</v>
      </c>
      <c r="AP1689" t="s">
        <v>124</v>
      </c>
      <c r="AQ1689" t="s">
        <v>68</v>
      </c>
      <c r="AR1689" t="s">
        <v>93</v>
      </c>
      <c r="AS1689" t="s">
        <v>67</v>
      </c>
      <c r="AT1689" t="s">
        <v>146</v>
      </c>
      <c r="AU1689" t="s">
        <v>125</v>
      </c>
      <c r="AV1689" t="s">
        <v>67</v>
      </c>
      <c r="AW1689" t="s">
        <v>126</v>
      </c>
      <c r="AX1689" t="s">
        <v>151</v>
      </c>
      <c r="AY1689" t="s">
        <v>110</v>
      </c>
      <c r="AZ1689">
        <v>566</v>
      </c>
      <c r="BA1689" t="s">
        <v>67</v>
      </c>
      <c r="BB1689">
        <v>0</v>
      </c>
      <c r="BC1689">
        <v>0.31</v>
      </c>
      <c r="BD1689">
        <v>2.7</v>
      </c>
      <c r="BE1689">
        <v>2.7</v>
      </c>
      <c r="BF1689" t="s">
        <v>303</v>
      </c>
      <c r="BG1689" t="s">
        <v>99</v>
      </c>
      <c r="BH1689" t="s">
        <v>1352</v>
      </c>
      <c r="BI1689" t="s">
        <v>67</v>
      </c>
      <c r="BJ1689" t="s">
        <v>147</v>
      </c>
      <c r="BK1689" t="s">
        <v>67</v>
      </c>
      <c r="BL1689" t="s">
        <v>179</v>
      </c>
      <c r="BM1689" t="s">
        <v>67</v>
      </c>
      <c r="BN1689">
        <v>53.21</v>
      </c>
      <c r="BO1689">
        <v>0.31</v>
      </c>
      <c r="BP1689">
        <v>2</v>
      </c>
      <c r="BQ1689" t="s">
        <v>131</v>
      </c>
      <c r="BR1689" t="s">
        <v>1726</v>
      </c>
      <c r="BS1689" t="s">
        <v>133</v>
      </c>
      <c r="BT1689" t="s">
        <v>98</v>
      </c>
      <c r="BU1689">
        <v>-1.25</v>
      </c>
      <c r="BV1689">
        <v>-1</v>
      </c>
    </row>
    <row r="1690" spans="1:74" x14ac:dyDescent="0.25">
      <c r="A1690" t="s">
        <v>170</v>
      </c>
      <c r="B1690" t="s">
        <v>171</v>
      </c>
      <c r="C1690" t="s">
        <v>165</v>
      </c>
      <c r="D1690">
        <v>0.9</v>
      </c>
      <c r="E1690">
        <v>0.14000000000000001</v>
      </c>
      <c r="F1690">
        <v>0.31</v>
      </c>
      <c r="G1690" t="s">
        <v>111</v>
      </c>
      <c r="H1690">
        <v>199</v>
      </c>
      <c r="I1690">
        <v>1.1299999999999999</v>
      </c>
      <c r="J1690" t="s">
        <v>106</v>
      </c>
      <c r="K1690" t="s">
        <v>67</v>
      </c>
      <c r="L1690">
        <v>0</v>
      </c>
      <c r="M1690" t="s">
        <v>116</v>
      </c>
      <c r="N1690" t="s">
        <v>107</v>
      </c>
      <c r="O1690">
        <v>-1.65</v>
      </c>
      <c r="P1690">
        <v>-1.42</v>
      </c>
      <c r="Q1690">
        <v>-1.29</v>
      </c>
      <c r="R1690" t="s">
        <v>72</v>
      </c>
      <c r="S1690">
        <v>6.9</v>
      </c>
      <c r="T1690" t="s">
        <v>65</v>
      </c>
      <c r="U1690" t="s">
        <v>1725</v>
      </c>
      <c r="V1690" t="s">
        <v>108</v>
      </c>
      <c r="W1690" t="s">
        <v>170</v>
      </c>
      <c r="X1690">
        <v>0.16</v>
      </c>
      <c r="Y1690">
        <v>0.33</v>
      </c>
      <c r="Z1690">
        <v>-0.98</v>
      </c>
      <c r="AA1690" t="s">
        <v>65</v>
      </c>
      <c r="AB1690" t="s">
        <v>92</v>
      </c>
      <c r="AC1690">
        <v>-1.42</v>
      </c>
      <c r="AD1690">
        <v>2021</v>
      </c>
      <c r="AE1690">
        <v>62.5</v>
      </c>
      <c r="AF1690">
        <v>125</v>
      </c>
      <c r="AG1690" t="s">
        <v>93</v>
      </c>
      <c r="AH1690" t="s">
        <v>66</v>
      </c>
      <c r="AI1690">
        <v>1536</v>
      </c>
      <c r="AJ1690">
        <v>0.46</v>
      </c>
      <c r="AK1690" t="s">
        <v>109</v>
      </c>
      <c r="AL1690">
        <v>459866</v>
      </c>
      <c r="AM1690" t="s">
        <v>438</v>
      </c>
      <c r="AN1690" t="s">
        <v>67</v>
      </c>
      <c r="AO1690" t="s">
        <v>123</v>
      </c>
      <c r="AP1690" t="s">
        <v>124</v>
      </c>
      <c r="AQ1690" t="s">
        <v>68</v>
      </c>
      <c r="AR1690" t="s">
        <v>93</v>
      </c>
      <c r="AS1690" t="s">
        <v>67</v>
      </c>
      <c r="AT1690" t="s">
        <v>146</v>
      </c>
      <c r="AU1690" t="s">
        <v>125</v>
      </c>
      <c r="AV1690" t="s">
        <v>67</v>
      </c>
      <c r="AW1690" t="s">
        <v>126</v>
      </c>
      <c r="AX1690" t="s">
        <v>151</v>
      </c>
      <c r="AY1690" t="s">
        <v>110</v>
      </c>
      <c r="AZ1690">
        <v>563</v>
      </c>
      <c r="BA1690" t="s">
        <v>67</v>
      </c>
      <c r="BB1690">
        <v>0</v>
      </c>
      <c r="BC1690">
        <v>0.13</v>
      </c>
      <c r="BD1690">
        <v>2.7</v>
      </c>
      <c r="BE1690">
        <v>2.7</v>
      </c>
      <c r="BF1690" t="s">
        <v>70</v>
      </c>
      <c r="BG1690" t="s">
        <v>99</v>
      </c>
      <c r="BH1690" t="s">
        <v>1352</v>
      </c>
      <c r="BI1690" t="s">
        <v>67</v>
      </c>
      <c r="BJ1690" t="s">
        <v>147</v>
      </c>
      <c r="BK1690" t="s">
        <v>67</v>
      </c>
      <c r="BL1690" t="s">
        <v>97</v>
      </c>
      <c r="BM1690">
        <v>20.625</v>
      </c>
      <c r="BN1690">
        <v>9.89</v>
      </c>
      <c r="BO1690">
        <v>0.17</v>
      </c>
      <c r="BP1690">
        <v>1.5</v>
      </c>
      <c r="BQ1690" t="s">
        <v>148</v>
      </c>
      <c r="BR1690" t="s">
        <v>1728</v>
      </c>
      <c r="BS1690" t="s">
        <v>133</v>
      </c>
      <c r="BT1690" t="s">
        <v>98</v>
      </c>
      <c r="BU1690">
        <v>-1.25</v>
      </c>
      <c r="BV1690">
        <v>-1</v>
      </c>
    </row>
    <row r="1691" spans="1:74" x14ac:dyDescent="0.25">
      <c r="A1691" t="s">
        <v>170</v>
      </c>
      <c r="B1691" t="s">
        <v>171</v>
      </c>
      <c r="C1691" t="s">
        <v>165</v>
      </c>
      <c r="D1691">
        <v>1.3</v>
      </c>
      <c r="E1691">
        <v>0.25</v>
      </c>
      <c r="F1691" t="s">
        <v>67</v>
      </c>
      <c r="G1691" t="s">
        <v>111</v>
      </c>
      <c r="H1691">
        <v>199</v>
      </c>
      <c r="I1691">
        <v>1.1299999999999999</v>
      </c>
      <c r="J1691" t="s">
        <v>106</v>
      </c>
      <c r="K1691" t="s">
        <v>67</v>
      </c>
      <c r="L1691">
        <v>0</v>
      </c>
      <c r="M1691" t="s">
        <v>116</v>
      </c>
      <c r="N1691" t="s">
        <v>107</v>
      </c>
      <c r="O1691">
        <v>-1.65</v>
      </c>
      <c r="P1691">
        <v>-1.6</v>
      </c>
      <c r="Q1691">
        <v>-1.37</v>
      </c>
      <c r="R1691" t="s">
        <v>72</v>
      </c>
      <c r="S1691">
        <v>7.1</v>
      </c>
      <c r="T1691" t="s">
        <v>65</v>
      </c>
      <c r="U1691" t="s">
        <v>1725</v>
      </c>
      <c r="V1691" t="s">
        <v>108</v>
      </c>
      <c r="W1691" t="s">
        <v>170</v>
      </c>
      <c r="X1691">
        <v>0.28000000000000003</v>
      </c>
      <c r="Y1691" t="s">
        <v>67</v>
      </c>
      <c r="Z1691">
        <v>-0.97</v>
      </c>
      <c r="AA1691" t="s">
        <v>65</v>
      </c>
      <c r="AB1691" t="s">
        <v>92</v>
      </c>
      <c r="AC1691">
        <v>-1.6</v>
      </c>
      <c r="AD1691">
        <v>2021</v>
      </c>
      <c r="AE1691">
        <v>76.7</v>
      </c>
      <c r="AF1691">
        <v>153</v>
      </c>
      <c r="AG1691" t="s">
        <v>93</v>
      </c>
      <c r="AH1691" t="s">
        <v>66</v>
      </c>
      <c r="AI1691">
        <v>1536</v>
      </c>
      <c r="AJ1691">
        <v>0.72</v>
      </c>
      <c r="AK1691" t="s">
        <v>109</v>
      </c>
      <c r="AL1691">
        <v>459867</v>
      </c>
      <c r="AM1691" t="s">
        <v>438</v>
      </c>
      <c r="AN1691" t="s">
        <v>67</v>
      </c>
      <c r="AO1691" t="s">
        <v>123</v>
      </c>
      <c r="AP1691" t="s">
        <v>124</v>
      </c>
      <c r="AQ1691" t="s">
        <v>68</v>
      </c>
      <c r="AR1691" t="s">
        <v>93</v>
      </c>
      <c r="AS1691" t="s">
        <v>67</v>
      </c>
      <c r="AT1691" t="s">
        <v>146</v>
      </c>
      <c r="AU1691" t="s">
        <v>125</v>
      </c>
      <c r="AV1691" t="s">
        <v>67</v>
      </c>
      <c r="AW1691" t="s">
        <v>126</v>
      </c>
      <c r="AX1691" t="s">
        <v>151</v>
      </c>
      <c r="AY1691" t="s">
        <v>110</v>
      </c>
      <c r="AZ1691">
        <v>565</v>
      </c>
      <c r="BA1691" t="s">
        <v>67</v>
      </c>
      <c r="BB1691">
        <v>0</v>
      </c>
      <c r="BC1691">
        <v>0.23</v>
      </c>
      <c r="BD1691">
        <v>2.7</v>
      </c>
      <c r="BE1691">
        <v>2.7</v>
      </c>
      <c r="BF1691" t="s">
        <v>70</v>
      </c>
      <c r="BG1691" t="s">
        <v>99</v>
      </c>
      <c r="BH1691" t="s">
        <v>1352</v>
      </c>
      <c r="BI1691" t="s">
        <v>67</v>
      </c>
      <c r="BJ1691" t="s">
        <v>147</v>
      </c>
      <c r="BK1691" t="s">
        <v>67</v>
      </c>
      <c r="BL1691" t="s">
        <v>97</v>
      </c>
      <c r="BM1691" t="s">
        <v>67</v>
      </c>
      <c r="BN1691">
        <v>21.67</v>
      </c>
      <c r="BO1691">
        <v>0.35</v>
      </c>
      <c r="BP1691">
        <v>1.7</v>
      </c>
      <c r="BQ1691" t="s">
        <v>148</v>
      </c>
      <c r="BR1691" t="s">
        <v>1728</v>
      </c>
      <c r="BS1691" t="s">
        <v>133</v>
      </c>
      <c r="BT1691" t="s">
        <v>98</v>
      </c>
      <c r="BU1691">
        <v>-1.25</v>
      </c>
      <c r="BV1691">
        <v>-1</v>
      </c>
    </row>
    <row r="1692" spans="1:74" x14ac:dyDescent="0.25">
      <c r="A1692" t="s">
        <v>170</v>
      </c>
      <c r="B1692" t="s">
        <v>171</v>
      </c>
      <c r="C1692" t="s">
        <v>165</v>
      </c>
      <c r="D1692">
        <v>0.6</v>
      </c>
      <c r="E1692">
        <v>0.15</v>
      </c>
      <c r="F1692" t="s">
        <v>67</v>
      </c>
      <c r="G1692" t="s">
        <v>73</v>
      </c>
      <c r="H1692">
        <v>199</v>
      </c>
      <c r="I1692">
        <v>1.1299999999999999</v>
      </c>
      <c r="J1692" t="s">
        <v>106</v>
      </c>
      <c r="K1692" t="s">
        <v>67</v>
      </c>
      <c r="L1692">
        <v>0</v>
      </c>
      <c r="M1692" t="s">
        <v>116</v>
      </c>
      <c r="N1692" t="s">
        <v>315</v>
      </c>
      <c r="O1692">
        <v>-1.2</v>
      </c>
      <c r="P1692">
        <v>-1.39</v>
      </c>
      <c r="Q1692">
        <v>-1.23</v>
      </c>
      <c r="R1692" t="s">
        <v>142</v>
      </c>
      <c r="S1692">
        <v>5.4</v>
      </c>
      <c r="T1692" t="s">
        <v>65</v>
      </c>
      <c r="U1692" t="s">
        <v>1729</v>
      </c>
      <c r="V1692" t="s">
        <v>108</v>
      </c>
      <c r="W1692" t="s">
        <v>170</v>
      </c>
      <c r="X1692">
        <v>0.17</v>
      </c>
      <c r="Y1692" t="s">
        <v>67</v>
      </c>
      <c r="Z1692">
        <v>-0.96</v>
      </c>
      <c r="AA1692" t="s">
        <v>65</v>
      </c>
      <c r="AB1692" t="s">
        <v>316</v>
      </c>
      <c r="AC1692">
        <v>-1.39</v>
      </c>
      <c r="AD1692">
        <v>2021</v>
      </c>
      <c r="AE1692">
        <v>50.5</v>
      </c>
      <c r="AF1692">
        <v>101</v>
      </c>
      <c r="AG1692" t="s">
        <v>93</v>
      </c>
      <c r="AH1692" t="s">
        <v>66</v>
      </c>
      <c r="AI1692">
        <v>1536</v>
      </c>
      <c r="AJ1692">
        <v>0.34</v>
      </c>
      <c r="AK1692" t="s">
        <v>109</v>
      </c>
      <c r="AL1692">
        <v>458165</v>
      </c>
      <c r="AM1692" t="s">
        <v>1730</v>
      </c>
      <c r="AN1692" t="s">
        <v>67</v>
      </c>
      <c r="AO1692" t="s">
        <v>123</v>
      </c>
      <c r="AP1692" t="s">
        <v>124</v>
      </c>
      <c r="AQ1692" t="s">
        <v>68</v>
      </c>
      <c r="AR1692" t="s">
        <v>93</v>
      </c>
      <c r="AS1692" t="s">
        <v>67</v>
      </c>
      <c r="AT1692" t="s">
        <v>146</v>
      </c>
      <c r="AU1692" t="s">
        <v>125</v>
      </c>
      <c r="AV1692" t="s">
        <v>67</v>
      </c>
      <c r="AW1692" t="s">
        <v>126</v>
      </c>
      <c r="AX1692" t="s">
        <v>469</v>
      </c>
      <c r="AY1692" t="s">
        <v>110</v>
      </c>
      <c r="AZ1692">
        <v>665</v>
      </c>
      <c r="BA1692" t="s">
        <v>67</v>
      </c>
      <c r="BB1692">
        <v>0</v>
      </c>
      <c r="BC1692">
        <v>0.16</v>
      </c>
      <c r="BD1692">
        <v>2.2000000000000002</v>
      </c>
      <c r="BE1692">
        <v>2.2000000000000002</v>
      </c>
      <c r="BF1692" t="s">
        <v>303</v>
      </c>
      <c r="BG1692" t="s">
        <v>99</v>
      </c>
      <c r="BH1692" t="s">
        <v>1352</v>
      </c>
      <c r="BI1692" t="s">
        <v>67</v>
      </c>
      <c r="BJ1692" t="s">
        <v>147</v>
      </c>
      <c r="BK1692" t="s">
        <v>67</v>
      </c>
      <c r="BL1692" t="s">
        <v>179</v>
      </c>
      <c r="BM1692" t="s">
        <v>67</v>
      </c>
      <c r="BN1692">
        <v>8.56</v>
      </c>
      <c r="BO1692">
        <v>0.14000000000000001</v>
      </c>
      <c r="BP1692">
        <v>1.1000000000000001</v>
      </c>
      <c r="BQ1692" t="s">
        <v>148</v>
      </c>
      <c r="BR1692" t="s">
        <v>1462</v>
      </c>
      <c r="BS1692" t="s">
        <v>133</v>
      </c>
      <c r="BT1692" t="s">
        <v>98</v>
      </c>
      <c r="BU1692">
        <v>-1.25</v>
      </c>
      <c r="BV1692">
        <v>-1</v>
      </c>
    </row>
    <row r="1693" spans="1:74" x14ac:dyDescent="0.25">
      <c r="A1693" t="s">
        <v>170</v>
      </c>
      <c r="B1693" t="s">
        <v>171</v>
      </c>
      <c r="C1693" t="s">
        <v>165</v>
      </c>
      <c r="D1693">
        <v>2.2999999999999998</v>
      </c>
      <c r="E1693">
        <v>0.22</v>
      </c>
      <c r="F1693" t="s">
        <v>67</v>
      </c>
      <c r="G1693" t="s">
        <v>111</v>
      </c>
      <c r="H1693">
        <v>199</v>
      </c>
      <c r="I1693">
        <v>1.1299999999999999</v>
      </c>
      <c r="J1693" t="s">
        <v>106</v>
      </c>
      <c r="K1693" t="s">
        <v>67</v>
      </c>
      <c r="L1693">
        <v>0</v>
      </c>
      <c r="M1693" t="s">
        <v>116</v>
      </c>
      <c r="N1693" t="s">
        <v>107</v>
      </c>
      <c r="O1693">
        <v>-1.4</v>
      </c>
      <c r="P1693">
        <v>-1.57</v>
      </c>
      <c r="Q1693">
        <v>-1.34</v>
      </c>
      <c r="R1693" t="s">
        <v>142</v>
      </c>
      <c r="S1693">
        <v>5.9</v>
      </c>
      <c r="T1693" t="s">
        <v>65</v>
      </c>
      <c r="U1693" t="s">
        <v>1731</v>
      </c>
      <c r="V1693" t="s">
        <v>108</v>
      </c>
      <c r="W1693" t="s">
        <v>170</v>
      </c>
      <c r="X1693">
        <v>0.25</v>
      </c>
      <c r="Y1693" t="s">
        <v>67</v>
      </c>
      <c r="Z1693">
        <v>-0.96</v>
      </c>
      <c r="AA1693" t="s">
        <v>65</v>
      </c>
      <c r="AB1693" t="s">
        <v>92</v>
      </c>
      <c r="AC1693">
        <v>-1.57</v>
      </c>
      <c r="AD1693">
        <v>2021</v>
      </c>
      <c r="AE1693">
        <v>146.5</v>
      </c>
      <c r="AF1693">
        <v>293</v>
      </c>
      <c r="AG1693" t="s">
        <v>93</v>
      </c>
      <c r="AH1693" t="s">
        <v>66</v>
      </c>
      <c r="AI1693">
        <v>1536</v>
      </c>
      <c r="AJ1693">
        <v>0.61</v>
      </c>
      <c r="AK1693" t="s">
        <v>109</v>
      </c>
      <c r="AL1693">
        <v>458163</v>
      </c>
      <c r="AM1693" t="s">
        <v>1732</v>
      </c>
      <c r="AN1693" t="s">
        <v>67</v>
      </c>
      <c r="AO1693" t="s">
        <v>123</v>
      </c>
      <c r="AP1693" t="s">
        <v>124</v>
      </c>
      <c r="AQ1693" t="s">
        <v>68</v>
      </c>
      <c r="AR1693" t="s">
        <v>93</v>
      </c>
      <c r="AS1693" t="s">
        <v>67</v>
      </c>
      <c r="AT1693" t="s">
        <v>146</v>
      </c>
      <c r="AU1693" t="s">
        <v>125</v>
      </c>
      <c r="AV1693" t="s">
        <v>67</v>
      </c>
      <c r="AW1693" t="s">
        <v>126</v>
      </c>
      <c r="AX1693" t="s">
        <v>163</v>
      </c>
      <c r="AY1693" t="s">
        <v>110</v>
      </c>
      <c r="AZ1693">
        <v>447</v>
      </c>
      <c r="BA1693" t="s">
        <v>67</v>
      </c>
      <c r="BB1693">
        <v>0</v>
      </c>
      <c r="BC1693">
        <v>0.23</v>
      </c>
      <c r="BD1693">
        <v>2.2000000000000002</v>
      </c>
      <c r="BE1693">
        <v>2.2000000000000002</v>
      </c>
      <c r="BF1693" t="s">
        <v>128</v>
      </c>
      <c r="BG1693" t="s">
        <v>128</v>
      </c>
      <c r="BH1693" t="s">
        <v>1352</v>
      </c>
      <c r="BI1693" t="s">
        <v>67</v>
      </c>
      <c r="BJ1693" t="s">
        <v>147</v>
      </c>
      <c r="BK1693" t="s">
        <v>67</v>
      </c>
      <c r="BL1693" t="s">
        <v>130</v>
      </c>
      <c r="BM1693" t="s">
        <v>67</v>
      </c>
      <c r="BN1693">
        <v>36.42</v>
      </c>
      <c r="BO1693">
        <v>0.32</v>
      </c>
      <c r="BP1693">
        <v>1.6</v>
      </c>
      <c r="BQ1693" t="s">
        <v>148</v>
      </c>
      <c r="BR1693" t="s">
        <v>1733</v>
      </c>
      <c r="BS1693" t="s">
        <v>133</v>
      </c>
      <c r="BT1693" t="s">
        <v>98</v>
      </c>
      <c r="BU1693">
        <v>-1.25</v>
      </c>
      <c r="BV1693">
        <v>-1</v>
      </c>
    </row>
    <row r="1694" spans="1:74" x14ac:dyDescent="0.25">
      <c r="A1694" t="s">
        <v>170</v>
      </c>
      <c r="B1694" t="s">
        <v>171</v>
      </c>
      <c r="C1694" t="s">
        <v>165</v>
      </c>
      <c r="D1694">
        <v>1.9</v>
      </c>
      <c r="E1694">
        <v>0.17</v>
      </c>
      <c r="F1694" t="s">
        <v>67</v>
      </c>
      <c r="G1694" t="s">
        <v>111</v>
      </c>
      <c r="H1694">
        <v>199</v>
      </c>
      <c r="I1694">
        <v>1.1299999999999999</v>
      </c>
      <c r="J1694" t="s">
        <v>106</v>
      </c>
      <c r="K1694" t="s">
        <v>67</v>
      </c>
      <c r="L1694">
        <v>0</v>
      </c>
      <c r="M1694" t="s">
        <v>116</v>
      </c>
      <c r="N1694" t="s">
        <v>107</v>
      </c>
      <c r="O1694">
        <v>-1.4</v>
      </c>
      <c r="P1694">
        <v>-1.67</v>
      </c>
      <c r="Q1694">
        <v>-1.35</v>
      </c>
      <c r="R1694" t="s">
        <v>142</v>
      </c>
      <c r="S1694">
        <v>5.6</v>
      </c>
      <c r="T1694" t="s">
        <v>65</v>
      </c>
      <c r="U1694" t="s">
        <v>1731</v>
      </c>
      <c r="V1694" t="s">
        <v>108</v>
      </c>
      <c r="W1694" t="s">
        <v>170</v>
      </c>
      <c r="X1694">
        <v>0.19</v>
      </c>
      <c r="Y1694" t="s">
        <v>67</v>
      </c>
      <c r="Z1694">
        <v>-0.99</v>
      </c>
      <c r="AA1694" t="s">
        <v>65</v>
      </c>
      <c r="AB1694" t="s">
        <v>92</v>
      </c>
      <c r="AC1694">
        <v>-1.67</v>
      </c>
      <c r="AD1694">
        <v>2021</v>
      </c>
      <c r="AE1694">
        <v>144.4</v>
      </c>
      <c r="AF1694">
        <v>289</v>
      </c>
      <c r="AG1694" t="s">
        <v>93</v>
      </c>
      <c r="AH1694" t="s">
        <v>66</v>
      </c>
      <c r="AI1694">
        <v>1536</v>
      </c>
      <c r="AJ1694">
        <v>0.57999999999999996</v>
      </c>
      <c r="AK1694" t="s">
        <v>109</v>
      </c>
      <c r="AL1694">
        <v>458164</v>
      </c>
      <c r="AM1694" t="s">
        <v>1732</v>
      </c>
      <c r="AN1694" t="s">
        <v>67</v>
      </c>
      <c r="AO1694" t="s">
        <v>123</v>
      </c>
      <c r="AP1694" t="s">
        <v>124</v>
      </c>
      <c r="AQ1694" t="s">
        <v>68</v>
      </c>
      <c r="AR1694" t="s">
        <v>93</v>
      </c>
      <c r="AS1694" t="s">
        <v>67</v>
      </c>
      <c r="AT1694" t="s">
        <v>146</v>
      </c>
      <c r="AU1694" t="s">
        <v>125</v>
      </c>
      <c r="AV1694" t="s">
        <v>67</v>
      </c>
      <c r="AW1694" t="s">
        <v>126</v>
      </c>
      <c r="AX1694" t="s">
        <v>163</v>
      </c>
      <c r="AY1694" t="s">
        <v>110</v>
      </c>
      <c r="AZ1694">
        <v>1190</v>
      </c>
      <c r="BA1694" t="s">
        <v>67</v>
      </c>
      <c r="BB1694">
        <v>0</v>
      </c>
      <c r="BC1694">
        <v>0.32</v>
      </c>
      <c r="BD1694">
        <v>2.2000000000000002</v>
      </c>
      <c r="BE1694">
        <v>2.2000000000000002</v>
      </c>
      <c r="BF1694" t="s">
        <v>128</v>
      </c>
      <c r="BG1694" t="s">
        <v>128</v>
      </c>
      <c r="BH1694" t="s">
        <v>1352</v>
      </c>
      <c r="BI1694" t="s">
        <v>67</v>
      </c>
      <c r="BJ1694" t="s">
        <v>147</v>
      </c>
      <c r="BK1694" t="s">
        <v>67</v>
      </c>
      <c r="BL1694" t="s">
        <v>130</v>
      </c>
      <c r="BM1694" t="s">
        <v>67</v>
      </c>
      <c r="BN1694">
        <v>27.73</v>
      </c>
      <c r="BO1694">
        <v>0.42</v>
      </c>
      <c r="BP1694">
        <v>1.3</v>
      </c>
      <c r="BQ1694" t="s">
        <v>148</v>
      </c>
      <c r="BR1694" t="s">
        <v>1733</v>
      </c>
      <c r="BS1694" t="s">
        <v>133</v>
      </c>
      <c r="BT1694" t="s">
        <v>98</v>
      </c>
      <c r="BU1694">
        <v>-1.25</v>
      </c>
      <c r="BV1694">
        <v>-1</v>
      </c>
    </row>
    <row r="1695" spans="1:74" x14ac:dyDescent="0.25">
      <c r="A1695" t="s">
        <v>170</v>
      </c>
      <c r="B1695" t="s">
        <v>171</v>
      </c>
      <c r="C1695" t="s">
        <v>165</v>
      </c>
      <c r="D1695">
        <v>1.5</v>
      </c>
      <c r="E1695">
        <v>0.16</v>
      </c>
      <c r="F1695" t="s">
        <v>67</v>
      </c>
      <c r="G1695" t="s">
        <v>111</v>
      </c>
      <c r="H1695">
        <v>199</v>
      </c>
      <c r="I1695">
        <v>1.1299999999999999</v>
      </c>
      <c r="J1695" t="s">
        <v>106</v>
      </c>
      <c r="K1695" t="s">
        <v>67</v>
      </c>
      <c r="L1695">
        <v>0</v>
      </c>
      <c r="M1695" t="s">
        <v>116</v>
      </c>
      <c r="N1695" t="s">
        <v>107</v>
      </c>
      <c r="O1695">
        <v>-1.4</v>
      </c>
      <c r="P1695">
        <v>-1.55</v>
      </c>
      <c r="Q1695">
        <v>-1.33</v>
      </c>
      <c r="R1695" t="s">
        <v>142</v>
      </c>
      <c r="S1695">
        <v>5.6</v>
      </c>
      <c r="T1695" t="s">
        <v>65</v>
      </c>
      <c r="U1695" t="s">
        <v>1731</v>
      </c>
      <c r="V1695" t="s">
        <v>108</v>
      </c>
      <c r="W1695" t="s">
        <v>170</v>
      </c>
      <c r="X1695">
        <v>0.18</v>
      </c>
      <c r="Y1695" t="s">
        <v>67</v>
      </c>
      <c r="Z1695">
        <v>-0.95</v>
      </c>
      <c r="AA1695" t="s">
        <v>65</v>
      </c>
      <c r="AB1695" t="s">
        <v>92</v>
      </c>
      <c r="AC1695">
        <v>-1.55</v>
      </c>
      <c r="AD1695">
        <v>2021</v>
      </c>
      <c r="AE1695">
        <v>118.6</v>
      </c>
      <c r="AF1695">
        <v>237</v>
      </c>
      <c r="AG1695" t="s">
        <v>93</v>
      </c>
      <c r="AH1695" t="s">
        <v>66</v>
      </c>
      <c r="AI1695">
        <v>1536</v>
      </c>
      <c r="AJ1695">
        <v>0.53</v>
      </c>
      <c r="AK1695" t="s">
        <v>109</v>
      </c>
      <c r="AL1695">
        <v>458166</v>
      </c>
      <c r="AM1695" t="s">
        <v>1732</v>
      </c>
      <c r="AN1695" t="s">
        <v>67</v>
      </c>
      <c r="AO1695" t="s">
        <v>123</v>
      </c>
      <c r="AP1695" t="s">
        <v>124</v>
      </c>
      <c r="AQ1695" t="s">
        <v>68</v>
      </c>
      <c r="AR1695" t="s">
        <v>93</v>
      </c>
      <c r="AS1695" t="s">
        <v>67</v>
      </c>
      <c r="AT1695" t="s">
        <v>146</v>
      </c>
      <c r="AU1695" t="s">
        <v>125</v>
      </c>
      <c r="AV1695" t="s">
        <v>67</v>
      </c>
      <c r="AW1695" t="s">
        <v>126</v>
      </c>
      <c r="AX1695" t="s">
        <v>163</v>
      </c>
      <c r="AY1695" t="s">
        <v>110</v>
      </c>
      <c r="AZ1695">
        <v>446</v>
      </c>
      <c r="BA1695" t="s">
        <v>67</v>
      </c>
      <c r="BB1695">
        <v>0</v>
      </c>
      <c r="BC1695">
        <v>0.22</v>
      </c>
      <c r="BD1695">
        <v>2.2000000000000002</v>
      </c>
      <c r="BE1695">
        <v>2.2000000000000002</v>
      </c>
      <c r="BF1695" t="s">
        <v>70</v>
      </c>
      <c r="BG1695" t="s">
        <v>178</v>
      </c>
      <c r="BH1695" t="s">
        <v>1352</v>
      </c>
      <c r="BI1695" t="s">
        <v>67</v>
      </c>
      <c r="BJ1695" t="s">
        <v>147</v>
      </c>
      <c r="BK1695" t="s">
        <v>67</v>
      </c>
      <c r="BL1695" t="s">
        <v>97</v>
      </c>
      <c r="BM1695" t="s">
        <v>67</v>
      </c>
      <c r="BN1695">
        <v>21.45</v>
      </c>
      <c r="BO1695">
        <v>0.3</v>
      </c>
      <c r="BP1695">
        <v>1.3</v>
      </c>
      <c r="BQ1695" t="s">
        <v>148</v>
      </c>
      <c r="BR1695" t="s">
        <v>1452</v>
      </c>
      <c r="BS1695" t="s">
        <v>133</v>
      </c>
      <c r="BT1695" t="s">
        <v>98</v>
      </c>
      <c r="BU1695">
        <v>-1.25</v>
      </c>
      <c r="BV1695">
        <v>-1</v>
      </c>
    </row>
    <row r="1696" spans="1:74" x14ac:dyDescent="0.25">
      <c r="A1696" t="s">
        <v>170</v>
      </c>
      <c r="B1696" t="s">
        <v>171</v>
      </c>
      <c r="C1696" t="s">
        <v>165</v>
      </c>
      <c r="D1696">
        <v>1.1000000000000001</v>
      </c>
      <c r="E1696">
        <v>0.16</v>
      </c>
      <c r="F1696" t="s">
        <v>67</v>
      </c>
      <c r="G1696" t="s">
        <v>111</v>
      </c>
      <c r="H1696">
        <v>199</v>
      </c>
      <c r="I1696">
        <v>1.1299999999999999</v>
      </c>
      <c r="J1696" t="s">
        <v>106</v>
      </c>
      <c r="K1696" t="s">
        <v>67</v>
      </c>
      <c r="L1696">
        <v>0</v>
      </c>
      <c r="M1696" t="s">
        <v>116</v>
      </c>
      <c r="N1696" t="s">
        <v>107</v>
      </c>
      <c r="O1696">
        <v>-1.4</v>
      </c>
      <c r="P1696">
        <v>-1.55</v>
      </c>
      <c r="Q1696">
        <v>-1.33</v>
      </c>
      <c r="R1696" t="s">
        <v>142</v>
      </c>
      <c r="S1696">
        <v>5.6</v>
      </c>
      <c r="T1696" t="s">
        <v>65</v>
      </c>
      <c r="U1696" t="s">
        <v>1731</v>
      </c>
      <c r="V1696" t="s">
        <v>108</v>
      </c>
      <c r="W1696" t="s">
        <v>170</v>
      </c>
      <c r="X1696">
        <v>0.18</v>
      </c>
      <c r="Y1696" t="s">
        <v>67</v>
      </c>
      <c r="Z1696">
        <v>-0.95</v>
      </c>
      <c r="AA1696" t="s">
        <v>65</v>
      </c>
      <c r="AB1696" t="s">
        <v>92</v>
      </c>
      <c r="AC1696">
        <v>-1.55</v>
      </c>
      <c r="AD1696">
        <v>2021</v>
      </c>
      <c r="AE1696">
        <v>83.4</v>
      </c>
      <c r="AF1696">
        <v>167</v>
      </c>
      <c r="AG1696" t="s">
        <v>93</v>
      </c>
      <c r="AH1696" t="s">
        <v>66</v>
      </c>
      <c r="AI1696">
        <v>1536</v>
      </c>
      <c r="AJ1696">
        <v>0.53</v>
      </c>
      <c r="AK1696" t="s">
        <v>109</v>
      </c>
      <c r="AL1696">
        <v>459868</v>
      </c>
      <c r="AM1696" t="s">
        <v>1732</v>
      </c>
      <c r="AN1696" t="s">
        <v>67</v>
      </c>
      <c r="AO1696" t="s">
        <v>123</v>
      </c>
      <c r="AP1696" t="s">
        <v>124</v>
      </c>
      <c r="AQ1696" t="s">
        <v>68</v>
      </c>
      <c r="AR1696" t="s">
        <v>93</v>
      </c>
      <c r="AS1696" t="s">
        <v>67</v>
      </c>
      <c r="AT1696" t="s">
        <v>146</v>
      </c>
      <c r="AU1696" t="s">
        <v>125</v>
      </c>
      <c r="AV1696" t="s">
        <v>67</v>
      </c>
      <c r="AW1696" t="s">
        <v>126</v>
      </c>
      <c r="AX1696" t="s">
        <v>163</v>
      </c>
      <c r="AY1696" t="s">
        <v>110</v>
      </c>
      <c r="AZ1696">
        <v>446</v>
      </c>
      <c r="BA1696" t="s">
        <v>67</v>
      </c>
      <c r="BB1696">
        <v>0</v>
      </c>
      <c r="BC1696">
        <v>0.22</v>
      </c>
      <c r="BD1696">
        <v>2.2000000000000002</v>
      </c>
      <c r="BE1696">
        <v>2.2000000000000002</v>
      </c>
      <c r="BF1696" t="s">
        <v>128</v>
      </c>
      <c r="BG1696" t="s">
        <v>128</v>
      </c>
      <c r="BH1696" t="s">
        <v>1352</v>
      </c>
      <c r="BI1696" t="s">
        <v>67</v>
      </c>
      <c r="BJ1696" t="s">
        <v>147</v>
      </c>
      <c r="BK1696" t="s">
        <v>67</v>
      </c>
      <c r="BL1696" t="s">
        <v>130</v>
      </c>
      <c r="BM1696" t="s">
        <v>67</v>
      </c>
      <c r="BN1696">
        <v>15.08</v>
      </c>
      <c r="BO1696">
        <v>0.3</v>
      </c>
      <c r="BP1696">
        <v>1.3</v>
      </c>
      <c r="BQ1696" t="s">
        <v>148</v>
      </c>
      <c r="BR1696" t="s">
        <v>1733</v>
      </c>
      <c r="BS1696" t="s">
        <v>133</v>
      </c>
      <c r="BT1696" t="s">
        <v>98</v>
      </c>
      <c r="BU1696">
        <v>-1.25</v>
      </c>
      <c r="BV1696">
        <v>-1</v>
      </c>
    </row>
    <row r="1697" spans="1:74" x14ac:dyDescent="0.25">
      <c r="A1697" t="s">
        <v>140</v>
      </c>
      <c r="B1697" t="s">
        <v>103</v>
      </c>
      <c r="C1697" t="s">
        <v>141</v>
      </c>
      <c r="D1697">
        <v>1.5</v>
      </c>
      <c r="E1697">
        <v>0.26</v>
      </c>
      <c r="F1697" t="s">
        <v>67</v>
      </c>
      <c r="G1697" t="s">
        <v>73</v>
      </c>
      <c r="H1697">
        <v>199</v>
      </c>
      <c r="I1697">
        <v>1.1299999999999999</v>
      </c>
      <c r="J1697" t="s">
        <v>112</v>
      </c>
      <c r="K1697" t="s">
        <v>67</v>
      </c>
      <c r="L1697">
        <v>0</v>
      </c>
      <c r="M1697" t="s">
        <v>116</v>
      </c>
      <c r="N1697" t="s">
        <v>315</v>
      </c>
      <c r="O1697">
        <v>-1</v>
      </c>
      <c r="P1697">
        <v>-1.58</v>
      </c>
      <c r="Q1697">
        <v>-1.34</v>
      </c>
      <c r="R1697" t="s">
        <v>142</v>
      </c>
      <c r="S1697">
        <v>6.1</v>
      </c>
      <c r="T1697" t="s">
        <v>65</v>
      </c>
      <c r="U1697" t="s">
        <v>1734</v>
      </c>
      <c r="V1697" t="s">
        <v>144</v>
      </c>
      <c r="W1697" t="s">
        <v>140</v>
      </c>
      <c r="X1697">
        <v>0.28999999999999998</v>
      </c>
      <c r="Y1697" t="s">
        <v>67</v>
      </c>
      <c r="Z1697">
        <v>-1.03</v>
      </c>
      <c r="AA1697" t="s">
        <v>65</v>
      </c>
      <c r="AB1697" t="s">
        <v>316</v>
      </c>
      <c r="AC1697">
        <v>-1.58</v>
      </c>
      <c r="AD1697">
        <v>2021</v>
      </c>
      <c r="AE1697">
        <v>88</v>
      </c>
      <c r="AF1697">
        <v>176</v>
      </c>
      <c r="AG1697" t="s">
        <v>93</v>
      </c>
      <c r="AH1697" t="s">
        <v>66</v>
      </c>
      <c r="AI1697">
        <v>1536</v>
      </c>
      <c r="AJ1697">
        <v>0.69</v>
      </c>
      <c r="AK1697" t="s">
        <v>109</v>
      </c>
      <c r="AL1697">
        <v>458162</v>
      </c>
      <c r="AM1697" t="s">
        <v>1600</v>
      </c>
      <c r="AN1697" t="s">
        <v>1735</v>
      </c>
      <c r="AO1697" t="s">
        <v>123</v>
      </c>
      <c r="AP1697" t="s">
        <v>124</v>
      </c>
      <c r="AQ1697" t="s">
        <v>68</v>
      </c>
      <c r="AR1697" t="s">
        <v>93</v>
      </c>
      <c r="AS1697" t="s">
        <v>67</v>
      </c>
      <c r="AT1697" t="s">
        <v>146</v>
      </c>
      <c r="AU1697" t="s">
        <v>125</v>
      </c>
      <c r="AV1697" t="s">
        <v>67</v>
      </c>
      <c r="AW1697" t="s">
        <v>126</v>
      </c>
      <c r="AX1697" t="s">
        <v>255</v>
      </c>
      <c r="AY1697" t="s">
        <v>110</v>
      </c>
      <c r="AZ1697">
        <v>651</v>
      </c>
      <c r="BA1697" t="s">
        <v>67</v>
      </c>
      <c r="BB1697">
        <v>0</v>
      </c>
      <c r="BC1697">
        <v>0.24</v>
      </c>
      <c r="BD1697">
        <v>2.2000000000000002</v>
      </c>
      <c r="BE1697">
        <v>2.2000000000000002</v>
      </c>
      <c r="BF1697" t="s">
        <v>303</v>
      </c>
      <c r="BG1697" t="s">
        <v>241</v>
      </c>
      <c r="BH1697" t="s">
        <v>1352</v>
      </c>
      <c r="BI1697" t="s">
        <v>67</v>
      </c>
      <c r="BJ1697" t="s">
        <v>147</v>
      </c>
      <c r="BK1697" t="s">
        <v>67</v>
      </c>
      <c r="BL1697" t="s">
        <v>97</v>
      </c>
      <c r="BM1697" t="s">
        <v>67</v>
      </c>
      <c r="BN1697">
        <v>25.86</v>
      </c>
      <c r="BO1697">
        <v>0.33</v>
      </c>
      <c r="BP1697">
        <v>1.7</v>
      </c>
      <c r="BQ1697" t="s">
        <v>148</v>
      </c>
      <c r="BR1697" t="s">
        <v>1736</v>
      </c>
      <c r="BS1697" t="s">
        <v>133</v>
      </c>
      <c r="BT1697" t="s">
        <v>98</v>
      </c>
      <c r="BU1697">
        <v>-1.25</v>
      </c>
      <c r="BV1697">
        <v>-1</v>
      </c>
    </row>
    <row r="1698" spans="1:74" x14ac:dyDescent="0.25">
      <c r="A1698" t="s">
        <v>140</v>
      </c>
      <c r="B1698" t="s">
        <v>103</v>
      </c>
      <c r="C1698" t="s">
        <v>141</v>
      </c>
      <c r="D1698">
        <v>1.1000000000000001</v>
      </c>
      <c r="E1698">
        <v>0.26</v>
      </c>
      <c r="F1698" t="s">
        <v>67</v>
      </c>
      <c r="G1698" t="s">
        <v>73</v>
      </c>
      <c r="H1698">
        <v>199</v>
      </c>
      <c r="I1698">
        <v>1.1299999999999999</v>
      </c>
      <c r="J1698" t="s">
        <v>112</v>
      </c>
      <c r="K1698" t="s">
        <v>67</v>
      </c>
      <c r="L1698">
        <v>0</v>
      </c>
      <c r="M1698" t="s">
        <v>116</v>
      </c>
      <c r="N1698" t="s">
        <v>160</v>
      </c>
      <c r="O1698">
        <v>-1</v>
      </c>
      <c r="P1698">
        <v>-1.58</v>
      </c>
      <c r="Q1698">
        <v>-1.34</v>
      </c>
      <c r="R1698" t="s">
        <v>142</v>
      </c>
      <c r="S1698">
        <v>6.1</v>
      </c>
      <c r="T1698" t="s">
        <v>65</v>
      </c>
      <c r="U1698" t="s">
        <v>1734</v>
      </c>
      <c r="V1698" t="s">
        <v>144</v>
      </c>
      <c r="W1698" t="s">
        <v>140</v>
      </c>
      <c r="X1698">
        <v>0.28999999999999998</v>
      </c>
      <c r="Y1698" t="s">
        <v>67</v>
      </c>
      <c r="Z1698">
        <v>-1.03</v>
      </c>
      <c r="AA1698" t="s">
        <v>65</v>
      </c>
      <c r="AB1698" t="s">
        <v>100</v>
      </c>
      <c r="AC1698">
        <v>-1.58</v>
      </c>
      <c r="AD1698">
        <v>2021</v>
      </c>
      <c r="AE1698">
        <v>64.2</v>
      </c>
      <c r="AF1698">
        <v>128</v>
      </c>
      <c r="AG1698" t="s">
        <v>93</v>
      </c>
      <c r="AH1698" t="s">
        <v>66</v>
      </c>
      <c r="AI1698">
        <v>1536</v>
      </c>
      <c r="AJ1698">
        <v>0.69</v>
      </c>
      <c r="AK1698" t="s">
        <v>109</v>
      </c>
      <c r="AL1698">
        <v>459869</v>
      </c>
      <c r="AM1698" t="s">
        <v>1600</v>
      </c>
      <c r="AN1698" t="s">
        <v>1735</v>
      </c>
      <c r="AO1698" t="s">
        <v>123</v>
      </c>
      <c r="AP1698" t="s">
        <v>124</v>
      </c>
      <c r="AQ1698" t="s">
        <v>68</v>
      </c>
      <c r="AR1698" t="s">
        <v>93</v>
      </c>
      <c r="AS1698" t="s">
        <v>67</v>
      </c>
      <c r="AT1698" t="s">
        <v>146</v>
      </c>
      <c r="AU1698" t="s">
        <v>125</v>
      </c>
      <c r="AV1698" t="s">
        <v>67</v>
      </c>
      <c r="AW1698" t="s">
        <v>126</v>
      </c>
      <c r="AX1698" t="s">
        <v>255</v>
      </c>
      <c r="AY1698" t="s">
        <v>110</v>
      </c>
      <c r="AZ1698">
        <v>651</v>
      </c>
      <c r="BA1698" t="s">
        <v>67</v>
      </c>
      <c r="BB1698">
        <v>0</v>
      </c>
      <c r="BC1698">
        <v>0.24</v>
      </c>
      <c r="BD1698">
        <v>2.2000000000000002</v>
      </c>
      <c r="BE1698">
        <v>2.2000000000000002</v>
      </c>
      <c r="BF1698" t="s">
        <v>70</v>
      </c>
      <c r="BG1698" t="s">
        <v>99</v>
      </c>
      <c r="BH1698" t="s">
        <v>1352</v>
      </c>
      <c r="BI1698" t="s">
        <v>67</v>
      </c>
      <c r="BJ1698" t="s">
        <v>147</v>
      </c>
      <c r="BK1698" t="s">
        <v>67</v>
      </c>
      <c r="BL1698" t="s">
        <v>97</v>
      </c>
      <c r="BM1698" t="s">
        <v>67</v>
      </c>
      <c r="BN1698">
        <v>18.87</v>
      </c>
      <c r="BO1698">
        <v>0.33</v>
      </c>
      <c r="BP1698">
        <v>1.7</v>
      </c>
      <c r="BQ1698" t="s">
        <v>148</v>
      </c>
      <c r="BR1698" t="s">
        <v>247</v>
      </c>
      <c r="BS1698" t="s">
        <v>133</v>
      </c>
      <c r="BT1698" t="s">
        <v>98</v>
      </c>
      <c r="BU1698">
        <v>-1.25</v>
      </c>
      <c r="BV1698">
        <v>-1</v>
      </c>
    </row>
    <row r="1699" spans="1:74" x14ac:dyDescent="0.25">
      <c r="A1699" t="s">
        <v>140</v>
      </c>
      <c r="B1699" t="s">
        <v>103</v>
      </c>
      <c r="C1699" t="s">
        <v>141</v>
      </c>
      <c r="D1699">
        <v>5.4</v>
      </c>
      <c r="E1699">
        <v>0.48</v>
      </c>
      <c r="F1699" t="s">
        <v>67</v>
      </c>
      <c r="G1699" t="s">
        <v>105</v>
      </c>
      <c r="H1699">
        <v>199</v>
      </c>
      <c r="I1699">
        <v>1.1299999999999999</v>
      </c>
      <c r="J1699" t="s">
        <v>106</v>
      </c>
      <c r="K1699" t="s">
        <v>67</v>
      </c>
      <c r="L1699">
        <v>0</v>
      </c>
      <c r="M1699" t="s">
        <v>116</v>
      </c>
      <c r="N1699" t="s">
        <v>107</v>
      </c>
      <c r="O1699">
        <v>-1.6</v>
      </c>
      <c r="P1699">
        <v>-1.67</v>
      </c>
      <c r="Q1699">
        <v>-1.45</v>
      </c>
      <c r="R1699" t="s">
        <v>72</v>
      </c>
      <c r="S1699">
        <v>10.3</v>
      </c>
      <c r="T1699" t="s">
        <v>65</v>
      </c>
      <c r="U1699" t="s">
        <v>1737</v>
      </c>
      <c r="V1699" t="s">
        <v>108</v>
      </c>
      <c r="W1699" t="s">
        <v>140</v>
      </c>
      <c r="X1699">
        <v>0.54</v>
      </c>
      <c r="Y1699" t="s">
        <v>67</v>
      </c>
      <c r="Z1699">
        <v>-1.06</v>
      </c>
      <c r="AA1699" t="s">
        <v>65</v>
      </c>
      <c r="AB1699" t="s">
        <v>92</v>
      </c>
      <c r="AC1699">
        <v>-1.67</v>
      </c>
      <c r="AD1699">
        <v>2021</v>
      </c>
      <c r="AE1699">
        <v>175.5</v>
      </c>
      <c r="AF1699">
        <v>351</v>
      </c>
      <c r="AG1699" t="s">
        <v>93</v>
      </c>
      <c r="AH1699" t="s">
        <v>66</v>
      </c>
      <c r="AI1699">
        <v>1536</v>
      </c>
      <c r="AJ1699">
        <v>1.55</v>
      </c>
      <c r="AK1699" t="s">
        <v>109</v>
      </c>
      <c r="AL1699">
        <v>458167</v>
      </c>
      <c r="AM1699" t="s">
        <v>1692</v>
      </c>
      <c r="AN1699" t="s">
        <v>67</v>
      </c>
      <c r="AO1699" t="s">
        <v>123</v>
      </c>
      <c r="AP1699" t="s">
        <v>124</v>
      </c>
      <c r="AQ1699" t="s">
        <v>68</v>
      </c>
      <c r="AR1699" t="s">
        <v>93</v>
      </c>
      <c r="AS1699" t="s">
        <v>67</v>
      </c>
      <c r="AT1699" t="s">
        <v>146</v>
      </c>
      <c r="AU1699" t="s">
        <v>125</v>
      </c>
      <c r="AV1699" t="s">
        <v>67</v>
      </c>
      <c r="AW1699" t="s">
        <v>126</v>
      </c>
      <c r="AX1699" t="s">
        <v>236</v>
      </c>
      <c r="AY1699" t="s">
        <v>110</v>
      </c>
      <c r="AZ1699">
        <v>744</v>
      </c>
      <c r="BA1699" t="s">
        <v>67</v>
      </c>
      <c r="BB1699">
        <v>0</v>
      </c>
      <c r="BC1699">
        <v>0.22</v>
      </c>
      <c r="BD1699">
        <v>3.6</v>
      </c>
      <c r="BE1699">
        <v>3.6</v>
      </c>
      <c r="BF1699" t="s">
        <v>70</v>
      </c>
      <c r="BG1699" t="s">
        <v>128</v>
      </c>
      <c r="BH1699" t="s">
        <v>1352</v>
      </c>
      <c r="BI1699" t="s">
        <v>67</v>
      </c>
      <c r="BJ1699" t="s">
        <v>147</v>
      </c>
      <c r="BK1699" t="s">
        <v>67</v>
      </c>
      <c r="BL1699" t="s">
        <v>130</v>
      </c>
      <c r="BM1699" t="s">
        <v>67</v>
      </c>
      <c r="BN1699">
        <v>95.18</v>
      </c>
      <c r="BO1699">
        <v>0.42</v>
      </c>
      <c r="BP1699">
        <v>3.1</v>
      </c>
      <c r="BQ1699" t="s">
        <v>131</v>
      </c>
      <c r="BR1699" t="s">
        <v>139</v>
      </c>
      <c r="BS1699" t="s">
        <v>133</v>
      </c>
      <c r="BT1699" t="s">
        <v>98</v>
      </c>
      <c r="BU1699">
        <v>-1.25</v>
      </c>
      <c r="BV1699">
        <v>-1</v>
      </c>
    </row>
    <row r="1700" spans="1:74" x14ac:dyDescent="0.25">
      <c r="A1700" t="s">
        <v>140</v>
      </c>
      <c r="B1700" t="s">
        <v>103</v>
      </c>
      <c r="C1700" t="s">
        <v>141</v>
      </c>
      <c r="D1700">
        <v>7.8</v>
      </c>
      <c r="E1700">
        <v>0.37</v>
      </c>
      <c r="F1700" t="s">
        <v>67</v>
      </c>
      <c r="G1700" t="s">
        <v>105</v>
      </c>
      <c r="H1700">
        <v>199</v>
      </c>
      <c r="I1700">
        <v>1.1299999999999999</v>
      </c>
      <c r="J1700" t="s">
        <v>106</v>
      </c>
      <c r="K1700" t="s">
        <v>67</v>
      </c>
      <c r="L1700">
        <v>0</v>
      </c>
      <c r="M1700" t="s">
        <v>116</v>
      </c>
      <c r="N1700" t="s">
        <v>107</v>
      </c>
      <c r="O1700">
        <v>-1.6</v>
      </c>
      <c r="P1700">
        <v>-1.66</v>
      </c>
      <c r="Q1700">
        <v>-1.41</v>
      </c>
      <c r="R1700" t="s">
        <v>72</v>
      </c>
      <c r="S1700">
        <v>9.9</v>
      </c>
      <c r="T1700" t="s">
        <v>65</v>
      </c>
      <c r="U1700" t="s">
        <v>1737</v>
      </c>
      <c r="V1700" t="s">
        <v>108</v>
      </c>
      <c r="W1700" t="s">
        <v>140</v>
      </c>
      <c r="X1700">
        <v>0.42</v>
      </c>
      <c r="Y1700" t="s">
        <v>67</v>
      </c>
      <c r="Z1700">
        <v>-1.04</v>
      </c>
      <c r="AA1700" t="s">
        <v>65</v>
      </c>
      <c r="AB1700" t="s">
        <v>92</v>
      </c>
      <c r="AC1700">
        <v>-1.66</v>
      </c>
      <c r="AD1700">
        <v>2021</v>
      </c>
      <c r="AE1700">
        <v>288.10000000000002</v>
      </c>
      <c r="AF1700">
        <v>576</v>
      </c>
      <c r="AG1700" t="s">
        <v>93</v>
      </c>
      <c r="AH1700" t="s">
        <v>66</v>
      </c>
      <c r="AI1700">
        <v>1536</v>
      </c>
      <c r="AJ1700">
        <v>1.19</v>
      </c>
      <c r="AK1700" t="s">
        <v>109</v>
      </c>
      <c r="AL1700">
        <v>458168</v>
      </c>
      <c r="AM1700" t="s">
        <v>1692</v>
      </c>
      <c r="AN1700" t="s">
        <v>67</v>
      </c>
      <c r="AO1700" t="s">
        <v>123</v>
      </c>
      <c r="AP1700" t="s">
        <v>124</v>
      </c>
      <c r="AQ1700" t="s">
        <v>68</v>
      </c>
      <c r="AR1700" t="s">
        <v>93</v>
      </c>
      <c r="AS1700" t="s">
        <v>67</v>
      </c>
      <c r="AT1700" t="s">
        <v>146</v>
      </c>
      <c r="AU1700" t="s">
        <v>125</v>
      </c>
      <c r="AV1700" t="s">
        <v>67</v>
      </c>
      <c r="AW1700" t="s">
        <v>126</v>
      </c>
      <c r="AX1700" t="s">
        <v>236</v>
      </c>
      <c r="AY1700" t="s">
        <v>110</v>
      </c>
      <c r="AZ1700">
        <v>745</v>
      </c>
      <c r="BA1700" t="s">
        <v>67</v>
      </c>
      <c r="BB1700">
        <v>0</v>
      </c>
      <c r="BC1700">
        <v>0.25</v>
      </c>
      <c r="BD1700">
        <v>3.6</v>
      </c>
      <c r="BE1700">
        <v>3.6</v>
      </c>
      <c r="BF1700" t="s">
        <v>70</v>
      </c>
      <c r="BG1700" t="s">
        <v>128</v>
      </c>
      <c r="BH1700" t="s">
        <v>1352</v>
      </c>
      <c r="BI1700" t="s">
        <v>67</v>
      </c>
      <c r="BJ1700" t="s">
        <v>147</v>
      </c>
      <c r="BK1700" t="s">
        <v>67</v>
      </c>
      <c r="BL1700" t="s">
        <v>130</v>
      </c>
      <c r="BM1700" t="s">
        <v>67</v>
      </c>
      <c r="BN1700">
        <v>120.47</v>
      </c>
      <c r="BO1700">
        <v>0.41</v>
      </c>
      <c r="BP1700">
        <v>2.7</v>
      </c>
      <c r="BQ1700" t="s">
        <v>131</v>
      </c>
      <c r="BR1700" t="s">
        <v>139</v>
      </c>
      <c r="BS1700" t="s">
        <v>133</v>
      </c>
      <c r="BT1700" t="s">
        <v>98</v>
      </c>
      <c r="BU1700">
        <v>-1.25</v>
      </c>
      <c r="BV1700">
        <v>-1</v>
      </c>
    </row>
    <row r="1701" spans="1:74" x14ac:dyDescent="0.25">
      <c r="A1701" t="s">
        <v>140</v>
      </c>
      <c r="B1701" t="s">
        <v>103</v>
      </c>
      <c r="C1701" t="s">
        <v>141</v>
      </c>
      <c r="D1701">
        <v>1.7</v>
      </c>
      <c r="E1701">
        <v>0.48</v>
      </c>
      <c r="F1701" t="s">
        <v>67</v>
      </c>
      <c r="G1701" t="s">
        <v>105</v>
      </c>
      <c r="H1701">
        <v>199</v>
      </c>
      <c r="I1701">
        <v>1.1299999999999999</v>
      </c>
      <c r="J1701" t="s">
        <v>106</v>
      </c>
      <c r="K1701" t="s">
        <v>67</v>
      </c>
      <c r="L1701">
        <v>0</v>
      </c>
      <c r="M1701" t="s">
        <v>116</v>
      </c>
      <c r="N1701" t="s">
        <v>107</v>
      </c>
      <c r="O1701">
        <v>-1.6</v>
      </c>
      <c r="P1701">
        <v>-1.67</v>
      </c>
      <c r="Q1701">
        <v>-1.45</v>
      </c>
      <c r="R1701" t="s">
        <v>72</v>
      </c>
      <c r="S1701">
        <v>10.3</v>
      </c>
      <c r="T1701" t="s">
        <v>65</v>
      </c>
      <c r="U1701" t="s">
        <v>1737</v>
      </c>
      <c r="V1701" t="s">
        <v>108</v>
      </c>
      <c r="W1701" t="s">
        <v>140</v>
      </c>
      <c r="X1701">
        <v>0.54</v>
      </c>
      <c r="Y1701" t="s">
        <v>67</v>
      </c>
      <c r="Z1701">
        <v>-1.06</v>
      </c>
      <c r="AA1701" t="s">
        <v>65</v>
      </c>
      <c r="AB1701" t="s">
        <v>92</v>
      </c>
      <c r="AC1701">
        <v>-1.67</v>
      </c>
      <c r="AD1701">
        <v>2021</v>
      </c>
      <c r="AE1701">
        <v>56.1</v>
      </c>
      <c r="AF1701">
        <v>112</v>
      </c>
      <c r="AG1701" t="s">
        <v>93</v>
      </c>
      <c r="AH1701" t="s">
        <v>66</v>
      </c>
      <c r="AI1701">
        <v>1536</v>
      </c>
      <c r="AJ1701">
        <v>1.55</v>
      </c>
      <c r="AK1701" t="s">
        <v>109</v>
      </c>
      <c r="AL1701">
        <v>459870</v>
      </c>
      <c r="AM1701" t="s">
        <v>1692</v>
      </c>
      <c r="AN1701" t="s">
        <v>67</v>
      </c>
      <c r="AO1701" t="s">
        <v>123</v>
      </c>
      <c r="AP1701" t="s">
        <v>124</v>
      </c>
      <c r="AQ1701" t="s">
        <v>68</v>
      </c>
      <c r="AR1701" t="s">
        <v>93</v>
      </c>
      <c r="AS1701" t="s">
        <v>67</v>
      </c>
      <c r="AT1701" t="s">
        <v>146</v>
      </c>
      <c r="AU1701" t="s">
        <v>125</v>
      </c>
      <c r="AV1701" t="s">
        <v>67</v>
      </c>
      <c r="AW1701" t="s">
        <v>126</v>
      </c>
      <c r="AX1701" t="s">
        <v>236</v>
      </c>
      <c r="AY1701" t="s">
        <v>110</v>
      </c>
      <c r="AZ1701">
        <v>744</v>
      </c>
      <c r="BA1701" t="s">
        <v>67</v>
      </c>
      <c r="BB1701">
        <v>0</v>
      </c>
      <c r="BC1701">
        <v>0.22</v>
      </c>
      <c r="BD1701">
        <v>3.6</v>
      </c>
      <c r="BE1701">
        <v>3.6</v>
      </c>
      <c r="BF1701" t="s">
        <v>70</v>
      </c>
      <c r="BG1701" t="s">
        <v>178</v>
      </c>
      <c r="BH1701" t="s">
        <v>1352</v>
      </c>
      <c r="BI1701" t="s">
        <v>67</v>
      </c>
      <c r="BJ1701" t="s">
        <v>147</v>
      </c>
      <c r="BK1701" t="s">
        <v>67</v>
      </c>
      <c r="BL1701" t="s">
        <v>97</v>
      </c>
      <c r="BM1701" t="s">
        <v>67</v>
      </c>
      <c r="BN1701">
        <v>30.43</v>
      </c>
      <c r="BO1701">
        <v>0.42</v>
      </c>
      <c r="BP1701">
        <v>3.1</v>
      </c>
      <c r="BQ1701" t="s">
        <v>131</v>
      </c>
      <c r="BR1701" t="s">
        <v>1670</v>
      </c>
      <c r="BS1701" t="s">
        <v>133</v>
      </c>
      <c r="BT1701" t="s">
        <v>98</v>
      </c>
      <c r="BU1701">
        <v>-1.25</v>
      </c>
      <c r="BV1701">
        <v>-1</v>
      </c>
    </row>
    <row r="1702" spans="1:74" x14ac:dyDescent="0.25">
      <c r="A1702" t="s">
        <v>140</v>
      </c>
      <c r="B1702" t="s">
        <v>103</v>
      </c>
      <c r="C1702" t="s">
        <v>141</v>
      </c>
      <c r="D1702">
        <v>0</v>
      </c>
      <c r="E1702">
        <v>0.16</v>
      </c>
      <c r="F1702" t="s">
        <v>67</v>
      </c>
      <c r="G1702" t="s">
        <v>73</v>
      </c>
      <c r="H1702">
        <v>199</v>
      </c>
      <c r="I1702">
        <v>1.1299999999999999</v>
      </c>
      <c r="J1702" t="s">
        <v>112</v>
      </c>
      <c r="K1702" t="s">
        <v>67</v>
      </c>
      <c r="L1702">
        <v>0</v>
      </c>
      <c r="M1702" t="s">
        <v>116</v>
      </c>
      <c r="N1702" t="s">
        <v>160</v>
      </c>
      <c r="O1702">
        <v>-0.9</v>
      </c>
      <c r="P1702">
        <v>-1.66</v>
      </c>
      <c r="Q1702">
        <v>-1.31</v>
      </c>
      <c r="R1702" t="s">
        <v>142</v>
      </c>
      <c r="S1702">
        <v>5.3</v>
      </c>
      <c r="T1702" t="s">
        <v>65</v>
      </c>
      <c r="U1702" t="s">
        <v>1738</v>
      </c>
      <c r="V1702" t="s">
        <v>144</v>
      </c>
      <c r="W1702" t="s">
        <v>140</v>
      </c>
      <c r="X1702">
        <v>0.18</v>
      </c>
      <c r="Y1702" t="s">
        <v>67</v>
      </c>
      <c r="Z1702">
        <v>-1.01</v>
      </c>
      <c r="AA1702" t="s">
        <v>65</v>
      </c>
      <c r="AB1702" t="s">
        <v>100</v>
      </c>
      <c r="AC1702">
        <v>-1.66</v>
      </c>
      <c r="AD1702">
        <v>2021</v>
      </c>
      <c r="AE1702">
        <v>1</v>
      </c>
      <c r="AF1702">
        <v>2</v>
      </c>
      <c r="AG1702" t="s">
        <v>93</v>
      </c>
      <c r="AH1702" t="s">
        <v>66</v>
      </c>
      <c r="AI1702">
        <v>1536</v>
      </c>
      <c r="AJ1702">
        <v>0.51</v>
      </c>
      <c r="AK1702" t="s">
        <v>109</v>
      </c>
      <c r="AL1702">
        <v>458169</v>
      </c>
      <c r="AM1702" t="s">
        <v>1739</v>
      </c>
      <c r="AN1702" t="s">
        <v>67</v>
      </c>
      <c r="AO1702" t="s">
        <v>123</v>
      </c>
      <c r="AP1702" t="s">
        <v>124</v>
      </c>
      <c r="AQ1702" t="s">
        <v>68</v>
      </c>
      <c r="AR1702" t="s">
        <v>93</v>
      </c>
      <c r="AS1702" t="s">
        <v>67</v>
      </c>
      <c r="AT1702" t="s">
        <v>146</v>
      </c>
      <c r="AU1702" t="s">
        <v>125</v>
      </c>
      <c r="AV1702" t="s">
        <v>67</v>
      </c>
      <c r="AW1702" t="s">
        <v>126</v>
      </c>
      <c r="AX1702" t="s">
        <v>389</v>
      </c>
      <c r="AY1702" t="s">
        <v>110</v>
      </c>
      <c r="AZ1702">
        <v>555</v>
      </c>
      <c r="BA1702" t="s">
        <v>67</v>
      </c>
      <c r="BB1702">
        <v>0</v>
      </c>
      <c r="BC1702">
        <v>0.35</v>
      </c>
      <c r="BD1702">
        <v>2.1</v>
      </c>
      <c r="BE1702">
        <v>2.1</v>
      </c>
      <c r="BF1702" t="s">
        <v>70</v>
      </c>
      <c r="BG1702" t="s">
        <v>178</v>
      </c>
      <c r="BH1702" t="s">
        <v>1352</v>
      </c>
      <c r="BI1702" t="s">
        <v>67</v>
      </c>
      <c r="BJ1702" t="s">
        <v>147</v>
      </c>
      <c r="BK1702" t="s">
        <v>67</v>
      </c>
      <c r="BL1702" t="s">
        <v>97</v>
      </c>
      <c r="BM1702" t="s">
        <v>67</v>
      </c>
      <c r="BN1702">
        <v>0.18</v>
      </c>
      <c r="BO1702">
        <v>0.41</v>
      </c>
      <c r="BP1702">
        <v>1.2</v>
      </c>
      <c r="BQ1702" t="s">
        <v>148</v>
      </c>
      <c r="BR1702" t="s">
        <v>1060</v>
      </c>
      <c r="BS1702" t="s">
        <v>133</v>
      </c>
      <c r="BT1702" t="s">
        <v>98</v>
      </c>
      <c r="BU1702">
        <v>-1.25</v>
      </c>
      <c r="BV1702">
        <v>-1</v>
      </c>
    </row>
    <row r="1703" spans="1:74" x14ac:dyDescent="0.25">
      <c r="A1703" t="s">
        <v>140</v>
      </c>
      <c r="B1703" t="s">
        <v>103</v>
      </c>
      <c r="C1703" t="s">
        <v>141</v>
      </c>
      <c r="D1703">
        <v>0.5</v>
      </c>
      <c r="E1703">
        <v>0.59</v>
      </c>
      <c r="F1703" t="s">
        <v>67</v>
      </c>
      <c r="G1703" t="s">
        <v>73</v>
      </c>
      <c r="H1703">
        <v>199</v>
      </c>
      <c r="I1703">
        <v>1.1299999999999999</v>
      </c>
      <c r="J1703" t="s">
        <v>112</v>
      </c>
      <c r="K1703" t="s">
        <v>67</v>
      </c>
      <c r="L1703">
        <v>0</v>
      </c>
      <c r="M1703" t="s">
        <v>116</v>
      </c>
      <c r="N1703" t="s">
        <v>160</v>
      </c>
      <c r="O1703">
        <v>-0.9</v>
      </c>
      <c r="P1703">
        <v>-1.88</v>
      </c>
      <c r="Q1703">
        <v>-1.46</v>
      </c>
      <c r="R1703" t="s">
        <v>142</v>
      </c>
      <c r="S1703">
        <v>6.3</v>
      </c>
      <c r="T1703" t="s">
        <v>65</v>
      </c>
      <c r="U1703" t="s">
        <v>1738</v>
      </c>
      <c r="V1703" t="s">
        <v>144</v>
      </c>
      <c r="W1703" t="s">
        <v>140</v>
      </c>
      <c r="X1703">
        <v>0.67</v>
      </c>
      <c r="Y1703" t="s">
        <v>67</v>
      </c>
      <c r="Z1703">
        <v>-1</v>
      </c>
      <c r="AA1703" t="s">
        <v>65</v>
      </c>
      <c r="AB1703" t="s">
        <v>100</v>
      </c>
      <c r="AC1703">
        <v>-1.88</v>
      </c>
      <c r="AD1703">
        <v>2021</v>
      </c>
      <c r="AE1703">
        <v>24.3</v>
      </c>
      <c r="AF1703">
        <v>49</v>
      </c>
      <c r="AG1703" t="s">
        <v>93</v>
      </c>
      <c r="AH1703" t="s">
        <v>66</v>
      </c>
      <c r="AI1703">
        <v>1536</v>
      </c>
      <c r="AJ1703">
        <v>1.41</v>
      </c>
      <c r="AK1703" t="s">
        <v>109</v>
      </c>
      <c r="AL1703">
        <v>458170</v>
      </c>
      <c r="AM1703" t="s">
        <v>1739</v>
      </c>
      <c r="AN1703" t="s">
        <v>67</v>
      </c>
      <c r="AO1703" t="s">
        <v>123</v>
      </c>
      <c r="AP1703" t="s">
        <v>124</v>
      </c>
      <c r="AQ1703" t="s">
        <v>68</v>
      </c>
      <c r="AR1703" t="s">
        <v>93</v>
      </c>
      <c r="AS1703" t="s">
        <v>67</v>
      </c>
      <c r="AT1703" t="s">
        <v>146</v>
      </c>
      <c r="AU1703" t="s">
        <v>125</v>
      </c>
      <c r="AV1703" t="s">
        <v>67</v>
      </c>
      <c r="AW1703" t="s">
        <v>126</v>
      </c>
      <c r="AX1703" t="s">
        <v>389</v>
      </c>
      <c r="AY1703" t="s">
        <v>110</v>
      </c>
      <c r="AZ1703">
        <v>556</v>
      </c>
      <c r="BA1703" t="s">
        <v>67</v>
      </c>
      <c r="BB1703">
        <v>0</v>
      </c>
      <c r="BC1703">
        <v>0.42</v>
      </c>
      <c r="BD1703">
        <v>2.1</v>
      </c>
      <c r="BE1703">
        <v>2.1</v>
      </c>
      <c r="BF1703" t="s">
        <v>70</v>
      </c>
      <c r="BG1703" t="s">
        <v>178</v>
      </c>
      <c r="BH1703" t="s">
        <v>1352</v>
      </c>
      <c r="BI1703" t="s">
        <v>67</v>
      </c>
      <c r="BJ1703" t="s">
        <v>147</v>
      </c>
      <c r="BK1703" t="s">
        <v>67</v>
      </c>
      <c r="BL1703" t="s">
        <v>97</v>
      </c>
      <c r="BM1703" t="s">
        <v>67</v>
      </c>
      <c r="BN1703">
        <v>16.23</v>
      </c>
      <c r="BO1703">
        <v>0.63</v>
      </c>
      <c r="BP1703">
        <v>2.2000000000000002</v>
      </c>
      <c r="BQ1703" t="s">
        <v>131</v>
      </c>
      <c r="BR1703" t="s">
        <v>1060</v>
      </c>
      <c r="BS1703" t="s">
        <v>133</v>
      </c>
      <c r="BT1703" t="s">
        <v>98</v>
      </c>
      <c r="BU1703">
        <v>-1.25</v>
      </c>
      <c r="BV1703">
        <v>-1</v>
      </c>
    </row>
    <row r="1704" spans="1:74" x14ac:dyDescent="0.25">
      <c r="A1704" t="s">
        <v>140</v>
      </c>
      <c r="B1704" t="s">
        <v>103</v>
      </c>
      <c r="C1704" t="s">
        <v>141</v>
      </c>
      <c r="D1704">
        <v>2.7</v>
      </c>
      <c r="E1704">
        <v>0.22</v>
      </c>
      <c r="F1704" t="s">
        <v>67</v>
      </c>
      <c r="G1704" t="s">
        <v>88</v>
      </c>
      <c r="H1704">
        <v>199</v>
      </c>
      <c r="I1704">
        <v>1.1299999999999999</v>
      </c>
      <c r="J1704" t="s">
        <v>106</v>
      </c>
      <c r="K1704" t="s">
        <v>67</v>
      </c>
      <c r="L1704">
        <v>0</v>
      </c>
      <c r="M1704" t="s">
        <v>116</v>
      </c>
      <c r="N1704" t="s">
        <v>107</v>
      </c>
      <c r="O1704">
        <v>-0.9</v>
      </c>
      <c r="P1704">
        <v>-1.59</v>
      </c>
      <c r="Q1704">
        <v>-1.36</v>
      </c>
      <c r="R1704" t="s">
        <v>142</v>
      </c>
      <c r="S1704">
        <v>5.6</v>
      </c>
      <c r="T1704" t="s">
        <v>65</v>
      </c>
      <c r="U1704" t="s">
        <v>1738</v>
      </c>
      <c r="V1704" t="s">
        <v>108</v>
      </c>
      <c r="W1704" t="s">
        <v>140</v>
      </c>
      <c r="X1704">
        <v>0.25</v>
      </c>
      <c r="Y1704" t="s">
        <v>67</v>
      </c>
      <c r="Z1704">
        <v>-1.01</v>
      </c>
      <c r="AA1704" t="s">
        <v>65</v>
      </c>
      <c r="AB1704" t="s">
        <v>92</v>
      </c>
      <c r="AC1704">
        <v>-1.59</v>
      </c>
      <c r="AD1704">
        <v>2021</v>
      </c>
      <c r="AE1704">
        <v>182.2</v>
      </c>
      <c r="AF1704">
        <v>364</v>
      </c>
      <c r="AG1704" t="s">
        <v>93</v>
      </c>
      <c r="AH1704" t="s">
        <v>66</v>
      </c>
      <c r="AI1704">
        <v>1536</v>
      </c>
      <c r="AJ1704">
        <v>0.67</v>
      </c>
      <c r="AK1704" t="s">
        <v>109</v>
      </c>
      <c r="AL1704">
        <v>458171</v>
      </c>
      <c r="AM1704" t="s">
        <v>1739</v>
      </c>
      <c r="AN1704" t="s">
        <v>67</v>
      </c>
      <c r="AO1704" t="s">
        <v>123</v>
      </c>
      <c r="AP1704" t="s">
        <v>124</v>
      </c>
      <c r="AQ1704" t="s">
        <v>68</v>
      </c>
      <c r="AR1704" t="s">
        <v>93</v>
      </c>
      <c r="AS1704" t="s">
        <v>67</v>
      </c>
      <c r="AT1704" t="s">
        <v>146</v>
      </c>
      <c r="AU1704" t="s">
        <v>125</v>
      </c>
      <c r="AV1704" t="s">
        <v>67</v>
      </c>
      <c r="AW1704" t="s">
        <v>126</v>
      </c>
      <c r="AX1704" t="s">
        <v>236</v>
      </c>
      <c r="AY1704" t="s">
        <v>110</v>
      </c>
      <c r="AZ1704">
        <v>554</v>
      </c>
      <c r="BA1704" t="s">
        <v>67</v>
      </c>
      <c r="BB1704">
        <v>0</v>
      </c>
      <c r="BC1704">
        <v>0.23</v>
      </c>
      <c r="BD1704">
        <v>2.1</v>
      </c>
      <c r="BE1704">
        <v>2.1</v>
      </c>
      <c r="BF1704" t="s">
        <v>128</v>
      </c>
      <c r="BG1704" t="s">
        <v>128</v>
      </c>
      <c r="BH1704" t="s">
        <v>1352</v>
      </c>
      <c r="BI1704" t="s">
        <v>67</v>
      </c>
      <c r="BJ1704" t="s">
        <v>147</v>
      </c>
      <c r="BK1704" t="s">
        <v>67</v>
      </c>
      <c r="BL1704" t="s">
        <v>130</v>
      </c>
      <c r="BM1704" t="s">
        <v>67</v>
      </c>
      <c r="BN1704">
        <v>45.31</v>
      </c>
      <c r="BO1704">
        <v>0.34</v>
      </c>
      <c r="BP1704">
        <v>1.5</v>
      </c>
      <c r="BQ1704" t="s">
        <v>148</v>
      </c>
      <c r="BR1704" t="s">
        <v>1740</v>
      </c>
      <c r="BS1704" t="s">
        <v>133</v>
      </c>
      <c r="BT1704" t="s">
        <v>98</v>
      </c>
      <c r="BU1704">
        <v>-1.25</v>
      </c>
      <c r="BV1704">
        <v>-1</v>
      </c>
    </row>
    <row r="1705" spans="1:74" x14ac:dyDescent="0.25">
      <c r="A1705" t="s">
        <v>140</v>
      </c>
      <c r="B1705" t="s">
        <v>103</v>
      </c>
      <c r="C1705" t="s">
        <v>141</v>
      </c>
      <c r="D1705">
        <v>1.9</v>
      </c>
      <c r="E1705">
        <v>0.16</v>
      </c>
      <c r="F1705" t="s">
        <v>67</v>
      </c>
      <c r="G1705" t="s">
        <v>88</v>
      </c>
      <c r="H1705">
        <v>199</v>
      </c>
      <c r="I1705">
        <v>1.1299999999999999</v>
      </c>
      <c r="J1705" t="s">
        <v>106</v>
      </c>
      <c r="K1705" t="s">
        <v>67</v>
      </c>
      <c r="L1705">
        <v>0</v>
      </c>
      <c r="M1705" t="s">
        <v>116</v>
      </c>
      <c r="N1705" t="s">
        <v>107</v>
      </c>
      <c r="O1705">
        <v>-0.9</v>
      </c>
      <c r="P1705">
        <v>-1.66</v>
      </c>
      <c r="Q1705">
        <v>-1.31</v>
      </c>
      <c r="R1705" t="s">
        <v>142</v>
      </c>
      <c r="S1705">
        <v>5.3</v>
      </c>
      <c r="T1705" t="s">
        <v>65</v>
      </c>
      <c r="U1705" t="s">
        <v>1738</v>
      </c>
      <c r="V1705" t="s">
        <v>108</v>
      </c>
      <c r="W1705" t="s">
        <v>140</v>
      </c>
      <c r="X1705">
        <v>0.18</v>
      </c>
      <c r="Y1705" t="s">
        <v>67</v>
      </c>
      <c r="Z1705">
        <v>-1.01</v>
      </c>
      <c r="AA1705" t="s">
        <v>65</v>
      </c>
      <c r="AB1705" t="s">
        <v>92</v>
      </c>
      <c r="AC1705">
        <v>-1.66</v>
      </c>
      <c r="AD1705">
        <v>2021</v>
      </c>
      <c r="AE1705">
        <v>155.80000000000001</v>
      </c>
      <c r="AF1705">
        <v>312</v>
      </c>
      <c r="AG1705" t="s">
        <v>93</v>
      </c>
      <c r="AH1705" t="s">
        <v>66</v>
      </c>
      <c r="AI1705">
        <v>1536</v>
      </c>
      <c r="AJ1705">
        <v>0.51</v>
      </c>
      <c r="AK1705" t="s">
        <v>109</v>
      </c>
      <c r="AL1705">
        <v>458172</v>
      </c>
      <c r="AM1705" t="s">
        <v>1739</v>
      </c>
      <c r="AN1705" t="s">
        <v>67</v>
      </c>
      <c r="AO1705" t="s">
        <v>123</v>
      </c>
      <c r="AP1705" t="s">
        <v>124</v>
      </c>
      <c r="AQ1705" t="s">
        <v>68</v>
      </c>
      <c r="AR1705" t="s">
        <v>93</v>
      </c>
      <c r="AS1705" t="s">
        <v>67</v>
      </c>
      <c r="AT1705" t="s">
        <v>146</v>
      </c>
      <c r="AU1705" t="s">
        <v>125</v>
      </c>
      <c r="AV1705" t="s">
        <v>67</v>
      </c>
      <c r="AW1705" t="s">
        <v>126</v>
      </c>
      <c r="AX1705" t="s">
        <v>389</v>
      </c>
      <c r="AY1705" t="s">
        <v>110</v>
      </c>
      <c r="AZ1705">
        <v>555</v>
      </c>
      <c r="BA1705" t="s">
        <v>67</v>
      </c>
      <c r="BB1705">
        <v>0</v>
      </c>
      <c r="BC1705">
        <v>0.35</v>
      </c>
      <c r="BD1705">
        <v>2.1</v>
      </c>
      <c r="BE1705">
        <v>2.1</v>
      </c>
      <c r="BF1705" t="s">
        <v>128</v>
      </c>
      <c r="BG1705" t="s">
        <v>128</v>
      </c>
      <c r="BH1705" t="s">
        <v>1352</v>
      </c>
      <c r="BI1705" t="s">
        <v>67</v>
      </c>
      <c r="BJ1705" t="s">
        <v>147</v>
      </c>
      <c r="BK1705" t="s">
        <v>67</v>
      </c>
      <c r="BL1705" t="s">
        <v>130</v>
      </c>
      <c r="BM1705" t="s">
        <v>67</v>
      </c>
      <c r="BN1705">
        <v>28.16</v>
      </c>
      <c r="BO1705">
        <v>0.41</v>
      </c>
      <c r="BP1705">
        <v>1.2</v>
      </c>
      <c r="BQ1705" t="s">
        <v>148</v>
      </c>
      <c r="BR1705" t="s">
        <v>1740</v>
      </c>
      <c r="BS1705" t="s">
        <v>133</v>
      </c>
      <c r="BT1705" t="s">
        <v>98</v>
      </c>
      <c r="BU1705">
        <v>-1.25</v>
      </c>
      <c r="BV1705">
        <v>-1</v>
      </c>
    </row>
    <row r="1706" spans="1:74" x14ac:dyDescent="0.25">
      <c r="A1706" t="s">
        <v>140</v>
      </c>
      <c r="B1706" t="s">
        <v>103</v>
      </c>
      <c r="C1706" t="s">
        <v>141</v>
      </c>
      <c r="D1706">
        <v>1.8</v>
      </c>
      <c r="E1706">
        <v>0.59</v>
      </c>
      <c r="F1706" t="s">
        <v>67</v>
      </c>
      <c r="G1706" t="s">
        <v>88</v>
      </c>
      <c r="H1706">
        <v>199</v>
      </c>
      <c r="I1706">
        <v>1.1299999999999999</v>
      </c>
      <c r="J1706" t="s">
        <v>106</v>
      </c>
      <c r="K1706" t="s">
        <v>67</v>
      </c>
      <c r="L1706">
        <v>0</v>
      </c>
      <c r="M1706" t="s">
        <v>116</v>
      </c>
      <c r="N1706" t="s">
        <v>107</v>
      </c>
      <c r="O1706">
        <v>-0.9</v>
      </c>
      <c r="P1706">
        <v>-1.88</v>
      </c>
      <c r="Q1706">
        <v>-1.46</v>
      </c>
      <c r="R1706" t="s">
        <v>142</v>
      </c>
      <c r="S1706">
        <v>6.3</v>
      </c>
      <c r="T1706" t="s">
        <v>65</v>
      </c>
      <c r="U1706" t="s">
        <v>1738</v>
      </c>
      <c r="V1706" t="s">
        <v>108</v>
      </c>
      <c r="W1706" t="s">
        <v>140</v>
      </c>
      <c r="X1706">
        <v>0.67</v>
      </c>
      <c r="Y1706" t="s">
        <v>67</v>
      </c>
      <c r="Z1706">
        <v>-1</v>
      </c>
      <c r="AA1706" t="s">
        <v>65</v>
      </c>
      <c r="AB1706" t="s">
        <v>92</v>
      </c>
      <c r="AC1706">
        <v>-1.88</v>
      </c>
      <c r="AD1706">
        <v>2021</v>
      </c>
      <c r="AE1706">
        <v>82.3</v>
      </c>
      <c r="AF1706">
        <v>165</v>
      </c>
      <c r="AG1706" t="s">
        <v>93</v>
      </c>
      <c r="AH1706" t="s">
        <v>66</v>
      </c>
      <c r="AI1706">
        <v>1536</v>
      </c>
      <c r="AJ1706">
        <v>1.41</v>
      </c>
      <c r="AK1706" t="s">
        <v>109</v>
      </c>
      <c r="AL1706">
        <v>458173</v>
      </c>
      <c r="AM1706" t="s">
        <v>1739</v>
      </c>
      <c r="AN1706" t="s">
        <v>67</v>
      </c>
      <c r="AO1706" t="s">
        <v>123</v>
      </c>
      <c r="AP1706" t="s">
        <v>124</v>
      </c>
      <c r="AQ1706" t="s">
        <v>68</v>
      </c>
      <c r="AR1706" t="s">
        <v>93</v>
      </c>
      <c r="AS1706" t="s">
        <v>67</v>
      </c>
      <c r="AT1706" t="s">
        <v>146</v>
      </c>
      <c r="AU1706" t="s">
        <v>125</v>
      </c>
      <c r="AV1706" t="s">
        <v>67</v>
      </c>
      <c r="AW1706" t="s">
        <v>126</v>
      </c>
      <c r="AX1706" t="s">
        <v>389</v>
      </c>
      <c r="AY1706" t="s">
        <v>110</v>
      </c>
      <c r="AZ1706">
        <v>556</v>
      </c>
      <c r="BA1706" t="s">
        <v>67</v>
      </c>
      <c r="BB1706">
        <v>0</v>
      </c>
      <c r="BC1706">
        <v>0.42</v>
      </c>
      <c r="BD1706">
        <v>2.1</v>
      </c>
      <c r="BE1706">
        <v>2.1</v>
      </c>
      <c r="BF1706" t="s">
        <v>70</v>
      </c>
      <c r="BG1706" t="s">
        <v>178</v>
      </c>
      <c r="BH1706" t="s">
        <v>1352</v>
      </c>
      <c r="BI1706" t="s">
        <v>67</v>
      </c>
      <c r="BJ1706" t="s">
        <v>147</v>
      </c>
      <c r="BK1706" t="s">
        <v>67</v>
      </c>
      <c r="BL1706" t="s">
        <v>97</v>
      </c>
      <c r="BM1706" t="s">
        <v>67</v>
      </c>
      <c r="BN1706">
        <v>54.84</v>
      </c>
      <c r="BO1706">
        <v>0.63</v>
      </c>
      <c r="BP1706">
        <v>2.2000000000000002</v>
      </c>
      <c r="BQ1706" t="s">
        <v>131</v>
      </c>
      <c r="BR1706" t="s">
        <v>1060</v>
      </c>
      <c r="BS1706" t="s">
        <v>133</v>
      </c>
      <c r="BT1706" t="s">
        <v>98</v>
      </c>
      <c r="BU1706">
        <v>-1.25</v>
      </c>
      <c r="BV1706">
        <v>-1</v>
      </c>
    </row>
    <row r="1707" spans="1:74" x14ac:dyDescent="0.25">
      <c r="A1707" t="s">
        <v>170</v>
      </c>
      <c r="B1707" t="s">
        <v>171</v>
      </c>
      <c r="C1707" t="s">
        <v>165</v>
      </c>
      <c r="D1707">
        <v>0.5</v>
      </c>
      <c r="E1707" t="s">
        <v>67</v>
      </c>
      <c r="F1707" t="s">
        <v>67</v>
      </c>
      <c r="G1707" t="s">
        <v>111</v>
      </c>
      <c r="H1707">
        <v>199</v>
      </c>
      <c r="I1707">
        <v>1.1299999999999999</v>
      </c>
      <c r="J1707" t="s">
        <v>106</v>
      </c>
      <c r="K1707" t="s">
        <v>67</v>
      </c>
      <c r="L1707" t="s">
        <v>67</v>
      </c>
      <c r="M1707" t="s">
        <v>116</v>
      </c>
      <c r="N1707" t="s">
        <v>117</v>
      </c>
      <c r="O1707">
        <v>-0.35</v>
      </c>
      <c r="P1707" t="s">
        <v>67</v>
      </c>
      <c r="Q1707" t="s">
        <v>67</v>
      </c>
      <c r="R1707" t="s">
        <v>72</v>
      </c>
      <c r="S1707" t="s">
        <v>67</v>
      </c>
      <c r="T1707" t="s">
        <v>65</v>
      </c>
      <c r="U1707" t="s">
        <v>1741</v>
      </c>
      <c r="V1707" t="s">
        <v>119</v>
      </c>
      <c r="W1707" t="s">
        <v>170</v>
      </c>
      <c r="X1707">
        <v>0.5</v>
      </c>
      <c r="Y1707">
        <v>0.5</v>
      </c>
      <c r="Z1707" t="s">
        <v>67</v>
      </c>
      <c r="AA1707" t="s">
        <v>120</v>
      </c>
      <c r="AB1707" t="s">
        <v>92</v>
      </c>
      <c r="AC1707" t="s">
        <v>67</v>
      </c>
      <c r="AD1707">
        <v>2021</v>
      </c>
      <c r="AE1707">
        <v>35</v>
      </c>
      <c r="AF1707">
        <v>70</v>
      </c>
      <c r="AG1707" t="s">
        <v>93</v>
      </c>
      <c r="AH1707" t="s">
        <v>66</v>
      </c>
      <c r="AI1707" t="s">
        <v>67</v>
      </c>
      <c r="AJ1707" t="s">
        <v>67</v>
      </c>
      <c r="AK1707" t="s">
        <v>109</v>
      </c>
      <c r="AL1707">
        <v>458177</v>
      </c>
      <c r="AM1707" t="s">
        <v>1742</v>
      </c>
      <c r="AN1707" t="s">
        <v>168</v>
      </c>
      <c r="AO1707" t="s">
        <v>123</v>
      </c>
      <c r="AP1707" t="s">
        <v>124</v>
      </c>
      <c r="AQ1707" t="s">
        <v>68</v>
      </c>
      <c r="AR1707" t="s">
        <v>93</v>
      </c>
      <c r="AS1707" t="s">
        <v>67</v>
      </c>
      <c r="AT1707" t="s">
        <v>67</v>
      </c>
      <c r="AU1707" t="s">
        <v>125</v>
      </c>
      <c r="AV1707" t="s">
        <v>67</v>
      </c>
      <c r="AW1707" t="s">
        <v>126</v>
      </c>
      <c r="AX1707" t="s">
        <v>163</v>
      </c>
      <c r="AY1707" t="s">
        <v>110</v>
      </c>
      <c r="AZ1707" t="s">
        <v>67</v>
      </c>
      <c r="BA1707" t="s">
        <v>67</v>
      </c>
      <c r="BB1707">
        <v>0</v>
      </c>
      <c r="BC1707" t="s">
        <v>67</v>
      </c>
      <c r="BD1707" t="s">
        <v>67</v>
      </c>
      <c r="BE1707" t="s">
        <v>67</v>
      </c>
      <c r="BF1707" t="s">
        <v>70</v>
      </c>
      <c r="BG1707" t="s">
        <v>99</v>
      </c>
      <c r="BH1707" t="s">
        <v>1352</v>
      </c>
      <c r="BI1707" t="s">
        <v>67</v>
      </c>
      <c r="BJ1707" t="s">
        <v>147</v>
      </c>
      <c r="BK1707" t="s">
        <v>67</v>
      </c>
      <c r="BL1707" t="s">
        <v>97</v>
      </c>
      <c r="BM1707">
        <v>17.5</v>
      </c>
      <c r="BN1707">
        <v>17.52</v>
      </c>
      <c r="BO1707" t="s">
        <v>67</v>
      </c>
      <c r="BP1707">
        <v>1.5</v>
      </c>
      <c r="BQ1707" t="s">
        <v>148</v>
      </c>
      <c r="BR1707" t="s">
        <v>369</v>
      </c>
      <c r="BS1707" t="s">
        <v>133</v>
      </c>
      <c r="BT1707" t="s">
        <v>98</v>
      </c>
      <c r="BU1707">
        <v>-1.1000000000000001</v>
      </c>
      <c r="BV1707">
        <v>-0.85</v>
      </c>
    </row>
    <row r="1708" spans="1:74" x14ac:dyDescent="0.25">
      <c r="A1708" t="s">
        <v>170</v>
      </c>
      <c r="B1708" t="s">
        <v>171</v>
      </c>
      <c r="C1708" t="s">
        <v>165</v>
      </c>
      <c r="D1708">
        <v>1.8</v>
      </c>
      <c r="E1708">
        <v>0.12</v>
      </c>
      <c r="F1708" t="s">
        <v>67</v>
      </c>
      <c r="G1708" t="s">
        <v>111</v>
      </c>
      <c r="H1708">
        <v>199</v>
      </c>
      <c r="I1708">
        <v>1.1299999999999999</v>
      </c>
      <c r="J1708" t="s">
        <v>106</v>
      </c>
      <c r="K1708" t="s">
        <v>67</v>
      </c>
      <c r="L1708">
        <v>0</v>
      </c>
      <c r="M1708" t="s">
        <v>116</v>
      </c>
      <c r="N1708" t="s">
        <v>107</v>
      </c>
      <c r="O1708">
        <v>-1</v>
      </c>
      <c r="P1708">
        <v>-1.26</v>
      </c>
      <c r="Q1708">
        <v>-1.1399999999999999</v>
      </c>
      <c r="R1708" t="s">
        <v>142</v>
      </c>
      <c r="S1708">
        <v>6.4</v>
      </c>
      <c r="T1708" t="s">
        <v>65</v>
      </c>
      <c r="U1708" t="s">
        <v>1743</v>
      </c>
      <c r="V1708" t="s">
        <v>108</v>
      </c>
      <c r="W1708" t="s">
        <v>170</v>
      </c>
      <c r="X1708">
        <v>0.14000000000000001</v>
      </c>
      <c r="Y1708" t="s">
        <v>67</v>
      </c>
      <c r="Z1708">
        <v>-0.77</v>
      </c>
      <c r="AA1708" t="s">
        <v>65</v>
      </c>
      <c r="AB1708" t="s">
        <v>92</v>
      </c>
      <c r="AC1708">
        <v>-1.26</v>
      </c>
      <c r="AD1708">
        <v>2021</v>
      </c>
      <c r="AE1708">
        <v>115.2</v>
      </c>
      <c r="AF1708">
        <v>230</v>
      </c>
      <c r="AG1708" t="s">
        <v>93</v>
      </c>
      <c r="AH1708" t="s">
        <v>66</v>
      </c>
      <c r="AI1708">
        <v>1536</v>
      </c>
      <c r="AJ1708">
        <v>0.55000000000000004</v>
      </c>
      <c r="AK1708" t="s">
        <v>109</v>
      </c>
      <c r="AL1708">
        <v>458176</v>
      </c>
      <c r="AM1708" t="s">
        <v>1744</v>
      </c>
      <c r="AN1708" t="s">
        <v>67</v>
      </c>
      <c r="AO1708" t="s">
        <v>123</v>
      </c>
      <c r="AP1708" t="s">
        <v>124</v>
      </c>
      <c r="AQ1708" t="s">
        <v>68</v>
      </c>
      <c r="AR1708" t="s">
        <v>93</v>
      </c>
      <c r="AS1708" t="s">
        <v>67</v>
      </c>
      <c r="AT1708" t="s">
        <v>146</v>
      </c>
      <c r="AU1708" t="s">
        <v>125</v>
      </c>
      <c r="AV1708" t="s">
        <v>67</v>
      </c>
      <c r="AW1708" t="s">
        <v>126</v>
      </c>
      <c r="AX1708" t="s">
        <v>290</v>
      </c>
      <c r="AY1708" t="s">
        <v>110</v>
      </c>
      <c r="AZ1708">
        <v>287</v>
      </c>
      <c r="BA1708" t="s">
        <v>67</v>
      </c>
      <c r="BB1708">
        <v>0</v>
      </c>
      <c r="BC1708">
        <v>0.12</v>
      </c>
      <c r="BD1708">
        <v>2.4</v>
      </c>
      <c r="BE1708">
        <v>2.4</v>
      </c>
      <c r="BF1708" t="s">
        <v>128</v>
      </c>
      <c r="BG1708" t="s">
        <v>128</v>
      </c>
      <c r="BH1708" t="s">
        <v>1352</v>
      </c>
      <c r="BI1708" t="s">
        <v>67</v>
      </c>
      <c r="BJ1708" t="s">
        <v>147</v>
      </c>
      <c r="BK1708" t="s">
        <v>67</v>
      </c>
      <c r="BL1708" t="s">
        <v>130</v>
      </c>
      <c r="BM1708" t="s">
        <v>67</v>
      </c>
      <c r="BN1708">
        <v>15.62</v>
      </c>
      <c r="BO1708">
        <v>0.16</v>
      </c>
      <c r="BP1708">
        <v>1.6</v>
      </c>
      <c r="BQ1708" t="s">
        <v>148</v>
      </c>
      <c r="BR1708" t="s">
        <v>1745</v>
      </c>
      <c r="BS1708" t="s">
        <v>133</v>
      </c>
      <c r="BT1708" t="s">
        <v>98</v>
      </c>
      <c r="BU1708">
        <v>-1.1000000000000001</v>
      </c>
      <c r="BV1708">
        <v>-0.85</v>
      </c>
    </row>
    <row r="1709" spans="1:74" x14ac:dyDescent="0.25">
      <c r="A1709" t="s">
        <v>170</v>
      </c>
      <c r="B1709" t="s">
        <v>171</v>
      </c>
      <c r="C1709" t="s">
        <v>165</v>
      </c>
      <c r="D1709">
        <v>2.7</v>
      </c>
      <c r="E1709">
        <v>0.13</v>
      </c>
      <c r="F1709" t="s">
        <v>67</v>
      </c>
      <c r="G1709" t="s">
        <v>111</v>
      </c>
      <c r="H1709">
        <v>199</v>
      </c>
      <c r="I1709">
        <v>1.1299999999999999</v>
      </c>
      <c r="J1709" t="s">
        <v>106</v>
      </c>
      <c r="K1709" t="s">
        <v>67</v>
      </c>
      <c r="L1709">
        <v>0</v>
      </c>
      <c r="M1709" t="s">
        <v>116</v>
      </c>
      <c r="N1709" t="s">
        <v>107</v>
      </c>
      <c r="O1709">
        <v>-1</v>
      </c>
      <c r="P1709">
        <v>-1.28</v>
      </c>
      <c r="Q1709">
        <v>-1.1200000000000001</v>
      </c>
      <c r="R1709" t="s">
        <v>142</v>
      </c>
      <c r="S1709">
        <v>6.2</v>
      </c>
      <c r="T1709" t="s">
        <v>65</v>
      </c>
      <c r="U1709" t="s">
        <v>1743</v>
      </c>
      <c r="V1709" t="s">
        <v>108</v>
      </c>
      <c r="W1709" t="s">
        <v>170</v>
      </c>
      <c r="X1709">
        <v>0.15</v>
      </c>
      <c r="Y1709" t="s">
        <v>67</v>
      </c>
      <c r="Z1709">
        <v>-0.77</v>
      </c>
      <c r="AA1709" t="s">
        <v>65</v>
      </c>
      <c r="AB1709" t="s">
        <v>92</v>
      </c>
      <c r="AC1709">
        <v>-1.28</v>
      </c>
      <c r="AD1709">
        <v>2021</v>
      </c>
      <c r="AE1709">
        <v>195.3</v>
      </c>
      <c r="AF1709">
        <v>391</v>
      </c>
      <c r="AG1709" t="s">
        <v>93</v>
      </c>
      <c r="AH1709" t="s">
        <v>66</v>
      </c>
      <c r="AI1709">
        <v>1536</v>
      </c>
      <c r="AJ1709">
        <v>0.53</v>
      </c>
      <c r="AK1709" t="s">
        <v>109</v>
      </c>
      <c r="AL1709">
        <v>458178</v>
      </c>
      <c r="AM1709" t="s">
        <v>1744</v>
      </c>
      <c r="AN1709" t="s">
        <v>67</v>
      </c>
      <c r="AO1709" t="s">
        <v>123</v>
      </c>
      <c r="AP1709" t="s">
        <v>124</v>
      </c>
      <c r="AQ1709" t="s">
        <v>68</v>
      </c>
      <c r="AR1709" t="s">
        <v>93</v>
      </c>
      <c r="AS1709" t="s">
        <v>67</v>
      </c>
      <c r="AT1709" t="s">
        <v>146</v>
      </c>
      <c r="AU1709" t="s">
        <v>125</v>
      </c>
      <c r="AV1709" t="s">
        <v>67</v>
      </c>
      <c r="AW1709" t="s">
        <v>126</v>
      </c>
      <c r="AX1709" t="s">
        <v>290</v>
      </c>
      <c r="AY1709" t="s">
        <v>110</v>
      </c>
      <c r="AZ1709">
        <v>286</v>
      </c>
      <c r="BA1709" t="s">
        <v>67</v>
      </c>
      <c r="BB1709">
        <v>0</v>
      </c>
      <c r="BC1709">
        <v>0.16</v>
      </c>
      <c r="BD1709">
        <v>2.4</v>
      </c>
      <c r="BE1709">
        <v>2.4</v>
      </c>
      <c r="BF1709" t="s">
        <v>128</v>
      </c>
      <c r="BG1709" t="s">
        <v>128</v>
      </c>
      <c r="BH1709" t="s">
        <v>1352</v>
      </c>
      <c r="BI1709" t="s">
        <v>67</v>
      </c>
      <c r="BJ1709" t="s">
        <v>147</v>
      </c>
      <c r="BK1709" t="s">
        <v>67</v>
      </c>
      <c r="BL1709" t="s">
        <v>130</v>
      </c>
      <c r="BM1709" t="s">
        <v>67</v>
      </c>
      <c r="BN1709">
        <v>28.69</v>
      </c>
      <c r="BO1709">
        <v>0.18</v>
      </c>
      <c r="BP1709">
        <v>1.4</v>
      </c>
      <c r="BQ1709" t="s">
        <v>148</v>
      </c>
      <c r="BR1709" t="s">
        <v>1745</v>
      </c>
      <c r="BS1709" t="s">
        <v>133</v>
      </c>
      <c r="BT1709" t="s">
        <v>98</v>
      </c>
      <c r="BU1709">
        <v>-1.1000000000000001</v>
      </c>
      <c r="BV1709">
        <v>-0.85</v>
      </c>
    </row>
    <row r="1710" spans="1:74" x14ac:dyDescent="0.25">
      <c r="A1710" t="s">
        <v>170</v>
      </c>
      <c r="B1710" t="s">
        <v>171</v>
      </c>
      <c r="C1710" t="s">
        <v>165</v>
      </c>
      <c r="D1710">
        <v>5</v>
      </c>
      <c r="E1710">
        <v>0.33</v>
      </c>
      <c r="F1710" t="s">
        <v>67</v>
      </c>
      <c r="G1710" t="s">
        <v>111</v>
      </c>
      <c r="H1710">
        <v>199</v>
      </c>
      <c r="I1710">
        <v>1.1299999999999999</v>
      </c>
      <c r="J1710" t="s">
        <v>106</v>
      </c>
      <c r="K1710" t="s">
        <v>67</v>
      </c>
      <c r="L1710">
        <v>0</v>
      </c>
      <c r="M1710" t="s">
        <v>116</v>
      </c>
      <c r="N1710" t="s">
        <v>107</v>
      </c>
      <c r="O1710">
        <v>-1</v>
      </c>
      <c r="P1710">
        <v>-1.47</v>
      </c>
      <c r="Q1710">
        <v>-1.29</v>
      </c>
      <c r="R1710" t="s">
        <v>142</v>
      </c>
      <c r="S1710">
        <v>7.2</v>
      </c>
      <c r="T1710" t="s">
        <v>65</v>
      </c>
      <c r="U1710" t="s">
        <v>1743</v>
      </c>
      <c r="V1710" t="s">
        <v>108</v>
      </c>
      <c r="W1710" t="s">
        <v>170</v>
      </c>
      <c r="X1710">
        <v>0.37</v>
      </c>
      <c r="Y1710" t="s">
        <v>67</v>
      </c>
      <c r="Z1710">
        <v>-0.78</v>
      </c>
      <c r="AA1710" t="s">
        <v>65</v>
      </c>
      <c r="AB1710" t="s">
        <v>92</v>
      </c>
      <c r="AC1710">
        <v>-1.47</v>
      </c>
      <c r="AD1710">
        <v>2021</v>
      </c>
      <c r="AE1710">
        <v>208.2</v>
      </c>
      <c r="AF1710">
        <v>416</v>
      </c>
      <c r="AG1710" t="s">
        <v>93</v>
      </c>
      <c r="AH1710" t="s">
        <v>66</v>
      </c>
      <c r="AI1710">
        <v>1536</v>
      </c>
      <c r="AJ1710">
        <v>1.32</v>
      </c>
      <c r="AK1710" t="s">
        <v>109</v>
      </c>
      <c r="AL1710">
        <v>458179</v>
      </c>
      <c r="AM1710" t="s">
        <v>1744</v>
      </c>
      <c r="AN1710" t="s">
        <v>67</v>
      </c>
      <c r="AO1710" t="s">
        <v>123</v>
      </c>
      <c r="AP1710" t="s">
        <v>124</v>
      </c>
      <c r="AQ1710" t="s">
        <v>68</v>
      </c>
      <c r="AR1710" t="s">
        <v>93</v>
      </c>
      <c r="AS1710" t="s">
        <v>67</v>
      </c>
      <c r="AT1710" t="s">
        <v>146</v>
      </c>
      <c r="AU1710" t="s">
        <v>125</v>
      </c>
      <c r="AV1710" t="s">
        <v>67</v>
      </c>
      <c r="AW1710" t="s">
        <v>126</v>
      </c>
      <c r="AX1710" t="s">
        <v>290</v>
      </c>
      <c r="AY1710" t="s">
        <v>110</v>
      </c>
      <c r="AZ1710">
        <v>288</v>
      </c>
      <c r="BA1710" t="s">
        <v>67</v>
      </c>
      <c r="BB1710">
        <v>0</v>
      </c>
      <c r="BC1710">
        <v>0.18</v>
      </c>
      <c r="BD1710">
        <v>2.4</v>
      </c>
      <c r="BE1710">
        <v>2.4</v>
      </c>
      <c r="BF1710" t="s">
        <v>128</v>
      </c>
      <c r="BG1710" t="s">
        <v>128</v>
      </c>
      <c r="BH1710" t="s">
        <v>1352</v>
      </c>
      <c r="BI1710" t="s">
        <v>67</v>
      </c>
      <c r="BJ1710" t="s">
        <v>147</v>
      </c>
      <c r="BK1710" t="s">
        <v>67</v>
      </c>
      <c r="BL1710" t="s">
        <v>130</v>
      </c>
      <c r="BM1710" t="s">
        <v>67</v>
      </c>
      <c r="BN1710">
        <v>77.62</v>
      </c>
      <c r="BO1710">
        <v>0.37</v>
      </c>
      <c r="BP1710">
        <v>2.4</v>
      </c>
      <c r="BQ1710" t="s">
        <v>131</v>
      </c>
      <c r="BR1710" t="s">
        <v>1406</v>
      </c>
      <c r="BS1710" t="s">
        <v>133</v>
      </c>
      <c r="BT1710" t="s">
        <v>98</v>
      </c>
      <c r="BU1710">
        <v>-1.1000000000000001</v>
      </c>
      <c r="BV1710">
        <v>-0.85</v>
      </c>
    </row>
    <row r="1711" spans="1:74" x14ac:dyDescent="0.25">
      <c r="A1711" t="s">
        <v>170</v>
      </c>
      <c r="B1711" t="s">
        <v>171</v>
      </c>
      <c r="C1711" t="s">
        <v>165</v>
      </c>
      <c r="D1711">
        <v>1.4</v>
      </c>
      <c r="E1711">
        <v>0.11</v>
      </c>
      <c r="F1711" t="s">
        <v>67</v>
      </c>
      <c r="G1711" t="s">
        <v>111</v>
      </c>
      <c r="H1711">
        <v>199</v>
      </c>
      <c r="I1711">
        <v>1.1299999999999999</v>
      </c>
      <c r="J1711" t="s">
        <v>106</v>
      </c>
      <c r="K1711" t="s">
        <v>67</v>
      </c>
      <c r="L1711">
        <v>0</v>
      </c>
      <c r="M1711" t="s">
        <v>116</v>
      </c>
      <c r="N1711" t="s">
        <v>107</v>
      </c>
      <c r="O1711">
        <v>-1</v>
      </c>
      <c r="P1711">
        <v>-1.31</v>
      </c>
      <c r="Q1711">
        <v>-1.1299999999999999</v>
      </c>
      <c r="R1711" t="s">
        <v>142</v>
      </c>
      <c r="S1711">
        <v>6.3</v>
      </c>
      <c r="T1711" t="s">
        <v>65</v>
      </c>
      <c r="U1711" t="s">
        <v>1743</v>
      </c>
      <c r="V1711" t="s">
        <v>108</v>
      </c>
      <c r="W1711" t="s">
        <v>170</v>
      </c>
      <c r="X1711">
        <v>0.12</v>
      </c>
      <c r="Y1711" t="s">
        <v>67</v>
      </c>
      <c r="Z1711">
        <v>-0.8</v>
      </c>
      <c r="AA1711" t="s">
        <v>65</v>
      </c>
      <c r="AB1711" t="s">
        <v>92</v>
      </c>
      <c r="AC1711">
        <v>-1.31</v>
      </c>
      <c r="AD1711">
        <v>2021</v>
      </c>
      <c r="AE1711">
        <v>95.1</v>
      </c>
      <c r="AF1711">
        <v>190</v>
      </c>
      <c r="AG1711" t="s">
        <v>93</v>
      </c>
      <c r="AH1711" t="s">
        <v>66</v>
      </c>
      <c r="AI1711">
        <v>1536</v>
      </c>
      <c r="AJ1711">
        <v>0.52</v>
      </c>
      <c r="AK1711" t="s">
        <v>109</v>
      </c>
      <c r="AL1711">
        <v>458180</v>
      </c>
      <c r="AM1711" t="s">
        <v>1744</v>
      </c>
      <c r="AN1711" t="s">
        <v>67</v>
      </c>
      <c r="AO1711" t="s">
        <v>123</v>
      </c>
      <c r="AP1711" t="s">
        <v>124</v>
      </c>
      <c r="AQ1711" t="s">
        <v>68</v>
      </c>
      <c r="AR1711" t="s">
        <v>93</v>
      </c>
      <c r="AS1711" t="s">
        <v>67</v>
      </c>
      <c r="AT1711" t="s">
        <v>146</v>
      </c>
      <c r="AU1711" t="s">
        <v>125</v>
      </c>
      <c r="AV1711" t="s">
        <v>67</v>
      </c>
      <c r="AW1711" t="s">
        <v>126</v>
      </c>
      <c r="AX1711" t="s">
        <v>290</v>
      </c>
      <c r="AY1711" t="s">
        <v>110</v>
      </c>
      <c r="AZ1711">
        <v>1180</v>
      </c>
      <c r="BA1711" t="s">
        <v>67</v>
      </c>
      <c r="BB1711">
        <v>0</v>
      </c>
      <c r="BC1711">
        <v>0.18</v>
      </c>
      <c r="BD1711">
        <v>2.4</v>
      </c>
      <c r="BE1711">
        <v>2.4</v>
      </c>
      <c r="BF1711" t="s">
        <v>128</v>
      </c>
      <c r="BG1711" t="s">
        <v>128</v>
      </c>
      <c r="BH1711" t="s">
        <v>1352</v>
      </c>
      <c r="BI1711" t="s">
        <v>67</v>
      </c>
      <c r="BJ1711" t="s">
        <v>147</v>
      </c>
      <c r="BK1711" t="s">
        <v>67</v>
      </c>
      <c r="BL1711" t="s">
        <v>130</v>
      </c>
      <c r="BM1711" t="s">
        <v>67</v>
      </c>
      <c r="BN1711">
        <v>11.82</v>
      </c>
      <c r="BO1711">
        <v>0.21</v>
      </c>
      <c r="BP1711">
        <v>1.5</v>
      </c>
      <c r="BQ1711" t="s">
        <v>148</v>
      </c>
      <c r="BR1711" t="s">
        <v>1745</v>
      </c>
      <c r="BS1711" t="s">
        <v>133</v>
      </c>
      <c r="BT1711" t="s">
        <v>98</v>
      </c>
      <c r="BU1711">
        <v>-1.1000000000000001</v>
      </c>
      <c r="BV1711">
        <v>-0.85</v>
      </c>
    </row>
    <row r="1712" spans="1:74" x14ac:dyDescent="0.25">
      <c r="A1712" t="s">
        <v>170</v>
      </c>
      <c r="B1712" t="s">
        <v>171</v>
      </c>
      <c r="C1712" t="s">
        <v>165</v>
      </c>
      <c r="D1712">
        <v>1.5</v>
      </c>
      <c r="E1712">
        <v>0.08</v>
      </c>
      <c r="F1712" t="s">
        <v>67</v>
      </c>
      <c r="G1712" t="s">
        <v>111</v>
      </c>
      <c r="H1712">
        <v>199</v>
      </c>
      <c r="I1712">
        <v>1.1299999999999999</v>
      </c>
      <c r="J1712" t="s">
        <v>106</v>
      </c>
      <c r="K1712" t="s">
        <v>67</v>
      </c>
      <c r="L1712">
        <v>0</v>
      </c>
      <c r="M1712" t="s">
        <v>116</v>
      </c>
      <c r="N1712" t="s">
        <v>107</v>
      </c>
      <c r="O1712">
        <v>-1.5</v>
      </c>
      <c r="P1712">
        <v>-1.62</v>
      </c>
      <c r="Q1712">
        <v>-1.43</v>
      </c>
      <c r="R1712" t="s">
        <v>72</v>
      </c>
      <c r="S1712">
        <v>6.3</v>
      </c>
      <c r="T1712" t="s">
        <v>65</v>
      </c>
      <c r="U1712" t="s">
        <v>1746</v>
      </c>
      <c r="V1712" t="s">
        <v>108</v>
      </c>
      <c r="W1712" t="s">
        <v>170</v>
      </c>
      <c r="X1712">
        <v>0.09</v>
      </c>
      <c r="Y1712" t="s">
        <v>67</v>
      </c>
      <c r="Z1712">
        <v>-1.01</v>
      </c>
      <c r="AA1712" t="s">
        <v>65</v>
      </c>
      <c r="AB1712" t="s">
        <v>92</v>
      </c>
      <c r="AC1712">
        <v>-1.62</v>
      </c>
      <c r="AD1712">
        <v>2021</v>
      </c>
      <c r="AE1712">
        <v>127.1</v>
      </c>
      <c r="AF1712">
        <v>254</v>
      </c>
      <c r="AG1712" t="s">
        <v>93</v>
      </c>
      <c r="AH1712" t="s">
        <v>66</v>
      </c>
      <c r="AI1712">
        <v>1536</v>
      </c>
      <c r="AJ1712">
        <v>0.45</v>
      </c>
      <c r="AK1712" t="s">
        <v>109</v>
      </c>
      <c r="AL1712">
        <v>458174</v>
      </c>
      <c r="AM1712" t="s">
        <v>1747</v>
      </c>
      <c r="AN1712" t="s">
        <v>67</v>
      </c>
      <c r="AO1712" t="s">
        <v>123</v>
      </c>
      <c r="AP1712" t="s">
        <v>124</v>
      </c>
      <c r="AQ1712" t="s">
        <v>68</v>
      </c>
      <c r="AR1712" t="s">
        <v>93</v>
      </c>
      <c r="AS1712" t="s">
        <v>67</v>
      </c>
      <c r="AT1712" t="s">
        <v>146</v>
      </c>
      <c r="AU1712" t="s">
        <v>125</v>
      </c>
      <c r="AV1712" t="s">
        <v>67</v>
      </c>
      <c r="AW1712" t="s">
        <v>126</v>
      </c>
      <c r="AX1712" t="s">
        <v>389</v>
      </c>
      <c r="AY1712" t="s">
        <v>110</v>
      </c>
      <c r="AZ1712">
        <v>490</v>
      </c>
      <c r="BA1712" t="s">
        <v>67</v>
      </c>
      <c r="BB1712">
        <v>0</v>
      </c>
      <c r="BC1712">
        <v>0.19</v>
      </c>
      <c r="BD1712">
        <v>2.6</v>
      </c>
      <c r="BE1712">
        <v>2.6</v>
      </c>
      <c r="BF1712" t="s">
        <v>128</v>
      </c>
      <c r="BG1712" t="s">
        <v>128</v>
      </c>
      <c r="BH1712" t="s">
        <v>1352</v>
      </c>
      <c r="BI1712" t="s">
        <v>67</v>
      </c>
      <c r="BJ1712" t="s">
        <v>147</v>
      </c>
      <c r="BK1712" t="s">
        <v>67</v>
      </c>
      <c r="BL1712" t="s">
        <v>130</v>
      </c>
      <c r="BM1712" t="s">
        <v>67</v>
      </c>
      <c r="BN1712">
        <v>11.49</v>
      </c>
      <c r="BO1712">
        <v>0.37</v>
      </c>
      <c r="BP1712">
        <v>1.2</v>
      </c>
      <c r="BQ1712" t="s">
        <v>148</v>
      </c>
      <c r="BR1712" t="s">
        <v>1567</v>
      </c>
      <c r="BS1712" t="s">
        <v>133</v>
      </c>
      <c r="BT1712" t="s">
        <v>98</v>
      </c>
      <c r="BU1712">
        <v>-1.25</v>
      </c>
      <c r="BV1712">
        <v>-1</v>
      </c>
    </row>
    <row r="1713" spans="1:74" x14ac:dyDescent="0.25">
      <c r="A1713" t="s">
        <v>170</v>
      </c>
      <c r="B1713" t="s">
        <v>171</v>
      </c>
      <c r="C1713" t="s">
        <v>165</v>
      </c>
      <c r="D1713">
        <v>2.8</v>
      </c>
      <c r="E1713">
        <v>0.3</v>
      </c>
      <c r="F1713" t="s">
        <v>67</v>
      </c>
      <c r="G1713" t="s">
        <v>111</v>
      </c>
      <c r="H1713">
        <v>199</v>
      </c>
      <c r="I1713">
        <v>1.1299999999999999</v>
      </c>
      <c r="J1713" t="s">
        <v>106</v>
      </c>
      <c r="K1713" t="s">
        <v>67</v>
      </c>
      <c r="L1713">
        <v>0</v>
      </c>
      <c r="M1713" t="s">
        <v>116</v>
      </c>
      <c r="N1713" t="s">
        <v>107</v>
      </c>
      <c r="O1713">
        <v>-1.5</v>
      </c>
      <c r="P1713">
        <v>-1.72</v>
      </c>
      <c r="Q1713">
        <v>-1.39</v>
      </c>
      <c r="R1713" t="s">
        <v>72</v>
      </c>
      <c r="S1713">
        <v>6.8</v>
      </c>
      <c r="T1713" t="s">
        <v>65</v>
      </c>
      <c r="U1713" t="s">
        <v>1746</v>
      </c>
      <c r="V1713" t="s">
        <v>108</v>
      </c>
      <c r="W1713" t="s">
        <v>170</v>
      </c>
      <c r="X1713">
        <v>0.34</v>
      </c>
      <c r="Y1713" t="s">
        <v>67</v>
      </c>
      <c r="Z1713">
        <v>-1.02</v>
      </c>
      <c r="AA1713" t="s">
        <v>65</v>
      </c>
      <c r="AB1713" t="s">
        <v>92</v>
      </c>
      <c r="AC1713">
        <v>-1.72</v>
      </c>
      <c r="AD1713">
        <v>2021</v>
      </c>
      <c r="AE1713">
        <v>175.4</v>
      </c>
      <c r="AF1713">
        <v>351</v>
      </c>
      <c r="AG1713" t="s">
        <v>93</v>
      </c>
      <c r="AH1713" t="s">
        <v>66</v>
      </c>
      <c r="AI1713">
        <v>1536</v>
      </c>
      <c r="AJ1713">
        <v>0.84</v>
      </c>
      <c r="AK1713" t="s">
        <v>109</v>
      </c>
      <c r="AL1713">
        <v>458175</v>
      </c>
      <c r="AM1713" t="s">
        <v>1747</v>
      </c>
      <c r="AN1713" t="s">
        <v>67</v>
      </c>
      <c r="AO1713" t="s">
        <v>123</v>
      </c>
      <c r="AP1713" t="s">
        <v>124</v>
      </c>
      <c r="AQ1713" t="s">
        <v>68</v>
      </c>
      <c r="AR1713" t="s">
        <v>93</v>
      </c>
      <c r="AS1713" t="s">
        <v>67</v>
      </c>
      <c r="AT1713" t="s">
        <v>146</v>
      </c>
      <c r="AU1713" t="s">
        <v>125</v>
      </c>
      <c r="AV1713" t="s">
        <v>67</v>
      </c>
      <c r="AW1713" t="s">
        <v>126</v>
      </c>
      <c r="AX1713" t="s">
        <v>352</v>
      </c>
      <c r="AY1713" t="s">
        <v>110</v>
      </c>
      <c r="AZ1713">
        <v>491</v>
      </c>
      <c r="BA1713" t="s">
        <v>67</v>
      </c>
      <c r="BB1713">
        <v>0</v>
      </c>
      <c r="BC1713">
        <v>0.33</v>
      </c>
      <c r="BD1713">
        <v>2.6</v>
      </c>
      <c r="BE1713">
        <v>2.6</v>
      </c>
      <c r="BF1713" t="s">
        <v>128</v>
      </c>
      <c r="BG1713" t="s">
        <v>128</v>
      </c>
      <c r="BH1713" t="s">
        <v>1352</v>
      </c>
      <c r="BI1713" t="s">
        <v>67</v>
      </c>
      <c r="BJ1713" t="s">
        <v>147</v>
      </c>
      <c r="BK1713" t="s">
        <v>67</v>
      </c>
      <c r="BL1713" t="s">
        <v>130</v>
      </c>
      <c r="BM1713" t="s">
        <v>67</v>
      </c>
      <c r="BN1713">
        <v>59.47</v>
      </c>
      <c r="BO1713">
        <v>0.47</v>
      </c>
      <c r="BP1713">
        <v>1.6</v>
      </c>
      <c r="BQ1713" t="s">
        <v>148</v>
      </c>
      <c r="BR1713" t="s">
        <v>1567</v>
      </c>
      <c r="BS1713" t="s">
        <v>133</v>
      </c>
      <c r="BT1713" t="s">
        <v>98</v>
      </c>
      <c r="BU1713">
        <v>-1.25</v>
      </c>
      <c r="BV1713">
        <v>-1</v>
      </c>
    </row>
    <row r="1714" spans="1:74" x14ac:dyDescent="0.25">
      <c r="A1714" t="s">
        <v>140</v>
      </c>
      <c r="B1714" t="s">
        <v>103</v>
      </c>
      <c r="C1714" t="s">
        <v>141</v>
      </c>
      <c r="D1714">
        <v>2.7</v>
      </c>
      <c r="E1714">
        <v>0</v>
      </c>
      <c r="F1714">
        <v>0.5</v>
      </c>
      <c r="G1714" t="s">
        <v>88</v>
      </c>
      <c r="H1714">
        <v>199</v>
      </c>
      <c r="I1714">
        <v>1.1299999999999999</v>
      </c>
      <c r="J1714" t="s">
        <v>106</v>
      </c>
      <c r="K1714" t="s">
        <v>67</v>
      </c>
      <c r="L1714">
        <v>0</v>
      </c>
      <c r="M1714" t="s">
        <v>116</v>
      </c>
      <c r="N1714" t="s">
        <v>107</v>
      </c>
      <c r="O1714">
        <v>-1.2</v>
      </c>
      <c r="P1714">
        <v>-0.64</v>
      </c>
      <c r="Q1714">
        <v>-0.64</v>
      </c>
      <c r="R1714" t="s">
        <v>72</v>
      </c>
      <c r="S1714">
        <v>10.3</v>
      </c>
      <c r="T1714" t="s">
        <v>65</v>
      </c>
      <c r="U1714" t="s">
        <v>1748</v>
      </c>
      <c r="V1714" t="s">
        <v>108</v>
      </c>
      <c r="W1714" t="s">
        <v>140</v>
      </c>
      <c r="X1714">
        <v>0</v>
      </c>
      <c r="Y1714">
        <v>0.5</v>
      </c>
      <c r="Z1714">
        <v>1.42</v>
      </c>
      <c r="AA1714" t="s">
        <v>65</v>
      </c>
      <c r="AB1714" t="s">
        <v>92</v>
      </c>
      <c r="AC1714">
        <v>-0.64</v>
      </c>
      <c r="AD1714">
        <v>2021</v>
      </c>
      <c r="AE1714">
        <v>181.7</v>
      </c>
      <c r="AF1714">
        <v>363</v>
      </c>
      <c r="AG1714" t="s">
        <v>93</v>
      </c>
      <c r="AH1714" t="s">
        <v>66</v>
      </c>
      <c r="AI1714">
        <v>1536</v>
      </c>
      <c r="AJ1714">
        <v>0</v>
      </c>
      <c r="AK1714" t="s">
        <v>109</v>
      </c>
      <c r="AL1714">
        <v>458181</v>
      </c>
      <c r="AM1714" t="s">
        <v>1749</v>
      </c>
      <c r="AN1714" t="s">
        <v>67</v>
      </c>
      <c r="AO1714" t="s">
        <v>123</v>
      </c>
      <c r="AP1714" t="s">
        <v>124</v>
      </c>
      <c r="AQ1714" t="s">
        <v>68</v>
      </c>
      <c r="AR1714" t="s">
        <v>93</v>
      </c>
      <c r="AS1714" t="s">
        <v>67</v>
      </c>
      <c r="AT1714" t="s">
        <v>146</v>
      </c>
      <c r="AU1714" t="s">
        <v>125</v>
      </c>
      <c r="AV1714" t="s">
        <v>67</v>
      </c>
      <c r="AW1714" t="s">
        <v>126</v>
      </c>
      <c r="AX1714" t="s">
        <v>156</v>
      </c>
      <c r="AY1714" t="s">
        <v>110</v>
      </c>
      <c r="AZ1714">
        <v>1038</v>
      </c>
      <c r="BA1714" t="s">
        <v>67</v>
      </c>
      <c r="BB1714">
        <v>0</v>
      </c>
      <c r="BC1714">
        <v>0</v>
      </c>
      <c r="BD1714">
        <v>2.8</v>
      </c>
      <c r="BE1714">
        <v>2.8</v>
      </c>
      <c r="BF1714" t="s">
        <v>70</v>
      </c>
      <c r="BG1714" t="s">
        <v>128</v>
      </c>
      <c r="BH1714" t="s">
        <v>1352</v>
      </c>
      <c r="BI1714" t="s">
        <v>67</v>
      </c>
      <c r="BJ1714" t="s">
        <v>147</v>
      </c>
      <c r="BK1714" t="s">
        <v>67</v>
      </c>
      <c r="BL1714" t="s">
        <v>130</v>
      </c>
      <c r="BM1714">
        <v>90.85</v>
      </c>
      <c r="BN1714">
        <v>0</v>
      </c>
      <c r="BO1714">
        <v>2.06</v>
      </c>
      <c r="BP1714">
        <v>1.5</v>
      </c>
      <c r="BQ1714" t="s">
        <v>148</v>
      </c>
      <c r="BR1714" t="s">
        <v>139</v>
      </c>
      <c r="BS1714" t="s">
        <v>133</v>
      </c>
      <c r="BT1714" t="s">
        <v>98</v>
      </c>
      <c r="BU1714">
        <v>-1.1000000000000001</v>
      </c>
      <c r="BV1714">
        <v>-0.9</v>
      </c>
    </row>
    <row r="1715" spans="1:74" x14ac:dyDescent="0.25">
      <c r="A1715" t="s">
        <v>170</v>
      </c>
      <c r="B1715" t="s">
        <v>171</v>
      </c>
      <c r="C1715" t="s">
        <v>165</v>
      </c>
      <c r="D1715">
        <v>2.2000000000000002</v>
      </c>
      <c r="E1715">
        <v>7.0000000000000007E-2</v>
      </c>
      <c r="F1715" t="s">
        <v>67</v>
      </c>
      <c r="G1715" t="s">
        <v>111</v>
      </c>
      <c r="H1715">
        <v>199</v>
      </c>
      <c r="I1715">
        <v>1.1299999999999999</v>
      </c>
      <c r="J1715" t="s">
        <v>106</v>
      </c>
      <c r="K1715" t="s">
        <v>67</v>
      </c>
      <c r="L1715">
        <v>1</v>
      </c>
      <c r="M1715" t="s">
        <v>116</v>
      </c>
      <c r="N1715" t="s">
        <v>107</v>
      </c>
      <c r="O1715">
        <v>-1.2</v>
      </c>
      <c r="P1715">
        <v>-1.33</v>
      </c>
      <c r="Q1715">
        <v>-1.08</v>
      </c>
      <c r="R1715" t="s">
        <v>72</v>
      </c>
      <c r="S1715">
        <v>6.9</v>
      </c>
      <c r="T1715" t="s">
        <v>65</v>
      </c>
      <c r="U1715" t="s">
        <v>1750</v>
      </c>
      <c r="V1715" t="s">
        <v>108</v>
      </c>
      <c r="W1715" t="s">
        <v>170</v>
      </c>
      <c r="X1715">
        <v>0.08</v>
      </c>
      <c r="Y1715" t="s">
        <v>67</v>
      </c>
      <c r="Z1715">
        <v>-0.8</v>
      </c>
      <c r="AA1715" t="s">
        <v>65</v>
      </c>
      <c r="AB1715" t="s">
        <v>92</v>
      </c>
      <c r="AC1715">
        <v>-1.33</v>
      </c>
      <c r="AD1715">
        <v>2021</v>
      </c>
      <c r="AE1715">
        <v>166.2</v>
      </c>
      <c r="AF1715">
        <v>332</v>
      </c>
      <c r="AG1715" t="s">
        <v>93</v>
      </c>
      <c r="AH1715" t="s">
        <v>66</v>
      </c>
      <c r="AI1715">
        <v>1536</v>
      </c>
      <c r="AJ1715">
        <v>0.46</v>
      </c>
      <c r="AK1715" t="s">
        <v>109</v>
      </c>
      <c r="AL1715">
        <v>458182</v>
      </c>
      <c r="AM1715" t="s">
        <v>1749</v>
      </c>
      <c r="AN1715" t="s">
        <v>67</v>
      </c>
      <c r="AO1715" t="s">
        <v>123</v>
      </c>
      <c r="AP1715" t="s">
        <v>124</v>
      </c>
      <c r="AQ1715" t="s">
        <v>68</v>
      </c>
      <c r="AR1715" t="s">
        <v>93</v>
      </c>
      <c r="AS1715" t="s">
        <v>67</v>
      </c>
      <c r="AT1715" t="s">
        <v>146</v>
      </c>
      <c r="AU1715" t="s">
        <v>125</v>
      </c>
      <c r="AV1715" t="s">
        <v>67</v>
      </c>
      <c r="AW1715" t="s">
        <v>126</v>
      </c>
      <c r="AX1715" t="s">
        <v>156</v>
      </c>
      <c r="AY1715" t="s">
        <v>110</v>
      </c>
      <c r="AZ1715">
        <v>1027</v>
      </c>
      <c r="BA1715" t="s">
        <v>67</v>
      </c>
      <c r="BB1715">
        <v>0</v>
      </c>
      <c r="BC1715">
        <v>0.25</v>
      </c>
      <c r="BD1715">
        <v>2.8</v>
      </c>
      <c r="BE1715">
        <v>2.8</v>
      </c>
      <c r="BF1715" t="s">
        <v>128</v>
      </c>
      <c r="BG1715" t="s">
        <v>128</v>
      </c>
      <c r="BH1715" t="s">
        <v>1352</v>
      </c>
      <c r="BI1715" t="s">
        <v>67</v>
      </c>
      <c r="BJ1715" t="s">
        <v>147</v>
      </c>
      <c r="BK1715" t="s">
        <v>67</v>
      </c>
      <c r="BL1715" t="s">
        <v>130</v>
      </c>
      <c r="BM1715" t="s">
        <v>67</v>
      </c>
      <c r="BN1715">
        <v>13.14</v>
      </c>
      <c r="BO1715">
        <v>0.23</v>
      </c>
      <c r="BP1715">
        <v>1.3</v>
      </c>
      <c r="BQ1715" t="s">
        <v>148</v>
      </c>
      <c r="BR1715" t="s">
        <v>333</v>
      </c>
      <c r="BS1715" t="s">
        <v>133</v>
      </c>
      <c r="BT1715" t="s">
        <v>98</v>
      </c>
      <c r="BU1715">
        <v>-1.1000000000000001</v>
      </c>
      <c r="BV1715">
        <v>-0.9</v>
      </c>
    </row>
    <row r="1716" spans="1:74" x14ac:dyDescent="0.25">
      <c r="A1716" t="s">
        <v>170</v>
      </c>
      <c r="B1716" t="s">
        <v>171</v>
      </c>
      <c r="C1716" t="s">
        <v>165</v>
      </c>
      <c r="D1716">
        <v>2.7</v>
      </c>
      <c r="E1716">
        <v>0.28000000000000003</v>
      </c>
      <c r="F1716" t="s">
        <v>67</v>
      </c>
      <c r="G1716" t="s">
        <v>111</v>
      </c>
      <c r="H1716">
        <v>199</v>
      </c>
      <c r="I1716">
        <v>1.1299999999999999</v>
      </c>
      <c r="J1716" t="s">
        <v>106</v>
      </c>
      <c r="K1716" t="s">
        <v>67</v>
      </c>
      <c r="L1716">
        <v>0</v>
      </c>
      <c r="M1716" t="s">
        <v>116</v>
      </c>
      <c r="N1716" t="s">
        <v>107</v>
      </c>
      <c r="O1716">
        <v>-1.4</v>
      </c>
      <c r="P1716">
        <v>-1.66</v>
      </c>
      <c r="Q1716">
        <v>-1.34</v>
      </c>
      <c r="R1716" t="s">
        <v>142</v>
      </c>
      <c r="S1716">
        <v>6.5</v>
      </c>
      <c r="T1716" t="s">
        <v>65</v>
      </c>
      <c r="U1716" t="s">
        <v>1751</v>
      </c>
      <c r="V1716" t="s">
        <v>108</v>
      </c>
      <c r="W1716" t="s">
        <v>170</v>
      </c>
      <c r="X1716">
        <v>0.32</v>
      </c>
      <c r="Y1716" t="s">
        <v>67</v>
      </c>
      <c r="Z1716">
        <v>-1</v>
      </c>
      <c r="AA1716" t="s">
        <v>65</v>
      </c>
      <c r="AB1716" t="s">
        <v>92</v>
      </c>
      <c r="AC1716">
        <v>-1.66</v>
      </c>
      <c r="AD1716">
        <v>2021</v>
      </c>
      <c r="AE1716">
        <v>150.9</v>
      </c>
      <c r="AF1716">
        <v>302</v>
      </c>
      <c r="AG1716" t="s">
        <v>93</v>
      </c>
      <c r="AH1716" t="s">
        <v>66</v>
      </c>
      <c r="AI1716">
        <v>1536</v>
      </c>
      <c r="AJ1716">
        <v>0.77</v>
      </c>
      <c r="AK1716" t="s">
        <v>109</v>
      </c>
      <c r="AL1716">
        <v>458183</v>
      </c>
      <c r="AM1716" t="s">
        <v>1374</v>
      </c>
      <c r="AN1716" t="s">
        <v>67</v>
      </c>
      <c r="AO1716" t="s">
        <v>123</v>
      </c>
      <c r="AP1716" t="s">
        <v>124</v>
      </c>
      <c r="AQ1716" t="s">
        <v>68</v>
      </c>
      <c r="AR1716" t="s">
        <v>93</v>
      </c>
      <c r="AS1716" t="s">
        <v>67</v>
      </c>
      <c r="AT1716" t="s">
        <v>146</v>
      </c>
      <c r="AU1716" t="s">
        <v>125</v>
      </c>
      <c r="AV1716" t="s">
        <v>67</v>
      </c>
      <c r="AW1716" t="s">
        <v>126</v>
      </c>
      <c r="AX1716" t="s">
        <v>240</v>
      </c>
      <c r="AY1716" t="s">
        <v>110</v>
      </c>
      <c r="AZ1716">
        <v>54</v>
      </c>
      <c r="BA1716" t="s">
        <v>67</v>
      </c>
      <c r="BB1716">
        <v>0</v>
      </c>
      <c r="BC1716">
        <v>0.32</v>
      </c>
      <c r="BD1716">
        <v>2.4</v>
      </c>
      <c r="BE1716">
        <v>2.4</v>
      </c>
      <c r="BF1716" t="s">
        <v>70</v>
      </c>
      <c r="BG1716" t="s">
        <v>99</v>
      </c>
      <c r="BH1716" t="s">
        <v>1352</v>
      </c>
      <c r="BI1716" t="s">
        <v>67</v>
      </c>
      <c r="BJ1716" t="s">
        <v>147</v>
      </c>
      <c r="BK1716" t="s">
        <v>67</v>
      </c>
      <c r="BL1716" t="s">
        <v>97</v>
      </c>
      <c r="BM1716" t="s">
        <v>67</v>
      </c>
      <c r="BN1716">
        <v>47.73</v>
      </c>
      <c r="BO1716">
        <v>0.41</v>
      </c>
      <c r="BP1716">
        <v>1.8</v>
      </c>
      <c r="BQ1716" t="s">
        <v>148</v>
      </c>
      <c r="BR1716" t="s">
        <v>247</v>
      </c>
      <c r="BS1716" t="s">
        <v>133</v>
      </c>
      <c r="BT1716" t="s">
        <v>98</v>
      </c>
      <c r="BU1716">
        <v>-1.25</v>
      </c>
      <c r="BV1716">
        <v>-1</v>
      </c>
    </row>
    <row r="1717" spans="1:74" x14ac:dyDescent="0.25">
      <c r="A1717" t="s">
        <v>170</v>
      </c>
      <c r="B1717" t="s">
        <v>171</v>
      </c>
      <c r="C1717" t="s">
        <v>165</v>
      </c>
      <c r="D1717">
        <v>3</v>
      </c>
      <c r="E1717">
        <v>0.14000000000000001</v>
      </c>
      <c r="F1717" t="s">
        <v>67</v>
      </c>
      <c r="G1717" t="s">
        <v>111</v>
      </c>
      <c r="H1717">
        <v>199</v>
      </c>
      <c r="I1717">
        <v>1.1299999999999999</v>
      </c>
      <c r="J1717" t="s">
        <v>106</v>
      </c>
      <c r="K1717" t="s">
        <v>67</v>
      </c>
      <c r="L1717">
        <v>0</v>
      </c>
      <c r="M1717" t="s">
        <v>116</v>
      </c>
      <c r="N1717" t="s">
        <v>107</v>
      </c>
      <c r="O1717">
        <v>-1.4</v>
      </c>
      <c r="P1717">
        <v>-1.47</v>
      </c>
      <c r="Q1717">
        <v>-1.28</v>
      </c>
      <c r="R1717" t="s">
        <v>142</v>
      </c>
      <c r="S1717">
        <v>6.3</v>
      </c>
      <c r="T1717" t="s">
        <v>65</v>
      </c>
      <c r="U1717" t="s">
        <v>1751</v>
      </c>
      <c r="V1717" t="s">
        <v>108</v>
      </c>
      <c r="W1717" t="s">
        <v>170</v>
      </c>
      <c r="X1717">
        <v>0.16</v>
      </c>
      <c r="Y1717" t="s">
        <v>67</v>
      </c>
      <c r="Z1717">
        <v>-1.01</v>
      </c>
      <c r="AA1717" t="s">
        <v>65</v>
      </c>
      <c r="AB1717" t="s">
        <v>92</v>
      </c>
      <c r="AC1717">
        <v>-1.47</v>
      </c>
      <c r="AD1717">
        <v>2021</v>
      </c>
      <c r="AE1717">
        <v>187.5</v>
      </c>
      <c r="AF1717">
        <v>375</v>
      </c>
      <c r="AG1717" t="s">
        <v>93</v>
      </c>
      <c r="AH1717" t="s">
        <v>66</v>
      </c>
      <c r="AI1717">
        <v>1536</v>
      </c>
      <c r="AJ1717">
        <v>0.47</v>
      </c>
      <c r="AK1717" t="s">
        <v>109</v>
      </c>
      <c r="AL1717">
        <v>458184</v>
      </c>
      <c r="AM1717" t="s">
        <v>1374</v>
      </c>
      <c r="AN1717" t="s">
        <v>67</v>
      </c>
      <c r="AO1717" t="s">
        <v>123</v>
      </c>
      <c r="AP1717" t="s">
        <v>124</v>
      </c>
      <c r="AQ1717" t="s">
        <v>68</v>
      </c>
      <c r="AR1717" t="s">
        <v>93</v>
      </c>
      <c r="AS1717" t="s">
        <v>67</v>
      </c>
      <c r="AT1717" t="s">
        <v>146</v>
      </c>
      <c r="AU1717" t="s">
        <v>125</v>
      </c>
      <c r="AV1717" t="s">
        <v>67</v>
      </c>
      <c r="AW1717" t="s">
        <v>126</v>
      </c>
      <c r="AX1717" t="s">
        <v>240</v>
      </c>
      <c r="AY1717" t="s">
        <v>110</v>
      </c>
      <c r="AZ1717">
        <v>55</v>
      </c>
      <c r="BA1717" t="s">
        <v>67</v>
      </c>
      <c r="BB1717">
        <v>0</v>
      </c>
      <c r="BC1717">
        <v>0.19</v>
      </c>
      <c r="BD1717">
        <v>2.4</v>
      </c>
      <c r="BE1717">
        <v>2.4</v>
      </c>
      <c r="BF1717" t="s">
        <v>70</v>
      </c>
      <c r="BG1717" t="s">
        <v>99</v>
      </c>
      <c r="BH1717" t="s">
        <v>1352</v>
      </c>
      <c r="BI1717" t="s">
        <v>67</v>
      </c>
      <c r="BJ1717" t="s">
        <v>147</v>
      </c>
      <c r="BK1717" t="s">
        <v>67</v>
      </c>
      <c r="BL1717" t="s">
        <v>97</v>
      </c>
      <c r="BM1717" t="s">
        <v>67</v>
      </c>
      <c r="BN1717">
        <v>29.66</v>
      </c>
      <c r="BO1717">
        <v>0.22</v>
      </c>
      <c r="BP1717">
        <v>1.6</v>
      </c>
      <c r="BQ1717" t="s">
        <v>148</v>
      </c>
      <c r="BR1717" t="s">
        <v>247</v>
      </c>
      <c r="BS1717" t="s">
        <v>133</v>
      </c>
      <c r="BT1717" t="s">
        <v>98</v>
      </c>
      <c r="BU1717">
        <v>-1.25</v>
      </c>
      <c r="BV1717">
        <v>-1</v>
      </c>
    </row>
    <row r="1718" spans="1:74" x14ac:dyDescent="0.25">
      <c r="A1718" t="s">
        <v>170</v>
      </c>
      <c r="B1718" t="s">
        <v>171</v>
      </c>
      <c r="C1718" t="s">
        <v>165</v>
      </c>
      <c r="D1718">
        <v>6</v>
      </c>
      <c r="E1718">
        <v>0.21</v>
      </c>
      <c r="F1718" t="s">
        <v>67</v>
      </c>
      <c r="G1718" t="s">
        <v>111</v>
      </c>
      <c r="H1718">
        <v>199</v>
      </c>
      <c r="I1718">
        <v>1.1299999999999999</v>
      </c>
      <c r="J1718" t="s">
        <v>106</v>
      </c>
      <c r="K1718" t="s">
        <v>67</v>
      </c>
      <c r="L1718">
        <v>0</v>
      </c>
      <c r="M1718" t="s">
        <v>116</v>
      </c>
      <c r="N1718" t="s">
        <v>107</v>
      </c>
      <c r="O1718">
        <v>-1.4</v>
      </c>
      <c r="P1718">
        <v>-1.57</v>
      </c>
      <c r="Q1718">
        <v>-1.32</v>
      </c>
      <c r="R1718" t="s">
        <v>142</v>
      </c>
      <c r="S1718">
        <v>6.8</v>
      </c>
      <c r="T1718" t="s">
        <v>65</v>
      </c>
      <c r="U1718" t="s">
        <v>1751</v>
      </c>
      <c r="V1718" t="s">
        <v>108</v>
      </c>
      <c r="W1718" t="s">
        <v>170</v>
      </c>
      <c r="X1718">
        <v>0.24</v>
      </c>
      <c r="Y1718" t="s">
        <v>67</v>
      </c>
      <c r="Z1718">
        <v>-1.02</v>
      </c>
      <c r="AA1718" t="s">
        <v>65</v>
      </c>
      <c r="AB1718" t="s">
        <v>92</v>
      </c>
      <c r="AC1718">
        <v>-1.57</v>
      </c>
      <c r="AD1718">
        <v>2021</v>
      </c>
      <c r="AE1718">
        <v>287.2</v>
      </c>
      <c r="AF1718">
        <v>574</v>
      </c>
      <c r="AG1718" t="s">
        <v>93</v>
      </c>
      <c r="AH1718" t="s">
        <v>66</v>
      </c>
      <c r="AI1718">
        <v>1536</v>
      </c>
      <c r="AJ1718">
        <v>0.74</v>
      </c>
      <c r="AK1718" t="s">
        <v>109</v>
      </c>
      <c r="AL1718">
        <v>458185</v>
      </c>
      <c r="AM1718" t="s">
        <v>1374</v>
      </c>
      <c r="AN1718" t="s">
        <v>67</v>
      </c>
      <c r="AO1718" t="s">
        <v>123</v>
      </c>
      <c r="AP1718" t="s">
        <v>124</v>
      </c>
      <c r="AQ1718" t="s">
        <v>68</v>
      </c>
      <c r="AR1718" t="s">
        <v>93</v>
      </c>
      <c r="AS1718" t="s">
        <v>67</v>
      </c>
      <c r="AT1718" t="s">
        <v>146</v>
      </c>
      <c r="AU1718" t="s">
        <v>125</v>
      </c>
      <c r="AV1718" t="s">
        <v>67</v>
      </c>
      <c r="AW1718" t="s">
        <v>126</v>
      </c>
      <c r="AX1718" t="s">
        <v>240</v>
      </c>
      <c r="AY1718" t="s">
        <v>110</v>
      </c>
      <c r="AZ1718">
        <v>56</v>
      </c>
      <c r="BA1718" t="s">
        <v>67</v>
      </c>
      <c r="BB1718">
        <v>0</v>
      </c>
      <c r="BC1718">
        <v>0.25</v>
      </c>
      <c r="BD1718">
        <v>2.4</v>
      </c>
      <c r="BE1718">
        <v>2.4</v>
      </c>
      <c r="BF1718" t="s">
        <v>70</v>
      </c>
      <c r="BG1718" t="s">
        <v>99</v>
      </c>
      <c r="BH1718" t="s">
        <v>1352</v>
      </c>
      <c r="BI1718" t="s">
        <v>67</v>
      </c>
      <c r="BJ1718" t="s">
        <v>147</v>
      </c>
      <c r="BK1718" t="s">
        <v>67</v>
      </c>
      <c r="BL1718" t="s">
        <v>97</v>
      </c>
      <c r="BM1718" t="s">
        <v>67</v>
      </c>
      <c r="BN1718">
        <v>68.14</v>
      </c>
      <c r="BO1718">
        <v>0.32</v>
      </c>
      <c r="BP1718">
        <v>2.1</v>
      </c>
      <c r="BQ1718" t="s">
        <v>131</v>
      </c>
      <c r="BR1718" t="s">
        <v>247</v>
      </c>
      <c r="BS1718" t="s">
        <v>133</v>
      </c>
      <c r="BT1718" t="s">
        <v>98</v>
      </c>
      <c r="BU1718">
        <v>-1.25</v>
      </c>
      <c r="BV1718">
        <v>-1</v>
      </c>
    </row>
    <row r="1719" spans="1:74" x14ac:dyDescent="0.25">
      <c r="A1719" t="s">
        <v>140</v>
      </c>
      <c r="B1719" t="s">
        <v>103</v>
      </c>
      <c r="C1719" t="s">
        <v>141</v>
      </c>
      <c r="D1719">
        <v>3.3</v>
      </c>
      <c r="E1719">
        <v>0.63</v>
      </c>
      <c r="F1719" t="s">
        <v>67</v>
      </c>
      <c r="G1719" t="s">
        <v>88</v>
      </c>
      <c r="H1719">
        <v>199</v>
      </c>
      <c r="I1719">
        <v>1.1299999999999999</v>
      </c>
      <c r="J1719" t="s">
        <v>106</v>
      </c>
      <c r="K1719" t="s">
        <v>67</v>
      </c>
      <c r="L1719">
        <v>1</v>
      </c>
      <c r="M1719" t="s">
        <v>116</v>
      </c>
      <c r="N1719" t="s">
        <v>107</v>
      </c>
      <c r="O1719">
        <v>-1.8</v>
      </c>
      <c r="P1719">
        <v>-1.85</v>
      </c>
      <c r="Q1719">
        <v>-1.46</v>
      </c>
      <c r="R1719" t="s">
        <v>72</v>
      </c>
      <c r="S1719">
        <v>8.1999999999999993</v>
      </c>
      <c r="T1719" t="s">
        <v>65</v>
      </c>
      <c r="U1719" t="s">
        <v>1752</v>
      </c>
      <c r="V1719" t="s">
        <v>108</v>
      </c>
      <c r="W1719" t="s">
        <v>140</v>
      </c>
      <c r="X1719">
        <v>0.71</v>
      </c>
      <c r="Y1719" t="s">
        <v>67</v>
      </c>
      <c r="Z1719">
        <v>-0.99</v>
      </c>
      <c r="AA1719" t="s">
        <v>65</v>
      </c>
      <c r="AB1719" t="s">
        <v>92</v>
      </c>
      <c r="AC1719">
        <v>-1.85</v>
      </c>
      <c r="AD1719">
        <v>2021</v>
      </c>
      <c r="AE1719">
        <v>151.69999999999999</v>
      </c>
      <c r="AF1719">
        <v>303</v>
      </c>
      <c r="AG1719" t="s">
        <v>93</v>
      </c>
      <c r="AH1719" t="s">
        <v>66</v>
      </c>
      <c r="AI1719">
        <v>1536</v>
      </c>
      <c r="AJ1719">
        <v>1.6</v>
      </c>
      <c r="AK1719" t="s">
        <v>109</v>
      </c>
      <c r="AL1719">
        <v>458187</v>
      </c>
      <c r="AM1719" t="s">
        <v>293</v>
      </c>
      <c r="AN1719" t="s">
        <v>67</v>
      </c>
      <c r="AO1719" t="s">
        <v>123</v>
      </c>
      <c r="AP1719" t="s">
        <v>124</v>
      </c>
      <c r="AQ1719" t="s">
        <v>68</v>
      </c>
      <c r="AR1719" t="s">
        <v>93</v>
      </c>
      <c r="AS1719" t="s">
        <v>67</v>
      </c>
      <c r="AT1719" t="s">
        <v>146</v>
      </c>
      <c r="AU1719" t="s">
        <v>125</v>
      </c>
      <c r="AV1719" t="s">
        <v>67</v>
      </c>
      <c r="AW1719" t="s">
        <v>126</v>
      </c>
      <c r="AX1719" t="s">
        <v>281</v>
      </c>
      <c r="AY1719" t="s">
        <v>110</v>
      </c>
      <c r="AZ1719">
        <v>509</v>
      </c>
      <c r="BA1719" t="s">
        <v>67</v>
      </c>
      <c r="BB1719">
        <v>0</v>
      </c>
      <c r="BC1719">
        <v>0.39</v>
      </c>
      <c r="BD1719">
        <v>3</v>
      </c>
      <c r="BE1719">
        <v>3</v>
      </c>
      <c r="BF1719" t="s">
        <v>70</v>
      </c>
      <c r="BG1719" t="s">
        <v>99</v>
      </c>
      <c r="BH1719" t="s">
        <v>1352</v>
      </c>
      <c r="BI1719" t="s">
        <v>67</v>
      </c>
      <c r="BJ1719" t="s">
        <v>147</v>
      </c>
      <c r="BK1719" t="s">
        <v>67</v>
      </c>
      <c r="BL1719" t="s">
        <v>97</v>
      </c>
      <c r="BM1719" t="s">
        <v>67</v>
      </c>
      <c r="BN1719">
        <v>108.02</v>
      </c>
      <c r="BO1719">
        <v>0.6</v>
      </c>
      <c r="BP1719">
        <v>2.2000000000000002</v>
      </c>
      <c r="BQ1719" t="s">
        <v>131</v>
      </c>
      <c r="BR1719" t="s">
        <v>282</v>
      </c>
      <c r="BS1719" t="s">
        <v>133</v>
      </c>
      <c r="BT1719" t="s">
        <v>98</v>
      </c>
      <c r="BU1719">
        <v>-1.25</v>
      </c>
      <c r="BV1719">
        <v>-1</v>
      </c>
    </row>
    <row r="1720" spans="1:74" x14ac:dyDescent="0.25">
      <c r="A1720" t="s">
        <v>140</v>
      </c>
      <c r="B1720" t="s">
        <v>103</v>
      </c>
      <c r="C1720" t="s">
        <v>141</v>
      </c>
      <c r="D1720">
        <v>1.5</v>
      </c>
      <c r="E1720">
        <v>0.63</v>
      </c>
      <c r="F1720" t="s">
        <v>67</v>
      </c>
      <c r="G1720" t="s">
        <v>73</v>
      </c>
      <c r="H1720">
        <v>199</v>
      </c>
      <c r="I1720">
        <v>1.1299999999999999</v>
      </c>
      <c r="J1720" t="s">
        <v>112</v>
      </c>
      <c r="K1720" t="s">
        <v>67</v>
      </c>
      <c r="L1720">
        <v>1</v>
      </c>
      <c r="M1720" t="s">
        <v>116</v>
      </c>
      <c r="N1720" t="s">
        <v>160</v>
      </c>
      <c r="O1720">
        <v>-1.8</v>
      </c>
      <c r="P1720">
        <v>-1.85</v>
      </c>
      <c r="Q1720">
        <v>-1.46</v>
      </c>
      <c r="R1720" t="s">
        <v>72</v>
      </c>
      <c r="S1720">
        <v>8.1999999999999993</v>
      </c>
      <c r="T1720" t="s">
        <v>65</v>
      </c>
      <c r="U1720" t="s">
        <v>1752</v>
      </c>
      <c r="V1720" t="s">
        <v>144</v>
      </c>
      <c r="W1720" t="s">
        <v>140</v>
      </c>
      <c r="X1720">
        <v>0.71</v>
      </c>
      <c r="Y1720" t="s">
        <v>67</v>
      </c>
      <c r="Z1720">
        <v>-0.99</v>
      </c>
      <c r="AA1720" t="s">
        <v>65</v>
      </c>
      <c r="AB1720" t="s">
        <v>100</v>
      </c>
      <c r="AC1720">
        <v>-1.85</v>
      </c>
      <c r="AD1720">
        <v>2021</v>
      </c>
      <c r="AE1720">
        <v>69.3</v>
      </c>
      <c r="AF1720">
        <v>139</v>
      </c>
      <c r="AG1720" t="s">
        <v>93</v>
      </c>
      <c r="AH1720" t="s">
        <v>66</v>
      </c>
      <c r="AI1720">
        <v>1536</v>
      </c>
      <c r="AJ1720">
        <v>1.6</v>
      </c>
      <c r="AK1720" t="s">
        <v>109</v>
      </c>
      <c r="AL1720">
        <v>458188</v>
      </c>
      <c r="AM1720" t="s">
        <v>293</v>
      </c>
      <c r="AN1720" t="s">
        <v>67</v>
      </c>
      <c r="AO1720" t="s">
        <v>123</v>
      </c>
      <c r="AP1720" t="s">
        <v>124</v>
      </c>
      <c r="AQ1720" t="s">
        <v>68</v>
      </c>
      <c r="AR1720" t="s">
        <v>93</v>
      </c>
      <c r="AS1720" t="s">
        <v>67</v>
      </c>
      <c r="AT1720" t="s">
        <v>146</v>
      </c>
      <c r="AU1720" t="s">
        <v>125</v>
      </c>
      <c r="AV1720" t="s">
        <v>67</v>
      </c>
      <c r="AW1720" t="s">
        <v>126</v>
      </c>
      <c r="AX1720" t="s">
        <v>297</v>
      </c>
      <c r="AY1720" t="s">
        <v>110</v>
      </c>
      <c r="AZ1720">
        <v>509</v>
      </c>
      <c r="BA1720" t="s">
        <v>67</v>
      </c>
      <c r="BB1720">
        <v>0</v>
      </c>
      <c r="BC1720">
        <v>0.39</v>
      </c>
      <c r="BD1720">
        <v>3</v>
      </c>
      <c r="BE1720">
        <v>3</v>
      </c>
      <c r="BF1720" t="s">
        <v>70</v>
      </c>
      <c r="BG1720" t="s">
        <v>99</v>
      </c>
      <c r="BH1720" t="s">
        <v>1352</v>
      </c>
      <c r="BI1720" t="s">
        <v>67</v>
      </c>
      <c r="BJ1720" t="s">
        <v>147</v>
      </c>
      <c r="BK1720" t="s">
        <v>67</v>
      </c>
      <c r="BL1720" t="s">
        <v>97</v>
      </c>
      <c r="BM1720" t="s">
        <v>67</v>
      </c>
      <c r="BN1720">
        <v>49.34</v>
      </c>
      <c r="BO1720">
        <v>0.6</v>
      </c>
      <c r="BP1720">
        <v>2.2000000000000002</v>
      </c>
      <c r="BQ1720" t="s">
        <v>131</v>
      </c>
      <c r="BR1720" t="s">
        <v>282</v>
      </c>
      <c r="BS1720" t="s">
        <v>133</v>
      </c>
      <c r="BT1720" t="s">
        <v>98</v>
      </c>
      <c r="BU1720">
        <v>-1.25</v>
      </c>
      <c r="BV1720">
        <v>-1</v>
      </c>
    </row>
    <row r="1721" spans="1:74" x14ac:dyDescent="0.25">
      <c r="A1721" t="s">
        <v>170</v>
      </c>
      <c r="B1721" t="s">
        <v>171</v>
      </c>
      <c r="C1721" t="s">
        <v>165</v>
      </c>
      <c r="D1721">
        <v>0.6</v>
      </c>
      <c r="E1721">
        <v>0.06</v>
      </c>
      <c r="F1721">
        <v>0.2</v>
      </c>
      <c r="G1721" t="s">
        <v>73</v>
      </c>
      <c r="H1721">
        <v>199</v>
      </c>
      <c r="I1721">
        <v>1.1299999999999999</v>
      </c>
      <c r="J1721" t="s">
        <v>106</v>
      </c>
      <c r="K1721" t="s">
        <v>67</v>
      </c>
      <c r="L1721">
        <v>0</v>
      </c>
      <c r="M1721" t="s">
        <v>116</v>
      </c>
      <c r="N1721" t="s">
        <v>315</v>
      </c>
      <c r="O1721">
        <v>-1.4</v>
      </c>
      <c r="P1721">
        <v>-1.19</v>
      </c>
      <c r="Q1721">
        <v>-1.0900000000000001</v>
      </c>
      <c r="R1721" t="s">
        <v>72</v>
      </c>
      <c r="S1721">
        <v>6.3</v>
      </c>
      <c r="T1721" t="s">
        <v>65</v>
      </c>
      <c r="U1721" t="s">
        <v>1753</v>
      </c>
      <c r="V1721" t="s">
        <v>108</v>
      </c>
      <c r="W1721" t="s">
        <v>170</v>
      </c>
      <c r="X1721">
        <v>7.0000000000000007E-2</v>
      </c>
      <c r="Y1721">
        <v>0.21</v>
      </c>
      <c r="Z1721">
        <v>-0.97</v>
      </c>
      <c r="AA1721" t="s">
        <v>65</v>
      </c>
      <c r="AB1721" t="s">
        <v>316</v>
      </c>
      <c r="AC1721">
        <v>-1.19</v>
      </c>
      <c r="AD1721">
        <v>2021</v>
      </c>
      <c r="AE1721">
        <v>60.9</v>
      </c>
      <c r="AF1721">
        <v>122</v>
      </c>
      <c r="AG1721" t="s">
        <v>93</v>
      </c>
      <c r="AH1721" t="s">
        <v>66</v>
      </c>
      <c r="AI1721">
        <v>1536</v>
      </c>
      <c r="AJ1721">
        <v>0.12</v>
      </c>
      <c r="AK1721" t="s">
        <v>109</v>
      </c>
      <c r="AL1721">
        <v>458189</v>
      </c>
      <c r="AM1721" t="s">
        <v>1754</v>
      </c>
      <c r="AN1721" t="s">
        <v>67</v>
      </c>
      <c r="AO1721" t="s">
        <v>123</v>
      </c>
      <c r="AP1721" t="s">
        <v>124</v>
      </c>
      <c r="AQ1721" t="s">
        <v>68</v>
      </c>
      <c r="AR1721" t="s">
        <v>93</v>
      </c>
      <c r="AS1721" t="s">
        <v>67</v>
      </c>
      <c r="AT1721" t="s">
        <v>146</v>
      </c>
      <c r="AU1721" t="s">
        <v>125</v>
      </c>
      <c r="AV1721" t="s">
        <v>67</v>
      </c>
      <c r="AW1721" t="s">
        <v>126</v>
      </c>
      <c r="AX1721" t="s">
        <v>290</v>
      </c>
      <c r="AY1721" t="s">
        <v>110</v>
      </c>
      <c r="AZ1721">
        <v>368</v>
      </c>
      <c r="BA1721" t="s">
        <v>67</v>
      </c>
      <c r="BB1721">
        <v>0</v>
      </c>
      <c r="BC1721">
        <v>0.1</v>
      </c>
      <c r="BD1721">
        <v>2.7</v>
      </c>
      <c r="BE1721">
        <v>2.7</v>
      </c>
      <c r="BF1721" t="s">
        <v>303</v>
      </c>
      <c r="BG1721" t="s">
        <v>99</v>
      </c>
      <c r="BH1721" t="s">
        <v>1352</v>
      </c>
      <c r="BI1721" t="s">
        <v>67</v>
      </c>
      <c r="BJ1721" t="s">
        <v>147</v>
      </c>
      <c r="BK1721" t="s">
        <v>67</v>
      </c>
      <c r="BL1721" t="s">
        <v>179</v>
      </c>
      <c r="BM1721">
        <v>12.789</v>
      </c>
      <c r="BN1721">
        <v>4.13</v>
      </c>
      <c r="BO1721">
        <v>0.22</v>
      </c>
      <c r="BP1721">
        <v>1</v>
      </c>
      <c r="BQ1721" t="s">
        <v>148</v>
      </c>
      <c r="BR1721" t="s">
        <v>1755</v>
      </c>
      <c r="BS1721" t="s">
        <v>133</v>
      </c>
      <c r="BT1721" t="s">
        <v>98</v>
      </c>
      <c r="BU1721">
        <v>-1.25</v>
      </c>
      <c r="BV1721">
        <v>-1</v>
      </c>
    </row>
    <row r="1722" spans="1:74" x14ac:dyDescent="0.25">
      <c r="A1722" t="s">
        <v>170</v>
      </c>
      <c r="B1722" t="s">
        <v>171</v>
      </c>
      <c r="C1722" t="s">
        <v>165</v>
      </c>
      <c r="D1722">
        <v>1.1000000000000001</v>
      </c>
      <c r="E1722">
        <v>7.0000000000000007E-2</v>
      </c>
      <c r="F1722">
        <v>0.19</v>
      </c>
      <c r="G1722" t="s">
        <v>111</v>
      </c>
      <c r="H1722">
        <v>199</v>
      </c>
      <c r="I1722">
        <v>1.1299999999999999</v>
      </c>
      <c r="J1722" t="s">
        <v>106</v>
      </c>
      <c r="K1722" t="s">
        <v>67</v>
      </c>
      <c r="L1722">
        <v>0</v>
      </c>
      <c r="M1722" t="s">
        <v>116</v>
      </c>
      <c r="N1722" t="s">
        <v>107</v>
      </c>
      <c r="O1722">
        <v>-1.4</v>
      </c>
      <c r="P1722">
        <v>-1.1499999999999999</v>
      </c>
      <c r="Q1722">
        <v>-0.96</v>
      </c>
      <c r="R1722" t="s">
        <v>72</v>
      </c>
      <c r="S1722">
        <v>6.1</v>
      </c>
      <c r="T1722" t="s">
        <v>65</v>
      </c>
      <c r="U1722" t="s">
        <v>1753</v>
      </c>
      <c r="V1722" t="s">
        <v>108</v>
      </c>
      <c r="W1722" t="s">
        <v>170</v>
      </c>
      <c r="X1722">
        <v>0.08</v>
      </c>
      <c r="Y1722">
        <v>0.2</v>
      </c>
      <c r="Z1722">
        <v>-0.9</v>
      </c>
      <c r="AA1722" t="s">
        <v>65</v>
      </c>
      <c r="AB1722" t="s">
        <v>92</v>
      </c>
      <c r="AC1722">
        <v>-1.1499999999999999</v>
      </c>
      <c r="AD1722">
        <v>2021</v>
      </c>
      <c r="AE1722">
        <v>133.5</v>
      </c>
      <c r="AF1722">
        <v>267</v>
      </c>
      <c r="AG1722" t="s">
        <v>93</v>
      </c>
      <c r="AH1722" t="s">
        <v>66</v>
      </c>
      <c r="AI1722">
        <v>1536</v>
      </c>
      <c r="AJ1722">
        <v>0.11</v>
      </c>
      <c r="AK1722" t="s">
        <v>109</v>
      </c>
      <c r="AL1722">
        <v>458190</v>
      </c>
      <c r="AM1722" t="s">
        <v>1754</v>
      </c>
      <c r="AN1722" t="s">
        <v>67</v>
      </c>
      <c r="AO1722" t="s">
        <v>123</v>
      </c>
      <c r="AP1722" t="s">
        <v>124</v>
      </c>
      <c r="AQ1722" t="s">
        <v>68</v>
      </c>
      <c r="AR1722" t="s">
        <v>93</v>
      </c>
      <c r="AS1722" t="s">
        <v>67</v>
      </c>
      <c r="AT1722" t="s">
        <v>146</v>
      </c>
      <c r="AU1722" t="s">
        <v>125</v>
      </c>
      <c r="AV1722" t="s">
        <v>67</v>
      </c>
      <c r="AW1722" t="s">
        <v>126</v>
      </c>
      <c r="AX1722" t="s">
        <v>290</v>
      </c>
      <c r="AY1722" t="s">
        <v>110</v>
      </c>
      <c r="AZ1722">
        <v>369</v>
      </c>
      <c r="BA1722" t="s">
        <v>67</v>
      </c>
      <c r="BB1722">
        <v>0</v>
      </c>
      <c r="BC1722">
        <v>0.19</v>
      </c>
      <c r="BD1722">
        <v>2.7</v>
      </c>
      <c r="BE1722">
        <v>2.7</v>
      </c>
      <c r="BF1722" t="s">
        <v>70</v>
      </c>
      <c r="BG1722" t="s">
        <v>99</v>
      </c>
      <c r="BH1722" t="s">
        <v>1352</v>
      </c>
      <c r="BI1722" t="s">
        <v>67</v>
      </c>
      <c r="BJ1722" t="s">
        <v>147</v>
      </c>
      <c r="BK1722" t="s">
        <v>67</v>
      </c>
      <c r="BL1722" t="s">
        <v>97</v>
      </c>
      <c r="BM1722">
        <v>26.7</v>
      </c>
      <c r="BN1722">
        <v>10.56</v>
      </c>
      <c r="BO1722">
        <v>0.25</v>
      </c>
      <c r="BP1722">
        <v>0.8</v>
      </c>
      <c r="BQ1722" t="s">
        <v>148</v>
      </c>
      <c r="BR1722" t="s">
        <v>1069</v>
      </c>
      <c r="BS1722" t="s">
        <v>133</v>
      </c>
      <c r="BT1722" t="s">
        <v>98</v>
      </c>
      <c r="BU1722">
        <v>-1.25</v>
      </c>
      <c r="BV1722">
        <v>-1</v>
      </c>
    </row>
    <row r="1723" spans="1:74" x14ac:dyDescent="0.25">
      <c r="A1723" t="s">
        <v>170</v>
      </c>
      <c r="B1723" t="s">
        <v>171</v>
      </c>
      <c r="C1723" t="s">
        <v>165</v>
      </c>
      <c r="D1723">
        <v>3.5</v>
      </c>
      <c r="E1723">
        <v>0.17</v>
      </c>
      <c r="F1723" t="s">
        <v>67</v>
      </c>
      <c r="G1723" t="s">
        <v>111</v>
      </c>
      <c r="H1723">
        <v>199</v>
      </c>
      <c r="I1723">
        <v>1.1299999999999999</v>
      </c>
      <c r="J1723" t="s">
        <v>106</v>
      </c>
      <c r="K1723" t="s">
        <v>67</v>
      </c>
      <c r="L1723">
        <v>0</v>
      </c>
      <c r="M1723" t="s">
        <v>116</v>
      </c>
      <c r="N1723" t="s">
        <v>107</v>
      </c>
      <c r="O1723">
        <v>-1.4</v>
      </c>
      <c r="P1723">
        <v>-1.44</v>
      </c>
      <c r="Q1723">
        <v>-1.3</v>
      </c>
      <c r="R1723" t="s">
        <v>72</v>
      </c>
      <c r="S1723">
        <v>7.5</v>
      </c>
      <c r="T1723" t="s">
        <v>65</v>
      </c>
      <c r="U1723" t="s">
        <v>1753</v>
      </c>
      <c r="V1723" t="s">
        <v>108</v>
      </c>
      <c r="W1723" t="s">
        <v>170</v>
      </c>
      <c r="X1723">
        <v>0.19</v>
      </c>
      <c r="Y1723" t="s">
        <v>67</v>
      </c>
      <c r="Z1723">
        <v>-0.97</v>
      </c>
      <c r="AA1723" t="s">
        <v>65</v>
      </c>
      <c r="AB1723" t="s">
        <v>92</v>
      </c>
      <c r="AC1723">
        <v>-1.44</v>
      </c>
      <c r="AD1723">
        <v>2021</v>
      </c>
      <c r="AE1723">
        <v>158.30000000000001</v>
      </c>
      <c r="AF1723">
        <v>317</v>
      </c>
      <c r="AG1723" t="s">
        <v>93</v>
      </c>
      <c r="AH1723" t="s">
        <v>66</v>
      </c>
      <c r="AI1723">
        <v>1536</v>
      </c>
      <c r="AJ1723">
        <v>0.71</v>
      </c>
      <c r="AK1723" t="s">
        <v>109</v>
      </c>
      <c r="AL1723">
        <v>458191</v>
      </c>
      <c r="AM1723" t="s">
        <v>1754</v>
      </c>
      <c r="AN1723" t="s">
        <v>67</v>
      </c>
      <c r="AO1723" t="s">
        <v>123</v>
      </c>
      <c r="AP1723" t="s">
        <v>124</v>
      </c>
      <c r="AQ1723" t="s">
        <v>68</v>
      </c>
      <c r="AR1723" t="s">
        <v>93</v>
      </c>
      <c r="AS1723" t="s">
        <v>67</v>
      </c>
      <c r="AT1723" t="s">
        <v>146</v>
      </c>
      <c r="AU1723" t="s">
        <v>125</v>
      </c>
      <c r="AV1723" t="s">
        <v>67</v>
      </c>
      <c r="AW1723" t="s">
        <v>126</v>
      </c>
      <c r="AX1723" t="s">
        <v>297</v>
      </c>
      <c r="AY1723" t="s">
        <v>110</v>
      </c>
      <c r="AZ1723">
        <v>463</v>
      </c>
      <c r="BA1723" t="s">
        <v>67</v>
      </c>
      <c r="BB1723">
        <v>0</v>
      </c>
      <c r="BC1723">
        <v>0.14000000000000001</v>
      </c>
      <c r="BD1723">
        <v>2.7</v>
      </c>
      <c r="BE1723">
        <v>2.7</v>
      </c>
      <c r="BF1723" t="s">
        <v>70</v>
      </c>
      <c r="BG1723" t="s">
        <v>99</v>
      </c>
      <c r="BH1723" t="s">
        <v>1352</v>
      </c>
      <c r="BI1723" t="s">
        <v>67</v>
      </c>
      <c r="BJ1723" t="s">
        <v>147</v>
      </c>
      <c r="BK1723" t="s">
        <v>67</v>
      </c>
      <c r="BL1723" t="s">
        <v>97</v>
      </c>
      <c r="BM1723" t="s">
        <v>67</v>
      </c>
      <c r="BN1723">
        <v>30.41</v>
      </c>
      <c r="BO1723">
        <v>0.19</v>
      </c>
      <c r="BP1723">
        <v>2.2000000000000002</v>
      </c>
      <c r="BQ1723" t="s">
        <v>131</v>
      </c>
      <c r="BR1723" t="s">
        <v>247</v>
      </c>
      <c r="BS1723" t="s">
        <v>133</v>
      </c>
      <c r="BT1723" t="s">
        <v>98</v>
      </c>
      <c r="BU1723">
        <v>-1.25</v>
      </c>
      <c r="BV1723">
        <v>-1</v>
      </c>
    </row>
    <row r="1724" spans="1:74" x14ac:dyDescent="0.25">
      <c r="A1724" t="s">
        <v>170</v>
      </c>
      <c r="B1724" t="s">
        <v>171</v>
      </c>
      <c r="C1724" t="s">
        <v>165</v>
      </c>
      <c r="D1724">
        <v>1.3</v>
      </c>
      <c r="E1724">
        <v>0.11</v>
      </c>
      <c r="F1724" t="s">
        <v>67</v>
      </c>
      <c r="G1724" t="s">
        <v>73</v>
      </c>
      <c r="H1724">
        <v>199</v>
      </c>
      <c r="I1724">
        <v>1.1299999999999999</v>
      </c>
      <c r="J1724" t="s">
        <v>106</v>
      </c>
      <c r="K1724" t="s">
        <v>67</v>
      </c>
      <c r="L1724">
        <v>0</v>
      </c>
      <c r="M1724" t="s">
        <v>116</v>
      </c>
      <c r="N1724" t="s">
        <v>315</v>
      </c>
      <c r="O1724">
        <v>-1.4</v>
      </c>
      <c r="P1724">
        <v>-1.33</v>
      </c>
      <c r="Q1724">
        <v>-1.1100000000000001</v>
      </c>
      <c r="R1724" t="s">
        <v>72</v>
      </c>
      <c r="S1724">
        <v>6.3</v>
      </c>
      <c r="T1724" t="s">
        <v>65</v>
      </c>
      <c r="U1724" t="s">
        <v>1753</v>
      </c>
      <c r="V1724" t="s">
        <v>108</v>
      </c>
      <c r="W1724" t="s">
        <v>170</v>
      </c>
      <c r="X1724">
        <v>0.12</v>
      </c>
      <c r="Y1724" t="s">
        <v>67</v>
      </c>
      <c r="Z1724">
        <v>-0.97</v>
      </c>
      <c r="AA1724" t="s">
        <v>65</v>
      </c>
      <c r="AB1724" t="s">
        <v>316</v>
      </c>
      <c r="AC1724">
        <v>-1.33</v>
      </c>
      <c r="AD1724">
        <v>2021</v>
      </c>
      <c r="AE1724">
        <v>132.9</v>
      </c>
      <c r="AF1724">
        <v>266</v>
      </c>
      <c r="AG1724" t="s">
        <v>93</v>
      </c>
      <c r="AH1724" t="s">
        <v>66</v>
      </c>
      <c r="AI1724">
        <v>1536</v>
      </c>
      <c r="AJ1724">
        <v>0.21</v>
      </c>
      <c r="AK1724" t="s">
        <v>109</v>
      </c>
      <c r="AL1724">
        <v>458192</v>
      </c>
      <c r="AM1724" t="s">
        <v>1754</v>
      </c>
      <c r="AN1724" t="s">
        <v>67</v>
      </c>
      <c r="AO1724" t="s">
        <v>123</v>
      </c>
      <c r="AP1724" t="s">
        <v>124</v>
      </c>
      <c r="AQ1724" t="s">
        <v>68</v>
      </c>
      <c r="AR1724" t="s">
        <v>93</v>
      </c>
      <c r="AS1724" t="s">
        <v>67</v>
      </c>
      <c r="AT1724" t="s">
        <v>146</v>
      </c>
      <c r="AU1724" t="s">
        <v>125</v>
      </c>
      <c r="AV1724" t="s">
        <v>67</v>
      </c>
      <c r="AW1724" t="s">
        <v>126</v>
      </c>
      <c r="AX1724" t="s">
        <v>290</v>
      </c>
      <c r="AY1724" t="s">
        <v>110</v>
      </c>
      <c r="AZ1724">
        <v>464</v>
      </c>
      <c r="BA1724" t="s">
        <v>67</v>
      </c>
      <c r="BB1724">
        <v>0</v>
      </c>
      <c r="BC1724">
        <v>0.22</v>
      </c>
      <c r="BD1724">
        <v>2.7</v>
      </c>
      <c r="BE1724">
        <v>2.7</v>
      </c>
      <c r="BF1724" t="s">
        <v>303</v>
      </c>
      <c r="BG1724" t="s">
        <v>99</v>
      </c>
      <c r="BH1724" t="s">
        <v>1352</v>
      </c>
      <c r="BI1724" t="s">
        <v>67</v>
      </c>
      <c r="BJ1724" t="s">
        <v>147</v>
      </c>
      <c r="BK1724" t="s">
        <v>67</v>
      </c>
      <c r="BL1724" t="s">
        <v>179</v>
      </c>
      <c r="BM1724" t="s">
        <v>67</v>
      </c>
      <c r="BN1724">
        <v>16.52</v>
      </c>
      <c r="BO1724">
        <v>0.08</v>
      </c>
      <c r="BP1724">
        <v>1</v>
      </c>
      <c r="BQ1724" t="s">
        <v>148</v>
      </c>
      <c r="BR1724" t="s">
        <v>1755</v>
      </c>
      <c r="BS1724" t="s">
        <v>133</v>
      </c>
      <c r="BT1724" t="s">
        <v>98</v>
      </c>
      <c r="BU1724">
        <v>-1.25</v>
      </c>
      <c r="BV1724">
        <v>-1</v>
      </c>
    </row>
    <row r="1725" spans="1:74" x14ac:dyDescent="0.25">
      <c r="A1725" t="s">
        <v>170</v>
      </c>
      <c r="B1725" t="s">
        <v>171</v>
      </c>
      <c r="C1725" t="s">
        <v>165</v>
      </c>
      <c r="D1725">
        <v>1.2</v>
      </c>
      <c r="E1725">
        <v>0.06</v>
      </c>
      <c r="F1725">
        <v>0.18</v>
      </c>
      <c r="G1725" t="s">
        <v>73</v>
      </c>
      <c r="H1725">
        <v>199</v>
      </c>
      <c r="I1725">
        <v>1.1299999999999999</v>
      </c>
      <c r="J1725" t="s">
        <v>106</v>
      </c>
      <c r="K1725" t="s">
        <v>67</v>
      </c>
      <c r="L1725">
        <v>0</v>
      </c>
      <c r="M1725" t="s">
        <v>116</v>
      </c>
      <c r="N1725" t="s">
        <v>315</v>
      </c>
      <c r="O1725">
        <v>-1.4</v>
      </c>
      <c r="P1725">
        <v>-1.23</v>
      </c>
      <c r="Q1725">
        <v>-1.08</v>
      </c>
      <c r="R1725" t="s">
        <v>72</v>
      </c>
      <c r="S1725">
        <v>6.3</v>
      </c>
      <c r="T1725" t="s">
        <v>65</v>
      </c>
      <c r="U1725" t="s">
        <v>1753</v>
      </c>
      <c r="V1725" t="s">
        <v>108</v>
      </c>
      <c r="W1725" t="s">
        <v>170</v>
      </c>
      <c r="X1725">
        <v>7.0000000000000007E-2</v>
      </c>
      <c r="Y1725">
        <v>0.19</v>
      </c>
      <c r="Z1725">
        <v>-0.95</v>
      </c>
      <c r="AA1725" t="s">
        <v>65</v>
      </c>
      <c r="AB1725" t="s">
        <v>316</v>
      </c>
      <c r="AC1725">
        <v>-1.23</v>
      </c>
      <c r="AD1725">
        <v>2021</v>
      </c>
      <c r="AE1725">
        <v>122.1</v>
      </c>
      <c r="AF1725">
        <v>244</v>
      </c>
      <c r="AG1725" t="s">
        <v>93</v>
      </c>
      <c r="AH1725" t="s">
        <v>66</v>
      </c>
      <c r="AI1725">
        <v>1536</v>
      </c>
      <c r="AJ1725">
        <v>0.14000000000000001</v>
      </c>
      <c r="AK1725" t="s">
        <v>109</v>
      </c>
      <c r="AL1725">
        <v>458193</v>
      </c>
      <c r="AM1725" t="s">
        <v>1754</v>
      </c>
      <c r="AN1725" t="s">
        <v>67</v>
      </c>
      <c r="AO1725" t="s">
        <v>123</v>
      </c>
      <c r="AP1725" t="s">
        <v>124</v>
      </c>
      <c r="AQ1725" t="s">
        <v>68</v>
      </c>
      <c r="AR1725" t="s">
        <v>93</v>
      </c>
      <c r="AS1725" t="s">
        <v>67</v>
      </c>
      <c r="AT1725" t="s">
        <v>146</v>
      </c>
      <c r="AU1725" t="s">
        <v>125</v>
      </c>
      <c r="AV1725" t="s">
        <v>67</v>
      </c>
      <c r="AW1725" t="s">
        <v>126</v>
      </c>
      <c r="AX1725" t="s">
        <v>290</v>
      </c>
      <c r="AY1725" t="s">
        <v>110</v>
      </c>
      <c r="AZ1725">
        <v>465</v>
      </c>
      <c r="BA1725" t="s">
        <v>67</v>
      </c>
      <c r="BB1725">
        <v>0</v>
      </c>
      <c r="BC1725">
        <v>0.15</v>
      </c>
      <c r="BD1725">
        <v>2.7</v>
      </c>
      <c r="BE1725">
        <v>2.7</v>
      </c>
      <c r="BF1725" t="s">
        <v>303</v>
      </c>
      <c r="BG1725" t="s">
        <v>99</v>
      </c>
      <c r="BH1725" t="s">
        <v>1352</v>
      </c>
      <c r="BI1725" t="s">
        <v>67</v>
      </c>
      <c r="BJ1725" t="s">
        <v>147</v>
      </c>
      <c r="BK1725" t="s">
        <v>67</v>
      </c>
      <c r="BL1725" t="s">
        <v>179</v>
      </c>
      <c r="BM1725">
        <v>23.199000000000002</v>
      </c>
      <c r="BN1725">
        <v>8.2799999999999994</v>
      </c>
      <c r="BO1725">
        <v>0.28000000000000003</v>
      </c>
      <c r="BP1725">
        <v>1</v>
      </c>
      <c r="BQ1725" t="s">
        <v>148</v>
      </c>
      <c r="BR1725" t="s">
        <v>1755</v>
      </c>
      <c r="BS1725" t="s">
        <v>133</v>
      </c>
      <c r="BT1725" t="s">
        <v>98</v>
      </c>
      <c r="BU1725">
        <v>-1.25</v>
      </c>
      <c r="BV1725">
        <v>-1</v>
      </c>
    </row>
    <row r="1726" spans="1:74" x14ac:dyDescent="0.25">
      <c r="A1726" t="s">
        <v>170</v>
      </c>
      <c r="B1726" t="s">
        <v>171</v>
      </c>
      <c r="C1726" t="s">
        <v>165</v>
      </c>
      <c r="D1726">
        <v>0.6</v>
      </c>
      <c r="E1726">
        <v>0.06</v>
      </c>
      <c r="F1726">
        <v>0.2</v>
      </c>
      <c r="G1726" t="s">
        <v>111</v>
      </c>
      <c r="H1726">
        <v>199</v>
      </c>
      <c r="I1726">
        <v>1.1299999999999999</v>
      </c>
      <c r="J1726" t="s">
        <v>106</v>
      </c>
      <c r="K1726" t="s">
        <v>67</v>
      </c>
      <c r="L1726">
        <v>0</v>
      </c>
      <c r="M1726" t="s">
        <v>116</v>
      </c>
      <c r="N1726" t="s">
        <v>107</v>
      </c>
      <c r="O1726">
        <v>-1.4</v>
      </c>
      <c r="P1726">
        <v>-1.19</v>
      </c>
      <c r="Q1726">
        <v>-1.0900000000000001</v>
      </c>
      <c r="R1726" t="s">
        <v>72</v>
      </c>
      <c r="S1726">
        <v>6.3</v>
      </c>
      <c r="T1726" t="s">
        <v>65</v>
      </c>
      <c r="U1726" t="s">
        <v>1753</v>
      </c>
      <c r="V1726" t="s">
        <v>108</v>
      </c>
      <c r="W1726" t="s">
        <v>170</v>
      </c>
      <c r="X1726">
        <v>7.0000000000000007E-2</v>
      </c>
      <c r="Y1726">
        <v>0.21</v>
      </c>
      <c r="Z1726">
        <v>-0.97</v>
      </c>
      <c r="AA1726" t="s">
        <v>65</v>
      </c>
      <c r="AB1726" t="s">
        <v>92</v>
      </c>
      <c r="AC1726">
        <v>-1.19</v>
      </c>
      <c r="AD1726">
        <v>2021</v>
      </c>
      <c r="AE1726">
        <v>56.8</v>
      </c>
      <c r="AF1726">
        <v>114</v>
      </c>
      <c r="AG1726" t="s">
        <v>93</v>
      </c>
      <c r="AH1726" t="s">
        <v>66</v>
      </c>
      <c r="AI1726">
        <v>1536</v>
      </c>
      <c r="AJ1726">
        <v>0.12</v>
      </c>
      <c r="AK1726" t="s">
        <v>109</v>
      </c>
      <c r="AL1726">
        <v>459871</v>
      </c>
      <c r="AM1726" t="s">
        <v>1754</v>
      </c>
      <c r="AN1726" t="s">
        <v>67</v>
      </c>
      <c r="AO1726" t="s">
        <v>123</v>
      </c>
      <c r="AP1726" t="s">
        <v>124</v>
      </c>
      <c r="AQ1726" t="s">
        <v>68</v>
      </c>
      <c r="AR1726" t="s">
        <v>93</v>
      </c>
      <c r="AS1726" t="s">
        <v>67</v>
      </c>
      <c r="AT1726" t="s">
        <v>146</v>
      </c>
      <c r="AU1726" t="s">
        <v>125</v>
      </c>
      <c r="AV1726" t="s">
        <v>67</v>
      </c>
      <c r="AW1726" t="s">
        <v>126</v>
      </c>
      <c r="AX1726" t="s">
        <v>290</v>
      </c>
      <c r="AY1726" t="s">
        <v>110</v>
      </c>
      <c r="AZ1726">
        <v>368</v>
      </c>
      <c r="BA1726" t="s">
        <v>67</v>
      </c>
      <c r="BB1726">
        <v>0</v>
      </c>
      <c r="BC1726">
        <v>0.1</v>
      </c>
      <c r="BD1726">
        <v>2.7</v>
      </c>
      <c r="BE1726">
        <v>2.7</v>
      </c>
      <c r="BF1726" t="s">
        <v>70</v>
      </c>
      <c r="BG1726" t="s">
        <v>99</v>
      </c>
      <c r="BH1726" t="s">
        <v>1352</v>
      </c>
      <c r="BI1726" t="s">
        <v>67</v>
      </c>
      <c r="BJ1726" t="s">
        <v>147</v>
      </c>
      <c r="BK1726" t="s">
        <v>67</v>
      </c>
      <c r="BL1726" t="s">
        <v>97</v>
      </c>
      <c r="BM1726">
        <v>11.928000000000001</v>
      </c>
      <c r="BN1726">
        <v>3.85</v>
      </c>
      <c r="BO1726">
        <v>0.22</v>
      </c>
      <c r="BP1726">
        <v>1</v>
      </c>
      <c r="BQ1726" t="s">
        <v>148</v>
      </c>
      <c r="BR1726" t="s">
        <v>1069</v>
      </c>
      <c r="BS1726" t="s">
        <v>133</v>
      </c>
      <c r="BT1726" t="s">
        <v>98</v>
      </c>
      <c r="BU1726">
        <v>-1.25</v>
      </c>
      <c r="BV1726">
        <v>-1</v>
      </c>
    </row>
    <row r="1727" spans="1:74" x14ac:dyDescent="0.25">
      <c r="A1727" t="s">
        <v>170</v>
      </c>
      <c r="B1727" t="s">
        <v>171</v>
      </c>
      <c r="C1727" t="s">
        <v>165</v>
      </c>
      <c r="D1727">
        <v>0.5</v>
      </c>
      <c r="E1727">
        <v>0.11</v>
      </c>
      <c r="F1727" t="s">
        <v>67</v>
      </c>
      <c r="G1727" t="s">
        <v>111</v>
      </c>
      <c r="H1727">
        <v>199</v>
      </c>
      <c r="I1727">
        <v>1.1299999999999999</v>
      </c>
      <c r="J1727" t="s">
        <v>106</v>
      </c>
      <c r="K1727" t="s">
        <v>67</v>
      </c>
      <c r="L1727">
        <v>0</v>
      </c>
      <c r="M1727" t="s">
        <v>116</v>
      </c>
      <c r="N1727" t="s">
        <v>107</v>
      </c>
      <c r="O1727">
        <v>-1.4</v>
      </c>
      <c r="P1727">
        <v>-1.33</v>
      </c>
      <c r="Q1727">
        <v>-1.1100000000000001</v>
      </c>
      <c r="R1727" t="s">
        <v>72</v>
      </c>
      <c r="S1727">
        <v>6.3</v>
      </c>
      <c r="T1727" t="s">
        <v>65</v>
      </c>
      <c r="U1727" t="s">
        <v>1753</v>
      </c>
      <c r="V1727" t="s">
        <v>108</v>
      </c>
      <c r="W1727" t="s">
        <v>170</v>
      </c>
      <c r="X1727">
        <v>0.12</v>
      </c>
      <c r="Y1727" t="s">
        <v>67</v>
      </c>
      <c r="Z1727">
        <v>-0.97</v>
      </c>
      <c r="AA1727" t="s">
        <v>65</v>
      </c>
      <c r="AB1727" t="s">
        <v>92</v>
      </c>
      <c r="AC1727">
        <v>-1.33</v>
      </c>
      <c r="AD1727">
        <v>2021</v>
      </c>
      <c r="AE1727">
        <v>53.9</v>
      </c>
      <c r="AF1727">
        <v>108</v>
      </c>
      <c r="AG1727" t="s">
        <v>93</v>
      </c>
      <c r="AH1727" t="s">
        <v>66</v>
      </c>
      <c r="AI1727">
        <v>1536</v>
      </c>
      <c r="AJ1727">
        <v>0.21</v>
      </c>
      <c r="AK1727" t="s">
        <v>109</v>
      </c>
      <c r="AL1727">
        <v>459872</v>
      </c>
      <c r="AM1727" t="s">
        <v>1754</v>
      </c>
      <c r="AN1727" t="s">
        <v>67</v>
      </c>
      <c r="AO1727" t="s">
        <v>123</v>
      </c>
      <c r="AP1727" t="s">
        <v>124</v>
      </c>
      <c r="AQ1727" t="s">
        <v>68</v>
      </c>
      <c r="AR1727" t="s">
        <v>93</v>
      </c>
      <c r="AS1727" t="s">
        <v>67</v>
      </c>
      <c r="AT1727" t="s">
        <v>146</v>
      </c>
      <c r="AU1727" t="s">
        <v>125</v>
      </c>
      <c r="AV1727" t="s">
        <v>67</v>
      </c>
      <c r="AW1727" t="s">
        <v>126</v>
      </c>
      <c r="AX1727" t="s">
        <v>290</v>
      </c>
      <c r="AY1727" t="s">
        <v>110</v>
      </c>
      <c r="AZ1727">
        <v>464</v>
      </c>
      <c r="BA1727" t="s">
        <v>67</v>
      </c>
      <c r="BB1727">
        <v>0</v>
      </c>
      <c r="BC1727">
        <v>0.22</v>
      </c>
      <c r="BD1727">
        <v>2.7</v>
      </c>
      <c r="BE1727">
        <v>2.7</v>
      </c>
      <c r="BF1727" t="s">
        <v>70</v>
      </c>
      <c r="BG1727" t="s">
        <v>99</v>
      </c>
      <c r="BH1727" t="s">
        <v>1352</v>
      </c>
      <c r="BI1727" t="s">
        <v>67</v>
      </c>
      <c r="BJ1727" t="s">
        <v>147</v>
      </c>
      <c r="BK1727" t="s">
        <v>67</v>
      </c>
      <c r="BL1727" t="s">
        <v>97</v>
      </c>
      <c r="BM1727" t="s">
        <v>67</v>
      </c>
      <c r="BN1727">
        <v>6.7</v>
      </c>
      <c r="BO1727">
        <v>0.08</v>
      </c>
      <c r="BP1727">
        <v>1</v>
      </c>
      <c r="BQ1727" t="s">
        <v>148</v>
      </c>
      <c r="BR1727" t="s">
        <v>247</v>
      </c>
      <c r="BS1727" t="s">
        <v>133</v>
      </c>
      <c r="BT1727" t="s">
        <v>98</v>
      </c>
      <c r="BU1727">
        <v>-1.25</v>
      </c>
      <c r="BV1727">
        <v>-1</v>
      </c>
    </row>
    <row r="1728" spans="1:74" x14ac:dyDescent="0.25">
      <c r="A1728" t="s">
        <v>140</v>
      </c>
      <c r="B1728" t="s">
        <v>103</v>
      </c>
      <c r="C1728" t="s">
        <v>141</v>
      </c>
      <c r="D1728">
        <v>2.7</v>
      </c>
      <c r="E1728">
        <v>0.27</v>
      </c>
      <c r="F1728" t="s">
        <v>67</v>
      </c>
      <c r="G1728" t="s">
        <v>73</v>
      </c>
      <c r="H1728">
        <v>199</v>
      </c>
      <c r="I1728">
        <v>1.1299999999999999</v>
      </c>
      <c r="J1728" t="s">
        <v>106</v>
      </c>
      <c r="K1728" t="s">
        <v>67</v>
      </c>
      <c r="L1728">
        <v>0</v>
      </c>
      <c r="M1728" t="s">
        <v>116</v>
      </c>
      <c r="N1728" t="s">
        <v>315</v>
      </c>
      <c r="O1728">
        <v>-1.3</v>
      </c>
      <c r="P1728">
        <v>-1.45</v>
      </c>
      <c r="Q1728">
        <v>-1.21</v>
      </c>
      <c r="R1728" t="s">
        <v>142</v>
      </c>
      <c r="S1728">
        <v>6.3</v>
      </c>
      <c r="T1728" t="s">
        <v>65</v>
      </c>
      <c r="U1728" t="s">
        <v>1756</v>
      </c>
      <c r="V1728" t="s">
        <v>108</v>
      </c>
      <c r="W1728" t="s">
        <v>140</v>
      </c>
      <c r="X1728">
        <v>0.31</v>
      </c>
      <c r="Y1728" t="s">
        <v>67</v>
      </c>
      <c r="Z1728">
        <v>-0.81</v>
      </c>
      <c r="AA1728" t="s">
        <v>65</v>
      </c>
      <c r="AB1728" t="s">
        <v>316</v>
      </c>
      <c r="AC1728">
        <v>-1.45</v>
      </c>
      <c r="AD1728">
        <v>2021</v>
      </c>
      <c r="AE1728">
        <v>127.6</v>
      </c>
      <c r="AF1728">
        <v>255</v>
      </c>
      <c r="AG1728" t="s">
        <v>93</v>
      </c>
      <c r="AH1728" t="s">
        <v>66</v>
      </c>
      <c r="AI1728">
        <v>1536</v>
      </c>
      <c r="AJ1728">
        <v>0.86</v>
      </c>
      <c r="AK1728" t="s">
        <v>109</v>
      </c>
      <c r="AL1728">
        <v>458194</v>
      </c>
      <c r="AM1728" t="s">
        <v>828</v>
      </c>
      <c r="AN1728" t="s">
        <v>67</v>
      </c>
      <c r="AO1728" t="s">
        <v>123</v>
      </c>
      <c r="AP1728" t="s">
        <v>124</v>
      </c>
      <c r="AQ1728" t="s">
        <v>68</v>
      </c>
      <c r="AR1728" t="s">
        <v>93</v>
      </c>
      <c r="AS1728" t="s">
        <v>67</v>
      </c>
      <c r="AT1728" t="s">
        <v>146</v>
      </c>
      <c r="AU1728" t="s">
        <v>125</v>
      </c>
      <c r="AV1728" t="s">
        <v>67</v>
      </c>
      <c r="AW1728" t="s">
        <v>126</v>
      </c>
      <c r="AX1728" t="s">
        <v>307</v>
      </c>
      <c r="AY1728" t="s">
        <v>110</v>
      </c>
      <c r="AZ1728">
        <v>170</v>
      </c>
      <c r="BA1728" t="s">
        <v>67</v>
      </c>
      <c r="BB1728">
        <v>0</v>
      </c>
      <c r="BC1728">
        <v>0.24</v>
      </c>
      <c r="BD1728">
        <v>2.1</v>
      </c>
      <c r="BE1728">
        <v>2.1</v>
      </c>
      <c r="BF1728" t="s">
        <v>303</v>
      </c>
      <c r="BG1728" t="s">
        <v>99</v>
      </c>
      <c r="BH1728" t="s">
        <v>1352</v>
      </c>
      <c r="BI1728" t="s">
        <v>67</v>
      </c>
      <c r="BJ1728" t="s">
        <v>147</v>
      </c>
      <c r="BK1728" t="s">
        <v>67</v>
      </c>
      <c r="BL1728" t="s">
        <v>179</v>
      </c>
      <c r="BM1728" t="s">
        <v>67</v>
      </c>
      <c r="BN1728">
        <v>38.92</v>
      </c>
      <c r="BO1728">
        <v>0.35</v>
      </c>
      <c r="BP1728">
        <v>2.1</v>
      </c>
      <c r="BQ1728" t="s">
        <v>131</v>
      </c>
      <c r="BR1728" t="s">
        <v>1380</v>
      </c>
      <c r="BS1728" t="s">
        <v>133</v>
      </c>
      <c r="BT1728" t="s">
        <v>98</v>
      </c>
      <c r="BU1728">
        <v>-1.1000000000000001</v>
      </c>
      <c r="BV1728" t="s">
        <v>67</v>
      </c>
    </row>
    <row r="1729" spans="1:74" x14ac:dyDescent="0.25">
      <c r="A1729" t="s">
        <v>140</v>
      </c>
      <c r="B1729" t="s">
        <v>103</v>
      </c>
      <c r="C1729" t="s">
        <v>141</v>
      </c>
      <c r="D1729">
        <v>3.5</v>
      </c>
      <c r="E1729">
        <v>0.33</v>
      </c>
      <c r="F1729" t="s">
        <v>67</v>
      </c>
      <c r="G1729" t="s">
        <v>88</v>
      </c>
      <c r="H1729">
        <v>199</v>
      </c>
      <c r="I1729">
        <v>1.1299999999999999</v>
      </c>
      <c r="J1729" t="s">
        <v>106</v>
      </c>
      <c r="K1729" t="s">
        <v>67</v>
      </c>
      <c r="L1729">
        <v>0</v>
      </c>
      <c r="M1729" t="s">
        <v>116</v>
      </c>
      <c r="N1729" t="s">
        <v>107</v>
      </c>
      <c r="O1729">
        <v>-1.3</v>
      </c>
      <c r="P1729">
        <v>-1.55</v>
      </c>
      <c r="Q1729">
        <v>-1.26</v>
      </c>
      <c r="R1729" t="s">
        <v>142</v>
      </c>
      <c r="S1729">
        <v>6.3</v>
      </c>
      <c r="T1729" t="s">
        <v>65</v>
      </c>
      <c r="U1729" t="s">
        <v>1756</v>
      </c>
      <c r="V1729" t="s">
        <v>108</v>
      </c>
      <c r="W1729" t="s">
        <v>140</v>
      </c>
      <c r="X1729">
        <v>0.37</v>
      </c>
      <c r="Y1729" t="s">
        <v>67</v>
      </c>
      <c r="Z1729">
        <v>-0.81</v>
      </c>
      <c r="AA1729" t="s">
        <v>65</v>
      </c>
      <c r="AB1729" t="s">
        <v>92</v>
      </c>
      <c r="AC1729">
        <v>-1.55</v>
      </c>
      <c r="AD1729">
        <v>2021</v>
      </c>
      <c r="AE1729">
        <v>166.7</v>
      </c>
      <c r="AF1729">
        <v>333</v>
      </c>
      <c r="AG1729" t="s">
        <v>93</v>
      </c>
      <c r="AH1729" t="s">
        <v>66</v>
      </c>
      <c r="AI1729">
        <v>1536</v>
      </c>
      <c r="AJ1729">
        <v>0.95</v>
      </c>
      <c r="AK1729" t="s">
        <v>109</v>
      </c>
      <c r="AL1729">
        <v>458195</v>
      </c>
      <c r="AM1729" t="s">
        <v>828</v>
      </c>
      <c r="AN1729" t="s">
        <v>67</v>
      </c>
      <c r="AO1729" t="s">
        <v>123</v>
      </c>
      <c r="AP1729" t="s">
        <v>124</v>
      </c>
      <c r="AQ1729" t="s">
        <v>68</v>
      </c>
      <c r="AR1729" t="s">
        <v>93</v>
      </c>
      <c r="AS1729" t="s">
        <v>67</v>
      </c>
      <c r="AT1729" t="s">
        <v>146</v>
      </c>
      <c r="AU1729" t="s">
        <v>125</v>
      </c>
      <c r="AV1729" t="s">
        <v>67</v>
      </c>
      <c r="AW1729" t="s">
        <v>126</v>
      </c>
      <c r="AX1729" t="s">
        <v>432</v>
      </c>
      <c r="AY1729" t="s">
        <v>110</v>
      </c>
      <c r="AZ1729">
        <v>171</v>
      </c>
      <c r="BA1729" t="s">
        <v>67</v>
      </c>
      <c r="BB1729">
        <v>0</v>
      </c>
      <c r="BC1729">
        <v>0.28999999999999998</v>
      </c>
      <c r="BD1729">
        <v>2.1</v>
      </c>
      <c r="BE1729">
        <v>2.1</v>
      </c>
      <c r="BF1729" t="s">
        <v>70</v>
      </c>
      <c r="BG1729" t="s">
        <v>178</v>
      </c>
      <c r="BH1729" t="s">
        <v>1352</v>
      </c>
      <c r="BI1729" t="s">
        <v>67</v>
      </c>
      <c r="BJ1729" t="s">
        <v>147</v>
      </c>
      <c r="BK1729" t="s">
        <v>67</v>
      </c>
      <c r="BL1729" t="s">
        <v>97</v>
      </c>
      <c r="BM1729" t="s">
        <v>67</v>
      </c>
      <c r="BN1729">
        <v>62.15</v>
      </c>
      <c r="BO1729">
        <v>0.45</v>
      </c>
      <c r="BP1729">
        <v>2.1</v>
      </c>
      <c r="BQ1729" t="s">
        <v>131</v>
      </c>
      <c r="BR1729" t="s">
        <v>1055</v>
      </c>
      <c r="BS1729" t="s">
        <v>133</v>
      </c>
      <c r="BT1729" t="s">
        <v>98</v>
      </c>
      <c r="BU1729">
        <v>-1.1000000000000001</v>
      </c>
      <c r="BV1729" t="s">
        <v>67</v>
      </c>
    </row>
    <row r="1730" spans="1:74" x14ac:dyDescent="0.25">
      <c r="A1730" t="s">
        <v>140</v>
      </c>
      <c r="B1730" t="s">
        <v>103</v>
      </c>
      <c r="C1730" t="s">
        <v>141</v>
      </c>
      <c r="D1730">
        <v>1.5</v>
      </c>
      <c r="E1730">
        <v>0.27</v>
      </c>
      <c r="F1730" t="s">
        <v>67</v>
      </c>
      <c r="G1730" t="s">
        <v>88</v>
      </c>
      <c r="H1730">
        <v>199</v>
      </c>
      <c r="I1730">
        <v>1.1299999999999999</v>
      </c>
      <c r="J1730" t="s">
        <v>106</v>
      </c>
      <c r="K1730" t="s">
        <v>67</v>
      </c>
      <c r="L1730">
        <v>0</v>
      </c>
      <c r="M1730" t="s">
        <v>116</v>
      </c>
      <c r="N1730" t="s">
        <v>107</v>
      </c>
      <c r="O1730">
        <v>-1.3</v>
      </c>
      <c r="P1730">
        <v>-1.45</v>
      </c>
      <c r="Q1730">
        <v>-1.21</v>
      </c>
      <c r="R1730" t="s">
        <v>142</v>
      </c>
      <c r="S1730">
        <v>6.3</v>
      </c>
      <c r="T1730" t="s">
        <v>65</v>
      </c>
      <c r="U1730" t="s">
        <v>1756</v>
      </c>
      <c r="V1730" t="s">
        <v>108</v>
      </c>
      <c r="W1730" t="s">
        <v>140</v>
      </c>
      <c r="X1730">
        <v>0.31</v>
      </c>
      <c r="Y1730" t="s">
        <v>67</v>
      </c>
      <c r="Z1730">
        <v>-0.81</v>
      </c>
      <c r="AA1730" t="s">
        <v>65</v>
      </c>
      <c r="AB1730" t="s">
        <v>92</v>
      </c>
      <c r="AC1730">
        <v>-1.45</v>
      </c>
      <c r="AD1730">
        <v>2021</v>
      </c>
      <c r="AE1730">
        <v>73.7</v>
      </c>
      <c r="AF1730">
        <v>147</v>
      </c>
      <c r="AG1730" t="s">
        <v>93</v>
      </c>
      <c r="AH1730" t="s">
        <v>66</v>
      </c>
      <c r="AI1730">
        <v>1536</v>
      </c>
      <c r="AJ1730">
        <v>0.86</v>
      </c>
      <c r="AK1730" t="s">
        <v>109</v>
      </c>
      <c r="AL1730">
        <v>460161</v>
      </c>
      <c r="AM1730" t="s">
        <v>828</v>
      </c>
      <c r="AN1730" t="s">
        <v>67</v>
      </c>
      <c r="AO1730" t="s">
        <v>123</v>
      </c>
      <c r="AP1730" t="s">
        <v>124</v>
      </c>
      <c r="AQ1730" t="s">
        <v>68</v>
      </c>
      <c r="AR1730" t="s">
        <v>93</v>
      </c>
      <c r="AS1730" t="s">
        <v>67</v>
      </c>
      <c r="AT1730" t="s">
        <v>146</v>
      </c>
      <c r="AU1730" t="s">
        <v>125</v>
      </c>
      <c r="AV1730" t="s">
        <v>67</v>
      </c>
      <c r="AW1730" t="s">
        <v>126</v>
      </c>
      <c r="AX1730" t="s">
        <v>307</v>
      </c>
      <c r="AY1730" t="s">
        <v>110</v>
      </c>
      <c r="AZ1730">
        <v>170</v>
      </c>
      <c r="BA1730" t="s">
        <v>67</v>
      </c>
      <c r="BB1730">
        <v>0</v>
      </c>
      <c r="BC1730">
        <v>0.24</v>
      </c>
      <c r="BD1730">
        <v>2.1</v>
      </c>
      <c r="BE1730">
        <v>2.1</v>
      </c>
      <c r="BF1730" t="s">
        <v>70</v>
      </c>
      <c r="BG1730" t="s">
        <v>178</v>
      </c>
      <c r="BH1730" t="s">
        <v>1352</v>
      </c>
      <c r="BI1730" t="s">
        <v>67</v>
      </c>
      <c r="BJ1730" t="s">
        <v>147</v>
      </c>
      <c r="BK1730" t="s">
        <v>67</v>
      </c>
      <c r="BL1730" t="s">
        <v>97</v>
      </c>
      <c r="BM1730" t="s">
        <v>67</v>
      </c>
      <c r="BN1730">
        <v>22.47</v>
      </c>
      <c r="BO1730">
        <v>0.35</v>
      </c>
      <c r="BP1730">
        <v>2.1</v>
      </c>
      <c r="BQ1730" t="s">
        <v>131</v>
      </c>
      <c r="BR1730" t="s">
        <v>1055</v>
      </c>
      <c r="BS1730" t="s">
        <v>133</v>
      </c>
      <c r="BT1730" t="s">
        <v>98</v>
      </c>
      <c r="BU1730">
        <v>-1.1000000000000001</v>
      </c>
      <c r="BV1730" t="s">
        <v>67</v>
      </c>
    </row>
    <row r="1731" spans="1:74" x14ac:dyDescent="0.25">
      <c r="A1731" t="s">
        <v>140</v>
      </c>
      <c r="B1731" t="s">
        <v>103</v>
      </c>
      <c r="C1731" t="s">
        <v>141</v>
      </c>
      <c r="D1731">
        <v>2.9</v>
      </c>
      <c r="E1731">
        <v>0.26</v>
      </c>
      <c r="F1731" t="s">
        <v>67</v>
      </c>
      <c r="G1731" t="s">
        <v>88</v>
      </c>
      <c r="H1731">
        <v>199</v>
      </c>
      <c r="I1731">
        <v>1.1299999999999999</v>
      </c>
      <c r="J1731" t="s">
        <v>106</v>
      </c>
      <c r="K1731" t="s">
        <v>67</v>
      </c>
      <c r="L1731">
        <v>0</v>
      </c>
      <c r="M1731" t="s">
        <v>116</v>
      </c>
      <c r="N1731" t="s">
        <v>107</v>
      </c>
      <c r="O1731">
        <v>-1.4</v>
      </c>
      <c r="P1731">
        <v>-1.65</v>
      </c>
      <c r="Q1731">
        <v>-1.33</v>
      </c>
      <c r="R1731" t="s">
        <v>142</v>
      </c>
      <c r="S1731">
        <v>5.5</v>
      </c>
      <c r="T1731" t="s">
        <v>65</v>
      </c>
      <c r="U1731" t="s">
        <v>1757</v>
      </c>
      <c r="V1731" t="s">
        <v>108</v>
      </c>
      <c r="W1731" t="s">
        <v>140</v>
      </c>
      <c r="X1731">
        <v>0.28999999999999998</v>
      </c>
      <c r="Y1731" t="s">
        <v>67</v>
      </c>
      <c r="Z1731">
        <v>-0.99</v>
      </c>
      <c r="AA1731" t="s">
        <v>65</v>
      </c>
      <c r="AB1731" t="s">
        <v>92</v>
      </c>
      <c r="AC1731">
        <v>-1.65</v>
      </c>
      <c r="AD1731">
        <v>2021</v>
      </c>
      <c r="AE1731">
        <v>159.69999999999999</v>
      </c>
      <c r="AF1731">
        <v>319</v>
      </c>
      <c r="AG1731" t="s">
        <v>93</v>
      </c>
      <c r="AH1731" t="s">
        <v>66</v>
      </c>
      <c r="AI1731">
        <v>1536</v>
      </c>
      <c r="AJ1731">
        <v>0.74</v>
      </c>
      <c r="AK1731" t="s">
        <v>109</v>
      </c>
      <c r="AL1731">
        <v>458197</v>
      </c>
      <c r="AM1731" t="s">
        <v>1758</v>
      </c>
      <c r="AN1731" t="s">
        <v>67</v>
      </c>
      <c r="AO1731" t="s">
        <v>123</v>
      </c>
      <c r="AP1731" t="s">
        <v>124</v>
      </c>
      <c r="AQ1731" t="s">
        <v>68</v>
      </c>
      <c r="AR1731" t="s">
        <v>93</v>
      </c>
      <c r="AS1731" t="s">
        <v>67</v>
      </c>
      <c r="AT1731" t="s">
        <v>146</v>
      </c>
      <c r="AU1731" t="s">
        <v>125</v>
      </c>
      <c r="AV1731" t="s">
        <v>67</v>
      </c>
      <c r="AW1731" t="s">
        <v>126</v>
      </c>
      <c r="AX1731" t="s">
        <v>198</v>
      </c>
      <c r="AY1731" t="s">
        <v>110</v>
      </c>
      <c r="AZ1731">
        <v>909</v>
      </c>
      <c r="BA1731" t="s">
        <v>67</v>
      </c>
      <c r="BB1731">
        <v>0</v>
      </c>
      <c r="BC1731">
        <v>0.32</v>
      </c>
      <c r="BD1731">
        <v>1.9</v>
      </c>
      <c r="BE1731">
        <v>1.9</v>
      </c>
      <c r="BF1731" t="s">
        <v>128</v>
      </c>
      <c r="BG1731" t="s">
        <v>128</v>
      </c>
      <c r="BH1731" t="s">
        <v>1352</v>
      </c>
      <c r="BI1731" t="s">
        <v>67</v>
      </c>
      <c r="BJ1731" t="s">
        <v>147</v>
      </c>
      <c r="BK1731" t="s">
        <v>67</v>
      </c>
      <c r="BL1731" t="s">
        <v>130</v>
      </c>
      <c r="BM1731" t="s">
        <v>67</v>
      </c>
      <c r="BN1731">
        <v>46.92</v>
      </c>
      <c r="BO1731">
        <v>0.4</v>
      </c>
      <c r="BP1731">
        <v>1.8</v>
      </c>
      <c r="BQ1731" t="s">
        <v>148</v>
      </c>
      <c r="BR1731" t="s">
        <v>1715</v>
      </c>
      <c r="BS1731" t="s">
        <v>133</v>
      </c>
      <c r="BT1731" t="s">
        <v>98</v>
      </c>
      <c r="BU1731">
        <v>-1.25</v>
      </c>
      <c r="BV1731">
        <v>-1</v>
      </c>
    </row>
    <row r="1732" spans="1:74" x14ac:dyDescent="0.25">
      <c r="A1732" t="s">
        <v>140</v>
      </c>
      <c r="B1732" t="s">
        <v>103</v>
      </c>
      <c r="C1732" t="s">
        <v>141</v>
      </c>
      <c r="D1732">
        <v>3.1</v>
      </c>
      <c r="E1732">
        <v>0.22</v>
      </c>
      <c r="F1732" t="s">
        <v>67</v>
      </c>
      <c r="G1732" t="s">
        <v>88</v>
      </c>
      <c r="H1732">
        <v>199</v>
      </c>
      <c r="I1732">
        <v>1.1299999999999999</v>
      </c>
      <c r="J1732" t="s">
        <v>106</v>
      </c>
      <c r="K1732" t="s">
        <v>67</v>
      </c>
      <c r="L1732">
        <v>0</v>
      </c>
      <c r="M1732" t="s">
        <v>116</v>
      </c>
      <c r="N1732" t="s">
        <v>107</v>
      </c>
      <c r="O1732">
        <v>-1.4</v>
      </c>
      <c r="P1732">
        <v>-1.57</v>
      </c>
      <c r="Q1732">
        <v>-1.29</v>
      </c>
      <c r="R1732" t="s">
        <v>142</v>
      </c>
      <c r="S1732">
        <v>5.4</v>
      </c>
      <c r="T1732" t="s">
        <v>65</v>
      </c>
      <c r="U1732" t="s">
        <v>1757</v>
      </c>
      <c r="V1732" t="s">
        <v>108</v>
      </c>
      <c r="W1732" t="s">
        <v>140</v>
      </c>
      <c r="X1732">
        <v>0.25</v>
      </c>
      <c r="Y1732" t="s">
        <v>67</v>
      </c>
      <c r="Z1732">
        <v>-0.91</v>
      </c>
      <c r="AA1732" t="s">
        <v>65</v>
      </c>
      <c r="AB1732" t="s">
        <v>92</v>
      </c>
      <c r="AC1732">
        <v>-1.57</v>
      </c>
      <c r="AD1732">
        <v>2021</v>
      </c>
      <c r="AE1732">
        <v>182.2</v>
      </c>
      <c r="AF1732">
        <v>364</v>
      </c>
      <c r="AG1732" t="s">
        <v>93</v>
      </c>
      <c r="AH1732" t="s">
        <v>66</v>
      </c>
      <c r="AI1732">
        <v>1536</v>
      </c>
      <c r="AJ1732">
        <v>0.74</v>
      </c>
      <c r="AK1732" t="s">
        <v>109</v>
      </c>
      <c r="AL1732">
        <v>458198</v>
      </c>
      <c r="AM1732" t="s">
        <v>1758</v>
      </c>
      <c r="AN1732" t="s">
        <v>67</v>
      </c>
      <c r="AO1732" t="s">
        <v>123</v>
      </c>
      <c r="AP1732" t="s">
        <v>124</v>
      </c>
      <c r="AQ1732" t="s">
        <v>68</v>
      </c>
      <c r="AR1732" t="s">
        <v>93</v>
      </c>
      <c r="AS1732" t="s">
        <v>67</v>
      </c>
      <c r="AT1732" t="s">
        <v>146</v>
      </c>
      <c r="AU1732" t="s">
        <v>125</v>
      </c>
      <c r="AV1732" t="s">
        <v>67</v>
      </c>
      <c r="AW1732" t="s">
        <v>126</v>
      </c>
      <c r="AX1732" t="s">
        <v>198</v>
      </c>
      <c r="AY1732" t="s">
        <v>110</v>
      </c>
      <c r="AZ1732">
        <v>910</v>
      </c>
      <c r="BA1732" t="s">
        <v>67</v>
      </c>
      <c r="BB1732">
        <v>0</v>
      </c>
      <c r="BC1732">
        <v>0.28000000000000003</v>
      </c>
      <c r="BD1732">
        <v>1.9</v>
      </c>
      <c r="BE1732">
        <v>1.9</v>
      </c>
      <c r="BF1732" t="s">
        <v>128</v>
      </c>
      <c r="BG1732" t="s">
        <v>128</v>
      </c>
      <c r="BH1732" t="s">
        <v>1352</v>
      </c>
      <c r="BI1732" t="s">
        <v>67</v>
      </c>
      <c r="BJ1732" t="s">
        <v>147</v>
      </c>
      <c r="BK1732" t="s">
        <v>67</v>
      </c>
      <c r="BL1732" t="s">
        <v>130</v>
      </c>
      <c r="BM1732" t="s">
        <v>67</v>
      </c>
      <c r="BN1732">
        <v>45.31</v>
      </c>
      <c r="BO1732">
        <v>0.32</v>
      </c>
      <c r="BP1732">
        <v>1.7</v>
      </c>
      <c r="BQ1732" t="s">
        <v>148</v>
      </c>
      <c r="BR1732" t="s">
        <v>1715</v>
      </c>
      <c r="BS1732" t="s">
        <v>133</v>
      </c>
      <c r="BT1732" t="s">
        <v>98</v>
      </c>
      <c r="BU1732">
        <v>-1.25</v>
      </c>
      <c r="BV1732">
        <v>-1</v>
      </c>
    </row>
    <row r="1733" spans="1:74" x14ac:dyDescent="0.25">
      <c r="A1733" t="s">
        <v>140</v>
      </c>
      <c r="B1733" t="s">
        <v>103</v>
      </c>
      <c r="C1733" t="s">
        <v>141</v>
      </c>
      <c r="D1733">
        <v>9.9</v>
      </c>
      <c r="E1733">
        <v>1.92</v>
      </c>
      <c r="F1733" t="s">
        <v>67</v>
      </c>
      <c r="G1733" t="s">
        <v>73</v>
      </c>
      <c r="H1733">
        <v>199</v>
      </c>
      <c r="I1733">
        <v>1.1299999999999999</v>
      </c>
      <c r="J1733" t="s">
        <v>112</v>
      </c>
      <c r="K1733" t="s">
        <v>67</v>
      </c>
      <c r="L1733">
        <v>0</v>
      </c>
      <c r="M1733" t="s">
        <v>116</v>
      </c>
      <c r="N1733" t="s">
        <v>348</v>
      </c>
      <c r="O1733">
        <v>-1.55</v>
      </c>
      <c r="P1733">
        <v>-1.78</v>
      </c>
      <c r="Q1733">
        <v>-1.58</v>
      </c>
      <c r="R1733" t="s">
        <v>142</v>
      </c>
      <c r="S1733">
        <v>16.899999999999999</v>
      </c>
      <c r="T1733" t="s">
        <v>65</v>
      </c>
      <c r="U1733" t="s">
        <v>1759</v>
      </c>
      <c r="V1733" t="s">
        <v>91</v>
      </c>
      <c r="W1733" t="s">
        <v>140</v>
      </c>
      <c r="X1733">
        <v>2.17</v>
      </c>
      <c r="Y1733" t="s">
        <v>67</v>
      </c>
      <c r="Z1733">
        <v>-0.98</v>
      </c>
      <c r="AA1733" t="s">
        <v>65</v>
      </c>
      <c r="AB1733" t="s">
        <v>100</v>
      </c>
      <c r="AC1733">
        <v>-1.78</v>
      </c>
      <c r="AD1733">
        <v>2021</v>
      </c>
      <c r="AE1733">
        <v>74.2</v>
      </c>
      <c r="AF1733">
        <v>148</v>
      </c>
      <c r="AG1733" t="s">
        <v>93</v>
      </c>
      <c r="AH1733" t="s">
        <v>66</v>
      </c>
      <c r="AI1733">
        <v>1536</v>
      </c>
      <c r="AJ1733">
        <v>8.68</v>
      </c>
      <c r="AK1733" t="s">
        <v>94</v>
      </c>
      <c r="AL1733">
        <v>458199</v>
      </c>
      <c r="AM1733" t="s">
        <v>1760</v>
      </c>
      <c r="AN1733" t="s">
        <v>67</v>
      </c>
      <c r="AO1733" t="s">
        <v>123</v>
      </c>
      <c r="AP1733" t="s">
        <v>124</v>
      </c>
      <c r="AQ1733" t="s">
        <v>68</v>
      </c>
      <c r="AR1733" t="s">
        <v>93</v>
      </c>
      <c r="AS1733" t="s">
        <v>67</v>
      </c>
      <c r="AT1733" t="s">
        <v>146</v>
      </c>
      <c r="AU1733" t="s">
        <v>125</v>
      </c>
      <c r="AV1733" t="s">
        <v>67</v>
      </c>
      <c r="AW1733" t="s">
        <v>126</v>
      </c>
      <c r="AX1733" t="s">
        <v>267</v>
      </c>
      <c r="AY1733" t="s">
        <v>95</v>
      </c>
      <c r="AZ1733">
        <v>525</v>
      </c>
      <c r="BA1733" t="s">
        <v>67</v>
      </c>
      <c r="BB1733">
        <v>0</v>
      </c>
      <c r="BC1733">
        <v>0.2</v>
      </c>
      <c r="BD1733">
        <v>1.8</v>
      </c>
      <c r="BE1733">
        <v>1.7</v>
      </c>
      <c r="BF1733" t="s">
        <v>70</v>
      </c>
      <c r="BG1733" t="s">
        <v>99</v>
      </c>
      <c r="BH1733" t="s">
        <v>1352</v>
      </c>
      <c r="BI1733" t="s">
        <v>67</v>
      </c>
      <c r="BJ1733" t="s">
        <v>147</v>
      </c>
      <c r="BK1733" t="s">
        <v>67</v>
      </c>
      <c r="BL1733" t="s">
        <v>97</v>
      </c>
      <c r="BM1733" t="s">
        <v>67</v>
      </c>
      <c r="BN1733">
        <v>161.06</v>
      </c>
      <c r="BO1733">
        <v>0.53</v>
      </c>
      <c r="BP1733">
        <v>13.4</v>
      </c>
      <c r="BQ1733" t="s">
        <v>74</v>
      </c>
      <c r="BR1733" t="s">
        <v>1761</v>
      </c>
      <c r="BS1733" t="s">
        <v>133</v>
      </c>
      <c r="BT1733" t="s">
        <v>98</v>
      </c>
      <c r="BU1733">
        <v>-1.25</v>
      </c>
      <c r="BV1733">
        <v>-1</v>
      </c>
    </row>
    <row r="1734" spans="1:74" x14ac:dyDescent="0.25">
      <c r="A1734" t="s">
        <v>115</v>
      </c>
      <c r="B1734" t="s">
        <v>115</v>
      </c>
      <c r="C1734" t="s">
        <v>115</v>
      </c>
      <c r="D1734">
        <v>5.9</v>
      </c>
      <c r="E1734">
        <v>1.92</v>
      </c>
      <c r="F1734" t="s">
        <v>67</v>
      </c>
      <c r="G1734" t="s">
        <v>88</v>
      </c>
      <c r="H1734">
        <v>199</v>
      </c>
      <c r="I1734">
        <v>1.1299999999999999</v>
      </c>
      <c r="J1734" t="s">
        <v>106</v>
      </c>
      <c r="K1734" t="s">
        <v>67</v>
      </c>
      <c r="L1734">
        <v>0</v>
      </c>
      <c r="M1734" t="s">
        <v>116</v>
      </c>
      <c r="N1734" t="s">
        <v>107</v>
      </c>
      <c r="O1734">
        <v>-1.55</v>
      </c>
      <c r="P1734">
        <v>-1.78</v>
      </c>
      <c r="Q1734">
        <v>-1.58</v>
      </c>
      <c r="R1734" t="s">
        <v>142</v>
      </c>
      <c r="S1734">
        <v>16.899999999999999</v>
      </c>
      <c r="T1734" t="s">
        <v>65</v>
      </c>
      <c r="U1734" t="s">
        <v>1759</v>
      </c>
      <c r="V1734" t="s">
        <v>108</v>
      </c>
      <c r="W1734" t="s">
        <v>115</v>
      </c>
      <c r="X1734">
        <v>2.17</v>
      </c>
      <c r="Y1734" t="s">
        <v>67</v>
      </c>
      <c r="Z1734">
        <v>-0.98</v>
      </c>
      <c r="AA1734" t="s">
        <v>65</v>
      </c>
      <c r="AB1734" t="s">
        <v>92</v>
      </c>
      <c r="AC1734">
        <v>-1.78</v>
      </c>
      <c r="AD1734">
        <v>2021</v>
      </c>
      <c r="AE1734">
        <v>44</v>
      </c>
      <c r="AF1734">
        <v>88</v>
      </c>
      <c r="AG1734" t="s">
        <v>93</v>
      </c>
      <c r="AH1734" t="s">
        <v>66</v>
      </c>
      <c r="AI1734">
        <v>1536</v>
      </c>
      <c r="AJ1734">
        <v>8.68</v>
      </c>
      <c r="AK1734" t="s">
        <v>109</v>
      </c>
      <c r="AL1734">
        <v>458200</v>
      </c>
      <c r="AM1734" t="s">
        <v>1760</v>
      </c>
      <c r="AN1734" t="s">
        <v>67</v>
      </c>
      <c r="AO1734" t="s">
        <v>123</v>
      </c>
      <c r="AP1734" t="s">
        <v>124</v>
      </c>
      <c r="AQ1734" t="s">
        <v>68</v>
      </c>
      <c r="AR1734" t="s">
        <v>93</v>
      </c>
      <c r="AS1734" t="s">
        <v>67</v>
      </c>
      <c r="AT1734" t="s">
        <v>146</v>
      </c>
      <c r="AU1734" t="s">
        <v>125</v>
      </c>
      <c r="AV1734" t="s">
        <v>67</v>
      </c>
      <c r="AW1734" t="s">
        <v>126</v>
      </c>
      <c r="AX1734" t="s">
        <v>267</v>
      </c>
      <c r="AY1734" t="s">
        <v>110</v>
      </c>
      <c r="AZ1734">
        <v>525</v>
      </c>
      <c r="BA1734" t="s">
        <v>67</v>
      </c>
      <c r="BB1734">
        <v>0</v>
      </c>
      <c r="BC1734">
        <v>0.2</v>
      </c>
      <c r="BD1734">
        <v>1.8</v>
      </c>
      <c r="BE1734">
        <v>1.7</v>
      </c>
      <c r="BF1734" t="s">
        <v>128</v>
      </c>
      <c r="BG1734" t="s">
        <v>128</v>
      </c>
      <c r="BH1734" t="s">
        <v>1352</v>
      </c>
      <c r="BI1734" t="s">
        <v>67</v>
      </c>
      <c r="BJ1734" t="s">
        <v>147</v>
      </c>
      <c r="BK1734" t="s">
        <v>67</v>
      </c>
      <c r="BL1734" t="s">
        <v>130</v>
      </c>
      <c r="BM1734" t="s">
        <v>67</v>
      </c>
      <c r="BN1734">
        <v>95.46</v>
      </c>
      <c r="BO1734">
        <v>0.53</v>
      </c>
      <c r="BP1734">
        <v>13.4</v>
      </c>
      <c r="BQ1734" t="s">
        <v>74</v>
      </c>
      <c r="BR1734" t="s">
        <v>1762</v>
      </c>
      <c r="BS1734" t="s">
        <v>133</v>
      </c>
      <c r="BT1734" t="s">
        <v>98</v>
      </c>
      <c r="BU1734">
        <v>-1.25</v>
      </c>
      <c r="BV1734">
        <v>-1</v>
      </c>
    </row>
    <row r="1735" spans="1:74" x14ac:dyDescent="0.25">
      <c r="A1735" t="s">
        <v>140</v>
      </c>
      <c r="B1735" t="s">
        <v>103</v>
      </c>
      <c r="C1735" t="s">
        <v>141</v>
      </c>
      <c r="D1735">
        <v>1.2</v>
      </c>
      <c r="E1735">
        <v>1.92</v>
      </c>
      <c r="F1735" t="s">
        <v>67</v>
      </c>
      <c r="G1735" t="s">
        <v>88</v>
      </c>
      <c r="H1735">
        <v>199</v>
      </c>
      <c r="I1735">
        <v>1.1299999999999999</v>
      </c>
      <c r="J1735" t="s">
        <v>106</v>
      </c>
      <c r="K1735" t="s">
        <v>67</v>
      </c>
      <c r="L1735">
        <v>0</v>
      </c>
      <c r="M1735" t="s">
        <v>116</v>
      </c>
      <c r="N1735" t="s">
        <v>107</v>
      </c>
      <c r="O1735">
        <v>-1.55</v>
      </c>
      <c r="P1735">
        <v>-1.78</v>
      </c>
      <c r="Q1735">
        <v>-1.58</v>
      </c>
      <c r="R1735" t="s">
        <v>142</v>
      </c>
      <c r="S1735">
        <v>16.899999999999999</v>
      </c>
      <c r="T1735" t="s">
        <v>65</v>
      </c>
      <c r="U1735" t="s">
        <v>1759</v>
      </c>
      <c r="V1735" t="s">
        <v>108</v>
      </c>
      <c r="W1735" t="s">
        <v>140</v>
      </c>
      <c r="X1735">
        <v>2.17</v>
      </c>
      <c r="Y1735" t="s">
        <v>67</v>
      </c>
      <c r="Z1735">
        <v>-0.98</v>
      </c>
      <c r="AA1735" t="s">
        <v>65</v>
      </c>
      <c r="AB1735" t="s">
        <v>92</v>
      </c>
      <c r="AC1735">
        <v>-1.78</v>
      </c>
      <c r="AD1735">
        <v>2021</v>
      </c>
      <c r="AE1735">
        <v>9.3000000000000007</v>
      </c>
      <c r="AF1735">
        <v>19</v>
      </c>
      <c r="AG1735" t="s">
        <v>93</v>
      </c>
      <c r="AH1735" t="s">
        <v>66</v>
      </c>
      <c r="AI1735">
        <v>1536</v>
      </c>
      <c r="AJ1735">
        <v>8.68</v>
      </c>
      <c r="AK1735" t="s">
        <v>109</v>
      </c>
      <c r="AL1735">
        <v>458201</v>
      </c>
      <c r="AM1735" t="s">
        <v>1760</v>
      </c>
      <c r="AN1735" t="s">
        <v>67</v>
      </c>
      <c r="AO1735" t="s">
        <v>123</v>
      </c>
      <c r="AP1735" t="s">
        <v>124</v>
      </c>
      <c r="AQ1735" t="s">
        <v>68</v>
      </c>
      <c r="AR1735" t="s">
        <v>93</v>
      </c>
      <c r="AS1735" t="s">
        <v>67</v>
      </c>
      <c r="AT1735" t="s">
        <v>146</v>
      </c>
      <c r="AU1735" t="s">
        <v>125</v>
      </c>
      <c r="AV1735" t="s">
        <v>67</v>
      </c>
      <c r="AW1735" t="s">
        <v>126</v>
      </c>
      <c r="AX1735" t="s">
        <v>267</v>
      </c>
      <c r="AY1735" t="s">
        <v>110</v>
      </c>
      <c r="AZ1735">
        <v>525</v>
      </c>
      <c r="BA1735" t="s">
        <v>67</v>
      </c>
      <c r="BB1735">
        <v>0</v>
      </c>
      <c r="BC1735">
        <v>0.2</v>
      </c>
      <c r="BD1735">
        <v>1.8</v>
      </c>
      <c r="BE1735">
        <v>1.7</v>
      </c>
      <c r="BF1735" t="s">
        <v>70</v>
      </c>
      <c r="BG1735" t="s">
        <v>99</v>
      </c>
      <c r="BH1735" t="s">
        <v>1352</v>
      </c>
      <c r="BI1735" t="s">
        <v>67</v>
      </c>
      <c r="BJ1735" t="s">
        <v>147</v>
      </c>
      <c r="BK1735" t="s">
        <v>67</v>
      </c>
      <c r="BL1735" t="s">
        <v>97</v>
      </c>
      <c r="BM1735" t="s">
        <v>67</v>
      </c>
      <c r="BN1735">
        <v>20.23</v>
      </c>
      <c r="BO1735">
        <v>0.53</v>
      </c>
      <c r="BP1735">
        <v>13.4</v>
      </c>
      <c r="BQ1735" t="s">
        <v>74</v>
      </c>
      <c r="BR1735" t="s">
        <v>1761</v>
      </c>
      <c r="BS1735" t="s">
        <v>133</v>
      </c>
      <c r="BT1735" t="s">
        <v>98</v>
      </c>
      <c r="BU1735">
        <v>-1.25</v>
      </c>
      <c r="BV1735">
        <v>-1</v>
      </c>
    </row>
    <row r="1736" spans="1:74" x14ac:dyDescent="0.25">
      <c r="A1736" t="s">
        <v>170</v>
      </c>
      <c r="B1736" t="s">
        <v>171</v>
      </c>
      <c r="C1736" t="s">
        <v>165</v>
      </c>
      <c r="D1736">
        <v>1.5</v>
      </c>
      <c r="E1736">
        <v>0.2</v>
      </c>
      <c r="F1736" t="s">
        <v>67</v>
      </c>
      <c r="G1736" t="s">
        <v>73</v>
      </c>
      <c r="H1736">
        <v>199</v>
      </c>
      <c r="I1736">
        <v>1.1299999999999999</v>
      </c>
      <c r="J1736" t="s">
        <v>106</v>
      </c>
      <c r="K1736" t="s">
        <v>67</v>
      </c>
      <c r="L1736">
        <v>0</v>
      </c>
      <c r="M1736" t="s">
        <v>116</v>
      </c>
      <c r="N1736" t="s">
        <v>315</v>
      </c>
      <c r="O1736">
        <v>-1.55</v>
      </c>
      <c r="P1736">
        <v>-1.57</v>
      </c>
      <c r="Q1736">
        <v>-1.34</v>
      </c>
      <c r="R1736" t="s">
        <v>142</v>
      </c>
      <c r="S1736">
        <v>5.9</v>
      </c>
      <c r="T1736" t="s">
        <v>65</v>
      </c>
      <c r="U1736" t="s">
        <v>1763</v>
      </c>
      <c r="V1736" t="s">
        <v>108</v>
      </c>
      <c r="W1736" t="s">
        <v>170</v>
      </c>
      <c r="X1736">
        <v>0.23</v>
      </c>
      <c r="Y1736" t="s">
        <v>67</v>
      </c>
      <c r="Z1736">
        <v>-0.98</v>
      </c>
      <c r="AA1736" t="s">
        <v>65</v>
      </c>
      <c r="AB1736" t="s">
        <v>316</v>
      </c>
      <c r="AC1736">
        <v>-1.57</v>
      </c>
      <c r="AD1736">
        <v>2021</v>
      </c>
      <c r="AE1736">
        <v>91.5</v>
      </c>
      <c r="AF1736">
        <v>183</v>
      </c>
      <c r="AG1736" t="s">
        <v>93</v>
      </c>
      <c r="AH1736" t="s">
        <v>66</v>
      </c>
      <c r="AI1736">
        <v>1536</v>
      </c>
      <c r="AJ1736">
        <v>0.55000000000000004</v>
      </c>
      <c r="AK1736" t="s">
        <v>109</v>
      </c>
      <c r="AL1736">
        <v>458196</v>
      </c>
      <c r="AM1736" t="s">
        <v>1764</v>
      </c>
      <c r="AN1736" t="s">
        <v>67</v>
      </c>
      <c r="AO1736" t="s">
        <v>123</v>
      </c>
      <c r="AP1736" t="s">
        <v>124</v>
      </c>
      <c r="AQ1736" t="s">
        <v>68</v>
      </c>
      <c r="AR1736" t="s">
        <v>93</v>
      </c>
      <c r="AS1736" t="s">
        <v>67</v>
      </c>
      <c r="AT1736" t="s">
        <v>146</v>
      </c>
      <c r="AU1736" t="s">
        <v>125</v>
      </c>
      <c r="AV1736" t="s">
        <v>67</v>
      </c>
      <c r="AW1736" t="s">
        <v>126</v>
      </c>
      <c r="AX1736" t="s">
        <v>267</v>
      </c>
      <c r="AY1736" t="s">
        <v>110</v>
      </c>
      <c r="AZ1736">
        <v>527</v>
      </c>
      <c r="BA1736" t="s">
        <v>67</v>
      </c>
      <c r="BB1736">
        <v>0</v>
      </c>
      <c r="BC1736">
        <v>0.23</v>
      </c>
      <c r="BD1736">
        <v>2.2000000000000002</v>
      </c>
      <c r="BE1736">
        <v>2.2000000000000002</v>
      </c>
      <c r="BF1736" t="s">
        <v>303</v>
      </c>
      <c r="BG1736" t="s">
        <v>99</v>
      </c>
      <c r="BH1736" t="s">
        <v>1352</v>
      </c>
      <c r="BI1736" t="s">
        <v>67</v>
      </c>
      <c r="BJ1736" t="s">
        <v>147</v>
      </c>
      <c r="BK1736" t="s">
        <v>67</v>
      </c>
      <c r="BL1736" t="s">
        <v>179</v>
      </c>
      <c r="BM1736" t="s">
        <v>67</v>
      </c>
      <c r="BN1736">
        <v>20.69</v>
      </c>
      <c r="BO1736">
        <v>0.32</v>
      </c>
      <c r="BP1736">
        <v>1.6</v>
      </c>
      <c r="BQ1736" t="s">
        <v>148</v>
      </c>
      <c r="BR1736" t="s">
        <v>1584</v>
      </c>
      <c r="BS1736" t="s">
        <v>133</v>
      </c>
      <c r="BT1736" t="s">
        <v>98</v>
      </c>
      <c r="BU1736">
        <v>-1.25</v>
      </c>
      <c r="BV1736">
        <v>-1</v>
      </c>
    </row>
    <row r="1737" spans="1:74" x14ac:dyDescent="0.25">
      <c r="A1737" t="s">
        <v>170</v>
      </c>
      <c r="B1737" t="s">
        <v>171</v>
      </c>
      <c r="C1737" t="s">
        <v>165</v>
      </c>
      <c r="D1737">
        <v>4.8</v>
      </c>
      <c r="E1737">
        <v>0.91</v>
      </c>
      <c r="F1737" t="s">
        <v>67</v>
      </c>
      <c r="G1737" t="s">
        <v>73</v>
      </c>
      <c r="H1737">
        <v>199</v>
      </c>
      <c r="I1737">
        <v>1.1299999999999999</v>
      </c>
      <c r="J1737" t="s">
        <v>89</v>
      </c>
      <c r="K1737" t="s">
        <v>67</v>
      </c>
      <c r="L1737">
        <v>0</v>
      </c>
      <c r="M1737" t="s">
        <v>116</v>
      </c>
      <c r="N1737" t="s">
        <v>160</v>
      </c>
      <c r="O1737">
        <v>-1.4</v>
      </c>
      <c r="P1737">
        <v>-2.04</v>
      </c>
      <c r="Q1737">
        <v>-1.52</v>
      </c>
      <c r="R1737" t="s">
        <v>72</v>
      </c>
      <c r="S1737">
        <v>11.6</v>
      </c>
      <c r="T1737" t="s">
        <v>65</v>
      </c>
      <c r="U1737" t="s">
        <v>1765</v>
      </c>
      <c r="V1737" t="s">
        <v>144</v>
      </c>
      <c r="W1737" t="s">
        <v>170</v>
      </c>
      <c r="X1737">
        <v>1.03</v>
      </c>
      <c r="Y1737" t="s">
        <v>67</v>
      </c>
      <c r="Z1737">
        <v>-1.05</v>
      </c>
      <c r="AA1737" t="s">
        <v>65</v>
      </c>
      <c r="AB1737" t="s">
        <v>100</v>
      </c>
      <c r="AC1737">
        <v>-2.04</v>
      </c>
      <c r="AD1737">
        <v>2021</v>
      </c>
      <c r="AE1737">
        <v>114.9</v>
      </c>
      <c r="AF1737">
        <v>230</v>
      </c>
      <c r="AG1737" t="s">
        <v>93</v>
      </c>
      <c r="AH1737" t="s">
        <v>66</v>
      </c>
      <c r="AI1737">
        <v>1536</v>
      </c>
      <c r="AJ1737">
        <v>2.65</v>
      </c>
      <c r="AK1737" t="s">
        <v>109</v>
      </c>
      <c r="AL1737">
        <v>458202</v>
      </c>
      <c r="AM1737" t="s">
        <v>455</v>
      </c>
      <c r="AN1737" t="s">
        <v>67</v>
      </c>
      <c r="AO1737" t="s">
        <v>123</v>
      </c>
      <c r="AP1737" t="s">
        <v>124</v>
      </c>
      <c r="AQ1737" t="s">
        <v>68</v>
      </c>
      <c r="AR1737" t="s">
        <v>93</v>
      </c>
      <c r="AS1737" t="s">
        <v>67</v>
      </c>
      <c r="AT1737" t="s">
        <v>146</v>
      </c>
      <c r="AU1737" t="s">
        <v>125</v>
      </c>
      <c r="AV1737" t="s">
        <v>67</v>
      </c>
      <c r="AW1737" t="s">
        <v>126</v>
      </c>
      <c r="AX1737" t="s">
        <v>285</v>
      </c>
      <c r="AY1737" t="s">
        <v>110</v>
      </c>
      <c r="AZ1737">
        <v>12</v>
      </c>
      <c r="BA1737" t="s">
        <v>67</v>
      </c>
      <c r="BB1737">
        <v>0</v>
      </c>
      <c r="BC1737">
        <v>0.52</v>
      </c>
      <c r="BD1737">
        <v>3.7</v>
      </c>
      <c r="BE1737">
        <v>3.7</v>
      </c>
      <c r="BF1737" t="s">
        <v>70</v>
      </c>
      <c r="BG1737" t="s">
        <v>128</v>
      </c>
      <c r="BH1737" t="s">
        <v>1352</v>
      </c>
      <c r="BI1737" t="s">
        <v>67</v>
      </c>
      <c r="BJ1737" t="s">
        <v>147</v>
      </c>
      <c r="BK1737" t="s">
        <v>67</v>
      </c>
      <c r="BL1737" t="s">
        <v>130</v>
      </c>
      <c r="BM1737" t="s">
        <v>67</v>
      </c>
      <c r="BN1737">
        <v>118.18</v>
      </c>
      <c r="BO1737">
        <v>0.79</v>
      </c>
      <c r="BP1737">
        <v>4.2</v>
      </c>
      <c r="BQ1737" t="s">
        <v>190</v>
      </c>
      <c r="BR1737" t="s">
        <v>139</v>
      </c>
      <c r="BS1737" t="s">
        <v>133</v>
      </c>
      <c r="BT1737" t="s">
        <v>98</v>
      </c>
      <c r="BU1737">
        <v>-1.25</v>
      </c>
      <c r="BV1737" t="s">
        <v>67</v>
      </c>
    </row>
    <row r="1738" spans="1:74" x14ac:dyDescent="0.25">
      <c r="A1738" t="s">
        <v>170</v>
      </c>
      <c r="B1738" t="s">
        <v>171</v>
      </c>
      <c r="C1738" t="s">
        <v>165</v>
      </c>
      <c r="D1738">
        <v>0.9</v>
      </c>
      <c r="E1738">
        <v>0.52</v>
      </c>
      <c r="F1738" t="s">
        <v>67</v>
      </c>
      <c r="G1738" t="s">
        <v>73</v>
      </c>
      <c r="H1738">
        <v>199</v>
      </c>
      <c r="I1738">
        <v>1.1299999999999999</v>
      </c>
      <c r="J1738" t="s">
        <v>89</v>
      </c>
      <c r="K1738" t="s">
        <v>67</v>
      </c>
      <c r="L1738">
        <v>0</v>
      </c>
      <c r="M1738" t="s">
        <v>116</v>
      </c>
      <c r="N1738" t="s">
        <v>160</v>
      </c>
      <c r="O1738">
        <v>-1.4</v>
      </c>
      <c r="P1738">
        <v>-2.0299999999999998</v>
      </c>
      <c r="Q1738">
        <v>-1.66</v>
      </c>
      <c r="R1738" t="s">
        <v>72</v>
      </c>
      <c r="S1738">
        <v>9.6999999999999993</v>
      </c>
      <c r="T1738" t="s">
        <v>65</v>
      </c>
      <c r="U1738" t="s">
        <v>1765</v>
      </c>
      <c r="V1738" t="s">
        <v>144</v>
      </c>
      <c r="W1738" t="s">
        <v>170</v>
      </c>
      <c r="X1738">
        <v>0.59</v>
      </c>
      <c r="Y1738" t="s">
        <v>67</v>
      </c>
      <c r="Z1738">
        <v>-1.02</v>
      </c>
      <c r="AA1738" t="s">
        <v>65</v>
      </c>
      <c r="AB1738" t="s">
        <v>100</v>
      </c>
      <c r="AC1738">
        <v>-2.0299999999999998</v>
      </c>
      <c r="AD1738">
        <v>2021</v>
      </c>
      <c r="AE1738">
        <v>40.200000000000003</v>
      </c>
      <c r="AF1738">
        <v>80</v>
      </c>
      <c r="AG1738" t="s">
        <v>93</v>
      </c>
      <c r="AH1738" t="s">
        <v>66</v>
      </c>
      <c r="AI1738">
        <v>1536</v>
      </c>
      <c r="AJ1738">
        <v>1.9</v>
      </c>
      <c r="AK1738" t="s">
        <v>109</v>
      </c>
      <c r="AL1738">
        <v>458203</v>
      </c>
      <c r="AM1738" t="s">
        <v>455</v>
      </c>
      <c r="AN1738" t="s">
        <v>67</v>
      </c>
      <c r="AO1738" t="s">
        <v>123</v>
      </c>
      <c r="AP1738" t="s">
        <v>124</v>
      </c>
      <c r="AQ1738" t="s">
        <v>68</v>
      </c>
      <c r="AR1738" t="s">
        <v>93</v>
      </c>
      <c r="AS1738" t="s">
        <v>67</v>
      </c>
      <c r="AT1738" t="s">
        <v>146</v>
      </c>
      <c r="AU1738" t="s">
        <v>125</v>
      </c>
      <c r="AV1738" t="s">
        <v>67</v>
      </c>
      <c r="AW1738" t="s">
        <v>126</v>
      </c>
      <c r="AX1738" t="s">
        <v>948</v>
      </c>
      <c r="AY1738" t="s">
        <v>110</v>
      </c>
      <c r="AZ1738">
        <v>23</v>
      </c>
      <c r="BA1738" t="s">
        <v>67</v>
      </c>
      <c r="BB1738">
        <v>0</v>
      </c>
      <c r="BC1738">
        <v>0.37</v>
      </c>
      <c r="BD1738">
        <v>3.7</v>
      </c>
      <c r="BE1738">
        <v>3.7</v>
      </c>
      <c r="BF1738" t="s">
        <v>70</v>
      </c>
      <c r="BG1738" t="s">
        <v>128</v>
      </c>
      <c r="BH1738" t="s">
        <v>1352</v>
      </c>
      <c r="BI1738" t="s">
        <v>67</v>
      </c>
      <c r="BJ1738" t="s">
        <v>147</v>
      </c>
      <c r="BK1738" t="s">
        <v>67</v>
      </c>
      <c r="BL1738" t="s">
        <v>130</v>
      </c>
      <c r="BM1738" t="s">
        <v>67</v>
      </c>
      <c r="BN1738">
        <v>23.6</v>
      </c>
      <c r="BO1738">
        <v>0.78</v>
      </c>
      <c r="BP1738">
        <v>2.2999999999999998</v>
      </c>
      <c r="BQ1738" t="s">
        <v>131</v>
      </c>
      <c r="BR1738" t="s">
        <v>139</v>
      </c>
      <c r="BS1738" t="s">
        <v>133</v>
      </c>
      <c r="BT1738" t="s">
        <v>98</v>
      </c>
      <c r="BU1738">
        <v>-1.25</v>
      </c>
      <c r="BV1738" t="s">
        <v>67</v>
      </c>
    </row>
    <row r="1739" spans="1:74" x14ac:dyDescent="0.25">
      <c r="A1739" t="s">
        <v>170</v>
      </c>
      <c r="B1739" t="s">
        <v>171</v>
      </c>
      <c r="C1739" t="s">
        <v>165</v>
      </c>
      <c r="D1739">
        <v>1.7</v>
      </c>
      <c r="E1739">
        <v>0.85</v>
      </c>
      <c r="F1739" t="s">
        <v>67</v>
      </c>
      <c r="G1739" t="s">
        <v>73</v>
      </c>
      <c r="H1739">
        <v>199</v>
      </c>
      <c r="I1739">
        <v>1.1299999999999999</v>
      </c>
      <c r="J1739" t="s">
        <v>89</v>
      </c>
      <c r="K1739" t="s">
        <v>67</v>
      </c>
      <c r="L1739">
        <v>0</v>
      </c>
      <c r="M1739" t="s">
        <v>116</v>
      </c>
      <c r="N1739" t="s">
        <v>160</v>
      </c>
      <c r="O1739">
        <v>-1.4</v>
      </c>
      <c r="P1739">
        <v>-1.86</v>
      </c>
      <c r="Q1739">
        <v>-1.56</v>
      </c>
      <c r="R1739" t="s">
        <v>72</v>
      </c>
      <c r="S1739">
        <v>11.8</v>
      </c>
      <c r="T1739" t="s">
        <v>65</v>
      </c>
      <c r="U1739" t="s">
        <v>1765</v>
      </c>
      <c r="V1739" t="s">
        <v>144</v>
      </c>
      <c r="W1739" t="s">
        <v>170</v>
      </c>
      <c r="X1739">
        <v>0.96</v>
      </c>
      <c r="Y1739" t="s">
        <v>67</v>
      </c>
      <c r="Z1739">
        <v>-1.02</v>
      </c>
      <c r="AA1739" t="s">
        <v>65</v>
      </c>
      <c r="AB1739" t="s">
        <v>100</v>
      </c>
      <c r="AC1739">
        <v>-1.86</v>
      </c>
      <c r="AD1739">
        <v>2021</v>
      </c>
      <c r="AE1739">
        <v>38.299999999999997</v>
      </c>
      <c r="AF1739">
        <v>77</v>
      </c>
      <c r="AG1739" t="s">
        <v>93</v>
      </c>
      <c r="AH1739" t="s">
        <v>66</v>
      </c>
      <c r="AI1739">
        <v>1536</v>
      </c>
      <c r="AJ1739">
        <v>2.95</v>
      </c>
      <c r="AK1739" t="s">
        <v>109</v>
      </c>
      <c r="AL1739">
        <v>458204</v>
      </c>
      <c r="AM1739" t="s">
        <v>455</v>
      </c>
      <c r="AN1739" t="s">
        <v>67</v>
      </c>
      <c r="AO1739" t="s">
        <v>123</v>
      </c>
      <c r="AP1739" t="s">
        <v>124</v>
      </c>
      <c r="AQ1739" t="s">
        <v>68</v>
      </c>
      <c r="AR1739" t="s">
        <v>93</v>
      </c>
      <c r="AS1739" t="s">
        <v>67</v>
      </c>
      <c r="AT1739" t="s">
        <v>146</v>
      </c>
      <c r="AU1739" t="s">
        <v>125</v>
      </c>
      <c r="AV1739" t="s">
        <v>67</v>
      </c>
      <c r="AW1739" t="s">
        <v>126</v>
      </c>
      <c r="AX1739" t="s">
        <v>285</v>
      </c>
      <c r="AY1739" t="s">
        <v>110</v>
      </c>
      <c r="AZ1739">
        <v>9</v>
      </c>
      <c r="BA1739" t="s">
        <v>67</v>
      </c>
      <c r="BB1739">
        <v>0</v>
      </c>
      <c r="BC1739">
        <v>0.3</v>
      </c>
      <c r="BD1739">
        <v>3.7</v>
      </c>
      <c r="BE1739">
        <v>3.7</v>
      </c>
      <c r="BF1739" t="s">
        <v>70</v>
      </c>
      <c r="BG1739" t="s">
        <v>128</v>
      </c>
      <c r="BH1739" t="s">
        <v>1352</v>
      </c>
      <c r="BI1739" t="s">
        <v>67</v>
      </c>
      <c r="BJ1739" t="s">
        <v>147</v>
      </c>
      <c r="BK1739" t="s">
        <v>67</v>
      </c>
      <c r="BL1739" t="s">
        <v>130</v>
      </c>
      <c r="BM1739" t="s">
        <v>67</v>
      </c>
      <c r="BN1739">
        <v>36.74</v>
      </c>
      <c r="BO1739">
        <v>0.61</v>
      </c>
      <c r="BP1739">
        <v>4.4000000000000004</v>
      </c>
      <c r="BQ1739" t="s">
        <v>190</v>
      </c>
      <c r="BR1739" t="s">
        <v>139</v>
      </c>
      <c r="BS1739" t="s">
        <v>133</v>
      </c>
      <c r="BT1739" t="s">
        <v>98</v>
      </c>
      <c r="BU1739">
        <v>-1.25</v>
      </c>
      <c r="BV1739" t="s">
        <v>67</v>
      </c>
    </row>
    <row r="1740" spans="1:74" x14ac:dyDescent="0.25">
      <c r="A1740" t="s">
        <v>170</v>
      </c>
      <c r="B1740" t="s">
        <v>171</v>
      </c>
      <c r="C1740" t="s">
        <v>165</v>
      </c>
      <c r="D1740">
        <v>1.2</v>
      </c>
      <c r="E1740">
        <v>0.85</v>
      </c>
      <c r="F1740" t="s">
        <v>67</v>
      </c>
      <c r="G1740" t="s">
        <v>73</v>
      </c>
      <c r="H1740">
        <v>199</v>
      </c>
      <c r="I1740">
        <v>1.1299999999999999</v>
      </c>
      <c r="J1740" t="s">
        <v>89</v>
      </c>
      <c r="K1740" t="s">
        <v>67</v>
      </c>
      <c r="L1740">
        <v>0</v>
      </c>
      <c r="M1740" t="s">
        <v>116</v>
      </c>
      <c r="N1740" t="s">
        <v>160</v>
      </c>
      <c r="O1740">
        <v>-1.4</v>
      </c>
      <c r="P1740">
        <v>-1.86</v>
      </c>
      <c r="Q1740">
        <v>-1.56</v>
      </c>
      <c r="R1740" t="s">
        <v>72</v>
      </c>
      <c r="S1740">
        <v>11.8</v>
      </c>
      <c r="T1740" t="s">
        <v>65</v>
      </c>
      <c r="U1740" t="s">
        <v>1765</v>
      </c>
      <c r="V1740" t="s">
        <v>144</v>
      </c>
      <c r="W1740" t="s">
        <v>170</v>
      </c>
      <c r="X1740">
        <v>0.96</v>
      </c>
      <c r="Y1740" t="s">
        <v>67</v>
      </c>
      <c r="Z1740">
        <v>-1.02</v>
      </c>
      <c r="AA1740" t="s">
        <v>65</v>
      </c>
      <c r="AB1740" t="s">
        <v>100</v>
      </c>
      <c r="AC1740">
        <v>-1.86</v>
      </c>
      <c r="AD1740">
        <v>2021</v>
      </c>
      <c r="AE1740">
        <v>27.2</v>
      </c>
      <c r="AF1740">
        <v>54</v>
      </c>
      <c r="AG1740" t="s">
        <v>93</v>
      </c>
      <c r="AH1740" t="s">
        <v>66</v>
      </c>
      <c r="AI1740">
        <v>1536</v>
      </c>
      <c r="AJ1740">
        <v>2.95</v>
      </c>
      <c r="AK1740" t="s">
        <v>109</v>
      </c>
      <c r="AL1740">
        <v>458205</v>
      </c>
      <c r="AM1740" t="s">
        <v>455</v>
      </c>
      <c r="AN1740" t="s">
        <v>67</v>
      </c>
      <c r="AO1740" t="s">
        <v>123</v>
      </c>
      <c r="AP1740" t="s">
        <v>124</v>
      </c>
      <c r="AQ1740" t="s">
        <v>68</v>
      </c>
      <c r="AR1740" t="s">
        <v>93</v>
      </c>
      <c r="AS1740" t="s">
        <v>67</v>
      </c>
      <c r="AT1740" t="s">
        <v>146</v>
      </c>
      <c r="AU1740" t="s">
        <v>125</v>
      </c>
      <c r="AV1740" t="s">
        <v>67</v>
      </c>
      <c r="AW1740" t="s">
        <v>126</v>
      </c>
      <c r="AX1740" t="s">
        <v>285</v>
      </c>
      <c r="AY1740" t="s">
        <v>110</v>
      </c>
      <c r="AZ1740">
        <v>9</v>
      </c>
      <c r="BA1740" t="s">
        <v>67</v>
      </c>
      <c r="BB1740">
        <v>0</v>
      </c>
      <c r="BC1740">
        <v>0.3</v>
      </c>
      <c r="BD1740">
        <v>3.7</v>
      </c>
      <c r="BE1740">
        <v>3.7</v>
      </c>
      <c r="BF1740" t="s">
        <v>70</v>
      </c>
      <c r="BG1740" t="s">
        <v>128</v>
      </c>
      <c r="BH1740" t="s">
        <v>1352</v>
      </c>
      <c r="BI1740" t="s">
        <v>67</v>
      </c>
      <c r="BJ1740" t="s">
        <v>147</v>
      </c>
      <c r="BK1740" t="s">
        <v>67</v>
      </c>
      <c r="BL1740" t="s">
        <v>130</v>
      </c>
      <c r="BM1740" t="s">
        <v>67</v>
      </c>
      <c r="BN1740">
        <v>26.17</v>
      </c>
      <c r="BO1740">
        <v>0.61</v>
      </c>
      <c r="BP1740">
        <v>4.4000000000000004</v>
      </c>
      <c r="BQ1740" t="s">
        <v>190</v>
      </c>
      <c r="BR1740" t="s">
        <v>139</v>
      </c>
      <c r="BS1740" t="s">
        <v>133</v>
      </c>
      <c r="BT1740" t="s">
        <v>98</v>
      </c>
      <c r="BU1740">
        <v>-1.25</v>
      </c>
      <c r="BV1740" t="s">
        <v>67</v>
      </c>
    </row>
    <row r="1741" spans="1:74" x14ac:dyDescent="0.25">
      <c r="A1741" t="s">
        <v>170</v>
      </c>
      <c r="B1741" t="s">
        <v>171</v>
      </c>
      <c r="C1741" t="s">
        <v>165</v>
      </c>
      <c r="D1741">
        <v>1.9</v>
      </c>
      <c r="E1741">
        <v>1.1000000000000001</v>
      </c>
      <c r="F1741" t="s">
        <v>67</v>
      </c>
      <c r="G1741" t="s">
        <v>73</v>
      </c>
      <c r="H1741">
        <v>199</v>
      </c>
      <c r="I1741">
        <v>1.1299999999999999</v>
      </c>
      <c r="J1741" t="s">
        <v>89</v>
      </c>
      <c r="K1741" t="s">
        <v>67</v>
      </c>
      <c r="L1741">
        <v>0</v>
      </c>
      <c r="M1741" t="s">
        <v>116</v>
      </c>
      <c r="N1741" t="s">
        <v>160</v>
      </c>
      <c r="O1741">
        <v>-1.4</v>
      </c>
      <c r="P1741">
        <v>-2.1</v>
      </c>
      <c r="Q1741">
        <v>-1.58</v>
      </c>
      <c r="R1741" t="s">
        <v>72</v>
      </c>
      <c r="S1741">
        <v>10.4</v>
      </c>
      <c r="T1741" t="s">
        <v>65</v>
      </c>
      <c r="U1741" t="s">
        <v>1765</v>
      </c>
      <c r="V1741" t="s">
        <v>144</v>
      </c>
      <c r="W1741" t="s">
        <v>170</v>
      </c>
      <c r="X1741">
        <v>1.24</v>
      </c>
      <c r="Y1741" t="s">
        <v>67</v>
      </c>
      <c r="Z1741">
        <v>-1.03</v>
      </c>
      <c r="AA1741" t="s">
        <v>65</v>
      </c>
      <c r="AB1741" t="s">
        <v>100</v>
      </c>
      <c r="AC1741">
        <v>-2.1</v>
      </c>
      <c r="AD1741">
        <v>2021</v>
      </c>
      <c r="AE1741">
        <v>62.8</v>
      </c>
      <c r="AF1741">
        <v>126</v>
      </c>
      <c r="AG1741" t="s">
        <v>93</v>
      </c>
      <c r="AH1741" t="s">
        <v>66</v>
      </c>
      <c r="AI1741">
        <v>1536</v>
      </c>
      <c r="AJ1741">
        <v>2.4900000000000002</v>
      </c>
      <c r="AK1741" t="s">
        <v>109</v>
      </c>
      <c r="AL1741">
        <v>458206</v>
      </c>
      <c r="AM1741" t="s">
        <v>455</v>
      </c>
      <c r="AN1741" t="s">
        <v>67</v>
      </c>
      <c r="AO1741" t="s">
        <v>123</v>
      </c>
      <c r="AP1741" t="s">
        <v>124</v>
      </c>
      <c r="AQ1741" t="s">
        <v>68</v>
      </c>
      <c r="AR1741" t="s">
        <v>93</v>
      </c>
      <c r="AS1741" t="s">
        <v>67</v>
      </c>
      <c r="AT1741" t="s">
        <v>146</v>
      </c>
      <c r="AU1741" t="s">
        <v>125</v>
      </c>
      <c r="AV1741" t="s">
        <v>67</v>
      </c>
      <c r="AW1741" t="s">
        <v>126</v>
      </c>
      <c r="AX1741" t="s">
        <v>285</v>
      </c>
      <c r="AY1741" t="s">
        <v>110</v>
      </c>
      <c r="AZ1741">
        <v>8</v>
      </c>
      <c r="BA1741" t="s">
        <v>67</v>
      </c>
      <c r="BB1741">
        <v>0</v>
      </c>
      <c r="BC1741">
        <v>0.52</v>
      </c>
      <c r="BD1741">
        <v>3.7</v>
      </c>
      <c r="BE1741">
        <v>3.7</v>
      </c>
      <c r="BF1741" t="s">
        <v>70</v>
      </c>
      <c r="BG1741" t="s">
        <v>128</v>
      </c>
      <c r="BH1741" t="s">
        <v>1352</v>
      </c>
      <c r="BI1741" t="s">
        <v>67</v>
      </c>
      <c r="BJ1741" t="s">
        <v>147</v>
      </c>
      <c r="BK1741" t="s">
        <v>67</v>
      </c>
      <c r="BL1741" t="s">
        <v>130</v>
      </c>
      <c r="BM1741" t="s">
        <v>67</v>
      </c>
      <c r="BN1741">
        <v>78.040000000000006</v>
      </c>
      <c r="BO1741">
        <v>0.85</v>
      </c>
      <c r="BP1741">
        <v>3</v>
      </c>
      <c r="BQ1741" t="s">
        <v>131</v>
      </c>
      <c r="BR1741" t="s">
        <v>139</v>
      </c>
      <c r="BS1741" t="s">
        <v>133</v>
      </c>
      <c r="BT1741" t="s">
        <v>98</v>
      </c>
      <c r="BU1741">
        <v>-1.25</v>
      </c>
      <c r="BV1741" t="s">
        <v>67</v>
      </c>
    </row>
    <row r="1742" spans="1:74" x14ac:dyDescent="0.25">
      <c r="A1742" t="s">
        <v>170</v>
      </c>
      <c r="B1742" t="s">
        <v>171</v>
      </c>
      <c r="C1742" t="s">
        <v>165</v>
      </c>
      <c r="D1742">
        <v>5.0999999999999996</v>
      </c>
      <c r="E1742">
        <v>0.76</v>
      </c>
      <c r="F1742" t="s">
        <v>67</v>
      </c>
      <c r="G1742" t="s">
        <v>111</v>
      </c>
      <c r="H1742">
        <v>199</v>
      </c>
      <c r="I1742">
        <v>1.1299999999999999</v>
      </c>
      <c r="J1742" t="s">
        <v>106</v>
      </c>
      <c r="K1742" t="s">
        <v>67</v>
      </c>
      <c r="L1742">
        <v>0</v>
      </c>
      <c r="M1742" t="s">
        <v>116</v>
      </c>
      <c r="N1742" t="s">
        <v>107</v>
      </c>
      <c r="O1742">
        <v>-1.4</v>
      </c>
      <c r="P1742">
        <v>-2.5099999999999998</v>
      </c>
      <c r="Q1742">
        <v>-2.16</v>
      </c>
      <c r="R1742" t="s">
        <v>72</v>
      </c>
      <c r="S1742">
        <v>10.3</v>
      </c>
      <c r="T1742" t="s">
        <v>65</v>
      </c>
      <c r="U1742" t="s">
        <v>1765</v>
      </c>
      <c r="V1742" t="s">
        <v>108</v>
      </c>
      <c r="W1742" t="s">
        <v>170</v>
      </c>
      <c r="X1742">
        <v>0.86</v>
      </c>
      <c r="Y1742" t="s">
        <v>67</v>
      </c>
      <c r="Z1742">
        <v>-1.54</v>
      </c>
      <c r="AA1742" t="s">
        <v>65</v>
      </c>
      <c r="AB1742" t="s">
        <v>92</v>
      </c>
      <c r="AC1742">
        <v>-2.5099999999999998</v>
      </c>
      <c r="AD1742">
        <v>2021</v>
      </c>
      <c r="AE1742">
        <v>174.8</v>
      </c>
      <c r="AF1742">
        <v>350</v>
      </c>
      <c r="AG1742" t="s">
        <v>93</v>
      </c>
      <c r="AH1742" t="s">
        <v>66</v>
      </c>
      <c r="AI1742">
        <v>1536</v>
      </c>
      <c r="AJ1742">
        <v>2.41</v>
      </c>
      <c r="AK1742" t="s">
        <v>109</v>
      </c>
      <c r="AL1742">
        <v>458207</v>
      </c>
      <c r="AM1742" t="s">
        <v>455</v>
      </c>
      <c r="AN1742" t="s">
        <v>67</v>
      </c>
      <c r="AO1742" t="s">
        <v>123</v>
      </c>
      <c r="AP1742" t="s">
        <v>124</v>
      </c>
      <c r="AQ1742" t="s">
        <v>68</v>
      </c>
      <c r="AR1742" t="s">
        <v>93</v>
      </c>
      <c r="AS1742" t="s">
        <v>67</v>
      </c>
      <c r="AT1742" t="s">
        <v>146</v>
      </c>
      <c r="AU1742" t="s">
        <v>125</v>
      </c>
      <c r="AV1742" t="s">
        <v>67</v>
      </c>
      <c r="AW1742" t="s">
        <v>126</v>
      </c>
      <c r="AX1742" t="s">
        <v>982</v>
      </c>
      <c r="AY1742" t="s">
        <v>110</v>
      </c>
      <c r="AZ1742">
        <v>7</v>
      </c>
      <c r="BA1742" t="s">
        <v>67</v>
      </c>
      <c r="BB1742">
        <v>0</v>
      </c>
      <c r="BC1742">
        <v>0.35</v>
      </c>
      <c r="BD1742">
        <v>3.7</v>
      </c>
      <c r="BE1742">
        <v>3.7</v>
      </c>
      <c r="BF1742" t="s">
        <v>70</v>
      </c>
      <c r="BG1742" t="s">
        <v>128</v>
      </c>
      <c r="BH1742" t="s">
        <v>1352</v>
      </c>
      <c r="BI1742" t="s">
        <v>67</v>
      </c>
      <c r="BJ1742" t="s">
        <v>147</v>
      </c>
      <c r="BK1742" t="s">
        <v>67</v>
      </c>
      <c r="BL1742" t="s">
        <v>130</v>
      </c>
      <c r="BM1742" t="s">
        <v>67</v>
      </c>
      <c r="BN1742">
        <v>150.08000000000001</v>
      </c>
      <c r="BO1742">
        <v>1.26</v>
      </c>
      <c r="BP1742">
        <v>2.9</v>
      </c>
      <c r="BQ1742" t="s">
        <v>131</v>
      </c>
      <c r="BR1742" t="s">
        <v>139</v>
      </c>
      <c r="BS1742" t="s">
        <v>133</v>
      </c>
      <c r="BT1742" t="s">
        <v>98</v>
      </c>
      <c r="BU1742">
        <v>-1.25</v>
      </c>
      <c r="BV1742" t="s">
        <v>67</v>
      </c>
    </row>
    <row r="1743" spans="1:74" x14ac:dyDescent="0.25">
      <c r="A1743" t="s">
        <v>170</v>
      </c>
      <c r="B1743" t="s">
        <v>171</v>
      </c>
      <c r="C1743" t="s">
        <v>165</v>
      </c>
      <c r="D1743">
        <v>3.4</v>
      </c>
      <c r="E1743">
        <v>1.1000000000000001</v>
      </c>
      <c r="F1743" t="s">
        <v>67</v>
      </c>
      <c r="G1743" t="s">
        <v>111</v>
      </c>
      <c r="H1743">
        <v>199</v>
      </c>
      <c r="I1743">
        <v>1.1299999999999999</v>
      </c>
      <c r="J1743" t="s">
        <v>106</v>
      </c>
      <c r="K1743" t="s">
        <v>67</v>
      </c>
      <c r="L1743">
        <v>0</v>
      </c>
      <c r="M1743" t="s">
        <v>116</v>
      </c>
      <c r="N1743" t="s">
        <v>107</v>
      </c>
      <c r="O1743">
        <v>-1.4</v>
      </c>
      <c r="P1743">
        <v>-2.1</v>
      </c>
      <c r="Q1743">
        <v>-1.58</v>
      </c>
      <c r="R1743" t="s">
        <v>72</v>
      </c>
      <c r="S1743">
        <v>10.4</v>
      </c>
      <c r="T1743" t="s">
        <v>65</v>
      </c>
      <c r="U1743" t="s">
        <v>1765</v>
      </c>
      <c r="V1743" t="s">
        <v>108</v>
      </c>
      <c r="W1743" t="s">
        <v>170</v>
      </c>
      <c r="X1743">
        <v>1.24</v>
      </c>
      <c r="Y1743" t="s">
        <v>67</v>
      </c>
      <c r="Z1743">
        <v>-1.03</v>
      </c>
      <c r="AA1743" t="s">
        <v>65</v>
      </c>
      <c r="AB1743" t="s">
        <v>92</v>
      </c>
      <c r="AC1743">
        <v>-2.1</v>
      </c>
      <c r="AD1743">
        <v>2021</v>
      </c>
      <c r="AE1743">
        <v>112.4</v>
      </c>
      <c r="AF1743">
        <v>225</v>
      </c>
      <c r="AG1743" t="s">
        <v>93</v>
      </c>
      <c r="AH1743" t="s">
        <v>66</v>
      </c>
      <c r="AI1743">
        <v>1536</v>
      </c>
      <c r="AJ1743">
        <v>2.4900000000000002</v>
      </c>
      <c r="AK1743" t="s">
        <v>109</v>
      </c>
      <c r="AL1743">
        <v>458208</v>
      </c>
      <c r="AM1743" t="s">
        <v>455</v>
      </c>
      <c r="AN1743" t="s">
        <v>67</v>
      </c>
      <c r="AO1743" t="s">
        <v>123</v>
      </c>
      <c r="AP1743" t="s">
        <v>124</v>
      </c>
      <c r="AQ1743" t="s">
        <v>68</v>
      </c>
      <c r="AR1743" t="s">
        <v>93</v>
      </c>
      <c r="AS1743" t="s">
        <v>67</v>
      </c>
      <c r="AT1743" t="s">
        <v>146</v>
      </c>
      <c r="AU1743" t="s">
        <v>125</v>
      </c>
      <c r="AV1743" t="s">
        <v>67</v>
      </c>
      <c r="AW1743" t="s">
        <v>126</v>
      </c>
      <c r="AX1743" t="s">
        <v>285</v>
      </c>
      <c r="AY1743" t="s">
        <v>110</v>
      </c>
      <c r="AZ1743">
        <v>8</v>
      </c>
      <c r="BA1743" t="s">
        <v>67</v>
      </c>
      <c r="BB1743">
        <v>0</v>
      </c>
      <c r="BC1743">
        <v>0.52</v>
      </c>
      <c r="BD1743">
        <v>3.7</v>
      </c>
      <c r="BE1743">
        <v>3.7</v>
      </c>
      <c r="BF1743" t="s">
        <v>70</v>
      </c>
      <c r="BG1743" t="s">
        <v>128</v>
      </c>
      <c r="BH1743" t="s">
        <v>1352</v>
      </c>
      <c r="BI1743" t="s">
        <v>67</v>
      </c>
      <c r="BJ1743" t="s">
        <v>147</v>
      </c>
      <c r="BK1743" t="s">
        <v>67</v>
      </c>
      <c r="BL1743" t="s">
        <v>130</v>
      </c>
      <c r="BM1743" t="s">
        <v>67</v>
      </c>
      <c r="BN1743">
        <v>139.68</v>
      </c>
      <c r="BO1743">
        <v>0.85</v>
      </c>
      <c r="BP1743">
        <v>3</v>
      </c>
      <c r="BQ1743" t="s">
        <v>131</v>
      </c>
      <c r="BR1743" t="s">
        <v>139</v>
      </c>
      <c r="BS1743" t="s">
        <v>133</v>
      </c>
      <c r="BT1743" t="s">
        <v>98</v>
      </c>
      <c r="BU1743">
        <v>-1.25</v>
      </c>
      <c r="BV1743" t="s">
        <v>67</v>
      </c>
    </row>
    <row r="1744" spans="1:74" x14ac:dyDescent="0.25">
      <c r="A1744" t="s">
        <v>170</v>
      </c>
      <c r="B1744" t="s">
        <v>171</v>
      </c>
      <c r="C1744" t="s">
        <v>165</v>
      </c>
      <c r="D1744">
        <v>4.3</v>
      </c>
      <c r="E1744">
        <v>0.85</v>
      </c>
      <c r="F1744" t="s">
        <v>67</v>
      </c>
      <c r="G1744" t="s">
        <v>111</v>
      </c>
      <c r="H1744">
        <v>199</v>
      </c>
      <c r="I1744">
        <v>1.1299999999999999</v>
      </c>
      <c r="J1744" t="s">
        <v>106</v>
      </c>
      <c r="K1744" t="s">
        <v>67</v>
      </c>
      <c r="L1744">
        <v>0</v>
      </c>
      <c r="M1744" t="s">
        <v>116</v>
      </c>
      <c r="N1744" t="s">
        <v>107</v>
      </c>
      <c r="O1744">
        <v>-1.4</v>
      </c>
      <c r="P1744">
        <v>-1.86</v>
      </c>
      <c r="Q1744">
        <v>-1.56</v>
      </c>
      <c r="R1744" t="s">
        <v>72</v>
      </c>
      <c r="S1744">
        <v>11.8</v>
      </c>
      <c r="T1744" t="s">
        <v>65</v>
      </c>
      <c r="U1744" t="s">
        <v>1765</v>
      </c>
      <c r="V1744" t="s">
        <v>108</v>
      </c>
      <c r="W1744" t="s">
        <v>170</v>
      </c>
      <c r="X1744">
        <v>0.96</v>
      </c>
      <c r="Y1744" t="s">
        <v>67</v>
      </c>
      <c r="Z1744">
        <v>-1.02</v>
      </c>
      <c r="AA1744" t="s">
        <v>65</v>
      </c>
      <c r="AB1744" t="s">
        <v>92</v>
      </c>
      <c r="AC1744">
        <v>-1.86</v>
      </c>
      <c r="AD1744">
        <v>2021</v>
      </c>
      <c r="AE1744">
        <v>97.7</v>
      </c>
      <c r="AF1744">
        <v>195</v>
      </c>
      <c r="AG1744" t="s">
        <v>93</v>
      </c>
      <c r="AH1744" t="s">
        <v>66</v>
      </c>
      <c r="AI1744">
        <v>1536</v>
      </c>
      <c r="AJ1744">
        <v>2.95</v>
      </c>
      <c r="AK1744" t="s">
        <v>109</v>
      </c>
      <c r="AL1744">
        <v>458209</v>
      </c>
      <c r="AM1744" t="s">
        <v>455</v>
      </c>
      <c r="AN1744" t="s">
        <v>67</v>
      </c>
      <c r="AO1744" t="s">
        <v>123</v>
      </c>
      <c r="AP1744" t="s">
        <v>124</v>
      </c>
      <c r="AQ1744" t="s">
        <v>68</v>
      </c>
      <c r="AR1744" t="s">
        <v>93</v>
      </c>
      <c r="AS1744" t="s">
        <v>67</v>
      </c>
      <c r="AT1744" t="s">
        <v>146</v>
      </c>
      <c r="AU1744" t="s">
        <v>125</v>
      </c>
      <c r="AV1744" t="s">
        <v>67</v>
      </c>
      <c r="AW1744" t="s">
        <v>126</v>
      </c>
      <c r="AX1744" t="s">
        <v>285</v>
      </c>
      <c r="AY1744" t="s">
        <v>110</v>
      </c>
      <c r="AZ1744">
        <v>9</v>
      </c>
      <c r="BA1744" t="s">
        <v>67</v>
      </c>
      <c r="BB1744">
        <v>0</v>
      </c>
      <c r="BC1744">
        <v>0.3</v>
      </c>
      <c r="BD1744">
        <v>3.7</v>
      </c>
      <c r="BE1744">
        <v>3.7</v>
      </c>
      <c r="BF1744" t="s">
        <v>70</v>
      </c>
      <c r="BG1744" t="s">
        <v>128</v>
      </c>
      <c r="BH1744" t="s">
        <v>1352</v>
      </c>
      <c r="BI1744" t="s">
        <v>67</v>
      </c>
      <c r="BJ1744" t="s">
        <v>147</v>
      </c>
      <c r="BK1744" t="s">
        <v>67</v>
      </c>
      <c r="BL1744" t="s">
        <v>130</v>
      </c>
      <c r="BM1744" t="s">
        <v>67</v>
      </c>
      <c r="BN1744">
        <v>93.86</v>
      </c>
      <c r="BO1744">
        <v>0.61</v>
      </c>
      <c r="BP1744">
        <v>4.4000000000000004</v>
      </c>
      <c r="BQ1744" t="s">
        <v>190</v>
      </c>
      <c r="BR1744" t="s">
        <v>139</v>
      </c>
      <c r="BS1744" t="s">
        <v>133</v>
      </c>
      <c r="BT1744" t="s">
        <v>98</v>
      </c>
      <c r="BU1744">
        <v>-1.25</v>
      </c>
      <c r="BV1744" t="s">
        <v>67</v>
      </c>
    </row>
    <row r="1745" spans="1:74" x14ac:dyDescent="0.25">
      <c r="A1745" t="s">
        <v>243</v>
      </c>
      <c r="B1745" t="s">
        <v>171</v>
      </c>
      <c r="C1745" t="s">
        <v>188</v>
      </c>
      <c r="D1745">
        <v>3.3</v>
      </c>
      <c r="E1745">
        <v>1.07</v>
      </c>
      <c r="F1745" t="s">
        <v>67</v>
      </c>
      <c r="G1745" t="s">
        <v>111</v>
      </c>
      <c r="H1745">
        <v>199</v>
      </c>
      <c r="I1745">
        <v>1.1299999999999999</v>
      </c>
      <c r="J1745" t="s">
        <v>106</v>
      </c>
      <c r="K1745" t="s">
        <v>67</v>
      </c>
      <c r="L1745">
        <v>0</v>
      </c>
      <c r="M1745" t="s">
        <v>116</v>
      </c>
      <c r="N1745" t="s">
        <v>107</v>
      </c>
      <c r="O1745">
        <v>-1.4</v>
      </c>
      <c r="P1745">
        <v>-2.12</v>
      </c>
      <c r="Q1745">
        <v>-1.55</v>
      </c>
      <c r="R1745" t="s">
        <v>72</v>
      </c>
      <c r="S1745">
        <v>10</v>
      </c>
      <c r="T1745" t="s">
        <v>65</v>
      </c>
      <c r="U1745" t="s">
        <v>1765</v>
      </c>
      <c r="V1745" t="s">
        <v>108</v>
      </c>
      <c r="W1745" t="s">
        <v>243</v>
      </c>
      <c r="X1745">
        <v>1.21</v>
      </c>
      <c r="Y1745" t="s">
        <v>67</v>
      </c>
      <c r="Z1745">
        <v>-1.04</v>
      </c>
      <c r="AA1745" t="s">
        <v>65</v>
      </c>
      <c r="AB1745" t="s">
        <v>92</v>
      </c>
      <c r="AC1745">
        <v>-2.12</v>
      </c>
      <c r="AD1745">
        <v>2021</v>
      </c>
      <c r="AE1745">
        <v>128.6</v>
      </c>
      <c r="AF1745">
        <v>257</v>
      </c>
      <c r="AG1745" t="s">
        <v>93</v>
      </c>
      <c r="AH1745" t="s">
        <v>66</v>
      </c>
      <c r="AI1745">
        <v>1536</v>
      </c>
      <c r="AJ1745">
        <v>2.27</v>
      </c>
      <c r="AK1745" t="s">
        <v>109</v>
      </c>
      <c r="AL1745">
        <v>458210</v>
      </c>
      <c r="AM1745" t="s">
        <v>455</v>
      </c>
      <c r="AN1745" t="s">
        <v>67</v>
      </c>
      <c r="AO1745" t="s">
        <v>123</v>
      </c>
      <c r="AP1745" t="s">
        <v>124</v>
      </c>
      <c r="AQ1745" t="s">
        <v>68</v>
      </c>
      <c r="AR1745" t="s">
        <v>93</v>
      </c>
      <c r="AS1745" t="s">
        <v>67</v>
      </c>
      <c r="AT1745" t="s">
        <v>146</v>
      </c>
      <c r="AU1745" t="s">
        <v>125</v>
      </c>
      <c r="AV1745" t="s">
        <v>67</v>
      </c>
      <c r="AW1745" t="s">
        <v>126</v>
      </c>
      <c r="AX1745" t="s">
        <v>285</v>
      </c>
      <c r="AY1745" t="s">
        <v>110</v>
      </c>
      <c r="AZ1745">
        <v>10</v>
      </c>
      <c r="BA1745" t="s">
        <v>67</v>
      </c>
      <c r="BB1745">
        <v>0</v>
      </c>
      <c r="BC1745">
        <v>0.56999999999999995</v>
      </c>
      <c r="BD1745">
        <v>3.7</v>
      </c>
      <c r="BE1745">
        <v>3.7</v>
      </c>
      <c r="BF1745" t="s">
        <v>70</v>
      </c>
      <c r="BG1745" t="s">
        <v>128</v>
      </c>
      <c r="BH1745" t="s">
        <v>1352</v>
      </c>
      <c r="BI1745" t="s">
        <v>67</v>
      </c>
      <c r="BJ1745" t="s">
        <v>147</v>
      </c>
      <c r="BK1745" t="s">
        <v>67</v>
      </c>
      <c r="BL1745" t="s">
        <v>130</v>
      </c>
      <c r="BM1745" t="s">
        <v>67</v>
      </c>
      <c r="BN1745">
        <v>155.51</v>
      </c>
      <c r="BO1745">
        <v>0.87</v>
      </c>
      <c r="BP1745">
        <v>2.6</v>
      </c>
      <c r="BQ1745" t="s">
        <v>131</v>
      </c>
      <c r="BR1745" t="s">
        <v>139</v>
      </c>
      <c r="BS1745" t="s">
        <v>133</v>
      </c>
      <c r="BT1745" t="s">
        <v>98</v>
      </c>
      <c r="BU1745">
        <v>-1.25</v>
      </c>
      <c r="BV1745" t="s">
        <v>67</v>
      </c>
    </row>
    <row r="1746" spans="1:74" x14ac:dyDescent="0.25">
      <c r="A1746" t="s">
        <v>170</v>
      </c>
      <c r="B1746" t="s">
        <v>171</v>
      </c>
      <c r="C1746" t="s">
        <v>165</v>
      </c>
      <c r="D1746">
        <v>1.3</v>
      </c>
      <c r="E1746">
        <v>0.52</v>
      </c>
      <c r="F1746" t="s">
        <v>67</v>
      </c>
      <c r="G1746" t="s">
        <v>111</v>
      </c>
      <c r="H1746">
        <v>199</v>
      </c>
      <c r="I1746">
        <v>1.1299999999999999</v>
      </c>
      <c r="J1746" t="s">
        <v>106</v>
      </c>
      <c r="K1746" t="s">
        <v>67</v>
      </c>
      <c r="L1746">
        <v>0</v>
      </c>
      <c r="M1746" t="s">
        <v>116</v>
      </c>
      <c r="N1746" t="s">
        <v>107</v>
      </c>
      <c r="O1746">
        <v>-1.4</v>
      </c>
      <c r="P1746">
        <v>-2.0299999999999998</v>
      </c>
      <c r="Q1746">
        <v>-1.66</v>
      </c>
      <c r="R1746" t="s">
        <v>72</v>
      </c>
      <c r="S1746">
        <v>9.6999999999999993</v>
      </c>
      <c r="T1746" t="s">
        <v>65</v>
      </c>
      <c r="U1746" t="s">
        <v>1765</v>
      </c>
      <c r="V1746" t="s">
        <v>108</v>
      </c>
      <c r="W1746" t="s">
        <v>170</v>
      </c>
      <c r="X1746">
        <v>0.59</v>
      </c>
      <c r="Y1746" t="s">
        <v>67</v>
      </c>
      <c r="Z1746">
        <v>-1.02</v>
      </c>
      <c r="AA1746" t="s">
        <v>65</v>
      </c>
      <c r="AB1746" t="s">
        <v>92</v>
      </c>
      <c r="AC1746">
        <v>-2.0299999999999998</v>
      </c>
      <c r="AD1746">
        <v>2021</v>
      </c>
      <c r="AE1746">
        <v>56</v>
      </c>
      <c r="AF1746">
        <v>112</v>
      </c>
      <c r="AG1746" t="s">
        <v>93</v>
      </c>
      <c r="AH1746" t="s">
        <v>66</v>
      </c>
      <c r="AI1746">
        <v>1536</v>
      </c>
      <c r="AJ1746">
        <v>1.9</v>
      </c>
      <c r="AK1746" t="s">
        <v>109</v>
      </c>
      <c r="AL1746">
        <v>458211</v>
      </c>
      <c r="AM1746" t="s">
        <v>455</v>
      </c>
      <c r="AN1746" t="s">
        <v>67</v>
      </c>
      <c r="AO1746" t="s">
        <v>123</v>
      </c>
      <c r="AP1746" t="s">
        <v>124</v>
      </c>
      <c r="AQ1746" t="s">
        <v>68</v>
      </c>
      <c r="AR1746" t="s">
        <v>93</v>
      </c>
      <c r="AS1746" t="s">
        <v>67</v>
      </c>
      <c r="AT1746" t="s">
        <v>146</v>
      </c>
      <c r="AU1746" t="s">
        <v>125</v>
      </c>
      <c r="AV1746" t="s">
        <v>67</v>
      </c>
      <c r="AW1746" t="s">
        <v>126</v>
      </c>
      <c r="AX1746" t="s">
        <v>948</v>
      </c>
      <c r="AY1746" t="s">
        <v>110</v>
      </c>
      <c r="AZ1746">
        <v>23</v>
      </c>
      <c r="BA1746" t="s">
        <v>67</v>
      </c>
      <c r="BB1746">
        <v>0</v>
      </c>
      <c r="BC1746">
        <v>0.37</v>
      </c>
      <c r="BD1746">
        <v>3.7</v>
      </c>
      <c r="BE1746">
        <v>3.7</v>
      </c>
      <c r="BF1746" t="s">
        <v>70</v>
      </c>
      <c r="BG1746" t="s">
        <v>128</v>
      </c>
      <c r="BH1746" t="s">
        <v>1352</v>
      </c>
      <c r="BI1746" t="s">
        <v>67</v>
      </c>
      <c r="BJ1746" t="s">
        <v>147</v>
      </c>
      <c r="BK1746" t="s">
        <v>67</v>
      </c>
      <c r="BL1746" t="s">
        <v>130</v>
      </c>
      <c r="BM1746" t="s">
        <v>67</v>
      </c>
      <c r="BN1746">
        <v>32.909999999999997</v>
      </c>
      <c r="BO1746">
        <v>0.78</v>
      </c>
      <c r="BP1746">
        <v>2.2999999999999998</v>
      </c>
      <c r="BQ1746" t="s">
        <v>131</v>
      </c>
      <c r="BR1746" t="s">
        <v>139</v>
      </c>
      <c r="BS1746" t="s">
        <v>133</v>
      </c>
      <c r="BT1746" t="s">
        <v>98</v>
      </c>
      <c r="BU1746">
        <v>-1.25</v>
      </c>
      <c r="BV1746" t="s">
        <v>67</v>
      </c>
    </row>
    <row r="1747" spans="1:74" x14ac:dyDescent="0.25">
      <c r="A1747" t="s">
        <v>170</v>
      </c>
      <c r="B1747" t="s">
        <v>171</v>
      </c>
      <c r="C1747" t="s">
        <v>165</v>
      </c>
      <c r="D1747">
        <v>1.4</v>
      </c>
      <c r="E1747">
        <v>0.04</v>
      </c>
      <c r="F1747" t="s">
        <v>67</v>
      </c>
      <c r="G1747" t="s">
        <v>111</v>
      </c>
      <c r="H1747">
        <v>199</v>
      </c>
      <c r="I1747">
        <v>1.1299999999999999</v>
      </c>
      <c r="J1747" t="s">
        <v>106</v>
      </c>
      <c r="K1747" t="s">
        <v>67</v>
      </c>
      <c r="L1747">
        <v>0</v>
      </c>
      <c r="M1747" t="s">
        <v>116</v>
      </c>
      <c r="N1747" t="s">
        <v>107</v>
      </c>
      <c r="O1747">
        <v>-1.2</v>
      </c>
      <c r="P1747">
        <v>-1.39</v>
      </c>
      <c r="Q1747">
        <v>-1.23</v>
      </c>
      <c r="R1747" t="s">
        <v>72</v>
      </c>
      <c r="S1747">
        <v>6.1</v>
      </c>
      <c r="T1747" t="s">
        <v>65</v>
      </c>
      <c r="U1747" t="s">
        <v>1766</v>
      </c>
      <c r="V1747" t="s">
        <v>108</v>
      </c>
      <c r="W1747" t="s">
        <v>170</v>
      </c>
      <c r="X1747">
        <v>0.05</v>
      </c>
      <c r="Y1747" t="s">
        <v>67</v>
      </c>
      <c r="Z1747">
        <v>-1.04</v>
      </c>
      <c r="AA1747" t="s">
        <v>65</v>
      </c>
      <c r="AB1747" t="s">
        <v>92</v>
      </c>
      <c r="AC1747">
        <v>-1.39</v>
      </c>
      <c r="AD1747">
        <v>2021</v>
      </c>
      <c r="AE1747">
        <v>178.8</v>
      </c>
      <c r="AF1747">
        <v>358</v>
      </c>
      <c r="AG1747" t="s">
        <v>93</v>
      </c>
      <c r="AH1747" t="s">
        <v>66</v>
      </c>
      <c r="AI1747">
        <v>1536</v>
      </c>
      <c r="AJ1747">
        <v>0.19</v>
      </c>
      <c r="AK1747" t="s">
        <v>109</v>
      </c>
      <c r="AL1747">
        <v>458216</v>
      </c>
      <c r="AM1747" t="s">
        <v>451</v>
      </c>
      <c r="AN1747" t="s">
        <v>67</v>
      </c>
      <c r="AO1747" t="s">
        <v>123</v>
      </c>
      <c r="AP1747" t="s">
        <v>124</v>
      </c>
      <c r="AQ1747" t="s">
        <v>68</v>
      </c>
      <c r="AR1747" t="s">
        <v>93</v>
      </c>
      <c r="AS1747" t="s">
        <v>67</v>
      </c>
      <c r="AT1747" t="s">
        <v>146</v>
      </c>
      <c r="AU1747" t="s">
        <v>125</v>
      </c>
      <c r="AV1747" t="s">
        <v>67</v>
      </c>
      <c r="AW1747" t="s">
        <v>126</v>
      </c>
      <c r="AX1747" t="s">
        <v>236</v>
      </c>
      <c r="AY1747" t="s">
        <v>110</v>
      </c>
      <c r="AZ1747">
        <v>329</v>
      </c>
      <c r="BA1747" t="s">
        <v>67</v>
      </c>
      <c r="BB1747">
        <v>0</v>
      </c>
      <c r="BC1747">
        <v>0.16</v>
      </c>
      <c r="BD1747">
        <v>2.7</v>
      </c>
      <c r="BE1747">
        <v>2.7</v>
      </c>
      <c r="BF1747" t="s">
        <v>70</v>
      </c>
      <c r="BG1747" t="s">
        <v>99</v>
      </c>
      <c r="BH1747" t="s">
        <v>1352</v>
      </c>
      <c r="BI1747" t="s">
        <v>67</v>
      </c>
      <c r="BJ1747" t="s">
        <v>147</v>
      </c>
      <c r="BK1747" t="s">
        <v>67</v>
      </c>
      <c r="BL1747" t="s">
        <v>97</v>
      </c>
      <c r="BM1747" t="s">
        <v>67</v>
      </c>
      <c r="BN1747">
        <v>8.08</v>
      </c>
      <c r="BO1747">
        <v>0.14000000000000001</v>
      </c>
      <c r="BP1747">
        <v>0.8</v>
      </c>
      <c r="BQ1747" t="s">
        <v>148</v>
      </c>
      <c r="BR1747" t="s">
        <v>1767</v>
      </c>
      <c r="BS1747" t="s">
        <v>133</v>
      </c>
      <c r="BT1747" t="s">
        <v>98</v>
      </c>
      <c r="BU1747">
        <v>-1.25</v>
      </c>
      <c r="BV1747">
        <v>-1</v>
      </c>
    </row>
    <row r="1748" spans="1:74" x14ac:dyDescent="0.25">
      <c r="A1748" t="s">
        <v>170</v>
      </c>
      <c r="B1748" t="s">
        <v>171</v>
      </c>
      <c r="C1748" t="s">
        <v>165</v>
      </c>
      <c r="D1748">
        <v>1.8</v>
      </c>
      <c r="E1748">
        <v>0.05</v>
      </c>
      <c r="F1748" t="s">
        <v>67</v>
      </c>
      <c r="G1748" t="s">
        <v>111</v>
      </c>
      <c r="H1748">
        <v>199</v>
      </c>
      <c r="I1748">
        <v>1.1299999999999999</v>
      </c>
      <c r="J1748" t="s">
        <v>106</v>
      </c>
      <c r="K1748" t="s">
        <v>67</v>
      </c>
      <c r="L1748">
        <v>0</v>
      </c>
      <c r="M1748" t="s">
        <v>116</v>
      </c>
      <c r="N1748" t="s">
        <v>107</v>
      </c>
      <c r="O1748">
        <v>-1.2</v>
      </c>
      <c r="P1748">
        <v>-1.4</v>
      </c>
      <c r="Q1748">
        <v>-1.26</v>
      </c>
      <c r="R1748" t="s">
        <v>72</v>
      </c>
      <c r="S1748">
        <v>6.2</v>
      </c>
      <c r="T1748" t="s">
        <v>65</v>
      </c>
      <c r="U1748" t="s">
        <v>1766</v>
      </c>
      <c r="V1748" t="s">
        <v>108</v>
      </c>
      <c r="W1748" t="s">
        <v>170</v>
      </c>
      <c r="X1748">
        <v>0.06</v>
      </c>
      <c r="Y1748" t="s">
        <v>67</v>
      </c>
      <c r="Z1748">
        <v>-1.04</v>
      </c>
      <c r="AA1748" t="s">
        <v>65</v>
      </c>
      <c r="AB1748" t="s">
        <v>92</v>
      </c>
      <c r="AC1748">
        <v>-1.4</v>
      </c>
      <c r="AD1748">
        <v>2021</v>
      </c>
      <c r="AE1748">
        <v>196.4</v>
      </c>
      <c r="AF1748">
        <v>393</v>
      </c>
      <c r="AG1748" t="s">
        <v>93</v>
      </c>
      <c r="AH1748" t="s">
        <v>66</v>
      </c>
      <c r="AI1748">
        <v>1536</v>
      </c>
      <c r="AJ1748">
        <v>0.21</v>
      </c>
      <c r="AK1748" t="s">
        <v>109</v>
      </c>
      <c r="AL1748">
        <v>458217</v>
      </c>
      <c r="AM1748" t="s">
        <v>451</v>
      </c>
      <c r="AN1748" t="s">
        <v>67</v>
      </c>
      <c r="AO1748" t="s">
        <v>123</v>
      </c>
      <c r="AP1748" t="s">
        <v>124</v>
      </c>
      <c r="AQ1748" t="s">
        <v>68</v>
      </c>
      <c r="AR1748" t="s">
        <v>93</v>
      </c>
      <c r="AS1748" t="s">
        <v>67</v>
      </c>
      <c r="AT1748" t="s">
        <v>146</v>
      </c>
      <c r="AU1748" t="s">
        <v>125</v>
      </c>
      <c r="AV1748" t="s">
        <v>67</v>
      </c>
      <c r="AW1748" t="s">
        <v>126</v>
      </c>
      <c r="AX1748" t="s">
        <v>339</v>
      </c>
      <c r="AY1748" t="s">
        <v>110</v>
      </c>
      <c r="AZ1748">
        <v>330</v>
      </c>
      <c r="BA1748" t="s">
        <v>67</v>
      </c>
      <c r="BB1748">
        <v>0</v>
      </c>
      <c r="BC1748">
        <v>0.14000000000000001</v>
      </c>
      <c r="BD1748">
        <v>2.7</v>
      </c>
      <c r="BE1748">
        <v>2.7</v>
      </c>
      <c r="BF1748" t="s">
        <v>70</v>
      </c>
      <c r="BG1748" t="s">
        <v>99</v>
      </c>
      <c r="BH1748" t="s">
        <v>1352</v>
      </c>
      <c r="BI1748" t="s">
        <v>67</v>
      </c>
      <c r="BJ1748" t="s">
        <v>147</v>
      </c>
      <c r="BK1748" t="s">
        <v>67</v>
      </c>
      <c r="BL1748" t="s">
        <v>97</v>
      </c>
      <c r="BM1748" t="s">
        <v>67</v>
      </c>
      <c r="BN1748">
        <v>11.09</v>
      </c>
      <c r="BO1748">
        <v>0.15</v>
      </c>
      <c r="BP1748">
        <v>0.9</v>
      </c>
      <c r="BQ1748" t="s">
        <v>148</v>
      </c>
      <c r="BR1748" t="s">
        <v>1767</v>
      </c>
      <c r="BS1748" t="s">
        <v>133</v>
      </c>
      <c r="BT1748" t="s">
        <v>98</v>
      </c>
      <c r="BU1748">
        <v>-1.25</v>
      </c>
      <c r="BV1748">
        <v>-1</v>
      </c>
    </row>
    <row r="1749" spans="1:74" x14ac:dyDescent="0.25">
      <c r="A1749" t="s">
        <v>170</v>
      </c>
      <c r="B1749" t="s">
        <v>171</v>
      </c>
      <c r="C1749" t="s">
        <v>165</v>
      </c>
      <c r="D1749">
        <v>0.9</v>
      </c>
      <c r="E1749">
        <v>7.0000000000000007E-2</v>
      </c>
      <c r="F1749" t="s">
        <v>67</v>
      </c>
      <c r="G1749" t="s">
        <v>111</v>
      </c>
      <c r="H1749">
        <v>199</v>
      </c>
      <c r="I1749">
        <v>1.1299999999999999</v>
      </c>
      <c r="J1749" t="s">
        <v>106</v>
      </c>
      <c r="K1749" t="s">
        <v>67</v>
      </c>
      <c r="L1749">
        <v>0</v>
      </c>
      <c r="M1749" t="s">
        <v>116</v>
      </c>
      <c r="N1749" t="s">
        <v>107</v>
      </c>
      <c r="O1749">
        <v>-1.2</v>
      </c>
      <c r="P1749">
        <v>-1.36</v>
      </c>
      <c r="Q1749">
        <v>-1.21</v>
      </c>
      <c r="R1749" t="s">
        <v>72</v>
      </c>
      <c r="S1749">
        <v>6.3</v>
      </c>
      <c r="T1749" t="s">
        <v>65</v>
      </c>
      <c r="U1749" t="s">
        <v>1766</v>
      </c>
      <c r="V1749" t="s">
        <v>108</v>
      </c>
      <c r="W1749" t="s">
        <v>170</v>
      </c>
      <c r="X1749">
        <v>0.08</v>
      </c>
      <c r="Y1749" t="s">
        <v>67</v>
      </c>
      <c r="Z1749">
        <v>-1.03</v>
      </c>
      <c r="AA1749" t="s">
        <v>65</v>
      </c>
      <c r="AB1749" t="s">
        <v>92</v>
      </c>
      <c r="AC1749">
        <v>-1.36</v>
      </c>
      <c r="AD1749">
        <v>2021</v>
      </c>
      <c r="AE1749">
        <v>88.3</v>
      </c>
      <c r="AF1749">
        <v>177</v>
      </c>
      <c r="AG1749" t="s">
        <v>93</v>
      </c>
      <c r="AH1749" t="s">
        <v>66</v>
      </c>
      <c r="AI1749">
        <v>1536</v>
      </c>
      <c r="AJ1749">
        <v>0.21</v>
      </c>
      <c r="AK1749" t="s">
        <v>109</v>
      </c>
      <c r="AL1749">
        <v>458218</v>
      </c>
      <c r="AM1749" t="s">
        <v>451</v>
      </c>
      <c r="AN1749" t="s">
        <v>67</v>
      </c>
      <c r="AO1749" t="s">
        <v>123</v>
      </c>
      <c r="AP1749" t="s">
        <v>124</v>
      </c>
      <c r="AQ1749" t="s">
        <v>68</v>
      </c>
      <c r="AR1749" t="s">
        <v>93</v>
      </c>
      <c r="AS1749" t="s">
        <v>67</v>
      </c>
      <c r="AT1749" t="s">
        <v>146</v>
      </c>
      <c r="AU1749" t="s">
        <v>125</v>
      </c>
      <c r="AV1749" t="s">
        <v>67</v>
      </c>
      <c r="AW1749" t="s">
        <v>126</v>
      </c>
      <c r="AX1749" t="s">
        <v>339</v>
      </c>
      <c r="AY1749" t="s">
        <v>110</v>
      </c>
      <c r="AZ1749">
        <v>331</v>
      </c>
      <c r="BA1749" t="s">
        <v>67</v>
      </c>
      <c r="BB1749">
        <v>0</v>
      </c>
      <c r="BC1749">
        <v>0.15</v>
      </c>
      <c r="BD1749">
        <v>2.7</v>
      </c>
      <c r="BE1749">
        <v>2.7</v>
      </c>
      <c r="BF1749" t="s">
        <v>70</v>
      </c>
      <c r="BG1749" t="s">
        <v>99</v>
      </c>
      <c r="BH1749" t="s">
        <v>1352</v>
      </c>
      <c r="BI1749" t="s">
        <v>67</v>
      </c>
      <c r="BJ1749" t="s">
        <v>147</v>
      </c>
      <c r="BK1749" t="s">
        <v>67</v>
      </c>
      <c r="BL1749" t="s">
        <v>97</v>
      </c>
      <c r="BM1749" t="s">
        <v>67</v>
      </c>
      <c r="BN1749">
        <v>6.99</v>
      </c>
      <c r="BO1749">
        <v>0.11</v>
      </c>
      <c r="BP1749">
        <v>1</v>
      </c>
      <c r="BQ1749" t="s">
        <v>148</v>
      </c>
      <c r="BR1749" t="s">
        <v>1767</v>
      </c>
      <c r="BS1749" t="s">
        <v>133</v>
      </c>
      <c r="BT1749" t="s">
        <v>98</v>
      </c>
      <c r="BU1749">
        <v>-1.25</v>
      </c>
      <c r="BV1749">
        <v>-1</v>
      </c>
    </row>
    <row r="1750" spans="1:74" x14ac:dyDescent="0.25">
      <c r="A1750" t="s">
        <v>170</v>
      </c>
      <c r="B1750" t="s">
        <v>171</v>
      </c>
      <c r="C1750" t="s">
        <v>165</v>
      </c>
      <c r="D1750">
        <v>1.6</v>
      </c>
      <c r="E1750">
        <v>0.08</v>
      </c>
      <c r="F1750" t="s">
        <v>67</v>
      </c>
      <c r="G1750" t="s">
        <v>111</v>
      </c>
      <c r="H1750">
        <v>199</v>
      </c>
      <c r="I1750">
        <v>1.1299999999999999</v>
      </c>
      <c r="J1750" t="s">
        <v>106</v>
      </c>
      <c r="K1750" t="s">
        <v>67</v>
      </c>
      <c r="L1750">
        <v>0</v>
      </c>
      <c r="M1750" t="s">
        <v>116</v>
      </c>
      <c r="N1750" t="s">
        <v>107</v>
      </c>
      <c r="O1750">
        <v>-1.2</v>
      </c>
      <c r="P1750">
        <v>-1.46</v>
      </c>
      <c r="Q1750">
        <v>-1.25</v>
      </c>
      <c r="R1750" t="s">
        <v>72</v>
      </c>
      <c r="S1750">
        <v>6.2</v>
      </c>
      <c r="T1750" t="s">
        <v>65</v>
      </c>
      <c r="U1750" t="s">
        <v>1766</v>
      </c>
      <c r="V1750" t="s">
        <v>108</v>
      </c>
      <c r="W1750" t="s">
        <v>170</v>
      </c>
      <c r="X1750">
        <v>0.09</v>
      </c>
      <c r="Y1750" t="s">
        <v>67</v>
      </c>
      <c r="Z1750">
        <v>-1.04</v>
      </c>
      <c r="AA1750" t="s">
        <v>65</v>
      </c>
      <c r="AB1750" t="s">
        <v>92</v>
      </c>
      <c r="AC1750">
        <v>-1.46</v>
      </c>
      <c r="AD1750">
        <v>2021</v>
      </c>
      <c r="AE1750">
        <v>177</v>
      </c>
      <c r="AF1750">
        <v>354</v>
      </c>
      <c r="AG1750" t="s">
        <v>93</v>
      </c>
      <c r="AH1750" t="s">
        <v>66</v>
      </c>
      <c r="AI1750">
        <v>1536</v>
      </c>
      <c r="AJ1750">
        <v>0.24</v>
      </c>
      <c r="AK1750" t="s">
        <v>109</v>
      </c>
      <c r="AL1750">
        <v>458219</v>
      </c>
      <c r="AM1750" t="s">
        <v>451</v>
      </c>
      <c r="AN1750" t="s">
        <v>67</v>
      </c>
      <c r="AO1750" t="s">
        <v>123</v>
      </c>
      <c r="AP1750" t="s">
        <v>124</v>
      </c>
      <c r="AQ1750" t="s">
        <v>68</v>
      </c>
      <c r="AR1750" t="s">
        <v>93</v>
      </c>
      <c r="AS1750" t="s">
        <v>67</v>
      </c>
      <c r="AT1750" t="s">
        <v>146</v>
      </c>
      <c r="AU1750" t="s">
        <v>125</v>
      </c>
      <c r="AV1750" t="s">
        <v>67</v>
      </c>
      <c r="AW1750" t="s">
        <v>126</v>
      </c>
      <c r="AX1750" t="s">
        <v>339</v>
      </c>
      <c r="AY1750" t="s">
        <v>110</v>
      </c>
      <c r="AZ1750">
        <v>332</v>
      </c>
      <c r="BA1750" t="s">
        <v>67</v>
      </c>
      <c r="BB1750">
        <v>0</v>
      </c>
      <c r="BC1750">
        <v>0.21</v>
      </c>
      <c r="BD1750">
        <v>2.7</v>
      </c>
      <c r="BE1750">
        <v>2.7</v>
      </c>
      <c r="BF1750" t="s">
        <v>128</v>
      </c>
      <c r="BG1750" t="s">
        <v>128</v>
      </c>
      <c r="BH1750" t="s">
        <v>1352</v>
      </c>
      <c r="BI1750" t="s">
        <v>67</v>
      </c>
      <c r="BJ1750" t="s">
        <v>147</v>
      </c>
      <c r="BK1750" t="s">
        <v>67</v>
      </c>
      <c r="BL1750" t="s">
        <v>130</v>
      </c>
      <c r="BM1750" t="s">
        <v>67</v>
      </c>
      <c r="BN1750">
        <v>16</v>
      </c>
      <c r="BO1750">
        <v>0.21</v>
      </c>
      <c r="BP1750">
        <v>0.9</v>
      </c>
      <c r="BQ1750" t="s">
        <v>148</v>
      </c>
      <c r="BR1750" t="s">
        <v>1768</v>
      </c>
      <c r="BS1750" t="s">
        <v>133</v>
      </c>
      <c r="BT1750" t="s">
        <v>98</v>
      </c>
      <c r="BU1750">
        <v>-1.25</v>
      </c>
      <c r="BV1750">
        <v>-1</v>
      </c>
    </row>
    <row r="1751" spans="1:74" x14ac:dyDescent="0.25">
      <c r="A1751" t="s">
        <v>170</v>
      </c>
      <c r="B1751" t="s">
        <v>171</v>
      </c>
      <c r="C1751" t="s">
        <v>165</v>
      </c>
      <c r="D1751">
        <v>1.2</v>
      </c>
      <c r="E1751">
        <v>0.03</v>
      </c>
      <c r="F1751" t="s">
        <v>67</v>
      </c>
      <c r="G1751" t="s">
        <v>111</v>
      </c>
      <c r="H1751">
        <v>199</v>
      </c>
      <c r="I1751">
        <v>1.1299999999999999</v>
      </c>
      <c r="J1751" t="s">
        <v>106</v>
      </c>
      <c r="K1751" t="s">
        <v>67</v>
      </c>
      <c r="L1751">
        <v>0</v>
      </c>
      <c r="M1751" t="s">
        <v>116</v>
      </c>
      <c r="N1751" t="s">
        <v>107</v>
      </c>
      <c r="O1751">
        <v>-1.2</v>
      </c>
      <c r="P1751">
        <v>-1.33</v>
      </c>
      <c r="Q1751">
        <v>-1.26</v>
      </c>
      <c r="R1751" t="s">
        <v>72</v>
      </c>
      <c r="S1751">
        <v>6.2</v>
      </c>
      <c r="T1751" t="s">
        <v>65</v>
      </c>
      <c r="U1751" t="s">
        <v>1766</v>
      </c>
      <c r="V1751" t="s">
        <v>108</v>
      </c>
      <c r="W1751" t="s">
        <v>170</v>
      </c>
      <c r="X1751">
        <v>0.03</v>
      </c>
      <c r="Y1751" t="s">
        <v>67</v>
      </c>
      <c r="Z1751">
        <v>-1.04</v>
      </c>
      <c r="AA1751" t="s">
        <v>65</v>
      </c>
      <c r="AB1751" t="s">
        <v>92</v>
      </c>
      <c r="AC1751">
        <v>-1.33</v>
      </c>
      <c r="AD1751">
        <v>2021</v>
      </c>
      <c r="AE1751">
        <v>131.6</v>
      </c>
      <c r="AF1751">
        <v>263</v>
      </c>
      <c r="AG1751" t="s">
        <v>93</v>
      </c>
      <c r="AH1751" t="s">
        <v>66</v>
      </c>
      <c r="AI1751">
        <v>1536</v>
      </c>
      <c r="AJ1751">
        <v>0.17</v>
      </c>
      <c r="AK1751" t="s">
        <v>109</v>
      </c>
      <c r="AL1751">
        <v>458220</v>
      </c>
      <c r="AM1751" t="s">
        <v>451</v>
      </c>
      <c r="AN1751" t="s">
        <v>67</v>
      </c>
      <c r="AO1751" t="s">
        <v>123</v>
      </c>
      <c r="AP1751" t="s">
        <v>124</v>
      </c>
      <c r="AQ1751" t="s">
        <v>68</v>
      </c>
      <c r="AR1751" t="s">
        <v>93</v>
      </c>
      <c r="AS1751" t="s">
        <v>67</v>
      </c>
      <c r="AT1751" t="s">
        <v>146</v>
      </c>
      <c r="AU1751" t="s">
        <v>125</v>
      </c>
      <c r="AV1751" t="s">
        <v>67</v>
      </c>
      <c r="AW1751" t="s">
        <v>126</v>
      </c>
      <c r="AX1751" t="s">
        <v>339</v>
      </c>
      <c r="AY1751" t="s">
        <v>110</v>
      </c>
      <c r="AZ1751">
        <v>333</v>
      </c>
      <c r="BA1751" t="s">
        <v>67</v>
      </c>
      <c r="BB1751">
        <v>0</v>
      </c>
      <c r="BC1751">
        <v>7.0000000000000007E-2</v>
      </c>
      <c r="BD1751">
        <v>2.7</v>
      </c>
      <c r="BE1751">
        <v>2.7</v>
      </c>
      <c r="BF1751" t="s">
        <v>128</v>
      </c>
      <c r="BG1751" t="s">
        <v>128</v>
      </c>
      <c r="BH1751" t="s">
        <v>1352</v>
      </c>
      <c r="BI1751" t="s">
        <v>67</v>
      </c>
      <c r="BJ1751" t="s">
        <v>147</v>
      </c>
      <c r="BK1751" t="s">
        <v>67</v>
      </c>
      <c r="BL1751" t="s">
        <v>130</v>
      </c>
      <c r="BM1751" t="s">
        <v>67</v>
      </c>
      <c r="BN1751">
        <v>4.46</v>
      </c>
      <c r="BO1751">
        <v>0.08</v>
      </c>
      <c r="BP1751">
        <v>0.9</v>
      </c>
      <c r="BQ1751" t="s">
        <v>148</v>
      </c>
      <c r="BR1751" t="s">
        <v>1768</v>
      </c>
      <c r="BS1751" t="s">
        <v>133</v>
      </c>
      <c r="BT1751" t="s">
        <v>98</v>
      </c>
      <c r="BU1751">
        <v>-1.25</v>
      </c>
      <c r="BV1751">
        <v>-1</v>
      </c>
    </row>
    <row r="1752" spans="1:74" x14ac:dyDescent="0.25">
      <c r="A1752" t="s">
        <v>170</v>
      </c>
      <c r="B1752" t="s">
        <v>171</v>
      </c>
      <c r="C1752" t="s">
        <v>165</v>
      </c>
      <c r="D1752">
        <v>0.9</v>
      </c>
      <c r="E1752">
        <v>7.0000000000000007E-2</v>
      </c>
      <c r="F1752" t="s">
        <v>67</v>
      </c>
      <c r="G1752" t="s">
        <v>111</v>
      </c>
      <c r="H1752">
        <v>199</v>
      </c>
      <c r="I1752">
        <v>1.1299999999999999</v>
      </c>
      <c r="J1752" t="s">
        <v>106</v>
      </c>
      <c r="K1752" t="s">
        <v>67</v>
      </c>
      <c r="L1752">
        <v>0</v>
      </c>
      <c r="M1752" t="s">
        <v>116</v>
      </c>
      <c r="N1752" t="s">
        <v>107</v>
      </c>
      <c r="O1752">
        <v>-1.2</v>
      </c>
      <c r="P1752">
        <v>-1.36</v>
      </c>
      <c r="Q1752">
        <v>-1.21</v>
      </c>
      <c r="R1752" t="s">
        <v>72</v>
      </c>
      <c r="S1752">
        <v>6.3</v>
      </c>
      <c r="T1752" t="s">
        <v>65</v>
      </c>
      <c r="U1752" t="s">
        <v>1766</v>
      </c>
      <c r="V1752" t="s">
        <v>108</v>
      </c>
      <c r="W1752" t="s">
        <v>170</v>
      </c>
      <c r="X1752">
        <v>0.08</v>
      </c>
      <c r="Y1752" t="s">
        <v>67</v>
      </c>
      <c r="Z1752">
        <v>-1.03</v>
      </c>
      <c r="AA1752" t="s">
        <v>65</v>
      </c>
      <c r="AB1752" t="s">
        <v>92</v>
      </c>
      <c r="AC1752">
        <v>-1.36</v>
      </c>
      <c r="AD1752">
        <v>2021</v>
      </c>
      <c r="AE1752">
        <v>94.6</v>
      </c>
      <c r="AF1752">
        <v>189</v>
      </c>
      <c r="AG1752" t="s">
        <v>93</v>
      </c>
      <c r="AH1752" t="s">
        <v>66</v>
      </c>
      <c r="AI1752">
        <v>1536</v>
      </c>
      <c r="AJ1752">
        <v>0.21</v>
      </c>
      <c r="AK1752" t="s">
        <v>109</v>
      </c>
      <c r="AL1752">
        <v>460162</v>
      </c>
      <c r="AM1752" t="s">
        <v>451</v>
      </c>
      <c r="AN1752" t="s">
        <v>67</v>
      </c>
      <c r="AO1752" t="s">
        <v>123</v>
      </c>
      <c r="AP1752" t="s">
        <v>124</v>
      </c>
      <c r="AQ1752" t="s">
        <v>68</v>
      </c>
      <c r="AR1752" t="s">
        <v>93</v>
      </c>
      <c r="AS1752" t="s">
        <v>67</v>
      </c>
      <c r="AT1752" t="s">
        <v>146</v>
      </c>
      <c r="AU1752" t="s">
        <v>125</v>
      </c>
      <c r="AV1752" t="s">
        <v>67</v>
      </c>
      <c r="AW1752" t="s">
        <v>126</v>
      </c>
      <c r="AX1752" t="s">
        <v>339</v>
      </c>
      <c r="AY1752" t="s">
        <v>110</v>
      </c>
      <c r="AZ1752">
        <v>331</v>
      </c>
      <c r="BA1752" t="s">
        <v>67</v>
      </c>
      <c r="BB1752">
        <v>0</v>
      </c>
      <c r="BC1752">
        <v>0.15</v>
      </c>
      <c r="BD1752">
        <v>2.7</v>
      </c>
      <c r="BE1752">
        <v>2.7</v>
      </c>
      <c r="BF1752" t="s">
        <v>128</v>
      </c>
      <c r="BG1752" t="s">
        <v>128</v>
      </c>
      <c r="BH1752" t="s">
        <v>1352</v>
      </c>
      <c r="BI1752" t="s">
        <v>67</v>
      </c>
      <c r="BJ1752" t="s">
        <v>147</v>
      </c>
      <c r="BK1752" t="s">
        <v>67</v>
      </c>
      <c r="BL1752" t="s">
        <v>130</v>
      </c>
      <c r="BM1752" t="s">
        <v>67</v>
      </c>
      <c r="BN1752">
        <v>7.48</v>
      </c>
      <c r="BO1752">
        <v>0.11</v>
      </c>
      <c r="BP1752">
        <v>1</v>
      </c>
      <c r="BQ1752" t="s">
        <v>148</v>
      </c>
      <c r="BR1752" t="s">
        <v>1768</v>
      </c>
      <c r="BS1752" t="s">
        <v>133</v>
      </c>
      <c r="BT1752" t="s">
        <v>98</v>
      </c>
      <c r="BU1752">
        <v>-1.25</v>
      </c>
      <c r="BV1752">
        <v>-1</v>
      </c>
    </row>
    <row r="1753" spans="1:74" x14ac:dyDescent="0.25">
      <c r="A1753" t="s">
        <v>140</v>
      </c>
      <c r="B1753" t="s">
        <v>103</v>
      </c>
      <c r="C1753" t="s">
        <v>141</v>
      </c>
      <c r="D1753">
        <v>0.7</v>
      </c>
      <c r="E1753">
        <v>0.16</v>
      </c>
      <c r="F1753" t="s">
        <v>67</v>
      </c>
      <c r="G1753" t="s">
        <v>73</v>
      </c>
      <c r="H1753">
        <v>199</v>
      </c>
      <c r="I1753">
        <v>1.1299999999999999</v>
      </c>
      <c r="J1753" t="s">
        <v>89</v>
      </c>
      <c r="K1753" t="s">
        <v>67</v>
      </c>
      <c r="L1753">
        <v>0</v>
      </c>
      <c r="M1753" t="s">
        <v>116</v>
      </c>
      <c r="N1753" t="s">
        <v>160</v>
      </c>
      <c r="O1753">
        <v>-1.2</v>
      </c>
      <c r="P1753">
        <v>-1.24</v>
      </c>
      <c r="Q1753">
        <v>-0.88</v>
      </c>
      <c r="R1753" t="s">
        <v>72</v>
      </c>
      <c r="S1753">
        <v>7.3</v>
      </c>
      <c r="T1753" t="s">
        <v>65</v>
      </c>
      <c r="U1753" t="s">
        <v>1769</v>
      </c>
      <c r="V1753" t="s">
        <v>144</v>
      </c>
      <c r="W1753" t="s">
        <v>140</v>
      </c>
      <c r="X1753">
        <v>0.18</v>
      </c>
      <c r="Y1753" t="s">
        <v>67</v>
      </c>
      <c r="Z1753">
        <v>-0.83</v>
      </c>
      <c r="AA1753" t="s">
        <v>65</v>
      </c>
      <c r="AB1753" t="s">
        <v>100</v>
      </c>
      <c r="AC1753">
        <v>-1.24</v>
      </c>
      <c r="AD1753">
        <v>2021</v>
      </c>
      <c r="AE1753">
        <v>73.599999999999994</v>
      </c>
      <c r="AF1753">
        <v>147</v>
      </c>
      <c r="AG1753" t="s">
        <v>93</v>
      </c>
      <c r="AH1753" t="s">
        <v>66</v>
      </c>
      <c r="AI1753">
        <v>1536</v>
      </c>
      <c r="AJ1753">
        <v>0.23</v>
      </c>
      <c r="AK1753" t="s">
        <v>109</v>
      </c>
      <c r="AL1753">
        <v>458212</v>
      </c>
      <c r="AM1753" t="s">
        <v>1770</v>
      </c>
      <c r="AN1753" t="s">
        <v>67</v>
      </c>
      <c r="AO1753" t="s">
        <v>123</v>
      </c>
      <c r="AP1753" t="s">
        <v>124</v>
      </c>
      <c r="AQ1753" t="s">
        <v>68</v>
      </c>
      <c r="AR1753" t="s">
        <v>93</v>
      </c>
      <c r="AS1753" t="s">
        <v>67</v>
      </c>
      <c r="AT1753" t="s">
        <v>146</v>
      </c>
      <c r="AU1753" t="s">
        <v>125</v>
      </c>
      <c r="AV1753" t="s">
        <v>67</v>
      </c>
      <c r="AW1753" t="s">
        <v>126</v>
      </c>
      <c r="AX1753" t="s">
        <v>358</v>
      </c>
      <c r="AY1753" t="s">
        <v>110</v>
      </c>
      <c r="AZ1753">
        <v>31</v>
      </c>
      <c r="BA1753" t="s">
        <v>67</v>
      </c>
      <c r="BB1753">
        <v>0</v>
      </c>
      <c r="BC1753">
        <v>0.36</v>
      </c>
      <c r="BD1753">
        <v>3.2</v>
      </c>
      <c r="BE1753">
        <v>3.2</v>
      </c>
      <c r="BF1753" t="s">
        <v>70</v>
      </c>
      <c r="BG1753" t="s">
        <v>128</v>
      </c>
      <c r="BH1753" t="s">
        <v>1352</v>
      </c>
      <c r="BI1753" t="s">
        <v>67</v>
      </c>
      <c r="BJ1753" t="s">
        <v>147</v>
      </c>
      <c r="BK1753" t="s">
        <v>67</v>
      </c>
      <c r="BL1753" t="s">
        <v>130</v>
      </c>
      <c r="BM1753" t="s">
        <v>67</v>
      </c>
      <c r="BN1753">
        <v>13.31</v>
      </c>
      <c r="BO1753">
        <v>0.41</v>
      </c>
      <c r="BP1753">
        <v>0.9</v>
      </c>
      <c r="BQ1753" t="s">
        <v>148</v>
      </c>
      <c r="BR1753" t="s">
        <v>139</v>
      </c>
      <c r="BS1753" t="s">
        <v>133</v>
      </c>
      <c r="BT1753" t="s">
        <v>98</v>
      </c>
      <c r="BU1753">
        <v>-1.25</v>
      </c>
      <c r="BV1753">
        <v>-1</v>
      </c>
    </row>
    <row r="1754" spans="1:74" x14ac:dyDescent="0.25">
      <c r="A1754" t="s">
        <v>140</v>
      </c>
      <c r="B1754" t="s">
        <v>103</v>
      </c>
      <c r="C1754" t="s">
        <v>141</v>
      </c>
      <c r="D1754">
        <v>7.5</v>
      </c>
      <c r="E1754">
        <v>0.49</v>
      </c>
      <c r="F1754" t="s">
        <v>67</v>
      </c>
      <c r="G1754" t="s">
        <v>88</v>
      </c>
      <c r="H1754">
        <v>199</v>
      </c>
      <c r="I1754">
        <v>1.1299999999999999</v>
      </c>
      <c r="J1754" t="s">
        <v>106</v>
      </c>
      <c r="K1754" t="s">
        <v>67</v>
      </c>
      <c r="L1754">
        <v>0</v>
      </c>
      <c r="M1754" t="s">
        <v>116</v>
      </c>
      <c r="N1754" t="s">
        <v>107</v>
      </c>
      <c r="O1754">
        <v>-1.2</v>
      </c>
      <c r="P1754">
        <v>-1.73</v>
      </c>
      <c r="Q1754">
        <v>-1.51</v>
      </c>
      <c r="R1754" t="s">
        <v>72</v>
      </c>
      <c r="S1754">
        <v>10.199999999999999</v>
      </c>
      <c r="T1754" t="s">
        <v>65</v>
      </c>
      <c r="U1754" t="s">
        <v>1769</v>
      </c>
      <c r="V1754" t="s">
        <v>108</v>
      </c>
      <c r="W1754" t="s">
        <v>140</v>
      </c>
      <c r="X1754">
        <v>0.55000000000000004</v>
      </c>
      <c r="Y1754" t="s">
        <v>67</v>
      </c>
      <c r="Z1754">
        <v>-1.02</v>
      </c>
      <c r="AA1754" t="s">
        <v>65</v>
      </c>
      <c r="AB1754" t="s">
        <v>92</v>
      </c>
      <c r="AC1754">
        <v>-1.73</v>
      </c>
      <c r="AD1754">
        <v>2021</v>
      </c>
      <c r="AE1754">
        <v>197.2</v>
      </c>
      <c r="AF1754">
        <v>394</v>
      </c>
      <c r="AG1754" t="s">
        <v>93</v>
      </c>
      <c r="AH1754" t="s">
        <v>66</v>
      </c>
      <c r="AI1754">
        <v>1536</v>
      </c>
      <c r="AJ1754">
        <v>2.2200000000000002</v>
      </c>
      <c r="AK1754" t="s">
        <v>109</v>
      </c>
      <c r="AL1754">
        <v>458213</v>
      </c>
      <c r="AM1754" t="s">
        <v>1770</v>
      </c>
      <c r="AN1754" t="s">
        <v>67</v>
      </c>
      <c r="AO1754" t="s">
        <v>123</v>
      </c>
      <c r="AP1754" t="s">
        <v>124</v>
      </c>
      <c r="AQ1754" t="s">
        <v>68</v>
      </c>
      <c r="AR1754" t="s">
        <v>93</v>
      </c>
      <c r="AS1754" t="s">
        <v>67</v>
      </c>
      <c r="AT1754" t="s">
        <v>146</v>
      </c>
      <c r="AU1754" t="s">
        <v>125</v>
      </c>
      <c r="AV1754" t="s">
        <v>67</v>
      </c>
      <c r="AW1754" t="s">
        <v>126</v>
      </c>
      <c r="AX1754" t="s">
        <v>358</v>
      </c>
      <c r="AY1754" t="s">
        <v>110</v>
      </c>
      <c r="AZ1754">
        <v>32</v>
      </c>
      <c r="BA1754" t="s">
        <v>67</v>
      </c>
      <c r="BB1754">
        <v>0</v>
      </c>
      <c r="BC1754">
        <v>0.22</v>
      </c>
      <c r="BD1754">
        <v>3.2</v>
      </c>
      <c r="BE1754">
        <v>3.2</v>
      </c>
      <c r="BF1754" t="s">
        <v>70</v>
      </c>
      <c r="BG1754" t="s">
        <v>128</v>
      </c>
      <c r="BH1754" t="s">
        <v>1352</v>
      </c>
      <c r="BI1754" t="s">
        <v>67</v>
      </c>
      <c r="BJ1754" t="s">
        <v>147</v>
      </c>
      <c r="BK1754" t="s">
        <v>67</v>
      </c>
      <c r="BL1754" t="s">
        <v>130</v>
      </c>
      <c r="BM1754" t="s">
        <v>67</v>
      </c>
      <c r="BN1754">
        <v>109.21</v>
      </c>
      <c r="BO1754">
        <v>0.48</v>
      </c>
      <c r="BP1754">
        <v>3.8</v>
      </c>
      <c r="BQ1754" t="s">
        <v>131</v>
      </c>
      <c r="BR1754" t="s">
        <v>139</v>
      </c>
      <c r="BS1754" t="s">
        <v>133</v>
      </c>
      <c r="BT1754" t="s">
        <v>98</v>
      </c>
      <c r="BU1754">
        <v>-1.25</v>
      </c>
      <c r="BV1754">
        <v>-1</v>
      </c>
    </row>
    <row r="1755" spans="1:74" x14ac:dyDescent="0.25">
      <c r="A1755" t="s">
        <v>140</v>
      </c>
      <c r="B1755" t="s">
        <v>103</v>
      </c>
      <c r="C1755" t="s">
        <v>141</v>
      </c>
      <c r="D1755">
        <v>3.9</v>
      </c>
      <c r="E1755">
        <v>0.16</v>
      </c>
      <c r="F1755" t="s">
        <v>67</v>
      </c>
      <c r="G1755" t="s">
        <v>88</v>
      </c>
      <c r="H1755">
        <v>199</v>
      </c>
      <c r="I1755">
        <v>1.1299999999999999</v>
      </c>
      <c r="J1755" t="s">
        <v>106</v>
      </c>
      <c r="K1755" t="s">
        <v>67</v>
      </c>
      <c r="L1755">
        <v>0</v>
      </c>
      <c r="M1755" t="s">
        <v>116</v>
      </c>
      <c r="N1755" t="s">
        <v>107</v>
      </c>
      <c r="O1755">
        <v>-1.2</v>
      </c>
      <c r="P1755">
        <v>-1.59</v>
      </c>
      <c r="Q1755">
        <v>-1.42</v>
      </c>
      <c r="R1755" t="s">
        <v>72</v>
      </c>
      <c r="S1755">
        <v>8.3000000000000007</v>
      </c>
      <c r="T1755" t="s">
        <v>65</v>
      </c>
      <c r="U1755" t="s">
        <v>1769</v>
      </c>
      <c r="V1755" t="s">
        <v>108</v>
      </c>
      <c r="W1755" t="s">
        <v>140</v>
      </c>
      <c r="X1755">
        <v>0.18</v>
      </c>
      <c r="Y1755" t="s">
        <v>67</v>
      </c>
      <c r="Z1755">
        <v>-1</v>
      </c>
      <c r="AA1755" t="s">
        <v>65</v>
      </c>
      <c r="AB1755" t="s">
        <v>92</v>
      </c>
      <c r="AC1755">
        <v>-1.59</v>
      </c>
      <c r="AD1755">
        <v>2021</v>
      </c>
      <c r="AE1755">
        <v>205.5</v>
      </c>
      <c r="AF1755">
        <v>411</v>
      </c>
      <c r="AG1755" t="s">
        <v>93</v>
      </c>
      <c r="AH1755" t="s">
        <v>66</v>
      </c>
      <c r="AI1755">
        <v>1536</v>
      </c>
      <c r="AJ1755">
        <v>0.89</v>
      </c>
      <c r="AK1755" t="s">
        <v>109</v>
      </c>
      <c r="AL1755">
        <v>458214</v>
      </c>
      <c r="AM1755" t="s">
        <v>1770</v>
      </c>
      <c r="AN1755" t="s">
        <v>67</v>
      </c>
      <c r="AO1755" t="s">
        <v>123</v>
      </c>
      <c r="AP1755" t="s">
        <v>124</v>
      </c>
      <c r="AQ1755" t="s">
        <v>68</v>
      </c>
      <c r="AR1755" t="s">
        <v>93</v>
      </c>
      <c r="AS1755" t="s">
        <v>67</v>
      </c>
      <c r="AT1755" t="s">
        <v>146</v>
      </c>
      <c r="AU1755" t="s">
        <v>125</v>
      </c>
      <c r="AV1755" t="s">
        <v>67</v>
      </c>
      <c r="AW1755" t="s">
        <v>126</v>
      </c>
      <c r="AX1755" t="s">
        <v>358</v>
      </c>
      <c r="AY1755" t="s">
        <v>110</v>
      </c>
      <c r="AZ1755">
        <v>33</v>
      </c>
      <c r="BA1755" t="s">
        <v>67</v>
      </c>
      <c r="BB1755">
        <v>0</v>
      </c>
      <c r="BC1755">
        <v>0.17</v>
      </c>
      <c r="BD1755">
        <v>3.2</v>
      </c>
      <c r="BE1755">
        <v>3.2</v>
      </c>
      <c r="BF1755" t="s">
        <v>70</v>
      </c>
      <c r="BG1755" t="s">
        <v>128</v>
      </c>
      <c r="BH1755" t="s">
        <v>1352</v>
      </c>
      <c r="BI1755" t="s">
        <v>67</v>
      </c>
      <c r="BJ1755" t="s">
        <v>147</v>
      </c>
      <c r="BK1755" t="s">
        <v>67</v>
      </c>
      <c r="BL1755" t="s">
        <v>130</v>
      </c>
      <c r="BM1755" t="s">
        <v>67</v>
      </c>
      <c r="BN1755">
        <v>37.15</v>
      </c>
      <c r="BO1755">
        <v>0.34</v>
      </c>
      <c r="BP1755">
        <v>1.9</v>
      </c>
      <c r="BQ1755" t="s">
        <v>148</v>
      </c>
      <c r="BR1755" t="s">
        <v>139</v>
      </c>
      <c r="BS1755" t="s">
        <v>133</v>
      </c>
      <c r="BT1755" t="s">
        <v>98</v>
      </c>
      <c r="BU1755">
        <v>-1.25</v>
      </c>
      <c r="BV1755">
        <v>-1</v>
      </c>
    </row>
    <row r="1756" spans="1:74" x14ac:dyDescent="0.25">
      <c r="A1756" t="s">
        <v>140</v>
      </c>
      <c r="B1756" t="s">
        <v>103</v>
      </c>
      <c r="C1756" t="s">
        <v>141</v>
      </c>
      <c r="D1756">
        <v>0.4</v>
      </c>
      <c r="E1756">
        <v>0.16</v>
      </c>
      <c r="F1756" t="s">
        <v>67</v>
      </c>
      <c r="G1756" t="s">
        <v>88</v>
      </c>
      <c r="H1756">
        <v>199</v>
      </c>
      <c r="I1756">
        <v>1.1299999999999999</v>
      </c>
      <c r="J1756" t="s">
        <v>106</v>
      </c>
      <c r="K1756" t="s">
        <v>67</v>
      </c>
      <c r="L1756">
        <v>0</v>
      </c>
      <c r="M1756" t="s">
        <v>116</v>
      </c>
      <c r="N1756" t="s">
        <v>107</v>
      </c>
      <c r="O1756">
        <v>-1.2</v>
      </c>
      <c r="P1756">
        <v>-1.24</v>
      </c>
      <c r="Q1756">
        <v>-0.88</v>
      </c>
      <c r="R1756" t="s">
        <v>72</v>
      </c>
      <c r="S1756">
        <v>7.3</v>
      </c>
      <c r="T1756" t="s">
        <v>65</v>
      </c>
      <c r="U1756" t="s">
        <v>1769</v>
      </c>
      <c r="V1756" t="s">
        <v>108</v>
      </c>
      <c r="W1756" t="s">
        <v>140</v>
      </c>
      <c r="X1756">
        <v>0.18</v>
      </c>
      <c r="Y1756" t="s">
        <v>67</v>
      </c>
      <c r="Z1756">
        <v>-0.83</v>
      </c>
      <c r="AA1756" t="s">
        <v>65</v>
      </c>
      <c r="AB1756" t="s">
        <v>92</v>
      </c>
      <c r="AC1756">
        <v>-1.24</v>
      </c>
      <c r="AD1756">
        <v>2021</v>
      </c>
      <c r="AE1756">
        <v>46.5</v>
      </c>
      <c r="AF1756">
        <v>93</v>
      </c>
      <c r="AG1756" t="s">
        <v>93</v>
      </c>
      <c r="AH1756" t="s">
        <v>66</v>
      </c>
      <c r="AI1756">
        <v>1536</v>
      </c>
      <c r="AJ1756">
        <v>0.23</v>
      </c>
      <c r="AK1756" t="s">
        <v>109</v>
      </c>
      <c r="AL1756">
        <v>458215</v>
      </c>
      <c r="AM1756" t="s">
        <v>1770</v>
      </c>
      <c r="AN1756" t="s">
        <v>67</v>
      </c>
      <c r="AO1756" t="s">
        <v>123</v>
      </c>
      <c r="AP1756" t="s">
        <v>124</v>
      </c>
      <c r="AQ1756" t="s">
        <v>68</v>
      </c>
      <c r="AR1756" t="s">
        <v>93</v>
      </c>
      <c r="AS1756" t="s">
        <v>67</v>
      </c>
      <c r="AT1756" t="s">
        <v>146</v>
      </c>
      <c r="AU1756" t="s">
        <v>125</v>
      </c>
      <c r="AV1756" t="s">
        <v>67</v>
      </c>
      <c r="AW1756" t="s">
        <v>126</v>
      </c>
      <c r="AX1756" t="s">
        <v>358</v>
      </c>
      <c r="AY1756" t="s">
        <v>110</v>
      </c>
      <c r="AZ1756">
        <v>31</v>
      </c>
      <c r="BA1756" t="s">
        <v>67</v>
      </c>
      <c r="BB1756">
        <v>0</v>
      </c>
      <c r="BC1756">
        <v>0.36</v>
      </c>
      <c r="BD1756">
        <v>3.2</v>
      </c>
      <c r="BE1756">
        <v>3.2</v>
      </c>
      <c r="BF1756" t="s">
        <v>70</v>
      </c>
      <c r="BG1756" t="s">
        <v>128</v>
      </c>
      <c r="BH1756" t="s">
        <v>1352</v>
      </c>
      <c r="BI1756" t="s">
        <v>67</v>
      </c>
      <c r="BJ1756" t="s">
        <v>147</v>
      </c>
      <c r="BK1756" t="s">
        <v>67</v>
      </c>
      <c r="BL1756" t="s">
        <v>130</v>
      </c>
      <c r="BM1756" t="s">
        <v>67</v>
      </c>
      <c r="BN1756">
        <v>8.4</v>
      </c>
      <c r="BO1756">
        <v>0.41</v>
      </c>
      <c r="BP1756">
        <v>0.9</v>
      </c>
      <c r="BQ1756" t="s">
        <v>148</v>
      </c>
      <c r="BR1756" t="s">
        <v>139</v>
      </c>
      <c r="BS1756" t="s">
        <v>133</v>
      </c>
      <c r="BT1756" t="s">
        <v>98</v>
      </c>
      <c r="BU1756">
        <v>-1.25</v>
      </c>
      <c r="BV1756">
        <v>-1</v>
      </c>
    </row>
    <row r="1757" spans="1:74" x14ac:dyDescent="0.25">
      <c r="A1757" t="s">
        <v>152</v>
      </c>
      <c r="B1757" t="s">
        <v>153</v>
      </c>
      <c r="C1757" t="s">
        <v>141</v>
      </c>
      <c r="D1757">
        <v>3.7</v>
      </c>
      <c r="E1757">
        <v>0.4</v>
      </c>
      <c r="F1757" t="s">
        <v>67</v>
      </c>
      <c r="G1757" t="s">
        <v>88</v>
      </c>
      <c r="H1757">
        <v>199</v>
      </c>
      <c r="I1757">
        <v>1.1299999999999999</v>
      </c>
      <c r="J1757" t="s">
        <v>106</v>
      </c>
      <c r="K1757" t="s">
        <v>67</v>
      </c>
      <c r="L1757">
        <v>1</v>
      </c>
      <c r="M1757" t="s">
        <v>116</v>
      </c>
      <c r="N1757" t="s">
        <v>107</v>
      </c>
      <c r="O1757">
        <v>-1.4</v>
      </c>
      <c r="P1757">
        <v>-1.61</v>
      </c>
      <c r="Q1757">
        <v>-1.31</v>
      </c>
      <c r="R1757" t="s">
        <v>72</v>
      </c>
      <c r="S1757">
        <v>7.4</v>
      </c>
      <c r="T1757" t="s">
        <v>65</v>
      </c>
      <c r="U1757" t="s">
        <v>1771</v>
      </c>
      <c r="V1757" t="s">
        <v>108</v>
      </c>
      <c r="W1757" t="s">
        <v>152</v>
      </c>
      <c r="X1757">
        <v>0.45</v>
      </c>
      <c r="Y1757" t="s">
        <v>67</v>
      </c>
      <c r="Z1757">
        <v>-1.02</v>
      </c>
      <c r="AA1757" t="s">
        <v>65</v>
      </c>
      <c r="AB1757" t="s">
        <v>92</v>
      </c>
      <c r="AC1757">
        <v>-1.61</v>
      </c>
      <c r="AD1757">
        <v>2021</v>
      </c>
      <c r="AE1757">
        <v>176.9</v>
      </c>
      <c r="AF1757">
        <v>354</v>
      </c>
      <c r="AG1757" t="s">
        <v>93</v>
      </c>
      <c r="AH1757" t="s">
        <v>66</v>
      </c>
      <c r="AI1757">
        <v>1536</v>
      </c>
      <c r="AJ1757">
        <v>0.93</v>
      </c>
      <c r="AK1757" t="s">
        <v>109</v>
      </c>
      <c r="AL1757">
        <v>458221</v>
      </c>
      <c r="AM1757" t="s">
        <v>1772</v>
      </c>
      <c r="AN1757" t="s">
        <v>67</v>
      </c>
      <c r="AO1757" t="s">
        <v>123</v>
      </c>
      <c r="AP1757" t="s">
        <v>124</v>
      </c>
      <c r="AQ1757" t="s">
        <v>68</v>
      </c>
      <c r="AR1757" t="s">
        <v>93</v>
      </c>
      <c r="AS1757" t="s">
        <v>67</v>
      </c>
      <c r="AT1757" t="s">
        <v>146</v>
      </c>
      <c r="AU1757" t="s">
        <v>125</v>
      </c>
      <c r="AV1757" t="s">
        <v>67</v>
      </c>
      <c r="AW1757" t="s">
        <v>126</v>
      </c>
      <c r="AX1757" t="s">
        <v>177</v>
      </c>
      <c r="AY1757" t="s">
        <v>110</v>
      </c>
      <c r="AZ1757">
        <v>1131</v>
      </c>
      <c r="BA1757" t="s">
        <v>67</v>
      </c>
      <c r="BB1757">
        <v>0</v>
      </c>
      <c r="BC1757">
        <v>0.3</v>
      </c>
      <c r="BD1757">
        <v>2.7</v>
      </c>
      <c r="BE1757">
        <v>2.7</v>
      </c>
      <c r="BF1757" t="s">
        <v>70</v>
      </c>
      <c r="BG1757" t="s">
        <v>128</v>
      </c>
      <c r="BH1757" t="s">
        <v>1352</v>
      </c>
      <c r="BI1757" t="s">
        <v>67</v>
      </c>
      <c r="BJ1757" t="s">
        <v>147</v>
      </c>
      <c r="BK1757" t="s">
        <v>67</v>
      </c>
      <c r="BL1757" t="s">
        <v>130</v>
      </c>
      <c r="BM1757" t="s">
        <v>67</v>
      </c>
      <c r="BN1757">
        <v>79.959999999999994</v>
      </c>
      <c r="BO1757">
        <v>0.36</v>
      </c>
      <c r="BP1757">
        <v>2.1</v>
      </c>
      <c r="BQ1757" t="s">
        <v>131</v>
      </c>
      <c r="BR1757" t="s">
        <v>139</v>
      </c>
      <c r="BS1757" t="s">
        <v>133</v>
      </c>
      <c r="BT1757" t="s">
        <v>98</v>
      </c>
      <c r="BU1757">
        <v>-1.25</v>
      </c>
      <c r="BV1757">
        <v>-1</v>
      </c>
    </row>
    <row r="1758" spans="1:74" x14ac:dyDescent="0.25">
      <c r="A1758" t="s">
        <v>152</v>
      </c>
      <c r="B1758" t="s">
        <v>153</v>
      </c>
      <c r="C1758" t="s">
        <v>141</v>
      </c>
      <c r="D1758">
        <v>4.5</v>
      </c>
      <c r="E1758">
        <v>0.43</v>
      </c>
      <c r="F1758" t="s">
        <v>67</v>
      </c>
      <c r="G1758" t="s">
        <v>88</v>
      </c>
      <c r="H1758">
        <v>199</v>
      </c>
      <c r="I1758">
        <v>1.1299999999999999</v>
      </c>
      <c r="J1758" t="s">
        <v>106</v>
      </c>
      <c r="K1758" t="s">
        <v>67</v>
      </c>
      <c r="L1758">
        <v>1</v>
      </c>
      <c r="M1758" t="s">
        <v>116</v>
      </c>
      <c r="N1758" t="s">
        <v>107</v>
      </c>
      <c r="O1758">
        <v>-1.4</v>
      </c>
      <c r="P1758">
        <v>-1.75</v>
      </c>
      <c r="Q1758">
        <v>-1.4</v>
      </c>
      <c r="R1758" t="s">
        <v>72</v>
      </c>
      <c r="S1758">
        <v>9.6999999999999993</v>
      </c>
      <c r="T1758" t="s">
        <v>65</v>
      </c>
      <c r="U1758" t="s">
        <v>1771</v>
      </c>
      <c r="V1758" t="s">
        <v>108</v>
      </c>
      <c r="W1758" t="s">
        <v>152</v>
      </c>
      <c r="X1758">
        <v>0.49</v>
      </c>
      <c r="Y1758" t="s">
        <v>67</v>
      </c>
      <c r="Z1758">
        <v>-1.04</v>
      </c>
      <c r="AA1758" t="s">
        <v>65</v>
      </c>
      <c r="AB1758" t="s">
        <v>92</v>
      </c>
      <c r="AC1758">
        <v>-1.75</v>
      </c>
      <c r="AD1758">
        <v>2021</v>
      </c>
      <c r="AE1758">
        <v>204.6</v>
      </c>
      <c r="AF1758">
        <v>409</v>
      </c>
      <c r="AG1758" t="s">
        <v>93</v>
      </c>
      <c r="AH1758" t="s">
        <v>66</v>
      </c>
      <c r="AI1758">
        <v>1536</v>
      </c>
      <c r="AJ1758">
        <v>1.0900000000000001</v>
      </c>
      <c r="AK1758" t="s">
        <v>109</v>
      </c>
      <c r="AL1758">
        <v>458222</v>
      </c>
      <c r="AM1758" t="s">
        <v>1772</v>
      </c>
      <c r="AN1758" t="s">
        <v>67</v>
      </c>
      <c r="AO1758" t="s">
        <v>123</v>
      </c>
      <c r="AP1758" t="s">
        <v>124</v>
      </c>
      <c r="AQ1758" t="s">
        <v>68</v>
      </c>
      <c r="AR1758" t="s">
        <v>93</v>
      </c>
      <c r="AS1758" t="s">
        <v>67</v>
      </c>
      <c r="AT1758" t="s">
        <v>146</v>
      </c>
      <c r="AU1758" t="s">
        <v>125</v>
      </c>
      <c r="AV1758" t="s">
        <v>67</v>
      </c>
      <c r="AW1758" t="s">
        <v>126</v>
      </c>
      <c r="AX1758" t="s">
        <v>177</v>
      </c>
      <c r="AY1758" t="s">
        <v>110</v>
      </c>
      <c r="AZ1758">
        <v>1132</v>
      </c>
      <c r="BA1758" t="s">
        <v>67</v>
      </c>
      <c r="BB1758">
        <v>0</v>
      </c>
      <c r="BC1758">
        <v>0.35</v>
      </c>
      <c r="BD1758">
        <v>3.8</v>
      </c>
      <c r="BE1758">
        <v>3.8</v>
      </c>
      <c r="BF1758" t="s">
        <v>70</v>
      </c>
      <c r="BG1758" t="s">
        <v>128</v>
      </c>
      <c r="BH1758" t="s">
        <v>1352</v>
      </c>
      <c r="BI1758" t="s">
        <v>67</v>
      </c>
      <c r="BJ1758" t="s">
        <v>147</v>
      </c>
      <c r="BK1758" t="s">
        <v>67</v>
      </c>
      <c r="BL1758" t="s">
        <v>130</v>
      </c>
      <c r="BM1758" t="s">
        <v>67</v>
      </c>
      <c r="BN1758">
        <v>99.39</v>
      </c>
      <c r="BO1758">
        <v>0.5</v>
      </c>
      <c r="BP1758">
        <v>2.2000000000000002</v>
      </c>
      <c r="BQ1758" t="s">
        <v>131</v>
      </c>
      <c r="BR1758" t="s">
        <v>139</v>
      </c>
      <c r="BS1758" t="s">
        <v>133</v>
      </c>
      <c r="BT1758" t="s">
        <v>98</v>
      </c>
      <c r="BU1758">
        <v>-1.25</v>
      </c>
      <c r="BV1758">
        <v>-1</v>
      </c>
    </row>
    <row r="1759" spans="1:74" x14ac:dyDescent="0.25">
      <c r="A1759" t="s">
        <v>507</v>
      </c>
      <c r="B1759" t="s">
        <v>508</v>
      </c>
      <c r="C1759" t="s">
        <v>141</v>
      </c>
      <c r="D1759">
        <v>1.8</v>
      </c>
      <c r="E1759">
        <v>0.2</v>
      </c>
      <c r="F1759" t="s">
        <v>67</v>
      </c>
      <c r="G1759" t="s">
        <v>88</v>
      </c>
      <c r="H1759">
        <v>199</v>
      </c>
      <c r="I1759">
        <v>1.1299999999999999</v>
      </c>
      <c r="J1759" t="s">
        <v>106</v>
      </c>
      <c r="K1759" t="s">
        <v>67</v>
      </c>
      <c r="L1759">
        <v>1</v>
      </c>
      <c r="M1759" t="s">
        <v>116</v>
      </c>
      <c r="N1759" t="s">
        <v>107</v>
      </c>
      <c r="O1759">
        <v>-1.4</v>
      </c>
      <c r="P1759">
        <v>-1.75</v>
      </c>
      <c r="Q1759">
        <v>-1.5</v>
      </c>
      <c r="R1759" t="s">
        <v>72</v>
      </c>
      <c r="S1759">
        <v>10.199999999999999</v>
      </c>
      <c r="T1759" t="s">
        <v>65</v>
      </c>
      <c r="U1759" t="s">
        <v>1771</v>
      </c>
      <c r="V1759" t="s">
        <v>108</v>
      </c>
      <c r="W1759" t="s">
        <v>507</v>
      </c>
      <c r="X1759">
        <v>0.23</v>
      </c>
      <c r="Y1759" t="s">
        <v>67</v>
      </c>
      <c r="Z1759">
        <v>-1.05</v>
      </c>
      <c r="AA1759" t="s">
        <v>65</v>
      </c>
      <c r="AB1759" t="s">
        <v>92</v>
      </c>
      <c r="AC1759">
        <v>-1.75</v>
      </c>
      <c r="AD1759">
        <v>2021</v>
      </c>
      <c r="AE1759">
        <v>66.400000000000006</v>
      </c>
      <c r="AF1759">
        <v>133</v>
      </c>
      <c r="AG1759" t="s">
        <v>93</v>
      </c>
      <c r="AH1759" t="s">
        <v>66</v>
      </c>
      <c r="AI1759">
        <v>1536</v>
      </c>
      <c r="AJ1759">
        <v>0.92</v>
      </c>
      <c r="AK1759" t="s">
        <v>109</v>
      </c>
      <c r="AL1759">
        <v>458223</v>
      </c>
      <c r="AM1759" t="s">
        <v>1772</v>
      </c>
      <c r="AN1759" t="s">
        <v>67</v>
      </c>
      <c r="AO1759" t="s">
        <v>123</v>
      </c>
      <c r="AP1759" t="s">
        <v>124</v>
      </c>
      <c r="AQ1759" t="s">
        <v>68</v>
      </c>
      <c r="AR1759" t="s">
        <v>93</v>
      </c>
      <c r="AS1759" t="s">
        <v>67</v>
      </c>
      <c r="AT1759" t="s">
        <v>146</v>
      </c>
      <c r="AU1759" t="s">
        <v>125</v>
      </c>
      <c r="AV1759" t="s">
        <v>67</v>
      </c>
      <c r="AW1759" t="s">
        <v>126</v>
      </c>
      <c r="AX1759" t="s">
        <v>177</v>
      </c>
      <c r="AY1759" t="s">
        <v>110</v>
      </c>
      <c r="AZ1759">
        <v>1133</v>
      </c>
      <c r="BA1759" t="s">
        <v>67</v>
      </c>
      <c r="BB1759">
        <v>0</v>
      </c>
      <c r="BC1759">
        <v>0.25</v>
      </c>
      <c r="BD1759">
        <v>3.8</v>
      </c>
      <c r="BE1759">
        <v>3.8</v>
      </c>
      <c r="BF1759" t="s">
        <v>70</v>
      </c>
      <c r="BG1759" t="s">
        <v>128</v>
      </c>
      <c r="BH1759" t="s">
        <v>1352</v>
      </c>
      <c r="BI1759" t="s">
        <v>67</v>
      </c>
      <c r="BJ1759" t="s">
        <v>147</v>
      </c>
      <c r="BK1759" t="s">
        <v>67</v>
      </c>
      <c r="BL1759" t="s">
        <v>130</v>
      </c>
      <c r="BM1759" t="s">
        <v>67</v>
      </c>
      <c r="BN1759">
        <v>15.01</v>
      </c>
      <c r="BO1759">
        <v>0.5</v>
      </c>
      <c r="BP1759">
        <v>2.7</v>
      </c>
      <c r="BQ1759" t="s">
        <v>131</v>
      </c>
      <c r="BR1759" t="s">
        <v>139</v>
      </c>
      <c r="BS1759" t="s">
        <v>133</v>
      </c>
      <c r="BT1759" t="s">
        <v>98</v>
      </c>
      <c r="BU1759">
        <v>-1.25</v>
      </c>
      <c r="BV1759">
        <v>-1</v>
      </c>
    </row>
    <row r="1760" spans="1:74" x14ac:dyDescent="0.25">
      <c r="A1760" t="s">
        <v>152</v>
      </c>
      <c r="B1760" t="s">
        <v>153</v>
      </c>
      <c r="C1760" t="s">
        <v>141</v>
      </c>
      <c r="D1760">
        <v>1.3</v>
      </c>
      <c r="E1760">
        <v>0.2</v>
      </c>
      <c r="F1760" t="s">
        <v>67</v>
      </c>
      <c r="G1760" t="s">
        <v>88</v>
      </c>
      <c r="H1760">
        <v>199</v>
      </c>
      <c r="I1760">
        <v>1.1299999999999999</v>
      </c>
      <c r="J1760" t="s">
        <v>106</v>
      </c>
      <c r="K1760" t="s">
        <v>67</v>
      </c>
      <c r="L1760">
        <v>1</v>
      </c>
      <c r="M1760" t="s">
        <v>116</v>
      </c>
      <c r="N1760" t="s">
        <v>107</v>
      </c>
      <c r="O1760">
        <v>-1.4</v>
      </c>
      <c r="P1760">
        <v>-1.75</v>
      </c>
      <c r="Q1760">
        <v>-1.5</v>
      </c>
      <c r="R1760" t="s">
        <v>72</v>
      </c>
      <c r="S1760">
        <v>10.199999999999999</v>
      </c>
      <c r="T1760" t="s">
        <v>65</v>
      </c>
      <c r="U1760" t="s">
        <v>1771</v>
      </c>
      <c r="V1760" t="s">
        <v>108</v>
      </c>
      <c r="W1760" t="s">
        <v>152</v>
      </c>
      <c r="X1760">
        <v>0.23</v>
      </c>
      <c r="Y1760" t="s">
        <v>67</v>
      </c>
      <c r="Z1760">
        <v>-1.05</v>
      </c>
      <c r="AA1760" t="s">
        <v>65</v>
      </c>
      <c r="AB1760" t="s">
        <v>92</v>
      </c>
      <c r="AC1760">
        <v>-1.75</v>
      </c>
      <c r="AD1760">
        <v>2021</v>
      </c>
      <c r="AE1760">
        <v>46.3</v>
      </c>
      <c r="AF1760">
        <v>93</v>
      </c>
      <c r="AG1760" t="s">
        <v>93</v>
      </c>
      <c r="AH1760" t="s">
        <v>66</v>
      </c>
      <c r="AI1760">
        <v>1536</v>
      </c>
      <c r="AJ1760">
        <v>0.92</v>
      </c>
      <c r="AK1760" t="s">
        <v>109</v>
      </c>
      <c r="AL1760">
        <v>458224</v>
      </c>
      <c r="AM1760" t="s">
        <v>1772</v>
      </c>
      <c r="AN1760" t="s">
        <v>67</v>
      </c>
      <c r="AO1760" t="s">
        <v>123</v>
      </c>
      <c r="AP1760" t="s">
        <v>124</v>
      </c>
      <c r="AQ1760" t="s">
        <v>68</v>
      </c>
      <c r="AR1760" t="s">
        <v>93</v>
      </c>
      <c r="AS1760" t="s">
        <v>67</v>
      </c>
      <c r="AT1760" t="s">
        <v>146</v>
      </c>
      <c r="AU1760" t="s">
        <v>125</v>
      </c>
      <c r="AV1760" t="s">
        <v>67</v>
      </c>
      <c r="AW1760" t="s">
        <v>126</v>
      </c>
      <c r="AX1760" t="s">
        <v>177</v>
      </c>
      <c r="AY1760" t="s">
        <v>110</v>
      </c>
      <c r="AZ1760">
        <v>1133</v>
      </c>
      <c r="BA1760" t="s">
        <v>67</v>
      </c>
      <c r="BB1760">
        <v>0</v>
      </c>
      <c r="BC1760">
        <v>0.25</v>
      </c>
      <c r="BD1760">
        <v>3.8</v>
      </c>
      <c r="BE1760">
        <v>3.8</v>
      </c>
      <c r="BF1760" t="s">
        <v>70</v>
      </c>
      <c r="BG1760" t="s">
        <v>128</v>
      </c>
      <c r="BH1760" t="s">
        <v>1352</v>
      </c>
      <c r="BI1760" t="s">
        <v>67</v>
      </c>
      <c r="BJ1760" t="s">
        <v>147</v>
      </c>
      <c r="BK1760" t="s">
        <v>67</v>
      </c>
      <c r="BL1760" t="s">
        <v>130</v>
      </c>
      <c r="BM1760" t="s">
        <v>67</v>
      </c>
      <c r="BN1760">
        <v>10.47</v>
      </c>
      <c r="BO1760">
        <v>0.5</v>
      </c>
      <c r="BP1760">
        <v>2.7</v>
      </c>
      <c r="BQ1760" t="s">
        <v>131</v>
      </c>
      <c r="BR1760" t="s">
        <v>139</v>
      </c>
      <c r="BS1760" t="s">
        <v>133</v>
      </c>
      <c r="BT1760" t="s">
        <v>98</v>
      </c>
      <c r="BU1760">
        <v>-1.25</v>
      </c>
      <c r="BV1760">
        <v>-1</v>
      </c>
    </row>
    <row r="1761" spans="1:74" x14ac:dyDescent="0.25">
      <c r="A1761" t="s">
        <v>1566</v>
      </c>
      <c r="B1761" t="s">
        <v>153</v>
      </c>
      <c r="C1761" t="s">
        <v>165</v>
      </c>
      <c r="D1761">
        <v>1.1000000000000001</v>
      </c>
      <c r="E1761">
        <v>0.1</v>
      </c>
      <c r="F1761" t="s">
        <v>67</v>
      </c>
      <c r="G1761" t="s">
        <v>111</v>
      </c>
      <c r="H1761">
        <v>199</v>
      </c>
      <c r="I1761">
        <v>1.1299999999999999</v>
      </c>
      <c r="J1761" t="s">
        <v>106</v>
      </c>
      <c r="K1761" t="s">
        <v>67</v>
      </c>
      <c r="L1761">
        <v>0</v>
      </c>
      <c r="M1761" t="s">
        <v>116</v>
      </c>
      <c r="N1761" t="s">
        <v>107</v>
      </c>
      <c r="O1761">
        <v>-1.4</v>
      </c>
      <c r="P1761">
        <v>-1.52</v>
      </c>
      <c r="Q1761">
        <v>-1.32</v>
      </c>
      <c r="R1761" t="s">
        <v>142</v>
      </c>
      <c r="S1761">
        <v>4.9000000000000004</v>
      </c>
      <c r="T1761" t="s">
        <v>65</v>
      </c>
      <c r="U1761" t="s">
        <v>1773</v>
      </c>
      <c r="V1761" t="s">
        <v>108</v>
      </c>
      <c r="W1761" t="s">
        <v>1566</v>
      </c>
      <c r="X1761">
        <v>0.11</v>
      </c>
      <c r="Y1761" t="s">
        <v>67</v>
      </c>
      <c r="Z1761">
        <v>-1.04</v>
      </c>
      <c r="AA1761" t="s">
        <v>65</v>
      </c>
      <c r="AB1761" t="s">
        <v>92</v>
      </c>
      <c r="AC1761">
        <v>-1.52</v>
      </c>
      <c r="AD1761">
        <v>2021</v>
      </c>
      <c r="AE1761">
        <v>88.5</v>
      </c>
      <c r="AF1761">
        <v>177</v>
      </c>
      <c r="AG1761" t="s">
        <v>93</v>
      </c>
      <c r="AH1761" t="s">
        <v>66</v>
      </c>
      <c r="AI1761">
        <v>1536</v>
      </c>
      <c r="AJ1761">
        <v>0.39</v>
      </c>
      <c r="AK1761" t="s">
        <v>109</v>
      </c>
      <c r="AL1761">
        <v>458225</v>
      </c>
      <c r="AM1761" t="s">
        <v>1685</v>
      </c>
      <c r="AN1761" t="s">
        <v>67</v>
      </c>
      <c r="AO1761" t="s">
        <v>123</v>
      </c>
      <c r="AP1761" t="s">
        <v>124</v>
      </c>
      <c r="AQ1761" t="s">
        <v>68</v>
      </c>
      <c r="AR1761" t="s">
        <v>93</v>
      </c>
      <c r="AS1761" t="s">
        <v>67</v>
      </c>
      <c r="AT1761" t="s">
        <v>146</v>
      </c>
      <c r="AU1761" t="s">
        <v>125</v>
      </c>
      <c r="AV1761" t="s">
        <v>67</v>
      </c>
      <c r="AW1761" t="s">
        <v>126</v>
      </c>
      <c r="AX1761" t="s">
        <v>352</v>
      </c>
      <c r="AY1761" t="s">
        <v>110</v>
      </c>
      <c r="AZ1761">
        <v>516</v>
      </c>
      <c r="BA1761" t="s">
        <v>67</v>
      </c>
      <c r="BB1761">
        <v>0</v>
      </c>
      <c r="BC1761">
        <v>0.2</v>
      </c>
      <c r="BD1761">
        <v>1.9</v>
      </c>
      <c r="BE1761">
        <v>1.9</v>
      </c>
      <c r="BF1761" t="s">
        <v>70</v>
      </c>
      <c r="BG1761" t="s">
        <v>99</v>
      </c>
      <c r="BH1761" t="s">
        <v>1352</v>
      </c>
      <c r="BI1761" t="s">
        <v>67</v>
      </c>
      <c r="BJ1761" t="s">
        <v>147</v>
      </c>
      <c r="BK1761" t="s">
        <v>67</v>
      </c>
      <c r="BL1761" t="s">
        <v>97</v>
      </c>
      <c r="BM1761" t="s">
        <v>67</v>
      </c>
      <c r="BN1761">
        <v>10</v>
      </c>
      <c r="BO1761">
        <v>0.27</v>
      </c>
      <c r="BP1761">
        <v>1.2</v>
      </c>
      <c r="BQ1761" t="s">
        <v>148</v>
      </c>
      <c r="BR1761" t="s">
        <v>1774</v>
      </c>
      <c r="BS1761" t="s">
        <v>133</v>
      </c>
      <c r="BT1761" t="s">
        <v>98</v>
      </c>
      <c r="BU1761">
        <v>-1.25</v>
      </c>
      <c r="BV1761">
        <v>-1</v>
      </c>
    </row>
    <row r="1762" spans="1:74" x14ac:dyDescent="0.25">
      <c r="A1762" t="s">
        <v>170</v>
      </c>
      <c r="B1762" t="s">
        <v>171</v>
      </c>
      <c r="C1762" t="s">
        <v>165</v>
      </c>
      <c r="D1762">
        <v>1.8</v>
      </c>
      <c r="E1762">
        <v>0.13</v>
      </c>
      <c r="F1762" t="s">
        <v>67</v>
      </c>
      <c r="G1762" t="s">
        <v>111</v>
      </c>
      <c r="H1762">
        <v>199</v>
      </c>
      <c r="I1762">
        <v>1.1299999999999999</v>
      </c>
      <c r="J1762" t="s">
        <v>106</v>
      </c>
      <c r="K1762" t="s">
        <v>67</v>
      </c>
      <c r="L1762">
        <v>0</v>
      </c>
      <c r="M1762" t="s">
        <v>116</v>
      </c>
      <c r="N1762" t="s">
        <v>107</v>
      </c>
      <c r="O1762">
        <v>-1.4</v>
      </c>
      <c r="P1762">
        <v>-1.63</v>
      </c>
      <c r="Q1762">
        <v>-1.36</v>
      </c>
      <c r="R1762" t="s">
        <v>142</v>
      </c>
      <c r="S1762">
        <v>4.9000000000000004</v>
      </c>
      <c r="T1762" t="s">
        <v>65</v>
      </c>
      <c r="U1762" t="s">
        <v>1773</v>
      </c>
      <c r="V1762" t="s">
        <v>108</v>
      </c>
      <c r="W1762" t="s">
        <v>170</v>
      </c>
      <c r="X1762">
        <v>0.15</v>
      </c>
      <c r="Y1762" t="s">
        <v>67</v>
      </c>
      <c r="Z1762">
        <v>-1.02</v>
      </c>
      <c r="AA1762" t="s">
        <v>65</v>
      </c>
      <c r="AB1762" t="s">
        <v>92</v>
      </c>
      <c r="AC1762">
        <v>-1.63</v>
      </c>
      <c r="AD1762">
        <v>2021</v>
      </c>
      <c r="AE1762">
        <v>152</v>
      </c>
      <c r="AF1762">
        <v>304</v>
      </c>
      <c r="AG1762" t="s">
        <v>93</v>
      </c>
      <c r="AH1762" t="s">
        <v>66</v>
      </c>
      <c r="AI1762">
        <v>1536</v>
      </c>
      <c r="AJ1762">
        <v>0.5</v>
      </c>
      <c r="AK1762" t="s">
        <v>109</v>
      </c>
      <c r="AL1762">
        <v>458226</v>
      </c>
      <c r="AM1762" t="s">
        <v>1685</v>
      </c>
      <c r="AN1762" t="s">
        <v>67</v>
      </c>
      <c r="AO1762" t="s">
        <v>123</v>
      </c>
      <c r="AP1762" t="s">
        <v>124</v>
      </c>
      <c r="AQ1762" t="s">
        <v>68</v>
      </c>
      <c r="AR1762" t="s">
        <v>93</v>
      </c>
      <c r="AS1762" t="s">
        <v>67</v>
      </c>
      <c r="AT1762" t="s">
        <v>146</v>
      </c>
      <c r="AU1762" t="s">
        <v>125</v>
      </c>
      <c r="AV1762" t="s">
        <v>67</v>
      </c>
      <c r="AW1762" t="s">
        <v>126</v>
      </c>
      <c r="AX1762" t="s">
        <v>352</v>
      </c>
      <c r="AY1762" t="s">
        <v>110</v>
      </c>
      <c r="AZ1762">
        <v>517</v>
      </c>
      <c r="BA1762" t="s">
        <v>67</v>
      </c>
      <c r="BB1762">
        <v>0</v>
      </c>
      <c r="BC1762">
        <v>0.27</v>
      </c>
      <c r="BD1762">
        <v>1.9</v>
      </c>
      <c r="BE1762">
        <v>1.9</v>
      </c>
      <c r="BF1762" t="s">
        <v>70</v>
      </c>
      <c r="BG1762" t="s">
        <v>99</v>
      </c>
      <c r="BH1762" t="s">
        <v>1352</v>
      </c>
      <c r="BI1762" t="s">
        <v>67</v>
      </c>
      <c r="BJ1762" t="s">
        <v>147</v>
      </c>
      <c r="BK1762" t="s">
        <v>67</v>
      </c>
      <c r="BL1762" t="s">
        <v>97</v>
      </c>
      <c r="BM1762" t="s">
        <v>67</v>
      </c>
      <c r="BN1762">
        <v>22.34</v>
      </c>
      <c r="BO1762">
        <v>0.38</v>
      </c>
      <c r="BP1762">
        <v>1.2</v>
      </c>
      <c r="BQ1762" t="s">
        <v>148</v>
      </c>
      <c r="BR1762" t="s">
        <v>1774</v>
      </c>
      <c r="BS1762" t="s">
        <v>133</v>
      </c>
      <c r="BT1762" t="s">
        <v>98</v>
      </c>
      <c r="BU1762">
        <v>-1.25</v>
      </c>
      <c r="BV1762">
        <v>-1</v>
      </c>
    </row>
    <row r="1763" spans="1:74" x14ac:dyDescent="0.25">
      <c r="A1763" t="s">
        <v>170</v>
      </c>
      <c r="B1763" t="s">
        <v>171</v>
      </c>
      <c r="C1763" t="s">
        <v>165</v>
      </c>
      <c r="D1763">
        <v>1.3</v>
      </c>
      <c r="E1763">
        <v>0.12</v>
      </c>
      <c r="F1763" t="s">
        <v>67</v>
      </c>
      <c r="G1763" t="s">
        <v>111</v>
      </c>
      <c r="H1763">
        <v>199</v>
      </c>
      <c r="I1763">
        <v>1.1299999999999999</v>
      </c>
      <c r="J1763" t="s">
        <v>106</v>
      </c>
      <c r="K1763" t="s">
        <v>67</v>
      </c>
      <c r="L1763">
        <v>0</v>
      </c>
      <c r="M1763" t="s">
        <v>116</v>
      </c>
      <c r="N1763" t="s">
        <v>107</v>
      </c>
      <c r="O1763">
        <v>-1.4</v>
      </c>
      <c r="P1763">
        <v>-1.55</v>
      </c>
      <c r="Q1763">
        <v>-1.32</v>
      </c>
      <c r="R1763" t="s">
        <v>142</v>
      </c>
      <c r="S1763">
        <v>5</v>
      </c>
      <c r="T1763" t="s">
        <v>65</v>
      </c>
      <c r="U1763" t="s">
        <v>1773</v>
      </c>
      <c r="V1763" t="s">
        <v>108</v>
      </c>
      <c r="W1763" t="s">
        <v>170</v>
      </c>
      <c r="X1763">
        <v>0.14000000000000001</v>
      </c>
      <c r="Y1763" t="s">
        <v>67</v>
      </c>
      <c r="Z1763">
        <v>-1.02</v>
      </c>
      <c r="AA1763" t="s">
        <v>65</v>
      </c>
      <c r="AB1763" t="s">
        <v>92</v>
      </c>
      <c r="AC1763">
        <v>-1.55</v>
      </c>
      <c r="AD1763">
        <v>2021</v>
      </c>
      <c r="AE1763">
        <v>106.1</v>
      </c>
      <c r="AF1763">
        <v>212</v>
      </c>
      <c r="AG1763" t="s">
        <v>93</v>
      </c>
      <c r="AH1763" t="s">
        <v>66</v>
      </c>
      <c r="AI1763">
        <v>1536</v>
      </c>
      <c r="AJ1763">
        <v>0.45</v>
      </c>
      <c r="AK1763" t="s">
        <v>109</v>
      </c>
      <c r="AL1763">
        <v>458227</v>
      </c>
      <c r="AM1763" t="s">
        <v>1685</v>
      </c>
      <c r="AN1763" t="s">
        <v>67</v>
      </c>
      <c r="AO1763" t="s">
        <v>123</v>
      </c>
      <c r="AP1763" t="s">
        <v>124</v>
      </c>
      <c r="AQ1763" t="s">
        <v>68</v>
      </c>
      <c r="AR1763" t="s">
        <v>93</v>
      </c>
      <c r="AS1763" t="s">
        <v>67</v>
      </c>
      <c r="AT1763" t="s">
        <v>146</v>
      </c>
      <c r="AU1763" t="s">
        <v>125</v>
      </c>
      <c r="AV1763" t="s">
        <v>67</v>
      </c>
      <c r="AW1763" t="s">
        <v>126</v>
      </c>
      <c r="AX1763" t="s">
        <v>290</v>
      </c>
      <c r="AY1763" t="s">
        <v>110</v>
      </c>
      <c r="AZ1763">
        <v>518</v>
      </c>
      <c r="BA1763" t="s">
        <v>67</v>
      </c>
      <c r="BB1763">
        <v>0</v>
      </c>
      <c r="BC1763">
        <v>0.23</v>
      </c>
      <c r="BD1763">
        <v>1.9</v>
      </c>
      <c r="BE1763">
        <v>1.9</v>
      </c>
      <c r="BF1763" t="s">
        <v>70</v>
      </c>
      <c r="BG1763" t="s">
        <v>178</v>
      </c>
      <c r="BH1763" t="s">
        <v>1352</v>
      </c>
      <c r="BI1763" t="s">
        <v>67</v>
      </c>
      <c r="BJ1763" t="s">
        <v>147</v>
      </c>
      <c r="BK1763" t="s">
        <v>67</v>
      </c>
      <c r="BL1763" t="s">
        <v>97</v>
      </c>
      <c r="BM1763" t="s">
        <v>67</v>
      </c>
      <c r="BN1763">
        <v>14.39</v>
      </c>
      <c r="BO1763">
        <v>0.3</v>
      </c>
      <c r="BP1763">
        <v>1.2</v>
      </c>
      <c r="BQ1763" t="s">
        <v>148</v>
      </c>
      <c r="BR1763" t="s">
        <v>1554</v>
      </c>
      <c r="BS1763" t="s">
        <v>133</v>
      </c>
      <c r="BT1763" t="s">
        <v>98</v>
      </c>
      <c r="BU1763">
        <v>-1.25</v>
      </c>
      <c r="BV1763">
        <v>-1</v>
      </c>
    </row>
    <row r="1764" spans="1:74" x14ac:dyDescent="0.25">
      <c r="A1764" t="s">
        <v>170</v>
      </c>
      <c r="B1764" t="s">
        <v>171</v>
      </c>
      <c r="C1764" t="s">
        <v>165</v>
      </c>
      <c r="D1764">
        <v>1</v>
      </c>
      <c r="E1764">
        <v>7.0000000000000007E-2</v>
      </c>
      <c r="F1764" t="s">
        <v>67</v>
      </c>
      <c r="G1764" t="s">
        <v>111</v>
      </c>
      <c r="H1764">
        <v>199</v>
      </c>
      <c r="I1764">
        <v>1.1299999999999999</v>
      </c>
      <c r="J1764" t="s">
        <v>106</v>
      </c>
      <c r="K1764" t="s">
        <v>67</v>
      </c>
      <c r="L1764">
        <v>0</v>
      </c>
      <c r="M1764" t="s">
        <v>116</v>
      </c>
      <c r="N1764" t="s">
        <v>107</v>
      </c>
      <c r="O1764">
        <v>-1.4</v>
      </c>
      <c r="P1764">
        <v>-1.59</v>
      </c>
      <c r="Q1764">
        <v>-1.35</v>
      </c>
      <c r="R1764" t="s">
        <v>142</v>
      </c>
      <c r="S1764">
        <v>4.7</v>
      </c>
      <c r="T1764" t="s">
        <v>65</v>
      </c>
      <c r="U1764" t="s">
        <v>1773</v>
      </c>
      <c r="V1764" t="s">
        <v>108</v>
      </c>
      <c r="W1764" t="s">
        <v>170</v>
      </c>
      <c r="X1764">
        <v>0.08</v>
      </c>
      <c r="Y1764" t="s">
        <v>67</v>
      </c>
      <c r="Z1764">
        <v>-1</v>
      </c>
      <c r="AA1764" t="s">
        <v>65</v>
      </c>
      <c r="AB1764" t="s">
        <v>92</v>
      </c>
      <c r="AC1764">
        <v>-1.59</v>
      </c>
      <c r="AD1764">
        <v>2021</v>
      </c>
      <c r="AE1764">
        <v>103.4</v>
      </c>
      <c r="AF1764">
        <v>207</v>
      </c>
      <c r="AG1764" t="s">
        <v>93</v>
      </c>
      <c r="AH1764" t="s">
        <v>66</v>
      </c>
      <c r="AI1764">
        <v>1536</v>
      </c>
      <c r="AJ1764">
        <v>0.34</v>
      </c>
      <c r="AK1764" t="s">
        <v>109</v>
      </c>
      <c r="AL1764">
        <v>458228</v>
      </c>
      <c r="AM1764" t="s">
        <v>1685</v>
      </c>
      <c r="AN1764" t="s">
        <v>67</v>
      </c>
      <c r="AO1764" t="s">
        <v>123</v>
      </c>
      <c r="AP1764" t="s">
        <v>124</v>
      </c>
      <c r="AQ1764" t="s">
        <v>68</v>
      </c>
      <c r="AR1764" t="s">
        <v>93</v>
      </c>
      <c r="AS1764" t="s">
        <v>67</v>
      </c>
      <c r="AT1764" t="s">
        <v>146</v>
      </c>
      <c r="AU1764" t="s">
        <v>125</v>
      </c>
      <c r="AV1764" t="s">
        <v>67</v>
      </c>
      <c r="AW1764" t="s">
        <v>126</v>
      </c>
      <c r="AX1764" t="s">
        <v>352</v>
      </c>
      <c r="AY1764" t="s">
        <v>110</v>
      </c>
      <c r="AZ1764">
        <v>1199</v>
      </c>
      <c r="BA1764" t="s">
        <v>67</v>
      </c>
      <c r="BB1764">
        <v>0</v>
      </c>
      <c r="BC1764">
        <v>0.24</v>
      </c>
      <c r="BD1764">
        <v>1.9</v>
      </c>
      <c r="BE1764">
        <v>1.9</v>
      </c>
      <c r="BF1764" t="s">
        <v>70</v>
      </c>
      <c r="BG1764" t="s">
        <v>99</v>
      </c>
      <c r="BH1764" t="s">
        <v>1352</v>
      </c>
      <c r="BI1764" t="s">
        <v>67</v>
      </c>
      <c r="BJ1764" t="s">
        <v>147</v>
      </c>
      <c r="BK1764" t="s">
        <v>67</v>
      </c>
      <c r="BL1764" t="s">
        <v>97</v>
      </c>
      <c r="BM1764" t="s">
        <v>67</v>
      </c>
      <c r="BN1764">
        <v>8.18</v>
      </c>
      <c r="BO1764">
        <v>0.34</v>
      </c>
      <c r="BP1764">
        <v>1</v>
      </c>
      <c r="BQ1764" t="s">
        <v>148</v>
      </c>
      <c r="BR1764" t="s">
        <v>1774</v>
      </c>
      <c r="BS1764" t="s">
        <v>133</v>
      </c>
      <c r="BT1764" t="s">
        <v>98</v>
      </c>
      <c r="BU1764">
        <v>-1.25</v>
      </c>
      <c r="BV1764">
        <v>-1</v>
      </c>
    </row>
    <row r="1765" spans="1:74" x14ac:dyDescent="0.25">
      <c r="A1765" t="s">
        <v>170</v>
      </c>
      <c r="B1765" t="s">
        <v>171</v>
      </c>
      <c r="C1765" t="s">
        <v>165</v>
      </c>
      <c r="D1765">
        <v>1.1000000000000001</v>
      </c>
      <c r="E1765">
        <v>0.1</v>
      </c>
      <c r="F1765" t="s">
        <v>67</v>
      </c>
      <c r="G1765" t="s">
        <v>111</v>
      </c>
      <c r="H1765">
        <v>199</v>
      </c>
      <c r="I1765">
        <v>1.1299999999999999</v>
      </c>
      <c r="J1765" t="s">
        <v>106</v>
      </c>
      <c r="K1765" t="s">
        <v>67</v>
      </c>
      <c r="L1765">
        <v>0</v>
      </c>
      <c r="M1765" t="s">
        <v>116</v>
      </c>
      <c r="N1765" t="s">
        <v>107</v>
      </c>
      <c r="O1765">
        <v>-1.4</v>
      </c>
      <c r="P1765">
        <v>-1.52</v>
      </c>
      <c r="Q1765">
        <v>-1.32</v>
      </c>
      <c r="R1765" t="s">
        <v>142</v>
      </c>
      <c r="S1765">
        <v>4.9000000000000004</v>
      </c>
      <c r="T1765" t="s">
        <v>65</v>
      </c>
      <c r="U1765" t="s">
        <v>1773</v>
      </c>
      <c r="V1765" t="s">
        <v>108</v>
      </c>
      <c r="W1765" t="s">
        <v>170</v>
      </c>
      <c r="X1765">
        <v>0.11</v>
      </c>
      <c r="Y1765" t="s">
        <v>67</v>
      </c>
      <c r="Z1765">
        <v>-1.04</v>
      </c>
      <c r="AA1765" t="s">
        <v>65</v>
      </c>
      <c r="AB1765" t="s">
        <v>92</v>
      </c>
      <c r="AC1765">
        <v>-1.52</v>
      </c>
      <c r="AD1765">
        <v>2021</v>
      </c>
      <c r="AE1765">
        <v>92.6</v>
      </c>
      <c r="AF1765">
        <v>185</v>
      </c>
      <c r="AG1765" t="s">
        <v>93</v>
      </c>
      <c r="AH1765" t="s">
        <v>66</v>
      </c>
      <c r="AI1765">
        <v>1536</v>
      </c>
      <c r="AJ1765">
        <v>0.39</v>
      </c>
      <c r="AK1765" t="s">
        <v>109</v>
      </c>
      <c r="AL1765">
        <v>458229</v>
      </c>
      <c r="AM1765" t="s">
        <v>1685</v>
      </c>
      <c r="AN1765" t="s">
        <v>67</v>
      </c>
      <c r="AO1765" t="s">
        <v>123</v>
      </c>
      <c r="AP1765" t="s">
        <v>124</v>
      </c>
      <c r="AQ1765" t="s">
        <v>68</v>
      </c>
      <c r="AR1765" t="s">
        <v>93</v>
      </c>
      <c r="AS1765" t="s">
        <v>67</v>
      </c>
      <c r="AT1765" t="s">
        <v>146</v>
      </c>
      <c r="AU1765" t="s">
        <v>125</v>
      </c>
      <c r="AV1765" t="s">
        <v>67</v>
      </c>
      <c r="AW1765" t="s">
        <v>126</v>
      </c>
      <c r="AX1765" t="s">
        <v>352</v>
      </c>
      <c r="AY1765" t="s">
        <v>110</v>
      </c>
      <c r="AZ1765">
        <v>516</v>
      </c>
      <c r="BA1765" t="s">
        <v>67</v>
      </c>
      <c r="BB1765">
        <v>0</v>
      </c>
      <c r="BC1765">
        <v>0.2</v>
      </c>
      <c r="BD1765">
        <v>1.9</v>
      </c>
      <c r="BE1765">
        <v>1.9</v>
      </c>
      <c r="BF1765" t="s">
        <v>70</v>
      </c>
      <c r="BG1765" t="s">
        <v>99</v>
      </c>
      <c r="BH1765" t="s">
        <v>1352</v>
      </c>
      <c r="BI1765" t="s">
        <v>67</v>
      </c>
      <c r="BJ1765" t="s">
        <v>147</v>
      </c>
      <c r="BK1765" t="s">
        <v>67</v>
      </c>
      <c r="BL1765" t="s">
        <v>97</v>
      </c>
      <c r="BM1765" t="s">
        <v>67</v>
      </c>
      <c r="BN1765">
        <v>10.46</v>
      </c>
      <c r="BO1765">
        <v>0.27</v>
      </c>
      <c r="BP1765">
        <v>1.2</v>
      </c>
      <c r="BQ1765" t="s">
        <v>148</v>
      </c>
      <c r="BR1765" t="s">
        <v>1774</v>
      </c>
      <c r="BS1765" t="s">
        <v>133</v>
      </c>
      <c r="BT1765" t="s">
        <v>98</v>
      </c>
      <c r="BU1765">
        <v>-1.25</v>
      </c>
      <c r="BV1765">
        <v>-1</v>
      </c>
    </row>
    <row r="1766" spans="1:74" x14ac:dyDescent="0.25">
      <c r="A1766" t="s">
        <v>170</v>
      </c>
      <c r="B1766" t="s">
        <v>171</v>
      </c>
      <c r="C1766" t="s">
        <v>165</v>
      </c>
      <c r="D1766">
        <v>0.4</v>
      </c>
      <c r="E1766">
        <v>0.1</v>
      </c>
      <c r="F1766" t="s">
        <v>67</v>
      </c>
      <c r="G1766" t="s">
        <v>73</v>
      </c>
      <c r="H1766">
        <v>199</v>
      </c>
      <c r="I1766">
        <v>1.1299999999999999</v>
      </c>
      <c r="J1766" t="s">
        <v>106</v>
      </c>
      <c r="K1766" t="s">
        <v>67</v>
      </c>
      <c r="L1766">
        <v>0</v>
      </c>
      <c r="M1766" t="s">
        <v>116</v>
      </c>
      <c r="N1766" t="s">
        <v>315</v>
      </c>
      <c r="O1766">
        <v>-1.4</v>
      </c>
      <c r="P1766">
        <v>-1.52</v>
      </c>
      <c r="Q1766">
        <v>-1.32</v>
      </c>
      <c r="R1766" t="s">
        <v>142</v>
      </c>
      <c r="S1766">
        <v>4.9000000000000004</v>
      </c>
      <c r="T1766" t="s">
        <v>65</v>
      </c>
      <c r="U1766" t="s">
        <v>1773</v>
      </c>
      <c r="V1766" t="s">
        <v>108</v>
      </c>
      <c r="W1766" t="s">
        <v>170</v>
      </c>
      <c r="X1766">
        <v>0.11</v>
      </c>
      <c r="Y1766" t="s">
        <v>67</v>
      </c>
      <c r="Z1766">
        <v>-1.04</v>
      </c>
      <c r="AA1766" t="s">
        <v>65</v>
      </c>
      <c r="AB1766" t="s">
        <v>316</v>
      </c>
      <c r="AC1766">
        <v>-1.52</v>
      </c>
      <c r="AD1766">
        <v>2021</v>
      </c>
      <c r="AE1766">
        <v>29.6</v>
      </c>
      <c r="AF1766">
        <v>59</v>
      </c>
      <c r="AG1766" t="s">
        <v>93</v>
      </c>
      <c r="AH1766" t="s">
        <v>66</v>
      </c>
      <c r="AI1766">
        <v>1536</v>
      </c>
      <c r="AJ1766">
        <v>0.39</v>
      </c>
      <c r="AK1766" t="s">
        <v>109</v>
      </c>
      <c r="AL1766">
        <v>458230</v>
      </c>
      <c r="AM1766" t="s">
        <v>1685</v>
      </c>
      <c r="AN1766" t="s">
        <v>67</v>
      </c>
      <c r="AO1766" t="s">
        <v>123</v>
      </c>
      <c r="AP1766" t="s">
        <v>124</v>
      </c>
      <c r="AQ1766" t="s">
        <v>68</v>
      </c>
      <c r="AR1766" t="s">
        <v>93</v>
      </c>
      <c r="AS1766" t="s">
        <v>67</v>
      </c>
      <c r="AT1766" t="s">
        <v>146</v>
      </c>
      <c r="AU1766" t="s">
        <v>125</v>
      </c>
      <c r="AV1766" t="s">
        <v>67</v>
      </c>
      <c r="AW1766" t="s">
        <v>126</v>
      </c>
      <c r="AX1766" t="s">
        <v>352</v>
      </c>
      <c r="AY1766" t="s">
        <v>110</v>
      </c>
      <c r="AZ1766">
        <v>516</v>
      </c>
      <c r="BA1766" t="s">
        <v>67</v>
      </c>
      <c r="BB1766">
        <v>0</v>
      </c>
      <c r="BC1766">
        <v>0.2</v>
      </c>
      <c r="BD1766">
        <v>1.9</v>
      </c>
      <c r="BE1766">
        <v>1.9</v>
      </c>
      <c r="BF1766" t="s">
        <v>303</v>
      </c>
      <c r="BG1766" t="s">
        <v>99</v>
      </c>
      <c r="BH1766" t="s">
        <v>1352</v>
      </c>
      <c r="BI1766" t="s">
        <v>67</v>
      </c>
      <c r="BJ1766" t="s">
        <v>147</v>
      </c>
      <c r="BK1766" t="s">
        <v>67</v>
      </c>
      <c r="BL1766" t="s">
        <v>179</v>
      </c>
      <c r="BM1766" t="s">
        <v>67</v>
      </c>
      <c r="BN1766">
        <v>3.35</v>
      </c>
      <c r="BO1766">
        <v>0.27</v>
      </c>
      <c r="BP1766">
        <v>1.2</v>
      </c>
      <c r="BQ1766" t="s">
        <v>148</v>
      </c>
      <c r="BR1766" t="s">
        <v>966</v>
      </c>
      <c r="BS1766" t="s">
        <v>133</v>
      </c>
      <c r="BT1766" t="s">
        <v>98</v>
      </c>
      <c r="BU1766">
        <v>-1.25</v>
      </c>
      <c r="BV1766">
        <v>-1</v>
      </c>
    </row>
    <row r="1767" spans="1:74" x14ac:dyDescent="0.25">
      <c r="A1767" t="s">
        <v>170</v>
      </c>
      <c r="B1767" t="s">
        <v>171</v>
      </c>
      <c r="C1767" t="s">
        <v>165</v>
      </c>
      <c r="D1767">
        <v>0.6</v>
      </c>
      <c r="E1767">
        <v>0.12</v>
      </c>
      <c r="F1767" t="s">
        <v>67</v>
      </c>
      <c r="G1767" t="s">
        <v>111</v>
      </c>
      <c r="H1767">
        <v>199</v>
      </c>
      <c r="I1767">
        <v>1.1299999999999999</v>
      </c>
      <c r="J1767" t="s">
        <v>106</v>
      </c>
      <c r="K1767" t="s">
        <v>67</v>
      </c>
      <c r="L1767">
        <v>0</v>
      </c>
      <c r="M1767" t="s">
        <v>116</v>
      </c>
      <c r="N1767" t="s">
        <v>107</v>
      </c>
      <c r="O1767">
        <v>-1.4</v>
      </c>
      <c r="P1767">
        <v>-1.55</v>
      </c>
      <c r="Q1767">
        <v>-1.32</v>
      </c>
      <c r="R1767" t="s">
        <v>142</v>
      </c>
      <c r="S1767">
        <v>5</v>
      </c>
      <c r="T1767" t="s">
        <v>65</v>
      </c>
      <c r="U1767" t="s">
        <v>1773</v>
      </c>
      <c r="V1767" t="s">
        <v>108</v>
      </c>
      <c r="W1767" t="s">
        <v>170</v>
      </c>
      <c r="X1767">
        <v>0.14000000000000001</v>
      </c>
      <c r="Y1767" t="s">
        <v>67</v>
      </c>
      <c r="Z1767">
        <v>-1.02</v>
      </c>
      <c r="AA1767" t="s">
        <v>65</v>
      </c>
      <c r="AB1767" t="s">
        <v>92</v>
      </c>
      <c r="AC1767">
        <v>-1.55</v>
      </c>
      <c r="AD1767">
        <v>2021</v>
      </c>
      <c r="AE1767">
        <v>46.5</v>
      </c>
      <c r="AF1767">
        <v>93</v>
      </c>
      <c r="AG1767" t="s">
        <v>93</v>
      </c>
      <c r="AH1767" t="s">
        <v>66</v>
      </c>
      <c r="AI1767">
        <v>1536</v>
      </c>
      <c r="AJ1767">
        <v>0.45</v>
      </c>
      <c r="AK1767" t="s">
        <v>109</v>
      </c>
      <c r="AL1767">
        <v>460163</v>
      </c>
      <c r="AM1767" t="s">
        <v>1685</v>
      </c>
      <c r="AN1767" t="s">
        <v>67</v>
      </c>
      <c r="AO1767" t="s">
        <v>123</v>
      </c>
      <c r="AP1767" t="s">
        <v>124</v>
      </c>
      <c r="AQ1767" t="s">
        <v>68</v>
      </c>
      <c r="AR1767" t="s">
        <v>93</v>
      </c>
      <c r="AS1767" t="s">
        <v>67</v>
      </c>
      <c r="AT1767" t="s">
        <v>146</v>
      </c>
      <c r="AU1767" t="s">
        <v>125</v>
      </c>
      <c r="AV1767" t="s">
        <v>67</v>
      </c>
      <c r="AW1767" t="s">
        <v>126</v>
      </c>
      <c r="AX1767" t="s">
        <v>352</v>
      </c>
      <c r="AY1767" t="s">
        <v>110</v>
      </c>
      <c r="AZ1767">
        <v>518</v>
      </c>
      <c r="BA1767" t="s">
        <v>67</v>
      </c>
      <c r="BB1767">
        <v>0</v>
      </c>
      <c r="BC1767">
        <v>0.23</v>
      </c>
      <c r="BD1767">
        <v>1.9</v>
      </c>
      <c r="BE1767">
        <v>1.9</v>
      </c>
      <c r="BF1767" t="s">
        <v>70</v>
      </c>
      <c r="BG1767" t="s">
        <v>99</v>
      </c>
      <c r="BH1767" t="s">
        <v>1352</v>
      </c>
      <c r="BI1767" t="s">
        <v>67</v>
      </c>
      <c r="BJ1767" t="s">
        <v>147</v>
      </c>
      <c r="BK1767" t="s">
        <v>67</v>
      </c>
      <c r="BL1767" t="s">
        <v>97</v>
      </c>
      <c r="BM1767" t="s">
        <v>67</v>
      </c>
      <c r="BN1767">
        <v>6.3</v>
      </c>
      <c r="BO1767">
        <v>0.3</v>
      </c>
      <c r="BP1767">
        <v>1.2</v>
      </c>
      <c r="BQ1767" t="s">
        <v>148</v>
      </c>
      <c r="BR1767" t="s">
        <v>1774</v>
      </c>
      <c r="BS1767" t="s">
        <v>133</v>
      </c>
      <c r="BT1767" t="s">
        <v>98</v>
      </c>
      <c r="BU1767">
        <v>-1.25</v>
      </c>
      <c r="BV1767">
        <v>-1</v>
      </c>
    </row>
    <row r="1768" spans="1:74" x14ac:dyDescent="0.25">
      <c r="A1768" t="s">
        <v>140</v>
      </c>
      <c r="B1768" t="s">
        <v>103</v>
      </c>
      <c r="C1768" t="s">
        <v>141</v>
      </c>
      <c r="D1768">
        <v>3.1</v>
      </c>
      <c r="E1768">
        <v>0.33</v>
      </c>
      <c r="F1768" t="s">
        <v>67</v>
      </c>
      <c r="G1768" t="s">
        <v>88</v>
      </c>
      <c r="H1768">
        <v>199</v>
      </c>
      <c r="I1768">
        <v>1.1299999999999999</v>
      </c>
      <c r="J1768" t="s">
        <v>106</v>
      </c>
      <c r="K1768" t="s">
        <v>67</v>
      </c>
      <c r="L1768">
        <v>0</v>
      </c>
      <c r="M1768" t="s">
        <v>116</v>
      </c>
      <c r="N1768" t="s">
        <v>107</v>
      </c>
      <c r="O1768">
        <v>-1.2</v>
      </c>
      <c r="P1768">
        <v>-1.69</v>
      </c>
      <c r="Q1768">
        <v>-1.47</v>
      </c>
      <c r="R1768" t="s">
        <v>72</v>
      </c>
      <c r="S1768">
        <v>9.6999999999999993</v>
      </c>
      <c r="T1768" t="s">
        <v>65</v>
      </c>
      <c r="U1768" t="s">
        <v>1775</v>
      </c>
      <c r="V1768" t="s">
        <v>108</v>
      </c>
      <c r="W1768" t="s">
        <v>140</v>
      </c>
      <c r="X1768">
        <v>0.37</v>
      </c>
      <c r="Y1768" t="s">
        <v>67</v>
      </c>
      <c r="Z1768">
        <v>-1.05</v>
      </c>
      <c r="AA1768" t="s">
        <v>65</v>
      </c>
      <c r="AB1768" t="s">
        <v>92</v>
      </c>
      <c r="AC1768">
        <v>-1.69</v>
      </c>
      <c r="AD1768">
        <v>2021</v>
      </c>
      <c r="AE1768">
        <v>124.5</v>
      </c>
      <c r="AF1768">
        <v>249</v>
      </c>
      <c r="AG1768" t="s">
        <v>93</v>
      </c>
      <c r="AH1768" t="s">
        <v>66</v>
      </c>
      <c r="AI1768">
        <v>1536</v>
      </c>
      <c r="AJ1768">
        <v>1.22</v>
      </c>
      <c r="AK1768" t="s">
        <v>109</v>
      </c>
      <c r="AL1768">
        <v>458231</v>
      </c>
      <c r="AM1768" t="s">
        <v>1776</v>
      </c>
      <c r="AN1768" t="s">
        <v>67</v>
      </c>
      <c r="AO1768" t="s">
        <v>123</v>
      </c>
      <c r="AP1768" t="s">
        <v>124</v>
      </c>
      <c r="AQ1768" t="s">
        <v>68</v>
      </c>
      <c r="AR1768" t="s">
        <v>93</v>
      </c>
      <c r="AS1768" t="s">
        <v>67</v>
      </c>
      <c r="AT1768" t="s">
        <v>146</v>
      </c>
      <c r="AU1768" t="s">
        <v>125</v>
      </c>
      <c r="AV1768" t="s">
        <v>67</v>
      </c>
      <c r="AW1768" t="s">
        <v>126</v>
      </c>
      <c r="AX1768" t="s">
        <v>236</v>
      </c>
      <c r="AY1768" t="s">
        <v>110</v>
      </c>
      <c r="AZ1768">
        <v>557</v>
      </c>
      <c r="BA1768" t="s">
        <v>67</v>
      </c>
      <c r="BB1768">
        <v>0</v>
      </c>
      <c r="BC1768">
        <v>0.22</v>
      </c>
      <c r="BD1768">
        <v>3.6</v>
      </c>
      <c r="BE1768">
        <v>3.6</v>
      </c>
      <c r="BF1768" t="s">
        <v>70</v>
      </c>
      <c r="BG1768" t="s">
        <v>128</v>
      </c>
      <c r="BH1768" t="s">
        <v>1352</v>
      </c>
      <c r="BI1768" t="s">
        <v>67</v>
      </c>
      <c r="BJ1768" t="s">
        <v>147</v>
      </c>
      <c r="BK1768" t="s">
        <v>67</v>
      </c>
      <c r="BL1768" t="s">
        <v>130</v>
      </c>
      <c r="BM1768" t="s">
        <v>67</v>
      </c>
      <c r="BN1768">
        <v>46.43</v>
      </c>
      <c r="BO1768">
        <v>0.44</v>
      </c>
      <c r="BP1768">
        <v>2.5</v>
      </c>
      <c r="BQ1768" t="s">
        <v>131</v>
      </c>
      <c r="BR1768" t="s">
        <v>139</v>
      </c>
      <c r="BS1768" t="s">
        <v>133</v>
      </c>
      <c r="BT1768" t="s">
        <v>98</v>
      </c>
      <c r="BU1768">
        <v>-1.25</v>
      </c>
      <c r="BV1768">
        <v>-1</v>
      </c>
    </row>
    <row r="1769" spans="1:74" x14ac:dyDescent="0.25">
      <c r="A1769" t="s">
        <v>140</v>
      </c>
      <c r="B1769" t="s">
        <v>103</v>
      </c>
      <c r="C1769" t="s">
        <v>141</v>
      </c>
      <c r="D1769">
        <v>4.2</v>
      </c>
      <c r="E1769">
        <v>0.36</v>
      </c>
      <c r="F1769" t="s">
        <v>67</v>
      </c>
      <c r="G1769" t="s">
        <v>88</v>
      </c>
      <c r="H1769">
        <v>199</v>
      </c>
      <c r="I1769">
        <v>1.1299999999999999</v>
      </c>
      <c r="J1769" t="s">
        <v>106</v>
      </c>
      <c r="K1769" t="s">
        <v>67</v>
      </c>
      <c r="L1769">
        <v>0</v>
      </c>
      <c r="M1769" t="s">
        <v>116</v>
      </c>
      <c r="N1769" t="s">
        <v>107</v>
      </c>
      <c r="O1769">
        <v>-1.2</v>
      </c>
      <c r="P1769">
        <v>-1.62</v>
      </c>
      <c r="Q1769">
        <v>-1.47</v>
      </c>
      <c r="R1769" t="s">
        <v>72</v>
      </c>
      <c r="S1769">
        <v>10</v>
      </c>
      <c r="T1769" t="s">
        <v>65</v>
      </c>
      <c r="U1769" t="s">
        <v>1775</v>
      </c>
      <c r="V1769" t="s">
        <v>108</v>
      </c>
      <c r="W1769" t="s">
        <v>140</v>
      </c>
      <c r="X1769">
        <v>0.41</v>
      </c>
      <c r="Y1769" t="s">
        <v>67</v>
      </c>
      <c r="Z1769">
        <v>-1.04</v>
      </c>
      <c r="AA1769" t="s">
        <v>65</v>
      </c>
      <c r="AB1769" t="s">
        <v>92</v>
      </c>
      <c r="AC1769">
        <v>-1.62</v>
      </c>
      <c r="AD1769">
        <v>2021</v>
      </c>
      <c r="AE1769">
        <v>151.6</v>
      </c>
      <c r="AF1769">
        <v>303</v>
      </c>
      <c r="AG1769" t="s">
        <v>93</v>
      </c>
      <c r="AH1769" t="s">
        <v>66</v>
      </c>
      <c r="AI1769">
        <v>1536</v>
      </c>
      <c r="AJ1769">
        <v>1.38</v>
      </c>
      <c r="AK1769" t="s">
        <v>109</v>
      </c>
      <c r="AL1769">
        <v>458232</v>
      </c>
      <c r="AM1769" t="s">
        <v>1776</v>
      </c>
      <c r="AN1769" t="s">
        <v>67</v>
      </c>
      <c r="AO1769" t="s">
        <v>123</v>
      </c>
      <c r="AP1769" t="s">
        <v>124</v>
      </c>
      <c r="AQ1769" t="s">
        <v>68</v>
      </c>
      <c r="AR1769" t="s">
        <v>93</v>
      </c>
      <c r="AS1769" t="s">
        <v>67</v>
      </c>
      <c r="AT1769" t="s">
        <v>146</v>
      </c>
      <c r="AU1769" t="s">
        <v>125</v>
      </c>
      <c r="AV1769" t="s">
        <v>67</v>
      </c>
      <c r="AW1769" t="s">
        <v>126</v>
      </c>
      <c r="AX1769" t="s">
        <v>236</v>
      </c>
      <c r="AY1769" t="s">
        <v>110</v>
      </c>
      <c r="AZ1769">
        <v>558</v>
      </c>
      <c r="BA1769" t="s">
        <v>67</v>
      </c>
      <c r="BB1769">
        <v>0</v>
      </c>
      <c r="BC1769">
        <v>0.15</v>
      </c>
      <c r="BD1769">
        <v>3.6</v>
      </c>
      <c r="BE1769">
        <v>3.6</v>
      </c>
      <c r="BF1769" t="s">
        <v>70</v>
      </c>
      <c r="BG1769" t="s">
        <v>128</v>
      </c>
      <c r="BH1769" t="s">
        <v>1352</v>
      </c>
      <c r="BI1769" t="s">
        <v>67</v>
      </c>
      <c r="BJ1769" t="s">
        <v>147</v>
      </c>
      <c r="BK1769" t="s">
        <v>67</v>
      </c>
      <c r="BL1769" t="s">
        <v>130</v>
      </c>
      <c r="BM1769" t="s">
        <v>67</v>
      </c>
      <c r="BN1769">
        <v>61.65</v>
      </c>
      <c r="BO1769">
        <v>0.37</v>
      </c>
      <c r="BP1769">
        <v>2.8</v>
      </c>
      <c r="BQ1769" t="s">
        <v>131</v>
      </c>
      <c r="BR1769" t="s">
        <v>139</v>
      </c>
      <c r="BS1769" t="s">
        <v>133</v>
      </c>
      <c r="BT1769" t="s">
        <v>98</v>
      </c>
      <c r="BU1769">
        <v>-1.25</v>
      </c>
      <c r="BV1769">
        <v>-1</v>
      </c>
    </row>
    <row r="1770" spans="1:74" x14ac:dyDescent="0.25">
      <c r="A1770" t="s">
        <v>170</v>
      </c>
      <c r="B1770" t="s">
        <v>171</v>
      </c>
      <c r="C1770" t="s">
        <v>165</v>
      </c>
      <c r="D1770">
        <v>3.8</v>
      </c>
      <c r="E1770">
        <v>0.23</v>
      </c>
      <c r="F1770" t="s">
        <v>67</v>
      </c>
      <c r="G1770" t="s">
        <v>111</v>
      </c>
      <c r="H1770">
        <v>199</v>
      </c>
      <c r="I1770">
        <v>1.1299999999999999</v>
      </c>
      <c r="J1770" t="s">
        <v>106</v>
      </c>
      <c r="K1770" t="s">
        <v>67</v>
      </c>
      <c r="L1770">
        <v>0</v>
      </c>
      <c r="M1770" t="s">
        <v>116</v>
      </c>
      <c r="N1770" t="s">
        <v>107</v>
      </c>
      <c r="O1770">
        <v>-1.4</v>
      </c>
      <c r="P1770">
        <v>-1.66</v>
      </c>
      <c r="Q1770">
        <v>-1.35</v>
      </c>
      <c r="R1770" t="s">
        <v>142</v>
      </c>
      <c r="S1770">
        <v>6.4</v>
      </c>
      <c r="T1770" t="s">
        <v>65</v>
      </c>
      <c r="U1770" t="s">
        <v>1777</v>
      </c>
      <c r="V1770" t="s">
        <v>108</v>
      </c>
      <c r="W1770" t="s">
        <v>170</v>
      </c>
      <c r="X1770">
        <v>0.26</v>
      </c>
      <c r="Y1770" t="s">
        <v>67</v>
      </c>
      <c r="Z1770">
        <v>-1.03</v>
      </c>
      <c r="AA1770" t="s">
        <v>65</v>
      </c>
      <c r="AB1770" t="s">
        <v>92</v>
      </c>
      <c r="AC1770">
        <v>-1.66</v>
      </c>
      <c r="AD1770">
        <v>2021</v>
      </c>
      <c r="AE1770">
        <v>237.8</v>
      </c>
      <c r="AF1770">
        <v>476</v>
      </c>
      <c r="AG1770" t="s">
        <v>93</v>
      </c>
      <c r="AH1770" t="s">
        <v>66</v>
      </c>
      <c r="AI1770">
        <v>1536</v>
      </c>
      <c r="AJ1770">
        <v>0.69</v>
      </c>
      <c r="AK1770" t="s">
        <v>109</v>
      </c>
      <c r="AL1770">
        <v>458233</v>
      </c>
      <c r="AM1770" t="s">
        <v>192</v>
      </c>
      <c r="AN1770" t="s">
        <v>67</v>
      </c>
      <c r="AO1770" t="s">
        <v>123</v>
      </c>
      <c r="AP1770" t="s">
        <v>124</v>
      </c>
      <c r="AQ1770" t="s">
        <v>68</v>
      </c>
      <c r="AR1770" t="s">
        <v>93</v>
      </c>
      <c r="AS1770" t="s">
        <v>67</v>
      </c>
      <c r="AT1770" t="s">
        <v>146</v>
      </c>
      <c r="AU1770" t="s">
        <v>125</v>
      </c>
      <c r="AV1770" t="s">
        <v>67</v>
      </c>
      <c r="AW1770" t="s">
        <v>126</v>
      </c>
      <c r="AX1770" t="s">
        <v>363</v>
      </c>
      <c r="AY1770" t="s">
        <v>110</v>
      </c>
      <c r="AZ1770">
        <v>1099</v>
      </c>
      <c r="BA1770" t="s">
        <v>67</v>
      </c>
      <c r="BB1770">
        <v>0</v>
      </c>
      <c r="BC1770">
        <v>0.31</v>
      </c>
      <c r="BD1770">
        <v>2.4</v>
      </c>
      <c r="BE1770">
        <v>2.4</v>
      </c>
      <c r="BF1770" t="s">
        <v>70</v>
      </c>
      <c r="BG1770" t="s">
        <v>99</v>
      </c>
      <c r="BH1770" t="s">
        <v>1352</v>
      </c>
      <c r="BI1770" t="s">
        <v>67</v>
      </c>
      <c r="BJ1770" t="s">
        <v>147</v>
      </c>
      <c r="BK1770" t="s">
        <v>67</v>
      </c>
      <c r="BL1770" t="s">
        <v>97</v>
      </c>
      <c r="BM1770" t="s">
        <v>67</v>
      </c>
      <c r="BN1770">
        <v>61.8</v>
      </c>
      <c r="BO1770">
        <v>0.41</v>
      </c>
      <c r="BP1770">
        <v>1.6</v>
      </c>
      <c r="BQ1770" t="s">
        <v>148</v>
      </c>
      <c r="BR1770" t="s">
        <v>1778</v>
      </c>
      <c r="BS1770" t="s">
        <v>133</v>
      </c>
      <c r="BT1770" t="s">
        <v>98</v>
      </c>
      <c r="BU1770">
        <v>-1.25</v>
      </c>
      <c r="BV1770">
        <v>-1</v>
      </c>
    </row>
    <row r="1771" spans="1:74" x14ac:dyDescent="0.25">
      <c r="A1771" t="s">
        <v>170</v>
      </c>
      <c r="B1771" t="s">
        <v>171</v>
      </c>
      <c r="C1771" t="s">
        <v>165</v>
      </c>
      <c r="D1771">
        <v>2.9</v>
      </c>
      <c r="E1771">
        <v>0.21</v>
      </c>
      <c r="F1771" t="s">
        <v>67</v>
      </c>
      <c r="G1771" t="s">
        <v>111</v>
      </c>
      <c r="H1771">
        <v>199</v>
      </c>
      <c r="I1771">
        <v>1.1299999999999999</v>
      </c>
      <c r="J1771" t="s">
        <v>106</v>
      </c>
      <c r="K1771" t="s">
        <v>67</v>
      </c>
      <c r="L1771">
        <v>0</v>
      </c>
      <c r="M1771" t="s">
        <v>116</v>
      </c>
      <c r="N1771" t="s">
        <v>107</v>
      </c>
      <c r="O1771">
        <v>-1.4</v>
      </c>
      <c r="P1771">
        <v>-1.66</v>
      </c>
      <c r="Q1771">
        <v>-1.4</v>
      </c>
      <c r="R1771" t="s">
        <v>142</v>
      </c>
      <c r="S1771">
        <v>6.5</v>
      </c>
      <c r="T1771" t="s">
        <v>65</v>
      </c>
      <c r="U1771" t="s">
        <v>1777</v>
      </c>
      <c r="V1771" t="s">
        <v>108</v>
      </c>
      <c r="W1771" t="s">
        <v>170</v>
      </c>
      <c r="X1771">
        <v>0.24</v>
      </c>
      <c r="Y1771" t="s">
        <v>67</v>
      </c>
      <c r="Z1771">
        <v>-1.01</v>
      </c>
      <c r="AA1771" t="s">
        <v>65</v>
      </c>
      <c r="AB1771" t="s">
        <v>92</v>
      </c>
      <c r="AC1771">
        <v>-1.66</v>
      </c>
      <c r="AD1771">
        <v>2021</v>
      </c>
      <c r="AE1771">
        <v>170.1</v>
      </c>
      <c r="AF1771">
        <v>340</v>
      </c>
      <c r="AG1771" t="s">
        <v>93</v>
      </c>
      <c r="AH1771" t="s">
        <v>66</v>
      </c>
      <c r="AI1771">
        <v>1536</v>
      </c>
      <c r="AJ1771">
        <v>0.78</v>
      </c>
      <c r="AK1771" t="s">
        <v>109</v>
      </c>
      <c r="AL1771">
        <v>458234</v>
      </c>
      <c r="AM1771" t="s">
        <v>192</v>
      </c>
      <c r="AN1771" t="s">
        <v>67</v>
      </c>
      <c r="AO1771" t="s">
        <v>123</v>
      </c>
      <c r="AP1771" t="s">
        <v>124</v>
      </c>
      <c r="AQ1771" t="s">
        <v>68</v>
      </c>
      <c r="AR1771" t="s">
        <v>93</v>
      </c>
      <c r="AS1771" t="s">
        <v>67</v>
      </c>
      <c r="AT1771" t="s">
        <v>146</v>
      </c>
      <c r="AU1771" t="s">
        <v>125</v>
      </c>
      <c r="AV1771" t="s">
        <v>67</v>
      </c>
      <c r="AW1771" t="s">
        <v>126</v>
      </c>
      <c r="AX1771" t="s">
        <v>127</v>
      </c>
      <c r="AY1771" t="s">
        <v>110</v>
      </c>
      <c r="AZ1771">
        <v>1100</v>
      </c>
      <c r="BA1771" t="s">
        <v>67</v>
      </c>
      <c r="BB1771">
        <v>0</v>
      </c>
      <c r="BC1771">
        <v>0.26</v>
      </c>
      <c r="BD1771">
        <v>2.4</v>
      </c>
      <c r="BE1771">
        <v>2.4</v>
      </c>
      <c r="BF1771" t="s">
        <v>70</v>
      </c>
      <c r="BG1771" t="s">
        <v>99</v>
      </c>
      <c r="BH1771" t="s">
        <v>1352</v>
      </c>
      <c r="BI1771" t="s">
        <v>67</v>
      </c>
      <c r="BJ1771" t="s">
        <v>147</v>
      </c>
      <c r="BK1771" t="s">
        <v>67</v>
      </c>
      <c r="BL1771" t="s">
        <v>97</v>
      </c>
      <c r="BM1771" t="s">
        <v>67</v>
      </c>
      <c r="BN1771">
        <v>40.369999999999997</v>
      </c>
      <c r="BO1771">
        <v>0.41</v>
      </c>
      <c r="BP1771">
        <v>1.7</v>
      </c>
      <c r="BQ1771" t="s">
        <v>148</v>
      </c>
      <c r="BR1771" t="s">
        <v>1778</v>
      </c>
      <c r="BS1771" t="s">
        <v>133</v>
      </c>
      <c r="BT1771" t="s">
        <v>98</v>
      </c>
      <c r="BU1771">
        <v>-1.25</v>
      </c>
      <c r="BV1771">
        <v>-1</v>
      </c>
    </row>
    <row r="1772" spans="1:74" x14ac:dyDescent="0.25">
      <c r="A1772" t="s">
        <v>1566</v>
      </c>
      <c r="B1772" t="s">
        <v>153</v>
      </c>
      <c r="C1772" t="s">
        <v>165</v>
      </c>
      <c r="D1772">
        <v>3.5</v>
      </c>
      <c r="E1772">
        <v>0.21</v>
      </c>
      <c r="F1772" t="s">
        <v>67</v>
      </c>
      <c r="G1772" t="s">
        <v>73</v>
      </c>
      <c r="H1772">
        <v>199</v>
      </c>
      <c r="I1772">
        <v>1.1299999999999999</v>
      </c>
      <c r="J1772" t="s">
        <v>89</v>
      </c>
      <c r="K1772" t="s">
        <v>67</v>
      </c>
      <c r="L1772">
        <v>0</v>
      </c>
      <c r="M1772" t="s">
        <v>116</v>
      </c>
      <c r="N1772" t="s">
        <v>160</v>
      </c>
      <c r="O1772">
        <v>-0.45</v>
      </c>
      <c r="P1772">
        <v>-1.62</v>
      </c>
      <c r="Q1772">
        <v>-1.38</v>
      </c>
      <c r="R1772" t="s">
        <v>142</v>
      </c>
      <c r="S1772">
        <v>5.9</v>
      </c>
      <c r="T1772" t="s">
        <v>65</v>
      </c>
      <c r="U1772" t="s">
        <v>1779</v>
      </c>
      <c r="V1772" t="s">
        <v>144</v>
      </c>
      <c r="W1772" t="s">
        <v>1566</v>
      </c>
      <c r="X1772">
        <v>0.24</v>
      </c>
      <c r="Y1772" t="s">
        <v>67</v>
      </c>
      <c r="Z1772">
        <v>-0.97</v>
      </c>
      <c r="AA1772" t="s">
        <v>65</v>
      </c>
      <c r="AB1772" t="s">
        <v>100</v>
      </c>
      <c r="AC1772">
        <v>-1.62</v>
      </c>
      <c r="AD1772">
        <v>2021</v>
      </c>
      <c r="AE1772">
        <v>217.5</v>
      </c>
      <c r="AF1772">
        <v>435</v>
      </c>
      <c r="AG1772" t="s">
        <v>93</v>
      </c>
      <c r="AH1772" t="s">
        <v>66</v>
      </c>
      <c r="AI1772">
        <v>1536</v>
      </c>
      <c r="AJ1772">
        <v>0.62</v>
      </c>
      <c r="AK1772" t="s">
        <v>109</v>
      </c>
      <c r="AL1772">
        <v>458235</v>
      </c>
      <c r="AM1772" t="s">
        <v>1780</v>
      </c>
      <c r="AN1772" t="s">
        <v>67</v>
      </c>
      <c r="AO1772" t="s">
        <v>123</v>
      </c>
      <c r="AP1772" t="s">
        <v>124</v>
      </c>
      <c r="AQ1772" t="s">
        <v>68</v>
      </c>
      <c r="AR1772" t="s">
        <v>93</v>
      </c>
      <c r="AS1772" t="s">
        <v>67</v>
      </c>
      <c r="AT1772" t="s">
        <v>146</v>
      </c>
      <c r="AU1772" t="s">
        <v>125</v>
      </c>
      <c r="AV1772" t="s">
        <v>67</v>
      </c>
      <c r="AW1772" t="s">
        <v>126</v>
      </c>
      <c r="AX1772" t="s">
        <v>469</v>
      </c>
      <c r="AY1772" t="s">
        <v>110</v>
      </c>
      <c r="AZ1772">
        <v>612</v>
      </c>
      <c r="BA1772" t="s">
        <v>67</v>
      </c>
      <c r="BB1772">
        <v>0</v>
      </c>
      <c r="BC1772">
        <v>0.24</v>
      </c>
      <c r="BD1772">
        <v>2.2000000000000002</v>
      </c>
      <c r="BE1772">
        <v>2.2000000000000002</v>
      </c>
      <c r="BF1772" t="s">
        <v>70</v>
      </c>
      <c r="BG1772" t="s">
        <v>99</v>
      </c>
      <c r="BH1772" t="s">
        <v>1352</v>
      </c>
      <c r="BI1772" t="s">
        <v>67</v>
      </c>
      <c r="BJ1772" t="s">
        <v>147</v>
      </c>
      <c r="BK1772" t="s">
        <v>67</v>
      </c>
      <c r="BL1772" t="s">
        <v>97</v>
      </c>
      <c r="BM1772" t="s">
        <v>67</v>
      </c>
      <c r="BN1772">
        <v>51.61</v>
      </c>
      <c r="BO1772">
        <v>0.37</v>
      </c>
      <c r="BP1772">
        <v>1.6</v>
      </c>
      <c r="BQ1772" t="s">
        <v>148</v>
      </c>
      <c r="BR1772" t="s">
        <v>1608</v>
      </c>
      <c r="BS1772" t="s">
        <v>133</v>
      </c>
      <c r="BT1772" t="s">
        <v>98</v>
      </c>
      <c r="BU1772">
        <v>-1.25</v>
      </c>
      <c r="BV1772">
        <v>-1</v>
      </c>
    </row>
    <row r="1773" spans="1:74" x14ac:dyDescent="0.25">
      <c r="A1773" t="s">
        <v>164</v>
      </c>
      <c r="B1773" t="s">
        <v>150</v>
      </c>
      <c r="C1773" t="s">
        <v>165</v>
      </c>
      <c r="D1773">
        <v>10.5</v>
      </c>
      <c r="E1773">
        <v>0</v>
      </c>
      <c r="F1773">
        <v>1.5</v>
      </c>
      <c r="G1773" t="s">
        <v>111</v>
      </c>
      <c r="H1773">
        <v>199</v>
      </c>
      <c r="I1773">
        <v>1.1299999999999999</v>
      </c>
      <c r="J1773" t="s">
        <v>106</v>
      </c>
      <c r="K1773" t="s">
        <v>67</v>
      </c>
      <c r="L1773">
        <v>0</v>
      </c>
      <c r="M1773" t="s">
        <v>116</v>
      </c>
      <c r="N1773" t="s">
        <v>107</v>
      </c>
      <c r="O1773">
        <v>-1.4</v>
      </c>
      <c r="P1773">
        <v>-0.66</v>
      </c>
      <c r="Q1773">
        <v>-0.66</v>
      </c>
      <c r="R1773" t="s">
        <v>142</v>
      </c>
      <c r="S1773">
        <v>10.8</v>
      </c>
      <c r="T1773" t="s">
        <v>65</v>
      </c>
      <c r="U1773" t="s">
        <v>1781</v>
      </c>
      <c r="V1773" t="s">
        <v>108</v>
      </c>
      <c r="W1773" t="s">
        <v>164</v>
      </c>
      <c r="X1773">
        <v>0</v>
      </c>
      <c r="Y1773">
        <v>1.5</v>
      </c>
      <c r="Z1773">
        <v>0.44</v>
      </c>
      <c r="AA1773" t="s">
        <v>65</v>
      </c>
      <c r="AB1773" t="s">
        <v>92</v>
      </c>
      <c r="AC1773">
        <v>-0.66</v>
      </c>
      <c r="AD1773">
        <v>2021</v>
      </c>
      <c r="AE1773">
        <v>174.5</v>
      </c>
      <c r="AF1773">
        <v>349</v>
      </c>
      <c r="AG1773" t="s">
        <v>93</v>
      </c>
      <c r="AH1773" t="s">
        <v>66</v>
      </c>
      <c r="AI1773">
        <v>1536</v>
      </c>
      <c r="AJ1773">
        <v>0</v>
      </c>
      <c r="AK1773" t="s">
        <v>109</v>
      </c>
      <c r="AL1773">
        <v>458236</v>
      </c>
      <c r="AM1773" t="s">
        <v>1782</v>
      </c>
      <c r="AN1773" t="s">
        <v>67</v>
      </c>
      <c r="AO1773" t="s">
        <v>123</v>
      </c>
      <c r="AP1773" t="s">
        <v>124</v>
      </c>
      <c r="AQ1773" t="s">
        <v>68</v>
      </c>
      <c r="AR1773" t="s">
        <v>93</v>
      </c>
      <c r="AS1773" t="s">
        <v>67</v>
      </c>
      <c r="AT1773" t="s">
        <v>146</v>
      </c>
      <c r="AU1773" t="s">
        <v>125</v>
      </c>
      <c r="AV1773" t="s">
        <v>67</v>
      </c>
      <c r="AW1773" t="s">
        <v>126</v>
      </c>
      <c r="AX1773" t="s">
        <v>255</v>
      </c>
      <c r="AY1773" t="s">
        <v>110</v>
      </c>
      <c r="AZ1773">
        <v>846</v>
      </c>
      <c r="BA1773" t="s">
        <v>67</v>
      </c>
      <c r="BB1773">
        <v>0</v>
      </c>
      <c r="BC1773">
        <v>0</v>
      </c>
      <c r="BD1773">
        <v>2.4</v>
      </c>
      <c r="BE1773">
        <v>2.4</v>
      </c>
      <c r="BF1773" t="s">
        <v>70</v>
      </c>
      <c r="BG1773" t="s">
        <v>128</v>
      </c>
      <c r="BH1773" t="s">
        <v>1352</v>
      </c>
      <c r="BI1773" t="s">
        <v>67</v>
      </c>
      <c r="BJ1773" t="s">
        <v>147</v>
      </c>
      <c r="BK1773" t="s">
        <v>67</v>
      </c>
      <c r="BL1773" t="s">
        <v>130</v>
      </c>
      <c r="BM1773">
        <v>261.75</v>
      </c>
      <c r="BN1773">
        <v>0</v>
      </c>
      <c r="BO1773">
        <v>1.1000000000000001</v>
      </c>
      <c r="BP1773">
        <v>6</v>
      </c>
      <c r="BQ1773" t="s">
        <v>190</v>
      </c>
      <c r="BR1773" t="s">
        <v>139</v>
      </c>
      <c r="BS1773" t="s">
        <v>133</v>
      </c>
      <c r="BT1773" t="s">
        <v>98</v>
      </c>
      <c r="BU1773">
        <v>-1.25</v>
      </c>
      <c r="BV1773">
        <v>-1</v>
      </c>
    </row>
    <row r="1774" spans="1:74" x14ac:dyDescent="0.25">
      <c r="A1774" t="s">
        <v>170</v>
      </c>
      <c r="B1774" t="s">
        <v>171</v>
      </c>
      <c r="C1774" t="s">
        <v>165</v>
      </c>
      <c r="D1774">
        <v>1.8</v>
      </c>
      <c r="E1774">
        <v>0.12</v>
      </c>
      <c r="F1774" t="s">
        <v>67</v>
      </c>
      <c r="G1774" t="s">
        <v>111</v>
      </c>
      <c r="H1774">
        <v>199</v>
      </c>
      <c r="I1774">
        <v>1.1299999999999999</v>
      </c>
      <c r="J1774" t="s">
        <v>106</v>
      </c>
      <c r="K1774" t="s">
        <v>67</v>
      </c>
      <c r="L1774">
        <v>0</v>
      </c>
      <c r="M1774" t="s">
        <v>116</v>
      </c>
      <c r="N1774" t="s">
        <v>107</v>
      </c>
      <c r="O1774">
        <v>-0.55000000000000004</v>
      </c>
      <c r="P1774">
        <v>-1.63</v>
      </c>
      <c r="Q1774">
        <v>-1.4</v>
      </c>
      <c r="R1774" t="s">
        <v>142</v>
      </c>
      <c r="S1774">
        <v>5.6</v>
      </c>
      <c r="T1774" t="s">
        <v>65</v>
      </c>
      <c r="U1774" t="s">
        <v>1783</v>
      </c>
      <c r="V1774" t="s">
        <v>108</v>
      </c>
      <c r="W1774" t="s">
        <v>170</v>
      </c>
      <c r="X1774">
        <v>0.14000000000000001</v>
      </c>
      <c r="Y1774" t="s">
        <v>67</v>
      </c>
      <c r="Z1774">
        <v>-1</v>
      </c>
      <c r="AA1774" t="s">
        <v>65</v>
      </c>
      <c r="AB1774" t="s">
        <v>92</v>
      </c>
      <c r="AC1774">
        <v>-1.63</v>
      </c>
      <c r="AD1774">
        <v>2021</v>
      </c>
      <c r="AE1774">
        <v>148.80000000000001</v>
      </c>
      <c r="AF1774">
        <v>298</v>
      </c>
      <c r="AG1774" t="s">
        <v>93</v>
      </c>
      <c r="AH1774" t="s">
        <v>66</v>
      </c>
      <c r="AI1774">
        <v>1536</v>
      </c>
      <c r="AJ1774">
        <v>0.56000000000000005</v>
      </c>
      <c r="AK1774" t="s">
        <v>109</v>
      </c>
      <c r="AL1774">
        <v>458238</v>
      </c>
      <c r="AM1774" t="s">
        <v>1784</v>
      </c>
      <c r="AN1774" t="s">
        <v>67</v>
      </c>
      <c r="AO1774" t="s">
        <v>123</v>
      </c>
      <c r="AP1774" t="s">
        <v>124</v>
      </c>
      <c r="AQ1774" t="s">
        <v>68</v>
      </c>
      <c r="AR1774" t="s">
        <v>93</v>
      </c>
      <c r="AS1774" t="s">
        <v>67</v>
      </c>
      <c r="AT1774" t="s">
        <v>146</v>
      </c>
      <c r="AU1774" t="s">
        <v>125</v>
      </c>
      <c r="AV1774" t="s">
        <v>67</v>
      </c>
      <c r="AW1774" t="s">
        <v>126</v>
      </c>
      <c r="AX1774" t="s">
        <v>290</v>
      </c>
      <c r="AY1774" t="s">
        <v>110</v>
      </c>
      <c r="AZ1774">
        <v>751</v>
      </c>
      <c r="BA1774" t="s">
        <v>67</v>
      </c>
      <c r="BB1774">
        <v>0</v>
      </c>
      <c r="BC1774">
        <v>0.23</v>
      </c>
      <c r="BD1774">
        <v>2.2000000000000002</v>
      </c>
      <c r="BE1774">
        <v>2.2000000000000002</v>
      </c>
      <c r="BF1774" t="s">
        <v>128</v>
      </c>
      <c r="BG1774" t="s">
        <v>128</v>
      </c>
      <c r="BH1774" t="s">
        <v>1352</v>
      </c>
      <c r="BI1774" t="s">
        <v>67</v>
      </c>
      <c r="BJ1774" t="s">
        <v>147</v>
      </c>
      <c r="BK1774" t="s">
        <v>67</v>
      </c>
      <c r="BL1774" t="s">
        <v>130</v>
      </c>
      <c r="BM1774" t="s">
        <v>67</v>
      </c>
      <c r="BN1774">
        <v>20.18</v>
      </c>
      <c r="BO1774">
        <v>0.38</v>
      </c>
      <c r="BP1774">
        <v>1.2</v>
      </c>
      <c r="BQ1774" t="s">
        <v>148</v>
      </c>
      <c r="BR1774" t="s">
        <v>1785</v>
      </c>
      <c r="BS1774" t="s">
        <v>133</v>
      </c>
      <c r="BT1774" t="s">
        <v>98</v>
      </c>
      <c r="BU1774">
        <v>-1.25</v>
      </c>
      <c r="BV1774">
        <v>-1</v>
      </c>
    </row>
    <row r="1775" spans="1:74" x14ac:dyDescent="0.25">
      <c r="A1775" t="s">
        <v>170</v>
      </c>
      <c r="B1775" t="s">
        <v>171</v>
      </c>
      <c r="C1775" t="s">
        <v>165</v>
      </c>
      <c r="D1775">
        <v>1.3</v>
      </c>
      <c r="E1775">
        <v>0.06</v>
      </c>
      <c r="F1775" t="s">
        <v>67</v>
      </c>
      <c r="G1775" t="s">
        <v>111</v>
      </c>
      <c r="H1775">
        <v>199</v>
      </c>
      <c r="I1775">
        <v>1.1299999999999999</v>
      </c>
      <c r="J1775" t="s">
        <v>106</v>
      </c>
      <c r="K1775" t="s">
        <v>67</v>
      </c>
      <c r="L1775">
        <v>0</v>
      </c>
      <c r="M1775" t="s">
        <v>116</v>
      </c>
      <c r="N1775" t="s">
        <v>107</v>
      </c>
      <c r="O1775">
        <v>-0.55000000000000004</v>
      </c>
      <c r="P1775">
        <v>-1.5</v>
      </c>
      <c r="Q1775">
        <v>-1.39</v>
      </c>
      <c r="R1775" t="s">
        <v>142</v>
      </c>
      <c r="S1775">
        <v>5.8</v>
      </c>
      <c r="T1775" t="s">
        <v>65</v>
      </c>
      <c r="U1775" t="s">
        <v>1783</v>
      </c>
      <c r="V1775" t="s">
        <v>108</v>
      </c>
      <c r="W1775" t="s">
        <v>170</v>
      </c>
      <c r="X1775">
        <v>7.0000000000000007E-2</v>
      </c>
      <c r="Y1775" t="s">
        <v>67</v>
      </c>
      <c r="Z1775">
        <v>-0.99</v>
      </c>
      <c r="AA1775" t="s">
        <v>65</v>
      </c>
      <c r="AB1775" t="s">
        <v>92</v>
      </c>
      <c r="AC1775">
        <v>-1.5</v>
      </c>
      <c r="AD1775">
        <v>2021</v>
      </c>
      <c r="AE1775">
        <v>90.6</v>
      </c>
      <c r="AF1775">
        <v>181</v>
      </c>
      <c r="AG1775" t="s">
        <v>93</v>
      </c>
      <c r="AH1775" t="s">
        <v>66</v>
      </c>
      <c r="AI1775">
        <v>1536</v>
      </c>
      <c r="AJ1775">
        <v>0.5</v>
      </c>
      <c r="AK1775" t="s">
        <v>109</v>
      </c>
      <c r="AL1775">
        <v>458239</v>
      </c>
      <c r="AM1775" t="s">
        <v>1784</v>
      </c>
      <c r="AN1775" t="s">
        <v>67</v>
      </c>
      <c r="AO1775" t="s">
        <v>123</v>
      </c>
      <c r="AP1775" t="s">
        <v>124</v>
      </c>
      <c r="AQ1775" t="s">
        <v>68</v>
      </c>
      <c r="AR1775" t="s">
        <v>93</v>
      </c>
      <c r="AS1775" t="s">
        <v>67</v>
      </c>
      <c r="AT1775" t="s">
        <v>146</v>
      </c>
      <c r="AU1775" t="s">
        <v>125</v>
      </c>
      <c r="AV1775" t="s">
        <v>67</v>
      </c>
      <c r="AW1775" t="s">
        <v>126</v>
      </c>
      <c r="AX1775" t="s">
        <v>246</v>
      </c>
      <c r="AY1775" t="s">
        <v>110</v>
      </c>
      <c r="AZ1775">
        <v>1210</v>
      </c>
      <c r="BA1775" t="s">
        <v>67</v>
      </c>
      <c r="BB1775">
        <v>0</v>
      </c>
      <c r="BC1775">
        <v>0.11</v>
      </c>
      <c r="BD1775">
        <v>2.2000000000000002</v>
      </c>
      <c r="BE1775">
        <v>2.2000000000000002</v>
      </c>
      <c r="BF1775" t="s">
        <v>128</v>
      </c>
      <c r="BG1775" t="s">
        <v>128</v>
      </c>
      <c r="BH1775" t="s">
        <v>1352</v>
      </c>
      <c r="BI1775" t="s">
        <v>67</v>
      </c>
      <c r="BJ1775" t="s">
        <v>147</v>
      </c>
      <c r="BK1775" t="s">
        <v>67</v>
      </c>
      <c r="BL1775" t="s">
        <v>130</v>
      </c>
      <c r="BM1775" t="s">
        <v>67</v>
      </c>
      <c r="BN1775">
        <v>6.14</v>
      </c>
      <c r="BO1775">
        <v>0.25</v>
      </c>
      <c r="BP1775">
        <v>1.4</v>
      </c>
      <c r="BQ1775" t="s">
        <v>148</v>
      </c>
      <c r="BR1775" t="s">
        <v>1785</v>
      </c>
      <c r="BS1775" t="s">
        <v>133</v>
      </c>
      <c r="BT1775" t="s">
        <v>98</v>
      </c>
      <c r="BU1775">
        <v>-1.25</v>
      </c>
      <c r="BV1775">
        <v>-1</v>
      </c>
    </row>
    <row r="1776" spans="1:74" x14ac:dyDescent="0.25">
      <c r="A1776" t="s">
        <v>1566</v>
      </c>
      <c r="B1776" t="s">
        <v>153</v>
      </c>
      <c r="C1776" t="s">
        <v>165</v>
      </c>
      <c r="D1776">
        <v>0.5</v>
      </c>
      <c r="E1776">
        <v>0.06</v>
      </c>
      <c r="F1776" t="s">
        <v>67</v>
      </c>
      <c r="G1776" t="s">
        <v>111</v>
      </c>
      <c r="H1776">
        <v>199</v>
      </c>
      <c r="I1776">
        <v>1.1299999999999999</v>
      </c>
      <c r="J1776" t="s">
        <v>106</v>
      </c>
      <c r="K1776" t="s">
        <v>67</v>
      </c>
      <c r="L1776">
        <v>0</v>
      </c>
      <c r="M1776" t="s">
        <v>116</v>
      </c>
      <c r="N1776" t="s">
        <v>107</v>
      </c>
      <c r="O1776">
        <v>-0.55000000000000004</v>
      </c>
      <c r="P1776">
        <v>-1.5</v>
      </c>
      <c r="Q1776">
        <v>-1.39</v>
      </c>
      <c r="R1776" t="s">
        <v>142</v>
      </c>
      <c r="S1776">
        <v>5.8</v>
      </c>
      <c r="T1776" t="s">
        <v>65</v>
      </c>
      <c r="U1776" t="s">
        <v>1783</v>
      </c>
      <c r="V1776" t="s">
        <v>108</v>
      </c>
      <c r="W1776" t="s">
        <v>1566</v>
      </c>
      <c r="X1776">
        <v>7.0000000000000007E-2</v>
      </c>
      <c r="Y1776" t="s">
        <v>67</v>
      </c>
      <c r="Z1776">
        <v>-0.99</v>
      </c>
      <c r="AA1776" t="s">
        <v>65</v>
      </c>
      <c r="AB1776" t="s">
        <v>92</v>
      </c>
      <c r="AC1776">
        <v>-1.5</v>
      </c>
      <c r="AD1776">
        <v>2021</v>
      </c>
      <c r="AE1776">
        <v>37.700000000000003</v>
      </c>
      <c r="AF1776">
        <v>75</v>
      </c>
      <c r="AG1776" t="s">
        <v>93</v>
      </c>
      <c r="AH1776" t="s">
        <v>66</v>
      </c>
      <c r="AI1776">
        <v>1536</v>
      </c>
      <c r="AJ1776">
        <v>0.5</v>
      </c>
      <c r="AK1776" t="s">
        <v>109</v>
      </c>
      <c r="AL1776">
        <v>458240</v>
      </c>
      <c r="AM1776" t="s">
        <v>1784</v>
      </c>
      <c r="AN1776" t="s">
        <v>67</v>
      </c>
      <c r="AO1776" t="s">
        <v>123</v>
      </c>
      <c r="AP1776" t="s">
        <v>124</v>
      </c>
      <c r="AQ1776" t="s">
        <v>68</v>
      </c>
      <c r="AR1776" t="s">
        <v>93</v>
      </c>
      <c r="AS1776" t="s">
        <v>67</v>
      </c>
      <c r="AT1776" t="s">
        <v>146</v>
      </c>
      <c r="AU1776" t="s">
        <v>125</v>
      </c>
      <c r="AV1776" t="s">
        <v>67</v>
      </c>
      <c r="AW1776" t="s">
        <v>126</v>
      </c>
      <c r="AX1776" t="s">
        <v>246</v>
      </c>
      <c r="AY1776" t="s">
        <v>110</v>
      </c>
      <c r="AZ1776">
        <v>1210</v>
      </c>
      <c r="BA1776" t="s">
        <v>67</v>
      </c>
      <c r="BB1776">
        <v>0</v>
      </c>
      <c r="BC1776">
        <v>0.11</v>
      </c>
      <c r="BD1776">
        <v>2.2000000000000002</v>
      </c>
      <c r="BE1776">
        <v>2.2000000000000002</v>
      </c>
      <c r="BF1776" t="s">
        <v>128</v>
      </c>
      <c r="BG1776" t="s">
        <v>128</v>
      </c>
      <c r="BH1776" t="s">
        <v>1352</v>
      </c>
      <c r="BI1776" t="s">
        <v>67</v>
      </c>
      <c r="BJ1776" t="s">
        <v>147</v>
      </c>
      <c r="BK1776" t="s">
        <v>67</v>
      </c>
      <c r="BL1776" t="s">
        <v>130</v>
      </c>
      <c r="BM1776" t="s">
        <v>67</v>
      </c>
      <c r="BN1776">
        <v>2.56</v>
      </c>
      <c r="BO1776">
        <v>0.25</v>
      </c>
      <c r="BP1776">
        <v>1.4</v>
      </c>
      <c r="BQ1776" t="s">
        <v>148</v>
      </c>
      <c r="BR1776" t="s">
        <v>1785</v>
      </c>
      <c r="BS1776" t="s">
        <v>133</v>
      </c>
      <c r="BT1776" t="s">
        <v>98</v>
      </c>
      <c r="BU1776">
        <v>-1.25</v>
      </c>
      <c r="BV1776">
        <v>-1</v>
      </c>
    </row>
    <row r="1777" spans="1:74" x14ac:dyDescent="0.25">
      <c r="A1777" t="s">
        <v>140</v>
      </c>
      <c r="B1777" t="s">
        <v>103</v>
      </c>
      <c r="C1777" t="s">
        <v>141</v>
      </c>
      <c r="D1777">
        <v>3.1</v>
      </c>
      <c r="E1777">
        <v>0.17</v>
      </c>
      <c r="F1777" t="s">
        <v>67</v>
      </c>
      <c r="G1777" t="s">
        <v>88</v>
      </c>
      <c r="H1777">
        <v>199</v>
      </c>
      <c r="I1777">
        <v>1.1299999999999999</v>
      </c>
      <c r="J1777" t="s">
        <v>106</v>
      </c>
      <c r="K1777" t="s">
        <v>67</v>
      </c>
      <c r="L1777">
        <v>0</v>
      </c>
      <c r="M1777" t="s">
        <v>116</v>
      </c>
      <c r="N1777" t="s">
        <v>107</v>
      </c>
      <c r="O1777">
        <v>-1.5</v>
      </c>
      <c r="P1777">
        <v>-1.6</v>
      </c>
      <c r="Q1777">
        <v>-1.28</v>
      </c>
      <c r="R1777" t="s">
        <v>142</v>
      </c>
      <c r="S1777">
        <v>5.2</v>
      </c>
      <c r="T1777" t="s">
        <v>65</v>
      </c>
      <c r="U1777" t="s">
        <v>1786</v>
      </c>
      <c r="V1777" t="s">
        <v>108</v>
      </c>
      <c r="W1777" t="s">
        <v>140</v>
      </c>
      <c r="X1777">
        <v>0.19</v>
      </c>
      <c r="Y1777" t="s">
        <v>67</v>
      </c>
      <c r="Z1777">
        <v>-1.03</v>
      </c>
      <c r="AA1777" t="s">
        <v>65</v>
      </c>
      <c r="AB1777" t="s">
        <v>92</v>
      </c>
      <c r="AC1777">
        <v>-1.6</v>
      </c>
      <c r="AD1777">
        <v>2021</v>
      </c>
      <c r="AE1777">
        <v>284.60000000000002</v>
      </c>
      <c r="AF1777">
        <v>569</v>
      </c>
      <c r="AG1777" t="s">
        <v>93</v>
      </c>
      <c r="AH1777" t="s">
        <v>66</v>
      </c>
      <c r="AI1777">
        <v>1536</v>
      </c>
      <c r="AJ1777">
        <v>0.44</v>
      </c>
      <c r="AK1777" t="s">
        <v>109</v>
      </c>
      <c r="AL1777">
        <v>458241</v>
      </c>
      <c r="AM1777" t="s">
        <v>1787</v>
      </c>
      <c r="AN1777" t="s">
        <v>67</v>
      </c>
      <c r="AO1777" t="s">
        <v>123</v>
      </c>
      <c r="AP1777" t="s">
        <v>124</v>
      </c>
      <c r="AQ1777" t="s">
        <v>68</v>
      </c>
      <c r="AR1777" t="s">
        <v>93</v>
      </c>
      <c r="AS1777" t="s">
        <v>67</v>
      </c>
      <c r="AT1777" t="s">
        <v>146</v>
      </c>
      <c r="AU1777" t="s">
        <v>125</v>
      </c>
      <c r="AV1777" t="s">
        <v>67</v>
      </c>
      <c r="AW1777" t="s">
        <v>126</v>
      </c>
      <c r="AX1777" t="s">
        <v>352</v>
      </c>
      <c r="AY1777" t="s">
        <v>110</v>
      </c>
      <c r="AZ1777">
        <v>397</v>
      </c>
      <c r="BA1777" t="s">
        <v>67</v>
      </c>
      <c r="BB1777">
        <v>0</v>
      </c>
      <c r="BC1777">
        <v>0.32</v>
      </c>
      <c r="BD1777">
        <v>2.1</v>
      </c>
      <c r="BE1777">
        <v>2.1</v>
      </c>
      <c r="BF1777" t="s">
        <v>128</v>
      </c>
      <c r="BG1777" t="s">
        <v>128</v>
      </c>
      <c r="BH1777" t="s">
        <v>1352</v>
      </c>
      <c r="BI1777" t="s">
        <v>67</v>
      </c>
      <c r="BJ1777" t="s">
        <v>147</v>
      </c>
      <c r="BK1777" t="s">
        <v>67</v>
      </c>
      <c r="BL1777" t="s">
        <v>130</v>
      </c>
      <c r="BM1777" t="s">
        <v>67</v>
      </c>
      <c r="BN1777">
        <v>54.67</v>
      </c>
      <c r="BO1777">
        <v>0.35</v>
      </c>
      <c r="BP1777">
        <v>1.1000000000000001</v>
      </c>
      <c r="BQ1777" t="s">
        <v>148</v>
      </c>
      <c r="BR1777" t="s">
        <v>1718</v>
      </c>
      <c r="BS1777" t="s">
        <v>133</v>
      </c>
      <c r="BT1777" t="s">
        <v>98</v>
      </c>
      <c r="BU1777">
        <v>-1.25</v>
      </c>
      <c r="BV1777">
        <v>-1</v>
      </c>
    </row>
    <row r="1778" spans="1:74" x14ac:dyDescent="0.25">
      <c r="A1778" t="s">
        <v>170</v>
      </c>
      <c r="B1778" t="s">
        <v>171</v>
      </c>
      <c r="C1778" t="s">
        <v>165</v>
      </c>
      <c r="D1778">
        <v>0.6</v>
      </c>
      <c r="E1778">
        <v>0.04</v>
      </c>
      <c r="F1778" t="s">
        <v>67</v>
      </c>
      <c r="G1778" t="s">
        <v>111</v>
      </c>
      <c r="H1778">
        <v>199</v>
      </c>
      <c r="I1778">
        <v>1.1299999999999999</v>
      </c>
      <c r="J1778" t="s">
        <v>106</v>
      </c>
      <c r="K1778" t="s">
        <v>67</v>
      </c>
      <c r="L1778">
        <v>0</v>
      </c>
      <c r="M1778" t="s">
        <v>116</v>
      </c>
      <c r="N1778" t="s">
        <v>107</v>
      </c>
      <c r="O1778">
        <v>-1.2</v>
      </c>
      <c r="P1778">
        <v>-1.1399999999999999</v>
      </c>
      <c r="Q1778">
        <v>-1.04</v>
      </c>
      <c r="R1778" t="s">
        <v>72</v>
      </c>
      <c r="S1778">
        <v>6.3</v>
      </c>
      <c r="T1778" t="s">
        <v>65</v>
      </c>
      <c r="U1778" t="s">
        <v>1788</v>
      </c>
      <c r="V1778" t="s">
        <v>108</v>
      </c>
      <c r="W1778" t="s">
        <v>170</v>
      </c>
      <c r="X1778">
        <v>0.05</v>
      </c>
      <c r="Y1778" t="s">
        <v>67</v>
      </c>
      <c r="Z1778">
        <v>-0.78</v>
      </c>
      <c r="AA1778" t="s">
        <v>65</v>
      </c>
      <c r="AB1778" t="s">
        <v>92</v>
      </c>
      <c r="AC1778">
        <v>-1.1399999999999999</v>
      </c>
      <c r="AD1778">
        <v>2021</v>
      </c>
      <c r="AE1778">
        <v>90.8</v>
      </c>
      <c r="AF1778">
        <v>182</v>
      </c>
      <c r="AG1778" t="s">
        <v>93</v>
      </c>
      <c r="AH1778" t="s">
        <v>66</v>
      </c>
      <c r="AI1778">
        <v>1536</v>
      </c>
      <c r="AJ1778">
        <v>0.11</v>
      </c>
      <c r="AK1778" t="s">
        <v>109</v>
      </c>
      <c r="AL1778">
        <v>458237</v>
      </c>
      <c r="AM1778" t="s">
        <v>986</v>
      </c>
      <c r="AN1778" t="s">
        <v>67</v>
      </c>
      <c r="AO1778" t="s">
        <v>123</v>
      </c>
      <c r="AP1778" t="s">
        <v>124</v>
      </c>
      <c r="AQ1778" t="s">
        <v>68</v>
      </c>
      <c r="AR1778" t="s">
        <v>93</v>
      </c>
      <c r="AS1778" t="s">
        <v>67</v>
      </c>
      <c r="AT1778" t="s">
        <v>146</v>
      </c>
      <c r="AU1778" t="s">
        <v>125</v>
      </c>
      <c r="AV1778" t="s">
        <v>67</v>
      </c>
      <c r="AW1778" t="s">
        <v>126</v>
      </c>
      <c r="AX1778" t="s">
        <v>156</v>
      </c>
      <c r="AY1778" t="s">
        <v>110</v>
      </c>
      <c r="AZ1778">
        <v>1052</v>
      </c>
      <c r="BA1778" t="s">
        <v>67</v>
      </c>
      <c r="BB1778">
        <v>0</v>
      </c>
      <c r="BC1778">
        <v>0.1</v>
      </c>
      <c r="BD1778">
        <v>2.8</v>
      </c>
      <c r="BE1778">
        <v>2.8</v>
      </c>
      <c r="BF1778" t="s">
        <v>128</v>
      </c>
      <c r="BG1778" t="s">
        <v>128</v>
      </c>
      <c r="BH1778" t="s">
        <v>1352</v>
      </c>
      <c r="BI1778" t="s">
        <v>67</v>
      </c>
      <c r="BJ1778" t="s">
        <v>147</v>
      </c>
      <c r="BK1778" t="s">
        <v>67</v>
      </c>
      <c r="BL1778" t="s">
        <v>130</v>
      </c>
      <c r="BM1778" t="s">
        <v>67</v>
      </c>
      <c r="BN1778">
        <v>4.0999999999999996</v>
      </c>
      <c r="BO1778">
        <v>0.04</v>
      </c>
      <c r="BP1778">
        <v>0.7</v>
      </c>
      <c r="BQ1778" t="s">
        <v>148</v>
      </c>
      <c r="BR1778" t="s">
        <v>333</v>
      </c>
      <c r="BS1778" t="s">
        <v>133</v>
      </c>
      <c r="BT1778" t="s">
        <v>98</v>
      </c>
      <c r="BU1778">
        <v>-1.1000000000000001</v>
      </c>
      <c r="BV1778">
        <v>-0.9</v>
      </c>
    </row>
    <row r="1779" spans="1:74" x14ac:dyDescent="0.25">
      <c r="A1779" t="s">
        <v>170</v>
      </c>
      <c r="B1779" t="s">
        <v>171</v>
      </c>
      <c r="C1779" t="s">
        <v>165</v>
      </c>
      <c r="D1779">
        <v>4.5</v>
      </c>
      <c r="E1779">
        <v>0.3</v>
      </c>
      <c r="F1779" t="s">
        <v>67</v>
      </c>
      <c r="G1779" t="s">
        <v>111</v>
      </c>
      <c r="H1779">
        <v>199</v>
      </c>
      <c r="I1779">
        <v>1.1299999999999999</v>
      </c>
      <c r="J1779" t="s">
        <v>106</v>
      </c>
      <c r="K1779" t="s">
        <v>67</v>
      </c>
      <c r="L1779">
        <v>0</v>
      </c>
      <c r="M1779" t="s">
        <v>116</v>
      </c>
      <c r="N1779" t="s">
        <v>107</v>
      </c>
      <c r="O1779">
        <v>-1.25</v>
      </c>
      <c r="P1779">
        <v>-1.49</v>
      </c>
      <c r="Q1779">
        <v>-1.23</v>
      </c>
      <c r="R1779" t="s">
        <v>72</v>
      </c>
      <c r="S1779">
        <v>7.5</v>
      </c>
      <c r="T1779" t="s">
        <v>65</v>
      </c>
      <c r="U1779" t="s">
        <v>1789</v>
      </c>
      <c r="V1779" t="s">
        <v>108</v>
      </c>
      <c r="W1779" t="s">
        <v>170</v>
      </c>
      <c r="X1779">
        <v>0.34</v>
      </c>
      <c r="Y1779" t="s">
        <v>67</v>
      </c>
      <c r="Z1779">
        <v>-0.83</v>
      </c>
      <c r="AA1779" t="s">
        <v>65</v>
      </c>
      <c r="AB1779" t="s">
        <v>92</v>
      </c>
      <c r="AC1779">
        <v>-1.49</v>
      </c>
      <c r="AD1779">
        <v>2021</v>
      </c>
      <c r="AE1779">
        <v>202.6</v>
      </c>
      <c r="AF1779">
        <v>405</v>
      </c>
      <c r="AG1779" t="s">
        <v>93</v>
      </c>
      <c r="AH1779" t="s">
        <v>66</v>
      </c>
      <c r="AI1779">
        <v>1536</v>
      </c>
      <c r="AJ1779">
        <v>1.01</v>
      </c>
      <c r="AK1779" t="s">
        <v>109</v>
      </c>
      <c r="AL1779">
        <v>458246</v>
      </c>
      <c r="AM1779" t="s">
        <v>1616</v>
      </c>
      <c r="AN1779" t="s">
        <v>67</v>
      </c>
      <c r="AO1779" t="s">
        <v>123</v>
      </c>
      <c r="AP1779" t="s">
        <v>124</v>
      </c>
      <c r="AQ1779" t="s">
        <v>68</v>
      </c>
      <c r="AR1779" t="s">
        <v>93</v>
      </c>
      <c r="AS1779" t="s">
        <v>67</v>
      </c>
      <c r="AT1779" t="s">
        <v>146</v>
      </c>
      <c r="AU1779" t="s">
        <v>125</v>
      </c>
      <c r="AV1779" t="s">
        <v>67</v>
      </c>
      <c r="AW1779" t="s">
        <v>126</v>
      </c>
      <c r="AX1779" t="s">
        <v>290</v>
      </c>
      <c r="AY1779" t="s">
        <v>110</v>
      </c>
      <c r="AZ1779">
        <v>349</v>
      </c>
      <c r="BA1779" t="s">
        <v>67</v>
      </c>
      <c r="BB1779">
        <v>0</v>
      </c>
      <c r="BC1779">
        <v>0.26</v>
      </c>
      <c r="BD1779">
        <v>2.7</v>
      </c>
      <c r="BE1779">
        <v>2.7</v>
      </c>
      <c r="BF1779" t="s">
        <v>70</v>
      </c>
      <c r="BG1779" t="s">
        <v>99</v>
      </c>
      <c r="BH1779" t="s">
        <v>1352</v>
      </c>
      <c r="BI1779" t="s">
        <v>67</v>
      </c>
      <c r="BJ1779" t="s">
        <v>147</v>
      </c>
      <c r="BK1779" t="s">
        <v>67</v>
      </c>
      <c r="BL1779" t="s">
        <v>97</v>
      </c>
      <c r="BM1779" t="s">
        <v>67</v>
      </c>
      <c r="BN1779">
        <v>68.67</v>
      </c>
      <c r="BO1779">
        <v>0.39</v>
      </c>
      <c r="BP1779">
        <v>2.2000000000000002</v>
      </c>
      <c r="BQ1779" t="s">
        <v>131</v>
      </c>
      <c r="BR1779" t="s">
        <v>247</v>
      </c>
      <c r="BS1779" t="s">
        <v>133</v>
      </c>
      <c r="BT1779" t="s">
        <v>98</v>
      </c>
      <c r="BU1779">
        <v>-1.1000000000000001</v>
      </c>
      <c r="BV1779">
        <v>-0.85</v>
      </c>
    </row>
    <row r="1780" spans="1:74" x14ac:dyDescent="0.25">
      <c r="A1780" t="s">
        <v>170</v>
      </c>
      <c r="B1780" t="s">
        <v>171</v>
      </c>
      <c r="C1780" t="s">
        <v>165</v>
      </c>
      <c r="D1780">
        <v>4.2</v>
      </c>
      <c r="E1780">
        <v>0.32</v>
      </c>
      <c r="F1780" t="s">
        <v>67</v>
      </c>
      <c r="G1780" t="s">
        <v>111</v>
      </c>
      <c r="H1780">
        <v>199</v>
      </c>
      <c r="I1780">
        <v>1.1299999999999999</v>
      </c>
      <c r="J1780" t="s">
        <v>106</v>
      </c>
      <c r="K1780" t="s">
        <v>67</v>
      </c>
      <c r="L1780">
        <v>0</v>
      </c>
      <c r="M1780" t="s">
        <v>116</v>
      </c>
      <c r="N1780" t="s">
        <v>107</v>
      </c>
      <c r="O1780">
        <v>-1.25</v>
      </c>
      <c r="P1780">
        <v>-1.66</v>
      </c>
      <c r="Q1780">
        <v>-1.29</v>
      </c>
      <c r="R1780" t="s">
        <v>72</v>
      </c>
      <c r="S1780">
        <v>6.9</v>
      </c>
      <c r="T1780" t="s">
        <v>65</v>
      </c>
      <c r="U1780" t="s">
        <v>1789</v>
      </c>
      <c r="V1780" t="s">
        <v>108</v>
      </c>
      <c r="W1780" t="s">
        <v>170</v>
      </c>
      <c r="X1780">
        <v>0.36</v>
      </c>
      <c r="Y1780" t="s">
        <v>67</v>
      </c>
      <c r="Z1780">
        <v>-0.83</v>
      </c>
      <c r="AA1780" t="s">
        <v>65</v>
      </c>
      <c r="AB1780" t="s">
        <v>92</v>
      </c>
      <c r="AC1780">
        <v>-1.66</v>
      </c>
      <c r="AD1780">
        <v>2021</v>
      </c>
      <c r="AE1780">
        <v>264.7</v>
      </c>
      <c r="AF1780">
        <v>529</v>
      </c>
      <c r="AG1780" t="s">
        <v>93</v>
      </c>
      <c r="AH1780" t="s">
        <v>66</v>
      </c>
      <c r="AI1780">
        <v>1536</v>
      </c>
      <c r="AJ1780">
        <v>0.96</v>
      </c>
      <c r="AK1780" t="s">
        <v>109</v>
      </c>
      <c r="AL1780">
        <v>458247</v>
      </c>
      <c r="AM1780" t="s">
        <v>1616</v>
      </c>
      <c r="AN1780" t="s">
        <v>67</v>
      </c>
      <c r="AO1780" t="s">
        <v>123</v>
      </c>
      <c r="AP1780" t="s">
        <v>124</v>
      </c>
      <c r="AQ1780" t="s">
        <v>68</v>
      </c>
      <c r="AR1780" t="s">
        <v>93</v>
      </c>
      <c r="AS1780" t="s">
        <v>67</v>
      </c>
      <c r="AT1780" t="s">
        <v>146</v>
      </c>
      <c r="AU1780" t="s">
        <v>125</v>
      </c>
      <c r="AV1780" t="s">
        <v>67</v>
      </c>
      <c r="AW1780" t="s">
        <v>126</v>
      </c>
      <c r="AX1780" t="s">
        <v>477</v>
      </c>
      <c r="AY1780" t="s">
        <v>110</v>
      </c>
      <c r="AZ1780">
        <v>350</v>
      </c>
      <c r="BA1780" t="s">
        <v>67</v>
      </c>
      <c r="BB1780">
        <v>0</v>
      </c>
      <c r="BC1780">
        <v>0.37</v>
      </c>
      <c r="BD1780">
        <v>2.7</v>
      </c>
      <c r="BE1780">
        <v>2.7</v>
      </c>
      <c r="BF1780" t="s">
        <v>70</v>
      </c>
      <c r="BG1780" t="s">
        <v>99</v>
      </c>
      <c r="BH1780" t="s">
        <v>1352</v>
      </c>
      <c r="BI1780" t="s">
        <v>67</v>
      </c>
      <c r="BJ1780" t="s">
        <v>147</v>
      </c>
      <c r="BK1780" t="s">
        <v>67</v>
      </c>
      <c r="BL1780" t="s">
        <v>97</v>
      </c>
      <c r="BM1780" t="s">
        <v>67</v>
      </c>
      <c r="BN1780">
        <v>95.71</v>
      </c>
      <c r="BO1780">
        <v>0.56000000000000005</v>
      </c>
      <c r="BP1780">
        <v>1.6</v>
      </c>
      <c r="BQ1780" t="s">
        <v>148</v>
      </c>
      <c r="BR1780" t="s">
        <v>247</v>
      </c>
      <c r="BS1780" t="s">
        <v>133</v>
      </c>
      <c r="BT1780" t="s">
        <v>98</v>
      </c>
      <c r="BU1780">
        <v>-1.1000000000000001</v>
      </c>
      <c r="BV1780">
        <v>-0.85</v>
      </c>
    </row>
    <row r="1781" spans="1:74" x14ac:dyDescent="0.25">
      <c r="A1781" t="s">
        <v>170</v>
      </c>
      <c r="B1781" t="s">
        <v>171</v>
      </c>
      <c r="C1781" t="s">
        <v>165</v>
      </c>
      <c r="D1781">
        <v>3.9</v>
      </c>
      <c r="E1781">
        <v>0.2</v>
      </c>
      <c r="F1781" t="s">
        <v>67</v>
      </c>
      <c r="G1781" t="s">
        <v>73</v>
      </c>
      <c r="H1781">
        <v>199</v>
      </c>
      <c r="I1781">
        <v>1.1299999999999999</v>
      </c>
      <c r="J1781" t="s">
        <v>106</v>
      </c>
      <c r="K1781" t="s">
        <v>67</v>
      </c>
      <c r="L1781">
        <v>0</v>
      </c>
      <c r="M1781" t="s">
        <v>116</v>
      </c>
      <c r="N1781" t="s">
        <v>315</v>
      </c>
      <c r="O1781">
        <v>-1.2</v>
      </c>
      <c r="P1781">
        <v>-1.48</v>
      </c>
      <c r="Q1781">
        <v>-1.2</v>
      </c>
      <c r="R1781" t="s">
        <v>142</v>
      </c>
      <c r="S1781">
        <v>5.6</v>
      </c>
      <c r="T1781" t="s">
        <v>65</v>
      </c>
      <c r="U1781" t="s">
        <v>1790</v>
      </c>
      <c r="V1781" t="s">
        <v>108</v>
      </c>
      <c r="W1781" t="s">
        <v>170</v>
      </c>
      <c r="X1781">
        <v>0.23</v>
      </c>
      <c r="Y1781" t="s">
        <v>67</v>
      </c>
      <c r="Z1781">
        <v>-0.96</v>
      </c>
      <c r="AA1781" t="s">
        <v>65</v>
      </c>
      <c r="AB1781" t="s">
        <v>316</v>
      </c>
      <c r="AC1781">
        <v>-1.48</v>
      </c>
      <c r="AD1781">
        <v>2021</v>
      </c>
      <c r="AE1781">
        <v>303.10000000000002</v>
      </c>
      <c r="AF1781">
        <v>606</v>
      </c>
      <c r="AG1781" t="s">
        <v>93</v>
      </c>
      <c r="AH1781" t="s">
        <v>66</v>
      </c>
      <c r="AI1781">
        <v>1536</v>
      </c>
      <c r="AJ1781">
        <v>0.45</v>
      </c>
      <c r="AK1781" t="s">
        <v>109</v>
      </c>
      <c r="AL1781">
        <v>458242</v>
      </c>
      <c r="AM1781" t="s">
        <v>1791</v>
      </c>
      <c r="AN1781" t="s">
        <v>67</v>
      </c>
      <c r="AO1781" t="s">
        <v>123</v>
      </c>
      <c r="AP1781" t="s">
        <v>124</v>
      </c>
      <c r="AQ1781" t="s">
        <v>68</v>
      </c>
      <c r="AR1781" t="s">
        <v>93</v>
      </c>
      <c r="AS1781" t="s">
        <v>67</v>
      </c>
      <c r="AT1781" t="s">
        <v>146</v>
      </c>
      <c r="AU1781" t="s">
        <v>125</v>
      </c>
      <c r="AV1781" t="s">
        <v>67</v>
      </c>
      <c r="AW1781" t="s">
        <v>126</v>
      </c>
      <c r="AX1781" t="s">
        <v>469</v>
      </c>
      <c r="AY1781" t="s">
        <v>110</v>
      </c>
      <c r="AZ1781">
        <v>666</v>
      </c>
      <c r="BA1781" t="s">
        <v>67</v>
      </c>
      <c r="BB1781">
        <v>0</v>
      </c>
      <c r="BC1781">
        <v>0.28000000000000003</v>
      </c>
      <c r="BD1781">
        <v>2.2000000000000002</v>
      </c>
      <c r="BE1781">
        <v>2.2000000000000002</v>
      </c>
      <c r="BF1781" t="s">
        <v>303</v>
      </c>
      <c r="BG1781" t="s">
        <v>99</v>
      </c>
      <c r="BH1781" t="s">
        <v>1352</v>
      </c>
      <c r="BI1781" t="s">
        <v>67</v>
      </c>
      <c r="BJ1781" t="s">
        <v>147</v>
      </c>
      <c r="BK1781" t="s">
        <v>67</v>
      </c>
      <c r="BL1781" t="s">
        <v>179</v>
      </c>
      <c r="BM1781" t="s">
        <v>67</v>
      </c>
      <c r="BN1781">
        <v>68.489999999999995</v>
      </c>
      <c r="BO1781">
        <v>0.23</v>
      </c>
      <c r="BP1781">
        <v>1.3</v>
      </c>
      <c r="BQ1781" t="s">
        <v>148</v>
      </c>
      <c r="BR1781" t="s">
        <v>1462</v>
      </c>
      <c r="BS1781" t="s">
        <v>133</v>
      </c>
      <c r="BT1781" t="s">
        <v>98</v>
      </c>
      <c r="BU1781">
        <v>-1.25</v>
      </c>
      <c r="BV1781">
        <v>-1</v>
      </c>
    </row>
    <row r="1782" spans="1:74" x14ac:dyDescent="0.25">
      <c r="A1782" t="s">
        <v>140</v>
      </c>
      <c r="B1782" t="s">
        <v>103</v>
      </c>
      <c r="C1782" t="s">
        <v>141</v>
      </c>
      <c r="D1782">
        <v>1.6</v>
      </c>
      <c r="E1782">
        <v>0.37</v>
      </c>
      <c r="F1782" t="s">
        <v>67</v>
      </c>
      <c r="G1782" t="s">
        <v>111</v>
      </c>
      <c r="H1782">
        <v>199</v>
      </c>
      <c r="I1782">
        <v>1.1299999999999999</v>
      </c>
      <c r="J1782" t="s">
        <v>106</v>
      </c>
      <c r="K1782" t="s">
        <v>67</v>
      </c>
      <c r="L1782">
        <v>0</v>
      </c>
      <c r="M1782" t="s">
        <v>116</v>
      </c>
      <c r="N1782" t="s">
        <v>107</v>
      </c>
      <c r="O1782">
        <v>-1.65</v>
      </c>
      <c r="P1782">
        <v>-1.61</v>
      </c>
      <c r="Q1782">
        <v>-1.42</v>
      </c>
      <c r="R1782" t="s">
        <v>142</v>
      </c>
      <c r="S1782">
        <v>6.8</v>
      </c>
      <c r="T1782" t="s">
        <v>65</v>
      </c>
      <c r="U1782" t="s">
        <v>1792</v>
      </c>
      <c r="V1782" t="s">
        <v>108</v>
      </c>
      <c r="W1782" t="s">
        <v>140</v>
      </c>
      <c r="X1782">
        <v>0.42</v>
      </c>
      <c r="Y1782" t="s">
        <v>67</v>
      </c>
      <c r="Z1782">
        <v>-0.97</v>
      </c>
      <c r="AA1782" t="s">
        <v>65</v>
      </c>
      <c r="AB1782" t="s">
        <v>92</v>
      </c>
      <c r="AC1782">
        <v>-1.61</v>
      </c>
      <c r="AD1782">
        <v>2021</v>
      </c>
      <c r="AE1782">
        <v>72.599999999999994</v>
      </c>
      <c r="AF1782">
        <v>145</v>
      </c>
      <c r="AG1782" t="s">
        <v>93</v>
      </c>
      <c r="AH1782" t="s">
        <v>66</v>
      </c>
      <c r="AI1782">
        <v>1536</v>
      </c>
      <c r="AJ1782">
        <v>1.1299999999999999</v>
      </c>
      <c r="AK1782" t="s">
        <v>109</v>
      </c>
      <c r="AL1782">
        <v>458243</v>
      </c>
      <c r="AM1782" t="s">
        <v>1611</v>
      </c>
      <c r="AN1782" t="s">
        <v>67</v>
      </c>
      <c r="AO1782" t="s">
        <v>123</v>
      </c>
      <c r="AP1782" t="s">
        <v>124</v>
      </c>
      <c r="AQ1782" t="s">
        <v>68</v>
      </c>
      <c r="AR1782" t="s">
        <v>93</v>
      </c>
      <c r="AS1782" t="s">
        <v>67</v>
      </c>
      <c r="AT1782" t="s">
        <v>146</v>
      </c>
      <c r="AU1782" t="s">
        <v>125</v>
      </c>
      <c r="AV1782" t="s">
        <v>67</v>
      </c>
      <c r="AW1782" t="s">
        <v>126</v>
      </c>
      <c r="AX1782" t="s">
        <v>156</v>
      </c>
      <c r="AY1782" t="s">
        <v>110</v>
      </c>
      <c r="AZ1782">
        <v>289</v>
      </c>
      <c r="BA1782" t="s">
        <v>67</v>
      </c>
      <c r="BB1782">
        <v>0</v>
      </c>
      <c r="BC1782">
        <v>0.19</v>
      </c>
      <c r="BD1782">
        <v>2.2999999999999998</v>
      </c>
      <c r="BE1782">
        <v>2.2999999999999998</v>
      </c>
      <c r="BF1782" t="s">
        <v>70</v>
      </c>
      <c r="BG1782" t="s">
        <v>128</v>
      </c>
      <c r="BH1782" t="s">
        <v>1352</v>
      </c>
      <c r="BI1782" t="s">
        <v>67</v>
      </c>
      <c r="BJ1782" t="s">
        <v>147</v>
      </c>
      <c r="BK1782" t="s">
        <v>67</v>
      </c>
      <c r="BL1782" t="s">
        <v>130</v>
      </c>
      <c r="BM1782" t="s">
        <v>67</v>
      </c>
      <c r="BN1782">
        <v>30.34</v>
      </c>
      <c r="BO1782">
        <v>0.36</v>
      </c>
      <c r="BP1782">
        <v>2.2000000000000002</v>
      </c>
      <c r="BQ1782" t="s">
        <v>131</v>
      </c>
      <c r="BR1782" t="s">
        <v>139</v>
      </c>
      <c r="BS1782" t="s">
        <v>133</v>
      </c>
      <c r="BT1782" t="s">
        <v>98</v>
      </c>
      <c r="BU1782">
        <v>-1.25</v>
      </c>
      <c r="BV1782">
        <v>-1</v>
      </c>
    </row>
    <row r="1783" spans="1:74" x14ac:dyDescent="0.25">
      <c r="A1783" t="s">
        <v>140</v>
      </c>
      <c r="B1783" t="s">
        <v>103</v>
      </c>
      <c r="C1783" t="s">
        <v>141</v>
      </c>
      <c r="D1783">
        <v>0.4</v>
      </c>
      <c r="E1783">
        <v>0.18</v>
      </c>
      <c r="F1783" t="s">
        <v>67</v>
      </c>
      <c r="G1783" t="s">
        <v>73</v>
      </c>
      <c r="H1783">
        <v>199</v>
      </c>
      <c r="I1783">
        <v>1.1299999999999999</v>
      </c>
      <c r="J1783" t="s">
        <v>106</v>
      </c>
      <c r="K1783" t="s">
        <v>67</v>
      </c>
      <c r="L1783">
        <v>0</v>
      </c>
      <c r="M1783" t="s">
        <v>116</v>
      </c>
      <c r="N1783" t="s">
        <v>160</v>
      </c>
      <c r="O1783">
        <v>-1.55</v>
      </c>
      <c r="P1783">
        <v>-1.63</v>
      </c>
      <c r="Q1783">
        <v>-1.34</v>
      </c>
      <c r="R1783" t="s">
        <v>142</v>
      </c>
      <c r="S1783">
        <v>5.7</v>
      </c>
      <c r="T1783" t="s">
        <v>65</v>
      </c>
      <c r="U1783" t="s">
        <v>1793</v>
      </c>
      <c r="V1783" t="s">
        <v>108</v>
      </c>
      <c r="W1783" t="s">
        <v>140</v>
      </c>
      <c r="X1783">
        <v>0.2</v>
      </c>
      <c r="Y1783" t="s">
        <v>67</v>
      </c>
      <c r="Z1783">
        <v>-0.99</v>
      </c>
      <c r="AA1783" t="s">
        <v>65</v>
      </c>
      <c r="AB1783" t="s">
        <v>100</v>
      </c>
      <c r="AC1783">
        <v>-1.63</v>
      </c>
      <c r="AD1783">
        <v>2021</v>
      </c>
      <c r="AE1783">
        <v>26.8</v>
      </c>
      <c r="AF1783">
        <v>54</v>
      </c>
      <c r="AG1783" t="s">
        <v>93</v>
      </c>
      <c r="AH1783" t="s">
        <v>66</v>
      </c>
      <c r="AI1783">
        <v>1536</v>
      </c>
      <c r="AJ1783">
        <v>0.54</v>
      </c>
      <c r="AK1783" t="s">
        <v>109</v>
      </c>
      <c r="AL1783">
        <v>458244</v>
      </c>
      <c r="AM1783" t="s">
        <v>1794</v>
      </c>
      <c r="AN1783" t="s">
        <v>67</v>
      </c>
      <c r="AO1783" t="s">
        <v>123</v>
      </c>
      <c r="AP1783" t="s">
        <v>124</v>
      </c>
      <c r="AQ1783" t="s">
        <v>68</v>
      </c>
      <c r="AR1783" t="s">
        <v>93</v>
      </c>
      <c r="AS1783" t="s">
        <v>67</v>
      </c>
      <c r="AT1783" t="s">
        <v>146</v>
      </c>
      <c r="AU1783" t="s">
        <v>125</v>
      </c>
      <c r="AV1783" t="s">
        <v>67</v>
      </c>
      <c r="AW1783" t="s">
        <v>126</v>
      </c>
      <c r="AX1783" t="s">
        <v>267</v>
      </c>
      <c r="AY1783" t="s">
        <v>110</v>
      </c>
      <c r="AZ1783">
        <v>576</v>
      </c>
      <c r="BA1783" t="s">
        <v>67</v>
      </c>
      <c r="BB1783">
        <v>0</v>
      </c>
      <c r="BC1783">
        <v>0.28999999999999998</v>
      </c>
      <c r="BD1783">
        <v>2.2000000000000002</v>
      </c>
      <c r="BE1783">
        <v>2.2000000000000002</v>
      </c>
      <c r="BF1783" t="s">
        <v>70</v>
      </c>
      <c r="BG1783" t="s">
        <v>99</v>
      </c>
      <c r="BH1783" t="s">
        <v>1352</v>
      </c>
      <c r="BI1783" t="s">
        <v>67</v>
      </c>
      <c r="BJ1783" t="s">
        <v>147</v>
      </c>
      <c r="BK1783" t="s">
        <v>67</v>
      </c>
      <c r="BL1783" t="s">
        <v>97</v>
      </c>
      <c r="BM1783" t="s">
        <v>67</v>
      </c>
      <c r="BN1783">
        <v>5.45</v>
      </c>
      <c r="BO1783">
        <v>0.38</v>
      </c>
      <c r="BP1783">
        <v>1.4</v>
      </c>
      <c r="BQ1783" t="s">
        <v>148</v>
      </c>
      <c r="BR1783" t="s">
        <v>1761</v>
      </c>
      <c r="BS1783" t="s">
        <v>133</v>
      </c>
      <c r="BT1783" t="s">
        <v>98</v>
      </c>
      <c r="BU1783">
        <v>-1.25</v>
      </c>
      <c r="BV1783">
        <v>-1</v>
      </c>
    </row>
    <row r="1784" spans="1:74" x14ac:dyDescent="0.25">
      <c r="A1784" t="s">
        <v>140</v>
      </c>
      <c r="B1784" t="s">
        <v>103</v>
      </c>
      <c r="C1784" t="s">
        <v>141</v>
      </c>
      <c r="D1784">
        <v>1.4</v>
      </c>
      <c r="E1784">
        <v>0.18</v>
      </c>
      <c r="F1784" t="s">
        <v>67</v>
      </c>
      <c r="G1784" t="s">
        <v>88</v>
      </c>
      <c r="H1784">
        <v>199</v>
      </c>
      <c r="I1784">
        <v>1.1299999999999999</v>
      </c>
      <c r="J1784" t="s">
        <v>106</v>
      </c>
      <c r="K1784" t="s">
        <v>67</v>
      </c>
      <c r="L1784">
        <v>0</v>
      </c>
      <c r="M1784" t="s">
        <v>116</v>
      </c>
      <c r="N1784" t="s">
        <v>107</v>
      </c>
      <c r="O1784">
        <v>-1.55</v>
      </c>
      <c r="P1784">
        <v>-1.63</v>
      </c>
      <c r="Q1784">
        <v>-1.34</v>
      </c>
      <c r="R1784" t="s">
        <v>142</v>
      </c>
      <c r="S1784">
        <v>5.7</v>
      </c>
      <c r="T1784" t="s">
        <v>65</v>
      </c>
      <c r="U1784" t="s">
        <v>1793</v>
      </c>
      <c r="V1784" t="s">
        <v>108</v>
      </c>
      <c r="W1784" t="s">
        <v>140</v>
      </c>
      <c r="X1784">
        <v>0.2</v>
      </c>
      <c r="Y1784" t="s">
        <v>67</v>
      </c>
      <c r="Z1784">
        <v>-0.99</v>
      </c>
      <c r="AA1784" t="s">
        <v>65</v>
      </c>
      <c r="AB1784" t="s">
        <v>92</v>
      </c>
      <c r="AC1784">
        <v>-1.63</v>
      </c>
      <c r="AD1784">
        <v>2021</v>
      </c>
      <c r="AE1784">
        <v>101.2</v>
      </c>
      <c r="AF1784">
        <v>202</v>
      </c>
      <c r="AG1784" t="s">
        <v>93</v>
      </c>
      <c r="AH1784" t="s">
        <v>66</v>
      </c>
      <c r="AI1784">
        <v>1536</v>
      </c>
      <c r="AJ1784">
        <v>0.54</v>
      </c>
      <c r="AK1784" t="s">
        <v>109</v>
      </c>
      <c r="AL1784">
        <v>458245</v>
      </c>
      <c r="AM1784" t="s">
        <v>1794</v>
      </c>
      <c r="AN1784" t="s">
        <v>67</v>
      </c>
      <c r="AO1784" t="s">
        <v>123</v>
      </c>
      <c r="AP1784" t="s">
        <v>124</v>
      </c>
      <c r="AQ1784" t="s">
        <v>68</v>
      </c>
      <c r="AR1784" t="s">
        <v>93</v>
      </c>
      <c r="AS1784" t="s">
        <v>67</v>
      </c>
      <c r="AT1784" t="s">
        <v>146</v>
      </c>
      <c r="AU1784" t="s">
        <v>125</v>
      </c>
      <c r="AV1784" t="s">
        <v>67</v>
      </c>
      <c r="AW1784" t="s">
        <v>126</v>
      </c>
      <c r="AX1784" t="s">
        <v>267</v>
      </c>
      <c r="AY1784" t="s">
        <v>110</v>
      </c>
      <c r="AZ1784">
        <v>576</v>
      </c>
      <c r="BA1784" t="s">
        <v>67</v>
      </c>
      <c r="BB1784">
        <v>0</v>
      </c>
      <c r="BC1784">
        <v>0.28999999999999998</v>
      </c>
      <c r="BD1784">
        <v>2.2000000000000002</v>
      </c>
      <c r="BE1784">
        <v>2.2000000000000002</v>
      </c>
      <c r="BF1784" t="s">
        <v>128</v>
      </c>
      <c r="BG1784" t="s">
        <v>128</v>
      </c>
      <c r="BH1784" t="s">
        <v>1352</v>
      </c>
      <c r="BI1784" t="s">
        <v>67</v>
      </c>
      <c r="BJ1784" t="s">
        <v>147</v>
      </c>
      <c r="BK1784" t="s">
        <v>67</v>
      </c>
      <c r="BL1784" t="s">
        <v>130</v>
      </c>
      <c r="BM1784" t="s">
        <v>67</v>
      </c>
      <c r="BN1784">
        <v>20.59</v>
      </c>
      <c r="BO1784">
        <v>0.38</v>
      </c>
      <c r="BP1784">
        <v>1.4</v>
      </c>
      <c r="BQ1784" t="s">
        <v>148</v>
      </c>
      <c r="BR1784" t="s">
        <v>1580</v>
      </c>
      <c r="BS1784" t="s">
        <v>133</v>
      </c>
      <c r="BT1784" t="s">
        <v>98</v>
      </c>
      <c r="BU1784">
        <v>-1.25</v>
      </c>
      <c r="BV1784">
        <v>-1</v>
      </c>
    </row>
    <row r="1785" spans="1:74" x14ac:dyDescent="0.25">
      <c r="A1785" t="s">
        <v>140</v>
      </c>
      <c r="B1785" t="s">
        <v>103</v>
      </c>
      <c r="C1785" t="s">
        <v>141</v>
      </c>
      <c r="D1785">
        <v>1</v>
      </c>
      <c r="E1785">
        <v>0.18</v>
      </c>
      <c r="F1785" t="s">
        <v>67</v>
      </c>
      <c r="G1785" t="s">
        <v>88</v>
      </c>
      <c r="H1785">
        <v>199</v>
      </c>
      <c r="I1785">
        <v>1.1299999999999999</v>
      </c>
      <c r="J1785" t="s">
        <v>106</v>
      </c>
      <c r="K1785" t="s">
        <v>67</v>
      </c>
      <c r="L1785">
        <v>0</v>
      </c>
      <c r="M1785" t="s">
        <v>116</v>
      </c>
      <c r="N1785" t="s">
        <v>107</v>
      </c>
      <c r="O1785">
        <v>-1.55</v>
      </c>
      <c r="P1785">
        <v>-1.63</v>
      </c>
      <c r="Q1785">
        <v>-1.34</v>
      </c>
      <c r="R1785" t="s">
        <v>142</v>
      </c>
      <c r="S1785">
        <v>5.7</v>
      </c>
      <c r="T1785" t="s">
        <v>65</v>
      </c>
      <c r="U1785" t="s">
        <v>1793</v>
      </c>
      <c r="V1785" t="s">
        <v>108</v>
      </c>
      <c r="W1785" t="s">
        <v>140</v>
      </c>
      <c r="X1785">
        <v>0.2</v>
      </c>
      <c r="Y1785" t="s">
        <v>67</v>
      </c>
      <c r="Z1785">
        <v>-0.99</v>
      </c>
      <c r="AA1785" t="s">
        <v>65</v>
      </c>
      <c r="AB1785" t="s">
        <v>92</v>
      </c>
      <c r="AC1785">
        <v>-1.63</v>
      </c>
      <c r="AD1785">
        <v>2021</v>
      </c>
      <c r="AE1785">
        <v>68.400000000000006</v>
      </c>
      <c r="AF1785">
        <v>137</v>
      </c>
      <c r="AG1785" t="s">
        <v>93</v>
      </c>
      <c r="AH1785" t="s">
        <v>66</v>
      </c>
      <c r="AI1785">
        <v>1536</v>
      </c>
      <c r="AJ1785">
        <v>0.54</v>
      </c>
      <c r="AK1785" t="s">
        <v>109</v>
      </c>
      <c r="AL1785">
        <v>460164</v>
      </c>
      <c r="AM1785" t="s">
        <v>1794</v>
      </c>
      <c r="AN1785" t="s">
        <v>67</v>
      </c>
      <c r="AO1785" t="s">
        <v>123</v>
      </c>
      <c r="AP1785" t="s">
        <v>124</v>
      </c>
      <c r="AQ1785" t="s">
        <v>68</v>
      </c>
      <c r="AR1785" t="s">
        <v>93</v>
      </c>
      <c r="AS1785" t="s">
        <v>67</v>
      </c>
      <c r="AT1785" t="s">
        <v>146</v>
      </c>
      <c r="AU1785" t="s">
        <v>125</v>
      </c>
      <c r="AV1785" t="s">
        <v>67</v>
      </c>
      <c r="AW1785" t="s">
        <v>126</v>
      </c>
      <c r="AX1785" t="s">
        <v>267</v>
      </c>
      <c r="AY1785" t="s">
        <v>110</v>
      </c>
      <c r="AZ1785">
        <v>576</v>
      </c>
      <c r="BA1785" t="s">
        <v>67</v>
      </c>
      <c r="BB1785">
        <v>0</v>
      </c>
      <c r="BC1785">
        <v>0.28999999999999998</v>
      </c>
      <c r="BD1785">
        <v>2.2000000000000002</v>
      </c>
      <c r="BE1785">
        <v>2.2000000000000002</v>
      </c>
      <c r="BF1785" t="s">
        <v>70</v>
      </c>
      <c r="BG1785" t="s">
        <v>99</v>
      </c>
      <c r="BH1785" t="s">
        <v>1352</v>
      </c>
      <c r="BI1785" t="s">
        <v>67</v>
      </c>
      <c r="BJ1785" t="s">
        <v>147</v>
      </c>
      <c r="BK1785" t="s">
        <v>67</v>
      </c>
      <c r="BL1785" t="s">
        <v>97</v>
      </c>
      <c r="BM1785" t="s">
        <v>67</v>
      </c>
      <c r="BN1785">
        <v>13.92</v>
      </c>
      <c r="BO1785">
        <v>0.38</v>
      </c>
      <c r="BP1785">
        <v>1.4</v>
      </c>
      <c r="BQ1785" t="s">
        <v>148</v>
      </c>
      <c r="BR1785" t="s">
        <v>1761</v>
      </c>
      <c r="BS1785" t="s">
        <v>133</v>
      </c>
      <c r="BT1785" t="s">
        <v>98</v>
      </c>
      <c r="BU1785">
        <v>-1.25</v>
      </c>
      <c r="BV1785">
        <v>-1</v>
      </c>
    </row>
    <row r="1786" spans="1:74" x14ac:dyDescent="0.25">
      <c r="A1786" t="s">
        <v>286</v>
      </c>
      <c r="B1786" t="s">
        <v>171</v>
      </c>
      <c r="C1786" t="s">
        <v>104</v>
      </c>
      <c r="D1786">
        <v>3.8</v>
      </c>
      <c r="E1786">
        <v>0.37</v>
      </c>
      <c r="F1786" t="s">
        <v>67</v>
      </c>
      <c r="G1786" t="s">
        <v>111</v>
      </c>
      <c r="H1786">
        <v>199</v>
      </c>
      <c r="I1786">
        <v>1.1299999999999999</v>
      </c>
      <c r="J1786" t="s">
        <v>106</v>
      </c>
      <c r="K1786" t="s">
        <v>67</v>
      </c>
      <c r="L1786">
        <v>0</v>
      </c>
      <c r="M1786" t="s">
        <v>116</v>
      </c>
      <c r="N1786" t="s">
        <v>107</v>
      </c>
      <c r="O1786">
        <v>-1.4</v>
      </c>
      <c r="P1786">
        <v>-1.71</v>
      </c>
      <c r="Q1786">
        <v>-1.49</v>
      </c>
      <c r="R1786" t="s">
        <v>72</v>
      </c>
      <c r="S1786">
        <v>8.6</v>
      </c>
      <c r="T1786" t="s">
        <v>65</v>
      </c>
      <c r="U1786" t="s">
        <v>1795</v>
      </c>
      <c r="V1786" t="s">
        <v>108</v>
      </c>
      <c r="W1786" t="s">
        <v>286</v>
      </c>
      <c r="X1786">
        <v>0.42</v>
      </c>
      <c r="Y1786" t="s">
        <v>67</v>
      </c>
      <c r="Z1786">
        <v>-1.01</v>
      </c>
      <c r="AA1786" t="s">
        <v>65</v>
      </c>
      <c r="AB1786" t="s">
        <v>92</v>
      </c>
      <c r="AC1786">
        <v>-1.71</v>
      </c>
      <c r="AD1786">
        <v>2021</v>
      </c>
      <c r="AE1786">
        <v>171.7</v>
      </c>
      <c r="AF1786">
        <v>343</v>
      </c>
      <c r="AG1786" t="s">
        <v>93</v>
      </c>
      <c r="AH1786" t="s">
        <v>66</v>
      </c>
      <c r="AI1786">
        <v>1536</v>
      </c>
      <c r="AJ1786">
        <v>1.28</v>
      </c>
      <c r="AK1786" t="s">
        <v>109</v>
      </c>
      <c r="AL1786">
        <v>458248</v>
      </c>
      <c r="AM1786" t="s">
        <v>1796</v>
      </c>
      <c r="AN1786" t="s">
        <v>67</v>
      </c>
      <c r="AO1786" t="s">
        <v>123</v>
      </c>
      <c r="AP1786" t="s">
        <v>124</v>
      </c>
      <c r="AQ1786" t="s">
        <v>68</v>
      </c>
      <c r="AR1786" t="s">
        <v>93</v>
      </c>
      <c r="AS1786" t="s">
        <v>67</v>
      </c>
      <c r="AT1786" t="s">
        <v>146</v>
      </c>
      <c r="AU1786" t="s">
        <v>125</v>
      </c>
      <c r="AV1786" t="s">
        <v>67</v>
      </c>
      <c r="AW1786" t="s">
        <v>126</v>
      </c>
      <c r="AX1786" t="s">
        <v>563</v>
      </c>
      <c r="AY1786" t="s">
        <v>110</v>
      </c>
      <c r="AZ1786">
        <v>63</v>
      </c>
      <c r="BA1786" t="s">
        <v>67</v>
      </c>
      <c r="BB1786">
        <v>0</v>
      </c>
      <c r="BC1786">
        <v>0.22</v>
      </c>
      <c r="BD1786">
        <v>3.2</v>
      </c>
      <c r="BE1786">
        <v>3.2</v>
      </c>
      <c r="BF1786" t="s">
        <v>70</v>
      </c>
      <c r="BG1786" t="s">
        <v>128</v>
      </c>
      <c r="BH1786" t="s">
        <v>1352</v>
      </c>
      <c r="BI1786" t="s">
        <v>67</v>
      </c>
      <c r="BJ1786" t="s">
        <v>147</v>
      </c>
      <c r="BK1786" t="s">
        <v>67</v>
      </c>
      <c r="BL1786" t="s">
        <v>130</v>
      </c>
      <c r="BM1786" t="s">
        <v>67</v>
      </c>
      <c r="BN1786">
        <v>71.8</v>
      </c>
      <c r="BO1786">
        <v>0.46</v>
      </c>
      <c r="BP1786">
        <v>2.2000000000000002</v>
      </c>
      <c r="BQ1786" t="s">
        <v>131</v>
      </c>
      <c r="BR1786" t="s">
        <v>139</v>
      </c>
      <c r="BS1786" t="s">
        <v>133</v>
      </c>
      <c r="BT1786" t="s">
        <v>98</v>
      </c>
      <c r="BU1786">
        <v>-1.25</v>
      </c>
      <c r="BV1786">
        <v>-1</v>
      </c>
    </row>
    <row r="1787" spans="1:74" x14ac:dyDescent="0.25">
      <c r="A1787" t="s">
        <v>286</v>
      </c>
      <c r="B1787" t="s">
        <v>171</v>
      </c>
      <c r="C1787" t="s">
        <v>104</v>
      </c>
      <c r="D1787">
        <v>3.9</v>
      </c>
      <c r="E1787">
        <v>0.3</v>
      </c>
      <c r="F1787" t="s">
        <v>67</v>
      </c>
      <c r="G1787" t="s">
        <v>111</v>
      </c>
      <c r="H1787">
        <v>199</v>
      </c>
      <c r="I1787">
        <v>1.1299999999999999</v>
      </c>
      <c r="J1787" t="s">
        <v>106</v>
      </c>
      <c r="K1787" t="s">
        <v>67</v>
      </c>
      <c r="L1787">
        <v>0</v>
      </c>
      <c r="M1787" t="s">
        <v>116</v>
      </c>
      <c r="N1787" t="s">
        <v>107</v>
      </c>
      <c r="O1787">
        <v>-1.4</v>
      </c>
      <c r="P1787">
        <v>-1.73</v>
      </c>
      <c r="Q1787">
        <v>-1.51</v>
      </c>
      <c r="R1787" t="s">
        <v>72</v>
      </c>
      <c r="S1787">
        <v>8.9</v>
      </c>
      <c r="T1787" t="s">
        <v>65</v>
      </c>
      <c r="U1787" t="s">
        <v>1795</v>
      </c>
      <c r="V1787" t="s">
        <v>108</v>
      </c>
      <c r="W1787" t="s">
        <v>286</v>
      </c>
      <c r="X1787">
        <v>0.34</v>
      </c>
      <c r="Y1787" t="s">
        <v>67</v>
      </c>
      <c r="Z1787">
        <v>-0.99</v>
      </c>
      <c r="AA1787" t="s">
        <v>65</v>
      </c>
      <c r="AB1787" t="s">
        <v>92</v>
      </c>
      <c r="AC1787">
        <v>-1.73</v>
      </c>
      <c r="AD1787">
        <v>2021</v>
      </c>
      <c r="AE1787">
        <v>162.30000000000001</v>
      </c>
      <c r="AF1787">
        <v>325</v>
      </c>
      <c r="AG1787" t="s">
        <v>93</v>
      </c>
      <c r="AH1787" t="s">
        <v>66</v>
      </c>
      <c r="AI1787">
        <v>1536</v>
      </c>
      <c r="AJ1787">
        <v>1.33</v>
      </c>
      <c r="AK1787" t="s">
        <v>109</v>
      </c>
      <c r="AL1787">
        <v>458249</v>
      </c>
      <c r="AM1787" t="s">
        <v>1796</v>
      </c>
      <c r="AN1787" t="s">
        <v>67</v>
      </c>
      <c r="AO1787" t="s">
        <v>123</v>
      </c>
      <c r="AP1787" t="s">
        <v>124</v>
      </c>
      <c r="AQ1787" t="s">
        <v>68</v>
      </c>
      <c r="AR1787" t="s">
        <v>93</v>
      </c>
      <c r="AS1787" t="s">
        <v>67</v>
      </c>
      <c r="AT1787" t="s">
        <v>146</v>
      </c>
      <c r="AU1787" t="s">
        <v>125</v>
      </c>
      <c r="AV1787" t="s">
        <v>67</v>
      </c>
      <c r="AW1787" t="s">
        <v>126</v>
      </c>
      <c r="AX1787" t="s">
        <v>563</v>
      </c>
      <c r="AY1787" t="s">
        <v>110</v>
      </c>
      <c r="AZ1787">
        <v>64</v>
      </c>
      <c r="BA1787" t="s">
        <v>67</v>
      </c>
      <c r="BB1787">
        <v>0</v>
      </c>
      <c r="BC1787">
        <v>0.22</v>
      </c>
      <c r="BD1787">
        <v>3.2</v>
      </c>
      <c r="BE1787">
        <v>3.2</v>
      </c>
      <c r="BF1787" t="s">
        <v>70</v>
      </c>
      <c r="BG1787" t="s">
        <v>128</v>
      </c>
      <c r="BH1787" t="s">
        <v>1352</v>
      </c>
      <c r="BI1787" t="s">
        <v>67</v>
      </c>
      <c r="BJ1787" t="s">
        <v>147</v>
      </c>
      <c r="BK1787" t="s">
        <v>67</v>
      </c>
      <c r="BL1787" t="s">
        <v>130</v>
      </c>
      <c r="BM1787" t="s">
        <v>67</v>
      </c>
      <c r="BN1787">
        <v>55</v>
      </c>
      <c r="BO1787">
        <v>0.48</v>
      </c>
      <c r="BP1787">
        <v>2.4</v>
      </c>
      <c r="BQ1787" t="s">
        <v>131</v>
      </c>
      <c r="BR1787" t="s">
        <v>139</v>
      </c>
      <c r="BS1787" t="s">
        <v>133</v>
      </c>
      <c r="BT1787" t="s">
        <v>98</v>
      </c>
      <c r="BU1787">
        <v>-1.25</v>
      </c>
      <c r="BV1787">
        <v>-1</v>
      </c>
    </row>
    <row r="1788" spans="1:74" x14ac:dyDescent="0.25">
      <c r="A1788" t="s">
        <v>286</v>
      </c>
      <c r="B1788" t="s">
        <v>171</v>
      </c>
      <c r="C1788" t="s">
        <v>104</v>
      </c>
      <c r="D1788">
        <v>2.4</v>
      </c>
      <c r="E1788">
        <v>0.56999999999999995</v>
      </c>
      <c r="F1788" t="s">
        <v>67</v>
      </c>
      <c r="G1788" t="s">
        <v>111</v>
      </c>
      <c r="H1788">
        <v>199</v>
      </c>
      <c r="I1788">
        <v>1.1299999999999999</v>
      </c>
      <c r="J1788" t="s">
        <v>106</v>
      </c>
      <c r="K1788" t="s">
        <v>67</v>
      </c>
      <c r="L1788">
        <v>0</v>
      </c>
      <c r="M1788" t="s">
        <v>116</v>
      </c>
      <c r="N1788" t="s">
        <v>107</v>
      </c>
      <c r="O1788">
        <v>-1.4</v>
      </c>
      <c r="P1788">
        <v>-1.73</v>
      </c>
      <c r="Q1788">
        <v>-1.36</v>
      </c>
      <c r="R1788" t="s">
        <v>142</v>
      </c>
      <c r="S1788">
        <v>5.6</v>
      </c>
      <c r="T1788" t="s">
        <v>65</v>
      </c>
      <c r="U1788" t="s">
        <v>1795</v>
      </c>
      <c r="V1788" t="s">
        <v>108</v>
      </c>
      <c r="W1788" t="s">
        <v>286</v>
      </c>
      <c r="X1788">
        <v>0.64</v>
      </c>
      <c r="Y1788" t="s">
        <v>67</v>
      </c>
      <c r="Z1788">
        <v>-0.96</v>
      </c>
      <c r="AA1788" t="s">
        <v>65</v>
      </c>
      <c r="AB1788" t="s">
        <v>92</v>
      </c>
      <c r="AC1788">
        <v>-1.73</v>
      </c>
      <c r="AD1788">
        <v>2021</v>
      </c>
      <c r="AE1788">
        <v>92.1</v>
      </c>
      <c r="AF1788">
        <v>184</v>
      </c>
      <c r="AG1788" t="s">
        <v>93</v>
      </c>
      <c r="AH1788" t="s">
        <v>66</v>
      </c>
      <c r="AI1788">
        <v>1536</v>
      </c>
      <c r="AJ1788">
        <v>1.35</v>
      </c>
      <c r="AK1788" t="s">
        <v>109</v>
      </c>
      <c r="AL1788">
        <v>458250</v>
      </c>
      <c r="AM1788" t="s">
        <v>1796</v>
      </c>
      <c r="AN1788" t="s">
        <v>67</v>
      </c>
      <c r="AO1788" t="s">
        <v>123</v>
      </c>
      <c r="AP1788" t="s">
        <v>124</v>
      </c>
      <c r="AQ1788" t="s">
        <v>68</v>
      </c>
      <c r="AR1788" t="s">
        <v>93</v>
      </c>
      <c r="AS1788" t="s">
        <v>67</v>
      </c>
      <c r="AT1788" t="s">
        <v>146</v>
      </c>
      <c r="AU1788" t="s">
        <v>125</v>
      </c>
      <c r="AV1788" t="s">
        <v>67</v>
      </c>
      <c r="AW1788" t="s">
        <v>126</v>
      </c>
      <c r="AX1788" t="s">
        <v>285</v>
      </c>
      <c r="AY1788" t="s">
        <v>110</v>
      </c>
      <c r="AZ1788">
        <v>65</v>
      </c>
      <c r="BA1788" t="s">
        <v>67</v>
      </c>
      <c r="BB1788">
        <v>0</v>
      </c>
      <c r="BC1788">
        <v>0.37</v>
      </c>
      <c r="BD1788">
        <v>1.5</v>
      </c>
      <c r="BE1788">
        <v>1.5</v>
      </c>
      <c r="BF1788" t="s">
        <v>70</v>
      </c>
      <c r="BG1788" t="s">
        <v>128</v>
      </c>
      <c r="BH1788" t="s">
        <v>1352</v>
      </c>
      <c r="BI1788" t="s">
        <v>67</v>
      </c>
      <c r="BJ1788" t="s">
        <v>147</v>
      </c>
      <c r="BK1788" t="s">
        <v>67</v>
      </c>
      <c r="BL1788" t="s">
        <v>130</v>
      </c>
      <c r="BM1788" t="s">
        <v>67</v>
      </c>
      <c r="BN1788">
        <v>59.3</v>
      </c>
      <c r="BO1788">
        <v>0.48</v>
      </c>
      <c r="BP1788">
        <v>2.6</v>
      </c>
      <c r="BQ1788" t="s">
        <v>131</v>
      </c>
      <c r="BR1788" t="s">
        <v>139</v>
      </c>
      <c r="BS1788" t="s">
        <v>133</v>
      </c>
      <c r="BT1788" t="s">
        <v>98</v>
      </c>
      <c r="BU1788">
        <v>-1.25</v>
      </c>
      <c r="BV1788">
        <v>-1</v>
      </c>
    </row>
    <row r="1789" spans="1:74" x14ac:dyDescent="0.25">
      <c r="A1789" t="s">
        <v>286</v>
      </c>
      <c r="B1789" t="s">
        <v>171</v>
      </c>
      <c r="C1789" t="s">
        <v>104</v>
      </c>
      <c r="D1789">
        <v>2.8</v>
      </c>
      <c r="E1789">
        <v>0.36</v>
      </c>
      <c r="F1789" t="s">
        <v>67</v>
      </c>
      <c r="G1789" t="s">
        <v>111</v>
      </c>
      <c r="H1789">
        <v>199</v>
      </c>
      <c r="I1789">
        <v>1.1299999999999999</v>
      </c>
      <c r="J1789" t="s">
        <v>106</v>
      </c>
      <c r="K1789" t="s">
        <v>67</v>
      </c>
      <c r="L1789">
        <v>0</v>
      </c>
      <c r="M1789" t="s">
        <v>116</v>
      </c>
      <c r="N1789" t="s">
        <v>107</v>
      </c>
      <c r="O1789">
        <v>-1.4</v>
      </c>
      <c r="P1789">
        <v>-1.65</v>
      </c>
      <c r="Q1789">
        <v>-1.5</v>
      </c>
      <c r="R1789" t="s">
        <v>72</v>
      </c>
      <c r="S1789">
        <v>9.4</v>
      </c>
      <c r="T1789" t="s">
        <v>65</v>
      </c>
      <c r="U1789" t="s">
        <v>1795</v>
      </c>
      <c r="V1789" t="s">
        <v>108</v>
      </c>
      <c r="W1789" t="s">
        <v>286</v>
      </c>
      <c r="X1789">
        <v>0.41</v>
      </c>
      <c r="Y1789" t="s">
        <v>67</v>
      </c>
      <c r="Z1789">
        <v>-1.08</v>
      </c>
      <c r="AA1789" t="s">
        <v>65</v>
      </c>
      <c r="AB1789" t="s">
        <v>92</v>
      </c>
      <c r="AC1789">
        <v>-1.65</v>
      </c>
      <c r="AD1789">
        <v>2021</v>
      </c>
      <c r="AE1789">
        <v>94.7</v>
      </c>
      <c r="AF1789">
        <v>189</v>
      </c>
      <c r="AG1789" t="s">
        <v>93</v>
      </c>
      <c r="AH1789" t="s">
        <v>66</v>
      </c>
      <c r="AI1789">
        <v>1536</v>
      </c>
      <c r="AJ1789">
        <v>1.42</v>
      </c>
      <c r="AK1789" t="s">
        <v>109</v>
      </c>
      <c r="AL1789">
        <v>458251</v>
      </c>
      <c r="AM1789" t="s">
        <v>1796</v>
      </c>
      <c r="AN1789" t="s">
        <v>67</v>
      </c>
      <c r="AO1789" t="s">
        <v>123</v>
      </c>
      <c r="AP1789" t="s">
        <v>124</v>
      </c>
      <c r="AQ1789" t="s">
        <v>68</v>
      </c>
      <c r="AR1789" t="s">
        <v>93</v>
      </c>
      <c r="AS1789" t="s">
        <v>67</v>
      </c>
      <c r="AT1789" t="s">
        <v>146</v>
      </c>
      <c r="AU1789" t="s">
        <v>125</v>
      </c>
      <c r="AV1789" t="s">
        <v>67</v>
      </c>
      <c r="AW1789" t="s">
        <v>126</v>
      </c>
      <c r="AX1789" t="s">
        <v>563</v>
      </c>
      <c r="AY1789" t="s">
        <v>110</v>
      </c>
      <c r="AZ1789">
        <v>1163</v>
      </c>
      <c r="BA1789" t="s">
        <v>67</v>
      </c>
      <c r="BB1789">
        <v>0</v>
      </c>
      <c r="BC1789">
        <v>0.15</v>
      </c>
      <c r="BD1789">
        <v>3.2</v>
      </c>
      <c r="BE1789">
        <v>3.2</v>
      </c>
      <c r="BF1789" t="s">
        <v>70</v>
      </c>
      <c r="BG1789" t="s">
        <v>128</v>
      </c>
      <c r="BH1789" t="s">
        <v>1352</v>
      </c>
      <c r="BI1789" t="s">
        <v>67</v>
      </c>
      <c r="BJ1789" t="s">
        <v>147</v>
      </c>
      <c r="BK1789" t="s">
        <v>67</v>
      </c>
      <c r="BL1789" t="s">
        <v>130</v>
      </c>
      <c r="BM1789" t="s">
        <v>67</v>
      </c>
      <c r="BN1789">
        <v>38.53</v>
      </c>
      <c r="BO1789">
        <v>0.4</v>
      </c>
      <c r="BP1789">
        <v>3</v>
      </c>
      <c r="BQ1789" t="s">
        <v>131</v>
      </c>
      <c r="BR1789" t="s">
        <v>139</v>
      </c>
      <c r="BS1789" t="s">
        <v>133</v>
      </c>
      <c r="BT1789" t="s">
        <v>98</v>
      </c>
      <c r="BU1789">
        <v>-1.25</v>
      </c>
      <c r="BV1789">
        <v>-1</v>
      </c>
    </row>
    <row r="1790" spans="1:74" x14ac:dyDescent="0.25">
      <c r="A1790" t="s">
        <v>286</v>
      </c>
      <c r="B1790" t="s">
        <v>171</v>
      </c>
      <c r="C1790" t="s">
        <v>104</v>
      </c>
      <c r="D1790">
        <v>1.8</v>
      </c>
      <c r="E1790">
        <v>0.16</v>
      </c>
      <c r="F1790" t="s">
        <v>67</v>
      </c>
      <c r="G1790" t="s">
        <v>111</v>
      </c>
      <c r="H1790">
        <v>199</v>
      </c>
      <c r="I1790">
        <v>1.1299999999999999</v>
      </c>
      <c r="J1790" t="s">
        <v>106</v>
      </c>
      <c r="K1790" t="s">
        <v>67</v>
      </c>
      <c r="L1790">
        <v>0</v>
      </c>
      <c r="M1790" t="s">
        <v>116</v>
      </c>
      <c r="N1790" t="s">
        <v>107</v>
      </c>
      <c r="O1790">
        <v>-1.4</v>
      </c>
      <c r="P1790">
        <v>-1.41</v>
      </c>
      <c r="Q1790">
        <v>-1.25</v>
      </c>
      <c r="R1790" t="s">
        <v>72</v>
      </c>
      <c r="S1790">
        <v>7.8</v>
      </c>
      <c r="T1790" t="s">
        <v>65</v>
      </c>
      <c r="U1790" t="s">
        <v>1797</v>
      </c>
      <c r="V1790" t="s">
        <v>108</v>
      </c>
      <c r="W1790" t="s">
        <v>286</v>
      </c>
      <c r="X1790">
        <v>0.18</v>
      </c>
      <c r="Y1790" t="s">
        <v>67</v>
      </c>
      <c r="Z1790">
        <v>-1.01</v>
      </c>
      <c r="AA1790" t="s">
        <v>65</v>
      </c>
      <c r="AB1790" t="s">
        <v>92</v>
      </c>
      <c r="AC1790">
        <v>-1.41</v>
      </c>
      <c r="AD1790">
        <v>2021</v>
      </c>
      <c r="AE1790">
        <v>131.19999999999999</v>
      </c>
      <c r="AF1790">
        <v>262</v>
      </c>
      <c r="AG1790" t="s">
        <v>93</v>
      </c>
      <c r="AH1790" t="s">
        <v>66</v>
      </c>
      <c r="AI1790">
        <v>1536</v>
      </c>
      <c r="AJ1790">
        <v>0.45</v>
      </c>
      <c r="AK1790" t="s">
        <v>109</v>
      </c>
      <c r="AL1790">
        <v>458252</v>
      </c>
      <c r="AM1790" t="s">
        <v>1440</v>
      </c>
      <c r="AN1790" t="s">
        <v>67</v>
      </c>
      <c r="AO1790" t="s">
        <v>123</v>
      </c>
      <c r="AP1790" t="s">
        <v>124</v>
      </c>
      <c r="AQ1790" t="s">
        <v>68</v>
      </c>
      <c r="AR1790" t="s">
        <v>93</v>
      </c>
      <c r="AS1790" t="s">
        <v>67</v>
      </c>
      <c r="AT1790" t="s">
        <v>146</v>
      </c>
      <c r="AU1790" t="s">
        <v>125</v>
      </c>
      <c r="AV1790" t="s">
        <v>67</v>
      </c>
      <c r="AW1790" t="s">
        <v>126</v>
      </c>
      <c r="AX1790" t="s">
        <v>563</v>
      </c>
      <c r="AY1790" t="s">
        <v>110</v>
      </c>
      <c r="AZ1790">
        <v>18</v>
      </c>
      <c r="BA1790" t="s">
        <v>67</v>
      </c>
      <c r="BB1790">
        <v>0</v>
      </c>
      <c r="BC1790">
        <v>0.16</v>
      </c>
      <c r="BD1790">
        <v>3.2</v>
      </c>
      <c r="BE1790">
        <v>3.2</v>
      </c>
      <c r="BF1790" t="s">
        <v>70</v>
      </c>
      <c r="BG1790" t="s">
        <v>128</v>
      </c>
      <c r="BH1790" t="s">
        <v>1352</v>
      </c>
      <c r="BI1790" t="s">
        <v>67</v>
      </c>
      <c r="BJ1790" t="s">
        <v>147</v>
      </c>
      <c r="BK1790" t="s">
        <v>67</v>
      </c>
      <c r="BL1790" t="s">
        <v>130</v>
      </c>
      <c r="BM1790" t="s">
        <v>67</v>
      </c>
      <c r="BN1790">
        <v>23.72</v>
      </c>
      <c r="BO1790">
        <v>0.16</v>
      </c>
      <c r="BP1790">
        <v>1.4</v>
      </c>
      <c r="BQ1790" t="s">
        <v>148</v>
      </c>
      <c r="BR1790" t="s">
        <v>139</v>
      </c>
      <c r="BS1790" t="s">
        <v>133</v>
      </c>
      <c r="BT1790" t="s">
        <v>98</v>
      </c>
      <c r="BU1790">
        <v>-1.25</v>
      </c>
      <c r="BV1790">
        <v>-1</v>
      </c>
    </row>
    <row r="1791" spans="1:74" x14ac:dyDescent="0.25">
      <c r="A1791" t="s">
        <v>286</v>
      </c>
      <c r="B1791" t="s">
        <v>171</v>
      </c>
      <c r="C1791" t="s">
        <v>104</v>
      </c>
      <c r="D1791">
        <v>2.2999999999999998</v>
      </c>
      <c r="E1791">
        <v>0.05</v>
      </c>
      <c r="F1791" t="s">
        <v>67</v>
      </c>
      <c r="G1791" t="s">
        <v>111</v>
      </c>
      <c r="H1791">
        <v>199</v>
      </c>
      <c r="I1791">
        <v>1.1299999999999999</v>
      </c>
      <c r="J1791" t="s">
        <v>106</v>
      </c>
      <c r="K1791" t="s">
        <v>67</v>
      </c>
      <c r="L1791">
        <v>0</v>
      </c>
      <c r="M1791" t="s">
        <v>116</v>
      </c>
      <c r="N1791" t="s">
        <v>107</v>
      </c>
      <c r="O1791">
        <v>-1.4</v>
      </c>
      <c r="P1791">
        <v>-1.4</v>
      </c>
      <c r="Q1791">
        <v>-1.27</v>
      </c>
      <c r="R1791" t="s">
        <v>72</v>
      </c>
      <c r="S1791">
        <v>7.6</v>
      </c>
      <c r="T1791" t="s">
        <v>65</v>
      </c>
      <c r="U1791" t="s">
        <v>1797</v>
      </c>
      <c r="V1791" t="s">
        <v>108</v>
      </c>
      <c r="W1791" t="s">
        <v>286</v>
      </c>
      <c r="X1791">
        <v>0.06</v>
      </c>
      <c r="Y1791" t="s">
        <v>67</v>
      </c>
      <c r="Z1791">
        <v>-0.97</v>
      </c>
      <c r="AA1791" t="s">
        <v>65</v>
      </c>
      <c r="AB1791" t="s">
        <v>92</v>
      </c>
      <c r="AC1791">
        <v>-1.4</v>
      </c>
      <c r="AD1791">
        <v>2021</v>
      </c>
      <c r="AE1791">
        <v>188.9</v>
      </c>
      <c r="AF1791">
        <v>378</v>
      </c>
      <c r="AG1791" t="s">
        <v>93</v>
      </c>
      <c r="AH1791" t="s">
        <v>66</v>
      </c>
      <c r="AI1791">
        <v>1536</v>
      </c>
      <c r="AJ1791">
        <v>0.3</v>
      </c>
      <c r="AK1791" t="s">
        <v>109</v>
      </c>
      <c r="AL1791">
        <v>458253</v>
      </c>
      <c r="AM1791" t="s">
        <v>1440</v>
      </c>
      <c r="AN1791" t="s">
        <v>67</v>
      </c>
      <c r="AO1791" t="s">
        <v>123</v>
      </c>
      <c r="AP1791" t="s">
        <v>124</v>
      </c>
      <c r="AQ1791" t="s">
        <v>68</v>
      </c>
      <c r="AR1791" t="s">
        <v>93</v>
      </c>
      <c r="AS1791" t="s">
        <v>67</v>
      </c>
      <c r="AT1791" t="s">
        <v>146</v>
      </c>
      <c r="AU1791" t="s">
        <v>125</v>
      </c>
      <c r="AV1791" t="s">
        <v>67</v>
      </c>
      <c r="AW1791" t="s">
        <v>126</v>
      </c>
      <c r="AX1791" t="s">
        <v>563</v>
      </c>
      <c r="AY1791" t="s">
        <v>110</v>
      </c>
      <c r="AZ1791">
        <v>19</v>
      </c>
      <c r="BA1791" t="s">
        <v>67</v>
      </c>
      <c r="BB1791">
        <v>0</v>
      </c>
      <c r="BC1791">
        <v>0.13</v>
      </c>
      <c r="BD1791">
        <v>3.2</v>
      </c>
      <c r="BE1791">
        <v>3.2</v>
      </c>
      <c r="BF1791" t="s">
        <v>70</v>
      </c>
      <c r="BG1791" t="s">
        <v>128</v>
      </c>
      <c r="BH1791" t="s">
        <v>1352</v>
      </c>
      <c r="BI1791" t="s">
        <v>67</v>
      </c>
      <c r="BJ1791" t="s">
        <v>147</v>
      </c>
      <c r="BK1791" t="s">
        <v>67</v>
      </c>
      <c r="BL1791" t="s">
        <v>130</v>
      </c>
      <c r="BM1791" t="s">
        <v>67</v>
      </c>
      <c r="BN1791">
        <v>10.67</v>
      </c>
      <c r="BO1791">
        <v>0.15</v>
      </c>
      <c r="BP1791">
        <v>1.2</v>
      </c>
      <c r="BQ1791" t="s">
        <v>148</v>
      </c>
      <c r="BR1791" t="s">
        <v>139</v>
      </c>
      <c r="BS1791" t="s">
        <v>133</v>
      </c>
      <c r="BT1791" t="s">
        <v>98</v>
      </c>
      <c r="BU1791">
        <v>-1.25</v>
      </c>
      <c r="BV1791">
        <v>-1</v>
      </c>
    </row>
    <row r="1792" spans="1:74" x14ac:dyDescent="0.25">
      <c r="A1792" t="s">
        <v>286</v>
      </c>
      <c r="B1792" t="s">
        <v>171</v>
      </c>
      <c r="C1792" t="s">
        <v>104</v>
      </c>
      <c r="D1792">
        <v>2.9</v>
      </c>
      <c r="E1792">
        <v>0.04</v>
      </c>
      <c r="F1792" t="s">
        <v>67</v>
      </c>
      <c r="G1792" t="s">
        <v>111</v>
      </c>
      <c r="H1792">
        <v>199</v>
      </c>
      <c r="I1792">
        <v>1.1299999999999999</v>
      </c>
      <c r="J1792" t="s">
        <v>106</v>
      </c>
      <c r="K1792" t="s">
        <v>67</v>
      </c>
      <c r="L1792">
        <v>0</v>
      </c>
      <c r="M1792" t="s">
        <v>116</v>
      </c>
      <c r="N1792" t="s">
        <v>107</v>
      </c>
      <c r="O1792">
        <v>-1.4</v>
      </c>
      <c r="P1792">
        <v>-1.56</v>
      </c>
      <c r="Q1792">
        <v>-1.4</v>
      </c>
      <c r="R1792" t="s">
        <v>72</v>
      </c>
      <c r="S1792">
        <v>7.9</v>
      </c>
      <c r="T1792" t="s">
        <v>65</v>
      </c>
      <c r="U1792" t="s">
        <v>1797</v>
      </c>
      <c r="V1792" t="s">
        <v>108</v>
      </c>
      <c r="W1792" t="s">
        <v>286</v>
      </c>
      <c r="X1792">
        <v>0.05</v>
      </c>
      <c r="Y1792" t="s">
        <v>67</v>
      </c>
      <c r="Z1792">
        <v>-1.03</v>
      </c>
      <c r="AA1792" t="s">
        <v>65</v>
      </c>
      <c r="AB1792" t="s">
        <v>92</v>
      </c>
      <c r="AC1792">
        <v>-1.56</v>
      </c>
      <c r="AD1792">
        <v>2021</v>
      </c>
      <c r="AE1792">
        <v>190.6</v>
      </c>
      <c r="AF1792">
        <v>381</v>
      </c>
      <c r="AG1792" t="s">
        <v>93</v>
      </c>
      <c r="AH1792" t="s">
        <v>66</v>
      </c>
      <c r="AI1792">
        <v>1536</v>
      </c>
      <c r="AJ1792">
        <v>0.55000000000000004</v>
      </c>
      <c r="AK1792" t="s">
        <v>109</v>
      </c>
      <c r="AL1792">
        <v>458254</v>
      </c>
      <c r="AM1792" t="s">
        <v>1440</v>
      </c>
      <c r="AN1792" t="s">
        <v>67</v>
      </c>
      <c r="AO1792" t="s">
        <v>123</v>
      </c>
      <c r="AP1792" t="s">
        <v>124</v>
      </c>
      <c r="AQ1792" t="s">
        <v>68</v>
      </c>
      <c r="AR1792" t="s">
        <v>93</v>
      </c>
      <c r="AS1792" t="s">
        <v>67</v>
      </c>
      <c r="AT1792" t="s">
        <v>146</v>
      </c>
      <c r="AU1792" t="s">
        <v>125</v>
      </c>
      <c r="AV1792" t="s">
        <v>67</v>
      </c>
      <c r="AW1792" t="s">
        <v>126</v>
      </c>
      <c r="AX1792" t="s">
        <v>563</v>
      </c>
      <c r="AY1792" t="s">
        <v>110</v>
      </c>
      <c r="AZ1792">
        <v>20</v>
      </c>
      <c r="BA1792" t="s">
        <v>67</v>
      </c>
      <c r="BB1792">
        <v>0</v>
      </c>
      <c r="BC1792">
        <v>0.16</v>
      </c>
      <c r="BD1792">
        <v>3.2</v>
      </c>
      <c r="BE1792">
        <v>3.2</v>
      </c>
      <c r="BF1792" t="s">
        <v>70</v>
      </c>
      <c r="BG1792" t="s">
        <v>128</v>
      </c>
      <c r="BH1792" t="s">
        <v>1352</v>
      </c>
      <c r="BI1792" t="s">
        <v>67</v>
      </c>
      <c r="BJ1792" t="s">
        <v>147</v>
      </c>
      <c r="BK1792" t="s">
        <v>67</v>
      </c>
      <c r="BL1792" t="s">
        <v>130</v>
      </c>
      <c r="BM1792" t="s">
        <v>67</v>
      </c>
      <c r="BN1792">
        <v>8.6199999999999992</v>
      </c>
      <c r="BO1792">
        <v>0.31</v>
      </c>
      <c r="BP1792">
        <v>1.5</v>
      </c>
      <c r="BQ1792" t="s">
        <v>148</v>
      </c>
      <c r="BR1792" t="s">
        <v>139</v>
      </c>
      <c r="BS1792" t="s">
        <v>133</v>
      </c>
      <c r="BT1792" t="s">
        <v>98</v>
      </c>
      <c r="BU1792">
        <v>-1.25</v>
      </c>
      <c r="BV1792">
        <v>-1</v>
      </c>
    </row>
    <row r="1793" spans="1:74" x14ac:dyDescent="0.25">
      <c r="A1793" t="s">
        <v>286</v>
      </c>
      <c r="B1793" t="s">
        <v>171</v>
      </c>
      <c r="C1793" t="s">
        <v>104</v>
      </c>
      <c r="D1793">
        <v>3.7</v>
      </c>
      <c r="E1793">
        <v>0.13</v>
      </c>
      <c r="F1793" t="s">
        <v>67</v>
      </c>
      <c r="G1793" t="s">
        <v>111</v>
      </c>
      <c r="H1793">
        <v>199</v>
      </c>
      <c r="I1793">
        <v>1.1299999999999999</v>
      </c>
      <c r="J1793" t="s">
        <v>106</v>
      </c>
      <c r="K1793" t="s">
        <v>67</v>
      </c>
      <c r="L1793">
        <v>0</v>
      </c>
      <c r="M1793" t="s">
        <v>116</v>
      </c>
      <c r="N1793" t="s">
        <v>107</v>
      </c>
      <c r="O1793">
        <v>-1.4</v>
      </c>
      <c r="P1793">
        <v>-1.61</v>
      </c>
      <c r="Q1793">
        <v>-1.49</v>
      </c>
      <c r="R1793" t="s">
        <v>72</v>
      </c>
      <c r="S1793">
        <v>8.4</v>
      </c>
      <c r="T1793" t="s">
        <v>65</v>
      </c>
      <c r="U1793" t="s">
        <v>1797</v>
      </c>
      <c r="V1793" t="s">
        <v>108</v>
      </c>
      <c r="W1793" t="s">
        <v>286</v>
      </c>
      <c r="X1793">
        <v>0.15</v>
      </c>
      <c r="Y1793" t="s">
        <v>67</v>
      </c>
      <c r="Z1793">
        <v>-0.99</v>
      </c>
      <c r="AA1793" t="s">
        <v>65</v>
      </c>
      <c r="AB1793" t="s">
        <v>92</v>
      </c>
      <c r="AC1793">
        <v>-1.61</v>
      </c>
      <c r="AD1793">
        <v>2021</v>
      </c>
      <c r="AE1793">
        <v>185.3</v>
      </c>
      <c r="AF1793">
        <v>371</v>
      </c>
      <c r="AG1793" t="s">
        <v>93</v>
      </c>
      <c r="AH1793" t="s">
        <v>66</v>
      </c>
      <c r="AI1793">
        <v>1536</v>
      </c>
      <c r="AJ1793">
        <v>0.89</v>
      </c>
      <c r="AK1793" t="s">
        <v>109</v>
      </c>
      <c r="AL1793">
        <v>458255</v>
      </c>
      <c r="AM1793" t="s">
        <v>1440</v>
      </c>
      <c r="AN1793" t="s">
        <v>67</v>
      </c>
      <c r="AO1793" t="s">
        <v>123</v>
      </c>
      <c r="AP1793" t="s">
        <v>124</v>
      </c>
      <c r="AQ1793" t="s">
        <v>68</v>
      </c>
      <c r="AR1793" t="s">
        <v>93</v>
      </c>
      <c r="AS1793" t="s">
        <v>67</v>
      </c>
      <c r="AT1793" t="s">
        <v>146</v>
      </c>
      <c r="AU1793" t="s">
        <v>125</v>
      </c>
      <c r="AV1793" t="s">
        <v>67</v>
      </c>
      <c r="AW1793" t="s">
        <v>126</v>
      </c>
      <c r="AX1793" t="s">
        <v>563</v>
      </c>
      <c r="AY1793" t="s">
        <v>110</v>
      </c>
      <c r="AZ1793">
        <v>21</v>
      </c>
      <c r="BA1793" t="s">
        <v>67</v>
      </c>
      <c r="BB1793">
        <v>0</v>
      </c>
      <c r="BC1793">
        <v>0.12</v>
      </c>
      <c r="BD1793">
        <v>3.2</v>
      </c>
      <c r="BE1793">
        <v>3.2</v>
      </c>
      <c r="BF1793" t="s">
        <v>70</v>
      </c>
      <c r="BG1793" t="s">
        <v>128</v>
      </c>
      <c r="BH1793" t="s">
        <v>1352</v>
      </c>
      <c r="BI1793" t="s">
        <v>67</v>
      </c>
      <c r="BJ1793" t="s">
        <v>147</v>
      </c>
      <c r="BK1793" t="s">
        <v>67</v>
      </c>
      <c r="BL1793" t="s">
        <v>130</v>
      </c>
      <c r="BM1793" t="s">
        <v>67</v>
      </c>
      <c r="BN1793">
        <v>27.22</v>
      </c>
      <c r="BO1793">
        <v>0.36</v>
      </c>
      <c r="BP1793">
        <v>2</v>
      </c>
      <c r="BQ1793" t="s">
        <v>131</v>
      </c>
      <c r="BR1793" t="s">
        <v>139</v>
      </c>
      <c r="BS1793" t="s">
        <v>133</v>
      </c>
      <c r="BT1793" t="s">
        <v>98</v>
      </c>
      <c r="BU1793">
        <v>-1.25</v>
      </c>
      <c r="BV1793">
        <v>-1</v>
      </c>
    </row>
    <row r="1794" spans="1:74" x14ac:dyDescent="0.25">
      <c r="A1794" t="s">
        <v>286</v>
      </c>
      <c r="B1794" t="s">
        <v>171</v>
      </c>
      <c r="C1794" t="s">
        <v>104</v>
      </c>
      <c r="D1794">
        <v>6.2</v>
      </c>
      <c r="E1794">
        <v>0.25</v>
      </c>
      <c r="F1794" t="s">
        <v>67</v>
      </c>
      <c r="G1794" t="s">
        <v>111</v>
      </c>
      <c r="H1794">
        <v>199</v>
      </c>
      <c r="I1794">
        <v>1.1299999999999999</v>
      </c>
      <c r="J1794" t="s">
        <v>106</v>
      </c>
      <c r="K1794" t="s">
        <v>67</v>
      </c>
      <c r="L1794">
        <v>0</v>
      </c>
      <c r="M1794" t="s">
        <v>116</v>
      </c>
      <c r="N1794" t="s">
        <v>107</v>
      </c>
      <c r="O1794">
        <v>-1.4</v>
      </c>
      <c r="P1794">
        <v>-1.81</v>
      </c>
      <c r="Q1794">
        <v>-1.66</v>
      </c>
      <c r="R1794" t="s">
        <v>72</v>
      </c>
      <c r="S1794">
        <v>9.1999999999999993</v>
      </c>
      <c r="T1794" t="s">
        <v>65</v>
      </c>
      <c r="U1794" t="s">
        <v>1797</v>
      </c>
      <c r="V1794" t="s">
        <v>108</v>
      </c>
      <c r="W1794" t="s">
        <v>286</v>
      </c>
      <c r="X1794">
        <v>0.28000000000000003</v>
      </c>
      <c r="Y1794" t="s">
        <v>67</v>
      </c>
      <c r="Z1794">
        <v>-1</v>
      </c>
      <c r="AA1794" t="s">
        <v>65</v>
      </c>
      <c r="AB1794" t="s">
        <v>92</v>
      </c>
      <c r="AC1794">
        <v>-1.81</v>
      </c>
      <c r="AD1794">
        <v>2021</v>
      </c>
      <c r="AE1794">
        <v>221.6</v>
      </c>
      <c r="AF1794">
        <v>443</v>
      </c>
      <c r="AG1794" t="s">
        <v>93</v>
      </c>
      <c r="AH1794" t="s">
        <v>66</v>
      </c>
      <c r="AI1794">
        <v>1536</v>
      </c>
      <c r="AJ1794">
        <v>1.71</v>
      </c>
      <c r="AK1794" t="s">
        <v>109</v>
      </c>
      <c r="AL1794">
        <v>458256</v>
      </c>
      <c r="AM1794" t="s">
        <v>1440</v>
      </c>
      <c r="AN1794" t="s">
        <v>67</v>
      </c>
      <c r="AO1794" t="s">
        <v>123</v>
      </c>
      <c r="AP1794" t="s">
        <v>124</v>
      </c>
      <c r="AQ1794" t="s">
        <v>68</v>
      </c>
      <c r="AR1794" t="s">
        <v>93</v>
      </c>
      <c r="AS1794" t="s">
        <v>67</v>
      </c>
      <c r="AT1794" t="s">
        <v>146</v>
      </c>
      <c r="AU1794" t="s">
        <v>125</v>
      </c>
      <c r="AV1794" t="s">
        <v>67</v>
      </c>
      <c r="AW1794" t="s">
        <v>126</v>
      </c>
      <c r="AX1794" t="s">
        <v>563</v>
      </c>
      <c r="AY1794" t="s">
        <v>110</v>
      </c>
      <c r="AZ1794">
        <v>22</v>
      </c>
      <c r="BA1794" t="s">
        <v>67</v>
      </c>
      <c r="BB1794">
        <v>0</v>
      </c>
      <c r="BC1794">
        <v>0.15</v>
      </c>
      <c r="BD1794">
        <v>3.2</v>
      </c>
      <c r="BE1794">
        <v>3.2</v>
      </c>
      <c r="BF1794" t="s">
        <v>70</v>
      </c>
      <c r="BG1794" t="s">
        <v>128</v>
      </c>
      <c r="BH1794" t="s">
        <v>1352</v>
      </c>
      <c r="BI1794" t="s">
        <v>67</v>
      </c>
      <c r="BJ1794" t="s">
        <v>147</v>
      </c>
      <c r="BK1794" t="s">
        <v>67</v>
      </c>
      <c r="BL1794" t="s">
        <v>130</v>
      </c>
      <c r="BM1794" t="s">
        <v>67</v>
      </c>
      <c r="BN1794">
        <v>62.61</v>
      </c>
      <c r="BO1794">
        <v>0.56000000000000005</v>
      </c>
      <c r="BP1794">
        <v>2.8</v>
      </c>
      <c r="BQ1794" t="s">
        <v>131</v>
      </c>
      <c r="BR1794" t="s">
        <v>139</v>
      </c>
      <c r="BS1794" t="s">
        <v>133</v>
      </c>
      <c r="BT1794" t="s">
        <v>98</v>
      </c>
      <c r="BU1794">
        <v>-1.25</v>
      </c>
      <c r="BV1794">
        <v>-1</v>
      </c>
    </row>
    <row r="1795" spans="1:74" x14ac:dyDescent="0.25">
      <c r="A1795" t="s">
        <v>80</v>
      </c>
      <c r="B1795" t="s">
        <v>80</v>
      </c>
      <c r="C1795" t="s">
        <v>80</v>
      </c>
      <c r="D1795">
        <v>1.5</v>
      </c>
      <c r="E1795">
        <v>0.34</v>
      </c>
      <c r="F1795" t="s">
        <v>67</v>
      </c>
      <c r="G1795" t="s">
        <v>111</v>
      </c>
      <c r="H1795">
        <v>199</v>
      </c>
      <c r="I1795">
        <v>1.1299999999999999</v>
      </c>
      <c r="J1795" t="s">
        <v>106</v>
      </c>
      <c r="K1795" t="s">
        <v>67</v>
      </c>
      <c r="L1795">
        <v>0</v>
      </c>
      <c r="M1795" t="s">
        <v>116</v>
      </c>
      <c r="N1795" t="s">
        <v>107</v>
      </c>
      <c r="O1795">
        <v>-1.4</v>
      </c>
      <c r="P1795">
        <v>-1.59</v>
      </c>
      <c r="Q1795">
        <v>-1.1599999999999999</v>
      </c>
      <c r="R1795" t="s">
        <v>72</v>
      </c>
      <c r="S1795">
        <v>8</v>
      </c>
      <c r="T1795" t="s">
        <v>65</v>
      </c>
      <c r="U1795" t="s">
        <v>1797</v>
      </c>
      <c r="V1795" t="s">
        <v>108</v>
      </c>
      <c r="W1795" t="s">
        <v>80</v>
      </c>
      <c r="X1795">
        <v>0.38</v>
      </c>
      <c r="Y1795" t="s">
        <v>67</v>
      </c>
      <c r="Z1795">
        <v>-1.05</v>
      </c>
      <c r="AA1795" t="s">
        <v>65</v>
      </c>
      <c r="AB1795" t="s">
        <v>92</v>
      </c>
      <c r="AC1795">
        <v>-1.59</v>
      </c>
      <c r="AD1795">
        <v>2021</v>
      </c>
      <c r="AE1795">
        <v>96.6</v>
      </c>
      <c r="AF1795">
        <v>193</v>
      </c>
      <c r="AG1795" t="s">
        <v>93</v>
      </c>
      <c r="AH1795" t="s">
        <v>66</v>
      </c>
      <c r="AI1795">
        <v>1536</v>
      </c>
      <c r="AJ1795">
        <v>0.47</v>
      </c>
      <c r="AK1795" t="s">
        <v>109</v>
      </c>
      <c r="AL1795">
        <v>458257</v>
      </c>
      <c r="AM1795" t="s">
        <v>1440</v>
      </c>
      <c r="AN1795" t="s">
        <v>67</v>
      </c>
      <c r="AO1795" t="s">
        <v>123</v>
      </c>
      <c r="AP1795" t="s">
        <v>124</v>
      </c>
      <c r="AQ1795" t="s">
        <v>68</v>
      </c>
      <c r="AR1795" t="s">
        <v>93</v>
      </c>
      <c r="AS1795" t="s">
        <v>67</v>
      </c>
      <c r="AT1795" t="s">
        <v>146</v>
      </c>
      <c r="AU1795" t="s">
        <v>125</v>
      </c>
      <c r="AV1795" t="s">
        <v>67</v>
      </c>
      <c r="AW1795" t="s">
        <v>126</v>
      </c>
      <c r="AX1795" t="s">
        <v>313</v>
      </c>
      <c r="AY1795" t="s">
        <v>110</v>
      </c>
      <c r="AZ1795">
        <v>1158</v>
      </c>
      <c r="BA1795" t="s">
        <v>67</v>
      </c>
      <c r="BB1795">
        <v>0</v>
      </c>
      <c r="BC1795">
        <v>0.43</v>
      </c>
      <c r="BD1795">
        <v>3.2</v>
      </c>
      <c r="BE1795">
        <v>3.2</v>
      </c>
      <c r="BF1795" t="s">
        <v>70</v>
      </c>
      <c r="BG1795" t="s">
        <v>128</v>
      </c>
      <c r="BH1795" t="s">
        <v>1352</v>
      </c>
      <c r="BI1795" t="s">
        <v>67</v>
      </c>
      <c r="BJ1795" t="s">
        <v>147</v>
      </c>
      <c r="BK1795" t="s">
        <v>67</v>
      </c>
      <c r="BL1795" t="s">
        <v>130</v>
      </c>
      <c r="BM1795" t="s">
        <v>67</v>
      </c>
      <c r="BN1795">
        <v>37.119999999999997</v>
      </c>
      <c r="BO1795">
        <v>0.34</v>
      </c>
      <c r="BP1795">
        <v>1.6</v>
      </c>
      <c r="BQ1795" t="s">
        <v>148</v>
      </c>
      <c r="BR1795" t="s">
        <v>139</v>
      </c>
      <c r="BS1795" t="s">
        <v>133</v>
      </c>
      <c r="BT1795" t="s">
        <v>98</v>
      </c>
      <c r="BU1795">
        <v>-1.25</v>
      </c>
      <c r="BV1795">
        <v>-1</v>
      </c>
    </row>
    <row r="1796" spans="1:74" x14ac:dyDescent="0.25">
      <c r="A1796" t="s">
        <v>80</v>
      </c>
      <c r="B1796" t="s">
        <v>80</v>
      </c>
      <c r="C1796" t="s">
        <v>80</v>
      </c>
      <c r="D1796">
        <v>0.3</v>
      </c>
      <c r="E1796">
        <v>0.16</v>
      </c>
      <c r="F1796" t="s">
        <v>67</v>
      </c>
      <c r="G1796" t="s">
        <v>111</v>
      </c>
      <c r="H1796">
        <v>199</v>
      </c>
      <c r="I1796">
        <v>1.1299999999999999</v>
      </c>
      <c r="J1796" t="s">
        <v>106</v>
      </c>
      <c r="K1796" t="s">
        <v>67</v>
      </c>
      <c r="L1796">
        <v>0</v>
      </c>
      <c r="M1796" t="s">
        <v>116</v>
      </c>
      <c r="N1796" t="s">
        <v>107</v>
      </c>
      <c r="O1796">
        <v>-1.4</v>
      </c>
      <c r="P1796">
        <v>-1.41</v>
      </c>
      <c r="Q1796">
        <v>-1.25</v>
      </c>
      <c r="R1796" t="s">
        <v>72</v>
      </c>
      <c r="S1796">
        <v>7.8</v>
      </c>
      <c r="T1796" t="s">
        <v>65</v>
      </c>
      <c r="U1796" t="s">
        <v>1797</v>
      </c>
      <c r="V1796" t="s">
        <v>108</v>
      </c>
      <c r="W1796" t="s">
        <v>80</v>
      </c>
      <c r="X1796">
        <v>0.18</v>
      </c>
      <c r="Y1796" t="s">
        <v>67</v>
      </c>
      <c r="Z1796">
        <v>-1.01</v>
      </c>
      <c r="AA1796" t="s">
        <v>65</v>
      </c>
      <c r="AB1796" t="s">
        <v>92</v>
      </c>
      <c r="AC1796">
        <v>-1.41</v>
      </c>
      <c r="AD1796">
        <v>2021</v>
      </c>
      <c r="AE1796">
        <v>20.3</v>
      </c>
      <c r="AF1796">
        <v>41</v>
      </c>
      <c r="AG1796" t="s">
        <v>93</v>
      </c>
      <c r="AH1796" t="s">
        <v>66</v>
      </c>
      <c r="AI1796">
        <v>1536</v>
      </c>
      <c r="AJ1796">
        <v>0.45</v>
      </c>
      <c r="AK1796" t="s">
        <v>109</v>
      </c>
      <c r="AL1796">
        <v>458258</v>
      </c>
      <c r="AM1796" t="s">
        <v>1440</v>
      </c>
      <c r="AN1796" t="s">
        <v>67</v>
      </c>
      <c r="AO1796" t="s">
        <v>123</v>
      </c>
      <c r="AP1796" t="s">
        <v>124</v>
      </c>
      <c r="AQ1796" t="s">
        <v>68</v>
      </c>
      <c r="AR1796" t="s">
        <v>93</v>
      </c>
      <c r="AS1796" t="s">
        <v>67</v>
      </c>
      <c r="AT1796" t="s">
        <v>146</v>
      </c>
      <c r="AU1796" t="s">
        <v>125</v>
      </c>
      <c r="AV1796" t="s">
        <v>67</v>
      </c>
      <c r="AW1796" t="s">
        <v>126</v>
      </c>
      <c r="AX1796" t="s">
        <v>563</v>
      </c>
      <c r="AY1796" t="s">
        <v>110</v>
      </c>
      <c r="AZ1796">
        <v>18</v>
      </c>
      <c r="BA1796" t="s">
        <v>67</v>
      </c>
      <c r="BB1796">
        <v>0</v>
      </c>
      <c r="BC1796">
        <v>0.16</v>
      </c>
      <c r="BD1796">
        <v>3.2</v>
      </c>
      <c r="BE1796">
        <v>3.2</v>
      </c>
      <c r="BF1796" t="s">
        <v>70</v>
      </c>
      <c r="BG1796" t="s">
        <v>128</v>
      </c>
      <c r="BH1796" t="s">
        <v>1352</v>
      </c>
      <c r="BI1796" t="s">
        <v>67</v>
      </c>
      <c r="BJ1796" t="s">
        <v>147</v>
      </c>
      <c r="BK1796" t="s">
        <v>67</v>
      </c>
      <c r="BL1796" t="s">
        <v>130</v>
      </c>
      <c r="BM1796" t="s">
        <v>67</v>
      </c>
      <c r="BN1796">
        <v>3.67</v>
      </c>
      <c r="BO1796">
        <v>0.16</v>
      </c>
      <c r="BP1796">
        <v>1.4</v>
      </c>
      <c r="BQ1796" t="s">
        <v>148</v>
      </c>
      <c r="BR1796" t="s">
        <v>139</v>
      </c>
      <c r="BS1796" t="s">
        <v>133</v>
      </c>
      <c r="BT1796" t="s">
        <v>98</v>
      </c>
      <c r="BU1796">
        <v>-1.25</v>
      </c>
      <c r="BV1796">
        <v>-1</v>
      </c>
    </row>
    <row r="1797" spans="1:74" x14ac:dyDescent="0.25">
      <c r="A1797" t="s">
        <v>170</v>
      </c>
      <c r="B1797" t="s">
        <v>171</v>
      </c>
      <c r="C1797" t="s">
        <v>165</v>
      </c>
      <c r="D1797">
        <v>2.2000000000000002</v>
      </c>
      <c r="E1797">
        <v>0.11</v>
      </c>
      <c r="F1797" t="s">
        <v>67</v>
      </c>
      <c r="G1797" t="s">
        <v>111</v>
      </c>
      <c r="H1797">
        <v>199</v>
      </c>
      <c r="I1797">
        <v>1.1299999999999999</v>
      </c>
      <c r="J1797" t="s">
        <v>106</v>
      </c>
      <c r="K1797" t="s">
        <v>67</v>
      </c>
      <c r="L1797">
        <v>0</v>
      </c>
      <c r="M1797" t="s">
        <v>116</v>
      </c>
      <c r="N1797" t="s">
        <v>107</v>
      </c>
      <c r="O1797">
        <v>-1.4</v>
      </c>
      <c r="P1797">
        <v>-1.53</v>
      </c>
      <c r="Q1797">
        <v>-1.4</v>
      </c>
      <c r="R1797" t="s">
        <v>142</v>
      </c>
      <c r="S1797">
        <v>4.7</v>
      </c>
      <c r="T1797" t="s">
        <v>65</v>
      </c>
      <c r="U1797" t="s">
        <v>1798</v>
      </c>
      <c r="V1797" t="s">
        <v>108</v>
      </c>
      <c r="W1797" t="s">
        <v>170</v>
      </c>
      <c r="X1797">
        <v>0.12</v>
      </c>
      <c r="Y1797" t="s">
        <v>67</v>
      </c>
      <c r="Z1797">
        <v>-1.05</v>
      </c>
      <c r="AA1797" t="s">
        <v>65</v>
      </c>
      <c r="AB1797" t="s">
        <v>92</v>
      </c>
      <c r="AC1797">
        <v>-1.53</v>
      </c>
      <c r="AD1797">
        <v>2021</v>
      </c>
      <c r="AE1797">
        <v>167.7</v>
      </c>
      <c r="AF1797">
        <v>335</v>
      </c>
      <c r="AG1797" t="s">
        <v>93</v>
      </c>
      <c r="AH1797" t="s">
        <v>66</v>
      </c>
      <c r="AI1797">
        <v>1536</v>
      </c>
      <c r="AJ1797">
        <v>0.52</v>
      </c>
      <c r="AK1797" t="s">
        <v>109</v>
      </c>
      <c r="AL1797">
        <v>458263</v>
      </c>
      <c r="AM1797" t="s">
        <v>1787</v>
      </c>
      <c r="AN1797" t="s">
        <v>67</v>
      </c>
      <c r="AO1797" t="s">
        <v>123</v>
      </c>
      <c r="AP1797" t="s">
        <v>124</v>
      </c>
      <c r="AQ1797" t="s">
        <v>68</v>
      </c>
      <c r="AR1797" t="s">
        <v>93</v>
      </c>
      <c r="AS1797" t="s">
        <v>67</v>
      </c>
      <c r="AT1797" t="s">
        <v>146</v>
      </c>
      <c r="AU1797" t="s">
        <v>125</v>
      </c>
      <c r="AV1797" t="s">
        <v>67</v>
      </c>
      <c r="AW1797" t="s">
        <v>126</v>
      </c>
      <c r="AX1797" t="s">
        <v>339</v>
      </c>
      <c r="AY1797" t="s">
        <v>110</v>
      </c>
      <c r="AZ1797">
        <v>265</v>
      </c>
      <c r="BA1797" t="s">
        <v>67</v>
      </c>
      <c r="BB1797">
        <v>0</v>
      </c>
      <c r="BC1797">
        <v>0.13</v>
      </c>
      <c r="BD1797">
        <v>1.7</v>
      </c>
      <c r="BE1797">
        <v>1.7</v>
      </c>
      <c r="BF1797" t="s">
        <v>70</v>
      </c>
      <c r="BG1797" t="s">
        <v>99</v>
      </c>
      <c r="BH1797" t="s">
        <v>1352</v>
      </c>
      <c r="BI1797" t="s">
        <v>67</v>
      </c>
      <c r="BJ1797" t="s">
        <v>147</v>
      </c>
      <c r="BK1797" t="s">
        <v>67</v>
      </c>
      <c r="BL1797" t="s">
        <v>97</v>
      </c>
      <c r="BM1797" t="s">
        <v>67</v>
      </c>
      <c r="BN1797">
        <v>20.85</v>
      </c>
      <c r="BO1797">
        <v>0.28000000000000003</v>
      </c>
      <c r="BP1797">
        <v>1.3</v>
      </c>
      <c r="BQ1797" t="s">
        <v>148</v>
      </c>
      <c r="BR1797" t="s">
        <v>247</v>
      </c>
      <c r="BS1797" t="s">
        <v>133</v>
      </c>
      <c r="BT1797" t="s">
        <v>98</v>
      </c>
      <c r="BU1797">
        <v>-1.25</v>
      </c>
      <c r="BV1797">
        <v>-1</v>
      </c>
    </row>
    <row r="1798" spans="1:74" x14ac:dyDescent="0.25">
      <c r="A1798" t="s">
        <v>170</v>
      </c>
      <c r="B1798" t="s">
        <v>171</v>
      </c>
      <c r="C1798" t="s">
        <v>165</v>
      </c>
      <c r="D1798">
        <v>2.2999999999999998</v>
      </c>
      <c r="E1798">
        <v>0.11</v>
      </c>
      <c r="F1798" t="s">
        <v>67</v>
      </c>
      <c r="G1798" t="s">
        <v>111</v>
      </c>
      <c r="H1798">
        <v>199</v>
      </c>
      <c r="I1798">
        <v>1.1299999999999999</v>
      </c>
      <c r="J1798" t="s">
        <v>106</v>
      </c>
      <c r="K1798" t="s">
        <v>67</v>
      </c>
      <c r="L1798">
        <v>0</v>
      </c>
      <c r="M1798" t="s">
        <v>116</v>
      </c>
      <c r="N1798" t="s">
        <v>107</v>
      </c>
      <c r="O1798">
        <v>-1.4</v>
      </c>
      <c r="P1798">
        <v>-1.54</v>
      </c>
      <c r="Q1798">
        <v>-1.39</v>
      </c>
      <c r="R1798" t="s">
        <v>142</v>
      </c>
      <c r="S1798">
        <v>4.5999999999999996</v>
      </c>
      <c r="T1798" t="s">
        <v>65</v>
      </c>
      <c r="U1798" t="s">
        <v>1798</v>
      </c>
      <c r="V1798" t="s">
        <v>108</v>
      </c>
      <c r="W1798" t="s">
        <v>170</v>
      </c>
      <c r="X1798">
        <v>0.12</v>
      </c>
      <c r="Y1798" t="s">
        <v>67</v>
      </c>
      <c r="Z1798">
        <v>-1.03</v>
      </c>
      <c r="AA1798" t="s">
        <v>65</v>
      </c>
      <c r="AB1798" t="s">
        <v>92</v>
      </c>
      <c r="AC1798">
        <v>-1.54</v>
      </c>
      <c r="AD1798">
        <v>2021</v>
      </c>
      <c r="AE1798">
        <v>189.5</v>
      </c>
      <c r="AF1798">
        <v>379</v>
      </c>
      <c r="AG1798" t="s">
        <v>93</v>
      </c>
      <c r="AH1798" t="s">
        <v>66</v>
      </c>
      <c r="AI1798">
        <v>1536</v>
      </c>
      <c r="AJ1798">
        <v>0.5</v>
      </c>
      <c r="AK1798" t="s">
        <v>109</v>
      </c>
      <c r="AL1798">
        <v>458264</v>
      </c>
      <c r="AM1798" t="s">
        <v>1787</v>
      </c>
      <c r="AN1798" t="s">
        <v>67</v>
      </c>
      <c r="AO1798" t="s">
        <v>123</v>
      </c>
      <c r="AP1798" t="s">
        <v>124</v>
      </c>
      <c r="AQ1798" t="s">
        <v>68</v>
      </c>
      <c r="AR1798" t="s">
        <v>93</v>
      </c>
      <c r="AS1798" t="s">
        <v>67</v>
      </c>
      <c r="AT1798" t="s">
        <v>146</v>
      </c>
      <c r="AU1798" t="s">
        <v>125</v>
      </c>
      <c r="AV1798" t="s">
        <v>67</v>
      </c>
      <c r="AW1798" t="s">
        <v>126</v>
      </c>
      <c r="AX1798" t="s">
        <v>339</v>
      </c>
      <c r="AY1798" t="s">
        <v>110</v>
      </c>
      <c r="AZ1798">
        <v>266</v>
      </c>
      <c r="BA1798" t="s">
        <v>67</v>
      </c>
      <c r="BB1798">
        <v>0</v>
      </c>
      <c r="BC1798">
        <v>0.15</v>
      </c>
      <c r="BD1798">
        <v>1.7</v>
      </c>
      <c r="BE1798">
        <v>1.7</v>
      </c>
      <c r="BF1798" t="s">
        <v>70</v>
      </c>
      <c r="BG1798" t="s">
        <v>99</v>
      </c>
      <c r="BH1798" t="s">
        <v>1352</v>
      </c>
      <c r="BI1798" t="s">
        <v>67</v>
      </c>
      <c r="BJ1798" t="s">
        <v>147</v>
      </c>
      <c r="BK1798" t="s">
        <v>67</v>
      </c>
      <c r="BL1798" t="s">
        <v>97</v>
      </c>
      <c r="BM1798" t="s">
        <v>67</v>
      </c>
      <c r="BN1798">
        <v>23.56</v>
      </c>
      <c r="BO1798">
        <v>0.28999999999999998</v>
      </c>
      <c r="BP1798">
        <v>1.2</v>
      </c>
      <c r="BQ1798" t="s">
        <v>148</v>
      </c>
      <c r="BR1798" t="s">
        <v>247</v>
      </c>
      <c r="BS1798" t="s">
        <v>133</v>
      </c>
      <c r="BT1798" t="s">
        <v>98</v>
      </c>
      <c r="BU1798">
        <v>-1.25</v>
      </c>
      <c r="BV1798">
        <v>-1</v>
      </c>
    </row>
    <row r="1799" spans="1:74" x14ac:dyDescent="0.25">
      <c r="A1799" t="s">
        <v>170</v>
      </c>
      <c r="B1799" t="s">
        <v>171</v>
      </c>
      <c r="C1799" t="s">
        <v>165</v>
      </c>
      <c r="D1799">
        <v>3</v>
      </c>
      <c r="E1799">
        <v>0.13</v>
      </c>
      <c r="F1799" t="s">
        <v>67</v>
      </c>
      <c r="G1799" t="s">
        <v>111</v>
      </c>
      <c r="H1799">
        <v>199</v>
      </c>
      <c r="I1799">
        <v>1.1299999999999999</v>
      </c>
      <c r="J1799" t="s">
        <v>106</v>
      </c>
      <c r="K1799" t="s">
        <v>67</v>
      </c>
      <c r="L1799">
        <v>0</v>
      </c>
      <c r="M1799" t="s">
        <v>116</v>
      </c>
      <c r="N1799" t="s">
        <v>107</v>
      </c>
      <c r="O1799">
        <v>-1.4</v>
      </c>
      <c r="P1799">
        <v>-1.6</v>
      </c>
      <c r="Q1799">
        <v>-1.43</v>
      </c>
      <c r="R1799" t="s">
        <v>142</v>
      </c>
      <c r="S1799">
        <v>4.9000000000000004</v>
      </c>
      <c r="T1799" t="s">
        <v>65</v>
      </c>
      <c r="U1799" t="s">
        <v>1798</v>
      </c>
      <c r="V1799" t="s">
        <v>108</v>
      </c>
      <c r="W1799" t="s">
        <v>170</v>
      </c>
      <c r="X1799">
        <v>0.15</v>
      </c>
      <c r="Y1799" t="s">
        <v>67</v>
      </c>
      <c r="Z1799">
        <v>-1.03</v>
      </c>
      <c r="AA1799" t="s">
        <v>65</v>
      </c>
      <c r="AB1799" t="s">
        <v>92</v>
      </c>
      <c r="AC1799">
        <v>-1.6</v>
      </c>
      <c r="AD1799">
        <v>2021</v>
      </c>
      <c r="AE1799">
        <v>202.8</v>
      </c>
      <c r="AF1799">
        <v>406</v>
      </c>
      <c r="AG1799" t="s">
        <v>93</v>
      </c>
      <c r="AH1799" t="s">
        <v>66</v>
      </c>
      <c r="AI1799">
        <v>1536</v>
      </c>
      <c r="AJ1799">
        <v>0.61</v>
      </c>
      <c r="AK1799" t="s">
        <v>109</v>
      </c>
      <c r="AL1799">
        <v>458265</v>
      </c>
      <c r="AM1799" t="s">
        <v>1787</v>
      </c>
      <c r="AN1799" t="s">
        <v>67</v>
      </c>
      <c r="AO1799" t="s">
        <v>123</v>
      </c>
      <c r="AP1799" t="s">
        <v>124</v>
      </c>
      <c r="AQ1799" t="s">
        <v>68</v>
      </c>
      <c r="AR1799" t="s">
        <v>93</v>
      </c>
      <c r="AS1799" t="s">
        <v>67</v>
      </c>
      <c r="AT1799" t="s">
        <v>146</v>
      </c>
      <c r="AU1799" t="s">
        <v>125</v>
      </c>
      <c r="AV1799" t="s">
        <v>67</v>
      </c>
      <c r="AW1799" t="s">
        <v>126</v>
      </c>
      <c r="AX1799" t="s">
        <v>339</v>
      </c>
      <c r="AY1799" t="s">
        <v>110</v>
      </c>
      <c r="AZ1799">
        <v>267</v>
      </c>
      <c r="BA1799" t="s">
        <v>67</v>
      </c>
      <c r="BB1799">
        <v>0</v>
      </c>
      <c r="BC1799">
        <v>0.17</v>
      </c>
      <c r="BD1799">
        <v>1.7</v>
      </c>
      <c r="BE1799">
        <v>1.7</v>
      </c>
      <c r="BF1799" t="s">
        <v>70</v>
      </c>
      <c r="BG1799" t="s">
        <v>99</v>
      </c>
      <c r="BH1799" t="s">
        <v>1352</v>
      </c>
      <c r="BI1799" t="s">
        <v>67</v>
      </c>
      <c r="BJ1799" t="s">
        <v>147</v>
      </c>
      <c r="BK1799" t="s">
        <v>67</v>
      </c>
      <c r="BL1799" t="s">
        <v>97</v>
      </c>
      <c r="BM1799" t="s">
        <v>67</v>
      </c>
      <c r="BN1799">
        <v>29.79</v>
      </c>
      <c r="BO1799">
        <v>0.35</v>
      </c>
      <c r="BP1799">
        <v>1.5</v>
      </c>
      <c r="BQ1799" t="s">
        <v>148</v>
      </c>
      <c r="BR1799" t="s">
        <v>247</v>
      </c>
      <c r="BS1799" t="s">
        <v>133</v>
      </c>
      <c r="BT1799" t="s">
        <v>98</v>
      </c>
      <c r="BU1799">
        <v>-1.25</v>
      </c>
      <c r="BV1799">
        <v>-1</v>
      </c>
    </row>
    <row r="1800" spans="1:74" x14ac:dyDescent="0.25">
      <c r="A1800" t="s">
        <v>140</v>
      </c>
      <c r="B1800" t="s">
        <v>103</v>
      </c>
      <c r="C1800" t="s">
        <v>141</v>
      </c>
      <c r="D1800">
        <v>4.3</v>
      </c>
      <c r="E1800">
        <v>0.28999999999999998</v>
      </c>
      <c r="F1800" t="s">
        <v>67</v>
      </c>
      <c r="G1800" t="s">
        <v>88</v>
      </c>
      <c r="H1800">
        <v>199</v>
      </c>
      <c r="I1800">
        <v>1.1299999999999999</v>
      </c>
      <c r="J1800" t="s">
        <v>106</v>
      </c>
      <c r="K1800" t="s">
        <v>67</v>
      </c>
      <c r="L1800">
        <v>0</v>
      </c>
      <c r="M1800" t="s">
        <v>116</v>
      </c>
      <c r="N1800" t="s">
        <v>107</v>
      </c>
      <c r="O1800">
        <v>-1.4</v>
      </c>
      <c r="P1800">
        <v>-1.7</v>
      </c>
      <c r="Q1800">
        <v>-1.43</v>
      </c>
      <c r="R1800" t="s">
        <v>142</v>
      </c>
      <c r="S1800">
        <v>6.6</v>
      </c>
      <c r="T1800" t="s">
        <v>65</v>
      </c>
      <c r="U1800" t="s">
        <v>1799</v>
      </c>
      <c r="V1800" t="s">
        <v>108</v>
      </c>
      <c r="W1800" t="s">
        <v>140</v>
      </c>
      <c r="X1800">
        <v>0.33</v>
      </c>
      <c r="Y1800" t="s">
        <v>67</v>
      </c>
      <c r="Z1800">
        <v>-1.03</v>
      </c>
      <c r="AA1800" t="s">
        <v>65</v>
      </c>
      <c r="AB1800" t="s">
        <v>92</v>
      </c>
      <c r="AC1800">
        <v>-1.7</v>
      </c>
      <c r="AD1800">
        <v>2021</v>
      </c>
      <c r="AE1800">
        <v>240.8</v>
      </c>
      <c r="AF1800">
        <v>482</v>
      </c>
      <c r="AG1800" t="s">
        <v>93</v>
      </c>
      <c r="AH1800" t="s">
        <v>66</v>
      </c>
      <c r="AI1800">
        <v>1536</v>
      </c>
      <c r="AJ1800">
        <v>0.9</v>
      </c>
      <c r="AK1800" t="s">
        <v>109</v>
      </c>
      <c r="AL1800">
        <v>458259</v>
      </c>
      <c r="AM1800" t="s">
        <v>1442</v>
      </c>
      <c r="AN1800" t="s">
        <v>67</v>
      </c>
      <c r="AO1800" t="s">
        <v>123</v>
      </c>
      <c r="AP1800" t="s">
        <v>124</v>
      </c>
      <c r="AQ1800" t="s">
        <v>68</v>
      </c>
      <c r="AR1800" t="s">
        <v>93</v>
      </c>
      <c r="AS1800" t="s">
        <v>67</v>
      </c>
      <c r="AT1800" t="s">
        <v>146</v>
      </c>
      <c r="AU1800" t="s">
        <v>125</v>
      </c>
      <c r="AV1800" t="s">
        <v>67</v>
      </c>
      <c r="AW1800" t="s">
        <v>126</v>
      </c>
      <c r="AX1800" t="s">
        <v>363</v>
      </c>
      <c r="AY1800" t="s">
        <v>110</v>
      </c>
      <c r="AZ1800">
        <v>1097</v>
      </c>
      <c r="BA1800" t="s">
        <v>67</v>
      </c>
      <c r="BB1800">
        <v>0</v>
      </c>
      <c r="BC1800">
        <v>0.27</v>
      </c>
      <c r="BD1800">
        <v>2.4</v>
      </c>
      <c r="BE1800">
        <v>2.4</v>
      </c>
      <c r="BF1800" t="s">
        <v>128</v>
      </c>
      <c r="BG1800" t="s">
        <v>128</v>
      </c>
      <c r="BH1800" t="s">
        <v>1352</v>
      </c>
      <c r="BI1800" t="s">
        <v>67</v>
      </c>
      <c r="BJ1800" t="s">
        <v>147</v>
      </c>
      <c r="BK1800" t="s">
        <v>67</v>
      </c>
      <c r="BL1800" t="s">
        <v>130</v>
      </c>
      <c r="BM1800" t="s">
        <v>67</v>
      </c>
      <c r="BN1800">
        <v>78.930000000000007</v>
      </c>
      <c r="BO1800">
        <v>0.45</v>
      </c>
      <c r="BP1800">
        <v>1.8</v>
      </c>
      <c r="BQ1800" t="s">
        <v>148</v>
      </c>
      <c r="BR1800" t="s">
        <v>1423</v>
      </c>
      <c r="BS1800" t="s">
        <v>133</v>
      </c>
      <c r="BT1800" t="s">
        <v>98</v>
      </c>
      <c r="BU1800">
        <v>-1.25</v>
      </c>
      <c r="BV1800">
        <v>-1</v>
      </c>
    </row>
    <row r="1801" spans="1:74" x14ac:dyDescent="0.25">
      <c r="A1801" t="s">
        <v>140</v>
      </c>
      <c r="B1801" t="s">
        <v>103</v>
      </c>
      <c r="C1801" t="s">
        <v>141</v>
      </c>
      <c r="D1801">
        <v>2.2000000000000002</v>
      </c>
      <c r="E1801">
        <v>0.24</v>
      </c>
      <c r="F1801" t="s">
        <v>67</v>
      </c>
      <c r="G1801" t="s">
        <v>88</v>
      </c>
      <c r="H1801">
        <v>199</v>
      </c>
      <c r="I1801">
        <v>1.1299999999999999</v>
      </c>
      <c r="J1801" t="s">
        <v>106</v>
      </c>
      <c r="K1801" t="s">
        <v>67</v>
      </c>
      <c r="L1801">
        <v>0</v>
      </c>
      <c r="M1801" t="s">
        <v>116</v>
      </c>
      <c r="N1801" t="s">
        <v>107</v>
      </c>
      <c r="O1801">
        <v>-1.4</v>
      </c>
      <c r="P1801">
        <v>-1.73</v>
      </c>
      <c r="Q1801">
        <v>-1.46</v>
      </c>
      <c r="R1801" t="s">
        <v>142</v>
      </c>
      <c r="S1801">
        <v>6.5</v>
      </c>
      <c r="T1801" t="s">
        <v>65</v>
      </c>
      <c r="U1801" t="s">
        <v>1799</v>
      </c>
      <c r="V1801" t="s">
        <v>108</v>
      </c>
      <c r="W1801" t="s">
        <v>140</v>
      </c>
      <c r="X1801">
        <v>0.27</v>
      </c>
      <c r="Y1801" t="s">
        <v>67</v>
      </c>
      <c r="Z1801">
        <v>-1.02</v>
      </c>
      <c r="AA1801" t="s">
        <v>65</v>
      </c>
      <c r="AB1801" t="s">
        <v>92</v>
      </c>
      <c r="AC1801">
        <v>-1.73</v>
      </c>
      <c r="AD1801">
        <v>2021</v>
      </c>
      <c r="AE1801">
        <v>131.1</v>
      </c>
      <c r="AF1801">
        <v>262</v>
      </c>
      <c r="AG1801" t="s">
        <v>93</v>
      </c>
      <c r="AH1801" t="s">
        <v>66</v>
      </c>
      <c r="AI1801">
        <v>1536</v>
      </c>
      <c r="AJ1801">
        <v>0.88</v>
      </c>
      <c r="AK1801" t="s">
        <v>109</v>
      </c>
      <c r="AL1801">
        <v>458260</v>
      </c>
      <c r="AM1801" t="s">
        <v>1442</v>
      </c>
      <c r="AN1801" t="s">
        <v>67</v>
      </c>
      <c r="AO1801" t="s">
        <v>123</v>
      </c>
      <c r="AP1801" t="s">
        <v>124</v>
      </c>
      <c r="AQ1801" t="s">
        <v>68</v>
      </c>
      <c r="AR1801" t="s">
        <v>93</v>
      </c>
      <c r="AS1801" t="s">
        <v>67</v>
      </c>
      <c r="AT1801" t="s">
        <v>146</v>
      </c>
      <c r="AU1801" t="s">
        <v>125</v>
      </c>
      <c r="AV1801" t="s">
        <v>67</v>
      </c>
      <c r="AW1801" t="s">
        <v>126</v>
      </c>
      <c r="AX1801" t="s">
        <v>127</v>
      </c>
      <c r="AY1801" t="s">
        <v>110</v>
      </c>
      <c r="AZ1801">
        <v>1098</v>
      </c>
      <c r="BA1801" t="s">
        <v>67</v>
      </c>
      <c r="BB1801">
        <v>0</v>
      </c>
      <c r="BC1801">
        <v>0.27</v>
      </c>
      <c r="BD1801">
        <v>2.4</v>
      </c>
      <c r="BE1801">
        <v>2.4</v>
      </c>
      <c r="BF1801" t="s">
        <v>128</v>
      </c>
      <c r="BG1801" t="s">
        <v>128</v>
      </c>
      <c r="BH1801" t="s">
        <v>1352</v>
      </c>
      <c r="BI1801" t="s">
        <v>67</v>
      </c>
      <c r="BJ1801" t="s">
        <v>147</v>
      </c>
      <c r="BK1801" t="s">
        <v>67</v>
      </c>
      <c r="BL1801" t="s">
        <v>130</v>
      </c>
      <c r="BM1801" t="s">
        <v>67</v>
      </c>
      <c r="BN1801">
        <v>35.57</v>
      </c>
      <c r="BO1801">
        <v>0.48</v>
      </c>
      <c r="BP1801">
        <v>1.7</v>
      </c>
      <c r="BQ1801" t="s">
        <v>148</v>
      </c>
      <c r="BR1801" t="s">
        <v>1423</v>
      </c>
      <c r="BS1801" t="s">
        <v>133</v>
      </c>
      <c r="BT1801" t="s">
        <v>98</v>
      </c>
      <c r="BU1801">
        <v>-1.25</v>
      </c>
      <c r="BV1801">
        <v>-1</v>
      </c>
    </row>
    <row r="1802" spans="1:74" x14ac:dyDescent="0.25">
      <c r="A1802" t="s">
        <v>286</v>
      </c>
      <c r="B1802" t="s">
        <v>171</v>
      </c>
      <c r="C1802" t="s">
        <v>104</v>
      </c>
      <c r="D1802">
        <v>2.1</v>
      </c>
      <c r="E1802">
        <v>0.27</v>
      </c>
      <c r="F1802" t="s">
        <v>67</v>
      </c>
      <c r="G1802" t="s">
        <v>73</v>
      </c>
      <c r="H1802">
        <v>199</v>
      </c>
      <c r="I1802">
        <v>1.1299999999999999</v>
      </c>
      <c r="J1802" t="s">
        <v>89</v>
      </c>
      <c r="K1802" t="s">
        <v>67</v>
      </c>
      <c r="L1802">
        <v>0</v>
      </c>
      <c r="M1802" t="s">
        <v>116</v>
      </c>
      <c r="N1802" t="s">
        <v>315</v>
      </c>
      <c r="O1802">
        <v>-1.2</v>
      </c>
      <c r="P1802">
        <v>-1.39</v>
      </c>
      <c r="Q1802">
        <v>-1.1000000000000001</v>
      </c>
      <c r="R1802" t="s">
        <v>72</v>
      </c>
      <c r="S1802">
        <v>8</v>
      </c>
      <c r="T1802" t="s">
        <v>65</v>
      </c>
      <c r="U1802" t="s">
        <v>1800</v>
      </c>
      <c r="V1802" t="s">
        <v>144</v>
      </c>
      <c r="W1802" t="s">
        <v>286</v>
      </c>
      <c r="X1802">
        <v>0.31</v>
      </c>
      <c r="Y1802" t="s">
        <v>67</v>
      </c>
      <c r="Z1802">
        <v>-1</v>
      </c>
      <c r="AA1802" t="s">
        <v>65</v>
      </c>
      <c r="AB1802" t="s">
        <v>316</v>
      </c>
      <c r="AC1802">
        <v>-1.39</v>
      </c>
      <c r="AD1802">
        <v>2021</v>
      </c>
      <c r="AE1802">
        <v>129.9</v>
      </c>
      <c r="AF1802">
        <v>260</v>
      </c>
      <c r="AG1802" t="s">
        <v>93</v>
      </c>
      <c r="AH1802" t="s">
        <v>66</v>
      </c>
      <c r="AI1802">
        <v>1536</v>
      </c>
      <c r="AJ1802">
        <v>0.41</v>
      </c>
      <c r="AK1802" t="s">
        <v>109</v>
      </c>
      <c r="AL1802">
        <v>458261</v>
      </c>
      <c r="AM1802" t="s">
        <v>849</v>
      </c>
      <c r="AN1802" t="s">
        <v>67</v>
      </c>
      <c r="AO1802" t="s">
        <v>123</v>
      </c>
      <c r="AP1802" t="s">
        <v>124</v>
      </c>
      <c r="AQ1802" t="s">
        <v>68</v>
      </c>
      <c r="AR1802" t="s">
        <v>93</v>
      </c>
      <c r="AS1802" t="s">
        <v>67</v>
      </c>
      <c r="AT1802" t="s">
        <v>146</v>
      </c>
      <c r="AU1802" t="s">
        <v>125</v>
      </c>
      <c r="AV1802" t="s">
        <v>67</v>
      </c>
      <c r="AW1802" t="s">
        <v>126</v>
      </c>
      <c r="AX1802" t="s">
        <v>385</v>
      </c>
      <c r="AY1802" t="s">
        <v>110</v>
      </c>
      <c r="AZ1802">
        <v>67</v>
      </c>
      <c r="BA1802" t="s">
        <v>67</v>
      </c>
      <c r="BB1802">
        <v>0</v>
      </c>
      <c r="BC1802">
        <v>0.28999999999999998</v>
      </c>
      <c r="BD1802">
        <v>3.2</v>
      </c>
      <c r="BE1802">
        <v>3.2</v>
      </c>
      <c r="BF1802" t="s">
        <v>303</v>
      </c>
      <c r="BG1802" t="s">
        <v>99</v>
      </c>
      <c r="BH1802" t="s">
        <v>1352</v>
      </c>
      <c r="BI1802" t="s">
        <v>67</v>
      </c>
      <c r="BJ1802" t="s">
        <v>147</v>
      </c>
      <c r="BK1802" t="s">
        <v>67</v>
      </c>
      <c r="BL1802" t="s">
        <v>179</v>
      </c>
      <c r="BM1802" t="s">
        <v>67</v>
      </c>
      <c r="BN1802">
        <v>39.64</v>
      </c>
      <c r="BO1802">
        <v>0.14000000000000001</v>
      </c>
      <c r="BP1802">
        <v>1.6</v>
      </c>
      <c r="BQ1802" t="s">
        <v>148</v>
      </c>
      <c r="BR1802" t="s">
        <v>1801</v>
      </c>
      <c r="BS1802" t="s">
        <v>133</v>
      </c>
      <c r="BT1802" t="s">
        <v>98</v>
      </c>
      <c r="BU1802">
        <v>-1.25</v>
      </c>
      <c r="BV1802">
        <v>-1</v>
      </c>
    </row>
    <row r="1803" spans="1:74" x14ac:dyDescent="0.25">
      <c r="A1803" t="s">
        <v>170</v>
      </c>
      <c r="B1803" t="s">
        <v>171</v>
      </c>
      <c r="C1803" t="s">
        <v>165</v>
      </c>
      <c r="D1803">
        <v>0.8</v>
      </c>
      <c r="E1803">
        <v>0.27</v>
      </c>
      <c r="F1803" t="s">
        <v>67</v>
      </c>
      <c r="G1803" t="s">
        <v>73</v>
      </c>
      <c r="H1803">
        <v>199</v>
      </c>
      <c r="I1803">
        <v>1.1299999999999999</v>
      </c>
      <c r="J1803" t="s">
        <v>89</v>
      </c>
      <c r="K1803" t="s">
        <v>67</v>
      </c>
      <c r="L1803">
        <v>0</v>
      </c>
      <c r="M1803" t="s">
        <v>116</v>
      </c>
      <c r="N1803" t="s">
        <v>315</v>
      </c>
      <c r="O1803">
        <v>-1.2</v>
      </c>
      <c r="P1803">
        <v>-1.39</v>
      </c>
      <c r="Q1803">
        <v>-1.1000000000000001</v>
      </c>
      <c r="R1803" t="s">
        <v>72</v>
      </c>
      <c r="S1803">
        <v>8</v>
      </c>
      <c r="T1803" t="s">
        <v>65</v>
      </c>
      <c r="U1803" t="s">
        <v>1800</v>
      </c>
      <c r="V1803" t="s">
        <v>144</v>
      </c>
      <c r="W1803" t="s">
        <v>170</v>
      </c>
      <c r="X1803">
        <v>0.31</v>
      </c>
      <c r="Y1803" t="s">
        <v>67</v>
      </c>
      <c r="Z1803">
        <v>-1</v>
      </c>
      <c r="AA1803" t="s">
        <v>65</v>
      </c>
      <c r="AB1803" t="s">
        <v>316</v>
      </c>
      <c r="AC1803">
        <v>-1.39</v>
      </c>
      <c r="AD1803">
        <v>2021</v>
      </c>
      <c r="AE1803">
        <v>52.6</v>
      </c>
      <c r="AF1803">
        <v>105</v>
      </c>
      <c r="AG1803" t="s">
        <v>93</v>
      </c>
      <c r="AH1803" t="s">
        <v>66</v>
      </c>
      <c r="AI1803">
        <v>1536</v>
      </c>
      <c r="AJ1803">
        <v>0.41</v>
      </c>
      <c r="AK1803" t="s">
        <v>109</v>
      </c>
      <c r="AL1803">
        <v>458262</v>
      </c>
      <c r="AM1803" t="s">
        <v>849</v>
      </c>
      <c r="AN1803" t="s">
        <v>67</v>
      </c>
      <c r="AO1803" t="s">
        <v>123</v>
      </c>
      <c r="AP1803" t="s">
        <v>124</v>
      </c>
      <c r="AQ1803" t="s">
        <v>68</v>
      </c>
      <c r="AR1803" t="s">
        <v>93</v>
      </c>
      <c r="AS1803" t="s">
        <v>67</v>
      </c>
      <c r="AT1803" t="s">
        <v>146</v>
      </c>
      <c r="AU1803" t="s">
        <v>125</v>
      </c>
      <c r="AV1803" t="s">
        <v>67</v>
      </c>
      <c r="AW1803" t="s">
        <v>126</v>
      </c>
      <c r="AX1803" t="s">
        <v>385</v>
      </c>
      <c r="AY1803" t="s">
        <v>110</v>
      </c>
      <c r="AZ1803">
        <v>67</v>
      </c>
      <c r="BA1803" t="s">
        <v>67</v>
      </c>
      <c r="BB1803">
        <v>0</v>
      </c>
      <c r="BC1803">
        <v>0.28999999999999998</v>
      </c>
      <c r="BD1803">
        <v>3.2</v>
      </c>
      <c r="BE1803">
        <v>3.2</v>
      </c>
      <c r="BF1803" t="s">
        <v>303</v>
      </c>
      <c r="BG1803" t="s">
        <v>99</v>
      </c>
      <c r="BH1803" t="s">
        <v>1352</v>
      </c>
      <c r="BI1803" t="s">
        <v>67</v>
      </c>
      <c r="BJ1803" t="s">
        <v>147</v>
      </c>
      <c r="BK1803" t="s">
        <v>67</v>
      </c>
      <c r="BL1803" t="s">
        <v>179</v>
      </c>
      <c r="BM1803" t="s">
        <v>67</v>
      </c>
      <c r="BN1803">
        <v>16.04</v>
      </c>
      <c r="BO1803">
        <v>0.14000000000000001</v>
      </c>
      <c r="BP1803">
        <v>1.6</v>
      </c>
      <c r="BQ1803" t="s">
        <v>148</v>
      </c>
      <c r="BR1803" t="s">
        <v>1801</v>
      </c>
      <c r="BS1803" t="s">
        <v>133</v>
      </c>
      <c r="BT1803" t="s">
        <v>98</v>
      </c>
      <c r="BU1803">
        <v>-1.25</v>
      </c>
      <c r="BV1803">
        <v>-1</v>
      </c>
    </row>
    <row r="1804" spans="1:74" x14ac:dyDescent="0.25">
      <c r="A1804" t="s">
        <v>170</v>
      </c>
      <c r="B1804" t="s">
        <v>171</v>
      </c>
      <c r="C1804" t="s">
        <v>165</v>
      </c>
      <c r="D1804">
        <v>0.3</v>
      </c>
      <c r="E1804">
        <v>0.02</v>
      </c>
      <c r="F1804" t="s">
        <v>67</v>
      </c>
      <c r="G1804" t="s">
        <v>73</v>
      </c>
      <c r="H1804">
        <v>199</v>
      </c>
      <c r="I1804">
        <v>1.1299999999999999</v>
      </c>
      <c r="J1804" t="s">
        <v>89</v>
      </c>
      <c r="K1804" t="s">
        <v>67</v>
      </c>
      <c r="L1804">
        <v>1</v>
      </c>
      <c r="M1804" t="s">
        <v>116</v>
      </c>
      <c r="N1804" t="s">
        <v>160</v>
      </c>
      <c r="O1804">
        <v>-1.2</v>
      </c>
      <c r="P1804">
        <v>-0.97</v>
      </c>
      <c r="Q1804">
        <v>-0.89</v>
      </c>
      <c r="R1804" t="s">
        <v>72</v>
      </c>
      <c r="S1804">
        <v>9.3000000000000007</v>
      </c>
      <c r="T1804" t="s">
        <v>65</v>
      </c>
      <c r="U1804" t="s">
        <v>1802</v>
      </c>
      <c r="V1804" t="s">
        <v>144</v>
      </c>
      <c r="W1804" t="s">
        <v>170</v>
      </c>
      <c r="X1804">
        <v>0.02</v>
      </c>
      <c r="Y1804" t="s">
        <v>67</v>
      </c>
      <c r="Z1804">
        <v>-0.91</v>
      </c>
      <c r="AA1804" t="s">
        <v>65</v>
      </c>
      <c r="AB1804" t="s">
        <v>100</v>
      </c>
      <c r="AC1804">
        <v>-0.97</v>
      </c>
      <c r="AD1804">
        <v>2021</v>
      </c>
      <c r="AE1804">
        <v>53.1</v>
      </c>
      <c r="AF1804">
        <v>106</v>
      </c>
      <c r="AG1804" t="s">
        <v>93</v>
      </c>
      <c r="AH1804" t="s">
        <v>66</v>
      </c>
      <c r="AI1804">
        <v>1536</v>
      </c>
      <c r="AJ1804">
        <v>0.01</v>
      </c>
      <c r="AK1804" t="s">
        <v>109</v>
      </c>
      <c r="AL1804">
        <v>458266</v>
      </c>
      <c r="AM1804" t="s">
        <v>933</v>
      </c>
      <c r="AN1804" t="s">
        <v>67</v>
      </c>
      <c r="AO1804" t="s">
        <v>123</v>
      </c>
      <c r="AP1804" t="s">
        <v>124</v>
      </c>
      <c r="AQ1804" t="s">
        <v>68</v>
      </c>
      <c r="AR1804" t="s">
        <v>93</v>
      </c>
      <c r="AS1804" t="s">
        <v>67</v>
      </c>
      <c r="AT1804" t="s">
        <v>146</v>
      </c>
      <c r="AU1804" t="s">
        <v>125</v>
      </c>
      <c r="AV1804" t="s">
        <v>67</v>
      </c>
      <c r="AW1804" t="s">
        <v>126</v>
      </c>
      <c r="AX1804" t="s">
        <v>363</v>
      </c>
      <c r="AY1804" t="s">
        <v>110</v>
      </c>
      <c r="AZ1804">
        <v>1092</v>
      </c>
      <c r="BA1804" t="s">
        <v>67</v>
      </c>
      <c r="BB1804">
        <v>0</v>
      </c>
      <c r="BC1804">
        <v>0.08</v>
      </c>
      <c r="BD1804">
        <v>4.4000000000000004</v>
      </c>
      <c r="BE1804">
        <v>4.4000000000000004</v>
      </c>
      <c r="BF1804" t="s">
        <v>70</v>
      </c>
      <c r="BG1804" t="s">
        <v>99</v>
      </c>
      <c r="BH1804" t="s">
        <v>1352</v>
      </c>
      <c r="BI1804" t="s">
        <v>67</v>
      </c>
      <c r="BJ1804" t="s">
        <v>147</v>
      </c>
      <c r="BK1804" t="s">
        <v>67</v>
      </c>
      <c r="BL1804" t="s">
        <v>97</v>
      </c>
      <c r="BM1804" t="s">
        <v>67</v>
      </c>
      <c r="BN1804">
        <v>1.2</v>
      </c>
      <c r="BO1804">
        <v>0.06</v>
      </c>
      <c r="BP1804">
        <v>0.5</v>
      </c>
      <c r="BQ1804" t="s">
        <v>148</v>
      </c>
      <c r="BR1804" t="s">
        <v>934</v>
      </c>
      <c r="BS1804" t="s">
        <v>133</v>
      </c>
      <c r="BT1804" t="s">
        <v>98</v>
      </c>
      <c r="BU1804">
        <v>-1.25</v>
      </c>
      <c r="BV1804">
        <v>-1</v>
      </c>
    </row>
    <row r="1805" spans="1:74" x14ac:dyDescent="0.25">
      <c r="A1805" t="s">
        <v>170</v>
      </c>
      <c r="B1805" t="s">
        <v>171</v>
      </c>
      <c r="C1805" t="s">
        <v>165</v>
      </c>
      <c r="D1805">
        <v>1.3</v>
      </c>
      <c r="E1805">
        <v>0.03</v>
      </c>
      <c r="F1805" t="s">
        <v>67</v>
      </c>
      <c r="G1805" t="s">
        <v>111</v>
      </c>
      <c r="H1805">
        <v>199</v>
      </c>
      <c r="I1805">
        <v>1.1299999999999999</v>
      </c>
      <c r="J1805" t="s">
        <v>106</v>
      </c>
      <c r="K1805" t="s">
        <v>67</v>
      </c>
      <c r="L1805">
        <v>0</v>
      </c>
      <c r="M1805" t="s">
        <v>116</v>
      </c>
      <c r="N1805" t="s">
        <v>107</v>
      </c>
      <c r="O1805">
        <v>-1</v>
      </c>
      <c r="P1805">
        <v>-1.23</v>
      </c>
      <c r="Q1805">
        <v>-1.1200000000000001</v>
      </c>
      <c r="R1805" t="s">
        <v>142</v>
      </c>
      <c r="S1805">
        <v>5.6</v>
      </c>
      <c r="T1805" t="s">
        <v>65</v>
      </c>
      <c r="U1805" t="s">
        <v>1803</v>
      </c>
      <c r="V1805" t="s">
        <v>108</v>
      </c>
      <c r="W1805" t="s">
        <v>170</v>
      </c>
      <c r="X1805">
        <v>0.03</v>
      </c>
      <c r="Y1805" t="s">
        <v>67</v>
      </c>
      <c r="Z1805">
        <v>-1</v>
      </c>
      <c r="AA1805" t="s">
        <v>65</v>
      </c>
      <c r="AB1805" t="s">
        <v>92</v>
      </c>
      <c r="AC1805">
        <v>-1.23</v>
      </c>
      <c r="AD1805">
        <v>2021</v>
      </c>
      <c r="AE1805">
        <v>166.8</v>
      </c>
      <c r="AF1805">
        <v>334</v>
      </c>
      <c r="AG1805" t="s">
        <v>93</v>
      </c>
      <c r="AH1805" t="s">
        <v>66</v>
      </c>
      <c r="AI1805">
        <v>1536</v>
      </c>
      <c r="AJ1805">
        <v>0.12</v>
      </c>
      <c r="AK1805" t="s">
        <v>109</v>
      </c>
      <c r="AL1805">
        <v>458267</v>
      </c>
      <c r="AM1805" t="s">
        <v>1804</v>
      </c>
      <c r="AN1805" t="s">
        <v>67</v>
      </c>
      <c r="AO1805" t="s">
        <v>123</v>
      </c>
      <c r="AP1805" t="s">
        <v>124</v>
      </c>
      <c r="AQ1805" t="s">
        <v>68</v>
      </c>
      <c r="AR1805" t="s">
        <v>93</v>
      </c>
      <c r="AS1805" t="s">
        <v>67</v>
      </c>
      <c r="AT1805" t="s">
        <v>146</v>
      </c>
      <c r="AU1805" t="s">
        <v>125</v>
      </c>
      <c r="AV1805" t="s">
        <v>67</v>
      </c>
      <c r="AW1805" t="s">
        <v>126</v>
      </c>
      <c r="AX1805" t="s">
        <v>290</v>
      </c>
      <c r="AY1805" t="s">
        <v>110</v>
      </c>
      <c r="AZ1805">
        <v>227</v>
      </c>
      <c r="BA1805" t="s">
        <v>67</v>
      </c>
      <c r="BB1805">
        <v>0</v>
      </c>
      <c r="BC1805">
        <v>0.11</v>
      </c>
      <c r="BD1805">
        <v>2.4</v>
      </c>
      <c r="BE1805">
        <v>2.4</v>
      </c>
      <c r="BF1805" t="s">
        <v>70</v>
      </c>
      <c r="BG1805" t="s">
        <v>99</v>
      </c>
      <c r="BH1805" t="s">
        <v>1352</v>
      </c>
      <c r="BI1805" t="s">
        <v>67</v>
      </c>
      <c r="BJ1805" t="s">
        <v>147</v>
      </c>
      <c r="BK1805" t="s">
        <v>67</v>
      </c>
      <c r="BL1805" t="s">
        <v>97</v>
      </c>
      <c r="BM1805" t="s">
        <v>67</v>
      </c>
      <c r="BN1805">
        <v>5.65</v>
      </c>
      <c r="BO1805">
        <v>0.23</v>
      </c>
      <c r="BP1805">
        <v>0.8</v>
      </c>
      <c r="BQ1805" t="s">
        <v>148</v>
      </c>
      <c r="BR1805" t="s">
        <v>247</v>
      </c>
      <c r="BS1805" t="s">
        <v>133</v>
      </c>
      <c r="BT1805" t="s">
        <v>98</v>
      </c>
      <c r="BU1805">
        <v>-1.25</v>
      </c>
      <c r="BV1805">
        <v>-1</v>
      </c>
    </row>
    <row r="1806" spans="1:74" x14ac:dyDescent="0.25">
      <c r="A1806" t="s">
        <v>170</v>
      </c>
      <c r="B1806" t="s">
        <v>171</v>
      </c>
      <c r="C1806" t="s">
        <v>165</v>
      </c>
      <c r="D1806">
        <v>0.8</v>
      </c>
      <c r="E1806">
        <v>0.06</v>
      </c>
      <c r="F1806" t="s">
        <v>67</v>
      </c>
      <c r="G1806" t="s">
        <v>111</v>
      </c>
      <c r="H1806">
        <v>199</v>
      </c>
      <c r="I1806">
        <v>1.1299999999999999</v>
      </c>
      <c r="J1806" t="s">
        <v>106</v>
      </c>
      <c r="K1806" t="s">
        <v>67</v>
      </c>
      <c r="L1806">
        <v>0</v>
      </c>
      <c r="M1806" t="s">
        <v>116</v>
      </c>
      <c r="N1806" t="s">
        <v>107</v>
      </c>
      <c r="O1806">
        <v>-1</v>
      </c>
      <c r="P1806">
        <v>-1.24</v>
      </c>
      <c r="Q1806">
        <v>-1.06</v>
      </c>
      <c r="R1806" t="s">
        <v>142</v>
      </c>
      <c r="S1806">
        <v>5.8</v>
      </c>
      <c r="T1806" t="s">
        <v>65</v>
      </c>
      <c r="U1806" t="s">
        <v>1803</v>
      </c>
      <c r="V1806" t="s">
        <v>108</v>
      </c>
      <c r="W1806" t="s">
        <v>170</v>
      </c>
      <c r="X1806">
        <v>7.0000000000000007E-2</v>
      </c>
      <c r="Y1806" t="s">
        <v>67</v>
      </c>
      <c r="Z1806">
        <v>-0.99</v>
      </c>
      <c r="AA1806" t="s">
        <v>65</v>
      </c>
      <c r="AB1806" t="s">
        <v>92</v>
      </c>
      <c r="AC1806">
        <v>-1.24</v>
      </c>
      <c r="AD1806">
        <v>2021</v>
      </c>
      <c r="AE1806">
        <v>79</v>
      </c>
      <c r="AF1806">
        <v>158</v>
      </c>
      <c r="AG1806" t="s">
        <v>93</v>
      </c>
      <c r="AH1806" t="s">
        <v>66</v>
      </c>
      <c r="AI1806">
        <v>1536</v>
      </c>
      <c r="AJ1806">
        <v>0.13</v>
      </c>
      <c r="AK1806" t="s">
        <v>109</v>
      </c>
      <c r="AL1806">
        <v>458268</v>
      </c>
      <c r="AM1806" t="s">
        <v>1804</v>
      </c>
      <c r="AN1806" t="s">
        <v>67</v>
      </c>
      <c r="AO1806" t="s">
        <v>123</v>
      </c>
      <c r="AP1806" t="s">
        <v>124</v>
      </c>
      <c r="AQ1806" t="s">
        <v>68</v>
      </c>
      <c r="AR1806" t="s">
        <v>93</v>
      </c>
      <c r="AS1806" t="s">
        <v>67</v>
      </c>
      <c r="AT1806" t="s">
        <v>146</v>
      </c>
      <c r="AU1806" t="s">
        <v>125</v>
      </c>
      <c r="AV1806" t="s">
        <v>67</v>
      </c>
      <c r="AW1806" t="s">
        <v>126</v>
      </c>
      <c r="AX1806" t="s">
        <v>290</v>
      </c>
      <c r="AY1806" t="s">
        <v>110</v>
      </c>
      <c r="AZ1806">
        <v>228</v>
      </c>
      <c r="BA1806" t="s">
        <v>67</v>
      </c>
      <c r="BB1806">
        <v>0</v>
      </c>
      <c r="BC1806">
        <v>0.18</v>
      </c>
      <c r="BD1806">
        <v>2.4</v>
      </c>
      <c r="BE1806">
        <v>2.4</v>
      </c>
      <c r="BF1806" t="s">
        <v>70</v>
      </c>
      <c r="BG1806" t="s">
        <v>99</v>
      </c>
      <c r="BH1806" t="s">
        <v>1352</v>
      </c>
      <c r="BI1806" t="s">
        <v>67</v>
      </c>
      <c r="BJ1806" t="s">
        <v>147</v>
      </c>
      <c r="BK1806" t="s">
        <v>67</v>
      </c>
      <c r="BL1806" t="s">
        <v>97</v>
      </c>
      <c r="BM1806" t="s">
        <v>67</v>
      </c>
      <c r="BN1806">
        <v>5.36</v>
      </c>
      <c r="BO1806">
        <v>0.25</v>
      </c>
      <c r="BP1806">
        <v>1</v>
      </c>
      <c r="BQ1806" t="s">
        <v>148</v>
      </c>
      <c r="BR1806" t="s">
        <v>247</v>
      </c>
      <c r="BS1806" t="s">
        <v>133</v>
      </c>
      <c r="BT1806" t="s">
        <v>98</v>
      </c>
      <c r="BU1806">
        <v>-1.25</v>
      </c>
      <c r="BV1806">
        <v>-1</v>
      </c>
    </row>
    <row r="1807" spans="1:74" x14ac:dyDescent="0.25">
      <c r="A1807" t="s">
        <v>170</v>
      </c>
      <c r="B1807" t="s">
        <v>171</v>
      </c>
      <c r="C1807" t="s">
        <v>165</v>
      </c>
      <c r="D1807">
        <v>1</v>
      </c>
      <c r="E1807">
        <v>0.03</v>
      </c>
      <c r="F1807" t="s">
        <v>67</v>
      </c>
      <c r="G1807" t="s">
        <v>111</v>
      </c>
      <c r="H1807">
        <v>199</v>
      </c>
      <c r="I1807">
        <v>1.1299999999999999</v>
      </c>
      <c r="J1807" t="s">
        <v>106</v>
      </c>
      <c r="K1807" t="s">
        <v>67</v>
      </c>
      <c r="L1807">
        <v>0</v>
      </c>
      <c r="M1807" t="s">
        <v>116</v>
      </c>
      <c r="N1807" t="s">
        <v>107</v>
      </c>
      <c r="O1807">
        <v>-1</v>
      </c>
      <c r="P1807">
        <v>-1.26</v>
      </c>
      <c r="Q1807">
        <v>-1.17</v>
      </c>
      <c r="R1807" t="s">
        <v>142</v>
      </c>
      <c r="S1807">
        <v>5.8</v>
      </c>
      <c r="T1807" t="s">
        <v>65</v>
      </c>
      <c r="U1807" t="s">
        <v>1803</v>
      </c>
      <c r="V1807" t="s">
        <v>108</v>
      </c>
      <c r="W1807" t="s">
        <v>170</v>
      </c>
      <c r="X1807">
        <v>0.03</v>
      </c>
      <c r="Y1807" t="s">
        <v>67</v>
      </c>
      <c r="Z1807">
        <v>-1.03</v>
      </c>
      <c r="AA1807" t="s">
        <v>65</v>
      </c>
      <c r="AB1807" t="s">
        <v>92</v>
      </c>
      <c r="AC1807">
        <v>-1.26</v>
      </c>
      <c r="AD1807">
        <v>2021</v>
      </c>
      <c r="AE1807">
        <v>102</v>
      </c>
      <c r="AF1807">
        <v>204</v>
      </c>
      <c r="AG1807" t="s">
        <v>93</v>
      </c>
      <c r="AH1807" t="s">
        <v>66</v>
      </c>
      <c r="AI1807">
        <v>1536</v>
      </c>
      <c r="AJ1807">
        <v>0.13</v>
      </c>
      <c r="AK1807" t="s">
        <v>109</v>
      </c>
      <c r="AL1807">
        <v>458269</v>
      </c>
      <c r="AM1807" t="s">
        <v>1804</v>
      </c>
      <c r="AN1807" t="s">
        <v>67</v>
      </c>
      <c r="AO1807" t="s">
        <v>123</v>
      </c>
      <c r="AP1807" t="s">
        <v>124</v>
      </c>
      <c r="AQ1807" t="s">
        <v>68</v>
      </c>
      <c r="AR1807" t="s">
        <v>93</v>
      </c>
      <c r="AS1807" t="s">
        <v>67</v>
      </c>
      <c r="AT1807" t="s">
        <v>146</v>
      </c>
      <c r="AU1807" t="s">
        <v>125</v>
      </c>
      <c r="AV1807" t="s">
        <v>67</v>
      </c>
      <c r="AW1807" t="s">
        <v>126</v>
      </c>
      <c r="AX1807" t="s">
        <v>290</v>
      </c>
      <c r="AY1807" t="s">
        <v>110</v>
      </c>
      <c r="AZ1807">
        <v>1167</v>
      </c>
      <c r="BA1807" t="s">
        <v>67</v>
      </c>
      <c r="BB1807">
        <v>0</v>
      </c>
      <c r="BC1807">
        <v>0.09</v>
      </c>
      <c r="BD1807">
        <v>2.4</v>
      </c>
      <c r="BE1807">
        <v>2.4</v>
      </c>
      <c r="BF1807" t="s">
        <v>70</v>
      </c>
      <c r="BG1807" t="s">
        <v>99</v>
      </c>
      <c r="BH1807" t="s">
        <v>1352</v>
      </c>
      <c r="BI1807" t="s">
        <v>67</v>
      </c>
      <c r="BJ1807" t="s">
        <v>147</v>
      </c>
      <c r="BK1807" t="s">
        <v>67</v>
      </c>
      <c r="BL1807" t="s">
        <v>97</v>
      </c>
      <c r="BM1807" t="s">
        <v>67</v>
      </c>
      <c r="BN1807">
        <v>3.46</v>
      </c>
      <c r="BO1807">
        <v>0.01</v>
      </c>
      <c r="BP1807">
        <v>1</v>
      </c>
      <c r="BQ1807" t="s">
        <v>148</v>
      </c>
      <c r="BR1807" t="s">
        <v>247</v>
      </c>
      <c r="BS1807" t="s">
        <v>133</v>
      </c>
      <c r="BT1807" t="s">
        <v>98</v>
      </c>
      <c r="BU1807">
        <v>-1.25</v>
      </c>
      <c r="BV1807">
        <v>-1</v>
      </c>
    </row>
    <row r="1808" spans="1:74" x14ac:dyDescent="0.25">
      <c r="A1808" t="s">
        <v>140</v>
      </c>
      <c r="B1808" t="s">
        <v>103</v>
      </c>
      <c r="C1808" t="s">
        <v>141</v>
      </c>
      <c r="D1808">
        <v>1.7</v>
      </c>
      <c r="E1808">
        <v>0.25</v>
      </c>
      <c r="F1808" t="s">
        <v>67</v>
      </c>
      <c r="G1808" t="s">
        <v>73</v>
      </c>
      <c r="H1808">
        <v>199</v>
      </c>
      <c r="I1808">
        <v>1.1299999999999999</v>
      </c>
      <c r="J1808" t="s">
        <v>112</v>
      </c>
      <c r="K1808" t="s">
        <v>67</v>
      </c>
      <c r="L1808">
        <v>0</v>
      </c>
      <c r="M1808" t="s">
        <v>116</v>
      </c>
      <c r="N1808" t="s">
        <v>160</v>
      </c>
      <c r="O1808">
        <v>-1.4</v>
      </c>
      <c r="P1808">
        <v>-1.54</v>
      </c>
      <c r="Q1808">
        <v>-0.5</v>
      </c>
      <c r="R1808" t="s">
        <v>142</v>
      </c>
      <c r="S1808">
        <v>6.5</v>
      </c>
      <c r="T1808" t="s">
        <v>65</v>
      </c>
      <c r="U1808" t="s">
        <v>1805</v>
      </c>
      <c r="V1808" t="s">
        <v>144</v>
      </c>
      <c r="W1808" t="s">
        <v>140</v>
      </c>
      <c r="X1808">
        <v>0.28000000000000003</v>
      </c>
      <c r="Y1808" t="s">
        <v>67</v>
      </c>
      <c r="Z1808">
        <v>-0.94</v>
      </c>
      <c r="AA1808" t="s">
        <v>65</v>
      </c>
      <c r="AB1808" t="s">
        <v>100</v>
      </c>
      <c r="AC1808">
        <v>-1.54</v>
      </c>
      <c r="AD1808">
        <v>2021</v>
      </c>
      <c r="AE1808">
        <v>78.3</v>
      </c>
      <c r="AF1808">
        <v>157</v>
      </c>
      <c r="AG1808" t="s">
        <v>93</v>
      </c>
      <c r="AH1808" t="s">
        <v>66</v>
      </c>
      <c r="AI1808">
        <v>1536</v>
      </c>
      <c r="AJ1808">
        <v>0.71</v>
      </c>
      <c r="AK1808" t="s">
        <v>109</v>
      </c>
      <c r="AL1808">
        <v>458270</v>
      </c>
      <c r="AM1808" t="s">
        <v>1806</v>
      </c>
      <c r="AN1808" t="s">
        <v>1807</v>
      </c>
      <c r="AO1808" t="s">
        <v>123</v>
      </c>
      <c r="AP1808" t="s">
        <v>124</v>
      </c>
      <c r="AQ1808" t="s">
        <v>68</v>
      </c>
      <c r="AR1808" t="s">
        <v>93</v>
      </c>
      <c r="AS1808" t="s">
        <v>67</v>
      </c>
      <c r="AT1808" t="s">
        <v>146</v>
      </c>
      <c r="AU1808" t="s">
        <v>125</v>
      </c>
      <c r="AV1808" t="s">
        <v>67</v>
      </c>
      <c r="AW1808" t="s">
        <v>126</v>
      </c>
      <c r="AX1808" t="s">
        <v>310</v>
      </c>
      <c r="AY1808" t="s">
        <v>110</v>
      </c>
      <c r="AZ1808">
        <v>459</v>
      </c>
      <c r="BA1808" t="s">
        <v>67</v>
      </c>
      <c r="BB1808">
        <v>0</v>
      </c>
      <c r="BC1808">
        <v>1.04</v>
      </c>
      <c r="BD1808">
        <v>2.2000000000000002</v>
      </c>
      <c r="BE1808">
        <v>2.2000000000000002</v>
      </c>
      <c r="BF1808" t="s">
        <v>70</v>
      </c>
      <c r="BG1808" t="s">
        <v>178</v>
      </c>
      <c r="BH1808" t="s">
        <v>1352</v>
      </c>
      <c r="BI1808" t="s">
        <v>67</v>
      </c>
      <c r="BJ1808" t="s">
        <v>147</v>
      </c>
      <c r="BK1808" t="s">
        <v>67</v>
      </c>
      <c r="BL1808" t="s">
        <v>97</v>
      </c>
      <c r="BM1808" t="s">
        <v>67</v>
      </c>
      <c r="BN1808">
        <v>22.12</v>
      </c>
      <c r="BO1808">
        <v>0.28999999999999998</v>
      </c>
      <c r="BP1808">
        <v>2.2000000000000002</v>
      </c>
      <c r="BQ1808" t="s">
        <v>131</v>
      </c>
      <c r="BR1808" t="s">
        <v>1495</v>
      </c>
      <c r="BS1808" t="s">
        <v>133</v>
      </c>
      <c r="BT1808" t="s">
        <v>98</v>
      </c>
      <c r="BU1808">
        <v>-1.25</v>
      </c>
      <c r="BV1808">
        <v>-1</v>
      </c>
    </row>
    <row r="1809" spans="1:74" x14ac:dyDescent="0.25">
      <c r="A1809" t="s">
        <v>140</v>
      </c>
      <c r="B1809" t="s">
        <v>103</v>
      </c>
      <c r="C1809" t="s">
        <v>141</v>
      </c>
      <c r="D1809">
        <v>2.9</v>
      </c>
      <c r="E1809">
        <v>0.5</v>
      </c>
      <c r="F1809" t="s">
        <v>67</v>
      </c>
      <c r="G1809" t="s">
        <v>88</v>
      </c>
      <c r="H1809">
        <v>199</v>
      </c>
      <c r="I1809">
        <v>1.1299999999999999</v>
      </c>
      <c r="J1809" t="s">
        <v>106</v>
      </c>
      <c r="K1809" t="s">
        <v>67</v>
      </c>
      <c r="L1809">
        <v>1</v>
      </c>
      <c r="M1809" t="s">
        <v>116</v>
      </c>
      <c r="N1809" t="s">
        <v>107</v>
      </c>
      <c r="O1809">
        <v>-1.4</v>
      </c>
      <c r="P1809">
        <v>-1.85</v>
      </c>
      <c r="Q1809">
        <v>-1.48</v>
      </c>
      <c r="R1809" t="s">
        <v>142</v>
      </c>
      <c r="S1809">
        <v>6</v>
      </c>
      <c r="T1809" t="s">
        <v>65</v>
      </c>
      <c r="U1809" t="s">
        <v>1808</v>
      </c>
      <c r="V1809" t="s">
        <v>108</v>
      </c>
      <c r="W1809" t="s">
        <v>140</v>
      </c>
      <c r="X1809">
        <v>0.56999999999999995</v>
      </c>
      <c r="Y1809" t="s">
        <v>67</v>
      </c>
      <c r="Z1809">
        <v>-0.99</v>
      </c>
      <c r="AA1809" t="s">
        <v>65</v>
      </c>
      <c r="AB1809" t="s">
        <v>92</v>
      </c>
      <c r="AC1809">
        <v>-1.85</v>
      </c>
      <c r="AD1809">
        <v>2021</v>
      </c>
      <c r="AE1809">
        <v>135.69999999999999</v>
      </c>
      <c r="AF1809">
        <v>271</v>
      </c>
      <c r="AG1809" t="s">
        <v>93</v>
      </c>
      <c r="AH1809" t="s">
        <v>66</v>
      </c>
      <c r="AI1809">
        <v>1536</v>
      </c>
      <c r="AJ1809">
        <v>1.48</v>
      </c>
      <c r="AK1809" t="s">
        <v>109</v>
      </c>
      <c r="AL1809">
        <v>458271</v>
      </c>
      <c r="AM1809" t="s">
        <v>493</v>
      </c>
      <c r="AN1809" t="s">
        <v>67</v>
      </c>
      <c r="AO1809" t="s">
        <v>123</v>
      </c>
      <c r="AP1809" t="s">
        <v>124</v>
      </c>
      <c r="AQ1809" t="s">
        <v>68</v>
      </c>
      <c r="AR1809" t="s">
        <v>93</v>
      </c>
      <c r="AS1809" t="s">
        <v>67</v>
      </c>
      <c r="AT1809" t="s">
        <v>146</v>
      </c>
      <c r="AU1809" t="s">
        <v>125</v>
      </c>
      <c r="AV1809" t="s">
        <v>67</v>
      </c>
      <c r="AW1809" t="s">
        <v>126</v>
      </c>
      <c r="AX1809" t="s">
        <v>289</v>
      </c>
      <c r="AY1809" t="s">
        <v>110</v>
      </c>
      <c r="AZ1809">
        <v>449</v>
      </c>
      <c r="BA1809" t="s">
        <v>67</v>
      </c>
      <c r="BB1809">
        <v>0</v>
      </c>
      <c r="BC1809">
        <v>0.37</v>
      </c>
      <c r="BD1809">
        <v>2</v>
      </c>
      <c r="BE1809">
        <v>2</v>
      </c>
      <c r="BF1809" t="s">
        <v>128</v>
      </c>
      <c r="BG1809" t="s">
        <v>128</v>
      </c>
      <c r="BH1809" t="s">
        <v>1352</v>
      </c>
      <c r="BI1809" t="s">
        <v>67</v>
      </c>
      <c r="BJ1809" t="s">
        <v>147</v>
      </c>
      <c r="BK1809" t="s">
        <v>67</v>
      </c>
      <c r="BL1809" t="s">
        <v>130</v>
      </c>
      <c r="BM1809" t="s">
        <v>67</v>
      </c>
      <c r="BN1809">
        <v>76.69</v>
      </c>
      <c r="BO1809">
        <v>0.6</v>
      </c>
      <c r="BP1809">
        <v>2.1</v>
      </c>
      <c r="BQ1809" t="s">
        <v>131</v>
      </c>
      <c r="BR1809" t="s">
        <v>1809</v>
      </c>
      <c r="BS1809" t="s">
        <v>133</v>
      </c>
      <c r="BT1809" t="s">
        <v>98</v>
      </c>
      <c r="BU1809">
        <v>-1.25</v>
      </c>
      <c r="BV1809">
        <v>-1</v>
      </c>
    </row>
    <row r="1810" spans="1:74" x14ac:dyDescent="0.25">
      <c r="A1810" t="s">
        <v>140</v>
      </c>
      <c r="B1810" t="s">
        <v>103</v>
      </c>
      <c r="C1810" t="s">
        <v>141</v>
      </c>
      <c r="D1810">
        <v>0.7</v>
      </c>
      <c r="E1810">
        <v>0.35</v>
      </c>
      <c r="F1810" t="s">
        <v>67</v>
      </c>
      <c r="G1810" t="s">
        <v>88</v>
      </c>
      <c r="H1810">
        <v>199</v>
      </c>
      <c r="I1810">
        <v>1.1299999999999999</v>
      </c>
      <c r="J1810" t="s">
        <v>106</v>
      </c>
      <c r="K1810" t="s">
        <v>67</v>
      </c>
      <c r="L1810">
        <v>1</v>
      </c>
      <c r="M1810" t="s">
        <v>116</v>
      </c>
      <c r="N1810" t="s">
        <v>107</v>
      </c>
      <c r="O1810">
        <v>-1.4</v>
      </c>
      <c r="P1810">
        <v>-1.74</v>
      </c>
      <c r="Q1810">
        <v>-1.4</v>
      </c>
      <c r="R1810" t="s">
        <v>142</v>
      </c>
      <c r="S1810">
        <v>5.5</v>
      </c>
      <c r="T1810" t="s">
        <v>65</v>
      </c>
      <c r="U1810" t="s">
        <v>1808</v>
      </c>
      <c r="V1810" t="s">
        <v>108</v>
      </c>
      <c r="W1810" t="s">
        <v>140</v>
      </c>
      <c r="X1810">
        <v>0.4</v>
      </c>
      <c r="Y1810" t="s">
        <v>67</v>
      </c>
      <c r="Z1810">
        <v>-0.99</v>
      </c>
      <c r="AA1810" t="s">
        <v>65</v>
      </c>
      <c r="AB1810" t="s">
        <v>92</v>
      </c>
      <c r="AC1810">
        <v>-1.74</v>
      </c>
      <c r="AD1810">
        <v>2021</v>
      </c>
      <c r="AE1810">
        <v>43.4</v>
      </c>
      <c r="AF1810">
        <v>87</v>
      </c>
      <c r="AG1810" t="s">
        <v>93</v>
      </c>
      <c r="AH1810" t="s">
        <v>66</v>
      </c>
      <c r="AI1810">
        <v>1536</v>
      </c>
      <c r="AJ1810">
        <v>0.97</v>
      </c>
      <c r="AK1810" t="s">
        <v>109</v>
      </c>
      <c r="AL1810">
        <v>458272</v>
      </c>
      <c r="AM1810" t="s">
        <v>493</v>
      </c>
      <c r="AN1810" t="s">
        <v>67</v>
      </c>
      <c r="AO1810" t="s">
        <v>123</v>
      </c>
      <c r="AP1810" t="s">
        <v>124</v>
      </c>
      <c r="AQ1810" t="s">
        <v>68</v>
      </c>
      <c r="AR1810" t="s">
        <v>93</v>
      </c>
      <c r="AS1810" t="s">
        <v>67</v>
      </c>
      <c r="AT1810" t="s">
        <v>146</v>
      </c>
      <c r="AU1810" t="s">
        <v>125</v>
      </c>
      <c r="AV1810" t="s">
        <v>67</v>
      </c>
      <c r="AW1810" t="s">
        <v>126</v>
      </c>
      <c r="AX1810" t="s">
        <v>289</v>
      </c>
      <c r="AY1810" t="s">
        <v>110</v>
      </c>
      <c r="AZ1810">
        <v>448</v>
      </c>
      <c r="BA1810" t="s">
        <v>67</v>
      </c>
      <c r="BB1810">
        <v>0</v>
      </c>
      <c r="BC1810">
        <v>0.34</v>
      </c>
      <c r="BD1810">
        <v>2</v>
      </c>
      <c r="BE1810">
        <v>2</v>
      </c>
      <c r="BF1810" t="s">
        <v>128</v>
      </c>
      <c r="BG1810" t="s">
        <v>128</v>
      </c>
      <c r="BH1810" t="s">
        <v>1352</v>
      </c>
      <c r="BI1810" t="s">
        <v>67</v>
      </c>
      <c r="BJ1810" t="s">
        <v>147</v>
      </c>
      <c r="BK1810" t="s">
        <v>67</v>
      </c>
      <c r="BL1810" t="s">
        <v>130</v>
      </c>
      <c r="BM1810" t="s">
        <v>67</v>
      </c>
      <c r="BN1810">
        <v>17.149999999999999</v>
      </c>
      <c r="BO1810">
        <v>0.49</v>
      </c>
      <c r="BP1810">
        <v>1.6</v>
      </c>
      <c r="BQ1810" t="s">
        <v>148</v>
      </c>
      <c r="BR1810" t="s">
        <v>1809</v>
      </c>
      <c r="BS1810" t="s">
        <v>133</v>
      </c>
      <c r="BT1810" t="s">
        <v>98</v>
      </c>
      <c r="BU1810">
        <v>-1.25</v>
      </c>
      <c r="BV1810">
        <v>-1</v>
      </c>
    </row>
    <row r="1811" spans="1:74" x14ac:dyDescent="0.25">
      <c r="A1811" t="s">
        <v>140</v>
      </c>
      <c r="B1811" t="s">
        <v>103</v>
      </c>
      <c r="C1811" t="s">
        <v>141</v>
      </c>
      <c r="D1811">
        <v>0.7</v>
      </c>
      <c r="E1811">
        <v>0.35</v>
      </c>
      <c r="F1811" t="s">
        <v>67</v>
      </c>
      <c r="G1811" t="s">
        <v>73</v>
      </c>
      <c r="H1811">
        <v>199</v>
      </c>
      <c r="I1811">
        <v>1.1299999999999999</v>
      </c>
      <c r="J1811" t="s">
        <v>106</v>
      </c>
      <c r="K1811" t="s">
        <v>67</v>
      </c>
      <c r="L1811">
        <v>1</v>
      </c>
      <c r="M1811" t="s">
        <v>116</v>
      </c>
      <c r="N1811" t="s">
        <v>160</v>
      </c>
      <c r="O1811">
        <v>-1.4</v>
      </c>
      <c r="P1811">
        <v>-1.74</v>
      </c>
      <c r="Q1811">
        <v>-1.4</v>
      </c>
      <c r="R1811" t="s">
        <v>142</v>
      </c>
      <c r="S1811">
        <v>5.5</v>
      </c>
      <c r="T1811" t="s">
        <v>65</v>
      </c>
      <c r="U1811" t="s">
        <v>1808</v>
      </c>
      <c r="V1811" t="s">
        <v>108</v>
      </c>
      <c r="W1811" t="s">
        <v>140</v>
      </c>
      <c r="X1811">
        <v>0.4</v>
      </c>
      <c r="Y1811" t="s">
        <v>67</v>
      </c>
      <c r="Z1811">
        <v>-0.99</v>
      </c>
      <c r="AA1811" t="s">
        <v>65</v>
      </c>
      <c r="AB1811" t="s">
        <v>100</v>
      </c>
      <c r="AC1811">
        <v>-1.74</v>
      </c>
      <c r="AD1811">
        <v>2021</v>
      </c>
      <c r="AE1811">
        <v>41</v>
      </c>
      <c r="AF1811">
        <v>82</v>
      </c>
      <c r="AG1811" t="s">
        <v>93</v>
      </c>
      <c r="AH1811" t="s">
        <v>66</v>
      </c>
      <c r="AI1811">
        <v>1536</v>
      </c>
      <c r="AJ1811">
        <v>0.97</v>
      </c>
      <c r="AK1811" t="s">
        <v>109</v>
      </c>
      <c r="AL1811">
        <v>458273</v>
      </c>
      <c r="AM1811" t="s">
        <v>493</v>
      </c>
      <c r="AN1811" t="s">
        <v>67</v>
      </c>
      <c r="AO1811" t="s">
        <v>123</v>
      </c>
      <c r="AP1811" t="s">
        <v>124</v>
      </c>
      <c r="AQ1811" t="s">
        <v>68</v>
      </c>
      <c r="AR1811" t="s">
        <v>93</v>
      </c>
      <c r="AS1811" t="s">
        <v>67</v>
      </c>
      <c r="AT1811" t="s">
        <v>146</v>
      </c>
      <c r="AU1811" t="s">
        <v>125</v>
      </c>
      <c r="AV1811" t="s">
        <v>67</v>
      </c>
      <c r="AW1811" t="s">
        <v>126</v>
      </c>
      <c r="AX1811" t="s">
        <v>289</v>
      </c>
      <c r="AY1811" t="s">
        <v>110</v>
      </c>
      <c r="AZ1811">
        <v>448</v>
      </c>
      <c r="BA1811" t="s">
        <v>67</v>
      </c>
      <c r="BB1811">
        <v>0</v>
      </c>
      <c r="BC1811">
        <v>0.34</v>
      </c>
      <c r="BD1811">
        <v>2</v>
      </c>
      <c r="BE1811">
        <v>2</v>
      </c>
      <c r="BF1811" t="s">
        <v>128</v>
      </c>
      <c r="BG1811" t="s">
        <v>128</v>
      </c>
      <c r="BH1811" t="s">
        <v>1352</v>
      </c>
      <c r="BI1811" t="s">
        <v>67</v>
      </c>
      <c r="BJ1811" t="s">
        <v>147</v>
      </c>
      <c r="BK1811" t="s">
        <v>67</v>
      </c>
      <c r="BL1811" t="s">
        <v>130</v>
      </c>
      <c r="BM1811" t="s">
        <v>67</v>
      </c>
      <c r="BN1811">
        <v>16.21</v>
      </c>
      <c r="BO1811">
        <v>0.49</v>
      </c>
      <c r="BP1811">
        <v>1.6</v>
      </c>
      <c r="BQ1811" t="s">
        <v>148</v>
      </c>
      <c r="BR1811" t="s">
        <v>1809</v>
      </c>
      <c r="BS1811" t="s">
        <v>133</v>
      </c>
      <c r="BT1811" t="s">
        <v>98</v>
      </c>
      <c r="BU1811">
        <v>-1.25</v>
      </c>
      <c r="BV1811">
        <v>-1</v>
      </c>
    </row>
    <row r="1812" spans="1:74" x14ac:dyDescent="0.25">
      <c r="A1812" t="s">
        <v>170</v>
      </c>
      <c r="B1812" t="s">
        <v>171</v>
      </c>
      <c r="C1812" t="s">
        <v>165</v>
      </c>
      <c r="D1812">
        <v>4.0999999999999996</v>
      </c>
      <c r="E1812">
        <v>0.33</v>
      </c>
      <c r="F1812" t="s">
        <v>67</v>
      </c>
      <c r="G1812" t="s">
        <v>111</v>
      </c>
      <c r="H1812">
        <v>199</v>
      </c>
      <c r="I1812">
        <v>1.1299999999999999</v>
      </c>
      <c r="J1812" t="s">
        <v>106</v>
      </c>
      <c r="K1812" t="s">
        <v>67</v>
      </c>
      <c r="L1812">
        <v>0</v>
      </c>
      <c r="M1812" t="s">
        <v>116</v>
      </c>
      <c r="N1812" t="s">
        <v>107</v>
      </c>
      <c r="O1812">
        <v>-1.4</v>
      </c>
      <c r="P1812">
        <v>-1.73</v>
      </c>
      <c r="Q1812">
        <v>-1.45</v>
      </c>
      <c r="R1812" t="s">
        <v>142</v>
      </c>
      <c r="S1812">
        <v>6.5</v>
      </c>
      <c r="T1812" t="s">
        <v>65</v>
      </c>
      <c r="U1812" t="s">
        <v>1810</v>
      </c>
      <c r="V1812" t="s">
        <v>108</v>
      </c>
      <c r="W1812" t="s">
        <v>170</v>
      </c>
      <c r="X1812">
        <v>0.37</v>
      </c>
      <c r="Y1812" t="s">
        <v>67</v>
      </c>
      <c r="Z1812">
        <v>-0.98</v>
      </c>
      <c r="AA1812" t="s">
        <v>65</v>
      </c>
      <c r="AB1812" t="s">
        <v>92</v>
      </c>
      <c r="AC1812">
        <v>-1.73</v>
      </c>
      <c r="AD1812">
        <v>2021</v>
      </c>
      <c r="AE1812">
        <v>186.7</v>
      </c>
      <c r="AF1812">
        <v>373</v>
      </c>
      <c r="AG1812" t="s">
        <v>93</v>
      </c>
      <c r="AH1812" t="s">
        <v>66</v>
      </c>
      <c r="AI1812">
        <v>1536</v>
      </c>
      <c r="AJ1812">
        <v>1.02</v>
      </c>
      <c r="AK1812" t="s">
        <v>109</v>
      </c>
      <c r="AL1812">
        <v>458274</v>
      </c>
      <c r="AM1812" t="s">
        <v>1732</v>
      </c>
      <c r="AN1812" t="s">
        <v>67</v>
      </c>
      <c r="AO1812" t="s">
        <v>123</v>
      </c>
      <c r="AP1812" t="s">
        <v>124</v>
      </c>
      <c r="AQ1812" t="s">
        <v>68</v>
      </c>
      <c r="AR1812" t="s">
        <v>93</v>
      </c>
      <c r="AS1812" t="s">
        <v>67</v>
      </c>
      <c r="AT1812" t="s">
        <v>146</v>
      </c>
      <c r="AU1812" t="s">
        <v>125</v>
      </c>
      <c r="AV1812" t="s">
        <v>67</v>
      </c>
      <c r="AW1812" t="s">
        <v>126</v>
      </c>
      <c r="AX1812" t="s">
        <v>163</v>
      </c>
      <c r="AY1812" t="s">
        <v>110</v>
      </c>
      <c r="AZ1812">
        <v>452</v>
      </c>
      <c r="BA1812" t="s">
        <v>67</v>
      </c>
      <c r="BB1812">
        <v>0</v>
      </c>
      <c r="BC1812">
        <v>0.28000000000000003</v>
      </c>
      <c r="BD1812">
        <v>2.2000000000000002</v>
      </c>
      <c r="BE1812">
        <v>2.2000000000000002</v>
      </c>
      <c r="BF1812" t="s">
        <v>128</v>
      </c>
      <c r="BG1812" t="s">
        <v>128</v>
      </c>
      <c r="BH1812" t="s">
        <v>1352</v>
      </c>
      <c r="BI1812" t="s">
        <v>67</v>
      </c>
      <c r="BJ1812" t="s">
        <v>147</v>
      </c>
      <c r="BK1812" t="s">
        <v>67</v>
      </c>
      <c r="BL1812" t="s">
        <v>130</v>
      </c>
      <c r="BM1812" t="s">
        <v>67</v>
      </c>
      <c r="BN1812">
        <v>69.61</v>
      </c>
      <c r="BO1812">
        <v>0.48</v>
      </c>
      <c r="BP1812">
        <v>2.2000000000000002</v>
      </c>
      <c r="BQ1812" t="s">
        <v>131</v>
      </c>
      <c r="BR1812" t="s">
        <v>1811</v>
      </c>
      <c r="BS1812" t="s">
        <v>133</v>
      </c>
      <c r="BT1812" t="s">
        <v>98</v>
      </c>
      <c r="BU1812">
        <v>-1.25</v>
      </c>
      <c r="BV1812">
        <v>-1</v>
      </c>
    </row>
    <row r="1813" spans="1:74" x14ac:dyDescent="0.25">
      <c r="A1813" t="s">
        <v>170</v>
      </c>
      <c r="B1813" t="s">
        <v>171</v>
      </c>
      <c r="C1813" t="s">
        <v>165</v>
      </c>
      <c r="D1813">
        <v>3.7</v>
      </c>
      <c r="E1813">
        <v>0.28000000000000003</v>
      </c>
      <c r="F1813" t="s">
        <v>67</v>
      </c>
      <c r="G1813" t="s">
        <v>111</v>
      </c>
      <c r="H1813">
        <v>199</v>
      </c>
      <c r="I1813">
        <v>1.1299999999999999</v>
      </c>
      <c r="J1813" t="s">
        <v>106</v>
      </c>
      <c r="K1813" t="s">
        <v>67</v>
      </c>
      <c r="L1813">
        <v>0</v>
      </c>
      <c r="M1813" t="s">
        <v>116</v>
      </c>
      <c r="N1813" t="s">
        <v>107</v>
      </c>
      <c r="O1813">
        <v>-1.4</v>
      </c>
      <c r="P1813">
        <v>-1.58</v>
      </c>
      <c r="Q1813">
        <v>-1.37</v>
      </c>
      <c r="R1813" t="s">
        <v>142</v>
      </c>
      <c r="S1813">
        <v>6.3</v>
      </c>
      <c r="T1813" t="s">
        <v>65</v>
      </c>
      <c r="U1813" t="s">
        <v>1810</v>
      </c>
      <c r="V1813" t="s">
        <v>108</v>
      </c>
      <c r="W1813" t="s">
        <v>170</v>
      </c>
      <c r="X1813">
        <v>0.32</v>
      </c>
      <c r="Y1813" t="s">
        <v>67</v>
      </c>
      <c r="Z1813">
        <v>-0.95</v>
      </c>
      <c r="AA1813" t="s">
        <v>65</v>
      </c>
      <c r="AB1813" t="s">
        <v>92</v>
      </c>
      <c r="AC1813">
        <v>-1.58</v>
      </c>
      <c r="AD1813">
        <v>2021</v>
      </c>
      <c r="AE1813">
        <v>186</v>
      </c>
      <c r="AF1813">
        <v>372</v>
      </c>
      <c r="AG1813" t="s">
        <v>93</v>
      </c>
      <c r="AH1813" t="s">
        <v>66</v>
      </c>
      <c r="AI1813">
        <v>1536</v>
      </c>
      <c r="AJ1813">
        <v>0.81</v>
      </c>
      <c r="AK1813" t="s">
        <v>109</v>
      </c>
      <c r="AL1813">
        <v>458275</v>
      </c>
      <c r="AM1813" t="s">
        <v>1732</v>
      </c>
      <c r="AN1813" t="s">
        <v>67</v>
      </c>
      <c r="AO1813" t="s">
        <v>123</v>
      </c>
      <c r="AP1813" t="s">
        <v>124</v>
      </c>
      <c r="AQ1813" t="s">
        <v>68</v>
      </c>
      <c r="AR1813" t="s">
        <v>93</v>
      </c>
      <c r="AS1813" t="s">
        <v>67</v>
      </c>
      <c r="AT1813" t="s">
        <v>146</v>
      </c>
      <c r="AU1813" t="s">
        <v>125</v>
      </c>
      <c r="AV1813" t="s">
        <v>67</v>
      </c>
      <c r="AW1813" t="s">
        <v>126</v>
      </c>
      <c r="AX1813" t="s">
        <v>163</v>
      </c>
      <c r="AY1813" t="s">
        <v>110</v>
      </c>
      <c r="AZ1813">
        <v>453</v>
      </c>
      <c r="BA1813" t="s">
        <v>67</v>
      </c>
      <c r="BB1813">
        <v>0</v>
      </c>
      <c r="BC1813">
        <v>0.21</v>
      </c>
      <c r="BD1813">
        <v>2.2000000000000002</v>
      </c>
      <c r="BE1813">
        <v>2.2000000000000002</v>
      </c>
      <c r="BF1813" t="s">
        <v>128</v>
      </c>
      <c r="BG1813" t="s">
        <v>128</v>
      </c>
      <c r="BH1813" t="s">
        <v>1352</v>
      </c>
      <c r="BI1813" t="s">
        <v>67</v>
      </c>
      <c r="BJ1813" t="s">
        <v>147</v>
      </c>
      <c r="BK1813" t="s">
        <v>67</v>
      </c>
      <c r="BL1813" t="s">
        <v>130</v>
      </c>
      <c r="BM1813" t="s">
        <v>67</v>
      </c>
      <c r="BN1813">
        <v>58.86</v>
      </c>
      <c r="BO1813">
        <v>0.33</v>
      </c>
      <c r="BP1813">
        <v>2</v>
      </c>
      <c r="BQ1813" t="s">
        <v>131</v>
      </c>
      <c r="BR1813" t="s">
        <v>1811</v>
      </c>
      <c r="BS1813" t="s">
        <v>133</v>
      </c>
      <c r="BT1813" t="s">
        <v>98</v>
      </c>
      <c r="BU1813">
        <v>-1.25</v>
      </c>
      <c r="BV1813">
        <v>-1</v>
      </c>
    </row>
    <row r="1814" spans="1:74" x14ac:dyDescent="0.25">
      <c r="A1814" t="s">
        <v>170</v>
      </c>
      <c r="B1814" t="s">
        <v>171</v>
      </c>
      <c r="C1814" t="s">
        <v>165</v>
      </c>
      <c r="D1814">
        <v>2.2999999999999998</v>
      </c>
      <c r="E1814">
        <v>0.28999999999999998</v>
      </c>
      <c r="F1814" t="s">
        <v>67</v>
      </c>
      <c r="G1814" t="s">
        <v>111</v>
      </c>
      <c r="H1814">
        <v>199</v>
      </c>
      <c r="I1814">
        <v>1.1299999999999999</v>
      </c>
      <c r="J1814" t="s">
        <v>106</v>
      </c>
      <c r="K1814" t="s">
        <v>67</v>
      </c>
      <c r="L1814">
        <v>0</v>
      </c>
      <c r="M1814" t="s">
        <v>116</v>
      </c>
      <c r="N1814" t="s">
        <v>107</v>
      </c>
      <c r="O1814">
        <v>-1.4</v>
      </c>
      <c r="P1814">
        <v>-1.59</v>
      </c>
      <c r="Q1814">
        <v>-1.31</v>
      </c>
      <c r="R1814" t="s">
        <v>142</v>
      </c>
      <c r="S1814">
        <v>6.1</v>
      </c>
      <c r="T1814" t="s">
        <v>65</v>
      </c>
      <c r="U1814" t="s">
        <v>1810</v>
      </c>
      <c r="V1814" t="s">
        <v>108</v>
      </c>
      <c r="W1814" t="s">
        <v>170</v>
      </c>
      <c r="X1814">
        <v>0.33</v>
      </c>
      <c r="Y1814" t="s">
        <v>67</v>
      </c>
      <c r="Z1814">
        <v>-0.97</v>
      </c>
      <c r="AA1814" t="s">
        <v>65</v>
      </c>
      <c r="AB1814" t="s">
        <v>92</v>
      </c>
      <c r="AC1814">
        <v>-1.59</v>
      </c>
      <c r="AD1814">
        <v>2021</v>
      </c>
      <c r="AE1814">
        <v>127</v>
      </c>
      <c r="AF1814">
        <v>254</v>
      </c>
      <c r="AG1814" t="s">
        <v>93</v>
      </c>
      <c r="AH1814" t="s">
        <v>66</v>
      </c>
      <c r="AI1814">
        <v>1536</v>
      </c>
      <c r="AJ1814">
        <v>0.71</v>
      </c>
      <c r="AK1814" t="s">
        <v>109</v>
      </c>
      <c r="AL1814">
        <v>458276</v>
      </c>
      <c r="AM1814" t="s">
        <v>1732</v>
      </c>
      <c r="AN1814" t="s">
        <v>67</v>
      </c>
      <c r="AO1814" t="s">
        <v>123</v>
      </c>
      <c r="AP1814" t="s">
        <v>124</v>
      </c>
      <c r="AQ1814" t="s">
        <v>68</v>
      </c>
      <c r="AR1814" t="s">
        <v>93</v>
      </c>
      <c r="AS1814" t="s">
        <v>67</v>
      </c>
      <c r="AT1814" t="s">
        <v>146</v>
      </c>
      <c r="AU1814" t="s">
        <v>125</v>
      </c>
      <c r="AV1814" t="s">
        <v>67</v>
      </c>
      <c r="AW1814" t="s">
        <v>126</v>
      </c>
      <c r="AX1814" t="s">
        <v>163</v>
      </c>
      <c r="AY1814" t="s">
        <v>110</v>
      </c>
      <c r="AZ1814">
        <v>454</v>
      </c>
      <c r="BA1814" t="s">
        <v>67</v>
      </c>
      <c r="BB1814">
        <v>0</v>
      </c>
      <c r="BC1814">
        <v>0.28000000000000003</v>
      </c>
      <c r="BD1814">
        <v>2.2000000000000002</v>
      </c>
      <c r="BE1814">
        <v>2.2000000000000002</v>
      </c>
      <c r="BF1814" t="s">
        <v>70</v>
      </c>
      <c r="BG1814" t="s">
        <v>99</v>
      </c>
      <c r="BH1814" t="s">
        <v>1352</v>
      </c>
      <c r="BI1814" t="s">
        <v>67</v>
      </c>
      <c r="BJ1814" t="s">
        <v>147</v>
      </c>
      <c r="BK1814" t="s">
        <v>67</v>
      </c>
      <c r="BL1814" t="s">
        <v>97</v>
      </c>
      <c r="BM1814" t="s">
        <v>67</v>
      </c>
      <c r="BN1814">
        <v>41.62</v>
      </c>
      <c r="BO1814">
        <v>0.34</v>
      </c>
      <c r="BP1814">
        <v>1.8</v>
      </c>
      <c r="BQ1814" t="s">
        <v>148</v>
      </c>
      <c r="BR1814" t="s">
        <v>1812</v>
      </c>
      <c r="BS1814" t="s">
        <v>133</v>
      </c>
      <c r="BT1814" t="s">
        <v>98</v>
      </c>
      <c r="BU1814">
        <v>-1.25</v>
      </c>
      <c r="BV1814">
        <v>-1</v>
      </c>
    </row>
    <row r="1815" spans="1:74" x14ac:dyDescent="0.25">
      <c r="A1815" t="s">
        <v>170</v>
      </c>
      <c r="B1815" t="s">
        <v>171</v>
      </c>
      <c r="C1815" t="s">
        <v>165</v>
      </c>
      <c r="D1815">
        <v>4.2</v>
      </c>
      <c r="E1815">
        <v>0.28000000000000003</v>
      </c>
      <c r="F1815" t="s">
        <v>67</v>
      </c>
      <c r="G1815" t="s">
        <v>111</v>
      </c>
      <c r="H1815">
        <v>199</v>
      </c>
      <c r="I1815">
        <v>1.1299999999999999</v>
      </c>
      <c r="J1815" t="s">
        <v>106</v>
      </c>
      <c r="K1815" t="s">
        <v>67</v>
      </c>
      <c r="L1815">
        <v>0</v>
      </c>
      <c r="M1815" t="s">
        <v>116</v>
      </c>
      <c r="N1815" t="s">
        <v>107</v>
      </c>
      <c r="O1815">
        <v>-1.4</v>
      </c>
      <c r="P1815">
        <v>-1.62</v>
      </c>
      <c r="Q1815">
        <v>-1.4</v>
      </c>
      <c r="R1815" t="s">
        <v>142</v>
      </c>
      <c r="S1815">
        <v>6.5</v>
      </c>
      <c r="T1815" t="s">
        <v>65</v>
      </c>
      <c r="U1815" t="s">
        <v>1810</v>
      </c>
      <c r="V1815" t="s">
        <v>108</v>
      </c>
      <c r="W1815" t="s">
        <v>170</v>
      </c>
      <c r="X1815">
        <v>0.32</v>
      </c>
      <c r="Y1815" t="s">
        <v>67</v>
      </c>
      <c r="Z1815">
        <v>-0.95</v>
      </c>
      <c r="AA1815" t="s">
        <v>65</v>
      </c>
      <c r="AB1815" t="s">
        <v>92</v>
      </c>
      <c r="AC1815">
        <v>-1.62</v>
      </c>
      <c r="AD1815">
        <v>2021</v>
      </c>
      <c r="AE1815">
        <v>190.4</v>
      </c>
      <c r="AF1815">
        <v>381</v>
      </c>
      <c r="AG1815" t="s">
        <v>93</v>
      </c>
      <c r="AH1815" t="s">
        <v>66</v>
      </c>
      <c r="AI1815">
        <v>1536</v>
      </c>
      <c r="AJ1815">
        <v>0.91</v>
      </c>
      <c r="AK1815" t="s">
        <v>109</v>
      </c>
      <c r="AL1815">
        <v>458277</v>
      </c>
      <c r="AM1815" t="s">
        <v>1732</v>
      </c>
      <c r="AN1815" t="s">
        <v>67</v>
      </c>
      <c r="AO1815" t="s">
        <v>123</v>
      </c>
      <c r="AP1815" t="s">
        <v>124</v>
      </c>
      <c r="AQ1815" t="s">
        <v>68</v>
      </c>
      <c r="AR1815" t="s">
        <v>93</v>
      </c>
      <c r="AS1815" t="s">
        <v>67</v>
      </c>
      <c r="AT1815" t="s">
        <v>146</v>
      </c>
      <c r="AU1815" t="s">
        <v>125</v>
      </c>
      <c r="AV1815" t="s">
        <v>67</v>
      </c>
      <c r="AW1815" t="s">
        <v>126</v>
      </c>
      <c r="AX1815" t="s">
        <v>163</v>
      </c>
      <c r="AY1815" t="s">
        <v>110</v>
      </c>
      <c r="AZ1815">
        <v>455</v>
      </c>
      <c r="BA1815" t="s">
        <v>67</v>
      </c>
      <c r="BB1815">
        <v>0</v>
      </c>
      <c r="BC1815">
        <v>0.22</v>
      </c>
      <c r="BD1815">
        <v>2.2000000000000002</v>
      </c>
      <c r="BE1815">
        <v>2.2000000000000002</v>
      </c>
      <c r="BF1815" t="s">
        <v>70</v>
      </c>
      <c r="BG1815" t="s">
        <v>99</v>
      </c>
      <c r="BH1815" t="s">
        <v>1352</v>
      </c>
      <c r="BI1815" t="s">
        <v>67</v>
      </c>
      <c r="BJ1815" t="s">
        <v>147</v>
      </c>
      <c r="BK1815" t="s">
        <v>67</v>
      </c>
      <c r="BL1815" t="s">
        <v>97</v>
      </c>
      <c r="BM1815" t="s">
        <v>67</v>
      </c>
      <c r="BN1815">
        <v>60.26</v>
      </c>
      <c r="BO1815">
        <v>0.37</v>
      </c>
      <c r="BP1815">
        <v>2.2000000000000002</v>
      </c>
      <c r="BQ1815" t="s">
        <v>131</v>
      </c>
      <c r="BR1815" t="s">
        <v>1812</v>
      </c>
      <c r="BS1815" t="s">
        <v>133</v>
      </c>
      <c r="BT1815" t="s">
        <v>98</v>
      </c>
      <c r="BU1815">
        <v>-1.25</v>
      </c>
      <c r="BV1815">
        <v>-1</v>
      </c>
    </row>
    <row r="1816" spans="1:74" x14ac:dyDescent="0.25">
      <c r="A1816" t="s">
        <v>170</v>
      </c>
      <c r="B1816" t="s">
        <v>171</v>
      </c>
      <c r="C1816" t="s">
        <v>165</v>
      </c>
      <c r="D1816">
        <v>2.8</v>
      </c>
      <c r="E1816">
        <v>0.22</v>
      </c>
      <c r="F1816" t="s">
        <v>67</v>
      </c>
      <c r="G1816" t="s">
        <v>111</v>
      </c>
      <c r="H1816">
        <v>199</v>
      </c>
      <c r="I1816">
        <v>1.1299999999999999</v>
      </c>
      <c r="J1816" t="s">
        <v>106</v>
      </c>
      <c r="K1816" t="s">
        <v>67</v>
      </c>
      <c r="L1816">
        <v>0</v>
      </c>
      <c r="M1816" t="s">
        <v>116</v>
      </c>
      <c r="N1816" t="s">
        <v>107</v>
      </c>
      <c r="O1816">
        <v>-1.4</v>
      </c>
      <c r="P1816">
        <v>-1.54</v>
      </c>
      <c r="Q1816">
        <v>-1.33</v>
      </c>
      <c r="R1816" t="s">
        <v>142</v>
      </c>
      <c r="S1816">
        <v>6.2</v>
      </c>
      <c r="T1816" t="s">
        <v>65</v>
      </c>
      <c r="U1816" t="s">
        <v>1810</v>
      </c>
      <c r="V1816" t="s">
        <v>108</v>
      </c>
      <c r="W1816" t="s">
        <v>170</v>
      </c>
      <c r="X1816">
        <v>0.25</v>
      </c>
      <c r="Y1816" t="s">
        <v>67</v>
      </c>
      <c r="Z1816">
        <v>-0.95</v>
      </c>
      <c r="AA1816" t="s">
        <v>65</v>
      </c>
      <c r="AB1816" t="s">
        <v>92</v>
      </c>
      <c r="AC1816">
        <v>-1.54</v>
      </c>
      <c r="AD1816">
        <v>2021</v>
      </c>
      <c r="AE1816">
        <v>149.19999999999999</v>
      </c>
      <c r="AF1816">
        <v>298</v>
      </c>
      <c r="AG1816" t="s">
        <v>93</v>
      </c>
      <c r="AH1816" t="s">
        <v>66</v>
      </c>
      <c r="AI1816">
        <v>1536</v>
      </c>
      <c r="AJ1816">
        <v>0.72</v>
      </c>
      <c r="AK1816" t="s">
        <v>109</v>
      </c>
      <c r="AL1816">
        <v>458278</v>
      </c>
      <c r="AM1816" t="s">
        <v>1732</v>
      </c>
      <c r="AN1816" t="s">
        <v>67</v>
      </c>
      <c r="AO1816" t="s">
        <v>123</v>
      </c>
      <c r="AP1816" t="s">
        <v>124</v>
      </c>
      <c r="AQ1816" t="s">
        <v>68</v>
      </c>
      <c r="AR1816" t="s">
        <v>93</v>
      </c>
      <c r="AS1816" t="s">
        <v>67</v>
      </c>
      <c r="AT1816" t="s">
        <v>146</v>
      </c>
      <c r="AU1816" t="s">
        <v>125</v>
      </c>
      <c r="AV1816" t="s">
        <v>67</v>
      </c>
      <c r="AW1816" t="s">
        <v>126</v>
      </c>
      <c r="AX1816" t="s">
        <v>163</v>
      </c>
      <c r="AY1816" t="s">
        <v>110</v>
      </c>
      <c r="AZ1816">
        <v>456</v>
      </c>
      <c r="BA1816" t="s">
        <v>67</v>
      </c>
      <c r="BB1816">
        <v>0</v>
      </c>
      <c r="BC1816">
        <v>0.21</v>
      </c>
      <c r="BD1816">
        <v>2.2000000000000002</v>
      </c>
      <c r="BE1816">
        <v>2.2000000000000002</v>
      </c>
      <c r="BF1816" t="s">
        <v>70</v>
      </c>
      <c r="BG1816" t="s">
        <v>99</v>
      </c>
      <c r="BH1816" t="s">
        <v>1352</v>
      </c>
      <c r="BI1816" t="s">
        <v>67</v>
      </c>
      <c r="BJ1816" t="s">
        <v>147</v>
      </c>
      <c r="BK1816" t="s">
        <v>67</v>
      </c>
      <c r="BL1816" t="s">
        <v>97</v>
      </c>
      <c r="BM1816" t="s">
        <v>67</v>
      </c>
      <c r="BN1816">
        <v>37.1</v>
      </c>
      <c r="BO1816">
        <v>0.28999999999999998</v>
      </c>
      <c r="BP1816">
        <v>1.9</v>
      </c>
      <c r="BQ1816" t="s">
        <v>148</v>
      </c>
      <c r="BR1816" t="s">
        <v>1812</v>
      </c>
      <c r="BS1816" t="s">
        <v>133</v>
      </c>
      <c r="BT1816" t="s">
        <v>98</v>
      </c>
      <c r="BU1816">
        <v>-1.25</v>
      </c>
      <c r="BV1816">
        <v>-1</v>
      </c>
    </row>
    <row r="1817" spans="1:74" x14ac:dyDescent="0.25">
      <c r="A1817" t="s">
        <v>170</v>
      </c>
      <c r="B1817" t="s">
        <v>171</v>
      </c>
      <c r="C1817" t="s">
        <v>165</v>
      </c>
      <c r="D1817">
        <v>1</v>
      </c>
      <c r="E1817">
        <v>0.28999999999999998</v>
      </c>
      <c r="F1817" t="s">
        <v>67</v>
      </c>
      <c r="G1817" t="s">
        <v>111</v>
      </c>
      <c r="H1817">
        <v>199</v>
      </c>
      <c r="I1817">
        <v>1.1299999999999999</v>
      </c>
      <c r="J1817" t="s">
        <v>106</v>
      </c>
      <c r="K1817" t="s">
        <v>67</v>
      </c>
      <c r="L1817">
        <v>0</v>
      </c>
      <c r="M1817" t="s">
        <v>116</v>
      </c>
      <c r="N1817" t="s">
        <v>107</v>
      </c>
      <c r="O1817">
        <v>-1.4</v>
      </c>
      <c r="P1817">
        <v>-1.59</v>
      </c>
      <c r="Q1817">
        <v>-1.31</v>
      </c>
      <c r="R1817" t="s">
        <v>142</v>
      </c>
      <c r="S1817">
        <v>6.1</v>
      </c>
      <c r="T1817" t="s">
        <v>65</v>
      </c>
      <c r="U1817" t="s">
        <v>1810</v>
      </c>
      <c r="V1817" t="s">
        <v>108</v>
      </c>
      <c r="W1817" t="s">
        <v>170</v>
      </c>
      <c r="X1817">
        <v>0.33</v>
      </c>
      <c r="Y1817" t="s">
        <v>67</v>
      </c>
      <c r="Z1817">
        <v>-0.97</v>
      </c>
      <c r="AA1817" t="s">
        <v>65</v>
      </c>
      <c r="AB1817" t="s">
        <v>92</v>
      </c>
      <c r="AC1817">
        <v>-1.59</v>
      </c>
      <c r="AD1817">
        <v>2021</v>
      </c>
      <c r="AE1817">
        <v>57.8</v>
      </c>
      <c r="AF1817">
        <v>116</v>
      </c>
      <c r="AG1817" t="s">
        <v>93</v>
      </c>
      <c r="AH1817" t="s">
        <v>66</v>
      </c>
      <c r="AI1817">
        <v>1536</v>
      </c>
      <c r="AJ1817">
        <v>0.71</v>
      </c>
      <c r="AK1817" t="s">
        <v>109</v>
      </c>
      <c r="AL1817">
        <v>460165</v>
      </c>
      <c r="AM1817" t="s">
        <v>1732</v>
      </c>
      <c r="AN1817" t="s">
        <v>67</v>
      </c>
      <c r="AO1817" t="s">
        <v>123</v>
      </c>
      <c r="AP1817" t="s">
        <v>124</v>
      </c>
      <c r="AQ1817" t="s">
        <v>68</v>
      </c>
      <c r="AR1817" t="s">
        <v>93</v>
      </c>
      <c r="AS1817" t="s">
        <v>67</v>
      </c>
      <c r="AT1817" t="s">
        <v>146</v>
      </c>
      <c r="AU1817" t="s">
        <v>125</v>
      </c>
      <c r="AV1817" t="s">
        <v>67</v>
      </c>
      <c r="AW1817" t="s">
        <v>126</v>
      </c>
      <c r="AX1817" t="s">
        <v>163</v>
      </c>
      <c r="AY1817" t="s">
        <v>110</v>
      </c>
      <c r="AZ1817">
        <v>454</v>
      </c>
      <c r="BA1817" t="s">
        <v>67</v>
      </c>
      <c r="BB1817">
        <v>0</v>
      </c>
      <c r="BC1817">
        <v>0.28000000000000003</v>
      </c>
      <c r="BD1817">
        <v>2.2000000000000002</v>
      </c>
      <c r="BE1817">
        <v>2.2000000000000002</v>
      </c>
      <c r="BF1817" t="s">
        <v>128</v>
      </c>
      <c r="BG1817" t="s">
        <v>128</v>
      </c>
      <c r="BH1817" t="s">
        <v>1352</v>
      </c>
      <c r="BI1817" t="s">
        <v>67</v>
      </c>
      <c r="BJ1817" t="s">
        <v>147</v>
      </c>
      <c r="BK1817" t="s">
        <v>67</v>
      </c>
      <c r="BL1817" t="s">
        <v>130</v>
      </c>
      <c r="BM1817" t="s">
        <v>67</v>
      </c>
      <c r="BN1817">
        <v>18.940000000000001</v>
      </c>
      <c r="BO1817">
        <v>0.34</v>
      </c>
      <c r="BP1817">
        <v>1.8</v>
      </c>
      <c r="BQ1817" t="s">
        <v>148</v>
      </c>
      <c r="BR1817" t="s">
        <v>1811</v>
      </c>
      <c r="BS1817" t="s">
        <v>133</v>
      </c>
      <c r="BT1817" t="s">
        <v>98</v>
      </c>
      <c r="BU1817">
        <v>-1.25</v>
      </c>
      <c r="BV1817">
        <v>-1</v>
      </c>
    </row>
    <row r="1818" spans="1:74" x14ac:dyDescent="0.25">
      <c r="A1818" t="s">
        <v>140</v>
      </c>
      <c r="B1818" t="s">
        <v>103</v>
      </c>
      <c r="C1818" t="s">
        <v>141</v>
      </c>
      <c r="D1818">
        <v>3.5</v>
      </c>
      <c r="E1818">
        <v>0.15</v>
      </c>
      <c r="F1818" t="s">
        <v>67</v>
      </c>
      <c r="G1818" t="s">
        <v>88</v>
      </c>
      <c r="H1818">
        <v>199</v>
      </c>
      <c r="I1818">
        <v>1.1299999999999999</v>
      </c>
      <c r="J1818" t="s">
        <v>106</v>
      </c>
      <c r="K1818" t="s">
        <v>67</v>
      </c>
      <c r="L1818">
        <v>0</v>
      </c>
      <c r="M1818" t="s">
        <v>116</v>
      </c>
      <c r="N1818" t="s">
        <v>107</v>
      </c>
      <c r="O1818">
        <v>-1.25</v>
      </c>
      <c r="P1818">
        <v>-1.45</v>
      </c>
      <c r="Q1818">
        <v>-1.19</v>
      </c>
      <c r="R1818" t="s">
        <v>142</v>
      </c>
      <c r="S1818">
        <v>6.1</v>
      </c>
      <c r="T1818" t="s">
        <v>65</v>
      </c>
      <c r="U1818" t="s">
        <v>1813</v>
      </c>
      <c r="V1818" t="s">
        <v>108</v>
      </c>
      <c r="W1818" t="s">
        <v>140</v>
      </c>
      <c r="X1818">
        <v>0.17</v>
      </c>
      <c r="Y1818" t="s">
        <v>67</v>
      </c>
      <c r="Z1818">
        <v>-0.82</v>
      </c>
      <c r="AA1818" t="s">
        <v>65</v>
      </c>
      <c r="AB1818" t="s">
        <v>92</v>
      </c>
      <c r="AC1818">
        <v>-1.45</v>
      </c>
      <c r="AD1818">
        <v>2021</v>
      </c>
      <c r="AE1818">
        <v>246.4</v>
      </c>
      <c r="AF1818">
        <v>493</v>
      </c>
      <c r="AG1818" t="s">
        <v>93</v>
      </c>
      <c r="AH1818" t="s">
        <v>66</v>
      </c>
      <c r="AI1818">
        <v>1536</v>
      </c>
      <c r="AJ1818">
        <v>0.61</v>
      </c>
      <c r="AK1818" t="s">
        <v>109</v>
      </c>
      <c r="AL1818">
        <v>458279</v>
      </c>
      <c r="AM1818" t="s">
        <v>1814</v>
      </c>
      <c r="AN1818" t="s">
        <v>67</v>
      </c>
      <c r="AO1818" t="s">
        <v>123</v>
      </c>
      <c r="AP1818" t="s">
        <v>124</v>
      </c>
      <c r="AQ1818" t="s">
        <v>68</v>
      </c>
      <c r="AR1818" t="s">
        <v>93</v>
      </c>
      <c r="AS1818" t="s">
        <v>67</v>
      </c>
      <c r="AT1818" t="s">
        <v>146</v>
      </c>
      <c r="AU1818" t="s">
        <v>125</v>
      </c>
      <c r="AV1818" t="s">
        <v>67</v>
      </c>
      <c r="AW1818" t="s">
        <v>126</v>
      </c>
      <c r="AX1818" t="s">
        <v>240</v>
      </c>
      <c r="AY1818" t="s">
        <v>110</v>
      </c>
      <c r="AZ1818">
        <v>215</v>
      </c>
      <c r="BA1818" t="s">
        <v>67</v>
      </c>
      <c r="BB1818">
        <v>0</v>
      </c>
      <c r="BC1818">
        <v>0.26</v>
      </c>
      <c r="BD1818">
        <v>2.4</v>
      </c>
      <c r="BE1818">
        <v>2.4</v>
      </c>
      <c r="BF1818" t="s">
        <v>70</v>
      </c>
      <c r="BG1818" t="s">
        <v>99</v>
      </c>
      <c r="BH1818" t="s">
        <v>1352</v>
      </c>
      <c r="BI1818" t="s">
        <v>67</v>
      </c>
      <c r="BJ1818" t="s">
        <v>147</v>
      </c>
      <c r="BK1818" t="s">
        <v>67</v>
      </c>
      <c r="BL1818" t="s">
        <v>97</v>
      </c>
      <c r="BM1818" t="s">
        <v>67</v>
      </c>
      <c r="BN1818">
        <v>41.77</v>
      </c>
      <c r="BO1818">
        <v>0.35</v>
      </c>
      <c r="BP1818">
        <v>1.4</v>
      </c>
      <c r="BQ1818" t="s">
        <v>148</v>
      </c>
      <c r="BR1818" t="s">
        <v>247</v>
      </c>
      <c r="BS1818" t="s">
        <v>133</v>
      </c>
      <c r="BT1818" t="s">
        <v>98</v>
      </c>
      <c r="BU1818">
        <v>-1.1000000000000001</v>
      </c>
      <c r="BV1818">
        <v>-0.85</v>
      </c>
    </row>
    <row r="1819" spans="1:74" x14ac:dyDescent="0.25">
      <c r="A1819" t="s">
        <v>140</v>
      </c>
      <c r="B1819" t="s">
        <v>103</v>
      </c>
      <c r="C1819" t="s">
        <v>141</v>
      </c>
      <c r="D1819">
        <v>1.8</v>
      </c>
      <c r="E1819">
        <v>0.24</v>
      </c>
      <c r="F1819" t="s">
        <v>67</v>
      </c>
      <c r="G1819" t="s">
        <v>88</v>
      </c>
      <c r="H1819">
        <v>199</v>
      </c>
      <c r="I1819">
        <v>1.1299999999999999</v>
      </c>
      <c r="J1819" t="s">
        <v>106</v>
      </c>
      <c r="K1819" t="s">
        <v>67</v>
      </c>
      <c r="L1819">
        <v>0</v>
      </c>
      <c r="M1819" t="s">
        <v>116</v>
      </c>
      <c r="N1819" t="s">
        <v>107</v>
      </c>
      <c r="O1819">
        <v>-1.25</v>
      </c>
      <c r="P1819">
        <v>-1.45</v>
      </c>
      <c r="Q1819">
        <v>-1.22</v>
      </c>
      <c r="R1819" t="s">
        <v>142</v>
      </c>
      <c r="S1819">
        <v>6.5</v>
      </c>
      <c r="T1819" t="s">
        <v>65</v>
      </c>
      <c r="U1819" t="s">
        <v>1813</v>
      </c>
      <c r="V1819" t="s">
        <v>108</v>
      </c>
      <c r="W1819" t="s">
        <v>140</v>
      </c>
      <c r="X1819">
        <v>0.27</v>
      </c>
      <c r="Y1819" t="s">
        <v>67</v>
      </c>
      <c r="Z1819">
        <v>-0.81</v>
      </c>
      <c r="AA1819" t="s">
        <v>65</v>
      </c>
      <c r="AB1819" t="s">
        <v>92</v>
      </c>
      <c r="AC1819">
        <v>-1.45</v>
      </c>
      <c r="AD1819">
        <v>2021</v>
      </c>
      <c r="AE1819">
        <v>97.4</v>
      </c>
      <c r="AF1819">
        <v>195</v>
      </c>
      <c r="AG1819" t="s">
        <v>93</v>
      </c>
      <c r="AH1819" t="s">
        <v>66</v>
      </c>
      <c r="AI1819">
        <v>1536</v>
      </c>
      <c r="AJ1819">
        <v>0.74</v>
      </c>
      <c r="AK1819" t="s">
        <v>109</v>
      </c>
      <c r="AL1819">
        <v>458280</v>
      </c>
      <c r="AM1819" t="s">
        <v>1814</v>
      </c>
      <c r="AN1819" t="s">
        <v>67</v>
      </c>
      <c r="AO1819" t="s">
        <v>123</v>
      </c>
      <c r="AP1819" t="s">
        <v>124</v>
      </c>
      <c r="AQ1819" t="s">
        <v>68</v>
      </c>
      <c r="AR1819" t="s">
        <v>93</v>
      </c>
      <c r="AS1819" t="s">
        <v>67</v>
      </c>
      <c r="AT1819" t="s">
        <v>146</v>
      </c>
      <c r="AU1819" t="s">
        <v>125</v>
      </c>
      <c r="AV1819" t="s">
        <v>67</v>
      </c>
      <c r="AW1819" t="s">
        <v>126</v>
      </c>
      <c r="AX1819" t="s">
        <v>240</v>
      </c>
      <c r="AY1819" t="s">
        <v>110</v>
      </c>
      <c r="AZ1819">
        <v>233</v>
      </c>
      <c r="BA1819" t="s">
        <v>67</v>
      </c>
      <c r="BB1819">
        <v>0</v>
      </c>
      <c r="BC1819">
        <v>0.23</v>
      </c>
      <c r="BD1819">
        <v>2.4</v>
      </c>
      <c r="BE1819">
        <v>2.4</v>
      </c>
      <c r="BF1819" t="s">
        <v>70</v>
      </c>
      <c r="BG1819" t="s">
        <v>99</v>
      </c>
      <c r="BH1819" t="s">
        <v>1352</v>
      </c>
      <c r="BI1819" t="s">
        <v>67</v>
      </c>
      <c r="BJ1819" t="s">
        <v>147</v>
      </c>
      <c r="BK1819" t="s">
        <v>67</v>
      </c>
      <c r="BL1819" t="s">
        <v>97</v>
      </c>
      <c r="BM1819" t="s">
        <v>67</v>
      </c>
      <c r="BN1819">
        <v>26.42</v>
      </c>
      <c r="BO1819">
        <v>0.35</v>
      </c>
      <c r="BP1819">
        <v>1.8</v>
      </c>
      <c r="BQ1819" t="s">
        <v>148</v>
      </c>
      <c r="BR1819" t="s">
        <v>247</v>
      </c>
      <c r="BS1819" t="s">
        <v>133</v>
      </c>
      <c r="BT1819" t="s">
        <v>98</v>
      </c>
      <c r="BU1819">
        <v>-1.1000000000000001</v>
      </c>
      <c r="BV1819">
        <v>-0.85</v>
      </c>
    </row>
    <row r="1820" spans="1:74" x14ac:dyDescent="0.25">
      <c r="A1820" t="s">
        <v>140</v>
      </c>
      <c r="B1820" t="s">
        <v>103</v>
      </c>
      <c r="C1820" t="s">
        <v>141</v>
      </c>
      <c r="D1820">
        <v>4.3</v>
      </c>
      <c r="E1820">
        <v>0.28999999999999998</v>
      </c>
      <c r="F1820" t="s">
        <v>67</v>
      </c>
      <c r="G1820" t="s">
        <v>88</v>
      </c>
      <c r="H1820">
        <v>199</v>
      </c>
      <c r="I1820">
        <v>1.1299999999999999</v>
      </c>
      <c r="J1820" t="s">
        <v>106</v>
      </c>
      <c r="K1820" t="s">
        <v>67</v>
      </c>
      <c r="L1820">
        <v>0</v>
      </c>
      <c r="M1820" t="s">
        <v>116</v>
      </c>
      <c r="N1820" t="s">
        <v>107</v>
      </c>
      <c r="O1820">
        <v>-1.25</v>
      </c>
      <c r="P1820">
        <v>-1.48</v>
      </c>
      <c r="Q1820">
        <v>-1.1599999999999999</v>
      </c>
      <c r="R1820" t="s">
        <v>142</v>
      </c>
      <c r="S1820">
        <v>6.5</v>
      </c>
      <c r="T1820" t="s">
        <v>65</v>
      </c>
      <c r="U1820" t="s">
        <v>1813</v>
      </c>
      <c r="V1820" t="s">
        <v>108</v>
      </c>
      <c r="W1820" t="s">
        <v>140</v>
      </c>
      <c r="X1820">
        <v>0.33</v>
      </c>
      <c r="Y1820" t="s">
        <v>67</v>
      </c>
      <c r="Z1820">
        <v>-0.81</v>
      </c>
      <c r="AA1820" t="s">
        <v>65</v>
      </c>
      <c r="AB1820" t="s">
        <v>92</v>
      </c>
      <c r="AC1820">
        <v>-1.48</v>
      </c>
      <c r="AD1820">
        <v>2021</v>
      </c>
      <c r="AE1820">
        <v>236.9</v>
      </c>
      <c r="AF1820">
        <v>474</v>
      </c>
      <c r="AG1820" t="s">
        <v>93</v>
      </c>
      <c r="AH1820" t="s">
        <v>66</v>
      </c>
      <c r="AI1820">
        <v>1536</v>
      </c>
      <c r="AJ1820">
        <v>0.73</v>
      </c>
      <c r="AK1820" t="s">
        <v>109</v>
      </c>
      <c r="AL1820">
        <v>458281</v>
      </c>
      <c r="AM1820" t="s">
        <v>1814</v>
      </c>
      <c r="AN1820" t="s">
        <v>67</v>
      </c>
      <c r="AO1820" t="s">
        <v>123</v>
      </c>
      <c r="AP1820" t="s">
        <v>124</v>
      </c>
      <c r="AQ1820" t="s">
        <v>68</v>
      </c>
      <c r="AR1820" t="s">
        <v>93</v>
      </c>
      <c r="AS1820" t="s">
        <v>67</v>
      </c>
      <c r="AT1820" t="s">
        <v>146</v>
      </c>
      <c r="AU1820" t="s">
        <v>125</v>
      </c>
      <c r="AV1820" t="s">
        <v>67</v>
      </c>
      <c r="AW1820" t="s">
        <v>126</v>
      </c>
      <c r="AX1820" t="s">
        <v>240</v>
      </c>
      <c r="AY1820" t="s">
        <v>110</v>
      </c>
      <c r="AZ1820">
        <v>234</v>
      </c>
      <c r="BA1820" t="s">
        <v>67</v>
      </c>
      <c r="BB1820">
        <v>0</v>
      </c>
      <c r="BC1820">
        <v>0.32</v>
      </c>
      <c r="BD1820">
        <v>2.4</v>
      </c>
      <c r="BE1820">
        <v>2.4</v>
      </c>
      <c r="BF1820" t="s">
        <v>70</v>
      </c>
      <c r="BG1820" t="s">
        <v>99</v>
      </c>
      <c r="BH1820" t="s">
        <v>1352</v>
      </c>
      <c r="BI1820" t="s">
        <v>67</v>
      </c>
      <c r="BJ1820" t="s">
        <v>147</v>
      </c>
      <c r="BK1820" t="s">
        <v>67</v>
      </c>
      <c r="BL1820" t="s">
        <v>97</v>
      </c>
      <c r="BM1820" t="s">
        <v>67</v>
      </c>
      <c r="BN1820">
        <v>77.650000000000006</v>
      </c>
      <c r="BO1820">
        <v>0.38</v>
      </c>
      <c r="BP1820">
        <v>1.8</v>
      </c>
      <c r="BQ1820" t="s">
        <v>148</v>
      </c>
      <c r="BR1820" t="s">
        <v>247</v>
      </c>
      <c r="BS1820" t="s">
        <v>133</v>
      </c>
      <c r="BT1820" t="s">
        <v>98</v>
      </c>
      <c r="BU1820">
        <v>-1.1000000000000001</v>
      </c>
      <c r="BV1820">
        <v>-0.85</v>
      </c>
    </row>
    <row r="1821" spans="1:74" x14ac:dyDescent="0.25">
      <c r="A1821" t="s">
        <v>115</v>
      </c>
      <c r="B1821" t="s">
        <v>115</v>
      </c>
      <c r="C1821" t="s">
        <v>115</v>
      </c>
      <c r="D1821">
        <v>1</v>
      </c>
      <c r="E1821">
        <v>0.24</v>
      </c>
      <c r="F1821" t="s">
        <v>67</v>
      </c>
      <c r="G1821" t="s">
        <v>88</v>
      </c>
      <c r="H1821">
        <v>199</v>
      </c>
      <c r="I1821">
        <v>1.1299999999999999</v>
      </c>
      <c r="J1821" t="s">
        <v>106</v>
      </c>
      <c r="K1821" t="s">
        <v>67</v>
      </c>
      <c r="L1821">
        <v>0</v>
      </c>
      <c r="M1821" t="s">
        <v>116</v>
      </c>
      <c r="N1821" t="s">
        <v>107</v>
      </c>
      <c r="O1821">
        <v>-1.25</v>
      </c>
      <c r="P1821">
        <v>-1.45</v>
      </c>
      <c r="Q1821">
        <v>-1.22</v>
      </c>
      <c r="R1821" t="s">
        <v>142</v>
      </c>
      <c r="S1821">
        <v>6.5</v>
      </c>
      <c r="T1821" t="s">
        <v>65</v>
      </c>
      <c r="U1821" t="s">
        <v>1813</v>
      </c>
      <c r="V1821" t="s">
        <v>108</v>
      </c>
      <c r="W1821" t="s">
        <v>115</v>
      </c>
      <c r="X1821">
        <v>0.27</v>
      </c>
      <c r="Y1821" t="s">
        <v>67</v>
      </c>
      <c r="Z1821">
        <v>-0.81</v>
      </c>
      <c r="AA1821" t="s">
        <v>65</v>
      </c>
      <c r="AB1821" t="s">
        <v>92</v>
      </c>
      <c r="AC1821">
        <v>-1.45</v>
      </c>
      <c r="AD1821">
        <v>2021</v>
      </c>
      <c r="AE1821">
        <v>54</v>
      </c>
      <c r="AF1821">
        <v>108</v>
      </c>
      <c r="AG1821" t="s">
        <v>93</v>
      </c>
      <c r="AH1821" t="s">
        <v>66</v>
      </c>
      <c r="AI1821">
        <v>1536</v>
      </c>
      <c r="AJ1821">
        <v>0.74</v>
      </c>
      <c r="AK1821" t="s">
        <v>109</v>
      </c>
      <c r="AL1821">
        <v>458282</v>
      </c>
      <c r="AM1821" t="s">
        <v>1814</v>
      </c>
      <c r="AN1821" t="s">
        <v>67</v>
      </c>
      <c r="AO1821" t="s">
        <v>123</v>
      </c>
      <c r="AP1821" t="s">
        <v>124</v>
      </c>
      <c r="AQ1821" t="s">
        <v>68</v>
      </c>
      <c r="AR1821" t="s">
        <v>93</v>
      </c>
      <c r="AS1821" t="s">
        <v>67</v>
      </c>
      <c r="AT1821" t="s">
        <v>146</v>
      </c>
      <c r="AU1821" t="s">
        <v>125</v>
      </c>
      <c r="AV1821" t="s">
        <v>67</v>
      </c>
      <c r="AW1821" t="s">
        <v>126</v>
      </c>
      <c r="AX1821" t="s">
        <v>240</v>
      </c>
      <c r="AY1821" t="s">
        <v>110</v>
      </c>
      <c r="AZ1821">
        <v>233</v>
      </c>
      <c r="BA1821" t="s">
        <v>67</v>
      </c>
      <c r="BB1821">
        <v>0</v>
      </c>
      <c r="BC1821">
        <v>0.23</v>
      </c>
      <c r="BD1821">
        <v>2.4</v>
      </c>
      <c r="BE1821">
        <v>2.4</v>
      </c>
      <c r="BF1821" t="s">
        <v>128</v>
      </c>
      <c r="BG1821" t="s">
        <v>128</v>
      </c>
      <c r="BH1821" t="s">
        <v>1352</v>
      </c>
      <c r="BI1821" t="s">
        <v>67</v>
      </c>
      <c r="BJ1821" t="s">
        <v>147</v>
      </c>
      <c r="BK1821" t="s">
        <v>67</v>
      </c>
      <c r="BL1821" t="s">
        <v>130</v>
      </c>
      <c r="BM1821" t="s">
        <v>67</v>
      </c>
      <c r="BN1821">
        <v>14.64</v>
      </c>
      <c r="BO1821">
        <v>0.35</v>
      </c>
      <c r="BP1821">
        <v>1.8</v>
      </c>
      <c r="BQ1821" t="s">
        <v>148</v>
      </c>
      <c r="BR1821" t="s">
        <v>1815</v>
      </c>
      <c r="BS1821" t="s">
        <v>133</v>
      </c>
      <c r="BT1821" t="s">
        <v>98</v>
      </c>
      <c r="BU1821">
        <v>-1.1000000000000001</v>
      </c>
      <c r="BV1821">
        <v>-0.85</v>
      </c>
    </row>
    <row r="1822" spans="1:74" x14ac:dyDescent="0.25">
      <c r="A1822" t="s">
        <v>195</v>
      </c>
      <c r="B1822" t="s">
        <v>195</v>
      </c>
      <c r="C1822" t="s">
        <v>195</v>
      </c>
      <c r="D1822">
        <v>1.8</v>
      </c>
      <c r="E1822">
        <v>0.04</v>
      </c>
      <c r="F1822" t="s">
        <v>67</v>
      </c>
      <c r="G1822" t="s">
        <v>111</v>
      </c>
      <c r="H1822">
        <v>199</v>
      </c>
      <c r="I1822">
        <v>1.1299999999999999</v>
      </c>
      <c r="J1822" t="s">
        <v>106</v>
      </c>
      <c r="K1822" t="s">
        <v>67</v>
      </c>
      <c r="L1822">
        <v>0</v>
      </c>
      <c r="M1822" t="s">
        <v>116</v>
      </c>
      <c r="N1822" t="s">
        <v>107</v>
      </c>
      <c r="O1822">
        <v>-1.2</v>
      </c>
      <c r="P1822">
        <v>-1.76</v>
      </c>
      <c r="Q1822">
        <v>-1.7</v>
      </c>
      <c r="R1822" t="s">
        <v>72</v>
      </c>
      <c r="S1822">
        <v>6.3</v>
      </c>
      <c r="T1822" t="s">
        <v>65</v>
      </c>
      <c r="U1822" t="s">
        <v>1816</v>
      </c>
      <c r="V1822" t="s">
        <v>108</v>
      </c>
      <c r="W1822" t="s">
        <v>195</v>
      </c>
      <c r="X1822">
        <v>0.05</v>
      </c>
      <c r="Y1822" t="s">
        <v>67</v>
      </c>
      <c r="Z1822">
        <v>-1.56</v>
      </c>
      <c r="AA1822" t="s">
        <v>65</v>
      </c>
      <c r="AB1822" t="s">
        <v>92</v>
      </c>
      <c r="AC1822">
        <v>-1.76</v>
      </c>
      <c r="AD1822">
        <v>2021</v>
      </c>
      <c r="AE1822">
        <v>196.9</v>
      </c>
      <c r="AF1822">
        <v>394</v>
      </c>
      <c r="AG1822" t="s">
        <v>93</v>
      </c>
      <c r="AH1822" t="s">
        <v>66</v>
      </c>
      <c r="AI1822">
        <v>1536</v>
      </c>
      <c r="AJ1822">
        <v>0.11</v>
      </c>
      <c r="AK1822" t="s">
        <v>109</v>
      </c>
      <c r="AL1822">
        <v>458283</v>
      </c>
      <c r="AM1822" t="s">
        <v>1817</v>
      </c>
      <c r="AN1822" t="s">
        <v>67</v>
      </c>
      <c r="AO1822" t="s">
        <v>123</v>
      </c>
      <c r="AP1822" t="s">
        <v>124</v>
      </c>
      <c r="AQ1822" t="s">
        <v>68</v>
      </c>
      <c r="AR1822" t="s">
        <v>93</v>
      </c>
      <c r="AS1822" t="s">
        <v>67</v>
      </c>
      <c r="AT1822" t="s">
        <v>146</v>
      </c>
      <c r="AU1822" t="s">
        <v>125</v>
      </c>
      <c r="AV1822" t="s">
        <v>67</v>
      </c>
      <c r="AW1822" t="s">
        <v>126</v>
      </c>
      <c r="AX1822" t="s">
        <v>616</v>
      </c>
      <c r="AY1822" t="s">
        <v>110</v>
      </c>
      <c r="AZ1822">
        <v>40</v>
      </c>
      <c r="BA1822" t="s">
        <v>67</v>
      </c>
      <c r="BB1822">
        <v>0</v>
      </c>
      <c r="BC1822">
        <v>0.06</v>
      </c>
      <c r="BD1822">
        <v>2.7</v>
      </c>
      <c r="BE1822">
        <v>2.7</v>
      </c>
      <c r="BF1822" t="s">
        <v>70</v>
      </c>
      <c r="BG1822" t="s">
        <v>128</v>
      </c>
      <c r="BH1822" t="s">
        <v>1352</v>
      </c>
      <c r="BI1822" t="s">
        <v>67</v>
      </c>
      <c r="BJ1822" t="s">
        <v>147</v>
      </c>
      <c r="BK1822">
        <v>-1.7</v>
      </c>
      <c r="BL1822" t="s">
        <v>130</v>
      </c>
      <c r="BM1822" t="s">
        <v>67</v>
      </c>
      <c r="BN1822">
        <v>8.9</v>
      </c>
      <c r="BO1822">
        <v>0.06</v>
      </c>
      <c r="BP1822">
        <v>0.9</v>
      </c>
      <c r="BQ1822" t="s">
        <v>148</v>
      </c>
      <c r="BR1822" t="s">
        <v>139</v>
      </c>
      <c r="BS1822" t="s">
        <v>133</v>
      </c>
      <c r="BT1822" t="s">
        <v>98</v>
      </c>
      <c r="BU1822" t="s">
        <v>67</v>
      </c>
      <c r="BV1822" t="s">
        <v>67</v>
      </c>
    </row>
    <row r="1823" spans="1:74" x14ac:dyDescent="0.25">
      <c r="A1823" t="s">
        <v>195</v>
      </c>
      <c r="B1823" t="s">
        <v>195</v>
      </c>
      <c r="C1823" t="s">
        <v>195</v>
      </c>
      <c r="D1823">
        <v>0.5</v>
      </c>
      <c r="E1823">
        <v>0.06</v>
      </c>
      <c r="F1823" t="s">
        <v>67</v>
      </c>
      <c r="G1823" t="s">
        <v>111</v>
      </c>
      <c r="H1823">
        <v>199</v>
      </c>
      <c r="I1823">
        <v>1.1299999999999999</v>
      </c>
      <c r="J1823" t="s">
        <v>106</v>
      </c>
      <c r="K1823" t="s">
        <v>67</v>
      </c>
      <c r="L1823">
        <v>0</v>
      </c>
      <c r="M1823" t="s">
        <v>116</v>
      </c>
      <c r="N1823" t="s">
        <v>107</v>
      </c>
      <c r="O1823">
        <v>-1.2</v>
      </c>
      <c r="P1823">
        <v>-1.85</v>
      </c>
      <c r="Q1823">
        <v>-1.69</v>
      </c>
      <c r="R1823" t="s">
        <v>72</v>
      </c>
      <c r="S1823">
        <v>6.1</v>
      </c>
      <c r="T1823" t="s">
        <v>65</v>
      </c>
      <c r="U1823" t="s">
        <v>1816</v>
      </c>
      <c r="V1823" t="s">
        <v>108</v>
      </c>
      <c r="W1823" t="s">
        <v>195</v>
      </c>
      <c r="X1823">
        <v>7.0000000000000007E-2</v>
      </c>
      <c r="Y1823" t="s">
        <v>67</v>
      </c>
      <c r="Z1823">
        <v>-1.56</v>
      </c>
      <c r="AA1823" t="s">
        <v>65</v>
      </c>
      <c r="AB1823" t="s">
        <v>92</v>
      </c>
      <c r="AC1823">
        <v>-1.85</v>
      </c>
      <c r="AD1823">
        <v>2021</v>
      </c>
      <c r="AE1823">
        <v>69.400000000000006</v>
      </c>
      <c r="AF1823">
        <v>139</v>
      </c>
      <c r="AG1823" t="s">
        <v>93</v>
      </c>
      <c r="AH1823" t="s">
        <v>66</v>
      </c>
      <c r="AI1823">
        <v>1536</v>
      </c>
      <c r="AJ1823">
        <v>0.12</v>
      </c>
      <c r="AK1823" t="s">
        <v>109</v>
      </c>
      <c r="AL1823">
        <v>458284</v>
      </c>
      <c r="AM1823" t="s">
        <v>1817</v>
      </c>
      <c r="AN1823" t="s">
        <v>67</v>
      </c>
      <c r="AO1823" t="s">
        <v>123</v>
      </c>
      <c r="AP1823" t="s">
        <v>124</v>
      </c>
      <c r="AQ1823" t="s">
        <v>68</v>
      </c>
      <c r="AR1823" t="s">
        <v>93</v>
      </c>
      <c r="AS1823" t="s">
        <v>67</v>
      </c>
      <c r="AT1823" t="s">
        <v>146</v>
      </c>
      <c r="AU1823" t="s">
        <v>125</v>
      </c>
      <c r="AV1823" t="s">
        <v>67</v>
      </c>
      <c r="AW1823" t="s">
        <v>126</v>
      </c>
      <c r="AX1823" t="s">
        <v>616</v>
      </c>
      <c r="AY1823" t="s">
        <v>110</v>
      </c>
      <c r="AZ1823">
        <v>1160</v>
      </c>
      <c r="BA1823" t="s">
        <v>67</v>
      </c>
      <c r="BB1823">
        <v>0</v>
      </c>
      <c r="BC1823">
        <v>0.16</v>
      </c>
      <c r="BD1823">
        <v>2.7</v>
      </c>
      <c r="BE1823">
        <v>2.7</v>
      </c>
      <c r="BF1823" t="s">
        <v>70</v>
      </c>
      <c r="BG1823" t="s">
        <v>128</v>
      </c>
      <c r="BH1823" t="s">
        <v>1352</v>
      </c>
      <c r="BI1823" t="s">
        <v>67</v>
      </c>
      <c r="BJ1823" t="s">
        <v>147</v>
      </c>
      <c r="BK1823">
        <v>-1.7</v>
      </c>
      <c r="BL1823" t="s">
        <v>130</v>
      </c>
      <c r="BM1823" t="s">
        <v>67</v>
      </c>
      <c r="BN1823">
        <v>4.7</v>
      </c>
      <c r="BO1823">
        <v>0.15</v>
      </c>
      <c r="BP1823">
        <v>0.7</v>
      </c>
      <c r="BQ1823" t="s">
        <v>148</v>
      </c>
      <c r="BR1823" t="s">
        <v>139</v>
      </c>
      <c r="BS1823" t="s">
        <v>133</v>
      </c>
      <c r="BT1823" t="s">
        <v>98</v>
      </c>
      <c r="BU1823" t="s">
        <v>67</v>
      </c>
      <c r="BV1823" t="s">
        <v>67</v>
      </c>
    </row>
    <row r="1824" spans="1:74" x14ac:dyDescent="0.25">
      <c r="A1824" t="s">
        <v>170</v>
      </c>
      <c r="B1824" t="s">
        <v>171</v>
      </c>
      <c r="C1824" t="s">
        <v>165</v>
      </c>
      <c r="D1824">
        <v>1.1000000000000001</v>
      </c>
      <c r="E1824">
        <v>0.24</v>
      </c>
      <c r="F1824" t="s">
        <v>67</v>
      </c>
      <c r="G1824" t="s">
        <v>111</v>
      </c>
      <c r="H1824">
        <v>199</v>
      </c>
      <c r="I1824">
        <v>1.1299999999999999</v>
      </c>
      <c r="J1824" t="s">
        <v>106</v>
      </c>
      <c r="K1824" t="s">
        <v>67</v>
      </c>
      <c r="L1824">
        <v>0</v>
      </c>
      <c r="M1824" t="s">
        <v>116</v>
      </c>
      <c r="N1824" t="s">
        <v>107</v>
      </c>
      <c r="O1824">
        <v>-1.4</v>
      </c>
      <c r="P1824">
        <v>-1.53</v>
      </c>
      <c r="Q1824">
        <v>-1.32</v>
      </c>
      <c r="R1824" t="s">
        <v>72</v>
      </c>
      <c r="S1824">
        <v>8.1999999999999993</v>
      </c>
      <c r="T1824" t="s">
        <v>65</v>
      </c>
      <c r="U1824" t="s">
        <v>1818</v>
      </c>
      <c r="V1824" t="s">
        <v>108</v>
      </c>
      <c r="W1824" t="s">
        <v>170</v>
      </c>
      <c r="X1824">
        <v>0.27</v>
      </c>
      <c r="Y1824" t="s">
        <v>67</v>
      </c>
      <c r="Z1824">
        <v>-0.94</v>
      </c>
      <c r="AA1824" t="s">
        <v>65</v>
      </c>
      <c r="AB1824" t="s">
        <v>92</v>
      </c>
      <c r="AC1824">
        <v>-1.53</v>
      </c>
      <c r="AD1824">
        <v>2021</v>
      </c>
      <c r="AE1824">
        <v>58.7</v>
      </c>
      <c r="AF1824">
        <v>117</v>
      </c>
      <c r="AG1824" t="s">
        <v>93</v>
      </c>
      <c r="AH1824" t="s">
        <v>66</v>
      </c>
      <c r="AI1824">
        <v>1536</v>
      </c>
      <c r="AJ1824">
        <v>0.8</v>
      </c>
      <c r="AK1824" t="s">
        <v>109</v>
      </c>
      <c r="AL1824">
        <v>458287</v>
      </c>
      <c r="AM1824" t="s">
        <v>321</v>
      </c>
      <c r="AN1824" t="s">
        <v>1819</v>
      </c>
      <c r="AO1824" t="s">
        <v>123</v>
      </c>
      <c r="AP1824" t="s">
        <v>124</v>
      </c>
      <c r="AQ1824" t="s">
        <v>68</v>
      </c>
      <c r="AR1824" t="s">
        <v>93</v>
      </c>
      <c r="AS1824" t="s">
        <v>67</v>
      </c>
      <c r="AT1824" t="s">
        <v>146</v>
      </c>
      <c r="AU1824" t="s">
        <v>125</v>
      </c>
      <c r="AV1824" t="s">
        <v>67</v>
      </c>
      <c r="AW1824" t="s">
        <v>126</v>
      </c>
      <c r="AX1824" t="s">
        <v>209</v>
      </c>
      <c r="AY1824" t="s">
        <v>110</v>
      </c>
      <c r="AZ1824">
        <v>800</v>
      </c>
      <c r="BA1824" t="s">
        <v>67</v>
      </c>
      <c r="BB1824">
        <v>0</v>
      </c>
      <c r="BC1824">
        <v>0.21</v>
      </c>
      <c r="BD1824">
        <v>3.2</v>
      </c>
      <c r="BE1824">
        <v>3.2</v>
      </c>
      <c r="BF1824" t="s">
        <v>128</v>
      </c>
      <c r="BG1824" t="s">
        <v>128</v>
      </c>
      <c r="BH1824" t="s">
        <v>1352</v>
      </c>
      <c r="BI1824" t="s">
        <v>67</v>
      </c>
      <c r="BJ1824" t="s">
        <v>147</v>
      </c>
      <c r="BK1824" t="s">
        <v>67</v>
      </c>
      <c r="BL1824" t="s">
        <v>130</v>
      </c>
      <c r="BM1824" t="s">
        <v>67</v>
      </c>
      <c r="BN1824">
        <v>15.92</v>
      </c>
      <c r="BO1824">
        <v>0.28000000000000003</v>
      </c>
      <c r="BP1824">
        <v>1.9</v>
      </c>
      <c r="BQ1824" t="s">
        <v>148</v>
      </c>
      <c r="BR1824" t="s">
        <v>210</v>
      </c>
      <c r="BS1824" t="s">
        <v>133</v>
      </c>
      <c r="BT1824" t="s">
        <v>98</v>
      </c>
      <c r="BU1824">
        <v>-1.25</v>
      </c>
      <c r="BV1824">
        <v>-1</v>
      </c>
    </row>
    <row r="1825" spans="1:74" x14ac:dyDescent="0.25">
      <c r="A1825" t="s">
        <v>140</v>
      </c>
      <c r="B1825" t="s">
        <v>103</v>
      </c>
      <c r="C1825" t="s">
        <v>141</v>
      </c>
      <c r="D1825">
        <v>3.8</v>
      </c>
      <c r="E1825">
        <v>0.2</v>
      </c>
      <c r="F1825" t="s">
        <v>67</v>
      </c>
      <c r="G1825" t="s">
        <v>88</v>
      </c>
      <c r="H1825">
        <v>199</v>
      </c>
      <c r="I1825">
        <v>1.1299999999999999</v>
      </c>
      <c r="J1825" t="s">
        <v>106</v>
      </c>
      <c r="K1825" t="s">
        <v>67</v>
      </c>
      <c r="L1825">
        <v>0</v>
      </c>
      <c r="M1825" t="s">
        <v>116</v>
      </c>
      <c r="N1825" t="s">
        <v>107</v>
      </c>
      <c r="O1825">
        <v>-1.25</v>
      </c>
      <c r="P1825">
        <v>-1.4</v>
      </c>
      <c r="Q1825">
        <v>-1.18</v>
      </c>
      <c r="R1825" t="s">
        <v>72</v>
      </c>
      <c r="S1825">
        <v>6.9</v>
      </c>
      <c r="T1825" t="s">
        <v>65</v>
      </c>
      <c r="U1825" t="s">
        <v>1820</v>
      </c>
      <c r="V1825" t="s">
        <v>108</v>
      </c>
      <c r="W1825" t="s">
        <v>140</v>
      </c>
      <c r="X1825">
        <v>0.23</v>
      </c>
      <c r="Y1825" t="s">
        <v>67</v>
      </c>
      <c r="Z1825">
        <v>-0.82</v>
      </c>
      <c r="AA1825" t="s">
        <v>65</v>
      </c>
      <c r="AB1825" t="s">
        <v>92</v>
      </c>
      <c r="AC1825">
        <v>-1.4</v>
      </c>
      <c r="AD1825">
        <v>2021</v>
      </c>
      <c r="AE1825">
        <v>239.3</v>
      </c>
      <c r="AF1825">
        <v>479</v>
      </c>
      <c r="AG1825" t="s">
        <v>93</v>
      </c>
      <c r="AH1825" t="s">
        <v>66</v>
      </c>
      <c r="AI1825">
        <v>1536</v>
      </c>
      <c r="AJ1825">
        <v>0.67</v>
      </c>
      <c r="AK1825" t="s">
        <v>109</v>
      </c>
      <c r="AL1825">
        <v>458285</v>
      </c>
      <c r="AM1825" t="s">
        <v>1616</v>
      </c>
      <c r="AN1825" t="s">
        <v>67</v>
      </c>
      <c r="AO1825" t="s">
        <v>123</v>
      </c>
      <c r="AP1825" t="s">
        <v>124</v>
      </c>
      <c r="AQ1825" t="s">
        <v>68</v>
      </c>
      <c r="AR1825" t="s">
        <v>93</v>
      </c>
      <c r="AS1825" t="s">
        <v>67</v>
      </c>
      <c r="AT1825" t="s">
        <v>146</v>
      </c>
      <c r="AU1825" t="s">
        <v>125</v>
      </c>
      <c r="AV1825" t="s">
        <v>67</v>
      </c>
      <c r="AW1825" t="s">
        <v>126</v>
      </c>
      <c r="AX1825" t="s">
        <v>477</v>
      </c>
      <c r="AY1825" t="s">
        <v>110</v>
      </c>
      <c r="AZ1825">
        <v>237</v>
      </c>
      <c r="BA1825" t="s">
        <v>67</v>
      </c>
      <c r="BB1825">
        <v>0</v>
      </c>
      <c r="BC1825">
        <v>0.22</v>
      </c>
      <c r="BD1825">
        <v>2.7</v>
      </c>
      <c r="BE1825">
        <v>2.7</v>
      </c>
      <c r="BF1825" t="s">
        <v>70</v>
      </c>
      <c r="BG1825" t="s">
        <v>99</v>
      </c>
      <c r="BH1825" t="s">
        <v>1352</v>
      </c>
      <c r="BI1825" t="s">
        <v>67</v>
      </c>
      <c r="BJ1825" t="s">
        <v>147</v>
      </c>
      <c r="BK1825" t="s">
        <v>67</v>
      </c>
      <c r="BL1825" t="s">
        <v>97</v>
      </c>
      <c r="BM1825" t="s">
        <v>67</v>
      </c>
      <c r="BN1825">
        <v>54.07</v>
      </c>
      <c r="BO1825">
        <v>0.3</v>
      </c>
      <c r="BP1825">
        <v>1.6</v>
      </c>
      <c r="BQ1825" t="s">
        <v>148</v>
      </c>
      <c r="BR1825" t="s">
        <v>247</v>
      </c>
      <c r="BS1825" t="s">
        <v>133</v>
      </c>
      <c r="BT1825" t="s">
        <v>98</v>
      </c>
      <c r="BU1825">
        <v>-1.1000000000000001</v>
      </c>
      <c r="BV1825">
        <v>-0.85</v>
      </c>
    </row>
    <row r="1826" spans="1:74" x14ac:dyDescent="0.25">
      <c r="A1826" t="s">
        <v>140</v>
      </c>
      <c r="B1826" t="s">
        <v>103</v>
      </c>
      <c r="C1826" t="s">
        <v>141</v>
      </c>
      <c r="D1826">
        <v>2.1</v>
      </c>
      <c r="E1826">
        <v>0.17</v>
      </c>
      <c r="F1826" t="s">
        <v>67</v>
      </c>
      <c r="G1826" t="s">
        <v>88</v>
      </c>
      <c r="H1826">
        <v>199</v>
      </c>
      <c r="I1826">
        <v>1.1299999999999999</v>
      </c>
      <c r="J1826" t="s">
        <v>106</v>
      </c>
      <c r="K1826" t="s">
        <v>67</v>
      </c>
      <c r="L1826">
        <v>0</v>
      </c>
      <c r="M1826" t="s">
        <v>116</v>
      </c>
      <c r="N1826" t="s">
        <v>107</v>
      </c>
      <c r="O1826">
        <v>-1.25</v>
      </c>
      <c r="P1826">
        <v>-1.37</v>
      </c>
      <c r="Q1826">
        <v>-1.17</v>
      </c>
      <c r="R1826" t="s">
        <v>72</v>
      </c>
      <c r="S1826">
        <v>7</v>
      </c>
      <c r="T1826" t="s">
        <v>65</v>
      </c>
      <c r="U1826" t="s">
        <v>1820</v>
      </c>
      <c r="V1826" t="s">
        <v>108</v>
      </c>
      <c r="W1826" t="s">
        <v>140</v>
      </c>
      <c r="X1826">
        <v>0.19</v>
      </c>
      <c r="Y1826" t="s">
        <v>67</v>
      </c>
      <c r="Z1826">
        <v>-0.85</v>
      </c>
      <c r="AA1826" t="s">
        <v>65</v>
      </c>
      <c r="AB1826" t="s">
        <v>92</v>
      </c>
      <c r="AC1826">
        <v>-1.37</v>
      </c>
      <c r="AD1826">
        <v>2021</v>
      </c>
      <c r="AE1826">
        <v>122.7</v>
      </c>
      <c r="AF1826">
        <v>245</v>
      </c>
      <c r="AG1826" t="s">
        <v>93</v>
      </c>
      <c r="AH1826" t="s">
        <v>66</v>
      </c>
      <c r="AI1826">
        <v>1536</v>
      </c>
      <c r="AJ1826">
        <v>0.59</v>
      </c>
      <c r="AK1826" t="s">
        <v>109</v>
      </c>
      <c r="AL1826">
        <v>458286</v>
      </c>
      <c r="AM1826" t="s">
        <v>1616</v>
      </c>
      <c r="AN1826" t="s">
        <v>67</v>
      </c>
      <c r="AO1826" t="s">
        <v>123</v>
      </c>
      <c r="AP1826" t="s">
        <v>124</v>
      </c>
      <c r="AQ1826" t="s">
        <v>68</v>
      </c>
      <c r="AR1826" t="s">
        <v>93</v>
      </c>
      <c r="AS1826" t="s">
        <v>67</v>
      </c>
      <c r="AT1826" t="s">
        <v>146</v>
      </c>
      <c r="AU1826" t="s">
        <v>125</v>
      </c>
      <c r="AV1826" t="s">
        <v>67</v>
      </c>
      <c r="AW1826" t="s">
        <v>126</v>
      </c>
      <c r="AX1826" t="s">
        <v>477</v>
      </c>
      <c r="AY1826" t="s">
        <v>110</v>
      </c>
      <c r="AZ1826">
        <v>238</v>
      </c>
      <c r="BA1826" t="s">
        <v>67</v>
      </c>
      <c r="BB1826">
        <v>0</v>
      </c>
      <c r="BC1826">
        <v>0.2</v>
      </c>
      <c r="BD1826">
        <v>2.7</v>
      </c>
      <c r="BE1826">
        <v>2.7</v>
      </c>
      <c r="BF1826" t="s">
        <v>70</v>
      </c>
      <c r="BG1826" t="s">
        <v>99</v>
      </c>
      <c r="BH1826" t="s">
        <v>1352</v>
      </c>
      <c r="BI1826" t="s">
        <v>67</v>
      </c>
      <c r="BJ1826" t="s">
        <v>147</v>
      </c>
      <c r="BK1826" t="s">
        <v>67</v>
      </c>
      <c r="BL1826" t="s">
        <v>97</v>
      </c>
      <c r="BM1826" t="s">
        <v>67</v>
      </c>
      <c r="BN1826">
        <v>23.58</v>
      </c>
      <c r="BO1826">
        <v>0.27</v>
      </c>
      <c r="BP1826">
        <v>1.7</v>
      </c>
      <c r="BQ1826" t="s">
        <v>148</v>
      </c>
      <c r="BR1826" t="s">
        <v>247</v>
      </c>
      <c r="BS1826" t="s">
        <v>133</v>
      </c>
      <c r="BT1826" t="s">
        <v>98</v>
      </c>
      <c r="BU1826">
        <v>-1.1000000000000001</v>
      </c>
      <c r="BV1826">
        <v>-0.85</v>
      </c>
    </row>
    <row r="1827" spans="1:74" x14ac:dyDescent="0.25">
      <c r="A1827" t="s">
        <v>140</v>
      </c>
      <c r="B1827" t="s">
        <v>103</v>
      </c>
      <c r="C1827" t="s">
        <v>141</v>
      </c>
      <c r="D1827">
        <v>1</v>
      </c>
      <c r="E1827">
        <v>0.3</v>
      </c>
      <c r="F1827" t="s">
        <v>67</v>
      </c>
      <c r="G1827" t="s">
        <v>73</v>
      </c>
      <c r="H1827">
        <v>199</v>
      </c>
      <c r="I1827">
        <v>1.1299999999999999</v>
      </c>
      <c r="J1827" t="s">
        <v>112</v>
      </c>
      <c r="K1827" t="s">
        <v>67</v>
      </c>
      <c r="L1827">
        <v>0</v>
      </c>
      <c r="M1827" t="s">
        <v>116</v>
      </c>
      <c r="N1827" t="s">
        <v>315</v>
      </c>
      <c r="O1827">
        <v>-1.4</v>
      </c>
      <c r="P1827">
        <v>-1.69</v>
      </c>
      <c r="Q1827">
        <v>-1.34</v>
      </c>
      <c r="R1827" t="s">
        <v>142</v>
      </c>
      <c r="S1827">
        <v>6</v>
      </c>
      <c r="T1827" t="s">
        <v>65</v>
      </c>
      <c r="U1827" t="s">
        <v>1821</v>
      </c>
      <c r="V1827" t="s">
        <v>144</v>
      </c>
      <c r="W1827" t="s">
        <v>140</v>
      </c>
      <c r="X1827">
        <v>0.34</v>
      </c>
      <c r="Y1827" t="s">
        <v>67</v>
      </c>
      <c r="Z1827">
        <v>-1.05</v>
      </c>
      <c r="AA1827" t="s">
        <v>65</v>
      </c>
      <c r="AB1827" t="s">
        <v>316</v>
      </c>
      <c r="AC1827">
        <v>-1.69</v>
      </c>
      <c r="AD1827">
        <v>2021</v>
      </c>
      <c r="AE1827">
        <v>69.400000000000006</v>
      </c>
      <c r="AF1827">
        <v>139</v>
      </c>
      <c r="AG1827" t="s">
        <v>93</v>
      </c>
      <c r="AH1827" t="s">
        <v>66</v>
      </c>
      <c r="AI1827">
        <v>1536</v>
      </c>
      <c r="AJ1827">
        <v>0.69</v>
      </c>
      <c r="AK1827" t="s">
        <v>109</v>
      </c>
      <c r="AL1827">
        <v>458288</v>
      </c>
      <c r="AM1827" t="s">
        <v>1038</v>
      </c>
      <c r="AN1827" t="s">
        <v>67</v>
      </c>
      <c r="AO1827" t="s">
        <v>123</v>
      </c>
      <c r="AP1827" t="s">
        <v>124</v>
      </c>
      <c r="AQ1827" t="s">
        <v>68</v>
      </c>
      <c r="AR1827" t="s">
        <v>93</v>
      </c>
      <c r="AS1827" t="s">
        <v>67</v>
      </c>
      <c r="AT1827" t="s">
        <v>146</v>
      </c>
      <c r="AU1827" t="s">
        <v>125</v>
      </c>
      <c r="AV1827" t="s">
        <v>67</v>
      </c>
      <c r="AW1827" t="s">
        <v>126</v>
      </c>
      <c r="AX1827" t="s">
        <v>255</v>
      </c>
      <c r="AY1827" t="s">
        <v>110</v>
      </c>
      <c r="AZ1827">
        <v>652</v>
      </c>
      <c r="BA1827" t="s">
        <v>67</v>
      </c>
      <c r="BB1827">
        <v>0</v>
      </c>
      <c r="BC1827">
        <v>0.35</v>
      </c>
      <c r="BD1827">
        <v>2.2000000000000002</v>
      </c>
      <c r="BE1827">
        <v>2.2000000000000002</v>
      </c>
      <c r="BF1827" t="s">
        <v>303</v>
      </c>
      <c r="BG1827" t="s">
        <v>241</v>
      </c>
      <c r="BH1827" t="s">
        <v>1352</v>
      </c>
      <c r="BI1827" t="s">
        <v>67</v>
      </c>
      <c r="BJ1827" t="s">
        <v>147</v>
      </c>
      <c r="BK1827" t="s">
        <v>67</v>
      </c>
      <c r="BL1827" t="s">
        <v>97</v>
      </c>
      <c r="BM1827" t="s">
        <v>67</v>
      </c>
      <c r="BN1827">
        <v>23.53</v>
      </c>
      <c r="BO1827">
        <v>0.44</v>
      </c>
      <c r="BP1827">
        <v>1.5</v>
      </c>
      <c r="BQ1827" t="s">
        <v>148</v>
      </c>
      <c r="BR1827" t="s">
        <v>1736</v>
      </c>
      <c r="BS1827" t="s">
        <v>133</v>
      </c>
      <c r="BT1827" t="s">
        <v>98</v>
      </c>
      <c r="BU1827">
        <v>-1.25</v>
      </c>
      <c r="BV1827">
        <v>-1</v>
      </c>
    </row>
    <row r="1828" spans="1:74" x14ac:dyDescent="0.25">
      <c r="A1828" t="s">
        <v>140</v>
      </c>
      <c r="B1828" t="s">
        <v>103</v>
      </c>
      <c r="C1828" t="s">
        <v>141</v>
      </c>
      <c r="D1828">
        <v>0.9</v>
      </c>
      <c r="E1828">
        <v>0.2</v>
      </c>
      <c r="F1828" t="s">
        <v>67</v>
      </c>
      <c r="G1828" t="s">
        <v>73</v>
      </c>
      <c r="H1828">
        <v>199</v>
      </c>
      <c r="I1828">
        <v>1.1299999999999999</v>
      </c>
      <c r="J1828" t="s">
        <v>112</v>
      </c>
      <c r="K1828" t="s">
        <v>67</v>
      </c>
      <c r="L1828">
        <v>0</v>
      </c>
      <c r="M1828" t="s">
        <v>116</v>
      </c>
      <c r="N1828" t="s">
        <v>315</v>
      </c>
      <c r="O1828">
        <v>-1.4</v>
      </c>
      <c r="P1828">
        <v>-1.51</v>
      </c>
      <c r="Q1828">
        <v>-1.31</v>
      </c>
      <c r="R1828" t="s">
        <v>142</v>
      </c>
      <c r="S1828">
        <v>6</v>
      </c>
      <c r="T1828" t="s">
        <v>65</v>
      </c>
      <c r="U1828" t="s">
        <v>1821</v>
      </c>
      <c r="V1828" t="s">
        <v>144</v>
      </c>
      <c r="W1828" t="s">
        <v>140</v>
      </c>
      <c r="X1828">
        <v>0.23</v>
      </c>
      <c r="Y1828" t="s">
        <v>67</v>
      </c>
      <c r="Z1828">
        <v>-1.04</v>
      </c>
      <c r="AA1828" t="s">
        <v>65</v>
      </c>
      <c r="AB1828" t="s">
        <v>316</v>
      </c>
      <c r="AC1828">
        <v>-1.51</v>
      </c>
      <c r="AD1828">
        <v>2021</v>
      </c>
      <c r="AE1828">
        <v>54.5</v>
      </c>
      <c r="AF1828">
        <v>109</v>
      </c>
      <c r="AG1828" t="s">
        <v>93</v>
      </c>
      <c r="AH1828" t="s">
        <v>66</v>
      </c>
      <c r="AI1828">
        <v>1536</v>
      </c>
      <c r="AJ1828">
        <v>0.56999999999999995</v>
      </c>
      <c r="AK1828" t="s">
        <v>109</v>
      </c>
      <c r="AL1828">
        <v>458289</v>
      </c>
      <c r="AM1828" t="s">
        <v>1038</v>
      </c>
      <c r="AN1828" t="s">
        <v>67</v>
      </c>
      <c r="AO1828" t="s">
        <v>123</v>
      </c>
      <c r="AP1828" t="s">
        <v>124</v>
      </c>
      <c r="AQ1828" t="s">
        <v>68</v>
      </c>
      <c r="AR1828" t="s">
        <v>93</v>
      </c>
      <c r="AS1828" t="s">
        <v>67</v>
      </c>
      <c r="AT1828" t="s">
        <v>146</v>
      </c>
      <c r="AU1828" t="s">
        <v>125</v>
      </c>
      <c r="AV1828" t="s">
        <v>67</v>
      </c>
      <c r="AW1828" t="s">
        <v>126</v>
      </c>
      <c r="AX1828" t="s">
        <v>255</v>
      </c>
      <c r="AY1828" t="s">
        <v>110</v>
      </c>
      <c r="AZ1828">
        <v>653</v>
      </c>
      <c r="BA1828" t="s">
        <v>67</v>
      </c>
      <c r="BB1828">
        <v>0</v>
      </c>
      <c r="BC1828">
        <v>0.2</v>
      </c>
      <c r="BD1828">
        <v>2.2000000000000002</v>
      </c>
      <c r="BE1828">
        <v>2.2000000000000002</v>
      </c>
      <c r="BF1828" t="s">
        <v>303</v>
      </c>
      <c r="BG1828" t="s">
        <v>241</v>
      </c>
      <c r="BH1828" t="s">
        <v>1352</v>
      </c>
      <c r="BI1828" t="s">
        <v>67</v>
      </c>
      <c r="BJ1828" t="s">
        <v>147</v>
      </c>
      <c r="BK1828" t="s">
        <v>67</v>
      </c>
      <c r="BL1828" t="s">
        <v>97</v>
      </c>
      <c r="BM1828" t="s">
        <v>67</v>
      </c>
      <c r="BN1828">
        <v>12.32</v>
      </c>
      <c r="BO1828">
        <v>0.26</v>
      </c>
      <c r="BP1828">
        <v>1.6</v>
      </c>
      <c r="BQ1828" t="s">
        <v>148</v>
      </c>
      <c r="BR1828" t="s">
        <v>1736</v>
      </c>
      <c r="BS1828" t="s">
        <v>133</v>
      </c>
      <c r="BT1828" t="s">
        <v>98</v>
      </c>
      <c r="BU1828">
        <v>-1.25</v>
      </c>
      <c r="BV1828">
        <v>-1</v>
      </c>
    </row>
    <row r="1829" spans="1:74" x14ac:dyDescent="0.25">
      <c r="A1829" t="s">
        <v>140</v>
      </c>
      <c r="B1829" t="s">
        <v>103</v>
      </c>
      <c r="C1829" t="s">
        <v>141</v>
      </c>
      <c r="D1829">
        <v>1.7</v>
      </c>
      <c r="E1829">
        <v>0.26</v>
      </c>
      <c r="F1829" t="s">
        <v>67</v>
      </c>
      <c r="G1829" t="s">
        <v>88</v>
      </c>
      <c r="H1829">
        <v>199</v>
      </c>
      <c r="I1829">
        <v>1.1299999999999999</v>
      </c>
      <c r="J1829" t="s">
        <v>106</v>
      </c>
      <c r="K1829" t="s">
        <v>67</v>
      </c>
      <c r="L1829">
        <v>0</v>
      </c>
      <c r="M1829" t="s">
        <v>116</v>
      </c>
      <c r="N1829" t="s">
        <v>107</v>
      </c>
      <c r="O1829">
        <v>-1.4</v>
      </c>
      <c r="P1829">
        <v>-1.58</v>
      </c>
      <c r="Q1829">
        <v>-1.34</v>
      </c>
      <c r="R1829" t="s">
        <v>142</v>
      </c>
      <c r="S1829">
        <v>6.1</v>
      </c>
      <c r="T1829" t="s">
        <v>65</v>
      </c>
      <c r="U1829" t="s">
        <v>1821</v>
      </c>
      <c r="V1829" t="s">
        <v>108</v>
      </c>
      <c r="W1829" t="s">
        <v>140</v>
      </c>
      <c r="X1829">
        <v>0.28999999999999998</v>
      </c>
      <c r="Y1829" t="s">
        <v>67</v>
      </c>
      <c r="Z1829">
        <v>-1.03</v>
      </c>
      <c r="AA1829" t="s">
        <v>65</v>
      </c>
      <c r="AB1829" t="s">
        <v>92</v>
      </c>
      <c r="AC1829">
        <v>-1.58</v>
      </c>
      <c r="AD1829">
        <v>2021</v>
      </c>
      <c r="AE1829">
        <v>100.4</v>
      </c>
      <c r="AF1829">
        <v>201</v>
      </c>
      <c r="AG1829" t="s">
        <v>93</v>
      </c>
      <c r="AH1829" t="s">
        <v>66</v>
      </c>
      <c r="AI1829">
        <v>1536</v>
      </c>
      <c r="AJ1829">
        <v>0.69</v>
      </c>
      <c r="AK1829" t="s">
        <v>109</v>
      </c>
      <c r="AL1829">
        <v>458290</v>
      </c>
      <c r="AM1829" t="s">
        <v>1038</v>
      </c>
      <c r="AN1829" t="s">
        <v>67</v>
      </c>
      <c r="AO1829" t="s">
        <v>123</v>
      </c>
      <c r="AP1829" t="s">
        <v>124</v>
      </c>
      <c r="AQ1829" t="s">
        <v>68</v>
      </c>
      <c r="AR1829" t="s">
        <v>93</v>
      </c>
      <c r="AS1829" t="s">
        <v>67</v>
      </c>
      <c r="AT1829" t="s">
        <v>146</v>
      </c>
      <c r="AU1829" t="s">
        <v>125</v>
      </c>
      <c r="AV1829" t="s">
        <v>67</v>
      </c>
      <c r="AW1829" t="s">
        <v>126</v>
      </c>
      <c r="AX1829" t="s">
        <v>255</v>
      </c>
      <c r="AY1829" t="s">
        <v>110</v>
      </c>
      <c r="AZ1829">
        <v>651</v>
      </c>
      <c r="BA1829" t="s">
        <v>67</v>
      </c>
      <c r="BB1829">
        <v>0</v>
      </c>
      <c r="BC1829">
        <v>0.24</v>
      </c>
      <c r="BD1829">
        <v>2.2000000000000002</v>
      </c>
      <c r="BE1829">
        <v>2.2000000000000002</v>
      </c>
      <c r="BF1829" t="s">
        <v>303</v>
      </c>
      <c r="BG1829" t="s">
        <v>241</v>
      </c>
      <c r="BH1829" t="s">
        <v>1352</v>
      </c>
      <c r="BI1829" t="s">
        <v>67</v>
      </c>
      <c r="BJ1829" t="s">
        <v>147</v>
      </c>
      <c r="BK1829" t="s">
        <v>67</v>
      </c>
      <c r="BL1829" t="s">
        <v>97</v>
      </c>
      <c r="BM1829" t="s">
        <v>67</v>
      </c>
      <c r="BN1829">
        <v>29.51</v>
      </c>
      <c r="BO1829">
        <v>0.33</v>
      </c>
      <c r="BP1829">
        <v>1.7</v>
      </c>
      <c r="BQ1829" t="s">
        <v>148</v>
      </c>
      <c r="BR1829" t="s">
        <v>1736</v>
      </c>
      <c r="BS1829" t="s">
        <v>133</v>
      </c>
      <c r="BT1829" t="s">
        <v>98</v>
      </c>
      <c r="BU1829">
        <v>-1.25</v>
      </c>
      <c r="BV1829">
        <v>-1</v>
      </c>
    </row>
    <row r="1830" spans="1:74" x14ac:dyDescent="0.25">
      <c r="A1830" t="s">
        <v>140</v>
      </c>
      <c r="B1830" t="s">
        <v>103</v>
      </c>
      <c r="C1830" t="s">
        <v>141</v>
      </c>
      <c r="D1830">
        <v>1.3</v>
      </c>
      <c r="E1830">
        <v>0.3</v>
      </c>
      <c r="F1830" t="s">
        <v>67</v>
      </c>
      <c r="G1830" t="s">
        <v>88</v>
      </c>
      <c r="H1830">
        <v>199</v>
      </c>
      <c r="I1830">
        <v>1.1299999999999999</v>
      </c>
      <c r="J1830" t="s">
        <v>106</v>
      </c>
      <c r="K1830" t="s">
        <v>67</v>
      </c>
      <c r="L1830">
        <v>0</v>
      </c>
      <c r="M1830" t="s">
        <v>116</v>
      </c>
      <c r="N1830" t="s">
        <v>107</v>
      </c>
      <c r="O1830">
        <v>-1.4</v>
      </c>
      <c r="P1830">
        <v>-1.69</v>
      </c>
      <c r="Q1830">
        <v>-1.34</v>
      </c>
      <c r="R1830" t="s">
        <v>142</v>
      </c>
      <c r="S1830">
        <v>6</v>
      </c>
      <c r="T1830" t="s">
        <v>65</v>
      </c>
      <c r="U1830" t="s">
        <v>1821</v>
      </c>
      <c r="V1830" t="s">
        <v>108</v>
      </c>
      <c r="W1830" t="s">
        <v>140</v>
      </c>
      <c r="X1830">
        <v>0.34</v>
      </c>
      <c r="Y1830" t="s">
        <v>67</v>
      </c>
      <c r="Z1830">
        <v>-1.05</v>
      </c>
      <c r="AA1830" t="s">
        <v>65</v>
      </c>
      <c r="AB1830" t="s">
        <v>92</v>
      </c>
      <c r="AC1830">
        <v>-1.69</v>
      </c>
      <c r="AD1830">
        <v>2021</v>
      </c>
      <c r="AE1830">
        <v>87.8</v>
      </c>
      <c r="AF1830">
        <v>176</v>
      </c>
      <c r="AG1830" t="s">
        <v>93</v>
      </c>
      <c r="AH1830" t="s">
        <v>66</v>
      </c>
      <c r="AI1830">
        <v>1536</v>
      </c>
      <c r="AJ1830">
        <v>0.69</v>
      </c>
      <c r="AK1830" t="s">
        <v>109</v>
      </c>
      <c r="AL1830">
        <v>458291</v>
      </c>
      <c r="AM1830" t="s">
        <v>1038</v>
      </c>
      <c r="AN1830" t="s">
        <v>67</v>
      </c>
      <c r="AO1830" t="s">
        <v>123</v>
      </c>
      <c r="AP1830" t="s">
        <v>124</v>
      </c>
      <c r="AQ1830" t="s">
        <v>68</v>
      </c>
      <c r="AR1830" t="s">
        <v>93</v>
      </c>
      <c r="AS1830" t="s">
        <v>67</v>
      </c>
      <c r="AT1830" t="s">
        <v>146</v>
      </c>
      <c r="AU1830" t="s">
        <v>125</v>
      </c>
      <c r="AV1830" t="s">
        <v>67</v>
      </c>
      <c r="AW1830" t="s">
        <v>126</v>
      </c>
      <c r="AX1830" t="s">
        <v>255</v>
      </c>
      <c r="AY1830" t="s">
        <v>110</v>
      </c>
      <c r="AZ1830">
        <v>652</v>
      </c>
      <c r="BA1830" t="s">
        <v>67</v>
      </c>
      <c r="BB1830">
        <v>0</v>
      </c>
      <c r="BC1830">
        <v>0.35</v>
      </c>
      <c r="BD1830">
        <v>2.2000000000000002</v>
      </c>
      <c r="BE1830">
        <v>2.2000000000000002</v>
      </c>
      <c r="BF1830" t="s">
        <v>303</v>
      </c>
      <c r="BG1830" t="s">
        <v>241</v>
      </c>
      <c r="BH1830" t="s">
        <v>1352</v>
      </c>
      <c r="BI1830" t="s">
        <v>67</v>
      </c>
      <c r="BJ1830" t="s">
        <v>147</v>
      </c>
      <c r="BK1830" t="s">
        <v>67</v>
      </c>
      <c r="BL1830" t="s">
        <v>97</v>
      </c>
      <c r="BM1830" t="s">
        <v>67</v>
      </c>
      <c r="BN1830">
        <v>29.78</v>
      </c>
      <c r="BO1830">
        <v>0.44</v>
      </c>
      <c r="BP1830">
        <v>1.5</v>
      </c>
      <c r="BQ1830" t="s">
        <v>148</v>
      </c>
      <c r="BR1830" t="s">
        <v>1736</v>
      </c>
      <c r="BS1830" t="s">
        <v>133</v>
      </c>
      <c r="BT1830" t="s">
        <v>98</v>
      </c>
      <c r="BU1830">
        <v>-1.25</v>
      </c>
      <c r="BV1830">
        <v>-1</v>
      </c>
    </row>
    <row r="1831" spans="1:74" x14ac:dyDescent="0.25">
      <c r="A1831" t="s">
        <v>140</v>
      </c>
      <c r="B1831" t="s">
        <v>103</v>
      </c>
      <c r="C1831" t="s">
        <v>141</v>
      </c>
      <c r="D1831">
        <v>2</v>
      </c>
      <c r="E1831">
        <v>0.2</v>
      </c>
      <c r="F1831" t="s">
        <v>67</v>
      </c>
      <c r="G1831" t="s">
        <v>88</v>
      </c>
      <c r="H1831">
        <v>199</v>
      </c>
      <c r="I1831">
        <v>1.1299999999999999</v>
      </c>
      <c r="J1831" t="s">
        <v>106</v>
      </c>
      <c r="K1831" t="s">
        <v>67</v>
      </c>
      <c r="L1831">
        <v>0</v>
      </c>
      <c r="M1831" t="s">
        <v>116</v>
      </c>
      <c r="N1831" t="s">
        <v>107</v>
      </c>
      <c r="O1831">
        <v>-1.4</v>
      </c>
      <c r="P1831">
        <v>-1.51</v>
      </c>
      <c r="Q1831">
        <v>-1.31</v>
      </c>
      <c r="R1831" t="s">
        <v>142</v>
      </c>
      <c r="S1831">
        <v>6</v>
      </c>
      <c r="T1831" t="s">
        <v>65</v>
      </c>
      <c r="U1831" t="s">
        <v>1821</v>
      </c>
      <c r="V1831" t="s">
        <v>108</v>
      </c>
      <c r="W1831" t="s">
        <v>140</v>
      </c>
      <c r="X1831">
        <v>0.23</v>
      </c>
      <c r="Y1831" t="s">
        <v>67</v>
      </c>
      <c r="Z1831">
        <v>-1.04</v>
      </c>
      <c r="AA1831" t="s">
        <v>65</v>
      </c>
      <c r="AB1831" t="s">
        <v>92</v>
      </c>
      <c r="AC1831">
        <v>-1.51</v>
      </c>
      <c r="AD1831">
        <v>2021</v>
      </c>
      <c r="AE1831">
        <v>125.7</v>
      </c>
      <c r="AF1831">
        <v>251</v>
      </c>
      <c r="AG1831" t="s">
        <v>93</v>
      </c>
      <c r="AH1831" t="s">
        <v>66</v>
      </c>
      <c r="AI1831">
        <v>1536</v>
      </c>
      <c r="AJ1831">
        <v>0.56999999999999995</v>
      </c>
      <c r="AK1831" t="s">
        <v>109</v>
      </c>
      <c r="AL1831">
        <v>458292</v>
      </c>
      <c r="AM1831" t="s">
        <v>1038</v>
      </c>
      <c r="AN1831" t="s">
        <v>67</v>
      </c>
      <c r="AO1831" t="s">
        <v>123</v>
      </c>
      <c r="AP1831" t="s">
        <v>124</v>
      </c>
      <c r="AQ1831" t="s">
        <v>68</v>
      </c>
      <c r="AR1831" t="s">
        <v>93</v>
      </c>
      <c r="AS1831" t="s">
        <v>67</v>
      </c>
      <c r="AT1831" t="s">
        <v>146</v>
      </c>
      <c r="AU1831" t="s">
        <v>125</v>
      </c>
      <c r="AV1831" t="s">
        <v>67</v>
      </c>
      <c r="AW1831" t="s">
        <v>126</v>
      </c>
      <c r="AX1831" t="s">
        <v>255</v>
      </c>
      <c r="AY1831" t="s">
        <v>110</v>
      </c>
      <c r="AZ1831">
        <v>653</v>
      </c>
      <c r="BA1831" t="s">
        <v>67</v>
      </c>
      <c r="BB1831">
        <v>0</v>
      </c>
      <c r="BC1831">
        <v>0.2</v>
      </c>
      <c r="BD1831">
        <v>2.2000000000000002</v>
      </c>
      <c r="BE1831">
        <v>2.2000000000000002</v>
      </c>
      <c r="BF1831" t="s">
        <v>70</v>
      </c>
      <c r="BG1831" t="s">
        <v>99</v>
      </c>
      <c r="BH1831" t="s">
        <v>1352</v>
      </c>
      <c r="BI1831" t="s">
        <v>67</v>
      </c>
      <c r="BJ1831" t="s">
        <v>147</v>
      </c>
      <c r="BK1831" t="s">
        <v>67</v>
      </c>
      <c r="BL1831" t="s">
        <v>97</v>
      </c>
      <c r="BM1831" t="s">
        <v>67</v>
      </c>
      <c r="BN1831">
        <v>28.41</v>
      </c>
      <c r="BO1831">
        <v>0.26</v>
      </c>
      <c r="BP1831">
        <v>1.6</v>
      </c>
      <c r="BQ1831" t="s">
        <v>148</v>
      </c>
      <c r="BR1831" t="s">
        <v>247</v>
      </c>
      <c r="BS1831" t="s">
        <v>133</v>
      </c>
      <c r="BT1831" t="s">
        <v>98</v>
      </c>
      <c r="BU1831">
        <v>-1.25</v>
      </c>
      <c r="BV1831">
        <v>-1</v>
      </c>
    </row>
    <row r="1832" spans="1:74" x14ac:dyDescent="0.25">
      <c r="A1832" t="s">
        <v>140</v>
      </c>
      <c r="B1832" t="s">
        <v>103</v>
      </c>
      <c r="C1832" t="s">
        <v>141</v>
      </c>
      <c r="D1832">
        <v>1.7</v>
      </c>
      <c r="E1832">
        <v>0.1</v>
      </c>
      <c r="F1832" t="s">
        <v>67</v>
      </c>
      <c r="G1832" t="s">
        <v>88</v>
      </c>
      <c r="H1832">
        <v>199</v>
      </c>
      <c r="I1832">
        <v>1.1299999999999999</v>
      </c>
      <c r="J1832" t="s">
        <v>106</v>
      </c>
      <c r="K1832" t="s">
        <v>67</v>
      </c>
      <c r="L1832">
        <v>0</v>
      </c>
      <c r="M1832" t="s">
        <v>116</v>
      </c>
      <c r="N1832" t="s">
        <v>107</v>
      </c>
      <c r="O1832">
        <v>-1.4</v>
      </c>
      <c r="P1832">
        <v>-1.7</v>
      </c>
      <c r="Q1832">
        <v>-1.4</v>
      </c>
      <c r="R1832" t="s">
        <v>142</v>
      </c>
      <c r="S1832">
        <v>5.5</v>
      </c>
      <c r="T1832" t="s">
        <v>65</v>
      </c>
      <c r="U1832" t="s">
        <v>1821</v>
      </c>
      <c r="V1832" t="s">
        <v>108</v>
      </c>
      <c r="W1832" t="s">
        <v>140</v>
      </c>
      <c r="X1832">
        <v>0.11</v>
      </c>
      <c r="Y1832" t="s">
        <v>67</v>
      </c>
      <c r="Z1832">
        <v>-1.05</v>
      </c>
      <c r="AA1832" t="s">
        <v>65</v>
      </c>
      <c r="AB1832" t="s">
        <v>92</v>
      </c>
      <c r="AC1832">
        <v>-1.7</v>
      </c>
      <c r="AD1832">
        <v>2021</v>
      </c>
      <c r="AE1832">
        <v>150</v>
      </c>
      <c r="AF1832">
        <v>300</v>
      </c>
      <c r="AG1832" t="s">
        <v>93</v>
      </c>
      <c r="AH1832" t="s">
        <v>66</v>
      </c>
      <c r="AI1832">
        <v>1536</v>
      </c>
      <c r="AJ1832">
        <v>0.41</v>
      </c>
      <c r="AK1832" t="s">
        <v>109</v>
      </c>
      <c r="AL1832">
        <v>458293</v>
      </c>
      <c r="AM1832" t="s">
        <v>1038</v>
      </c>
      <c r="AN1832" t="s">
        <v>67</v>
      </c>
      <c r="AO1832" t="s">
        <v>123</v>
      </c>
      <c r="AP1832" t="s">
        <v>124</v>
      </c>
      <c r="AQ1832" t="s">
        <v>68</v>
      </c>
      <c r="AR1832" t="s">
        <v>93</v>
      </c>
      <c r="AS1832" t="s">
        <v>67</v>
      </c>
      <c r="AT1832" t="s">
        <v>146</v>
      </c>
      <c r="AU1832" t="s">
        <v>125</v>
      </c>
      <c r="AV1832" t="s">
        <v>67</v>
      </c>
      <c r="AW1832" t="s">
        <v>126</v>
      </c>
      <c r="AX1832" t="s">
        <v>255</v>
      </c>
      <c r="AY1832" t="s">
        <v>110</v>
      </c>
      <c r="AZ1832">
        <v>654</v>
      </c>
      <c r="BA1832" t="s">
        <v>67</v>
      </c>
      <c r="BB1832">
        <v>0</v>
      </c>
      <c r="BC1832">
        <v>0.3</v>
      </c>
      <c r="BD1832">
        <v>2.2000000000000002</v>
      </c>
      <c r="BE1832">
        <v>2.2000000000000002</v>
      </c>
      <c r="BF1832" t="s">
        <v>70</v>
      </c>
      <c r="BG1832" t="s">
        <v>99</v>
      </c>
      <c r="BH1832" t="s">
        <v>1352</v>
      </c>
      <c r="BI1832" t="s">
        <v>67</v>
      </c>
      <c r="BJ1832" t="s">
        <v>147</v>
      </c>
      <c r="BK1832" t="s">
        <v>67</v>
      </c>
      <c r="BL1832" t="s">
        <v>97</v>
      </c>
      <c r="BM1832" t="s">
        <v>67</v>
      </c>
      <c r="BN1832">
        <v>16.95</v>
      </c>
      <c r="BO1832">
        <v>0.45</v>
      </c>
      <c r="BP1832">
        <v>1.1000000000000001</v>
      </c>
      <c r="BQ1832" t="s">
        <v>148</v>
      </c>
      <c r="BR1832" t="s">
        <v>247</v>
      </c>
      <c r="BS1832" t="s">
        <v>133</v>
      </c>
      <c r="BT1832" t="s">
        <v>98</v>
      </c>
      <c r="BU1832">
        <v>-1.25</v>
      </c>
      <c r="BV1832">
        <v>-1</v>
      </c>
    </row>
    <row r="1833" spans="1:74" x14ac:dyDescent="0.25">
      <c r="A1833" t="s">
        <v>140</v>
      </c>
      <c r="B1833" t="s">
        <v>103</v>
      </c>
      <c r="C1833" t="s">
        <v>141</v>
      </c>
      <c r="D1833">
        <v>1.2</v>
      </c>
      <c r="E1833">
        <v>0.14000000000000001</v>
      </c>
      <c r="F1833" t="s">
        <v>67</v>
      </c>
      <c r="G1833" t="s">
        <v>88</v>
      </c>
      <c r="H1833">
        <v>199</v>
      </c>
      <c r="I1833">
        <v>1.1299999999999999</v>
      </c>
      <c r="J1833" t="s">
        <v>106</v>
      </c>
      <c r="K1833" t="s">
        <v>67</v>
      </c>
      <c r="L1833">
        <v>0</v>
      </c>
      <c r="M1833" t="s">
        <v>116</v>
      </c>
      <c r="N1833" t="s">
        <v>107</v>
      </c>
      <c r="O1833">
        <v>-1.4</v>
      </c>
      <c r="P1833">
        <v>-1.71</v>
      </c>
      <c r="Q1833">
        <v>-1.39</v>
      </c>
      <c r="R1833" t="s">
        <v>142</v>
      </c>
      <c r="S1833">
        <v>5.6</v>
      </c>
      <c r="T1833" t="s">
        <v>65</v>
      </c>
      <c r="U1833" t="s">
        <v>1821</v>
      </c>
      <c r="V1833" t="s">
        <v>108</v>
      </c>
      <c r="W1833" t="s">
        <v>140</v>
      </c>
      <c r="X1833">
        <v>0.16</v>
      </c>
      <c r="Y1833" t="s">
        <v>67</v>
      </c>
      <c r="Z1833">
        <v>-0.96</v>
      </c>
      <c r="AA1833" t="s">
        <v>65</v>
      </c>
      <c r="AB1833" t="s">
        <v>92</v>
      </c>
      <c r="AC1833">
        <v>-1.71</v>
      </c>
      <c r="AD1833">
        <v>2021</v>
      </c>
      <c r="AE1833">
        <v>97.8</v>
      </c>
      <c r="AF1833">
        <v>196</v>
      </c>
      <c r="AG1833" t="s">
        <v>93</v>
      </c>
      <c r="AH1833" t="s">
        <v>66</v>
      </c>
      <c r="AI1833">
        <v>1536</v>
      </c>
      <c r="AJ1833">
        <v>0.61</v>
      </c>
      <c r="AK1833" t="s">
        <v>109</v>
      </c>
      <c r="AL1833">
        <v>458294</v>
      </c>
      <c r="AM1833" t="s">
        <v>1038</v>
      </c>
      <c r="AN1833" t="s">
        <v>67</v>
      </c>
      <c r="AO1833" t="s">
        <v>123</v>
      </c>
      <c r="AP1833" t="s">
        <v>124</v>
      </c>
      <c r="AQ1833" t="s">
        <v>68</v>
      </c>
      <c r="AR1833" t="s">
        <v>93</v>
      </c>
      <c r="AS1833" t="s">
        <v>67</v>
      </c>
      <c r="AT1833" t="s">
        <v>146</v>
      </c>
      <c r="AU1833" t="s">
        <v>125</v>
      </c>
      <c r="AV1833" t="s">
        <v>67</v>
      </c>
      <c r="AW1833" t="s">
        <v>126</v>
      </c>
      <c r="AX1833" t="s">
        <v>255</v>
      </c>
      <c r="AY1833" t="s">
        <v>110</v>
      </c>
      <c r="AZ1833">
        <v>1211</v>
      </c>
      <c r="BA1833" t="s">
        <v>67</v>
      </c>
      <c r="BB1833">
        <v>0</v>
      </c>
      <c r="BC1833">
        <v>0.32</v>
      </c>
      <c r="BD1833">
        <v>2.2000000000000002</v>
      </c>
      <c r="BE1833">
        <v>2.2000000000000002</v>
      </c>
      <c r="BF1833" t="s">
        <v>70</v>
      </c>
      <c r="BG1833" t="s">
        <v>99</v>
      </c>
      <c r="BH1833" t="s">
        <v>1352</v>
      </c>
      <c r="BI1833" t="s">
        <v>67</v>
      </c>
      <c r="BJ1833" t="s">
        <v>147</v>
      </c>
      <c r="BK1833" t="s">
        <v>67</v>
      </c>
      <c r="BL1833" t="s">
        <v>97</v>
      </c>
      <c r="BM1833" t="s">
        <v>67</v>
      </c>
      <c r="BN1833">
        <v>15.47</v>
      </c>
      <c r="BO1833">
        <v>0.46</v>
      </c>
      <c r="BP1833">
        <v>1.2</v>
      </c>
      <c r="BQ1833" t="s">
        <v>148</v>
      </c>
      <c r="BR1833" t="s">
        <v>247</v>
      </c>
      <c r="BS1833" t="s">
        <v>133</v>
      </c>
      <c r="BT1833" t="s">
        <v>98</v>
      </c>
      <c r="BU1833">
        <v>-1.25</v>
      </c>
      <c r="BV1833">
        <v>-1</v>
      </c>
    </row>
    <row r="1834" spans="1:74" x14ac:dyDescent="0.25">
      <c r="A1834" t="s">
        <v>140</v>
      </c>
      <c r="B1834" t="s">
        <v>103</v>
      </c>
      <c r="C1834" t="s">
        <v>141</v>
      </c>
      <c r="D1834">
        <v>0.4</v>
      </c>
      <c r="E1834">
        <v>0.14000000000000001</v>
      </c>
      <c r="F1834" t="s">
        <v>67</v>
      </c>
      <c r="G1834" t="s">
        <v>88</v>
      </c>
      <c r="H1834">
        <v>199</v>
      </c>
      <c r="I1834">
        <v>1.1299999999999999</v>
      </c>
      <c r="J1834" t="s">
        <v>106</v>
      </c>
      <c r="K1834" t="s">
        <v>67</v>
      </c>
      <c r="L1834">
        <v>0</v>
      </c>
      <c r="M1834" t="s">
        <v>116</v>
      </c>
      <c r="N1834" t="s">
        <v>107</v>
      </c>
      <c r="O1834">
        <v>-1.4</v>
      </c>
      <c r="P1834">
        <v>-1.71</v>
      </c>
      <c r="Q1834">
        <v>-1.39</v>
      </c>
      <c r="R1834" t="s">
        <v>142</v>
      </c>
      <c r="S1834">
        <v>5.6</v>
      </c>
      <c r="T1834" t="s">
        <v>65</v>
      </c>
      <c r="U1834" t="s">
        <v>1821</v>
      </c>
      <c r="V1834" t="s">
        <v>108</v>
      </c>
      <c r="W1834" t="s">
        <v>140</v>
      </c>
      <c r="X1834">
        <v>0.16</v>
      </c>
      <c r="Y1834" t="s">
        <v>67</v>
      </c>
      <c r="Z1834">
        <v>-0.96</v>
      </c>
      <c r="AA1834" t="s">
        <v>65</v>
      </c>
      <c r="AB1834" t="s">
        <v>92</v>
      </c>
      <c r="AC1834">
        <v>-1.71</v>
      </c>
      <c r="AD1834">
        <v>2021</v>
      </c>
      <c r="AE1834">
        <v>30.4</v>
      </c>
      <c r="AF1834">
        <v>61</v>
      </c>
      <c r="AG1834" t="s">
        <v>93</v>
      </c>
      <c r="AH1834" t="s">
        <v>66</v>
      </c>
      <c r="AI1834">
        <v>1536</v>
      </c>
      <c r="AJ1834">
        <v>0.61</v>
      </c>
      <c r="AK1834" t="s">
        <v>109</v>
      </c>
      <c r="AL1834">
        <v>458295</v>
      </c>
      <c r="AM1834" t="s">
        <v>1038</v>
      </c>
      <c r="AN1834" t="s">
        <v>67</v>
      </c>
      <c r="AO1834" t="s">
        <v>123</v>
      </c>
      <c r="AP1834" t="s">
        <v>124</v>
      </c>
      <c r="AQ1834" t="s">
        <v>68</v>
      </c>
      <c r="AR1834" t="s">
        <v>93</v>
      </c>
      <c r="AS1834" t="s">
        <v>67</v>
      </c>
      <c r="AT1834" t="s">
        <v>146</v>
      </c>
      <c r="AU1834" t="s">
        <v>125</v>
      </c>
      <c r="AV1834" t="s">
        <v>67</v>
      </c>
      <c r="AW1834" t="s">
        <v>126</v>
      </c>
      <c r="AX1834" t="s">
        <v>255</v>
      </c>
      <c r="AY1834" t="s">
        <v>110</v>
      </c>
      <c r="AZ1834">
        <v>1211</v>
      </c>
      <c r="BA1834" t="s">
        <v>67</v>
      </c>
      <c r="BB1834">
        <v>0</v>
      </c>
      <c r="BC1834">
        <v>0.32</v>
      </c>
      <c r="BD1834">
        <v>2.2000000000000002</v>
      </c>
      <c r="BE1834">
        <v>2.2000000000000002</v>
      </c>
      <c r="BF1834" t="s">
        <v>70</v>
      </c>
      <c r="BG1834" t="s">
        <v>99</v>
      </c>
      <c r="BH1834" t="s">
        <v>1352</v>
      </c>
      <c r="BI1834" t="s">
        <v>67</v>
      </c>
      <c r="BJ1834" t="s">
        <v>147</v>
      </c>
      <c r="BK1834" t="s">
        <v>67</v>
      </c>
      <c r="BL1834" t="s">
        <v>97</v>
      </c>
      <c r="BM1834" t="s">
        <v>67</v>
      </c>
      <c r="BN1834">
        <v>4.8099999999999996</v>
      </c>
      <c r="BO1834">
        <v>0.46</v>
      </c>
      <c r="BP1834">
        <v>1.2</v>
      </c>
      <c r="BQ1834" t="s">
        <v>148</v>
      </c>
      <c r="BR1834" t="s">
        <v>247</v>
      </c>
      <c r="BS1834" t="s">
        <v>133</v>
      </c>
      <c r="BT1834" t="s">
        <v>98</v>
      </c>
      <c r="BU1834">
        <v>-1.25</v>
      </c>
      <c r="BV1834">
        <v>-1</v>
      </c>
    </row>
    <row r="1835" spans="1:74" x14ac:dyDescent="0.25">
      <c r="A1835" t="s">
        <v>115</v>
      </c>
      <c r="B1835" t="s">
        <v>115</v>
      </c>
      <c r="C1835" t="s">
        <v>115</v>
      </c>
      <c r="D1835">
        <v>0.5</v>
      </c>
      <c r="E1835">
        <v>0.14000000000000001</v>
      </c>
      <c r="F1835" t="s">
        <v>67</v>
      </c>
      <c r="G1835" t="s">
        <v>88</v>
      </c>
      <c r="H1835">
        <v>199</v>
      </c>
      <c r="I1835">
        <v>1.1299999999999999</v>
      </c>
      <c r="J1835" t="s">
        <v>106</v>
      </c>
      <c r="K1835" t="s">
        <v>67</v>
      </c>
      <c r="L1835">
        <v>0</v>
      </c>
      <c r="M1835" t="s">
        <v>116</v>
      </c>
      <c r="N1835" t="s">
        <v>107</v>
      </c>
      <c r="O1835">
        <v>-1.4</v>
      </c>
      <c r="P1835">
        <v>-1.71</v>
      </c>
      <c r="Q1835">
        <v>-1.39</v>
      </c>
      <c r="R1835" t="s">
        <v>142</v>
      </c>
      <c r="S1835">
        <v>5.6</v>
      </c>
      <c r="T1835" t="s">
        <v>65</v>
      </c>
      <c r="U1835" t="s">
        <v>1821</v>
      </c>
      <c r="V1835" t="s">
        <v>108</v>
      </c>
      <c r="W1835" t="s">
        <v>115</v>
      </c>
      <c r="X1835">
        <v>0.16</v>
      </c>
      <c r="Y1835" t="s">
        <v>67</v>
      </c>
      <c r="Z1835">
        <v>-0.96</v>
      </c>
      <c r="AA1835" t="s">
        <v>65</v>
      </c>
      <c r="AB1835" t="s">
        <v>92</v>
      </c>
      <c r="AC1835">
        <v>-1.71</v>
      </c>
      <c r="AD1835">
        <v>2021</v>
      </c>
      <c r="AE1835">
        <v>43</v>
      </c>
      <c r="AF1835">
        <v>86</v>
      </c>
      <c r="AG1835" t="s">
        <v>93</v>
      </c>
      <c r="AH1835" t="s">
        <v>66</v>
      </c>
      <c r="AI1835">
        <v>1536</v>
      </c>
      <c r="AJ1835">
        <v>0.61</v>
      </c>
      <c r="AK1835" t="s">
        <v>109</v>
      </c>
      <c r="AL1835">
        <v>458296</v>
      </c>
      <c r="AM1835" t="s">
        <v>1038</v>
      </c>
      <c r="AN1835" t="s">
        <v>67</v>
      </c>
      <c r="AO1835" t="s">
        <v>123</v>
      </c>
      <c r="AP1835" t="s">
        <v>124</v>
      </c>
      <c r="AQ1835" t="s">
        <v>68</v>
      </c>
      <c r="AR1835" t="s">
        <v>93</v>
      </c>
      <c r="AS1835" t="s">
        <v>67</v>
      </c>
      <c r="AT1835" t="s">
        <v>146</v>
      </c>
      <c r="AU1835" t="s">
        <v>125</v>
      </c>
      <c r="AV1835" t="s">
        <v>67</v>
      </c>
      <c r="AW1835" t="s">
        <v>126</v>
      </c>
      <c r="AX1835" t="s">
        <v>255</v>
      </c>
      <c r="AY1835" t="s">
        <v>110</v>
      </c>
      <c r="AZ1835">
        <v>1211</v>
      </c>
      <c r="BA1835" t="s">
        <v>67</v>
      </c>
      <c r="BB1835">
        <v>0</v>
      </c>
      <c r="BC1835">
        <v>0.32</v>
      </c>
      <c r="BD1835">
        <v>2.2000000000000002</v>
      </c>
      <c r="BE1835">
        <v>2.2000000000000002</v>
      </c>
      <c r="BF1835" t="s">
        <v>70</v>
      </c>
      <c r="BG1835" t="s">
        <v>99</v>
      </c>
      <c r="BH1835" t="s">
        <v>1352</v>
      </c>
      <c r="BI1835" t="s">
        <v>67</v>
      </c>
      <c r="BJ1835" t="s">
        <v>147</v>
      </c>
      <c r="BK1835" t="s">
        <v>67</v>
      </c>
      <c r="BL1835" t="s">
        <v>97</v>
      </c>
      <c r="BM1835" t="s">
        <v>67</v>
      </c>
      <c r="BN1835">
        <v>6.8</v>
      </c>
      <c r="BO1835">
        <v>0.46</v>
      </c>
      <c r="BP1835">
        <v>1.2</v>
      </c>
      <c r="BQ1835" t="s">
        <v>148</v>
      </c>
      <c r="BR1835" t="s">
        <v>247</v>
      </c>
      <c r="BS1835" t="s">
        <v>133</v>
      </c>
      <c r="BT1835" t="s">
        <v>98</v>
      </c>
      <c r="BU1835">
        <v>-1.25</v>
      </c>
      <c r="BV1835">
        <v>-1</v>
      </c>
    </row>
    <row r="1836" spans="1:74" x14ac:dyDescent="0.25">
      <c r="A1836" t="s">
        <v>140</v>
      </c>
      <c r="B1836" t="s">
        <v>103</v>
      </c>
      <c r="C1836" t="s">
        <v>141</v>
      </c>
      <c r="D1836">
        <v>0.1</v>
      </c>
      <c r="E1836">
        <v>0.2</v>
      </c>
      <c r="F1836" t="s">
        <v>67</v>
      </c>
      <c r="G1836" t="s">
        <v>88</v>
      </c>
      <c r="H1836">
        <v>199</v>
      </c>
      <c r="I1836">
        <v>1.1299999999999999</v>
      </c>
      <c r="J1836" t="s">
        <v>106</v>
      </c>
      <c r="K1836" t="s">
        <v>67</v>
      </c>
      <c r="L1836">
        <v>0</v>
      </c>
      <c r="M1836" t="s">
        <v>116</v>
      </c>
      <c r="N1836" t="s">
        <v>107</v>
      </c>
      <c r="O1836">
        <v>-1.4</v>
      </c>
      <c r="P1836">
        <v>-1.51</v>
      </c>
      <c r="Q1836">
        <v>-1.31</v>
      </c>
      <c r="R1836" t="s">
        <v>142</v>
      </c>
      <c r="S1836">
        <v>6</v>
      </c>
      <c r="T1836" t="s">
        <v>65</v>
      </c>
      <c r="U1836" t="s">
        <v>1821</v>
      </c>
      <c r="V1836" t="s">
        <v>108</v>
      </c>
      <c r="W1836" t="s">
        <v>140</v>
      </c>
      <c r="X1836">
        <v>0.23</v>
      </c>
      <c r="Y1836" t="s">
        <v>67</v>
      </c>
      <c r="Z1836">
        <v>-1.04</v>
      </c>
      <c r="AA1836" t="s">
        <v>65</v>
      </c>
      <c r="AB1836" t="s">
        <v>92</v>
      </c>
      <c r="AC1836">
        <v>-1.51</v>
      </c>
      <c r="AD1836">
        <v>2021</v>
      </c>
      <c r="AE1836">
        <v>3.7</v>
      </c>
      <c r="AF1836">
        <v>7</v>
      </c>
      <c r="AG1836" t="s">
        <v>93</v>
      </c>
      <c r="AH1836" t="s">
        <v>66</v>
      </c>
      <c r="AI1836">
        <v>1536</v>
      </c>
      <c r="AJ1836">
        <v>0.56999999999999995</v>
      </c>
      <c r="AK1836" t="s">
        <v>109</v>
      </c>
      <c r="AL1836">
        <v>460166</v>
      </c>
      <c r="AM1836" t="s">
        <v>1038</v>
      </c>
      <c r="AN1836" t="s">
        <v>67</v>
      </c>
      <c r="AO1836" t="s">
        <v>123</v>
      </c>
      <c r="AP1836" t="s">
        <v>124</v>
      </c>
      <c r="AQ1836" t="s">
        <v>68</v>
      </c>
      <c r="AR1836" t="s">
        <v>93</v>
      </c>
      <c r="AS1836" t="s">
        <v>67</v>
      </c>
      <c r="AT1836" t="s">
        <v>146</v>
      </c>
      <c r="AU1836" t="s">
        <v>125</v>
      </c>
      <c r="AV1836" t="s">
        <v>67</v>
      </c>
      <c r="AW1836" t="s">
        <v>126</v>
      </c>
      <c r="AX1836" t="s">
        <v>255</v>
      </c>
      <c r="AY1836" t="s">
        <v>110</v>
      </c>
      <c r="AZ1836">
        <v>653</v>
      </c>
      <c r="BA1836" t="s">
        <v>67</v>
      </c>
      <c r="BB1836">
        <v>0</v>
      </c>
      <c r="BC1836">
        <v>0.2</v>
      </c>
      <c r="BD1836">
        <v>2.2000000000000002</v>
      </c>
      <c r="BE1836">
        <v>2.2000000000000002</v>
      </c>
      <c r="BF1836" t="s">
        <v>303</v>
      </c>
      <c r="BG1836" t="s">
        <v>241</v>
      </c>
      <c r="BH1836" t="s">
        <v>1352</v>
      </c>
      <c r="BI1836" t="s">
        <v>67</v>
      </c>
      <c r="BJ1836" t="s">
        <v>147</v>
      </c>
      <c r="BK1836" t="s">
        <v>67</v>
      </c>
      <c r="BL1836" t="s">
        <v>97</v>
      </c>
      <c r="BM1836" t="s">
        <v>67</v>
      </c>
      <c r="BN1836">
        <v>0.84</v>
      </c>
      <c r="BO1836">
        <v>0.26</v>
      </c>
      <c r="BP1836">
        <v>1.6</v>
      </c>
      <c r="BQ1836" t="s">
        <v>148</v>
      </c>
      <c r="BR1836" t="s">
        <v>1736</v>
      </c>
      <c r="BS1836" t="s">
        <v>133</v>
      </c>
      <c r="BT1836" t="s">
        <v>98</v>
      </c>
      <c r="BU1836">
        <v>-1.25</v>
      </c>
      <c r="BV1836">
        <v>-1</v>
      </c>
    </row>
    <row r="1837" spans="1:74" x14ac:dyDescent="0.25">
      <c r="A1837" t="s">
        <v>170</v>
      </c>
      <c r="B1837" t="s">
        <v>171</v>
      </c>
      <c r="C1837" t="s">
        <v>165</v>
      </c>
      <c r="D1837">
        <v>0.5</v>
      </c>
      <c r="E1837">
        <v>0.17</v>
      </c>
      <c r="F1837" t="s">
        <v>67</v>
      </c>
      <c r="G1837" t="s">
        <v>73</v>
      </c>
      <c r="H1837">
        <v>199</v>
      </c>
      <c r="I1837">
        <v>1.1299999999999999</v>
      </c>
      <c r="J1837" t="s">
        <v>106</v>
      </c>
      <c r="K1837" t="s">
        <v>67</v>
      </c>
      <c r="L1837">
        <v>0</v>
      </c>
      <c r="M1837" t="s">
        <v>116</v>
      </c>
      <c r="N1837" t="s">
        <v>160</v>
      </c>
      <c r="O1837">
        <v>-1.4</v>
      </c>
      <c r="P1837">
        <v>-1.59</v>
      </c>
      <c r="Q1837">
        <v>-1.24</v>
      </c>
      <c r="R1837" t="s">
        <v>142</v>
      </c>
      <c r="S1837">
        <v>4.8</v>
      </c>
      <c r="T1837" t="s">
        <v>65</v>
      </c>
      <c r="U1837" t="s">
        <v>1822</v>
      </c>
      <c r="V1837" t="s">
        <v>108</v>
      </c>
      <c r="W1837" t="s">
        <v>170</v>
      </c>
      <c r="X1837">
        <v>0.19</v>
      </c>
      <c r="Y1837" t="s">
        <v>67</v>
      </c>
      <c r="Z1837">
        <v>-1.03</v>
      </c>
      <c r="AA1837" t="s">
        <v>65</v>
      </c>
      <c r="AB1837" t="s">
        <v>100</v>
      </c>
      <c r="AC1837">
        <v>-1.59</v>
      </c>
      <c r="AD1837">
        <v>2021</v>
      </c>
      <c r="AE1837">
        <v>45</v>
      </c>
      <c r="AF1837">
        <v>90</v>
      </c>
      <c r="AG1837" t="s">
        <v>93</v>
      </c>
      <c r="AH1837" t="s">
        <v>66</v>
      </c>
      <c r="AI1837">
        <v>1536</v>
      </c>
      <c r="AJ1837">
        <v>0.39</v>
      </c>
      <c r="AK1837" t="s">
        <v>109</v>
      </c>
      <c r="AL1837">
        <v>458297</v>
      </c>
      <c r="AM1837" t="s">
        <v>1704</v>
      </c>
      <c r="AN1837" t="s">
        <v>67</v>
      </c>
      <c r="AO1837" t="s">
        <v>123</v>
      </c>
      <c r="AP1837" t="s">
        <v>124</v>
      </c>
      <c r="AQ1837" t="s">
        <v>68</v>
      </c>
      <c r="AR1837" t="s">
        <v>93</v>
      </c>
      <c r="AS1837" t="s">
        <v>67</v>
      </c>
      <c r="AT1837" t="s">
        <v>146</v>
      </c>
      <c r="AU1837" t="s">
        <v>125</v>
      </c>
      <c r="AV1837" t="s">
        <v>67</v>
      </c>
      <c r="AW1837" t="s">
        <v>126</v>
      </c>
      <c r="AX1837" t="s">
        <v>194</v>
      </c>
      <c r="AY1837" t="s">
        <v>110</v>
      </c>
      <c r="AZ1837">
        <v>1048</v>
      </c>
      <c r="BA1837" t="s">
        <v>67</v>
      </c>
      <c r="BB1837">
        <v>0</v>
      </c>
      <c r="BC1837">
        <v>0.35</v>
      </c>
      <c r="BD1837">
        <v>1.8</v>
      </c>
      <c r="BE1837">
        <v>1.8</v>
      </c>
      <c r="BF1837" t="s">
        <v>70</v>
      </c>
      <c r="BG1837" t="s">
        <v>99</v>
      </c>
      <c r="BH1837" t="s">
        <v>1352</v>
      </c>
      <c r="BI1837" t="s">
        <v>67</v>
      </c>
      <c r="BJ1837" t="s">
        <v>147</v>
      </c>
      <c r="BK1837" t="s">
        <v>67</v>
      </c>
      <c r="BL1837" t="s">
        <v>97</v>
      </c>
      <c r="BM1837" t="s">
        <v>67</v>
      </c>
      <c r="BN1837">
        <v>8.64</v>
      </c>
      <c r="BO1837">
        <v>0.34</v>
      </c>
      <c r="BP1837">
        <v>1.2</v>
      </c>
      <c r="BQ1837" t="s">
        <v>148</v>
      </c>
      <c r="BR1837" t="s">
        <v>1397</v>
      </c>
      <c r="BS1837" t="s">
        <v>133</v>
      </c>
      <c r="BT1837" t="s">
        <v>98</v>
      </c>
      <c r="BU1837">
        <v>-1.25</v>
      </c>
      <c r="BV1837">
        <v>-1</v>
      </c>
    </row>
    <row r="1838" spans="1:74" x14ac:dyDescent="0.25">
      <c r="A1838" t="s">
        <v>170</v>
      </c>
      <c r="B1838" t="s">
        <v>171</v>
      </c>
      <c r="C1838" t="s">
        <v>165</v>
      </c>
      <c r="D1838">
        <v>2.2000000000000002</v>
      </c>
      <c r="E1838">
        <v>0.11</v>
      </c>
      <c r="F1838" t="s">
        <v>67</v>
      </c>
      <c r="G1838" t="s">
        <v>111</v>
      </c>
      <c r="H1838">
        <v>199</v>
      </c>
      <c r="I1838">
        <v>1.1299999999999999</v>
      </c>
      <c r="J1838" t="s">
        <v>106</v>
      </c>
      <c r="K1838" t="s">
        <v>67</v>
      </c>
      <c r="L1838">
        <v>0</v>
      </c>
      <c r="M1838" t="s">
        <v>116</v>
      </c>
      <c r="N1838" t="s">
        <v>107</v>
      </c>
      <c r="O1838">
        <v>-1.4</v>
      </c>
      <c r="P1838">
        <v>-1.52</v>
      </c>
      <c r="Q1838">
        <v>-1.28</v>
      </c>
      <c r="R1838" t="s">
        <v>142</v>
      </c>
      <c r="S1838">
        <v>4.7</v>
      </c>
      <c r="T1838" t="s">
        <v>65</v>
      </c>
      <c r="U1838" t="s">
        <v>1822</v>
      </c>
      <c r="V1838" t="s">
        <v>108</v>
      </c>
      <c r="W1838" t="s">
        <v>170</v>
      </c>
      <c r="X1838">
        <v>0.12</v>
      </c>
      <c r="Y1838" t="s">
        <v>67</v>
      </c>
      <c r="Z1838">
        <v>-1.01</v>
      </c>
      <c r="AA1838" t="s">
        <v>65</v>
      </c>
      <c r="AB1838" t="s">
        <v>92</v>
      </c>
      <c r="AC1838">
        <v>-1.52</v>
      </c>
      <c r="AD1838">
        <v>2021</v>
      </c>
      <c r="AE1838">
        <v>203.2</v>
      </c>
      <c r="AF1838">
        <v>406</v>
      </c>
      <c r="AG1838" t="s">
        <v>93</v>
      </c>
      <c r="AH1838" t="s">
        <v>66</v>
      </c>
      <c r="AI1838">
        <v>1536</v>
      </c>
      <c r="AJ1838">
        <v>0.39</v>
      </c>
      <c r="AK1838" t="s">
        <v>109</v>
      </c>
      <c r="AL1838">
        <v>458298</v>
      </c>
      <c r="AM1838" t="s">
        <v>1704</v>
      </c>
      <c r="AN1838" t="s">
        <v>67</v>
      </c>
      <c r="AO1838" t="s">
        <v>123</v>
      </c>
      <c r="AP1838" t="s">
        <v>124</v>
      </c>
      <c r="AQ1838" t="s">
        <v>68</v>
      </c>
      <c r="AR1838" t="s">
        <v>93</v>
      </c>
      <c r="AS1838" t="s">
        <v>67</v>
      </c>
      <c r="AT1838" t="s">
        <v>146</v>
      </c>
      <c r="AU1838" t="s">
        <v>125</v>
      </c>
      <c r="AV1838" t="s">
        <v>67</v>
      </c>
      <c r="AW1838" t="s">
        <v>126</v>
      </c>
      <c r="AX1838" t="s">
        <v>194</v>
      </c>
      <c r="AY1838" t="s">
        <v>110</v>
      </c>
      <c r="AZ1838">
        <v>1047</v>
      </c>
      <c r="BA1838" t="s">
        <v>67</v>
      </c>
      <c r="BB1838">
        <v>0</v>
      </c>
      <c r="BC1838">
        <v>0.24</v>
      </c>
      <c r="BD1838">
        <v>1.8</v>
      </c>
      <c r="BE1838">
        <v>1.8</v>
      </c>
      <c r="BF1838" t="s">
        <v>70</v>
      </c>
      <c r="BG1838" t="s">
        <v>99</v>
      </c>
      <c r="BH1838" t="s">
        <v>1352</v>
      </c>
      <c r="BI1838" t="s">
        <v>67</v>
      </c>
      <c r="BJ1838" t="s">
        <v>147</v>
      </c>
      <c r="BK1838" t="s">
        <v>67</v>
      </c>
      <c r="BL1838" t="s">
        <v>97</v>
      </c>
      <c r="BM1838" t="s">
        <v>67</v>
      </c>
      <c r="BN1838">
        <v>25.26</v>
      </c>
      <c r="BO1838">
        <v>0.27</v>
      </c>
      <c r="BP1838">
        <v>1.1000000000000001</v>
      </c>
      <c r="BQ1838" t="s">
        <v>148</v>
      </c>
      <c r="BR1838" t="s">
        <v>1397</v>
      </c>
      <c r="BS1838" t="s">
        <v>133</v>
      </c>
      <c r="BT1838" t="s">
        <v>98</v>
      </c>
      <c r="BU1838">
        <v>-1.25</v>
      </c>
      <c r="BV1838">
        <v>-1</v>
      </c>
    </row>
    <row r="1839" spans="1:74" x14ac:dyDescent="0.25">
      <c r="A1839" t="s">
        <v>170</v>
      </c>
      <c r="B1839" t="s">
        <v>171</v>
      </c>
      <c r="C1839" t="s">
        <v>165</v>
      </c>
      <c r="D1839">
        <v>0.6</v>
      </c>
      <c r="E1839">
        <v>0.17</v>
      </c>
      <c r="F1839" t="s">
        <v>67</v>
      </c>
      <c r="G1839" t="s">
        <v>111</v>
      </c>
      <c r="H1839">
        <v>199</v>
      </c>
      <c r="I1839">
        <v>1.1299999999999999</v>
      </c>
      <c r="J1839" t="s">
        <v>106</v>
      </c>
      <c r="K1839" t="s">
        <v>67</v>
      </c>
      <c r="L1839">
        <v>0</v>
      </c>
      <c r="M1839" t="s">
        <v>116</v>
      </c>
      <c r="N1839" t="s">
        <v>107</v>
      </c>
      <c r="O1839">
        <v>-1.4</v>
      </c>
      <c r="P1839">
        <v>-1.59</v>
      </c>
      <c r="Q1839">
        <v>-1.24</v>
      </c>
      <c r="R1839" t="s">
        <v>142</v>
      </c>
      <c r="S1839">
        <v>4.8</v>
      </c>
      <c r="T1839" t="s">
        <v>65</v>
      </c>
      <c r="U1839" t="s">
        <v>1822</v>
      </c>
      <c r="V1839" t="s">
        <v>108</v>
      </c>
      <c r="W1839" t="s">
        <v>170</v>
      </c>
      <c r="X1839">
        <v>0.19</v>
      </c>
      <c r="Y1839" t="s">
        <v>67</v>
      </c>
      <c r="Z1839">
        <v>-1.03</v>
      </c>
      <c r="AA1839" t="s">
        <v>65</v>
      </c>
      <c r="AB1839" t="s">
        <v>92</v>
      </c>
      <c r="AC1839">
        <v>-1.59</v>
      </c>
      <c r="AD1839">
        <v>2021</v>
      </c>
      <c r="AE1839">
        <v>51.5</v>
      </c>
      <c r="AF1839">
        <v>103</v>
      </c>
      <c r="AG1839" t="s">
        <v>93</v>
      </c>
      <c r="AH1839" t="s">
        <v>66</v>
      </c>
      <c r="AI1839">
        <v>1536</v>
      </c>
      <c r="AJ1839">
        <v>0.39</v>
      </c>
      <c r="AK1839" t="s">
        <v>109</v>
      </c>
      <c r="AL1839">
        <v>458305</v>
      </c>
      <c r="AM1839" t="s">
        <v>1704</v>
      </c>
      <c r="AN1839" t="s">
        <v>67</v>
      </c>
      <c r="AO1839" t="s">
        <v>123</v>
      </c>
      <c r="AP1839" t="s">
        <v>124</v>
      </c>
      <c r="AQ1839" t="s">
        <v>68</v>
      </c>
      <c r="AR1839" t="s">
        <v>93</v>
      </c>
      <c r="AS1839" t="s">
        <v>67</v>
      </c>
      <c r="AT1839" t="s">
        <v>146</v>
      </c>
      <c r="AU1839" t="s">
        <v>125</v>
      </c>
      <c r="AV1839" t="s">
        <v>67</v>
      </c>
      <c r="AW1839" t="s">
        <v>126</v>
      </c>
      <c r="AX1839" t="s">
        <v>194</v>
      </c>
      <c r="AY1839" t="s">
        <v>110</v>
      </c>
      <c r="AZ1839">
        <v>1048</v>
      </c>
      <c r="BA1839" t="s">
        <v>67</v>
      </c>
      <c r="BB1839">
        <v>0</v>
      </c>
      <c r="BC1839">
        <v>0.35</v>
      </c>
      <c r="BD1839">
        <v>1.8</v>
      </c>
      <c r="BE1839">
        <v>1.8</v>
      </c>
      <c r="BF1839" t="s">
        <v>70</v>
      </c>
      <c r="BG1839" t="s">
        <v>99</v>
      </c>
      <c r="BH1839" t="s">
        <v>1352</v>
      </c>
      <c r="BI1839" t="s">
        <v>67</v>
      </c>
      <c r="BJ1839" t="s">
        <v>147</v>
      </c>
      <c r="BK1839" t="s">
        <v>67</v>
      </c>
      <c r="BL1839" t="s">
        <v>97</v>
      </c>
      <c r="BM1839" t="s">
        <v>67</v>
      </c>
      <c r="BN1839">
        <v>9.89</v>
      </c>
      <c r="BO1839">
        <v>0.34</v>
      </c>
      <c r="BP1839">
        <v>1.2</v>
      </c>
      <c r="BQ1839" t="s">
        <v>148</v>
      </c>
      <c r="BR1839" t="s">
        <v>1397</v>
      </c>
      <c r="BS1839" t="s">
        <v>133</v>
      </c>
      <c r="BT1839" t="s">
        <v>98</v>
      </c>
      <c r="BU1839">
        <v>-1.25</v>
      </c>
      <c r="BV1839">
        <v>-1</v>
      </c>
    </row>
    <row r="1840" spans="1:74" x14ac:dyDescent="0.25">
      <c r="A1840" t="s">
        <v>170</v>
      </c>
      <c r="B1840" t="s">
        <v>171</v>
      </c>
      <c r="C1840" t="s">
        <v>165</v>
      </c>
      <c r="D1840">
        <v>0.8</v>
      </c>
      <c r="E1840">
        <v>0.09</v>
      </c>
      <c r="F1840" t="s">
        <v>67</v>
      </c>
      <c r="G1840" t="s">
        <v>111</v>
      </c>
      <c r="H1840">
        <v>199</v>
      </c>
      <c r="I1840">
        <v>1.1299999999999999</v>
      </c>
      <c r="J1840" t="s">
        <v>112</v>
      </c>
      <c r="K1840" t="s">
        <v>67</v>
      </c>
      <c r="L1840">
        <v>1</v>
      </c>
      <c r="M1840" t="s">
        <v>116</v>
      </c>
      <c r="N1840" t="s">
        <v>107</v>
      </c>
      <c r="O1840">
        <v>-1.2</v>
      </c>
      <c r="P1840">
        <v>-1.43</v>
      </c>
      <c r="Q1840">
        <v>-1.22</v>
      </c>
      <c r="R1840" t="s">
        <v>142</v>
      </c>
      <c r="S1840">
        <v>4.9000000000000004</v>
      </c>
      <c r="T1840" t="s">
        <v>65</v>
      </c>
      <c r="U1840" t="s">
        <v>1823</v>
      </c>
      <c r="V1840" t="s">
        <v>144</v>
      </c>
      <c r="W1840" t="s">
        <v>170</v>
      </c>
      <c r="X1840">
        <v>0.1</v>
      </c>
      <c r="Y1840" t="s">
        <v>67</v>
      </c>
      <c r="Z1840">
        <v>-0.99</v>
      </c>
      <c r="AA1840" t="s">
        <v>65</v>
      </c>
      <c r="AB1840" t="s">
        <v>92</v>
      </c>
      <c r="AC1840">
        <v>-1.43</v>
      </c>
      <c r="AD1840">
        <v>2021</v>
      </c>
      <c r="AE1840">
        <v>84.6</v>
      </c>
      <c r="AF1840">
        <v>169</v>
      </c>
      <c r="AG1840" t="s">
        <v>93</v>
      </c>
      <c r="AH1840" t="s">
        <v>66</v>
      </c>
      <c r="AI1840">
        <v>1536</v>
      </c>
      <c r="AJ1840">
        <v>0.28999999999999998</v>
      </c>
      <c r="AK1840" t="s">
        <v>109</v>
      </c>
      <c r="AL1840">
        <v>458299</v>
      </c>
      <c r="AM1840" t="s">
        <v>844</v>
      </c>
      <c r="AN1840" t="s">
        <v>67</v>
      </c>
      <c r="AO1840" t="s">
        <v>123</v>
      </c>
      <c r="AP1840" t="s">
        <v>124</v>
      </c>
      <c r="AQ1840" t="s">
        <v>68</v>
      </c>
      <c r="AR1840" t="s">
        <v>93</v>
      </c>
      <c r="AS1840" t="s">
        <v>67</v>
      </c>
      <c r="AT1840" t="s">
        <v>146</v>
      </c>
      <c r="AU1840" t="s">
        <v>125</v>
      </c>
      <c r="AV1840" t="s">
        <v>67</v>
      </c>
      <c r="AW1840" t="s">
        <v>126</v>
      </c>
      <c r="AX1840" t="s">
        <v>194</v>
      </c>
      <c r="AY1840" t="s">
        <v>110</v>
      </c>
      <c r="AZ1840">
        <v>977</v>
      </c>
      <c r="BA1840" t="s">
        <v>67</v>
      </c>
      <c r="BB1840">
        <v>0</v>
      </c>
      <c r="BC1840">
        <v>0.21</v>
      </c>
      <c r="BD1840">
        <v>2</v>
      </c>
      <c r="BE1840">
        <v>2</v>
      </c>
      <c r="BF1840" t="s">
        <v>70</v>
      </c>
      <c r="BG1840" t="s">
        <v>99</v>
      </c>
      <c r="BH1840" t="s">
        <v>1352</v>
      </c>
      <c r="BI1840" t="s">
        <v>67</v>
      </c>
      <c r="BJ1840" t="s">
        <v>147</v>
      </c>
      <c r="BK1840" t="s">
        <v>67</v>
      </c>
      <c r="BL1840" t="s">
        <v>97</v>
      </c>
      <c r="BM1840" t="s">
        <v>67</v>
      </c>
      <c r="BN1840">
        <v>8.61</v>
      </c>
      <c r="BO1840">
        <v>0.18</v>
      </c>
      <c r="BP1840">
        <v>1</v>
      </c>
      <c r="BQ1840" t="s">
        <v>148</v>
      </c>
      <c r="BR1840" t="s">
        <v>247</v>
      </c>
      <c r="BS1840" t="s">
        <v>133</v>
      </c>
      <c r="BT1840" t="s">
        <v>98</v>
      </c>
      <c r="BU1840">
        <v>-1.25</v>
      </c>
      <c r="BV1840">
        <v>-1</v>
      </c>
    </row>
    <row r="1841" spans="1:74" x14ac:dyDescent="0.25">
      <c r="A1841" t="s">
        <v>170</v>
      </c>
      <c r="B1841" t="s">
        <v>171</v>
      </c>
      <c r="C1841" t="s">
        <v>165</v>
      </c>
      <c r="D1841">
        <v>1.7</v>
      </c>
      <c r="E1841">
        <v>0.03</v>
      </c>
      <c r="F1841" t="s">
        <v>67</v>
      </c>
      <c r="G1841" t="s">
        <v>111</v>
      </c>
      <c r="H1841">
        <v>199</v>
      </c>
      <c r="I1841">
        <v>1.1299999999999999</v>
      </c>
      <c r="J1841" t="s">
        <v>112</v>
      </c>
      <c r="K1841" t="s">
        <v>67</v>
      </c>
      <c r="L1841">
        <v>1</v>
      </c>
      <c r="M1841" t="s">
        <v>116</v>
      </c>
      <c r="N1841" t="s">
        <v>107</v>
      </c>
      <c r="O1841">
        <v>-1.2</v>
      </c>
      <c r="P1841">
        <v>-1.31</v>
      </c>
      <c r="Q1841">
        <v>-1.19</v>
      </c>
      <c r="R1841" t="s">
        <v>142</v>
      </c>
      <c r="S1841">
        <v>4.9000000000000004</v>
      </c>
      <c r="T1841" t="s">
        <v>65</v>
      </c>
      <c r="U1841" t="s">
        <v>1823</v>
      </c>
      <c r="V1841" t="s">
        <v>144</v>
      </c>
      <c r="W1841" t="s">
        <v>170</v>
      </c>
      <c r="X1841">
        <v>0.03</v>
      </c>
      <c r="Y1841" t="s">
        <v>67</v>
      </c>
      <c r="Z1841">
        <v>-1.03</v>
      </c>
      <c r="AA1841" t="s">
        <v>65</v>
      </c>
      <c r="AB1841" t="s">
        <v>92</v>
      </c>
      <c r="AC1841">
        <v>-1.31</v>
      </c>
      <c r="AD1841">
        <v>2021</v>
      </c>
      <c r="AE1841">
        <v>170</v>
      </c>
      <c r="AF1841">
        <v>340</v>
      </c>
      <c r="AG1841" t="s">
        <v>93</v>
      </c>
      <c r="AH1841" t="s">
        <v>66</v>
      </c>
      <c r="AI1841">
        <v>1536</v>
      </c>
      <c r="AJ1841">
        <v>0.18</v>
      </c>
      <c r="AK1841" t="s">
        <v>109</v>
      </c>
      <c r="AL1841">
        <v>458300</v>
      </c>
      <c r="AM1841" t="s">
        <v>844</v>
      </c>
      <c r="AN1841" t="s">
        <v>67</v>
      </c>
      <c r="AO1841" t="s">
        <v>123</v>
      </c>
      <c r="AP1841" t="s">
        <v>124</v>
      </c>
      <c r="AQ1841" t="s">
        <v>68</v>
      </c>
      <c r="AR1841" t="s">
        <v>93</v>
      </c>
      <c r="AS1841" t="s">
        <v>67</v>
      </c>
      <c r="AT1841" t="s">
        <v>146</v>
      </c>
      <c r="AU1841" t="s">
        <v>125</v>
      </c>
      <c r="AV1841" t="s">
        <v>67</v>
      </c>
      <c r="AW1841" t="s">
        <v>126</v>
      </c>
      <c r="AX1841" t="s">
        <v>474</v>
      </c>
      <c r="AY1841" t="s">
        <v>110</v>
      </c>
      <c r="AZ1841">
        <v>1053</v>
      </c>
      <c r="BA1841" t="s">
        <v>67</v>
      </c>
      <c r="BB1841">
        <v>0</v>
      </c>
      <c r="BC1841">
        <v>0.12</v>
      </c>
      <c r="BD1841">
        <v>2</v>
      </c>
      <c r="BE1841">
        <v>2</v>
      </c>
      <c r="BF1841" t="s">
        <v>70</v>
      </c>
      <c r="BG1841" t="s">
        <v>99</v>
      </c>
      <c r="BH1841" t="s">
        <v>1352</v>
      </c>
      <c r="BI1841" t="s">
        <v>67</v>
      </c>
      <c r="BJ1841" t="s">
        <v>147</v>
      </c>
      <c r="BK1841" t="s">
        <v>67</v>
      </c>
      <c r="BL1841" t="s">
        <v>97</v>
      </c>
      <c r="BM1841" t="s">
        <v>67</v>
      </c>
      <c r="BN1841">
        <v>5.76</v>
      </c>
      <c r="BO1841">
        <v>0.06</v>
      </c>
      <c r="BP1841">
        <v>1</v>
      </c>
      <c r="BQ1841" t="s">
        <v>148</v>
      </c>
      <c r="BR1841" t="s">
        <v>247</v>
      </c>
      <c r="BS1841" t="s">
        <v>133</v>
      </c>
      <c r="BT1841" t="s">
        <v>98</v>
      </c>
      <c r="BU1841">
        <v>-1.25</v>
      </c>
      <c r="BV1841">
        <v>-1</v>
      </c>
    </row>
    <row r="1842" spans="1:74" x14ac:dyDescent="0.25">
      <c r="A1842" t="s">
        <v>170</v>
      </c>
      <c r="B1842" t="s">
        <v>171</v>
      </c>
      <c r="C1842" t="s">
        <v>165</v>
      </c>
      <c r="D1842">
        <v>1.4</v>
      </c>
      <c r="E1842">
        <v>0.04</v>
      </c>
      <c r="F1842" t="s">
        <v>67</v>
      </c>
      <c r="G1842" t="s">
        <v>111</v>
      </c>
      <c r="H1842">
        <v>199</v>
      </c>
      <c r="I1842">
        <v>1.1299999999999999</v>
      </c>
      <c r="J1842" t="s">
        <v>112</v>
      </c>
      <c r="K1842" t="s">
        <v>67</v>
      </c>
      <c r="L1842">
        <v>1</v>
      </c>
      <c r="M1842" t="s">
        <v>116</v>
      </c>
      <c r="N1842" t="s">
        <v>107</v>
      </c>
      <c r="O1842">
        <v>-1.2</v>
      </c>
      <c r="P1842">
        <v>-1.36</v>
      </c>
      <c r="Q1842">
        <v>-1.21</v>
      </c>
      <c r="R1842" t="s">
        <v>142</v>
      </c>
      <c r="S1842">
        <v>4.9000000000000004</v>
      </c>
      <c r="T1842" t="s">
        <v>65</v>
      </c>
      <c r="U1842" t="s">
        <v>1823</v>
      </c>
      <c r="V1842" t="s">
        <v>144</v>
      </c>
      <c r="W1842" t="s">
        <v>170</v>
      </c>
      <c r="X1842">
        <v>0.05</v>
      </c>
      <c r="Y1842" t="s">
        <v>67</v>
      </c>
      <c r="Z1842">
        <v>-1.03</v>
      </c>
      <c r="AA1842" t="s">
        <v>65</v>
      </c>
      <c r="AB1842" t="s">
        <v>92</v>
      </c>
      <c r="AC1842">
        <v>-1.36</v>
      </c>
      <c r="AD1842">
        <v>2021</v>
      </c>
      <c r="AE1842">
        <v>136</v>
      </c>
      <c r="AF1842">
        <v>272</v>
      </c>
      <c r="AG1842" t="s">
        <v>93</v>
      </c>
      <c r="AH1842" t="s">
        <v>66</v>
      </c>
      <c r="AI1842">
        <v>1536</v>
      </c>
      <c r="AJ1842">
        <v>0.22</v>
      </c>
      <c r="AK1842" t="s">
        <v>109</v>
      </c>
      <c r="AL1842">
        <v>458301</v>
      </c>
      <c r="AM1842" t="s">
        <v>844</v>
      </c>
      <c r="AN1842" t="s">
        <v>67</v>
      </c>
      <c r="AO1842" t="s">
        <v>123</v>
      </c>
      <c r="AP1842" t="s">
        <v>124</v>
      </c>
      <c r="AQ1842" t="s">
        <v>68</v>
      </c>
      <c r="AR1842" t="s">
        <v>93</v>
      </c>
      <c r="AS1842" t="s">
        <v>67</v>
      </c>
      <c r="AT1842" t="s">
        <v>146</v>
      </c>
      <c r="AU1842" t="s">
        <v>125</v>
      </c>
      <c r="AV1842" t="s">
        <v>67</v>
      </c>
      <c r="AW1842" t="s">
        <v>126</v>
      </c>
      <c r="AX1842" t="s">
        <v>474</v>
      </c>
      <c r="AY1842" t="s">
        <v>110</v>
      </c>
      <c r="AZ1842">
        <v>1054</v>
      </c>
      <c r="BA1842" t="s">
        <v>67</v>
      </c>
      <c r="BB1842">
        <v>0</v>
      </c>
      <c r="BC1842">
        <v>0.15</v>
      </c>
      <c r="BD1842">
        <v>2</v>
      </c>
      <c r="BE1842">
        <v>2</v>
      </c>
      <c r="BF1842" t="s">
        <v>70</v>
      </c>
      <c r="BG1842" t="s">
        <v>99</v>
      </c>
      <c r="BH1842" t="s">
        <v>1352</v>
      </c>
      <c r="BI1842" t="s">
        <v>67</v>
      </c>
      <c r="BJ1842" t="s">
        <v>147</v>
      </c>
      <c r="BK1842" t="s">
        <v>67</v>
      </c>
      <c r="BL1842" t="s">
        <v>97</v>
      </c>
      <c r="BM1842" t="s">
        <v>67</v>
      </c>
      <c r="BN1842">
        <v>6.15</v>
      </c>
      <c r="BO1842">
        <v>0.11</v>
      </c>
      <c r="BP1842">
        <v>1</v>
      </c>
      <c r="BQ1842" t="s">
        <v>148</v>
      </c>
      <c r="BR1842" t="s">
        <v>247</v>
      </c>
      <c r="BS1842" t="s">
        <v>133</v>
      </c>
      <c r="BT1842" t="s">
        <v>98</v>
      </c>
      <c r="BU1842">
        <v>-1.25</v>
      </c>
      <c r="BV1842">
        <v>-1</v>
      </c>
    </row>
    <row r="1843" spans="1:74" x14ac:dyDescent="0.25">
      <c r="A1843" t="s">
        <v>140</v>
      </c>
      <c r="B1843" t="s">
        <v>103</v>
      </c>
      <c r="C1843" t="s">
        <v>141</v>
      </c>
      <c r="D1843">
        <v>1.9</v>
      </c>
      <c r="E1843">
        <v>0.11</v>
      </c>
      <c r="F1843" t="s">
        <v>67</v>
      </c>
      <c r="G1843" t="s">
        <v>88</v>
      </c>
      <c r="H1843">
        <v>199</v>
      </c>
      <c r="I1843">
        <v>1.1299999999999999</v>
      </c>
      <c r="J1843" t="s">
        <v>106</v>
      </c>
      <c r="K1843" t="s">
        <v>67</v>
      </c>
      <c r="L1843">
        <v>0</v>
      </c>
      <c r="M1843" t="s">
        <v>116</v>
      </c>
      <c r="N1843" t="s">
        <v>107</v>
      </c>
      <c r="O1843">
        <v>-1.4</v>
      </c>
      <c r="P1843">
        <v>-1.54</v>
      </c>
      <c r="Q1843">
        <v>-1.32</v>
      </c>
      <c r="R1843" t="s">
        <v>142</v>
      </c>
      <c r="S1843">
        <v>4.5999999999999996</v>
      </c>
      <c r="T1843" t="s">
        <v>65</v>
      </c>
      <c r="U1843" t="s">
        <v>1824</v>
      </c>
      <c r="V1843" t="s">
        <v>108</v>
      </c>
      <c r="W1843" t="s">
        <v>140</v>
      </c>
      <c r="X1843">
        <v>0.12</v>
      </c>
      <c r="Y1843" t="s">
        <v>67</v>
      </c>
      <c r="Z1843">
        <v>-1.02</v>
      </c>
      <c r="AA1843" t="s">
        <v>65</v>
      </c>
      <c r="AB1843" t="s">
        <v>92</v>
      </c>
      <c r="AC1843">
        <v>-1.54</v>
      </c>
      <c r="AD1843">
        <v>2021</v>
      </c>
      <c r="AE1843">
        <v>158.80000000000001</v>
      </c>
      <c r="AF1843">
        <v>318</v>
      </c>
      <c r="AG1843" t="s">
        <v>93</v>
      </c>
      <c r="AH1843" t="s">
        <v>66</v>
      </c>
      <c r="AI1843">
        <v>1536</v>
      </c>
      <c r="AJ1843">
        <v>0.43</v>
      </c>
      <c r="AK1843" t="s">
        <v>109</v>
      </c>
      <c r="AL1843">
        <v>458302</v>
      </c>
      <c r="AM1843" t="s">
        <v>1787</v>
      </c>
      <c r="AN1843" t="s">
        <v>67</v>
      </c>
      <c r="AO1843" t="s">
        <v>123</v>
      </c>
      <c r="AP1843" t="s">
        <v>124</v>
      </c>
      <c r="AQ1843" t="s">
        <v>68</v>
      </c>
      <c r="AR1843" t="s">
        <v>93</v>
      </c>
      <c r="AS1843" t="s">
        <v>67</v>
      </c>
      <c r="AT1843" t="s">
        <v>146</v>
      </c>
      <c r="AU1843" t="s">
        <v>125</v>
      </c>
      <c r="AV1843" t="s">
        <v>67</v>
      </c>
      <c r="AW1843" t="s">
        <v>126</v>
      </c>
      <c r="AX1843" t="s">
        <v>339</v>
      </c>
      <c r="AY1843" t="s">
        <v>110</v>
      </c>
      <c r="AZ1843">
        <v>268</v>
      </c>
      <c r="BA1843" t="s">
        <v>67</v>
      </c>
      <c r="BB1843">
        <v>0</v>
      </c>
      <c r="BC1843">
        <v>0.22</v>
      </c>
      <c r="BD1843">
        <v>1.7</v>
      </c>
      <c r="BE1843">
        <v>1.7</v>
      </c>
      <c r="BF1843" t="s">
        <v>70</v>
      </c>
      <c r="BG1843" t="s">
        <v>99</v>
      </c>
      <c r="BH1843" t="s">
        <v>1352</v>
      </c>
      <c r="BI1843" t="s">
        <v>67</v>
      </c>
      <c r="BJ1843" t="s">
        <v>147</v>
      </c>
      <c r="BK1843" t="s">
        <v>67</v>
      </c>
      <c r="BL1843" t="s">
        <v>97</v>
      </c>
      <c r="BM1843" t="s">
        <v>67</v>
      </c>
      <c r="BN1843">
        <v>19.73</v>
      </c>
      <c r="BO1843">
        <v>0.28999999999999998</v>
      </c>
      <c r="BP1843">
        <v>1.2</v>
      </c>
      <c r="BQ1843" t="s">
        <v>148</v>
      </c>
      <c r="BR1843" t="s">
        <v>247</v>
      </c>
      <c r="BS1843" t="s">
        <v>133</v>
      </c>
      <c r="BT1843" t="s">
        <v>98</v>
      </c>
      <c r="BU1843">
        <v>-1.25</v>
      </c>
      <c r="BV1843">
        <v>-1</v>
      </c>
    </row>
    <row r="1844" spans="1:74" x14ac:dyDescent="0.25">
      <c r="A1844" t="s">
        <v>140</v>
      </c>
      <c r="B1844" t="s">
        <v>103</v>
      </c>
      <c r="C1844" t="s">
        <v>141</v>
      </c>
      <c r="D1844">
        <v>0.9</v>
      </c>
      <c r="E1844">
        <v>7.0000000000000007E-2</v>
      </c>
      <c r="F1844" t="s">
        <v>67</v>
      </c>
      <c r="G1844" t="s">
        <v>88</v>
      </c>
      <c r="H1844">
        <v>199</v>
      </c>
      <c r="I1844">
        <v>1.1299999999999999</v>
      </c>
      <c r="J1844" t="s">
        <v>106</v>
      </c>
      <c r="K1844" t="s">
        <v>67</v>
      </c>
      <c r="L1844">
        <v>0</v>
      </c>
      <c r="M1844" t="s">
        <v>116</v>
      </c>
      <c r="N1844" t="s">
        <v>107</v>
      </c>
      <c r="O1844">
        <v>-1.4</v>
      </c>
      <c r="P1844">
        <v>-1.55</v>
      </c>
      <c r="Q1844">
        <v>-1.36</v>
      </c>
      <c r="R1844" t="s">
        <v>142</v>
      </c>
      <c r="S1844">
        <v>4.0999999999999996</v>
      </c>
      <c r="T1844" t="s">
        <v>65</v>
      </c>
      <c r="U1844" t="s">
        <v>1824</v>
      </c>
      <c r="V1844" t="s">
        <v>108</v>
      </c>
      <c r="W1844" t="s">
        <v>140</v>
      </c>
      <c r="X1844">
        <v>0.08</v>
      </c>
      <c r="Y1844" t="s">
        <v>67</v>
      </c>
      <c r="Z1844">
        <v>-1.02</v>
      </c>
      <c r="AA1844" t="s">
        <v>65</v>
      </c>
      <c r="AB1844" t="s">
        <v>92</v>
      </c>
      <c r="AC1844">
        <v>-1.55</v>
      </c>
      <c r="AD1844">
        <v>2021</v>
      </c>
      <c r="AE1844">
        <v>126.7</v>
      </c>
      <c r="AF1844">
        <v>253</v>
      </c>
      <c r="AG1844" t="s">
        <v>93</v>
      </c>
      <c r="AH1844" t="s">
        <v>66</v>
      </c>
      <c r="AI1844">
        <v>1536</v>
      </c>
      <c r="AJ1844">
        <v>0.26</v>
      </c>
      <c r="AK1844" t="s">
        <v>109</v>
      </c>
      <c r="AL1844">
        <v>458303</v>
      </c>
      <c r="AM1844" t="s">
        <v>1787</v>
      </c>
      <c r="AN1844" t="s">
        <v>67</v>
      </c>
      <c r="AO1844" t="s">
        <v>123</v>
      </c>
      <c r="AP1844" t="s">
        <v>124</v>
      </c>
      <c r="AQ1844" t="s">
        <v>68</v>
      </c>
      <c r="AR1844" t="s">
        <v>93</v>
      </c>
      <c r="AS1844" t="s">
        <v>67</v>
      </c>
      <c r="AT1844" t="s">
        <v>146</v>
      </c>
      <c r="AU1844" t="s">
        <v>125</v>
      </c>
      <c r="AV1844" t="s">
        <v>67</v>
      </c>
      <c r="AW1844" t="s">
        <v>126</v>
      </c>
      <c r="AX1844" t="s">
        <v>352</v>
      </c>
      <c r="AY1844" t="s">
        <v>110</v>
      </c>
      <c r="AZ1844">
        <v>269</v>
      </c>
      <c r="BA1844" t="s">
        <v>67</v>
      </c>
      <c r="BB1844">
        <v>0</v>
      </c>
      <c r="BC1844">
        <v>0.19</v>
      </c>
      <c r="BD1844">
        <v>1.7</v>
      </c>
      <c r="BE1844">
        <v>1.7</v>
      </c>
      <c r="BF1844" t="s">
        <v>70</v>
      </c>
      <c r="BG1844" t="s">
        <v>99</v>
      </c>
      <c r="BH1844" t="s">
        <v>1352</v>
      </c>
      <c r="BI1844" t="s">
        <v>67</v>
      </c>
      <c r="BJ1844" t="s">
        <v>147</v>
      </c>
      <c r="BK1844" t="s">
        <v>67</v>
      </c>
      <c r="BL1844" t="s">
        <v>97</v>
      </c>
      <c r="BM1844" t="s">
        <v>67</v>
      </c>
      <c r="BN1844">
        <v>10.02</v>
      </c>
      <c r="BO1844">
        <v>0.3</v>
      </c>
      <c r="BP1844">
        <v>0.7</v>
      </c>
      <c r="BQ1844" t="s">
        <v>148</v>
      </c>
      <c r="BR1844" t="s">
        <v>247</v>
      </c>
      <c r="BS1844" t="s">
        <v>133</v>
      </c>
      <c r="BT1844" t="s">
        <v>98</v>
      </c>
      <c r="BU1844">
        <v>-1.25</v>
      </c>
      <c r="BV1844">
        <v>-1</v>
      </c>
    </row>
    <row r="1845" spans="1:74" x14ac:dyDescent="0.25">
      <c r="A1845" t="s">
        <v>140</v>
      </c>
      <c r="B1845" t="s">
        <v>103</v>
      </c>
      <c r="C1845" t="s">
        <v>141</v>
      </c>
      <c r="D1845">
        <v>1.8</v>
      </c>
      <c r="E1845">
        <v>0.06</v>
      </c>
      <c r="F1845" t="s">
        <v>67</v>
      </c>
      <c r="G1845" t="s">
        <v>88</v>
      </c>
      <c r="H1845">
        <v>199</v>
      </c>
      <c r="I1845">
        <v>1.1299999999999999</v>
      </c>
      <c r="J1845" t="s">
        <v>106</v>
      </c>
      <c r="K1845" t="s">
        <v>67</v>
      </c>
      <c r="L1845">
        <v>0</v>
      </c>
      <c r="M1845" t="s">
        <v>116</v>
      </c>
      <c r="N1845" t="s">
        <v>107</v>
      </c>
      <c r="O1845">
        <v>-1.4</v>
      </c>
      <c r="P1845">
        <v>-1.53</v>
      </c>
      <c r="Q1845">
        <v>-1.38</v>
      </c>
      <c r="R1845" t="s">
        <v>142</v>
      </c>
      <c r="S1845">
        <v>4.5</v>
      </c>
      <c r="T1845" t="s">
        <v>65</v>
      </c>
      <c r="U1845" t="s">
        <v>1824</v>
      </c>
      <c r="V1845" t="s">
        <v>108</v>
      </c>
      <c r="W1845" t="s">
        <v>140</v>
      </c>
      <c r="X1845">
        <v>7.0000000000000007E-2</v>
      </c>
      <c r="Y1845" t="s">
        <v>67</v>
      </c>
      <c r="Z1845">
        <v>-1.02</v>
      </c>
      <c r="AA1845" t="s">
        <v>65</v>
      </c>
      <c r="AB1845" t="s">
        <v>92</v>
      </c>
      <c r="AC1845">
        <v>-1.53</v>
      </c>
      <c r="AD1845">
        <v>2021</v>
      </c>
      <c r="AE1845">
        <v>175.5</v>
      </c>
      <c r="AF1845">
        <v>351</v>
      </c>
      <c r="AG1845" t="s">
        <v>93</v>
      </c>
      <c r="AH1845" t="s">
        <v>66</v>
      </c>
      <c r="AI1845">
        <v>1536</v>
      </c>
      <c r="AJ1845">
        <v>0.33</v>
      </c>
      <c r="AK1845" t="s">
        <v>109</v>
      </c>
      <c r="AL1845">
        <v>458304</v>
      </c>
      <c r="AM1845" t="s">
        <v>1787</v>
      </c>
      <c r="AN1845" t="s">
        <v>67</v>
      </c>
      <c r="AO1845" t="s">
        <v>123</v>
      </c>
      <c r="AP1845" t="s">
        <v>124</v>
      </c>
      <c r="AQ1845" t="s">
        <v>68</v>
      </c>
      <c r="AR1845" t="s">
        <v>93</v>
      </c>
      <c r="AS1845" t="s">
        <v>67</v>
      </c>
      <c r="AT1845" t="s">
        <v>146</v>
      </c>
      <c r="AU1845" t="s">
        <v>125</v>
      </c>
      <c r="AV1845" t="s">
        <v>67</v>
      </c>
      <c r="AW1845" t="s">
        <v>126</v>
      </c>
      <c r="AX1845" t="s">
        <v>352</v>
      </c>
      <c r="AY1845" t="s">
        <v>110</v>
      </c>
      <c r="AZ1845">
        <v>395</v>
      </c>
      <c r="BA1845" t="s">
        <v>67</v>
      </c>
      <c r="BB1845">
        <v>0</v>
      </c>
      <c r="BC1845">
        <v>0.15</v>
      </c>
      <c r="BD1845">
        <v>1.7</v>
      </c>
      <c r="BE1845">
        <v>1.7</v>
      </c>
      <c r="BF1845" t="s">
        <v>70</v>
      </c>
      <c r="BG1845" t="s">
        <v>99</v>
      </c>
      <c r="BH1845" t="s">
        <v>1352</v>
      </c>
      <c r="BI1845" t="s">
        <v>67</v>
      </c>
      <c r="BJ1845" t="s">
        <v>147</v>
      </c>
      <c r="BK1845" t="s">
        <v>67</v>
      </c>
      <c r="BL1845" t="s">
        <v>97</v>
      </c>
      <c r="BM1845" t="s">
        <v>67</v>
      </c>
      <c r="BN1845">
        <v>11.9</v>
      </c>
      <c r="BO1845">
        <v>0.28000000000000003</v>
      </c>
      <c r="BP1845">
        <v>1</v>
      </c>
      <c r="BQ1845" t="s">
        <v>148</v>
      </c>
      <c r="BR1845" t="s">
        <v>1825</v>
      </c>
      <c r="BS1845" t="s">
        <v>133</v>
      </c>
      <c r="BT1845" t="s">
        <v>98</v>
      </c>
      <c r="BU1845">
        <v>-1.25</v>
      </c>
      <c r="BV1845">
        <v>-1</v>
      </c>
    </row>
    <row r="1846" spans="1:74" x14ac:dyDescent="0.25">
      <c r="A1846" t="s">
        <v>140</v>
      </c>
      <c r="B1846" t="s">
        <v>103</v>
      </c>
      <c r="C1846" t="s">
        <v>141</v>
      </c>
      <c r="D1846">
        <v>1</v>
      </c>
      <c r="E1846">
        <v>7.0000000000000007E-2</v>
      </c>
      <c r="F1846" t="s">
        <v>67</v>
      </c>
      <c r="G1846" t="s">
        <v>88</v>
      </c>
      <c r="H1846">
        <v>199</v>
      </c>
      <c r="I1846">
        <v>1.1299999999999999</v>
      </c>
      <c r="J1846" t="s">
        <v>106</v>
      </c>
      <c r="K1846" t="s">
        <v>67</v>
      </c>
      <c r="L1846">
        <v>0</v>
      </c>
      <c r="M1846" t="s">
        <v>116</v>
      </c>
      <c r="N1846" t="s">
        <v>107</v>
      </c>
      <c r="O1846">
        <v>-1.4</v>
      </c>
      <c r="P1846">
        <v>-1.58</v>
      </c>
      <c r="Q1846">
        <v>-1.29</v>
      </c>
      <c r="R1846" t="s">
        <v>142</v>
      </c>
      <c r="S1846">
        <v>4.2</v>
      </c>
      <c r="T1846" t="s">
        <v>65</v>
      </c>
      <c r="U1846" t="s">
        <v>1824</v>
      </c>
      <c r="V1846" t="s">
        <v>108</v>
      </c>
      <c r="W1846" t="s">
        <v>140</v>
      </c>
      <c r="X1846">
        <v>0.08</v>
      </c>
      <c r="Y1846" t="s">
        <v>67</v>
      </c>
      <c r="Z1846">
        <v>-1.02</v>
      </c>
      <c r="AA1846" t="s">
        <v>65</v>
      </c>
      <c r="AB1846" t="s">
        <v>92</v>
      </c>
      <c r="AC1846">
        <v>-1.58</v>
      </c>
      <c r="AD1846">
        <v>2021</v>
      </c>
      <c r="AE1846">
        <v>121.1</v>
      </c>
      <c r="AF1846">
        <v>242</v>
      </c>
      <c r="AG1846" t="s">
        <v>93</v>
      </c>
      <c r="AH1846" t="s">
        <v>66</v>
      </c>
      <c r="AI1846">
        <v>1536</v>
      </c>
      <c r="AJ1846">
        <v>0.24</v>
      </c>
      <c r="AK1846" t="s">
        <v>109</v>
      </c>
      <c r="AL1846">
        <v>458306</v>
      </c>
      <c r="AM1846" t="s">
        <v>1787</v>
      </c>
      <c r="AN1846" t="s">
        <v>67</v>
      </c>
      <c r="AO1846" t="s">
        <v>123</v>
      </c>
      <c r="AP1846" t="s">
        <v>124</v>
      </c>
      <c r="AQ1846" t="s">
        <v>68</v>
      </c>
      <c r="AR1846" t="s">
        <v>93</v>
      </c>
      <c r="AS1846" t="s">
        <v>67</v>
      </c>
      <c r="AT1846" t="s">
        <v>146</v>
      </c>
      <c r="AU1846" t="s">
        <v>125</v>
      </c>
      <c r="AV1846" t="s">
        <v>67</v>
      </c>
      <c r="AW1846" t="s">
        <v>126</v>
      </c>
      <c r="AX1846" t="s">
        <v>352</v>
      </c>
      <c r="AY1846" t="s">
        <v>110</v>
      </c>
      <c r="AZ1846">
        <v>396</v>
      </c>
      <c r="BA1846" t="s">
        <v>67</v>
      </c>
      <c r="BB1846">
        <v>0</v>
      </c>
      <c r="BC1846">
        <v>0.28999999999999998</v>
      </c>
      <c r="BD1846">
        <v>1.7</v>
      </c>
      <c r="BE1846">
        <v>1.7</v>
      </c>
      <c r="BF1846" t="s">
        <v>70</v>
      </c>
      <c r="BG1846" t="s">
        <v>99</v>
      </c>
      <c r="BH1846" t="s">
        <v>1352</v>
      </c>
      <c r="BI1846" t="s">
        <v>67</v>
      </c>
      <c r="BJ1846" t="s">
        <v>147</v>
      </c>
      <c r="BK1846" t="s">
        <v>67</v>
      </c>
      <c r="BL1846" t="s">
        <v>97</v>
      </c>
      <c r="BM1846" t="s">
        <v>67</v>
      </c>
      <c r="BN1846">
        <v>9.58</v>
      </c>
      <c r="BO1846">
        <v>0.33</v>
      </c>
      <c r="BP1846">
        <v>0.8</v>
      </c>
      <c r="BQ1846" t="s">
        <v>148</v>
      </c>
      <c r="BR1846" t="s">
        <v>1825</v>
      </c>
      <c r="BS1846" t="s">
        <v>133</v>
      </c>
      <c r="BT1846" t="s">
        <v>98</v>
      </c>
      <c r="BU1846">
        <v>-1.25</v>
      </c>
      <c r="BV1846">
        <v>-1</v>
      </c>
    </row>
    <row r="1847" spans="1:74" x14ac:dyDescent="0.25">
      <c r="A1847" t="s">
        <v>140</v>
      </c>
      <c r="B1847" t="s">
        <v>103</v>
      </c>
      <c r="C1847" t="s">
        <v>141</v>
      </c>
      <c r="D1847">
        <v>0.2</v>
      </c>
      <c r="E1847">
        <v>7.0000000000000007E-2</v>
      </c>
      <c r="F1847" t="s">
        <v>67</v>
      </c>
      <c r="G1847" t="s">
        <v>88</v>
      </c>
      <c r="H1847">
        <v>199</v>
      </c>
      <c r="I1847">
        <v>1.1299999999999999</v>
      </c>
      <c r="J1847" t="s">
        <v>106</v>
      </c>
      <c r="K1847" t="s">
        <v>67</v>
      </c>
      <c r="L1847">
        <v>0</v>
      </c>
      <c r="M1847" t="s">
        <v>116</v>
      </c>
      <c r="N1847" t="s">
        <v>107</v>
      </c>
      <c r="O1847">
        <v>-1.4</v>
      </c>
      <c r="P1847">
        <v>-1.55</v>
      </c>
      <c r="Q1847">
        <v>-1.36</v>
      </c>
      <c r="R1847" t="s">
        <v>142</v>
      </c>
      <c r="S1847">
        <v>4.0999999999999996</v>
      </c>
      <c r="T1847" t="s">
        <v>65</v>
      </c>
      <c r="U1847" t="s">
        <v>1824</v>
      </c>
      <c r="V1847" t="s">
        <v>108</v>
      </c>
      <c r="W1847" t="s">
        <v>140</v>
      </c>
      <c r="X1847">
        <v>0.08</v>
      </c>
      <c r="Y1847" t="s">
        <v>67</v>
      </c>
      <c r="Z1847">
        <v>-1.02</v>
      </c>
      <c r="AA1847" t="s">
        <v>65</v>
      </c>
      <c r="AB1847" t="s">
        <v>92</v>
      </c>
      <c r="AC1847">
        <v>-1.55</v>
      </c>
      <c r="AD1847">
        <v>2021</v>
      </c>
      <c r="AE1847">
        <v>29.1</v>
      </c>
      <c r="AF1847">
        <v>58</v>
      </c>
      <c r="AG1847" t="s">
        <v>93</v>
      </c>
      <c r="AH1847" t="s">
        <v>66</v>
      </c>
      <c r="AI1847">
        <v>1536</v>
      </c>
      <c r="AJ1847">
        <v>0.26</v>
      </c>
      <c r="AK1847" t="s">
        <v>109</v>
      </c>
      <c r="AL1847">
        <v>460167</v>
      </c>
      <c r="AM1847" t="s">
        <v>1787</v>
      </c>
      <c r="AN1847" t="s">
        <v>67</v>
      </c>
      <c r="AO1847" t="s">
        <v>123</v>
      </c>
      <c r="AP1847" t="s">
        <v>124</v>
      </c>
      <c r="AQ1847" t="s">
        <v>68</v>
      </c>
      <c r="AR1847" t="s">
        <v>93</v>
      </c>
      <c r="AS1847" t="s">
        <v>67</v>
      </c>
      <c r="AT1847" t="s">
        <v>146</v>
      </c>
      <c r="AU1847" t="s">
        <v>125</v>
      </c>
      <c r="AV1847" t="s">
        <v>67</v>
      </c>
      <c r="AW1847" t="s">
        <v>126</v>
      </c>
      <c r="AX1847" t="s">
        <v>352</v>
      </c>
      <c r="AY1847" t="s">
        <v>110</v>
      </c>
      <c r="AZ1847">
        <v>269</v>
      </c>
      <c r="BA1847" t="s">
        <v>67</v>
      </c>
      <c r="BB1847">
        <v>0</v>
      </c>
      <c r="BC1847">
        <v>0.19</v>
      </c>
      <c r="BD1847">
        <v>1.7</v>
      </c>
      <c r="BE1847">
        <v>1.7</v>
      </c>
      <c r="BF1847" t="s">
        <v>70</v>
      </c>
      <c r="BG1847" t="s">
        <v>99</v>
      </c>
      <c r="BH1847" t="s">
        <v>1352</v>
      </c>
      <c r="BI1847" t="s">
        <v>67</v>
      </c>
      <c r="BJ1847" t="s">
        <v>147</v>
      </c>
      <c r="BK1847" t="s">
        <v>67</v>
      </c>
      <c r="BL1847" t="s">
        <v>97</v>
      </c>
      <c r="BM1847" t="s">
        <v>67</v>
      </c>
      <c r="BN1847">
        <v>2.2999999999999998</v>
      </c>
      <c r="BO1847">
        <v>0.3</v>
      </c>
      <c r="BP1847">
        <v>0.7</v>
      </c>
      <c r="BQ1847" t="s">
        <v>148</v>
      </c>
      <c r="BR1847" t="s">
        <v>1825</v>
      </c>
      <c r="BS1847" t="s">
        <v>133</v>
      </c>
      <c r="BT1847" t="s">
        <v>98</v>
      </c>
      <c r="BU1847">
        <v>-1.25</v>
      </c>
      <c r="BV1847">
        <v>-1</v>
      </c>
    </row>
    <row r="1848" spans="1:74" x14ac:dyDescent="0.25">
      <c r="A1848" t="s">
        <v>80</v>
      </c>
      <c r="B1848" t="s">
        <v>80</v>
      </c>
      <c r="C1848" t="s">
        <v>80</v>
      </c>
      <c r="D1848">
        <v>5.6</v>
      </c>
      <c r="E1848">
        <v>0.15</v>
      </c>
      <c r="F1848" t="s">
        <v>67</v>
      </c>
      <c r="G1848" t="s">
        <v>88</v>
      </c>
      <c r="H1848">
        <v>199</v>
      </c>
      <c r="I1848">
        <v>1.1299999999999999</v>
      </c>
      <c r="J1848" t="s">
        <v>89</v>
      </c>
      <c r="K1848" t="s">
        <v>67</v>
      </c>
      <c r="L1848">
        <v>0</v>
      </c>
      <c r="M1848" t="s">
        <v>116</v>
      </c>
      <c r="N1848" t="s">
        <v>107</v>
      </c>
      <c r="O1848">
        <v>-1</v>
      </c>
      <c r="P1848">
        <v>-1.61</v>
      </c>
      <c r="Q1848">
        <v>-1.39</v>
      </c>
      <c r="R1848" t="s">
        <v>142</v>
      </c>
      <c r="S1848">
        <v>4.5</v>
      </c>
      <c r="T1848" t="s">
        <v>65</v>
      </c>
      <c r="U1848" t="s">
        <v>1826</v>
      </c>
      <c r="V1848" t="s">
        <v>144</v>
      </c>
      <c r="W1848" t="s">
        <v>80</v>
      </c>
      <c r="X1848">
        <v>0.17</v>
      </c>
      <c r="Y1848" t="s">
        <v>67</v>
      </c>
      <c r="Z1848">
        <v>-1.02</v>
      </c>
      <c r="AA1848" t="s">
        <v>65</v>
      </c>
      <c r="AB1848" t="s">
        <v>92</v>
      </c>
      <c r="AC1848">
        <v>-1.61</v>
      </c>
      <c r="AD1848">
        <v>2021</v>
      </c>
      <c r="AE1848">
        <v>375.5</v>
      </c>
      <c r="AF1848">
        <v>751</v>
      </c>
      <c r="AG1848" t="s">
        <v>93</v>
      </c>
      <c r="AH1848" t="s">
        <v>66</v>
      </c>
      <c r="AI1848">
        <v>1536</v>
      </c>
      <c r="AJ1848">
        <v>0.6</v>
      </c>
      <c r="AK1848" t="s">
        <v>109</v>
      </c>
      <c r="AL1848">
        <v>458308</v>
      </c>
      <c r="AM1848" t="s">
        <v>1796</v>
      </c>
      <c r="AN1848" t="s">
        <v>67</v>
      </c>
      <c r="AO1848" t="s">
        <v>123</v>
      </c>
      <c r="AP1848" t="s">
        <v>124</v>
      </c>
      <c r="AQ1848" t="s">
        <v>68</v>
      </c>
      <c r="AR1848" t="s">
        <v>93</v>
      </c>
      <c r="AS1848" t="s">
        <v>67</v>
      </c>
      <c r="AT1848" t="s">
        <v>146</v>
      </c>
      <c r="AU1848" t="s">
        <v>125</v>
      </c>
      <c r="AV1848" t="s">
        <v>67</v>
      </c>
      <c r="AW1848" t="s">
        <v>126</v>
      </c>
      <c r="AX1848" t="s">
        <v>285</v>
      </c>
      <c r="AY1848" t="s">
        <v>110</v>
      </c>
      <c r="AZ1848">
        <v>66</v>
      </c>
      <c r="BA1848" t="s">
        <v>67</v>
      </c>
      <c r="BB1848">
        <v>0</v>
      </c>
      <c r="BC1848">
        <v>0.22</v>
      </c>
      <c r="BD1848">
        <v>1.5</v>
      </c>
      <c r="BE1848">
        <v>1.5</v>
      </c>
      <c r="BF1848" t="s">
        <v>70</v>
      </c>
      <c r="BG1848" t="s">
        <v>128</v>
      </c>
      <c r="BH1848" t="s">
        <v>1352</v>
      </c>
      <c r="BI1848" t="s">
        <v>67</v>
      </c>
      <c r="BJ1848" t="s">
        <v>147</v>
      </c>
      <c r="BK1848" t="s">
        <v>67</v>
      </c>
      <c r="BL1848" t="s">
        <v>130</v>
      </c>
      <c r="BM1848" t="s">
        <v>67</v>
      </c>
      <c r="BN1848">
        <v>63.65</v>
      </c>
      <c r="BO1848">
        <v>0.36</v>
      </c>
      <c r="BP1848">
        <v>1.5</v>
      </c>
      <c r="BQ1848" t="s">
        <v>148</v>
      </c>
      <c r="BR1848" t="s">
        <v>139</v>
      </c>
      <c r="BS1848" t="s">
        <v>133</v>
      </c>
      <c r="BT1848" t="s">
        <v>98</v>
      </c>
      <c r="BU1848">
        <v>-1.25</v>
      </c>
      <c r="BV1848">
        <v>-1</v>
      </c>
    </row>
    <row r="1849" spans="1:74" x14ac:dyDescent="0.25">
      <c r="A1849" t="s">
        <v>67</v>
      </c>
      <c r="B1849" t="s">
        <v>67</v>
      </c>
      <c r="C1849" t="s">
        <v>67</v>
      </c>
      <c r="D1849" t="s">
        <v>67</v>
      </c>
      <c r="E1849" t="s">
        <v>67</v>
      </c>
      <c r="F1849" t="s">
        <v>67</v>
      </c>
      <c r="G1849" t="s">
        <v>67</v>
      </c>
      <c r="H1849">
        <v>199</v>
      </c>
      <c r="I1849">
        <v>1.1299999999999999</v>
      </c>
      <c r="J1849" t="s">
        <v>67</v>
      </c>
      <c r="K1849" t="s">
        <v>67</v>
      </c>
      <c r="L1849" t="s">
        <v>67</v>
      </c>
      <c r="M1849" t="s">
        <v>116</v>
      </c>
      <c r="N1849" t="s">
        <v>67</v>
      </c>
      <c r="O1849" t="s">
        <v>67</v>
      </c>
      <c r="P1849" t="s">
        <v>67</v>
      </c>
      <c r="Q1849" t="s">
        <v>67</v>
      </c>
      <c r="R1849" t="s">
        <v>67</v>
      </c>
      <c r="S1849" t="s">
        <v>67</v>
      </c>
      <c r="T1849" t="s">
        <v>67</v>
      </c>
      <c r="U1849" t="s">
        <v>1827</v>
      </c>
      <c r="V1849" t="s">
        <v>67</v>
      </c>
      <c r="W1849" t="s">
        <v>67</v>
      </c>
      <c r="X1849" t="s">
        <v>67</v>
      </c>
      <c r="Y1849" t="s">
        <v>67</v>
      </c>
      <c r="Z1849" t="s">
        <v>67</v>
      </c>
      <c r="AA1849" t="s">
        <v>67</v>
      </c>
      <c r="AB1849" t="s">
        <v>67</v>
      </c>
      <c r="AC1849" t="s">
        <v>67</v>
      </c>
      <c r="AD1849">
        <v>2021</v>
      </c>
      <c r="AE1849" t="s">
        <v>67</v>
      </c>
      <c r="AF1849" t="s">
        <v>67</v>
      </c>
      <c r="AG1849" t="s">
        <v>67</v>
      </c>
      <c r="AH1849" t="s">
        <v>67</v>
      </c>
      <c r="AI1849" t="s">
        <v>67</v>
      </c>
      <c r="AJ1849" t="s">
        <v>67</v>
      </c>
      <c r="AK1849" t="s">
        <v>67</v>
      </c>
      <c r="AL1849">
        <v>460577</v>
      </c>
      <c r="AM1849" t="s">
        <v>67</v>
      </c>
      <c r="AN1849" t="s">
        <v>67</v>
      </c>
      <c r="AO1849" t="s">
        <v>67</v>
      </c>
      <c r="AP1849" t="s">
        <v>67</v>
      </c>
      <c r="AQ1849" t="s">
        <v>707</v>
      </c>
      <c r="AR1849" t="s">
        <v>67</v>
      </c>
      <c r="AS1849" t="s">
        <v>67</v>
      </c>
      <c r="AT1849" t="s">
        <v>67</v>
      </c>
      <c r="AU1849" t="s">
        <v>67</v>
      </c>
      <c r="AV1849" t="s">
        <v>67</v>
      </c>
      <c r="AW1849" t="s">
        <v>126</v>
      </c>
      <c r="AX1849" t="s">
        <v>449</v>
      </c>
      <c r="AY1849" t="s">
        <v>67</v>
      </c>
      <c r="AZ1849" t="s">
        <v>67</v>
      </c>
      <c r="BA1849" t="s">
        <v>67</v>
      </c>
      <c r="BB1849">
        <v>0</v>
      </c>
      <c r="BC1849" t="s">
        <v>67</v>
      </c>
      <c r="BD1849" t="s">
        <v>67</v>
      </c>
      <c r="BE1849" t="s">
        <v>67</v>
      </c>
      <c r="BF1849" t="s">
        <v>70</v>
      </c>
      <c r="BG1849" t="s">
        <v>99</v>
      </c>
      <c r="BH1849" t="s">
        <v>1352</v>
      </c>
      <c r="BI1849" t="s">
        <v>135</v>
      </c>
      <c r="BJ1849" t="s">
        <v>67</v>
      </c>
      <c r="BK1849" t="s">
        <v>67</v>
      </c>
      <c r="BL1849" t="s">
        <v>97</v>
      </c>
      <c r="BM1849" t="s">
        <v>67</v>
      </c>
      <c r="BN1849" t="s">
        <v>67</v>
      </c>
      <c r="BO1849" t="s">
        <v>67</v>
      </c>
      <c r="BP1849" t="s">
        <v>67</v>
      </c>
      <c r="BQ1849" t="s">
        <v>67</v>
      </c>
      <c r="BR1849" t="s">
        <v>252</v>
      </c>
      <c r="BS1849" t="s">
        <v>67</v>
      </c>
      <c r="BT1849" t="s">
        <v>67</v>
      </c>
      <c r="BU1849" t="s">
        <v>67</v>
      </c>
      <c r="BV1849" t="s">
        <v>67</v>
      </c>
    </row>
    <row r="1850" spans="1:74" x14ac:dyDescent="0.25">
      <c r="A1850" t="s">
        <v>67</v>
      </c>
      <c r="B1850" t="s">
        <v>67</v>
      </c>
      <c r="C1850" t="s">
        <v>67</v>
      </c>
      <c r="D1850" t="s">
        <v>67</v>
      </c>
      <c r="E1850" t="s">
        <v>67</v>
      </c>
      <c r="F1850" t="s">
        <v>67</v>
      </c>
      <c r="G1850" t="s">
        <v>67</v>
      </c>
      <c r="H1850">
        <v>199</v>
      </c>
      <c r="I1850">
        <v>1.1299999999999999</v>
      </c>
      <c r="J1850" t="s">
        <v>67</v>
      </c>
      <c r="K1850" t="s">
        <v>67</v>
      </c>
      <c r="L1850" t="s">
        <v>67</v>
      </c>
      <c r="M1850" t="s">
        <v>116</v>
      </c>
      <c r="N1850" t="s">
        <v>67</v>
      </c>
      <c r="O1850" t="s">
        <v>67</v>
      </c>
      <c r="P1850" t="s">
        <v>67</v>
      </c>
      <c r="Q1850" t="s">
        <v>67</v>
      </c>
      <c r="R1850" t="s">
        <v>67</v>
      </c>
      <c r="S1850" t="s">
        <v>67</v>
      </c>
      <c r="T1850" t="s">
        <v>67</v>
      </c>
      <c r="U1850" t="s">
        <v>1828</v>
      </c>
      <c r="V1850" t="s">
        <v>67</v>
      </c>
      <c r="W1850" t="s">
        <v>67</v>
      </c>
      <c r="X1850" t="s">
        <v>67</v>
      </c>
      <c r="Y1850" t="s">
        <v>67</v>
      </c>
      <c r="Z1850" t="s">
        <v>67</v>
      </c>
      <c r="AA1850" t="s">
        <v>67</v>
      </c>
      <c r="AB1850" t="s">
        <v>67</v>
      </c>
      <c r="AC1850" t="s">
        <v>67</v>
      </c>
      <c r="AD1850">
        <v>2021</v>
      </c>
      <c r="AE1850" t="s">
        <v>67</v>
      </c>
      <c r="AF1850" t="s">
        <v>67</v>
      </c>
      <c r="AG1850" t="s">
        <v>67</v>
      </c>
      <c r="AH1850" t="s">
        <v>67</v>
      </c>
      <c r="AI1850" t="s">
        <v>67</v>
      </c>
      <c r="AJ1850" t="s">
        <v>67</v>
      </c>
      <c r="AK1850" t="s">
        <v>67</v>
      </c>
      <c r="AL1850">
        <v>460498</v>
      </c>
      <c r="AM1850" t="s">
        <v>67</v>
      </c>
      <c r="AN1850" t="s">
        <v>67</v>
      </c>
      <c r="AO1850" t="s">
        <v>67</v>
      </c>
      <c r="AP1850" t="s">
        <v>67</v>
      </c>
      <c r="AQ1850" t="s">
        <v>707</v>
      </c>
      <c r="AR1850" t="s">
        <v>67</v>
      </c>
      <c r="AS1850" t="s">
        <v>67</v>
      </c>
      <c r="AT1850" t="s">
        <v>67</v>
      </c>
      <c r="AU1850" t="s">
        <v>67</v>
      </c>
      <c r="AV1850" t="s">
        <v>67</v>
      </c>
      <c r="AW1850" t="s">
        <v>126</v>
      </c>
      <c r="AX1850" t="s">
        <v>275</v>
      </c>
      <c r="AY1850" t="s">
        <v>67</v>
      </c>
      <c r="AZ1850" t="s">
        <v>67</v>
      </c>
      <c r="BA1850" t="s">
        <v>67</v>
      </c>
      <c r="BB1850">
        <v>0</v>
      </c>
      <c r="BC1850" t="s">
        <v>67</v>
      </c>
      <c r="BD1850" t="s">
        <v>67</v>
      </c>
      <c r="BE1850" t="s">
        <v>67</v>
      </c>
      <c r="BF1850" t="s">
        <v>128</v>
      </c>
      <c r="BG1850" t="s">
        <v>128</v>
      </c>
      <c r="BH1850" t="s">
        <v>1352</v>
      </c>
      <c r="BI1850" t="s">
        <v>135</v>
      </c>
      <c r="BJ1850" t="s">
        <v>67</v>
      </c>
      <c r="BK1850" t="s">
        <v>67</v>
      </c>
      <c r="BL1850" t="s">
        <v>130</v>
      </c>
      <c r="BM1850" t="s">
        <v>67</v>
      </c>
      <c r="BN1850" t="s">
        <v>67</v>
      </c>
      <c r="BO1850" t="s">
        <v>67</v>
      </c>
      <c r="BP1850" t="s">
        <v>67</v>
      </c>
      <c r="BQ1850" t="s">
        <v>67</v>
      </c>
      <c r="BR1850" t="s">
        <v>709</v>
      </c>
      <c r="BS1850" t="s">
        <v>67</v>
      </c>
      <c r="BT1850" t="s">
        <v>67</v>
      </c>
      <c r="BU1850" t="s">
        <v>67</v>
      </c>
      <c r="BV1850" t="s">
        <v>67</v>
      </c>
    </row>
    <row r="1851" spans="1:74" x14ac:dyDescent="0.25">
      <c r="A1851" t="s">
        <v>67</v>
      </c>
      <c r="B1851" t="s">
        <v>67</v>
      </c>
      <c r="C1851" t="s">
        <v>67</v>
      </c>
      <c r="D1851" t="s">
        <v>67</v>
      </c>
      <c r="E1851" t="s">
        <v>67</v>
      </c>
      <c r="F1851" t="s">
        <v>67</v>
      </c>
      <c r="G1851" t="s">
        <v>67</v>
      </c>
      <c r="H1851">
        <v>199</v>
      </c>
      <c r="I1851">
        <v>1.1299999999999999</v>
      </c>
      <c r="J1851" t="s">
        <v>67</v>
      </c>
      <c r="K1851" t="s">
        <v>67</v>
      </c>
      <c r="L1851" t="s">
        <v>67</v>
      </c>
      <c r="M1851" t="s">
        <v>116</v>
      </c>
      <c r="N1851" t="s">
        <v>67</v>
      </c>
      <c r="O1851" t="s">
        <v>67</v>
      </c>
      <c r="P1851" t="s">
        <v>67</v>
      </c>
      <c r="Q1851" t="s">
        <v>67</v>
      </c>
      <c r="R1851" t="s">
        <v>67</v>
      </c>
      <c r="S1851" t="s">
        <v>67</v>
      </c>
      <c r="T1851" t="s">
        <v>67</v>
      </c>
      <c r="U1851" t="s">
        <v>1829</v>
      </c>
      <c r="V1851" t="s">
        <v>67</v>
      </c>
      <c r="W1851" t="s">
        <v>67</v>
      </c>
      <c r="X1851" t="s">
        <v>67</v>
      </c>
      <c r="Y1851" t="s">
        <v>67</v>
      </c>
      <c r="Z1851" t="s">
        <v>67</v>
      </c>
      <c r="AA1851" t="s">
        <v>67</v>
      </c>
      <c r="AB1851" t="s">
        <v>67</v>
      </c>
      <c r="AC1851" t="s">
        <v>67</v>
      </c>
      <c r="AD1851">
        <v>2021</v>
      </c>
      <c r="AE1851" t="s">
        <v>67</v>
      </c>
      <c r="AF1851" t="s">
        <v>67</v>
      </c>
      <c r="AG1851" t="s">
        <v>67</v>
      </c>
      <c r="AH1851" t="s">
        <v>67</v>
      </c>
      <c r="AI1851" t="s">
        <v>67</v>
      </c>
      <c r="AJ1851" t="s">
        <v>67</v>
      </c>
      <c r="AK1851" t="s">
        <v>67</v>
      </c>
      <c r="AL1851">
        <v>460531</v>
      </c>
      <c r="AM1851" t="s">
        <v>67</v>
      </c>
      <c r="AN1851" t="s">
        <v>67</v>
      </c>
      <c r="AO1851" t="s">
        <v>67</v>
      </c>
      <c r="AP1851" t="s">
        <v>67</v>
      </c>
      <c r="AQ1851" t="s">
        <v>68</v>
      </c>
      <c r="AR1851" t="s">
        <v>67</v>
      </c>
      <c r="AS1851" t="s">
        <v>67</v>
      </c>
      <c r="AT1851" t="s">
        <v>67</v>
      </c>
      <c r="AU1851" t="s">
        <v>67</v>
      </c>
      <c r="AV1851" t="s">
        <v>67</v>
      </c>
      <c r="AW1851" t="s">
        <v>126</v>
      </c>
      <c r="AX1851" t="s">
        <v>273</v>
      </c>
      <c r="AY1851" t="s">
        <v>67</v>
      </c>
      <c r="AZ1851" t="s">
        <v>67</v>
      </c>
      <c r="BA1851" t="s">
        <v>67</v>
      </c>
      <c r="BB1851">
        <v>0</v>
      </c>
      <c r="BC1851" t="s">
        <v>67</v>
      </c>
      <c r="BD1851" t="s">
        <v>67</v>
      </c>
      <c r="BE1851" t="s">
        <v>67</v>
      </c>
      <c r="BF1851" t="s">
        <v>70</v>
      </c>
      <c r="BG1851" t="s">
        <v>99</v>
      </c>
      <c r="BH1851" t="s">
        <v>1352</v>
      </c>
      <c r="BI1851" t="s">
        <v>135</v>
      </c>
      <c r="BJ1851" t="s">
        <v>67</v>
      </c>
      <c r="BK1851" t="s">
        <v>67</v>
      </c>
      <c r="BL1851" t="s">
        <v>97</v>
      </c>
      <c r="BM1851" t="s">
        <v>67</v>
      </c>
      <c r="BN1851" t="s">
        <v>67</v>
      </c>
      <c r="BO1851" t="s">
        <v>67</v>
      </c>
      <c r="BP1851" t="s">
        <v>67</v>
      </c>
      <c r="BQ1851" t="s">
        <v>67</v>
      </c>
      <c r="BR1851" t="s">
        <v>399</v>
      </c>
      <c r="BS1851" t="s">
        <v>67</v>
      </c>
      <c r="BT1851" t="s">
        <v>67</v>
      </c>
      <c r="BU1851" t="s">
        <v>67</v>
      </c>
      <c r="BV1851" t="s">
        <v>67</v>
      </c>
    </row>
    <row r="1852" spans="1:74" x14ac:dyDescent="0.25">
      <c r="A1852" t="s">
        <v>67</v>
      </c>
      <c r="B1852" t="s">
        <v>67</v>
      </c>
      <c r="C1852" t="s">
        <v>67</v>
      </c>
      <c r="D1852" t="s">
        <v>67</v>
      </c>
      <c r="E1852" t="s">
        <v>67</v>
      </c>
      <c r="F1852" t="s">
        <v>67</v>
      </c>
      <c r="G1852" t="s">
        <v>67</v>
      </c>
      <c r="H1852">
        <v>199</v>
      </c>
      <c r="I1852">
        <v>1.1299999999999999</v>
      </c>
      <c r="J1852" t="s">
        <v>67</v>
      </c>
      <c r="K1852" t="s">
        <v>67</v>
      </c>
      <c r="L1852" t="s">
        <v>67</v>
      </c>
      <c r="M1852" t="s">
        <v>116</v>
      </c>
      <c r="N1852" t="s">
        <v>67</v>
      </c>
      <c r="O1852" t="s">
        <v>67</v>
      </c>
      <c r="P1852" t="s">
        <v>67</v>
      </c>
      <c r="Q1852" t="s">
        <v>67</v>
      </c>
      <c r="R1852" t="s">
        <v>67</v>
      </c>
      <c r="S1852" t="s">
        <v>67</v>
      </c>
      <c r="T1852" t="s">
        <v>67</v>
      </c>
      <c r="U1852" t="s">
        <v>1830</v>
      </c>
      <c r="V1852" t="s">
        <v>67</v>
      </c>
      <c r="W1852" t="s">
        <v>67</v>
      </c>
      <c r="X1852" t="s">
        <v>67</v>
      </c>
      <c r="Y1852" t="s">
        <v>67</v>
      </c>
      <c r="Z1852" t="s">
        <v>67</v>
      </c>
      <c r="AA1852" t="s">
        <v>67</v>
      </c>
      <c r="AB1852" t="s">
        <v>67</v>
      </c>
      <c r="AC1852" t="s">
        <v>67</v>
      </c>
      <c r="AD1852">
        <v>2021</v>
      </c>
      <c r="AE1852" t="s">
        <v>67</v>
      </c>
      <c r="AF1852" t="s">
        <v>67</v>
      </c>
      <c r="AG1852" t="s">
        <v>67</v>
      </c>
      <c r="AH1852" t="s">
        <v>67</v>
      </c>
      <c r="AI1852" t="s">
        <v>67</v>
      </c>
      <c r="AJ1852" t="s">
        <v>67</v>
      </c>
      <c r="AK1852" t="s">
        <v>67</v>
      </c>
      <c r="AL1852">
        <v>460518</v>
      </c>
      <c r="AM1852" t="s">
        <v>67</v>
      </c>
      <c r="AN1852" t="s">
        <v>67</v>
      </c>
      <c r="AO1852" t="s">
        <v>67</v>
      </c>
      <c r="AP1852" t="s">
        <v>67</v>
      </c>
      <c r="AQ1852" t="s">
        <v>68</v>
      </c>
      <c r="AR1852" t="s">
        <v>67</v>
      </c>
      <c r="AS1852" t="s">
        <v>67</v>
      </c>
      <c r="AT1852" t="s">
        <v>67</v>
      </c>
      <c r="AU1852" t="s">
        <v>67</v>
      </c>
      <c r="AV1852" t="s">
        <v>67</v>
      </c>
      <c r="AW1852" t="s">
        <v>126</v>
      </c>
      <c r="AX1852" t="s">
        <v>273</v>
      </c>
      <c r="AY1852" t="s">
        <v>67</v>
      </c>
      <c r="AZ1852" t="s">
        <v>67</v>
      </c>
      <c r="BA1852" t="s">
        <v>67</v>
      </c>
      <c r="BB1852">
        <v>0</v>
      </c>
      <c r="BC1852" t="s">
        <v>67</v>
      </c>
      <c r="BD1852" t="s">
        <v>67</v>
      </c>
      <c r="BE1852" t="s">
        <v>67</v>
      </c>
      <c r="BF1852" t="s">
        <v>70</v>
      </c>
      <c r="BG1852" t="s">
        <v>178</v>
      </c>
      <c r="BH1852" t="s">
        <v>1352</v>
      </c>
      <c r="BI1852" t="s">
        <v>135</v>
      </c>
      <c r="BJ1852" t="s">
        <v>67</v>
      </c>
      <c r="BK1852" t="s">
        <v>67</v>
      </c>
      <c r="BL1852" t="s">
        <v>97</v>
      </c>
      <c r="BM1852" t="s">
        <v>67</v>
      </c>
      <c r="BN1852" t="s">
        <v>67</v>
      </c>
      <c r="BO1852" t="s">
        <v>67</v>
      </c>
      <c r="BP1852" t="s">
        <v>67</v>
      </c>
      <c r="BQ1852" t="s">
        <v>67</v>
      </c>
      <c r="BR1852" t="s">
        <v>400</v>
      </c>
      <c r="BS1852" t="s">
        <v>67</v>
      </c>
      <c r="BT1852" t="s">
        <v>67</v>
      </c>
      <c r="BU1852" t="s">
        <v>67</v>
      </c>
      <c r="BV1852" t="s">
        <v>67</v>
      </c>
    </row>
    <row r="1853" spans="1:74" x14ac:dyDescent="0.25">
      <c r="A1853" t="s">
        <v>67</v>
      </c>
      <c r="B1853" t="s">
        <v>67</v>
      </c>
      <c r="C1853" t="s">
        <v>67</v>
      </c>
      <c r="D1853" t="s">
        <v>67</v>
      </c>
      <c r="E1853" t="s">
        <v>67</v>
      </c>
      <c r="F1853" t="s">
        <v>67</v>
      </c>
      <c r="G1853" t="s">
        <v>67</v>
      </c>
      <c r="H1853">
        <v>199</v>
      </c>
      <c r="I1853">
        <v>1.1299999999999999</v>
      </c>
      <c r="J1853" t="s">
        <v>67</v>
      </c>
      <c r="K1853" t="s">
        <v>67</v>
      </c>
      <c r="L1853" t="s">
        <v>67</v>
      </c>
      <c r="M1853" t="s">
        <v>116</v>
      </c>
      <c r="N1853" t="s">
        <v>67</v>
      </c>
      <c r="O1853" t="s">
        <v>67</v>
      </c>
      <c r="P1853" t="s">
        <v>67</v>
      </c>
      <c r="Q1853" t="s">
        <v>67</v>
      </c>
      <c r="R1853" t="s">
        <v>67</v>
      </c>
      <c r="S1853" t="s">
        <v>67</v>
      </c>
      <c r="T1853" t="s">
        <v>67</v>
      </c>
      <c r="U1853" t="s">
        <v>1831</v>
      </c>
      <c r="V1853" t="s">
        <v>67</v>
      </c>
      <c r="W1853" t="s">
        <v>67</v>
      </c>
      <c r="X1853" t="s">
        <v>67</v>
      </c>
      <c r="Y1853" t="s">
        <v>67</v>
      </c>
      <c r="Z1853" t="s">
        <v>67</v>
      </c>
      <c r="AA1853" t="s">
        <v>67</v>
      </c>
      <c r="AB1853" t="s">
        <v>67</v>
      </c>
      <c r="AC1853" t="s">
        <v>67</v>
      </c>
      <c r="AD1853">
        <v>2021</v>
      </c>
      <c r="AE1853" t="s">
        <v>67</v>
      </c>
      <c r="AF1853" t="s">
        <v>67</v>
      </c>
      <c r="AG1853" t="s">
        <v>67</v>
      </c>
      <c r="AH1853" t="s">
        <v>67</v>
      </c>
      <c r="AI1853" t="s">
        <v>67</v>
      </c>
      <c r="AJ1853" t="s">
        <v>67</v>
      </c>
      <c r="AK1853" t="s">
        <v>67</v>
      </c>
      <c r="AL1853">
        <v>460489</v>
      </c>
      <c r="AM1853" t="s">
        <v>67</v>
      </c>
      <c r="AN1853" t="s">
        <v>67</v>
      </c>
      <c r="AO1853" t="s">
        <v>67</v>
      </c>
      <c r="AP1853" t="s">
        <v>67</v>
      </c>
      <c r="AQ1853" t="s">
        <v>68</v>
      </c>
      <c r="AR1853" t="s">
        <v>67</v>
      </c>
      <c r="AS1853" t="s">
        <v>67</v>
      </c>
      <c r="AT1853" t="s">
        <v>67</v>
      </c>
      <c r="AU1853" t="s">
        <v>67</v>
      </c>
      <c r="AV1853" t="s">
        <v>67</v>
      </c>
      <c r="AW1853" t="s">
        <v>126</v>
      </c>
      <c r="AX1853" t="s">
        <v>470</v>
      </c>
      <c r="AY1853" t="s">
        <v>67</v>
      </c>
      <c r="AZ1853" t="s">
        <v>67</v>
      </c>
      <c r="BA1853" t="s">
        <v>67</v>
      </c>
      <c r="BB1853">
        <v>0</v>
      </c>
      <c r="BC1853" t="s">
        <v>67</v>
      </c>
      <c r="BD1853" t="s">
        <v>67</v>
      </c>
      <c r="BE1853" t="s">
        <v>67</v>
      </c>
      <c r="BF1853" t="s">
        <v>303</v>
      </c>
      <c r="BG1853" t="s">
        <v>241</v>
      </c>
      <c r="BH1853" t="s">
        <v>1352</v>
      </c>
      <c r="BI1853" t="s">
        <v>135</v>
      </c>
      <c r="BJ1853" t="s">
        <v>67</v>
      </c>
      <c r="BK1853" t="s">
        <v>67</v>
      </c>
      <c r="BL1853" t="s">
        <v>179</v>
      </c>
      <c r="BM1853" t="s">
        <v>67</v>
      </c>
      <c r="BN1853" t="s">
        <v>67</v>
      </c>
      <c r="BO1853" t="s">
        <v>67</v>
      </c>
      <c r="BP1853" t="s">
        <v>67</v>
      </c>
      <c r="BQ1853" t="s">
        <v>67</v>
      </c>
      <c r="BR1853" t="s">
        <v>1604</v>
      </c>
      <c r="BS1853" t="s">
        <v>67</v>
      </c>
      <c r="BT1853" t="s">
        <v>67</v>
      </c>
      <c r="BU1853" t="s">
        <v>67</v>
      </c>
      <c r="BV1853" t="s">
        <v>67</v>
      </c>
    </row>
    <row r="1854" spans="1:74" x14ac:dyDescent="0.25">
      <c r="A1854" t="s">
        <v>170</v>
      </c>
      <c r="B1854" t="s">
        <v>171</v>
      </c>
      <c r="C1854" t="s">
        <v>165</v>
      </c>
      <c r="D1854">
        <v>0.3</v>
      </c>
      <c r="E1854">
        <v>0.04</v>
      </c>
      <c r="F1854" t="s">
        <v>67</v>
      </c>
      <c r="G1854" t="s">
        <v>73</v>
      </c>
      <c r="H1854">
        <v>199</v>
      </c>
      <c r="I1854">
        <v>1.1299999999999999</v>
      </c>
      <c r="J1854" t="s">
        <v>106</v>
      </c>
      <c r="K1854" t="s">
        <v>67</v>
      </c>
      <c r="L1854">
        <v>0</v>
      </c>
      <c r="M1854" t="s">
        <v>116</v>
      </c>
      <c r="N1854" t="s">
        <v>315</v>
      </c>
      <c r="O1854">
        <v>-0.55000000000000004</v>
      </c>
      <c r="P1854">
        <v>-1.1100000000000001</v>
      </c>
      <c r="Q1854">
        <v>-1.05</v>
      </c>
      <c r="R1854" t="s">
        <v>142</v>
      </c>
      <c r="S1854">
        <v>4.4000000000000004</v>
      </c>
      <c r="T1854" t="s">
        <v>65</v>
      </c>
      <c r="U1854" t="s">
        <v>1832</v>
      </c>
      <c r="V1854" t="s">
        <v>108</v>
      </c>
      <c r="W1854" t="s">
        <v>170</v>
      </c>
      <c r="X1854">
        <v>0.05</v>
      </c>
      <c r="Y1854" t="s">
        <v>67</v>
      </c>
      <c r="Z1854">
        <v>-0.98</v>
      </c>
      <c r="AA1854" t="s">
        <v>65</v>
      </c>
      <c r="AB1854" t="s">
        <v>316</v>
      </c>
      <c r="AC1854">
        <v>-1.1100000000000001</v>
      </c>
      <c r="AD1854">
        <v>2021</v>
      </c>
      <c r="AE1854">
        <v>37</v>
      </c>
      <c r="AF1854">
        <v>74</v>
      </c>
      <c r="AG1854" t="s">
        <v>93</v>
      </c>
      <c r="AH1854" t="s">
        <v>66</v>
      </c>
      <c r="AI1854">
        <v>1536</v>
      </c>
      <c r="AJ1854">
        <v>7.0000000000000007E-2</v>
      </c>
      <c r="AK1854" t="s">
        <v>109</v>
      </c>
      <c r="AL1854">
        <v>458309</v>
      </c>
      <c r="AM1854" t="s">
        <v>1833</v>
      </c>
      <c r="AN1854" t="s">
        <v>67</v>
      </c>
      <c r="AO1854" t="s">
        <v>123</v>
      </c>
      <c r="AP1854" t="s">
        <v>124</v>
      </c>
      <c r="AQ1854" t="s">
        <v>68</v>
      </c>
      <c r="AR1854" t="s">
        <v>93</v>
      </c>
      <c r="AS1854" t="s">
        <v>67</v>
      </c>
      <c r="AT1854" t="s">
        <v>146</v>
      </c>
      <c r="AU1854" t="s">
        <v>125</v>
      </c>
      <c r="AV1854" t="s">
        <v>67</v>
      </c>
      <c r="AW1854" t="s">
        <v>126</v>
      </c>
      <c r="AX1854" t="s">
        <v>470</v>
      </c>
      <c r="AY1854" t="s">
        <v>110</v>
      </c>
      <c r="AZ1854">
        <v>574</v>
      </c>
      <c r="BA1854" t="s">
        <v>67</v>
      </c>
      <c r="BB1854">
        <v>0</v>
      </c>
      <c r="BC1854">
        <v>0.06</v>
      </c>
      <c r="BD1854">
        <v>1.8</v>
      </c>
      <c r="BE1854">
        <v>1.8</v>
      </c>
      <c r="BF1854" t="s">
        <v>303</v>
      </c>
      <c r="BG1854" t="s">
        <v>241</v>
      </c>
      <c r="BH1854" t="s">
        <v>1352</v>
      </c>
      <c r="BI1854" t="s">
        <v>67</v>
      </c>
      <c r="BJ1854" t="s">
        <v>147</v>
      </c>
      <c r="BK1854" t="s">
        <v>67</v>
      </c>
      <c r="BL1854" t="s">
        <v>179</v>
      </c>
      <c r="BM1854" t="s">
        <v>67</v>
      </c>
      <c r="BN1854">
        <v>1.67</v>
      </c>
      <c r="BO1854">
        <v>0.13</v>
      </c>
      <c r="BP1854">
        <v>0.8</v>
      </c>
      <c r="BQ1854" t="s">
        <v>148</v>
      </c>
      <c r="BR1854" t="s">
        <v>1604</v>
      </c>
      <c r="BS1854" t="s">
        <v>133</v>
      </c>
      <c r="BT1854" t="s">
        <v>98</v>
      </c>
      <c r="BU1854">
        <v>-1.25</v>
      </c>
      <c r="BV1854">
        <v>-1</v>
      </c>
    </row>
    <row r="1855" spans="1:74" x14ac:dyDescent="0.25">
      <c r="A1855" t="s">
        <v>67</v>
      </c>
      <c r="B1855" t="s">
        <v>67</v>
      </c>
      <c r="C1855" t="s">
        <v>67</v>
      </c>
      <c r="D1855" t="s">
        <v>67</v>
      </c>
      <c r="E1855" t="s">
        <v>67</v>
      </c>
      <c r="F1855" t="s">
        <v>67</v>
      </c>
      <c r="G1855" t="s">
        <v>67</v>
      </c>
      <c r="H1855">
        <v>199</v>
      </c>
      <c r="I1855">
        <v>1.1299999999999999</v>
      </c>
      <c r="J1855" t="s">
        <v>67</v>
      </c>
      <c r="K1855" t="s">
        <v>67</v>
      </c>
      <c r="L1855" t="s">
        <v>67</v>
      </c>
      <c r="M1855" t="s">
        <v>116</v>
      </c>
      <c r="N1855" t="s">
        <v>67</v>
      </c>
      <c r="O1855" t="s">
        <v>67</v>
      </c>
      <c r="P1855" t="s">
        <v>67</v>
      </c>
      <c r="Q1855" t="s">
        <v>67</v>
      </c>
      <c r="R1855" t="s">
        <v>67</v>
      </c>
      <c r="S1855" t="s">
        <v>67</v>
      </c>
      <c r="T1855" t="s">
        <v>67</v>
      </c>
      <c r="U1855" t="s">
        <v>1834</v>
      </c>
      <c r="V1855" t="s">
        <v>67</v>
      </c>
      <c r="W1855" t="s">
        <v>67</v>
      </c>
      <c r="X1855" t="s">
        <v>67</v>
      </c>
      <c r="Y1855" t="s">
        <v>67</v>
      </c>
      <c r="Z1855" t="s">
        <v>67</v>
      </c>
      <c r="AA1855" t="s">
        <v>67</v>
      </c>
      <c r="AB1855" t="s">
        <v>67</v>
      </c>
      <c r="AC1855" t="s">
        <v>67</v>
      </c>
      <c r="AD1855">
        <v>2021</v>
      </c>
      <c r="AE1855" t="s">
        <v>67</v>
      </c>
      <c r="AF1855" t="s">
        <v>67</v>
      </c>
      <c r="AG1855" t="s">
        <v>67</v>
      </c>
      <c r="AH1855" t="s">
        <v>67</v>
      </c>
      <c r="AI1855" t="s">
        <v>67</v>
      </c>
      <c r="AJ1855" t="s">
        <v>67</v>
      </c>
      <c r="AK1855" t="s">
        <v>67</v>
      </c>
      <c r="AL1855">
        <v>460502</v>
      </c>
      <c r="AM1855" t="s">
        <v>67</v>
      </c>
      <c r="AN1855" t="s">
        <v>67</v>
      </c>
      <c r="AO1855" t="s">
        <v>67</v>
      </c>
      <c r="AP1855" t="s">
        <v>67</v>
      </c>
      <c r="AQ1855" t="s">
        <v>68</v>
      </c>
      <c r="AR1855" t="s">
        <v>67</v>
      </c>
      <c r="AS1855" t="s">
        <v>67</v>
      </c>
      <c r="AT1855" t="s">
        <v>67</v>
      </c>
      <c r="AU1855" t="s">
        <v>67</v>
      </c>
      <c r="AV1855" t="s">
        <v>67</v>
      </c>
      <c r="AW1855" t="s">
        <v>126</v>
      </c>
      <c r="AX1855" t="s">
        <v>611</v>
      </c>
      <c r="AY1855" t="s">
        <v>67</v>
      </c>
      <c r="AZ1855" t="s">
        <v>67</v>
      </c>
      <c r="BA1855" t="s">
        <v>67</v>
      </c>
      <c r="BB1855">
        <v>0</v>
      </c>
      <c r="BC1855" t="s">
        <v>67</v>
      </c>
      <c r="BD1855" t="s">
        <v>67</v>
      </c>
      <c r="BE1855" t="s">
        <v>67</v>
      </c>
      <c r="BF1855" t="s">
        <v>303</v>
      </c>
      <c r="BG1855" t="s">
        <v>99</v>
      </c>
      <c r="BH1855" t="s">
        <v>1352</v>
      </c>
      <c r="BI1855" t="s">
        <v>135</v>
      </c>
      <c r="BJ1855" t="s">
        <v>67</v>
      </c>
      <c r="BK1855" t="s">
        <v>67</v>
      </c>
      <c r="BL1855" t="s">
        <v>179</v>
      </c>
      <c r="BM1855" t="s">
        <v>67</v>
      </c>
      <c r="BN1855" t="s">
        <v>67</v>
      </c>
      <c r="BO1855" t="s">
        <v>67</v>
      </c>
      <c r="BP1855" t="s">
        <v>67</v>
      </c>
      <c r="BQ1855" t="s">
        <v>67</v>
      </c>
      <c r="BR1855" t="s">
        <v>1417</v>
      </c>
      <c r="BS1855" t="s">
        <v>67</v>
      </c>
      <c r="BT1855" t="s">
        <v>67</v>
      </c>
      <c r="BU1855" t="s">
        <v>67</v>
      </c>
      <c r="BV1855" t="s">
        <v>67</v>
      </c>
    </row>
    <row r="1856" spans="1:74" x14ac:dyDescent="0.25">
      <c r="A1856" t="s">
        <v>67</v>
      </c>
      <c r="B1856" t="s">
        <v>67</v>
      </c>
      <c r="C1856" t="s">
        <v>67</v>
      </c>
      <c r="D1856" t="s">
        <v>67</v>
      </c>
      <c r="E1856" t="s">
        <v>67</v>
      </c>
      <c r="F1856" t="s">
        <v>67</v>
      </c>
      <c r="G1856" t="s">
        <v>67</v>
      </c>
      <c r="H1856">
        <v>199</v>
      </c>
      <c r="I1856">
        <v>1.1299999999999999</v>
      </c>
      <c r="J1856" t="s">
        <v>67</v>
      </c>
      <c r="K1856" t="s">
        <v>67</v>
      </c>
      <c r="L1856" t="s">
        <v>67</v>
      </c>
      <c r="M1856" t="s">
        <v>116</v>
      </c>
      <c r="N1856" t="s">
        <v>67</v>
      </c>
      <c r="O1856" t="s">
        <v>67</v>
      </c>
      <c r="P1856" t="s">
        <v>67</v>
      </c>
      <c r="Q1856" t="s">
        <v>67</v>
      </c>
      <c r="R1856" t="s">
        <v>67</v>
      </c>
      <c r="S1856" t="s">
        <v>67</v>
      </c>
      <c r="T1856" t="s">
        <v>67</v>
      </c>
      <c r="U1856" t="s">
        <v>1835</v>
      </c>
      <c r="V1856" t="s">
        <v>67</v>
      </c>
      <c r="W1856" t="s">
        <v>67</v>
      </c>
      <c r="X1856" t="s">
        <v>67</v>
      </c>
      <c r="Y1856" t="s">
        <v>67</v>
      </c>
      <c r="Z1856" t="s">
        <v>67</v>
      </c>
      <c r="AA1856" t="s">
        <v>67</v>
      </c>
      <c r="AB1856" t="s">
        <v>67</v>
      </c>
      <c r="AC1856" t="s">
        <v>67</v>
      </c>
      <c r="AD1856">
        <v>2021</v>
      </c>
      <c r="AE1856" t="s">
        <v>67</v>
      </c>
      <c r="AF1856" t="s">
        <v>67</v>
      </c>
      <c r="AG1856" t="s">
        <v>67</v>
      </c>
      <c r="AH1856" t="s">
        <v>67</v>
      </c>
      <c r="AI1856" t="s">
        <v>67</v>
      </c>
      <c r="AJ1856" t="s">
        <v>67</v>
      </c>
      <c r="AK1856" t="s">
        <v>67</v>
      </c>
      <c r="AL1856">
        <v>460513</v>
      </c>
      <c r="AM1856" t="s">
        <v>67</v>
      </c>
      <c r="AN1856" t="s">
        <v>67</v>
      </c>
      <c r="AO1856" t="s">
        <v>67</v>
      </c>
      <c r="AP1856" t="s">
        <v>67</v>
      </c>
      <c r="AQ1856" t="s">
        <v>68</v>
      </c>
      <c r="AR1856" t="s">
        <v>67</v>
      </c>
      <c r="AS1856" t="s">
        <v>67</v>
      </c>
      <c r="AT1856" t="s">
        <v>67</v>
      </c>
      <c r="AU1856" t="s">
        <v>67</v>
      </c>
      <c r="AV1856" t="s">
        <v>67</v>
      </c>
      <c r="AW1856" t="s">
        <v>126</v>
      </c>
      <c r="AX1856" t="s">
        <v>441</v>
      </c>
      <c r="AY1856" t="s">
        <v>67</v>
      </c>
      <c r="AZ1856" t="s">
        <v>67</v>
      </c>
      <c r="BA1856" t="s">
        <v>67</v>
      </c>
      <c r="BB1856">
        <v>0</v>
      </c>
      <c r="BC1856" t="s">
        <v>67</v>
      </c>
      <c r="BD1856" t="s">
        <v>67</v>
      </c>
      <c r="BE1856" t="s">
        <v>67</v>
      </c>
      <c r="BF1856" t="s">
        <v>128</v>
      </c>
      <c r="BG1856" t="s">
        <v>128</v>
      </c>
      <c r="BH1856" t="s">
        <v>1352</v>
      </c>
      <c r="BI1856" t="s">
        <v>135</v>
      </c>
      <c r="BJ1856" t="s">
        <v>67</v>
      </c>
      <c r="BK1856" t="s">
        <v>67</v>
      </c>
      <c r="BL1856" t="s">
        <v>130</v>
      </c>
      <c r="BM1856" t="s">
        <v>67</v>
      </c>
      <c r="BN1856" t="s">
        <v>67</v>
      </c>
      <c r="BO1856" t="s">
        <v>67</v>
      </c>
      <c r="BP1856" t="s">
        <v>67</v>
      </c>
      <c r="BQ1856" t="s">
        <v>67</v>
      </c>
      <c r="BR1856" t="s">
        <v>1524</v>
      </c>
      <c r="BS1856" t="s">
        <v>67</v>
      </c>
      <c r="BT1856" t="s">
        <v>67</v>
      </c>
      <c r="BU1856" t="s">
        <v>67</v>
      </c>
      <c r="BV1856" t="s">
        <v>67</v>
      </c>
    </row>
    <row r="1857" spans="1:74" x14ac:dyDescent="0.25">
      <c r="A1857" t="s">
        <v>67</v>
      </c>
      <c r="B1857" t="s">
        <v>67</v>
      </c>
      <c r="C1857" t="s">
        <v>67</v>
      </c>
      <c r="D1857" t="s">
        <v>67</v>
      </c>
      <c r="E1857" t="s">
        <v>67</v>
      </c>
      <c r="F1857" t="s">
        <v>67</v>
      </c>
      <c r="G1857" t="s">
        <v>67</v>
      </c>
      <c r="H1857">
        <v>199</v>
      </c>
      <c r="I1857">
        <v>1.1299999999999999</v>
      </c>
      <c r="J1857" t="s">
        <v>67</v>
      </c>
      <c r="K1857" t="s">
        <v>67</v>
      </c>
      <c r="L1857" t="s">
        <v>67</v>
      </c>
      <c r="M1857" t="s">
        <v>116</v>
      </c>
      <c r="N1857" t="s">
        <v>67</v>
      </c>
      <c r="O1857" t="s">
        <v>67</v>
      </c>
      <c r="P1857" t="s">
        <v>67</v>
      </c>
      <c r="Q1857" t="s">
        <v>67</v>
      </c>
      <c r="R1857" t="s">
        <v>67</v>
      </c>
      <c r="S1857" t="s">
        <v>67</v>
      </c>
      <c r="T1857" t="s">
        <v>67</v>
      </c>
      <c r="U1857" t="s">
        <v>1836</v>
      </c>
      <c r="V1857" t="s">
        <v>67</v>
      </c>
      <c r="W1857" t="s">
        <v>67</v>
      </c>
      <c r="X1857" t="s">
        <v>67</v>
      </c>
      <c r="Y1857" t="s">
        <v>67</v>
      </c>
      <c r="Z1857" t="s">
        <v>67</v>
      </c>
      <c r="AA1857" t="s">
        <v>67</v>
      </c>
      <c r="AB1857" t="s">
        <v>67</v>
      </c>
      <c r="AC1857" t="s">
        <v>67</v>
      </c>
      <c r="AD1857">
        <v>2021</v>
      </c>
      <c r="AE1857" t="s">
        <v>67</v>
      </c>
      <c r="AF1857" t="s">
        <v>67</v>
      </c>
      <c r="AG1857" t="s">
        <v>67</v>
      </c>
      <c r="AH1857" t="s">
        <v>67</v>
      </c>
      <c r="AI1857" t="s">
        <v>67</v>
      </c>
      <c r="AJ1857" t="s">
        <v>67</v>
      </c>
      <c r="AK1857" t="s">
        <v>67</v>
      </c>
      <c r="AL1857">
        <v>460593</v>
      </c>
      <c r="AM1857" t="s">
        <v>67</v>
      </c>
      <c r="AN1857" t="s">
        <v>67</v>
      </c>
      <c r="AO1857" t="s">
        <v>67</v>
      </c>
      <c r="AP1857" t="s">
        <v>67</v>
      </c>
      <c r="AQ1857" t="s">
        <v>68</v>
      </c>
      <c r="AR1857" t="s">
        <v>67</v>
      </c>
      <c r="AS1857" t="s">
        <v>67</v>
      </c>
      <c r="AT1857" t="s">
        <v>67</v>
      </c>
      <c r="AU1857" t="s">
        <v>67</v>
      </c>
      <c r="AV1857" t="s">
        <v>67</v>
      </c>
      <c r="AW1857" t="s">
        <v>126</v>
      </c>
      <c r="AX1857" t="s">
        <v>246</v>
      </c>
      <c r="AY1857" t="s">
        <v>67</v>
      </c>
      <c r="AZ1857" t="s">
        <v>67</v>
      </c>
      <c r="BA1857" t="s">
        <v>67</v>
      </c>
      <c r="BB1857">
        <v>0</v>
      </c>
      <c r="BC1857" t="s">
        <v>67</v>
      </c>
      <c r="BD1857" t="s">
        <v>67</v>
      </c>
      <c r="BE1857" t="s">
        <v>67</v>
      </c>
      <c r="BF1857" t="s">
        <v>70</v>
      </c>
      <c r="BG1857" t="s">
        <v>99</v>
      </c>
      <c r="BH1857" t="s">
        <v>1352</v>
      </c>
      <c r="BI1857" t="s">
        <v>135</v>
      </c>
      <c r="BJ1857" t="s">
        <v>67</v>
      </c>
      <c r="BK1857" t="s">
        <v>67</v>
      </c>
      <c r="BL1857" t="s">
        <v>97</v>
      </c>
      <c r="BM1857" t="s">
        <v>67</v>
      </c>
      <c r="BN1857" t="s">
        <v>67</v>
      </c>
      <c r="BO1857" t="s">
        <v>67</v>
      </c>
      <c r="BP1857" t="s">
        <v>67</v>
      </c>
      <c r="BQ1857" t="s">
        <v>67</v>
      </c>
      <c r="BR1857" t="s">
        <v>580</v>
      </c>
      <c r="BS1857" t="s">
        <v>67</v>
      </c>
      <c r="BT1857" t="s">
        <v>67</v>
      </c>
      <c r="BU1857" t="s">
        <v>67</v>
      </c>
      <c r="BV1857" t="s">
        <v>67</v>
      </c>
    </row>
    <row r="1858" spans="1:74" x14ac:dyDescent="0.25">
      <c r="A1858" t="s">
        <v>67</v>
      </c>
      <c r="B1858" t="s">
        <v>67</v>
      </c>
      <c r="C1858" t="s">
        <v>67</v>
      </c>
      <c r="D1858" t="s">
        <v>67</v>
      </c>
      <c r="E1858" t="s">
        <v>67</v>
      </c>
      <c r="F1858" t="s">
        <v>67</v>
      </c>
      <c r="G1858" t="s">
        <v>67</v>
      </c>
      <c r="H1858">
        <v>199</v>
      </c>
      <c r="I1858">
        <v>1.1299999999999999</v>
      </c>
      <c r="J1858" t="s">
        <v>67</v>
      </c>
      <c r="K1858" t="s">
        <v>67</v>
      </c>
      <c r="L1858" t="s">
        <v>67</v>
      </c>
      <c r="M1858" t="s">
        <v>116</v>
      </c>
      <c r="N1858" t="s">
        <v>67</v>
      </c>
      <c r="O1858" t="s">
        <v>67</v>
      </c>
      <c r="P1858" t="s">
        <v>67</v>
      </c>
      <c r="Q1858" t="s">
        <v>67</v>
      </c>
      <c r="R1858" t="s">
        <v>67</v>
      </c>
      <c r="S1858" t="s">
        <v>67</v>
      </c>
      <c r="T1858" t="s">
        <v>67</v>
      </c>
      <c r="U1858" t="s">
        <v>1837</v>
      </c>
      <c r="V1858" t="s">
        <v>67</v>
      </c>
      <c r="W1858" t="s">
        <v>67</v>
      </c>
      <c r="X1858" t="s">
        <v>67</v>
      </c>
      <c r="Y1858" t="s">
        <v>67</v>
      </c>
      <c r="Z1858" t="s">
        <v>67</v>
      </c>
      <c r="AA1858" t="s">
        <v>67</v>
      </c>
      <c r="AB1858" t="s">
        <v>67</v>
      </c>
      <c r="AC1858" t="s">
        <v>67</v>
      </c>
      <c r="AD1858">
        <v>2021</v>
      </c>
      <c r="AE1858" t="s">
        <v>67</v>
      </c>
      <c r="AF1858" t="s">
        <v>67</v>
      </c>
      <c r="AG1858" t="s">
        <v>67</v>
      </c>
      <c r="AH1858" t="s">
        <v>67</v>
      </c>
      <c r="AI1858" t="s">
        <v>67</v>
      </c>
      <c r="AJ1858" t="s">
        <v>67</v>
      </c>
      <c r="AK1858" t="s">
        <v>67</v>
      </c>
      <c r="AL1858">
        <v>460561</v>
      </c>
      <c r="AM1858" t="s">
        <v>67</v>
      </c>
      <c r="AN1858" t="s">
        <v>67</v>
      </c>
      <c r="AO1858" t="s">
        <v>67</v>
      </c>
      <c r="AP1858" t="s">
        <v>67</v>
      </c>
      <c r="AQ1858" t="s">
        <v>707</v>
      </c>
      <c r="AR1858" t="s">
        <v>67</v>
      </c>
      <c r="AS1858" t="s">
        <v>67</v>
      </c>
      <c r="AT1858" t="s">
        <v>67</v>
      </c>
      <c r="AU1858" t="s">
        <v>67</v>
      </c>
      <c r="AV1858" t="s">
        <v>67</v>
      </c>
      <c r="AW1858" t="s">
        <v>126</v>
      </c>
      <c r="AX1858" t="s">
        <v>177</v>
      </c>
      <c r="AY1858" t="s">
        <v>67</v>
      </c>
      <c r="AZ1858" t="s">
        <v>67</v>
      </c>
      <c r="BA1858" t="s">
        <v>67</v>
      </c>
      <c r="BB1858">
        <v>0</v>
      </c>
      <c r="BC1858" t="s">
        <v>67</v>
      </c>
      <c r="BD1858" t="s">
        <v>67</v>
      </c>
      <c r="BE1858" t="s">
        <v>67</v>
      </c>
      <c r="BF1858" t="s">
        <v>303</v>
      </c>
      <c r="BG1858" t="s">
        <v>99</v>
      </c>
      <c r="BH1858" t="s">
        <v>1352</v>
      </c>
      <c r="BI1858" t="s">
        <v>135</v>
      </c>
      <c r="BJ1858" t="s">
        <v>67</v>
      </c>
      <c r="BK1858" t="s">
        <v>67</v>
      </c>
      <c r="BL1858" t="s">
        <v>97</v>
      </c>
      <c r="BM1858" t="s">
        <v>67</v>
      </c>
      <c r="BN1858" t="s">
        <v>67</v>
      </c>
      <c r="BO1858" t="s">
        <v>67</v>
      </c>
      <c r="BP1858" t="s">
        <v>67</v>
      </c>
      <c r="BQ1858" t="s">
        <v>67</v>
      </c>
      <c r="BR1858" t="s">
        <v>1518</v>
      </c>
      <c r="BS1858" t="s">
        <v>67</v>
      </c>
      <c r="BT1858" t="s">
        <v>67</v>
      </c>
      <c r="BU1858" t="s">
        <v>67</v>
      </c>
      <c r="BV1858" t="s">
        <v>67</v>
      </c>
    </row>
    <row r="1859" spans="1:74" x14ac:dyDescent="0.25">
      <c r="A1859" t="s">
        <v>67</v>
      </c>
      <c r="B1859" t="s">
        <v>67</v>
      </c>
      <c r="C1859" t="s">
        <v>67</v>
      </c>
      <c r="D1859" t="s">
        <v>67</v>
      </c>
      <c r="E1859" t="s">
        <v>67</v>
      </c>
      <c r="F1859" t="s">
        <v>67</v>
      </c>
      <c r="G1859" t="s">
        <v>67</v>
      </c>
      <c r="H1859">
        <v>199</v>
      </c>
      <c r="I1859">
        <v>1.1299999999999999</v>
      </c>
      <c r="J1859" t="s">
        <v>67</v>
      </c>
      <c r="K1859" t="s">
        <v>67</v>
      </c>
      <c r="L1859" t="s">
        <v>67</v>
      </c>
      <c r="M1859" t="s">
        <v>116</v>
      </c>
      <c r="N1859" t="s">
        <v>67</v>
      </c>
      <c r="O1859" t="s">
        <v>67</v>
      </c>
      <c r="P1859" t="s">
        <v>67</v>
      </c>
      <c r="Q1859" t="s">
        <v>67</v>
      </c>
      <c r="R1859" t="s">
        <v>67</v>
      </c>
      <c r="S1859" t="s">
        <v>67</v>
      </c>
      <c r="T1859" t="s">
        <v>67</v>
      </c>
      <c r="U1859" t="s">
        <v>1838</v>
      </c>
      <c r="V1859" t="s">
        <v>67</v>
      </c>
      <c r="W1859" t="s">
        <v>67</v>
      </c>
      <c r="X1859" t="s">
        <v>67</v>
      </c>
      <c r="Y1859" t="s">
        <v>67</v>
      </c>
      <c r="Z1859" t="s">
        <v>67</v>
      </c>
      <c r="AA1859" t="s">
        <v>67</v>
      </c>
      <c r="AB1859" t="s">
        <v>67</v>
      </c>
      <c r="AC1859" t="s">
        <v>67</v>
      </c>
      <c r="AD1859">
        <v>2021</v>
      </c>
      <c r="AE1859" t="s">
        <v>67</v>
      </c>
      <c r="AF1859" t="s">
        <v>67</v>
      </c>
      <c r="AG1859" t="s">
        <v>67</v>
      </c>
      <c r="AH1859" t="s">
        <v>67</v>
      </c>
      <c r="AI1859" t="s">
        <v>67</v>
      </c>
      <c r="AJ1859" t="s">
        <v>67</v>
      </c>
      <c r="AK1859" t="s">
        <v>67</v>
      </c>
      <c r="AL1859">
        <v>460547</v>
      </c>
      <c r="AM1859" t="s">
        <v>67</v>
      </c>
      <c r="AN1859" t="s">
        <v>67</v>
      </c>
      <c r="AO1859" t="s">
        <v>67</v>
      </c>
      <c r="AP1859" t="s">
        <v>67</v>
      </c>
      <c r="AQ1859" t="s">
        <v>68</v>
      </c>
      <c r="AR1859" t="s">
        <v>67</v>
      </c>
      <c r="AS1859" t="s">
        <v>67</v>
      </c>
      <c r="AT1859" t="s">
        <v>67</v>
      </c>
      <c r="AU1859" t="s">
        <v>67</v>
      </c>
      <c r="AV1859" t="s">
        <v>67</v>
      </c>
      <c r="AW1859" t="s">
        <v>126</v>
      </c>
      <c r="AX1859" t="s">
        <v>177</v>
      </c>
      <c r="AY1859" t="s">
        <v>67</v>
      </c>
      <c r="AZ1859" t="s">
        <v>67</v>
      </c>
      <c r="BA1859" t="s">
        <v>67</v>
      </c>
      <c r="BB1859">
        <v>0</v>
      </c>
      <c r="BC1859" t="s">
        <v>67</v>
      </c>
      <c r="BD1859" t="s">
        <v>67</v>
      </c>
      <c r="BE1859" t="s">
        <v>67</v>
      </c>
      <c r="BF1859" t="s">
        <v>70</v>
      </c>
      <c r="BG1859" t="s">
        <v>128</v>
      </c>
      <c r="BH1859" t="s">
        <v>1352</v>
      </c>
      <c r="BI1859" t="s">
        <v>135</v>
      </c>
      <c r="BJ1859" t="s">
        <v>67</v>
      </c>
      <c r="BK1859" t="s">
        <v>67</v>
      </c>
      <c r="BL1859" t="s">
        <v>130</v>
      </c>
      <c r="BM1859" t="s">
        <v>67</v>
      </c>
      <c r="BN1859" t="s">
        <v>67</v>
      </c>
      <c r="BO1859" t="s">
        <v>67</v>
      </c>
      <c r="BP1859" t="s">
        <v>67</v>
      </c>
      <c r="BQ1859" t="s">
        <v>67</v>
      </c>
      <c r="BR1859" t="s">
        <v>139</v>
      </c>
      <c r="BS1859" t="s">
        <v>67</v>
      </c>
      <c r="BT1859" t="s">
        <v>67</v>
      </c>
      <c r="BU1859" t="s">
        <v>67</v>
      </c>
      <c r="BV1859" t="s">
        <v>67</v>
      </c>
    </row>
    <row r="1860" spans="1:74" x14ac:dyDescent="0.25">
      <c r="A1860" t="s">
        <v>152</v>
      </c>
      <c r="B1860" t="s">
        <v>153</v>
      </c>
      <c r="C1860" t="s">
        <v>141</v>
      </c>
      <c r="D1860">
        <v>0.7</v>
      </c>
      <c r="E1860">
        <v>0.31</v>
      </c>
      <c r="F1860" t="s">
        <v>67</v>
      </c>
      <c r="G1860" t="s">
        <v>88</v>
      </c>
      <c r="H1860">
        <v>199</v>
      </c>
      <c r="I1860">
        <v>1.1299999999999999</v>
      </c>
      <c r="J1860" t="s">
        <v>106</v>
      </c>
      <c r="K1860" t="s">
        <v>67</v>
      </c>
      <c r="L1860">
        <v>0</v>
      </c>
      <c r="M1860" t="s">
        <v>116</v>
      </c>
      <c r="N1860" t="s">
        <v>107</v>
      </c>
      <c r="O1860">
        <v>-1.4</v>
      </c>
      <c r="P1860">
        <v>-1.48</v>
      </c>
      <c r="Q1860">
        <v>-1.1599999999999999</v>
      </c>
      <c r="R1860" t="s">
        <v>72</v>
      </c>
      <c r="S1860">
        <v>7.1</v>
      </c>
      <c r="T1860" t="s">
        <v>65</v>
      </c>
      <c r="U1860" t="s">
        <v>1839</v>
      </c>
      <c r="V1860" t="s">
        <v>108</v>
      </c>
      <c r="W1860" t="s">
        <v>152</v>
      </c>
      <c r="X1860">
        <v>0.35</v>
      </c>
      <c r="Y1860" t="s">
        <v>67</v>
      </c>
      <c r="Z1860">
        <v>-0.99</v>
      </c>
      <c r="AA1860" t="s">
        <v>65</v>
      </c>
      <c r="AB1860" t="s">
        <v>92</v>
      </c>
      <c r="AC1860">
        <v>-1.48</v>
      </c>
      <c r="AD1860">
        <v>2021</v>
      </c>
      <c r="AE1860">
        <v>36.299999999999997</v>
      </c>
      <c r="AF1860">
        <v>73</v>
      </c>
      <c r="AG1860" t="s">
        <v>93</v>
      </c>
      <c r="AH1860" t="s">
        <v>66</v>
      </c>
      <c r="AI1860">
        <v>1536</v>
      </c>
      <c r="AJ1860">
        <v>0.61</v>
      </c>
      <c r="AK1860" t="s">
        <v>109</v>
      </c>
      <c r="AL1860">
        <v>458307</v>
      </c>
      <c r="AM1860" t="s">
        <v>1840</v>
      </c>
      <c r="AN1860" t="s">
        <v>67</v>
      </c>
      <c r="AO1860" t="s">
        <v>123</v>
      </c>
      <c r="AP1860" t="s">
        <v>124</v>
      </c>
      <c r="AQ1860" t="s">
        <v>68</v>
      </c>
      <c r="AR1860" t="s">
        <v>93</v>
      </c>
      <c r="AS1860" t="s">
        <v>67</v>
      </c>
      <c r="AT1860" t="s">
        <v>146</v>
      </c>
      <c r="AU1860" t="s">
        <v>125</v>
      </c>
      <c r="AV1860" t="s">
        <v>67</v>
      </c>
      <c r="AW1860" t="s">
        <v>126</v>
      </c>
      <c r="AX1860" t="s">
        <v>177</v>
      </c>
      <c r="AY1860" t="s">
        <v>110</v>
      </c>
      <c r="AZ1860">
        <v>1130</v>
      </c>
      <c r="BA1860" t="s">
        <v>67</v>
      </c>
      <c r="BB1860">
        <v>0</v>
      </c>
      <c r="BC1860">
        <v>0.32</v>
      </c>
      <c r="BD1860">
        <v>2.7</v>
      </c>
      <c r="BE1860">
        <v>2.7</v>
      </c>
      <c r="BF1860" t="s">
        <v>70</v>
      </c>
      <c r="BG1860" t="s">
        <v>128</v>
      </c>
      <c r="BH1860" t="s">
        <v>1352</v>
      </c>
      <c r="BI1860" t="s">
        <v>67</v>
      </c>
      <c r="BJ1860" t="s">
        <v>147</v>
      </c>
      <c r="BK1860" t="s">
        <v>67</v>
      </c>
      <c r="BL1860" t="s">
        <v>130</v>
      </c>
      <c r="BM1860" t="s">
        <v>67</v>
      </c>
      <c r="BN1860">
        <v>12.72</v>
      </c>
      <c r="BO1860">
        <v>0.23</v>
      </c>
      <c r="BP1860">
        <v>1.8</v>
      </c>
      <c r="BQ1860" t="s">
        <v>148</v>
      </c>
      <c r="BR1860" t="s">
        <v>139</v>
      </c>
      <c r="BS1860" t="s">
        <v>133</v>
      </c>
      <c r="BT1860" t="s">
        <v>98</v>
      </c>
      <c r="BU1860">
        <v>-1.25</v>
      </c>
      <c r="BV1860">
        <v>-1</v>
      </c>
    </row>
    <row r="1861" spans="1:74" x14ac:dyDescent="0.25">
      <c r="A1861" t="s">
        <v>152</v>
      </c>
      <c r="B1861" t="s">
        <v>153</v>
      </c>
      <c r="C1861" t="s">
        <v>141</v>
      </c>
      <c r="D1861">
        <v>3</v>
      </c>
      <c r="E1861">
        <v>0.31</v>
      </c>
      <c r="F1861" t="s">
        <v>67</v>
      </c>
      <c r="G1861" t="s">
        <v>73</v>
      </c>
      <c r="H1861">
        <v>199</v>
      </c>
      <c r="I1861">
        <v>1.1299999999999999</v>
      </c>
      <c r="J1861" t="s">
        <v>112</v>
      </c>
      <c r="K1861" t="s">
        <v>67</v>
      </c>
      <c r="L1861">
        <v>0</v>
      </c>
      <c r="M1861" t="s">
        <v>116</v>
      </c>
      <c r="N1861" t="s">
        <v>160</v>
      </c>
      <c r="O1861">
        <v>-1.4</v>
      </c>
      <c r="P1861">
        <v>-1.48</v>
      </c>
      <c r="Q1861">
        <v>-1.1599999999999999</v>
      </c>
      <c r="R1861" t="s">
        <v>72</v>
      </c>
      <c r="S1861">
        <v>7.1</v>
      </c>
      <c r="T1861" t="s">
        <v>65</v>
      </c>
      <c r="U1861" t="s">
        <v>1839</v>
      </c>
      <c r="V1861" t="s">
        <v>144</v>
      </c>
      <c r="W1861" t="s">
        <v>152</v>
      </c>
      <c r="X1861">
        <v>0.35</v>
      </c>
      <c r="Y1861" t="s">
        <v>67</v>
      </c>
      <c r="Z1861">
        <v>-0.99</v>
      </c>
      <c r="AA1861" t="s">
        <v>65</v>
      </c>
      <c r="AB1861" t="s">
        <v>100</v>
      </c>
      <c r="AC1861">
        <v>-1.48</v>
      </c>
      <c r="AD1861">
        <v>2021</v>
      </c>
      <c r="AE1861">
        <v>169.3</v>
      </c>
      <c r="AF1861">
        <v>339</v>
      </c>
      <c r="AG1861" t="s">
        <v>93</v>
      </c>
      <c r="AH1861" t="s">
        <v>66</v>
      </c>
      <c r="AI1861">
        <v>1536</v>
      </c>
      <c r="AJ1861">
        <v>0.61</v>
      </c>
      <c r="AK1861" t="s">
        <v>109</v>
      </c>
      <c r="AL1861">
        <v>458310</v>
      </c>
      <c r="AM1861" t="s">
        <v>1840</v>
      </c>
      <c r="AN1861" t="s">
        <v>67</v>
      </c>
      <c r="AO1861" t="s">
        <v>123</v>
      </c>
      <c r="AP1861" t="s">
        <v>124</v>
      </c>
      <c r="AQ1861" t="s">
        <v>68</v>
      </c>
      <c r="AR1861" t="s">
        <v>93</v>
      </c>
      <c r="AS1861" t="s">
        <v>67</v>
      </c>
      <c r="AT1861" t="s">
        <v>146</v>
      </c>
      <c r="AU1861" t="s">
        <v>125</v>
      </c>
      <c r="AV1861" t="s">
        <v>67</v>
      </c>
      <c r="AW1861" t="s">
        <v>126</v>
      </c>
      <c r="AX1861" t="s">
        <v>177</v>
      </c>
      <c r="AY1861" t="s">
        <v>110</v>
      </c>
      <c r="AZ1861">
        <v>1130</v>
      </c>
      <c r="BA1861" t="s">
        <v>67</v>
      </c>
      <c r="BB1861">
        <v>0</v>
      </c>
      <c r="BC1861">
        <v>0.32</v>
      </c>
      <c r="BD1861">
        <v>2.7</v>
      </c>
      <c r="BE1861">
        <v>2.7</v>
      </c>
      <c r="BF1861" t="s">
        <v>70</v>
      </c>
      <c r="BG1861" t="s">
        <v>128</v>
      </c>
      <c r="BH1861" t="s">
        <v>1352</v>
      </c>
      <c r="BI1861" t="s">
        <v>67</v>
      </c>
      <c r="BJ1861" t="s">
        <v>147</v>
      </c>
      <c r="BK1861" t="s">
        <v>67</v>
      </c>
      <c r="BL1861" t="s">
        <v>130</v>
      </c>
      <c r="BM1861" t="s">
        <v>67</v>
      </c>
      <c r="BN1861">
        <v>59.31</v>
      </c>
      <c r="BO1861">
        <v>0.23</v>
      </c>
      <c r="BP1861">
        <v>1.8</v>
      </c>
      <c r="BQ1861" t="s">
        <v>148</v>
      </c>
      <c r="BR1861" t="s">
        <v>139</v>
      </c>
      <c r="BS1861" t="s">
        <v>133</v>
      </c>
      <c r="BT1861" t="s">
        <v>98</v>
      </c>
      <c r="BU1861">
        <v>-1.25</v>
      </c>
      <c r="BV1861">
        <v>-1</v>
      </c>
    </row>
    <row r="1862" spans="1:74" x14ac:dyDescent="0.25">
      <c r="A1862" t="s">
        <v>152</v>
      </c>
      <c r="B1862" t="s">
        <v>153</v>
      </c>
      <c r="C1862" t="s">
        <v>141</v>
      </c>
      <c r="D1862">
        <v>2</v>
      </c>
      <c r="E1862">
        <v>0.31</v>
      </c>
      <c r="F1862" t="s">
        <v>67</v>
      </c>
      <c r="G1862" t="s">
        <v>88</v>
      </c>
      <c r="H1862">
        <v>199</v>
      </c>
      <c r="I1862">
        <v>1.1299999999999999</v>
      </c>
      <c r="J1862" t="s">
        <v>106</v>
      </c>
      <c r="K1862" t="s">
        <v>67</v>
      </c>
      <c r="L1862">
        <v>1</v>
      </c>
      <c r="M1862" t="s">
        <v>116</v>
      </c>
      <c r="N1862" t="s">
        <v>107</v>
      </c>
      <c r="O1862">
        <v>-1.4</v>
      </c>
      <c r="P1862">
        <v>-1.49</v>
      </c>
      <c r="Q1862">
        <v>-1.1599999999999999</v>
      </c>
      <c r="R1862" t="s">
        <v>72</v>
      </c>
      <c r="S1862">
        <v>7.2</v>
      </c>
      <c r="T1862" t="s">
        <v>65</v>
      </c>
      <c r="U1862" t="s">
        <v>1839</v>
      </c>
      <c r="V1862" t="s">
        <v>108</v>
      </c>
      <c r="W1862" t="s">
        <v>152</v>
      </c>
      <c r="X1862">
        <v>0.35</v>
      </c>
      <c r="Y1862" t="s">
        <v>67</v>
      </c>
      <c r="Z1862">
        <v>-0.97</v>
      </c>
      <c r="AA1862" t="s">
        <v>65</v>
      </c>
      <c r="AB1862" t="s">
        <v>92</v>
      </c>
      <c r="AC1862">
        <v>-1.49</v>
      </c>
      <c r="AD1862">
        <v>2021</v>
      </c>
      <c r="AE1862">
        <v>107.7</v>
      </c>
      <c r="AF1862">
        <v>215</v>
      </c>
      <c r="AG1862" t="s">
        <v>93</v>
      </c>
      <c r="AH1862" t="s">
        <v>66</v>
      </c>
      <c r="AI1862">
        <v>1536</v>
      </c>
      <c r="AJ1862">
        <v>0.61</v>
      </c>
      <c r="AK1862" t="s">
        <v>109</v>
      </c>
      <c r="AL1862">
        <v>458311</v>
      </c>
      <c r="AM1862" t="s">
        <v>1840</v>
      </c>
      <c r="AN1862" t="s">
        <v>67</v>
      </c>
      <c r="AO1862" t="s">
        <v>123</v>
      </c>
      <c r="AP1862" t="s">
        <v>124</v>
      </c>
      <c r="AQ1862" t="s">
        <v>68</v>
      </c>
      <c r="AR1862" t="s">
        <v>93</v>
      </c>
      <c r="AS1862" t="s">
        <v>67</v>
      </c>
      <c r="AT1862" t="s">
        <v>146</v>
      </c>
      <c r="AU1862" t="s">
        <v>125</v>
      </c>
      <c r="AV1862" t="s">
        <v>67</v>
      </c>
      <c r="AW1862" t="s">
        <v>126</v>
      </c>
      <c r="AX1862" t="s">
        <v>177</v>
      </c>
      <c r="AY1862" t="s">
        <v>110</v>
      </c>
      <c r="AZ1862">
        <v>1129</v>
      </c>
      <c r="BA1862" t="s">
        <v>67</v>
      </c>
      <c r="BB1862">
        <v>0</v>
      </c>
      <c r="BC1862">
        <v>0.33</v>
      </c>
      <c r="BD1862">
        <v>2.7</v>
      </c>
      <c r="BE1862">
        <v>2.7</v>
      </c>
      <c r="BF1862" t="s">
        <v>70</v>
      </c>
      <c r="BG1862" t="s">
        <v>128</v>
      </c>
      <c r="BH1862" t="s">
        <v>1352</v>
      </c>
      <c r="BI1862" t="s">
        <v>67</v>
      </c>
      <c r="BJ1862" t="s">
        <v>147</v>
      </c>
      <c r="BK1862" t="s">
        <v>67</v>
      </c>
      <c r="BL1862" t="s">
        <v>130</v>
      </c>
      <c r="BM1862" t="s">
        <v>67</v>
      </c>
      <c r="BN1862">
        <v>37.729999999999997</v>
      </c>
      <c r="BO1862">
        <v>0.24</v>
      </c>
      <c r="BP1862">
        <v>1.9</v>
      </c>
      <c r="BQ1862" t="s">
        <v>148</v>
      </c>
      <c r="BR1862" t="s">
        <v>139</v>
      </c>
      <c r="BS1862" t="s">
        <v>133</v>
      </c>
      <c r="BT1862" t="s">
        <v>98</v>
      </c>
      <c r="BU1862">
        <v>-1.25</v>
      </c>
      <c r="BV1862">
        <v>-1</v>
      </c>
    </row>
    <row r="1863" spans="1:74" x14ac:dyDescent="0.25">
      <c r="A1863" t="s">
        <v>67</v>
      </c>
      <c r="B1863" t="s">
        <v>67</v>
      </c>
      <c r="C1863" t="s">
        <v>67</v>
      </c>
      <c r="D1863" t="s">
        <v>67</v>
      </c>
      <c r="E1863" t="s">
        <v>67</v>
      </c>
      <c r="F1863" t="s">
        <v>67</v>
      </c>
      <c r="G1863" t="s">
        <v>67</v>
      </c>
      <c r="H1863">
        <v>199</v>
      </c>
      <c r="I1863">
        <v>1.1299999999999999</v>
      </c>
      <c r="J1863" t="s">
        <v>67</v>
      </c>
      <c r="K1863" t="s">
        <v>67</v>
      </c>
      <c r="L1863" t="s">
        <v>67</v>
      </c>
      <c r="M1863" t="s">
        <v>116</v>
      </c>
      <c r="N1863" t="s">
        <v>67</v>
      </c>
      <c r="O1863" t="s">
        <v>67</v>
      </c>
      <c r="P1863" t="s">
        <v>67</v>
      </c>
      <c r="Q1863" t="s">
        <v>67</v>
      </c>
      <c r="R1863" t="s">
        <v>67</v>
      </c>
      <c r="S1863" t="s">
        <v>67</v>
      </c>
      <c r="T1863" t="s">
        <v>67</v>
      </c>
      <c r="U1863" t="s">
        <v>1841</v>
      </c>
      <c r="V1863" t="s">
        <v>67</v>
      </c>
      <c r="W1863" t="s">
        <v>67</v>
      </c>
      <c r="X1863" t="s">
        <v>67</v>
      </c>
      <c r="Y1863" t="s">
        <v>67</v>
      </c>
      <c r="Z1863" t="s">
        <v>67</v>
      </c>
      <c r="AA1863" t="s">
        <v>67</v>
      </c>
      <c r="AB1863" t="s">
        <v>67</v>
      </c>
      <c r="AC1863" t="s">
        <v>67</v>
      </c>
      <c r="AD1863">
        <v>2021</v>
      </c>
      <c r="AE1863" t="s">
        <v>67</v>
      </c>
      <c r="AF1863" t="s">
        <v>67</v>
      </c>
      <c r="AG1863" t="s">
        <v>67</v>
      </c>
      <c r="AH1863" t="s">
        <v>67</v>
      </c>
      <c r="AI1863" t="s">
        <v>67</v>
      </c>
      <c r="AJ1863" t="s">
        <v>67</v>
      </c>
      <c r="AK1863" t="s">
        <v>67</v>
      </c>
      <c r="AL1863">
        <v>460550</v>
      </c>
      <c r="AM1863" t="s">
        <v>67</v>
      </c>
      <c r="AN1863" t="s">
        <v>67</v>
      </c>
      <c r="AO1863" t="s">
        <v>67</v>
      </c>
      <c r="AP1863" t="s">
        <v>67</v>
      </c>
      <c r="AQ1863" t="s">
        <v>68</v>
      </c>
      <c r="AR1863" t="s">
        <v>67</v>
      </c>
      <c r="AS1863" t="s">
        <v>67</v>
      </c>
      <c r="AT1863" t="s">
        <v>67</v>
      </c>
      <c r="AU1863" t="s">
        <v>67</v>
      </c>
      <c r="AV1863" t="s">
        <v>67</v>
      </c>
      <c r="AW1863" t="s">
        <v>126</v>
      </c>
      <c r="AX1863" t="s">
        <v>255</v>
      </c>
      <c r="AY1863" t="s">
        <v>67</v>
      </c>
      <c r="AZ1863" t="s">
        <v>67</v>
      </c>
      <c r="BA1863" t="s">
        <v>67</v>
      </c>
      <c r="BB1863">
        <v>0</v>
      </c>
      <c r="BC1863" t="s">
        <v>67</v>
      </c>
      <c r="BD1863" t="s">
        <v>67</v>
      </c>
      <c r="BE1863" t="s">
        <v>67</v>
      </c>
      <c r="BF1863" t="s">
        <v>70</v>
      </c>
      <c r="BG1863" t="s">
        <v>241</v>
      </c>
      <c r="BH1863" t="s">
        <v>1352</v>
      </c>
      <c r="BI1863" t="s">
        <v>135</v>
      </c>
      <c r="BJ1863" t="s">
        <v>67</v>
      </c>
      <c r="BK1863" t="s">
        <v>67</v>
      </c>
      <c r="BL1863" t="s">
        <v>97</v>
      </c>
      <c r="BM1863" t="s">
        <v>67</v>
      </c>
      <c r="BN1863" t="s">
        <v>67</v>
      </c>
      <c r="BO1863" t="s">
        <v>67</v>
      </c>
      <c r="BP1863" t="s">
        <v>67</v>
      </c>
      <c r="BQ1863" t="s">
        <v>67</v>
      </c>
      <c r="BR1863" t="s">
        <v>1709</v>
      </c>
      <c r="BS1863" t="s">
        <v>67</v>
      </c>
      <c r="BT1863" t="s">
        <v>67</v>
      </c>
      <c r="BU1863" t="s">
        <v>67</v>
      </c>
      <c r="BV1863" t="s">
        <v>67</v>
      </c>
    </row>
    <row r="1864" spans="1:74" x14ac:dyDescent="0.25">
      <c r="A1864" t="s">
        <v>67</v>
      </c>
      <c r="B1864" t="s">
        <v>67</v>
      </c>
      <c r="C1864" t="s">
        <v>67</v>
      </c>
      <c r="D1864" t="s">
        <v>67</v>
      </c>
      <c r="E1864" t="s">
        <v>67</v>
      </c>
      <c r="F1864" t="s">
        <v>67</v>
      </c>
      <c r="G1864" t="s">
        <v>67</v>
      </c>
      <c r="H1864">
        <v>199</v>
      </c>
      <c r="I1864">
        <v>1.1299999999999999</v>
      </c>
      <c r="J1864" t="s">
        <v>67</v>
      </c>
      <c r="K1864" t="s">
        <v>67</v>
      </c>
      <c r="L1864" t="s">
        <v>67</v>
      </c>
      <c r="M1864" t="s">
        <v>116</v>
      </c>
      <c r="N1864" t="s">
        <v>67</v>
      </c>
      <c r="O1864" t="s">
        <v>67</v>
      </c>
      <c r="P1864" t="s">
        <v>67</v>
      </c>
      <c r="Q1864" t="s">
        <v>67</v>
      </c>
      <c r="R1864" t="s">
        <v>67</v>
      </c>
      <c r="S1864" t="s">
        <v>67</v>
      </c>
      <c r="T1864" t="s">
        <v>67</v>
      </c>
      <c r="U1864" t="s">
        <v>1842</v>
      </c>
      <c r="V1864" t="s">
        <v>67</v>
      </c>
      <c r="W1864" t="s">
        <v>67</v>
      </c>
      <c r="X1864" t="s">
        <v>67</v>
      </c>
      <c r="Y1864" t="s">
        <v>67</v>
      </c>
      <c r="Z1864" t="s">
        <v>67</v>
      </c>
      <c r="AA1864" t="s">
        <v>67</v>
      </c>
      <c r="AB1864" t="s">
        <v>67</v>
      </c>
      <c r="AC1864" t="s">
        <v>67</v>
      </c>
      <c r="AD1864">
        <v>2021</v>
      </c>
      <c r="AE1864" t="s">
        <v>67</v>
      </c>
      <c r="AF1864" t="s">
        <v>67</v>
      </c>
      <c r="AG1864" t="s">
        <v>67</v>
      </c>
      <c r="AH1864" t="s">
        <v>67</v>
      </c>
      <c r="AI1864" t="s">
        <v>67</v>
      </c>
      <c r="AJ1864" t="s">
        <v>67</v>
      </c>
      <c r="AK1864" t="s">
        <v>67</v>
      </c>
      <c r="AL1864">
        <v>460487</v>
      </c>
      <c r="AM1864" t="s">
        <v>67</v>
      </c>
      <c r="AN1864" t="s">
        <v>67</v>
      </c>
      <c r="AO1864" t="s">
        <v>67</v>
      </c>
      <c r="AP1864" t="s">
        <v>67</v>
      </c>
      <c r="AQ1864" t="s">
        <v>68</v>
      </c>
      <c r="AR1864" t="s">
        <v>67</v>
      </c>
      <c r="AS1864" t="s">
        <v>67</v>
      </c>
      <c r="AT1864" t="s">
        <v>67</v>
      </c>
      <c r="AU1864" t="s">
        <v>67</v>
      </c>
      <c r="AV1864" t="s">
        <v>67</v>
      </c>
      <c r="AW1864" t="s">
        <v>126</v>
      </c>
      <c r="AX1864" t="s">
        <v>285</v>
      </c>
      <c r="AY1864" t="s">
        <v>67</v>
      </c>
      <c r="AZ1864" t="s">
        <v>67</v>
      </c>
      <c r="BA1864" t="s">
        <v>67</v>
      </c>
      <c r="BB1864">
        <v>0</v>
      </c>
      <c r="BC1864" t="s">
        <v>67</v>
      </c>
      <c r="BD1864" t="s">
        <v>67</v>
      </c>
      <c r="BE1864" t="s">
        <v>67</v>
      </c>
      <c r="BF1864" t="s">
        <v>70</v>
      </c>
      <c r="BG1864" t="s">
        <v>128</v>
      </c>
      <c r="BH1864" t="s">
        <v>1352</v>
      </c>
      <c r="BI1864" t="s">
        <v>135</v>
      </c>
      <c r="BJ1864" t="s">
        <v>67</v>
      </c>
      <c r="BK1864" t="s">
        <v>67</v>
      </c>
      <c r="BL1864" t="s">
        <v>130</v>
      </c>
      <c r="BM1864" t="s">
        <v>67</v>
      </c>
      <c r="BN1864" t="s">
        <v>67</v>
      </c>
      <c r="BO1864" t="s">
        <v>67</v>
      </c>
      <c r="BP1864" t="s">
        <v>67</v>
      </c>
      <c r="BQ1864" t="s">
        <v>67</v>
      </c>
      <c r="BR1864" t="s">
        <v>139</v>
      </c>
      <c r="BS1864" t="s">
        <v>67</v>
      </c>
      <c r="BT1864" t="s">
        <v>67</v>
      </c>
      <c r="BU1864" t="s">
        <v>67</v>
      </c>
      <c r="BV1864" t="s">
        <v>67</v>
      </c>
    </row>
    <row r="1865" spans="1:74" x14ac:dyDescent="0.25">
      <c r="A1865" t="s">
        <v>67</v>
      </c>
      <c r="B1865" t="s">
        <v>67</v>
      </c>
      <c r="C1865" t="s">
        <v>67</v>
      </c>
      <c r="D1865" t="s">
        <v>67</v>
      </c>
      <c r="E1865" t="s">
        <v>67</v>
      </c>
      <c r="F1865" t="s">
        <v>67</v>
      </c>
      <c r="G1865" t="s">
        <v>67</v>
      </c>
      <c r="H1865">
        <v>199</v>
      </c>
      <c r="I1865">
        <v>1.1299999999999999</v>
      </c>
      <c r="J1865" t="s">
        <v>67</v>
      </c>
      <c r="K1865" t="s">
        <v>67</v>
      </c>
      <c r="L1865" t="s">
        <v>67</v>
      </c>
      <c r="M1865" t="s">
        <v>116</v>
      </c>
      <c r="N1865" t="s">
        <v>67</v>
      </c>
      <c r="O1865" t="s">
        <v>67</v>
      </c>
      <c r="P1865" t="s">
        <v>67</v>
      </c>
      <c r="Q1865" t="s">
        <v>67</v>
      </c>
      <c r="R1865" t="s">
        <v>67</v>
      </c>
      <c r="S1865" t="s">
        <v>67</v>
      </c>
      <c r="T1865" t="s">
        <v>67</v>
      </c>
      <c r="U1865" t="s">
        <v>1843</v>
      </c>
      <c r="V1865" t="s">
        <v>67</v>
      </c>
      <c r="W1865" t="s">
        <v>67</v>
      </c>
      <c r="X1865" t="s">
        <v>67</v>
      </c>
      <c r="Y1865" t="s">
        <v>67</v>
      </c>
      <c r="Z1865" t="s">
        <v>67</v>
      </c>
      <c r="AA1865" t="s">
        <v>67</v>
      </c>
      <c r="AB1865" t="s">
        <v>67</v>
      </c>
      <c r="AC1865" t="s">
        <v>67</v>
      </c>
      <c r="AD1865">
        <v>2021</v>
      </c>
      <c r="AE1865" t="s">
        <v>67</v>
      </c>
      <c r="AF1865" t="s">
        <v>67</v>
      </c>
      <c r="AG1865" t="s">
        <v>67</v>
      </c>
      <c r="AH1865" t="s">
        <v>67</v>
      </c>
      <c r="AI1865" t="s">
        <v>67</v>
      </c>
      <c r="AJ1865" t="s">
        <v>67</v>
      </c>
      <c r="AK1865" t="s">
        <v>67</v>
      </c>
      <c r="AL1865">
        <v>460551</v>
      </c>
      <c r="AM1865" t="s">
        <v>67</v>
      </c>
      <c r="AN1865" t="s">
        <v>67</v>
      </c>
      <c r="AO1865" t="s">
        <v>67</v>
      </c>
      <c r="AP1865" t="s">
        <v>67</v>
      </c>
      <c r="AQ1865" t="s">
        <v>68</v>
      </c>
      <c r="AR1865" t="s">
        <v>67</v>
      </c>
      <c r="AS1865" t="s">
        <v>67</v>
      </c>
      <c r="AT1865" t="s">
        <v>67</v>
      </c>
      <c r="AU1865" t="s">
        <v>67</v>
      </c>
      <c r="AV1865" t="s">
        <v>67</v>
      </c>
      <c r="AW1865" t="s">
        <v>126</v>
      </c>
      <c r="AX1865" t="s">
        <v>177</v>
      </c>
      <c r="AY1865" t="s">
        <v>67</v>
      </c>
      <c r="AZ1865" t="s">
        <v>67</v>
      </c>
      <c r="BA1865" t="s">
        <v>67</v>
      </c>
      <c r="BB1865">
        <v>0</v>
      </c>
      <c r="BC1865" t="s">
        <v>67</v>
      </c>
      <c r="BD1865" t="s">
        <v>67</v>
      </c>
      <c r="BE1865" t="s">
        <v>67</v>
      </c>
      <c r="BF1865" t="s">
        <v>70</v>
      </c>
      <c r="BG1865" t="s">
        <v>128</v>
      </c>
      <c r="BH1865" t="s">
        <v>1352</v>
      </c>
      <c r="BI1865" t="s">
        <v>135</v>
      </c>
      <c r="BJ1865" t="s">
        <v>67</v>
      </c>
      <c r="BK1865" t="s">
        <v>67</v>
      </c>
      <c r="BL1865" t="s">
        <v>130</v>
      </c>
      <c r="BM1865" t="s">
        <v>67</v>
      </c>
      <c r="BN1865" t="s">
        <v>67</v>
      </c>
      <c r="BO1865" t="s">
        <v>67</v>
      </c>
      <c r="BP1865" t="s">
        <v>67</v>
      </c>
      <c r="BQ1865" t="s">
        <v>67</v>
      </c>
      <c r="BR1865" t="s">
        <v>139</v>
      </c>
      <c r="BS1865" t="s">
        <v>67</v>
      </c>
      <c r="BT1865" t="s">
        <v>67</v>
      </c>
      <c r="BU1865" t="s">
        <v>67</v>
      </c>
      <c r="BV1865" t="s">
        <v>67</v>
      </c>
    </row>
    <row r="1866" spans="1:74" x14ac:dyDescent="0.25">
      <c r="A1866" t="s">
        <v>80</v>
      </c>
      <c r="B1866" t="s">
        <v>80</v>
      </c>
      <c r="C1866" t="s">
        <v>80</v>
      </c>
      <c r="D1866">
        <v>0.7</v>
      </c>
      <c r="E1866">
        <v>0.08</v>
      </c>
      <c r="F1866" t="s">
        <v>67</v>
      </c>
      <c r="G1866" t="s">
        <v>73</v>
      </c>
      <c r="H1866">
        <v>199</v>
      </c>
      <c r="I1866">
        <v>1.1299999999999999</v>
      </c>
      <c r="J1866" t="s">
        <v>112</v>
      </c>
      <c r="K1866" t="s">
        <v>67</v>
      </c>
      <c r="L1866">
        <v>1</v>
      </c>
      <c r="M1866" t="s">
        <v>116</v>
      </c>
      <c r="N1866" t="s">
        <v>160</v>
      </c>
      <c r="O1866">
        <v>-1.2</v>
      </c>
      <c r="P1866">
        <v>-1.43</v>
      </c>
      <c r="Q1866">
        <v>-1.31</v>
      </c>
      <c r="R1866" t="s">
        <v>142</v>
      </c>
      <c r="S1866">
        <v>5.6</v>
      </c>
      <c r="T1866" t="s">
        <v>65</v>
      </c>
      <c r="U1866" t="s">
        <v>1844</v>
      </c>
      <c r="V1866" t="s">
        <v>144</v>
      </c>
      <c r="W1866" t="s">
        <v>80</v>
      </c>
      <c r="X1866">
        <v>0.09</v>
      </c>
      <c r="Y1866" t="s">
        <v>67</v>
      </c>
      <c r="Z1866">
        <v>-1.05</v>
      </c>
      <c r="AA1866" t="s">
        <v>65</v>
      </c>
      <c r="AB1866" t="s">
        <v>100</v>
      </c>
      <c r="AC1866">
        <v>-1.43</v>
      </c>
      <c r="AD1866">
        <v>2021</v>
      </c>
      <c r="AE1866">
        <v>70.3</v>
      </c>
      <c r="AF1866">
        <v>141</v>
      </c>
      <c r="AG1866" t="s">
        <v>93</v>
      </c>
      <c r="AH1866" t="s">
        <v>66</v>
      </c>
      <c r="AI1866">
        <v>1536</v>
      </c>
      <c r="AJ1866">
        <v>0.28999999999999998</v>
      </c>
      <c r="AK1866" t="s">
        <v>109</v>
      </c>
      <c r="AL1866">
        <v>458312</v>
      </c>
      <c r="AM1866" t="s">
        <v>1845</v>
      </c>
      <c r="AN1866" t="s">
        <v>1846</v>
      </c>
      <c r="AO1866" t="s">
        <v>123</v>
      </c>
      <c r="AP1866" t="s">
        <v>124</v>
      </c>
      <c r="AQ1866" t="s">
        <v>68</v>
      </c>
      <c r="AR1866" t="s">
        <v>93</v>
      </c>
      <c r="AS1866" t="s">
        <v>67</v>
      </c>
      <c r="AT1866" t="s">
        <v>146</v>
      </c>
      <c r="AU1866" t="s">
        <v>125</v>
      </c>
      <c r="AV1866" t="s">
        <v>67</v>
      </c>
      <c r="AW1866" t="s">
        <v>126</v>
      </c>
      <c r="AX1866" t="s">
        <v>177</v>
      </c>
      <c r="AY1866" t="s">
        <v>110</v>
      </c>
      <c r="AZ1866">
        <v>1145</v>
      </c>
      <c r="BA1866" t="s">
        <v>67</v>
      </c>
      <c r="BB1866">
        <v>0</v>
      </c>
      <c r="BC1866">
        <v>0.12</v>
      </c>
      <c r="BD1866">
        <v>2.2999999999999998</v>
      </c>
      <c r="BE1866">
        <v>2.2999999999999998</v>
      </c>
      <c r="BF1866" t="s">
        <v>70</v>
      </c>
      <c r="BG1866" t="s">
        <v>128</v>
      </c>
      <c r="BH1866" t="s">
        <v>1352</v>
      </c>
      <c r="BI1866" t="s">
        <v>67</v>
      </c>
      <c r="BJ1866" t="s">
        <v>147</v>
      </c>
      <c r="BK1866" t="s">
        <v>67</v>
      </c>
      <c r="BL1866" t="s">
        <v>130</v>
      </c>
      <c r="BM1866" t="s">
        <v>67</v>
      </c>
      <c r="BN1866">
        <v>6.36</v>
      </c>
      <c r="BO1866">
        <v>0.18</v>
      </c>
      <c r="BP1866">
        <v>1</v>
      </c>
      <c r="BQ1866" t="s">
        <v>148</v>
      </c>
      <c r="BR1866" t="s">
        <v>139</v>
      </c>
      <c r="BS1866" t="s">
        <v>133</v>
      </c>
      <c r="BT1866" t="s">
        <v>98</v>
      </c>
      <c r="BU1866">
        <v>-1.25</v>
      </c>
      <c r="BV1866">
        <v>-1</v>
      </c>
    </row>
    <row r="1867" spans="1:74" x14ac:dyDescent="0.25">
      <c r="A1867" t="s">
        <v>507</v>
      </c>
      <c r="B1867" t="s">
        <v>508</v>
      </c>
      <c r="C1867" t="s">
        <v>141</v>
      </c>
      <c r="D1867">
        <v>0.4</v>
      </c>
      <c r="E1867">
        <v>0.08</v>
      </c>
      <c r="F1867" t="s">
        <v>67</v>
      </c>
      <c r="G1867" t="s">
        <v>73</v>
      </c>
      <c r="H1867">
        <v>199</v>
      </c>
      <c r="I1867">
        <v>1.1299999999999999</v>
      </c>
      <c r="J1867" t="s">
        <v>112</v>
      </c>
      <c r="K1867" t="s">
        <v>67</v>
      </c>
      <c r="L1867">
        <v>1</v>
      </c>
      <c r="M1867" t="s">
        <v>116</v>
      </c>
      <c r="N1867" t="s">
        <v>160</v>
      </c>
      <c r="O1867">
        <v>-1.2</v>
      </c>
      <c r="P1867">
        <v>-1.43</v>
      </c>
      <c r="Q1867">
        <v>-1.31</v>
      </c>
      <c r="R1867" t="s">
        <v>142</v>
      </c>
      <c r="S1867">
        <v>5.6</v>
      </c>
      <c r="T1867" t="s">
        <v>65</v>
      </c>
      <c r="U1867" t="s">
        <v>1844</v>
      </c>
      <c r="V1867" t="s">
        <v>144</v>
      </c>
      <c r="W1867" t="s">
        <v>507</v>
      </c>
      <c r="X1867">
        <v>0.09</v>
      </c>
      <c r="Y1867" t="s">
        <v>67</v>
      </c>
      <c r="Z1867">
        <v>-1.05</v>
      </c>
      <c r="AA1867" t="s">
        <v>65</v>
      </c>
      <c r="AB1867" t="s">
        <v>100</v>
      </c>
      <c r="AC1867">
        <v>-1.43</v>
      </c>
      <c r="AD1867">
        <v>2021</v>
      </c>
      <c r="AE1867">
        <v>44.9</v>
      </c>
      <c r="AF1867">
        <v>90</v>
      </c>
      <c r="AG1867" t="s">
        <v>93</v>
      </c>
      <c r="AH1867" t="s">
        <v>66</v>
      </c>
      <c r="AI1867">
        <v>1536</v>
      </c>
      <c r="AJ1867">
        <v>0.28999999999999998</v>
      </c>
      <c r="AK1867" t="s">
        <v>109</v>
      </c>
      <c r="AL1867">
        <v>458313</v>
      </c>
      <c r="AM1867" t="s">
        <v>1845</v>
      </c>
      <c r="AN1867" t="s">
        <v>1846</v>
      </c>
      <c r="AO1867" t="s">
        <v>123</v>
      </c>
      <c r="AP1867" t="s">
        <v>124</v>
      </c>
      <c r="AQ1867" t="s">
        <v>68</v>
      </c>
      <c r="AR1867" t="s">
        <v>93</v>
      </c>
      <c r="AS1867" t="s">
        <v>67</v>
      </c>
      <c r="AT1867" t="s">
        <v>146</v>
      </c>
      <c r="AU1867" t="s">
        <v>125</v>
      </c>
      <c r="AV1867" t="s">
        <v>67</v>
      </c>
      <c r="AW1867" t="s">
        <v>126</v>
      </c>
      <c r="AX1867" t="s">
        <v>177</v>
      </c>
      <c r="AY1867" t="s">
        <v>110</v>
      </c>
      <c r="AZ1867">
        <v>1145</v>
      </c>
      <c r="BA1867" t="s">
        <v>67</v>
      </c>
      <c r="BB1867">
        <v>0</v>
      </c>
      <c r="BC1867">
        <v>0.12</v>
      </c>
      <c r="BD1867">
        <v>2.2999999999999998</v>
      </c>
      <c r="BE1867">
        <v>2.2999999999999998</v>
      </c>
      <c r="BF1867" t="s">
        <v>70</v>
      </c>
      <c r="BG1867" t="s">
        <v>128</v>
      </c>
      <c r="BH1867" t="s">
        <v>1352</v>
      </c>
      <c r="BI1867" t="s">
        <v>67</v>
      </c>
      <c r="BJ1867" t="s">
        <v>147</v>
      </c>
      <c r="BK1867" t="s">
        <v>67</v>
      </c>
      <c r="BL1867" t="s">
        <v>130</v>
      </c>
      <c r="BM1867" t="s">
        <v>67</v>
      </c>
      <c r="BN1867">
        <v>4.0599999999999996</v>
      </c>
      <c r="BO1867">
        <v>0.18</v>
      </c>
      <c r="BP1867">
        <v>1</v>
      </c>
      <c r="BQ1867" t="s">
        <v>148</v>
      </c>
      <c r="BR1867" t="s">
        <v>139</v>
      </c>
      <c r="BS1867" t="s">
        <v>133</v>
      </c>
      <c r="BT1867" t="s">
        <v>98</v>
      </c>
      <c r="BU1867">
        <v>-1.25</v>
      </c>
      <c r="BV1867">
        <v>-1</v>
      </c>
    </row>
    <row r="1868" spans="1:74" x14ac:dyDescent="0.25">
      <c r="A1868" t="s">
        <v>67</v>
      </c>
      <c r="B1868" t="s">
        <v>67</v>
      </c>
      <c r="C1868" t="s">
        <v>67</v>
      </c>
      <c r="D1868" t="s">
        <v>67</v>
      </c>
      <c r="E1868" t="s">
        <v>67</v>
      </c>
      <c r="F1868" t="s">
        <v>67</v>
      </c>
      <c r="G1868" t="s">
        <v>67</v>
      </c>
      <c r="H1868">
        <v>199</v>
      </c>
      <c r="I1868">
        <v>1.1299999999999999</v>
      </c>
      <c r="J1868" t="s">
        <v>67</v>
      </c>
      <c r="K1868" t="s">
        <v>67</v>
      </c>
      <c r="L1868" t="s">
        <v>67</v>
      </c>
      <c r="M1868" t="s">
        <v>116</v>
      </c>
      <c r="N1868" t="s">
        <v>67</v>
      </c>
      <c r="O1868" t="s">
        <v>67</v>
      </c>
      <c r="P1868" t="s">
        <v>67</v>
      </c>
      <c r="Q1868" t="s">
        <v>67</v>
      </c>
      <c r="R1868" t="s">
        <v>67</v>
      </c>
      <c r="S1868" t="s">
        <v>67</v>
      </c>
      <c r="T1868" t="s">
        <v>67</v>
      </c>
      <c r="U1868" t="s">
        <v>1847</v>
      </c>
      <c r="V1868" t="s">
        <v>67</v>
      </c>
      <c r="W1868" t="s">
        <v>67</v>
      </c>
      <c r="X1868" t="s">
        <v>67</v>
      </c>
      <c r="Y1868" t="s">
        <v>67</v>
      </c>
      <c r="Z1868" t="s">
        <v>67</v>
      </c>
      <c r="AA1868" t="s">
        <v>67</v>
      </c>
      <c r="AB1868" t="s">
        <v>67</v>
      </c>
      <c r="AC1868" t="s">
        <v>67</v>
      </c>
      <c r="AD1868">
        <v>2021</v>
      </c>
      <c r="AE1868" t="s">
        <v>67</v>
      </c>
      <c r="AF1868" t="s">
        <v>67</v>
      </c>
      <c r="AG1868" t="s">
        <v>67</v>
      </c>
      <c r="AH1868" t="s">
        <v>67</v>
      </c>
      <c r="AI1868" t="s">
        <v>67</v>
      </c>
      <c r="AJ1868" t="s">
        <v>67</v>
      </c>
      <c r="AK1868" t="s">
        <v>67</v>
      </c>
      <c r="AL1868">
        <v>460564</v>
      </c>
      <c r="AM1868" t="s">
        <v>67</v>
      </c>
      <c r="AN1868" t="s">
        <v>67</v>
      </c>
      <c r="AO1868" t="s">
        <v>67</v>
      </c>
      <c r="AP1868" t="s">
        <v>67</v>
      </c>
      <c r="AQ1868" t="s">
        <v>68</v>
      </c>
      <c r="AR1868" t="s">
        <v>67</v>
      </c>
      <c r="AS1868" t="s">
        <v>67</v>
      </c>
      <c r="AT1868" t="s">
        <v>67</v>
      </c>
      <c r="AU1868" t="s">
        <v>67</v>
      </c>
      <c r="AV1868" t="s">
        <v>67</v>
      </c>
      <c r="AW1868" t="s">
        <v>126</v>
      </c>
      <c r="AX1868" t="s">
        <v>881</v>
      </c>
      <c r="AY1868" t="s">
        <v>67</v>
      </c>
      <c r="AZ1868" t="s">
        <v>67</v>
      </c>
      <c r="BA1868" t="s">
        <v>67</v>
      </c>
      <c r="BB1868">
        <v>0</v>
      </c>
      <c r="BC1868" t="s">
        <v>67</v>
      </c>
      <c r="BD1868" t="s">
        <v>67</v>
      </c>
      <c r="BE1868" t="s">
        <v>67</v>
      </c>
      <c r="BF1868" t="s">
        <v>303</v>
      </c>
      <c r="BG1868" t="s">
        <v>99</v>
      </c>
      <c r="BH1868" t="s">
        <v>1352</v>
      </c>
      <c r="BI1868" t="s">
        <v>135</v>
      </c>
      <c r="BJ1868" t="s">
        <v>67</v>
      </c>
      <c r="BK1868" t="s">
        <v>67</v>
      </c>
      <c r="BL1868" t="s">
        <v>97</v>
      </c>
      <c r="BM1868" t="s">
        <v>67</v>
      </c>
      <c r="BN1868" t="s">
        <v>67</v>
      </c>
      <c r="BO1868" t="s">
        <v>67</v>
      </c>
      <c r="BP1868" t="s">
        <v>67</v>
      </c>
      <c r="BQ1868" t="s">
        <v>67</v>
      </c>
      <c r="BR1868" t="s">
        <v>1481</v>
      </c>
      <c r="BS1868" t="s">
        <v>67</v>
      </c>
      <c r="BT1868" t="s">
        <v>67</v>
      </c>
      <c r="BU1868" t="s">
        <v>67</v>
      </c>
      <c r="BV1868" t="s">
        <v>67</v>
      </c>
    </row>
    <row r="1869" spans="1:74" x14ac:dyDescent="0.25">
      <c r="A1869" t="s">
        <v>67</v>
      </c>
      <c r="B1869" t="s">
        <v>67</v>
      </c>
      <c r="C1869" t="s">
        <v>67</v>
      </c>
      <c r="D1869" t="s">
        <v>67</v>
      </c>
      <c r="E1869" t="s">
        <v>67</v>
      </c>
      <c r="F1869" t="s">
        <v>67</v>
      </c>
      <c r="G1869" t="s">
        <v>67</v>
      </c>
      <c r="H1869">
        <v>199</v>
      </c>
      <c r="I1869">
        <v>1.1299999999999999</v>
      </c>
      <c r="J1869" t="s">
        <v>67</v>
      </c>
      <c r="K1869" t="s">
        <v>67</v>
      </c>
      <c r="L1869" t="s">
        <v>67</v>
      </c>
      <c r="M1869" t="s">
        <v>116</v>
      </c>
      <c r="N1869" t="s">
        <v>67</v>
      </c>
      <c r="O1869" t="s">
        <v>67</v>
      </c>
      <c r="P1869" t="s">
        <v>67</v>
      </c>
      <c r="Q1869" t="s">
        <v>67</v>
      </c>
      <c r="R1869" t="s">
        <v>67</v>
      </c>
      <c r="S1869" t="s">
        <v>67</v>
      </c>
      <c r="T1869" t="s">
        <v>67</v>
      </c>
      <c r="U1869" t="s">
        <v>1848</v>
      </c>
      <c r="V1869" t="s">
        <v>67</v>
      </c>
      <c r="W1869" t="s">
        <v>67</v>
      </c>
      <c r="X1869" t="s">
        <v>67</v>
      </c>
      <c r="Y1869" t="s">
        <v>67</v>
      </c>
      <c r="Z1869" t="s">
        <v>67</v>
      </c>
      <c r="AA1869" t="s">
        <v>67</v>
      </c>
      <c r="AB1869" t="s">
        <v>67</v>
      </c>
      <c r="AC1869" t="s">
        <v>67</v>
      </c>
      <c r="AD1869">
        <v>2021</v>
      </c>
      <c r="AE1869" t="s">
        <v>67</v>
      </c>
      <c r="AF1869" t="s">
        <v>67</v>
      </c>
      <c r="AG1869" t="s">
        <v>67</v>
      </c>
      <c r="AH1869" t="s">
        <v>67</v>
      </c>
      <c r="AI1869" t="s">
        <v>67</v>
      </c>
      <c r="AJ1869" t="s">
        <v>67</v>
      </c>
      <c r="AK1869" t="s">
        <v>67</v>
      </c>
      <c r="AL1869">
        <v>460481</v>
      </c>
      <c r="AM1869" t="s">
        <v>67</v>
      </c>
      <c r="AN1869" t="s">
        <v>67</v>
      </c>
      <c r="AO1869" t="s">
        <v>67</v>
      </c>
      <c r="AP1869" t="s">
        <v>67</v>
      </c>
      <c r="AQ1869" t="s">
        <v>68</v>
      </c>
      <c r="AR1869" t="s">
        <v>67</v>
      </c>
      <c r="AS1869" t="s">
        <v>67</v>
      </c>
      <c r="AT1869" t="s">
        <v>67</v>
      </c>
      <c r="AU1869" t="s">
        <v>67</v>
      </c>
      <c r="AV1869" t="s">
        <v>67</v>
      </c>
      <c r="AW1869" t="s">
        <v>126</v>
      </c>
      <c r="AX1869" t="s">
        <v>881</v>
      </c>
      <c r="AY1869" t="s">
        <v>67</v>
      </c>
      <c r="AZ1869" t="s">
        <v>67</v>
      </c>
      <c r="BA1869" t="s">
        <v>67</v>
      </c>
      <c r="BB1869">
        <v>0</v>
      </c>
      <c r="BC1869" t="s">
        <v>67</v>
      </c>
      <c r="BD1869" t="s">
        <v>67</v>
      </c>
      <c r="BE1869" t="s">
        <v>67</v>
      </c>
      <c r="BF1869" t="s">
        <v>70</v>
      </c>
      <c r="BG1869" t="s">
        <v>99</v>
      </c>
      <c r="BH1869" t="s">
        <v>1352</v>
      </c>
      <c r="BI1869" t="s">
        <v>135</v>
      </c>
      <c r="BJ1869" t="s">
        <v>67</v>
      </c>
      <c r="BK1869" t="s">
        <v>67</v>
      </c>
      <c r="BL1869" t="s">
        <v>97</v>
      </c>
      <c r="BM1869" t="s">
        <v>67</v>
      </c>
      <c r="BN1869" t="s">
        <v>67</v>
      </c>
      <c r="BO1869" t="s">
        <v>67</v>
      </c>
      <c r="BP1869" t="s">
        <v>67</v>
      </c>
      <c r="BQ1869" t="s">
        <v>67</v>
      </c>
      <c r="BR1869" t="s">
        <v>1399</v>
      </c>
      <c r="BS1869" t="s">
        <v>67</v>
      </c>
      <c r="BT1869" t="s">
        <v>67</v>
      </c>
      <c r="BU1869" t="s">
        <v>67</v>
      </c>
      <c r="BV1869" t="s">
        <v>67</v>
      </c>
    </row>
    <row r="1870" spans="1:74" x14ac:dyDescent="0.25">
      <c r="A1870" t="s">
        <v>67</v>
      </c>
      <c r="B1870" t="s">
        <v>67</v>
      </c>
      <c r="C1870" t="s">
        <v>67</v>
      </c>
      <c r="D1870" t="s">
        <v>67</v>
      </c>
      <c r="E1870" t="s">
        <v>67</v>
      </c>
      <c r="F1870" t="s">
        <v>67</v>
      </c>
      <c r="G1870" t="s">
        <v>67</v>
      </c>
      <c r="H1870">
        <v>199</v>
      </c>
      <c r="I1870">
        <v>1.1299999999999999</v>
      </c>
      <c r="J1870" t="s">
        <v>67</v>
      </c>
      <c r="K1870" t="s">
        <v>67</v>
      </c>
      <c r="L1870" t="s">
        <v>67</v>
      </c>
      <c r="M1870" t="s">
        <v>116</v>
      </c>
      <c r="N1870" t="s">
        <v>67</v>
      </c>
      <c r="O1870" t="s">
        <v>67</v>
      </c>
      <c r="P1870" t="s">
        <v>67</v>
      </c>
      <c r="Q1870" t="s">
        <v>67</v>
      </c>
      <c r="R1870" t="s">
        <v>67</v>
      </c>
      <c r="S1870" t="s">
        <v>67</v>
      </c>
      <c r="T1870" t="s">
        <v>67</v>
      </c>
      <c r="U1870" t="s">
        <v>1849</v>
      </c>
      <c r="V1870" t="s">
        <v>67</v>
      </c>
      <c r="W1870" t="s">
        <v>67</v>
      </c>
      <c r="X1870" t="s">
        <v>67</v>
      </c>
      <c r="Y1870" t="s">
        <v>67</v>
      </c>
      <c r="Z1870" t="s">
        <v>67</v>
      </c>
      <c r="AA1870" t="s">
        <v>67</v>
      </c>
      <c r="AB1870" t="s">
        <v>67</v>
      </c>
      <c r="AC1870" t="s">
        <v>67</v>
      </c>
      <c r="AD1870">
        <v>2021</v>
      </c>
      <c r="AE1870" t="s">
        <v>67</v>
      </c>
      <c r="AF1870" t="s">
        <v>67</v>
      </c>
      <c r="AG1870" t="s">
        <v>67</v>
      </c>
      <c r="AH1870" t="s">
        <v>67</v>
      </c>
      <c r="AI1870" t="s">
        <v>67</v>
      </c>
      <c r="AJ1870" t="s">
        <v>67</v>
      </c>
      <c r="AK1870" t="s">
        <v>67</v>
      </c>
      <c r="AL1870">
        <v>460567</v>
      </c>
      <c r="AM1870" t="s">
        <v>67</v>
      </c>
      <c r="AN1870" t="s">
        <v>67</v>
      </c>
      <c r="AO1870" t="s">
        <v>67</v>
      </c>
      <c r="AP1870" t="s">
        <v>67</v>
      </c>
      <c r="AQ1870" t="s">
        <v>68</v>
      </c>
      <c r="AR1870" t="s">
        <v>67</v>
      </c>
      <c r="AS1870" t="s">
        <v>67</v>
      </c>
      <c r="AT1870" t="s">
        <v>67</v>
      </c>
      <c r="AU1870" t="s">
        <v>67</v>
      </c>
      <c r="AV1870" t="s">
        <v>67</v>
      </c>
      <c r="AW1870" t="s">
        <v>126</v>
      </c>
      <c r="AX1870" t="s">
        <v>236</v>
      </c>
      <c r="AY1870" t="s">
        <v>67</v>
      </c>
      <c r="AZ1870" t="s">
        <v>67</v>
      </c>
      <c r="BA1870" t="s">
        <v>67</v>
      </c>
      <c r="BB1870">
        <v>0</v>
      </c>
      <c r="BC1870" t="s">
        <v>67</v>
      </c>
      <c r="BD1870" t="s">
        <v>67</v>
      </c>
      <c r="BE1870" t="s">
        <v>67</v>
      </c>
      <c r="BF1870" t="s">
        <v>70</v>
      </c>
      <c r="BG1870" t="s">
        <v>128</v>
      </c>
      <c r="BH1870" t="s">
        <v>1352</v>
      </c>
      <c r="BI1870" t="s">
        <v>135</v>
      </c>
      <c r="BJ1870" t="s">
        <v>67</v>
      </c>
      <c r="BK1870" t="s">
        <v>67</v>
      </c>
      <c r="BL1870" t="s">
        <v>130</v>
      </c>
      <c r="BM1870" t="s">
        <v>67</v>
      </c>
      <c r="BN1870" t="s">
        <v>67</v>
      </c>
      <c r="BO1870" t="s">
        <v>67</v>
      </c>
      <c r="BP1870" t="s">
        <v>67</v>
      </c>
      <c r="BQ1870" t="s">
        <v>67</v>
      </c>
      <c r="BR1870" t="s">
        <v>139</v>
      </c>
      <c r="BS1870" t="s">
        <v>67</v>
      </c>
      <c r="BT1870" t="s">
        <v>67</v>
      </c>
      <c r="BU1870" t="s">
        <v>67</v>
      </c>
      <c r="BV1870" t="s">
        <v>67</v>
      </c>
    </row>
    <row r="1871" spans="1:74" x14ac:dyDescent="0.25">
      <c r="A1871" t="s">
        <v>67</v>
      </c>
      <c r="B1871" t="s">
        <v>67</v>
      </c>
      <c r="C1871" t="s">
        <v>67</v>
      </c>
      <c r="D1871" t="s">
        <v>67</v>
      </c>
      <c r="E1871" t="s">
        <v>67</v>
      </c>
      <c r="F1871" t="s">
        <v>67</v>
      </c>
      <c r="G1871" t="s">
        <v>67</v>
      </c>
      <c r="H1871">
        <v>199</v>
      </c>
      <c r="I1871">
        <v>1.1299999999999999</v>
      </c>
      <c r="J1871" t="s">
        <v>67</v>
      </c>
      <c r="K1871" t="s">
        <v>67</v>
      </c>
      <c r="L1871" t="s">
        <v>67</v>
      </c>
      <c r="M1871" t="s">
        <v>116</v>
      </c>
      <c r="N1871" t="s">
        <v>67</v>
      </c>
      <c r="O1871" t="s">
        <v>67</v>
      </c>
      <c r="P1871" t="s">
        <v>67</v>
      </c>
      <c r="Q1871" t="s">
        <v>67</v>
      </c>
      <c r="R1871" t="s">
        <v>67</v>
      </c>
      <c r="S1871" t="s">
        <v>67</v>
      </c>
      <c r="T1871" t="s">
        <v>67</v>
      </c>
      <c r="U1871" t="s">
        <v>1850</v>
      </c>
      <c r="V1871" t="s">
        <v>67</v>
      </c>
      <c r="W1871" t="s">
        <v>67</v>
      </c>
      <c r="X1871" t="s">
        <v>67</v>
      </c>
      <c r="Y1871" t="s">
        <v>67</v>
      </c>
      <c r="Z1871" t="s">
        <v>67</v>
      </c>
      <c r="AA1871" t="s">
        <v>67</v>
      </c>
      <c r="AB1871" t="s">
        <v>67</v>
      </c>
      <c r="AC1871" t="s">
        <v>67</v>
      </c>
      <c r="AD1871">
        <v>2021</v>
      </c>
      <c r="AE1871" t="s">
        <v>67</v>
      </c>
      <c r="AF1871" t="s">
        <v>67</v>
      </c>
      <c r="AG1871" t="s">
        <v>67</v>
      </c>
      <c r="AH1871" t="s">
        <v>67</v>
      </c>
      <c r="AI1871" t="s">
        <v>67</v>
      </c>
      <c r="AJ1871" t="s">
        <v>67</v>
      </c>
      <c r="AK1871" t="s">
        <v>67</v>
      </c>
      <c r="AL1871">
        <v>460594</v>
      </c>
      <c r="AM1871" t="s">
        <v>67</v>
      </c>
      <c r="AN1871" t="s">
        <v>67</v>
      </c>
      <c r="AO1871" t="s">
        <v>67</v>
      </c>
      <c r="AP1871" t="s">
        <v>67</v>
      </c>
      <c r="AQ1871" t="s">
        <v>68</v>
      </c>
      <c r="AR1871" t="s">
        <v>67</v>
      </c>
      <c r="AS1871" t="s">
        <v>67</v>
      </c>
      <c r="AT1871" t="s">
        <v>67</v>
      </c>
      <c r="AU1871" t="s">
        <v>67</v>
      </c>
      <c r="AV1871" t="s">
        <v>67</v>
      </c>
      <c r="AW1871" t="s">
        <v>126</v>
      </c>
      <c r="AX1871" t="s">
        <v>441</v>
      </c>
      <c r="AY1871" t="s">
        <v>67</v>
      </c>
      <c r="AZ1871" t="s">
        <v>67</v>
      </c>
      <c r="BA1871" t="s">
        <v>67</v>
      </c>
      <c r="BB1871">
        <v>0</v>
      </c>
      <c r="BC1871" t="s">
        <v>67</v>
      </c>
      <c r="BD1871" t="s">
        <v>67</v>
      </c>
      <c r="BE1871" t="s">
        <v>67</v>
      </c>
      <c r="BF1871" t="s">
        <v>303</v>
      </c>
      <c r="BG1871" t="s">
        <v>99</v>
      </c>
      <c r="BH1871" t="s">
        <v>1352</v>
      </c>
      <c r="BI1871" t="s">
        <v>135</v>
      </c>
      <c r="BJ1871" t="s">
        <v>67</v>
      </c>
      <c r="BK1871" t="s">
        <v>67</v>
      </c>
      <c r="BL1871" t="s">
        <v>97</v>
      </c>
      <c r="BM1871" t="s">
        <v>67</v>
      </c>
      <c r="BN1871" t="s">
        <v>67</v>
      </c>
      <c r="BO1871" t="s">
        <v>67</v>
      </c>
      <c r="BP1871" t="s">
        <v>67</v>
      </c>
      <c r="BQ1871" t="s">
        <v>67</v>
      </c>
      <c r="BR1871" t="s">
        <v>1518</v>
      </c>
      <c r="BS1871" t="s">
        <v>67</v>
      </c>
      <c r="BT1871" t="s">
        <v>67</v>
      </c>
      <c r="BU1871" t="s">
        <v>67</v>
      </c>
      <c r="BV1871" t="s">
        <v>67</v>
      </c>
    </row>
    <row r="1872" spans="1:74" x14ac:dyDescent="0.25">
      <c r="A1872" t="s">
        <v>67</v>
      </c>
      <c r="B1872" t="s">
        <v>67</v>
      </c>
      <c r="C1872" t="s">
        <v>67</v>
      </c>
      <c r="D1872" t="s">
        <v>67</v>
      </c>
      <c r="E1872" t="s">
        <v>67</v>
      </c>
      <c r="F1872" t="s">
        <v>67</v>
      </c>
      <c r="G1872" t="s">
        <v>67</v>
      </c>
      <c r="H1872">
        <v>199</v>
      </c>
      <c r="I1872">
        <v>1.1299999999999999</v>
      </c>
      <c r="J1872" t="s">
        <v>67</v>
      </c>
      <c r="K1872" t="s">
        <v>67</v>
      </c>
      <c r="L1872" t="s">
        <v>67</v>
      </c>
      <c r="M1872" t="s">
        <v>116</v>
      </c>
      <c r="N1872" t="s">
        <v>67</v>
      </c>
      <c r="O1872" t="s">
        <v>67</v>
      </c>
      <c r="P1872" t="s">
        <v>67</v>
      </c>
      <c r="Q1872" t="s">
        <v>67</v>
      </c>
      <c r="R1872" t="s">
        <v>67</v>
      </c>
      <c r="S1872" t="s">
        <v>67</v>
      </c>
      <c r="T1872" t="s">
        <v>67</v>
      </c>
      <c r="U1872" t="s">
        <v>1851</v>
      </c>
      <c r="V1872" t="s">
        <v>67</v>
      </c>
      <c r="W1872" t="s">
        <v>67</v>
      </c>
      <c r="X1872" t="s">
        <v>67</v>
      </c>
      <c r="Y1872" t="s">
        <v>67</v>
      </c>
      <c r="Z1872" t="s">
        <v>67</v>
      </c>
      <c r="AA1872" t="s">
        <v>67</v>
      </c>
      <c r="AB1872" t="s">
        <v>67</v>
      </c>
      <c r="AC1872" t="s">
        <v>67</v>
      </c>
      <c r="AD1872">
        <v>2021</v>
      </c>
      <c r="AE1872" t="s">
        <v>67</v>
      </c>
      <c r="AF1872" t="s">
        <v>67</v>
      </c>
      <c r="AG1872" t="s">
        <v>67</v>
      </c>
      <c r="AH1872" t="s">
        <v>67</v>
      </c>
      <c r="AI1872" t="s">
        <v>67</v>
      </c>
      <c r="AJ1872" t="s">
        <v>67</v>
      </c>
      <c r="AK1872" t="s">
        <v>67</v>
      </c>
      <c r="AL1872">
        <v>460517</v>
      </c>
      <c r="AM1872" t="s">
        <v>67</v>
      </c>
      <c r="AN1872" t="s">
        <v>67</v>
      </c>
      <c r="AO1872" t="s">
        <v>67</v>
      </c>
      <c r="AP1872" t="s">
        <v>67</v>
      </c>
      <c r="AQ1872" t="s">
        <v>68</v>
      </c>
      <c r="AR1872" t="s">
        <v>67</v>
      </c>
      <c r="AS1872" t="s">
        <v>67</v>
      </c>
      <c r="AT1872" t="s">
        <v>67</v>
      </c>
      <c r="AU1872" t="s">
        <v>67</v>
      </c>
      <c r="AV1872" t="s">
        <v>67</v>
      </c>
      <c r="AW1872" t="s">
        <v>126</v>
      </c>
      <c r="AX1872" t="s">
        <v>290</v>
      </c>
      <c r="AY1872" t="s">
        <v>67</v>
      </c>
      <c r="AZ1872" t="s">
        <v>67</v>
      </c>
      <c r="BA1872" t="s">
        <v>67</v>
      </c>
      <c r="BB1872">
        <v>0</v>
      </c>
      <c r="BC1872" t="s">
        <v>67</v>
      </c>
      <c r="BD1872" t="s">
        <v>67</v>
      </c>
      <c r="BE1872" t="s">
        <v>67</v>
      </c>
      <c r="BF1872" t="s">
        <v>128</v>
      </c>
      <c r="BG1872" t="s">
        <v>128</v>
      </c>
      <c r="BH1872" t="s">
        <v>1352</v>
      </c>
      <c r="BI1872" t="s">
        <v>135</v>
      </c>
      <c r="BJ1872" t="s">
        <v>67</v>
      </c>
      <c r="BK1872" t="s">
        <v>67</v>
      </c>
      <c r="BL1872" t="s">
        <v>130</v>
      </c>
      <c r="BM1872" t="s">
        <v>67</v>
      </c>
      <c r="BN1872" t="s">
        <v>67</v>
      </c>
      <c r="BO1872" t="s">
        <v>67</v>
      </c>
      <c r="BP1872" t="s">
        <v>67</v>
      </c>
      <c r="BQ1872" t="s">
        <v>67</v>
      </c>
      <c r="BR1872" t="s">
        <v>1406</v>
      </c>
      <c r="BS1872" t="s">
        <v>67</v>
      </c>
      <c r="BT1872" t="s">
        <v>67</v>
      </c>
      <c r="BU1872" t="s">
        <v>67</v>
      </c>
      <c r="BV1872" t="s">
        <v>67</v>
      </c>
    </row>
    <row r="1873" spans="1:74" x14ac:dyDescent="0.25">
      <c r="A1873" t="s">
        <v>67</v>
      </c>
      <c r="B1873" t="s">
        <v>67</v>
      </c>
      <c r="C1873" t="s">
        <v>67</v>
      </c>
      <c r="D1873" t="s">
        <v>67</v>
      </c>
      <c r="E1873" t="s">
        <v>67</v>
      </c>
      <c r="F1873" t="s">
        <v>67</v>
      </c>
      <c r="G1873" t="s">
        <v>67</v>
      </c>
      <c r="H1873">
        <v>199</v>
      </c>
      <c r="I1873">
        <v>1.1299999999999999</v>
      </c>
      <c r="J1873" t="s">
        <v>67</v>
      </c>
      <c r="K1873" t="s">
        <v>67</v>
      </c>
      <c r="L1873" t="s">
        <v>67</v>
      </c>
      <c r="M1873" t="s">
        <v>116</v>
      </c>
      <c r="N1873" t="s">
        <v>67</v>
      </c>
      <c r="O1873" t="s">
        <v>67</v>
      </c>
      <c r="P1873" t="s">
        <v>67</v>
      </c>
      <c r="Q1873" t="s">
        <v>67</v>
      </c>
      <c r="R1873" t="s">
        <v>67</v>
      </c>
      <c r="S1873" t="s">
        <v>67</v>
      </c>
      <c r="T1873" t="s">
        <v>67</v>
      </c>
      <c r="U1873" t="s">
        <v>1852</v>
      </c>
      <c r="V1873" t="s">
        <v>67</v>
      </c>
      <c r="W1873" t="s">
        <v>67</v>
      </c>
      <c r="X1873" t="s">
        <v>67</v>
      </c>
      <c r="Y1873" t="s">
        <v>67</v>
      </c>
      <c r="Z1873" t="s">
        <v>67</v>
      </c>
      <c r="AA1873" t="s">
        <v>67</v>
      </c>
      <c r="AB1873" t="s">
        <v>67</v>
      </c>
      <c r="AC1873" t="s">
        <v>67</v>
      </c>
      <c r="AD1873">
        <v>2021</v>
      </c>
      <c r="AE1873" t="s">
        <v>67</v>
      </c>
      <c r="AF1873" t="s">
        <v>67</v>
      </c>
      <c r="AG1873" t="s">
        <v>67</v>
      </c>
      <c r="AH1873" t="s">
        <v>67</v>
      </c>
      <c r="AI1873" t="s">
        <v>67</v>
      </c>
      <c r="AJ1873" t="s">
        <v>67</v>
      </c>
      <c r="AK1873" t="s">
        <v>67</v>
      </c>
      <c r="AL1873">
        <v>460520</v>
      </c>
      <c r="AM1873" t="s">
        <v>67</v>
      </c>
      <c r="AN1873" t="s">
        <v>67</v>
      </c>
      <c r="AO1873" t="s">
        <v>67</v>
      </c>
      <c r="AP1873" t="s">
        <v>67</v>
      </c>
      <c r="AQ1873" t="s">
        <v>68</v>
      </c>
      <c r="AR1873" t="s">
        <v>67</v>
      </c>
      <c r="AS1873" t="s">
        <v>67</v>
      </c>
      <c r="AT1873" t="s">
        <v>67</v>
      </c>
      <c r="AU1873" t="s">
        <v>67</v>
      </c>
      <c r="AV1873" t="s">
        <v>67</v>
      </c>
      <c r="AW1873" t="s">
        <v>126</v>
      </c>
      <c r="AX1873" t="s">
        <v>611</v>
      </c>
      <c r="AY1873" t="s">
        <v>67</v>
      </c>
      <c r="AZ1873" t="s">
        <v>67</v>
      </c>
      <c r="BA1873" t="s">
        <v>67</v>
      </c>
      <c r="BB1873">
        <v>0</v>
      </c>
      <c r="BC1873" t="s">
        <v>67</v>
      </c>
      <c r="BD1873" t="s">
        <v>67</v>
      </c>
      <c r="BE1873" t="s">
        <v>67</v>
      </c>
      <c r="BF1873" t="s">
        <v>128</v>
      </c>
      <c r="BG1873" t="s">
        <v>128</v>
      </c>
      <c r="BH1873" t="s">
        <v>1352</v>
      </c>
      <c r="BI1873" t="s">
        <v>135</v>
      </c>
      <c r="BJ1873" t="s">
        <v>67</v>
      </c>
      <c r="BK1873" t="s">
        <v>67</v>
      </c>
      <c r="BL1873" t="s">
        <v>130</v>
      </c>
      <c r="BM1873" t="s">
        <v>67</v>
      </c>
      <c r="BN1873" t="s">
        <v>67</v>
      </c>
      <c r="BO1873" t="s">
        <v>67</v>
      </c>
      <c r="BP1873" t="s">
        <v>67</v>
      </c>
      <c r="BQ1873" t="s">
        <v>67</v>
      </c>
      <c r="BR1873" t="s">
        <v>1470</v>
      </c>
      <c r="BS1873" t="s">
        <v>67</v>
      </c>
      <c r="BT1873" t="s">
        <v>67</v>
      </c>
      <c r="BU1873" t="s">
        <v>67</v>
      </c>
      <c r="BV1873" t="s">
        <v>67</v>
      </c>
    </row>
    <row r="1874" spans="1:74" x14ac:dyDescent="0.25">
      <c r="A1874" t="s">
        <v>67</v>
      </c>
      <c r="B1874" t="s">
        <v>67</v>
      </c>
      <c r="C1874" t="s">
        <v>67</v>
      </c>
      <c r="D1874" t="s">
        <v>67</v>
      </c>
      <c r="E1874" t="s">
        <v>67</v>
      </c>
      <c r="F1874" t="s">
        <v>67</v>
      </c>
      <c r="G1874" t="s">
        <v>67</v>
      </c>
      <c r="H1874">
        <v>199</v>
      </c>
      <c r="I1874">
        <v>1.1299999999999999</v>
      </c>
      <c r="J1874" t="s">
        <v>67</v>
      </c>
      <c r="K1874" t="s">
        <v>67</v>
      </c>
      <c r="L1874" t="s">
        <v>67</v>
      </c>
      <c r="M1874" t="s">
        <v>116</v>
      </c>
      <c r="N1874" t="s">
        <v>67</v>
      </c>
      <c r="O1874" t="s">
        <v>67</v>
      </c>
      <c r="P1874" t="s">
        <v>67</v>
      </c>
      <c r="Q1874" t="s">
        <v>67</v>
      </c>
      <c r="R1874" t="s">
        <v>67</v>
      </c>
      <c r="S1874" t="s">
        <v>67</v>
      </c>
      <c r="T1874" t="s">
        <v>67</v>
      </c>
      <c r="U1874" t="s">
        <v>1853</v>
      </c>
      <c r="V1874" t="s">
        <v>67</v>
      </c>
      <c r="W1874" t="s">
        <v>67</v>
      </c>
      <c r="X1874" t="s">
        <v>67</v>
      </c>
      <c r="Y1874" t="s">
        <v>67</v>
      </c>
      <c r="Z1874" t="s">
        <v>67</v>
      </c>
      <c r="AA1874" t="s">
        <v>67</v>
      </c>
      <c r="AB1874" t="s">
        <v>67</v>
      </c>
      <c r="AC1874" t="s">
        <v>67</v>
      </c>
      <c r="AD1874">
        <v>2021</v>
      </c>
      <c r="AE1874" t="s">
        <v>67</v>
      </c>
      <c r="AF1874" t="s">
        <v>67</v>
      </c>
      <c r="AG1874" t="s">
        <v>67</v>
      </c>
      <c r="AH1874" t="s">
        <v>67</v>
      </c>
      <c r="AI1874" t="s">
        <v>67</v>
      </c>
      <c r="AJ1874" t="s">
        <v>67</v>
      </c>
      <c r="AK1874" t="s">
        <v>67</v>
      </c>
      <c r="AL1874">
        <v>460583</v>
      </c>
      <c r="AM1874" t="s">
        <v>67</v>
      </c>
      <c r="AN1874" t="s">
        <v>67</v>
      </c>
      <c r="AO1874" t="s">
        <v>67</v>
      </c>
      <c r="AP1874" t="s">
        <v>67</v>
      </c>
      <c r="AQ1874" t="s">
        <v>68</v>
      </c>
      <c r="AR1874" t="s">
        <v>67</v>
      </c>
      <c r="AS1874" t="s">
        <v>67</v>
      </c>
      <c r="AT1874" t="s">
        <v>67</v>
      </c>
      <c r="AU1874" t="s">
        <v>67</v>
      </c>
      <c r="AV1874" t="s">
        <v>67</v>
      </c>
      <c r="AW1874" t="s">
        <v>126</v>
      </c>
      <c r="AX1874" t="s">
        <v>611</v>
      </c>
      <c r="AY1874" t="s">
        <v>67</v>
      </c>
      <c r="AZ1874" t="s">
        <v>67</v>
      </c>
      <c r="BA1874" t="s">
        <v>67</v>
      </c>
      <c r="BB1874">
        <v>0</v>
      </c>
      <c r="BC1874" t="s">
        <v>67</v>
      </c>
      <c r="BD1874" t="s">
        <v>67</v>
      </c>
      <c r="BE1874" t="s">
        <v>67</v>
      </c>
      <c r="BF1874" t="s">
        <v>128</v>
      </c>
      <c r="BG1874" t="s">
        <v>128</v>
      </c>
      <c r="BH1874" t="s">
        <v>1352</v>
      </c>
      <c r="BI1874" t="s">
        <v>135</v>
      </c>
      <c r="BJ1874" t="s">
        <v>67</v>
      </c>
      <c r="BK1874" t="s">
        <v>67</v>
      </c>
      <c r="BL1874" t="s">
        <v>130</v>
      </c>
      <c r="BM1874" t="s">
        <v>67</v>
      </c>
      <c r="BN1874" t="s">
        <v>67</v>
      </c>
      <c r="BO1874" t="s">
        <v>67</v>
      </c>
      <c r="BP1874" t="s">
        <v>67</v>
      </c>
      <c r="BQ1874" t="s">
        <v>67</v>
      </c>
      <c r="BR1874" t="s">
        <v>1470</v>
      </c>
      <c r="BS1874" t="s">
        <v>67</v>
      </c>
      <c r="BT1874" t="s">
        <v>67</v>
      </c>
      <c r="BU1874" t="s">
        <v>67</v>
      </c>
      <c r="BV1874" t="s">
        <v>67</v>
      </c>
    </row>
    <row r="1875" spans="1:74" x14ac:dyDescent="0.25">
      <c r="A1875" t="s">
        <v>140</v>
      </c>
      <c r="B1875" t="s">
        <v>103</v>
      </c>
      <c r="C1875" t="s">
        <v>141</v>
      </c>
      <c r="D1875">
        <v>1.1000000000000001</v>
      </c>
      <c r="E1875">
        <v>0.14000000000000001</v>
      </c>
      <c r="F1875" t="s">
        <v>67</v>
      </c>
      <c r="G1875" t="s">
        <v>73</v>
      </c>
      <c r="H1875">
        <v>199</v>
      </c>
      <c r="I1875">
        <v>1.1299999999999999</v>
      </c>
      <c r="J1875" t="s">
        <v>89</v>
      </c>
      <c r="K1875" t="s">
        <v>67</v>
      </c>
      <c r="L1875">
        <v>0</v>
      </c>
      <c r="M1875" t="s">
        <v>116</v>
      </c>
      <c r="N1875" t="s">
        <v>160</v>
      </c>
      <c r="O1875">
        <v>-1.25</v>
      </c>
      <c r="P1875">
        <v>-1.39</v>
      </c>
      <c r="Q1875">
        <v>-1.26</v>
      </c>
      <c r="R1875" t="s">
        <v>142</v>
      </c>
      <c r="S1875">
        <v>5.8</v>
      </c>
      <c r="T1875" t="s">
        <v>65</v>
      </c>
      <c r="U1875" t="s">
        <v>1854</v>
      </c>
      <c r="V1875" t="s">
        <v>144</v>
      </c>
      <c r="W1875" t="s">
        <v>140</v>
      </c>
      <c r="X1875">
        <v>0.16</v>
      </c>
      <c r="Y1875" t="s">
        <v>67</v>
      </c>
      <c r="Z1875">
        <v>-0.83</v>
      </c>
      <c r="AA1875" t="s">
        <v>65</v>
      </c>
      <c r="AB1875" t="s">
        <v>100</v>
      </c>
      <c r="AC1875">
        <v>-1.39</v>
      </c>
      <c r="AD1875">
        <v>2021</v>
      </c>
      <c r="AE1875">
        <v>72.400000000000006</v>
      </c>
      <c r="AF1875">
        <v>145</v>
      </c>
      <c r="AG1875" t="s">
        <v>93</v>
      </c>
      <c r="AH1875" t="s">
        <v>66</v>
      </c>
      <c r="AI1875">
        <v>1536</v>
      </c>
      <c r="AJ1875">
        <v>0.53</v>
      </c>
      <c r="AK1875" t="s">
        <v>109</v>
      </c>
      <c r="AL1875">
        <v>458314</v>
      </c>
      <c r="AM1875" t="s">
        <v>937</v>
      </c>
      <c r="AN1875" t="s">
        <v>67</v>
      </c>
      <c r="AO1875" t="s">
        <v>123</v>
      </c>
      <c r="AP1875" t="s">
        <v>124</v>
      </c>
      <c r="AQ1875" t="s">
        <v>68</v>
      </c>
      <c r="AR1875" t="s">
        <v>93</v>
      </c>
      <c r="AS1875" t="s">
        <v>67</v>
      </c>
      <c r="AT1875" t="s">
        <v>146</v>
      </c>
      <c r="AU1875" t="s">
        <v>125</v>
      </c>
      <c r="AV1875" t="s">
        <v>67</v>
      </c>
      <c r="AW1875" t="s">
        <v>126</v>
      </c>
      <c r="AX1875" t="s">
        <v>163</v>
      </c>
      <c r="AY1875" t="s">
        <v>110</v>
      </c>
      <c r="AZ1875">
        <v>423</v>
      </c>
      <c r="BA1875" t="s">
        <v>67</v>
      </c>
      <c r="BB1875">
        <v>0</v>
      </c>
      <c r="BC1875">
        <v>0.13</v>
      </c>
      <c r="BD1875">
        <v>2.2000000000000002</v>
      </c>
      <c r="BE1875">
        <v>2.2000000000000002</v>
      </c>
      <c r="BF1875" t="s">
        <v>70</v>
      </c>
      <c r="BG1875" t="s">
        <v>99</v>
      </c>
      <c r="BH1875" t="s">
        <v>1352</v>
      </c>
      <c r="BI1875" t="s">
        <v>67</v>
      </c>
      <c r="BJ1875" t="s">
        <v>147</v>
      </c>
      <c r="BK1875" t="s">
        <v>67</v>
      </c>
      <c r="BL1875" t="s">
        <v>97</v>
      </c>
      <c r="BM1875" t="s">
        <v>67</v>
      </c>
      <c r="BN1875">
        <v>11.46</v>
      </c>
      <c r="BO1875">
        <v>0.28999999999999998</v>
      </c>
      <c r="BP1875">
        <v>1.5</v>
      </c>
      <c r="BQ1875" t="s">
        <v>148</v>
      </c>
      <c r="BR1875" t="s">
        <v>1660</v>
      </c>
      <c r="BS1875" t="s">
        <v>133</v>
      </c>
      <c r="BT1875" t="s">
        <v>98</v>
      </c>
      <c r="BU1875">
        <v>-1.1000000000000001</v>
      </c>
      <c r="BV1875">
        <v>-0.85</v>
      </c>
    </row>
    <row r="1876" spans="1:74" x14ac:dyDescent="0.25">
      <c r="A1876" t="s">
        <v>67</v>
      </c>
      <c r="B1876" t="s">
        <v>67</v>
      </c>
      <c r="C1876" t="s">
        <v>67</v>
      </c>
      <c r="D1876" t="s">
        <v>67</v>
      </c>
      <c r="E1876" t="s">
        <v>67</v>
      </c>
      <c r="F1876" t="s">
        <v>67</v>
      </c>
      <c r="G1876" t="s">
        <v>67</v>
      </c>
      <c r="H1876">
        <v>199</v>
      </c>
      <c r="I1876">
        <v>1.1299999999999999</v>
      </c>
      <c r="J1876" t="s">
        <v>67</v>
      </c>
      <c r="K1876" t="s">
        <v>67</v>
      </c>
      <c r="L1876" t="s">
        <v>67</v>
      </c>
      <c r="M1876" t="s">
        <v>116</v>
      </c>
      <c r="N1876" t="s">
        <v>67</v>
      </c>
      <c r="O1876" t="s">
        <v>67</v>
      </c>
      <c r="P1876" t="s">
        <v>67</v>
      </c>
      <c r="Q1876" t="s">
        <v>67</v>
      </c>
      <c r="R1876" t="s">
        <v>67</v>
      </c>
      <c r="S1876" t="s">
        <v>67</v>
      </c>
      <c r="T1876" t="s">
        <v>67</v>
      </c>
      <c r="U1876" t="s">
        <v>1855</v>
      </c>
      <c r="V1876" t="s">
        <v>67</v>
      </c>
      <c r="W1876" t="s">
        <v>67</v>
      </c>
      <c r="X1876" t="s">
        <v>67</v>
      </c>
      <c r="Y1876" t="s">
        <v>67</v>
      </c>
      <c r="Z1876" t="s">
        <v>67</v>
      </c>
      <c r="AA1876" t="s">
        <v>67</v>
      </c>
      <c r="AB1876" t="s">
        <v>67</v>
      </c>
      <c r="AC1876" t="s">
        <v>67</v>
      </c>
      <c r="AD1876">
        <v>2021</v>
      </c>
      <c r="AE1876" t="s">
        <v>67</v>
      </c>
      <c r="AF1876" t="s">
        <v>67</v>
      </c>
      <c r="AG1876" t="s">
        <v>67</v>
      </c>
      <c r="AH1876" t="s">
        <v>67</v>
      </c>
      <c r="AI1876" t="s">
        <v>67</v>
      </c>
      <c r="AJ1876" t="s">
        <v>67</v>
      </c>
      <c r="AK1876" t="s">
        <v>67</v>
      </c>
      <c r="AL1876">
        <v>460525</v>
      </c>
      <c r="AM1876" t="s">
        <v>67</v>
      </c>
      <c r="AN1876" t="s">
        <v>67</v>
      </c>
      <c r="AO1876" t="s">
        <v>67</v>
      </c>
      <c r="AP1876" t="s">
        <v>67</v>
      </c>
      <c r="AQ1876" t="s">
        <v>68</v>
      </c>
      <c r="AR1876" t="s">
        <v>67</v>
      </c>
      <c r="AS1876" t="s">
        <v>67</v>
      </c>
      <c r="AT1876" t="s">
        <v>67</v>
      </c>
      <c r="AU1876" t="s">
        <v>67</v>
      </c>
      <c r="AV1876" t="s">
        <v>67</v>
      </c>
      <c r="AW1876" t="s">
        <v>126</v>
      </c>
      <c r="AX1876" t="s">
        <v>198</v>
      </c>
      <c r="AY1876" t="s">
        <v>67</v>
      </c>
      <c r="AZ1876" t="s">
        <v>67</v>
      </c>
      <c r="BA1876" t="s">
        <v>67</v>
      </c>
      <c r="BB1876">
        <v>0</v>
      </c>
      <c r="BC1876" t="s">
        <v>67</v>
      </c>
      <c r="BD1876" t="s">
        <v>67</v>
      </c>
      <c r="BE1876" t="s">
        <v>67</v>
      </c>
      <c r="BF1876" t="s">
        <v>128</v>
      </c>
      <c r="BG1876" t="s">
        <v>128</v>
      </c>
      <c r="BH1876" t="s">
        <v>1352</v>
      </c>
      <c r="BI1876" t="s">
        <v>135</v>
      </c>
      <c r="BJ1876" t="s">
        <v>67</v>
      </c>
      <c r="BK1876" t="s">
        <v>67</v>
      </c>
      <c r="BL1876" t="s">
        <v>130</v>
      </c>
      <c r="BM1876" t="s">
        <v>67</v>
      </c>
      <c r="BN1876" t="s">
        <v>67</v>
      </c>
      <c r="BO1876" t="s">
        <v>67</v>
      </c>
      <c r="BP1876" t="s">
        <v>67</v>
      </c>
      <c r="BQ1876" t="s">
        <v>67</v>
      </c>
      <c r="BR1876" t="s">
        <v>1715</v>
      </c>
      <c r="BS1876" t="s">
        <v>67</v>
      </c>
      <c r="BT1876" t="s">
        <v>67</v>
      </c>
      <c r="BU1876" t="s">
        <v>67</v>
      </c>
      <c r="BV1876" t="s">
        <v>67</v>
      </c>
    </row>
    <row r="1877" spans="1:74" x14ac:dyDescent="0.25">
      <c r="A1877" t="s">
        <v>67</v>
      </c>
      <c r="B1877" t="s">
        <v>67</v>
      </c>
      <c r="C1877" t="s">
        <v>67</v>
      </c>
      <c r="D1877" t="s">
        <v>67</v>
      </c>
      <c r="E1877" t="s">
        <v>67</v>
      </c>
      <c r="F1877" t="s">
        <v>67</v>
      </c>
      <c r="G1877" t="s">
        <v>67</v>
      </c>
      <c r="H1877">
        <v>199</v>
      </c>
      <c r="I1877">
        <v>1.1299999999999999</v>
      </c>
      <c r="J1877" t="s">
        <v>67</v>
      </c>
      <c r="K1877" t="s">
        <v>67</v>
      </c>
      <c r="L1877" t="s">
        <v>67</v>
      </c>
      <c r="M1877" t="s">
        <v>116</v>
      </c>
      <c r="N1877" t="s">
        <v>67</v>
      </c>
      <c r="O1877" t="s">
        <v>67</v>
      </c>
      <c r="P1877" t="s">
        <v>67</v>
      </c>
      <c r="Q1877" t="s">
        <v>67</v>
      </c>
      <c r="R1877" t="s">
        <v>67</v>
      </c>
      <c r="S1877" t="s">
        <v>67</v>
      </c>
      <c r="T1877" t="s">
        <v>67</v>
      </c>
      <c r="U1877" t="s">
        <v>1856</v>
      </c>
      <c r="V1877" t="s">
        <v>67</v>
      </c>
      <c r="W1877" t="s">
        <v>67</v>
      </c>
      <c r="X1877" t="s">
        <v>67</v>
      </c>
      <c r="Y1877" t="s">
        <v>67</v>
      </c>
      <c r="Z1877" t="s">
        <v>67</v>
      </c>
      <c r="AA1877" t="s">
        <v>67</v>
      </c>
      <c r="AB1877" t="s">
        <v>67</v>
      </c>
      <c r="AC1877" t="s">
        <v>67</v>
      </c>
      <c r="AD1877">
        <v>2021</v>
      </c>
      <c r="AE1877" t="s">
        <v>67</v>
      </c>
      <c r="AF1877" t="s">
        <v>67</v>
      </c>
      <c r="AG1877" t="s">
        <v>67</v>
      </c>
      <c r="AH1877" t="s">
        <v>67</v>
      </c>
      <c r="AI1877" t="s">
        <v>67</v>
      </c>
      <c r="AJ1877" t="s">
        <v>67</v>
      </c>
      <c r="AK1877" t="s">
        <v>67</v>
      </c>
      <c r="AL1877">
        <v>460500</v>
      </c>
      <c r="AM1877" t="s">
        <v>67</v>
      </c>
      <c r="AN1877" t="s">
        <v>67</v>
      </c>
      <c r="AO1877" t="s">
        <v>67</v>
      </c>
      <c r="AP1877" t="s">
        <v>67</v>
      </c>
      <c r="AQ1877" t="s">
        <v>68</v>
      </c>
      <c r="AR1877" t="s">
        <v>67</v>
      </c>
      <c r="AS1877" t="s">
        <v>67</v>
      </c>
      <c r="AT1877" t="s">
        <v>67</v>
      </c>
      <c r="AU1877" t="s">
        <v>67</v>
      </c>
      <c r="AV1877" t="s">
        <v>67</v>
      </c>
      <c r="AW1877" t="s">
        <v>126</v>
      </c>
      <c r="AX1877" t="s">
        <v>611</v>
      </c>
      <c r="AY1877" t="s">
        <v>67</v>
      </c>
      <c r="AZ1877" t="s">
        <v>67</v>
      </c>
      <c r="BA1877" t="s">
        <v>67</v>
      </c>
      <c r="BB1877">
        <v>0</v>
      </c>
      <c r="BC1877" t="s">
        <v>67</v>
      </c>
      <c r="BD1877" t="s">
        <v>67</v>
      </c>
      <c r="BE1877" t="s">
        <v>67</v>
      </c>
      <c r="BF1877" t="s">
        <v>70</v>
      </c>
      <c r="BG1877" t="s">
        <v>99</v>
      </c>
      <c r="BH1877" t="s">
        <v>1352</v>
      </c>
      <c r="BI1877" t="s">
        <v>135</v>
      </c>
      <c r="BJ1877" t="s">
        <v>67</v>
      </c>
      <c r="BK1877" t="s">
        <v>67</v>
      </c>
      <c r="BL1877" t="s">
        <v>97</v>
      </c>
      <c r="BM1877" t="s">
        <v>67</v>
      </c>
      <c r="BN1877" t="s">
        <v>67</v>
      </c>
      <c r="BO1877" t="s">
        <v>67</v>
      </c>
      <c r="BP1877" t="s">
        <v>67</v>
      </c>
      <c r="BQ1877" t="s">
        <v>67</v>
      </c>
      <c r="BR1877" t="s">
        <v>247</v>
      </c>
      <c r="BS1877" t="s">
        <v>67</v>
      </c>
      <c r="BT1877" t="s">
        <v>67</v>
      </c>
      <c r="BU1877" t="s">
        <v>67</v>
      </c>
      <c r="BV1877" t="s">
        <v>67</v>
      </c>
    </row>
    <row r="1878" spans="1:74" x14ac:dyDescent="0.25">
      <c r="A1878" t="s">
        <v>67</v>
      </c>
      <c r="B1878" t="s">
        <v>67</v>
      </c>
      <c r="C1878" t="s">
        <v>67</v>
      </c>
      <c r="D1878" t="s">
        <v>67</v>
      </c>
      <c r="E1878" t="s">
        <v>67</v>
      </c>
      <c r="F1878" t="s">
        <v>67</v>
      </c>
      <c r="G1878" t="s">
        <v>67</v>
      </c>
      <c r="H1878">
        <v>199</v>
      </c>
      <c r="I1878">
        <v>1.1299999999999999</v>
      </c>
      <c r="J1878" t="s">
        <v>67</v>
      </c>
      <c r="K1878" t="s">
        <v>67</v>
      </c>
      <c r="L1878" t="s">
        <v>67</v>
      </c>
      <c r="M1878" t="s">
        <v>116</v>
      </c>
      <c r="N1878" t="s">
        <v>67</v>
      </c>
      <c r="O1878" t="s">
        <v>67</v>
      </c>
      <c r="P1878" t="s">
        <v>67</v>
      </c>
      <c r="Q1878" t="s">
        <v>67</v>
      </c>
      <c r="R1878" t="s">
        <v>67</v>
      </c>
      <c r="S1878" t="s">
        <v>67</v>
      </c>
      <c r="T1878" t="s">
        <v>67</v>
      </c>
      <c r="U1878" t="s">
        <v>1857</v>
      </c>
      <c r="V1878" t="s">
        <v>67</v>
      </c>
      <c r="W1878" t="s">
        <v>67</v>
      </c>
      <c r="X1878" t="s">
        <v>67</v>
      </c>
      <c r="Y1878" t="s">
        <v>67</v>
      </c>
      <c r="Z1878" t="s">
        <v>67</v>
      </c>
      <c r="AA1878" t="s">
        <v>67</v>
      </c>
      <c r="AB1878" t="s">
        <v>67</v>
      </c>
      <c r="AC1878" t="s">
        <v>67</v>
      </c>
      <c r="AD1878">
        <v>2021</v>
      </c>
      <c r="AE1878" t="s">
        <v>67</v>
      </c>
      <c r="AF1878" t="s">
        <v>67</v>
      </c>
      <c r="AG1878" t="s">
        <v>67</v>
      </c>
      <c r="AH1878" t="s">
        <v>67</v>
      </c>
      <c r="AI1878" t="s">
        <v>67</v>
      </c>
      <c r="AJ1878" t="s">
        <v>67</v>
      </c>
      <c r="AK1878" t="s">
        <v>67</v>
      </c>
      <c r="AL1878">
        <v>460595</v>
      </c>
      <c r="AM1878" t="s">
        <v>67</v>
      </c>
      <c r="AN1878" t="s">
        <v>67</v>
      </c>
      <c r="AO1878" t="s">
        <v>67</v>
      </c>
      <c r="AP1878" t="s">
        <v>67</v>
      </c>
      <c r="AQ1878" t="s">
        <v>68</v>
      </c>
      <c r="AR1878" t="s">
        <v>67</v>
      </c>
      <c r="AS1878" t="s">
        <v>67</v>
      </c>
      <c r="AT1878" t="s">
        <v>67</v>
      </c>
      <c r="AU1878" t="s">
        <v>67</v>
      </c>
      <c r="AV1878" t="s">
        <v>67</v>
      </c>
      <c r="AW1878" t="s">
        <v>126</v>
      </c>
      <c r="AX1878" t="s">
        <v>421</v>
      </c>
      <c r="AY1878" t="s">
        <v>67</v>
      </c>
      <c r="AZ1878" t="s">
        <v>67</v>
      </c>
      <c r="BA1878" t="s">
        <v>67</v>
      </c>
      <c r="BB1878">
        <v>0</v>
      </c>
      <c r="BC1878" t="s">
        <v>67</v>
      </c>
      <c r="BD1878" t="s">
        <v>67</v>
      </c>
      <c r="BE1878" t="s">
        <v>67</v>
      </c>
      <c r="BF1878" t="s">
        <v>303</v>
      </c>
      <c r="BG1878" t="s">
        <v>99</v>
      </c>
      <c r="BH1878" t="s">
        <v>1352</v>
      </c>
      <c r="BI1878" t="s">
        <v>135</v>
      </c>
      <c r="BJ1878" t="s">
        <v>67</v>
      </c>
      <c r="BK1878" t="s">
        <v>67</v>
      </c>
      <c r="BL1878" t="s">
        <v>179</v>
      </c>
      <c r="BM1878" t="s">
        <v>67</v>
      </c>
      <c r="BN1878" t="s">
        <v>67</v>
      </c>
      <c r="BO1878" t="s">
        <v>67</v>
      </c>
      <c r="BP1878" t="s">
        <v>67</v>
      </c>
      <c r="BQ1878" t="s">
        <v>67</v>
      </c>
      <c r="BR1878" t="s">
        <v>1435</v>
      </c>
      <c r="BS1878" t="s">
        <v>67</v>
      </c>
      <c r="BT1878" t="s">
        <v>67</v>
      </c>
      <c r="BU1878" t="s">
        <v>67</v>
      </c>
      <c r="BV1878" t="s">
        <v>67</v>
      </c>
    </row>
    <row r="1879" spans="1:74" x14ac:dyDescent="0.25">
      <c r="A1879" t="s">
        <v>67</v>
      </c>
      <c r="B1879" t="s">
        <v>67</v>
      </c>
      <c r="C1879" t="s">
        <v>67</v>
      </c>
      <c r="D1879" t="s">
        <v>67</v>
      </c>
      <c r="E1879" t="s">
        <v>67</v>
      </c>
      <c r="F1879" t="s">
        <v>67</v>
      </c>
      <c r="G1879" t="s">
        <v>67</v>
      </c>
      <c r="H1879">
        <v>199</v>
      </c>
      <c r="I1879">
        <v>1.1299999999999999</v>
      </c>
      <c r="J1879" t="s">
        <v>67</v>
      </c>
      <c r="K1879" t="s">
        <v>67</v>
      </c>
      <c r="L1879" t="s">
        <v>67</v>
      </c>
      <c r="M1879" t="s">
        <v>116</v>
      </c>
      <c r="N1879" t="s">
        <v>67</v>
      </c>
      <c r="O1879" t="s">
        <v>67</v>
      </c>
      <c r="P1879" t="s">
        <v>67</v>
      </c>
      <c r="Q1879" t="s">
        <v>67</v>
      </c>
      <c r="R1879" t="s">
        <v>67</v>
      </c>
      <c r="S1879" t="s">
        <v>67</v>
      </c>
      <c r="T1879" t="s">
        <v>67</v>
      </c>
      <c r="U1879" t="s">
        <v>1858</v>
      </c>
      <c r="V1879" t="s">
        <v>67</v>
      </c>
      <c r="W1879" t="s">
        <v>67</v>
      </c>
      <c r="X1879" t="s">
        <v>67</v>
      </c>
      <c r="Y1879" t="s">
        <v>67</v>
      </c>
      <c r="Z1879" t="s">
        <v>67</v>
      </c>
      <c r="AA1879" t="s">
        <v>67</v>
      </c>
      <c r="AB1879" t="s">
        <v>67</v>
      </c>
      <c r="AC1879" t="s">
        <v>67</v>
      </c>
      <c r="AD1879">
        <v>2021</v>
      </c>
      <c r="AE1879" t="s">
        <v>67</v>
      </c>
      <c r="AF1879" t="s">
        <v>67</v>
      </c>
      <c r="AG1879" t="s">
        <v>67</v>
      </c>
      <c r="AH1879" t="s">
        <v>67</v>
      </c>
      <c r="AI1879" t="s">
        <v>67</v>
      </c>
      <c r="AJ1879" t="s">
        <v>67</v>
      </c>
      <c r="AK1879" t="s">
        <v>67</v>
      </c>
      <c r="AL1879">
        <v>460548</v>
      </c>
      <c r="AM1879" t="s">
        <v>67</v>
      </c>
      <c r="AN1879" t="s">
        <v>67</v>
      </c>
      <c r="AO1879" t="s">
        <v>67</v>
      </c>
      <c r="AP1879" t="s">
        <v>67</v>
      </c>
      <c r="AQ1879" t="s">
        <v>68</v>
      </c>
      <c r="AR1879" t="s">
        <v>67</v>
      </c>
      <c r="AS1879" t="s">
        <v>67</v>
      </c>
      <c r="AT1879" t="s">
        <v>67</v>
      </c>
      <c r="AU1879" t="s">
        <v>67</v>
      </c>
      <c r="AV1879" t="s">
        <v>67</v>
      </c>
      <c r="AW1879" t="s">
        <v>126</v>
      </c>
      <c r="AX1879" t="s">
        <v>469</v>
      </c>
      <c r="AY1879" t="s">
        <v>67</v>
      </c>
      <c r="AZ1879" t="s">
        <v>67</v>
      </c>
      <c r="BA1879" t="s">
        <v>67</v>
      </c>
      <c r="BB1879">
        <v>0</v>
      </c>
      <c r="BC1879" t="s">
        <v>67</v>
      </c>
      <c r="BD1879" t="s">
        <v>67</v>
      </c>
      <c r="BE1879" t="s">
        <v>67</v>
      </c>
      <c r="BF1879" t="s">
        <v>70</v>
      </c>
      <c r="BG1879" t="s">
        <v>99</v>
      </c>
      <c r="BH1879" t="s">
        <v>1352</v>
      </c>
      <c r="BI1879" t="s">
        <v>135</v>
      </c>
      <c r="BJ1879" t="s">
        <v>67</v>
      </c>
      <c r="BK1879" t="s">
        <v>67</v>
      </c>
      <c r="BL1879" t="s">
        <v>97</v>
      </c>
      <c r="BM1879" t="s">
        <v>67</v>
      </c>
      <c r="BN1879" t="s">
        <v>67</v>
      </c>
      <c r="BO1879" t="s">
        <v>67</v>
      </c>
      <c r="BP1879" t="s">
        <v>67</v>
      </c>
      <c r="BQ1879" t="s">
        <v>67</v>
      </c>
      <c r="BR1879" t="s">
        <v>1458</v>
      </c>
      <c r="BS1879" t="s">
        <v>67</v>
      </c>
      <c r="BT1879" t="s">
        <v>67</v>
      </c>
      <c r="BU1879" t="s">
        <v>67</v>
      </c>
      <c r="BV1879" t="s">
        <v>67</v>
      </c>
    </row>
    <row r="1880" spans="1:74" x14ac:dyDescent="0.25">
      <c r="A1880" t="s">
        <v>140</v>
      </c>
      <c r="B1880" t="s">
        <v>103</v>
      </c>
      <c r="C1880" t="s">
        <v>141</v>
      </c>
      <c r="D1880">
        <v>0.9</v>
      </c>
      <c r="E1880">
        <v>0.12</v>
      </c>
      <c r="F1880" t="s">
        <v>67</v>
      </c>
      <c r="G1880" t="s">
        <v>73</v>
      </c>
      <c r="H1880">
        <v>199</v>
      </c>
      <c r="I1880">
        <v>1.1299999999999999</v>
      </c>
      <c r="J1880" t="s">
        <v>112</v>
      </c>
      <c r="K1880" t="s">
        <v>67</v>
      </c>
      <c r="L1880">
        <v>0</v>
      </c>
      <c r="M1880" t="s">
        <v>116</v>
      </c>
      <c r="N1880" t="s">
        <v>160</v>
      </c>
      <c r="O1880">
        <v>-1.4</v>
      </c>
      <c r="P1880">
        <v>-1.47</v>
      </c>
      <c r="Q1880">
        <v>-1.22</v>
      </c>
      <c r="R1880" t="s">
        <v>142</v>
      </c>
      <c r="S1880">
        <v>4.8</v>
      </c>
      <c r="T1880" t="s">
        <v>65</v>
      </c>
      <c r="U1880" t="s">
        <v>1859</v>
      </c>
      <c r="V1880" t="s">
        <v>144</v>
      </c>
      <c r="W1880" t="s">
        <v>140</v>
      </c>
      <c r="X1880">
        <v>0.14000000000000001</v>
      </c>
      <c r="Y1880" t="s">
        <v>67</v>
      </c>
      <c r="Z1880">
        <v>-1.01</v>
      </c>
      <c r="AA1880" t="s">
        <v>65</v>
      </c>
      <c r="AB1880" t="s">
        <v>100</v>
      </c>
      <c r="AC1880">
        <v>-1.47</v>
      </c>
      <c r="AD1880">
        <v>2021</v>
      </c>
      <c r="AE1880">
        <v>75.400000000000006</v>
      </c>
      <c r="AF1880">
        <v>151</v>
      </c>
      <c r="AG1880" t="s">
        <v>93</v>
      </c>
      <c r="AH1880" t="s">
        <v>66</v>
      </c>
      <c r="AI1880">
        <v>1536</v>
      </c>
      <c r="AJ1880">
        <v>0.31</v>
      </c>
      <c r="AK1880" t="s">
        <v>109</v>
      </c>
      <c r="AL1880">
        <v>458315</v>
      </c>
      <c r="AM1880" t="s">
        <v>1860</v>
      </c>
      <c r="AN1880" t="s">
        <v>67</v>
      </c>
      <c r="AO1880" t="s">
        <v>123</v>
      </c>
      <c r="AP1880" t="s">
        <v>124</v>
      </c>
      <c r="AQ1880" t="s">
        <v>68</v>
      </c>
      <c r="AR1880" t="s">
        <v>93</v>
      </c>
      <c r="AS1880" t="s">
        <v>67</v>
      </c>
      <c r="AT1880" t="s">
        <v>146</v>
      </c>
      <c r="AU1880" t="s">
        <v>125</v>
      </c>
      <c r="AV1880" t="s">
        <v>67</v>
      </c>
      <c r="AW1880" t="s">
        <v>126</v>
      </c>
      <c r="AX1880" t="s">
        <v>347</v>
      </c>
      <c r="AY1880" t="s">
        <v>110</v>
      </c>
      <c r="AZ1880">
        <v>914</v>
      </c>
      <c r="BA1880" t="s">
        <v>67</v>
      </c>
      <c r="BB1880">
        <v>0</v>
      </c>
      <c r="BC1880">
        <v>0.25</v>
      </c>
      <c r="BD1880">
        <v>1.8</v>
      </c>
      <c r="BE1880">
        <v>1.8</v>
      </c>
      <c r="BF1880" t="s">
        <v>70</v>
      </c>
      <c r="BG1880" t="s">
        <v>99</v>
      </c>
      <c r="BH1880" t="s">
        <v>1352</v>
      </c>
      <c r="BI1880" t="s">
        <v>67</v>
      </c>
      <c r="BJ1880" t="s">
        <v>147</v>
      </c>
      <c r="BK1880" t="s">
        <v>67</v>
      </c>
      <c r="BL1880" t="s">
        <v>97</v>
      </c>
      <c r="BM1880" t="s">
        <v>67</v>
      </c>
      <c r="BN1880">
        <v>10.220000000000001</v>
      </c>
      <c r="BO1880">
        <v>0.22</v>
      </c>
      <c r="BP1880">
        <v>1.2</v>
      </c>
      <c r="BQ1880" t="s">
        <v>148</v>
      </c>
      <c r="BR1880" t="s">
        <v>247</v>
      </c>
      <c r="BS1880" t="s">
        <v>133</v>
      </c>
      <c r="BT1880" t="s">
        <v>98</v>
      </c>
      <c r="BU1880">
        <v>-1.25</v>
      </c>
      <c r="BV1880">
        <v>-1</v>
      </c>
    </row>
    <row r="1881" spans="1:74" x14ac:dyDescent="0.25">
      <c r="A1881" t="s">
        <v>140</v>
      </c>
      <c r="B1881" t="s">
        <v>103</v>
      </c>
      <c r="C1881" t="s">
        <v>141</v>
      </c>
      <c r="D1881">
        <v>0.6</v>
      </c>
      <c r="E1881">
        <v>0.04</v>
      </c>
      <c r="F1881" t="s">
        <v>67</v>
      </c>
      <c r="G1881" t="s">
        <v>88</v>
      </c>
      <c r="H1881">
        <v>199</v>
      </c>
      <c r="I1881">
        <v>1.1299999999999999</v>
      </c>
      <c r="J1881" t="s">
        <v>106</v>
      </c>
      <c r="K1881" t="s">
        <v>67</v>
      </c>
      <c r="L1881">
        <v>0</v>
      </c>
      <c r="M1881" t="s">
        <v>116</v>
      </c>
      <c r="N1881" t="s">
        <v>107</v>
      </c>
      <c r="O1881">
        <v>-1.4</v>
      </c>
      <c r="P1881">
        <v>-1.41</v>
      </c>
      <c r="Q1881">
        <v>-1.17</v>
      </c>
      <c r="R1881" t="s">
        <v>142</v>
      </c>
      <c r="S1881">
        <v>4.5</v>
      </c>
      <c r="T1881" t="s">
        <v>65</v>
      </c>
      <c r="U1881" t="s">
        <v>1859</v>
      </c>
      <c r="V1881" t="s">
        <v>108</v>
      </c>
      <c r="W1881" t="s">
        <v>140</v>
      </c>
      <c r="X1881">
        <v>0.05</v>
      </c>
      <c r="Y1881" t="s">
        <v>67</v>
      </c>
      <c r="Z1881">
        <v>-0.98</v>
      </c>
      <c r="AA1881" t="s">
        <v>65</v>
      </c>
      <c r="AB1881" t="s">
        <v>92</v>
      </c>
      <c r="AC1881">
        <v>-1.41</v>
      </c>
      <c r="AD1881">
        <v>2021</v>
      </c>
      <c r="AE1881">
        <v>71.3</v>
      </c>
      <c r="AF1881">
        <v>143</v>
      </c>
      <c r="AG1881" t="s">
        <v>93</v>
      </c>
      <c r="AH1881" t="s">
        <v>66</v>
      </c>
      <c r="AI1881">
        <v>1536</v>
      </c>
      <c r="AJ1881">
        <v>0.25</v>
      </c>
      <c r="AK1881" t="s">
        <v>109</v>
      </c>
      <c r="AL1881">
        <v>458316</v>
      </c>
      <c r="AM1881" t="s">
        <v>1860</v>
      </c>
      <c r="AN1881" t="s">
        <v>67</v>
      </c>
      <c r="AO1881" t="s">
        <v>123</v>
      </c>
      <c r="AP1881" t="s">
        <v>124</v>
      </c>
      <c r="AQ1881" t="s">
        <v>68</v>
      </c>
      <c r="AR1881" t="s">
        <v>93</v>
      </c>
      <c r="AS1881" t="s">
        <v>67</v>
      </c>
      <c r="AT1881" t="s">
        <v>146</v>
      </c>
      <c r="AU1881" t="s">
        <v>125</v>
      </c>
      <c r="AV1881" t="s">
        <v>67</v>
      </c>
      <c r="AW1881" t="s">
        <v>126</v>
      </c>
      <c r="AX1881" t="s">
        <v>347</v>
      </c>
      <c r="AY1881" t="s">
        <v>110</v>
      </c>
      <c r="AZ1881">
        <v>1226</v>
      </c>
      <c r="BA1881" t="s">
        <v>67</v>
      </c>
      <c r="BB1881">
        <v>0</v>
      </c>
      <c r="BC1881">
        <v>0.24</v>
      </c>
      <c r="BD1881">
        <v>1.8</v>
      </c>
      <c r="BE1881">
        <v>1.8</v>
      </c>
      <c r="BF1881" t="s">
        <v>70</v>
      </c>
      <c r="BG1881" t="s">
        <v>99</v>
      </c>
      <c r="BH1881" t="s">
        <v>1352</v>
      </c>
      <c r="BI1881" t="s">
        <v>67</v>
      </c>
      <c r="BJ1881" t="s">
        <v>147</v>
      </c>
      <c r="BK1881" t="s">
        <v>67</v>
      </c>
      <c r="BL1881" t="s">
        <v>97</v>
      </c>
      <c r="BM1881" t="s">
        <v>67</v>
      </c>
      <c r="BN1881">
        <v>3.22</v>
      </c>
      <c r="BO1881">
        <v>0.16</v>
      </c>
      <c r="BP1881">
        <v>0.9</v>
      </c>
      <c r="BQ1881" t="s">
        <v>148</v>
      </c>
      <c r="BR1881" t="s">
        <v>247</v>
      </c>
      <c r="BS1881" t="s">
        <v>133</v>
      </c>
      <c r="BT1881" t="s">
        <v>98</v>
      </c>
      <c r="BU1881">
        <v>-1.25</v>
      </c>
      <c r="BV1881">
        <v>-1</v>
      </c>
    </row>
    <row r="1882" spans="1:74" x14ac:dyDescent="0.25">
      <c r="A1882" t="s">
        <v>140</v>
      </c>
      <c r="B1882" t="s">
        <v>103</v>
      </c>
      <c r="C1882" t="s">
        <v>141</v>
      </c>
      <c r="D1882">
        <v>0.6</v>
      </c>
      <c r="E1882">
        <v>0.12</v>
      </c>
      <c r="F1882" t="s">
        <v>67</v>
      </c>
      <c r="G1882" t="s">
        <v>88</v>
      </c>
      <c r="H1882">
        <v>199</v>
      </c>
      <c r="I1882">
        <v>1.1299999999999999</v>
      </c>
      <c r="J1882" t="s">
        <v>106</v>
      </c>
      <c r="K1882" t="s">
        <v>67</v>
      </c>
      <c r="L1882">
        <v>0</v>
      </c>
      <c r="M1882" t="s">
        <v>116</v>
      </c>
      <c r="N1882" t="s">
        <v>107</v>
      </c>
      <c r="O1882">
        <v>-1.4</v>
      </c>
      <c r="P1882">
        <v>-1.47</v>
      </c>
      <c r="Q1882">
        <v>-1.22</v>
      </c>
      <c r="R1882" t="s">
        <v>142</v>
      </c>
      <c r="S1882">
        <v>4.8</v>
      </c>
      <c r="T1882" t="s">
        <v>65</v>
      </c>
      <c r="U1882" t="s">
        <v>1859</v>
      </c>
      <c r="V1882" t="s">
        <v>108</v>
      </c>
      <c r="W1882" t="s">
        <v>140</v>
      </c>
      <c r="X1882">
        <v>0.14000000000000001</v>
      </c>
      <c r="Y1882" t="s">
        <v>67</v>
      </c>
      <c r="Z1882">
        <v>-1.01</v>
      </c>
      <c r="AA1882" t="s">
        <v>65</v>
      </c>
      <c r="AB1882" t="s">
        <v>92</v>
      </c>
      <c r="AC1882">
        <v>-1.47</v>
      </c>
      <c r="AD1882">
        <v>2021</v>
      </c>
      <c r="AE1882">
        <v>48.3</v>
      </c>
      <c r="AF1882">
        <v>97</v>
      </c>
      <c r="AG1882" t="s">
        <v>93</v>
      </c>
      <c r="AH1882" t="s">
        <v>66</v>
      </c>
      <c r="AI1882">
        <v>1536</v>
      </c>
      <c r="AJ1882">
        <v>0.31</v>
      </c>
      <c r="AK1882" t="s">
        <v>109</v>
      </c>
      <c r="AL1882">
        <v>458317</v>
      </c>
      <c r="AM1882" t="s">
        <v>1860</v>
      </c>
      <c r="AN1882" t="s">
        <v>67</v>
      </c>
      <c r="AO1882" t="s">
        <v>123</v>
      </c>
      <c r="AP1882" t="s">
        <v>124</v>
      </c>
      <c r="AQ1882" t="s">
        <v>68</v>
      </c>
      <c r="AR1882" t="s">
        <v>93</v>
      </c>
      <c r="AS1882" t="s">
        <v>67</v>
      </c>
      <c r="AT1882" t="s">
        <v>146</v>
      </c>
      <c r="AU1882" t="s">
        <v>125</v>
      </c>
      <c r="AV1882" t="s">
        <v>67</v>
      </c>
      <c r="AW1882" t="s">
        <v>126</v>
      </c>
      <c r="AX1882" t="s">
        <v>347</v>
      </c>
      <c r="AY1882" t="s">
        <v>110</v>
      </c>
      <c r="AZ1882">
        <v>914</v>
      </c>
      <c r="BA1882" t="s">
        <v>67</v>
      </c>
      <c r="BB1882">
        <v>0</v>
      </c>
      <c r="BC1882">
        <v>0.25</v>
      </c>
      <c r="BD1882">
        <v>1.8</v>
      </c>
      <c r="BE1882">
        <v>1.8</v>
      </c>
      <c r="BF1882" t="s">
        <v>70</v>
      </c>
      <c r="BG1882" t="s">
        <v>99</v>
      </c>
      <c r="BH1882" t="s">
        <v>1352</v>
      </c>
      <c r="BI1882" t="s">
        <v>67</v>
      </c>
      <c r="BJ1882" t="s">
        <v>147</v>
      </c>
      <c r="BK1882" t="s">
        <v>67</v>
      </c>
      <c r="BL1882" t="s">
        <v>97</v>
      </c>
      <c r="BM1882" t="s">
        <v>67</v>
      </c>
      <c r="BN1882">
        <v>6.54</v>
      </c>
      <c r="BO1882">
        <v>0.22</v>
      </c>
      <c r="BP1882">
        <v>1.2</v>
      </c>
      <c r="BQ1882" t="s">
        <v>148</v>
      </c>
      <c r="BR1882" t="s">
        <v>247</v>
      </c>
      <c r="BS1882" t="s">
        <v>133</v>
      </c>
      <c r="BT1882" t="s">
        <v>98</v>
      </c>
      <c r="BU1882">
        <v>-1.25</v>
      </c>
      <c r="BV1882">
        <v>-1</v>
      </c>
    </row>
    <row r="1883" spans="1:74" x14ac:dyDescent="0.25">
      <c r="A1883" t="s">
        <v>140</v>
      </c>
      <c r="B1883" t="s">
        <v>103</v>
      </c>
      <c r="C1883" t="s">
        <v>141</v>
      </c>
      <c r="D1883">
        <v>0.2</v>
      </c>
      <c r="E1883">
        <v>0.12</v>
      </c>
      <c r="F1883" t="s">
        <v>67</v>
      </c>
      <c r="G1883" t="s">
        <v>88</v>
      </c>
      <c r="H1883">
        <v>199</v>
      </c>
      <c r="I1883">
        <v>1.1299999999999999</v>
      </c>
      <c r="J1883" t="s">
        <v>106</v>
      </c>
      <c r="K1883" t="s">
        <v>67</v>
      </c>
      <c r="L1883">
        <v>0</v>
      </c>
      <c r="M1883" t="s">
        <v>116</v>
      </c>
      <c r="N1883" t="s">
        <v>107</v>
      </c>
      <c r="O1883">
        <v>-1.4</v>
      </c>
      <c r="P1883">
        <v>-1.47</v>
      </c>
      <c r="Q1883">
        <v>-1.22</v>
      </c>
      <c r="R1883" t="s">
        <v>142</v>
      </c>
      <c r="S1883">
        <v>4.8</v>
      </c>
      <c r="T1883" t="s">
        <v>65</v>
      </c>
      <c r="U1883" t="s">
        <v>1859</v>
      </c>
      <c r="V1883" t="s">
        <v>108</v>
      </c>
      <c r="W1883" t="s">
        <v>140</v>
      </c>
      <c r="X1883">
        <v>0.14000000000000001</v>
      </c>
      <c r="Y1883" t="s">
        <v>67</v>
      </c>
      <c r="Z1883">
        <v>-1.01</v>
      </c>
      <c r="AA1883" t="s">
        <v>65</v>
      </c>
      <c r="AB1883" t="s">
        <v>92</v>
      </c>
      <c r="AC1883">
        <v>-1.47</v>
      </c>
      <c r="AD1883">
        <v>2021</v>
      </c>
      <c r="AE1883">
        <v>17.600000000000001</v>
      </c>
      <c r="AF1883">
        <v>35</v>
      </c>
      <c r="AG1883" t="s">
        <v>93</v>
      </c>
      <c r="AH1883" t="s">
        <v>66</v>
      </c>
      <c r="AI1883">
        <v>1536</v>
      </c>
      <c r="AJ1883">
        <v>0.31</v>
      </c>
      <c r="AK1883" t="s">
        <v>109</v>
      </c>
      <c r="AL1883">
        <v>460168</v>
      </c>
      <c r="AM1883" t="s">
        <v>1860</v>
      </c>
      <c r="AN1883" t="s">
        <v>67</v>
      </c>
      <c r="AO1883" t="s">
        <v>123</v>
      </c>
      <c r="AP1883" t="s">
        <v>124</v>
      </c>
      <c r="AQ1883" t="s">
        <v>68</v>
      </c>
      <c r="AR1883" t="s">
        <v>93</v>
      </c>
      <c r="AS1883" t="s">
        <v>67</v>
      </c>
      <c r="AT1883" t="s">
        <v>146</v>
      </c>
      <c r="AU1883" t="s">
        <v>125</v>
      </c>
      <c r="AV1883" t="s">
        <v>67</v>
      </c>
      <c r="AW1883" t="s">
        <v>126</v>
      </c>
      <c r="AX1883" t="s">
        <v>347</v>
      </c>
      <c r="AY1883" t="s">
        <v>110</v>
      </c>
      <c r="AZ1883">
        <v>914</v>
      </c>
      <c r="BA1883" t="s">
        <v>67</v>
      </c>
      <c r="BB1883">
        <v>0</v>
      </c>
      <c r="BC1883">
        <v>0.25</v>
      </c>
      <c r="BD1883">
        <v>1.8</v>
      </c>
      <c r="BE1883">
        <v>1.8</v>
      </c>
      <c r="BF1883" t="s">
        <v>70</v>
      </c>
      <c r="BG1883" t="s">
        <v>99</v>
      </c>
      <c r="BH1883" t="s">
        <v>1352</v>
      </c>
      <c r="BI1883" t="s">
        <v>67</v>
      </c>
      <c r="BJ1883" t="s">
        <v>147</v>
      </c>
      <c r="BK1883" t="s">
        <v>67</v>
      </c>
      <c r="BL1883" t="s">
        <v>97</v>
      </c>
      <c r="BM1883" t="s">
        <v>67</v>
      </c>
      <c r="BN1883">
        <v>2.39</v>
      </c>
      <c r="BO1883">
        <v>0.22</v>
      </c>
      <c r="BP1883">
        <v>1.2</v>
      </c>
      <c r="BQ1883" t="s">
        <v>148</v>
      </c>
      <c r="BR1883" t="s">
        <v>1861</v>
      </c>
      <c r="BS1883" t="s">
        <v>133</v>
      </c>
      <c r="BT1883" t="s">
        <v>98</v>
      </c>
      <c r="BU1883">
        <v>-1.25</v>
      </c>
      <c r="BV1883">
        <v>-1</v>
      </c>
    </row>
    <row r="1884" spans="1:74" x14ac:dyDescent="0.25">
      <c r="A1884" t="s">
        <v>140</v>
      </c>
      <c r="B1884" t="s">
        <v>103</v>
      </c>
      <c r="C1884" t="s">
        <v>141</v>
      </c>
      <c r="D1884">
        <v>0.4</v>
      </c>
      <c r="E1884">
        <v>0.12</v>
      </c>
      <c r="F1884" t="s">
        <v>67</v>
      </c>
      <c r="G1884" t="s">
        <v>73</v>
      </c>
      <c r="H1884">
        <v>199</v>
      </c>
      <c r="I1884">
        <v>1.1299999999999999</v>
      </c>
      <c r="J1884" t="s">
        <v>112</v>
      </c>
      <c r="K1884" t="s">
        <v>67</v>
      </c>
      <c r="L1884">
        <v>0</v>
      </c>
      <c r="M1884" t="s">
        <v>116</v>
      </c>
      <c r="N1884" t="s">
        <v>160</v>
      </c>
      <c r="O1884">
        <v>-1.4</v>
      </c>
      <c r="P1884">
        <v>-1.47</v>
      </c>
      <c r="Q1884">
        <v>-1.22</v>
      </c>
      <c r="R1884" t="s">
        <v>142</v>
      </c>
      <c r="S1884">
        <v>4.8</v>
      </c>
      <c r="T1884" t="s">
        <v>65</v>
      </c>
      <c r="U1884" t="s">
        <v>1859</v>
      </c>
      <c r="V1884" t="s">
        <v>144</v>
      </c>
      <c r="W1884" t="s">
        <v>140</v>
      </c>
      <c r="X1884">
        <v>0.14000000000000001</v>
      </c>
      <c r="Y1884" t="s">
        <v>67</v>
      </c>
      <c r="Z1884">
        <v>-1.01</v>
      </c>
      <c r="AA1884" t="s">
        <v>65</v>
      </c>
      <c r="AB1884" t="s">
        <v>100</v>
      </c>
      <c r="AC1884">
        <v>-1.47</v>
      </c>
      <c r="AD1884">
        <v>2021</v>
      </c>
      <c r="AE1884">
        <v>37.299999999999997</v>
      </c>
      <c r="AF1884">
        <v>75</v>
      </c>
      <c r="AG1884" t="s">
        <v>93</v>
      </c>
      <c r="AH1884" t="s">
        <v>66</v>
      </c>
      <c r="AI1884">
        <v>1536</v>
      </c>
      <c r="AJ1884">
        <v>0.31</v>
      </c>
      <c r="AK1884" t="s">
        <v>109</v>
      </c>
      <c r="AL1884">
        <v>460169</v>
      </c>
      <c r="AM1884" t="s">
        <v>1860</v>
      </c>
      <c r="AN1884" t="s">
        <v>67</v>
      </c>
      <c r="AO1884" t="s">
        <v>123</v>
      </c>
      <c r="AP1884" t="s">
        <v>124</v>
      </c>
      <c r="AQ1884" t="s">
        <v>68</v>
      </c>
      <c r="AR1884" t="s">
        <v>93</v>
      </c>
      <c r="AS1884" t="s">
        <v>67</v>
      </c>
      <c r="AT1884" t="s">
        <v>146</v>
      </c>
      <c r="AU1884" t="s">
        <v>125</v>
      </c>
      <c r="AV1884" t="s">
        <v>67</v>
      </c>
      <c r="AW1884" t="s">
        <v>126</v>
      </c>
      <c r="AX1884" t="s">
        <v>347</v>
      </c>
      <c r="AY1884" t="s">
        <v>110</v>
      </c>
      <c r="AZ1884">
        <v>914</v>
      </c>
      <c r="BA1884" t="s">
        <v>67</v>
      </c>
      <c r="BB1884">
        <v>0</v>
      </c>
      <c r="BC1884">
        <v>0.25</v>
      </c>
      <c r="BD1884">
        <v>1.8</v>
      </c>
      <c r="BE1884">
        <v>1.8</v>
      </c>
      <c r="BF1884" t="s">
        <v>70</v>
      </c>
      <c r="BG1884" t="s">
        <v>99</v>
      </c>
      <c r="BH1884" t="s">
        <v>1352</v>
      </c>
      <c r="BI1884" t="s">
        <v>67</v>
      </c>
      <c r="BJ1884" t="s">
        <v>147</v>
      </c>
      <c r="BK1884" t="s">
        <v>67</v>
      </c>
      <c r="BL1884" t="s">
        <v>97</v>
      </c>
      <c r="BM1884" t="s">
        <v>67</v>
      </c>
      <c r="BN1884">
        <v>5.0599999999999996</v>
      </c>
      <c r="BO1884">
        <v>0.22</v>
      </c>
      <c r="BP1884">
        <v>1.2</v>
      </c>
      <c r="BQ1884" t="s">
        <v>148</v>
      </c>
      <c r="BR1884" t="s">
        <v>1861</v>
      </c>
      <c r="BS1884" t="s">
        <v>133</v>
      </c>
      <c r="BT1884" t="s">
        <v>98</v>
      </c>
      <c r="BU1884">
        <v>-1.25</v>
      </c>
      <c r="BV1884">
        <v>-1</v>
      </c>
    </row>
    <row r="1885" spans="1:74" x14ac:dyDescent="0.25">
      <c r="A1885" t="s">
        <v>67</v>
      </c>
      <c r="B1885" t="s">
        <v>67</v>
      </c>
      <c r="C1885" t="s">
        <v>67</v>
      </c>
      <c r="D1885" t="s">
        <v>67</v>
      </c>
      <c r="E1885" t="s">
        <v>67</v>
      </c>
      <c r="F1885" t="s">
        <v>67</v>
      </c>
      <c r="G1885" t="s">
        <v>67</v>
      </c>
      <c r="H1885">
        <v>199</v>
      </c>
      <c r="I1885">
        <v>1.1299999999999999</v>
      </c>
      <c r="J1885" t="s">
        <v>67</v>
      </c>
      <c r="K1885" t="s">
        <v>67</v>
      </c>
      <c r="L1885" t="s">
        <v>67</v>
      </c>
      <c r="M1885" t="s">
        <v>116</v>
      </c>
      <c r="N1885" t="s">
        <v>67</v>
      </c>
      <c r="O1885" t="s">
        <v>67</v>
      </c>
      <c r="P1885" t="s">
        <v>67</v>
      </c>
      <c r="Q1885" t="s">
        <v>67</v>
      </c>
      <c r="R1885" t="s">
        <v>67</v>
      </c>
      <c r="S1885" t="s">
        <v>67</v>
      </c>
      <c r="T1885" t="s">
        <v>67</v>
      </c>
      <c r="U1885" t="s">
        <v>1862</v>
      </c>
      <c r="V1885" t="s">
        <v>67</v>
      </c>
      <c r="W1885" t="s">
        <v>67</v>
      </c>
      <c r="X1885" t="s">
        <v>67</v>
      </c>
      <c r="Y1885" t="s">
        <v>67</v>
      </c>
      <c r="Z1885" t="s">
        <v>67</v>
      </c>
      <c r="AA1885" t="s">
        <v>67</v>
      </c>
      <c r="AB1885" t="s">
        <v>67</v>
      </c>
      <c r="AC1885" t="s">
        <v>67</v>
      </c>
      <c r="AD1885">
        <v>2021</v>
      </c>
      <c r="AE1885" t="s">
        <v>67</v>
      </c>
      <c r="AF1885" t="s">
        <v>67</v>
      </c>
      <c r="AG1885" t="s">
        <v>67</v>
      </c>
      <c r="AH1885" t="s">
        <v>67</v>
      </c>
      <c r="AI1885" t="s">
        <v>67</v>
      </c>
      <c r="AJ1885" t="s">
        <v>67</v>
      </c>
      <c r="AK1885" t="s">
        <v>67</v>
      </c>
      <c r="AL1885">
        <v>460521</v>
      </c>
      <c r="AM1885" t="s">
        <v>67</v>
      </c>
      <c r="AN1885" t="s">
        <v>67</v>
      </c>
      <c r="AO1885" t="s">
        <v>67</v>
      </c>
      <c r="AP1885" t="s">
        <v>67</v>
      </c>
      <c r="AQ1885" t="s">
        <v>68</v>
      </c>
      <c r="AR1885" t="s">
        <v>67</v>
      </c>
      <c r="AS1885" t="s">
        <v>67</v>
      </c>
      <c r="AT1885" t="s">
        <v>67</v>
      </c>
      <c r="AU1885" t="s">
        <v>67</v>
      </c>
      <c r="AV1885" t="s">
        <v>67</v>
      </c>
      <c r="AW1885" t="s">
        <v>126</v>
      </c>
      <c r="AX1885" t="s">
        <v>163</v>
      </c>
      <c r="AY1885" t="s">
        <v>67</v>
      </c>
      <c r="AZ1885" t="s">
        <v>67</v>
      </c>
      <c r="BA1885" t="s">
        <v>67</v>
      </c>
      <c r="BB1885">
        <v>0</v>
      </c>
      <c r="BC1885" t="s">
        <v>67</v>
      </c>
      <c r="BD1885" t="s">
        <v>67</v>
      </c>
      <c r="BE1885" t="s">
        <v>67</v>
      </c>
      <c r="BF1885" t="s">
        <v>128</v>
      </c>
      <c r="BG1885" t="s">
        <v>128</v>
      </c>
      <c r="BH1885" t="s">
        <v>1352</v>
      </c>
      <c r="BI1885" t="s">
        <v>135</v>
      </c>
      <c r="BJ1885" t="s">
        <v>67</v>
      </c>
      <c r="BK1885" t="s">
        <v>67</v>
      </c>
      <c r="BL1885" t="s">
        <v>130</v>
      </c>
      <c r="BM1885" t="s">
        <v>67</v>
      </c>
      <c r="BN1885" t="s">
        <v>67</v>
      </c>
      <c r="BO1885" t="s">
        <v>67</v>
      </c>
      <c r="BP1885" t="s">
        <v>67</v>
      </c>
      <c r="BQ1885" t="s">
        <v>67</v>
      </c>
      <c r="BR1885" t="s">
        <v>1192</v>
      </c>
      <c r="BS1885" t="s">
        <v>67</v>
      </c>
      <c r="BT1885" t="s">
        <v>67</v>
      </c>
      <c r="BU1885" t="s">
        <v>67</v>
      </c>
      <c r="BV1885" t="s">
        <v>67</v>
      </c>
    </row>
    <row r="1886" spans="1:74" x14ac:dyDescent="0.25">
      <c r="A1886" t="s">
        <v>67</v>
      </c>
      <c r="B1886" t="s">
        <v>67</v>
      </c>
      <c r="C1886" t="s">
        <v>67</v>
      </c>
      <c r="D1886" t="s">
        <v>67</v>
      </c>
      <c r="E1886" t="s">
        <v>67</v>
      </c>
      <c r="F1886" t="s">
        <v>67</v>
      </c>
      <c r="G1886" t="s">
        <v>67</v>
      </c>
      <c r="H1886">
        <v>199</v>
      </c>
      <c r="I1886">
        <v>1.1299999999999999</v>
      </c>
      <c r="J1886" t="s">
        <v>67</v>
      </c>
      <c r="K1886" t="s">
        <v>67</v>
      </c>
      <c r="L1886" t="s">
        <v>67</v>
      </c>
      <c r="M1886" t="s">
        <v>116</v>
      </c>
      <c r="N1886" t="s">
        <v>67</v>
      </c>
      <c r="O1886" t="s">
        <v>67</v>
      </c>
      <c r="P1886" t="s">
        <v>67</v>
      </c>
      <c r="Q1886" t="s">
        <v>67</v>
      </c>
      <c r="R1886" t="s">
        <v>67</v>
      </c>
      <c r="S1886" t="s">
        <v>67</v>
      </c>
      <c r="T1886" t="s">
        <v>67</v>
      </c>
      <c r="U1886" t="s">
        <v>1863</v>
      </c>
      <c r="V1886" t="s">
        <v>67</v>
      </c>
      <c r="W1886" t="s">
        <v>67</v>
      </c>
      <c r="X1886" t="s">
        <v>67</v>
      </c>
      <c r="Y1886" t="s">
        <v>67</v>
      </c>
      <c r="Z1886" t="s">
        <v>67</v>
      </c>
      <c r="AA1886" t="s">
        <v>67</v>
      </c>
      <c r="AB1886" t="s">
        <v>67</v>
      </c>
      <c r="AC1886" t="s">
        <v>67</v>
      </c>
      <c r="AD1886">
        <v>2021</v>
      </c>
      <c r="AE1886" t="s">
        <v>67</v>
      </c>
      <c r="AF1886" t="s">
        <v>67</v>
      </c>
      <c r="AG1886" t="s">
        <v>67</v>
      </c>
      <c r="AH1886" t="s">
        <v>67</v>
      </c>
      <c r="AI1886" t="s">
        <v>67</v>
      </c>
      <c r="AJ1886" t="s">
        <v>67</v>
      </c>
      <c r="AK1886" t="s">
        <v>67</v>
      </c>
      <c r="AL1886">
        <v>460507</v>
      </c>
      <c r="AM1886" t="s">
        <v>67</v>
      </c>
      <c r="AN1886" t="s">
        <v>67</v>
      </c>
      <c r="AO1886" t="s">
        <v>67</v>
      </c>
      <c r="AP1886" t="s">
        <v>67</v>
      </c>
      <c r="AQ1886" t="s">
        <v>68</v>
      </c>
      <c r="AR1886" t="s">
        <v>67</v>
      </c>
      <c r="AS1886" t="s">
        <v>67</v>
      </c>
      <c r="AT1886" t="s">
        <v>67</v>
      </c>
      <c r="AU1886" t="s">
        <v>67</v>
      </c>
      <c r="AV1886" t="s">
        <v>67</v>
      </c>
      <c r="AW1886" t="s">
        <v>126</v>
      </c>
      <c r="AX1886" t="s">
        <v>307</v>
      </c>
      <c r="AY1886" t="s">
        <v>67</v>
      </c>
      <c r="AZ1886" t="s">
        <v>67</v>
      </c>
      <c r="BA1886" t="s">
        <v>67</v>
      </c>
      <c r="BB1886">
        <v>0</v>
      </c>
      <c r="BC1886" t="s">
        <v>67</v>
      </c>
      <c r="BD1886" t="s">
        <v>67</v>
      </c>
      <c r="BE1886" t="s">
        <v>67</v>
      </c>
      <c r="BF1886" t="s">
        <v>303</v>
      </c>
      <c r="BG1886" t="s">
        <v>99</v>
      </c>
      <c r="BH1886" t="s">
        <v>1352</v>
      </c>
      <c r="BI1886" t="s">
        <v>135</v>
      </c>
      <c r="BJ1886" t="s">
        <v>67</v>
      </c>
      <c r="BK1886" t="s">
        <v>67</v>
      </c>
      <c r="BL1886" t="s">
        <v>179</v>
      </c>
      <c r="BM1886" t="s">
        <v>67</v>
      </c>
      <c r="BN1886" t="s">
        <v>67</v>
      </c>
      <c r="BO1886" t="s">
        <v>67</v>
      </c>
      <c r="BP1886" t="s">
        <v>67</v>
      </c>
      <c r="BQ1886" t="s">
        <v>67</v>
      </c>
      <c r="BR1886" t="s">
        <v>1380</v>
      </c>
      <c r="BS1886" t="s">
        <v>67</v>
      </c>
      <c r="BT1886" t="s">
        <v>67</v>
      </c>
      <c r="BU1886" t="s">
        <v>67</v>
      </c>
      <c r="BV1886" t="s">
        <v>67</v>
      </c>
    </row>
    <row r="1887" spans="1:74" x14ac:dyDescent="0.25">
      <c r="A1887" t="s">
        <v>67</v>
      </c>
      <c r="B1887" t="s">
        <v>67</v>
      </c>
      <c r="C1887" t="s">
        <v>67</v>
      </c>
      <c r="D1887" t="s">
        <v>67</v>
      </c>
      <c r="E1887" t="s">
        <v>67</v>
      </c>
      <c r="F1887" t="s">
        <v>67</v>
      </c>
      <c r="G1887" t="s">
        <v>67</v>
      </c>
      <c r="H1887">
        <v>199</v>
      </c>
      <c r="I1887">
        <v>1.1299999999999999</v>
      </c>
      <c r="J1887" t="s">
        <v>67</v>
      </c>
      <c r="K1887" t="s">
        <v>67</v>
      </c>
      <c r="L1887" t="s">
        <v>67</v>
      </c>
      <c r="M1887" t="s">
        <v>116</v>
      </c>
      <c r="N1887" t="s">
        <v>67</v>
      </c>
      <c r="O1887" t="s">
        <v>67</v>
      </c>
      <c r="P1887" t="s">
        <v>67</v>
      </c>
      <c r="Q1887" t="s">
        <v>67</v>
      </c>
      <c r="R1887" t="s">
        <v>67</v>
      </c>
      <c r="S1887" t="s">
        <v>67</v>
      </c>
      <c r="T1887" t="s">
        <v>67</v>
      </c>
      <c r="U1887" t="s">
        <v>1864</v>
      </c>
      <c r="V1887" t="s">
        <v>67</v>
      </c>
      <c r="W1887" t="s">
        <v>67</v>
      </c>
      <c r="X1887" t="s">
        <v>67</v>
      </c>
      <c r="Y1887" t="s">
        <v>67</v>
      </c>
      <c r="Z1887" t="s">
        <v>67</v>
      </c>
      <c r="AA1887" t="s">
        <v>67</v>
      </c>
      <c r="AB1887" t="s">
        <v>67</v>
      </c>
      <c r="AC1887" t="s">
        <v>67</v>
      </c>
      <c r="AD1887">
        <v>2021</v>
      </c>
      <c r="AE1887" t="s">
        <v>67</v>
      </c>
      <c r="AF1887" t="s">
        <v>67</v>
      </c>
      <c r="AG1887" t="s">
        <v>67</v>
      </c>
      <c r="AH1887" t="s">
        <v>67</v>
      </c>
      <c r="AI1887" t="s">
        <v>67</v>
      </c>
      <c r="AJ1887" t="s">
        <v>67</v>
      </c>
      <c r="AK1887" t="s">
        <v>67</v>
      </c>
      <c r="AL1887">
        <v>460556</v>
      </c>
      <c r="AM1887" t="s">
        <v>67</v>
      </c>
      <c r="AN1887" t="s">
        <v>67</v>
      </c>
      <c r="AO1887" t="s">
        <v>67</v>
      </c>
      <c r="AP1887" t="s">
        <v>67</v>
      </c>
      <c r="AQ1887" t="s">
        <v>68</v>
      </c>
      <c r="AR1887" t="s">
        <v>67</v>
      </c>
      <c r="AS1887" t="s">
        <v>67</v>
      </c>
      <c r="AT1887" t="s">
        <v>67</v>
      </c>
      <c r="AU1887" t="s">
        <v>67</v>
      </c>
      <c r="AV1887" t="s">
        <v>67</v>
      </c>
      <c r="AW1887" t="s">
        <v>126</v>
      </c>
      <c r="AX1887" t="s">
        <v>307</v>
      </c>
      <c r="AY1887" t="s">
        <v>67</v>
      </c>
      <c r="AZ1887" t="s">
        <v>67</v>
      </c>
      <c r="BA1887" t="s">
        <v>67</v>
      </c>
      <c r="BB1887">
        <v>0</v>
      </c>
      <c r="BC1887" t="s">
        <v>67</v>
      </c>
      <c r="BD1887" t="s">
        <v>67</v>
      </c>
      <c r="BE1887" t="s">
        <v>67</v>
      </c>
      <c r="BF1887" t="s">
        <v>70</v>
      </c>
      <c r="BG1887" t="s">
        <v>178</v>
      </c>
      <c r="BH1887" t="s">
        <v>1352</v>
      </c>
      <c r="BI1887" t="s">
        <v>135</v>
      </c>
      <c r="BJ1887" t="s">
        <v>67</v>
      </c>
      <c r="BK1887" t="s">
        <v>67</v>
      </c>
      <c r="BL1887" t="s">
        <v>97</v>
      </c>
      <c r="BM1887" t="s">
        <v>67</v>
      </c>
      <c r="BN1887" t="s">
        <v>67</v>
      </c>
      <c r="BO1887" t="s">
        <v>67</v>
      </c>
      <c r="BP1887" t="s">
        <v>67</v>
      </c>
      <c r="BQ1887" t="s">
        <v>67</v>
      </c>
      <c r="BR1887" t="s">
        <v>1436</v>
      </c>
      <c r="BS1887" t="s">
        <v>67</v>
      </c>
      <c r="BT1887" t="s">
        <v>67</v>
      </c>
      <c r="BU1887" t="s">
        <v>67</v>
      </c>
      <c r="BV1887" t="s">
        <v>67</v>
      </c>
    </row>
    <row r="1888" spans="1:74" x14ac:dyDescent="0.25">
      <c r="A1888" t="s">
        <v>170</v>
      </c>
      <c r="B1888" t="s">
        <v>171</v>
      </c>
      <c r="C1888" t="s">
        <v>165</v>
      </c>
      <c r="D1888">
        <v>1.4</v>
      </c>
      <c r="E1888">
        <v>0.2</v>
      </c>
      <c r="F1888" t="s">
        <v>67</v>
      </c>
      <c r="G1888" t="s">
        <v>111</v>
      </c>
      <c r="H1888">
        <v>199</v>
      </c>
      <c r="I1888">
        <v>1.1299999999999999</v>
      </c>
      <c r="J1888" t="s">
        <v>106</v>
      </c>
      <c r="K1888" t="s">
        <v>67</v>
      </c>
      <c r="L1888">
        <v>0</v>
      </c>
      <c r="M1888" t="s">
        <v>116</v>
      </c>
      <c r="N1888" t="s">
        <v>107</v>
      </c>
      <c r="O1888">
        <v>-1.25</v>
      </c>
      <c r="P1888">
        <v>-1.51</v>
      </c>
      <c r="Q1888">
        <v>-1.25</v>
      </c>
      <c r="R1888" t="s">
        <v>142</v>
      </c>
      <c r="S1888">
        <v>6.3</v>
      </c>
      <c r="T1888" t="s">
        <v>65</v>
      </c>
      <c r="U1888" t="s">
        <v>1865</v>
      </c>
      <c r="V1888" t="s">
        <v>108</v>
      </c>
      <c r="W1888" t="s">
        <v>170</v>
      </c>
      <c r="X1888">
        <v>0.23</v>
      </c>
      <c r="Y1888" t="s">
        <v>67</v>
      </c>
      <c r="Z1888">
        <v>-0.85</v>
      </c>
      <c r="AA1888" t="s">
        <v>65</v>
      </c>
      <c r="AB1888" t="s">
        <v>92</v>
      </c>
      <c r="AC1888">
        <v>-1.51</v>
      </c>
      <c r="AD1888">
        <v>2021</v>
      </c>
      <c r="AE1888">
        <v>85.8</v>
      </c>
      <c r="AF1888">
        <v>172</v>
      </c>
      <c r="AG1888" t="s">
        <v>93</v>
      </c>
      <c r="AH1888" t="s">
        <v>66</v>
      </c>
      <c r="AI1888">
        <v>1536</v>
      </c>
      <c r="AJ1888">
        <v>0.7</v>
      </c>
      <c r="AK1888" t="s">
        <v>109</v>
      </c>
      <c r="AL1888">
        <v>458318</v>
      </c>
      <c r="AM1888" t="s">
        <v>476</v>
      </c>
      <c r="AN1888" t="s">
        <v>1866</v>
      </c>
      <c r="AO1888" t="s">
        <v>123</v>
      </c>
      <c r="AP1888" t="s">
        <v>124</v>
      </c>
      <c r="AQ1888" t="s">
        <v>68</v>
      </c>
      <c r="AR1888" t="s">
        <v>93</v>
      </c>
      <c r="AS1888" t="s">
        <v>67</v>
      </c>
      <c r="AT1888" t="s">
        <v>146</v>
      </c>
      <c r="AU1888" t="s">
        <v>125</v>
      </c>
      <c r="AV1888" t="s">
        <v>67</v>
      </c>
      <c r="AW1888" t="s">
        <v>126</v>
      </c>
      <c r="AX1888" t="s">
        <v>240</v>
      </c>
      <c r="AY1888" t="s">
        <v>110</v>
      </c>
      <c r="AZ1888">
        <v>150</v>
      </c>
      <c r="BA1888" t="s">
        <v>67</v>
      </c>
      <c r="BB1888">
        <v>0</v>
      </c>
      <c r="BC1888">
        <v>0.26</v>
      </c>
      <c r="BD1888">
        <v>2.4</v>
      </c>
      <c r="BE1888">
        <v>2.4</v>
      </c>
      <c r="BF1888" t="s">
        <v>70</v>
      </c>
      <c r="BG1888" t="s">
        <v>99</v>
      </c>
      <c r="BH1888" t="s">
        <v>1352</v>
      </c>
      <c r="BI1888" t="s">
        <v>67</v>
      </c>
      <c r="BJ1888" t="s">
        <v>147</v>
      </c>
      <c r="BK1888" t="s">
        <v>67</v>
      </c>
      <c r="BL1888" t="s">
        <v>97</v>
      </c>
      <c r="BM1888" t="s">
        <v>67</v>
      </c>
      <c r="BN1888">
        <v>19.39</v>
      </c>
      <c r="BO1888">
        <v>0.41</v>
      </c>
      <c r="BP1888">
        <v>1.6</v>
      </c>
      <c r="BQ1888" t="s">
        <v>148</v>
      </c>
      <c r="BR1888" t="s">
        <v>247</v>
      </c>
      <c r="BS1888" t="s">
        <v>133</v>
      </c>
      <c r="BT1888" t="s">
        <v>98</v>
      </c>
      <c r="BU1888">
        <v>-1.1000000000000001</v>
      </c>
      <c r="BV1888" t="s">
        <v>67</v>
      </c>
    </row>
    <row r="1889" spans="1:74" x14ac:dyDescent="0.25">
      <c r="A1889" t="s">
        <v>170</v>
      </c>
      <c r="B1889" t="s">
        <v>171</v>
      </c>
      <c r="C1889" t="s">
        <v>165</v>
      </c>
      <c r="D1889">
        <v>1.4</v>
      </c>
      <c r="E1889">
        <v>0.24</v>
      </c>
      <c r="F1889" t="s">
        <v>67</v>
      </c>
      <c r="G1889" t="s">
        <v>73</v>
      </c>
      <c r="H1889">
        <v>199</v>
      </c>
      <c r="I1889">
        <v>1.1299999999999999</v>
      </c>
      <c r="J1889" t="s">
        <v>89</v>
      </c>
      <c r="K1889" t="s">
        <v>67</v>
      </c>
      <c r="L1889">
        <v>0</v>
      </c>
      <c r="M1889" t="s">
        <v>116</v>
      </c>
      <c r="N1889" t="s">
        <v>315</v>
      </c>
      <c r="O1889">
        <v>-1.25</v>
      </c>
      <c r="P1889">
        <v>-1.1499999999999999</v>
      </c>
      <c r="Q1889">
        <v>-0.9</v>
      </c>
      <c r="R1889" t="s">
        <v>142</v>
      </c>
      <c r="S1889">
        <v>6.8</v>
      </c>
      <c r="T1889" t="s">
        <v>65</v>
      </c>
      <c r="U1889" t="s">
        <v>1867</v>
      </c>
      <c r="V1889" t="s">
        <v>144</v>
      </c>
      <c r="W1889" t="s">
        <v>170</v>
      </c>
      <c r="X1889">
        <v>0.27</v>
      </c>
      <c r="Y1889" t="s">
        <v>67</v>
      </c>
      <c r="Z1889">
        <v>-0.81</v>
      </c>
      <c r="AA1889" t="s">
        <v>65</v>
      </c>
      <c r="AB1889" t="s">
        <v>316</v>
      </c>
      <c r="AC1889">
        <v>-1.1499999999999999</v>
      </c>
      <c r="AD1889">
        <v>2021</v>
      </c>
      <c r="AE1889">
        <v>66.900000000000006</v>
      </c>
      <c r="AF1889">
        <v>134</v>
      </c>
      <c r="AG1889" t="s">
        <v>93</v>
      </c>
      <c r="AH1889" t="s">
        <v>66</v>
      </c>
      <c r="AI1889">
        <v>1536</v>
      </c>
      <c r="AJ1889">
        <v>0.39</v>
      </c>
      <c r="AK1889" t="s">
        <v>109</v>
      </c>
      <c r="AL1889">
        <v>458319</v>
      </c>
      <c r="AM1889" t="s">
        <v>1868</v>
      </c>
      <c r="AN1889" t="s">
        <v>67</v>
      </c>
      <c r="AO1889" t="s">
        <v>123</v>
      </c>
      <c r="AP1889" t="s">
        <v>124</v>
      </c>
      <c r="AQ1889" t="s">
        <v>68</v>
      </c>
      <c r="AR1889" t="s">
        <v>93</v>
      </c>
      <c r="AS1889" t="s">
        <v>67</v>
      </c>
      <c r="AT1889" t="s">
        <v>146</v>
      </c>
      <c r="AU1889" t="s">
        <v>125</v>
      </c>
      <c r="AV1889" t="s">
        <v>67</v>
      </c>
      <c r="AW1889" t="s">
        <v>126</v>
      </c>
      <c r="AX1889" t="s">
        <v>240</v>
      </c>
      <c r="AY1889" t="s">
        <v>110</v>
      </c>
      <c r="AZ1889">
        <v>189</v>
      </c>
      <c r="BA1889" t="s">
        <v>67</v>
      </c>
      <c r="BB1889">
        <v>0</v>
      </c>
      <c r="BC1889">
        <v>0.25</v>
      </c>
      <c r="BD1889">
        <v>2.4</v>
      </c>
      <c r="BE1889">
        <v>2.4</v>
      </c>
      <c r="BF1889" t="s">
        <v>70</v>
      </c>
      <c r="BG1889" t="s">
        <v>241</v>
      </c>
      <c r="BH1889" t="s">
        <v>1352</v>
      </c>
      <c r="BI1889" t="s">
        <v>67</v>
      </c>
      <c r="BJ1889" t="s">
        <v>147</v>
      </c>
      <c r="BK1889" t="s">
        <v>67</v>
      </c>
      <c r="BL1889" t="s">
        <v>97</v>
      </c>
      <c r="BM1889" t="s">
        <v>67</v>
      </c>
      <c r="BN1889">
        <v>18.14</v>
      </c>
      <c r="BO1889">
        <v>0.05</v>
      </c>
      <c r="BP1889">
        <v>2.1</v>
      </c>
      <c r="BQ1889" t="s">
        <v>131</v>
      </c>
      <c r="BR1889" t="s">
        <v>1869</v>
      </c>
      <c r="BS1889" t="s">
        <v>133</v>
      </c>
      <c r="BT1889" t="s">
        <v>98</v>
      </c>
      <c r="BU1889">
        <v>-1.1000000000000001</v>
      </c>
      <c r="BV1889" t="s">
        <v>67</v>
      </c>
    </row>
    <row r="1890" spans="1:74" x14ac:dyDescent="0.25">
      <c r="A1890" t="s">
        <v>669</v>
      </c>
      <c r="B1890" t="s">
        <v>171</v>
      </c>
      <c r="C1890" t="s">
        <v>670</v>
      </c>
      <c r="D1890">
        <v>1.8</v>
      </c>
      <c r="E1890">
        <v>0.2</v>
      </c>
      <c r="F1890" t="s">
        <v>67</v>
      </c>
      <c r="G1890" t="s">
        <v>111</v>
      </c>
      <c r="H1890">
        <v>199</v>
      </c>
      <c r="I1890">
        <v>1.1299999999999999</v>
      </c>
      <c r="J1890" t="s">
        <v>106</v>
      </c>
      <c r="K1890" t="s">
        <v>67</v>
      </c>
      <c r="L1890">
        <v>1</v>
      </c>
      <c r="M1890" t="s">
        <v>116</v>
      </c>
      <c r="N1890" t="s">
        <v>107</v>
      </c>
      <c r="O1890">
        <v>-1.4</v>
      </c>
      <c r="P1890">
        <v>-1.75</v>
      </c>
      <c r="Q1890">
        <v>-1.5</v>
      </c>
      <c r="R1890" t="s">
        <v>72</v>
      </c>
      <c r="S1890">
        <v>10.199999999999999</v>
      </c>
      <c r="T1890" t="s">
        <v>65</v>
      </c>
      <c r="U1890" t="s">
        <v>1870</v>
      </c>
      <c r="V1890" t="s">
        <v>108</v>
      </c>
      <c r="W1890" t="s">
        <v>669</v>
      </c>
      <c r="X1890">
        <v>0.23</v>
      </c>
      <c r="Y1890" t="s">
        <v>67</v>
      </c>
      <c r="Z1890">
        <v>-1.05</v>
      </c>
      <c r="AA1890" t="s">
        <v>65</v>
      </c>
      <c r="AB1890" t="s">
        <v>92</v>
      </c>
      <c r="AC1890">
        <v>-1.75</v>
      </c>
      <c r="AD1890">
        <v>2021</v>
      </c>
      <c r="AE1890">
        <v>66.3</v>
      </c>
      <c r="AF1890">
        <v>133</v>
      </c>
      <c r="AG1890" t="s">
        <v>93</v>
      </c>
      <c r="AH1890" t="s">
        <v>66</v>
      </c>
      <c r="AI1890">
        <v>1536</v>
      </c>
      <c r="AJ1890">
        <v>0.92</v>
      </c>
      <c r="AK1890" t="s">
        <v>109</v>
      </c>
      <c r="AL1890">
        <v>458320</v>
      </c>
      <c r="AM1890" t="s">
        <v>1772</v>
      </c>
      <c r="AN1890" t="s">
        <v>1871</v>
      </c>
      <c r="AO1890" t="s">
        <v>123</v>
      </c>
      <c r="AP1890" t="s">
        <v>124</v>
      </c>
      <c r="AQ1890" t="s">
        <v>68</v>
      </c>
      <c r="AR1890" t="s">
        <v>93</v>
      </c>
      <c r="AS1890" t="s">
        <v>67</v>
      </c>
      <c r="AT1890" t="s">
        <v>146</v>
      </c>
      <c r="AU1890" t="s">
        <v>125</v>
      </c>
      <c r="AV1890" t="s">
        <v>67</v>
      </c>
      <c r="AW1890" t="s">
        <v>126</v>
      </c>
      <c r="AX1890" t="s">
        <v>177</v>
      </c>
      <c r="AY1890" t="s">
        <v>110</v>
      </c>
      <c r="AZ1890">
        <v>1133</v>
      </c>
      <c r="BA1890" t="s">
        <v>67</v>
      </c>
      <c r="BB1890">
        <v>0</v>
      </c>
      <c r="BC1890">
        <v>0.25</v>
      </c>
      <c r="BD1890">
        <v>3.8</v>
      </c>
      <c r="BE1890">
        <v>3.8</v>
      </c>
      <c r="BF1890" t="s">
        <v>70</v>
      </c>
      <c r="BG1890" t="s">
        <v>128</v>
      </c>
      <c r="BH1890" t="s">
        <v>704</v>
      </c>
      <c r="BI1890" t="s">
        <v>67</v>
      </c>
      <c r="BJ1890" t="s">
        <v>147</v>
      </c>
      <c r="BK1890" t="s">
        <v>67</v>
      </c>
      <c r="BL1890" t="s">
        <v>130</v>
      </c>
      <c r="BM1890" t="s">
        <v>67</v>
      </c>
      <c r="BN1890">
        <v>14.99</v>
      </c>
      <c r="BO1890">
        <v>0.5</v>
      </c>
      <c r="BP1890">
        <v>2.7</v>
      </c>
      <c r="BQ1890" t="s">
        <v>131</v>
      </c>
      <c r="BR1890" t="s">
        <v>139</v>
      </c>
      <c r="BS1890" t="s">
        <v>133</v>
      </c>
      <c r="BT1890" t="s">
        <v>98</v>
      </c>
      <c r="BU1890">
        <v>-1.25</v>
      </c>
      <c r="BV1890">
        <v>-1</v>
      </c>
    </row>
    <row r="1891" spans="1:74" x14ac:dyDescent="0.25">
      <c r="A1891" t="s">
        <v>669</v>
      </c>
      <c r="B1891" t="s">
        <v>171</v>
      </c>
      <c r="C1891" t="s">
        <v>670</v>
      </c>
      <c r="D1891">
        <v>11.1</v>
      </c>
      <c r="E1891">
        <v>0.45</v>
      </c>
      <c r="F1891" t="s">
        <v>67</v>
      </c>
      <c r="G1891" t="s">
        <v>67</v>
      </c>
      <c r="H1891">
        <v>199</v>
      </c>
      <c r="I1891">
        <v>1.1299999999999999</v>
      </c>
      <c r="J1891" t="s">
        <v>67</v>
      </c>
      <c r="K1891" t="s">
        <v>67</v>
      </c>
      <c r="L1891">
        <v>1</v>
      </c>
      <c r="M1891" t="s">
        <v>116</v>
      </c>
      <c r="N1891" t="s">
        <v>1129</v>
      </c>
      <c r="O1891">
        <v>-1.88</v>
      </c>
      <c r="P1891">
        <v>-2.08</v>
      </c>
      <c r="Q1891">
        <v>-1.93</v>
      </c>
      <c r="R1891" t="s">
        <v>72</v>
      </c>
      <c r="S1891">
        <v>16.399999999999999</v>
      </c>
      <c r="T1891" t="s">
        <v>120</v>
      </c>
      <c r="U1891" t="s">
        <v>1872</v>
      </c>
      <c r="V1891" t="s">
        <v>108</v>
      </c>
      <c r="W1891" t="s">
        <v>669</v>
      </c>
      <c r="X1891">
        <v>0.51</v>
      </c>
      <c r="Y1891" t="s">
        <v>67</v>
      </c>
      <c r="Z1891">
        <v>-1.06</v>
      </c>
      <c r="AA1891" t="s">
        <v>65</v>
      </c>
      <c r="AB1891" t="s">
        <v>1131</v>
      </c>
      <c r="AC1891">
        <v>-2.08</v>
      </c>
      <c r="AD1891">
        <v>2021</v>
      </c>
      <c r="AE1891">
        <v>198.6</v>
      </c>
      <c r="AF1891">
        <v>397</v>
      </c>
      <c r="AG1891" t="s">
        <v>93</v>
      </c>
      <c r="AH1891" t="s">
        <v>66</v>
      </c>
      <c r="AI1891">
        <v>1536</v>
      </c>
      <c r="AJ1891">
        <v>4.22</v>
      </c>
      <c r="AK1891" t="s">
        <v>109</v>
      </c>
      <c r="AL1891">
        <v>456657</v>
      </c>
      <c r="AM1891" t="s">
        <v>447</v>
      </c>
      <c r="AN1891" t="s">
        <v>1873</v>
      </c>
      <c r="AO1891" t="s">
        <v>123</v>
      </c>
      <c r="AP1891" t="s">
        <v>124</v>
      </c>
      <c r="AQ1891" t="s">
        <v>1874</v>
      </c>
      <c r="AR1891" t="s">
        <v>93</v>
      </c>
      <c r="AS1891" t="s">
        <v>67</v>
      </c>
      <c r="AT1891" t="s">
        <v>146</v>
      </c>
      <c r="AU1891" t="s">
        <v>69</v>
      </c>
      <c r="AV1891" t="s">
        <v>67</v>
      </c>
      <c r="AW1891" t="s">
        <v>126</v>
      </c>
      <c r="AX1891" t="s">
        <v>449</v>
      </c>
      <c r="AY1891" t="s">
        <v>340</v>
      </c>
      <c r="AZ1891">
        <v>1151</v>
      </c>
      <c r="BA1891" t="s">
        <v>341</v>
      </c>
      <c r="BB1891">
        <v>0</v>
      </c>
      <c r="BC1891">
        <v>0.15</v>
      </c>
      <c r="BD1891">
        <v>5.4</v>
      </c>
      <c r="BE1891">
        <v>5.4</v>
      </c>
      <c r="BF1891" t="s">
        <v>67</v>
      </c>
      <c r="BG1891" t="s">
        <v>67</v>
      </c>
      <c r="BH1891" t="s">
        <v>704</v>
      </c>
      <c r="BI1891" t="s">
        <v>67</v>
      </c>
      <c r="BJ1891" t="s">
        <v>147</v>
      </c>
      <c r="BK1891" t="s">
        <v>67</v>
      </c>
      <c r="BL1891" t="s">
        <v>67</v>
      </c>
      <c r="BM1891" t="s">
        <v>67</v>
      </c>
      <c r="BN1891">
        <v>100.99</v>
      </c>
      <c r="BO1891">
        <v>0.83</v>
      </c>
      <c r="BP1891">
        <v>5.6</v>
      </c>
      <c r="BQ1891" t="s">
        <v>190</v>
      </c>
      <c r="BR1891" t="s">
        <v>67</v>
      </c>
      <c r="BS1891" t="s">
        <v>66</v>
      </c>
      <c r="BT1891" t="s">
        <v>98</v>
      </c>
      <c r="BU1891">
        <v>-1.25</v>
      </c>
      <c r="BV1891" t="s">
        <v>67</v>
      </c>
    </row>
    <row r="1892" spans="1:74" x14ac:dyDescent="0.25">
      <c r="A1892" t="s">
        <v>669</v>
      </c>
      <c r="B1892" t="s">
        <v>171</v>
      </c>
      <c r="C1892" t="s">
        <v>670</v>
      </c>
      <c r="D1892">
        <v>7.1</v>
      </c>
      <c r="E1892">
        <v>0.16</v>
      </c>
      <c r="F1892" t="s">
        <v>67</v>
      </c>
      <c r="G1892" t="s">
        <v>67</v>
      </c>
      <c r="H1892">
        <v>199</v>
      </c>
      <c r="I1892">
        <v>1.1299999999999999</v>
      </c>
      <c r="J1892" t="s">
        <v>67</v>
      </c>
      <c r="K1892" t="s">
        <v>67</v>
      </c>
      <c r="L1892">
        <v>1</v>
      </c>
      <c r="M1892" t="s">
        <v>116</v>
      </c>
      <c r="N1892" t="s">
        <v>117</v>
      </c>
      <c r="O1892">
        <v>-1.58</v>
      </c>
      <c r="P1892">
        <v>-1.78</v>
      </c>
      <c r="Q1892">
        <v>-1.78</v>
      </c>
      <c r="R1892" t="s">
        <v>72</v>
      </c>
      <c r="S1892">
        <v>16.2</v>
      </c>
      <c r="T1892" t="s">
        <v>120</v>
      </c>
      <c r="U1892" t="s">
        <v>1872</v>
      </c>
      <c r="V1892" t="s">
        <v>108</v>
      </c>
      <c r="W1892" t="s">
        <v>669</v>
      </c>
      <c r="X1892">
        <v>0.18</v>
      </c>
      <c r="Y1892" t="s">
        <v>67</v>
      </c>
      <c r="Z1892">
        <v>-1.06</v>
      </c>
      <c r="AA1892" t="s">
        <v>65</v>
      </c>
      <c r="AB1892" t="s">
        <v>92</v>
      </c>
      <c r="AC1892">
        <v>-1.78</v>
      </c>
      <c r="AD1892">
        <v>2021</v>
      </c>
      <c r="AE1892">
        <v>132.4</v>
      </c>
      <c r="AF1892">
        <v>265</v>
      </c>
      <c r="AG1892" t="s">
        <v>93</v>
      </c>
      <c r="AH1892" t="s">
        <v>66</v>
      </c>
      <c r="AI1892">
        <v>1536</v>
      </c>
      <c r="AJ1892">
        <v>3.3</v>
      </c>
      <c r="AK1892" t="s">
        <v>109</v>
      </c>
      <c r="AL1892">
        <v>456658</v>
      </c>
      <c r="AM1892" t="s">
        <v>447</v>
      </c>
      <c r="AN1892" t="s">
        <v>343</v>
      </c>
      <c r="AO1892" t="s">
        <v>123</v>
      </c>
      <c r="AP1892" t="s">
        <v>124</v>
      </c>
      <c r="AQ1892" t="s">
        <v>1874</v>
      </c>
      <c r="AR1892" t="s">
        <v>93</v>
      </c>
      <c r="AS1892" t="s">
        <v>67</v>
      </c>
      <c r="AT1892" t="s">
        <v>146</v>
      </c>
      <c r="AU1892" t="s">
        <v>69</v>
      </c>
      <c r="AV1892" t="s">
        <v>67</v>
      </c>
      <c r="AW1892" t="s">
        <v>126</v>
      </c>
      <c r="AX1892" t="s">
        <v>449</v>
      </c>
      <c r="AY1892" t="s">
        <v>340</v>
      </c>
      <c r="AZ1892">
        <v>1152</v>
      </c>
      <c r="BA1892" t="s">
        <v>341</v>
      </c>
      <c r="BB1892">
        <v>0</v>
      </c>
      <c r="BC1892">
        <v>0</v>
      </c>
      <c r="BD1892">
        <v>5.4</v>
      </c>
      <c r="BE1892">
        <v>5.4</v>
      </c>
      <c r="BF1892" t="s">
        <v>70</v>
      </c>
      <c r="BG1892" t="s">
        <v>128</v>
      </c>
      <c r="BH1892" t="s">
        <v>704</v>
      </c>
      <c r="BI1892" t="s">
        <v>67</v>
      </c>
      <c r="BJ1892" t="s">
        <v>147</v>
      </c>
      <c r="BK1892" t="s">
        <v>67</v>
      </c>
      <c r="BL1892" t="s">
        <v>130</v>
      </c>
      <c r="BM1892" t="s">
        <v>67</v>
      </c>
      <c r="BN1892">
        <v>23.94</v>
      </c>
      <c r="BO1892">
        <v>0.53</v>
      </c>
      <c r="BP1892">
        <v>5.4</v>
      </c>
      <c r="BQ1892" t="s">
        <v>190</v>
      </c>
      <c r="BR1892" t="s">
        <v>139</v>
      </c>
      <c r="BS1892" t="s">
        <v>66</v>
      </c>
      <c r="BT1892" t="s">
        <v>98</v>
      </c>
      <c r="BU1892">
        <v>-1.25</v>
      </c>
      <c r="BV1892" t="s">
        <v>67</v>
      </c>
    </row>
    <row r="1893" spans="1:74" x14ac:dyDescent="0.25">
      <c r="A1893" t="s">
        <v>669</v>
      </c>
      <c r="B1893" t="s">
        <v>171</v>
      </c>
      <c r="C1893" t="s">
        <v>670</v>
      </c>
      <c r="D1893">
        <v>7.1</v>
      </c>
      <c r="E1893">
        <v>0.31</v>
      </c>
      <c r="F1893" t="s">
        <v>67</v>
      </c>
      <c r="G1893" t="s">
        <v>67</v>
      </c>
      <c r="H1893">
        <v>199</v>
      </c>
      <c r="I1893">
        <v>1.1299999999999999</v>
      </c>
      <c r="J1893" t="s">
        <v>67</v>
      </c>
      <c r="K1893" t="s">
        <v>67</v>
      </c>
      <c r="L1893">
        <v>1</v>
      </c>
      <c r="M1893" t="s">
        <v>116</v>
      </c>
      <c r="N1893" t="s">
        <v>117</v>
      </c>
      <c r="O1893">
        <v>-1.62</v>
      </c>
      <c r="P1893">
        <v>-1.82</v>
      </c>
      <c r="Q1893">
        <v>-1.74</v>
      </c>
      <c r="R1893" t="s">
        <v>72</v>
      </c>
      <c r="S1893">
        <v>16.5</v>
      </c>
      <c r="T1893" t="s">
        <v>120</v>
      </c>
      <c r="U1893" t="s">
        <v>1872</v>
      </c>
      <c r="V1893" t="s">
        <v>108</v>
      </c>
      <c r="W1893" t="s">
        <v>669</v>
      </c>
      <c r="X1893">
        <v>0.35</v>
      </c>
      <c r="Y1893" t="s">
        <v>67</v>
      </c>
      <c r="Z1893">
        <v>-1.05</v>
      </c>
      <c r="AA1893" t="s">
        <v>65</v>
      </c>
      <c r="AB1893" t="s">
        <v>92</v>
      </c>
      <c r="AC1893">
        <v>-1.82</v>
      </c>
      <c r="AD1893">
        <v>2021</v>
      </c>
      <c r="AE1893">
        <v>125</v>
      </c>
      <c r="AF1893">
        <v>250</v>
      </c>
      <c r="AG1893" t="s">
        <v>93</v>
      </c>
      <c r="AH1893" t="s">
        <v>66</v>
      </c>
      <c r="AI1893">
        <v>1536</v>
      </c>
      <c r="AJ1893">
        <v>3.43</v>
      </c>
      <c r="AK1893" t="s">
        <v>109</v>
      </c>
      <c r="AL1893">
        <v>456668</v>
      </c>
      <c r="AM1893" t="s">
        <v>447</v>
      </c>
      <c r="AN1893" t="s">
        <v>343</v>
      </c>
      <c r="AO1893" t="s">
        <v>123</v>
      </c>
      <c r="AP1893" t="s">
        <v>124</v>
      </c>
      <c r="AQ1893" t="s">
        <v>1874</v>
      </c>
      <c r="AR1893" t="s">
        <v>93</v>
      </c>
      <c r="AS1893" t="s">
        <v>67</v>
      </c>
      <c r="AT1893" t="s">
        <v>146</v>
      </c>
      <c r="AU1893" t="s">
        <v>69</v>
      </c>
      <c r="AV1893" t="s">
        <v>67</v>
      </c>
      <c r="AW1893" t="s">
        <v>126</v>
      </c>
      <c r="AX1893" t="s">
        <v>177</v>
      </c>
      <c r="AY1893" t="s">
        <v>340</v>
      </c>
      <c r="AZ1893">
        <v>1149</v>
      </c>
      <c r="BA1893" t="s">
        <v>341</v>
      </c>
      <c r="BB1893">
        <v>0</v>
      </c>
      <c r="BC1893">
        <v>0.08</v>
      </c>
      <c r="BD1893">
        <v>5.4</v>
      </c>
      <c r="BE1893">
        <v>5.4</v>
      </c>
      <c r="BF1893" t="s">
        <v>70</v>
      </c>
      <c r="BG1893" t="s">
        <v>128</v>
      </c>
      <c r="BH1893" t="s">
        <v>704</v>
      </c>
      <c r="BI1893" t="s">
        <v>67</v>
      </c>
      <c r="BJ1893" t="s">
        <v>147</v>
      </c>
      <c r="BK1893" t="s">
        <v>67</v>
      </c>
      <c r="BL1893" t="s">
        <v>130</v>
      </c>
      <c r="BM1893" t="s">
        <v>67</v>
      </c>
      <c r="BN1893">
        <v>43.77</v>
      </c>
      <c r="BO1893">
        <v>0.56999999999999995</v>
      </c>
      <c r="BP1893">
        <v>5.7</v>
      </c>
      <c r="BQ1893" t="s">
        <v>190</v>
      </c>
      <c r="BR1893" t="s">
        <v>139</v>
      </c>
      <c r="BS1893" t="s">
        <v>66</v>
      </c>
      <c r="BT1893" t="s">
        <v>98</v>
      </c>
      <c r="BU1893">
        <v>-1.25</v>
      </c>
      <c r="BV1893" t="s">
        <v>67</v>
      </c>
    </row>
    <row r="1894" spans="1:74" x14ac:dyDescent="0.25">
      <c r="A1894" t="s">
        <v>669</v>
      </c>
      <c r="B1894" t="s">
        <v>171</v>
      </c>
      <c r="C1894" t="s">
        <v>670</v>
      </c>
      <c r="D1894">
        <v>12</v>
      </c>
      <c r="E1894">
        <v>0.74</v>
      </c>
      <c r="F1894" t="s">
        <v>67</v>
      </c>
      <c r="G1894" t="s">
        <v>67</v>
      </c>
      <c r="H1894">
        <v>199</v>
      </c>
      <c r="I1894">
        <v>1.1299999999999999</v>
      </c>
      <c r="J1894" t="s">
        <v>67</v>
      </c>
      <c r="K1894" t="s">
        <v>67</v>
      </c>
      <c r="L1894">
        <v>1</v>
      </c>
      <c r="M1894" t="s">
        <v>116</v>
      </c>
      <c r="N1894" t="s">
        <v>1129</v>
      </c>
      <c r="O1894">
        <v>-1.95</v>
      </c>
      <c r="P1894">
        <v>-2.15</v>
      </c>
      <c r="Q1894">
        <v>-2.02</v>
      </c>
      <c r="R1894" t="s">
        <v>72</v>
      </c>
      <c r="S1894">
        <v>16.5</v>
      </c>
      <c r="T1894" t="s">
        <v>120</v>
      </c>
      <c r="U1894" t="s">
        <v>1872</v>
      </c>
      <c r="V1894" t="s">
        <v>108</v>
      </c>
      <c r="W1894" t="s">
        <v>669</v>
      </c>
      <c r="X1894">
        <v>0.84</v>
      </c>
      <c r="Y1894" t="s">
        <v>67</v>
      </c>
      <c r="Z1894">
        <v>-1.04</v>
      </c>
      <c r="AA1894" t="s">
        <v>65</v>
      </c>
      <c r="AB1894" t="s">
        <v>1131</v>
      </c>
      <c r="AC1894">
        <v>-2.15</v>
      </c>
      <c r="AD1894">
        <v>2021</v>
      </c>
      <c r="AE1894">
        <v>210.9</v>
      </c>
      <c r="AF1894">
        <v>422</v>
      </c>
      <c r="AG1894" t="s">
        <v>93</v>
      </c>
      <c r="AH1894" t="s">
        <v>66</v>
      </c>
      <c r="AI1894">
        <v>1536</v>
      </c>
      <c r="AJ1894">
        <v>4.87</v>
      </c>
      <c r="AK1894" t="s">
        <v>109</v>
      </c>
      <c r="AL1894">
        <v>456669</v>
      </c>
      <c r="AM1894" t="s">
        <v>447</v>
      </c>
      <c r="AN1894" t="s">
        <v>1873</v>
      </c>
      <c r="AO1894" t="s">
        <v>123</v>
      </c>
      <c r="AP1894" t="s">
        <v>124</v>
      </c>
      <c r="AQ1894" t="s">
        <v>1874</v>
      </c>
      <c r="AR1894" t="s">
        <v>93</v>
      </c>
      <c r="AS1894" t="s">
        <v>67</v>
      </c>
      <c r="AT1894" t="s">
        <v>146</v>
      </c>
      <c r="AU1894" t="s">
        <v>69</v>
      </c>
      <c r="AV1894" t="s">
        <v>67</v>
      </c>
      <c r="AW1894" t="s">
        <v>126</v>
      </c>
      <c r="AX1894" t="s">
        <v>449</v>
      </c>
      <c r="AY1894" t="s">
        <v>340</v>
      </c>
      <c r="AZ1894">
        <v>1150</v>
      </c>
      <c r="BA1894" t="s">
        <v>341</v>
      </c>
      <c r="BB1894">
        <v>0</v>
      </c>
      <c r="BC1894">
        <v>0.13</v>
      </c>
      <c r="BD1894">
        <v>5.4</v>
      </c>
      <c r="BE1894">
        <v>5.4</v>
      </c>
      <c r="BF1894" t="s">
        <v>67</v>
      </c>
      <c r="BG1894" t="s">
        <v>67</v>
      </c>
      <c r="BH1894" t="s">
        <v>704</v>
      </c>
      <c r="BI1894" t="s">
        <v>67</v>
      </c>
      <c r="BJ1894" t="s">
        <v>147</v>
      </c>
      <c r="BK1894" t="s">
        <v>67</v>
      </c>
      <c r="BL1894" t="s">
        <v>67</v>
      </c>
      <c r="BM1894" t="s">
        <v>67</v>
      </c>
      <c r="BN1894">
        <v>176.32</v>
      </c>
      <c r="BO1894">
        <v>0.9</v>
      </c>
      <c r="BP1894">
        <v>5.7</v>
      </c>
      <c r="BQ1894" t="s">
        <v>190</v>
      </c>
      <c r="BR1894" t="s">
        <v>67</v>
      </c>
      <c r="BS1894" t="s">
        <v>66</v>
      </c>
      <c r="BT1894" t="s">
        <v>98</v>
      </c>
      <c r="BU1894">
        <v>-1.25</v>
      </c>
      <c r="BV1894" t="s">
        <v>67</v>
      </c>
    </row>
    <row r="1895" spans="1:74" x14ac:dyDescent="0.25">
      <c r="A1895" t="s">
        <v>669</v>
      </c>
      <c r="B1895" t="s">
        <v>171</v>
      </c>
      <c r="C1895" t="s">
        <v>670</v>
      </c>
      <c r="D1895">
        <v>4.5</v>
      </c>
      <c r="E1895">
        <v>0.38</v>
      </c>
      <c r="F1895" t="s">
        <v>67</v>
      </c>
      <c r="G1895" t="s">
        <v>111</v>
      </c>
      <c r="H1895">
        <v>199</v>
      </c>
      <c r="I1895">
        <v>1.1299999999999999</v>
      </c>
      <c r="J1895" t="s">
        <v>106</v>
      </c>
      <c r="K1895" t="s">
        <v>67</v>
      </c>
      <c r="L1895">
        <v>1</v>
      </c>
      <c r="M1895" t="s">
        <v>116</v>
      </c>
      <c r="N1895" t="s">
        <v>107</v>
      </c>
      <c r="O1895">
        <v>-2.09</v>
      </c>
      <c r="P1895">
        <v>-2.29</v>
      </c>
      <c r="Q1895">
        <v>-2.13</v>
      </c>
      <c r="R1895" t="s">
        <v>72</v>
      </c>
      <c r="S1895">
        <v>16.7</v>
      </c>
      <c r="T1895" t="s">
        <v>65</v>
      </c>
      <c r="U1895" t="s">
        <v>1872</v>
      </c>
      <c r="V1895" t="s">
        <v>108</v>
      </c>
      <c r="W1895" t="s">
        <v>669</v>
      </c>
      <c r="X1895">
        <v>0.43</v>
      </c>
      <c r="Y1895" t="s">
        <v>67</v>
      </c>
      <c r="Z1895">
        <v>-1.06</v>
      </c>
      <c r="AA1895" t="s">
        <v>65</v>
      </c>
      <c r="AB1895" t="s">
        <v>92</v>
      </c>
      <c r="AC1895">
        <v>-2.29</v>
      </c>
      <c r="AD1895">
        <v>2021</v>
      </c>
      <c r="AE1895">
        <v>75.8</v>
      </c>
      <c r="AF1895">
        <v>152</v>
      </c>
      <c r="AG1895" t="s">
        <v>93</v>
      </c>
      <c r="AH1895" t="s">
        <v>66</v>
      </c>
      <c r="AI1895">
        <v>1536</v>
      </c>
      <c r="AJ1895">
        <v>5.94</v>
      </c>
      <c r="AK1895" t="s">
        <v>109</v>
      </c>
      <c r="AL1895">
        <v>458324</v>
      </c>
      <c r="AM1895" t="s">
        <v>447</v>
      </c>
      <c r="AN1895" t="s">
        <v>67</v>
      </c>
      <c r="AO1895" t="s">
        <v>123</v>
      </c>
      <c r="AP1895" t="s">
        <v>124</v>
      </c>
      <c r="AQ1895" t="s">
        <v>1874</v>
      </c>
      <c r="AR1895" t="s">
        <v>93</v>
      </c>
      <c r="AS1895" t="s">
        <v>67</v>
      </c>
      <c r="AT1895" t="s">
        <v>146</v>
      </c>
      <c r="AU1895" t="s">
        <v>125</v>
      </c>
      <c r="AV1895" t="s">
        <v>67</v>
      </c>
      <c r="AW1895" t="s">
        <v>126</v>
      </c>
      <c r="AX1895" t="s">
        <v>449</v>
      </c>
      <c r="AY1895" t="s">
        <v>110</v>
      </c>
      <c r="AZ1895">
        <v>1116</v>
      </c>
      <c r="BA1895" t="s">
        <v>67</v>
      </c>
      <c r="BB1895">
        <v>0</v>
      </c>
      <c r="BC1895">
        <v>0.16</v>
      </c>
      <c r="BD1895">
        <v>5.4</v>
      </c>
      <c r="BE1895">
        <v>5.4</v>
      </c>
      <c r="BF1895" t="s">
        <v>70</v>
      </c>
      <c r="BG1895" t="s">
        <v>128</v>
      </c>
      <c r="BH1895" t="s">
        <v>704</v>
      </c>
      <c r="BI1895" t="s">
        <v>67</v>
      </c>
      <c r="BJ1895" t="s">
        <v>147</v>
      </c>
      <c r="BK1895" t="s">
        <v>67</v>
      </c>
      <c r="BL1895" t="s">
        <v>130</v>
      </c>
      <c r="BM1895" t="s">
        <v>67</v>
      </c>
      <c r="BN1895">
        <v>32.56</v>
      </c>
      <c r="BO1895">
        <v>1.04</v>
      </c>
      <c r="BP1895">
        <v>5.9</v>
      </c>
      <c r="BQ1895" t="s">
        <v>190</v>
      </c>
      <c r="BR1895" t="s">
        <v>139</v>
      </c>
      <c r="BS1895" t="s">
        <v>133</v>
      </c>
      <c r="BT1895" t="s">
        <v>98</v>
      </c>
      <c r="BU1895">
        <v>-1.25</v>
      </c>
      <c r="BV1895" t="s">
        <v>67</v>
      </c>
    </row>
    <row r="1896" spans="1:74" x14ac:dyDescent="0.25">
      <c r="A1896" t="s">
        <v>669</v>
      </c>
      <c r="B1896" t="s">
        <v>171</v>
      </c>
      <c r="C1896" t="s">
        <v>670</v>
      </c>
      <c r="D1896">
        <v>15.5</v>
      </c>
      <c r="E1896">
        <v>0.45</v>
      </c>
      <c r="F1896" t="s">
        <v>67</v>
      </c>
      <c r="G1896" t="s">
        <v>111</v>
      </c>
      <c r="H1896">
        <v>199</v>
      </c>
      <c r="I1896">
        <v>1.1299999999999999</v>
      </c>
      <c r="J1896" t="s">
        <v>106</v>
      </c>
      <c r="K1896" t="s">
        <v>67</v>
      </c>
      <c r="L1896">
        <v>1</v>
      </c>
      <c r="M1896" t="s">
        <v>116</v>
      </c>
      <c r="N1896" t="s">
        <v>107</v>
      </c>
      <c r="O1896">
        <v>-2.21</v>
      </c>
      <c r="P1896">
        <v>-2.41</v>
      </c>
      <c r="Q1896">
        <v>-2.34</v>
      </c>
      <c r="R1896" t="s">
        <v>72</v>
      </c>
      <c r="S1896">
        <v>17.100000000000001</v>
      </c>
      <c r="T1896" t="s">
        <v>65</v>
      </c>
      <c r="U1896" t="s">
        <v>1875</v>
      </c>
      <c r="V1896" t="s">
        <v>108</v>
      </c>
      <c r="W1896" t="s">
        <v>669</v>
      </c>
      <c r="X1896">
        <v>0.51</v>
      </c>
      <c r="Y1896" t="s">
        <v>67</v>
      </c>
      <c r="Z1896">
        <v>-1.04</v>
      </c>
      <c r="AA1896" t="s">
        <v>65</v>
      </c>
      <c r="AB1896" t="s">
        <v>92</v>
      </c>
      <c r="AC1896">
        <v>-2.41</v>
      </c>
      <c r="AD1896">
        <v>2021</v>
      </c>
      <c r="AE1896">
        <v>246.1</v>
      </c>
      <c r="AF1896">
        <v>492</v>
      </c>
      <c r="AG1896" t="s">
        <v>93</v>
      </c>
      <c r="AH1896" t="s">
        <v>66</v>
      </c>
      <c r="AI1896">
        <v>1536</v>
      </c>
      <c r="AJ1896">
        <v>6.63</v>
      </c>
      <c r="AK1896" t="s">
        <v>109</v>
      </c>
      <c r="AL1896">
        <v>458325</v>
      </c>
      <c r="AM1896" t="s">
        <v>447</v>
      </c>
      <c r="AN1896" t="s">
        <v>329</v>
      </c>
      <c r="AO1896" t="s">
        <v>123</v>
      </c>
      <c r="AP1896" t="s">
        <v>124</v>
      </c>
      <c r="AQ1896" t="s">
        <v>1874</v>
      </c>
      <c r="AR1896" t="s">
        <v>93</v>
      </c>
      <c r="AS1896" t="s">
        <v>67</v>
      </c>
      <c r="AT1896" t="s">
        <v>146</v>
      </c>
      <c r="AU1896" t="s">
        <v>125</v>
      </c>
      <c r="AV1896" t="s">
        <v>67</v>
      </c>
      <c r="AW1896" t="s">
        <v>126</v>
      </c>
      <c r="AX1896" t="s">
        <v>363</v>
      </c>
      <c r="AY1896" t="s">
        <v>110</v>
      </c>
      <c r="AZ1896">
        <v>1107</v>
      </c>
      <c r="BA1896" t="s">
        <v>67</v>
      </c>
      <c r="BB1896">
        <v>0</v>
      </c>
      <c r="BC1896">
        <v>7.0000000000000007E-2</v>
      </c>
      <c r="BD1896">
        <v>5.4</v>
      </c>
      <c r="BE1896">
        <v>5.4</v>
      </c>
      <c r="BF1896" t="s">
        <v>70</v>
      </c>
      <c r="BG1896" t="s">
        <v>128</v>
      </c>
      <c r="BH1896" t="s">
        <v>704</v>
      </c>
      <c r="BI1896" t="s">
        <v>67</v>
      </c>
      <c r="BJ1896" t="s">
        <v>147</v>
      </c>
      <c r="BK1896" t="s">
        <v>67</v>
      </c>
      <c r="BL1896" t="s">
        <v>130</v>
      </c>
      <c r="BM1896" t="s">
        <v>67</v>
      </c>
      <c r="BN1896">
        <v>125.14</v>
      </c>
      <c r="BO1896">
        <v>1.1599999999999999</v>
      </c>
      <c r="BP1896">
        <v>6.3</v>
      </c>
      <c r="BQ1896" t="s">
        <v>190</v>
      </c>
      <c r="BR1896" t="s">
        <v>139</v>
      </c>
      <c r="BS1896" t="s">
        <v>133</v>
      </c>
      <c r="BT1896" t="s">
        <v>98</v>
      </c>
      <c r="BU1896">
        <v>-1.25</v>
      </c>
      <c r="BV1896" t="s">
        <v>67</v>
      </c>
    </row>
    <row r="1897" spans="1:74" x14ac:dyDescent="0.25">
      <c r="A1897" t="s">
        <v>669</v>
      </c>
      <c r="B1897" t="s">
        <v>171</v>
      </c>
      <c r="C1897" t="s">
        <v>670</v>
      </c>
      <c r="D1897">
        <v>6</v>
      </c>
      <c r="E1897">
        <v>0.31</v>
      </c>
      <c r="F1897" t="s">
        <v>67</v>
      </c>
      <c r="G1897" t="s">
        <v>111</v>
      </c>
      <c r="H1897">
        <v>199</v>
      </c>
      <c r="I1897">
        <v>1.1299999999999999</v>
      </c>
      <c r="J1897" t="s">
        <v>106</v>
      </c>
      <c r="K1897" t="s">
        <v>67</v>
      </c>
      <c r="L1897">
        <v>1</v>
      </c>
      <c r="M1897" t="s">
        <v>116</v>
      </c>
      <c r="N1897" t="s">
        <v>107</v>
      </c>
      <c r="O1897">
        <v>-1.87</v>
      </c>
      <c r="P1897">
        <v>-2.0699999999999998</v>
      </c>
      <c r="Q1897">
        <v>-1.91</v>
      </c>
      <c r="R1897" t="s">
        <v>72</v>
      </c>
      <c r="S1897">
        <v>17.100000000000001</v>
      </c>
      <c r="T1897" t="s">
        <v>65</v>
      </c>
      <c r="U1897" t="s">
        <v>1876</v>
      </c>
      <c r="V1897" t="s">
        <v>108</v>
      </c>
      <c r="W1897" t="s">
        <v>669</v>
      </c>
      <c r="X1897">
        <v>0.35</v>
      </c>
      <c r="Y1897" t="s">
        <v>67</v>
      </c>
      <c r="Z1897">
        <v>-1.05</v>
      </c>
      <c r="AA1897" t="s">
        <v>65</v>
      </c>
      <c r="AB1897" t="s">
        <v>92</v>
      </c>
      <c r="AC1897">
        <v>-2.0699999999999998</v>
      </c>
      <c r="AD1897">
        <v>2021</v>
      </c>
      <c r="AE1897">
        <v>94.7</v>
      </c>
      <c r="AF1897">
        <v>189</v>
      </c>
      <c r="AG1897" t="s">
        <v>93</v>
      </c>
      <c r="AH1897" t="s">
        <v>66</v>
      </c>
      <c r="AI1897">
        <v>1536</v>
      </c>
      <c r="AJ1897">
        <v>4.82</v>
      </c>
      <c r="AK1897" t="s">
        <v>109</v>
      </c>
      <c r="AL1897">
        <v>458321</v>
      </c>
      <c r="AM1897" t="s">
        <v>1877</v>
      </c>
      <c r="AN1897" t="s">
        <v>329</v>
      </c>
      <c r="AO1897" t="s">
        <v>123</v>
      </c>
      <c r="AP1897" t="s">
        <v>124</v>
      </c>
      <c r="AQ1897" t="s">
        <v>1874</v>
      </c>
      <c r="AR1897" t="s">
        <v>93</v>
      </c>
      <c r="AS1897" t="s">
        <v>67</v>
      </c>
      <c r="AT1897" t="s">
        <v>146</v>
      </c>
      <c r="AU1897" t="s">
        <v>125</v>
      </c>
      <c r="AV1897" t="s">
        <v>67</v>
      </c>
      <c r="AW1897" t="s">
        <v>126</v>
      </c>
      <c r="AX1897" t="s">
        <v>363</v>
      </c>
      <c r="AY1897" t="s">
        <v>110</v>
      </c>
      <c r="AZ1897">
        <v>1108</v>
      </c>
      <c r="BA1897" t="s">
        <v>67</v>
      </c>
      <c r="BB1897">
        <v>0</v>
      </c>
      <c r="BC1897">
        <v>0.16</v>
      </c>
      <c r="BD1897">
        <v>5.4</v>
      </c>
      <c r="BE1897">
        <v>5.4</v>
      </c>
      <c r="BF1897" t="s">
        <v>70</v>
      </c>
      <c r="BG1897" t="s">
        <v>128</v>
      </c>
      <c r="BH1897" t="s">
        <v>704</v>
      </c>
      <c r="BI1897" t="s">
        <v>67</v>
      </c>
      <c r="BJ1897" t="s">
        <v>147</v>
      </c>
      <c r="BK1897" t="s">
        <v>67</v>
      </c>
      <c r="BL1897" t="s">
        <v>130</v>
      </c>
      <c r="BM1897" t="s">
        <v>67</v>
      </c>
      <c r="BN1897">
        <v>33.18</v>
      </c>
      <c r="BO1897">
        <v>0.82</v>
      </c>
      <c r="BP1897">
        <v>6.3</v>
      </c>
      <c r="BQ1897" t="s">
        <v>190</v>
      </c>
      <c r="BR1897" t="s">
        <v>139</v>
      </c>
      <c r="BS1897" t="s">
        <v>133</v>
      </c>
      <c r="BT1897" t="s">
        <v>98</v>
      </c>
      <c r="BU1897">
        <v>-1.25</v>
      </c>
      <c r="BV1897" t="s">
        <v>67</v>
      </c>
    </row>
    <row r="1898" spans="1:74" x14ac:dyDescent="0.25">
      <c r="A1898" t="s">
        <v>669</v>
      </c>
      <c r="B1898" t="s">
        <v>171</v>
      </c>
      <c r="C1898" t="s">
        <v>670</v>
      </c>
      <c r="D1898">
        <v>11.2</v>
      </c>
      <c r="E1898">
        <v>0.63</v>
      </c>
      <c r="F1898" t="s">
        <v>67</v>
      </c>
      <c r="G1898" t="s">
        <v>111</v>
      </c>
      <c r="H1898">
        <v>199</v>
      </c>
      <c r="I1898">
        <v>1.1299999999999999</v>
      </c>
      <c r="J1898" t="s">
        <v>106</v>
      </c>
      <c r="K1898" t="s">
        <v>67</v>
      </c>
      <c r="L1898">
        <v>1</v>
      </c>
      <c r="M1898" t="s">
        <v>116</v>
      </c>
      <c r="N1898" t="s">
        <v>107</v>
      </c>
      <c r="O1898">
        <v>-1.71</v>
      </c>
      <c r="P1898">
        <v>-2</v>
      </c>
      <c r="Q1898">
        <v>-1.97</v>
      </c>
      <c r="R1898" t="s">
        <v>72</v>
      </c>
      <c r="S1898">
        <v>17</v>
      </c>
      <c r="T1898" t="s">
        <v>65</v>
      </c>
      <c r="U1898" t="s">
        <v>1876</v>
      </c>
      <c r="V1898" t="s">
        <v>108</v>
      </c>
      <c r="W1898" t="s">
        <v>669</v>
      </c>
      <c r="X1898">
        <v>0.71</v>
      </c>
      <c r="Y1898" t="s">
        <v>67</v>
      </c>
      <c r="Z1898">
        <v>-1.03</v>
      </c>
      <c r="AA1898" t="s">
        <v>65</v>
      </c>
      <c r="AB1898" t="s">
        <v>92</v>
      </c>
      <c r="AC1898">
        <v>-2</v>
      </c>
      <c r="AD1898">
        <v>2021</v>
      </c>
      <c r="AE1898">
        <v>183.5</v>
      </c>
      <c r="AF1898">
        <v>367</v>
      </c>
      <c r="AG1898" t="s">
        <v>93</v>
      </c>
      <c r="AH1898" t="s">
        <v>66</v>
      </c>
      <c r="AI1898">
        <v>1536</v>
      </c>
      <c r="AJ1898">
        <v>5.08</v>
      </c>
      <c r="AK1898" t="s">
        <v>109</v>
      </c>
      <c r="AL1898">
        <v>458322</v>
      </c>
      <c r="AM1898" t="s">
        <v>1877</v>
      </c>
      <c r="AN1898" t="s">
        <v>329</v>
      </c>
      <c r="AO1898" t="s">
        <v>123</v>
      </c>
      <c r="AP1898" t="s">
        <v>124</v>
      </c>
      <c r="AQ1898" t="s">
        <v>1874</v>
      </c>
      <c r="AR1898" t="s">
        <v>93</v>
      </c>
      <c r="AS1898" t="s">
        <v>67</v>
      </c>
      <c r="AT1898" t="s">
        <v>146</v>
      </c>
      <c r="AU1898" t="s">
        <v>125</v>
      </c>
      <c r="AV1898" t="s">
        <v>67</v>
      </c>
      <c r="AW1898" t="s">
        <v>126</v>
      </c>
      <c r="AX1898" t="s">
        <v>449</v>
      </c>
      <c r="AY1898" t="s">
        <v>110</v>
      </c>
      <c r="AZ1898">
        <v>1109</v>
      </c>
      <c r="BA1898" t="s">
        <v>67</v>
      </c>
      <c r="BB1898">
        <v>0</v>
      </c>
      <c r="BC1898">
        <v>0.03</v>
      </c>
      <c r="BD1898">
        <v>5.4</v>
      </c>
      <c r="BE1898">
        <v>5.4</v>
      </c>
      <c r="BF1898" t="s">
        <v>70</v>
      </c>
      <c r="BG1898" t="s">
        <v>128</v>
      </c>
      <c r="BH1898" t="s">
        <v>704</v>
      </c>
      <c r="BI1898" t="s">
        <v>67</v>
      </c>
      <c r="BJ1898" t="s">
        <v>147</v>
      </c>
      <c r="BK1898" t="s">
        <v>67</v>
      </c>
      <c r="BL1898" t="s">
        <v>130</v>
      </c>
      <c r="BM1898" t="s">
        <v>67</v>
      </c>
      <c r="BN1898">
        <v>130.62</v>
      </c>
      <c r="BO1898">
        <v>0.75</v>
      </c>
      <c r="BP1898">
        <v>6.1</v>
      </c>
      <c r="BQ1898" t="s">
        <v>190</v>
      </c>
      <c r="BR1898" t="s">
        <v>139</v>
      </c>
      <c r="BS1898" t="s">
        <v>133</v>
      </c>
      <c r="BT1898" t="s">
        <v>98</v>
      </c>
      <c r="BU1898">
        <v>-1.25</v>
      </c>
      <c r="BV1898" t="s">
        <v>67</v>
      </c>
    </row>
    <row r="1899" spans="1:74" x14ac:dyDescent="0.25">
      <c r="A1899" t="s">
        <v>669</v>
      </c>
      <c r="B1899" t="s">
        <v>171</v>
      </c>
      <c r="C1899" t="s">
        <v>670</v>
      </c>
      <c r="D1899">
        <v>5.7</v>
      </c>
      <c r="E1899">
        <v>1.31</v>
      </c>
      <c r="F1899" t="s">
        <v>67</v>
      </c>
      <c r="G1899" t="s">
        <v>111</v>
      </c>
      <c r="H1899">
        <v>199</v>
      </c>
      <c r="I1899">
        <v>1.1299999999999999</v>
      </c>
      <c r="J1899" t="s">
        <v>106</v>
      </c>
      <c r="K1899" t="s">
        <v>67</v>
      </c>
      <c r="L1899">
        <v>1</v>
      </c>
      <c r="M1899" t="s">
        <v>116</v>
      </c>
      <c r="N1899" t="s">
        <v>107</v>
      </c>
      <c r="O1899">
        <v>-2.0299999999999998</v>
      </c>
      <c r="P1899">
        <v>-2.23</v>
      </c>
      <c r="Q1899">
        <v>-1.7</v>
      </c>
      <c r="R1899" t="s">
        <v>72</v>
      </c>
      <c r="S1899">
        <v>15</v>
      </c>
      <c r="T1899" t="s">
        <v>65</v>
      </c>
      <c r="U1899" t="s">
        <v>1876</v>
      </c>
      <c r="V1899" t="s">
        <v>108</v>
      </c>
      <c r="W1899" t="s">
        <v>669</v>
      </c>
      <c r="X1899">
        <v>1.48</v>
      </c>
      <c r="Y1899" t="s">
        <v>67</v>
      </c>
      <c r="Z1899">
        <v>-0.99</v>
      </c>
      <c r="AA1899" t="s">
        <v>65</v>
      </c>
      <c r="AB1899" t="s">
        <v>92</v>
      </c>
      <c r="AC1899">
        <v>-2.23</v>
      </c>
      <c r="AD1899">
        <v>2021</v>
      </c>
      <c r="AE1899">
        <v>136.30000000000001</v>
      </c>
      <c r="AF1899">
        <v>273</v>
      </c>
      <c r="AG1899" t="s">
        <v>93</v>
      </c>
      <c r="AH1899" t="s">
        <v>66</v>
      </c>
      <c r="AI1899">
        <v>1536</v>
      </c>
      <c r="AJ1899">
        <v>4.07</v>
      </c>
      <c r="AK1899" t="s">
        <v>109</v>
      </c>
      <c r="AL1899">
        <v>458323</v>
      </c>
      <c r="AM1899" t="s">
        <v>1877</v>
      </c>
      <c r="AN1899" t="s">
        <v>67</v>
      </c>
      <c r="AO1899" t="s">
        <v>123</v>
      </c>
      <c r="AP1899" t="s">
        <v>124</v>
      </c>
      <c r="AQ1899" t="s">
        <v>1874</v>
      </c>
      <c r="AR1899" t="s">
        <v>93</v>
      </c>
      <c r="AS1899" t="s">
        <v>67</v>
      </c>
      <c r="AT1899" t="s">
        <v>146</v>
      </c>
      <c r="AU1899" t="s">
        <v>125</v>
      </c>
      <c r="AV1899" t="s">
        <v>67</v>
      </c>
      <c r="AW1899" t="s">
        <v>126</v>
      </c>
      <c r="AX1899" t="s">
        <v>449</v>
      </c>
      <c r="AY1899" t="s">
        <v>110</v>
      </c>
      <c r="AZ1899">
        <v>1110</v>
      </c>
      <c r="BA1899" t="s">
        <v>67</v>
      </c>
      <c r="BB1899">
        <v>0</v>
      </c>
      <c r="BC1899">
        <v>0.53</v>
      </c>
      <c r="BD1899">
        <v>5.4</v>
      </c>
      <c r="BE1899">
        <v>5.4</v>
      </c>
      <c r="BF1899" t="s">
        <v>70</v>
      </c>
      <c r="BG1899" t="s">
        <v>128</v>
      </c>
      <c r="BH1899" t="s">
        <v>704</v>
      </c>
      <c r="BI1899" t="s">
        <v>67</v>
      </c>
      <c r="BJ1899" t="s">
        <v>147</v>
      </c>
      <c r="BK1899" t="s">
        <v>67</v>
      </c>
      <c r="BL1899" t="s">
        <v>130</v>
      </c>
      <c r="BM1899" t="s">
        <v>67</v>
      </c>
      <c r="BN1899">
        <v>201.81</v>
      </c>
      <c r="BO1899">
        <v>0.98</v>
      </c>
      <c r="BP1899">
        <v>4.2</v>
      </c>
      <c r="BQ1899" t="s">
        <v>190</v>
      </c>
      <c r="BR1899" t="s">
        <v>139</v>
      </c>
      <c r="BS1899" t="s">
        <v>133</v>
      </c>
      <c r="BT1899" t="s">
        <v>98</v>
      </c>
      <c r="BU1899">
        <v>-1.25</v>
      </c>
      <c r="BV1899" t="s">
        <v>67</v>
      </c>
    </row>
    <row r="1900" spans="1:74" x14ac:dyDescent="0.25">
      <c r="A1900" t="s">
        <v>67</v>
      </c>
      <c r="B1900" t="s">
        <v>67</v>
      </c>
      <c r="C1900" t="s">
        <v>67</v>
      </c>
      <c r="D1900" t="s">
        <v>67</v>
      </c>
      <c r="E1900" t="s">
        <v>67</v>
      </c>
      <c r="F1900" t="s">
        <v>67</v>
      </c>
      <c r="G1900" t="s">
        <v>67</v>
      </c>
      <c r="H1900">
        <v>199</v>
      </c>
      <c r="I1900">
        <v>1.1299999999999999</v>
      </c>
      <c r="J1900" t="s">
        <v>67</v>
      </c>
      <c r="K1900" t="s">
        <v>67</v>
      </c>
      <c r="L1900" t="s">
        <v>67</v>
      </c>
      <c r="M1900" t="s">
        <v>116</v>
      </c>
      <c r="N1900" t="s">
        <v>67</v>
      </c>
      <c r="O1900" t="s">
        <v>67</v>
      </c>
      <c r="P1900" t="s">
        <v>67</v>
      </c>
      <c r="Q1900" t="s">
        <v>67</v>
      </c>
      <c r="R1900" t="s">
        <v>67</v>
      </c>
      <c r="S1900" t="s">
        <v>67</v>
      </c>
      <c r="T1900" t="s">
        <v>67</v>
      </c>
      <c r="U1900" t="s">
        <v>1878</v>
      </c>
      <c r="V1900" t="s">
        <v>67</v>
      </c>
      <c r="W1900" t="s">
        <v>67</v>
      </c>
      <c r="X1900" t="s">
        <v>67</v>
      </c>
      <c r="Y1900" t="s">
        <v>67</v>
      </c>
      <c r="Z1900" t="s">
        <v>67</v>
      </c>
      <c r="AA1900" t="s">
        <v>67</v>
      </c>
      <c r="AB1900" t="s">
        <v>67</v>
      </c>
      <c r="AC1900" t="s">
        <v>67</v>
      </c>
      <c r="AD1900">
        <v>2021</v>
      </c>
      <c r="AE1900" t="s">
        <v>67</v>
      </c>
      <c r="AF1900" t="s">
        <v>67</v>
      </c>
      <c r="AG1900" t="s">
        <v>67</v>
      </c>
      <c r="AH1900" t="s">
        <v>67</v>
      </c>
      <c r="AI1900" t="s">
        <v>67</v>
      </c>
      <c r="AJ1900" t="s">
        <v>67</v>
      </c>
      <c r="AK1900" t="s">
        <v>67</v>
      </c>
      <c r="AL1900">
        <v>460527</v>
      </c>
      <c r="AM1900" t="s">
        <v>67</v>
      </c>
      <c r="AN1900" t="s">
        <v>67</v>
      </c>
      <c r="AO1900" t="s">
        <v>67</v>
      </c>
      <c r="AP1900" t="s">
        <v>67</v>
      </c>
      <c r="AQ1900" t="s">
        <v>68</v>
      </c>
      <c r="AR1900" t="s">
        <v>67</v>
      </c>
      <c r="AS1900" t="s">
        <v>67</v>
      </c>
      <c r="AT1900" t="s">
        <v>67</v>
      </c>
      <c r="AU1900" t="s">
        <v>67</v>
      </c>
      <c r="AV1900" t="s">
        <v>67</v>
      </c>
      <c r="AW1900" t="s">
        <v>126</v>
      </c>
      <c r="AX1900" t="s">
        <v>469</v>
      </c>
      <c r="AY1900" t="s">
        <v>67</v>
      </c>
      <c r="AZ1900" t="s">
        <v>67</v>
      </c>
      <c r="BA1900" t="s">
        <v>67</v>
      </c>
      <c r="BB1900">
        <v>0</v>
      </c>
      <c r="BC1900" t="s">
        <v>67</v>
      </c>
      <c r="BD1900" t="s">
        <v>67</v>
      </c>
      <c r="BE1900" t="s">
        <v>67</v>
      </c>
      <c r="BF1900" t="s">
        <v>70</v>
      </c>
      <c r="BG1900" t="s">
        <v>99</v>
      </c>
      <c r="BH1900" t="s">
        <v>1352</v>
      </c>
      <c r="BI1900" t="s">
        <v>135</v>
      </c>
      <c r="BJ1900" t="s">
        <v>67</v>
      </c>
      <c r="BK1900" t="s">
        <v>67</v>
      </c>
      <c r="BL1900" t="s">
        <v>97</v>
      </c>
      <c r="BM1900" t="s">
        <v>67</v>
      </c>
      <c r="BN1900" t="s">
        <v>67</v>
      </c>
      <c r="BO1900" t="s">
        <v>67</v>
      </c>
      <c r="BP1900" t="s">
        <v>67</v>
      </c>
      <c r="BQ1900" t="s">
        <v>67</v>
      </c>
      <c r="BR1900" t="s">
        <v>1458</v>
      </c>
      <c r="BS1900" t="s">
        <v>67</v>
      </c>
      <c r="BT1900" t="s">
        <v>67</v>
      </c>
      <c r="BU1900" t="s">
        <v>67</v>
      </c>
      <c r="BV1900" t="s">
        <v>67</v>
      </c>
    </row>
    <row r="1901" spans="1:74" x14ac:dyDescent="0.25">
      <c r="A1901" t="s">
        <v>67</v>
      </c>
      <c r="B1901" t="s">
        <v>67</v>
      </c>
      <c r="C1901" t="s">
        <v>67</v>
      </c>
      <c r="D1901" t="s">
        <v>67</v>
      </c>
      <c r="E1901" t="s">
        <v>67</v>
      </c>
      <c r="F1901" t="s">
        <v>67</v>
      </c>
      <c r="G1901" t="s">
        <v>67</v>
      </c>
      <c r="H1901">
        <v>199</v>
      </c>
      <c r="I1901">
        <v>1.1299999999999999</v>
      </c>
      <c r="J1901" t="s">
        <v>67</v>
      </c>
      <c r="K1901" t="s">
        <v>67</v>
      </c>
      <c r="L1901" t="s">
        <v>67</v>
      </c>
      <c r="M1901" t="s">
        <v>116</v>
      </c>
      <c r="N1901" t="s">
        <v>67</v>
      </c>
      <c r="O1901" t="s">
        <v>67</v>
      </c>
      <c r="P1901" t="s">
        <v>67</v>
      </c>
      <c r="Q1901" t="s">
        <v>67</v>
      </c>
      <c r="R1901" t="s">
        <v>67</v>
      </c>
      <c r="S1901" t="s">
        <v>67</v>
      </c>
      <c r="T1901" t="s">
        <v>67</v>
      </c>
      <c r="U1901" t="s">
        <v>1879</v>
      </c>
      <c r="V1901" t="s">
        <v>67</v>
      </c>
      <c r="W1901" t="s">
        <v>67</v>
      </c>
      <c r="X1901" t="s">
        <v>67</v>
      </c>
      <c r="Y1901" t="s">
        <v>67</v>
      </c>
      <c r="Z1901" t="s">
        <v>67</v>
      </c>
      <c r="AA1901" t="s">
        <v>67</v>
      </c>
      <c r="AB1901" t="s">
        <v>67</v>
      </c>
      <c r="AC1901" t="s">
        <v>67</v>
      </c>
      <c r="AD1901">
        <v>2021</v>
      </c>
      <c r="AE1901" t="s">
        <v>67</v>
      </c>
      <c r="AF1901" t="s">
        <v>67</v>
      </c>
      <c r="AG1901" t="s">
        <v>67</v>
      </c>
      <c r="AH1901" t="s">
        <v>67</v>
      </c>
      <c r="AI1901" t="s">
        <v>67</v>
      </c>
      <c r="AJ1901" t="s">
        <v>67</v>
      </c>
      <c r="AK1901" t="s">
        <v>67</v>
      </c>
      <c r="AL1901">
        <v>460528</v>
      </c>
      <c r="AM1901" t="s">
        <v>67</v>
      </c>
      <c r="AN1901" t="s">
        <v>67</v>
      </c>
      <c r="AO1901" t="s">
        <v>67</v>
      </c>
      <c r="AP1901" t="s">
        <v>67</v>
      </c>
      <c r="AQ1901" t="s">
        <v>1874</v>
      </c>
      <c r="AR1901" t="s">
        <v>67</v>
      </c>
      <c r="AS1901" t="s">
        <v>67</v>
      </c>
      <c r="AT1901" t="s">
        <v>67</v>
      </c>
      <c r="AU1901" t="s">
        <v>67</v>
      </c>
      <c r="AV1901" t="s">
        <v>67</v>
      </c>
      <c r="AW1901" t="s">
        <v>126</v>
      </c>
      <c r="AX1901" t="s">
        <v>177</v>
      </c>
      <c r="AY1901" t="s">
        <v>67</v>
      </c>
      <c r="AZ1901" t="s">
        <v>67</v>
      </c>
      <c r="BA1901" t="s">
        <v>67</v>
      </c>
      <c r="BB1901">
        <v>0</v>
      </c>
      <c r="BC1901" t="s">
        <v>67</v>
      </c>
      <c r="BD1901" t="s">
        <v>67</v>
      </c>
      <c r="BE1901" t="s">
        <v>67</v>
      </c>
      <c r="BF1901" t="s">
        <v>70</v>
      </c>
      <c r="BG1901" t="s">
        <v>128</v>
      </c>
      <c r="BH1901" t="s">
        <v>1352</v>
      </c>
      <c r="BI1901" t="s">
        <v>135</v>
      </c>
      <c r="BJ1901" t="s">
        <v>67</v>
      </c>
      <c r="BK1901" t="s">
        <v>67</v>
      </c>
      <c r="BL1901" t="s">
        <v>130</v>
      </c>
      <c r="BM1901" t="s">
        <v>67</v>
      </c>
      <c r="BN1901" t="s">
        <v>67</v>
      </c>
      <c r="BO1901" t="s">
        <v>67</v>
      </c>
      <c r="BP1901" t="s">
        <v>67</v>
      </c>
      <c r="BQ1901" t="s">
        <v>67</v>
      </c>
      <c r="BR1901" t="s">
        <v>139</v>
      </c>
      <c r="BS1901" t="s">
        <v>67</v>
      </c>
      <c r="BT1901" t="s">
        <v>67</v>
      </c>
      <c r="BU1901" t="s">
        <v>67</v>
      </c>
      <c r="BV1901" t="s">
        <v>67</v>
      </c>
    </row>
    <row r="1902" spans="1:74" x14ac:dyDescent="0.25">
      <c r="A1902" t="s">
        <v>67</v>
      </c>
      <c r="B1902" t="s">
        <v>67</v>
      </c>
      <c r="C1902" t="s">
        <v>67</v>
      </c>
      <c r="D1902" t="s">
        <v>67</v>
      </c>
      <c r="E1902" t="s">
        <v>67</v>
      </c>
      <c r="F1902" t="s">
        <v>67</v>
      </c>
      <c r="G1902" t="s">
        <v>67</v>
      </c>
      <c r="H1902">
        <v>199</v>
      </c>
      <c r="I1902">
        <v>1.1299999999999999</v>
      </c>
      <c r="J1902" t="s">
        <v>67</v>
      </c>
      <c r="K1902" t="s">
        <v>67</v>
      </c>
      <c r="L1902" t="s">
        <v>67</v>
      </c>
      <c r="M1902" t="s">
        <v>116</v>
      </c>
      <c r="N1902" t="s">
        <v>67</v>
      </c>
      <c r="O1902" t="s">
        <v>67</v>
      </c>
      <c r="P1902" t="s">
        <v>67</v>
      </c>
      <c r="Q1902" t="s">
        <v>67</v>
      </c>
      <c r="R1902" t="s">
        <v>67</v>
      </c>
      <c r="S1902" t="s">
        <v>67</v>
      </c>
      <c r="T1902" t="s">
        <v>67</v>
      </c>
      <c r="U1902" t="s">
        <v>1880</v>
      </c>
      <c r="V1902" t="s">
        <v>67</v>
      </c>
      <c r="W1902" t="s">
        <v>67</v>
      </c>
      <c r="X1902" t="s">
        <v>67</v>
      </c>
      <c r="Y1902" t="s">
        <v>67</v>
      </c>
      <c r="Z1902" t="s">
        <v>67</v>
      </c>
      <c r="AA1902" t="s">
        <v>67</v>
      </c>
      <c r="AB1902" t="s">
        <v>67</v>
      </c>
      <c r="AC1902" t="s">
        <v>67</v>
      </c>
      <c r="AD1902">
        <v>2021</v>
      </c>
      <c r="AE1902" t="s">
        <v>67</v>
      </c>
      <c r="AF1902" t="s">
        <v>67</v>
      </c>
      <c r="AG1902" t="s">
        <v>67</v>
      </c>
      <c r="AH1902" t="s">
        <v>67</v>
      </c>
      <c r="AI1902" t="s">
        <v>67</v>
      </c>
      <c r="AJ1902" t="s">
        <v>67</v>
      </c>
      <c r="AK1902" t="s">
        <v>67</v>
      </c>
      <c r="AL1902">
        <v>460529</v>
      </c>
      <c r="AM1902" t="s">
        <v>67</v>
      </c>
      <c r="AN1902" t="s">
        <v>67</v>
      </c>
      <c r="AO1902" t="s">
        <v>67</v>
      </c>
      <c r="AP1902" t="s">
        <v>67</v>
      </c>
      <c r="AQ1902" t="s">
        <v>68</v>
      </c>
      <c r="AR1902" t="s">
        <v>67</v>
      </c>
      <c r="AS1902" t="s">
        <v>67</v>
      </c>
      <c r="AT1902" t="s">
        <v>67</v>
      </c>
      <c r="AU1902" t="s">
        <v>67</v>
      </c>
      <c r="AV1902" t="s">
        <v>67</v>
      </c>
      <c r="AW1902" t="s">
        <v>126</v>
      </c>
      <c r="AX1902" t="s">
        <v>297</v>
      </c>
      <c r="AY1902" t="s">
        <v>67</v>
      </c>
      <c r="AZ1902" t="s">
        <v>67</v>
      </c>
      <c r="BA1902" t="s">
        <v>67</v>
      </c>
      <c r="BB1902">
        <v>0</v>
      </c>
      <c r="BC1902" t="s">
        <v>67</v>
      </c>
      <c r="BD1902" t="s">
        <v>67</v>
      </c>
      <c r="BE1902" t="s">
        <v>67</v>
      </c>
      <c r="BF1902" t="s">
        <v>70</v>
      </c>
      <c r="BG1902" t="s">
        <v>99</v>
      </c>
      <c r="BH1902" t="s">
        <v>1352</v>
      </c>
      <c r="BI1902" t="s">
        <v>135</v>
      </c>
      <c r="BJ1902" t="s">
        <v>67</v>
      </c>
      <c r="BK1902" t="s">
        <v>67</v>
      </c>
      <c r="BL1902" t="s">
        <v>97</v>
      </c>
      <c r="BM1902" t="s">
        <v>67</v>
      </c>
      <c r="BN1902" t="s">
        <v>67</v>
      </c>
      <c r="BO1902" t="s">
        <v>67</v>
      </c>
      <c r="BP1902" t="s">
        <v>67</v>
      </c>
      <c r="BQ1902" t="s">
        <v>67</v>
      </c>
      <c r="BR1902" t="s">
        <v>247</v>
      </c>
      <c r="BS1902" t="s">
        <v>67</v>
      </c>
      <c r="BT1902" t="s">
        <v>67</v>
      </c>
      <c r="BU1902" t="s">
        <v>67</v>
      </c>
      <c r="BV1902" t="s">
        <v>67</v>
      </c>
    </row>
    <row r="1903" spans="1:74" x14ac:dyDescent="0.25">
      <c r="A1903" t="s">
        <v>67</v>
      </c>
      <c r="B1903" t="s">
        <v>67</v>
      </c>
      <c r="C1903" t="s">
        <v>67</v>
      </c>
      <c r="D1903" t="s">
        <v>67</v>
      </c>
      <c r="E1903" t="s">
        <v>67</v>
      </c>
      <c r="F1903" t="s">
        <v>67</v>
      </c>
      <c r="G1903" t="s">
        <v>67</v>
      </c>
      <c r="H1903">
        <v>199</v>
      </c>
      <c r="I1903">
        <v>1.1299999999999999</v>
      </c>
      <c r="J1903" t="s">
        <v>67</v>
      </c>
      <c r="K1903" t="s">
        <v>67</v>
      </c>
      <c r="L1903" t="s">
        <v>67</v>
      </c>
      <c r="M1903" t="s">
        <v>116</v>
      </c>
      <c r="N1903" t="s">
        <v>67</v>
      </c>
      <c r="O1903" t="s">
        <v>67</v>
      </c>
      <c r="P1903" t="s">
        <v>67</v>
      </c>
      <c r="Q1903" t="s">
        <v>67</v>
      </c>
      <c r="R1903" t="s">
        <v>67</v>
      </c>
      <c r="S1903" t="s">
        <v>67</v>
      </c>
      <c r="T1903" t="s">
        <v>67</v>
      </c>
      <c r="U1903" t="s">
        <v>1881</v>
      </c>
      <c r="V1903" t="s">
        <v>67</v>
      </c>
      <c r="W1903" t="s">
        <v>67</v>
      </c>
      <c r="X1903" t="s">
        <v>67</v>
      </c>
      <c r="Y1903" t="s">
        <v>67</v>
      </c>
      <c r="Z1903" t="s">
        <v>67</v>
      </c>
      <c r="AA1903" t="s">
        <v>67</v>
      </c>
      <c r="AB1903" t="s">
        <v>67</v>
      </c>
      <c r="AC1903" t="s">
        <v>67</v>
      </c>
      <c r="AD1903">
        <v>2021</v>
      </c>
      <c r="AE1903" t="s">
        <v>67</v>
      </c>
      <c r="AF1903" t="s">
        <v>67</v>
      </c>
      <c r="AG1903" t="s">
        <v>67</v>
      </c>
      <c r="AH1903" t="s">
        <v>67</v>
      </c>
      <c r="AI1903" t="s">
        <v>67</v>
      </c>
      <c r="AJ1903" t="s">
        <v>67</v>
      </c>
      <c r="AK1903" t="s">
        <v>67</v>
      </c>
      <c r="AL1903">
        <v>460512</v>
      </c>
      <c r="AM1903" t="s">
        <v>67</v>
      </c>
      <c r="AN1903" t="s">
        <v>67</v>
      </c>
      <c r="AO1903" t="s">
        <v>67</v>
      </c>
      <c r="AP1903" t="s">
        <v>67</v>
      </c>
      <c r="AQ1903" t="s">
        <v>68</v>
      </c>
      <c r="AR1903" t="s">
        <v>67</v>
      </c>
      <c r="AS1903" t="s">
        <v>67</v>
      </c>
      <c r="AT1903" t="s">
        <v>67</v>
      </c>
      <c r="AU1903" t="s">
        <v>67</v>
      </c>
      <c r="AV1903" t="s">
        <v>67</v>
      </c>
      <c r="AW1903" t="s">
        <v>126</v>
      </c>
      <c r="AX1903" t="s">
        <v>156</v>
      </c>
      <c r="AY1903" t="s">
        <v>67</v>
      </c>
      <c r="AZ1903" t="s">
        <v>67</v>
      </c>
      <c r="BA1903" t="s">
        <v>67</v>
      </c>
      <c r="BB1903">
        <v>0</v>
      </c>
      <c r="BC1903" t="s">
        <v>67</v>
      </c>
      <c r="BD1903" t="s">
        <v>67</v>
      </c>
      <c r="BE1903" t="s">
        <v>67</v>
      </c>
      <c r="BF1903" t="s">
        <v>70</v>
      </c>
      <c r="BG1903" t="s">
        <v>128</v>
      </c>
      <c r="BH1903" t="s">
        <v>1352</v>
      </c>
      <c r="BI1903" t="s">
        <v>135</v>
      </c>
      <c r="BJ1903" t="s">
        <v>67</v>
      </c>
      <c r="BK1903" t="s">
        <v>67</v>
      </c>
      <c r="BL1903" t="s">
        <v>130</v>
      </c>
      <c r="BM1903" t="s">
        <v>67</v>
      </c>
      <c r="BN1903" t="s">
        <v>67</v>
      </c>
      <c r="BO1903" t="s">
        <v>67</v>
      </c>
      <c r="BP1903" t="s">
        <v>67</v>
      </c>
      <c r="BQ1903" t="s">
        <v>67</v>
      </c>
      <c r="BR1903" t="s">
        <v>139</v>
      </c>
      <c r="BS1903" t="s">
        <v>67</v>
      </c>
      <c r="BT1903" t="s">
        <v>67</v>
      </c>
      <c r="BU1903" t="s">
        <v>67</v>
      </c>
      <c r="BV1903" t="s">
        <v>67</v>
      </c>
    </row>
    <row r="1904" spans="1:74" x14ac:dyDescent="0.25">
      <c r="A1904" t="s">
        <v>67</v>
      </c>
      <c r="B1904" t="s">
        <v>67</v>
      </c>
      <c r="C1904" t="s">
        <v>67</v>
      </c>
      <c r="D1904" t="s">
        <v>67</v>
      </c>
      <c r="E1904" t="s">
        <v>67</v>
      </c>
      <c r="F1904" t="s">
        <v>67</v>
      </c>
      <c r="G1904" t="s">
        <v>67</v>
      </c>
      <c r="H1904">
        <v>199</v>
      </c>
      <c r="I1904">
        <v>1.1299999999999999</v>
      </c>
      <c r="J1904" t="s">
        <v>67</v>
      </c>
      <c r="K1904" t="s">
        <v>67</v>
      </c>
      <c r="L1904" t="s">
        <v>67</v>
      </c>
      <c r="M1904" t="s">
        <v>116</v>
      </c>
      <c r="N1904" t="s">
        <v>67</v>
      </c>
      <c r="O1904" t="s">
        <v>67</v>
      </c>
      <c r="P1904" t="s">
        <v>67</v>
      </c>
      <c r="Q1904" t="s">
        <v>67</v>
      </c>
      <c r="R1904" t="s">
        <v>67</v>
      </c>
      <c r="S1904" t="s">
        <v>67</v>
      </c>
      <c r="T1904" t="s">
        <v>67</v>
      </c>
      <c r="U1904" t="s">
        <v>1882</v>
      </c>
      <c r="V1904" t="s">
        <v>67</v>
      </c>
      <c r="W1904" t="s">
        <v>67</v>
      </c>
      <c r="X1904" t="s">
        <v>67</v>
      </c>
      <c r="Y1904" t="s">
        <v>67</v>
      </c>
      <c r="Z1904" t="s">
        <v>67</v>
      </c>
      <c r="AA1904" t="s">
        <v>67</v>
      </c>
      <c r="AB1904" t="s">
        <v>67</v>
      </c>
      <c r="AC1904" t="s">
        <v>67</v>
      </c>
      <c r="AD1904">
        <v>2021</v>
      </c>
      <c r="AE1904" t="s">
        <v>67</v>
      </c>
      <c r="AF1904" t="s">
        <v>67</v>
      </c>
      <c r="AG1904" t="s">
        <v>67</v>
      </c>
      <c r="AH1904" t="s">
        <v>67</v>
      </c>
      <c r="AI1904" t="s">
        <v>67</v>
      </c>
      <c r="AJ1904" t="s">
        <v>67</v>
      </c>
      <c r="AK1904" t="s">
        <v>67</v>
      </c>
      <c r="AL1904">
        <v>460485</v>
      </c>
      <c r="AM1904" t="s">
        <v>67</v>
      </c>
      <c r="AN1904" t="s">
        <v>67</v>
      </c>
      <c r="AO1904" t="s">
        <v>67</v>
      </c>
      <c r="AP1904" t="s">
        <v>67</v>
      </c>
      <c r="AQ1904" t="s">
        <v>68</v>
      </c>
      <c r="AR1904" t="s">
        <v>67</v>
      </c>
      <c r="AS1904" t="s">
        <v>67</v>
      </c>
      <c r="AT1904" t="s">
        <v>67</v>
      </c>
      <c r="AU1904" t="s">
        <v>67</v>
      </c>
      <c r="AV1904" t="s">
        <v>67</v>
      </c>
      <c r="AW1904" t="s">
        <v>126</v>
      </c>
      <c r="AX1904" t="s">
        <v>273</v>
      </c>
      <c r="AY1904" t="s">
        <v>67</v>
      </c>
      <c r="AZ1904" t="s">
        <v>67</v>
      </c>
      <c r="BA1904" t="s">
        <v>67</v>
      </c>
      <c r="BB1904">
        <v>0</v>
      </c>
      <c r="BC1904" t="s">
        <v>67</v>
      </c>
      <c r="BD1904" t="s">
        <v>67</v>
      </c>
      <c r="BE1904" t="s">
        <v>67</v>
      </c>
      <c r="BF1904" t="s">
        <v>303</v>
      </c>
      <c r="BG1904" t="s">
        <v>99</v>
      </c>
      <c r="BH1904" t="s">
        <v>1352</v>
      </c>
      <c r="BI1904" t="s">
        <v>135</v>
      </c>
      <c r="BJ1904" t="s">
        <v>67</v>
      </c>
      <c r="BK1904" t="s">
        <v>67</v>
      </c>
      <c r="BL1904" t="s">
        <v>179</v>
      </c>
      <c r="BM1904" t="s">
        <v>67</v>
      </c>
      <c r="BN1904" t="s">
        <v>67</v>
      </c>
      <c r="BO1904" t="s">
        <v>67</v>
      </c>
      <c r="BP1904" t="s">
        <v>67</v>
      </c>
      <c r="BQ1904" t="s">
        <v>67</v>
      </c>
      <c r="BR1904" t="s">
        <v>1724</v>
      </c>
      <c r="BS1904" t="s">
        <v>67</v>
      </c>
      <c r="BT1904" t="s">
        <v>67</v>
      </c>
      <c r="BU1904" t="s">
        <v>67</v>
      </c>
      <c r="BV1904" t="s">
        <v>67</v>
      </c>
    </row>
    <row r="1905" spans="1:74" x14ac:dyDescent="0.25">
      <c r="A1905" t="s">
        <v>140</v>
      </c>
      <c r="B1905" t="s">
        <v>103</v>
      </c>
      <c r="C1905" t="s">
        <v>141</v>
      </c>
      <c r="D1905">
        <v>0.9</v>
      </c>
      <c r="E1905">
        <v>0.16</v>
      </c>
      <c r="F1905" t="s">
        <v>67</v>
      </c>
      <c r="G1905" t="s">
        <v>73</v>
      </c>
      <c r="H1905">
        <v>199</v>
      </c>
      <c r="I1905">
        <v>1.1299999999999999</v>
      </c>
      <c r="J1905" t="s">
        <v>112</v>
      </c>
      <c r="K1905" t="s">
        <v>67</v>
      </c>
      <c r="L1905">
        <v>0</v>
      </c>
      <c r="M1905" t="s">
        <v>116</v>
      </c>
      <c r="N1905" t="s">
        <v>160</v>
      </c>
      <c r="O1905">
        <v>-1.55</v>
      </c>
      <c r="P1905">
        <v>-1.74</v>
      </c>
      <c r="Q1905">
        <v>-1.37</v>
      </c>
      <c r="R1905" t="s">
        <v>142</v>
      </c>
      <c r="S1905">
        <v>5</v>
      </c>
      <c r="T1905" t="s">
        <v>65</v>
      </c>
      <c r="U1905" t="s">
        <v>1883</v>
      </c>
      <c r="V1905" t="s">
        <v>144</v>
      </c>
      <c r="W1905" t="s">
        <v>140</v>
      </c>
      <c r="X1905">
        <v>0.18</v>
      </c>
      <c r="Y1905" t="s">
        <v>67</v>
      </c>
      <c r="Z1905">
        <v>-1.03</v>
      </c>
      <c r="AA1905" t="s">
        <v>65</v>
      </c>
      <c r="AB1905" t="s">
        <v>100</v>
      </c>
      <c r="AC1905">
        <v>-1.74</v>
      </c>
      <c r="AD1905">
        <v>2021</v>
      </c>
      <c r="AE1905">
        <v>85.6</v>
      </c>
      <c r="AF1905">
        <v>171</v>
      </c>
      <c r="AG1905" t="s">
        <v>93</v>
      </c>
      <c r="AH1905" t="s">
        <v>66</v>
      </c>
      <c r="AI1905">
        <v>1536</v>
      </c>
      <c r="AJ1905">
        <v>0.46</v>
      </c>
      <c r="AK1905" t="s">
        <v>109</v>
      </c>
      <c r="AL1905">
        <v>458326</v>
      </c>
      <c r="AM1905" t="s">
        <v>640</v>
      </c>
      <c r="AN1905" t="s">
        <v>67</v>
      </c>
      <c r="AO1905" t="s">
        <v>123</v>
      </c>
      <c r="AP1905" t="s">
        <v>124</v>
      </c>
      <c r="AQ1905" t="s">
        <v>68</v>
      </c>
      <c r="AR1905" t="s">
        <v>93</v>
      </c>
      <c r="AS1905" t="s">
        <v>67</v>
      </c>
      <c r="AT1905" t="s">
        <v>146</v>
      </c>
      <c r="AU1905" t="s">
        <v>125</v>
      </c>
      <c r="AV1905" t="s">
        <v>67</v>
      </c>
      <c r="AW1905" t="s">
        <v>126</v>
      </c>
      <c r="AX1905" t="s">
        <v>163</v>
      </c>
      <c r="AY1905" t="s">
        <v>110</v>
      </c>
      <c r="AZ1905">
        <v>915</v>
      </c>
      <c r="BA1905" t="s">
        <v>67</v>
      </c>
      <c r="BB1905">
        <v>0</v>
      </c>
      <c r="BC1905">
        <v>0.37</v>
      </c>
      <c r="BD1905">
        <v>2</v>
      </c>
      <c r="BE1905">
        <v>2</v>
      </c>
      <c r="BF1905" t="s">
        <v>70</v>
      </c>
      <c r="BG1905" t="s">
        <v>99</v>
      </c>
      <c r="BH1905" t="s">
        <v>1352</v>
      </c>
      <c r="BI1905" t="s">
        <v>67</v>
      </c>
      <c r="BJ1905" t="s">
        <v>147</v>
      </c>
      <c r="BK1905" t="s">
        <v>67</v>
      </c>
      <c r="BL1905" t="s">
        <v>97</v>
      </c>
      <c r="BM1905" t="s">
        <v>67</v>
      </c>
      <c r="BN1905">
        <v>15.48</v>
      </c>
      <c r="BO1905">
        <v>0.49</v>
      </c>
      <c r="BP1905">
        <v>1.1000000000000001</v>
      </c>
      <c r="BQ1905" t="s">
        <v>148</v>
      </c>
      <c r="BR1905" t="s">
        <v>247</v>
      </c>
      <c r="BS1905" t="s">
        <v>133</v>
      </c>
      <c r="BT1905" t="s">
        <v>98</v>
      </c>
      <c r="BU1905">
        <v>-1.25</v>
      </c>
      <c r="BV1905">
        <v>-1</v>
      </c>
    </row>
    <row r="1906" spans="1:74" x14ac:dyDescent="0.25">
      <c r="A1906" t="s">
        <v>140</v>
      </c>
      <c r="B1906" t="s">
        <v>103</v>
      </c>
      <c r="C1906" t="s">
        <v>141</v>
      </c>
      <c r="D1906">
        <v>2.2000000000000002</v>
      </c>
      <c r="E1906">
        <v>0.1</v>
      </c>
      <c r="F1906" t="s">
        <v>67</v>
      </c>
      <c r="G1906" t="s">
        <v>88</v>
      </c>
      <c r="H1906">
        <v>199</v>
      </c>
      <c r="I1906">
        <v>1.1299999999999999</v>
      </c>
      <c r="J1906" t="s">
        <v>106</v>
      </c>
      <c r="K1906" t="s">
        <v>67</v>
      </c>
      <c r="L1906">
        <v>0</v>
      </c>
      <c r="M1906" t="s">
        <v>116</v>
      </c>
      <c r="N1906" t="s">
        <v>107</v>
      </c>
      <c r="O1906">
        <v>-1.55</v>
      </c>
      <c r="P1906">
        <v>-1.65</v>
      </c>
      <c r="Q1906">
        <v>-1.28</v>
      </c>
      <c r="R1906" t="s">
        <v>142</v>
      </c>
      <c r="S1906">
        <v>4.9000000000000004</v>
      </c>
      <c r="T1906" t="s">
        <v>65</v>
      </c>
      <c r="U1906" t="s">
        <v>1883</v>
      </c>
      <c r="V1906" t="s">
        <v>108</v>
      </c>
      <c r="W1906" t="s">
        <v>140</v>
      </c>
      <c r="X1906">
        <v>0.11</v>
      </c>
      <c r="Y1906" t="s">
        <v>67</v>
      </c>
      <c r="Z1906">
        <v>-1.02</v>
      </c>
      <c r="AA1906" t="s">
        <v>65</v>
      </c>
      <c r="AB1906" t="s">
        <v>92</v>
      </c>
      <c r="AC1906">
        <v>-1.65</v>
      </c>
      <c r="AD1906">
        <v>2021</v>
      </c>
      <c r="AE1906">
        <v>220.8</v>
      </c>
      <c r="AF1906">
        <v>442</v>
      </c>
      <c r="AG1906" t="s">
        <v>93</v>
      </c>
      <c r="AH1906" t="s">
        <v>66</v>
      </c>
      <c r="AI1906">
        <v>1536</v>
      </c>
      <c r="AJ1906">
        <v>0.36</v>
      </c>
      <c r="AK1906" t="s">
        <v>109</v>
      </c>
      <c r="AL1906">
        <v>458327</v>
      </c>
      <c r="AM1906" t="s">
        <v>640</v>
      </c>
      <c r="AN1906" t="s">
        <v>67</v>
      </c>
      <c r="AO1906" t="s">
        <v>123</v>
      </c>
      <c r="AP1906" t="s">
        <v>124</v>
      </c>
      <c r="AQ1906" t="s">
        <v>68</v>
      </c>
      <c r="AR1906" t="s">
        <v>93</v>
      </c>
      <c r="AS1906" t="s">
        <v>67</v>
      </c>
      <c r="AT1906" t="s">
        <v>146</v>
      </c>
      <c r="AU1906" t="s">
        <v>125</v>
      </c>
      <c r="AV1906" t="s">
        <v>67</v>
      </c>
      <c r="AW1906" t="s">
        <v>126</v>
      </c>
      <c r="AX1906" t="s">
        <v>163</v>
      </c>
      <c r="AY1906" t="s">
        <v>110</v>
      </c>
      <c r="AZ1906">
        <v>916</v>
      </c>
      <c r="BA1906" t="s">
        <v>67</v>
      </c>
      <c r="BB1906">
        <v>0</v>
      </c>
      <c r="BC1906">
        <v>0.37</v>
      </c>
      <c r="BD1906">
        <v>2</v>
      </c>
      <c r="BE1906">
        <v>2</v>
      </c>
      <c r="BF1906" t="s">
        <v>70</v>
      </c>
      <c r="BG1906" t="s">
        <v>99</v>
      </c>
      <c r="BH1906" t="s">
        <v>1352</v>
      </c>
      <c r="BI1906" t="s">
        <v>67</v>
      </c>
      <c r="BJ1906" t="s">
        <v>147</v>
      </c>
      <c r="BK1906" t="s">
        <v>67</v>
      </c>
      <c r="BL1906" t="s">
        <v>97</v>
      </c>
      <c r="BM1906" t="s">
        <v>67</v>
      </c>
      <c r="BN1906">
        <v>24.95</v>
      </c>
      <c r="BO1906">
        <v>0.4</v>
      </c>
      <c r="BP1906">
        <v>1</v>
      </c>
      <c r="BQ1906" t="s">
        <v>148</v>
      </c>
      <c r="BR1906" t="s">
        <v>247</v>
      </c>
      <c r="BS1906" t="s">
        <v>133</v>
      </c>
      <c r="BT1906" t="s">
        <v>98</v>
      </c>
      <c r="BU1906">
        <v>-1.25</v>
      </c>
      <c r="BV1906">
        <v>-1</v>
      </c>
    </row>
    <row r="1907" spans="1:74" x14ac:dyDescent="0.25">
      <c r="A1907" t="s">
        <v>140</v>
      </c>
      <c r="B1907" t="s">
        <v>103</v>
      </c>
      <c r="C1907" t="s">
        <v>141</v>
      </c>
      <c r="D1907">
        <v>0.9</v>
      </c>
      <c r="E1907">
        <v>0.16</v>
      </c>
      <c r="F1907" t="s">
        <v>67</v>
      </c>
      <c r="G1907" t="s">
        <v>88</v>
      </c>
      <c r="H1907">
        <v>199</v>
      </c>
      <c r="I1907">
        <v>1.1299999999999999</v>
      </c>
      <c r="J1907" t="s">
        <v>106</v>
      </c>
      <c r="K1907" t="s">
        <v>67</v>
      </c>
      <c r="L1907">
        <v>0</v>
      </c>
      <c r="M1907" t="s">
        <v>116</v>
      </c>
      <c r="N1907" t="s">
        <v>107</v>
      </c>
      <c r="O1907">
        <v>-1.55</v>
      </c>
      <c r="P1907">
        <v>-1.74</v>
      </c>
      <c r="Q1907">
        <v>-1.37</v>
      </c>
      <c r="R1907" t="s">
        <v>142</v>
      </c>
      <c r="S1907">
        <v>5</v>
      </c>
      <c r="T1907" t="s">
        <v>65</v>
      </c>
      <c r="U1907" t="s">
        <v>1883</v>
      </c>
      <c r="V1907" t="s">
        <v>108</v>
      </c>
      <c r="W1907" t="s">
        <v>140</v>
      </c>
      <c r="X1907">
        <v>0.18</v>
      </c>
      <c r="Y1907" t="s">
        <v>67</v>
      </c>
      <c r="Z1907">
        <v>-1.03</v>
      </c>
      <c r="AA1907" t="s">
        <v>65</v>
      </c>
      <c r="AB1907" t="s">
        <v>92</v>
      </c>
      <c r="AC1907">
        <v>-1.74</v>
      </c>
      <c r="AD1907">
        <v>2021</v>
      </c>
      <c r="AE1907">
        <v>85.5</v>
      </c>
      <c r="AF1907">
        <v>171</v>
      </c>
      <c r="AG1907" t="s">
        <v>93</v>
      </c>
      <c r="AH1907" t="s">
        <v>66</v>
      </c>
      <c r="AI1907">
        <v>1536</v>
      </c>
      <c r="AJ1907">
        <v>0.46</v>
      </c>
      <c r="AK1907" t="s">
        <v>109</v>
      </c>
      <c r="AL1907">
        <v>458328</v>
      </c>
      <c r="AM1907" t="s">
        <v>640</v>
      </c>
      <c r="AN1907" t="s">
        <v>67</v>
      </c>
      <c r="AO1907" t="s">
        <v>123</v>
      </c>
      <c r="AP1907" t="s">
        <v>124</v>
      </c>
      <c r="AQ1907" t="s">
        <v>68</v>
      </c>
      <c r="AR1907" t="s">
        <v>93</v>
      </c>
      <c r="AS1907" t="s">
        <v>67</v>
      </c>
      <c r="AT1907" t="s">
        <v>146</v>
      </c>
      <c r="AU1907" t="s">
        <v>125</v>
      </c>
      <c r="AV1907" t="s">
        <v>67</v>
      </c>
      <c r="AW1907" t="s">
        <v>126</v>
      </c>
      <c r="AX1907" t="s">
        <v>163</v>
      </c>
      <c r="AY1907" t="s">
        <v>110</v>
      </c>
      <c r="AZ1907">
        <v>915</v>
      </c>
      <c r="BA1907" t="s">
        <v>67</v>
      </c>
      <c r="BB1907">
        <v>0</v>
      </c>
      <c r="BC1907">
        <v>0.37</v>
      </c>
      <c r="BD1907">
        <v>2</v>
      </c>
      <c r="BE1907">
        <v>2</v>
      </c>
      <c r="BF1907" t="s">
        <v>70</v>
      </c>
      <c r="BG1907" t="s">
        <v>99</v>
      </c>
      <c r="BH1907" t="s">
        <v>1352</v>
      </c>
      <c r="BI1907" t="s">
        <v>67</v>
      </c>
      <c r="BJ1907" t="s">
        <v>147</v>
      </c>
      <c r="BK1907" t="s">
        <v>67</v>
      </c>
      <c r="BL1907" t="s">
        <v>97</v>
      </c>
      <c r="BM1907" t="s">
        <v>67</v>
      </c>
      <c r="BN1907">
        <v>15.47</v>
      </c>
      <c r="BO1907">
        <v>0.49</v>
      </c>
      <c r="BP1907">
        <v>1.1000000000000001</v>
      </c>
      <c r="BQ1907" t="s">
        <v>148</v>
      </c>
      <c r="BR1907" t="s">
        <v>247</v>
      </c>
      <c r="BS1907" t="s">
        <v>133</v>
      </c>
      <c r="BT1907" t="s">
        <v>98</v>
      </c>
      <c r="BU1907">
        <v>-1.25</v>
      </c>
      <c r="BV1907">
        <v>-1</v>
      </c>
    </row>
    <row r="1908" spans="1:74" x14ac:dyDescent="0.25">
      <c r="A1908" t="s">
        <v>170</v>
      </c>
      <c r="B1908" t="s">
        <v>171</v>
      </c>
      <c r="C1908" t="s">
        <v>165</v>
      </c>
      <c r="D1908">
        <v>0.9</v>
      </c>
      <c r="E1908" t="s">
        <v>67</v>
      </c>
      <c r="F1908" t="s">
        <v>67</v>
      </c>
      <c r="G1908" t="s">
        <v>73</v>
      </c>
      <c r="H1908">
        <v>199</v>
      </c>
      <c r="I1908">
        <v>1.1299999999999999</v>
      </c>
      <c r="J1908" t="s">
        <v>89</v>
      </c>
      <c r="K1908" t="s">
        <v>67</v>
      </c>
      <c r="L1908" t="s">
        <v>67</v>
      </c>
      <c r="M1908" t="s">
        <v>116</v>
      </c>
      <c r="N1908" t="s">
        <v>117</v>
      </c>
      <c r="O1908">
        <v>-1.55</v>
      </c>
      <c r="P1908" t="s">
        <v>67</v>
      </c>
      <c r="Q1908" t="s">
        <v>67</v>
      </c>
      <c r="R1908" t="s">
        <v>72</v>
      </c>
      <c r="S1908" t="s">
        <v>67</v>
      </c>
      <c r="T1908" t="s">
        <v>65</v>
      </c>
      <c r="U1908" t="s">
        <v>1884</v>
      </c>
      <c r="V1908" t="s">
        <v>257</v>
      </c>
      <c r="W1908" t="s">
        <v>170</v>
      </c>
      <c r="X1908">
        <v>0.5</v>
      </c>
      <c r="Y1908">
        <v>0.5</v>
      </c>
      <c r="Z1908" t="s">
        <v>67</v>
      </c>
      <c r="AA1908" t="s">
        <v>120</v>
      </c>
      <c r="AB1908" t="s">
        <v>100</v>
      </c>
      <c r="AC1908" t="s">
        <v>67</v>
      </c>
      <c r="AD1908">
        <v>2021</v>
      </c>
      <c r="AE1908">
        <v>93.2</v>
      </c>
      <c r="AF1908">
        <v>186</v>
      </c>
      <c r="AG1908" t="s">
        <v>93</v>
      </c>
      <c r="AH1908" t="s">
        <v>66</v>
      </c>
      <c r="AI1908" t="s">
        <v>67</v>
      </c>
      <c r="AJ1908" t="s">
        <v>67</v>
      </c>
      <c r="AK1908" t="s">
        <v>109</v>
      </c>
      <c r="AL1908">
        <v>458329</v>
      </c>
      <c r="AM1908" t="s">
        <v>269</v>
      </c>
      <c r="AN1908" t="s">
        <v>893</v>
      </c>
      <c r="AO1908" t="s">
        <v>123</v>
      </c>
      <c r="AP1908" t="s">
        <v>124</v>
      </c>
      <c r="AQ1908" t="s">
        <v>68</v>
      </c>
      <c r="AR1908" t="s">
        <v>93</v>
      </c>
      <c r="AS1908" t="s">
        <v>67</v>
      </c>
      <c r="AT1908" t="s">
        <v>67</v>
      </c>
      <c r="AU1908" t="s">
        <v>125</v>
      </c>
      <c r="AV1908" t="s">
        <v>67</v>
      </c>
      <c r="AW1908" t="s">
        <v>126</v>
      </c>
      <c r="AX1908" t="s">
        <v>267</v>
      </c>
      <c r="AY1908" t="s">
        <v>110</v>
      </c>
      <c r="AZ1908" t="s">
        <v>67</v>
      </c>
      <c r="BA1908" t="s">
        <v>67</v>
      </c>
      <c r="BB1908">
        <v>0</v>
      </c>
      <c r="BC1908" t="s">
        <v>67</v>
      </c>
      <c r="BD1908" t="s">
        <v>67</v>
      </c>
      <c r="BE1908" t="s">
        <v>67</v>
      </c>
      <c r="BF1908" t="s">
        <v>128</v>
      </c>
      <c r="BG1908" t="s">
        <v>128</v>
      </c>
      <c r="BH1908" t="s">
        <v>1352</v>
      </c>
      <c r="BI1908" t="s">
        <v>67</v>
      </c>
      <c r="BJ1908" t="s">
        <v>147</v>
      </c>
      <c r="BK1908" t="s">
        <v>67</v>
      </c>
      <c r="BL1908" t="s">
        <v>130</v>
      </c>
      <c r="BM1908">
        <v>46.6</v>
      </c>
      <c r="BN1908">
        <v>46.61</v>
      </c>
      <c r="BO1908" t="s">
        <v>67</v>
      </c>
      <c r="BP1908">
        <v>1</v>
      </c>
      <c r="BQ1908" t="s">
        <v>148</v>
      </c>
      <c r="BR1908" t="s">
        <v>1762</v>
      </c>
      <c r="BS1908" t="s">
        <v>133</v>
      </c>
      <c r="BT1908" t="s">
        <v>98</v>
      </c>
      <c r="BU1908">
        <v>-1.25</v>
      </c>
      <c r="BV1908">
        <v>-1</v>
      </c>
    </row>
    <row r="1909" spans="1:74" x14ac:dyDescent="0.25">
      <c r="A1909" t="s">
        <v>67</v>
      </c>
      <c r="B1909" t="s">
        <v>67</v>
      </c>
      <c r="C1909" t="s">
        <v>67</v>
      </c>
      <c r="D1909" t="s">
        <v>67</v>
      </c>
      <c r="E1909" t="s">
        <v>67</v>
      </c>
      <c r="F1909" t="s">
        <v>67</v>
      </c>
      <c r="G1909" t="s">
        <v>67</v>
      </c>
      <c r="H1909">
        <v>199</v>
      </c>
      <c r="I1909">
        <v>1.1299999999999999</v>
      </c>
      <c r="J1909" t="s">
        <v>67</v>
      </c>
      <c r="K1909" t="s">
        <v>67</v>
      </c>
      <c r="L1909" t="s">
        <v>67</v>
      </c>
      <c r="M1909" t="s">
        <v>116</v>
      </c>
      <c r="N1909" t="s">
        <v>67</v>
      </c>
      <c r="O1909" t="s">
        <v>67</v>
      </c>
      <c r="P1909" t="s">
        <v>67</v>
      </c>
      <c r="Q1909" t="s">
        <v>67</v>
      </c>
      <c r="R1909" t="s">
        <v>67</v>
      </c>
      <c r="S1909" t="s">
        <v>67</v>
      </c>
      <c r="T1909" t="s">
        <v>67</v>
      </c>
      <c r="U1909" t="s">
        <v>1885</v>
      </c>
      <c r="V1909" t="s">
        <v>67</v>
      </c>
      <c r="W1909" t="s">
        <v>67</v>
      </c>
      <c r="X1909" t="s">
        <v>67</v>
      </c>
      <c r="Y1909" t="s">
        <v>67</v>
      </c>
      <c r="Z1909" t="s">
        <v>67</v>
      </c>
      <c r="AA1909" t="s">
        <v>67</v>
      </c>
      <c r="AB1909" t="s">
        <v>67</v>
      </c>
      <c r="AC1909" t="s">
        <v>67</v>
      </c>
      <c r="AD1909">
        <v>2021</v>
      </c>
      <c r="AE1909" t="s">
        <v>67</v>
      </c>
      <c r="AF1909" t="s">
        <v>67</v>
      </c>
      <c r="AG1909" t="s">
        <v>67</v>
      </c>
      <c r="AH1909" t="s">
        <v>67</v>
      </c>
      <c r="AI1909" t="s">
        <v>67</v>
      </c>
      <c r="AJ1909" t="s">
        <v>67</v>
      </c>
      <c r="AK1909" t="s">
        <v>67</v>
      </c>
      <c r="AL1909">
        <v>460543</v>
      </c>
      <c r="AM1909" t="s">
        <v>67</v>
      </c>
      <c r="AN1909" t="s">
        <v>67</v>
      </c>
      <c r="AO1909" t="s">
        <v>67</v>
      </c>
      <c r="AP1909" t="s">
        <v>67</v>
      </c>
      <c r="AQ1909" t="s">
        <v>68</v>
      </c>
      <c r="AR1909" t="s">
        <v>67</v>
      </c>
      <c r="AS1909" t="s">
        <v>67</v>
      </c>
      <c r="AT1909" t="s">
        <v>67</v>
      </c>
      <c r="AU1909" t="s">
        <v>67</v>
      </c>
      <c r="AV1909" t="s">
        <v>67</v>
      </c>
      <c r="AW1909" t="s">
        <v>126</v>
      </c>
      <c r="AX1909" t="s">
        <v>294</v>
      </c>
      <c r="AY1909" t="s">
        <v>67</v>
      </c>
      <c r="AZ1909" t="s">
        <v>67</v>
      </c>
      <c r="BA1909" t="s">
        <v>67</v>
      </c>
      <c r="BB1909">
        <v>0</v>
      </c>
      <c r="BC1909" t="s">
        <v>67</v>
      </c>
      <c r="BD1909" t="s">
        <v>67</v>
      </c>
      <c r="BE1909" t="s">
        <v>67</v>
      </c>
      <c r="BF1909" t="s">
        <v>128</v>
      </c>
      <c r="BG1909" t="s">
        <v>128</v>
      </c>
      <c r="BH1909" t="s">
        <v>1352</v>
      </c>
      <c r="BI1909" t="s">
        <v>135</v>
      </c>
      <c r="BJ1909" t="s">
        <v>67</v>
      </c>
      <c r="BK1909" t="s">
        <v>67</v>
      </c>
      <c r="BL1909" t="s">
        <v>130</v>
      </c>
      <c r="BM1909" t="s">
        <v>67</v>
      </c>
      <c r="BN1909" t="s">
        <v>67</v>
      </c>
      <c r="BO1909" t="s">
        <v>67</v>
      </c>
      <c r="BP1909" t="s">
        <v>67</v>
      </c>
      <c r="BQ1909" t="s">
        <v>67</v>
      </c>
      <c r="BR1909" t="s">
        <v>1538</v>
      </c>
      <c r="BS1909" t="s">
        <v>67</v>
      </c>
      <c r="BT1909" t="s">
        <v>67</v>
      </c>
      <c r="BU1909" t="s">
        <v>67</v>
      </c>
      <c r="BV1909" t="s">
        <v>67</v>
      </c>
    </row>
    <row r="1910" spans="1:74" x14ac:dyDescent="0.25">
      <c r="A1910" t="s">
        <v>67</v>
      </c>
      <c r="B1910" t="s">
        <v>67</v>
      </c>
      <c r="C1910" t="s">
        <v>67</v>
      </c>
      <c r="D1910" t="s">
        <v>67</v>
      </c>
      <c r="E1910" t="s">
        <v>67</v>
      </c>
      <c r="F1910" t="s">
        <v>67</v>
      </c>
      <c r="G1910" t="s">
        <v>67</v>
      </c>
      <c r="H1910">
        <v>199</v>
      </c>
      <c r="I1910">
        <v>1.1299999999999999</v>
      </c>
      <c r="J1910" t="s">
        <v>67</v>
      </c>
      <c r="K1910" t="s">
        <v>67</v>
      </c>
      <c r="L1910" t="s">
        <v>67</v>
      </c>
      <c r="M1910" t="s">
        <v>116</v>
      </c>
      <c r="N1910" t="s">
        <v>67</v>
      </c>
      <c r="O1910" t="s">
        <v>67</v>
      </c>
      <c r="P1910" t="s">
        <v>67</v>
      </c>
      <c r="Q1910" t="s">
        <v>67</v>
      </c>
      <c r="R1910" t="s">
        <v>67</v>
      </c>
      <c r="S1910" t="s">
        <v>67</v>
      </c>
      <c r="T1910" t="s">
        <v>67</v>
      </c>
      <c r="U1910" t="s">
        <v>1886</v>
      </c>
      <c r="V1910" t="s">
        <v>67</v>
      </c>
      <c r="W1910" t="s">
        <v>67</v>
      </c>
      <c r="X1910" t="s">
        <v>67</v>
      </c>
      <c r="Y1910" t="s">
        <v>67</v>
      </c>
      <c r="Z1910" t="s">
        <v>67</v>
      </c>
      <c r="AA1910" t="s">
        <v>67</v>
      </c>
      <c r="AB1910" t="s">
        <v>67</v>
      </c>
      <c r="AC1910" t="s">
        <v>67</v>
      </c>
      <c r="AD1910">
        <v>2021</v>
      </c>
      <c r="AE1910" t="s">
        <v>67</v>
      </c>
      <c r="AF1910" t="s">
        <v>67</v>
      </c>
      <c r="AG1910" t="s">
        <v>67</v>
      </c>
      <c r="AH1910" t="s">
        <v>67</v>
      </c>
      <c r="AI1910" t="s">
        <v>67</v>
      </c>
      <c r="AJ1910" t="s">
        <v>67</v>
      </c>
      <c r="AK1910" t="s">
        <v>67</v>
      </c>
      <c r="AL1910">
        <v>460508</v>
      </c>
      <c r="AM1910" t="s">
        <v>67</v>
      </c>
      <c r="AN1910" t="s">
        <v>67</v>
      </c>
      <c r="AO1910" t="s">
        <v>67</v>
      </c>
      <c r="AP1910" t="s">
        <v>67</v>
      </c>
      <c r="AQ1910" t="s">
        <v>68</v>
      </c>
      <c r="AR1910" t="s">
        <v>67</v>
      </c>
      <c r="AS1910" t="s">
        <v>67</v>
      </c>
      <c r="AT1910" t="s">
        <v>67</v>
      </c>
      <c r="AU1910" t="s">
        <v>67</v>
      </c>
      <c r="AV1910" t="s">
        <v>67</v>
      </c>
      <c r="AW1910" t="s">
        <v>126</v>
      </c>
      <c r="AX1910" t="s">
        <v>385</v>
      </c>
      <c r="AY1910" t="s">
        <v>67</v>
      </c>
      <c r="AZ1910" t="s">
        <v>67</v>
      </c>
      <c r="BA1910" t="s">
        <v>67</v>
      </c>
      <c r="BB1910">
        <v>0</v>
      </c>
      <c r="BC1910" t="s">
        <v>67</v>
      </c>
      <c r="BD1910" t="s">
        <v>67</v>
      </c>
      <c r="BE1910" t="s">
        <v>67</v>
      </c>
      <c r="BF1910" t="s">
        <v>303</v>
      </c>
      <c r="BG1910" t="s">
        <v>99</v>
      </c>
      <c r="BH1910" t="s">
        <v>1352</v>
      </c>
      <c r="BI1910" t="s">
        <v>135</v>
      </c>
      <c r="BJ1910" t="s">
        <v>67</v>
      </c>
      <c r="BK1910" t="s">
        <v>67</v>
      </c>
      <c r="BL1910" t="s">
        <v>179</v>
      </c>
      <c r="BM1910" t="s">
        <v>67</v>
      </c>
      <c r="BN1910" t="s">
        <v>67</v>
      </c>
      <c r="BO1910" t="s">
        <v>67</v>
      </c>
      <c r="BP1910" t="s">
        <v>67</v>
      </c>
      <c r="BQ1910" t="s">
        <v>67</v>
      </c>
      <c r="BR1910" t="s">
        <v>1801</v>
      </c>
      <c r="BS1910" t="s">
        <v>67</v>
      </c>
      <c r="BT1910" t="s">
        <v>67</v>
      </c>
      <c r="BU1910" t="s">
        <v>67</v>
      </c>
      <c r="BV1910" t="s">
        <v>67</v>
      </c>
    </row>
    <row r="1911" spans="1:74" x14ac:dyDescent="0.25">
      <c r="A1911" t="s">
        <v>67</v>
      </c>
      <c r="B1911" t="s">
        <v>67</v>
      </c>
      <c r="C1911" t="s">
        <v>67</v>
      </c>
      <c r="D1911" t="s">
        <v>67</v>
      </c>
      <c r="E1911" t="s">
        <v>67</v>
      </c>
      <c r="F1911" t="s">
        <v>67</v>
      </c>
      <c r="G1911" t="s">
        <v>67</v>
      </c>
      <c r="H1911">
        <v>199</v>
      </c>
      <c r="I1911">
        <v>1.1299999999999999</v>
      </c>
      <c r="J1911" t="s">
        <v>67</v>
      </c>
      <c r="K1911" t="s">
        <v>67</v>
      </c>
      <c r="L1911" t="s">
        <v>67</v>
      </c>
      <c r="M1911" t="s">
        <v>116</v>
      </c>
      <c r="N1911" t="s">
        <v>67</v>
      </c>
      <c r="O1911" t="s">
        <v>67</v>
      </c>
      <c r="P1911" t="s">
        <v>67</v>
      </c>
      <c r="Q1911" t="s">
        <v>67</v>
      </c>
      <c r="R1911" t="s">
        <v>67</v>
      </c>
      <c r="S1911" t="s">
        <v>67</v>
      </c>
      <c r="T1911" t="s">
        <v>67</v>
      </c>
      <c r="U1911" t="s">
        <v>1887</v>
      </c>
      <c r="V1911" t="s">
        <v>67</v>
      </c>
      <c r="W1911" t="s">
        <v>67</v>
      </c>
      <c r="X1911" t="s">
        <v>67</v>
      </c>
      <c r="Y1911" t="s">
        <v>67</v>
      </c>
      <c r="Z1911" t="s">
        <v>67</v>
      </c>
      <c r="AA1911" t="s">
        <v>67</v>
      </c>
      <c r="AB1911" t="s">
        <v>67</v>
      </c>
      <c r="AC1911" t="s">
        <v>67</v>
      </c>
      <c r="AD1911">
        <v>2021</v>
      </c>
      <c r="AE1911" t="s">
        <v>67</v>
      </c>
      <c r="AF1911" t="s">
        <v>67</v>
      </c>
      <c r="AG1911" t="s">
        <v>67</v>
      </c>
      <c r="AH1911" t="s">
        <v>67</v>
      </c>
      <c r="AI1911" t="s">
        <v>67</v>
      </c>
      <c r="AJ1911" t="s">
        <v>67</v>
      </c>
      <c r="AK1911" t="s">
        <v>67</v>
      </c>
      <c r="AL1911">
        <v>460537</v>
      </c>
      <c r="AM1911" t="s">
        <v>67</v>
      </c>
      <c r="AN1911" t="s">
        <v>67</v>
      </c>
      <c r="AO1911" t="s">
        <v>67</v>
      </c>
      <c r="AP1911" t="s">
        <v>67</v>
      </c>
      <c r="AQ1911" t="s">
        <v>68</v>
      </c>
      <c r="AR1911" t="s">
        <v>67</v>
      </c>
      <c r="AS1911" t="s">
        <v>67</v>
      </c>
      <c r="AT1911" t="s">
        <v>67</v>
      </c>
      <c r="AU1911" t="s">
        <v>67</v>
      </c>
      <c r="AV1911" t="s">
        <v>67</v>
      </c>
      <c r="AW1911" t="s">
        <v>126</v>
      </c>
      <c r="AX1911" t="s">
        <v>163</v>
      </c>
      <c r="AY1911" t="s">
        <v>67</v>
      </c>
      <c r="AZ1911" t="s">
        <v>67</v>
      </c>
      <c r="BA1911" t="s">
        <v>67</v>
      </c>
      <c r="BB1911">
        <v>0</v>
      </c>
      <c r="BC1911" t="s">
        <v>67</v>
      </c>
      <c r="BD1911" t="s">
        <v>67</v>
      </c>
      <c r="BE1911" t="s">
        <v>67</v>
      </c>
      <c r="BF1911" t="s">
        <v>128</v>
      </c>
      <c r="BG1911" t="s">
        <v>128</v>
      </c>
      <c r="BH1911" t="s">
        <v>1352</v>
      </c>
      <c r="BI1911" t="s">
        <v>135</v>
      </c>
      <c r="BJ1911" t="s">
        <v>67</v>
      </c>
      <c r="BK1911" t="s">
        <v>67</v>
      </c>
      <c r="BL1911" t="s">
        <v>130</v>
      </c>
      <c r="BM1911" t="s">
        <v>67</v>
      </c>
      <c r="BN1911" t="s">
        <v>67</v>
      </c>
      <c r="BO1911" t="s">
        <v>67</v>
      </c>
      <c r="BP1911" t="s">
        <v>67</v>
      </c>
      <c r="BQ1911" t="s">
        <v>67</v>
      </c>
      <c r="BR1911" t="s">
        <v>1494</v>
      </c>
      <c r="BS1911" t="s">
        <v>67</v>
      </c>
      <c r="BT1911" t="s">
        <v>67</v>
      </c>
      <c r="BU1911" t="s">
        <v>67</v>
      </c>
      <c r="BV1911" t="s">
        <v>67</v>
      </c>
    </row>
    <row r="1912" spans="1:74" x14ac:dyDescent="0.25">
      <c r="A1912" t="s">
        <v>67</v>
      </c>
      <c r="B1912" t="s">
        <v>67</v>
      </c>
      <c r="C1912" t="s">
        <v>67</v>
      </c>
      <c r="D1912" t="s">
        <v>67</v>
      </c>
      <c r="E1912" t="s">
        <v>67</v>
      </c>
      <c r="F1912" t="s">
        <v>67</v>
      </c>
      <c r="G1912" t="s">
        <v>67</v>
      </c>
      <c r="H1912">
        <v>199</v>
      </c>
      <c r="I1912">
        <v>1.1299999999999999</v>
      </c>
      <c r="J1912" t="s">
        <v>67</v>
      </c>
      <c r="K1912" t="s">
        <v>67</v>
      </c>
      <c r="L1912" t="s">
        <v>67</v>
      </c>
      <c r="M1912" t="s">
        <v>116</v>
      </c>
      <c r="N1912" t="s">
        <v>67</v>
      </c>
      <c r="O1912" t="s">
        <v>67</v>
      </c>
      <c r="P1912" t="s">
        <v>67</v>
      </c>
      <c r="Q1912" t="s">
        <v>67</v>
      </c>
      <c r="R1912" t="s">
        <v>67</v>
      </c>
      <c r="S1912" t="s">
        <v>67</v>
      </c>
      <c r="T1912" t="s">
        <v>67</v>
      </c>
      <c r="U1912" t="s">
        <v>1888</v>
      </c>
      <c r="V1912" t="s">
        <v>67</v>
      </c>
      <c r="W1912" t="s">
        <v>67</v>
      </c>
      <c r="X1912" t="s">
        <v>67</v>
      </c>
      <c r="Y1912" t="s">
        <v>67</v>
      </c>
      <c r="Z1912" t="s">
        <v>67</v>
      </c>
      <c r="AA1912" t="s">
        <v>67</v>
      </c>
      <c r="AB1912" t="s">
        <v>67</v>
      </c>
      <c r="AC1912" t="s">
        <v>67</v>
      </c>
      <c r="AD1912">
        <v>2021</v>
      </c>
      <c r="AE1912" t="s">
        <v>67</v>
      </c>
      <c r="AF1912" t="s">
        <v>67</v>
      </c>
      <c r="AG1912" t="s">
        <v>67</v>
      </c>
      <c r="AH1912" t="s">
        <v>67</v>
      </c>
      <c r="AI1912" t="s">
        <v>67</v>
      </c>
      <c r="AJ1912" t="s">
        <v>67</v>
      </c>
      <c r="AK1912" t="s">
        <v>67</v>
      </c>
      <c r="AL1912">
        <v>460559</v>
      </c>
      <c r="AM1912" t="s">
        <v>67</v>
      </c>
      <c r="AN1912" t="s">
        <v>67</v>
      </c>
      <c r="AO1912" t="s">
        <v>67</v>
      </c>
      <c r="AP1912" t="s">
        <v>67</v>
      </c>
      <c r="AQ1912" t="s">
        <v>68</v>
      </c>
      <c r="AR1912" t="s">
        <v>67</v>
      </c>
      <c r="AS1912" t="s">
        <v>67</v>
      </c>
      <c r="AT1912" t="s">
        <v>67</v>
      </c>
      <c r="AU1912" t="s">
        <v>67</v>
      </c>
      <c r="AV1912" t="s">
        <v>67</v>
      </c>
      <c r="AW1912" t="s">
        <v>126</v>
      </c>
      <c r="AX1912" t="s">
        <v>194</v>
      </c>
      <c r="AY1912" t="s">
        <v>67</v>
      </c>
      <c r="AZ1912" t="s">
        <v>67</v>
      </c>
      <c r="BA1912" t="s">
        <v>67</v>
      </c>
      <c r="BB1912">
        <v>0</v>
      </c>
      <c r="BC1912" t="s">
        <v>67</v>
      </c>
      <c r="BD1912" t="s">
        <v>67</v>
      </c>
      <c r="BE1912" t="s">
        <v>67</v>
      </c>
      <c r="BF1912" t="s">
        <v>128</v>
      </c>
      <c r="BG1912" t="s">
        <v>128</v>
      </c>
      <c r="BH1912" t="s">
        <v>1352</v>
      </c>
      <c r="BI1912" t="s">
        <v>135</v>
      </c>
      <c r="BJ1912" t="s">
        <v>67</v>
      </c>
      <c r="BK1912" t="s">
        <v>67</v>
      </c>
      <c r="BL1912" t="s">
        <v>130</v>
      </c>
      <c r="BM1912" t="s">
        <v>67</v>
      </c>
      <c r="BN1912" t="s">
        <v>67</v>
      </c>
      <c r="BO1912" t="s">
        <v>67</v>
      </c>
      <c r="BP1912" t="s">
        <v>67</v>
      </c>
      <c r="BQ1912" t="s">
        <v>67</v>
      </c>
      <c r="BR1912" t="s">
        <v>1705</v>
      </c>
      <c r="BS1912" t="s">
        <v>67</v>
      </c>
      <c r="BT1912" t="s">
        <v>67</v>
      </c>
      <c r="BU1912" t="s">
        <v>67</v>
      </c>
      <c r="BV1912" t="s">
        <v>67</v>
      </c>
    </row>
    <row r="1913" spans="1:74" x14ac:dyDescent="0.25">
      <c r="A1913" t="s">
        <v>170</v>
      </c>
      <c r="B1913" t="s">
        <v>171</v>
      </c>
      <c r="C1913" t="s">
        <v>165</v>
      </c>
      <c r="D1913">
        <v>0.4</v>
      </c>
      <c r="E1913">
        <v>7.0000000000000007E-2</v>
      </c>
      <c r="F1913" t="s">
        <v>67</v>
      </c>
      <c r="G1913" t="s">
        <v>73</v>
      </c>
      <c r="H1913">
        <v>199</v>
      </c>
      <c r="I1913">
        <v>1.1299999999999999</v>
      </c>
      <c r="J1913" t="s">
        <v>89</v>
      </c>
      <c r="K1913" t="s">
        <v>67</v>
      </c>
      <c r="L1913">
        <v>0</v>
      </c>
      <c r="M1913" t="s">
        <v>116</v>
      </c>
      <c r="N1913" t="s">
        <v>160</v>
      </c>
      <c r="O1913">
        <v>-1.2</v>
      </c>
      <c r="P1913">
        <v>-1.43</v>
      </c>
      <c r="Q1913">
        <v>-1.0900000000000001</v>
      </c>
      <c r="R1913" t="s">
        <v>142</v>
      </c>
      <c r="S1913">
        <v>3.6</v>
      </c>
      <c r="T1913" t="s">
        <v>65</v>
      </c>
      <c r="U1913" t="s">
        <v>1889</v>
      </c>
      <c r="V1913" t="s">
        <v>144</v>
      </c>
      <c r="W1913" t="s">
        <v>170</v>
      </c>
      <c r="X1913">
        <v>0.08</v>
      </c>
      <c r="Y1913" t="s">
        <v>67</v>
      </c>
      <c r="Z1913">
        <v>-1.02</v>
      </c>
      <c r="AA1913" t="s">
        <v>65</v>
      </c>
      <c r="AB1913" t="s">
        <v>100</v>
      </c>
      <c r="AC1913">
        <v>-1.43</v>
      </c>
      <c r="AD1913">
        <v>2021</v>
      </c>
      <c r="AE1913">
        <v>46.1</v>
      </c>
      <c r="AF1913">
        <v>92</v>
      </c>
      <c r="AG1913" t="s">
        <v>93</v>
      </c>
      <c r="AH1913" t="s">
        <v>66</v>
      </c>
      <c r="AI1913">
        <v>1536</v>
      </c>
      <c r="AJ1913">
        <v>0.17</v>
      </c>
      <c r="AK1913" t="s">
        <v>109</v>
      </c>
      <c r="AL1913">
        <v>458330</v>
      </c>
      <c r="AM1913" t="s">
        <v>1890</v>
      </c>
      <c r="AN1913" t="s">
        <v>1891</v>
      </c>
      <c r="AO1913" t="s">
        <v>123</v>
      </c>
      <c r="AP1913" t="s">
        <v>124</v>
      </c>
      <c r="AQ1913" t="s">
        <v>68</v>
      </c>
      <c r="AR1913" t="s">
        <v>93</v>
      </c>
      <c r="AS1913" t="s">
        <v>67</v>
      </c>
      <c r="AT1913" t="s">
        <v>146</v>
      </c>
      <c r="AU1913" t="s">
        <v>125</v>
      </c>
      <c r="AV1913" t="s">
        <v>67</v>
      </c>
      <c r="AW1913" t="s">
        <v>126</v>
      </c>
      <c r="AX1913" t="s">
        <v>358</v>
      </c>
      <c r="AY1913" t="s">
        <v>110</v>
      </c>
      <c r="AZ1913">
        <v>144</v>
      </c>
      <c r="BA1913" t="s">
        <v>67</v>
      </c>
      <c r="BB1913">
        <v>0</v>
      </c>
      <c r="BC1913">
        <v>0.34</v>
      </c>
      <c r="BD1913">
        <v>1.4</v>
      </c>
      <c r="BE1913">
        <v>1.4</v>
      </c>
      <c r="BF1913" t="s">
        <v>303</v>
      </c>
      <c r="BG1913" t="s">
        <v>99</v>
      </c>
      <c r="BH1913" t="s">
        <v>1352</v>
      </c>
      <c r="BI1913" t="s">
        <v>67</v>
      </c>
      <c r="BJ1913" t="s">
        <v>147</v>
      </c>
      <c r="BK1913" t="s">
        <v>67</v>
      </c>
      <c r="BL1913" t="s">
        <v>97</v>
      </c>
      <c r="BM1913" t="s">
        <v>67</v>
      </c>
      <c r="BN1913">
        <v>3.65</v>
      </c>
      <c r="BO1913">
        <v>0.18</v>
      </c>
      <c r="BP1913">
        <v>0.8</v>
      </c>
      <c r="BQ1913" t="s">
        <v>148</v>
      </c>
      <c r="BR1913" t="s">
        <v>1720</v>
      </c>
      <c r="BS1913" t="s">
        <v>133</v>
      </c>
      <c r="BT1913" t="s">
        <v>98</v>
      </c>
      <c r="BU1913">
        <v>-1.25</v>
      </c>
      <c r="BV1913">
        <v>-1</v>
      </c>
    </row>
    <row r="1914" spans="1:74" x14ac:dyDescent="0.25">
      <c r="A1914" t="s">
        <v>67</v>
      </c>
      <c r="B1914" t="s">
        <v>67</v>
      </c>
      <c r="C1914" t="s">
        <v>67</v>
      </c>
      <c r="D1914" t="s">
        <v>67</v>
      </c>
      <c r="E1914" t="s">
        <v>67</v>
      </c>
      <c r="F1914" t="s">
        <v>67</v>
      </c>
      <c r="G1914" t="s">
        <v>67</v>
      </c>
      <c r="H1914">
        <v>199</v>
      </c>
      <c r="I1914">
        <v>1.1299999999999999</v>
      </c>
      <c r="J1914" t="s">
        <v>67</v>
      </c>
      <c r="K1914" t="s">
        <v>67</v>
      </c>
      <c r="L1914" t="s">
        <v>67</v>
      </c>
      <c r="M1914" t="s">
        <v>116</v>
      </c>
      <c r="N1914" t="s">
        <v>67</v>
      </c>
      <c r="O1914" t="s">
        <v>67</v>
      </c>
      <c r="P1914" t="s">
        <v>67</v>
      </c>
      <c r="Q1914" t="s">
        <v>67</v>
      </c>
      <c r="R1914" t="s">
        <v>67</v>
      </c>
      <c r="S1914" t="s">
        <v>67</v>
      </c>
      <c r="T1914" t="s">
        <v>67</v>
      </c>
      <c r="U1914" t="s">
        <v>1892</v>
      </c>
      <c r="V1914" t="s">
        <v>67</v>
      </c>
      <c r="W1914" t="s">
        <v>67</v>
      </c>
      <c r="X1914" t="s">
        <v>67</v>
      </c>
      <c r="Y1914" t="s">
        <v>67</v>
      </c>
      <c r="Z1914" t="s">
        <v>67</v>
      </c>
      <c r="AA1914" t="s">
        <v>67</v>
      </c>
      <c r="AB1914" t="s">
        <v>67</v>
      </c>
      <c r="AC1914" t="s">
        <v>67</v>
      </c>
      <c r="AD1914">
        <v>2021</v>
      </c>
      <c r="AE1914" t="s">
        <v>67</v>
      </c>
      <c r="AF1914" t="s">
        <v>67</v>
      </c>
      <c r="AG1914" t="s">
        <v>67</v>
      </c>
      <c r="AH1914" t="s">
        <v>67</v>
      </c>
      <c r="AI1914" t="s">
        <v>67</v>
      </c>
      <c r="AJ1914" t="s">
        <v>67</v>
      </c>
      <c r="AK1914" t="s">
        <v>67</v>
      </c>
      <c r="AL1914">
        <v>460570</v>
      </c>
      <c r="AM1914" t="s">
        <v>67</v>
      </c>
      <c r="AN1914" t="s">
        <v>67</v>
      </c>
      <c r="AO1914" t="s">
        <v>67</v>
      </c>
      <c r="AP1914" t="s">
        <v>67</v>
      </c>
      <c r="AQ1914" t="s">
        <v>68</v>
      </c>
      <c r="AR1914" t="s">
        <v>67</v>
      </c>
      <c r="AS1914" t="s">
        <v>67</v>
      </c>
      <c r="AT1914" t="s">
        <v>67</v>
      </c>
      <c r="AU1914" t="s">
        <v>67</v>
      </c>
      <c r="AV1914" t="s">
        <v>67</v>
      </c>
      <c r="AW1914" t="s">
        <v>126</v>
      </c>
      <c r="AX1914" t="s">
        <v>385</v>
      </c>
      <c r="AY1914" t="s">
        <v>67</v>
      </c>
      <c r="AZ1914" t="s">
        <v>67</v>
      </c>
      <c r="BA1914" t="s">
        <v>67</v>
      </c>
      <c r="BB1914">
        <v>0</v>
      </c>
      <c r="BC1914" t="s">
        <v>67</v>
      </c>
      <c r="BD1914" t="s">
        <v>67</v>
      </c>
      <c r="BE1914" t="s">
        <v>67</v>
      </c>
      <c r="BF1914" t="s">
        <v>303</v>
      </c>
      <c r="BG1914" t="s">
        <v>99</v>
      </c>
      <c r="BH1914" t="s">
        <v>1352</v>
      </c>
      <c r="BI1914" t="s">
        <v>135</v>
      </c>
      <c r="BJ1914" t="s">
        <v>67</v>
      </c>
      <c r="BK1914" t="s">
        <v>67</v>
      </c>
      <c r="BL1914" t="s">
        <v>97</v>
      </c>
      <c r="BM1914" t="s">
        <v>67</v>
      </c>
      <c r="BN1914" t="s">
        <v>67</v>
      </c>
      <c r="BO1914" t="s">
        <v>67</v>
      </c>
      <c r="BP1914" t="s">
        <v>67</v>
      </c>
      <c r="BQ1914" t="s">
        <v>67</v>
      </c>
      <c r="BR1914" t="s">
        <v>1720</v>
      </c>
      <c r="BS1914" t="s">
        <v>67</v>
      </c>
      <c r="BT1914" t="s">
        <v>67</v>
      </c>
      <c r="BU1914" t="s">
        <v>67</v>
      </c>
      <c r="BV1914" t="s">
        <v>67</v>
      </c>
    </row>
    <row r="1915" spans="1:74" x14ac:dyDescent="0.25">
      <c r="A1915" t="s">
        <v>140</v>
      </c>
      <c r="B1915" t="s">
        <v>103</v>
      </c>
      <c r="C1915" t="s">
        <v>141</v>
      </c>
      <c r="D1915">
        <v>1.7</v>
      </c>
      <c r="E1915">
        <v>0.39</v>
      </c>
      <c r="F1915" t="s">
        <v>67</v>
      </c>
      <c r="G1915" t="s">
        <v>73</v>
      </c>
      <c r="H1915">
        <v>199</v>
      </c>
      <c r="I1915">
        <v>1.1299999999999999</v>
      </c>
      <c r="J1915" t="s">
        <v>112</v>
      </c>
      <c r="K1915" t="s">
        <v>67</v>
      </c>
      <c r="L1915">
        <v>0</v>
      </c>
      <c r="M1915" t="s">
        <v>116</v>
      </c>
      <c r="N1915" t="s">
        <v>160</v>
      </c>
      <c r="O1915">
        <v>-1.5</v>
      </c>
      <c r="P1915">
        <v>-1.55</v>
      </c>
      <c r="Q1915">
        <v>-1.23</v>
      </c>
      <c r="R1915" t="s">
        <v>72</v>
      </c>
      <c r="S1915">
        <v>8.4</v>
      </c>
      <c r="T1915" t="s">
        <v>65</v>
      </c>
      <c r="U1915" t="s">
        <v>1893</v>
      </c>
      <c r="V1915" t="s">
        <v>144</v>
      </c>
      <c r="W1915" t="s">
        <v>140</v>
      </c>
      <c r="X1915">
        <v>0.44</v>
      </c>
      <c r="Y1915" t="s">
        <v>67</v>
      </c>
      <c r="Z1915">
        <v>-0.97</v>
      </c>
      <c r="AA1915" t="s">
        <v>65</v>
      </c>
      <c r="AB1915" t="s">
        <v>100</v>
      </c>
      <c r="AC1915">
        <v>-1.55</v>
      </c>
      <c r="AD1915">
        <v>2021</v>
      </c>
      <c r="AE1915">
        <v>72.2</v>
      </c>
      <c r="AF1915">
        <v>144</v>
      </c>
      <c r="AG1915" t="s">
        <v>93</v>
      </c>
      <c r="AH1915" t="s">
        <v>66</v>
      </c>
      <c r="AI1915">
        <v>1536</v>
      </c>
      <c r="AJ1915">
        <v>0.86</v>
      </c>
      <c r="AK1915" t="s">
        <v>109</v>
      </c>
      <c r="AL1915">
        <v>458331</v>
      </c>
      <c r="AM1915" t="s">
        <v>625</v>
      </c>
      <c r="AN1915" t="s">
        <v>67</v>
      </c>
      <c r="AO1915" t="s">
        <v>123</v>
      </c>
      <c r="AP1915" t="s">
        <v>124</v>
      </c>
      <c r="AQ1915" t="s">
        <v>68</v>
      </c>
      <c r="AR1915" t="s">
        <v>93</v>
      </c>
      <c r="AS1915" t="s">
        <v>67</v>
      </c>
      <c r="AT1915" t="s">
        <v>146</v>
      </c>
      <c r="AU1915" t="s">
        <v>125</v>
      </c>
      <c r="AV1915" t="s">
        <v>67</v>
      </c>
      <c r="AW1915" t="s">
        <v>126</v>
      </c>
      <c r="AX1915" t="s">
        <v>297</v>
      </c>
      <c r="AY1915" t="s">
        <v>110</v>
      </c>
      <c r="AZ1915">
        <v>462</v>
      </c>
      <c r="BA1915" t="s">
        <v>67</v>
      </c>
      <c r="BB1915">
        <v>0</v>
      </c>
      <c r="BC1915">
        <v>0.32</v>
      </c>
      <c r="BD1915">
        <v>3</v>
      </c>
      <c r="BE1915">
        <v>3</v>
      </c>
      <c r="BF1915" t="s">
        <v>70</v>
      </c>
      <c r="BG1915" t="s">
        <v>178</v>
      </c>
      <c r="BH1915" t="s">
        <v>1352</v>
      </c>
      <c r="BI1915" t="s">
        <v>67</v>
      </c>
      <c r="BJ1915" t="s">
        <v>147</v>
      </c>
      <c r="BK1915" t="s">
        <v>67</v>
      </c>
      <c r="BL1915" t="s">
        <v>97</v>
      </c>
      <c r="BM1915" t="s">
        <v>67</v>
      </c>
      <c r="BN1915">
        <v>31.84</v>
      </c>
      <c r="BO1915">
        <v>0.3</v>
      </c>
      <c r="BP1915">
        <v>2.4</v>
      </c>
      <c r="BQ1915" t="s">
        <v>131</v>
      </c>
      <c r="BR1915" t="s">
        <v>1388</v>
      </c>
      <c r="BS1915" t="s">
        <v>133</v>
      </c>
      <c r="BT1915" t="s">
        <v>98</v>
      </c>
      <c r="BU1915">
        <v>-1.25</v>
      </c>
      <c r="BV1915">
        <v>-1</v>
      </c>
    </row>
    <row r="1916" spans="1:74" x14ac:dyDescent="0.25">
      <c r="A1916" t="s">
        <v>140</v>
      </c>
      <c r="B1916" t="s">
        <v>103</v>
      </c>
      <c r="C1916" t="s">
        <v>141</v>
      </c>
      <c r="D1916">
        <v>1.4</v>
      </c>
      <c r="E1916">
        <v>0.11</v>
      </c>
      <c r="F1916" t="s">
        <v>67</v>
      </c>
      <c r="G1916" t="s">
        <v>88</v>
      </c>
      <c r="H1916">
        <v>199</v>
      </c>
      <c r="I1916">
        <v>1.1299999999999999</v>
      </c>
      <c r="J1916" t="s">
        <v>106</v>
      </c>
      <c r="K1916" t="s">
        <v>67</v>
      </c>
      <c r="L1916">
        <v>0</v>
      </c>
      <c r="M1916" t="s">
        <v>116</v>
      </c>
      <c r="N1916" t="s">
        <v>107</v>
      </c>
      <c r="O1916">
        <v>-1.5</v>
      </c>
      <c r="P1916">
        <v>-1.52</v>
      </c>
      <c r="Q1916">
        <v>-1.44</v>
      </c>
      <c r="R1916" t="s">
        <v>72</v>
      </c>
      <c r="S1916">
        <v>7</v>
      </c>
      <c r="T1916" t="s">
        <v>65</v>
      </c>
      <c r="U1916" t="s">
        <v>1893</v>
      </c>
      <c r="V1916" t="s">
        <v>108</v>
      </c>
      <c r="W1916" t="s">
        <v>140</v>
      </c>
      <c r="X1916">
        <v>0.12</v>
      </c>
      <c r="Y1916" t="s">
        <v>67</v>
      </c>
      <c r="Z1916">
        <v>-0.97</v>
      </c>
      <c r="AA1916" t="s">
        <v>65</v>
      </c>
      <c r="AB1916" t="s">
        <v>92</v>
      </c>
      <c r="AC1916">
        <v>-1.52</v>
      </c>
      <c r="AD1916">
        <v>2021</v>
      </c>
      <c r="AE1916">
        <v>90.4</v>
      </c>
      <c r="AF1916">
        <v>181</v>
      </c>
      <c r="AG1916" t="s">
        <v>93</v>
      </c>
      <c r="AH1916" t="s">
        <v>66</v>
      </c>
      <c r="AI1916">
        <v>1536</v>
      </c>
      <c r="AJ1916">
        <v>0.6</v>
      </c>
      <c r="AK1916" t="s">
        <v>109</v>
      </c>
      <c r="AL1916">
        <v>458332</v>
      </c>
      <c r="AM1916" t="s">
        <v>625</v>
      </c>
      <c r="AN1916" t="s">
        <v>67</v>
      </c>
      <c r="AO1916" t="s">
        <v>123</v>
      </c>
      <c r="AP1916" t="s">
        <v>124</v>
      </c>
      <c r="AQ1916" t="s">
        <v>68</v>
      </c>
      <c r="AR1916" t="s">
        <v>93</v>
      </c>
      <c r="AS1916" t="s">
        <v>67</v>
      </c>
      <c r="AT1916" t="s">
        <v>146</v>
      </c>
      <c r="AU1916" t="s">
        <v>125</v>
      </c>
      <c r="AV1916" t="s">
        <v>67</v>
      </c>
      <c r="AW1916" t="s">
        <v>126</v>
      </c>
      <c r="AX1916" t="s">
        <v>297</v>
      </c>
      <c r="AY1916" t="s">
        <v>110</v>
      </c>
      <c r="AZ1916">
        <v>403</v>
      </c>
      <c r="BA1916" t="s">
        <v>67</v>
      </c>
      <c r="BB1916">
        <v>0</v>
      </c>
      <c r="BC1916">
        <v>0.08</v>
      </c>
      <c r="BD1916">
        <v>2.7</v>
      </c>
      <c r="BE1916">
        <v>2.7</v>
      </c>
      <c r="BF1916" t="s">
        <v>70</v>
      </c>
      <c r="BG1916" t="s">
        <v>99</v>
      </c>
      <c r="BH1916" t="s">
        <v>1352</v>
      </c>
      <c r="BI1916" t="s">
        <v>67</v>
      </c>
      <c r="BJ1916" t="s">
        <v>147</v>
      </c>
      <c r="BK1916" t="s">
        <v>67</v>
      </c>
      <c r="BL1916" t="s">
        <v>97</v>
      </c>
      <c r="BM1916" t="s">
        <v>67</v>
      </c>
      <c r="BN1916">
        <v>11.24</v>
      </c>
      <c r="BO1916">
        <v>0.27</v>
      </c>
      <c r="BP1916">
        <v>1.6</v>
      </c>
      <c r="BQ1916" t="s">
        <v>148</v>
      </c>
      <c r="BR1916" t="s">
        <v>247</v>
      </c>
      <c r="BS1916" t="s">
        <v>133</v>
      </c>
      <c r="BT1916" t="s">
        <v>98</v>
      </c>
      <c r="BU1916">
        <v>-1.25</v>
      </c>
      <c r="BV1916">
        <v>-1</v>
      </c>
    </row>
    <row r="1917" spans="1:74" x14ac:dyDescent="0.25">
      <c r="A1917" t="s">
        <v>67</v>
      </c>
      <c r="B1917" t="s">
        <v>67</v>
      </c>
      <c r="C1917" t="s">
        <v>67</v>
      </c>
      <c r="D1917" t="s">
        <v>67</v>
      </c>
      <c r="E1917" t="s">
        <v>67</v>
      </c>
      <c r="F1917" t="s">
        <v>67</v>
      </c>
      <c r="G1917" t="s">
        <v>67</v>
      </c>
      <c r="H1917">
        <v>199</v>
      </c>
      <c r="I1917">
        <v>1.1299999999999999</v>
      </c>
      <c r="J1917" t="s">
        <v>67</v>
      </c>
      <c r="K1917" t="s">
        <v>67</v>
      </c>
      <c r="L1917" t="s">
        <v>67</v>
      </c>
      <c r="M1917" t="s">
        <v>116</v>
      </c>
      <c r="N1917" t="s">
        <v>67</v>
      </c>
      <c r="O1917" t="s">
        <v>67</v>
      </c>
      <c r="P1917" t="s">
        <v>67</v>
      </c>
      <c r="Q1917" t="s">
        <v>67</v>
      </c>
      <c r="R1917" t="s">
        <v>67</v>
      </c>
      <c r="S1917" t="s">
        <v>67</v>
      </c>
      <c r="T1917" t="s">
        <v>67</v>
      </c>
      <c r="U1917" t="s">
        <v>1894</v>
      </c>
      <c r="V1917" t="s">
        <v>67</v>
      </c>
      <c r="W1917" t="s">
        <v>67</v>
      </c>
      <c r="X1917" t="s">
        <v>67</v>
      </c>
      <c r="Y1917" t="s">
        <v>67</v>
      </c>
      <c r="Z1917" t="s">
        <v>67</v>
      </c>
      <c r="AA1917" t="s">
        <v>67</v>
      </c>
      <c r="AB1917" t="s">
        <v>67</v>
      </c>
      <c r="AC1917" t="s">
        <v>67</v>
      </c>
      <c r="AD1917">
        <v>2021</v>
      </c>
      <c r="AE1917" t="s">
        <v>67</v>
      </c>
      <c r="AF1917" t="s">
        <v>67</v>
      </c>
      <c r="AG1917" t="s">
        <v>67</v>
      </c>
      <c r="AH1917" t="s">
        <v>67</v>
      </c>
      <c r="AI1917" t="s">
        <v>67</v>
      </c>
      <c r="AJ1917" t="s">
        <v>67</v>
      </c>
      <c r="AK1917" t="s">
        <v>67</v>
      </c>
      <c r="AL1917">
        <v>460530</v>
      </c>
      <c r="AM1917" t="s">
        <v>67</v>
      </c>
      <c r="AN1917" t="s">
        <v>67</v>
      </c>
      <c r="AO1917" t="s">
        <v>67</v>
      </c>
      <c r="AP1917" t="s">
        <v>67</v>
      </c>
      <c r="AQ1917" t="s">
        <v>68</v>
      </c>
      <c r="AR1917" t="s">
        <v>67</v>
      </c>
      <c r="AS1917" t="s">
        <v>67</v>
      </c>
      <c r="AT1917" t="s">
        <v>67</v>
      </c>
      <c r="AU1917" t="s">
        <v>67</v>
      </c>
      <c r="AV1917" t="s">
        <v>67</v>
      </c>
      <c r="AW1917" t="s">
        <v>126</v>
      </c>
      <c r="AX1917" t="s">
        <v>297</v>
      </c>
      <c r="AY1917" t="s">
        <v>67</v>
      </c>
      <c r="AZ1917" t="s">
        <v>67</v>
      </c>
      <c r="BA1917" t="s">
        <v>67</v>
      </c>
      <c r="BB1917">
        <v>0</v>
      </c>
      <c r="BC1917" t="s">
        <v>67</v>
      </c>
      <c r="BD1917" t="s">
        <v>67</v>
      </c>
      <c r="BE1917" t="s">
        <v>67</v>
      </c>
      <c r="BF1917" t="s">
        <v>70</v>
      </c>
      <c r="BG1917" t="s">
        <v>178</v>
      </c>
      <c r="BH1917" t="s">
        <v>1352</v>
      </c>
      <c r="BI1917" t="s">
        <v>135</v>
      </c>
      <c r="BJ1917" t="s">
        <v>67</v>
      </c>
      <c r="BK1917" t="s">
        <v>67</v>
      </c>
      <c r="BL1917" t="s">
        <v>97</v>
      </c>
      <c r="BM1917" t="s">
        <v>67</v>
      </c>
      <c r="BN1917" t="s">
        <v>67</v>
      </c>
      <c r="BO1917" t="s">
        <v>67</v>
      </c>
      <c r="BP1917" t="s">
        <v>67</v>
      </c>
      <c r="BQ1917" t="s">
        <v>67</v>
      </c>
      <c r="BR1917" t="s">
        <v>1388</v>
      </c>
      <c r="BS1917" t="s">
        <v>67</v>
      </c>
      <c r="BT1917" t="s">
        <v>67</v>
      </c>
      <c r="BU1917" t="s">
        <v>67</v>
      </c>
      <c r="BV1917" t="s">
        <v>67</v>
      </c>
    </row>
    <row r="1918" spans="1:74" x14ac:dyDescent="0.25">
      <c r="A1918" t="s">
        <v>67</v>
      </c>
      <c r="B1918" t="s">
        <v>67</v>
      </c>
      <c r="C1918" t="s">
        <v>67</v>
      </c>
      <c r="D1918" t="s">
        <v>67</v>
      </c>
      <c r="E1918" t="s">
        <v>67</v>
      </c>
      <c r="F1918" t="s">
        <v>67</v>
      </c>
      <c r="G1918" t="s">
        <v>67</v>
      </c>
      <c r="H1918">
        <v>199</v>
      </c>
      <c r="I1918">
        <v>1.1299999999999999</v>
      </c>
      <c r="J1918" t="s">
        <v>67</v>
      </c>
      <c r="K1918" t="s">
        <v>67</v>
      </c>
      <c r="L1918" t="s">
        <v>67</v>
      </c>
      <c r="M1918" t="s">
        <v>116</v>
      </c>
      <c r="N1918" t="s">
        <v>67</v>
      </c>
      <c r="O1918" t="s">
        <v>67</v>
      </c>
      <c r="P1918" t="s">
        <v>67</v>
      </c>
      <c r="Q1918" t="s">
        <v>67</v>
      </c>
      <c r="R1918" t="s">
        <v>67</v>
      </c>
      <c r="S1918" t="s">
        <v>67</v>
      </c>
      <c r="T1918" t="s">
        <v>67</v>
      </c>
      <c r="U1918" t="s">
        <v>1895</v>
      </c>
      <c r="V1918" t="s">
        <v>67</v>
      </c>
      <c r="W1918" t="s">
        <v>67</v>
      </c>
      <c r="X1918" t="s">
        <v>67</v>
      </c>
      <c r="Y1918" t="s">
        <v>67</v>
      </c>
      <c r="Z1918" t="s">
        <v>67</v>
      </c>
      <c r="AA1918" t="s">
        <v>67</v>
      </c>
      <c r="AB1918" t="s">
        <v>67</v>
      </c>
      <c r="AC1918" t="s">
        <v>67</v>
      </c>
      <c r="AD1918">
        <v>2021</v>
      </c>
      <c r="AE1918" t="s">
        <v>67</v>
      </c>
      <c r="AF1918" t="s">
        <v>67</v>
      </c>
      <c r="AG1918" t="s">
        <v>67</v>
      </c>
      <c r="AH1918" t="s">
        <v>67</v>
      </c>
      <c r="AI1918" t="s">
        <v>67</v>
      </c>
      <c r="AJ1918" t="s">
        <v>67</v>
      </c>
      <c r="AK1918" t="s">
        <v>67</v>
      </c>
      <c r="AL1918">
        <v>460582</v>
      </c>
      <c r="AM1918" t="s">
        <v>67</v>
      </c>
      <c r="AN1918" t="s">
        <v>67</v>
      </c>
      <c r="AO1918" t="s">
        <v>67</v>
      </c>
      <c r="AP1918" t="s">
        <v>67</v>
      </c>
      <c r="AQ1918" t="s">
        <v>68</v>
      </c>
      <c r="AR1918" t="s">
        <v>67</v>
      </c>
      <c r="AS1918" t="s">
        <v>67</v>
      </c>
      <c r="AT1918" t="s">
        <v>67</v>
      </c>
      <c r="AU1918" t="s">
        <v>67</v>
      </c>
      <c r="AV1918" t="s">
        <v>67</v>
      </c>
      <c r="AW1918" t="s">
        <v>126</v>
      </c>
      <c r="AX1918" t="s">
        <v>421</v>
      </c>
      <c r="AY1918" t="s">
        <v>67</v>
      </c>
      <c r="AZ1918" t="s">
        <v>67</v>
      </c>
      <c r="BA1918" t="s">
        <v>67</v>
      </c>
      <c r="BB1918">
        <v>0</v>
      </c>
      <c r="BC1918" t="s">
        <v>67</v>
      </c>
      <c r="BD1918" t="s">
        <v>67</v>
      </c>
      <c r="BE1918" t="s">
        <v>67</v>
      </c>
      <c r="BF1918" t="s">
        <v>303</v>
      </c>
      <c r="BG1918" t="s">
        <v>99</v>
      </c>
      <c r="BH1918" t="s">
        <v>1352</v>
      </c>
      <c r="BI1918" t="s">
        <v>135</v>
      </c>
      <c r="BJ1918" t="s">
        <v>67</v>
      </c>
      <c r="BK1918" t="s">
        <v>67</v>
      </c>
      <c r="BL1918" t="s">
        <v>179</v>
      </c>
      <c r="BM1918" t="s">
        <v>67</v>
      </c>
      <c r="BN1918" t="s">
        <v>67</v>
      </c>
      <c r="BO1918" t="s">
        <v>67</v>
      </c>
      <c r="BP1918" t="s">
        <v>67</v>
      </c>
      <c r="BQ1918" t="s">
        <v>67</v>
      </c>
      <c r="BR1918" t="s">
        <v>1435</v>
      </c>
      <c r="BS1918" t="s">
        <v>67</v>
      </c>
      <c r="BT1918" t="s">
        <v>67</v>
      </c>
      <c r="BU1918" t="s">
        <v>67</v>
      </c>
      <c r="BV1918" t="s">
        <v>67</v>
      </c>
    </row>
    <row r="1919" spans="1:74" x14ac:dyDescent="0.25">
      <c r="A1919" t="s">
        <v>67</v>
      </c>
      <c r="B1919" t="s">
        <v>67</v>
      </c>
      <c r="C1919" t="s">
        <v>67</v>
      </c>
      <c r="D1919" t="s">
        <v>67</v>
      </c>
      <c r="E1919" t="s">
        <v>67</v>
      </c>
      <c r="F1919" t="s">
        <v>67</v>
      </c>
      <c r="G1919" t="s">
        <v>67</v>
      </c>
      <c r="H1919">
        <v>199</v>
      </c>
      <c r="I1919">
        <v>1.1299999999999999</v>
      </c>
      <c r="J1919" t="s">
        <v>67</v>
      </c>
      <c r="K1919" t="s">
        <v>67</v>
      </c>
      <c r="L1919" t="s">
        <v>67</v>
      </c>
      <c r="M1919" t="s">
        <v>116</v>
      </c>
      <c r="N1919" t="s">
        <v>67</v>
      </c>
      <c r="O1919" t="s">
        <v>67</v>
      </c>
      <c r="P1919" t="s">
        <v>67</v>
      </c>
      <c r="Q1919" t="s">
        <v>67</v>
      </c>
      <c r="R1919" t="s">
        <v>67</v>
      </c>
      <c r="S1919" t="s">
        <v>67</v>
      </c>
      <c r="T1919" t="s">
        <v>67</v>
      </c>
      <c r="U1919" t="s">
        <v>1896</v>
      </c>
      <c r="V1919" t="s">
        <v>67</v>
      </c>
      <c r="W1919" t="s">
        <v>67</v>
      </c>
      <c r="X1919" t="s">
        <v>67</v>
      </c>
      <c r="Y1919" t="s">
        <v>67</v>
      </c>
      <c r="Z1919" t="s">
        <v>67</v>
      </c>
      <c r="AA1919" t="s">
        <v>67</v>
      </c>
      <c r="AB1919" t="s">
        <v>67</v>
      </c>
      <c r="AC1919" t="s">
        <v>67</v>
      </c>
      <c r="AD1919">
        <v>2021</v>
      </c>
      <c r="AE1919" t="s">
        <v>67</v>
      </c>
      <c r="AF1919" t="s">
        <v>67</v>
      </c>
      <c r="AG1919" t="s">
        <v>67</v>
      </c>
      <c r="AH1919" t="s">
        <v>67</v>
      </c>
      <c r="AI1919" t="s">
        <v>67</v>
      </c>
      <c r="AJ1919" t="s">
        <v>67</v>
      </c>
      <c r="AK1919" t="s">
        <v>67</v>
      </c>
      <c r="AL1919">
        <v>460526</v>
      </c>
      <c r="AM1919" t="s">
        <v>67</v>
      </c>
      <c r="AN1919" t="s">
        <v>67</v>
      </c>
      <c r="AO1919" t="s">
        <v>67</v>
      </c>
      <c r="AP1919" t="s">
        <v>67</v>
      </c>
      <c r="AQ1919" t="s">
        <v>68</v>
      </c>
      <c r="AR1919" t="s">
        <v>67</v>
      </c>
      <c r="AS1919" t="s">
        <v>67</v>
      </c>
      <c r="AT1919" t="s">
        <v>67</v>
      </c>
      <c r="AU1919" t="s">
        <v>67</v>
      </c>
      <c r="AV1919" t="s">
        <v>67</v>
      </c>
      <c r="AW1919" t="s">
        <v>126</v>
      </c>
      <c r="AX1919" t="s">
        <v>203</v>
      </c>
      <c r="AY1919" t="s">
        <v>67</v>
      </c>
      <c r="AZ1919" t="s">
        <v>67</v>
      </c>
      <c r="BA1919" t="s">
        <v>67</v>
      </c>
      <c r="BB1919">
        <v>0</v>
      </c>
      <c r="BC1919" t="s">
        <v>67</v>
      </c>
      <c r="BD1919" t="s">
        <v>67</v>
      </c>
      <c r="BE1919" t="s">
        <v>67</v>
      </c>
      <c r="BF1919" t="s">
        <v>70</v>
      </c>
      <c r="BG1919" t="s">
        <v>128</v>
      </c>
      <c r="BH1919" t="s">
        <v>704</v>
      </c>
      <c r="BI1919" t="s">
        <v>135</v>
      </c>
      <c r="BJ1919" t="s">
        <v>67</v>
      </c>
      <c r="BK1919" t="s">
        <v>67</v>
      </c>
      <c r="BL1919" t="s">
        <v>130</v>
      </c>
      <c r="BM1919" t="s">
        <v>67</v>
      </c>
      <c r="BN1919" t="s">
        <v>67</v>
      </c>
      <c r="BO1919" t="s">
        <v>67</v>
      </c>
      <c r="BP1919" t="s">
        <v>67</v>
      </c>
      <c r="BQ1919" t="s">
        <v>67</v>
      </c>
      <c r="BR1919" t="s">
        <v>139</v>
      </c>
      <c r="BS1919" t="s">
        <v>67</v>
      </c>
      <c r="BT1919" t="s">
        <v>67</v>
      </c>
      <c r="BU1919" t="s">
        <v>67</v>
      </c>
      <c r="BV1919" t="s">
        <v>67</v>
      </c>
    </row>
    <row r="1920" spans="1:74" x14ac:dyDescent="0.25">
      <c r="A1920" t="s">
        <v>67</v>
      </c>
      <c r="B1920" t="s">
        <v>67</v>
      </c>
      <c r="C1920" t="s">
        <v>67</v>
      </c>
      <c r="D1920" t="s">
        <v>67</v>
      </c>
      <c r="E1920" t="s">
        <v>67</v>
      </c>
      <c r="F1920" t="s">
        <v>67</v>
      </c>
      <c r="G1920" t="s">
        <v>67</v>
      </c>
      <c r="H1920">
        <v>199</v>
      </c>
      <c r="I1920">
        <v>1.1299999999999999</v>
      </c>
      <c r="J1920" t="s">
        <v>67</v>
      </c>
      <c r="K1920" t="s">
        <v>67</v>
      </c>
      <c r="L1920" t="s">
        <v>67</v>
      </c>
      <c r="M1920" t="s">
        <v>116</v>
      </c>
      <c r="N1920" t="s">
        <v>67</v>
      </c>
      <c r="O1920" t="s">
        <v>67</v>
      </c>
      <c r="P1920" t="s">
        <v>67</v>
      </c>
      <c r="Q1920" t="s">
        <v>67</v>
      </c>
      <c r="R1920" t="s">
        <v>67</v>
      </c>
      <c r="S1920" t="s">
        <v>67</v>
      </c>
      <c r="T1920" t="s">
        <v>67</v>
      </c>
      <c r="U1920" t="s">
        <v>1897</v>
      </c>
      <c r="V1920" t="s">
        <v>67</v>
      </c>
      <c r="W1920" t="s">
        <v>67</v>
      </c>
      <c r="X1920" t="s">
        <v>67</v>
      </c>
      <c r="Y1920" t="s">
        <v>67</v>
      </c>
      <c r="Z1920" t="s">
        <v>67</v>
      </c>
      <c r="AA1920" t="s">
        <v>67</v>
      </c>
      <c r="AB1920" t="s">
        <v>67</v>
      </c>
      <c r="AC1920" t="s">
        <v>67</v>
      </c>
      <c r="AD1920">
        <v>2021</v>
      </c>
      <c r="AE1920" t="s">
        <v>67</v>
      </c>
      <c r="AF1920" t="s">
        <v>67</v>
      </c>
      <c r="AG1920" t="s">
        <v>67</v>
      </c>
      <c r="AH1920" t="s">
        <v>67</v>
      </c>
      <c r="AI1920" t="s">
        <v>67</v>
      </c>
      <c r="AJ1920" t="s">
        <v>67</v>
      </c>
      <c r="AK1920" t="s">
        <v>67</v>
      </c>
      <c r="AL1920">
        <v>460511</v>
      </c>
      <c r="AM1920" t="s">
        <v>67</v>
      </c>
      <c r="AN1920" t="s">
        <v>67</v>
      </c>
      <c r="AO1920" t="s">
        <v>67</v>
      </c>
      <c r="AP1920" t="s">
        <v>67</v>
      </c>
      <c r="AQ1920" t="s">
        <v>1874</v>
      </c>
      <c r="AR1920" t="s">
        <v>67</v>
      </c>
      <c r="AS1920" t="s">
        <v>67</v>
      </c>
      <c r="AT1920" t="s">
        <v>67</v>
      </c>
      <c r="AU1920" t="s">
        <v>67</v>
      </c>
      <c r="AV1920" t="s">
        <v>67</v>
      </c>
      <c r="AW1920" t="s">
        <v>126</v>
      </c>
      <c r="AX1920" t="s">
        <v>363</v>
      </c>
      <c r="AY1920" t="s">
        <v>67</v>
      </c>
      <c r="AZ1920" t="s">
        <v>67</v>
      </c>
      <c r="BA1920" t="s">
        <v>67</v>
      </c>
      <c r="BB1920">
        <v>0</v>
      </c>
      <c r="BC1920" t="s">
        <v>67</v>
      </c>
      <c r="BD1920" t="s">
        <v>67</v>
      </c>
      <c r="BE1920" t="s">
        <v>67</v>
      </c>
      <c r="BF1920" t="s">
        <v>70</v>
      </c>
      <c r="BG1920" t="s">
        <v>128</v>
      </c>
      <c r="BH1920" t="s">
        <v>704</v>
      </c>
      <c r="BI1920" t="s">
        <v>135</v>
      </c>
      <c r="BJ1920" t="s">
        <v>67</v>
      </c>
      <c r="BK1920" t="s">
        <v>67</v>
      </c>
      <c r="BL1920" t="s">
        <v>130</v>
      </c>
      <c r="BM1920" t="s">
        <v>67</v>
      </c>
      <c r="BN1920" t="s">
        <v>67</v>
      </c>
      <c r="BO1920" t="s">
        <v>67</v>
      </c>
      <c r="BP1920" t="s">
        <v>67</v>
      </c>
      <c r="BQ1920" t="s">
        <v>67</v>
      </c>
      <c r="BR1920" t="s">
        <v>139</v>
      </c>
      <c r="BS1920" t="s">
        <v>67</v>
      </c>
      <c r="BT1920" t="s">
        <v>67</v>
      </c>
      <c r="BU1920" t="s">
        <v>67</v>
      </c>
      <c r="BV1920" t="s">
        <v>67</v>
      </c>
    </row>
  </sheetData>
  <pageMargins left="0.7" right="0.7" top="0.75" bottom="0.75" header="0.3" footer="0.3"/>
  <pageSetup paperSize="9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DE4800-E3AC-4496-91B7-9B0B54A41DCA}">
  <dimension ref="A1:AA833"/>
  <sheetViews>
    <sheetView workbookViewId="0"/>
  </sheetViews>
  <sheetFormatPr defaultRowHeight="15" x14ac:dyDescent="0.25"/>
  <sheetData>
    <row r="1" spans="1:27" x14ac:dyDescent="0.25">
      <c r="A1" s="1" t="s">
        <v>6</v>
      </c>
      <c r="B1" s="1" t="s">
        <v>10</v>
      </c>
      <c r="C1" s="1" t="s">
        <v>11</v>
      </c>
      <c r="D1" s="1" t="s">
        <v>1898</v>
      </c>
      <c r="E1" s="1" t="s">
        <v>1899</v>
      </c>
      <c r="F1" s="1" t="s">
        <v>17</v>
      </c>
      <c r="G1" s="1" t="s">
        <v>22</v>
      </c>
      <c r="H1" s="1" t="s">
        <v>1900</v>
      </c>
      <c r="I1" s="1" t="s">
        <v>1901</v>
      </c>
      <c r="J1" s="1" t="s">
        <v>1902</v>
      </c>
      <c r="K1" s="1" t="s">
        <v>31</v>
      </c>
      <c r="L1" s="1" t="s">
        <v>33</v>
      </c>
      <c r="M1" s="1" t="s">
        <v>36</v>
      </c>
      <c r="N1" s="1" t="s">
        <v>36</v>
      </c>
      <c r="O1" s="1" t="s">
        <v>40</v>
      </c>
      <c r="P1" s="1" t="s">
        <v>42</v>
      </c>
      <c r="Q1" s="1" t="s">
        <v>43</v>
      </c>
      <c r="R1" s="1" t="s">
        <v>46</v>
      </c>
      <c r="S1" s="1" t="s">
        <v>1903</v>
      </c>
      <c r="T1" s="1" t="s">
        <v>1904</v>
      </c>
      <c r="U1" s="1" t="s">
        <v>50</v>
      </c>
      <c r="V1" s="1" t="s">
        <v>51</v>
      </c>
      <c r="W1" s="1" t="s">
        <v>1905</v>
      </c>
      <c r="X1" s="1" t="s">
        <v>56</v>
      </c>
      <c r="Y1" s="1" t="s">
        <v>1906</v>
      </c>
      <c r="Z1" s="1" t="s">
        <v>1907</v>
      </c>
      <c r="AA1" s="1" t="s">
        <v>61</v>
      </c>
    </row>
    <row r="2" spans="1:27" x14ac:dyDescent="0.25">
      <c r="A2">
        <v>199</v>
      </c>
      <c r="B2" t="s">
        <v>116</v>
      </c>
      <c r="C2" t="s">
        <v>107</v>
      </c>
      <c r="D2" t="s">
        <v>1908</v>
      </c>
      <c r="E2">
        <v>0.5</v>
      </c>
      <c r="F2" t="s">
        <v>1499</v>
      </c>
      <c r="G2" t="s">
        <v>92</v>
      </c>
      <c r="H2" t="s">
        <v>67</v>
      </c>
      <c r="I2" t="s">
        <v>1909</v>
      </c>
      <c r="J2">
        <v>10.35</v>
      </c>
      <c r="K2">
        <v>92015</v>
      </c>
      <c r="L2" t="s">
        <v>67</v>
      </c>
      <c r="M2" t="s">
        <v>68</v>
      </c>
      <c r="N2" t="s">
        <v>68</v>
      </c>
      <c r="O2" t="s">
        <v>125</v>
      </c>
      <c r="P2" t="s">
        <v>126</v>
      </c>
      <c r="Q2" t="s">
        <v>151</v>
      </c>
      <c r="R2" t="s">
        <v>67</v>
      </c>
      <c r="S2">
        <v>116</v>
      </c>
      <c r="T2">
        <v>2021</v>
      </c>
      <c r="U2" t="s">
        <v>128</v>
      </c>
      <c r="V2" t="s">
        <v>128</v>
      </c>
      <c r="W2">
        <v>92015</v>
      </c>
      <c r="X2" t="s">
        <v>130</v>
      </c>
      <c r="Y2">
        <v>1</v>
      </c>
      <c r="Z2" t="s">
        <v>1910</v>
      </c>
      <c r="AA2" t="s">
        <v>1502</v>
      </c>
    </row>
    <row r="3" spans="1:27" x14ac:dyDescent="0.25">
      <c r="A3">
        <v>199</v>
      </c>
      <c r="B3" t="s">
        <v>116</v>
      </c>
      <c r="C3" t="s">
        <v>107</v>
      </c>
      <c r="D3" t="s">
        <v>1908</v>
      </c>
      <c r="E3">
        <v>0.5</v>
      </c>
      <c r="F3" t="s">
        <v>1725</v>
      </c>
      <c r="G3" t="s">
        <v>92</v>
      </c>
      <c r="H3" t="s">
        <v>67</v>
      </c>
      <c r="I3" t="s">
        <v>1911</v>
      </c>
      <c r="J3">
        <v>9</v>
      </c>
      <c r="K3">
        <v>92422</v>
      </c>
      <c r="L3" t="s">
        <v>67</v>
      </c>
      <c r="M3" t="s">
        <v>1912</v>
      </c>
      <c r="N3" t="s">
        <v>68</v>
      </c>
      <c r="O3" t="s">
        <v>125</v>
      </c>
      <c r="P3" t="s">
        <v>126</v>
      </c>
      <c r="Q3" t="s">
        <v>151</v>
      </c>
      <c r="R3" t="s">
        <v>67</v>
      </c>
      <c r="S3">
        <v>116</v>
      </c>
      <c r="T3">
        <v>2021</v>
      </c>
      <c r="U3" t="s">
        <v>70</v>
      </c>
      <c r="V3" t="s">
        <v>99</v>
      </c>
      <c r="W3">
        <v>92422</v>
      </c>
      <c r="X3" t="s">
        <v>97</v>
      </c>
      <c r="Y3">
        <v>0.9</v>
      </c>
      <c r="Z3" t="s">
        <v>1910</v>
      </c>
      <c r="AA3" t="s">
        <v>1727</v>
      </c>
    </row>
    <row r="4" spans="1:27" x14ac:dyDescent="0.25">
      <c r="A4">
        <v>199</v>
      </c>
      <c r="B4" t="s">
        <v>116</v>
      </c>
      <c r="C4" t="s">
        <v>107</v>
      </c>
      <c r="D4" t="s">
        <v>1913</v>
      </c>
      <c r="E4">
        <v>0.5</v>
      </c>
      <c r="F4" t="s">
        <v>223</v>
      </c>
      <c r="G4" t="s">
        <v>92</v>
      </c>
      <c r="H4" t="s">
        <v>67</v>
      </c>
      <c r="I4" t="s">
        <v>1914</v>
      </c>
      <c r="J4">
        <v>34.880000000000003</v>
      </c>
      <c r="K4">
        <v>92651</v>
      </c>
      <c r="L4" t="s">
        <v>67</v>
      </c>
      <c r="M4" t="s">
        <v>1912</v>
      </c>
      <c r="N4" t="s">
        <v>68</v>
      </c>
      <c r="O4" t="s">
        <v>125</v>
      </c>
      <c r="P4" t="s">
        <v>126</v>
      </c>
      <c r="Q4" t="s">
        <v>137</v>
      </c>
      <c r="R4" t="s">
        <v>67</v>
      </c>
      <c r="S4">
        <v>95</v>
      </c>
      <c r="T4">
        <v>2021</v>
      </c>
      <c r="U4" t="s">
        <v>70</v>
      </c>
      <c r="V4" t="s">
        <v>128</v>
      </c>
      <c r="W4">
        <v>92651</v>
      </c>
      <c r="X4" t="s">
        <v>130</v>
      </c>
      <c r="Y4">
        <v>3.4</v>
      </c>
      <c r="Z4" t="s">
        <v>1910</v>
      </c>
      <c r="AA4" t="s">
        <v>139</v>
      </c>
    </row>
    <row r="5" spans="1:27" x14ac:dyDescent="0.25">
      <c r="A5">
        <v>199</v>
      </c>
      <c r="B5" t="s">
        <v>116</v>
      </c>
      <c r="C5" t="s">
        <v>107</v>
      </c>
      <c r="D5" t="s">
        <v>1908</v>
      </c>
      <c r="E5">
        <v>0.5</v>
      </c>
      <c r="F5" t="s">
        <v>1333</v>
      </c>
      <c r="G5" t="s">
        <v>92</v>
      </c>
      <c r="H5" t="s">
        <v>67</v>
      </c>
      <c r="I5" t="s">
        <v>1915</v>
      </c>
      <c r="J5">
        <v>7</v>
      </c>
      <c r="K5">
        <v>92059</v>
      </c>
      <c r="L5" t="s">
        <v>67</v>
      </c>
      <c r="M5" t="s">
        <v>1912</v>
      </c>
      <c r="N5" t="s">
        <v>68</v>
      </c>
      <c r="O5" t="s">
        <v>125</v>
      </c>
      <c r="P5" t="s">
        <v>126</v>
      </c>
      <c r="Q5" t="s">
        <v>923</v>
      </c>
      <c r="R5" t="s">
        <v>67</v>
      </c>
      <c r="S5">
        <v>117</v>
      </c>
      <c r="T5">
        <v>2021</v>
      </c>
      <c r="U5" t="s">
        <v>303</v>
      </c>
      <c r="V5" t="s">
        <v>99</v>
      </c>
      <c r="W5">
        <v>92059</v>
      </c>
      <c r="X5" t="s">
        <v>97</v>
      </c>
      <c r="Y5">
        <v>0.7</v>
      </c>
      <c r="Z5" t="s">
        <v>1910</v>
      </c>
      <c r="AA5" t="s">
        <v>1335</v>
      </c>
    </row>
    <row r="6" spans="1:27" x14ac:dyDescent="0.25">
      <c r="A6">
        <v>199</v>
      </c>
      <c r="B6" t="s">
        <v>116</v>
      </c>
      <c r="C6" t="s">
        <v>107</v>
      </c>
      <c r="D6" t="s">
        <v>1908</v>
      </c>
      <c r="E6">
        <v>0.5</v>
      </c>
      <c r="F6" t="s">
        <v>1499</v>
      </c>
      <c r="G6" t="s">
        <v>92</v>
      </c>
      <c r="H6" t="s">
        <v>67</v>
      </c>
      <c r="I6" t="s">
        <v>1916</v>
      </c>
      <c r="J6">
        <v>10.53</v>
      </c>
      <c r="K6">
        <v>92016</v>
      </c>
      <c r="L6" t="s">
        <v>67</v>
      </c>
      <c r="M6" t="s">
        <v>68</v>
      </c>
      <c r="N6" t="s">
        <v>68</v>
      </c>
      <c r="O6" t="s">
        <v>125</v>
      </c>
      <c r="P6" t="s">
        <v>126</v>
      </c>
      <c r="Q6" t="s">
        <v>151</v>
      </c>
      <c r="R6" t="s">
        <v>67</v>
      </c>
      <c r="S6">
        <v>116</v>
      </c>
      <c r="T6">
        <v>2021</v>
      </c>
      <c r="U6" t="s">
        <v>128</v>
      </c>
      <c r="V6" t="s">
        <v>128</v>
      </c>
      <c r="W6">
        <v>92016</v>
      </c>
      <c r="X6" t="s">
        <v>130</v>
      </c>
      <c r="Y6">
        <v>1</v>
      </c>
      <c r="Z6" t="s">
        <v>1910</v>
      </c>
      <c r="AA6" t="s">
        <v>1501</v>
      </c>
    </row>
    <row r="7" spans="1:27" x14ac:dyDescent="0.25">
      <c r="A7">
        <v>199</v>
      </c>
      <c r="B7" t="s">
        <v>116</v>
      </c>
      <c r="C7" t="s">
        <v>160</v>
      </c>
      <c r="D7" t="s">
        <v>1908</v>
      </c>
      <c r="E7">
        <v>0.5</v>
      </c>
      <c r="F7" t="s">
        <v>1725</v>
      </c>
      <c r="G7" t="s">
        <v>100</v>
      </c>
      <c r="H7" t="s">
        <v>67</v>
      </c>
      <c r="I7" t="s">
        <v>1917</v>
      </c>
      <c r="J7">
        <v>15</v>
      </c>
      <c r="K7">
        <v>91999</v>
      </c>
      <c r="L7" t="s">
        <v>67</v>
      </c>
      <c r="M7" t="s">
        <v>1912</v>
      </c>
      <c r="N7" t="s">
        <v>68</v>
      </c>
      <c r="O7" t="s">
        <v>125</v>
      </c>
      <c r="P7" t="s">
        <v>126</v>
      </c>
      <c r="Q7" t="s">
        <v>151</v>
      </c>
      <c r="R7" t="s">
        <v>67</v>
      </c>
      <c r="S7">
        <v>116</v>
      </c>
      <c r="T7">
        <v>2021</v>
      </c>
      <c r="U7" t="s">
        <v>303</v>
      </c>
      <c r="V7" t="s">
        <v>99</v>
      </c>
      <c r="W7">
        <v>91999</v>
      </c>
      <c r="X7" t="s">
        <v>179</v>
      </c>
      <c r="Y7">
        <v>1.5</v>
      </c>
      <c r="Z7" t="s">
        <v>1910</v>
      </c>
      <c r="AA7" t="s">
        <v>1726</v>
      </c>
    </row>
    <row r="8" spans="1:27" x14ac:dyDescent="0.25">
      <c r="A8">
        <v>199</v>
      </c>
      <c r="B8" t="s">
        <v>116</v>
      </c>
      <c r="C8" t="s">
        <v>107</v>
      </c>
      <c r="D8" t="s">
        <v>1908</v>
      </c>
      <c r="E8">
        <v>0.5</v>
      </c>
      <c r="F8" t="s">
        <v>1464</v>
      </c>
      <c r="G8" t="s">
        <v>92</v>
      </c>
      <c r="H8" t="s">
        <v>67</v>
      </c>
      <c r="I8" t="s">
        <v>1918</v>
      </c>
      <c r="J8">
        <v>10.6</v>
      </c>
      <c r="K8">
        <v>92368</v>
      </c>
      <c r="L8" t="s">
        <v>67</v>
      </c>
      <c r="M8" t="s">
        <v>68</v>
      </c>
      <c r="N8" t="s">
        <v>68</v>
      </c>
      <c r="O8" t="s">
        <v>125</v>
      </c>
      <c r="P8" t="s">
        <v>126</v>
      </c>
      <c r="Q8" t="s">
        <v>209</v>
      </c>
      <c r="R8" t="s">
        <v>67</v>
      </c>
      <c r="S8">
        <v>133</v>
      </c>
      <c r="T8">
        <v>2021</v>
      </c>
      <c r="U8" t="s">
        <v>128</v>
      </c>
      <c r="V8" t="s">
        <v>128</v>
      </c>
      <c r="W8">
        <v>92368</v>
      </c>
      <c r="X8" t="s">
        <v>130</v>
      </c>
      <c r="Y8">
        <v>1</v>
      </c>
      <c r="Z8" t="s">
        <v>1910</v>
      </c>
      <c r="AA8" t="s">
        <v>1466</v>
      </c>
    </row>
    <row r="9" spans="1:27" x14ac:dyDescent="0.25">
      <c r="A9">
        <v>199</v>
      </c>
      <c r="B9" t="s">
        <v>116</v>
      </c>
      <c r="C9" t="s">
        <v>107</v>
      </c>
      <c r="D9" t="s">
        <v>1908</v>
      </c>
      <c r="E9">
        <v>0.5</v>
      </c>
      <c r="F9" t="s">
        <v>1383</v>
      </c>
      <c r="G9" t="s">
        <v>92</v>
      </c>
      <c r="H9" t="s">
        <v>67</v>
      </c>
      <c r="I9" t="s">
        <v>1919</v>
      </c>
      <c r="J9">
        <v>11</v>
      </c>
      <c r="K9">
        <v>92593</v>
      </c>
      <c r="L9" t="s">
        <v>67</v>
      </c>
      <c r="M9" t="s">
        <v>1912</v>
      </c>
      <c r="N9" t="s">
        <v>68</v>
      </c>
      <c r="O9" t="s">
        <v>125</v>
      </c>
      <c r="P9" t="s">
        <v>126</v>
      </c>
      <c r="Q9" t="s">
        <v>209</v>
      </c>
      <c r="R9" t="s">
        <v>67</v>
      </c>
      <c r="S9">
        <v>133</v>
      </c>
      <c r="T9">
        <v>2021</v>
      </c>
      <c r="U9" t="s">
        <v>128</v>
      </c>
      <c r="V9" t="s">
        <v>128</v>
      </c>
      <c r="W9">
        <v>92593</v>
      </c>
      <c r="X9" t="s">
        <v>130</v>
      </c>
      <c r="Y9">
        <v>1.1000000000000001</v>
      </c>
      <c r="Z9" t="s">
        <v>1910</v>
      </c>
      <c r="AA9" t="s">
        <v>1386</v>
      </c>
    </row>
    <row r="10" spans="1:27" x14ac:dyDescent="0.25">
      <c r="A10">
        <v>199</v>
      </c>
      <c r="B10" t="s">
        <v>116</v>
      </c>
      <c r="C10" t="s">
        <v>107</v>
      </c>
      <c r="D10" t="s">
        <v>1908</v>
      </c>
      <c r="E10">
        <v>0.5</v>
      </c>
      <c r="F10" t="s">
        <v>1383</v>
      </c>
      <c r="G10" t="s">
        <v>92</v>
      </c>
      <c r="H10" t="s">
        <v>67</v>
      </c>
      <c r="I10" t="s">
        <v>1920</v>
      </c>
      <c r="J10">
        <v>17.91</v>
      </c>
      <c r="K10">
        <v>92063</v>
      </c>
      <c r="L10" t="s">
        <v>67</v>
      </c>
      <c r="M10" t="s">
        <v>1912</v>
      </c>
      <c r="N10" t="s">
        <v>68</v>
      </c>
      <c r="O10" t="s">
        <v>125</v>
      </c>
      <c r="P10" t="s">
        <v>126</v>
      </c>
      <c r="Q10" t="s">
        <v>209</v>
      </c>
      <c r="R10" t="s">
        <v>67</v>
      </c>
      <c r="S10">
        <v>313</v>
      </c>
      <c r="T10">
        <v>2021</v>
      </c>
      <c r="U10" t="s">
        <v>128</v>
      </c>
      <c r="V10" t="s">
        <v>128</v>
      </c>
      <c r="W10">
        <v>92063</v>
      </c>
      <c r="X10" t="s">
        <v>130</v>
      </c>
      <c r="Y10">
        <v>1.8</v>
      </c>
      <c r="Z10" t="s">
        <v>1910</v>
      </c>
      <c r="AA10" t="s">
        <v>1385</v>
      </c>
    </row>
    <row r="11" spans="1:27" x14ac:dyDescent="0.25">
      <c r="A11">
        <v>199</v>
      </c>
      <c r="B11" t="s">
        <v>116</v>
      </c>
      <c r="C11" t="s">
        <v>107</v>
      </c>
      <c r="D11" t="s">
        <v>1908</v>
      </c>
      <c r="E11">
        <v>0.5</v>
      </c>
      <c r="F11" t="s">
        <v>1464</v>
      </c>
      <c r="G11" t="s">
        <v>92</v>
      </c>
      <c r="H11" t="s">
        <v>67</v>
      </c>
      <c r="I11" t="s">
        <v>1921</v>
      </c>
      <c r="J11">
        <v>12.11</v>
      </c>
      <c r="K11">
        <v>92099</v>
      </c>
      <c r="L11" t="s">
        <v>67</v>
      </c>
      <c r="M11" t="s">
        <v>68</v>
      </c>
      <c r="N11" t="s">
        <v>68</v>
      </c>
      <c r="O11" t="s">
        <v>125</v>
      </c>
      <c r="P11" t="s">
        <v>126</v>
      </c>
      <c r="Q11" t="s">
        <v>209</v>
      </c>
      <c r="R11" t="s">
        <v>67</v>
      </c>
      <c r="S11">
        <v>135</v>
      </c>
      <c r="T11">
        <v>2021</v>
      </c>
      <c r="U11" t="s">
        <v>128</v>
      </c>
      <c r="V11" t="s">
        <v>128</v>
      </c>
      <c r="W11">
        <v>92099</v>
      </c>
      <c r="X11" t="s">
        <v>130</v>
      </c>
      <c r="Y11">
        <v>1.2</v>
      </c>
      <c r="Z11" t="s">
        <v>1910</v>
      </c>
      <c r="AA11" t="s">
        <v>1467</v>
      </c>
    </row>
    <row r="12" spans="1:27" x14ac:dyDescent="0.25">
      <c r="A12">
        <v>199</v>
      </c>
      <c r="B12" t="s">
        <v>116</v>
      </c>
      <c r="C12" t="s">
        <v>107</v>
      </c>
      <c r="D12" t="s">
        <v>1908</v>
      </c>
      <c r="E12">
        <v>0.5</v>
      </c>
      <c r="F12" t="s">
        <v>1725</v>
      </c>
      <c r="G12" t="s">
        <v>92</v>
      </c>
      <c r="H12" t="s">
        <v>67</v>
      </c>
      <c r="I12" t="s">
        <v>1922</v>
      </c>
      <c r="J12">
        <v>12.32</v>
      </c>
      <c r="K12">
        <v>92017</v>
      </c>
      <c r="L12" t="s">
        <v>67</v>
      </c>
      <c r="M12" t="s">
        <v>1912</v>
      </c>
      <c r="N12" t="s">
        <v>68</v>
      </c>
      <c r="O12" t="s">
        <v>125</v>
      </c>
      <c r="P12" t="s">
        <v>126</v>
      </c>
      <c r="Q12" t="s">
        <v>151</v>
      </c>
      <c r="R12" t="s">
        <v>67</v>
      </c>
      <c r="S12">
        <v>117</v>
      </c>
      <c r="T12">
        <v>2021</v>
      </c>
      <c r="U12" t="s">
        <v>70</v>
      </c>
      <c r="V12" t="s">
        <v>99</v>
      </c>
      <c r="W12">
        <v>92017</v>
      </c>
      <c r="X12" t="s">
        <v>97</v>
      </c>
      <c r="Y12">
        <v>1.2</v>
      </c>
      <c r="Z12" t="s">
        <v>1910</v>
      </c>
      <c r="AA12" t="s">
        <v>1728</v>
      </c>
    </row>
    <row r="13" spans="1:27" x14ac:dyDescent="0.25">
      <c r="A13">
        <v>199</v>
      </c>
      <c r="B13" t="s">
        <v>116</v>
      </c>
      <c r="C13" t="s">
        <v>107</v>
      </c>
      <c r="D13" t="s">
        <v>1908</v>
      </c>
      <c r="E13">
        <v>0.5</v>
      </c>
      <c r="F13" t="s">
        <v>1383</v>
      </c>
      <c r="G13" t="s">
        <v>92</v>
      </c>
      <c r="H13" t="s">
        <v>67</v>
      </c>
      <c r="I13" t="s">
        <v>1923</v>
      </c>
      <c r="J13">
        <v>10.6</v>
      </c>
      <c r="K13">
        <v>92076</v>
      </c>
      <c r="L13" t="s">
        <v>67</v>
      </c>
      <c r="M13" t="s">
        <v>1912</v>
      </c>
      <c r="N13" t="s">
        <v>68</v>
      </c>
      <c r="O13" t="s">
        <v>125</v>
      </c>
      <c r="P13" t="s">
        <v>126</v>
      </c>
      <c r="Q13" t="s">
        <v>209</v>
      </c>
      <c r="R13" t="s">
        <v>67</v>
      </c>
      <c r="S13">
        <v>185</v>
      </c>
      <c r="T13">
        <v>2021</v>
      </c>
      <c r="U13" t="s">
        <v>128</v>
      </c>
      <c r="V13" t="s">
        <v>128</v>
      </c>
      <c r="W13">
        <v>92076</v>
      </c>
      <c r="X13" t="s">
        <v>130</v>
      </c>
      <c r="Y13">
        <v>1</v>
      </c>
      <c r="Z13" t="s">
        <v>1910</v>
      </c>
      <c r="AA13" t="s">
        <v>210</v>
      </c>
    </row>
    <row r="14" spans="1:27" x14ac:dyDescent="0.25">
      <c r="A14">
        <v>199</v>
      </c>
      <c r="B14" t="s">
        <v>116</v>
      </c>
      <c r="C14" t="s">
        <v>107</v>
      </c>
      <c r="D14" t="s">
        <v>1908</v>
      </c>
      <c r="E14">
        <v>0.5</v>
      </c>
      <c r="F14" t="s">
        <v>223</v>
      </c>
      <c r="G14" t="s">
        <v>92</v>
      </c>
      <c r="H14" t="s">
        <v>67</v>
      </c>
      <c r="I14" t="s">
        <v>1924</v>
      </c>
      <c r="J14">
        <v>12.11</v>
      </c>
      <c r="K14">
        <v>92640</v>
      </c>
      <c r="L14" t="s">
        <v>67</v>
      </c>
      <c r="M14" t="s">
        <v>1912</v>
      </c>
      <c r="N14" t="s">
        <v>68</v>
      </c>
      <c r="O14" t="s">
        <v>125</v>
      </c>
      <c r="P14" t="s">
        <v>126</v>
      </c>
      <c r="Q14" t="s">
        <v>137</v>
      </c>
      <c r="R14" t="s">
        <v>67</v>
      </c>
      <c r="S14">
        <v>92</v>
      </c>
      <c r="T14">
        <v>2021</v>
      </c>
      <c r="U14" t="s">
        <v>70</v>
      </c>
      <c r="V14" t="s">
        <v>128</v>
      </c>
      <c r="W14">
        <v>92640</v>
      </c>
      <c r="X14" t="s">
        <v>130</v>
      </c>
      <c r="Y14">
        <v>1.2</v>
      </c>
      <c r="Z14" t="s">
        <v>1910</v>
      </c>
      <c r="AA14" t="s">
        <v>139</v>
      </c>
    </row>
    <row r="15" spans="1:27" x14ac:dyDescent="0.25">
      <c r="A15">
        <v>199</v>
      </c>
      <c r="B15" t="s">
        <v>116</v>
      </c>
      <c r="C15" t="s">
        <v>107</v>
      </c>
      <c r="D15" t="s">
        <v>1908</v>
      </c>
      <c r="E15">
        <v>0.6</v>
      </c>
      <c r="F15" t="s">
        <v>311</v>
      </c>
      <c r="G15" t="s">
        <v>92</v>
      </c>
      <c r="H15" t="s">
        <v>67</v>
      </c>
      <c r="I15" t="s">
        <v>1925</v>
      </c>
      <c r="J15">
        <v>10</v>
      </c>
      <c r="K15">
        <v>92074</v>
      </c>
      <c r="L15" t="s">
        <v>67</v>
      </c>
      <c r="M15" t="s">
        <v>1912</v>
      </c>
      <c r="N15" t="s">
        <v>68</v>
      </c>
      <c r="O15" t="s">
        <v>125</v>
      </c>
      <c r="P15" t="s">
        <v>126</v>
      </c>
      <c r="Q15" t="s">
        <v>314</v>
      </c>
      <c r="R15" t="s">
        <v>67</v>
      </c>
      <c r="S15">
        <v>290</v>
      </c>
      <c r="T15">
        <v>2021</v>
      </c>
      <c r="U15" t="s">
        <v>70</v>
      </c>
      <c r="V15" t="s">
        <v>241</v>
      </c>
      <c r="W15">
        <v>92074</v>
      </c>
      <c r="X15" t="s">
        <v>97</v>
      </c>
      <c r="Y15">
        <v>1.4</v>
      </c>
      <c r="Z15" t="s">
        <v>1910</v>
      </c>
      <c r="AA15" t="s">
        <v>317</v>
      </c>
    </row>
    <row r="16" spans="1:27" x14ac:dyDescent="0.25">
      <c r="A16">
        <v>199</v>
      </c>
      <c r="B16" t="s">
        <v>116</v>
      </c>
      <c r="C16" t="s">
        <v>107</v>
      </c>
      <c r="D16" t="s">
        <v>1908</v>
      </c>
      <c r="E16">
        <v>0.5</v>
      </c>
      <c r="F16" t="s">
        <v>1464</v>
      </c>
      <c r="G16" t="s">
        <v>92</v>
      </c>
      <c r="H16" t="s">
        <v>67</v>
      </c>
      <c r="I16" t="s">
        <v>1926</v>
      </c>
      <c r="J16">
        <v>10.7</v>
      </c>
      <c r="K16">
        <v>92061</v>
      </c>
      <c r="L16" t="s">
        <v>67</v>
      </c>
      <c r="M16" t="s">
        <v>68</v>
      </c>
      <c r="N16" t="s">
        <v>68</v>
      </c>
      <c r="O16" t="s">
        <v>125</v>
      </c>
      <c r="P16" t="s">
        <v>126</v>
      </c>
      <c r="Q16" t="s">
        <v>209</v>
      </c>
      <c r="R16" t="s">
        <v>67</v>
      </c>
      <c r="S16">
        <v>133</v>
      </c>
      <c r="T16">
        <v>2021</v>
      </c>
      <c r="U16" t="s">
        <v>128</v>
      </c>
      <c r="V16" t="s">
        <v>128</v>
      </c>
      <c r="W16">
        <v>92061</v>
      </c>
      <c r="X16" t="s">
        <v>130</v>
      </c>
      <c r="Y16">
        <v>1.1000000000000001</v>
      </c>
      <c r="Z16" t="s">
        <v>1910</v>
      </c>
      <c r="AA16" t="s">
        <v>1467</v>
      </c>
    </row>
    <row r="17" spans="1:27" x14ac:dyDescent="0.25">
      <c r="A17">
        <v>199</v>
      </c>
      <c r="B17" t="s">
        <v>116</v>
      </c>
      <c r="C17" t="s">
        <v>107</v>
      </c>
      <c r="D17" t="s">
        <v>1908</v>
      </c>
      <c r="E17">
        <v>0.5</v>
      </c>
      <c r="F17" t="s">
        <v>1464</v>
      </c>
      <c r="G17" t="s">
        <v>92</v>
      </c>
      <c r="H17" t="s">
        <v>67</v>
      </c>
      <c r="I17" t="s">
        <v>1927</v>
      </c>
      <c r="J17">
        <v>11.77</v>
      </c>
      <c r="K17">
        <v>91963</v>
      </c>
      <c r="L17" t="s">
        <v>67</v>
      </c>
      <c r="M17" t="s">
        <v>68</v>
      </c>
      <c r="N17" t="s">
        <v>68</v>
      </c>
      <c r="O17" t="s">
        <v>125</v>
      </c>
      <c r="P17" t="s">
        <v>126</v>
      </c>
      <c r="Q17" t="s">
        <v>209</v>
      </c>
      <c r="R17" t="s">
        <v>67</v>
      </c>
      <c r="S17">
        <v>133</v>
      </c>
      <c r="T17">
        <v>2021</v>
      </c>
      <c r="U17" t="s">
        <v>128</v>
      </c>
      <c r="V17" t="s">
        <v>128</v>
      </c>
      <c r="W17">
        <v>91963</v>
      </c>
      <c r="X17" t="s">
        <v>130</v>
      </c>
      <c r="Y17">
        <v>1.2</v>
      </c>
      <c r="Z17" t="s">
        <v>1910</v>
      </c>
      <c r="AA17" t="s">
        <v>1467</v>
      </c>
    </row>
    <row r="18" spans="1:27" x14ac:dyDescent="0.25">
      <c r="A18">
        <v>199</v>
      </c>
      <c r="B18" t="s">
        <v>116</v>
      </c>
      <c r="C18" t="s">
        <v>107</v>
      </c>
      <c r="D18" t="s">
        <v>1908</v>
      </c>
      <c r="E18">
        <v>0.5</v>
      </c>
      <c r="F18" t="s">
        <v>1383</v>
      </c>
      <c r="G18" t="s">
        <v>92</v>
      </c>
      <c r="H18" t="s">
        <v>67</v>
      </c>
      <c r="I18" t="s">
        <v>1928</v>
      </c>
      <c r="J18">
        <v>12.12</v>
      </c>
      <c r="K18">
        <v>92088</v>
      </c>
      <c r="L18" t="s">
        <v>67</v>
      </c>
      <c r="M18" t="s">
        <v>1912</v>
      </c>
      <c r="N18" t="s">
        <v>68</v>
      </c>
      <c r="O18" t="s">
        <v>125</v>
      </c>
      <c r="P18" t="s">
        <v>126</v>
      </c>
      <c r="Q18" t="s">
        <v>209</v>
      </c>
      <c r="R18" t="s">
        <v>67</v>
      </c>
      <c r="S18">
        <v>133</v>
      </c>
      <c r="T18">
        <v>2021</v>
      </c>
      <c r="U18" t="s">
        <v>128</v>
      </c>
      <c r="V18" t="s">
        <v>128</v>
      </c>
      <c r="W18">
        <v>92088</v>
      </c>
      <c r="X18" t="s">
        <v>130</v>
      </c>
      <c r="Y18">
        <v>1.2</v>
      </c>
      <c r="Z18" t="s">
        <v>1910</v>
      </c>
      <c r="AA18" t="s">
        <v>1385</v>
      </c>
    </row>
    <row r="19" spans="1:27" x14ac:dyDescent="0.25">
      <c r="A19">
        <v>199</v>
      </c>
      <c r="B19" t="s">
        <v>116</v>
      </c>
      <c r="C19" t="s">
        <v>107</v>
      </c>
      <c r="D19" t="s">
        <v>1908</v>
      </c>
      <c r="E19">
        <v>0.5</v>
      </c>
      <c r="F19" t="s">
        <v>1081</v>
      </c>
      <c r="G19" t="s">
        <v>92</v>
      </c>
      <c r="H19" t="s">
        <v>67</v>
      </c>
      <c r="I19" t="s">
        <v>1929</v>
      </c>
      <c r="J19">
        <v>7.2</v>
      </c>
      <c r="K19">
        <v>92440</v>
      </c>
      <c r="L19" t="s">
        <v>67</v>
      </c>
      <c r="M19" t="s">
        <v>1912</v>
      </c>
      <c r="N19" t="s">
        <v>68</v>
      </c>
      <c r="O19" t="s">
        <v>125</v>
      </c>
      <c r="P19" t="s">
        <v>126</v>
      </c>
      <c r="Q19" t="s">
        <v>137</v>
      </c>
      <c r="R19" t="s">
        <v>67</v>
      </c>
      <c r="S19">
        <v>228</v>
      </c>
      <c r="T19">
        <v>2021</v>
      </c>
      <c r="U19" t="s">
        <v>70</v>
      </c>
      <c r="V19" t="s">
        <v>128</v>
      </c>
      <c r="W19">
        <v>92440</v>
      </c>
      <c r="X19" t="s">
        <v>130</v>
      </c>
      <c r="Y19">
        <v>0.7</v>
      </c>
      <c r="Z19" t="s">
        <v>1910</v>
      </c>
      <c r="AA19" t="s">
        <v>139</v>
      </c>
    </row>
    <row r="20" spans="1:27" x14ac:dyDescent="0.25">
      <c r="A20">
        <v>199</v>
      </c>
      <c r="B20" t="s">
        <v>116</v>
      </c>
      <c r="C20" t="s">
        <v>107</v>
      </c>
      <c r="D20" t="s">
        <v>1908</v>
      </c>
      <c r="E20">
        <v>0.5</v>
      </c>
      <c r="F20" t="s">
        <v>227</v>
      </c>
      <c r="G20" t="s">
        <v>92</v>
      </c>
      <c r="H20" t="s">
        <v>67</v>
      </c>
      <c r="I20" t="s">
        <v>1930</v>
      </c>
      <c r="J20">
        <v>14.57</v>
      </c>
      <c r="K20">
        <v>92441</v>
      </c>
      <c r="L20" t="s">
        <v>67</v>
      </c>
      <c r="M20" t="s">
        <v>1912</v>
      </c>
      <c r="N20" t="s">
        <v>68</v>
      </c>
      <c r="O20" t="s">
        <v>125</v>
      </c>
      <c r="P20" t="s">
        <v>126</v>
      </c>
      <c r="Q20" t="s">
        <v>137</v>
      </c>
      <c r="R20" t="s">
        <v>67</v>
      </c>
      <c r="S20">
        <v>265</v>
      </c>
      <c r="T20">
        <v>2021</v>
      </c>
      <c r="U20" t="s">
        <v>70</v>
      </c>
      <c r="V20" t="s">
        <v>128</v>
      </c>
      <c r="W20">
        <v>92441</v>
      </c>
      <c r="X20" t="s">
        <v>130</v>
      </c>
      <c r="Y20">
        <v>1.4</v>
      </c>
      <c r="Z20" t="s">
        <v>1910</v>
      </c>
      <c r="AA20" t="s">
        <v>139</v>
      </c>
    </row>
    <row r="21" spans="1:27" x14ac:dyDescent="0.25">
      <c r="A21">
        <v>199</v>
      </c>
      <c r="B21" t="s">
        <v>116</v>
      </c>
      <c r="C21" t="s">
        <v>107</v>
      </c>
      <c r="D21" t="s">
        <v>1908</v>
      </c>
      <c r="E21">
        <v>0.5</v>
      </c>
      <c r="F21" t="s">
        <v>1810</v>
      </c>
      <c r="G21" t="s">
        <v>92</v>
      </c>
      <c r="H21" t="s">
        <v>67</v>
      </c>
      <c r="I21" t="s">
        <v>1931</v>
      </c>
      <c r="J21">
        <v>12.65</v>
      </c>
      <c r="K21">
        <v>91953</v>
      </c>
      <c r="L21" t="s">
        <v>67</v>
      </c>
      <c r="M21" t="s">
        <v>68</v>
      </c>
      <c r="N21" t="s">
        <v>68</v>
      </c>
      <c r="O21" t="s">
        <v>125</v>
      </c>
      <c r="P21" t="s">
        <v>126</v>
      </c>
      <c r="Q21" t="s">
        <v>163</v>
      </c>
      <c r="R21" t="s">
        <v>67</v>
      </c>
      <c r="S21">
        <v>91</v>
      </c>
      <c r="T21">
        <v>2021</v>
      </c>
      <c r="U21" t="s">
        <v>70</v>
      </c>
      <c r="V21" t="s">
        <v>99</v>
      </c>
      <c r="W21">
        <v>91953</v>
      </c>
      <c r="X21" t="s">
        <v>97</v>
      </c>
      <c r="Y21">
        <v>1.2</v>
      </c>
      <c r="Z21" t="s">
        <v>1910</v>
      </c>
      <c r="AA21" t="s">
        <v>1812</v>
      </c>
    </row>
    <row r="22" spans="1:27" x14ac:dyDescent="0.25">
      <c r="A22">
        <v>199</v>
      </c>
      <c r="B22" t="s">
        <v>116</v>
      </c>
      <c r="C22" t="s">
        <v>107</v>
      </c>
      <c r="D22" t="s">
        <v>1908</v>
      </c>
      <c r="E22">
        <v>0.5</v>
      </c>
      <c r="F22" t="s">
        <v>1810</v>
      </c>
      <c r="G22" t="s">
        <v>92</v>
      </c>
      <c r="H22" t="s">
        <v>67</v>
      </c>
      <c r="I22" t="s">
        <v>1932</v>
      </c>
      <c r="J22">
        <v>12.18</v>
      </c>
      <c r="K22">
        <v>92438</v>
      </c>
      <c r="L22" t="s">
        <v>67</v>
      </c>
      <c r="M22" t="s">
        <v>68</v>
      </c>
      <c r="N22" t="s">
        <v>68</v>
      </c>
      <c r="O22" t="s">
        <v>125</v>
      </c>
      <c r="P22" t="s">
        <v>126</v>
      </c>
      <c r="Q22" t="s">
        <v>163</v>
      </c>
      <c r="R22" t="s">
        <v>67</v>
      </c>
      <c r="S22">
        <v>91</v>
      </c>
      <c r="T22">
        <v>2021</v>
      </c>
      <c r="U22" t="s">
        <v>70</v>
      </c>
      <c r="V22" t="s">
        <v>99</v>
      </c>
      <c r="W22">
        <v>92438</v>
      </c>
      <c r="X22" t="s">
        <v>97</v>
      </c>
      <c r="Y22">
        <v>1.2</v>
      </c>
      <c r="Z22" t="s">
        <v>1910</v>
      </c>
      <c r="AA22" t="s">
        <v>1812</v>
      </c>
    </row>
    <row r="23" spans="1:27" x14ac:dyDescent="0.25">
      <c r="A23">
        <v>199</v>
      </c>
      <c r="B23" t="s">
        <v>116</v>
      </c>
      <c r="C23" t="s">
        <v>107</v>
      </c>
      <c r="D23" t="s">
        <v>1908</v>
      </c>
      <c r="E23">
        <v>0.5</v>
      </c>
      <c r="F23" t="s">
        <v>1464</v>
      </c>
      <c r="G23" t="s">
        <v>92</v>
      </c>
      <c r="H23" t="s">
        <v>67</v>
      </c>
      <c r="I23" t="s">
        <v>1933</v>
      </c>
      <c r="J23">
        <v>12.85</v>
      </c>
      <c r="K23">
        <v>92366</v>
      </c>
      <c r="L23" t="s">
        <v>67</v>
      </c>
      <c r="M23" t="s">
        <v>1912</v>
      </c>
      <c r="N23" t="s">
        <v>68</v>
      </c>
      <c r="O23" t="s">
        <v>125</v>
      </c>
      <c r="P23" t="s">
        <v>126</v>
      </c>
      <c r="Q23" t="s">
        <v>209</v>
      </c>
      <c r="R23" t="s">
        <v>67</v>
      </c>
      <c r="S23">
        <v>133</v>
      </c>
      <c r="T23">
        <v>2021</v>
      </c>
      <c r="U23" t="s">
        <v>128</v>
      </c>
      <c r="V23" t="s">
        <v>128</v>
      </c>
      <c r="W23">
        <v>92366</v>
      </c>
      <c r="X23" t="s">
        <v>130</v>
      </c>
      <c r="Y23">
        <v>1.3</v>
      </c>
      <c r="Z23" t="s">
        <v>1910</v>
      </c>
      <c r="AA23" t="s">
        <v>1465</v>
      </c>
    </row>
    <row r="24" spans="1:27" x14ac:dyDescent="0.25">
      <c r="A24">
        <v>199</v>
      </c>
      <c r="B24" t="s">
        <v>116</v>
      </c>
      <c r="C24" t="s">
        <v>107</v>
      </c>
      <c r="D24" t="s">
        <v>1908</v>
      </c>
      <c r="E24">
        <v>0.8</v>
      </c>
      <c r="F24" t="s">
        <v>318</v>
      </c>
      <c r="G24" t="s">
        <v>92</v>
      </c>
      <c r="H24" t="s">
        <v>67</v>
      </c>
      <c r="I24" t="s">
        <v>1934</v>
      </c>
      <c r="J24">
        <v>19.2</v>
      </c>
      <c r="K24">
        <v>92241</v>
      </c>
      <c r="L24" t="s">
        <v>67</v>
      </c>
      <c r="M24" t="s">
        <v>1912</v>
      </c>
      <c r="N24" t="s">
        <v>68</v>
      </c>
      <c r="O24" t="s">
        <v>125</v>
      </c>
      <c r="P24" t="s">
        <v>126</v>
      </c>
      <c r="Q24" t="s">
        <v>314</v>
      </c>
      <c r="R24" t="s">
        <v>67</v>
      </c>
      <c r="S24">
        <v>116</v>
      </c>
      <c r="T24">
        <v>2021</v>
      </c>
      <c r="U24" t="s">
        <v>70</v>
      </c>
      <c r="V24" t="s">
        <v>128</v>
      </c>
      <c r="W24">
        <v>92241</v>
      </c>
      <c r="X24" t="s">
        <v>130</v>
      </c>
      <c r="Y24">
        <v>4.8</v>
      </c>
      <c r="Z24" t="s">
        <v>1910</v>
      </c>
      <c r="AA24" t="s">
        <v>139</v>
      </c>
    </row>
    <row r="25" spans="1:27" x14ac:dyDescent="0.25">
      <c r="A25">
        <v>199</v>
      </c>
      <c r="B25" t="s">
        <v>116</v>
      </c>
      <c r="C25" t="s">
        <v>107</v>
      </c>
      <c r="D25" t="s">
        <v>1908</v>
      </c>
      <c r="E25">
        <v>0.5</v>
      </c>
      <c r="F25" t="s">
        <v>1383</v>
      </c>
      <c r="G25" t="s">
        <v>92</v>
      </c>
      <c r="H25" t="s">
        <v>67</v>
      </c>
      <c r="I25" t="s">
        <v>1935</v>
      </c>
      <c r="J25">
        <v>12.41</v>
      </c>
      <c r="K25">
        <v>91960</v>
      </c>
      <c r="L25" t="s">
        <v>67</v>
      </c>
      <c r="M25" t="s">
        <v>1912</v>
      </c>
      <c r="N25" t="s">
        <v>68</v>
      </c>
      <c r="O25" t="s">
        <v>125</v>
      </c>
      <c r="P25" t="s">
        <v>126</v>
      </c>
      <c r="Q25" t="s">
        <v>209</v>
      </c>
      <c r="R25" t="s">
        <v>67</v>
      </c>
      <c r="S25">
        <v>133</v>
      </c>
      <c r="T25">
        <v>2021</v>
      </c>
      <c r="U25" t="s">
        <v>128</v>
      </c>
      <c r="V25" t="s">
        <v>128</v>
      </c>
      <c r="W25">
        <v>91960</v>
      </c>
      <c r="X25" t="s">
        <v>130</v>
      </c>
      <c r="Y25">
        <v>1.2</v>
      </c>
      <c r="Z25" t="s">
        <v>1910</v>
      </c>
      <c r="AA25" t="s">
        <v>1386</v>
      </c>
    </row>
    <row r="26" spans="1:27" x14ac:dyDescent="0.25">
      <c r="A26">
        <v>199</v>
      </c>
      <c r="B26" t="s">
        <v>116</v>
      </c>
      <c r="C26" t="s">
        <v>107</v>
      </c>
      <c r="D26" t="s">
        <v>1908</v>
      </c>
      <c r="E26">
        <v>0.5</v>
      </c>
      <c r="F26" t="s">
        <v>212</v>
      </c>
      <c r="G26" t="s">
        <v>92</v>
      </c>
      <c r="H26" t="s">
        <v>67</v>
      </c>
      <c r="I26" t="s">
        <v>1936</v>
      </c>
      <c r="J26">
        <v>14.4</v>
      </c>
      <c r="K26">
        <v>92315</v>
      </c>
      <c r="L26" t="s">
        <v>67</v>
      </c>
      <c r="M26" t="s">
        <v>1912</v>
      </c>
      <c r="N26" t="s">
        <v>68</v>
      </c>
      <c r="O26" t="s">
        <v>125</v>
      </c>
      <c r="P26" t="s">
        <v>126</v>
      </c>
      <c r="Q26" t="s">
        <v>137</v>
      </c>
      <c r="R26" t="s">
        <v>67</v>
      </c>
      <c r="S26">
        <v>253</v>
      </c>
      <c r="T26">
        <v>2021</v>
      </c>
      <c r="U26" t="s">
        <v>70</v>
      </c>
      <c r="V26" t="s">
        <v>128</v>
      </c>
      <c r="W26">
        <v>92315</v>
      </c>
      <c r="X26" t="s">
        <v>130</v>
      </c>
      <c r="Y26">
        <v>1.4</v>
      </c>
      <c r="Z26" t="s">
        <v>1910</v>
      </c>
      <c r="AA26" t="s">
        <v>139</v>
      </c>
    </row>
    <row r="27" spans="1:27" x14ac:dyDescent="0.25">
      <c r="A27">
        <v>199</v>
      </c>
      <c r="B27" t="s">
        <v>116</v>
      </c>
      <c r="C27" t="s">
        <v>107</v>
      </c>
      <c r="D27" t="s">
        <v>1908</v>
      </c>
      <c r="E27">
        <v>0.5</v>
      </c>
      <c r="F27" t="s">
        <v>212</v>
      </c>
      <c r="G27" t="s">
        <v>92</v>
      </c>
      <c r="H27" t="s">
        <v>67</v>
      </c>
      <c r="I27" t="s">
        <v>1937</v>
      </c>
      <c r="J27">
        <v>22</v>
      </c>
      <c r="K27">
        <v>92142</v>
      </c>
      <c r="L27" t="s">
        <v>67</v>
      </c>
      <c r="M27" t="s">
        <v>1912</v>
      </c>
      <c r="N27" t="s">
        <v>68</v>
      </c>
      <c r="O27" t="s">
        <v>125</v>
      </c>
      <c r="P27" t="s">
        <v>126</v>
      </c>
      <c r="Q27" t="s">
        <v>137</v>
      </c>
      <c r="R27" t="s">
        <v>67</v>
      </c>
      <c r="S27">
        <v>103</v>
      </c>
      <c r="T27">
        <v>2021</v>
      </c>
      <c r="U27" t="s">
        <v>70</v>
      </c>
      <c r="V27" t="s">
        <v>128</v>
      </c>
      <c r="W27">
        <v>92142</v>
      </c>
      <c r="X27" t="s">
        <v>130</v>
      </c>
      <c r="Y27">
        <v>2.2000000000000002</v>
      </c>
      <c r="Z27" t="s">
        <v>1910</v>
      </c>
      <c r="AA27" t="s">
        <v>139</v>
      </c>
    </row>
    <row r="28" spans="1:27" x14ac:dyDescent="0.25">
      <c r="A28">
        <v>199</v>
      </c>
      <c r="B28" t="s">
        <v>116</v>
      </c>
      <c r="C28" t="s">
        <v>107</v>
      </c>
      <c r="D28" t="s">
        <v>1908</v>
      </c>
      <c r="E28">
        <v>0.8</v>
      </c>
      <c r="F28" t="s">
        <v>436</v>
      </c>
      <c r="G28" t="s">
        <v>92</v>
      </c>
      <c r="H28" t="s">
        <v>67</v>
      </c>
      <c r="I28" t="s">
        <v>1938</v>
      </c>
      <c r="J28">
        <v>12.67</v>
      </c>
      <c r="K28">
        <v>92113</v>
      </c>
      <c r="L28" t="s">
        <v>67</v>
      </c>
      <c r="M28" t="s">
        <v>68</v>
      </c>
      <c r="N28" t="s">
        <v>68</v>
      </c>
      <c r="O28" t="s">
        <v>125</v>
      </c>
      <c r="P28" t="s">
        <v>126</v>
      </c>
      <c r="Q28" t="s">
        <v>226</v>
      </c>
      <c r="R28" t="s">
        <v>67</v>
      </c>
      <c r="S28">
        <v>135</v>
      </c>
      <c r="T28">
        <v>2021</v>
      </c>
      <c r="U28" t="s">
        <v>70</v>
      </c>
      <c r="V28" t="s">
        <v>128</v>
      </c>
      <c r="W28">
        <v>92113</v>
      </c>
      <c r="X28" t="s">
        <v>130</v>
      </c>
      <c r="Y28">
        <v>3.2</v>
      </c>
      <c r="Z28" t="s">
        <v>1910</v>
      </c>
      <c r="AA28" t="s">
        <v>139</v>
      </c>
    </row>
    <row r="29" spans="1:27" x14ac:dyDescent="0.25">
      <c r="A29">
        <v>199</v>
      </c>
      <c r="B29" t="s">
        <v>116</v>
      </c>
      <c r="C29" t="s">
        <v>107</v>
      </c>
      <c r="D29" t="s">
        <v>1908</v>
      </c>
      <c r="E29">
        <v>0.7</v>
      </c>
      <c r="F29" t="s">
        <v>628</v>
      </c>
      <c r="G29" t="s">
        <v>92</v>
      </c>
      <c r="H29" t="s">
        <v>67</v>
      </c>
      <c r="I29" t="s">
        <v>1939</v>
      </c>
      <c r="J29">
        <v>12.05</v>
      </c>
      <c r="K29">
        <v>92621</v>
      </c>
      <c r="L29" t="s">
        <v>67</v>
      </c>
      <c r="M29" t="s">
        <v>1912</v>
      </c>
      <c r="N29" t="s">
        <v>68</v>
      </c>
      <c r="O29" t="s">
        <v>125</v>
      </c>
      <c r="P29" t="s">
        <v>126</v>
      </c>
      <c r="Q29" t="s">
        <v>226</v>
      </c>
      <c r="R29" t="s">
        <v>67</v>
      </c>
      <c r="S29">
        <v>226</v>
      </c>
      <c r="T29">
        <v>2021</v>
      </c>
      <c r="U29" t="s">
        <v>70</v>
      </c>
      <c r="V29" t="s">
        <v>99</v>
      </c>
      <c r="W29">
        <v>92621</v>
      </c>
      <c r="X29" t="s">
        <v>97</v>
      </c>
      <c r="Y29">
        <v>2.2999999999999998</v>
      </c>
      <c r="Z29" t="s">
        <v>1910</v>
      </c>
      <c r="AA29" t="s">
        <v>629</v>
      </c>
    </row>
    <row r="30" spans="1:27" x14ac:dyDescent="0.25">
      <c r="A30">
        <v>199</v>
      </c>
      <c r="B30" t="s">
        <v>116</v>
      </c>
      <c r="C30" t="s">
        <v>107</v>
      </c>
      <c r="D30" t="s">
        <v>1908</v>
      </c>
      <c r="E30">
        <v>0.5</v>
      </c>
      <c r="F30" t="s">
        <v>1731</v>
      </c>
      <c r="G30" t="s">
        <v>92</v>
      </c>
      <c r="H30" t="s">
        <v>67</v>
      </c>
      <c r="I30" t="s">
        <v>1940</v>
      </c>
      <c r="J30">
        <v>10.16</v>
      </c>
      <c r="K30">
        <v>92189</v>
      </c>
      <c r="L30" t="s">
        <v>67</v>
      </c>
      <c r="M30" t="s">
        <v>68</v>
      </c>
      <c r="N30" t="s">
        <v>68</v>
      </c>
      <c r="O30" t="s">
        <v>125</v>
      </c>
      <c r="P30" t="s">
        <v>126</v>
      </c>
      <c r="Q30" t="s">
        <v>163</v>
      </c>
      <c r="R30" t="s">
        <v>67</v>
      </c>
      <c r="S30">
        <v>91</v>
      </c>
      <c r="T30">
        <v>2021</v>
      </c>
      <c r="U30" t="s">
        <v>128</v>
      </c>
      <c r="V30" t="s">
        <v>128</v>
      </c>
      <c r="W30">
        <v>92189</v>
      </c>
      <c r="X30" t="s">
        <v>130</v>
      </c>
      <c r="Y30">
        <v>1</v>
      </c>
      <c r="Z30" t="s">
        <v>1910</v>
      </c>
      <c r="AA30" t="s">
        <v>1733</v>
      </c>
    </row>
    <row r="31" spans="1:27" x14ac:dyDescent="0.25">
      <c r="A31">
        <v>199</v>
      </c>
      <c r="B31" t="s">
        <v>116</v>
      </c>
      <c r="C31" t="s">
        <v>107</v>
      </c>
      <c r="D31" t="s">
        <v>1908</v>
      </c>
      <c r="E31">
        <v>0.5</v>
      </c>
      <c r="F31" t="s">
        <v>1759</v>
      </c>
      <c r="G31" t="s">
        <v>92</v>
      </c>
      <c r="H31" t="s">
        <v>67</v>
      </c>
      <c r="I31" t="s">
        <v>1941</v>
      </c>
      <c r="J31">
        <v>14.4</v>
      </c>
      <c r="K31">
        <v>92246</v>
      </c>
      <c r="L31" t="s">
        <v>67</v>
      </c>
      <c r="M31" t="s">
        <v>68</v>
      </c>
      <c r="N31" t="s">
        <v>68</v>
      </c>
      <c r="O31" t="s">
        <v>125</v>
      </c>
      <c r="P31" t="s">
        <v>126</v>
      </c>
      <c r="Q31" t="s">
        <v>267</v>
      </c>
      <c r="R31" t="s">
        <v>67</v>
      </c>
      <c r="S31">
        <v>198</v>
      </c>
      <c r="T31">
        <v>2021</v>
      </c>
      <c r="U31" t="s">
        <v>70</v>
      </c>
      <c r="V31" t="s">
        <v>99</v>
      </c>
      <c r="W31">
        <v>92246</v>
      </c>
      <c r="X31" t="s">
        <v>97</v>
      </c>
      <c r="Y31">
        <v>1.4</v>
      </c>
      <c r="Z31" t="s">
        <v>1910</v>
      </c>
      <c r="AA31" t="s">
        <v>1761</v>
      </c>
    </row>
    <row r="32" spans="1:27" x14ac:dyDescent="0.25">
      <c r="A32">
        <v>199</v>
      </c>
      <c r="B32" t="s">
        <v>116</v>
      </c>
      <c r="C32" t="s">
        <v>107</v>
      </c>
      <c r="D32" t="s">
        <v>1908</v>
      </c>
      <c r="E32">
        <v>0.5</v>
      </c>
      <c r="F32" t="s">
        <v>1457</v>
      </c>
      <c r="G32" t="s">
        <v>92</v>
      </c>
      <c r="H32" t="s">
        <v>67</v>
      </c>
      <c r="I32" t="s">
        <v>1942</v>
      </c>
      <c r="J32">
        <v>12.22</v>
      </c>
      <c r="K32">
        <v>92043</v>
      </c>
      <c r="L32" t="s">
        <v>67</v>
      </c>
      <c r="M32" t="s">
        <v>1912</v>
      </c>
      <c r="N32" t="s">
        <v>68</v>
      </c>
      <c r="O32" t="s">
        <v>125</v>
      </c>
      <c r="P32" t="s">
        <v>126</v>
      </c>
      <c r="Q32" t="s">
        <v>469</v>
      </c>
      <c r="R32" t="s">
        <v>67</v>
      </c>
      <c r="S32">
        <v>96</v>
      </c>
      <c r="T32">
        <v>2021</v>
      </c>
      <c r="U32" t="s">
        <v>70</v>
      </c>
      <c r="V32" t="s">
        <v>99</v>
      </c>
      <c r="W32">
        <v>92043</v>
      </c>
      <c r="X32" t="s">
        <v>97</v>
      </c>
      <c r="Y32">
        <v>1.2</v>
      </c>
      <c r="Z32" t="s">
        <v>1910</v>
      </c>
      <c r="AA32" t="s">
        <v>1458</v>
      </c>
    </row>
    <row r="33" spans="1:27" x14ac:dyDescent="0.25">
      <c r="A33">
        <v>199</v>
      </c>
      <c r="B33" t="s">
        <v>116</v>
      </c>
      <c r="C33" t="s">
        <v>160</v>
      </c>
      <c r="D33" t="s">
        <v>1908</v>
      </c>
      <c r="E33">
        <v>0.5</v>
      </c>
      <c r="F33" t="s">
        <v>1463</v>
      </c>
      <c r="G33" t="s">
        <v>100</v>
      </c>
      <c r="H33" t="s">
        <v>67</v>
      </c>
      <c r="I33" t="s">
        <v>1943</v>
      </c>
      <c r="J33">
        <v>12.36</v>
      </c>
      <c r="K33">
        <v>91979</v>
      </c>
      <c r="L33" t="s">
        <v>67</v>
      </c>
      <c r="M33" t="s">
        <v>68</v>
      </c>
      <c r="N33" t="s">
        <v>68</v>
      </c>
      <c r="O33" t="s">
        <v>125</v>
      </c>
      <c r="P33" t="s">
        <v>126</v>
      </c>
      <c r="Q33" t="s">
        <v>469</v>
      </c>
      <c r="R33" t="s">
        <v>67</v>
      </c>
      <c r="S33">
        <v>100</v>
      </c>
      <c r="T33">
        <v>2021</v>
      </c>
      <c r="U33" t="s">
        <v>303</v>
      </c>
      <c r="V33" t="s">
        <v>99</v>
      </c>
      <c r="W33">
        <v>91979</v>
      </c>
      <c r="X33" t="s">
        <v>179</v>
      </c>
      <c r="Y33">
        <v>1.2</v>
      </c>
      <c r="Z33" t="s">
        <v>1910</v>
      </c>
      <c r="AA33" t="s">
        <v>1462</v>
      </c>
    </row>
    <row r="34" spans="1:27" x14ac:dyDescent="0.25">
      <c r="A34">
        <v>199</v>
      </c>
      <c r="B34" t="s">
        <v>116</v>
      </c>
      <c r="C34" t="s">
        <v>107</v>
      </c>
      <c r="D34" t="s">
        <v>1908</v>
      </c>
      <c r="E34">
        <v>0.5</v>
      </c>
      <c r="F34" t="s">
        <v>154</v>
      </c>
      <c r="G34" t="s">
        <v>92</v>
      </c>
      <c r="H34" t="s">
        <v>67</v>
      </c>
      <c r="I34" t="s">
        <v>1944</v>
      </c>
      <c r="J34">
        <v>14</v>
      </c>
      <c r="K34">
        <v>92418</v>
      </c>
      <c r="L34" t="s">
        <v>67</v>
      </c>
      <c r="M34" t="s">
        <v>1912</v>
      </c>
      <c r="N34" t="s">
        <v>68</v>
      </c>
      <c r="O34" t="s">
        <v>125</v>
      </c>
      <c r="P34" t="s">
        <v>126</v>
      </c>
      <c r="Q34" t="s">
        <v>156</v>
      </c>
      <c r="R34" t="s">
        <v>67</v>
      </c>
      <c r="S34">
        <v>192</v>
      </c>
      <c r="T34">
        <v>2021</v>
      </c>
      <c r="U34" t="s">
        <v>70</v>
      </c>
      <c r="V34" t="s">
        <v>128</v>
      </c>
      <c r="W34">
        <v>92418</v>
      </c>
      <c r="X34" t="s">
        <v>130</v>
      </c>
      <c r="Y34">
        <v>1.4</v>
      </c>
      <c r="Z34" t="s">
        <v>1910</v>
      </c>
      <c r="AA34" t="s">
        <v>139</v>
      </c>
    </row>
    <row r="35" spans="1:27" x14ac:dyDescent="0.25">
      <c r="A35">
        <v>199</v>
      </c>
      <c r="B35" t="s">
        <v>116</v>
      </c>
      <c r="C35" t="s">
        <v>107</v>
      </c>
      <c r="D35" t="s">
        <v>1908</v>
      </c>
      <c r="E35">
        <v>0.5</v>
      </c>
      <c r="F35" t="s">
        <v>1491</v>
      </c>
      <c r="G35" t="s">
        <v>92</v>
      </c>
      <c r="H35" t="s">
        <v>67</v>
      </c>
      <c r="I35" t="s">
        <v>1945</v>
      </c>
      <c r="J35">
        <v>9.6</v>
      </c>
      <c r="K35">
        <v>92375</v>
      </c>
      <c r="L35" t="s">
        <v>67</v>
      </c>
      <c r="M35" t="s">
        <v>1912</v>
      </c>
      <c r="N35" t="s">
        <v>68</v>
      </c>
      <c r="O35" t="s">
        <v>125</v>
      </c>
      <c r="P35" t="s">
        <v>126</v>
      </c>
      <c r="Q35" t="s">
        <v>163</v>
      </c>
      <c r="R35" t="s">
        <v>67</v>
      </c>
      <c r="S35">
        <v>93</v>
      </c>
      <c r="T35">
        <v>2021</v>
      </c>
      <c r="U35" t="s">
        <v>128</v>
      </c>
      <c r="V35" t="s">
        <v>128</v>
      </c>
      <c r="W35">
        <v>92375</v>
      </c>
      <c r="X35" t="s">
        <v>130</v>
      </c>
      <c r="Y35">
        <v>0.9</v>
      </c>
      <c r="Z35" t="s">
        <v>1910</v>
      </c>
      <c r="AA35" t="s">
        <v>1494</v>
      </c>
    </row>
    <row r="36" spans="1:27" x14ac:dyDescent="0.25">
      <c r="A36">
        <v>199</v>
      </c>
      <c r="B36" t="s">
        <v>116</v>
      </c>
      <c r="C36" t="s">
        <v>160</v>
      </c>
      <c r="D36" t="s">
        <v>1908</v>
      </c>
      <c r="E36">
        <v>0.5</v>
      </c>
      <c r="F36" t="s">
        <v>1460</v>
      </c>
      <c r="G36" t="s">
        <v>100</v>
      </c>
      <c r="H36" t="s">
        <v>67</v>
      </c>
      <c r="I36" t="s">
        <v>1946</v>
      </c>
      <c r="J36">
        <v>12.17</v>
      </c>
      <c r="K36">
        <v>92245</v>
      </c>
      <c r="L36" t="s">
        <v>67</v>
      </c>
      <c r="M36" t="s">
        <v>1912</v>
      </c>
      <c r="N36" t="s">
        <v>68</v>
      </c>
      <c r="O36" t="s">
        <v>125</v>
      </c>
      <c r="P36" t="s">
        <v>126</v>
      </c>
      <c r="Q36" t="s">
        <v>156</v>
      </c>
      <c r="R36" t="s">
        <v>67</v>
      </c>
      <c r="S36">
        <v>134</v>
      </c>
      <c r="T36">
        <v>2021</v>
      </c>
      <c r="U36" t="s">
        <v>303</v>
      </c>
      <c r="V36" t="s">
        <v>99</v>
      </c>
      <c r="W36">
        <v>92245</v>
      </c>
      <c r="X36" t="s">
        <v>179</v>
      </c>
      <c r="Y36">
        <v>1.2</v>
      </c>
      <c r="Z36" t="s">
        <v>1910</v>
      </c>
      <c r="AA36" t="s">
        <v>1462</v>
      </c>
    </row>
    <row r="37" spans="1:27" x14ac:dyDescent="0.25">
      <c r="A37">
        <v>199</v>
      </c>
      <c r="B37" t="s">
        <v>116</v>
      </c>
      <c r="C37" t="s">
        <v>107</v>
      </c>
      <c r="D37" t="s">
        <v>1908</v>
      </c>
      <c r="E37">
        <v>0.5</v>
      </c>
      <c r="F37" t="s">
        <v>763</v>
      </c>
      <c r="G37" t="s">
        <v>92</v>
      </c>
      <c r="H37" t="s">
        <v>67</v>
      </c>
      <c r="I37" t="s">
        <v>1947</v>
      </c>
      <c r="J37">
        <v>12.39</v>
      </c>
      <c r="K37">
        <v>91872</v>
      </c>
      <c r="L37" t="s">
        <v>67</v>
      </c>
      <c r="M37" t="s">
        <v>1912</v>
      </c>
      <c r="N37" t="s">
        <v>68</v>
      </c>
      <c r="O37" t="s">
        <v>125</v>
      </c>
      <c r="P37" t="s">
        <v>126</v>
      </c>
      <c r="Q37" t="s">
        <v>310</v>
      </c>
      <c r="R37" t="s">
        <v>67</v>
      </c>
      <c r="S37">
        <v>91</v>
      </c>
      <c r="T37">
        <v>2021</v>
      </c>
      <c r="U37" t="s">
        <v>70</v>
      </c>
      <c r="V37" t="s">
        <v>128</v>
      </c>
      <c r="W37">
        <v>91872</v>
      </c>
      <c r="X37" t="s">
        <v>130</v>
      </c>
      <c r="Y37">
        <v>1.2</v>
      </c>
      <c r="Z37" t="s">
        <v>1910</v>
      </c>
      <c r="AA37" t="s">
        <v>139</v>
      </c>
    </row>
    <row r="38" spans="1:27" x14ac:dyDescent="0.25">
      <c r="A38">
        <v>199</v>
      </c>
      <c r="B38" t="s">
        <v>116</v>
      </c>
      <c r="C38" t="s">
        <v>107</v>
      </c>
      <c r="D38" t="s">
        <v>1908</v>
      </c>
      <c r="E38">
        <v>0.5</v>
      </c>
      <c r="F38" t="s">
        <v>763</v>
      </c>
      <c r="G38" t="s">
        <v>92</v>
      </c>
      <c r="H38" t="s">
        <v>67</v>
      </c>
      <c r="I38" t="s">
        <v>1948</v>
      </c>
      <c r="J38">
        <v>16.8</v>
      </c>
      <c r="K38">
        <v>92255</v>
      </c>
      <c r="L38" t="s">
        <v>67</v>
      </c>
      <c r="M38" t="s">
        <v>1912</v>
      </c>
      <c r="N38" t="s">
        <v>68</v>
      </c>
      <c r="O38" t="s">
        <v>125</v>
      </c>
      <c r="P38" t="s">
        <v>126</v>
      </c>
      <c r="Q38" t="s">
        <v>469</v>
      </c>
      <c r="R38" t="s">
        <v>67</v>
      </c>
      <c r="S38">
        <v>156</v>
      </c>
      <c r="T38">
        <v>2021</v>
      </c>
      <c r="U38" t="s">
        <v>70</v>
      </c>
      <c r="V38" t="s">
        <v>128</v>
      </c>
      <c r="W38">
        <v>92255</v>
      </c>
      <c r="X38" t="s">
        <v>130</v>
      </c>
      <c r="Y38">
        <v>1.6</v>
      </c>
      <c r="Z38" t="s">
        <v>1910</v>
      </c>
      <c r="AA38" t="s">
        <v>139</v>
      </c>
    </row>
    <row r="39" spans="1:27" x14ac:dyDescent="0.25">
      <c r="A39">
        <v>199</v>
      </c>
      <c r="B39" t="s">
        <v>116</v>
      </c>
      <c r="C39" t="s">
        <v>107</v>
      </c>
      <c r="D39" t="s">
        <v>1908</v>
      </c>
      <c r="E39">
        <v>0.5</v>
      </c>
      <c r="F39" t="s">
        <v>1457</v>
      </c>
      <c r="G39" t="s">
        <v>92</v>
      </c>
      <c r="H39" t="s">
        <v>67</v>
      </c>
      <c r="I39" t="s">
        <v>1949</v>
      </c>
      <c r="J39">
        <v>12.1</v>
      </c>
      <c r="K39">
        <v>92053</v>
      </c>
      <c r="L39" t="s">
        <v>67</v>
      </c>
      <c r="M39" t="s">
        <v>68</v>
      </c>
      <c r="N39" t="s">
        <v>68</v>
      </c>
      <c r="O39" t="s">
        <v>125</v>
      </c>
      <c r="P39" t="s">
        <v>126</v>
      </c>
      <c r="Q39" t="s">
        <v>156</v>
      </c>
      <c r="R39" t="s">
        <v>67</v>
      </c>
      <c r="S39">
        <v>96</v>
      </c>
      <c r="T39">
        <v>2021</v>
      </c>
      <c r="U39" t="s">
        <v>70</v>
      </c>
      <c r="V39" t="s">
        <v>99</v>
      </c>
      <c r="W39">
        <v>92053</v>
      </c>
      <c r="X39" t="s">
        <v>97</v>
      </c>
      <c r="Y39">
        <v>1.2</v>
      </c>
      <c r="Z39" t="s">
        <v>1910</v>
      </c>
      <c r="AA39" t="s">
        <v>1458</v>
      </c>
    </row>
    <row r="40" spans="1:27" x14ac:dyDescent="0.25">
      <c r="A40">
        <v>199</v>
      </c>
      <c r="B40" t="s">
        <v>116</v>
      </c>
      <c r="C40" t="s">
        <v>107</v>
      </c>
      <c r="D40" t="s">
        <v>1908</v>
      </c>
      <c r="E40">
        <v>0.6</v>
      </c>
      <c r="F40" t="s">
        <v>1756</v>
      </c>
      <c r="G40" t="s">
        <v>92</v>
      </c>
      <c r="H40" t="s">
        <v>67</v>
      </c>
      <c r="I40" t="s">
        <v>1950</v>
      </c>
      <c r="J40">
        <v>15.1</v>
      </c>
      <c r="K40">
        <v>92649</v>
      </c>
      <c r="L40" t="s">
        <v>67</v>
      </c>
      <c r="M40" t="s">
        <v>1912</v>
      </c>
      <c r="N40" t="s">
        <v>68</v>
      </c>
      <c r="O40" t="s">
        <v>125</v>
      </c>
      <c r="P40" t="s">
        <v>126</v>
      </c>
      <c r="Q40" t="s">
        <v>432</v>
      </c>
      <c r="R40" t="s">
        <v>67</v>
      </c>
      <c r="S40">
        <v>45</v>
      </c>
      <c r="T40">
        <v>2021</v>
      </c>
      <c r="U40" t="s">
        <v>70</v>
      </c>
      <c r="V40" t="s">
        <v>178</v>
      </c>
      <c r="W40">
        <v>92649</v>
      </c>
      <c r="X40" t="s">
        <v>97</v>
      </c>
      <c r="Y40">
        <v>2.1</v>
      </c>
      <c r="Z40" t="s">
        <v>1910</v>
      </c>
      <c r="AA40" t="s">
        <v>1055</v>
      </c>
    </row>
    <row r="41" spans="1:27" x14ac:dyDescent="0.25">
      <c r="A41">
        <v>199</v>
      </c>
      <c r="B41" t="s">
        <v>116</v>
      </c>
      <c r="C41" t="s">
        <v>160</v>
      </c>
      <c r="D41" t="s">
        <v>1908</v>
      </c>
      <c r="E41">
        <v>0.5</v>
      </c>
      <c r="F41" t="s">
        <v>1694</v>
      </c>
      <c r="G41" t="s">
        <v>100</v>
      </c>
      <c r="H41" t="s">
        <v>67</v>
      </c>
      <c r="I41" t="s">
        <v>1951</v>
      </c>
      <c r="J41">
        <v>15</v>
      </c>
      <c r="K41">
        <v>92146</v>
      </c>
      <c r="L41" t="s">
        <v>67</v>
      </c>
      <c r="M41" t="s">
        <v>1912</v>
      </c>
      <c r="N41" t="s">
        <v>68</v>
      </c>
      <c r="O41" t="s">
        <v>125</v>
      </c>
      <c r="P41" t="s">
        <v>126</v>
      </c>
      <c r="Q41" t="s">
        <v>432</v>
      </c>
      <c r="R41" t="s">
        <v>67</v>
      </c>
      <c r="S41">
        <v>92</v>
      </c>
      <c r="T41">
        <v>2021</v>
      </c>
      <c r="U41" t="s">
        <v>303</v>
      </c>
      <c r="V41" t="s">
        <v>99</v>
      </c>
      <c r="W41">
        <v>92146</v>
      </c>
      <c r="X41" t="s">
        <v>179</v>
      </c>
      <c r="Y41">
        <v>1.5</v>
      </c>
      <c r="Z41" t="s">
        <v>1910</v>
      </c>
      <c r="AA41" t="s">
        <v>1435</v>
      </c>
    </row>
    <row r="42" spans="1:27" x14ac:dyDescent="0.25">
      <c r="A42">
        <v>199</v>
      </c>
      <c r="B42" t="s">
        <v>116</v>
      </c>
      <c r="C42" t="s">
        <v>107</v>
      </c>
      <c r="D42" t="s">
        <v>1908</v>
      </c>
      <c r="E42">
        <v>0.5</v>
      </c>
      <c r="F42" t="s">
        <v>1696</v>
      </c>
      <c r="G42" t="s">
        <v>92</v>
      </c>
      <c r="H42" t="s">
        <v>67</v>
      </c>
      <c r="I42" t="s">
        <v>1952</v>
      </c>
      <c r="J42">
        <v>14</v>
      </c>
      <c r="K42">
        <v>92073</v>
      </c>
      <c r="L42" t="s">
        <v>67</v>
      </c>
      <c r="M42" t="s">
        <v>68</v>
      </c>
      <c r="N42" t="s">
        <v>68</v>
      </c>
      <c r="O42" t="s">
        <v>125</v>
      </c>
      <c r="P42" t="s">
        <v>126</v>
      </c>
      <c r="Q42" t="s">
        <v>163</v>
      </c>
      <c r="R42" t="s">
        <v>67</v>
      </c>
      <c r="S42">
        <v>91</v>
      </c>
      <c r="T42">
        <v>2021</v>
      </c>
      <c r="U42" t="s">
        <v>128</v>
      </c>
      <c r="V42" t="s">
        <v>128</v>
      </c>
      <c r="W42">
        <v>92073</v>
      </c>
      <c r="X42" t="s">
        <v>130</v>
      </c>
      <c r="Y42">
        <v>1.4</v>
      </c>
      <c r="Z42" t="s">
        <v>1910</v>
      </c>
      <c r="AA42" t="s">
        <v>1698</v>
      </c>
    </row>
    <row r="43" spans="1:27" x14ac:dyDescent="0.25">
      <c r="A43">
        <v>199</v>
      </c>
      <c r="B43" t="s">
        <v>116</v>
      </c>
      <c r="C43" t="s">
        <v>107</v>
      </c>
      <c r="D43" t="s">
        <v>1908</v>
      </c>
      <c r="E43">
        <v>0.5</v>
      </c>
      <c r="F43" t="s">
        <v>1696</v>
      </c>
      <c r="G43" t="s">
        <v>92</v>
      </c>
      <c r="H43" t="s">
        <v>67</v>
      </c>
      <c r="I43" t="s">
        <v>1953</v>
      </c>
      <c r="J43">
        <v>14</v>
      </c>
      <c r="K43">
        <v>92227</v>
      </c>
      <c r="L43" t="s">
        <v>67</v>
      </c>
      <c r="M43" t="s">
        <v>68</v>
      </c>
      <c r="N43" t="s">
        <v>68</v>
      </c>
      <c r="O43" t="s">
        <v>125</v>
      </c>
      <c r="P43" t="s">
        <v>126</v>
      </c>
      <c r="Q43" t="s">
        <v>163</v>
      </c>
      <c r="R43" t="s">
        <v>67</v>
      </c>
      <c r="S43">
        <v>91</v>
      </c>
      <c r="T43">
        <v>2021</v>
      </c>
      <c r="U43" t="s">
        <v>128</v>
      </c>
      <c r="V43" t="s">
        <v>128</v>
      </c>
      <c r="W43">
        <v>92227</v>
      </c>
      <c r="X43" t="s">
        <v>130</v>
      </c>
      <c r="Y43">
        <v>1.4</v>
      </c>
      <c r="Z43" t="s">
        <v>1910</v>
      </c>
      <c r="AA43" t="s">
        <v>1698</v>
      </c>
    </row>
    <row r="44" spans="1:27" x14ac:dyDescent="0.25">
      <c r="A44">
        <v>199</v>
      </c>
      <c r="B44" t="s">
        <v>116</v>
      </c>
      <c r="C44" t="s">
        <v>107</v>
      </c>
      <c r="D44" t="s">
        <v>1908</v>
      </c>
      <c r="E44">
        <v>0.5</v>
      </c>
      <c r="F44" t="s">
        <v>1449</v>
      </c>
      <c r="G44" t="s">
        <v>92</v>
      </c>
      <c r="H44" t="s">
        <v>67</v>
      </c>
      <c r="I44" t="s">
        <v>1954</v>
      </c>
      <c r="J44">
        <v>10</v>
      </c>
      <c r="K44">
        <v>91930</v>
      </c>
      <c r="L44" t="s">
        <v>67</v>
      </c>
      <c r="M44" t="s">
        <v>1912</v>
      </c>
      <c r="N44" t="s">
        <v>68</v>
      </c>
      <c r="O44" t="s">
        <v>125</v>
      </c>
      <c r="P44" t="s">
        <v>126</v>
      </c>
      <c r="Q44" t="s">
        <v>163</v>
      </c>
      <c r="R44" t="s">
        <v>67</v>
      </c>
      <c r="S44">
        <v>91</v>
      </c>
      <c r="T44">
        <v>2021</v>
      </c>
      <c r="U44" t="s">
        <v>70</v>
      </c>
      <c r="V44" t="s">
        <v>178</v>
      </c>
      <c r="W44">
        <v>91930</v>
      </c>
      <c r="X44" t="s">
        <v>97</v>
      </c>
      <c r="Y44">
        <v>1</v>
      </c>
      <c r="Z44" t="s">
        <v>1910</v>
      </c>
      <c r="AA44" t="s">
        <v>1452</v>
      </c>
    </row>
    <row r="45" spans="1:27" x14ac:dyDescent="0.25">
      <c r="A45">
        <v>199</v>
      </c>
      <c r="B45" t="s">
        <v>116</v>
      </c>
      <c r="C45" t="s">
        <v>107</v>
      </c>
      <c r="D45" t="s">
        <v>1908</v>
      </c>
      <c r="E45">
        <v>0.5</v>
      </c>
      <c r="F45" t="s">
        <v>1054</v>
      </c>
      <c r="G45" t="s">
        <v>92</v>
      </c>
      <c r="H45" t="s">
        <v>67</v>
      </c>
      <c r="I45" t="s">
        <v>1955</v>
      </c>
      <c r="J45">
        <v>15</v>
      </c>
      <c r="K45">
        <v>92221</v>
      </c>
      <c r="L45" t="s">
        <v>67</v>
      </c>
      <c r="M45" t="s">
        <v>1912</v>
      </c>
      <c r="N45" t="s">
        <v>68</v>
      </c>
      <c r="O45" t="s">
        <v>125</v>
      </c>
      <c r="P45" t="s">
        <v>126</v>
      </c>
      <c r="Q45" t="s">
        <v>421</v>
      </c>
      <c r="R45" t="s">
        <v>67</v>
      </c>
      <c r="S45">
        <v>91</v>
      </c>
      <c r="T45">
        <v>2021</v>
      </c>
      <c r="U45" t="s">
        <v>70</v>
      </c>
      <c r="V45" t="s">
        <v>178</v>
      </c>
      <c r="W45">
        <v>92221</v>
      </c>
      <c r="X45" t="s">
        <v>97</v>
      </c>
      <c r="Y45">
        <v>1.5</v>
      </c>
      <c r="Z45" t="s">
        <v>1910</v>
      </c>
      <c r="AA45" t="s">
        <v>1055</v>
      </c>
    </row>
    <row r="46" spans="1:27" x14ac:dyDescent="0.25">
      <c r="A46">
        <v>199</v>
      </c>
      <c r="B46" t="s">
        <v>116</v>
      </c>
      <c r="C46" t="s">
        <v>160</v>
      </c>
      <c r="D46" t="s">
        <v>1908</v>
      </c>
      <c r="E46">
        <v>0.5</v>
      </c>
      <c r="F46" t="s">
        <v>1389</v>
      </c>
      <c r="G46" t="s">
        <v>100</v>
      </c>
      <c r="H46" t="s">
        <v>67</v>
      </c>
      <c r="I46" t="s">
        <v>1956</v>
      </c>
      <c r="J46">
        <v>12</v>
      </c>
      <c r="K46">
        <v>92054</v>
      </c>
      <c r="L46" t="s">
        <v>67</v>
      </c>
      <c r="M46" t="s">
        <v>1912</v>
      </c>
      <c r="N46" t="s">
        <v>68</v>
      </c>
      <c r="O46" t="s">
        <v>125</v>
      </c>
      <c r="P46" t="s">
        <v>126</v>
      </c>
      <c r="Q46" t="s">
        <v>421</v>
      </c>
      <c r="R46" t="s">
        <v>67</v>
      </c>
      <c r="S46">
        <v>91</v>
      </c>
      <c r="T46">
        <v>2021</v>
      </c>
      <c r="U46" t="s">
        <v>303</v>
      </c>
      <c r="V46" t="s">
        <v>99</v>
      </c>
      <c r="W46">
        <v>92054</v>
      </c>
      <c r="X46" t="s">
        <v>179</v>
      </c>
      <c r="Y46">
        <v>1.2</v>
      </c>
      <c r="Z46" t="s">
        <v>1910</v>
      </c>
      <c r="AA46" t="s">
        <v>1391</v>
      </c>
    </row>
    <row r="47" spans="1:27" x14ac:dyDescent="0.25">
      <c r="A47">
        <v>199</v>
      </c>
      <c r="B47" t="s">
        <v>116</v>
      </c>
      <c r="C47" t="s">
        <v>107</v>
      </c>
      <c r="D47" t="s">
        <v>1908</v>
      </c>
      <c r="E47">
        <v>0.5</v>
      </c>
      <c r="F47" t="s">
        <v>1491</v>
      </c>
      <c r="G47" t="s">
        <v>92</v>
      </c>
      <c r="H47" t="s">
        <v>67</v>
      </c>
      <c r="I47" t="s">
        <v>1957</v>
      </c>
      <c r="J47">
        <v>14</v>
      </c>
      <c r="K47">
        <v>91927</v>
      </c>
      <c r="L47" t="s">
        <v>67</v>
      </c>
      <c r="M47" t="s">
        <v>1912</v>
      </c>
      <c r="N47" t="s">
        <v>68</v>
      </c>
      <c r="O47" t="s">
        <v>125</v>
      </c>
      <c r="P47" t="s">
        <v>126</v>
      </c>
      <c r="Q47" t="s">
        <v>163</v>
      </c>
      <c r="R47" t="s">
        <v>67</v>
      </c>
      <c r="S47">
        <v>91</v>
      </c>
      <c r="T47">
        <v>2021</v>
      </c>
      <c r="U47" t="s">
        <v>128</v>
      </c>
      <c r="V47" t="s">
        <v>128</v>
      </c>
      <c r="W47">
        <v>91927</v>
      </c>
      <c r="X47" t="s">
        <v>130</v>
      </c>
      <c r="Y47">
        <v>1.4</v>
      </c>
      <c r="Z47" t="s">
        <v>1910</v>
      </c>
      <c r="AA47" t="s">
        <v>1493</v>
      </c>
    </row>
    <row r="48" spans="1:27" x14ac:dyDescent="0.25">
      <c r="A48">
        <v>199</v>
      </c>
      <c r="B48" t="s">
        <v>116</v>
      </c>
      <c r="C48" t="s">
        <v>90</v>
      </c>
      <c r="D48" t="s">
        <v>1908</v>
      </c>
      <c r="E48">
        <v>1.75</v>
      </c>
      <c r="F48" t="s">
        <v>479</v>
      </c>
      <c r="G48" t="s">
        <v>92</v>
      </c>
      <c r="H48">
        <v>2</v>
      </c>
      <c r="I48" t="s">
        <v>1958</v>
      </c>
      <c r="J48">
        <v>13.33</v>
      </c>
      <c r="K48">
        <v>92294</v>
      </c>
      <c r="L48" t="s">
        <v>67</v>
      </c>
      <c r="M48" t="s">
        <v>68</v>
      </c>
      <c r="N48" t="s">
        <v>68</v>
      </c>
      <c r="O48" t="s">
        <v>125</v>
      </c>
      <c r="P48" t="s">
        <v>126</v>
      </c>
      <c r="Q48" t="s">
        <v>163</v>
      </c>
      <c r="R48" t="s">
        <v>67</v>
      </c>
      <c r="S48">
        <v>184</v>
      </c>
      <c r="T48">
        <v>2021</v>
      </c>
      <c r="U48" t="s">
        <v>70</v>
      </c>
      <c r="V48" t="s">
        <v>128</v>
      </c>
      <c r="W48">
        <v>92294</v>
      </c>
      <c r="X48" t="s">
        <v>130</v>
      </c>
      <c r="Y48">
        <v>16</v>
      </c>
      <c r="Z48" t="s">
        <v>1959</v>
      </c>
      <c r="AA48" t="s">
        <v>139</v>
      </c>
    </row>
    <row r="49" spans="1:27" x14ac:dyDescent="0.25">
      <c r="A49">
        <v>199</v>
      </c>
      <c r="B49" t="s">
        <v>116</v>
      </c>
      <c r="C49" t="s">
        <v>107</v>
      </c>
      <c r="D49" t="s">
        <v>1908</v>
      </c>
      <c r="E49">
        <v>0.5</v>
      </c>
      <c r="F49" t="s">
        <v>1579</v>
      </c>
      <c r="G49" t="s">
        <v>92</v>
      </c>
      <c r="H49" t="s">
        <v>67</v>
      </c>
      <c r="I49" t="s">
        <v>1960</v>
      </c>
      <c r="J49">
        <v>14.4</v>
      </c>
      <c r="K49">
        <v>92501</v>
      </c>
      <c r="L49" t="s">
        <v>67</v>
      </c>
      <c r="M49" t="s">
        <v>68</v>
      </c>
      <c r="N49" t="s">
        <v>68</v>
      </c>
      <c r="O49" t="s">
        <v>125</v>
      </c>
      <c r="P49" t="s">
        <v>126</v>
      </c>
      <c r="Q49" t="s">
        <v>469</v>
      </c>
      <c r="R49" t="s">
        <v>67</v>
      </c>
      <c r="S49">
        <v>97</v>
      </c>
      <c r="T49">
        <v>2021</v>
      </c>
      <c r="U49" t="s">
        <v>128</v>
      </c>
      <c r="V49" t="s">
        <v>128</v>
      </c>
      <c r="W49">
        <v>92501</v>
      </c>
      <c r="X49" t="s">
        <v>130</v>
      </c>
      <c r="Y49">
        <v>1.4</v>
      </c>
      <c r="Z49" t="s">
        <v>1910</v>
      </c>
      <c r="AA49" t="s">
        <v>1581</v>
      </c>
    </row>
    <row r="50" spans="1:27" x14ac:dyDescent="0.25">
      <c r="A50">
        <v>199</v>
      </c>
      <c r="B50" t="s">
        <v>116</v>
      </c>
      <c r="C50" t="s">
        <v>160</v>
      </c>
      <c r="D50" t="s">
        <v>1908</v>
      </c>
      <c r="E50">
        <v>0.5</v>
      </c>
      <c r="F50" t="s">
        <v>1432</v>
      </c>
      <c r="G50" t="s">
        <v>100</v>
      </c>
      <c r="H50" t="s">
        <v>67</v>
      </c>
      <c r="I50" t="s">
        <v>1961</v>
      </c>
      <c r="J50">
        <v>14.4</v>
      </c>
      <c r="K50">
        <v>92161</v>
      </c>
      <c r="L50" t="s">
        <v>67</v>
      </c>
      <c r="M50" t="s">
        <v>68</v>
      </c>
      <c r="N50" t="s">
        <v>68</v>
      </c>
      <c r="O50" t="s">
        <v>125</v>
      </c>
      <c r="P50" t="s">
        <v>126</v>
      </c>
      <c r="Q50" t="s">
        <v>189</v>
      </c>
      <c r="R50" t="s">
        <v>67</v>
      </c>
      <c r="S50">
        <v>95</v>
      </c>
      <c r="T50">
        <v>2021</v>
      </c>
      <c r="U50" t="s">
        <v>303</v>
      </c>
      <c r="V50" t="s">
        <v>99</v>
      </c>
      <c r="W50">
        <v>92161</v>
      </c>
      <c r="X50" t="s">
        <v>179</v>
      </c>
      <c r="Y50">
        <v>1.4</v>
      </c>
      <c r="Z50" t="s">
        <v>1910</v>
      </c>
      <c r="AA50" t="s">
        <v>1433</v>
      </c>
    </row>
    <row r="51" spans="1:27" x14ac:dyDescent="0.25">
      <c r="A51">
        <v>199</v>
      </c>
      <c r="B51" t="s">
        <v>116</v>
      </c>
      <c r="C51" t="s">
        <v>107</v>
      </c>
      <c r="D51" t="s">
        <v>1908</v>
      </c>
      <c r="E51">
        <v>0.5</v>
      </c>
      <c r="F51" t="s">
        <v>1579</v>
      </c>
      <c r="G51" t="s">
        <v>92</v>
      </c>
      <c r="H51" t="s">
        <v>67</v>
      </c>
      <c r="I51" t="s">
        <v>1962</v>
      </c>
      <c r="J51">
        <v>24.4</v>
      </c>
      <c r="K51">
        <v>92047</v>
      </c>
      <c r="L51" t="s">
        <v>67</v>
      </c>
      <c r="M51" t="s">
        <v>68</v>
      </c>
      <c r="N51" t="s">
        <v>68</v>
      </c>
      <c r="O51" t="s">
        <v>125</v>
      </c>
      <c r="P51" t="s">
        <v>126</v>
      </c>
      <c r="Q51" t="s">
        <v>267</v>
      </c>
      <c r="R51" t="s">
        <v>67</v>
      </c>
      <c r="S51">
        <v>96</v>
      </c>
      <c r="T51">
        <v>2021</v>
      </c>
      <c r="U51" t="s">
        <v>128</v>
      </c>
      <c r="V51" t="s">
        <v>128</v>
      </c>
      <c r="W51">
        <v>92047</v>
      </c>
      <c r="X51" t="s">
        <v>130</v>
      </c>
      <c r="Y51">
        <v>2.4</v>
      </c>
      <c r="Z51" t="s">
        <v>1910</v>
      </c>
      <c r="AA51" t="s">
        <v>1580</v>
      </c>
    </row>
    <row r="52" spans="1:27" x14ac:dyDescent="0.25">
      <c r="A52">
        <v>199</v>
      </c>
      <c r="B52" t="s">
        <v>116</v>
      </c>
      <c r="C52" t="s">
        <v>107</v>
      </c>
      <c r="D52" t="s">
        <v>1908</v>
      </c>
      <c r="E52">
        <v>0.9</v>
      </c>
      <c r="F52" t="s">
        <v>634</v>
      </c>
      <c r="G52" t="s">
        <v>92</v>
      </c>
      <c r="H52" t="s">
        <v>67</v>
      </c>
      <c r="I52" t="s">
        <v>1963</v>
      </c>
      <c r="J52">
        <v>16.559999999999999</v>
      </c>
      <c r="K52">
        <v>92646</v>
      </c>
      <c r="L52" t="s">
        <v>67</v>
      </c>
      <c r="M52" t="s">
        <v>68</v>
      </c>
      <c r="N52" t="s">
        <v>68</v>
      </c>
      <c r="O52" t="s">
        <v>125</v>
      </c>
      <c r="P52" t="s">
        <v>126</v>
      </c>
      <c r="Q52" t="s">
        <v>614</v>
      </c>
      <c r="R52" t="s">
        <v>67</v>
      </c>
      <c r="S52">
        <v>55</v>
      </c>
      <c r="T52">
        <v>2021</v>
      </c>
      <c r="U52" t="s">
        <v>70</v>
      </c>
      <c r="V52" t="s">
        <v>128</v>
      </c>
      <c r="W52">
        <v>92646</v>
      </c>
      <c r="X52" t="s">
        <v>130</v>
      </c>
      <c r="Y52">
        <v>5.3</v>
      </c>
      <c r="Z52" t="s">
        <v>1910</v>
      </c>
      <c r="AA52" t="s">
        <v>139</v>
      </c>
    </row>
    <row r="53" spans="1:27" x14ac:dyDescent="0.25">
      <c r="A53">
        <v>199</v>
      </c>
      <c r="B53" t="s">
        <v>116</v>
      </c>
      <c r="C53" t="s">
        <v>160</v>
      </c>
      <c r="D53" t="s">
        <v>1908</v>
      </c>
      <c r="E53">
        <v>0.5</v>
      </c>
      <c r="F53" t="s">
        <v>1574</v>
      </c>
      <c r="G53" t="s">
        <v>100</v>
      </c>
      <c r="H53" t="s">
        <v>67</v>
      </c>
      <c r="I53" t="s">
        <v>1964</v>
      </c>
      <c r="J53">
        <v>12</v>
      </c>
      <c r="K53">
        <v>92299</v>
      </c>
      <c r="L53" t="s">
        <v>67</v>
      </c>
      <c r="M53" t="s">
        <v>68</v>
      </c>
      <c r="N53" t="s">
        <v>68</v>
      </c>
      <c r="O53" t="s">
        <v>125</v>
      </c>
      <c r="P53" t="s">
        <v>126</v>
      </c>
      <c r="Q53" t="s">
        <v>469</v>
      </c>
      <c r="R53" t="s">
        <v>67</v>
      </c>
      <c r="S53">
        <v>96</v>
      </c>
      <c r="T53">
        <v>2021</v>
      </c>
      <c r="U53" t="s">
        <v>303</v>
      </c>
      <c r="V53" t="s">
        <v>99</v>
      </c>
      <c r="W53">
        <v>92299</v>
      </c>
      <c r="X53" t="s">
        <v>179</v>
      </c>
      <c r="Y53">
        <v>1.2</v>
      </c>
      <c r="Z53" t="s">
        <v>1910</v>
      </c>
      <c r="AA53" t="s">
        <v>1575</v>
      </c>
    </row>
    <row r="54" spans="1:27" x14ac:dyDescent="0.25">
      <c r="A54">
        <v>199</v>
      </c>
      <c r="B54" t="s">
        <v>116</v>
      </c>
      <c r="C54" t="s">
        <v>160</v>
      </c>
      <c r="D54" t="s">
        <v>1908</v>
      </c>
      <c r="E54">
        <v>0.5</v>
      </c>
      <c r="F54" t="s">
        <v>1574</v>
      </c>
      <c r="G54" t="s">
        <v>100</v>
      </c>
      <c r="H54" t="s">
        <v>67</v>
      </c>
      <c r="I54" t="s">
        <v>1965</v>
      </c>
      <c r="J54">
        <v>14.4</v>
      </c>
      <c r="K54">
        <v>91535</v>
      </c>
      <c r="L54" t="s">
        <v>67</v>
      </c>
      <c r="M54" t="s">
        <v>68</v>
      </c>
      <c r="N54" t="s">
        <v>68</v>
      </c>
      <c r="O54" t="s">
        <v>125</v>
      </c>
      <c r="P54" t="s">
        <v>126</v>
      </c>
      <c r="Q54" t="s">
        <v>469</v>
      </c>
      <c r="R54" t="s">
        <v>67</v>
      </c>
      <c r="S54">
        <v>96</v>
      </c>
      <c r="T54">
        <v>2021</v>
      </c>
      <c r="U54" t="s">
        <v>303</v>
      </c>
      <c r="V54" t="s">
        <v>99</v>
      </c>
      <c r="W54">
        <v>91535</v>
      </c>
      <c r="X54" t="s">
        <v>179</v>
      </c>
      <c r="Y54">
        <v>1.4</v>
      </c>
      <c r="Z54" t="s">
        <v>1910</v>
      </c>
      <c r="AA54" t="s">
        <v>1575</v>
      </c>
    </row>
    <row r="55" spans="1:27" x14ac:dyDescent="0.25">
      <c r="A55">
        <v>199</v>
      </c>
      <c r="B55" t="s">
        <v>116</v>
      </c>
      <c r="C55" t="s">
        <v>107</v>
      </c>
      <c r="D55" t="s">
        <v>1908</v>
      </c>
      <c r="E55">
        <v>0.5</v>
      </c>
      <c r="F55" t="s">
        <v>996</v>
      </c>
      <c r="G55" t="s">
        <v>92</v>
      </c>
      <c r="H55" t="s">
        <v>67</v>
      </c>
      <c r="I55" t="s">
        <v>1966</v>
      </c>
      <c r="J55">
        <v>15.1</v>
      </c>
      <c r="K55">
        <v>92645</v>
      </c>
      <c r="L55" t="s">
        <v>67</v>
      </c>
      <c r="M55" t="s">
        <v>1912</v>
      </c>
      <c r="N55" t="s">
        <v>68</v>
      </c>
      <c r="O55" t="s">
        <v>125</v>
      </c>
      <c r="P55" t="s">
        <v>126</v>
      </c>
      <c r="Q55" t="s">
        <v>614</v>
      </c>
      <c r="R55" t="s">
        <v>67</v>
      </c>
      <c r="S55">
        <v>173</v>
      </c>
      <c r="T55">
        <v>2021</v>
      </c>
      <c r="U55" t="s">
        <v>70</v>
      </c>
      <c r="V55" t="s">
        <v>128</v>
      </c>
      <c r="W55">
        <v>92645</v>
      </c>
      <c r="X55" t="s">
        <v>130</v>
      </c>
      <c r="Y55">
        <v>1.5</v>
      </c>
      <c r="Z55" t="s">
        <v>1910</v>
      </c>
      <c r="AA55" t="s">
        <v>139</v>
      </c>
    </row>
    <row r="56" spans="1:27" x14ac:dyDescent="0.25">
      <c r="A56">
        <v>199</v>
      </c>
      <c r="B56" t="s">
        <v>116</v>
      </c>
      <c r="C56" t="s">
        <v>160</v>
      </c>
      <c r="D56" t="s">
        <v>1908</v>
      </c>
      <c r="E56">
        <v>0.5</v>
      </c>
      <c r="F56" t="s">
        <v>1463</v>
      </c>
      <c r="G56" t="s">
        <v>100</v>
      </c>
      <c r="H56" t="s">
        <v>67</v>
      </c>
      <c r="I56" t="s">
        <v>1967</v>
      </c>
      <c r="J56">
        <v>12.15</v>
      </c>
      <c r="K56">
        <v>92064</v>
      </c>
      <c r="L56" t="s">
        <v>67</v>
      </c>
      <c r="M56" t="s">
        <v>68</v>
      </c>
      <c r="N56" t="s">
        <v>68</v>
      </c>
      <c r="O56" t="s">
        <v>125</v>
      </c>
      <c r="P56" t="s">
        <v>126</v>
      </c>
      <c r="Q56" t="s">
        <v>267</v>
      </c>
      <c r="R56" t="s">
        <v>67</v>
      </c>
      <c r="S56">
        <v>96</v>
      </c>
      <c r="T56">
        <v>2021</v>
      </c>
      <c r="U56" t="s">
        <v>303</v>
      </c>
      <c r="V56" t="s">
        <v>99</v>
      </c>
      <c r="W56">
        <v>92064</v>
      </c>
      <c r="X56" t="s">
        <v>179</v>
      </c>
      <c r="Y56">
        <v>1.2</v>
      </c>
      <c r="Z56" t="s">
        <v>1910</v>
      </c>
      <c r="AA56" t="s">
        <v>1433</v>
      </c>
    </row>
    <row r="57" spans="1:27" x14ac:dyDescent="0.25">
      <c r="A57">
        <v>199</v>
      </c>
      <c r="B57" t="s">
        <v>116</v>
      </c>
      <c r="C57" t="s">
        <v>160</v>
      </c>
      <c r="D57" t="s">
        <v>1908</v>
      </c>
      <c r="E57">
        <v>0.5</v>
      </c>
      <c r="F57" t="s">
        <v>1504</v>
      </c>
      <c r="G57" t="s">
        <v>100</v>
      </c>
      <c r="H57" t="s">
        <v>67</v>
      </c>
      <c r="I57" t="s">
        <v>1968</v>
      </c>
      <c r="J57">
        <v>12.57</v>
      </c>
      <c r="K57">
        <v>92533</v>
      </c>
      <c r="L57" t="s">
        <v>67</v>
      </c>
      <c r="M57" t="s">
        <v>1912</v>
      </c>
      <c r="N57" t="s">
        <v>68</v>
      </c>
      <c r="O57" t="s">
        <v>125</v>
      </c>
      <c r="P57" t="s">
        <v>126</v>
      </c>
      <c r="Q57" t="s">
        <v>470</v>
      </c>
      <c r="R57" t="s">
        <v>67</v>
      </c>
      <c r="S57">
        <v>195</v>
      </c>
      <c r="T57">
        <v>2021</v>
      </c>
      <c r="U57" t="s">
        <v>303</v>
      </c>
      <c r="V57" t="s">
        <v>99</v>
      </c>
      <c r="W57">
        <v>92533</v>
      </c>
      <c r="X57" t="s">
        <v>179</v>
      </c>
      <c r="Y57">
        <v>1.2</v>
      </c>
      <c r="Z57" t="s">
        <v>1910</v>
      </c>
      <c r="AA57" t="s">
        <v>1505</v>
      </c>
    </row>
    <row r="58" spans="1:27" x14ac:dyDescent="0.25">
      <c r="A58">
        <v>199</v>
      </c>
      <c r="B58" t="s">
        <v>116</v>
      </c>
      <c r="C58" t="s">
        <v>160</v>
      </c>
      <c r="D58" t="s">
        <v>1908</v>
      </c>
      <c r="E58">
        <v>0.5</v>
      </c>
      <c r="F58" t="s">
        <v>1723</v>
      </c>
      <c r="G58" t="s">
        <v>100</v>
      </c>
      <c r="H58" t="s">
        <v>67</v>
      </c>
      <c r="I58" t="s">
        <v>1969</v>
      </c>
      <c r="J58">
        <v>9.6999999999999993</v>
      </c>
      <c r="K58">
        <v>92534</v>
      </c>
      <c r="L58" t="s">
        <v>67</v>
      </c>
      <c r="M58" t="s">
        <v>68</v>
      </c>
      <c r="N58" t="s">
        <v>68</v>
      </c>
      <c r="O58" t="s">
        <v>125</v>
      </c>
      <c r="P58" t="s">
        <v>126</v>
      </c>
      <c r="Q58" t="s">
        <v>468</v>
      </c>
      <c r="R58" t="s">
        <v>67</v>
      </c>
      <c r="S58">
        <v>197</v>
      </c>
      <c r="T58">
        <v>2021</v>
      </c>
      <c r="U58" t="s">
        <v>303</v>
      </c>
      <c r="V58" t="s">
        <v>99</v>
      </c>
      <c r="W58">
        <v>92534</v>
      </c>
      <c r="X58" t="s">
        <v>179</v>
      </c>
      <c r="Y58">
        <v>1</v>
      </c>
      <c r="Z58" t="s">
        <v>1910</v>
      </c>
      <c r="AA58" t="s">
        <v>1724</v>
      </c>
    </row>
    <row r="59" spans="1:27" x14ac:dyDescent="0.25">
      <c r="A59">
        <v>199</v>
      </c>
      <c r="B59" t="s">
        <v>116</v>
      </c>
      <c r="C59" t="s">
        <v>107</v>
      </c>
      <c r="D59" t="s">
        <v>1908</v>
      </c>
      <c r="E59">
        <v>0.5</v>
      </c>
      <c r="F59" t="s">
        <v>1534</v>
      </c>
      <c r="G59" t="s">
        <v>92</v>
      </c>
      <c r="H59" t="s">
        <v>67</v>
      </c>
      <c r="I59" t="s">
        <v>1970</v>
      </c>
      <c r="J59">
        <v>10.51</v>
      </c>
      <c r="K59">
        <v>92535</v>
      </c>
      <c r="L59" t="s">
        <v>67</v>
      </c>
      <c r="M59" t="s">
        <v>1912</v>
      </c>
      <c r="N59" t="s">
        <v>68</v>
      </c>
      <c r="O59" t="s">
        <v>125</v>
      </c>
      <c r="P59" t="s">
        <v>126</v>
      </c>
      <c r="Q59" t="s">
        <v>468</v>
      </c>
      <c r="R59" t="s">
        <v>67</v>
      </c>
      <c r="S59">
        <v>197</v>
      </c>
      <c r="T59">
        <v>2021</v>
      </c>
      <c r="U59" t="s">
        <v>70</v>
      </c>
      <c r="V59" t="s">
        <v>99</v>
      </c>
      <c r="W59">
        <v>92535</v>
      </c>
      <c r="X59" t="s">
        <v>97</v>
      </c>
      <c r="Y59">
        <v>1</v>
      </c>
      <c r="Z59" t="s">
        <v>1910</v>
      </c>
      <c r="AA59" t="s">
        <v>1535</v>
      </c>
    </row>
    <row r="60" spans="1:27" x14ac:dyDescent="0.25">
      <c r="A60">
        <v>199</v>
      </c>
      <c r="B60" t="s">
        <v>116</v>
      </c>
      <c r="C60" t="s">
        <v>107</v>
      </c>
      <c r="D60" t="s">
        <v>1908</v>
      </c>
      <c r="E60">
        <v>0.5</v>
      </c>
      <c r="F60" t="s">
        <v>895</v>
      </c>
      <c r="G60" t="s">
        <v>92</v>
      </c>
      <c r="H60" t="s">
        <v>67</v>
      </c>
      <c r="I60" t="s">
        <v>1971</v>
      </c>
      <c r="J60">
        <v>6</v>
      </c>
      <c r="K60">
        <v>91916</v>
      </c>
      <c r="L60" t="s">
        <v>67</v>
      </c>
      <c r="M60" t="s">
        <v>68</v>
      </c>
      <c r="N60" t="s">
        <v>68</v>
      </c>
      <c r="O60" t="s">
        <v>125</v>
      </c>
      <c r="P60" t="s">
        <v>126</v>
      </c>
      <c r="Q60" t="s">
        <v>156</v>
      </c>
      <c r="R60" t="s">
        <v>67</v>
      </c>
      <c r="S60">
        <v>109</v>
      </c>
      <c r="T60">
        <v>2021</v>
      </c>
      <c r="U60" t="s">
        <v>70</v>
      </c>
      <c r="V60" t="s">
        <v>128</v>
      </c>
      <c r="W60">
        <v>91916</v>
      </c>
      <c r="X60" t="s">
        <v>130</v>
      </c>
      <c r="Y60">
        <v>0.6</v>
      </c>
      <c r="Z60" t="s">
        <v>1910</v>
      </c>
      <c r="AA60" t="s">
        <v>139</v>
      </c>
    </row>
    <row r="61" spans="1:27" x14ac:dyDescent="0.25">
      <c r="A61">
        <v>199</v>
      </c>
      <c r="B61" t="s">
        <v>116</v>
      </c>
      <c r="C61" t="s">
        <v>107</v>
      </c>
      <c r="D61" t="s">
        <v>1908</v>
      </c>
      <c r="E61">
        <v>0.5</v>
      </c>
      <c r="F61" t="s">
        <v>1453</v>
      </c>
      <c r="G61" t="s">
        <v>92</v>
      </c>
      <c r="H61" t="s">
        <v>67</v>
      </c>
      <c r="I61" t="s">
        <v>1972</v>
      </c>
      <c r="J61">
        <v>12.65</v>
      </c>
      <c r="K61">
        <v>92060</v>
      </c>
      <c r="L61" t="s">
        <v>67</v>
      </c>
      <c r="M61" t="s">
        <v>68</v>
      </c>
      <c r="N61" t="s">
        <v>68</v>
      </c>
      <c r="O61" t="s">
        <v>125</v>
      </c>
      <c r="P61" t="s">
        <v>126</v>
      </c>
      <c r="Q61" t="s">
        <v>371</v>
      </c>
      <c r="R61" t="s">
        <v>67</v>
      </c>
      <c r="S61">
        <v>206</v>
      </c>
      <c r="T61">
        <v>2021</v>
      </c>
      <c r="U61" t="s">
        <v>128</v>
      </c>
      <c r="V61" t="s">
        <v>128</v>
      </c>
      <c r="W61">
        <v>92060</v>
      </c>
      <c r="X61" t="s">
        <v>130</v>
      </c>
      <c r="Y61">
        <v>1.2</v>
      </c>
      <c r="Z61" t="s">
        <v>1910</v>
      </c>
      <c r="AA61" t="s">
        <v>1455</v>
      </c>
    </row>
    <row r="62" spans="1:27" x14ac:dyDescent="0.25">
      <c r="A62">
        <v>199</v>
      </c>
      <c r="B62" t="s">
        <v>116</v>
      </c>
      <c r="C62" t="s">
        <v>107</v>
      </c>
      <c r="D62" t="s">
        <v>1908</v>
      </c>
      <c r="E62">
        <v>0.5</v>
      </c>
      <c r="F62" t="s">
        <v>1449</v>
      </c>
      <c r="G62" t="s">
        <v>92</v>
      </c>
      <c r="H62" t="s">
        <v>67</v>
      </c>
      <c r="I62" t="s">
        <v>1973</v>
      </c>
      <c r="J62">
        <v>14</v>
      </c>
      <c r="K62">
        <v>91920</v>
      </c>
      <c r="L62" t="s">
        <v>67</v>
      </c>
      <c r="M62" t="s">
        <v>1912</v>
      </c>
      <c r="N62" t="s">
        <v>68</v>
      </c>
      <c r="O62" t="s">
        <v>125</v>
      </c>
      <c r="P62" t="s">
        <v>126</v>
      </c>
      <c r="Q62" t="s">
        <v>163</v>
      </c>
      <c r="R62" t="s">
        <v>67</v>
      </c>
      <c r="S62">
        <v>91</v>
      </c>
      <c r="T62">
        <v>2021</v>
      </c>
      <c r="U62" t="s">
        <v>128</v>
      </c>
      <c r="V62" t="s">
        <v>128</v>
      </c>
      <c r="W62">
        <v>91920</v>
      </c>
      <c r="X62" t="s">
        <v>130</v>
      </c>
      <c r="Y62">
        <v>1.4</v>
      </c>
      <c r="Z62" t="s">
        <v>1910</v>
      </c>
      <c r="AA62" t="s">
        <v>1451</v>
      </c>
    </row>
    <row r="63" spans="1:27" x14ac:dyDescent="0.25">
      <c r="A63">
        <v>199</v>
      </c>
      <c r="B63" t="s">
        <v>116</v>
      </c>
      <c r="C63" t="s">
        <v>107</v>
      </c>
      <c r="D63" t="s">
        <v>1908</v>
      </c>
      <c r="E63">
        <v>0.5</v>
      </c>
      <c r="F63" t="s">
        <v>1606</v>
      </c>
      <c r="G63" t="s">
        <v>92</v>
      </c>
      <c r="H63" t="s">
        <v>67</v>
      </c>
      <c r="I63" t="s">
        <v>1974</v>
      </c>
      <c r="J63">
        <v>14.4</v>
      </c>
      <c r="K63">
        <v>91925</v>
      </c>
      <c r="L63" t="s">
        <v>67</v>
      </c>
      <c r="M63" t="s">
        <v>68</v>
      </c>
      <c r="N63" t="s">
        <v>68</v>
      </c>
      <c r="O63" t="s">
        <v>125</v>
      </c>
      <c r="P63" t="s">
        <v>126</v>
      </c>
      <c r="Q63" t="s">
        <v>469</v>
      </c>
      <c r="R63" t="s">
        <v>67</v>
      </c>
      <c r="S63">
        <v>100</v>
      </c>
      <c r="T63">
        <v>2021</v>
      </c>
      <c r="U63" t="s">
        <v>70</v>
      </c>
      <c r="V63" t="s">
        <v>99</v>
      </c>
      <c r="W63">
        <v>91925</v>
      </c>
      <c r="X63" t="s">
        <v>97</v>
      </c>
      <c r="Y63">
        <v>1.4</v>
      </c>
      <c r="Z63" t="s">
        <v>1910</v>
      </c>
      <c r="AA63" t="s">
        <v>1608</v>
      </c>
    </row>
    <row r="64" spans="1:27" x14ac:dyDescent="0.25">
      <c r="A64">
        <v>199</v>
      </c>
      <c r="B64" t="s">
        <v>116</v>
      </c>
      <c r="C64" t="s">
        <v>107</v>
      </c>
      <c r="D64" t="s">
        <v>1908</v>
      </c>
      <c r="E64">
        <v>0.8</v>
      </c>
      <c r="F64" t="s">
        <v>370</v>
      </c>
      <c r="G64" t="s">
        <v>92</v>
      </c>
      <c r="H64" t="s">
        <v>67</v>
      </c>
      <c r="I64" t="s">
        <v>1975</v>
      </c>
      <c r="J64">
        <v>12.26</v>
      </c>
      <c r="K64">
        <v>92654</v>
      </c>
      <c r="L64" t="s">
        <v>67</v>
      </c>
      <c r="M64" t="s">
        <v>1912</v>
      </c>
      <c r="N64" t="s">
        <v>68</v>
      </c>
      <c r="O64" t="s">
        <v>125</v>
      </c>
      <c r="P64" t="s">
        <v>126</v>
      </c>
      <c r="Q64" t="s">
        <v>198</v>
      </c>
      <c r="R64" t="s">
        <v>67</v>
      </c>
      <c r="S64">
        <v>109</v>
      </c>
      <c r="T64">
        <v>2021</v>
      </c>
      <c r="U64" t="s">
        <v>70</v>
      </c>
      <c r="V64" t="s">
        <v>178</v>
      </c>
      <c r="W64">
        <v>92654</v>
      </c>
      <c r="X64" t="s">
        <v>97</v>
      </c>
      <c r="Y64">
        <v>3.1</v>
      </c>
      <c r="Z64" t="s">
        <v>1910</v>
      </c>
      <c r="AA64" t="s">
        <v>372</v>
      </c>
    </row>
    <row r="65" spans="1:27" x14ac:dyDescent="0.25">
      <c r="A65">
        <v>199</v>
      </c>
      <c r="B65" t="s">
        <v>116</v>
      </c>
      <c r="C65" t="s">
        <v>107</v>
      </c>
      <c r="D65" t="s">
        <v>1908</v>
      </c>
      <c r="E65">
        <v>0.5</v>
      </c>
      <c r="F65" t="s">
        <v>1644</v>
      </c>
      <c r="G65" t="s">
        <v>92</v>
      </c>
      <c r="H65" t="s">
        <v>67</v>
      </c>
      <c r="I65" t="s">
        <v>1976</v>
      </c>
      <c r="J65">
        <v>10.66</v>
      </c>
      <c r="K65">
        <v>92536</v>
      </c>
      <c r="L65" t="s">
        <v>67</v>
      </c>
      <c r="M65" t="s">
        <v>68</v>
      </c>
      <c r="N65" t="s">
        <v>68</v>
      </c>
      <c r="O65" t="s">
        <v>125</v>
      </c>
      <c r="P65" t="s">
        <v>126</v>
      </c>
      <c r="Q65" t="s">
        <v>198</v>
      </c>
      <c r="R65" t="s">
        <v>67</v>
      </c>
      <c r="S65">
        <v>109</v>
      </c>
      <c r="T65">
        <v>2021</v>
      </c>
      <c r="U65" t="s">
        <v>70</v>
      </c>
      <c r="V65" t="s">
        <v>128</v>
      </c>
      <c r="W65">
        <v>92536</v>
      </c>
      <c r="X65" t="s">
        <v>130</v>
      </c>
      <c r="Y65">
        <v>1</v>
      </c>
      <c r="Z65" t="s">
        <v>1910</v>
      </c>
      <c r="AA65" t="s">
        <v>139</v>
      </c>
    </row>
    <row r="66" spans="1:27" x14ac:dyDescent="0.25">
      <c r="A66">
        <v>199</v>
      </c>
      <c r="B66" t="s">
        <v>116</v>
      </c>
      <c r="C66" t="s">
        <v>160</v>
      </c>
      <c r="D66" t="s">
        <v>1908</v>
      </c>
      <c r="E66">
        <v>0.5</v>
      </c>
      <c r="F66" t="s">
        <v>196</v>
      </c>
      <c r="G66" t="s">
        <v>100</v>
      </c>
      <c r="H66" t="s">
        <v>67</v>
      </c>
      <c r="I66" t="s">
        <v>1977</v>
      </c>
      <c r="J66">
        <v>14.4</v>
      </c>
      <c r="K66">
        <v>92427</v>
      </c>
      <c r="L66" t="s">
        <v>67</v>
      </c>
      <c r="M66" t="s">
        <v>68</v>
      </c>
      <c r="N66" t="s">
        <v>68</v>
      </c>
      <c r="O66" t="s">
        <v>125</v>
      </c>
      <c r="P66" t="s">
        <v>126</v>
      </c>
      <c r="Q66" t="s">
        <v>156</v>
      </c>
      <c r="R66" t="s">
        <v>67</v>
      </c>
      <c r="S66">
        <v>220</v>
      </c>
      <c r="T66">
        <v>2021</v>
      </c>
      <c r="U66" t="s">
        <v>70</v>
      </c>
      <c r="V66" t="s">
        <v>128</v>
      </c>
      <c r="W66">
        <v>92427</v>
      </c>
      <c r="X66" t="s">
        <v>130</v>
      </c>
      <c r="Y66">
        <v>1.4</v>
      </c>
      <c r="Z66" t="s">
        <v>1910</v>
      </c>
      <c r="AA66" t="s">
        <v>139</v>
      </c>
    </row>
    <row r="67" spans="1:27" x14ac:dyDescent="0.25">
      <c r="A67">
        <v>199</v>
      </c>
      <c r="B67" t="s">
        <v>116</v>
      </c>
      <c r="C67" t="s">
        <v>160</v>
      </c>
      <c r="D67" t="s">
        <v>1908</v>
      </c>
      <c r="E67">
        <v>0.5</v>
      </c>
      <c r="F67" t="s">
        <v>1378</v>
      </c>
      <c r="G67" t="s">
        <v>100</v>
      </c>
      <c r="H67" t="s">
        <v>67</v>
      </c>
      <c r="I67" t="s">
        <v>1978</v>
      </c>
      <c r="J67">
        <v>9</v>
      </c>
      <c r="K67">
        <v>92085</v>
      </c>
      <c r="L67" t="s">
        <v>67</v>
      </c>
      <c r="M67" t="s">
        <v>1912</v>
      </c>
      <c r="N67" t="s">
        <v>68</v>
      </c>
      <c r="O67" t="s">
        <v>125</v>
      </c>
      <c r="P67" t="s">
        <v>126</v>
      </c>
      <c r="Q67" t="s">
        <v>307</v>
      </c>
      <c r="R67" t="s">
        <v>67</v>
      </c>
      <c r="S67">
        <v>92</v>
      </c>
      <c r="T67">
        <v>2021</v>
      </c>
      <c r="U67" t="s">
        <v>303</v>
      </c>
      <c r="V67" t="s">
        <v>99</v>
      </c>
      <c r="W67">
        <v>92085</v>
      </c>
      <c r="X67" t="s">
        <v>179</v>
      </c>
      <c r="Y67">
        <v>0.9</v>
      </c>
      <c r="Z67" t="s">
        <v>1910</v>
      </c>
      <c r="AA67" t="s">
        <v>1380</v>
      </c>
    </row>
    <row r="68" spans="1:27" x14ac:dyDescent="0.25">
      <c r="A68">
        <v>199</v>
      </c>
      <c r="B68" t="s">
        <v>116</v>
      </c>
      <c r="C68" t="s">
        <v>107</v>
      </c>
      <c r="D68" t="s">
        <v>1908</v>
      </c>
      <c r="E68">
        <v>0.5</v>
      </c>
      <c r="F68" t="s">
        <v>1434</v>
      </c>
      <c r="G68" t="s">
        <v>92</v>
      </c>
      <c r="H68" t="s">
        <v>67</v>
      </c>
      <c r="I68" t="s">
        <v>1979</v>
      </c>
      <c r="J68">
        <v>15</v>
      </c>
      <c r="K68">
        <v>92647</v>
      </c>
      <c r="L68" t="s">
        <v>67</v>
      </c>
      <c r="M68" t="s">
        <v>68</v>
      </c>
      <c r="N68" t="s">
        <v>68</v>
      </c>
      <c r="O68" t="s">
        <v>125</v>
      </c>
      <c r="P68" t="s">
        <v>126</v>
      </c>
      <c r="Q68" t="s">
        <v>307</v>
      </c>
      <c r="R68" t="s">
        <v>67</v>
      </c>
      <c r="S68">
        <v>92</v>
      </c>
      <c r="T68">
        <v>2021</v>
      </c>
      <c r="U68" t="s">
        <v>70</v>
      </c>
      <c r="V68" t="s">
        <v>178</v>
      </c>
      <c r="W68">
        <v>92647</v>
      </c>
      <c r="X68" t="s">
        <v>97</v>
      </c>
      <c r="Y68">
        <v>1.5</v>
      </c>
      <c r="Z68" t="s">
        <v>1910</v>
      </c>
      <c r="AA68" t="s">
        <v>1436</v>
      </c>
    </row>
    <row r="69" spans="1:27" x14ac:dyDescent="0.25">
      <c r="A69">
        <v>199</v>
      </c>
      <c r="B69" t="s">
        <v>116</v>
      </c>
      <c r="C69" t="s">
        <v>107</v>
      </c>
      <c r="D69" t="s">
        <v>1908</v>
      </c>
      <c r="E69">
        <v>0.8</v>
      </c>
      <c r="F69" t="s">
        <v>612</v>
      </c>
      <c r="G69" t="s">
        <v>92</v>
      </c>
      <c r="H69" t="s">
        <v>67</v>
      </c>
      <c r="I69" t="s">
        <v>1980</v>
      </c>
      <c r="J69">
        <v>9</v>
      </c>
      <c r="K69">
        <v>92164</v>
      </c>
      <c r="L69" t="s">
        <v>67</v>
      </c>
      <c r="M69" t="s">
        <v>1912</v>
      </c>
      <c r="N69" t="s">
        <v>68</v>
      </c>
      <c r="O69" t="s">
        <v>125</v>
      </c>
      <c r="P69" t="s">
        <v>126</v>
      </c>
      <c r="Q69" t="s">
        <v>616</v>
      </c>
      <c r="R69" t="s">
        <v>67</v>
      </c>
      <c r="S69">
        <v>273</v>
      </c>
      <c r="T69">
        <v>2021</v>
      </c>
      <c r="U69" t="s">
        <v>70</v>
      </c>
      <c r="V69" t="s">
        <v>99</v>
      </c>
      <c r="W69">
        <v>92164</v>
      </c>
      <c r="X69" t="s">
        <v>97</v>
      </c>
      <c r="Y69">
        <v>2.2999999999999998</v>
      </c>
      <c r="Z69" t="s">
        <v>1910</v>
      </c>
      <c r="AA69" t="s">
        <v>615</v>
      </c>
    </row>
    <row r="70" spans="1:27" x14ac:dyDescent="0.25">
      <c r="A70">
        <v>199</v>
      </c>
      <c r="B70" t="s">
        <v>116</v>
      </c>
      <c r="C70" t="s">
        <v>107</v>
      </c>
      <c r="D70" t="s">
        <v>1908</v>
      </c>
      <c r="E70">
        <v>0.5</v>
      </c>
      <c r="F70" t="s">
        <v>827</v>
      </c>
      <c r="G70" t="s">
        <v>92</v>
      </c>
      <c r="H70" t="s">
        <v>67</v>
      </c>
      <c r="I70" t="s">
        <v>1981</v>
      </c>
      <c r="J70">
        <v>13.4</v>
      </c>
      <c r="K70">
        <v>92169</v>
      </c>
      <c r="L70" t="s">
        <v>67</v>
      </c>
      <c r="M70" t="s">
        <v>1912</v>
      </c>
      <c r="N70" t="s">
        <v>68</v>
      </c>
      <c r="O70" t="s">
        <v>125</v>
      </c>
      <c r="P70" t="s">
        <v>126</v>
      </c>
      <c r="Q70" t="s">
        <v>616</v>
      </c>
      <c r="R70" t="s">
        <v>67</v>
      </c>
      <c r="S70">
        <v>173</v>
      </c>
      <c r="T70">
        <v>2021</v>
      </c>
      <c r="U70" t="s">
        <v>70</v>
      </c>
      <c r="V70" t="s">
        <v>128</v>
      </c>
      <c r="W70">
        <v>92169</v>
      </c>
      <c r="X70" t="s">
        <v>130</v>
      </c>
      <c r="Y70">
        <v>1.3</v>
      </c>
      <c r="Z70" t="s">
        <v>1910</v>
      </c>
      <c r="AA70" t="s">
        <v>139</v>
      </c>
    </row>
    <row r="71" spans="1:27" x14ac:dyDescent="0.25">
      <c r="A71">
        <v>199</v>
      </c>
      <c r="B71" t="s">
        <v>116</v>
      </c>
      <c r="C71" t="s">
        <v>107</v>
      </c>
      <c r="D71" t="s">
        <v>1908</v>
      </c>
      <c r="E71">
        <v>0.5</v>
      </c>
      <c r="F71" t="s">
        <v>1381</v>
      </c>
      <c r="G71" t="s">
        <v>92</v>
      </c>
      <c r="H71" t="s">
        <v>67</v>
      </c>
      <c r="I71" t="s">
        <v>1982</v>
      </c>
      <c r="J71">
        <v>11.93</v>
      </c>
      <c r="K71">
        <v>92067</v>
      </c>
      <c r="L71" t="s">
        <v>67</v>
      </c>
      <c r="M71" t="s">
        <v>68</v>
      </c>
      <c r="N71" t="s">
        <v>68</v>
      </c>
      <c r="O71" t="s">
        <v>125</v>
      </c>
      <c r="P71" t="s">
        <v>126</v>
      </c>
      <c r="Q71" t="s">
        <v>163</v>
      </c>
      <c r="R71" t="s">
        <v>67</v>
      </c>
      <c r="S71">
        <v>91</v>
      </c>
      <c r="T71">
        <v>2021</v>
      </c>
      <c r="U71" t="s">
        <v>70</v>
      </c>
      <c r="V71" t="s">
        <v>99</v>
      </c>
      <c r="W71">
        <v>92067</v>
      </c>
      <c r="X71" t="s">
        <v>97</v>
      </c>
      <c r="Y71">
        <v>1.2</v>
      </c>
      <c r="Z71" t="s">
        <v>1910</v>
      </c>
      <c r="AA71" t="s">
        <v>247</v>
      </c>
    </row>
    <row r="72" spans="1:27" x14ac:dyDescent="0.25">
      <c r="A72">
        <v>199</v>
      </c>
      <c r="B72" t="s">
        <v>116</v>
      </c>
      <c r="C72" t="s">
        <v>160</v>
      </c>
      <c r="D72" t="s">
        <v>1908</v>
      </c>
      <c r="E72">
        <v>0.5</v>
      </c>
      <c r="F72" t="s">
        <v>1779</v>
      </c>
      <c r="G72" t="s">
        <v>100</v>
      </c>
      <c r="H72" t="s">
        <v>67</v>
      </c>
      <c r="I72" t="s">
        <v>1983</v>
      </c>
      <c r="J72">
        <v>10</v>
      </c>
      <c r="K72">
        <v>92353</v>
      </c>
      <c r="L72" t="s">
        <v>67</v>
      </c>
      <c r="M72" t="s">
        <v>68</v>
      </c>
      <c r="N72" t="s">
        <v>68</v>
      </c>
      <c r="O72" t="s">
        <v>125</v>
      </c>
      <c r="P72" t="s">
        <v>126</v>
      </c>
      <c r="Q72" t="s">
        <v>469</v>
      </c>
      <c r="R72" t="s">
        <v>67</v>
      </c>
      <c r="S72">
        <v>96</v>
      </c>
      <c r="T72">
        <v>2021</v>
      </c>
      <c r="U72" t="s">
        <v>70</v>
      </c>
      <c r="V72" t="s">
        <v>99</v>
      </c>
      <c r="W72">
        <v>92353</v>
      </c>
      <c r="X72" t="s">
        <v>97</v>
      </c>
      <c r="Y72">
        <v>1</v>
      </c>
      <c r="Z72" t="s">
        <v>1910</v>
      </c>
      <c r="AA72" t="s">
        <v>1608</v>
      </c>
    </row>
    <row r="73" spans="1:27" x14ac:dyDescent="0.25">
      <c r="A73">
        <v>199</v>
      </c>
      <c r="B73" t="s">
        <v>116</v>
      </c>
      <c r="C73" t="s">
        <v>107</v>
      </c>
      <c r="D73" t="s">
        <v>1908</v>
      </c>
      <c r="E73">
        <v>0.5</v>
      </c>
      <c r="F73" t="s">
        <v>1644</v>
      </c>
      <c r="G73" t="s">
        <v>92</v>
      </c>
      <c r="H73" t="s">
        <v>67</v>
      </c>
      <c r="I73" t="s">
        <v>1984</v>
      </c>
      <c r="J73">
        <v>12.2</v>
      </c>
      <c r="K73">
        <v>92537</v>
      </c>
      <c r="L73" t="s">
        <v>67</v>
      </c>
      <c r="M73" t="s">
        <v>68</v>
      </c>
      <c r="N73" t="s">
        <v>68</v>
      </c>
      <c r="O73" t="s">
        <v>125</v>
      </c>
      <c r="P73" t="s">
        <v>126</v>
      </c>
      <c r="Q73" t="s">
        <v>371</v>
      </c>
      <c r="R73" t="s">
        <v>67</v>
      </c>
      <c r="S73">
        <v>109</v>
      </c>
      <c r="T73">
        <v>2021</v>
      </c>
      <c r="U73" t="s">
        <v>70</v>
      </c>
      <c r="V73" t="s">
        <v>128</v>
      </c>
      <c r="W73">
        <v>92537</v>
      </c>
      <c r="X73" t="s">
        <v>130</v>
      </c>
      <c r="Y73">
        <v>1.2</v>
      </c>
      <c r="Z73" t="s">
        <v>1910</v>
      </c>
      <c r="AA73" t="s">
        <v>139</v>
      </c>
    </row>
    <row r="74" spans="1:27" x14ac:dyDescent="0.25">
      <c r="A74">
        <v>199</v>
      </c>
      <c r="B74" t="s">
        <v>116</v>
      </c>
      <c r="C74" t="s">
        <v>107</v>
      </c>
      <c r="D74" t="s">
        <v>1908</v>
      </c>
      <c r="E74">
        <v>0.5</v>
      </c>
      <c r="F74" t="s">
        <v>827</v>
      </c>
      <c r="G74" t="s">
        <v>92</v>
      </c>
      <c r="H74" t="s">
        <v>67</v>
      </c>
      <c r="I74" t="s">
        <v>1985</v>
      </c>
      <c r="J74">
        <v>15.85</v>
      </c>
      <c r="K74">
        <v>92414</v>
      </c>
      <c r="L74" t="s">
        <v>67</v>
      </c>
      <c r="M74" t="s">
        <v>1912</v>
      </c>
      <c r="N74" t="s">
        <v>68</v>
      </c>
      <c r="O74" t="s">
        <v>125</v>
      </c>
      <c r="P74" t="s">
        <v>126</v>
      </c>
      <c r="Q74" t="s">
        <v>616</v>
      </c>
      <c r="R74" t="s">
        <v>67</v>
      </c>
      <c r="S74">
        <v>170</v>
      </c>
      <c r="T74">
        <v>2021</v>
      </c>
      <c r="U74" t="s">
        <v>70</v>
      </c>
      <c r="V74" t="s">
        <v>128</v>
      </c>
      <c r="W74">
        <v>92414</v>
      </c>
      <c r="X74" t="s">
        <v>130</v>
      </c>
      <c r="Y74">
        <v>1.6</v>
      </c>
      <c r="Z74" t="s">
        <v>1910</v>
      </c>
      <c r="AA74" t="s">
        <v>139</v>
      </c>
    </row>
    <row r="75" spans="1:27" x14ac:dyDescent="0.25">
      <c r="A75">
        <v>199</v>
      </c>
      <c r="B75" t="s">
        <v>116</v>
      </c>
      <c r="C75" t="s">
        <v>160</v>
      </c>
      <c r="D75" t="s">
        <v>1908</v>
      </c>
      <c r="E75">
        <v>0.6</v>
      </c>
      <c r="F75" t="s">
        <v>1504</v>
      </c>
      <c r="G75" t="s">
        <v>100</v>
      </c>
      <c r="H75" t="s">
        <v>67</v>
      </c>
      <c r="I75" t="s">
        <v>1986</v>
      </c>
      <c r="J75">
        <v>10.34</v>
      </c>
      <c r="K75">
        <v>92168</v>
      </c>
      <c r="L75" t="s">
        <v>67</v>
      </c>
      <c r="M75" t="s">
        <v>68</v>
      </c>
      <c r="N75" t="s">
        <v>68</v>
      </c>
      <c r="O75" t="s">
        <v>125</v>
      </c>
      <c r="P75" t="s">
        <v>126</v>
      </c>
      <c r="Q75" t="s">
        <v>470</v>
      </c>
      <c r="R75" t="s">
        <v>67</v>
      </c>
      <c r="S75">
        <v>90</v>
      </c>
      <c r="T75">
        <v>2021</v>
      </c>
      <c r="U75" t="s">
        <v>303</v>
      </c>
      <c r="V75" t="s">
        <v>99</v>
      </c>
      <c r="W75">
        <v>92168</v>
      </c>
      <c r="X75" t="s">
        <v>179</v>
      </c>
      <c r="Y75">
        <v>1.5</v>
      </c>
      <c r="Z75" t="s">
        <v>1910</v>
      </c>
      <c r="AA75" t="s">
        <v>1505</v>
      </c>
    </row>
    <row r="76" spans="1:27" x14ac:dyDescent="0.25">
      <c r="A76">
        <v>199</v>
      </c>
      <c r="B76" t="s">
        <v>116</v>
      </c>
      <c r="C76" t="s">
        <v>107</v>
      </c>
      <c r="D76" t="s">
        <v>1908</v>
      </c>
      <c r="E76">
        <v>0.5</v>
      </c>
      <c r="F76" t="s">
        <v>1066</v>
      </c>
      <c r="G76" t="s">
        <v>92</v>
      </c>
      <c r="H76" t="s">
        <v>67</v>
      </c>
      <c r="I76" t="s">
        <v>1987</v>
      </c>
      <c r="J76">
        <v>12.45</v>
      </c>
      <c r="K76">
        <v>92093</v>
      </c>
      <c r="L76" t="s">
        <v>67</v>
      </c>
      <c r="M76" t="s">
        <v>1912</v>
      </c>
      <c r="N76" t="s">
        <v>68</v>
      </c>
      <c r="O76" t="s">
        <v>125</v>
      </c>
      <c r="P76" t="s">
        <v>126</v>
      </c>
      <c r="Q76" t="s">
        <v>290</v>
      </c>
      <c r="R76" t="s">
        <v>67</v>
      </c>
      <c r="S76">
        <v>83</v>
      </c>
      <c r="T76">
        <v>2021</v>
      </c>
      <c r="U76" t="s">
        <v>70</v>
      </c>
      <c r="V76" t="s">
        <v>99</v>
      </c>
      <c r="W76">
        <v>92093</v>
      </c>
      <c r="X76" t="s">
        <v>97</v>
      </c>
      <c r="Y76">
        <v>1.2</v>
      </c>
      <c r="Z76" t="s">
        <v>1910</v>
      </c>
      <c r="AA76" t="s">
        <v>1069</v>
      </c>
    </row>
    <row r="77" spans="1:27" x14ac:dyDescent="0.25">
      <c r="A77">
        <v>199</v>
      </c>
      <c r="B77" t="s">
        <v>116</v>
      </c>
      <c r="C77" t="s">
        <v>160</v>
      </c>
      <c r="D77" t="s">
        <v>1908</v>
      </c>
      <c r="E77">
        <v>0.5</v>
      </c>
      <c r="F77" t="s">
        <v>1560</v>
      </c>
      <c r="G77" t="s">
        <v>100</v>
      </c>
      <c r="H77" t="s">
        <v>67</v>
      </c>
      <c r="I77" t="s">
        <v>1988</v>
      </c>
      <c r="J77">
        <v>7</v>
      </c>
      <c r="K77">
        <v>91967</v>
      </c>
      <c r="L77" t="s">
        <v>67</v>
      </c>
      <c r="M77" t="s">
        <v>1173</v>
      </c>
      <c r="N77" t="s">
        <v>68</v>
      </c>
      <c r="O77" t="s">
        <v>125</v>
      </c>
      <c r="P77" t="s">
        <v>126</v>
      </c>
      <c r="Q77" t="s">
        <v>470</v>
      </c>
      <c r="R77" t="s">
        <v>67</v>
      </c>
      <c r="S77">
        <v>97</v>
      </c>
      <c r="T77">
        <v>2021</v>
      </c>
      <c r="U77" t="s">
        <v>303</v>
      </c>
      <c r="V77" t="s">
        <v>99</v>
      </c>
      <c r="W77">
        <v>91967</v>
      </c>
      <c r="X77" t="s">
        <v>179</v>
      </c>
      <c r="Y77">
        <v>0.7</v>
      </c>
      <c r="Z77" t="s">
        <v>1910</v>
      </c>
      <c r="AA77" t="s">
        <v>1563</v>
      </c>
    </row>
    <row r="78" spans="1:27" x14ac:dyDescent="0.25">
      <c r="A78">
        <v>199</v>
      </c>
      <c r="B78" t="s">
        <v>116</v>
      </c>
      <c r="C78" t="s">
        <v>160</v>
      </c>
      <c r="D78" t="s">
        <v>1908</v>
      </c>
      <c r="E78">
        <v>0.8</v>
      </c>
      <c r="F78" t="s">
        <v>397</v>
      </c>
      <c r="G78" t="s">
        <v>100</v>
      </c>
      <c r="H78" t="s">
        <v>67</v>
      </c>
      <c r="I78" t="s">
        <v>1989</v>
      </c>
      <c r="J78">
        <v>19.2</v>
      </c>
      <c r="K78">
        <v>91857</v>
      </c>
      <c r="L78" t="s">
        <v>67</v>
      </c>
      <c r="M78" t="s">
        <v>1912</v>
      </c>
      <c r="N78" t="s">
        <v>68</v>
      </c>
      <c r="O78" t="s">
        <v>125</v>
      </c>
      <c r="P78" t="s">
        <v>126</v>
      </c>
      <c r="Q78" t="s">
        <v>273</v>
      </c>
      <c r="R78" t="s">
        <v>67</v>
      </c>
      <c r="S78">
        <v>112</v>
      </c>
      <c r="T78">
        <v>2021</v>
      </c>
      <c r="U78" t="s">
        <v>70</v>
      </c>
      <c r="V78" t="s">
        <v>178</v>
      </c>
      <c r="W78">
        <v>91857</v>
      </c>
      <c r="X78" t="s">
        <v>97</v>
      </c>
      <c r="Y78">
        <v>4.8</v>
      </c>
      <c r="Z78" t="s">
        <v>1910</v>
      </c>
      <c r="AA78" t="s">
        <v>400</v>
      </c>
    </row>
    <row r="79" spans="1:27" x14ac:dyDescent="0.25">
      <c r="A79">
        <v>199</v>
      </c>
      <c r="B79" t="s">
        <v>116</v>
      </c>
      <c r="C79" t="s">
        <v>107</v>
      </c>
      <c r="D79" t="s">
        <v>1908</v>
      </c>
      <c r="E79">
        <v>1.5</v>
      </c>
      <c r="F79" t="s">
        <v>457</v>
      </c>
      <c r="G79" t="s">
        <v>92</v>
      </c>
      <c r="H79" t="s">
        <v>67</v>
      </c>
      <c r="I79" t="s">
        <v>1990</v>
      </c>
      <c r="J79">
        <v>15.21</v>
      </c>
      <c r="K79">
        <v>92405</v>
      </c>
      <c r="L79" t="s">
        <v>67</v>
      </c>
      <c r="M79" t="s">
        <v>1912</v>
      </c>
      <c r="N79" t="s">
        <v>68</v>
      </c>
      <c r="O79" t="s">
        <v>125</v>
      </c>
      <c r="P79" t="s">
        <v>126</v>
      </c>
      <c r="Q79" t="s">
        <v>275</v>
      </c>
      <c r="R79" t="s">
        <v>67</v>
      </c>
      <c r="S79">
        <v>109</v>
      </c>
      <c r="T79">
        <v>2021</v>
      </c>
      <c r="U79" t="s">
        <v>70</v>
      </c>
      <c r="V79" t="s">
        <v>128</v>
      </c>
      <c r="W79">
        <v>92405</v>
      </c>
      <c r="X79" t="s">
        <v>130</v>
      </c>
      <c r="Y79">
        <v>13.4</v>
      </c>
      <c r="Z79" t="s">
        <v>1910</v>
      </c>
      <c r="AA79" t="s">
        <v>139</v>
      </c>
    </row>
    <row r="80" spans="1:27" x14ac:dyDescent="0.25">
      <c r="A80">
        <v>199</v>
      </c>
      <c r="B80" t="s">
        <v>116</v>
      </c>
      <c r="C80" t="s">
        <v>160</v>
      </c>
      <c r="D80" t="s">
        <v>1908</v>
      </c>
      <c r="E80">
        <v>0.5</v>
      </c>
      <c r="F80" t="s">
        <v>1381</v>
      </c>
      <c r="G80" t="s">
        <v>100</v>
      </c>
      <c r="H80" t="s">
        <v>67</v>
      </c>
      <c r="I80" t="s">
        <v>1991</v>
      </c>
      <c r="J80">
        <v>12.5</v>
      </c>
      <c r="K80">
        <v>92045</v>
      </c>
      <c r="L80" t="s">
        <v>67</v>
      </c>
      <c r="M80" t="s">
        <v>68</v>
      </c>
      <c r="N80" t="s">
        <v>68</v>
      </c>
      <c r="O80" t="s">
        <v>125</v>
      </c>
      <c r="P80" t="s">
        <v>126</v>
      </c>
      <c r="Q80" t="s">
        <v>163</v>
      </c>
      <c r="R80" t="s">
        <v>67</v>
      </c>
      <c r="S80">
        <v>91</v>
      </c>
      <c r="T80">
        <v>2021</v>
      </c>
      <c r="U80" t="s">
        <v>70</v>
      </c>
      <c r="V80" t="s">
        <v>99</v>
      </c>
      <c r="W80">
        <v>92045</v>
      </c>
      <c r="X80" t="s">
        <v>97</v>
      </c>
      <c r="Y80">
        <v>1.2</v>
      </c>
      <c r="Z80" t="s">
        <v>1910</v>
      </c>
      <c r="AA80" t="s">
        <v>1382</v>
      </c>
    </row>
    <row r="81" spans="1:27" x14ac:dyDescent="0.25">
      <c r="A81">
        <v>199</v>
      </c>
      <c r="B81" t="s">
        <v>116</v>
      </c>
      <c r="C81" t="s">
        <v>107</v>
      </c>
      <c r="D81" t="s">
        <v>1908</v>
      </c>
      <c r="E81">
        <v>0.5</v>
      </c>
      <c r="F81" t="s">
        <v>1602</v>
      </c>
      <c r="G81" t="s">
        <v>92</v>
      </c>
      <c r="H81" t="s">
        <v>67</v>
      </c>
      <c r="I81" t="s">
        <v>1992</v>
      </c>
      <c r="J81">
        <v>14.55</v>
      </c>
      <c r="K81">
        <v>91866</v>
      </c>
      <c r="L81" t="s">
        <v>67</v>
      </c>
      <c r="M81" t="s">
        <v>68</v>
      </c>
      <c r="N81" t="s">
        <v>68</v>
      </c>
      <c r="O81" t="s">
        <v>125</v>
      </c>
      <c r="P81" t="s">
        <v>126</v>
      </c>
      <c r="Q81" t="s">
        <v>470</v>
      </c>
      <c r="R81" t="s">
        <v>67</v>
      </c>
      <c r="S81">
        <v>96</v>
      </c>
      <c r="T81">
        <v>2021</v>
      </c>
      <c r="U81" t="s">
        <v>303</v>
      </c>
      <c r="V81" t="s">
        <v>99</v>
      </c>
      <c r="W81">
        <v>91866</v>
      </c>
      <c r="X81" t="s">
        <v>97</v>
      </c>
      <c r="Y81">
        <v>1.4</v>
      </c>
      <c r="Z81" t="s">
        <v>1910</v>
      </c>
      <c r="AA81" t="s">
        <v>1605</v>
      </c>
    </row>
    <row r="82" spans="1:27" x14ac:dyDescent="0.25">
      <c r="A82">
        <v>199</v>
      </c>
      <c r="B82" t="s">
        <v>116</v>
      </c>
      <c r="C82" t="s">
        <v>160</v>
      </c>
      <c r="D82" t="s">
        <v>1908</v>
      </c>
      <c r="E82">
        <v>0.4</v>
      </c>
      <c r="F82" t="s">
        <v>1560</v>
      </c>
      <c r="G82" t="s">
        <v>100</v>
      </c>
      <c r="H82" t="s">
        <v>67</v>
      </c>
      <c r="I82" t="s">
        <v>1993</v>
      </c>
      <c r="J82">
        <v>9</v>
      </c>
      <c r="K82">
        <v>92325</v>
      </c>
      <c r="L82" t="s">
        <v>67</v>
      </c>
      <c r="M82" t="s">
        <v>68</v>
      </c>
      <c r="N82" t="s">
        <v>68</v>
      </c>
      <c r="O82" t="s">
        <v>125</v>
      </c>
      <c r="P82" t="s">
        <v>126</v>
      </c>
      <c r="Q82" t="s">
        <v>470</v>
      </c>
      <c r="R82" t="s">
        <v>67</v>
      </c>
      <c r="S82">
        <v>96</v>
      </c>
      <c r="T82">
        <v>2021</v>
      </c>
      <c r="U82" t="s">
        <v>303</v>
      </c>
      <c r="V82" t="s">
        <v>99</v>
      </c>
      <c r="W82">
        <v>92325</v>
      </c>
      <c r="X82" t="s">
        <v>179</v>
      </c>
      <c r="Y82">
        <v>0.6</v>
      </c>
      <c r="Z82" t="s">
        <v>1910</v>
      </c>
      <c r="AA82" t="s">
        <v>1562</v>
      </c>
    </row>
    <row r="83" spans="1:27" x14ac:dyDescent="0.25">
      <c r="A83">
        <v>199</v>
      </c>
      <c r="B83" t="s">
        <v>116</v>
      </c>
      <c r="C83" t="s">
        <v>160</v>
      </c>
      <c r="D83" t="s">
        <v>1908</v>
      </c>
      <c r="E83">
        <v>0.6</v>
      </c>
      <c r="F83" t="s">
        <v>397</v>
      </c>
      <c r="G83" t="s">
        <v>100</v>
      </c>
      <c r="H83" t="s">
        <v>67</v>
      </c>
      <c r="I83" t="s">
        <v>1994</v>
      </c>
      <c r="J83">
        <v>11.3</v>
      </c>
      <c r="K83">
        <v>92305</v>
      </c>
      <c r="L83" t="s">
        <v>67</v>
      </c>
      <c r="M83" t="s">
        <v>1912</v>
      </c>
      <c r="N83" t="s">
        <v>68</v>
      </c>
      <c r="O83" t="s">
        <v>125</v>
      </c>
      <c r="P83" t="s">
        <v>126</v>
      </c>
      <c r="Q83" t="s">
        <v>273</v>
      </c>
      <c r="R83" t="s">
        <v>67</v>
      </c>
      <c r="S83">
        <v>110</v>
      </c>
      <c r="T83">
        <v>2021</v>
      </c>
      <c r="U83" t="s">
        <v>70</v>
      </c>
      <c r="V83" t="s">
        <v>99</v>
      </c>
      <c r="W83">
        <v>92305</v>
      </c>
      <c r="X83" t="s">
        <v>97</v>
      </c>
      <c r="Y83">
        <v>1.6</v>
      </c>
      <c r="Z83" t="s">
        <v>1910</v>
      </c>
      <c r="AA83" t="s">
        <v>399</v>
      </c>
    </row>
    <row r="84" spans="1:27" x14ac:dyDescent="0.25">
      <c r="A84">
        <v>199</v>
      </c>
      <c r="B84" t="s">
        <v>116</v>
      </c>
      <c r="C84" t="s">
        <v>107</v>
      </c>
      <c r="D84" t="s">
        <v>1908</v>
      </c>
      <c r="E84">
        <v>0.5</v>
      </c>
      <c r="F84" t="s">
        <v>1699</v>
      </c>
      <c r="G84" t="s">
        <v>92</v>
      </c>
      <c r="H84" t="s">
        <v>67</v>
      </c>
      <c r="I84" t="s">
        <v>1995</v>
      </c>
      <c r="J84">
        <v>12.44</v>
      </c>
      <c r="K84">
        <v>92531</v>
      </c>
      <c r="L84" t="s">
        <v>67</v>
      </c>
      <c r="M84" t="s">
        <v>68</v>
      </c>
      <c r="N84" t="s">
        <v>68</v>
      </c>
      <c r="O84" t="s">
        <v>125</v>
      </c>
      <c r="P84" t="s">
        <v>126</v>
      </c>
      <c r="Q84" t="s">
        <v>273</v>
      </c>
      <c r="R84" t="s">
        <v>67</v>
      </c>
      <c r="S84">
        <v>109</v>
      </c>
      <c r="T84">
        <v>2021</v>
      </c>
      <c r="U84" t="s">
        <v>128</v>
      </c>
      <c r="V84" t="s">
        <v>128</v>
      </c>
      <c r="W84">
        <v>92531</v>
      </c>
      <c r="X84" t="s">
        <v>130</v>
      </c>
      <c r="Y84">
        <v>1.2</v>
      </c>
      <c r="Z84" t="s">
        <v>1910</v>
      </c>
      <c r="AA84" t="s">
        <v>1409</v>
      </c>
    </row>
    <row r="85" spans="1:27" x14ac:dyDescent="0.25">
      <c r="A85">
        <v>199</v>
      </c>
      <c r="B85" t="s">
        <v>116</v>
      </c>
      <c r="C85" t="s">
        <v>160</v>
      </c>
      <c r="D85" t="s">
        <v>1908</v>
      </c>
      <c r="E85">
        <v>0.7</v>
      </c>
      <c r="F85" t="s">
        <v>397</v>
      </c>
      <c r="G85" t="s">
        <v>100</v>
      </c>
      <c r="H85" t="s">
        <v>67</v>
      </c>
      <c r="I85" t="s">
        <v>1996</v>
      </c>
      <c r="J85">
        <v>11.65</v>
      </c>
      <c r="K85">
        <v>92379</v>
      </c>
      <c r="L85" t="s">
        <v>67</v>
      </c>
      <c r="M85" t="s">
        <v>1912</v>
      </c>
      <c r="N85" t="s">
        <v>68</v>
      </c>
      <c r="O85" t="s">
        <v>125</v>
      </c>
      <c r="P85" t="s">
        <v>126</v>
      </c>
      <c r="Q85" t="s">
        <v>273</v>
      </c>
      <c r="R85" t="s">
        <v>67</v>
      </c>
      <c r="S85">
        <v>110</v>
      </c>
      <c r="T85">
        <v>2021</v>
      </c>
      <c r="U85" t="s">
        <v>70</v>
      </c>
      <c r="V85" t="s">
        <v>178</v>
      </c>
      <c r="W85">
        <v>92379</v>
      </c>
      <c r="X85" t="s">
        <v>97</v>
      </c>
      <c r="Y85">
        <v>2.2000000000000002</v>
      </c>
      <c r="Z85" t="s">
        <v>1910</v>
      </c>
      <c r="AA85" t="s">
        <v>400</v>
      </c>
    </row>
    <row r="86" spans="1:27" x14ac:dyDescent="0.25">
      <c r="A86">
        <v>199</v>
      </c>
      <c r="B86" t="s">
        <v>116</v>
      </c>
      <c r="C86" t="s">
        <v>107</v>
      </c>
      <c r="D86" t="s">
        <v>1908</v>
      </c>
      <c r="E86">
        <v>0.5</v>
      </c>
      <c r="F86" t="s">
        <v>1453</v>
      </c>
      <c r="G86" t="s">
        <v>92</v>
      </c>
      <c r="H86" t="s">
        <v>67</v>
      </c>
      <c r="I86" t="s">
        <v>1997</v>
      </c>
      <c r="J86">
        <v>12.14</v>
      </c>
      <c r="K86">
        <v>92540</v>
      </c>
      <c r="L86" t="s">
        <v>67</v>
      </c>
      <c r="M86" t="s">
        <v>68</v>
      </c>
      <c r="N86" t="s">
        <v>68</v>
      </c>
      <c r="O86" t="s">
        <v>125</v>
      </c>
      <c r="P86" t="s">
        <v>126</v>
      </c>
      <c r="Q86" t="s">
        <v>371</v>
      </c>
      <c r="R86" t="s">
        <v>67</v>
      </c>
      <c r="S86">
        <v>208</v>
      </c>
      <c r="T86">
        <v>2021</v>
      </c>
      <c r="U86" t="s">
        <v>128</v>
      </c>
      <c r="V86" t="s">
        <v>128</v>
      </c>
      <c r="W86">
        <v>92540</v>
      </c>
      <c r="X86" t="s">
        <v>130</v>
      </c>
      <c r="Y86">
        <v>1.2</v>
      </c>
      <c r="Z86" t="s">
        <v>1910</v>
      </c>
      <c r="AA86" t="s">
        <v>1455</v>
      </c>
    </row>
    <row r="87" spans="1:27" x14ac:dyDescent="0.25">
      <c r="A87">
        <v>199</v>
      </c>
      <c r="B87" t="s">
        <v>116</v>
      </c>
      <c r="C87" t="s">
        <v>107</v>
      </c>
      <c r="D87" t="s">
        <v>1908</v>
      </c>
      <c r="E87">
        <v>0.5</v>
      </c>
      <c r="F87" t="s">
        <v>1453</v>
      </c>
      <c r="G87" t="s">
        <v>92</v>
      </c>
      <c r="H87" t="s">
        <v>67</v>
      </c>
      <c r="I87" t="s">
        <v>1998</v>
      </c>
      <c r="J87">
        <v>16.98</v>
      </c>
      <c r="K87">
        <v>92538</v>
      </c>
      <c r="L87" t="s">
        <v>67</v>
      </c>
      <c r="M87" t="s">
        <v>68</v>
      </c>
      <c r="N87" t="s">
        <v>68</v>
      </c>
      <c r="O87" t="s">
        <v>125</v>
      </c>
      <c r="P87" t="s">
        <v>126</v>
      </c>
      <c r="Q87" t="s">
        <v>371</v>
      </c>
      <c r="R87" t="s">
        <v>67</v>
      </c>
      <c r="S87">
        <v>208</v>
      </c>
      <c r="T87">
        <v>2021</v>
      </c>
      <c r="U87" t="s">
        <v>128</v>
      </c>
      <c r="V87" t="s">
        <v>128</v>
      </c>
      <c r="W87">
        <v>92538</v>
      </c>
      <c r="X87" t="s">
        <v>130</v>
      </c>
      <c r="Y87">
        <v>1.7</v>
      </c>
      <c r="Z87" t="s">
        <v>1910</v>
      </c>
      <c r="AA87" t="s">
        <v>1455</v>
      </c>
    </row>
    <row r="88" spans="1:27" x14ac:dyDescent="0.25">
      <c r="A88">
        <v>199</v>
      </c>
      <c r="B88" t="s">
        <v>116</v>
      </c>
      <c r="C88" t="s">
        <v>160</v>
      </c>
      <c r="D88" t="s">
        <v>1908</v>
      </c>
      <c r="E88">
        <v>0.5</v>
      </c>
      <c r="F88" t="s">
        <v>1496</v>
      </c>
      <c r="G88" t="s">
        <v>100</v>
      </c>
      <c r="H88" t="s">
        <v>67</v>
      </c>
      <c r="I88" t="s">
        <v>1999</v>
      </c>
      <c r="J88">
        <v>12.55</v>
      </c>
      <c r="K88">
        <v>92541</v>
      </c>
      <c r="L88" t="s">
        <v>67</v>
      </c>
      <c r="M88" t="s">
        <v>68</v>
      </c>
      <c r="N88" t="s">
        <v>68</v>
      </c>
      <c r="O88" t="s">
        <v>125</v>
      </c>
      <c r="P88" t="s">
        <v>126</v>
      </c>
      <c r="Q88" t="s">
        <v>371</v>
      </c>
      <c r="R88" t="s">
        <v>67</v>
      </c>
      <c r="S88">
        <v>208</v>
      </c>
      <c r="T88">
        <v>2021</v>
      </c>
      <c r="U88" t="s">
        <v>303</v>
      </c>
      <c r="V88" t="s">
        <v>99</v>
      </c>
      <c r="W88">
        <v>92541</v>
      </c>
      <c r="X88" t="s">
        <v>179</v>
      </c>
      <c r="Y88">
        <v>1.2</v>
      </c>
      <c r="Z88" t="s">
        <v>1910</v>
      </c>
      <c r="AA88" t="s">
        <v>1498</v>
      </c>
    </row>
    <row r="89" spans="1:27" x14ac:dyDescent="0.25">
      <c r="A89">
        <v>199</v>
      </c>
      <c r="B89" t="s">
        <v>116</v>
      </c>
      <c r="C89" t="s">
        <v>107</v>
      </c>
      <c r="D89" t="s">
        <v>1908</v>
      </c>
      <c r="E89">
        <v>1</v>
      </c>
      <c r="F89" t="s">
        <v>486</v>
      </c>
      <c r="G89" t="s">
        <v>92</v>
      </c>
      <c r="H89" t="s">
        <v>67</v>
      </c>
      <c r="I89" t="s">
        <v>2000</v>
      </c>
      <c r="J89">
        <v>12.3</v>
      </c>
      <c r="K89">
        <v>92491</v>
      </c>
      <c r="L89" t="s">
        <v>67</v>
      </c>
      <c r="M89" t="s">
        <v>1912</v>
      </c>
      <c r="N89" t="s">
        <v>68</v>
      </c>
      <c r="O89" t="s">
        <v>125</v>
      </c>
      <c r="P89" t="s">
        <v>126</v>
      </c>
      <c r="Q89" t="s">
        <v>240</v>
      </c>
      <c r="R89" t="s">
        <v>67</v>
      </c>
      <c r="S89">
        <v>98</v>
      </c>
      <c r="T89">
        <v>2021</v>
      </c>
      <c r="U89" t="s">
        <v>70</v>
      </c>
      <c r="V89" t="s">
        <v>128</v>
      </c>
      <c r="W89">
        <v>92491</v>
      </c>
      <c r="X89" t="s">
        <v>130</v>
      </c>
      <c r="Y89">
        <v>4.8</v>
      </c>
      <c r="Z89" t="s">
        <v>1910</v>
      </c>
      <c r="AA89" t="s">
        <v>139</v>
      </c>
    </row>
    <row r="90" spans="1:27" x14ac:dyDescent="0.25">
      <c r="A90">
        <v>199</v>
      </c>
      <c r="B90" t="s">
        <v>116</v>
      </c>
      <c r="C90" t="s">
        <v>107</v>
      </c>
      <c r="D90" t="s">
        <v>1908</v>
      </c>
      <c r="E90">
        <v>0.5</v>
      </c>
      <c r="F90" t="s">
        <v>1657</v>
      </c>
      <c r="G90" t="s">
        <v>92</v>
      </c>
      <c r="H90" t="s">
        <v>67</v>
      </c>
      <c r="I90" t="s">
        <v>2001</v>
      </c>
      <c r="J90">
        <v>11</v>
      </c>
      <c r="K90">
        <v>92254</v>
      </c>
      <c r="L90" t="s">
        <v>67</v>
      </c>
      <c r="M90" t="s">
        <v>1912</v>
      </c>
      <c r="N90" t="s">
        <v>68</v>
      </c>
      <c r="O90" t="s">
        <v>125</v>
      </c>
      <c r="P90" t="s">
        <v>126</v>
      </c>
      <c r="Q90" t="s">
        <v>307</v>
      </c>
      <c r="R90" t="s">
        <v>67</v>
      </c>
      <c r="S90">
        <v>255</v>
      </c>
      <c r="T90">
        <v>2021</v>
      </c>
      <c r="U90" t="s">
        <v>128</v>
      </c>
      <c r="V90" t="s">
        <v>128</v>
      </c>
      <c r="W90">
        <v>92254</v>
      </c>
      <c r="X90" t="s">
        <v>130</v>
      </c>
      <c r="Y90">
        <v>1.1000000000000001</v>
      </c>
      <c r="Z90" t="s">
        <v>1910</v>
      </c>
      <c r="AA90" t="s">
        <v>1658</v>
      </c>
    </row>
    <row r="91" spans="1:27" x14ac:dyDescent="0.25">
      <c r="A91">
        <v>199</v>
      </c>
      <c r="B91" t="s">
        <v>116</v>
      </c>
      <c r="C91" t="s">
        <v>107</v>
      </c>
      <c r="D91" t="s">
        <v>1908</v>
      </c>
      <c r="E91">
        <v>0.5</v>
      </c>
      <c r="F91" t="s">
        <v>585</v>
      </c>
      <c r="G91" t="s">
        <v>92</v>
      </c>
      <c r="H91" t="s">
        <v>67</v>
      </c>
      <c r="I91" t="s">
        <v>2002</v>
      </c>
      <c r="J91">
        <v>12.14</v>
      </c>
      <c r="K91">
        <v>92443</v>
      </c>
      <c r="L91" t="s">
        <v>67</v>
      </c>
      <c r="M91" t="s">
        <v>68</v>
      </c>
      <c r="N91" t="s">
        <v>68</v>
      </c>
      <c r="O91" t="s">
        <v>125</v>
      </c>
      <c r="P91" t="s">
        <v>126</v>
      </c>
      <c r="Q91" t="s">
        <v>290</v>
      </c>
      <c r="R91" t="s">
        <v>67</v>
      </c>
      <c r="S91">
        <v>168</v>
      </c>
      <c r="T91">
        <v>2021</v>
      </c>
      <c r="U91" t="s">
        <v>70</v>
      </c>
      <c r="V91" t="s">
        <v>128</v>
      </c>
      <c r="W91">
        <v>92443</v>
      </c>
      <c r="X91" t="s">
        <v>130</v>
      </c>
      <c r="Y91">
        <v>1.2</v>
      </c>
      <c r="Z91" t="s">
        <v>1910</v>
      </c>
      <c r="AA91" t="s">
        <v>139</v>
      </c>
    </row>
    <row r="92" spans="1:27" x14ac:dyDescent="0.25">
      <c r="A92">
        <v>199</v>
      </c>
      <c r="B92" t="s">
        <v>116</v>
      </c>
      <c r="C92" t="s">
        <v>160</v>
      </c>
      <c r="D92" t="s">
        <v>1908</v>
      </c>
      <c r="E92">
        <v>0.5</v>
      </c>
      <c r="F92" t="s">
        <v>1650</v>
      </c>
      <c r="G92" t="s">
        <v>100</v>
      </c>
      <c r="H92" t="s">
        <v>67</v>
      </c>
      <c r="I92" t="s">
        <v>2003</v>
      </c>
      <c r="J92">
        <v>13.6</v>
      </c>
      <c r="K92">
        <v>91940</v>
      </c>
      <c r="L92" t="s">
        <v>67</v>
      </c>
      <c r="M92" t="s">
        <v>68</v>
      </c>
      <c r="N92" t="s">
        <v>68</v>
      </c>
      <c r="O92" t="s">
        <v>125</v>
      </c>
      <c r="P92" t="s">
        <v>126</v>
      </c>
      <c r="Q92" t="s">
        <v>240</v>
      </c>
      <c r="R92" t="s">
        <v>67</v>
      </c>
      <c r="S92">
        <v>98</v>
      </c>
      <c r="T92">
        <v>2021</v>
      </c>
      <c r="U92" t="s">
        <v>128</v>
      </c>
      <c r="V92" t="s">
        <v>128</v>
      </c>
      <c r="W92">
        <v>91940</v>
      </c>
      <c r="X92" t="s">
        <v>130</v>
      </c>
      <c r="Y92">
        <v>1.3</v>
      </c>
      <c r="Z92" t="s">
        <v>1910</v>
      </c>
      <c r="AA92" t="s">
        <v>1577</v>
      </c>
    </row>
    <row r="93" spans="1:27" x14ac:dyDescent="0.25">
      <c r="A93">
        <v>199</v>
      </c>
      <c r="B93" t="s">
        <v>116</v>
      </c>
      <c r="C93" t="s">
        <v>107</v>
      </c>
      <c r="D93" t="s">
        <v>1908</v>
      </c>
      <c r="E93">
        <v>0.5</v>
      </c>
      <c r="F93" t="s">
        <v>1576</v>
      </c>
      <c r="G93" t="s">
        <v>92</v>
      </c>
      <c r="H93" t="s">
        <v>67</v>
      </c>
      <c r="I93" t="s">
        <v>2004</v>
      </c>
      <c r="J93">
        <v>8.3000000000000007</v>
      </c>
      <c r="K93">
        <v>92451</v>
      </c>
      <c r="L93" t="s">
        <v>67</v>
      </c>
      <c r="M93" t="s">
        <v>1912</v>
      </c>
      <c r="N93" t="s">
        <v>68</v>
      </c>
      <c r="O93" t="s">
        <v>125</v>
      </c>
      <c r="P93" t="s">
        <v>126</v>
      </c>
      <c r="Q93" t="s">
        <v>240</v>
      </c>
      <c r="R93" t="s">
        <v>67</v>
      </c>
      <c r="S93">
        <v>108</v>
      </c>
      <c r="T93">
        <v>2021</v>
      </c>
      <c r="U93" t="s">
        <v>128</v>
      </c>
      <c r="V93" t="s">
        <v>128</v>
      </c>
      <c r="W93">
        <v>92451</v>
      </c>
      <c r="X93" t="s">
        <v>130</v>
      </c>
      <c r="Y93">
        <v>0.8</v>
      </c>
      <c r="Z93" t="s">
        <v>1910</v>
      </c>
      <c r="AA93" t="s">
        <v>1577</v>
      </c>
    </row>
    <row r="94" spans="1:27" x14ac:dyDescent="0.25">
      <c r="A94">
        <v>199</v>
      </c>
      <c r="B94" t="s">
        <v>116</v>
      </c>
      <c r="C94" t="s">
        <v>107</v>
      </c>
      <c r="D94" t="s">
        <v>1908</v>
      </c>
      <c r="E94">
        <v>0.5</v>
      </c>
      <c r="F94" t="s">
        <v>1659</v>
      </c>
      <c r="G94" t="s">
        <v>92</v>
      </c>
      <c r="H94" t="s">
        <v>67</v>
      </c>
      <c r="I94" t="s">
        <v>2005</v>
      </c>
      <c r="J94">
        <v>10</v>
      </c>
      <c r="K94">
        <v>92077</v>
      </c>
      <c r="L94" t="s">
        <v>67</v>
      </c>
      <c r="M94" t="s">
        <v>68</v>
      </c>
      <c r="N94" t="s">
        <v>68</v>
      </c>
      <c r="O94" t="s">
        <v>125</v>
      </c>
      <c r="P94" t="s">
        <v>126</v>
      </c>
      <c r="Q94" t="s">
        <v>163</v>
      </c>
      <c r="R94" t="s">
        <v>67</v>
      </c>
      <c r="S94">
        <v>92</v>
      </c>
      <c r="T94">
        <v>2021</v>
      </c>
      <c r="U94" t="s">
        <v>70</v>
      </c>
      <c r="V94" t="s">
        <v>99</v>
      </c>
      <c r="W94">
        <v>92077</v>
      </c>
      <c r="X94" t="s">
        <v>97</v>
      </c>
      <c r="Y94">
        <v>1</v>
      </c>
      <c r="Z94" t="s">
        <v>1910</v>
      </c>
      <c r="AA94" t="s">
        <v>1660</v>
      </c>
    </row>
    <row r="95" spans="1:27" x14ac:dyDescent="0.25">
      <c r="A95">
        <v>199</v>
      </c>
      <c r="B95" t="s">
        <v>116</v>
      </c>
      <c r="C95" t="s">
        <v>348</v>
      </c>
      <c r="D95" t="s">
        <v>1908</v>
      </c>
      <c r="E95">
        <v>2</v>
      </c>
      <c r="F95" t="s">
        <v>632</v>
      </c>
      <c r="G95" t="s">
        <v>100</v>
      </c>
      <c r="H95">
        <v>1.5</v>
      </c>
      <c r="I95" t="s">
        <v>2006</v>
      </c>
      <c r="J95">
        <v>8</v>
      </c>
      <c r="K95">
        <v>91928</v>
      </c>
      <c r="L95" t="s">
        <v>67</v>
      </c>
      <c r="M95" t="s">
        <v>1912</v>
      </c>
      <c r="N95" t="s">
        <v>68</v>
      </c>
      <c r="O95" t="s">
        <v>125</v>
      </c>
      <c r="P95" t="s">
        <v>126</v>
      </c>
      <c r="Q95" t="s">
        <v>313</v>
      </c>
      <c r="R95" t="s">
        <v>67</v>
      </c>
      <c r="S95">
        <v>133</v>
      </c>
      <c r="T95">
        <v>2021</v>
      </c>
      <c r="U95" t="s">
        <v>70</v>
      </c>
      <c r="V95" t="s">
        <v>128</v>
      </c>
      <c r="W95">
        <v>91928</v>
      </c>
      <c r="X95" t="s">
        <v>130</v>
      </c>
      <c r="Y95">
        <v>12.6</v>
      </c>
      <c r="Z95" t="s">
        <v>2007</v>
      </c>
      <c r="AA95" t="s">
        <v>139</v>
      </c>
    </row>
    <row r="96" spans="1:27" x14ac:dyDescent="0.25">
      <c r="A96">
        <v>199</v>
      </c>
      <c r="B96" t="s">
        <v>116</v>
      </c>
      <c r="C96" t="s">
        <v>107</v>
      </c>
      <c r="D96" t="s">
        <v>1908</v>
      </c>
      <c r="E96">
        <v>0.7</v>
      </c>
      <c r="F96" t="s">
        <v>826</v>
      </c>
      <c r="G96" t="s">
        <v>92</v>
      </c>
      <c r="H96" t="s">
        <v>67</v>
      </c>
      <c r="I96" t="s">
        <v>2008</v>
      </c>
      <c r="J96">
        <v>12</v>
      </c>
      <c r="K96">
        <v>92308</v>
      </c>
      <c r="L96" t="s">
        <v>67</v>
      </c>
      <c r="M96" t="s">
        <v>1912</v>
      </c>
      <c r="N96" t="s">
        <v>68</v>
      </c>
      <c r="O96" t="s">
        <v>125</v>
      </c>
      <c r="P96" t="s">
        <v>126</v>
      </c>
      <c r="Q96" t="s">
        <v>307</v>
      </c>
      <c r="R96" t="s">
        <v>67</v>
      </c>
      <c r="S96">
        <v>194</v>
      </c>
      <c r="T96">
        <v>2021</v>
      </c>
      <c r="U96" t="s">
        <v>70</v>
      </c>
      <c r="V96" t="s">
        <v>128</v>
      </c>
      <c r="W96">
        <v>92308</v>
      </c>
      <c r="X96" t="s">
        <v>130</v>
      </c>
      <c r="Y96">
        <v>2.2999999999999998</v>
      </c>
      <c r="Z96" t="s">
        <v>1910</v>
      </c>
      <c r="AA96" t="s">
        <v>139</v>
      </c>
    </row>
    <row r="97" spans="1:27" x14ac:dyDescent="0.25">
      <c r="A97">
        <v>199</v>
      </c>
      <c r="B97" t="s">
        <v>116</v>
      </c>
      <c r="C97" t="s">
        <v>160</v>
      </c>
      <c r="D97" t="s">
        <v>1908</v>
      </c>
      <c r="E97">
        <v>0.5</v>
      </c>
      <c r="F97" t="s">
        <v>1381</v>
      </c>
      <c r="G97" t="s">
        <v>100</v>
      </c>
      <c r="H97" t="s">
        <v>67</v>
      </c>
      <c r="I97" t="s">
        <v>2009</v>
      </c>
      <c r="J97">
        <v>22</v>
      </c>
      <c r="K97">
        <v>91895</v>
      </c>
      <c r="L97" t="s">
        <v>67</v>
      </c>
      <c r="M97" t="s">
        <v>68</v>
      </c>
      <c r="N97" t="s">
        <v>68</v>
      </c>
      <c r="O97" t="s">
        <v>125</v>
      </c>
      <c r="P97" t="s">
        <v>126</v>
      </c>
      <c r="Q97" t="s">
        <v>163</v>
      </c>
      <c r="R97" t="s">
        <v>67</v>
      </c>
      <c r="S97">
        <v>91</v>
      </c>
      <c r="T97">
        <v>2021</v>
      </c>
      <c r="U97" t="s">
        <v>70</v>
      </c>
      <c r="V97" t="s">
        <v>99</v>
      </c>
      <c r="W97">
        <v>91895</v>
      </c>
      <c r="X97" t="s">
        <v>97</v>
      </c>
      <c r="Y97">
        <v>2.2000000000000002</v>
      </c>
      <c r="Z97" t="s">
        <v>1910</v>
      </c>
      <c r="AA97" t="s">
        <v>1382</v>
      </c>
    </row>
    <row r="98" spans="1:27" x14ac:dyDescent="0.25">
      <c r="A98">
        <v>199</v>
      </c>
      <c r="B98" t="s">
        <v>116</v>
      </c>
      <c r="C98" t="s">
        <v>315</v>
      </c>
      <c r="D98" t="s">
        <v>1908</v>
      </c>
      <c r="E98">
        <v>0.5</v>
      </c>
      <c r="F98" t="s">
        <v>904</v>
      </c>
      <c r="G98" t="s">
        <v>316</v>
      </c>
      <c r="H98" t="s">
        <v>67</v>
      </c>
      <c r="I98" t="s">
        <v>2010</v>
      </c>
      <c r="J98">
        <v>16</v>
      </c>
      <c r="K98">
        <v>91900</v>
      </c>
      <c r="L98" t="s">
        <v>67</v>
      </c>
      <c r="M98" t="s">
        <v>1874</v>
      </c>
      <c r="N98" t="s">
        <v>68</v>
      </c>
      <c r="O98" t="s">
        <v>125</v>
      </c>
      <c r="P98" t="s">
        <v>126</v>
      </c>
      <c r="Q98" t="s">
        <v>301</v>
      </c>
      <c r="R98" t="s">
        <v>67</v>
      </c>
      <c r="S98">
        <v>188</v>
      </c>
      <c r="T98">
        <v>2021</v>
      </c>
      <c r="U98" t="s">
        <v>70</v>
      </c>
      <c r="V98" t="s">
        <v>241</v>
      </c>
      <c r="W98">
        <v>91900</v>
      </c>
      <c r="X98" t="s">
        <v>97</v>
      </c>
      <c r="Y98">
        <v>1.6</v>
      </c>
      <c r="Z98" t="s">
        <v>1910</v>
      </c>
      <c r="AA98" t="s">
        <v>747</v>
      </c>
    </row>
    <row r="99" spans="1:27" x14ac:dyDescent="0.25">
      <c r="A99">
        <v>199</v>
      </c>
      <c r="B99" t="s">
        <v>116</v>
      </c>
      <c r="C99" t="s">
        <v>90</v>
      </c>
      <c r="D99" t="s">
        <v>1908</v>
      </c>
      <c r="E99">
        <v>2.25</v>
      </c>
      <c r="F99" t="s">
        <v>624</v>
      </c>
      <c r="G99" t="s">
        <v>92</v>
      </c>
      <c r="H99">
        <v>2.5</v>
      </c>
      <c r="I99" t="s">
        <v>2011</v>
      </c>
      <c r="J99">
        <v>15.5</v>
      </c>
      <c r="K99">
        <v>91903</v>
      </c>
      <c r="L99" t="s">
        <v>67</v>
      </c>
      <c r="M99" t="s">
        <v>68</v>
      </c>
      <c r="N99" t="s">
        <v>68</v>
      </c>
      <c r="O99" t="s">
        <v>125</v>
      </c>
      <c r="P99" t="s">
        <v>126</v>
      </c>
      <c r="Q99" t="s">
        <v>297</v>
      </c>
      <c r="R99" t="s">
        <v>67</v>
      </c>
      <c r="S99">
        <v>109</v>
      </c>
      <c r="T99">
        <v>2021</v>
      </c>
      <c r="U99" t="s">
        <v>70</v>
      </c>
      <c r="V99" t="s">
        <v>128</v>
      </c>
      <c r="W99">
        <v>91903</v>
      </c>
      <c r="X99" t="s">
        <v>130</v>
      </c>
      <c r="Y99">
        <v>30.8</v>
      </c>
      <c r="Z99" t="s">
        <v>2007</v>
      </c>
      <c r="AA99" t="s">
        <v>139</v>
      </c>
    </row>
    <row r="100" spans="1:27" x14ac:dyDescent="0.25">
      <c r="A100">
        <v>199</v>
      </c>
      <c r="B100" t="s">
        <v>116</v>
      </c>
      <c r="C100" t="s">
        <v>160</v>
      </c>
      <c r="D100" t="s">
        <v>1908</v>
      </c>
      <c r="E100">
        <v>0.5</v>
      </c>
      <c r="F100" t="s">
        <v>1893</v>
      </c>
      <c r="G100" t="s">
        <v>100</v>
      </c>
      <c r="H100" t="s">
        <v>67</v>
      </c>
      <c r="I100" t="s">
        <v>2012</v>
      </c>
      <c r="J100">
        <v>10.73</v>
      </c>
      <c r="K100">
        <v>91901</v>
      </c>
      <c r="L100" t="s">
        <v>67</v>
      </c>
      <c r="M100" t="s">
        <v>68</v>
      </c>
      <c r="N100" t="s">
        <v>68</v>
      </c>
      <c r="O100" t="s">
        <v>125</v>
      </c>
      <c r="P100" t="s">
        <v>126</v>
      </c>
      <c r="Q100" t="s">
        <v>297</v>
      </c>
      <c r="R100" t="s">
        <v>67</v>
      </c>
      <c r="S100">
        <v>175</v>
      </c>
      <c r="T100">
        <v>2021</v>
      </c>
      <c r="U100" t="s">
        <v>70</v>
      </c>
      <c r="V100" t="s">
        <v>178</v>
      </c>
      <c r="W100">
        <v>91901</v>
      </c>
      <c r="X100" t="s">
        <v>97</v>
      </c>
      <c r="Y100">
        <v>1.1000000000000001</v>
      </c>
      <c r="Z100" t="s">
        <v>1910</v>
      </c>
      <c r="AA100" t="s">
        <v>1388</v>
      </c>
    </row>
    <row r="101" spans="1:27" x14ac:dyDescent="0.25">
      <c r="A101">
        <v>199</v>
      </c>
      <c r="B101" t="s">
        <v>116</v>
      </c>
      <c r="C101" t="s">
        <v>107</v>
      </c>
      <c r="D101" t="s">
        <v>1908</v>
      </c>
      <c r="E101">
        <v>0.5</v>
      </c>
      <c r="F101" t="s">
        <v>1753</v>
      </c>
      <c r="G101" t="s">
        <v>92</v>
      </c>
      <c r="H101" t="s">
        <v>67</v>
      </c>
      <c r="I101" t="s">
        <v>2013</v>
      </c>
      <c r="J101">
        <v>12</v>
      </c>
      <c r="K101">
        <v>91884</v>
      </c>
      <c r="L101" t="s">
        <v>67</v>
      </c>
      <c r="M101" t="s">
        <v>1912</v>
      </c>
      <c r="N101" t="s">
        <v>68</v>
      </c>
      <c r="O101" t="s">
        <v>125</v>
      </c>
      <c r="P101" t="s">
        <v>126</v>
      </c>
      <c r="Q101" t="s">
        <v>290</v>
      </c>
      <c r="R101" t="s">
        <v>67</v>
      </c>
      <c r="S101">
        <v>265</v>
      </c>
      <c r="T101">
        <v>2021</v>
      </c>
      <c r="U101" t="s">
        <v>70</v>
      </c>
      <c r="V101" t="s">
        <v>99</v>
      </c>
      <c r="W101">
        <v>91884</v>
      </c>
      <c r="X101" t="s">
        <v>97</v>
      </c>
      <c r="Y101">
        <v>1.2</v>
      </c>
      <c r="Z101" t="s">
        <v>1910</v>
      </c>
      <c r="AA101" t="s">
        <v>1069</v>
      </c>
    </row>
    <row r="102" spans="1:27" x14ac:dyDescent="0.25">
      <c r="A102">
        <v>199</v>
      </c>
      <c r="B102" t="s">
        <v>116</v>
      </c>
      <c r="C102" t="s">
        <v>160</v>
      </c>
      <c r="D102" t="s">
        <v>1908</v>
      </c>
      <c r="E102">
        <v>0.5</v>
      </c>
      <c r="F102" t="s">
        <v>1753</v>
      </c>
      <c r="G102" t="s">
        <v>100</v>
      </c>
      <c r="H102" t="s">
        <v>67</v>
      </c>
      <c r="I102" t="s">
        <v>2014</v>
      </c>
      <c r="J102">
        <v>12.32</v>
      </c>
      <c r="K102">
        <v>92632</v>
      </c>
      <c r="L102" t="s">
        <v>67</v>
      </c>
      <c r="M102" t="s">
        <v>68</v>
      </c>
      <c r="N102" t="s">
        <v>68</v>
      </c>
      <c r="O102" t="s">
        <v>125</v>
      </c>
      <c r="P102" t="s">
        <v>126</v>
      </c>
      <c r="Q102" t="s">
        <v>290</v>
      </c>
      <c r="R102" t="s">
        <v>67</v>
      </c>
      <c r="S102">
        <v>262</v>
      </c>
      <c r="T102">
        <v>2021</v>
      </c>
      <c r="U102" t="s">
        <v>303</v>
      </c>
      <c r="V102" t="s">
        <v>99</v>
      </c>
      <c r="W102">
        <v>92632</v>
      </c>
      <c r="X102" t="s">
        <v>179</v>
      </c>
      <c r="Y102">
        <v>1.2</v>
      </c>
      <c r="Z102" t="s">
        <v>1910</v>
      </c>
      <c r="AA102" t="s">
        <v>1755</v>
      </c>
    </row>
    <row r="103" spans="1:27" x14ac:dyDescent="0.25">
      <c r="A103">
        <v>199</v>
      </c>
      <c r="B103" t="s">
        <v>116</v>
      </c>
      <c r="C103" t="s">
        <v>107</v>
      </c>
      <c r="D103" t="s">
        <v>1908</v>
      </c>
      <c r="E103">
        <v>0.7</v>
      </c>
      <c r="F103" t="s">
        <v>475</v>
      </c>
      <c r="G103" t="s">
        <v>92</v>
      </c>
      <c r="H103" t="s">
        <v>67</v>
      </c>
      <c r="I103" t="s">
        <v>2015</v>
      </c>
      <c r="J103">
        <v>16</v>
      </c>
      <c r="K103">
        <v>91941</v>
      </c>
      <c r="L103" t="s">
        <v>67</v>
      </c>
      <c r="M103" t="s">
        <v>68</v>
      </c>
      <c r="N103" t="s">
        <v>68</v>
      </c>
      <c r="O103" t="s">
        <v>125</v>
      </c>
      <c r="P103" t="s">
        <v>126</v>
      </c>
      <c r="Q103" t="s">
        <v>240</v>
      </c>
      <c r="R103" t="s">
        <v>67</v>
      </c>
      <c r="S103">
        <v>187</v>
      </c>
      <c r="T103">
        <v>2021</v>
      </c>
      <c r="U103" t="s">
        <v>70</v>
      </c>
      <c r="V103" t="s">
        <v>128</v>
      </c>
      <c r="W103">
        <v>91941</v>
      </c>
      <c r="X103" t="s">
        <v>130</v>
      </c>
      <c r="Y103">
        <v>3.1</v>
      </c>
      <c r="Z103" t="s">
        <v>1910</v>
      </c>
      <c r="AA103" t="s">
        <v>139</v>
      </c>
    </row>
    <row r="104" spans="1:27" x14ac:dyDescent="0.25">
      <c r="A104">
        <v>199</v>
      </c>
      <c r="B104" t="s">
        <v>116</v>
      </c>
      <c r="C104" t="s">
        <v>107</v>
      </c>
      <c r="D104" t="s">
        <v>1908</v>
      </c>
      <c r="E104">
        <v>0.5</v>
      </c>
      <c r="F104" t="s">
        <v>1484</v>
      </c>
      <c r="G104" t="s">
        <v>92</v>
      </c>
      <c r="H104" t="s">
        <v>67</v>
      </c>
      <c r="I104" t="s">
        <v>2016</v>
      </c>
      <c r="J104">
        <v>10.6</v>
      </c>
      <c r="K104">
        <v>92267</v>
      </c>
      <c r="L104" t="s">
        <v>67</v>
      </c>
      <c r="M104" t="s">
        <v>1912</v>
      </c>
      <c r="N104" t="s">
        <v>68</v>
      </c>
      <c r="O104" t="s">
        <v>125</v>
      </c>
      <c r="P104" t="s">
        <v>126</v>
      </c>
      <c r="Q104" t="s">
        <v>297</v>
      </c>
      <c r="R104" t="s">
        <v>67</v>
      </c>
      <c r="S104">
        <v>117</v>
      </c>
      <c r="T104">
        <v>2021</v>
      </c>
      <c r="U104" t="s">
        <v>70</v>
      </c>
      <c r="V104" t="s">
        <v>178</v>
      </c>
      <c r="W104">
        <v>92267</v>
      </c>
      <c r="X104" t="s">
        <v>97</v>
      </c>
      <c r="Y104">
        <v>1</v>
      </c>
      <c r="Z104" t="s">
        <v>1910</v>
      </c>
      <c r="AA104" t="s">
        <v>1486</v>
      </c>
    </row>
    <row r="105" spans="1:27" x14ac:dyDescent="0.25">
      <c r="A105">
        <v>199</v>
      </c>
      <c r="B105" t="s">
        <v>116</v>
      </c>
      <c r="C105" t="s">
        <v>107</v>
      </c>
      <c r="D105" t="s">
        <v>1908</v>
      </c>
      <c r="E105">
        <v>0.5</v>
      </c>
      <c r="F105" t="s">
        <v>1721</v>
      </c>
      <c r="G105" t="s">
        <v>92</v>
      </c>
      <c r="H105" t="s">
        <v>67</v>
      </c>
      <c r="I105" t="s">
        <v>2017</v>
      </c>
      <c r="J105">
        <v>10.7</v>
      </c>
      <c r="K105">
        <v>91904</v>
      </c>
      <c r="L105" t="s">
        <v>67</v>
      </c>
      <c r="M105" t="s">
        <v>68</v>
      </c>
      <c r="N105" t="s">
        <v>68</v>
      </c>
      <c r="O105" t="s">
        <v>125</v>
      </c>
      <c r="P105" t="s">
        <v>126</v>
      </c>
      <c r="Q105" t="s">
        <v>240</v>
      </c>
      <c r="R105" t="s">
        <v>67</v>
      </c>
      <c r="S105">
        <v>106</v>
      </c>
      <c r="T105">
        <v>2021</v>
      </c>
      <c r="U105" t="s">
        <v>70</v>
      </c>
      <c r="V105" t="s">
        <v>99</v>
      </c>
      <c r="W105">
        <v>91904</v>
      </c>
      <c r="X105" t="s">
        <v>97</v>
      </c>
      <c r="Y105">
        <v>1.1000000000000001</v>
      </c>
      <c r="Z105" t="s">
        <v>1910</v>
      </c>
      <c r="AA105" t="s">
        <v>247</v>
      </c>
    </row>
    <row r="106" spans="1:27" x14ac:dyDescent="0.25">
      <c r="A106">
        <v>199</v>
      </c>
      <c r="B106" t="s">
        <v>116</v>
      </c>
      <c r="C106" t="s">
        <v>107</v>
      </c>
      <c r="D106" t="s">
        <v>1908</v>
      </c>
      <c r="E106">
        <v>0.5</v>
      </c>
      <c r="F106" t="s">
        <v>1468</v>
      </c>
      <c r="G106" t="s">
        <v>92</v>
      </c>
      <c r="H106" t="s">
        <v>67</v>
      </c>
      <c r="I106" t="s">
        <v>2018</v>
      </c>
      <c r="J106">
        <v>13</v>
      </c>
      <c r="K106">
        <v>92233</v>
      </c>
      <c r="L106" t="s">
        <v>67</v>
      </c>
      <c r="M106" t="s">
        <v>1912</v>
      </c>
      <c r="N106" t="s">
        <v>68</v>
      </c>
      <c r="O106" t="s">
        <v>125</v>
      </c>
      <c r="P106" t="s">
        <v>126</v>
      </c>
      <c r="Q106" t="s">
        <v>611</v>
      </c>
      <c r="R106" t="s">
        <v>67</v>
      </c>
      <c r="S106">
        <v>151</v>
      </c>
      <c r="T106">
        <v>2021</v>
      </c>
      <c r="U106" t="s">
        <v>70</v>
      </c>
      <c r="V106" t="s">
        <v>99</v>
      </c>
      <c r="W106">
        <v>92233</v>
      </c>
      <c r="X106" t="s">
        <v>97</v>
      </c>
      <c r="Y106">
        <v>1.3</v>
      </c>
      <c r="Z106" t="s">
        <v>1910</v>
      </c>
      <c r="AA106" t="s">
        <v>247</v>
      </c>
    </row>
    <row r="107" spans="1:27" x14ac:dyDescent="0.25">
      <c r="A107">
        <v>199</v>
      </c>
      <c r="B107" t="s">
        <v>116</v>
      </c>
      <c r="C107" t="s">
        <v>107</v>
      </c>
      <c r="D107" t="s">
        <v>1908</v>
      </c>
      <c r="E107">
        <v>0.5</v>
      </c>
      <c r="F107" t="s">
        <v>1468</v>
      </c>
      <c r="G107" t="s">
        <v>92</v>
      </c>
      <c r="H107" t="s">
        <v>67</v>
      </c>
      <c r="I107" t="s">
        <v>2019</v>
      </c>
      <c r="J107">
        <v>11.7</v>
      </c>
      <c r="K107">
        <v>92069</v>
      </c>
      <c r="L107" t="s">
        <v>67</v>
      </c>
      <c r="M107" t="s">
        <v>1912</v>
      </c>
      <c r="N107" t="s">
        <v>68</v>
      </c>
      <c r="O107" t="s">
        <v>125</v>
      </c>
      <c r="P107" t="s">
        <v>126</v>
      </c>
      <c r="Q107" t="s">
        <v>611</v>
      </c>
      <c r="R107" t="s">
        <v>67</v>
      </c>
      <c r="S107">
        <v>191</v>
      </c>
      <c r="T107">
        <v>2021</v>
      </c>
      <c r="U107" t="s">
        <v>70</v>
      </c>
      <c r="V107" t="s">
        <v>99</v>
      </c>
      <c r="W107">
        <v>92069</v>
      </c>
      <c r="X107" t="s">
        <v>97</v>
      </c>
      <c r="Y107">
        <v>1.1000000000000001</v>
      </c>
      <c r="Z107" t="s">
        <v>1910</v>
      </c>
      <c r="AA107" t="s">
        <v>247</v>
      </c>
    </row>
    <row r="108" spans="1:27" x14ac:dyDescent="0.25">
      <c r="A108">
        <v>199</v>
      </c>
      <c r="B108" t="s">
        <v>116</v>
      </c>
      <c r="C108" t="s">
        <v>107</v>
      </c>
      <c r="D108" t="s">
        <v>1908</v>
      </c>
      <c r="E108">
        <v>0.5</v>
      </c>
      <c r="F108" t="s">
        <v>1813</v>
      </c>
      <c r="G108" t="s">
        <v>92</v>
      </c>
      <c r="H108" t="s">
        <v>67</v>
      </c>
      <c r="I108" t="s">
        <v>2020</v>
      </c>
      <c r="J108">
        <v>10</v>
      </c>
      <c r="K108">
        <v>92024</v>
      </c>
      <c r="L108" t="s">
        <v>67</v>
      </c>
      <c r="M108" t="s">
        <v>1912</v>
      </c>
      <c r="N108" t="s">
        <v>68</v>
      </c>
      <c r="O108" t="s">
        <v>125</v>
      </c>
      <c r="P108" t="s">
        <v>126</v>
      </c>
      <c r="Q108" t="s">
        <v>240</v>
      </c>
      <c r="R108" t="s">
        <v>67</v>
      </c>
      <c r="S108">
        <v>107</v>
      </c>
      <c r="T108">
        <v>2021</v>
      </c>
      <c r="U108" t="s">
        <v>70</v>
      </c>
      <c r="V108" t="s">
        <v>99</v>
      </c>
      <c r="W108">
        <v>92024</v>
      </c>
      <c r="X108" t="s">
        <v>97</v>
      </c>
      <c r="Y108">
        <v>1</v>
      </c>
      <c r="Z108" t="s">
        <v>1910</v>
      </c>
      <c r="AA108" t="s">
        <v>247</v>
      </c>
    </row>
    <row r="109" spans="1:27" x14ac:dyDescent="0.25">
      <c r="A109">
        <v>199</v>
      </c>
      <c r="B109" t="s">
        <v>116</v>
      </c>
      <c r="C109" t="s">
        <v>107</v>
      </c>
      <c r="D109" t="s">
        <v>1908</v>
      </c>
      <c r="E109">
        <v>0.5</v>
      </c>
      <c r="F109" t="s">
        <v>1652</v>
      </c>
      <c r="G109" t="s">
        <v>92</v>
      </c>
      <c r="H109" t="s">
        <v>67</v>
      </c>
      <c r="I109" t="s">
        <v>2021</v>
      </c>
      <c r="J109">
        <v>14</v>
      </c>
      <c r="K109">
        <v>92276</v>
      </c>
      <c r="L109" t="s">
        <v>67</v>
      </c>
      <c r="M109" t="s">
        <v>1912</v>
      </c>
      <c r="N109" t="s">
        <v>68</v>
      </c>
      <c r="O109" t="s">
        <v>125</v>
      </c>
      <c r="P109" t="s">
        <v>126</v>
      </c>
      <c r="Q109" t="s">
        <v>240</v>
      </c>
      <c r="R109" t="s">
        <v>67</v>
      </c>
      <c r="S109">
        <v>107</v>
      </c>
      <c r="T109">
        <v>2021</v>
      </c>
      <c r="U109" t="s">
        <v>70</v>
      </c>
      <c r="V109" t="s">
        <v>99</v>
      </c>
      <c r="W109">
        <v>92276</v>
      </c>
      <c r="X109" t="s">
        <v>97</v>
      </c>
      <c r="Y109">
        <v>1.4</v>
      </c>
      <c r="Z109" t="s">
        <v>1910</v>
      </c>
      <c r="AA109" t="s">
        <v>247</v>
      </c>
    </row>
    <row r="110" spans="1:27" x14ac:dyDescent="0.25">
      <c r="A110">
        <v>199</v>
      </c>
      <c r="B110" t="s">
        <v>116</v>
      </c>
      <c r="C110" t="s">
        <v>107</v>
      </c>
      <c r="D110" t="s">
        <v>1908</v>
      </c>
      <c r="E110">
        <v>0.5</v>
      </c>
      <c r="F110" t="s">
        <v>1813</v>
      </c>
      <c r="G110" t="s">
        <v>92</v>
      </c>
      <c r="H110" t="s">
        <v>67</v>
      </c>
      <c r="I110" t="s">
        <v>2022</v>
      </c>
      <c r="J110">
        <v>14</v>
      </c>
      <c r="K110">
        <v>92124</v>
      </c>
      <c r="L110" t="s">
        <v>67</v>
      </c>
      <c r="M110" t="s">
        <v>68</v>
      </c>
      <c r="N110" t="s">
        <v>68</v>
      </c>
      <c r="O110" t="s">
        <v>125</v>
      </c>
      <c r="P110" t="s">
        <v>126</v>
      </c>
      <c r="Q110" t="s">
        <v>240</v>
      </c>
      <c r="R110" t="s">
        <v>67</v>
      </c>
      <c r="S110">
        <v>107</v>
      </c>
      <c r="T110">
        <v>2021</v>
      </c>
      <c r="U110" t="s">
        <v>70</v>
      </c>
      <c r="V110" t="s">
        <v>99</v>
      </c>
      <c r="W110">
        <v>92124</v>
      </c>
      <c r="X110" t="s">
        <v>97</v>
      </c>
      <c r="Y110">
        <v>1.4</v>
      </c>
      <c r="Z110" t="s">
        <v>1910</v>
      </c>
      <c r="AA110" t="s">
        <v>247</v>
      </c>
    </row>
    <row r="111" spans="1:27" x14ac:dyDescent="0.25">
      <c r="A111">
        <v>199</v>
      </c>
      <c r="B111" t="s">
        <v>116</v>
      </c>
      <c r="C111" t="s">
        <v>107</v>
      </c>
      <c r="D111" t="s">
        <v>1908</v>
      </c>
      <c r="E111">
        <v>0.8</v>
      </c>
      <c r="F111" t="s">
        <v>486</v>
      </c>
      <c r="G111" t="s">
        <v>92</v>
      </c>
      <c r="H111" t="s">
        <v>67</v>
      </c>
      <c r="I111" t="s">
        <v>2023</v>
      </c>
      <c r="J111">
        <v>12.08</v>
      </c>
      <c r="K111">
        <v>91922</v>
      </c>
      <c r="L111" t="s">
        <v>67</v>
      </c>
      <c r="M111" t="s">
        <v>68</v>
      </c>
      <c r="N111" t="s">
        <v>68</v>
      </c>
      <c r="O111" t="s">
        <v>125</v>
      </c>
      <c r="P111" t="s">
        <v>126</v>
      </c>
      <c r="Q111" t="s">
        <v>477</v>
      </c>
      <c r="R111" t="s">
        <v>67</v>
      </c>
      <c r="S111">
        <v>100</v>
      </c>
      <c r="T111">
        <v>2021</v>
      </c>
      <c r="U111" t="s">
        <v>70</v>
      </c>
      <c r="V111" t="s">
        <v>128</v>
      </c>
      <c r="W111">
        <v>91922</v>
      </c>
      <c r="X111" t="s">
        <v>130</v>
      </c>
      <c r="Y111">
        <v>3</v>
      </c>
      <c r="Z111" t="s">
        <v>1910</v>
      </c>
      <c r="AA111" t="s">
        <v>139</v>
      </c>
    </row>
    <row r="112" spans="1:27" x14ac:dyDescent="0.25">
      <c r="A112">
        <v>199</v>
      </c>
      <c r="B112" t="s">
        <v>116</v>
      </c>
      <c r="C112" t="s">
        <v>107</v>
      </c>
      <c r="D112" t="s">
        <v>1908</v>
      </c>
      <c r="E112">
        <v>0.5</v>
      </c>
      <c r="F112" t="s">
        <v>1820</v>
      </c>
      <c r="G112" t="s">
        <v>92</v>
      </c>
      <c r="H112" t="s">
        <v>67</v>
      </c>
      <c r="I112" t="s">
        <v>2024</v>
      </c>
      <c r="J112">
        <v>10.7</v>
      </c>
      <c r="K112">
        <v>92381</v>
      </c>
      <c r="L112" t="s">
        <v>67</v>
      </c>
      <c r="M112" t="s">
        <v>1912</v>
      </c>
      <c r="N112" t="s">
        <v>68</v>
      </c>
      <c r="O112" t="s">
        <v>125</v>
      </c>
      <c r="P112" t="s">
        <v>126</v>
      </c>
      <c r="Q112" t="s">
        <v>477</v>
      </c>
      <c r="R112" t="s">
        <v>67</v>
      </c>
      <c r="S112">
        <v>186</v>
      </c>
      <c r="T112">
        <v>2021</v>
      </c>
      <c r="U112" t="s">
        <v>70</v>
      </c>
      <c r="V112" t="s">
        <v>99</v>
      </c>
      <c r="W112">
        <v>92381</v>
      </c>
      <c r="X112" t="s">
        <v>97</v>
      </c>
      <c r="Y112">
        <v>1.1000000000000001</v>
      </c>
      <c r="Z112" t="s">
        <v>1910</v>
      </c>
      <c r="AA112" t="s">
        <v>247</v>
      </c>
    </row>
    <row r="113" spans="1:27" x14ac:dyDescent="0.25">
      <c r="A113">
        <v>199</v>
      </c>
      <c r="B113" t="s">
        <v>116</v>
      </c>
      <c r="C113" t="s">
        <v>107</v>
      </c>
      <c r="D113" t="s">
        <v>1908</v>
      </c>
      <c r="E113">
        <v>0.5</v>
      </c>
      <c r="F113" t="s">
        <v>1820</v>
      </c>
      <c r="G113" t="s">
        <v>92</v>
      </c>
      <c r="H113" t="s">
        <v>67</v>
      </c>
      <c r="I113" t="s">
        <v>2025</v>
      </c>
      <c r="J113">
        <v>14.4</v>
      </c>
      <c r="K113">
        <v>92354</v>
      </c>
      <c r="L113" t="s">
        <v>67</v>
      </c>
      <c r="M113" t="s">
        <v>68</v>
      </c>
      <c r="N113" t="s">
        <v>68</v>
      </c>
      <c r="O113" t="s">
        <v>125</v>
      </c>
      <c r="P113" t="s">
        <v>126</v>
      </c>
      <c r="Q113" t="s">
        <v>477</v>
      </c>
      <c r="R113" t="s">
        <v>67</v>
      </c>
      <c r="S113">
        <v>186</v>
      </c>
      <c r="T113">
        <v>2021</v>
      </c>
      <c r="U113" t="s">
        <v>70</v>
      </c>
      <c r="V113" t="s">
        <v>99</v>
      </c>
      <c r="W113">
        <v>92354</v>
      </c>
      <c r="X113" t="s">
        <v>97</v>
      </c>
      <c r="Y113">
        <v>1.4</v>
      </c>
      <c r="Z113" t="s">
        <v>1910</v>
      </c>
      <c r="AA113" t="s">
        <v>247</v>
      </c>
    </row>
    <row r="114" spans="1:27" x14ac:dyDescent="0.25">
      <c r="A114">
        <v>199</v>
      </c>
      <c r="B114" t="s">
        <v>116</v>
      </c>
      <c r="C114" t="s">
        <v>107</v>
      </c>
      <c r="D114" t="s">
        <v>1908</v>
      </c>
      <c r="E114">
        <v>0.5</v>
      </c>
      <c r="F114" t="s">
        <v>1376</v>
      </c>
      <c r="G114" t="s">
        <v>92</v>
      </c>
      <c r="H114" t="s">
        <v>67</v>
      </c>
      <c r="I114" t="s">
        <v>2026</v>
      </c>
      <c r="J114">
        <v>14.4</v>
      </c>
      <c r="K114">
        <v>92421</v>
      </c>
      <c r="L114" t="s">
        <v>67</v>
      </c>
      <c r="M114" t="s">
        <v>1912</v>
      </c>
      <c r="N114" t="s">
        <v>68</v>
      </c>
      <c r="O114" t="s">
        <v>125</v>
      </c>
      <c r="P114" t="s">
        <v>126</v>
      </c>
      <c r="Q114" t="s">
        <v>290</v>
      </c>
      <c r="R114" t="s">
        <v>67</v>
      </c>
      <c r="S114">
        <v>42</v>
      </c>
      <c r="T114">
        <v>2021</v>
      </c>
      <c r="U114" t="s">
        <v>128</v>
      </c>
      <c r="V114" t="s">
        <v>128</v>
      </c>
      <c r="W114">
        <v>92421</v>
      </c>
      <c r="X114" t="s">
        <v>130</v>
      </c>
      <c r="Y114">
        <v>1.4</v>
      </c>
      <c r="Z114" t="s">
        <v>1910</v>
      </c>
      <c r="AA114" t="s">
        <v>901</v>
      </c>
    </row>
    <row r="115" spans="1:27" x14ac:dyDescent="0.25">
      <c r="A115">
        <v>199</v>
      </c>
      <c r="B115" t="s">
        <v>116</v>
      </c>
      <c r="C115" t="s">
        <v>107</v>
      </c>
      <c r="D115" t="s">
        <v>1908</v>
      </c>
      <c r="E115">
        <v>0.5</v>
      </c>
      <c r="F115" t="s">
        <v>1414</v>
      </c>
      <c r="G115" t="s">
        <v>92</v>
      </c>
      <c r="H115" t="s">
        <v>67</v>
      </c>
      <c r="I115" t="s">
        <v>2027</v>
      </c>
      <c r="J115">
        <v>14.35</v>
      </c>
      <c r="K115">
        <v>92460</v>
      </c>
      <c r="L115" t="s">
        <v>67</v>
      </c>
      <c r="M115" t="s">
        <v>1912</v>
      </c>
      <c r="N115" t="s">
        <v>68</v>
      </c>
      <c r="O115" t="s">
        <v>125</v>
      </c>
      <c r="P115" t="s">
        <v>126</v>
      </c>
      <c r="Q115" t="s">
        <v>240</v>
      </c>
      <c r="R115" t="s">
        <v>67</v>
      </c>
      <c r="S115">
        <v>108</v>
      </c>
      <c r="T115">
        <v>2021</v>
      </c>
      <c r="U115" t="s">
        <v>70</v>
      </c>
      <c r="V115" t="s">
        <v>99</v>
      </c>
      <c r="W115">
        <v>92460</v>
      </c>
      <c r="X115" t="s">
        <v>97</v>
      </c>
      <c r="Y115">
        <v>1.4</v>
      </c>
      <c r="Z115" t="s">
        <v>1910</v>
      </c>
      <c r="AA115" t="s">
        <v>247</v>
      </c>
    </row>
    <row r="116" spans="1:27" x14ac:dyDescent="0.25">
      <c r="A116">
        <v>199</v>
      </c>
      <c r="B116" t="s">
        <v>116</v>
      </c>
      <c r="C116" t="s">
        <v>107</v>
      </c>
      <c r="D116" t="s">
        <v>1908</v>
      </c>
      <c r="E116">
        <v>0.5</v>
      </c>
      <c r="F116" t="s">
        <v>1813</v>
      </c>
      <c r="G116" t="s">
        <v>92</v>
      </c>
      <c r="H116" t="s">
        <v>67</v>
      </c>
      <c r="I116" t="s">
        <v>2028</v>
      </c>
      <c r="J116">
        <v>14.4</v>
      </c>
      <c r="K116">
        <v>92346</v>
      </c>
      <c r="L116" t="s">
        <v>67</v>
      </c>
      <c r="M116" t="s">
        <v>68</v>
      </c>
      <c r="N116" t="s">
        <v>68</v>
      </c>
      <c r="O116" t="s">
        <v>125</v>
      </c>
      <c r="P116" t="s">
        <v>126</v>
      </c>
      <c r="Q116" t="s">
        <v>240</v>
      </c>
      <c r="R116" t="s">
        <v>67</v>
      </c>
      <c r="S116">
        <v>107</v>
      </c>
      <c r="T116">
        <v>2021</v>
      </c>
      <c r="U116" t="s">
        <v>70</v>
      </c>
      <c r="V116" t="s">
        <v>99</v>
      </c>
      <c r="W116">
        <v>92346</v>
      </c>
      <c r="X116" t="s">
        <v>97</v>
      </c>
      <c r="Y116">
        <v>1.4</v>
      </c>
      <c r="Z116" t="s">
        <v>1910</v>
      </c>
      <c r="AA116" t="s">
        <v>247</v>
      </c>
    </row>
    <row r="117" spans="1:27" x14ac:dyDescent="0.25">
      <c r="A117">
        <v>199</v>
      </c>
      <c r="B117" t="s">
        <v>116</v>
      </c>
      <c r="C117" t="s">
        <v>107</v>
      </c>
      <c r="D117" t="s">
        <v>1908</v>
      </c>
      <c r="E117">
        <v>0.5</v>
      </c>
      <c r="F117" t="s">
        <v>875</v>
      </c>
      <c r="G117" t="s">
        <v>92</v>
      </c>
      <c r="H117" t="s">
        <v>67</v>
      </c>
      <c r="I117" t="s">
        <v>2029</v>
      </c>
      <c r="J117">
        <v>9.8000000000000007</v>
      </c>
      <c r="K117">
        <v>92411</v>
      </c>
      <c r="L117" t="s">
        <v>67</v>
      </c>
      <c r="M117" t="s">
        <v>1912</v>
      </c>
      <c r="N117" t="s">
        <v>68</v>
      </c>
      <c r="O117" t="s">
        <v>125</v>
      </c>
      <c r="P117" t="s">
        <v>126</v>
      </c>
      <c r="Q117" t="s">
        <v>313</v>
      </c>
      <c r="R117" t="s">
        <v>67</v>
      </c>
      <c r="S117">
        <v>32</v>
      </c>
      <c r="T117">
        <v>2021</v>
      </c>
      <c r="U117" t="s">
        <v>128</v>
      </c>
      <c r="V117" t="s">
        <v>128</v>
      </c>
      <c r="W117">
        <v>92411</v>
      </c>
      <c r="X117" t="s">
        <v>130</v>
      </c>
      <c r="Y117">
        <v>1</v>
      </c>
      <c r="Z117" t="s">
        <v>1910</v>
      </c>
      <c r="AA117" t="s">
        <v>876</v>
      </c>
    </row>
    <row r="118" spans="1:27" x14ac:dyDescent="0.25">
      <c r="A118">
        <v>199</v>
      </c>
      <c r="B118" t="s">
        <v>116</v>
      </c>
      <c r="C118" t="s">
        <v>107</v>
      </c>
      <c r="D118" t="s">
        <v>1908</v>
      </c>
      <c r="E118">
        <v>0.5</v>
      </c>
      <c r="F118" t="s">
        <v>1506</v>
      </c>
      <c r="G118" t="s">
        <v>92</v>
      </c>
      <c r="H118" t="s">
        <v>67</v>
      </c>
      <c r="I118" t="s">
        <v>2030</v>
      </c>
      <c r="J118">
        <v>13.05</v>
      </c>
      <c r="K118">
        <v>92112</v>
      </c>
      <c r="L118" t="s">
        <v>67</v>
      </c>
      <c r="M118" t="s">
        <v>1912</v>
      </c>
      <c r="N118" t="s">
        <v>68</v>
      </c>
      <c r="O118" t="s">
        <v>125</v>
      </c>
      <c r="P118" t="s">
        <v>126</v>
      </c>
      <c r="Q118" t="s">
        <v>611</v>
      </c>
      <c r="R118" t="s">
        <v>67</v>
      </c>
      <c r="S118">
        <v>169</v>
      </c>
      <c r="T118">
        <v>2021</v>
      </c>
      <c r="U118" t="s">
        <v>70</v>
      </c>
      <c r="V118" t="s">
        <v>99</v>
      </c>
      <c r="W118">
        <v>92112</v>
      </c>
      <c r="X118" t="s">
        <v>97</v>
      </c>
      <c r="Y118">
        <v>1.3</v>
      </c>
      <c r="Z118" t="s">
        <v>1910</v>
      </c>
      <c r="AA118" t="s">
        <v>247</v>
      </c>
    </row>
    <row r="119" spans="1:27" x14ac:dyDescent="0.25">
      <c r="A119">
        <v>199</v>
      </c>
      <c r="B119" t="s">
        <v>116</v>
      </c>
      <c r="C119" t="s">
        <v>107</v>
      </c>
      <c r="D119" t="s">
        <v>1908</v>
      </c>
      <c r="E119">
        <v>0.5</v>
      </c>
      <c r="F119" t="s">
        <v>1468</v>
      </c>
      <c r="G119" t="s">
        <v>92</v>
      </c>
      <c r="H119" t="s">
        <v>67</v>
      </c>
      <c r="I119" t="s">
        <v>2031</v>
      </c>
      <c r="J119">
        <v>14.4</v>
      </c>
      <c r="K119">
        <v>91974</v>
      </c>
      <c r="L119" t="s">
        <v>67</v>
      </c>
      <c r="M119" t="s">
        <v>68</v>
      </c>
      <c r="N119" t="s">
        <v>68</v>
      </c>
      <c r="O119" t="s">
        <v>125</v>
      </c>
      <c r="P119" t="s">
        <v>126</v>
      </c>
      <c r="Q119" t="s">
        <v>611</v>
      </c>
      <c r="R119" t="s">
        <v>67</v>
      </c>
      <c r="S119">
        <v>170</v>
      </c>
      <c r="T119">
        <v>2021</v>
      </c>
      <c r="U119" t="s">
        <v>128</v>
      </c>
      <c r="V119" t="s">
        <v>128</v>
      </c>
      <c r="W119">
        <v>91974</v>
      </c>
      <c r="X119" t="s">
        <v>130</v>
      </c>
      <c r="Y119">
        <v>1.4</v>
      </c>
      <c r="Z119" t="s">
        <v>1910</v>
      </c>
      <c r="AA119" t="s">
        <v>1470</v>
      </c>
    </row>
    <row r="120" spans="1:27" x14ac:dyDescent="0.25">
      <c r="A120">
        <v>199</v>
      </c>
      <c r="B120" t="s">
        <v>116</v>
      </c>
      <c r="C120" t="s">
        <v>117</v>
      </c>
      <c r="D120" t="s">
        <v>1908</v>
      </c>
      <c r="E120">
        <v>0.5</v>
      </c>
      <c r="F120" t="s">
        <v>1529</v>
      </c>
      <c r="G120" t="s">
        <v>100</v>
      </c>
      <c r="H120" t="s">
        <v>67</v>
      </c>
      <c r="I120" t="s">
        <v>2032</v>
      </c>
      <c r="J120">
        <v>13.15</v>
      </c>
      <c r="K120">
        <v>92096</v>
      </c>
      <c r="L120" t="s">
        <v>67</v>
      </c>
      <c r="M120" t="s">
        <v>68</v>
      </c>
      <c r="N120" t="s">
        <v>68</v>
      </c>
      <c r="O120" t="s">
        <v>125</v>
      </c>
      <c r="P120" t="s">
        <v>126</v>
      </c>
      <c r="Q120" t="s">
        <v>290</v>
      </c>
      <c r="R120" t="s">
        <v>67</v>
      </c>
      <c r="S120">
        <v>165</v>
      </c>
      <c r="T120">
        <v>2021</v>
      </c>
      <c r="U120" t="s">
        <v>70</v>
      </c>
      <c r="V120" t="s">
        <v>128</v>
      </c>
      <c r="W120">
        <v>92096</v>
      </c>
      <c r="X120" t="s">
        <v>130</v>
      </c>
      <c r="Y120">
        <v>1.3</v>
      </c>
      <c r="Z120" t="s">
        <v>1910</v>
      </c>
      <c r="AA120" t="s">
        <v>139</v>
      </c>
    </row>
    <row r="121" spans="1:27" x14ac:dyDescent="0.25">
      <c r="A121">
        <v>199</v>
      </c>
      <c r="B121" t="s">
        <v>116</v>
      </c>
      <c r="C121" t="s">
        <v>107</v>
      </c>
      <c r="D121" t="s">
        <v>1908</v>
      </c>
      <c r="E121">
        <v>0.5</v>
      </c>
      <c r="F121" t="s">
        <v>1536</v>
      </c>
      <c r="G121" t="s">
        <v>92</v>
      </c>
      <c r="H121" t="s">
        <v>67</v>
      </c>
      <c r="I121" t="s">
        <v>2033</v>
      </c>
      <c r="J121">
        <v>9.86</v>
      </c>
      <c r="K121">
        <v>92048</v>
      </c>
      <c r="L121" t="s">
        <v>67</v>
      </c>
      <c r="M121" t="s">
        <v>68</v>
      </c>
      <c r="N121" t="s">
        <v>68</v>
      </c>
      <c r="O121" t="s">
        <v>125</v>
      </c>
      <c r="P121" t="s">
        <v>126</v>
      </c>
      <c r="Q121" t="s">
        <v>294</v>
      </c>
      <c r="R121" t="s">
        <v>67</v>
      </c>
      <c r="S121">
        <v>38</v>
      </c>
      <c r="T121">
        <v>2021</v>
      </c>
      <c r="U121" t="s">
        <v>128</v>
      </c>
      <c r="V121" t="s">
        <v>128</v>
      </c>
      <c r="W121">
        <v>92048</v>
      </c>
      <c r="X121" t="s">
        <v>130</v>
      </c>
      <c r="Y121">
        <v>1</v>
      </c>
      <c r="Z121" t="s">
        <v>1910</v>
      </c>
      <c r="AA121" t="s">
        <v>1539</v>
      </c>
    </row>
    <row r="122" spans="1:27" x14ac:dyDescent="0.25">
      <c r="A122">
        <v>199</v>
      </c>
      <c r="B122" t="s">
        <v>116</v>
      </c>
      <c r="C122" t="s">
        <v>107</v>
      </c>
      <c r="D122" t="s">
        <v>1908</v>
      </c>
      <c r="E122">
        <v>0.56000000000000005</v>
      </c>
      <c r="F122" t="s">
        <v>1743</v>
      </c>
      <c r="G122" t="s">
        <v>92</v>
      </c>
      <c r="H122" t="s">
        <v>67</v>
      </c>
      <c r="I122" t="s">
        <v>2034</v>
      </c>
      <c r="J122">
        <v>10.6</v>
      </c>
      <c r="K122">
        <v>92040</v>
      </c>
      <c r="L122" t="s">
        <v>67</v>
      </c>
      <c r="M122" t="s">
        <v>68</v>
      </c>
      <c r="N122" t="s">
        <v>68</v>
      </c>
      <c r="O122" t="s">
        <v>125</v>
      </c>
      <c r="P122" t="s">
        <v>126</v>
      </c>
      <c r="Q122" t="s">
        <v>290</v>
      </c>
      <c r="R122" t="s">
        <v>67</v>
      </c>
      <c r="S122">
        <v>119</v>
      </c>
      <c r="T122">
        <v>2021</v>
      </c>
      <c r="U122" t="s">
        <v>128</v>
      </c>
      <c r="V122" t="s">
        <v>128</v>
      </c>
      <c r="W122">
        <v>92040</v>
      </c>
      <c r="X122" t="s">
        <v>130</v>
      </c>
      <c r="Y122">
        <v>1.3</v>
      </c>
      <c r="Z122" t="s">
        <v>1910</v>
      </c>
      <c r="AA122" t="s">
        <v>1745</v>
      </c>
    </row>
    <row r="123" spans="1:27" x14ac:dyDescent="0.25">
      <c r="A123">
        <v>199</v>
      </c>
      <c r="B123" t="s">
        <v>116</v>
      </c>
      <c r="C123" t="s">
        <v>107</v>
      </c>
      <c r="D123" t="s">
        <v>1908</v>
      </c>
      <c r="E123">
        <v>0.5</v>
      </c>
      <c r="F123" t="s">
        <v>1743</v>
      </c>
      <c r="G123" t="s">
        <v>92</v>
      </c>
      <c r="H123" t="s">
        <v>67</v>
      </c>
      <c r="I123" t="s">
        <v>2035</v>
      </c>
      <c r="J123">
        <v>10.6</v>
      </c>
      <c r="K123">
        <v>92364</v>
      </c>
      <c r="L123" t="s">
        <v>67</v>
      </c>
      <c r="M123" t="s">
        <v>68</v>
      </c>
      <c r="N123" t="s">
        <v>68</v>
      </c>
      <c r="O123" t="s">
        <v>125</v>
      </c>
      <c r="P123" t="s">
        <v>126</v>
      </c>
      <c r="Q123" t="s">
        <v>290</v>
      </c>
      <c r="R123" t="s">
        <v>67</v>
      </c>
      <c r="S123">
        <v>123</v>
      </c>
      <c r="T123">
        <v>2021</v>
      </c>
      <c r="U123" t="s">
        <v>128</v>
      </c>
      <c r="V123" t="s">
        <v>128</v>
      </c>
      <c r="W123">
        <v>92364</v>
      </c>
      <c r="X123" t="s">
        <v>130</v>
      </c>
      <c r="Y123">
        <v>1</v>
      </c>
      <c r="Z123" t="s">
        <v>1910</v>
      </c>
      <c r="AA123" t="s">
        <v>1745</v>
      </c>
    </row>
    <row r="124" spans="1:27" x14ac:dyDescent="0.25">
      <c r="A124">
        <v>199</v>
      </c>
      <c r="B124" t="s">
        <v>116</v>
      </c>
      <c r="C124" t="s">
        <v>107</v>
      </c>
      <c r="D124" t="s">
        <v>1908</v>
      </c>
      <c r="E124">
        <v>1</v>
      </c>
      <c r="F124" t="s">
        <v>277</v>
      </c>
      <c r="G124" t="s">
        <v>92</v>
      </c>
      <c r="H124" t="s">
        <v>67</v>
      </c>
      <c r="I124" t="s">
        <v>2036</v>
      </c>
      <c r="J124">
        <v>15.07</v>
      </c>
      <c r="K124">
        <v>92182</v>
      </c>
      <c r="L124" t="s">
        <v>67</v>
      </c>
      <c r="M124" t="s">
        <v>1912</v>
      </c>
      <c r="N124" t="s">
        <v>68</v>
      </c>
      <c r="O124" t="s">
        <v>125</v>
      </c>
      <c r="P124" t="s">
        <v>126</v>
      </c>
      <c r="Q124" t="s">
        <v>281</v>
      </c>
      <c r="R124" t="s">
        <v>67</v>
      </c>
      <c r="S124">
        <v>94</v>
      </c>
      <c r="T124">
        <v>2021</v>
      </c>
      <c r="U124" t="s">
        <v>70</v>
      </c>
      <c r="V124" t="s">
        <v>178</v>
      </c>
      <c r="W124">
        <v>92182</v>
      </c>
      <c r="X124" t="s">
        <v>97</v>
      </c>
      <c r="Y124">
        <v>5.9</v>
      </c>
      <c r="Z124" t="s">
        <v>1910</v>
      </c>
      <c r="AA124" t="s">
        <v>280</v>
      </c>
    </row>
    <row r="125" spans="1:27" x14ac:dyDescent="0.25">
      <c r="A125">
        <v>199</v>
      </c>
      <c r="B125" t="s">
        <v>116</v>
      </c>
      <c r="C125" t="s">
        <v>107</v>
      </c>
      <c r="D125" t="s">
        <v>1908</v>
      </c>
      <c r="E125">
        <v>1</v>
      </c>
      <c r="F125" t="s">
        <v>277</v>
      </c>
      <c r="G125" t="s">
        <v>92</v>
      </c>
      <c r="H125" t="s">
        <v>67</v>
      </c>
      <c r="I125" t="s">
        <v>2037</v>
      </c>
      <c r="J125">
        <v>7</v>
      </c>
      <c r="K125">
        <v>91985</v>
      </c>
      <c r="L125" t="s">
        <v>67</v>
      </c>
      <c r="M125" t="s">
        <v>1912</v>
      </c>
      <c r="N125" t="s">
        <v>68</v>
      </c>
      <c r="O125" t="s">
        <v>125</v>
      </c>
      <c r="P125" t="s">
        <v>126</v>
      </c>
      <c r="Q125" t="s">
        <v>281</v>
      </c>
      <c r="R125" t="s">
        <v>67</v>
      </c>
      <c r="S125">
        <v>93</v>
      </c>
      <c r="T125">
        <v>2021</v>
      </c>
      <c r="U125" t="s">
        <v>70</v>
      </c>
      <c r="V125" t="s">
        <v>99</v>
      </c>
      <c r="W125">
        <v>91985</v>
      </c>
      <c r="X125" t="s">
        <v>97</v>
      </c>
      <c r="Y125">
        <v>2.7</v>
      </c>
      <c r="Z125" t="s">
        <v>1910</v>
      </c>
      <c r="AA125" t="s">
        <v>282</v>
      </c>
    </row>
    <row r="126" spans="1:27" x14ac:dyDescent="0.25">
      <c r="A126">
        <v>199</v>
      </c>
      <c r="B126" t="s">
        <v>116</v>
      </c>
      <c r="C126" t="s">
        <v>107</v>
      </c>
      <c r="D126" t="s">
        <v>1908</v>
      </c>
      <c r="E126">
        <v>0.5</v>
      </c>
      <c r="F126" t="s">
        <v>1005</v>
      </c>
      <c r="G126" t="s">
        <v>92</v>
      </c>
      <c r="H126" t="s">
        <v>67</v>
      </c>
      <c r="I126" t="s">
        <v>2038</v>
      </c>
      <c r="J126">
        <v>12.2</v>
      </c>
      <c r="K126">
        <v>92044</v>
      </c>
      <c r="L126" t="s">
        <v>67</v>
      </c>
      <c r="M126" t="s">
        <v>1912</v>
      </c>
      <c r="N126" t="s">
        <v>68</v>
      </c>
      <c r="O126" t="s">
        <v>125</v>
      </c>
      <c r="P126" t="s">
        <v>126</v>
      </c>
      <c r="Q126" t="s">
        <v>240</v>
      </c>
      <c r="R126" t="s">
        <v>67</v>
      </c>
      <c r="S126">
        <v>110</v>
      </c>
      <c r="T126">
        <v>2021</v>
      </c>
      <c r="U126" t="s">
        <v>70</v>
      </c>
      <c r="V126" t="s">
        <v>99</v>
      </c>
      <c r="W126">
        <v>92044</v>
      </c>
      <c r="X126" t="s">
        <v>97</v>
      </c>
      <c r="Y126">
        <v>1.2</v>
      </c>
      <c r="Z126" t="s">
        <v>1910</v>
      </c>
      <c r="AA126" t="s">
        <v>498</v>
      </c>
    </row>
    <row r="127" spans="1:27" x14ac:dyDescent="0.25">
      <c r="A127">
        <v>199</v>
      </c>
      <c r="B127" t="s">
        <v>116</v>
      </c>
      <c r="C127" t="s">
        <v>107</v>
      </c>
      <c r="D127" t="s">
        <v>1908</v>
      </c>
      <c r="E127">
        <v>0.7</v>
      </c>
      <c r="F127" t="s">
        <v>622</v>
      </c>
      <c r="G127" t="s">
        <v>92</v>
      </c>
      <c r="H127" t="s">
        <v>67</v>
      </c>
      <c r="I127" t="s">
        <v>2039</v>
      </c>
      <c r="J127">
        <v>19.2</v>
      </c>
      <c r="K127">
        <v>91871</v>
      </c>
      <c r="L127" t="s">
        <v>67</v>
      </c>
      <c r="M127" t="s">
        <v>68</v>
      </c>
      <c r="N127" t="s">
        <v>68</v>
      </c>
      <c r="O127" t="s">
        <v>125</v>
      </c>
      <c r="P127" t="s">
        <v>126</v>
      </c>
      <c r="Q127" t="s">
        <v>240</v>
      </c>
      <c r="R127" t="s">
        <v>67</v>
      </c>
      <c r="S127">
        <v>199</v>
      </c>
      <c r="T127">
        <v>2021</v>
      </c>
      <c r="U127" t="s">
        <v>303</v>
      </c>
      <c r="V127" t="s">
        <v>99</v>
      </c>
      <c r="W127">
        <v>91871</v>
      </c>
      <c r="X127" t="s">
        <v>97</v>
      </c>
      <c r="Y127">
        <v>3.7</v>
      </c>
      <c r="Z127" t="s">
        <v>1910</v>
      </c>
      <c r="AA127" t="s">
        <v>623</v>
      </c>
    </row>
    <row r="128" spans="1:27" x14ac:dyDescent="0.25">
      <c r="A128">
        <v>199</v>
      </c>
      <c r="B128" t="s">
        <v>116</v>
      </c>
      <c r="C128" t="s">
        <v>107</v>
      </c>
      <c r="D128" t="s">
        <v>1908</v>
      </c>
      <c r="E128">
        <v>0.5</v>
      </c>
      <c r="F128" t="s">
        <v>1444</v>
      </c>
      <c r="G128" t="s">
        <v>92</v>
      </c>
      <c r="H128" t="s">
        <v>67</v>
      </c>
      <c r="I128" t="s">
        <v>2040</v>
      </c>
      <c r="J128">
        <v>12.53</v>
      </c>
      <c r="K128">
        <v>91958</v>
      </c>
      <c r="L128" t="s">
        <v>67</v>
      </c>
      <c r="M128" t="s">
        <v>68</v>
      </c>
      <c r="N128" t="s">
        <v>68</v>
      </c>
      <c r="O128" t="s">
        <v>125</v>
      </c>
      <c r="P128" t="s">
        <v>126</v>
      </c>
      <c r="Q128" t="s">
        <v>290</v>
      </c>
      <c r="R128" t="s">
        <v>67</v>
      </c>
      <c r="S128">
        <v>117</v>
      </c>
      <c r="T128">
        <v>2021</v>
      </c>
      <c r="U128" t="s">
        <v>128</v>
      </c>
      <c r="V128" t="s">
        <v>128</v>
      </c>
      <c r="W128">
        <v>91958</v>
      </c>
      <c r="X128" t="s">
        <v>130</v>
      </c>
      <c r="Y128">
        <v>1.2</v>
      </c>
      <c r="Z128" t="s">
        <v>1910</v>
      </c>
      <c r="AA128" t="s">
        <v>1446</v>
      </c>
    </row>
    <row r="129" spans="1:27" x14ac:dyDescent="0.25">
      <c r="A129">
        <v>199</v>
      </c>
      <c r="B129" t="s">
        <v>116</v>
      </c>
      <c r="C129" t="s">
        <v>107</v>
      </c>
      <c r="D129" t="s">
        <v>1908</v>
      </c>
      <c r="E129">
        <v>0.5</v>
      </c>
      <c r="F129" t="s">
        <v>1444</v>
      </c>
      <c r="G129" t="s">
        <v>92</v>
      </c>
      <c r="H129" t="s">
        <v>67</v>
      </c>
      <c r="I129" t="s">
        <v>2041</v>
      </c>
      <c r="J129">
        <v>10.55</v>
      </c>
      <c r="K129">
        <v>92075</v>
      </c>
      <c r="L129" t="s">
        <v>67</v>
      </c>
      <c r="M129" t="s">
        <v>1912</v>
      </c>
      <c r="N129" t="s">
        <v>68</v>
      </c>
      <c r="O129" t="s">
        <v>125</v>
      </c>
      <c r="P129" t="s">
        <v>126</v>
      </c>
      <c r="Q129" t="s">
        <v>290</v>
      </c>
      <c r="R129" t="s">
        <v>67</v>
      </c>
      <c r="S129">
        <v>119</v>
      </c>
      <c r="T129">
        <v>2021</v>
      </c>
      <c r="U129" t="s">
        <v>128</v>
      </c>
      <c r="V129" t="s">
        <v>128</v>
      </c>
      <c r="W129">
        <v>92075</v>
      </c>
      <c r="X129" t="s">
        <v>130</v>
      </c>
      <c r="Y129">
        <v>1</v>
      </c>
      <c r="Z129" t="s">
        <v>1910</v>
      </c>
      <c r="AA129" t="s">
        <v>1447</v>
      </c>
    </row>
    <row r="130" spans="1:27" x14ac:dyDescent="0.25">
      <c r="A130">
        <v>199</v>
      </c>
      <c r="B130" t="s">
        <v>116</v>
      </c>
      <c r="C130" t="s">
        <v>160</v>
      </c>
      <c r="D130" t="s">
        <v>1908</v>
      </c>
      <c r="E130">
        <v>0.4</v>
      </c>
      <c r="F130" t="s">
        <v>1484</v>
      </c>
      <c r="G130" t="s">
        <v>100</v>
      </c>
      <c r="H130" t="s">
        <v>67</v>
      </c>
      <c r="I130" t="s">
        <v>2042</v>
      </c>
      <c r="J130">
        <v>9.6</v>
      </c>
      <c r="K130">
        <v>92089</v>
      </c>
      <c r="L130" t="s">
        <v>67</v>
      </c>
      <c r="M130" t="s">
        <v>1912</v>
      </c>
      <c r="N130" t="s">
        <v>68</v>
      </c>
      <c r="O130" t="s">
        <v>125</v>
      </c>
      <c r="P130" t="s">
        <v>126</v>
      </c>
      <c r="Q130" t="s">
        <v>290</v>
      </c>
      <c r="R130" t="s">
        <v>67</v>
      </c>
      <c r="S130">
        <v>118</v>
      </c>
      <c r="T130">
        <v>2021</v>
      </c>
      <c r="U130" t="s">
        <v>70</v>
      </c>
      <c r="V130" t="s">
        <v>178</v>
      </c>
      <c r="W130">
        <v>92089</v>
      </c>
      <c r="X130" t="s">
        <v>97</v>
      </c>
      <c r="Y130">
        <v>0.6</v>
      </c>
      <c r="Z130" t="s">
        <v>1910</v>
      </c>
      <c r="AA130" t="s">
        <v>1486</v>
      </c>
    </row>
    <row r="131" spans="1:27" x14ac:dyDescent="0.25">
      <c r="A131">
        <v>199</v>
      </c>
      <c r="B131" t="s">
        <v>116</v>
      </c>
      <c r="C131" t="s">
        <v>107</v>
      </c>
      <c r="D131" t="s">
        <v>1908</v>
      </c>
      <c r="E131">
        <v>0.5</v>
      </c>
      <c r="F131" t="s">
        <v>1721</v>
      </c>
      <c r="G131" t="s">
        <v>92</v>
      </c>
      <c r="H131" t="s">
        <v>67</v>
      </c>
      <c r="I131" t="s">
        <v>2043</v>
      </c>
      <c r="J131">
        <v>13.57</v>
      </c>
      <c r="K131">
        <v>92068</v>
      </c>
      <c r="L131" t="s">
        <v>67</v>
      </c>
      <c r="M131" t="s">
        <v>68</v>
      </c>
      <c r="N131" t="s">
        <v>68</v>
      </c>
      <c r="O131" t="s">
        <v>125</v>
      </c>
      <c r="P131" t="s">
        <v>126</v>
      </c>
      <c r="Q131" t="s">
        <v>240</v>
      </c>
      <c r="R131" t="s">
        <v>67</v>
      </c>
      <c r="S131">
        <v>108</v>
      </c>
      <c r="T131">
        <v>2021</v>
      </c>
      <c r="U131" t="s">
        <v>70</v>
      </c>
      <c r="V131" t="s">
        <v>99</v>
      </c>
      <c r="W131">
        <v>92068</v>
      </c>
      <c r="X131" t="s">
        <v>97</v>
      </c>
      <c r="Y131">
        <v>1.3</v>
      </c>
      <c r="Z131" t="s">
        <v>1910</v>
      </c>
      <c r="AA131" t="s">
        <v>247</v>
      </c>
    </row>
    <row r="132" spans="1:27" x14ac:dyDescent="0.25">
      <c r="A132">
        <v>199</v>
      </c>
      <c r="B132" t="s">
        <v>116</v>
      </c>
      <c r="C132" t="s">
        <v>107</v>
      </c>
      <c r="D132" t="s">
        <v>1908</v>
      </c>
      <c r="E132">
        <v>0.5</v>
      </c>
      <c r="F132" t="s">
        <v>1444</v>
      </c>
      <c r="G132" t="s">
        <v>92</v>
      </c>
      <c r="H132" t="s">
        <v>67</v>
      </c>
      <c r="I132" t="s">
        <v>2044</v>
      </c>
      <c r="J132">
        <v>10.6</v>
      </c>
      <c r="K132">
        <v>92401</v>
      </c>
      <c r="L132" t="s">
        <v>67</v>
      </c>
      <c r="M132" t="s">
        <v>1912</v>
      </c>
      <c r="N132" t="s">
        <v>68</v>
      </c>
      <c r="O132" t="s">
        <v>125</v>
      </c>
      <c r="P132" t="s">
        <v>126</v>
      </c>
      <c r="Q132" t="s">
        <v>290</v>
      </c>
      <c r="R132" t="s">
        <v>67</v>
      </c>
      <c r="S132">
        <v>121</v>
      </c>
      <c r="T132">
        <v>2021</v>
      </c>
      <c r="U132" t="s">
        <v>128</v>
      </c>
      <c r="V132" t="s">
        <v>128</v>
      </c>
      <c r="W132">
        <v>92401</v>
      </c>
      <c r="X132" t="s">
        <v>130</v>
      </c>
      <c r="Y132">
        <v>1</v>
      </c>
      <c r="Z132" t="s">
        <v>1910</v>
      </c>
      <c r="AA132" t="s">
        <v>1446</v>
      </c>
    </row>
    <row r="133" spans="1:27" x14ac:dyDescent="0.25">
      <c r="A133">
        <v>199</v>
      </c>
      <c r="B133" t="s">
        <v>116</v>
      </c>
      <c r="C133" t="s">
        <v>160</v>
      </c>
      <c r="D133" t="s">
        <v>1908</v>
      </c>
      <c r="E133">
        <v>0.6</v>
      </c>
      <c r="F133" t="s">
        <v>497</v>
      </c>
      <c r="G133" t="s">
        <v>100</v>
      </c>
      <c r="H133" t="s">
        <v>67</v>
      </c>
      <c r="I133" t="s">
        <v>2045</v>
      </c>
      <c r="J133">
        <v>12</v>
      </c>
      <c r="K133">
        <v>92359</v>
      </c>
      <c r="L133" t="s">
        <v>67</v>
      </c>
      <c r="M133" t="s">
        <v>1912</v>
      </c>
      <c r="N133" t="s">
        <v>68</v>
      </c>
      <c r="O133" t="s">
        <v>125</v>
      </c>
      <c r="P133" t="s">
        <v>126</v>
      </c>
      <c r="Q133" t="s">
        <v>240</v>
      </c>
      <c r="R133" t="s">
        <v>67</v>
      </c>
      <c r="S133">
        <v>108</v>
      </c>
      <c r="T133">
        <v>2021</v>
      </c>
      <c r="U133" t="s">
        <v>70</v>
      </c>
      <c r="V133" t="s">
        <v>99</v>
      </c>
      <c r="W133">
        <v>92359</v>
      </c>
      <c r="X133" t="s">
        <v>97</v>
      </c>
      <c r="Y133">
        <v>1.7</v>
      </c>
      <c r="Z133" t="s">
        <v>1910</v>
      </c>
      <c r="AA133" t="s">
        <v>498</v>
      </c>
    </row>
    <row r="134" spans="1:27" x14ac:dyDescent="0.25">
      <c r="A134">
        <v>199</v>
      </c>
      <c r="B134" t="s">
        <v>116</v>
      </c>
      <c r="C134" t="s">
        <v>160</v>
      </c>
      <c r="D134" t="s">
        <v>1908</v>
      </c>
      <c r="E134">
        <v>0.5</v>
      </c>
      <c r="F134" t="s">
        <v>1721</v>
      </c>
      <c r="G134" t="s">
        <v>100</v>
      </c>
      <c r="H134" t="s">
        <v>67</v>
      </c>
      <c r="I134" t="s">
        <v>2046</v>
      </c>
      <c r="J134">
        <v>16</v>
      </c>
      <c r="K134">
        <v>91844</v>
      </c>
      <c r="L134" t="s">
        <v>67</v>
      </c>
      <c r="M134" t="s">
        <v>1912</v>
      </c>
      <c r="N134" t="s">
        <v>68</v>
      </c>
      <c r="O134" t="s">
        <v>125</v>
      </c>
      <c r="P134" t="s">
        <v>126</v>
      </c>
      <c r="Q134" t="s">
        <v>240</v>
      </c>
      <c r="R134" t="s">
        <v>67</v>
      </c>
      <c r="S134">
        <v>112</v>
      </c>
      <c r="T134">
        <v>2021</v>
      </c>
      <c r="U134" t="s">
        <v>70</v>
      </c>
      <c r="V134" t="s">
        <v>99</v>
      </c>
      <c r="W134">
        <v>91844</v>
      </c>
      <c r="X134" t="s">
        <v>97</v>
      </c>
      <c r="Y134">
        <v>1.6</v>
      </c>
      <c r="Z134" t="s">
        <v>1910</v>
      </c>
      <c r="AA134" t="s">
        <v>247</v>
      </c>
    </row>
    <row r="135" spans="1:27" x14ac:dyDescent="0.25">
      <c r="A135">
        <v>199</v>
      </c>
      <c r="B135" t="s">
        <v>116</v>
      </c>
      <c r="C135" t="s">
        <v>107</v>
      </c>
      <c r="D135" t="s">
        <v>1908</v>
      </c>
      <c r="E135">
        <v>0.5</v>
      </c>
      <c r="F135" t="s">
        <v>1444</v>
      </c>
      <c r="G135" t="s">
        <v>92</v>
      </c>
      <c r="H135" t="s">
        <v>67</v>
      </c>
      <c r="I135" t="s">
        <v>2047</v>
      </c>
      <c r="J135">
        <v>12</v>
      </c>
      <c r="K135">
        <v>92090</v>
      </c>
      <c r="L135" t="s">
        <v>67</v>
      </c>
      <c r="M135" t="s">
        <v>68</v>
      </c>
      <c r="N135" t="s">
        <v>68</v>
      </c>
      <c r="O135" t="s">
        <v>125</v>
      </c>
      <c r="P135" t="s">
        <v>126</v>
      </c>
      <c r="Q135" t="s">
        <v>290</v>
      </c>
      <c r="R135" t="s">
        <v>67</v>
      </c>
      <c r="S135">
        <v>119</v>
      </c>
      <c r="T135">
        <v>2021</v>
      </c>
      <c r="U135" t="s">
        <v>128</v>
      </c>
      <c r="V135" t="s">
        <v>128</v>
      </c>
      <c r="W135">
        <v>92090</v>
      </c>
      <c r="X135" t="s">
        <v>130</v>
      </c>
      <c r="Y135">
        <v>1.2</v>
      </c>
      <c r="Z135" t="s">
        <v>1910</v>
      </c>
      <c r="AA135" t="s">
        <v>1447</v>
      </c>
    </row>
    <row r="136" spans="1:27" x14ac:dyDescent="0.25">
      <c r="A136">
        <v>199</v>
      </c>
      <c r="B136" t="s">
        <v>116</v>
      </c>
      <c r="C136" t="s">
        <v>160</v>
      </c>
      <c r="D136" t="s">
        <v>1908</v>
      </c>
      <c r="E136">
        <v>0.5</v>
      </c>
      <c r="F136" t="s">
        <v>1387</v>
      </c>
      <c r="G136" t="s">
        <v>100</v>
      </c>
      <c r="H136" t="s">
        <v>67</v>
      </c>
      <c r="I136" t="s">
        <v>2048</v>
      </c>
      <c r="J136">
        <v>15.15</v>
      </c>
      <c r="K136">
        <v>92251</v>
      </c>
      <c r="L136" t="s">
        <v>67</v>
      </c>
      <c r="M136" t="s">
        <v>1912</v>
      </c>
      <c r="N136" t="s">
        <v>68</v>
      </c>
      <c r="O136" t="s">
        <v>125</v>
      </c>
      <c r="P136" t="s">
        <v>126</v>
      </c>
      <c r="Q136" t="s">
        <v>297</v>
      </c>
      <c r="R136" t="s">
        <v>67</v>
      </c>
      <c r="S136">
        <v>197</v>
      </c>
      <c r="T136">
        <v>2021</v>
      </c>
      <c r="U136" t="s">
        <v>70</v>
      </c>
      <c r="V136" t="s">
        <v>99</v>
      </c>
      <c r="W136">
        <v>92251</v>
      </c>
      <c r="X136" t="s">
        <v>97</v>
      </c>
      <c r="Y136">
        <v>1.5</v>
      </c>
      <c r="Z136" t="s">
        <v>1910</v>
      </c>
      <c r="AA136" t="s">
        <v>282</v>
      </c>
    </row>
    <row r="137" spans="1:27" x14ac:dyDescent="0.25">
      <c r="A137">
        <v>199</v>
      </c>
      <c r="B137" t="s">
        <v>116</v>
      </c>
      <c r="C137" t="s">
        <v>107</v>
      </c>
      <c r="D137" t="s">
        <v>1908</v>
      </c>
      <c r="E137">
        <v>0.5</v>
      </c>
      <c r="F137" t="s">
        <v>1633</v>
      </c>
      <c r="G137" t="s">
        <v>92</v>
      </c>
      <c r="H137" t="s">
        <v>67</v>
      </c>
      <c r="I137" t="s">
        <v>2049</v>
      </c>
      <c r="J137">
        <v>12.06</v>
      </c>
      <c r="K137">
        <v>92463</v>
      </c>
      <c r="L137" t="s">
        <v>67</v>
      </c>
      <c r="M137" t="s">
        <v>68</v>
      </c>
      <c r="N137" t="s">
        <v>68</v>
      </c>
      <c r="O137" t="s">
        <v>125</v>
      </c>
      <c r="P137" t="s">
        <v>126</v>
      </c>
      <c r="Q137" t="s">
        <v>289</v>
      </c>
      <c r="R137" t="s">
        <v>67</v>
      </c>
      <c r="S137">
        <v>199</v>
      </c>
      <c r="T137">
        <v>2021</v>
      </c>
      <c r="U137" t="s">
        <v>128</v>
      </c>
      <c r="V137" t="s">
        <v>128</v>
      </c>
      <c r="W137">
        <v>92463</v>
      </c>
      <c r="X137" t="s">
        <v>130</v>
      </c>
      <c r="Y137">
        <v>1.2</v>
      </c>
      <c r="Z137" t="s">
        <v>1910</v>
      </c>
      <c r="AA137" t="s">
        <v>1634</v>
      </c>
    </row>
    <row r="138" spans="1:27" x14ac:dyDescent="0.25">
      <c r="A138">
        <v>199</v>
      </c>
      <c r="B138" t="s">
        <v>116</v>
      </c>
      <c r="C138" t="s">
        <v>107</v>
      </c>
      <c r="D138" t="s">
        <v>1908</v>
      </c>
      <c r="E138">
        <v>0.5</v>
      </c>
      <c r="F138" t="s">
        <v>1808</v>
      </c>
      <c r="G138" t="s">
        <v>92</v>
      </c>
      <c r="H138" t="s">
        <v>67</v>
      </c>
      <c r="I138" t="s">
        <v>2050</v>
      </c>
      <c r="J138">
        <v>9.9499999999999993</v>
      </c>
      <c r="K138">
        <v>92066</v>
      </c>
      <c r="L138" t="s">
        <v>67</v>
      </c>
      <c r="M138" t="s">
        <v>1912</v>
      </c>
      <c r="N138" t="s">
        <v>68</v>
      </c>
      <c r="O138" t="s">
        <v>125</v>
      </c>
      <c r="P138" t="s">
        <v>126</v>
      </c>
      <c r="Q138" t="s">
        <v>289</v>
      </c>
      <c r="R138" t="s">
        <v>67</v>
      </c>
      <c r="S138">
        <v>193</v>
      </c>
      <c r="T138">
        <v>2021</v>
      </c>
      <c r="U138" t="s">
        <v>128</v>
      </c>
      <c r="V138" t="s">
        <v>128</v>
      </c>
      <c r="W138">
        <v>92066</v>
      </c>
      <c r="X138" t="s">
        <v>130</v>
      </c>
      <c r="Y138">
        <v>1</v>
      </c>
      <c r="Z138" t="s">
        <v>1910</v>
      </c>
      <c r="AA138" t="s">
        <v>1809</v>
      </c>
    </row>
    <row r="139" spans="1:27" x14ac:dyDescent="0.25">
      <c r="A139">
        <v>199</v>
      </c>
      <c r="B139" t="s">
        <v>116</v>
      </c>
      <c r="C139" t="s">
        <v>107</v>
      </c>
      <c r="D139" t="s">
        <v>1908</v>
      </c>
      <c r="E139">
        <v>0.5</v>
      </c>
      <c r="F139" t="s">
        <v>993</v>
      </c>
      <c r="G139" t="s">
        <v>92</v>
      </c>
      <c r="H139" t="s">
        <v>67</v>
      </c>
      <c r="I139" t="s">
        <v>2051</v>
      </c>
      <c r="J139">
        <v>12</v>
      </c>
      <c r="K139">
        <v>92188</v>
      </c>
      <c r="L139" t="s">
        <v>67</v>
      </c>
      <c r="M139" t="s">
        <v>1912</v>
      </c>
      <c r="N139" t="s">
        <v>68</v>
      </c>
      <c r="O139" t="s">
        <v>125</v>
      </c>
      <c r="P139" t="s">
        <v>126</v>
      </c>
      <c r="Q139" t="s">
        <v>285</v>
      </c>
      <c r="R139" t="s">
        <v>67</v>
      </c>
      <c r="S139">
        <v>142</v>
      </c>
      <c r="T139">
        <v>2021</v>
      </c>
      <c r="U139" t="s">
        <v>70</v>
      </c>
      <c r="V139" t="s">
        <v>128</v>
      </c>
      <c r="W139">
        <v>92188</v>
      </c>
      <c r="X139" t="s">
        <v>130</v>
      </c>
      <c r="Y139">
        <v>1.2</v>
      </c>
      <c r="Z139" t="s">
        <v>1910</v>
      </c>
      <c r="AA139" t="s">
        <v>139</v>
      </c>
    </row>
    <row r="140" spans="1:27" x14ac:dyDescent="0.25">
      <c r="A140">
        <v>199</v>
      </c>
      <c r="B140" t="s">
        <v>116</v>
      </c>
      <c r="C140" t="s">
        <v>160</v>
      </c>
      <c r="D140" t="s">
        <v>1908</v>
      </c>
      <c r="E140">
        <v>0.5</v>
      </c>
      <c r="F140" t="s">
        <v>1653</v>
      </c>
      <c r="G140" t="s">
        <v>100</v>
      </c>
      <c r="H140" t="s">
        <v>67</v>
      </c>
      <c r="I140" t="s">
        <v>2052</v>
      </c>
      <c r="J140">
        <v>16</v>
      </c>
      <c r="K140">
        <v>91906</v>
      </c>
      <c r="L140" t="s">
        <v>67</v>
      </c>
      <c r="M140" t="s">
        <v>68</v>
      </c>
      <c r="N140" t="s">
        <v>68</v>
      </c>
      <c r="O140" t="s">
        <v>125</v>
      </c>
      <c r="P140" t="s">
        <v>126</v>
      </c>
      <c r="Q140" t="s">
        <v>240</v>
      </c>
      <c r="R140" t="s">
        <v>67</v>
      </c>
      <c r="S140">
        <v>144</v>
      </c>
      <c r="T140">
        <v>2021</v>
      </c>
      <c r="U140" t="s">
        <v>70</v>
      </c>
      <c r="V140" t="s">
        <v>99</v>
      </c>
      <c r="W140">
        <v>91906</v>
      </c>
      <c r="X140" t="s">
        <v>97</v>
      </c>
      <c r="Y140">
        <v>1.6</v>
      </c>
      <c r="Z140" t="s">
        <v>1910</v>
      </c>
      <c r="AA140" t="s">
        <v>1654</v>
      </c>
    </row>
    <row r="141" spans="1:27" x14ac:dyDescent="0.25">
      <c r="A141">
        <v>199</v>
      </c>
      <c r="B141" t="s">
        <v>116</v>
      </c>
      <c r="C141" t="s">
        <v>160</v>
      </c>
      <c r="D141" t="s">
        <v>1908</v>
      </c>
      <c r="E141">
        <v>0.5</v>
      </c>
      <c r="F141" t="s">
        <v>1653</v>
      </c>
      <c r="G141" t="s">
        <v>100</v>
      </c>
      <c r="H141" t="s">
        <v>67</v>
      </c>
      <c r="I141" t="s">
        <v>2053</v>
      </c>
      <c r="J141">
        <v>12.3</v>
      </c>
      <c r="K141">
        <v>92523</v>
      </c>
      <c r="L141" t="s">
        <v>67</v>
      </c>
      <c r="M141" t="s">
        <v>68</v>
      </c>
      <c r="N141" t="s">
        <v>68</v>
      </c>
      <c r="O141" t="s">
        <v>125</v>
      </c>
      <c r="P141" t="s">
        <v>126</v>
      </c>
      <c r="Q141" t="s">
        <v>240</v>
      </c>
      <c r="R141" t="s">
        <v>67</v>
      </c>
      <c r="S141">
        <v>144</v>
      </c>
      <c r="T141">
        <v>2021</v>
      </c>
      <c r="U141" t="s">
        <v>70</v>
      </c>
      <c r="V141" t="s">
        <v>99</v>
      </c>
      <c r="W141">
        <v>92523</v>
      </c>
      <c r="X141" t="s">
        <v>97</v>
      </c>
      <c r="Y141">
        <v>1.2</v>
      </c>
      <c r="Z141" t="s">
        <v>1910</v>
      </c>
      <c r="AA141" t="s">
        <v>1654</v>
      </c>
    </row>
    <row r="142" spans="1:27" x14ac:dyDescent="0.25">
      <c r="A142">
        <v>199</v>
      </c>
      <c r="B142" t="s">
        <v>116</v>
      </c>
      <c r="C142" t="s">
        <v>107</v>
      </c>
      <c r="D142" t="s">
        <v>1908</v>
      </c>
      <c r="E142">
        <v>0.5</v>
      </c>
      <c r="F142" t="s">
        <v>1617</v>
      </c>
      <c r="G142" t="s">
        <v>92</v>
      </c>
      <c r="H142" t="s">
        <v>67</v>
      </c>
      <c r="I142" t="s">
        <v>2054</v>
      </c>
      <c r="J142">
        <v>10.6</v>
      </c>
      <c r="K142">
        <v>91998</v>
      </c>
      <c r="L142" t="s">
        <v>67</v>
      </c>
      <c r="M142" t="s">
        <v>68</v>
      </c>
      <c r="N142" t="s">
        <v>68</v>
      </c>
      <c r="O142" t="s">
        <v>125</v>
      </c>
      <c r="P142" t="s">
        <v>126</v>
      </c>
      <c r="Q142" t="s">
        <v>290</v>
      </c>
      <c r="R142" t="s">
        <v>67</v>
      </c>
      <c r="S142">
        <v>121</v>
      </c>
      <c r="T142">
        <v>2021</v>
      </c>
      <c r="U142" t="s">
        <v>128</v>
      </c>
      <c r="V142" t="s">
        <v>128</v>
      </c>
      <c r="W142">
        <v>91998</v>
      </c>
      <c r="X142" t="s">
        <v>130</v>
      </c>
      <c r="Y142">
        <v>1</v>
      </c>
      <c r="Z142" t="s">
        <v>1910</v>
      </c>
      <c r="AA142" t="s">
        <v>607</v>
      </c>
    </row>
    <row r="143" spans="1:27" x14ac:dyDescent="0.25">
      <c r="A143">
        <v>199</v>
      </c>
      <c r="B143" t="s">
        <v>116</v>
      </c>
      <c r="C143" t="s">
        <v>107</v>
      </c>
      <c r="D143" t="s">
        <v>1908</v>
      </c>
      <c r="E143">
        <v>2.25</v>
      </c>
      <c r="F143" t="s">
        <v>592</v>
      </c>
      <c r="G143" t="s">
        <v>92</v>
      </c>
      <c r="H143">
        <v>2.5</v>
      </c>
      <c r="I143" t="s">
        <v>2055</v>
      </c>
      <c r="J143">
        <v>11.35</v>
      </c>
      <c r="K143">
        <v>91988</v>
      </c>
      <c r="L143" t="s">
        <v>67</v>
      </c>
      <c r="M143" t="s">
        <v>68</v>
      </c>
      <c r="N143" t="s">
        <v>68</v>
      </c>
      <c r="O143" t="s">
        <v>125</v>
      </c>
      <c r="P143" t="s">
        <v>126</v>
      </c>
      <c r="Q143" t="s">
        <v>290</v>
      </c>
      <c r="R143" t="s">
        <v>67</v>
      </c>
      <c r="S143">
        <v>211</v>
      </c>
      <c r="T143">
        <v>2021</v>
      </c>
      <c r="U143" t="s">
        <v>70</v>
      </c>
      <c r="V143" t="s">
        <v>99</v>
      </c>
      <c r="W143">
        <v>91988</v>
      </c>
      <c r="X143" t="s">
        <v>97</v>
      </c>
      <c r="Y143">
        <v>22.6</v>
      </c>
      <c r="Z143" t="s">
        <v>2007</v>
      </c>
      <c r="AA143" t="s">
        <v>546</v>
      </c>
    </row>
    <row r="144" spans="1:27" x14ac:dyDescent="0.25">
      <c r="A144">
        <v>199</v>
      </c>
      <c r="B144" t="s">
        <v>116</v>
      </c>
      <c r="C144" t="s">
        <v>107</v>
      </c>
      <c r="D144" t="s">
        <v>1908</v>
      </c>
      <c r="E144">
        <v>0.6</v>
      </c>
      <c r="F144" t="s">
        <v>606</v>
      </c>
      <c r="G144" t="s">
        <v>92</v>
      </c>
      <c r="H144" t="s">
        <v>67</v>
      </c>
      <c r="I144" t="s">
        <v>2056</v>
      </c>
      <c r="J144">
        <v>10</v>
      </c>
      <c r="K144">
        <v>91841</v>
      </c>
      <c r="L144" t="s">
        <v>67</v>
      </c>
      <c r="M144" t="s">
        <v>1912</v>
      </c>
      <c r="N144" t="s">
        <v>68</v>
      </c>
      <c r="O144" t="s">
        <v>125</v>
      </c>
      <c r="P144" t="s">
        <v>126</v>
      </c>
      <c r="Q144" t="s">
        <v>289</v>
      </c>
      <c r="R144" t="s">
        <v>67</v>
      </c>
      <c r="S144">
        <v>121</v>
      </c>
      <c r="T144">
        <v>2021</v>
      </c>
      <c r="U144" t="s">
        <v>128</v>
      </c>
      <c r="V144" t="s">
        <v>128</v>
      </c>
      <c r="W144">
        <v>91841</v>
      </c>
      <c r="X144" t="s">
        <v>130</v>
      </c>
      <c r="Y144">
        <v>1.4</v>
      </c>
      <c r="Z144" t="s">
        <v>1910</v>
      </c>
      <c r="AA144" t="s">
        <v>607</v>
      </c>
    </row>
    <row r="145" spans="1:27" x14ac:dyDescent="0.25">
      <c r="A145">
        <v>199</v>
      </c>
      <c r="B145" t="s">
        <v>116</v>
      </c>
      <c r="C145" t="s">
        <v>107</v>
      </c>
      <c r="D145" t="s">
        <v>1908</v>
      </c>
      <c r="E145">
        <v>0.5</v>
      </c>
      <c r="F145" t="s">
        <v>1412</v>
      </c>
      <c r="G145" t="s">
        <v>92</v>
      </c>
      <c r="H145" t="s">
        <v>67</v>
      </c>
      <c r="I145" t="s">
        <v>2057</v>
      </c>
      <c r="J145">
        <v>12.45</v>
      </c>
      <c r="K145">
        <v>92442</v>
      </c>
      <c r="L145" t="s">
        <v>67</v>
      </c>
      <c r="M145" t="s">
        <v>1912</v>
      </c>
      <c r="N145" t="s">
        <v>68</v>
      </c>
      <c r="O145" t="s">
        <v>125</v>
      </c>
      <c r="P145" t="s">
        <v>126</v>
      </c>
      <c r="Q145" t="s">
        <v>289</v>
      </c>
      <c r="R145" t="s">
        <v>67</v>
      </c>
      <c r="S145">
        <v>198</v>
      </c>
      <c r="T145">
        <v>2021</v>
      </c>
      <c r="U145" t="s">
        <v>70</v>
      </c>
      <c r="V145" t="s">
        <v>99</v>
      </c>
      <c r="W145">
        <v>92442</v>
      </c>
      <c r="X145" t="s">
        <v>97</v>
      </c>
      <c r="Y145">
        <v>1.2</v>
      </c>
      <c r="Z145" t="s">
        <v>1910</v>
      </c>
      <c r="AA145" t="s">
        <v>1413</v>
      </c>
    </row>
    <row r="146" spans="1:27" x14ac:dyDescent="0.25">
      <c r="A146">
        <v>199</v>
      </c>
      <c r="B146" t="s">
        <v>116</v>
      </c>
      <c r="C146" t="s">
        <v>160</v>
      </c>
      <c r="D146" t="s">
        <v>1908</v>
      </c>
      <c r="E146">
        <v>0.5</v>
      </c>
      <c r="F146" t="s">
        <v>1808</v>
      </c>
      <c r="G146" t="s">
        <v>100</v>
      </c>
      <c r="H146" t="s">
        <v>67</v>
      </c>
      <c r="I146" t="s">
        <v>2058</v>
      </c>
      <c r="J146">
        <v>12.26</v>
      </c>
      <c r="K146">
        <v>92012</v>
      </c>
      <c r="L146" t="s">
        <v>67</v>
      </c>
      <c r="M146" t="s">
        <v>68</v>
      </c>
      <c r="N146" t="s">
        <v>68</v>
      </c>
      <c r="O146" t="s">
        <v>125</v>
      </c>
      <c r="P146" t="s">
        <v>126</v>
      </c>
      <c r="Q146" t="s">
        <v>289</v>
      </c>
      <c r="R146" t="s">
        <v>67</v>
      </c>
      <c r="S146">
        <v>198</v>
      </c>
      <c r="T146">
        <v>2021</v>
      </c>
      <c r="U146" t="s">
        <v>128</v>
      </c>
      <c r="V146" t="s">
        <v>128</v>
      </c>
      <c r="W146">
        <v>92012</v>
      </c>
      <c r="X146" t="s">
        <v>130</v>
      </c>
      <c r="Y146">
        <v>1.2</v>
      </c>
      <c r="Z146" t="s">
        <v>1910</v>
      </c>
      <c r="AA146" t="s">
        <v>1809</v>
      </c>
    </row>
    <row r="147" spans="1:27" x14ac:dyDescent="0.25">
      <c r="A147">
        <v>199</v>
      </c>
      <c r="B147" t="s">
        <v>116</v>
      </c>
      <c r="C147" t="s">
        <v>107</v>
      </c>
      <c r="D147" t="s">
        <v>1908</v>
      </c>
      <c r="E147">
        <v>0.5</v>
      </c>
      <c r="F147" t="s">
        <v>1633</v>
      </c>
      <c r="G147" t="s">
        <v>92</v>
      </c>
      <c r="H147" t="s">
        <v>67</v>
      </c>
      <c r="I147" t="s">
        <v>2059</v>
      </c>
      <c r="J147">
        <v>12</v>
      </c>
      <c r="K147">
        <v>91984</v>
      </c>
      <c r="L147" t="s">
        <v>67</v>
      </c>
      <c r="M147" t="s">
        <v>68</v>
      </c>
      <c r="N147" t="s">
        <v>68</v>
      </c>
      <c r="O147" t="s">
        <v>125</v>
      </c>
      <c r="P147" t="s">
        <v>126</v>
      </c>
      <c r="Q147" t="s">
        <v>289</v>
      </c>
      <c r="R147" t="s">
        <v>67</v>
      </c>
      <c r="S147">
        <v>198</v>
      </c>
      <c r="T147">
        <v>2021</v>
      </c>
      <c r="U147" t="s">
        <v>128</v>
      </c>
      <c r="V147" t="s">
        <v>128</v>
      </c>
      <c r="W147">
        <v>91984</v>
      </c>
      <c r="X147" t="s">
        <v>130</v>
      </c>
      <c r="Y147">
        <v>1.2</v>
      </c>
      <c r="Z147" t="s">
        <v>1910</v>
      </c>
      <c r="AA147" t="s">
        <v>1636</v>
      </c>
    </row>
    <row r="148" spans="1:27" x14ac:dyDescent="0.25">
      <c r="A148">
        <v>199</v>
      </c>
      <c r="B148" t="s">
        <v>116</v>
      </c>
      <c r="C148" t="s">
        <v>107</v>
      </c>
      <c r="D148" t="s">
        <v>1908</v>
      </c>
      <c r="E148">
        <v>0.5</v>
      </c>
      <c r="F148" t="s">
        <v>1536</v>
      </c>
      <c r="G148" t="s">
        <v>92</v>
      </c>
      <c r="H148" t="s">
        <v>67</v>
      </c>
      <c r="I148" t="s">
        <v>2060</v>
      </c>
      <c r="J148">
        <v>12.3</v>
      </c>
      <c r="K148">
        <v>91978</v>
      </c>
      <c r="L148" t="s">
        <v>67</v>
      </c>
      <c r="M148" t="s">
        <v>68</v>
      </c>
      <c r="N148" t="s">
        <v>68</v>
      </c>
      <c r="O148" t="s">
        <v>125</v>
      </c>
      <c r="P148" t="s">
        <v>126</v>
      </c>
      <c r="Q148" t="s">
        <v>294</v>
      </c>
      <c r="R148" t="s">
        <v>67</v>
      </c>
      <c r="S148">
        <v>199</v>
      </c>
      <c r="T148">
        <v>2021</v>
      </c>
      <c r="U148" t="s">
        <v>128</v>
      </c>
      <c r="V148" t="s">
        <v>128</v>
      </c>
      <c r="W148">
        <v>91978</v>
      </c>
      <c r="X148" t="s">
        <v>130</v>
      </c>
      <c r="Y148">
        <v>1.2</v>
      </c>
      <c r="Z148" t="s">
        <v>1910</v>
      </c>
      <c r="AA148" t="s">
        <v>1540</v>
      </c>
    </row>
    <row r="149" spans="1:27" x14ac:dyDescent="0.25">
      <c r="A149">
        <v>199</v>
      </c>
      <c r="B149" t="s">
        <v>116</v>
      </c>
      <c r="C149" t="s">
        <v>107</v>
      </c>
      <c r="D149" t="s">
        <v>1908</v>
      </c>
      <c r="E149">
        <v>0.5</v>
      </c>
      <c r="F149" t="s">
        <v>1629</v>
      </c>
      <c r="G149" t="s">
        <v>92</v>
      </c>
      <c r="H149" t="s">
        <v>67</v>
      </c>
      <c r="I149" t="s">
        <v>2061</v>
      </c>
      <c r="J149">
        <v>16.8</v>
      </c>
      <c r="K149">
        <v>91848</v>
      </c>
      <c r="L149" t="s">
        <v>67</v>
      </c>
      <c r="M149" t="s">
        <v>1912</v>
      </c>
      <c r="N149" t="s">
        <v>68</v>
      </c>
      <c r="O149" t="s">
        <v>125</v>
      </c>
      <c r="P149" t="s">
        <v>126</v>
      </c>
      <c r="Q149" t="s">
        <v>294</v>
      </c>
      <c r="R149" t="s">
        <v>67</v>
      </c>
      <c r="S149">
        <v>20</v>
      </c>
      <c r="T149">
        <v>2021</v>
      </c>
      <c r="U149" t="s">
        <v>128</v>
      </c>
      <c r="V149" t="s">
        <v>128</v>
      </c>
      <c r="W149">
        <v>91848</v>
      </c>
      <c r="X149" t="s">
        <v>130</v>
      </c>
      <c r="Y149">
        <v>1.6</v>
      </c>
      <c r="Z149" t="s">
        <v>1910</v>
      </c>
      <c r="AA149" t="s">
        <v>1632</v>
      </c>
    </row>
    <row r="150" spans="1:27" x14ac:dyDescent="0.25">
      <c r="A150">
        <v>199</v>
      </c>
      <c r="B150" t="s">
        <v>116</v>
      </c>
      <c r="C150" t="s">
        <v>107</v>
      </c>
      <c r="D150" t="s">
        <v>1908</v>
      </c>
      <c r="E150">
        <v>0.5</v>
      </c>
      <c r="F150" t="s">
        <v>1536</v>
      </c>
      <c r="G150" t="s">
        <v>92</v>
      </c>
      <c r="H150" t="s">
        <v>67</v>
      </c>
      <c r="I150" t="s">
        <v>2062</v>
      </c>
      <c r="J150">
        <v>12.56</v>
      </c>
      <c r="K150">
        <v>92295</v>
      </c>
      <c r="L150" t="s">
        <v>67</v>
      </c>
      <c r="M150" t="s">
        <v>68</v>
      </c>
      <c r="N150" t="s">
        <v>68</v>
      </c>
      <c r="O150" t="s">
        <v>125</v>
      </c>
      <c r="P150" t="s">
        <v>126</v>
      </c>
      <c r="Q150" t="s">
        <v>294</v>
      </c>
      <c r="R150" t="s">
        <v>67</v>
      </c>
      <c r="S150">
        <v>199</v>
      </c>
      <c r="T150">
        <v>2021</v>
      </c>
      <c r="U150" t="s">
        <v>128</v>
      </c>
      <c r="V150" t="s">
        <v>128</v>
      </c>
      <c r="W150">
        <v>92295</v>
      </c>
      <c r="X150" t="s">
        <v>130</v>
      </c>
      <c r="Y150">
        <v>1.2</v>
      </c>
      <c r="Z150" t="s">
        <v>1910</v>
      </c>
      <c r="AA150" t="s">
        <v>1538</v>
      </c>
    </row>
    <row r="151" spans="1:27" x14ac:dyDescent="0.25">
      <c r="A151">
        <v>199</v>
      </c>
      <c r="B151" t="s">
        <v>116</v>
      </c>
      <c r="C151" t="s">
        <v>107</v>
      </c>
      <c r="D151" t="s">
        <v>1908</v>
      </c>
      <c r="E151">
        <v>0.5</v>
      </c>
      <c r="F151" t="s">
        <v>1629</v>
      </c>
      <c r="G151" t="s">
        <v>92</v>
      </c>
      <c r="H151" t="s">
        <v>67</v>
      </c>
      <c r="I151" t="s">
        <v>2063</v>
      </c>
      <c r="J151">
        <v>12.58</v>
      </c>
      <c r="K151">
        <v>92062</v>
      </c>
      <c r="L151" t="s">
        <v>67</v>
      </c>
      <c r="M151" t="s">
        <v>1912</v>
      </c>
      <c r="N151" t="s">
        <v>68</v>
      </c>
      <c r="O151" t="s">
        <v>125</v>
      </c>
      <c r="P151" t="s">
        <v>126</v>
      </c>
      <c r="Q151" t="s">
        <v>294</v>
      </c>
      <c r="R151" t="s">
        <v>67</v>
      </c>
      <c r="S151">
        <v>21</v>
      </c>
      <c r="T151">
        <v>2021</v>
      </c>
      <c r="U151" t="s">
        <v>128</v>
      </c>
      <c r="V151" t="s">
        <v>128</v>
      </c>
      <c r="W151">
        <v>92062</v>
      </c>
      <c r="X151" t="s">
        <v>130</v>
      </c>
      <c r="Y151">
        <v>1.2</v>
      </c>
      <c r="Z151" t="s">
        <v>1910</v>
      </c>
      <c r="AA151" t="s">
        <v>1631</v>
      </c>
    </row>
    <row r="152" spans="1:27" x14ac:dyDescent="0.25">
      <c r="A152">
        <v>199</v>
      </c>
      <c r="B152" t="s">
        <v>116</v>
      </c>
      <c r="C152" t="s">
        <v>107</v>
      </c>
      <c r="D152" t="s">
        <v>1908</v>
      </c>
      <c r="E152">
        <v>0.5</v>
      </c>
      <c r="F152" t="s">
        <v>1629</v>
      </c>
      <c r="G152" t="s">
        <v>92</v>
      </c>
      <c r="H152" t="s">
        <v>67</v>
      </c>
      <c r="I152" t="s">
        <v>2064</v>
      </c>
      <c r="J152">
        <v>14.4</v>
      </c>
      <c r="K152">
        <v>92331</v>
      </c>
      <c r="L152" t="s">
        <v>67</v>
      </c>
      <c r="M152" t="s">
        <v>1912</v>
      </c>
      <c r="N152" t="s">
        <v>68</v>
      </c>
      <c r="O152" t="s">
        <v>125</v>
      </c>
      <c r="P152" t="s">
        <v>126</v>
      </c>
      <c r="Q152" t="s">
        <v>294</v>
      </c>
      <c r="R152" t="s">
        <v>67</v>
      </c>
      <c r="S152">
        <v>20</v>
      </c>
      <c r="T152">
        <v>2021</v>
      </c>
      <c r="U152" t="s">
        <v>128</v>
      </c>
      <c r="V152" t="s">
        <v>128</v>
      </c>
      <c r="W152">
        <v>92331</v>
      </c>
      <c r="X152" t="s">
        <v>130</v>
      </c>
      <c r="Y152">
        <v>1.4</v>
      </c>
      <c r="Z152" t="s">
        <v>1910</v>
      </c>
      <c r="AA152" t="s">
        <v>1631</v>
      </c>
    </row>
    <row r="153" spans="1:27" x14ac:dyDescent="0.25">
      <c r="A153">
        <v>199</v>
      </c>
      <c r="B153" t="s">
        <v>116</v>
      </c>
      <c r="C153" t="s">
        <v>107</v>
      </c>
      <c r="D153" t="s">
        <v>1908</v>
      </c>
      <c r="E153">
        <v>0.5</v>
      </c>
      <c r="F153" t="s">
        <v>1629</v>
      </c>
      <c r="G153" t="s">
        <v>92</v>
      </c>
      <c r="H153" t="s">
        <v>67</v>
      </c>
      <c r="I153" t="s">
        <v>2065</v>
      </c>
      <c r="J153">
        <v>12</v>
      </c>
      <c r="K153">
        <v>92357</v>
      </c>
      <c r="L153" t="s">
        <v>67</v>
      </c>
      <c r="M153" t="s">
        <v>1912</v>
      </c>
      <c r="N153" t="s">
        <v>68</v>
      </c>
      <c r="O153" t="s">
        <v>125</v>
      </c>
      <c r="P153" t="s">
        <v>126</v>
      </c>
      <c r="Q153" t="s">
        <v>294</v>
      </c>
      <c r="R153" t="s">
        <v>67</v>
      </c>
      <c r="S153">
        <v>200</v>
      </c>
      <c r="T153">
        <v>2021</v>
      </c>
      <c r="U153" t="s">
        <v>128</v>
      </c>
      <c r="V153" t="s">
        <v>128</v>
      </c>
      <c r="W153">
        <v>92357</v>
      </c>
      <c r="X153" t="s">
        <v>130</v>
      </c>
      <c r="Y153">
        <v>1.2</v>
      </c>
      <c r="Z153" t="s">
        <v>1910</v>
      </c>
      <c r="AA153" t="s">
        <v>1631</v>
      </c>
    </row>
    <row r="154" spans="1:27" x14ac:dyDescent="0.25">
      <c r="A154">
        <v>199</v>
      </c>
      <c r="B154" t="s">
        <v>116</v>
      </c>
      <c r="C154" t="s">
        <v>107</v>
      </c>
      <c r="D154" t="s">
        <v>1908</v>
      </c>
      <c r="E154">
        <v>0.5</v>
      </c>
      <c r="F154" t="s">
        <v>1585</v>
      </c>
      <c r="G154" t="s">
        <v>92</v>
      </c>
      <c r="H154" t="s">
        <v>67</v>
      </c>
      <c r="I154" t="s">
        <v>2066</v>
      </c>
      <c r="J154">
        <v>12.3</v>
      </c>
      <c r="K154">
        <v>92181</v>
      </c>
      <c r="L154" t="s">
        <v>67</v>
      </c>
      <c r="M154" t="s">
        <v>1912</v>
      </c>
      <c r="N154" t="s">
        <v>68</v>
      </c>
      <c r="O154" t="s">
        <v>125</v>
      </c>
      <c r="P154" t="s">
        <v>126</v>
      </c>
      <c r="Q154" t="s">
        <v>281</v>
      </c>
      <c r="R154" t="s">
        <v>67</v>
      </c>
      <c r="S154">
        <v>142</v>
      </c>
      <c r="T154">
        <v>2021</v>
      </c>
      <c r="U154" t="s">
        <v>128</v>
      </c>
      <c r="V154" t="s">
        <v>128</v>
      </c>
      <c r="W154">
        <v>92181</v>
      </c>
      <c r="X154" t="s">
        <v>130</v>
      </c>
      <c r="Y154">
        <v>1.2</v>
      </c>
      <c r="Z154" t="s">
        <v>1910</v>
      </c>
      <c r="AA154" t="s">
        <v>1538</v>
      </c>
    </row>
    <row r="155" spans="1:27" x14ac:dyDescent="0.25">
      <c r="A155">
        <v>199</v>
      </c>
      <c r="B155" t="s">
        <v>116</v>
      </c>
      <c r="C155" t="s">
        <v>160</v>
      </c>
      <c r="D155" t="s">
        <v>1908</v>
      </c>
      <c r="E155">
        <v>0.5</v>
      </c>
      <c r="F155" t="s">
        <v>1653</v>
      </c>
      <c r="G155" t="s">
        <v>100</v>
      </c>
      <c r="H155" t="s">
        <v>67</v>
      </c>
      <c r="I155" t="s">
        <v>2067</v>
      </c>
      <c r="J155">
        <v>14</v>
      </c>
      <c r="K155">
        <v>91862</v>
      </c>
      <c r="L155" t="s">
        <v>67</v>
      </c>
      <c r="M155" t="s">
        <v>68</v>
      </c>
      <c r="N155" t="s">
        <v>68</v>
      </c>
      <c r="O155" t="s">
        <v>125</v>
      </c>
      <c r="P155" t="s">
        <v>126</v>
      </c>
      <c r="Q155" t="s">
        <v>285</v>
      </c>
      <c r="R155" t="s">
        <v>67</v>
      </c>
      <c r="S155">
        <v>138</v>
      </c>
      <c r="T155">
        <v>2021</v>
      </c>
      <c r="U155" t="s">
        <v>70</v>
      </c>
      <c r="V155" t="s">
        <v>99</v>
      </c>
      <c r="W155">
        <v>91862</v>
      </c>
      <c r="X155" t="s">
        <v>97</v>
      </c>
      <c r="Y155">
        <v>1.4</v>
      </c>
      <c r="Z155" t="s">
        <v>1910</v>
      </c>
      <c r="AA155" t="s">
        <v>1654</v>
      </c>
    </row>
    <row r="156" spans="1:27" x14ac:dyDescent="0.25">
      <c r="A156">
        <v>199</v>
      </c>
      <c r="B156" t="s">
        <v>116</v>
      </c>
      <c r="C156" t="s">
        <v>107</v>
      </c>
      <c r="D156" t="s">
        <v>1908</v>
      </c>
      <c r="E156">
        <v>0.5</v>
      </c>
      <c r="F156" t="s">
        <v>1373</v>
      </c>
      <c r="G156" t="s">
        <v>92</v>
      </c>
      <c r="H156" t="s">
        <v>67</v>
      </c>
      <c r="I156" t="s">
        <v>2068</v>
      </c>
      <c r="J156">
        <v>12.13</v>
      </c>
      <c r="K156">
        <v>92434</v>
      </c>
      <c r="L156" t="s">
        <v>67</v>
      </c>
      <c r="M156" t="s">
        <v>68</v>
      </c>
      <c r="N156" t="s">
        <v>68</v>
      </c>
      <c r="O156" t="s">
        <v>125</v>
      </c>
      <c r="P156" t="s">
        <v>126</v>
      </c>
      <c r="Q156" t="s">
        <v>285</v>
      </c>
      <c r="R156" t="s">
        <v>67</v>
      </c>
      <c r="S156">
        <v>150</v>
      </c>
      <c r="T156">
        <v>2021</v>
      </c>
      <c r="U156" t="s">
        <v>70</v>
      </c>
      <c r="V156" t="s">
        <v>99</v>
      </c>
      <c r="W156">
        <v>92434</v>
      </c>
      <c r="X156" t="s">
        <v>97</v>
      </c>
      <c r="Y156">
        <v>1.2</v>
      </c>
      <c r="Z156" t="s">
        <v>1910</v>
      </c>
      <c r="AA156" t="s">
        <v>247</v>
      </c>
    </row>
    <row r="157" spans="1:27" x14ac:dyDescent="0.25">
      <c r="A157">
        <v>199</v>
      </c>
      <c r="B157" t="s">
        <v>116</v>
      </c>
      <c r="C157" t="s">
        <v>107</v>
      </c>
      <c r="D157" t="s">
        <v>1908</v>
      </c>
      <c r="E157">
        <v>0.5</v>
      </c>
      <c r="F157" t="s">
        <v>1751</v>
      </c>
      <c r="G157" t="s">
        <v>92</v>
      </c>
      <c r="H157" t="s">
        <v>67</v>
      </c>
      <c r="I157" t="s">
        <v>2069</v>
      </c>
      <c r="J157">
        <v>12.23</v>
      </c>
      <c r="K157">
        <v>92435</v>
      </c>
      <c r="L157" t="s">
        <v>67</v>
      </c>
      <c r="M157" t="s">
        <v>68</v>
      </c>
      <c r="N157" t="s">
        <v>68</v>
      </c>
      <c r="O157" t="s">
        <v>125</v>
      </c>
      <c r="P157" t="s">
        <v>126</v>
      </c>
      <c r="Q157" t="s">
        <v>240</v>
      </c>
      <c r="R157" t="s">
        <v>67</v>
      </c>
      <c r="S157">
        <v>145</v>
      </c>
      <c r="T157">
        <v>2021</v>
      </c>
      <c r="U157" t="s">
        <v>70</v>
      </c>
      <c r="V157" t="s">
        <v>99</v>
      </c>
      <c r="W157">
        <v>92435</v>
      </c>
      <c r="X157" t="s">
        <v>97</v>
      </c>
      <c r="Y157">
        <v>1.2</v>
      </c>
      <c r="Z157" t="s">
        <v>1910</v>
      </c>
      <c r="AA157" t="s">
        <v>247</v>
      </c>
    </row>
    <row r="158" spans="1:27" x14ac:dyDescent="0.25">
      <c r="A158">
        <v>199</v>
      </c>
      <c r="B158" t="s">
        <v>116</v>
      </c>
      <c r="C158" t="s">
        <v>107</v>
      </c>
      <c r="D158" t="s">
        <v>1908</v>
      </c>
      <c r="E158">
        <v>0.5</v>
      </c>
      <c r="F158" t="s">
        <v>1751</v>
      </c>
      <c r="G158" t="s">
        <v>92</v>
      </c>
      <c r="H158" t="s">
        <v>67</v>
      </c>
      <c r="I158" t="s">
        <v>2070</v>
      </c>
      <c r="J158">
        <v>11.5</v>
      </c>
      <c r="K158">
        <v>92522</v>
      </c>
      <c r="L158" t="s">
        <v>67</v>
      </c>
      <c r="M158" t="s">
        <v>68</v>
      </c>
      <c r="N158" t="s">
        <v>68</v>
      </c>
      <c r="O158" t="s">
        <v>125</v>
      </c>
      <c r="P158" t="s">
        <v>126</v>
      </c>
      <c r="Q158" t="s">
        <v>240</v>
      </c>
      <c r="R158" t="s">
        <v>67</v>
      </c>
      <c r="S158">
        <v>145</v>
      </c>
      <c r="T158">
        <v>2021</v>
      </c>
      <c r="U158" t="s">
        <v>70</v>
      </c>
      <c r="V158" t="s">
        <v>99</v>
      </c>
      <c r="W158">
        <v>92522</v>
      </c>
      <c r="X158" t="s">
        <v>97</v>
      </c>
      <c r="Y158">
        <v>1.1000000000000001</v>
      </c>
      <c r="Z158" t="s">
        <v>1910</v>
      </c>
      <c r="AA158" t="s">
        <v>247</v>
      </c>
    </row>
    <row r="159" spans="1:27" x14ac:dyDescent="0.25">
      <c r="A159">
        <v>199</v>
      </c>
      <c r="B159" t="s">
        <v>116</v>
      </c>
      <c r="C159" t="s">
        <v>107</v>
      </c>
      <c r="D159" t="s">
        <v>1908</v>
      </c>
      <c r="E159">
        <v>1</v>
      </c>
      <c r="F159" t="s">
        <v>635</v>
      </c>
      <c r="G159" t="s">
        <v>92</v>
      </c>
      <c r="H159" t="s">
        <v>67</v>
      </c>
      <c r="I159" t="s">
        <v>2071</v>
      </c>
      <c r="J159">
        <v>11.8</v>
      </c>
      <c r="K159">
        <v>92013</v>
      </c>
      <c r="L159" t="s">
        <v>67</v>
      </c>
      <c r="M159" t="s">
        <v>1912</v>
      </c>
      <c r="N159" t="s">
        <v>68</v>
      </c>
      <c r="O159" t="s">
        <v>125</v>
      </c>
      <c r="P159" t="s">
        <v>126</v>
      </c>
      <c r="Q159" t="s">
        <v>289</v>
      </c>
      <c r="R159" t="s">
        <v>67</v>
      </c>
      <c r="S159">
        <v>198</v>
      </c>
      <c r="T159">
        <v>2021</v>
      </c>
      <c r="U159" t="s">
        <v>128</v>
      </c>
      <c r="V159" t="s">
        <v>128</v>
      </c>
      <c r="W159">
        <v>92013</v>
      </c>
      <c r="X159" t="s">
        <v>130</v>
      </c>
      <c r="Y159">
        <v>4.5999999999999996</v>
      </c>
      <c r="Z159" t="s">
        <v>1910</v>
      </c>
      <c r="AA159" t="s">
        <v>636</v>
      </c>
    </row>
    <row r="160" spans="1:27" x14ac:dyDescent="0.25">
      <c r="A160">
        <v>199</v>
      </c>
      <c r="B160" t="s">
        <v>116</v>
      </c>
      <c r="C160" t="s">
        <v>107</v>
      </c>
      <c r="D160" t="s">
        <v>1908</v>
      </c>
      <c r="E160">
        <v>0.5</v>
      </c>
      <c r="F160" t="s">
        <v>1503</v>
      </c>
      <c r="G160" t="s">
        <v>92</v>
      </c>
      <c r="H160" t="s">
        <v>67</v>
      </c>
      <c r="I160" t="s">
        <v>2072</v>
      </c>
      <c r="J160">
        <v>12.4</v>
      </c>
      <c r="K160">
        <v>91902</v>
      </c>
      <c r="L160" t="s">
        <v>67</v>
      </c>
      <c r="M160" t="s">
        <v>1173</v>
      </c>
      <c r="N160" t="s">
        <v>68</v>
      </c>
      <c r="O160" t="s">
        <v>125</v>
      </c>
      <c r="P160" t="s">
        <v>126</v>
      </c>
      <c r="Q160" t="s">
        <v>156</v>
      </c>
      <c r="R160" t="s">
        <v>67</v>
      </c>
      <c r="S160">
        <v>205</v>
      </c>
      <c r="T160">
        <v>2021</v>
      </c>
      <c r="U160" t="s">
        <v>70</v>
      </c>
      <c r="V160" t="s">
        <v>128</v>
      </c>
      <c r="W160">
        <v>91902</v>
      </c>
      <c r="X160" t="s">
        <v>130</v>
      </c>
      <c r="Y160">
        <v>1.2</v>
      </c>
      <c r="Z160" t="s">
        <v>1910</v>
      </c>
      <c r="AA160" t="s">
        <v>139</v>
      </c>
    </row>
    <row r="161" spans="1:27" x14ac:dyDescent="0.25">
      <c r="A161">
        <v>199</v>
      </c>
      <c r="B161" t="s">
        <v>116</v>
      </c>
      <c r="C161" t="s">
        <v>107</v>
      </c>
      <c r="D161" t="s">
        <v>1908</v>
      </c>
      <c r="E161">
        <v>0.5</v>
      </c>
      <c r="F161" t="s">
        <v>1437</v>
      </c>
      <c r="G161" t="s">
        <v>92</v>
      </c>
      <c r="H161" t="s">
        <v>67</v>
      </c>
      <c r="I161" t="s">
        <v>2073</v>
      </c>
      <c r="J161">
        <v>14.4</v>
      </c>
      <c r="K161">
        <v>92006</v>
      </c>
      <c r="L161" t="s">
        <v>67</v>
      </c>
      <c r="M161" t="s">
        <v>1912</v>
      </c>
      <c r="N161" t="s">
        <v>68</v>
      </c>
      <c r="O161" t="s">
        <v>125</v>
      </c>
      <c r="P161" t="s">
        <v>126</v>
      </c>
      <c r="Q161" t="s">
        <v>156</v>
      </c>
      <c r="R161" t="s">
        <v>67</v>
      </c>
      <c r="S161">
        <v>200</v>
      </c>
      <c r="T161">
        <v>2021</v>
      </c>
      <c r="U161" t="s">
        <v>70</v>
      </c>
      <c r="V161" t="s">
        <v>128</v>
      </c>
      <c r="W161">
        <v>92006</v>
      </c>
      <c r="X161" t="s">
        <v>130</v>
      </c>
      <c r="Y161">
        <v>1.4</v>
      </c>
      <c r="Z161" t="s">
        <v>1910</v>
      </c>
      <c r="AA161" t="s">
        <v>139</v>
      </c>
    </row>
    <row r="162" spans="1:27" x14ac:dyDescent="0.25">
      <c r="A162">
        <v>199</v>
      </c>
      <c r="B162" t="s">
        <v>116</v>
      </c>
      <c r="C162" t="s">
        <v>107</v>
      </c>
      <c r="D162" t="s">
        <v>1908</v>
      </c>
      <c r="E162">
        <v>0.5</v>
      </c>
      <c r="F162" t="s">
        <v>1371</v>
      </c>
      <c r="G162" t="s">
        <v>92</v>
      </c>
      <c r="H162" t="s">
        <v>67</v>
      </c>
      <c r="I162" t="s">
        <v>2074</v>
      </c>
      <c r="J162">
        <v>14.85</v>
      </c>
      <c r="K162">
        <v>92520</v>
      </c>
      <c r="L162" t="s">
        <v>67</v>
      </c>
      <c r="M162" t="s">
        <v>1912</v>
      </c>
      <c r="N162" t="s">
        <v>68</v>
      </c>
      <c r="O162" t="s">
        <v>125</v>
      </c>
      <c r="P162" t="s">
        <v>126</v>
      </c>
      <c r="Q162" t="s">
        <v>156</v>
      </c>
      <c r="R162" t="s">
        <v>67</v>
      </c>
      <c r="S162">
        <v>205</v>
      </c>
      <c r="T162">
        <v>2021</v>
      </c>
      <c r="U162" t="s">
        <v>70</v>
      </c>
      <c r="V162" t="s">
        <v>128</v>
      </c>
      <c r="W162">
        <v>92520</v>
      </c>
      <c r="X162" t="s">
        <v>130</v>
      </c>
      <c r="Y162">
        <v>1.5</v>
      </c>
      <c r="Z162" t="s">
        <v>1910</v>
      </c>
      <c r="AA162" t="s">
        <v>139</v>
      </c>
    </row>
    <row r="163" spans="1:27" x14ac:dyDescent="0.25">
      <c r="A163">
        <v>199</v>
      </c>
      <c r="B163" t="s">
        <v>116</v>
      </c>
      <c r="C163" t="s">
        <v>107</v>
      </c>
      <c r="D163" t="s">
        <v>1908</v>
      </c>
      <c r="E163">
        <v>0.5</v>
      </c>
      <c r="F163" t="s">
        <v>1371</v>
      </c>
      <c r="G163" t="s">
        <v>92</v>
      </c>
      <c r="H163" t="s">
        <v>67</v>
      </c>
      <c r="I163" t="s">
        <v>2075</v>
      </c>
      <c r="J163">
        <v>12.75</v>
      </c>
      <c r="K163">
        <v>92519</v>
      </c>
      <c r="L163" t="s">
        <v>67</v>
      </c>
      <c r="M163" t="s">
        <v>1912</v>
      </c>
      <c r="N163" t="s">
        <v>68</v>
      </c>
      <c r="O163" t="s">
        <v>125</v>
      </c>
      <c r="P163" t="s">
        <v>126</v>
      </c>
      <c r="Q163" t="s">
        <v>156</v>
      </c>
      <c r="R163" t="s">
        <v>67</v>
      </c>
      <c r="S163">
        <v>217</v>
      </c>
      <c r="T163">
        <v>2021</v>
      </c>
      <c r="U163" t="s">
        <v>70</v>
      </c>
      <c r="V163" t="s">
        <v>128</v>
      </c>
      <c r="W163">
        <v>92519</v>
      </c>
      <c r="X163" t="s">
        <v>130</v>
      </c>
      <c r="Y163">
        <v>1.3</v>
      </c>
      <c r="Z163" t="s">
        <v>1910</v>
      </c>
      <c r="AA163" t="s">
        <v>139</v>
      </c>
    </row>
    <row r="164" spans="1:27" x14ac:dyDescent="0.25">
      <c r="A164">
        <v>199</v>
      </c>
      <c r="B164" t="s">
        <v>116</v>
      </c>
      <c r="C164" t="s">
        <v>107</v>
      </c>
      <c r="D164" t="s">
        <v>1908</v>
      </c>
      <c r="E164">
        <v>0.5</v>
      </c>
      <c r="F164" t="s">
        <v>1633</v>
      </c>
      <c r="G164" t="s">
        <v>92</v>
      </c>
      <c r="H164" t="s">
        <v>67</v>
      </c>
      <c r="I164" t="s">
        <v>2076</v>
      </c>
      <c r="J164">
        <v>12.65</v>
      </c>
      <c r="K164">
        <v>92383</v>
      </c>
      <c r="L164" t="s">
        <v>67</v>
      </c>
      <c r="M164" t="s">
        <v>68</v>
      </c>
      <c r="N164" t="s">
        <v>68</v>
      </c>
      <c r="O164" t="s">
        <v>125</v>
      </c>
      <c r="P164" t="s">
        <v>126</v>
      </c>
      <c r="Q164" t="s">
        <v>289</v>
      </c>
      <c r="R164" t="s">
        <v>67</v>
      </c>
      <c r="S164">
        <v>196</v>
      </c>
      <c r="T164">
        <v>2021</v>
      </c>
      <c r="U164" t="s">
        <v>128</v>
      </c>
      <c r="V164" t="s">
        <v>128</v>
      </c>
      <c r="W164">
        <v>92383</v>
      </c>
      <c r="X164" t="s">
        <v>130</v>
      </c>
      <c r="Y164">
        <v>1.2</v>
      </c>
      <c r="Z164" t="s">
        <v>1910</v>
      </c>
      <c r="AA164" t="s">
        <v>1635</v>
      </c>
    </row>
    <row r="165" spans="1:27" x14ac:dyDescent="0.25">
      <c r="A165">
        <v>199</v>
      </c>
      <c r="B165" t="s">
        <v>116</v>
      </c>
      <c r="C165" t="s">
        <v>107</v>
      </c>
      <c r="D165" t="s">
        <v>1908</v>
      </c>
      <c r="E165">
        <v>0.7</v>
      </c>
      <c r="F165" t="s">
        <v>283</v>
      </c>
      <c r="G165" t="s">
        <v>92</v>
      </c>
      <c r="H165" t="s">
        <v>67</v>
      </c>
      <c r="I165" t="s">
        <v>2077</v>
      </c>
      <c r="J165">
        <v>12</v>
      </c>
      <c r="K165">
        <v>91528</v>
      </c>
      <c r="L165" t="s">
        <v>67</v>
      </c>
      <c r="M165" t="s">
        <v>1912</v>
      </c>
      <c r="N165" t="s">
        <v>68</v>
      </c>
      <c r="O165" t="s">
        <v>125</v>
      </c>
      <c r="P165" t="s">
        <v>126</v>
      </c>
      <c r="Q165" t="s">
        <v>285</v>
      </c>
      <c r="R165" t="s">
        <v>67</v>
      </c>
      <c r="S165">
        <v>195</v>
      </c>
      <c r="T165">
        <v>2021</v>
      </c>
      <c r="U165" t="s">
        <v>70</v>
      </c>
      <c r="V165" t="s">
        <v>128</v>
      </c>
      <c r="W165">
        <v>91528</v>
      </c>
      <c r="X165" t="s">
        <v>130</v>
      </c>
      <c r="Y165">
        <v>2.2999999999999998</v>
      </c>
      <c r="Z165" t="s">
        <v>1910</v>
      </c>
      <c r="AA165" t="s">
        <v>139</v>
      </c>
    </row>
    <row r="166" spans="1:27" x14ac:dyDescent="0.25">
      <c r="A166">
        <v>199</v>
      </c>
      <c r="B166" t="s">
        <v>116</v>
      </c>
      <c r="C166" t="s">
        <v>160</v>
      </c>
      <c r="D166" t="s">
        <v>1908</v>
      </c>
      <c r="E166">
        <v>0.4</v>
      </c>
      <c r="F166" t="s">
        <v>845</v>
      </c>
      <c r="G166" t="s">
        <v>100</v>
      </c>
      <c r="H166" t="s">
        <v>67</v>
      </c>
      <c r="I166" t="s">
        <v>2078</v>
      </c>
      <c r="J166">
        <v>20</v>
      </c>
      <c r="K166">
        <v>91992</v>
      </c>
      <c r="L166" t="s">
        <v>67</v>
      </c>
      <c r="M166" t="s">
        <v>1912</v>
      </c>
      <c r="N166" t="s">
        <v>68</v>
      </c>
      <c r="O166" t="s">
        <v>125</v>
      </c>
      <c r="P166" t="s">
        <v>126</v>
      </c>
      <c r="Q166" t="s">
        <v>285</v>
      </c>
      <c r="R166" t="s">
        <v>67</v>
      </c>
      <c r="S166">
        <v>130</v>
      </c>
      <c r="T166">
        <v>2021</v>
      </c>
      <c r="U166" t="s">
        <v>70</v>
      </c>
      <c r="V166" t="s">
        <v>99</v>
      </c>
      <c r="W166">
        <v>91992</v>
      </c>
      <c r="X166" t="s">
        <v>97</v>
      </c>
      <c r="Y166">
        <v>1.3</v>
      </c>
      <c r="Z166" t="s">
        <v>1910</v>
      </c>
      <c r="AA166" t="s">
        <v>247</v>
      </c>
    </row>
    <row r="167" spans="1:27" x14ac:dyDescent="0.25">
      <c r="A167">
        <v>199</v>
      </c>
      <c r="B167" t="s">
        <v>116</v>
      </c>
      <c r="C167" t="s">
        <v>107</v>
      </c>
      <c r="D167" t="s">
        <v>1908</v>
      </c>
      <c r="E167">
        <v>0.5</v>
      </c>
      <c r="F167" t="s">
        <v>1372</v>
      </c>
      <c r="G167" t="s">
        <v>92</v>
      </c>
      <c r="H167" t="s">
        <v>67</v>
      </c>
      <c r="I167" t="s">
        <v>2079</v>
      </c>
      <c r="J167">
        <v>12</v>
      </c>
      <c r="K167">
        <v>91526</v>
      </c>
      <c r="L167" t="s">
        <v>67</v>
      </c>
      <c r="M167" t="s">
        <v>1912</v>
      </c>
      <c r="N167" t="s">
        <v>68</v>
      </c>
      <c r="O167" t="s">
        <v>125</v>
      </c>
      <c r="P167" t="s">
        <v>126</v>
      </c>
      <c r="Q167" t="s">
        <v>285</v>
      </c>
      <c r="R167" t="s">
        <v>67</v>
      </c>
      <c r="S167">
        <v>220</v>
      </c>
      <c r="T167">
        <v>2021</v>
      </c>
      <c r="U167" t="s">
        <v>70</v>
      </c>
      <c r="V167" t="s">
        <v>128</v>
      </c>
      <c r="W167">
        <v>91526</v>
      </c>
      <c r="X167" t="s">
        <v>130</v>
      </c>
      <c r="Y167">
        <v>1.2</v>
      </c>
      <c r="Z167" t="s">
        <v>1910</v>
      </c>
      <c r="AA167" t="s">
        <v>139</v>
      </c>
    </row>
    <row r="168" spans="1:27" x14ac:dyDescent="0.25">
      <c r="A168">
        <v>199</v>
      </c>
      <c r="B168" t="s">
        <v>116</v>
      </c>
      <c r="C168" t="s">
        <v>107</v>
      </c>
      <c r="D168" t="s">
        <v>1908</v>
      </c>
      <c r="E168">
        <v>0.5</v>
      </c>
      <c r="F168" t="s">
        <v>1629</v>
      </c>
      <c r="G168" t="s">
        <v>92</v>
      </c>
      <c r="H168" t="s">
        <v>67</v>
      </c>
      <c r="I168" t="s">
        <v>2080</v>
      </c>
      <c r="J168">
        <v>14.4</v>
      </c>
      <c r="K168">
        <v>92150</v>
      </c>
      <c r="L168" t="s">
        <v>67</v>
      </c>
      <c r="M168" t="s">
        <v>1912</v>
      </c>
      <c r="N168" t="s">
        <v>68</v>
      </c>
      <c r="O168" t="s">
        <v>125</v>
      </c>
      <c r="P168" t="s">
        <v>126</v>
      </c>
      <c r="Q168" t="s">
        <v>294</v>
      </c>
      <c r="R168" t="s">
        <v>67</v>
      </c>
      <c r="S168">
        <v>18</v>
      </c>
      <c r="T168">
        <v>2021</v>
      </c>
      <c r="U168" t="s">
        <v>128</v>
      </c>
      <c r="V168" t="s">
        <v>128</v>
      </c>
      <c r="W168">
        <v>92150</v>
      </c>
      <c r="X168" t="s">
        <v>130</v>
      </c>
      <c r="Y168">
        <v>1.4</v>
      </c>
      <c r="Z168" t="s">
        <v>1910</v>
      </c>
      <c r="AA168" t="s">
        <v>1632</v>
      </c>
    </row>
    <row r="169" spans="1:27" x14ac:dyDescent="0.25">
      <c r="A169">
        <v>199</v>
      </c>
      <c r="B169" t="s">
        <v>116</v>
      </c>
      <c r="C169" t="s">
        <v>107</v>
      </c>
      <c r="D169" t="s">
        <v>1908</v>
      </c>
      <c r="E169">
        <v>0.5</v>
      </c>
      <c r="F169" t="s">
        <v>1371</v>
      </c>
      <c r="G169" t="s">
        <v>92</v>
      </c>
      <c r="H169" t="s">
        <v>67</v>
      </c>
      <c r="I169" t="s">
        <v>2081</v>
      </c>
      <c r="J169">
        <v>12.14</v>
      </c>
      <c r="K169">
        <v>92525</v>
      </c>
      <c r="L169" t="s">
        <v>67</v>
      </c>
      <c r="M169" t="s">
        <v>1912</v>
      </c>
      <c r="N169" t="s">
        <v>68</v>
      </c>
      <c r="O169" t="s">
        <v>125</v>
      </c>
      <c r="P169" t="s">
        <v>126</v>
      </c>
      <c r="Q169" t="s">
        <v>156</v>
      </c>
      <c r="R169" t="s">
        <v>67</v>
      </c>
      <c r="S169">
        <v>155</v>
      </c>
      <c r="T169">
        <v>2021</v>
      </c>
      <c r="U169" t="s">
        <v>70</v>
      </c>
      <c r="V169" t="s">
        <v>128</v>
      </c>
      <c r="W169">
        <v>92525</v>
      </c>
      <c r="X169" t="s">
        <v>130</v>
      </c>
      <c r="Y169">
        <v>1.2</v>
      </c>
      <c r="Z169" t="s">
        <v>1910</v>
      </c>
      <c r="AA169" t="s">
        <v>139</v>
      </c>
    </row>
    <row r="170" spans="1:27" x14ac:dyDescent="0.25">
      <c r="A170">
        <v>199</v>
      </c>
      <c r="B170" t="s">
        <v>116</v>
      </c>
      <c r="C170" t="s">
        <v>107</v>
      </c>
      <c r="D170" t="s">
        <v>1908</v>
      </c>
      <c r="E170">
        <v>0.5</v>
      </c>
      <c r="F170" t="s">
        <v>1371</v>
      </c>
      <c r="G170" t="s">
        <v>92</v>
      </c>
      <c r="H170" t="s">
        <v>67</v>
      </c>
      <c r="I170" t="s">
        <v>2082</v>
      </c>
      <c r="J170">
        <v>12.24</v>
      </c>
      <c r="K170">
        <v>92527</v>
      </c>
      <c r="L170" t="s">
        <v>67</v>
      </c>
      <c r="M170" t="s">
        <v>1912</v>
      </c>
      <c r="N170" t="s">
        <v>68</v>
      </c>
      <c r="O170" t="s">
        <v>125</v>
      </c>
      <c r="P170" t="s">
        <v>126</v>
      </c>
      <c r="Q170" t="s">
        <v>156</v>
      </c>
      <c r="R170" t="s">
        <v>67</v>
      </c>
      <c r="S170">
        <v>35</v>
      </c>
      <c r="T170">
        <v>2021</v>
      </c>
      <c r="U170" t="s">
        <v>70</v>
      </c>
      <c r="V170" t="s">
        <v>128</v>
      </c>
      <c r="W170">
        <v>92527</v>
      </c>
      <c r="X170" t="s">
        <v>130</v>
      </c>
      <c r="Y170">
        <v>1.2</v>
      </c>
      <c r="Z170" t="s">
        <v>1910</v>
      </c>
      <c r="AA170" t="s">
        <v>139</v>
      </c>
    </row>
    <row r="171" spans="1:27" x14ac:dyDescent="0.25">
      <c r="A171">
        <v>199</v>
      </c>
      <c r="B171" t="s">
        <v>116</v>
      </c>
      <c r="C171" t="s">
        <v>160</v>
      </c>
      <c r="D171" t="s">
        <v>1908</v>
      </c>
      <c r="E171">
        <v>0.5</v>
      </c>
      <c r="F171" t="s">
        <v>1415</v>
      </c>
      <c r="G171" t="s">
        <v>100</v>
      </c>
      <c r="H171" t="s">
        <v>67</v>
      </c>
      <c r="I171" t="s">
        <v>2083</v>
      </c>
      <c r="J171">
        <v>9.6</v>
      </c>
      <c r="K171">
        <v>92423</v>
      </c>
      <c r="L171" t="s">
        <v>67</v>
      </c>
      <c r="M171" t="s">
        <v>1912</v>
      </c>
      <c r="N171" t="s">
        <v>68</v>
      </c>
      <c r="O171" t="s">
        <v>125</v>
      </c>
      <c r="P171" t="s">
        <v>126</v>
      </c>
      <c r="Q171" t="s">
        <v>611</v>
      </c>
      <c r="R171" t="s">
        <v>67</v>
      </c>
      <c r="S171">
        <v>170</v>
      </c>
      <c r="T171">
        <v>2021</v>
      </c>
      <c r="U171" t="s">
        <v>303</v>
      </c>
      <c r="V171" t="s">
        <v>99</v>
      </c>
      <c r="W171">
        <v>92423</v>
      </c>
      <c r="X171" t="s">
        <v>179</v>
      </c>
      <c r="Y171">
        <v>0.9</v>
      </c>
      <c r="Z171" t="s">
        <v>1910</v>
      </c>
      <c r="AA171" t="s">
        <v>1417</v>
      </c>
    </row>
    <row r="172" spans="1:27" x14ac:dyDescent="0.25">
      <c r="A172">
        <v>199</v>
      </c>
      <c r="B172" t="s">
        <v>116</v>
      </c>
      <c r="C172" t="s">
        <v>107</v>
      </c>
      <c r="D172" t="s">
        <v>1908</v>
      </c>
      <c r="E172">
        <v>0.5</v>
      </c>
      <c r="F172" t="s">
        <v>800</v>
      </c>
      <c r="G172" t="s">
        <v>92</v>
      </c>
      <c r="H172" t="s">
        <v>67</v>
      </c>
      <c r="I172" t="s">
        <v>2084</v>
      </c>
      <c r="J172">
        <v>10</v>
      </c>
      <c r="K172">
        <v>92183</v>
      </c>
      <c r="L172" t="s">
        <v>67</v>
      </c>
      <c r="M172" t="s">
        <v>1912</v>
      </c>
      <c r="N172" t="s">
        <v>68</v>
      </c>
      <c r="O172" t="s">
        <v>125</v>
      </c>
      <c r="P172" t="s">
        <v>126</v>
      </c>
      <c r="Q172" t="s">
        <v>594</v>
      </c>
      <c r="R172" t="s">
        <v>67</v>
      </c>
      <c r="S172">
        <v>170</v>
      </c>
      <c r="T172">
        <v>2021</v>
      </c>
      <c r="U172" t="s">
        <v>128</v>
      </c>
      <c r="V172" t="s">
        <v>128</v>
      </c>
      <c r="W172">
        <v>92183</v>
      </c>
      <c r="X172" t="s">
        <v>130</v>
      </c>
      <c r="Y172">
        <v>1</v>
      </c>
      <c r="Z172" t="s">
        <v>1910</v>
      </c>
      <c r="AA172" t="s">
        <v>802</v>
      </c>
    </row>
    <row r="173" spans="1:27" x14ac:dyDescent="0.25">
      <c r="A173">
        <v>199</v>
      </c>
      <c r="B173" t="s">
        <v>116</v>
      </c>
      <c r="C173" t="s">
        <v>107</v>
      </c>
      <c r="D173" t="s">
        <v>1908</v>
      </c>
      <c r="E173">
        <v>0.7</v>
      </c>
      <c r="F173" t="s">
        <v>1765</v>
      </c>
      <c r="G173" t="s">
        <v>92</v>
      </c>
      <c r="H173" t="s">
        <v>67</v>
      </c>
      <c r="I173" t="s">
        <v>2085</v>
      </c>
      <c r="J173">
        <v>18</v>
      </c>
      <c r="K173">
        <v>92290</v>
      </c>
      <c r="L173" t="s">
        <v>67</v>
      </c>
      <c r="M173" t="s">
        <v>68</v>
      </c>
      <c r="N173" t="s">
        <v>68</v>
      </c>
      <c r="O173" t="s">
        <v>125</v>
      </c>
      <c r="P173" t="s">
        <v>126</v>
      </c>
      <c r="Q173" t="s">
        <v>285</v>
      </c>
      <c r="R173" t="s">
        <v>67</v>
      </c>
      <c r="S173">
        <v>268</v>
      </c>
      <c r="T173">
        <v>2021</v>
      </c>
      <c r="U173" t="s">
        <v>70</v>
      </c>
      <c r="V173" t="s">
        <v>128</v>
      </c>
      <c r="W173">
        <v>92290</v>
      </c>
      <c r="X173" t="s">
        <v>130</v>
      </c>
      <c r="Y173">
        <v>3.5</v>
      </c>
      <c r="Z173" t="s">
        <v>1910</v>
      </c>
      <c r="AA173" t="s">
        <v>139</v>
      </c>
    </row>
    <row r="174" spans="1:27" x14ac:dyDescent="0.25">
      <c r="A174">
        <v>199</v>
      </c>
      <c r="B174" t="s">
        <v>116</v>
      </c>
      <c r="C174" t="s">
        <v>160</v>
      </c>
      <c r="D174" t="s">
        <v>1908</v>
      </c>
      <c r="E174">
        <v>0.7</v>
      </c>
      <c r="F174" t="s">
        <v>1765</v>
      </c>
      <c r="G174" t="s">
        <v>100</v>
      </c>
      <c r="H174" t="s">
        <v>67</v>
      </c>
      <c r="I174" t="s">
        <v>2086</v>
      </c>
      <c r="J174">
        <v>18</v>
      </c>
      <c r="K174">
        <v>92285</v>
      </c>
      <c r="L174" t="s">
        <v>67</v>
      </c>
      <c r="M174" t="s">
        <v>1912</v>
      </c>
      <c r="N174" t="s">
        <v>68</v>
      </c>
      <c r="O174" t="s">
        <v>125</v>
      </c>
      <c r="P174" t="s">
        <v>126</v>
      </c>
      <c r="Q174" t="s">
        <v>285</v>
      </c>
      <c r="R174" t="s">
        <v>67</v>
      </c>
      <c r="S174">
        <v>259</v>
      </c>
      <c r="T174">
        <v>2021</v>
      </c>
      <c r="U174" t="s">
        <v>70</v>
      </c>
      <c r="V174" t="s">
        <v>128</v>
      </c>
      <c r="W174">
        <v>92285</v>
      </c>
      <c r="X174" t="s">
        <v>130</v>
      </c>
      <c r="Y174">
        <v>3.5</v>
      </c>
      <c r="Z174" t="s">
        <v>1910</v>
      </c>
      <c r="AA174" t="s">
        <v>139</v>
      </c>
    </row>
    <row r="175" spans="1:27" x14ac:dyDescent="0.25">
      <c r="A175">
        <v>199</v>
      </c>
      <c r="B175" t="s">
        <v>116</v>
      </c>
      <c r="C175" t="s">
        <v>160</v>
      </c>
      <c r="D175" t="s">
        <v>1908</v>
      </c>
      <c r="E175">
        <v>0.7</v>
      </c>
      <c r="F175" t="s">
        <v>1765</v>
      </c>
      <c r="G175" t="s">
        <v>100</v>
      </c>
      <c r="H175" t="s">
        <v>67</v>
      </c>
      <c r="I175" t="s">
        <v>2087</v>
      </c>
      <c r="J175">
        <v>20</v>
      </c>
      <c r="K175">
        <v>92349</v>
      </c>
      <c r="L175" t="s">
        <v>67</v>
      </c>
      <c r="M175" t="s">
        <v>1912</v>
      </c>
      <c r="N175" t="s">
        <v>68</v>
      </c>
      <c r="O175" t="s">
        <v>125</v>
      </c>
      <c r="P175" t="s">
        <v>126</v>
      </c>
      <c r="Q175" t="s">
        <v>285</v>
      </c>
      <c r="R175" t="s">
        <v>67</v>
      </c>
      <c r="S175">
        <v>246</v>
      </c>
      <c r="T175">
        <v>2021</v>
      </c>
      <c r="U175" t="s">
        <v>70</v>
      </c>
      <c r="V175" t="s">
        <v>128</v>
      </c>
      <c r="W175">
        <v>92349</v>
      </c>
      <c r="X175" t="s">
        <v>130</v>
      </c>
      <c r="Y175">
        <v>3.8</v>
      </c>
      <c r="Z175" t="s">
        <v>1910</v>
      </c>
      <c r="AA175" t="s">
        <v>139</v>
      </c>
    </row>
    <row r="176" spans="1:27" x14ac:dyDescent="0.25">
      <c r="A176">
        <v>199</v>
      </c>
      <c r="B176" t="s">
        <v>116</v>
      </c>
      <c r="C176" t="s">
        <v>107</v>
      </c>
      <c r="D176" t="s">
        <v>1908</v>
      </c>
      <c r="E176">
        <v>0.5</v>
      </c>
      <c r="F176" t="s">
        <v>1667</v>
      </c>
      <c r="G176" t="s">
        <v>92</v>
      </c>
      <c r="H176" t="s">
        <v>67</v>
      </c>
      <c r="I176" t="s">
        <v>2088</v>
      </c>
      <c r="J176">
        <v>12.29</v>
      </c>
      <c r="K176">
        <v>91957</v>
      </c>
      <c r="L176" t="s">
        <v>67</v>
      </c>
      <c r="M176" t="s">
        <v>68</v>
      </c>
      <c r="N176" t="s">
        <v>68</v>
      </c>
      <c r="O176" t="s">
        <v>125</v>
      </c>
      <c r="P176" t="s">
        <v>126</v>
      </c>
      <c r="Q176" t="s">
        <v>611</v>
      </c>
      <c r="R176" t="s">
        <v>67</v>
      </c>
      <c r="S176">
        <v>170</v>
      </c>
      <c r="T176">
        <v>2021</v>
      </c>
      <c r="U176" t="s">
        <v>128</v>
      </c>
      <c r="V176" t="s">
        <v>128</v>
      </c>
      <c r="W176">
        <v>91957</v>
      </c>
      <c r="X176" t="s">
        <v>130</v>
      </c>
      <c r="Y176">
        <v>1.2</v>
      </c>
      <c r="Z176" t="s">
        <v>1910</v>
      </c>
      <c r="AA176" t="s">
        <v>908</v>
      </c>
    </row>
    <row r="177" spans="1:27" x14ac:dyDescent="0.25">
      <c r="A177">
        <v>199</v>
      </c>
      <c r="B177" t="s">
        <v>116</v>
      </c>
      <c r="C177" t="s">
        <v>160</v>
      </c>
      <c r="D177" t="s">
        <v>1908</v>
      </c>
      <c r="E177">
        <v>0.5</v>
      </c>
      <c r="F177" t="s">
        <v>1496</v>
      </c>
      <c r="G177" t="s">
        <v>100</v>
      </c>
      <c r="H177" t="s">
        <v>67</v>
      </c>
      <c r="I177" t="s">
        <v>2089</v>
      </c>
      <c r="J177">
        <v>12.71</v>
      </c>
      <c r="K177">
        <v>92532</v>
      </c>
      <c r="L177" t="s">
        <v>67</v>
      </c>
      <c r="M177" t="s">
        <v>68</v>
      </c>
      <c r="N177" t="s">
        <v>68</v>
      </c>
      <c r="O177" t="s">
        <v>125</v>
      </c>
      <c r="P177" t="s">
        <v>126</v>
      </c>
      <c r="Q177" t="s">
        <v>371</v>
      </c>
      <c r="R177" t="s">
        <v>67</v>
      </c>
      <c r="S177">
        <v>207</v>
      </c>
      <c r="T177">
        <v>2021</v>
      </c>
      <c r="U177" t="s">
        <v>303</v>
      </c>
      <c r="V177" t="s">
        <v>99</v>
      </c>
      <c r="W177">
        <v>92532</v>
      </c>
      <c r="X177" t="s">
        <v>179</v>
      </c>
      <c r="Y177">
        <v>1.2</v>
      </c>
      <c r="Z177" t="s">
        <v>1910</v>
      </c>
      <c r="AA177" t="s">
        <v>1498</v>
      </c>
    </row>
    <row r="178" spans="1:27" x14ac:dyDescent="0.25">
      <c r="A178">
        <v>199</v>
      </c>
      <c r="B178" t="s">
        <v>116</v>
      </c>
      <c r="C178" t="s">
        <v>160</v>
      </c>
      <c r="D178" t="s">
        <v>1908</v>
      </c>
      <c r="E178">
        <v>0.6</v>
      </c>
      <c r="F178" t="s">
        <v>581</v>
      </c>
      <c r="G178" t="s">
        <v>100</v>
      </c>
      <c r="H178" t="s">
        <v>67</v>
      </c>
      <c r="I178" t="s">
        <v>2090</v>
      </c>
      <c r="J178">
        <v>18.829999999999998</v>
      </c>
      <c r="K178">
        <v>92337</v>
      </c>
      <c r="L178" t="s">
        <v>67</v>
      </c>
      <c r="M178" t="s">
        <v>707</v>
      </c>
      <c r="N178" t="s">
        <v>68</v>
      </c>
      <c r="O178" t="s">
        <v>125</v>
      </c>
      <c r="P178" t="s">
        <v>126</v>
      </c>
      <c r="Q178" t="s">
        <v>584</v>
      </c>
      <c r="R178" t="s">
        <v>67</v>
      </c>
      <c r="S178">
        <v>22</v>
      </c>
      <c r="T178">
        <v>2021</v>
      </c>
      <c r="U178" t="s">
        <v>70</v>
      </c>
      <c r="V178" t="s">
        <v>99</v>
      </c>
      <c r="W178">
        <v>92337</v>
      </c>
      <c r="X178" t="s">
        <v>97</v>
      </c>
      <c r="Y178">
        <v>2.7</v>
      </c>
      <c r="Z178" t="s">
        <v>1910</v>
      </c>
      <c r="AA178" t="s">
        <v>583</v>
      </c>
    </row>
    <row r="179" spans="1:27" x14ac:dyDescent="0.25">
      <c r="A179">
        <v>199</v>
      </c>
      <c r="B179" t="s">
        <v>116</v>
      </c>
      <c r="C179" t="s">
        <v>107</v>
      </c>
      <c r="D179" t="s">
        <v>1908</v>
      </c>
      <c r="E179">
        <v>0.5</v>
      </c>
      <c r="F179" t="s">
        <v>960</v>
      </c>
      <c r="G179" t="s">
        <v>92</v>
      </c>
      <c r="H179" t="s">
        <v>67</v>
      </c>
      <c r="I179" t="s">
        <v>2091</v>
      </c>
      <c r="J179">
        <v>9.6</v>
      </c>
      <c r="K179">
        <v>92393</v>
      </c>
      <c r="L179" t="s">
        <v>67</v>
      </c>
      <c r="M179" t="s">
        <v>1912</v>
      </c>
      <c r="N179" t="s">
        <v>68</v>
      </c>
      <c r="O179" t="s">
        <v>125</v>
      </c>
      <c r="P179" t="s">
        <v>126</v>
      </c>
      <c r="Q179" t="s">
        <v>275</v>
      </c>
      <c r="R179" t="s">
        <v>67</v>
      </c>
      <c r="S179">
        <v>203</v>
      </c>
      <c r="T179">
        <v>2021</v>
      </c>
      <c r="U179" t="s">
        <v>128</v>
      </c>
      <c r="V179" t="s">
        <v>128</v>
      </c>
      <c r="W179">
        <v>92393</v>
      </c>
      <c r="X179" t="s">
        <v>130</v>
      </c>
      <c r="Y179">
        <v>0.9</v>
      </c>
      <c r="Z179" t="s">
        <v>1910</v>
      </c>
      <c r="AA179" t="s">
        <v>459</v>
      </c>
    </row>
    <row r="180" spans="1:27" x14ac:dyDescent="0.25">
      <c r="A180">
        <v>199</v>
      </c>
      <c r="B180" t="s">
        <v>116</v>
      </c>
      <c r="C180" t="s">
        <v>160</v>
      </c>
      <c r="D180" t="s">
        <v>1908</v>
      </c>
      <c r="E180">
        <v>0.6</v>
      </c>
      <c r="F180" t="s">
        <v>397</v>
      </c>
      <c r="G180" t="s">
        <v>100</v>
      </c>
      <c r="H180" t="s">
        <v>67</v>
      </c>
      <c r="I180" t="s">
        <v>2092</v>
      </c>
      <c r="J180">
        <v>12.48</v>
      </c>
      <c r="K180">
        <v>91911</v>
      </c>
      <c r="L180" t="s">
        <v>67</v>
      </c>
      <c r="M180" t="s">
        <v>1912</v>
      </c>
      <c r="N180" t="s">
        <v>68</v>
      </c>
      <c r="O180" t="s">
        <v>125</v>
      </c>
      <c r="P180" t="s">
        <v>126</v>
      </c>
      <c r="Q180" t="s">
        <v>273</v>
      </c>
      <c r="R180" t="s">
        <v>67</v>
      </c>
      <c r="S180">
        <v>112</v>
      </c>
      <c r="T180">
        <v>2021</v>
      </c>
      <c r="U180" t="s">
        <v>70</v>
      </c>
      <c r="V180" t="s">
        <v>99</v>
      </c>
      <c r="W180">
        <v>91911</v>
      </c>
      <c r="X180" t="s">
        <v>97</v>
      </c>
      <c r="Y180">
        <v>1.8</v>
      </c>
      <c r="Z180" t="s">
        <v>1910</v>
      </c>
      <c r="AA180" t="s">
        <v>399</v>
      </c>
    </row>
    <row r="181" spans="1:27" x14ac:dyDescent="0.25">
      <c r="A181">
        <v>199</v>
      </c>
      <c r="B181" t="s">
        <v>116</v>
      </c>
      <c r="C181" t="s">
        <v>117</v>
      </c>
      <c r="D181" t="s">
        <v>1908</v>
      </c>
      <c r="E181">
        <v>0.5</v>
      </c>
      <c r="F181" t="s">
        <v>1049</v>
      </c>
      <c r="G181" t="s">
        <v>100</v>
      </c>
      <c r="H181" t="s">
        <v>67</v>
      </c>
      <c r="I181" t="s">
        <v>2093</v>
      </c>
      <c r="J181">
        <v>10.199999999999999</v>
      </c>
      <c r="K181">
        <v>92008</v>
      </c>
      <c r="L181" t="s">
        <v>67</v>
      </c>
      <c r="M181" t="s">
        <v>1173</v>
      </c>
      <c r="N181" t="s">
        <v>68</v>
      </c>
      <c r="O181" t="s">
        <v>125</v>
      </c>
      <c r="P181" t="s">
        <v>126</v>
      </c>
      <c r="Q181" t="s">
        <v>301</v>
      </c>
      <c r="R181" t="s">
        <v>67</v>
      </c>
      <c r="S181">
        <v>40</v>
      </c>
      <c r="T181">
        <v>2021</v>
      </c>
      <c r="U181" t="s">
        <v>70</v>
      </c>
      <c r="V181" t="s">
        <v>128</v>
      </c>
      <c r="W181">
        <v>92008</v>
      </c>
      <c r="X181" t="s">
        <v>130</v>
      </c>
      <c r="Y181">
        <v>1</v>
      </c>
      <c r="Z181" t="s">
        <v>1910</v>
      </c>
      <c r="AA181" t="s">
        <v>139</v>
      </c>
    </row>
    <row r="182" spans="1:27" x14ac:dyDescent="0.25">
      <c r="A182">
        <v>199</v>
      </c>
      <c r="B182" t="s">
        <v>116</v>
      </c>
      <c r="C182" t="s">
        <v>117</v>
      </c>
      <c r="D182" t="s">
        <v>1908</v>
      </c>
      <c r="E182">
        <v>0.5</v>
      </c>
      <c r="F182" t="s">
        <v>1049</v>
      </c>
      <c r="G182" t="s">
        <v>100</v>
      </c>
      <c r="H182" t="s">
        <v>67</v>
      </c>
      <c r="I182" t="s">
        <v>2094</v>
      </c>
      <c r="J182">
        <v>10</v>
      </c>
      <c r="K182">
        <v>92293</v>
      </c>
      <c r="L182" t="s">
        <v>67</v>
      </c>
      <c r="M182" t="s">
        <v>1173</v>
      </c>
      <c r="N182" t="s">
        <v>68</v>
      </c>
      <c r="O182" t="s">
        <v>125</v>
      </c>
      <c r="P182" t="s">
        <v>126</v>
      </c>
      <c r="Q182" t="s">
        <v>301</v>
      </c>
      <c r="R182" t="s">
        <v>67</v>
      </c>
      <c r="S182">
        <v>12</v>
      </c>
      <c r="T182">
        <v>2021</v>
      </c>
      <c r="U182" t="s">
        <v>70</v>
      </c>
      <c r="V182" t="s">
        <v>128</v>
      </c>
      <c r="W182">
        <v>92293</v>
      </c>
      <c r="X182" t="s">
        <v>130</v>
      </c>
      <c r="Y182">
        <v>1</v>
      </c>
      <c r="Z182" t="s">
        <v>1910</v>
      </c>
      <c r="AA182" t="s">
        <v>139</v>
      </c>
    </row>
    <row r="183" spans="1:27" x14ac:dyDescent="0.25">
      <c r="A183">
        <v>199</v>
      </c>
      <c r="B183" t="s">
        <v>116</v>
      </c>
      <c r="C183" t="s">
        <v>160</v>
      </c>
      <c r="D183" t="s">
        <v>1908</v>
      </c>
      <c r="E183">
        <v>1.5</v>
      </c>
      <c r="F183" t="s">
        <v>695</v>
      </c>
      <c r="G183" t="s">
        <v>100</v>
      </c>
      <c r="H183" t="s">
        <v>67</v>
      </c>
      <c r="I183" t="s">
        <v>2095</v>
      </c>
      <c r="J183">
        <v>12.25</v>
      </c>
      <c r="K183">
        <v>92176</v>
      </c>
      <c r="L183" t="s">
        <v>67</v>
      </c>
      <c r="M183" t="s">
        <v>1173</v>
      </c>
      <c r="N183" t="s">
        <v>68</v>
      </c>
      <c r="O183" t="s">
        <v>125</v>
      </c>
      <c r="P183" t="s">
        <v>126</v>
      </c>
      <c r="Q183" t="s">
        <v>275</v>
      </c>
      <c r="R183" t="s">
        <v>67</v>
      </c>
      <c r="S183">
        <v>109</v>
      </c>
      <c r="T183">
        <v>2021</v>
      </c>
      <c r="U183" t="s">
        <v>70</v>
      </c>
      <c r="V183" t="s">
        <v>128</v>
      </c>
      <c r="W183">
        <v>92176</v>
      </c>
      <c r="X183" t="s">
        <v>130</v>
      </c>
      <c r="Y183">
        <v>10.8</v>
      </c>
      <c r="Z183" t="s">
        <v>1910</v>
      </c>
      <c r="AA183" t="s">
        <v>139</v>
      </c>
    </row>
    <row r="184" spans="1:27" x14ac:dyDescent="0.25">
      <c r="A184">
        <v>199</v>
      </c>
      <c r="B184" t="s">
        <v>116</v>
      </c>
      <c r="C184" t="s">
        <v>160</v>
      </c>
      <c r="D184" t="s">
        <v>1908</v>
      </c>
      <c r="E184">
        <v>0.5</v>
      </c>
      <c r="F184" t="s">
        <v>1854</v>
      </c>
      <c r="G184" t="s">
        <v>100</v>
      </c>
      <c r="H184" t="s">
        <v>67</v>
      </c>
      <c r="I184" t="s">
        <v>2096</v>
      </c>
      <c r="J184">
        <v>13.54</v>
      </c>
      <c r="K184">
        <v>92108</v>
      </c>
      <c r="L184" t="s">
        <v>67</v>
      </c>
      <c r="M184" t="s">
        <v>1912</v>
      </c>
      <c r="N184" t="s">
        <v>68</v>
      </c>
      <c r="O184" t="s">
        <v>125</v>
      </c>
      <c r="P184" t="s">
        <v>126</v>
      </c>
      <c r="Q184" t="s">
        <v>163</v>
      </c>
      <c r="R184" t="s">
        <v>67</v>
      </c>
      <c r="S184">
        <v>100</v>
      </c>
      <c r="T184">
        <v>2021</v>
      </c>
      <c r="U184" t="s">
        <v>70</v>
      </c>
      <c r="V184" t="s">
        <v>99</v>
      </c>
      <c r="W184">
        <v>92108</v>
      </c>
      <c r="X184" t="s">
        <v>97</v>
      </c>
      <c r="Y184">
        <v>1.3</v>
      </c>
      <c r="Z184" t="s">
        <v>1910</v>
      </c>
      <c r="AA184" t="s">
        <v>1660</v>
      </c>
    </row>
    <row r="185" spans="1:27" x14ac:dyDescent="0.25">
      <c r="A185">
        <v>199</v>
      </c>
      <c r="B185" t="s">
        <v>116</v>
      </c>
      <c r="C185" t="s">
        <v>107</v>
      </c>
      <c r="D185" t="s">
        <v>1908</v>
      </c>
      <c r="E185">
        <v>0.6</v>
      </c>
      <c r="F185" t="s">
        <v>1378</v>
      </c>
      <c r="G185" t="s">
        <v>92</v>
      </c>
      <c r="H185" t="s">
        <v>67</v>
      </c>
      <c r="I185" t="s">
        <v>2097</v>
      </c>
      <c r="J185">
        <v>17</v>
      </c>
      <c r="K185">
        <v>92247</v>
      </c>
      <c r="L185" t="s">
        <v>67</v>
      </c>
      <c r="M185" t="s">
        <v>1912</v>
      </c>
      <c r="N185" t="s">
        <v>68</v>
      </c>
      <c r="O185" t="s">
        <v>125</v>
      </c>
      <c r="P185" t="s">
        <v>126</v>
      </c>
      <c r="Q185" t="s">
        <v>307</v>
      </c>
      <c r="R185" t="s">
        <v>67</v>
      </c>
      <c r="S185">
        <v>80</v>
      </c>
      <c r="T185">
        <v>2021</v>
      </c>
      <c r="U185" t="s">
        <v>128</v>
      </c>
      <c r="V185" t="s">
        <v>128</v>
      </c>
      <c r="W185">
        <v>92247</v>
      </c>
      <c r="X185" t="s">
        <v>130</v>
      </c>
      <c r="Y185">
        <v>2.4</v>
      </c>
      <c r="Z185" t="s">
        <v>1910</v>
      </c>
      <c r="AA185" t="s">
        <v>1379</v>
      </c>
    </row>
    <row r="186" spans="1:27" x14ac:dyDescent="0.25">
      <c r="A186">
        <v>199</v>
      </c>
      <c r="B186" t="s">
        <v>116</v>
      </c>
      <c r="C186" t="s">
        <v>107</v>
      </c>
      <c r="D186" t="s">
        <v>1908</v>
      </c>
      <c r="E186">
        <v>0.3</v>
      </c>
      <c r="F186" t="s">
        <v>1048</v>
      </c>
      <c r="G186" t="s">
        <v>92</v>
      </c>
      <c r="H186" t="s">
        <v>67</v>
      </c>
      <c r="I186" t="s">
        <v>2098</v>
      </c>
      <c r="J186">
        <v>14.68</v>
      </c>
      <c r="K186">
        <v>92306</v>
      </c>
      <c r="L186" t="s">
        <v>67</v>
      </c>
      <c r="M186" t="s">
        <v>1912</v>
      </c>
      <c r="N186" t="s">
        <v>68</v>
      </c>
      <c r="O186" t="s">
        <v>125</v>
      </c>
      <c r="P186" t="s">
        <v>126</v>
      </c>
      <c r="Q186" t="s">
        <v>156</v>
      </c>
      <c r="R186" t="s">
        <v>67</v>
      </c>
      <c r="S186">
        <v>117</v>
      </c>
      <c r="T186">
        <v>2021</v>
      </c>
      <c r="U186" t="s">
        <v>70</v>
      </c>
      <c r="V186" t="s">
        <v>128</v>
      </c>
      <c r="W186">
        <v>92306</v>
      </c>
      <c r="X186" t="s">
        <v>130</v>
      </c>
      <c r="Y186">
        <v>0.5</v>
      </c>
      <c r="Z186" t="s">
        <v>1910</v>
      </c>
      <c r="AA186" t="s">
        <v>139</v>
      </c>
    </row>
    <row r="187" spans="1:27" x14ac:dyDescent="0.25">
      <c r="A187">
        <v>199</v>
      </c>
      <c r="B187" t="s">
        <v>116</v>
      </c>
      <c r="C187" t="s">
        <v>160</v>
      </c>
      <c r="D187" t="s">
        <v>1908</v>
      </c>
      <c r="E187">
        <v>0.6</v>
      </c>
      <c r="F187" t="s">
        <v>1574</v>
      </c>
      <c r="G187" t="s">
        <v>100</v>
      </c>
      <c r="H187" t="s">
        <v>67</v>
      </c>
      <c r="I187" t="s">
        <v>2099</v>
      </c>
      <c r="J187">
        <v>14.87</v>
      </c>
      <c r="K187">
        <v>92242</v>
      </c>
      <c r="L187" t="s">
        <v>67</v>
      </c>
      <c r="M187" t="s">
        <v>68</v>
      </c>
      <c r="N187" t="s">
        <v>68</v>
      </c>
      <c r="O187" t="s">
        <v>125</v>
      </c>
      <c r="P187" t="s">
        <v>126</v>
      </c>
      <c r="Q187" t="s">
        <v>469</v>
      </c>
      <c r="R187" t="s">
        <v>67</v>
      </c>
      <c r="S187">
        <v>96</v>
      </c>
      <c r="T187">
        <v>2021</v>
      </c>
      <c r="U187" t="s">
        <v>303</v>
      </c>
      <c r="V187" t="s">
        <v>99</v>
      </c>
      <c r="W187">
        <v>92242</v>
      </c>
      <c r="X187" t="s">
        <v>179</v>
      </c>
      <c r="Y187">
        <v>2.1</v>
      </c>
      <c r="Z187" t="s">
        <v>1910</v>
      </c>
      <c r="AA187" t="s">
        <v>1575</v>
      </c>
    </row>
    <row r="188" spans="1:27" x14ac:dyDescent="0.25">
      <c r="A188">
        <v>199</v>
      </c>
      <c r="B188" t="s">
        <v>116</v>
      </c>
      <c r="C188" t="s">
        <v>107</v>
      </c>
      <c r="D188" t="s">
        <v>1908</v>
      </c>
      <c r="E188">
        <v>1</v>
      </c>
      <c r="F188" t="s">
        <v>634</v>
      </c>
      <c r="G188" t="s">
        <v>92</v>
      </c>
      <c r="H188" t="s">
        <v>67</v>
      </c>
      <c r="I188" t="s">
        <v>2100</v>
      </c>
      <c r="J188">
        <v>12</v>
      </c>
      <c r="K188">
        <v>92644</v>
      </c>
      <c r="L188" t="s">
        <v>67</v>
      </c>
      <c r="M188" t="s">
        <v>1912</v>
      </c>
      <c r="N188" t="s">
        <v>68</v>
      </c>
      <c r="O188" t="s">
        <v>125</v>
      </c>
      <c r="P188" t="s">
        <v>126</v>
      </c>
      <c r="Q188" t="s">
        <v>616</v>
      </c>
      <c r="R188" t="s">
        <v>67</v>
      </c>
      <c r="S188">
        <v>85</v>
      </c>
      <c r="T188">
        <v>2021</v>
      </c>
      <c r="U188" t="s">
        <v>70</v>
      </c>
      <c r="V188" t="s">
        <v>128</v>
      </c>
      <c r="W188">
        <v>92644</v>
      </c>
      <c r="X188" t="s">
        <v>130</v>
      </c>
      <c r="Y188">
        <v>4.7</v>
      </c>
      <c r="Z188" t="s">
        <v>1910</v>
      </c>
      <c r="AA188" t="s">
        <v>139</v>
      </c>
    </row>
    <row r="189" spans="1:27" x14ac:dyDescent="0.25">
      <c r="A189">
        <v>199</v>
      </c>
      <c r="B189" t="s">
        <v>116</v>
      </c>
      <c r="C189" t="s">
        <v>107</v>
      </c>
      <c r="D189" t="s">
        <v>1908</v>
      </c>
      <c r="E189">
        <v>0.5</v>
      </c>
      <c r="F189" t="s">
        <v>1816</v>
      </c>
      <c r="G189" t="s">
        <v>92</v>
      </c>
      <c r="H189" t="s">
        <v>67</v>
      </c>
      <c r="I189" t="s">
        <v>2101</v>
      </c>
      <c r="J189">
        <v>10</v>
      </c>
      <c r="K189">
        <v>92256</v>
      </c>
      <c r="L189" t="s">
        <v>67</v>
      </c>
      <c r="M189" t="s">
        <v>1173</v>
      </c>
      <c r="N189" t="s">
        <v>68</v>
      </c>
      <c r="O189" t="s">
        <v>125</v>
      </c>
      <c r="P189" t="s">
        <v>126</v>
      </c>
      <c r="Q189" t="s">
        <v>616</v>
      </c>
      <c r="R189" t="s">
        <v>67</v>
      </c>
      <c r="S189">
        <v>257</v>
      </c>
      <c r="T189">
        <v>2021</v>
      </c>
      <c r="U189" t="s">
        <v>70</v>
      </c>
      <c r="V189" t="s">
        <v>128</v>
      </c>
      <c r="W189">
        <v>92256</v>
      </c>
      <c r="X189" t="s">
        <v>130</v>
      </c>
      <c r="Y189">
        <v>1</v>
      </c>
      <c r="Z189" t="s">
        <v>1910</v>
      </c>
      <c r="AA189" t="s">
        <v>139</v>
      </c>
    </row>
    <row r="190" spans="1:27" x14ac:dyDescent="0.25">
      <c r="A190">
        <v>199</v>
      </c>
      <c r="B190" t="s">
        <v>116</v>
      </c>
      <c r="C190" t="s">
        <v>107</v>
      </c>
      <c r="D190" t="s">
        <v>1908</v>
      </c>
      <c r="E190">
        <v>0.6</v>
      </c>
      <c r="F190" t="s">
        <v>1810</v>
      </c>
      <c r="G190" t="s">
        <v>92</v>
      </c>
      <c r="H190" t="s">
        <v>67</v>
      </c>
      <c r="I190" t="s">
        <v>2102</v>
      </c>
      <c r="J190">
        <v>17.48</v>
      </c>
      <c r="K190">
        <v>92154</v>
      </c>
      <c r="L190" t="s">
        <v>67</v>
      </c>
      <c r="M190" t="s">
        <v>68</v>
      </c>
      <c r="N190" t="s">
        <v>68</v>
      </c>
      <c r="O190" t="s">
        <v>125</v>
      </c>
      <c r="P190" t="s">
        <v>126</v>
      </c>
      <c r="Q190" t="s">
        <v>163</v>
      </c>
      <c r="R190" t="s">
        <v>67</v>
      </c>
      <c r="S190">
        <v>91</v>
      </c>
      <c r="T190">
        <v>2021</v>
      </c>
      <c r="U190" t="s">
        <v>128</v>
      </c>
      <c r="V190" t="s">
        <v>128</v>
      </c>
      <c r="W190">
        <v>92154</v>
      </c>
      <c r="X190" t="s">
        <v>130</v>
      </c>
      <c r="Y190">
        <v>2.5</v>
      </c>
      <c r="Z190" t="s">
        <v>1910</v>
      </c>
      <c r="AA190" t="s">
        <v>1811</v>
      </c>
    </row>
    <row r="191" spans="1:27" x14ac:dyDescent="0.25">
      <c r="A191">
        <v>199</v>
      </c>
      <c r="B191" t="s">
        <v>116</v>
      </c>
      <c r="C191" t="s">
        <v>107</v>
      </c>
      <c r="D191" t="s">
        <v>1908</v>
      </c>
      <c r="E191">
        <v>0.5</v>
      </c>
      <c r="F191" t="s">
        <v>1383</v>
      </c>
      <c r="G191" t="s">
        <v>92</v>
      </c>
      <c r="H191" t="s">
        <v>67</v>
      </c>
      <c r="I191" t="s">
        <v>2103</v>
      </c>
      <c r="J191">
        <v>12.1</v>
      </c>
      <c r="K191">
        <v>92370</v>
      </c>
      <c r="L191" t="s">
        <v>67</v>
      </c>
      <c r="M191" t="s">
        <v>1912</v>
      </c>
      <c r="N191" t="s">
        <v>68</v>
      </c>
      <c r="O191" t="s">
        <v>125</v>
      </c>
      <c r="P191" t="s">
        <v>126</v>
      </c>
      <c r="Q191" t="s">
        <v>209</v>
      </c>
      <c r="R191" t="s">
        <v>67</v>
      </c>
      <c r="S191">
        <v>133</v>
      </c>
      <c r="T191">
        <v>2021</v>
      </c>
      <c r="U191" t="s">
        <v>128</v>
      </c>
      <c r="V191" t="s">
        <v>128</v>
      </c>
      <c r="W191">
        <v>92370</v>
      </c>
      <c r="X191" t="s">
        <v>130</v>
      </c>
      <c r="Y191">
        <v>1.2</v>
      </c>
      <c r="Z191" t="s">
        <v>1910</v>
      </c>
      <c r="AA191" t="s">
        <v>1386</v>
      </c>
    </row>
    <row r="192" spans="1:27" x14ac:dyDescent="0.25">
      <c r="A192">
        <v>199</v>
      </c>
      <c r="B192" t="s">
        <v>116</v>
      </c>
      <c r="C192" t="s">
        <v>160</v>
      </c>
      <c r="D192" t="s">
        <v>1908</v>
      </c>
      <c r="E192">
        <v>0.6</v>
      </c>
      <c r="F192" t="s">
        <v>1725</v>
      </c>
      <c r="G192" t="s">
        <v>100</v>
      </c>
      <c r="H192" t="s">
        <v>67</v>
      </c>
      <c r="I192" t="s">
        <v>2104</v>
      </c>
      <c r="J192">
        <v>17.25</v>
      </c>
      <c r="K192">
        <v>91993</v>
      </c>
      <c r="L192" t="s">
        <v>67</v>
      </c>
      <c r="M192" t="s">
        <v>1912</v>
      </c>
      <c r="N192" t="s">
        <v>68</v>
      </c>
      <c r="O192" t="s">
        <v>125</v>
      </c>
      <c r="P192" t="s">
        <v>126</v>
      </c>
      <c r="Q192" t="s">
        <v>151</v>
      </c>
      <c r="R192" t="s">
        <v>67</v>
      </c>
      <c r="S192">
        <v>116</v>
      </c>
      <c r="T192">
        <v>2021</v>
      </c>
      <c r="U192" t="s">
        <v>303</v>
      </c>
      <c r="V192" t="s">
        <v>99</v>
      </c>
      <c r="W192">
        <v>91993</v>
      </c>
      <c r="X192" t="s">
        <v>179</v>
      </c>
      <c r="Y192">
        <v>2.4</v>
      </c>
      <c r="Z192" t="s">
        <v>1910</v>
      </c>
      <c r="AA192" t="s">
        <v>1726</v>
      </c>
    </row>
    <row r="193" spans="1:27" x14ac:dyDescent="0.25">
      <c r="A193">
        <v>199</v>
      </c>
      <c r="B193" t="s">
        <v>116</v>
      </c>
      <c r="C193" t="s">
        <v>107</v>
      </c>
      <c r="D193" t="s">
        <v>1908</v>
      </c>
      <c r="E193">
        <v>0.5</v>
      </c>
      <c r="F193" t="s">
        <v>988</v>
      </c>
      <c r="G193" t="s">
        <v>92</v>
      </c>
      <c r="H193" t="s">
        <v>67</v>
      </c>
      <c r="I193" t="s">
        <v>2105</v>
      </c>
      <c r="J193">
        <v>6</v>
      </c>
      <c r="K193">
        <v>92407</v>
      </c>
      <c r="L193" t="s">
        <v>67</v>
      </c>
      <c r="M193" t="s">
        <v>1912</v>
      </c>
      <c r="N193" t="s">
        <v>68</v>
      </c>
      <c r="O193" t="s">
        <v>125</v>
      </c>
      <c r="P193" t="s">
        <v>126</v>
      </c>
      <c r="Q193" t="s">
        <v>281</v>
      </c>
      <c r="R193" t="s">
        <v>67</v>
      </c>
      <c r="S193">
        <v>198</v>
      </c>
      <c r="T193">
        <v>2021</v>
      </c>
      <c r="U193" t="s">
        <v>70</v>
      </c>
      <c r="V193" t="s">
        <v>128</v>
      </c>
      <c r="W193">
        <v>92407</v>
      </c>
      <c r="X193" t="s">
        <v>130</v>
      </c>
      <c r="Y193">
        <v>0.6</v>
      </c>
      <c r="Z193" t="s">
        <v>1910</v>
      </c>
      <c r="AA193" t="s">
        <v>139</v>
      </c>
    </row>
    <row r="194" spans="1:27" x14ac:dyDescent="0.25">
      <c r="A194">
        <v>199</v>
      </c>
      <c r="B194" t="s">
        <v>116</v>
      </c>
      <c r="C194" t="s">
        <v>107</v>
      </c>
      <c r="D194" t="s">
        <v>1908</v>
      </c>
      <c r="E194">
        <v>0.5</v>
      </c>
      <c r="F194" t="s">
        <v>1633</v>
      </c>
      <c r="G194" t="s">
        <v>92</v>
      </c>
      <c r="H194" t="s">
        <v>67</v>
      </c>
      <c r="I194" t="s">
        <v>2106</v>
      </c>
      <c r="J194">
        <v>12.53</v>
      </c>
      <c r="K194">
        <v>92351</v>
      </c>
      <c r="L194" t="s">
        <v>67</v>
      </c>
      <c r="M194" t="s">
        <v>68</v>
      </c>
      <c r="N194" t="s">
        <v>68</v>
      </c>
      <c r="O194" t="s">
        <v>125</v>
      </c>
      <c r="P194" t="s">
        <v>126</v>
      </c>
      <c r="Q194" t="s">
        <v>289</v>
      </c>
      <c r="R194" t="s">
        <v>67</v>
      </c>
      <c r="S194">
        <v>199</v>
      </c>
      <c r="T194">
        <v>2021</v>
      </c>
      <c r="U194" t="s">
        <v>128</v>
      </c>
      <c r="V194" t="s">
        <v>128</v>
      </c>
      <c r="W194">
        <v>92351</v>
      </c>
      <c r="X194" t="s">
        <v>130</v>
      </c>
      <c r="Y194">
        <v>1.2</v>
      </c>
      <c r="Z194" t="s">
        <v>1910</v>
      </c>
      <c r="AA194" t="s">
        <v>1637</v>
      </c>
    </row>
    <row r="195" spans="1:27" x14ac:dyDescent="0.25">
      <c r="A195">
        <v>199</v>
      </c>
      <c r="B195" t="s">
        <v>116</v>
      </c>
      <c r="C195" t="s">
        <v>160</v>
      </c>
      <c r="D195" t="s">
        <v>1908</v>
      </c>
      <c r="E195">
        <v>0.5</v>
      </c>
      <c r="F195" t="s">
        <v>232</v>
      </c>
      <c r="G195" t="s">
        <v>100</v>
      </c>
      <c r="H195" t="s">
        <v>67</v>
      </c>
      <c r="I195" t="s">
        <v>2107</v>
      </c>
      <c r="J195">
        <v>11.61</v>
      </c>
      <c r="K195">
        <v>92626</v>
      </c>
      <c r="L195" t="s">
        <v>67</v>
      </c>
      <c r="M195" t="s">
        <v>1912</v>
      </c>
      <c r="N195" t="s">
        <v>68</v>
      </c>
      <c r="O195" t="s">
        <v>125</v>
      </c>
      <c r="P195" t="s">
        <v>126</v>
      </c>
      <c r="Q195" t="s">
        <v>156</v>
      </c>
      <c r="R195" t="s">
        <v>67</v>
      </c>
      <c r="S195">
        <v>302</v>
      </c>
      <c r="T195">
        <v>2021</v>
      </c>
      <c r="U195" t="s">
        <v>128</v>
      </c>
      <c r="V195" t="s">
        <v>128</v>
      </c>
      <c r="W195">
        <v>92626</v>
      </c>
      <c r="X195" t="s">
        <v>130</v>
      </c>
      <c r="Y195">
        <v>1.1000000000000001</v>
      </c>
      <c r="Z195" t="s">
        <v>1910</v>
      </c>
      <c r="AA195" t="s">
        <v>234</v>
      </c>
    </row>
    <row r="196" spans="1:27" x14ac:dyDescent="0.25">
      <c r="A196">
        <v>199</v>
      </c>
      <c r="B196" t="s">
        <v>116</v>
      </c>
      <c r="C196" t="s">
        <v>107</v>
      </c>
      <c r="D196" t="s">
        <v>1908</v>
      </c>
      <c r="E196">
        <v>0.5</v>
      </c>
      <c r="F196" t="s">
        <v>1725</v>
      </c>
      <c r="G196" t="s">
        <v>92</v>
      </c>
      <c r="H196" t="s">
        <v>67</v>
      </c>
      <c r="I196" t="s">
        <v>2108</v>
      </c>
      <c r="J196">
        <v>11.23</v>
      </c>
      <c r="K196">
        <v>92260</v>
      </c>
      <c r="L196" t="s">
        <v>67</v>
      </c>
      <c r="M196" t="s">
        <v>1912</v>
      </c>
      <c r="N196" t="s">
        <v>68</v>
      </c>
      <c r="O196" t="s">
        <v>125</v>
      </c>
      <c r="P196" t="s">
        <v>126</v>
      </c>
      <c r="Q196" t="s">
        <v>151</v>
      </c>
      <c r="R196" t="s">
        <v>67</v>
      </c>
      <c r="S196">
        <v>116</v>
      </c>
      <c r="T196">
        <v>2021</v>
      </c>
      <c r="U196" t="s">
        <v>70</v>
      </c>
      <c r="V196" t="s">
        <v>99</v>
      </c>
      <c r="W196">
        <v>92260</v>
      </c>
      <c r="X196" t="s">
        <v>97</v>
      </c>
      <c r="Y196">
        <v>1.1000000000000001</v>
      </c>
      <c r="Z196" t="s">
        <v>1910</v>
      </c>
      <c r="AA196" t="s">
        <v>1727</v>
      </c>
    </row>
    <row r="197" spans="1:27" x14ac:dyDescent="0.25">
      <c r="A197">
        <v>199</v>
      </c>
      <c r="B197" t="s">
        <v>116</v>
      </c>
      <c r="C197" t="s">
        <v>107</v>
      </c>
      <c r="D197" t="s">
        <v>1908</v>
      </c>
      <c r="E197">
        <v>0.25</v>
      </c>
      <c r="F197" t="s">
        <v>1638</v>
      </c>
      <c r="G197" t="s">
        <v>92</v>
      </c>
      <c r="H197" t="s">
        <v>67</v>
      </c>
      <c r="I197" t="s">
        <v>2109</v>
      </c>
      <c r="J197">
        <v>11.43</v>
      </c>
      <c r="K197">
        <v>92210</v>
      </c>
      <c r="L197" t="s">
        <v>67</v>
      </c>
      <c r="M197" t="s">
        <v>68</v>
      </c>
      <c r="N197" t="s">
        <v>68</v>
      </c>
      <c r="O197" t="s">
        <v>125</v>
      </c>
      <c r="P197" t="s">
        <v>126</v>
      </c>
      <c r="Q197" t="s">
        <v>432</v>
      </c>
      <c r="R197" t="s">
        <v>67</v>
      </c>
      <c r="S197">
        <v>91</v>
      </c>
      <c r="T197">
        <v>2021</v>
      </c>
      <c r="U197" t="s">
        <v>128</v>
      </c>
      <c r="V197" t="s">
        <v>128</v>
      </c>
      <c r="W197">
        <v>92210</v>
      </c>
      <c r="X197" t="s">
        <v>130</v>
      </c>
      <c r="Y197">
        <v>0.3</v>
      </c>
      <c r="Z197" t="s">
        <v>1910</v>
      </c>
      <c r="AA197" t="s">
        <v>1641</v>
      </c>
    </row>
    <row r="198" spans="1:27" x14ac:dyDescent="0.25">
      <c r="A198">
        <v>199</v>
      </c>
      <c r="B198" t="s">
        <v>116</v>
      </c>
      <c r="C198" t="s">
        <v>107</v>
      </c>
      <c r="D198" t="s">
        <v>1908</v>
      </c>
      <c r="E198">
        <v>0.5</v>
      </c>
      <c r="F198" t="s">
        <v>1007</v>
      </c>
      <c r="G198" t="s">
        <v>92</v>
      </c>
      <c r="H198" t="s">
        <v>67</v>
      </c>
      <c r="I198" t="s">
        <v>2110</v>
      </c>
      <c r="J198">
        <v>11.63</v>
      </c>
      <c r="K198">
        <v>92539</v>
      </c>
      <c r="L198" t="s">
        <v>67</v>
      </c>
      <c r="M198" t="s">
        <v>1912</v>
      </c>
      <c r="N198" t="s">
        <v>68</v>
      </c>
      <c r="O198" t="s">
        <v>125</v>
      </c>
      <c r="P198" t="s">
        <v>126</v>
      </c>
      <c r="Q198" t="s">
        <v>468</v>
      </c>
      <c r="R198" t="s">
        <v>67</v>
      </c>
      <c r="S198">
        <v>61</v>
      </c>
      <c r="T198">
        <v>2021</v>
      </c>
      <c r="U198" t="s">
        <v>70</v>
      </c>
      <c r="V198" t="s">
        <v>128</v>
      </c>
      <c r="W198">
        <v>92539</v>
      </c>
      <c r="X198" t="s">
        <v>130</v>
      </c>
      <c r="Y198">
        <v>1.1000000000000001</v>
      </c>
      <c r="Z198" t="s">
        <v>1910</v>
      </c>
      <c r="AA198" t="s">
        <v>139</v>
      </c>
    </row>
    <row r="199" spans="1:27" x14ac:dyDescent="0.25">
      <c r="A199">
        <v>199</v>
      </c>
      <c r="B199" t="s">
        <v>116</v>
      </c>
      <c r="C199" t="s">
        <v>107</v>
      </c>
      <c r="D199" t="s">
        <v>1908</v>
      </c>
      <c r="E199">
        <v>0.3</v>
      </c>
      <c r="F199" t="s">
        <v>1748</v>
      </c>
      <c r="G199" t="s">
        <v>92</v>
      </c>
      <c r="H199" t="s">
        <v>67</v>
      </c>
      <c r="I199" t="s">
        <v>2111</v>
      </c>
      <c r="J199">
        <v>8.61</v>
      </c>
      <c r="K199">
        <v>92101</v>
      </c>
      <c r="L199" t="s">
        <v>67</v>
      </c>
      <c r="M199" t="s">
        <v>68</v>
      </c>
      <c r="N199" t="s">
        <v>68</v>
      </c>
      <c r="O199" t="s">
        <v>125</v>
      </c>
      <c r="P199" t="s">
        <v>126</v>
      </c>
      <c r="Q199" t="s">
        <v>156</v>
      </c>
      <c r="R199" t="s">
        <v>67</v>
      </c>
      <c r="S199">
        <v>212</v>
      </c>
      <c r="T199">
        <v>2021</v>
      </c>
      <c r="U199" t="s">
        <v>70</v>
      </c>
      <c r="V199" t="s">
        <v>128</v>
      </c>
      <c r="W199">
        <v>92101</v>
      </c>
      <c r="X199" t="s">
        <v>130</v>
      </c>
      <c r="Y199">
        <v>0.3</v>
      </c>
      <c r="Z199" t="s">
        <v>1910</v>
      </c>
      <c r="AA199" t="s">
        <v>139</v>
      </c>
    </row>
    <row r="200" spans="1:27" x14ac:dyDescent="0.25">
      <c r="A200">
        <v>199</v>
      </c>
      <c r="B200" t="s">
        <v>116</v>
      </c>
      <c r="C200" t="s">
        <v>107</v>
      </c>
      <c r="D200" t="s">
        <v>1908</v>
      </c>
      <c r="E200">
        <v>0.5</v>
      </c>
      <c r="F200" t="s">
        <v>1551</v>
      </c>
      <c r="G200" t="s">
        <v>92</v>
      </c>
      <c r="H200" t="s">
        <v>67</v>
      </c>
      <c r="I200" t="s">
        <v>2112</v>
      </c>
      <c r="J200">
        <v>11.99</v>
      </c>
      <c r="K200">
        <v>92398</v>
      </c>
      <c r="L200" t="s">
        <v>67</v>
      </c>
      <c r="M200" t="s">
        <v>68</v>
      </c>
      <c r="N200" t="s">
        <v>68</v>
      </c>
      <c r="O200" t="s">
        <v>125</v>
      </c>
      <c r="P200" t="s">
        <v>126</v>
      </c>
      <c r="Q200" t="s">
        <v>359</v>
      </c>
      <c r="R200" t="s">
        <v>67</v>
      </c>
      <c r="S200">
        <v>205</v>
      </c>
      <c r="T200">
        <v>2021</v>
      </c>
      <c r="U200" t="s">
        <v>70</v>
      </c>
      <c r="V200" t="s">
        <v>128</v>
      </c>
      <c r="W200">
        <v>92398</v>
      </c>
      <c r="X200" t="s">
        <v>130</v>
      </c>
      <c r="Y200">
        <v>1.2</v>
      </c>
      <c r="Z200" t="s">
        <v>1910</v>
      </c>
      <c r="AA200" t="s">
        <v>139</v>
      </c>
    </row>
    <row r="201" spans="1:27" x14ac:dyDescent="0.25">
      <c r="A201">
        <v>199</v>
      </c>
      <c r="B201" t="s">
        <v>116</v>
      </c>
      <c r="C201" t="s">
        <v>107</v>
      </c>
      <c r="D201" t="s">
        <v>1908</v>
      </c>
      <c r="E201">
        <v>2.25</v>
      </c>
      <c r="F201" t="s">
        <v>539</v>
      </c>
      <c r="G201" t="s">
        <v>92</v>
      </c>
      <c r="H201">
        <v>2.5</v>
      </c>
      <c r="I201" t="s">
        <v>2113</v>
      </c>
      <c r="J201">
        <v>10.8</v>
      </c>
      <c r="K201">
        <v>91880</v>
      </c>
      <c r="L201" t="s">
        <v>67</v>
      </c>
      <c r="M201" t="s">
        <v>68</v>
      </c>
      <c r="N201" t="s">
        <v>68</v>
      </c>
      <c r="O201" t="s">
        <v>125</v>
      </c>
      <c r="P201" t="s">
        <v>126</v>
      </c>
      <c r="Q201" t="s">
        <v>236</v>
      </c>
      <c r="R201" t="s">
        <v>67</v>
      </c>
      <c r="S201">
        <v>205</v>
      </c>
      <c r="T201">
        <v>2021</v>
      </c>
      <c r="U201" t="s">
        <v>70</v>
      </c>
      <c r="V201" t="s">
        <v>128</v>
      </c>
      <c r="W201">
        <v>91880</v>
      </c>
      <c r="X201" t="s">
        <v>130</v>
      </c>
      <c r="Y201">
        <v>21.5</v>
      </c>
      <c r="Z201" t="s">
        <v>2007</v>
      </c>
      <c r="AA201" t="s">
        <v>139</v>
      </c>
    </row>
    <row r="202" spans="1:27" x14ac:dyDescent="0.25">
      <c r="A202">
        <v>199</v>
      </c>
      <c r="B202" t="s">
        <v>116</v>
      </c>
      <c r="C202" t="s">
        <v>107</v>
      </c>
      <c r="D202" t="s">
        <v>1908</v>
      </c>
      <c r="E202">
        <v>0.5</v>
      </c>
      <c r="F202" t="s">
        <v>1398</v>
      </c>
      <c r="G202" t="s">
        <v>92</v>
      </c>
      <c r="H202" t="s">
        <v>67</v>
      </c>
      <c r="I202" t="s">
        <v>2114</v>
      </c>
      <c r="J202">
        <v>11.79</v>
      </c>
      <c r="K202">
        <v>91873</v>
      </c>
      <c r="L202" t="s">
        <v>67</v>
      </c>
      <c r="M202" t="s">
        <v>68</v>
      </c>
      <c r="N202" t="s">
        <v>68</v>
      </c>
      <c r="O202" t="s">
        <v>125</v>
      </c>
      <c r="P202" t="s">
        <v>126</v>
      </c>
      <c r="Q202" t="s">
        <v>881</v>
      </c>
      <c r="R202" t="s">
        <v>67</v>
      </c>
      <c r="S202">
        <v>185</v>
      </c>
      <c r="T202">
        <v>2021</v>
      </c>
      <c r="U202" t="s">
        <v>70</v>
      </c>
      <c r="V202" t="s">
        <v>128</v>
      </c>
      <c r="W202">
        <v>91873</v>
      </c>
      <c r="X202" t="s">
        <v>130</v>
      </c>
      <c r="Y202">
        <v>1.2</v>
      </c>
      <c r="Z202" t="s">
        <v>1910</v>
      </c>
      <c r="AA202" t="s">
        <v>139</v>
      </c>
    </row>
    <row r="203" spans="1:27" x14ac:dyDescent="0.25">
      <c r="A203">
        <v>199</v>
      </c>
      <c r="B203" t="s">
        <v>116</v>
      </c>
      <c r="C203" t="s">
        <v>160</v>
      </c>
      <c r="D203" t="s">
        <v>1908</v>
      </c>
      <c r="E203">
        <v>0.15</v>
      </c>
      <c r="F203" t="s">
        <v>1769</v>
      </c>
      <c r="G203" t="s">
        <v>100</v>
      </c>
      <c r="H203" t="s">
        <v>67</v>
      </c>
      <c r="I203" t="s">
        <v>2115</v>
      </c>
      <c r="J203">
        <v>6.99</v>
      </c>
      <c r="K203">
        <v>92177</v>
      </c>
      <c r="L203" t="s">
        <v>67</v>
      </c>
      <c r="M203" t="s">
        <v>68</v>
      </c>
      <c r="N203" t="s">
        <v>68</v>
      </c>
      <c r="O203" t="s">
        <v>125</v>
      </c>
      <c r="P203" t="s">
        <v>126</v>
      </c>
      <c r="Q203" t="s">
        <v>358</v>
      </c>
      <c r="R203" t="s">
        <v>67</v>
      </c>
      <c r="S203">
        <v>108</v>
      </c>
      <c r="T203">
        <v>2021</v>
      </c>
      <c r="U203" t="s">
        <v>70</v>
      </c>
      <c r="V203" t="s">
        <v>128</v>
      </c>
      <c r="W203">
        <v>92177</v>
      </c>
      <c r="X203" t="s">
        <v>130</v>
      </c>
      <c r="Y203">
        <v>0.1</v>
      </c>
      <c r="Z203" t="s">
        <v>1910</v>
      </c>
      <c r="AA203" t="s">
        <v>139</v>
      </c>
    </row>
    <row r="204" spans="1:27" x14ac:dyDescent="0.25">
      <c r="A204">
        <v>199</v>
      </c>
      <c r="B204" t="s">
        <v>116</v>
      </c>
      <c r="C204" t="s">
        <v>107</v>
      </c>
      <c r="D204" t="s">
        <v>1908</v>
      </c>
      <c r="E204">
        <v>0.5</v>
      </c>
      <c r="F204" t="s">
        <v>930</v>
      </c>
      <c r="G204" t="s">
        <v>92</v>
      </c>
      <c r="H204" t="s">
        <v>67</v>
      </c>
      <c r="I204" t="s">
        <v>2116</v>
      </c>
      <c r="J204">
        <v>9.59</v>
      </c>
      <c r="K204">
        <v>92416</v>
      </c>
      <c r="L204" t="s">
        <v>67</v>
      </c>
      <c r="M204" t="s">
        <v>68</v>
      </c>
      <c r="N204" t="s">
        <v>68</v>
      </c>
      <c r="O204" t="s">
        <v>125</v>
      </c>
      <c r="P204" t="s">
        <v>126</v>
      </c>
      <c r="Q204" t="s">
        <v>246</v>
      </c>
      <c r="R204" t="s">
        <v>67</v>
      </c>
      <c r="S204">
        <v>91</v>
      </c>
      <c r="T204">
        <v>2021</v>
      </c>
      <c r="U204" t="s">
        <v>70</v>
      </c>
      <c r="V204" t="s">
        <v>128</v>
      </c>
      <c r="W204">
        <v>92416</v>
      </c>
      <c r="X204" t="s">
        <v>130</v>
      </c>
      <c r="Y204">
        <v>0.9</v>
      </c>
      <c r="Z204" t="s">
        <v>1910</v>
      </c>
      <c r="AA204" t="s">
        <v>139</v>
      </c>
    </row>
    <row r="205" spans="1:27" x14ac:dyDescent="0.25">
      <c r="A205">
        <v>199</v>
      </c>
      <c r="B205" t="s">
        <v>116</v>
      </c>
      <c r="C205" t="s">
        <v>107</v>
      </c>
      <c r="D205" t="s">
        <v>1908</v>
      </c>
      <c r="E205">
        <v>0.5</v>
      </c>
      <c r="F205" t="s">
        <v>637</v>
      </c>
      <c r="G205" t="s">
        <v>92</v>
      </c>
      <c r="H205" t="s">
        <v>67</v>
      </c>
      <c r="I205" t="s">
        <v>2117</v>
      </c>
      <c r="J205">
        <v>9.73</v>
      </c>
      <c r="K205">
        <v>92518</v>
      </c>
      <c r="L205" t="s">
        <v>67</v>
      </c>
      <c r="M205" t="s">
        <v>1912</v>
      </c>
      <c r="N205" t="s">
        <v>68</v>
      </c>
      <c r="O205" t="s">
        <v>125</v>
      </c>
      <c r="P205" t="s">
        <v>126</v>
      </c>
      <c r="Q205" t="s">
        <v>389</v>
      </c>
      <c r="R205" t="s">
        <v>67</v>
      </c>
      <c r="S205">
        <v>188</v>
      </c>
      <c r="T205">
        <v>2021</v>
      </c>
      <c r="U205" t="s">
        <v>70</v>
      </c>
      <c r="V205" t="s">
        <v>128</v>
      </c>
      <c r="W205">
        <v>92518</v>
      </c>
      <c r="X205" t="s">
        <v>130</v>
      </c>
      <c r="Y205">
        <v>1</v>
      </c>
      <c r="Z205" t="s">
        <v>1910</v>
      </c>
      <c r="AA205" t="s">
        <v>139</v>
      </c>
    </row>
    <row r="206" spans="1:27" x14ac:dyDescent="0.25">
      <c r="A206">
        <v>199</v>
      </c>
      <c r="B206" t="s">
        <v>116</v>
      </c>
      <c r="C206" t="s">
        <v>107</v>
      </c>
      <c r="D206" t="s">
        <v>1908</v>
      </c>
      <c r="E206">
        <v>0.5</v>
      </c>
      <c r="F206" t="s">
        <v>1668</v>
      </c>
      <c r="G206" t="s">
        <v>92</v>
      </c>
      <c r="H206" t="s">
        <v>67</v>
      </c>
      <c r="I206" t="s">
        <v>2118</v>
      </c>
      <c r="J206">
        <v>12.34</v>
      </c>
      <c r="K206">
        <v>91918</v>
      </c>
      <c r="L206" t="s">
        <v>67</v>
      </c>
      <c r="M206" t="s">
        <v>1912</v>
      </c>
      <c r="N206" t="s">
        <v>68</v>
      </c>
      <c r="O206" t="s">
        <v>125</v>
      </c>
      <c r="P206" t="s">
        <v>126</v>
      </c>
      <c r="Q206" t="s">
        <v>246</v>
      </c>
      <c r="R206" t="s">
        <v>67</v>
      </c>
      <c r="S206">
        <v>99</v>
      </c>
      <c r="T206">
        <v>2021</v>
      </c>
      <c r="U206" t="s">
        <v>70</v>
      </c>
      <c r="V206" t="s">
        <v>178</v>
      </c>
      <c r="W206">
        <v>91918</v>
      </c>
      <c r="X206" t="s">
        <v>97</v>
      </c>
      <c r="Y206">
        <v>1.2</v>
      </c>
      <c r="Z206" t="s">
        <v>1910</v>
      </c>
      <c r="AA206" t="s">
        <v>1622</v>
      </c>
    </row>
    <row r="207" spans="1:27" x14ac:dyDescent="0.25">
      <c r="A207">
        <v>199</v>
      </c>
      <c r="B207" t="s">
        <v>116</v>
      </c>
      <c r="C207" t="s">
        <v>117</v>
      </c>
      <c r="D207" t="s">
        <v>1908</v>
      </c>
      <c r="E207">
        <v>0.5</v>
      </c>
      <c r="F207" t="s">
        <v>810</v>
      </c>
      <c r="G207" t="s">
        <v>92</v>
      </c>
      <c r="H207" t="s">
        <v>67</v>
      </c>
      <c r="I207" t="s">
        <v>2119</v>
      </c>
      <c r="J207">
        <v>12.4</v>
      </c>
      <c r="K207">
        <v>92327</v>
      </c>
      <c r="L207" t="s">
        <v>67</v>
      </c>
      <c r="M207" t="s">
        <v>1173</v>
      </c>
      <c r="N207" t="s">
        <v>68</v>
      </c>
      <c r="O207" t="s">
        <v>125</v>
      </c>
      <c r="P207" t="s">
        <v>126</v>
      </c>
      <c r="Q207" t="s">
        <v>346</v>
      </c>
      <c r="R207" t="s">
        <v>67</v>
      </c>
      <c r="S207">
        <v>88</v>
      </c>
      <c r="T207">
        <v>2021</v>
      </c>
      <c r="U207" t="s">
        <v>128</v>
      </c>
      <c r="V207" t="s">
        <v>128</v>
      </c>
      <c r="W207">
        <v>92327</v>
      </c>
      <c r="X207" t="s">
        <v>130</v>
      </c>
      <c r="Y207">
        <v>1.2</v>
      </c>
      <c r="Z207" t="s">
        <v>1910</v>
      </c>
      <c r="AA207" t="s">
        <v>812</v>
      </c>
    </row>
    <row r="208" spans="1:27" x14ac:dyDescent="0.25">
      <c r="A208">
        <v>199</v>
      </c>
      <c r="B208" t="s">
        <v>116</v>
      </c>
      <c r="C208" t="s">
        <v>107</v>
      </c>
      <c r="D208" t="s">
        <v>1908</v>
      </c>
      <c r="E208">
        <v>0.5</v>
      </c>
      <c r="F208" t="s">
        <v>1425</v>
      </c>
      <c r="G208" t="s">
        <v>92</v>
      </c>
      <c r="H208" t="s">
        <v>67</v>
      </c>
      <c r="I208" t="s">
        <v>2120</v>
      </c>
      <c r="J208">
        <v>12.3</v>
      </c>
      <c r="K208">
        <v>92363</v>
      </c>
      <c r="L208" t="s">
        <v>67</v>
      </c>
      <c r="M208" t="s">
        <v>68</v>
      </c>
      <c r="N208" t="s">
        <v>68</v>
      </c>
      <c r="O208" t="s">
        <v>125</v>
      </c>
      <c r="P208" t="s">
        <v>126</v>
      </c>
      <c r="Q208" t="s">
        <v>163</v>
      </c>
      <c r="R208" t="s">
        <v>67</v>
      </c>
      <c r="S208">
        <v>98</v>
      </c>
      <c r="T208">
        <v>2021</v>
      </c>
      <c r="U208" t="s">
        <v>128</v>
      </c>
      <c r="V208" t="s">
        <v>128</v>
      </c>
      <c r="W208">
        <v>92363</v>
      </c>
      <c r="X208" t="s">
        <v>130</v>
      </c>
      <c r="Y208">
        <v>1.2</v>
      </c>
      <c r="Z208" t="s">
        <v>1910</v>
      </c>
      <c r="AA208" t="s">
        <v>1427</v>
      </c>
    </row>
    <row r="209" spans="1:27" x14ac:dyDescent="0.25">
      <c r="A209">
        <v>199</v>
      </c>
      <c r="B209" t="s">
        <v>116</v>
      </c>
      <c r="C209" t="s">
        <v>107</v>
      </c>
      <c r="D209" t="s">
        <v>1908</v>
      </c>
      <c r="E209">
        <v>0.5</v>
      </c>
      <c r="F209" t="s">
        <v>1777</v>
      </c>
      <c r="G209" t="s">
        <v>92</v>
      </c>
      <c r="H209" t="s">
        <v>67</v>
      </c>
      <c r="I209" t="s">
        <v>2121</v>
      </c>
      <c r="J209">
        <v>5.03</v>
      </c>
      <c r="K209">
        <v>92248</v>
      </c>
      <c r="L209" t="s">
        <v>67</v>
      </c>
      <c r="M209" t="s">
        <v>68</v>
      </c>
      <c r="N209" t="s">
        <v>68</v>
      </c>
      <c r="O209" t="s">
        <v>125</v>
      </c>
      <c r="P209" t="s">
        <v>126</v>
      </c>
      <c r="Q209" t="s">
        <v>363</v>
      </c>
      <c r="R209" t="s">
        <v>67</v>
      </c>
      <c r="S209">
        <v>98</v>
      </c>
      <c r="T209">
        <v>2021</v>
      </c>
      <c r="U209" t="s">
        <v>70</v>
      </c>
      <c r="V209" t="s">
        <v>99</v>
      </c>
      <c r="W209">
        <v>92248</v>
      </c>
      <c r="X209" t="s">
        <v>97</v>
      </c>
      <c r="Y209">
        <v>0.5</v>
      </c>
      <c r="Z209" t="s">
        <v>1910</v>
      </c>
      <c r="AA209" t="s">
        <v>1778</v>
      </c>
    </row>
    <row r="210" spans="1:27" x14ac:dyDescent="0.25">
      <c r="A210">
        <v>199</v>
      </c>
      <c r="B210" t="s">
        <v>116</v>
      </c>
      <c r="C210" t="s">
        <v>107</v>
      </c>
      <c r="D210" t="s">
        <v>1908</v>
      </c>
      <c r="E210">
        <v>0.5</v>
      </c>
      <c r="F210" t="s">
        <v>1564</v>
      </c>
      <c r="G210" t="s">
        <v>92</v>
      </c>
      <c r="H210" t="s">
        <v>67</v>
      </c>
      <c r="I210" t="s">
        <v>2122</v>
      </c>
      <c r="J210">
        <v>10</v>
      </c>
      <c r="K210">
        <v>92137</v>
      </c>
      <c r="L210" t="s">
        <v>67</v>
      </c>
      <c r="M210" t="s">
        <v>1912</v>
      </c>
      <c r="N210" t="s">
        <v>68</v>
      </c>
      <c r="O210" t="s">
        <v>125</v>
      </c>
      <c r="P210" t="s">
        <v>126</v>
      </c>
      <c r="Q210" t="s">
        <v>352</v>
      </c>
      <c r="R210" t="s">
        <v>67</v>
      </c>
      <c r="S210">
        <v>98</v>
      </c>
      <c r="T210">
        <v>2021</v>
      </c>
      <c r="U210" t="s">
        <v>128</v>
      </c>
      <c r="V210" t="s">
        <v>128</v>
      </c>
      <c r="W210">
        <v>92137</v>
      </c>
      <c r="X210" t="s">
        <v>130</v>
      </c>
      <c r="Y210">
        <v>1</v>
      </c>
      <c r="Z210" t="s">
        <v>1910</v>
      </c>
      <c r="AA210" t="s">
        <v>1565</v>
      </c>
    </row>
    <row r="211" spans="1:27" x14ac:dyDescent="0.25">
      <c r="A211">
        <v>199</v>
      </c>
      <c r="B211" t="s">
        <v>116</v>
      </c>
      <c r="C211" t="s">
        <v>107</v>
      </c>
      <c r="D211" t="s">
        <v>1908</v>
      </c>
      <c r="E211">
        <v>0.8</v>
      </c>
      <c r="F211" t="s">
        <v>1392</v>
      </c>
      <c r="G211" t="s">
        <v>92</v>
      </c>
      <c r="H211" t="s">
        <v>67</v>
      </c>
      <c r="I211" t="s">
        <v>2123</v>
      </c>
      <c r="J211">
        <v>9</v>
      </c>
      <c r="K211">
        <v>92261</v>
      </c>
      <c r="L211" t="s">
        <v>67</v>
      </c>
      <c r="M211" t="s">
        <v>68</v>
      </c>
      <c r="N211" t="s">
        <v>68</v>
      </c>
      <c r="O211" t="s">
        <v>125</v>
      </c>
      <c r="P211" t="s">
        <v>126</v>
      </c>
      <c r="Q211" t="s">
        <v>255</v>
      </c>
      <c r="R211" t="s">
        <v>67</v>
      </c>
      <c r="S211">
        <v>99</v>
      </c>
      <c r="T211">
        <v>2021</v>
      </c>
      <c r="U211" t="s">
        <v>128</v>
      </c>
      <c r="V211" t="s">
        <v>128</v>
      </c>
      <c r="W211">
        <v>92261</v>
      </c>
      <c r="X211" t="s">
        <v>130</v>
      </c>
      <c r="Y211">
        <v>2.2999999999999998</v>
      </c>
      <c r="Z211" t="s">
        <v>1910</v>
      </c>
      <c r="AA211" t="s">
        <v>1355</v>
      </c>
    </row>
    <row r="212" spans="1:27" x14ac:dyDescent="0.25">
      <c r="A212">
        <v>199</v>
      </c>
      <c r="B212" t="s">
        <v>116</v>
      </c>
      <c r="C212" t="s">
        <v>160</v>
      </c>
      <c r="D212" t="s">
        <v>1908</v>
      </c>
      <c r="E212">
        <v>0.5</v>
      </c>
      <c r="F212" t="s">
        <v>1706</v>
      </c>
      <c r="G212" t="s">
        <v>100</v>
      </c>
      <c r="H212" t="s">
        <v>67</v>
      </c>
      <c r="I212" t="s">
        <v>2124</v>
      </c>
      <c r="J212">
        <v>10.55</v>
      </c>
      <c r="K212">
        <v>91970</v>
      </c>
      <c r="L212" t="s">
        <v>67</v>
      </c>
      <c r="M212" t="s">
        <v>1912</v>
      </c>
      <c r="N212" t="s">
        <v>68</v>
      </c>
      <c r="O212" t="s">
        <v>125</v>
      </c>
      <c r="P212" t="s">
        <v>126</v>
      </c>
      <c r="Q212" t="s">
        <v>290</v>
      </c>
      <c r="R212" t="s">
        <v>67</v>
      </c>
      <c r="S212">
        <v>195</v>
      </c>
      <c r="T212">
        <v>2021</v>
      </c>
      <c r="U212" t="s">
        <v>70</v>
      </c>
      <c r="V212" t="s">
        <v>99</v>
      </c>
      <c r="W212">
        <v>91970</v>
      </c>
      <c r="X212" t="s">
        <v>97</v>
      </c>
      <c r="Y212">
        <v>1</v>
      </c>
      <c r="Z212" t="s">
        <v>1910</v>
      </c>
      <c r="AA212" t="s">
        <v>580</v>
      </c>
    </row>
    <row r="213" spans="1:27" x14ac:dyDescent="0.25">
      <c r="A213">
        <v>199</v>
      </c>
      <c r="B213" t="s">
        <v>116</v>
      </c>
      <c r="C213" t="s">
        <v>107</v>
      </c>
      <c r="D213" t="s">
        <v>1908</v>
      </c>
      <c r="E213">
        <v>0.5</v>
      </c>
      <c r="F213" t="s">
        <v>1681</v>
      </c>
      <c r="G213" t="s">
        <v>92</v>
      </c>
      <c r="H213" t="s">
        <v>67</v>
      </c>
      <c r="I213" t="s">
        <v>2125</v>
      </c>
      <c r="J213">
        <v>9.3000000000000007</v>
      </c>
      <c r="K213">
        <v>92578</v>
      </c>
      <c r="L213" t="s">
        <v>67</v>
      </c>
      <c r="M213" t="s">
        <v>68</v>
      </c>
      <c r="N213" t="s">
        <v>68</v>
      </c>
      <c r="O213" t="s">
        <v>125</v>
      </c>
      <c r="P213" t="s">
        <v>126</v>
      </c>
      <c r="Q213" t="s">
        <v>441</v>
      </c>
      <c r="R213" t="s">
        <v>67</v>
      </c>
      <c r="S213">
        <v>187</v>
      </c>
      <c r="T213">
        <v>2021</v>
      </c>
      <c r="U213" t="s">
        <v>128</v>
      </c>
      <c r="V213" t="s">
        <v>128</v>
      </c>
      <c r="W213">
        <v>92578</v>
      </c>
      <c r="X213" t="s">
        <v>130</v>
      </c>
      <c r="Y213">
        <v>0.9</v>
      </c>
      <c r="Z213" t="s">
        <v>1910</v>
      </c>
      <c r="AA213" t="s">
        <v>1683</v>
      </c>
    </row>
    <row r="214" spans="1:27" x14ac:dyDescent="0.25">
      <c r="A214">
        <v>199</v>
      </c>
      <c r="B214" t="s">
        <v>116</v>
      </c>
      <c r="C214" t="s">
        <v>107</v>
      </c>
      <c r="D214" t="s">
        <v>1908</v>
      </c>
      <c r="E214">
        <v>0.5</v>
      </c>
      <c r="F214" t="s">
        <v>888</v>
      </c>
      <c r="G214" t="s">
        <v>92</v>
      </c>
      <c r="H214" t="s">
        <v>67</v>
      </c>
      <c r="I214" t="s">
        <v>2126</v>
      </c>
      <c r="J214">
        <v>9.83</v>
      </c>
      <c r="K214">
        <v>92127</v>
      </c>
      <c r="L214" t="s">
        <v>67</v>
      </c>
      <c r="M214" t="s">
        <v>1912</v>
      </c>
      <c r="N214" t="s">
        <v>68</v>
      </c>
      <c r="O214" t="s">
        <v>125</v>
      </c>
      <c r="P214" t="s">
        <v>126</v>
      </c>
      <c r="Q214" t="s">
        <v>177</v>
      </c>
      <c r="R214" t="s">
        <v>67</v>
      </c>
      <c r="S214">
        <v>12</v>
      </c>
      <c r="T214">
        <v>2021</v>
      </c>
      <c r="U214" t="s">
        <v>70</v>
      </c>
      <c r="V214" t="s">
        <v>128</v>
      </c>
      <c r="W214">
        <v>92127</v>
      </c>
      <c r="X214" t="s">
        <v>130</v>
      </c>
      <c r="Y214">
        <v>1</v>
      </c>
      <c r="Z214" t="s">
        <v>1910</v>
      </c>
      <c r="AA214" t="s">
        <v>139</v>
      </c>
    </row>
    <row r="215" spans="1:27" x14ac:dyDescent="0.25">
      <c r="A215">
        <v>199</v>
      </c>
      <c r="B215" t="s">
        <v>116</v>
      </c>
      <c r="C215" t="s">
        <v>107</v>
      </c>
      <c r="D215" t="s">
        <v>1908</v>
      </c>
      <c r="E215">
        <v>0.5</v>
      </c>
      <c r="F215" t="s">
        <v>505</v>
      </c>
      <c r="G215" t="s">
        <v>92</v>
      </c>
      <c r="H215" t="s">
        <v>67</v>
      </c>
      <c r="I215" t="s">
        <v>2127</v>
      </c>
      <c r="J215">
        <v>11.68</v>
      </c>
      <c r="K215">
        <v>92170</v>
      </c>
      <c r="L215" t="s">
        <v>67</v>
      </c>
      <c r="M215" t="s">
        <v>1912</v>
      </c>
      <c r="N215" t="s">
        <v>68</v>
      </c>
      <c r="O215" t="s">
        <v>125</v>
      </c>
      <c r="P215" t="s">
        <v>126</v>
      </c>
      <c r="Q215" t="s">
        <v>474</v>
      </c>
      <c r="R215" t="s">
        <v>67</v>
      </c>
      <c r="S215">
        <v>100</v>
      </c>
      <c r="T215">
        <v>2021</v>
      </c>
      <c r="U215" t="s">
        <v>70</v>
      </c>
      <c r="V215" t="s">
        <v>128</v>
      </c>
      <c r="W215">
        <v>92170</v>
      </c>
      <c r="X215" t="s">
        <v>130</v>
      </c>
      <c r="Y215">
        <v>1.1000000000000001</v>
      </c>
      <c r="Z215" t="s">
        <v>1910</v>
      </c>
      <c r="AA215" t="s">
        <v>139</v>
      </c>
    </row>
    <row r="216" spans="1:27" x14ac:dyDescent="0.25">
      <c r="A216">
        <v>199</v>
      </c>
      <c r="B216" t="s">
        <v>116</v>
      </c>
      <c r="C216" t="s">
        <v>107</v>
      </c>
      <c r="D216" t="s">
        <v>1908</v>
      </c>
      <c r="E216">
        <v>0.3</v>
      </c>
      <c r="F216" t="s">
        <v>1781</v>
      </c>
      <c r="G216" t="s">
        <v>92</v>
      </c>
      <c r="H216" t="s">
        <v>67</v>
      </c>
      <c r="I216" t="s">
        <v>2128</v>
      </c>
      <c r="J216">
        <v>12.03</v>
      </c>
      <c r="K216">
        <v>92506</v>
      </c>
      <c r="L216" t="s">
        <v>67</v>
      </c>
      <c r="M216" t="s">
        <v>1912</v>
      </c>
      <c r="N216" t="s">
        <v>68</v>
      </c>
      <c r="O216" t="s">
        <v>125</v>
      </c>
      <c r="P216" t="s">
        <v>126</v>
      </c>
      <c r="Q216" t="s">
        <v>255</v>
      </c>
      <c r="R216" t="s">
        <v>67</v>
      </c>
      <c r="S216">
        <v>75</v>
      </c>
      <c r="T216">
        <v>2021</v>
      </c>
      <c r="U216" t="s">
        <v>70</v>
      </c>
      <c r="V216" t="s">
        <v>128</v>
      </c>
      <c r="W216">
        <v>92506</v>
      </c>
      <c r="X216" t="s">
        <v>130</v>
      </c>
      <c r="Y216">
        <v>0.4</v>
      </c>
      <c r="Z216" t="s">
        <v>1910</v>
      </c>
      <c r="AA216" t="s">
        <v>139</v>
      </c>
    </row>
    <row r="217" spans="1:27" x14ac:dyDescent="0.25">
      <c r="A217">
        <v>199</v>
      </c>
      <c r="B217" t="s">
        <v>116</v>
      </c>
      <c r="C217" t="s">
        <v>107</v>
      </c>
      <c r="D217" t="s">
        <v>1908</v>
      </c>
      <c r="E217">
        <v>0.5</v>
      </c>
      <c r="F217" t="s">
        <v>983</v>
      </c>
      <c r="G217" t="s">
        <v>92</v>
      </c>
      <c r="H217" t="s">
        <v>67</v>
      </c>
      <c r="I217" t="s">
        <v>2129</v>
      </c>
      <c r="J217">
        <v>9.6</v>
      </c>
      <c r="K217">
        <v>92258</v>
      </c>
      <c r="L217" t="s">
        <v>67</v>
      </c>
      <c r="M217" t="s">
        <v>1912</v>
      </c>
      <c r="N217" t="s">
        <v>68</v>
      </c>
      <c r="O217" t="s">
        <v>125</v>
      </c>
      <c r="P217" t="s">
        <v>126</v>
      </c>
      <c r="Q217" t="s">
        <v>156</v>
      </c>
      <c r="R217" t="s">
        <v>67</v>
      </c>
      <c r="S217">
        <v>98</v>
      </c>
      <c r="T217">
        <v>2021</v>
      </c>
      <c r="U217" t="s">
        <v>70</v>
      </c>
      <c r="V217" t="s">
        <v>128</v>
      </c>
      <c r="W217">
        <v>92258</v>
      </c>
      <c r="X217" t="s">
        <v>130</v>
      </c>
      <c r="Y217">
        <v>0.9</v>
      </c>
      <c r="Z217" t="s">
        <v>1910</v>
      </c>
      <c r="AA217" t="s">
        <v>139</v>
      </c>
    </row>
    <row r="218" spans="1:27" x14ac:dyDescent="0.25">
      <c r="A218">
        <v>199</v>
      </c>
      <c r="B218" t="s">
        <v>116</v>
      </c>
      <c r="C218" t="s">
        <v>107</v>
      </c>
      <c r="D218" t="s">
        <v>1908</v>
      </c>
      <c r="E218">
        <v>0.5</v>
      </c>
      <c r="F218" t="s">
        <v>1425</v>
      </c>
      <c r="G218" t="s">
        <v>92</v>
      </c>
      <c r="H218" t="s">
        <v>67</v>
      </c>
      <c r="I218" t="s">
        <v>2130</v>
      </c>
      <c r="J218">
        <v>12.28</v>
      </c>
      <c r="K218">
        <v>92007</v>
      </c>
      <c r="L218" t="s">
        <v>67</v>
      </c>
      <c r="M218" t="s">
        <v>68</v>
      </c>
      <c r="N218" t="s">
        <v>68</v>
      </c>
      <c r="O218" t="s">
        <v>125</v>
      </c>
      <c r="P218" t="s">
        <v>126</v>
      </c>
      <c r="Q218" t="s">
        <v>163</v>
      </c>
      <c r="R218" t="s">
        <v>67</v>
      </c>
      <c r="S218">
        <v>100</v>
      </c>
      <c r="T218">
        <v>2021</v>
      </c>
      <c r="U218" t="s">
        <v>128</v>
      </c>
      <c r="V218" t="s">
        <v>128</v>
      </c>
      <c r="W218">
        <v>92007</v>
      </c>
      <c r="X218" t="s">
        <v>130</v>
      </c>
      <c r="Y218">
        <v>1.2</v>
      </c>
      <c r="Z218" t="s">
        <v>1910</v>
      </c>
      <c r="AA218" t="s">
        <v>1427</v>
      </c>
    </row>
    <row r="219" spans="1:27" x14ac:dyDescent="0.25">
      <c r="A219">
        <v>199</v>
      </c>
      <c r="B219" t="s">
        <v>116</v>
      </c>
      <c r="C219" t="s">
        <v>107</v>
      </c>
      <c r="D219" t="s">
        <v>1908</v>
      </c>
      <c r="E219">
        <v>3</v>
      </c>
      <c r="F219" t="s">
        <v>473</v>
      </c>
      <c r="G219" t="s">
        <v>92</v>
      </c>
      <c r="H219">
        <v>2.5</v>
      </c>
      <c r="I219" t="s">
        <v>2131</v>
      </c>
      <c r="J219">
        <v>10</v>
      </c>
      <c r="K219">
        <v>91936</v>
      </c>
      <c r="L219" t="s">
        <v>67</v>
      </c>
      <c r="M219" t="s">
        <v>1912</v>
      </c>
      <c r="N219" t="s">
        <v>68</v>
      </c>
      <c r="O219" t="s">
        <v>125</v>
      </c>
      <c r="P219" t="s">
        <v>126</v>
      </c>
      <c r="Q219" t="s">
        <v>363</v>
      </c>
      <c r="R219" t="s">
        <v>67</v>
      </c>
      <c r="S219">
        <v>100</v>
      </c>
      <c r="T219">
        <v>2021</v>
      </c>
      <c r="U219" t="s">
        <v>128</v>
      </c>
      <c r="V219" t="s">
        <v>128</v>
      </c>
      <c r="W219">
        <v>91936</v>
      </c>
      <c r="X219" t="s">
        <v>130</v>
      </c>
      <c r="Y219">
        <v>35.299999999999997</v>
      </c>
      <c r="Z219" t="s">
        <v>2007</v>
      </c>
      <c r="AA219" t="s">
        <v>364</v>
      </c>
    </row>
    <row r="220" spans="1:27" x14ac:dyDescent="0.25">
      <c r="A220">
        <v>199</v>
      </c>
      <c r="B220" t="s">
        <v>116</v>
      </c>
      <c r="C220" t="s">
        <v>107</v>
      </c>
      <c r="D220" t="s">
        <v>1908</v>
      </c>
      <c r="E220">
        <v>0.5</v>
      </c>
      <c r="F220" t="s">
        <v>1033</v>
      </c>
      <c r="G220" t="s">
        <v>92</v>
      </c>
      <c r="H220" t="s">
        <v>67</v>
      </c>
      <c r="I220" t="s">
        <v>2132</v>
      </c>
      <c r="J220">
        <v>13.68</v>
      </c>
      <c r="K220">
        <v>92656</v>
      </c>
      <c r="L220" t="s">
        <v>67</v>
      </c>
      <c r="M220" t="s">
        <v>1912</v>
      </c>
      <c r="N220" t="s">
        <v>68</v>
      </c>
      <c r="O220" t="s">
        <v>125</v>
      </c>
      <c r="P220" t="s">
        <v>126</v>
      </c>
      <c r="Q220" t="s">
        <v>346</v>
      </c>
      <c r="R220" t="s">
        <v>67</v>
      </c>
      <c r="S220">
        <v>100</v>
      </c>
      <c r="T220">
        <v>2021</v>
      </c>
      <c r="U220" t="s">
        <v>70</v>
      </c>
      <c r="V220" t="s">
        <v>99</v>
      </c>
      <c r="W220">
        <v>92656</v>
      </c>
      <c r="X220" t="s">
        <v>97</v>
      </c>
      <c r="Y220">
        <v>1.3</v>
      </c>
      <c r="Z220" t="s">
        <v>1910</v>
      </c>
      <c r="AA220" t="s">
        <v>716</v>
      </c>
    </row>
    <row r="221" spans="1:27" x14ac:dyDescent="0.25">
      <c r="A221">
        <v>199</v>
      </c>
      <c r="B221" t="s">
        <v>116</v>
      </c>
      <c r="C221" t="s">
        <v>107</v>
      </c>
      <c r="D221" t="s">
        <v>1908</v>
      </c>
      <c r="E221">
        <v>0.5</v>
      </c>
      <c r="F221" t="s">
        <v>783</v>
      </c>
      <c r="G221" t="s">
        <v>92</v>
      </c>
      <c r="H221" t="s">
        <v>67</v>
      </c>
      <c r="I221" t="s">
        <v>2133</v>
      </c>
      <c r="J221">
        <v>10.47</v>
      </c>
      <c r="K221">
        <v>92175</v>
      </c>
      <c r="L221" t="s">
        <v>67</v>
      </c>
      <c r="M221" t="s">
        <v>68</v>
      </c>
      <c r="N221" t="s">
        <v>68</v>
      </c>
      <c r="O221" t="s">
        <v>125</v>
      </c>
      <c r="P221" t="s">
        <v>126</v>
      </c>
      <c r="Q221" t="s">
        <v>246</v>
      </c>
      <c r="R221" t="s">
        <v>67</v>
      </c>
      <c r="S221">
        <v>107</v>
      </c>
      <c r="T221">
        <v>2021</v>
      </c>
      <c r="U221" t="s">
        <v>70</v>
      </c>
      <c r="V221" t="s">
        <v>128</v>
      </c>
      <c r="W221">
        <v>92175</v>
      </c>
      <c r="X221" t="s">
        <v>130</v>
      </c>
      <c r="Y221">
        <v>1</v>
      </c>
      <c r="Z221" t="s">
        <v>1910</v>
      </c>
      <c r="AA221" t="s">
        <v>139</v>
      </c>
    </row>
    <row r="222" spans="1:27" x14ac:dyDescent="0.25">
      <c r="A222">
        <v>199</v>
      </c>
      <c r="B222" t="s">
        <v>116</v>
      </c>
      <c r="C222" t="s">
        <v>107</v>
      </c>
      <c r="D222" t="s">
        <v>1908</v>
      </c>
      <c r="E222">
        <v>0.5</v>
      </c>
      <c r="F222" t="s">
        <v>1673</v>
      </c>
      <c r="G222" t="s">
        <v>92</v>
      </c>
      <c r="H222" t="s">
        <v>67</v>
      </c>
      <c r="I222" t="s">
        <v>2134</v>
      </c>
      <c r="J222">
        <v>12.35</v>
      </c>
      <c r="K222">
        <v>92409</v>
      </c>
      <c r="L222" t="s">
        <v>67</v>
      </c>
      <c r="M222" t="s">
        <v>68</v>
      </c>
      <c r="N222" t="s">
        <v>68</v>
      </c>
      <c r="O222" t="s">
        <v>125</v>
      </c>
      <c r="P222" t="s">
        <v>126</v>
      </c>
      <c r="Q222" t="s">
        <v>352</v>
      </c>
      <c r="R222" t="s">
        <v>67</v>
      </c>
      <c r="S222">
        <v>223</v>
      </c>
      <c r="T222">
        <v>2021</v>
      </c>
      <c r="U222" t="s">
        <v>128</v>
      </c>
      <c r="V222" t="s">
        <v>128</v>
      </c>
      <c r="W222">
        <v>92409</v>
      </c>
      <c r="X222" t="s">
        <v>130</v>
      </c>
      <c r="Y222">
        <v>1.2</v>
      </c>
      <c r="Z222" t="s">
        <v>1910</v>
      </c>
      <c r="AA222" t="s">
        <v>1675</v>
      </c>
    </row>
    <row r="223" spans="1:27" x14ac:dyDescent="0.25">
      <c r="A223">
        <v>199</v>
      </c>
      <c r="B223" t="s">
        <v>116</v>
      </c>
      <c r="C223" t="s">
        <v>107</v>
      </c>
      <c r="D223" t="s">
        <v>1908</v>
      </c>
      <c r="E223">
        <v>0.8</v>
      </c>
      <c r="F223" t="s">
        <v>521</v>
      </c>
      <c r="G223" t="s">
        <v>92</v>
      </c>
      <c r="H223" t="s">
        <v>67</v>
      </c>
      <c r="I223" t="s">
        <v>2135</v>
      </c>
      <c r="J223">
        <v>7</v>
      </c>
      <c r="K223">
        <v>92130</v>
      </c>
      <c r="L223" t="s">
        <v>67</v>
      </c>
      <c r="M223" t="s">
        <v>1912</v>
      </c>
      <c r="N223" t="s">
        <v>68</v>
      </c>
      <c r="O223" t="s">
        <v>125</v>
      </c>
      <c r="P223" t="s">
        <v>126</v>
      </c>
      <c r="Q223" t="s">
        <v>156</v>
      </c>
      <c r="R223" t="s">
        <v>67</v>
      </c>
      <c r="S223">
        <v>115</v>
      </c>
      <c r="T223">
        <v>2021</v>
      </c>
      <c r="U223" t="s">
        <v>70</v>
      </c>
      <c r="V223" t="s">
        <v>128</v>
      </c>
      <c r="W223">
        <v>92130</v>
      </c>
      <c r="X223" t="s">
        <v>130</v>
      </c>
      <c r="Y223">
        <v>1.8</v>
      </c>
      <c r="Z223" t="s">
        <v>1910</v>
      </c>
      <c r="AA223" t="s">
        <v>139</v>
      </c>
    </row>
    <row r="224" spans="1:27" x14ac:dyDescent="0.25">
      <c r="A224">
        <v>199</v>
      </c>
      <c r="B224" t="s">
        <v>116</v>
      </c>
      <c r="C224" t="s">
        <v>107</v>
      </c>
      <c r="D224" t="s">
        <v>1908</v>
      </c>
      <c r="E224">
        <v>0.6</v>
      </c>
      <c r="F224" t="s">
        <v>521</v>
      </c>
      <c r="G224" t="s">
        <v>92</v>
      </c>
      <c r="H224" t="s">
        <v>67</v>
      </c>
      <c r="I224" t="s">
        <v>2136</v>
      </c>
      <c r="J224">
        <v>12</v>
      </c>
      <c r="K224">
        <v>92417</v>
      </c>
      <c r="L224" t="s">
        <v>67</v>
      </c>
      <c r="M224" t="s">
        <v>1912</v>
      </c>
      <c r="N224" t="s">
        <v>68</v>
      </c>
      <c r="O224" t="s">
        <v>125</v>
      </c>
      <c r="P224" t="s">
        <v>126</v>
      </c>
      <c r="Q224" t="s">
        <v>156</v>
      </c>
      <c r="R224" t="s">
        <v>67</v>
      </c>
      <c r="S224">
        <v>212</v>
      </c>
      <c r="T224">
        <v>2021</v>
      </c>
      <c r="U224" t="s">
        <v>70</v>
      </c>
      <c r="V224" t="s">
        <v>128</v>
      </c>
      <c r="W224">
        <v>92417</v>
      </c>
      <c r="X224" t="s">
        <v>130</v>
      </c>
      <c r="Y224">
        <v>1.7</v>
      </c>
      <c r="Z224" t="s">
        <v>1910</v>
      </c>
      <c r="AA224" t="s">
        <v>139</v>
      </c>
    </row>
    <row r="225" spans="1:27" x14ac:dyDescent="0.25">
      <c r="A225">
        <v>199</v>
      </c>
      <c r="B225" t="s">
        <v>116</v>
      </c>
      <c r="C225" t="s">
        <v>107</v>
      </c>
      <c r="D225" t="s">
        <v>1908</v>
      </c>
      <c r="E225">
        <v>0.5</v>
      </c>
      <c r="F225" t="s">
        <v>1795</v>
      </c>
      <c r="G225" t="s">
        <v>92</v>
      </c>
      <c r="H225" t="s">
        <v>67</v>
      </c>
      <c r="I225" t="s">
        <v>2137</v>
      </c>
      <c r="J225">
        <v>16.8</v>
      </c>
      <c r="K225">
        <v>92212</v>
      </c>
      <c r="L225" t="s">
        <v>67</v>
      </c>
      <c r="M225" t="s">
        <v>1912</v>
      </c>
      <c r="N225" t="s">
        <v>68</v>
      </c>
      <c r="O225" t="s">
        <v>125</v>
      </c>
      <c r="P225" t="s">
        <v>126</v>
      </c>
      <c r="Q225" t="s">
        <v>563</v>
      </c>
      <c r="R225" t="s">
        <v>67</v>
      </c>
      <c r="S225">
        <v>106</v>
      </c>
      <c r="T225">
        <v>2021</v>
      </c>
      <c r="U225" t="s">
        <v>70</v>
      </c>
      <c r="V225" t="s">
        <v>128</v>
      </c>
      <c r="W225">
        <v>92212</v>
      </c>
      <c r="X225" t="s">
        <v>130</v>
      </c>
      <c r="Y225">
        <v>1.6</v>
      </c>
      <c r="Z225" t="s">
        <v>1910</v>
      </c>
      <c r="AA225" t="s">
        <v>139</v>
      </c>
    </row>
    <row r="226" spans="1:27" x14ac:dyDescent="0.25">
      <c r="A226">
        <v>199</v>
      </c>
      <c r="B226" t="s">
        <v>116</v>
      </c>
      <c r="C226" t="s">
        <v>107</v>
      </c>
      <c r="D226" t="s">
        <v>1908</v>
      </c>
      <c r="E226">
        <v>0.6</v>
      </c>
      <c r="F226" t="s">
        <v>380</v>
      </c>
      <c r="G226" t="s">
        <v>92</v>
      </c>
      <c r="H226" t="s">
        <v>67</v>
      </c>
      <c r="I226" t="s">
        <v>2138</v>
      </c>
      <c r="J226">
        <v>12.35</v>
      </c>
      <c r="K226">
        <v>92635</v>
      </c>
      <c r="L226" t="s">
        <v>67</v>
      </c>
      <c r="M226" t="s">
        <v>1912</v>
      </c>
      <c r="N226" t="s">
        <v>68</v>
      </c>
      <c r="O226" t="s">
        <v>125</v>
      </c>
      <c r="P226" t="s">
        <v>126</v>
      </c>
      <c r="Q226" t="s">
        <v>156</v>
      </c>
      <c r="R226" t="s">
        <v>67</v>
      </c>
      <c r="S226">
        <v>200</v>
      </c>
      <c r="T226">
        <v>2021</v>
      </c>
      <c r="U226" t="s">
        <v>70</v>
      </c>
      <c r="V226" t="s">
        <v>128</v>
      </c>
      <c r="W226">
        <v>92635</v>
      </c>
      <c r="X226" t="s">
        <v>130</v>
      </c>
      <c r="Y226">
        <v>1.7</v>
      </c>
      <c r="Z226" t="s">
        <v>1910</v>
      </c>
      <c r="AA226" t="s">
        <v>139</v>
      </c>
    </row>
    <row r="227" spans="1:27" x14ac:dyDescent="0.25">
      <c r="A227">
        <v>199</v>
      </c>
      <c r="B227" t="s">
        <v>116</v>
      </c>
      <c r="C227" t="s">
        <v>160</v>
      </c>
      <c r="D227" t="s">
        <v>1908</v>
      </c>
      <c r="E227">
        <v>0.6</v>
      </c>
      <c r="F227" t="s">
        <v>380</v>
      </c>
      <c r="G227" t="s">
        <v>100</v>
      </c>
      <c r="H227" t="s">
        <v>67</v>
      </c>
      <c r="I227" t="s">
        <v>2139</v>
      </c>
      <c r="J227">
        <v>17.79</v>
      </c>
      <c r="K227">
        <v>91952</v>
      </c>
      <c r="L227" t="s">
        <v>67</v>
      </c>
      <c r="M227" t="s">
        <v>1912</v>
      </c>
      <c r="N227" t="s">
        <v>68</v>
      </c>
      <c r="O227" t="s">
        <v>125</v>
      </c>
      <c r="P227" t="s">
        <v>126</v>
      </c>
      <c r="Q227" t="s">
        <v>358</v>
      </c>
      <c r="R227" t="s">
        <v>67</v>
      </c>
      <c r="S227">
        <v>20</v>
      </c>
      <c r="T227">
        <v>2021</v>
      </c>
      <c r="U227" t="s">
        <v>70</v>
      </c>
      <c r="V227" t="s">
        <v>128</v>
      </c>
      <c r="W227">
        <v>91952</v>
      </c>
      <c r="X227" t="s">
        <v>130</v>
      </c>
      <c r="Y227">
        <v>2.5</v>
      </c>
      <c r="Z227" t="s">
        <v>1910</v>
      </c>
      <c r="AA227" t="s">
        <v>139</v>
      </c>
    </row>
    <row r="228" spans="1:27" x14ac:dyDescent="0.25">
      <c r="A228">
        <v>199</v>
      </c>
      <c r="B228" t="s">
        <v>116</v>
      </c>
      <c r="C228" t="s">
        <v>107</v>
      </c>
      <c r="D228" t="s">
        <v>1908</v>
      </c>
      <c r="E228">
        <v>0.6</v>
      </c>
      <c r="F228" t="s">
        <v>380</v>
      </c>
      <c r="G228" t="s">
        <v>92</v>
      </c>
      <c r="H228" t="s">
        <v>67</v>
      </c>
      <c r="I228" t="s">
        <v>2140</v>
      </c>
      <c r="J228">
        <v>12</v>
      </c>
      <c r="K228">
        <v>91849</v>
      </c>
      <c r="L228" t="s">
        <v>67</v>
      </c>
      <c r="M228" t="s">
        <v>1912</v>
      </c>
      <c r="N228" t="s">
        <v>68</v>
      </c>
      <c r="O228" t="s">
        <v>125</v>
      </c>
      <c r="P228" t="s">
        <v>126</v>
      </c>
      <c r="Q228" t="s">
        <v>358</v>
      </c>
      <c r="R228" t="s">
        <v>67</v>
      </c>
      <c r="S228">
        <v>205</v>
      </c>
      <c r="T228">
        <v>2021</v>
      </c>
      <c r="U228" t="s">
        <v>70</v>
      </c>
      <c r="V228" t="s">
        <v>128</v>
      </c>
      <c r="W228">
        <v>91849</v>
      </c>
      <c r="X228" t="s">
        <v>130</v>
      </c>
      <c r="Y228">
        <v>1.7</v>
      </c>
      <c r="Z228" t="s">
        <v>1910</v>
      </c>
      <c r="AA228" t="s">
        <v>139</v>
      </c>
    </row>
    <row r="229" spans="1:27" x14ac:dyDescent="0.25">
      <c r="A229">
        <v>199</v>
      </c>
      <c r="B229" t="s">
        <v>116</v>
      </c>
      <c r="C229" t="s">
        <v>107</v>
      </c>
      <c r="D229" t="s">
        <v>1908</v>
      </c>
      <c r="E229">
        <v>0.6</v>
      </c>
      <c r="F229" t="s">
        <v>380</v>
      </c>
      <c r="G229" t="s">
        <v>92</v>
      </c>
      <c r="H229" t="s">
        <v>67</v>
      </c>
      <c r="I229" t="s">
        <v>2141</v>
      </c>
      <c r="J229">
        <v>12</v>
      </c>
      <c r="K229">
        <v>92110</v>
      </c>
      <c r="L229" t="s">
        <v>67</v>
      </c>
      <c r="M229" t="s">
        <v>1912</v>
      </c>
      <c r="N229" t="s">
        <v>68</v>
      </c>
      <c r="O229" t="s">
        <v>125</v>
      </c>
      <c r="P229" t="s">
        <v>126</v>
      </c>
      <c r="Q229" t="s">
        <v>156</v>
      </c>
      <c r="R229" t="s">
        <v>67</v>
      </c>
      <c r="S229">
        <v>28</v>
      </c>
      <c r="T229">
        <v>2021</v>
      </c>
      <c r="U229" t="s">
        <v>70</v>
      </c>
      <c r="V229" t="s">
        <v>128</v>
      </c>
      <c r="W229">
        <v>92110</v>
      </c>
      <c r="X229" t="s">
        <v>130</v>
      </c>
      <c r="Y229">
        <v>1.7</v>
      </c>
      <c r="Z229" t="s">
        <v>1910</v>
      </c>
      <c r="AA229" t="s">
        <v>139</v>
      </c>
    </row>
    <row r="230" spans="1:27" x14ac:dyDescent="0.25">
      <c r="A230">
        <v>199</v>
      </c>
      <c r="B230" t="s">
        <v>116</v>
      </c>
      <c r="C230" t="s">
        <v>107</v>
      </c>
      <c r="D230" t="s">
        <v>1908</v>
      </c>
      <c r="E230">
        <v>0.5</v>
      </c>
      <c r="F230" t="s">
        <v>1795</v>
      </c>
      <c r="G230" t="s">
        <v>92</v>
      </c>
      <c r="H230" t="s">
        <v>67</v>
      </c>
      <c r="I230" t="s">
        <v>2142</v>
      </c>
      <c r="J230">
        <v>16.8</v>
      </c>
      <c r="K230">
        <v>92328</v>
      </c>
      <c r="L230" t="s">
        <v>67</v>
      </c>
      <c r="M230" t="s">
        <v>1912</v>
      </c>
      <c r="N230" t="s">
        <v>68</v>
      </c>
      <c r="O230" t="s">
        <v>125</v>
      </c>
      <c r="P230" t="s">
        <v>126</v>
      </c>
      <c r="Q230" t="s">
        <v>563</v>
      </c>
      <c r="R230" t="s">
        <v>67</v>
      </c>
      <c r="S230">
        <v>100</v>
      </c>
      <c r="T230">
        <v>2021</v>
      </c>
      <c r="U230" t="s">
        <v>70</v>
      </c>
      <c r="V230" t="s">
        <v>128</v>
      </c>
      <c r="W230">
        <v>92328</v>
      </c>
      <c r="X230" t="s">
        <v>130</v>
      </c>
      <c r="Y230">
        <v>1.6</v>
      </c>
      <c r="Z230" t="s">
        <v>1910</v>
      </c>
      <c r="AA230" t="s">
        <v>139</v>
      </c>
    </row>
    <row r="231" spans="1:27" x14ac:dyDescent="0.25">
      <c r="A231">
        <v>199</v>
      </c>
      <c r="B231" t="s">
        <v>116</v>
      </c>
      <c r="C231" t="s">
        <v>107</v>
      </c>
      <c r="D231" t="s">
        <v>1908</v>
      </c>
      <c r="E231">
        <v>0.8</v>
      </c>
      <c r="F231" t="s">
        <v>644</v>
      </c>
      <c r="G231" t="s">
        <v>92</v>
      </c>
      <c r="H231" t="s">
        <v>67</v>
      </c>
      <c r="I231" t="s">
        <v>2143</v>
      </c>
      <c r="J231">
        <v>12.2</v>
      </c>
      <c r="K231">
        <v>92115</v>
      </c>
      <c r="L231" t="s">
        <v>67</v>
      </c>
      <c r="M231" t="s">
        <v>1912</v>
      </c>
      <c r="N231" t="s">
        <v>68</v>
      </c>
      <c r="O231" t="s">
        <v>125</v>
      </c>
      <c r="P231" t="s">
        <v>126</v>
      </c>
      <c r="Q231" t="s">
        <v>156</v>
      </c>
      <c r="R231" t="s">
        <v>67</v>
      </c>
      <c r="S231">
        <v>157</v>
      </c>
      <c r="T231">
        <v>2021</v>
      </c>
      <c r="U231" t="s">
        <v>70</v>
      </c>
      <c r="V231" t="s">
        <v>99</v>
      </c>
      <c r="W231">
        <v>92115</v>
      </c>
      <c r="X231" t="s">
        <v>97</v>
      </c>
      <c r="Y231">
        <v>3.1</v>
      </c>
      <c r="Z231" t="s">
        <v>1910</v>
      </c>
      <c r="AA231" t="s">
        <v>646</v>
      </c>
    </row>
    <row r="232" spans="1:27" x14ac:dyDescent="0.25">
      <c r="A232">
        <v>199</v>
      </c>
      <c r="B232" t="s">
        <v>116</v>
      </c>
      <c r="C232" t="s">
        <v>107</v>
      </c>
      <c r="D232" t="s">
        <v>1908</v>
      </c>
      <c r="E232">
        <v>0.8</v>
      </c>
      <c r="F232" t="s">
        <v>644</v>
      </c>
      <c r="G232" t="s">
        <v>92</v>
      </c>
      <c r="H232" t="s">
        <v>67</v>
      </c>
      <c r="I232" t="s">
        <v>2144</v>
      </c>
      <c r="J232">
        <v>11.82</v>
      </c>
      <c r="K232">
        <v>92631</v>
      </c>
      <c r="L232" t="s">
        <v>67</v>
      </c>
      <c r="M232" t="s">
        <v>1912</v>
      </c>
      <c r="N232" t="s">
        <v>68</v>
      </c>
      <c r="O232" t="s">
        <v>125</v>
      </c>
      <c r="P232" t="s">
        <v>126</v>
      </c>
      <c r="Q232" t="s">
        <v>156</v>
      </c>
      <c r="R232" t="s">
        <v>67</v>
      </c>
      <c r="S232">
        <v>160</v>
      </c>
      <c r="T232">
        <v>2021</v>
      </c>
      <c r="U232" t="s">
        <v>70</v>
      </c>
      <c r="V232" t="s">
        <v>128</v>
      </c>
      <c r="W232">
        <v>92631</v>
      </c>
      <c r="X232" t="s">
        <v>130</v>
      </c>
      <c r="Y232">
        <v>3</v>
      </c>
      <c r="Z232" t="s">
        <v>1910</v>
      </c>
      <c r="AA232" t="s">
        <v>139</v>
      </c>
    </row>
    <row r="233" spans="1:27" x14ac:dyDescent="0.25">
      <c r="A233">
        <v>199</v>
      </c>
      <c r="B233" t="s">
        <v>116</v>
      </c>
      <c r="C233" t="s">
        <v>107</v>
      </c>
      <c r="D233" t="s">
        <v>1908</v>
      </c>
      <c r="E233">
        <v>0.6</v>
      </c>
      <c r="F233" t="s">
        <v>662</v>
      </c>
      <c r="G233" t="s">
        <v>92</v>
      </c>
      <c r="H233" t="s">
        <v>67</v>
      </c>
      <c r="I233" t="s">
        <v>2145</v>
      </c>
      <c r="J233">
        <v>12</v>
      </c>
      <c r="K233">
        <v>92021</v>
      </c>
      <c r="L233" t="s">
        <v>67</v>
      </c>
      <c r="M233" t="s">
        <v>1912</v>
      </c>
      <c r="N233" t="s">
        <v>68</v>
      </c>
      <c r="O233" t="s">
        <v>125</v>
      </c>
      <c r="P233" t="s">
        <v>126</v>
      </c>
      <c r="Q233" t="s">
        <v>156</v>
      </c>
      <c r="R233" t="s">
        <v>67</v>
      </c>
      <c r="S233">
        <v>208</v>
      </c>
      <c r="T233">
        <v>2021</v>
      </c>
      <c r="U233" t="s">
        <v>70</v>
      </c>
      <c r="V233" t="s">
        <v>128</v>
      </c>
      <c r="W233">
        <v>92021</v>
      </c>
      <c r="X233" t="s">
        <v>130</v>
      </c>
      <c r="Y233">
        <v>1.7</v>
      </c>
      <c r="Z233" t="s">
        <v>1910</v>
      </c>
      <c r="AA233" t="s">
        <v>139</v>
      </c>
    </row>
    <row r="234" spans="1:27" x14ac:dyDescent="0.25">
      <c r="A234">
        <v>199</v>
      </c>
      <c r="B234" t="s">
        <v>116</v>
      </c>
      <c r="C234" t="s">
        <v>107</v>
      </c>
      <c r="D234" t="s">
        <v>1908</v>
      </c>
      <c r="E234">
        <v>0.5</v>
      </c>
      <c r="F234" t="s">
        <v>1799</v>
      </c>
      <c r="G234" t="s">
        <v>92</v>
      </c>
      <c r="H234" t="s">
        <v>67</v>
      </c>
      <c r="I234" t="s">
        <v>2146</v>
      </c>
      <c r="J234">
        <v>12</v>
      </c>
      <c r="K234">
        <v>92429</v>
      </c>
      <c r="L234" t="s">
        <v>67</v>
      </c>
      <c r="M234" t="s">
        <v>68</v>
      </c>
      <c r="N234" t="s">
        <v>68</v>
      </c>
      <c r="O234" t="s">
        <v>125</v>
      </c>
      <c r="P234" t="s">
        <v>126</v>
      </c>
      <c r="Q234" t="s">
        <v>127</v>
      </c>
      <c r="R234" t="s">
        <v>67</v>
      </c>
      <c r="S234">
        <v>83</v>
      </c>
      <c r="T234">
        <v>2021</v>
      </c>
      <c r="U234" t="s">
        <v>128</v>
      </c>
      <c r="V234" t="s">
        <v>128</v>
      </c>
      <c r="W234">
        <v>92429</v>
      </c>
      <c r="X234" t="s">
        <v>130</v>
      </c>
      <c r="Y234">
        <v>1.2</v>
      </c>
      <c r="Z234" t="s">
        <v>1910</v>
      </c>
      <c r="AA234" t="s">
        <v>1423</v>
      </c>
    </row>
    <row r="235" spans="1:27" x14ac:dyDescent="0.25">
      <c r="A235">
        <v>199</v>
      </c>
      <c r="B235" t="s">
        <v>116</v>
      </c>
      <c r="C235" t="s">
        <v>160</v>
      </c>
      <c r="D235" t="s">
        <v>1908</v>
      </c>
      <c r="E235">
        <v>0.5</v>
      </c>
      <c r="F235" t="s">
        <v>191</v>
      </c>
      <c r="G235" t="s">
        <v>100</v>
      </c>
      <c r="H235" t="s">
        <v>67</v>
      </c>
      <c r="I235" t="s">
        <v>2147</v>
      </c>
      <c r="J235">
        <v>14.4</v>
      </c>
      <c r="K235">
        <v>92000</v>
      </c>
      <c r="L235" t="s">
        <v>67</v>
      </c>
      <c r="M235" t="s">
        <v>1912</v>
      </c>
      <c r="N235" t="s">
        <v>68</v>
      </c>
      <c r="O235" t="s">
        <v>125</v>
      </c>
      <c r="P235" t="s">
        <v>126</v>
      </c>
      <c r="Q235" t="s">
        <v>127</v>
      </c>
      <c r="R235" t="s">
        <v>67</v>
      </c>
      <c r="S235">
        <v>173</v>
      </c>
      <c r="T235">
        <v>2021</v>
      </c>
      <c r="U235" t="s">
        <v>70</v>
      </c>
      <c r="V235" t="s">
        <v>128</v>
      </c>
      <c r="W235">
        <v>92000</v>
      </c>
      <c r="X235" t="s">
        <v>130</v>
      </c>
      <c r="Y235">
        <v>1.4</v>
      </c>
      <c r="Z235" t="s">
        <v>1910</v>
      </c>
      <c r="AA235" t="s">
        <v>139</v>
      </c>
    </row>
    <row r="236" spans="1:27" x14ac:dyDescent="0.25">
      <c r="A236">
        <v>199</v>
      </c>
      <c r="B236" t="s">
        <v>116</v>
      </c>
      <c r="C236" t="s">
        <v>160</v>
      </c>
      <c r="D236" t="s">
        <v>1908</v>
      </c>
      <c r="E236">
        <v>0.6</v>
      </c>
      <c r="F236" t="s">
        <v>1441</v>
      </c>
      <c r="G236" t="s">
        <v>100</v>
      </c>
      <c r="H236" t="s">
        <v>67</v>
      </c>
      <c r="I236" t="s">
        <v>2148</v>
      </c>
      <c r="J236">
        <v>20</v>
      </c>
      <c r="K236">
        <v>92215</v>
      </c>
      <c r="L236" t="s">
        <v>67</v>
      </c>
      <c r="M236" t="s">
        <v>68</v>
      </c>
      <c r="N236" t="s">
        <v>68</v>
      </c>
      <c r="O236" t="s">
        <v>125</v>
      </c>
      <c r="P236" t="s">
        <v>126</v>
      </c>
      <c r="Q236" t="s">
        <v>194</v>
      </c>
      <c r="R236" t="s">
        <v>67</v>
      </c>
      <c r="S236">
        <v>95</v>
      </c>
      <c r="T236">
        <v>2021</v>
      </c>
      <c r="U236" t="s">
        <v>70</v>
      </c>
      <c r="V236" t="s">
        <v>99</v>
      </c>
      <c r="W236">
        <v>92215</v>
      </c>
      <c r="X236" t="s">
        <v>97</v>
      </c>
      <c r="Y236">
        <v>2.8</v>
      </c>
      <c r="Z236" t="s">
        <v>1910</v>
      </c>
      <c r="AA236" t="s">
        <v>1402</v>
      </c>
    </row>
    <row r="237" spans="1:27" x14ac:dyDescent="0.25">
      <c r="A237">
        <v>199</v>
      </c>
      <c r="B237" t="s">
        <v>116</v>
      </c>
      <c r="C237" t="s">
        <v>107</v>
      </c>
      <c r="D237" t="s">
        <v>1908</v>
      </c>
      <c r="E237">
        <v>0.5</v>
      </c>
      <c r="F237" t="s">
        <v>1738</v>
      </c>
      <c r="G237" t="s">
        <v>92</v>
      </c>
      <c r="H237" t="s">
        <v>67</v>
      </c>
      <c r="I237" t="s">
        <v>2149</v>
      </c>
      <c r="J237">
        <v>12.13</v>
      </c>
      <c r="K237">
        <v>92490</v>
      </c>
      <c r="L237" t="s">
        <v>67</v>
      </c>
      <c r="M237" t="s">
        <v>68</v>
      </c>
      <c r="N237" t="s">
        <v>68</v>
      </c>
      <c r="O237" t="s">
        <v>125</v>
      </c>
      <c r="P237" t="s">
        <v>126</v>
      </c>
      <c r="Q237" t="s">
        <v>389</v>
      </c>
      <c r="R237" t="s">
        <v>67</v>
      </c>
      <c r="S237">
        <v>275</v>
      </c>
      <c r="T237">
        <v>2021</v>
      </c>
      <c r="U237" t="s">
        <v>128</v>
      </c>
      <c r="V237" t="s">
        <v>128</v>
      </c>
      <c r="W237">
        <v>92490</v>
      </c>
      <c r="X237" t="s">
        <v>130</v>
      </c>
      <c r="Y237">
        <v>1.2</v>
      </c>
      <c r="Z237" t="s">
        <v>1910</v>
      </c>
      <c r="AA237" t="s">
        <v>1740</v>
      </c>
    </row>
    <row r="238" spans="1:27" x14ac:dyDescent="0.25">
      <c r="A238">
        <v>199</v>
      </c>
      <c r="B238" t="s">
        <v>116</v>
      </c>
      <c r="C238" t="s">
        <v>160</v>
      </c>
      <c r="D238" t="s">
        <v>1908</v>
      </c>
      <c r="E238">
        <v>0.5</v>
      </c>
      <c r="F238" t="s">
        <v>1398</v>
      </c>
      <c r="G238" t="s">
        <v>100</v>
      </c>
      <c r="H238" t="s">
        <v>67</v>
      </c>
      <c r="I238" t="s">
        <v>2150</v>
      </c>
      <c r="J238">
        <v>11.5</v>
      </c>
      <c r="K238">
        <v>92107</v>
      </c>
      <c r="L238" t="s">
        <v>67</v>
      </c>
      <c r="M238" t="s">
        <v>1912</v>
      </c>
      <c r="N238" t="s">
        <v>68</v>
      </c>
      <c r="O238" t="s">
        <v>125</v>
      </c>
      <c r="P238" t="s">
        <v>126</v>
      </c>
      <c r="Q238" t="s">
        <v>881</v>
      </c>
      <c r="R238" t="s">
        <v>67</v>
      </c>
      <c r="S238">
        <v>205</v>
      </c>
      <c r="T238">
        <v>2021</v>
      </c>
      <c r="U238" t="s">
        <v>70</v>
      </c>
      <c r="V238" t="s">
        <v>99</v>
      </c>
      <c r="W238">
        <v>92107</v>
      </c>
      <c r="X238" t="s">
        <v>97</v>
      </c>
      <c r="Y238">
        <v>1.1000000000000001</v>
      </c>
      <c r="Z238" t="s">
        <v>1910</v>
      </c>
      <c r="AA238" t="s">
        <v>1399</v>
      </c>
    </row>
    <row r="239" spans="1:27" x14ac:dyDescent="0.25">
      <c r="A239">
        <v>199</v>
      </c>
      <c r="B239" t="s">
        <v>116</v>
      </c>
      <c r="C239" t="s">
        <v>160</v>
      </c>
      <c r="D239" t="s">
        <v>1908</v>
      </c>
      <c r="E239">
        <v>0.5</v>
      </c>
      <c r="F239" t="s">
        <v>1398</v>
      </c>
      <c r="G239" t="s">
        <v>100</v>
      </c>
      <c r="H239" t="s">
        <v>67</v>
      </c>
      <c r="I239" t="s">
        <v>2151</v>
      </c>
      <c r="J239">
        <v>11.5</v>
      </c>
      <c r="K239">
        <v>91896</v>
      </c>
      <c r="L239" t="s">
        <v>67</v>
      </c>
      <c r="M239" t="s">
        <v>1912</v>
      </c>
      <c r="N239" t="s">
        <v>68</v>
      </c>
      <c r="O239" t="s">
        <v>125</v>
      </c>
      <c r="P239" t="s">
        <v>126</v>
      </c>
      <c r="Q239" t="s">
        <v>881</v>
      </c>
      <c r="R239" t="s">
        <v>67</v>
      </c>
      <c r="S239">
        <v>194</v>
      </c>
      <c r="T239">
        <v>2021</v>
      </c>
      <c r="U239" t="s">
        <v>70</v>
      </c>
      <c r="V239" t="s">
        <v>128</v>
      </c>
      <c r="W239">
        <v>91896</v>
      </c>
      <c r="X239" t="s">
        <v>130</v>
      </c>
      <c r="Y239">
        <v>1.1000000000000001</v>
      </c>
      <c r="Z239" t="s">
        <v>1910</v>
      </c>
      <c r="AA239" t="s">
        <v>139</v>
      </c>
    </row>
    <row r="240" spans="1:27" x14ac:dyDescent="0.25">
      <c r="A240">
        <v>199</v>
      </c>
      <c r="B240" t="s">
        <v>116</v>
      </c>
      <c r="C240" t="s">
        <v>107</v>
      </c>
      <c r="D240" t="s">
        <v>1908</v>
      </c>
      <c r="E240">
        <v>0.6</v>
      </c>
      <c r="F240" t="s">
        <v>1737</v>
      </c>
      <c r="G240" t="s">
        <v>92</v>
      </c>
      <c r="H240" t="s">
        <v>67</v>
      </c>
      <c r="I240" t="s">
        <v>2152</v>
      </c>
      <c r="J240">
        <v>12.25</v>
      </c>
      <c r="K240">
        <v>92454</v>
      </c>
      <c r="L240" t="s">
        <v>67</v>
      </c>
      <c r="M240" t="s">
        <v>707</v>
      </c>
      <c r="N240" t="s">
        <v>68</v>
      </c>
      <c r="O240" t="s">
        <v>125</v>
      </c>
      <c r="P240" t="s">
        <v>126</v>
      </c>
      <c r="Q240" t="s">
        <v>236</v>
      </c>
      <c r="R240" t="s">
        <v>67</v>
      </c>
      <c r="S240">
        <v>194</v>
      </c>
      <c r="T240">
        <v>2021</v>
      </c>
      <c r="U240" t="s">
        <v>70</v>
      </c>
      <c r="V240" t="s">
        <v>178</v>
      </c>
      <c r="W240">
        <v>92454</v>
      </c>
      <c r="X240" t="s">
        <v>97</v>
      </c>
      <c r="Y240">
        <v>1.7</v>
      </c>
      <c r="Z240" t="s">
        <v>1910</v>
      </c>
      <c r="AA240" t="s">
        <v>1670</v>
      </c>
    </row>
    <row r="241" spans="1:27" x14ac:dyDescent="0.25">
      <c r="A241">
        <v>199</v>
      </c>
      <c r="B241" t="s">
        <v>116</v>
      </c>
      <c r="C241" t="s">
        <v>107</v>
      </c>
      <c r="D241" t="s">
        <v>1908</v>
      </c>
      <c r="E241">
        <v>0.3</v>
      </c>
      <c r="F241" t="s">
        <v>1594</v>
      </c>
      <c r="G241" t="s">
        <v>92</v>
      </c>
      <c r="H241" t="s">
        <v>67</v>
      </c>
      <c r="I241" t="s">
        <v>2153</v>
      </c>
      <c r="J241">
        <v>6</v>
      </c>
      <c r="K241">
        <v>92404</v>
      </c>
      <c r="L241" t="s">
        <v>67</v>
      </c>
      <c r="M241" t="s">
        <v>68</v>
      </c>
      <c r="N241" t="s">
        <v>68</v>
      </c>
      <c r="O241" t="s">
        <v>125</v>
      </c>
      <c r="P241" t="s">
        <v>126</v>
      </c>
      <c r="Q241" t="s">
        <v>236</v>
      </c>
      <c r="R241" t="s">
        <v>67</v>
      </c>
      <c r="S241">
        <v>190</v>
      </c>
      <c r="T241">
        <v>2021</v>
      </c>
      <c r="U241" t="s">
        <v>70</v>
      </c>
      <c r="V241" t="s">
        <v>128</v>
      </c>
      <c r="W241">
        <v>92404</v>
      </c>
      <c r="X241" t="s">
        <v>130</v>
      </c>
      <c r="Y241">
        <v>0.2</v>
      </c>
      <c r="Z241" t="s">
        <v>1910</v>
      </c>
      <c r="AA241" t="s">
        <v>139</v>
      </c>
    </row>
    <row r="242" spans="1:27" x14ac:dyDescent="0.25">
      <c r="A242">
        <v>199</v>
      </c>
      <c r="B242" t="s">
        <v>116</v>
      </c>
      <c r="C242" t="s">
        <v>107</v>
      </c>
      <c r="D242" t="s">
        <v>1908</v>
      </c>
      <c r="E242">
        <v>0.6</v>
      </c>
      <c r="F242" t="s">
        <v>1594</v>
      </c>
      <c r="G242" t="s">
        <v>92</v>
      </c>
      <c r="H242" t="s">
        <v>67</v>
      </c>
      <c r="I242" t="s">
        <v>2154</v>
      </c>
      <c r="J242">
        <v>12</v>
      </c>
      <c r="K242">
        <v>92433</v>
      </c>
      <c r="L242" t="s">
        <v>67</v>
      </c>
      <c r="M242" t="s">
        <v>68</v>
      </c>
      <c r="N242" t="s">
        <v>68</v>
      </c>
      <c r="O242" t="s">
        <v>125</v>
      </c>
      <c r="P242" t="s">
        <v>126</v>
      </c>
      <c r="Q242" t="s">
        <v>236</v>
      </c>
      <c r="R242" t="s">
        <v>67</v>
      </c>
      <c r="S242">
        <v>190</v>
      </c>
      <c r="T242">
        <v>2021</v>
      </c>
      <c r="U242" t="s">
        <v>70</v>
      </c>
      <c r="V242" t="s">
        <v>128</v>
      </c>
      <c r="W242">
        <v>92433</v>
      </c>
      <c r="X242" t="s">
        <v>130</v>
      </c>
      <c r="Y242">
        <v>1.7</v>
      </c>
      <c r="Z242" t="s">
        <v>1910</v>
      </c>
      <c r="AA242" t="s">
        <v>139</v>
      </c>
    </row>
    <row r="243" spans="1:27" x14ac:dyDescent="0.25">
      <c r="A243">
        <v>199</v>
      </c>
      <c r="B243" t="s">
        <v>116</v>
      </c>
      <c r="C243" t="s">
        <v>107</v>
      </c>
      <c r="D243" t="s">
        <v>1908</v>
      </c>
      <c r="E243">
        <v>0.6</v>
      </c>
      <c r="F243" t="s">
        <v>1594</v>
      </c>
      <c r="G243" t="s">
        <v>92</v>
      </c>
      <c r="H243" t="s">
        <v>67</v>
      </c>
      <c r="I243" t="s">
        <v>2155</v>
      </c>
      <c r="J243">
        <v>12.5</v>
      </c>
      <c r="K243">
        <v>92479</v>
      </c>
      <c r="L243" t="s">
        <v>67</v>
      </c>
      <c r="M243" t="s">
        <v>1912</v>
      </c>
      <c r="N243" t="s">
        <v>68</v>
      </c>
      <c r="O243" t="s">
        <v>125</v>
      </c>
      <c r="P243" t="s">
        <v>126</v>
      </c>
      <c r="Q243" t="s">
        <v>236</v>
      </c>
      <c r="R243" t="s">
        <v>67</v>
      </c>
      <c r="S243">
        <v>190</v>
      </c>
      <c r="T243">
        <v>2021</v>
      </c>
      <c r="U243" t="s">
        <v>70</v>
      </c>
      <c r="V243" t="s">
        <v>128</v>
      </c>
      <c r="W243">
        <v>92479</v>
      </c>
      <c r="X243" t="s">
        <v>130</v>
      </c>
      <c r="Y243">
        <v>1.8</v>
      </c>
      <c r="Z243" t="s">
        <v>1910</v>
      </c>
      <c r="AA243" t="s">
        <v>139</v>
      </c>
    </row>
    <row r="244" spans="1:27" x14ac:dyDescent="0.25">
      <c r="A244">
        <v>199</v>
      </c>
      <c r="B244" t="s">
        <v>116</v>
      </c>
      <c r="C244" t="s">
        <v>107</v>
      </c>
      <c r="D244" t="s">
        <v>1908</v>
      </c>
      <c r="E244">
        <v>0.5</v>
      </c>
      <c r="F244" t="s">
        <v>1482</v>
      </c>
      <c r="G244" t="s">
        <v>92</v>
      </c>
      <c r="H244" t="s">
        <v>67</v>
      </c>
      <c r="I244" t="s">
        <v>2156</v>
      </c>
      <c r="J244">
        <v>16.8</v>
      </c>
      <c r="K244">
        <v>91878</v>
      </c>
      <c r="L244" t="s">
        <v>67</v>
      </c>
      <c r="M244" t="s">
        <v>1912</v>
      </c>
      <c r="N244" t="s">
        <v>68</v>
      </c>
      <c r="O244" t="s">
        <v>125</v>
      </c>
      <c r="P244" t="s">
        <v>126</v>
      </c>
      <c r="Q244" t="s">
        <v>358</v>
      </c>
      <c r="R244" t="s">
        <v>67</v>
      </c>
      <c r="S244">
        <v>153</v>
      </c>
      <c r="T244">
        <v>2021</v>
      </c>
      <c r="U244" t="s">
        <v>70</v>
      </c>
      <c r="V244" t="s">
        <v>128</v>
      </c>
      <c r="W244">
        <v>91878</v>
      </c>
      <c r="X244" t="s">
        <v>130</v>
      </c>
      <c r="Y244">
        <v>1.6</v>
      </c>
      <c r="Z244" t="s">
        <v>1910</v>
      </c>
      <c r="AA244" t="s">
        <v>139</v>
      </c>
    </row>
    <row r="245" spans="1:27" x14ac:dyDescent="0.25">
      <c r="A245">
        <v>199</v>
      </c>
      <c r="B245" t="s">
        <v>116</v>
      </c>
      <c r="C245" t="s">
        <v>107</v>
      </c>
      <c r="D245" t="s">
        <v>1908</v>
      </c>
      <c r="E245">
        <v>0.5</v>
      </c>
      <c r="F245" t="s">
        <v>1679</v>
      </c>
      <c r="G245" t="s">
        <v>92</v>
      </c>
      <c r="H245" t="s">
        <v>67</v>
      </c>
      <c r="I245" t="s">
        <v>2157</v>
      </c>
      <c r="J245">
        <v>12</v>
      </c>
      <c r="K245">
        <v>92004</v>
      </c>
      <c r="L245" t="s">
        <v>67</v>
      </c>
      <c r="M245" t="s">
        <v>68</v>
      </c>
      <c r="N245" t="s">
        <v>68</v>
      </c>
      <c r="O245" t="s">
        <v>125</v>
      </c>
      <c r="P245" t="s">
        <v>126</v>
      </c>
      <c r="Q245" t="s">
        <v>385</v>
      </c>
      <c r="R245" t="s">
        <v>67</v>
      </c>
      <c r="S245">
        <v>205</v>
      </c>
      <c r="T245">
        <v>2021</v>
      </c>
      <c r="U245" t="s">
        <v>70</v>
      </c>
      <c r="V245" t="s">
        <v>99</v>
      </c>
      <c r="W245">
        <v>92004</v>
      </c>
      <c r="X245" t="s">
        <v>97</v>
      </c>
      <c r="Y245">
        <v>1.2</v>
      </c>
      <c r="Z245" t="s">
        <v>1910</v>
      </c>
      <c r="AA245" t="s">
        <v>1680</v>
      </c>
    </row>
    <row r="246" spans="1:27" x14ac:dyDescent="0.25">
      <c r="A246">
        <v>199</v>
      </c>
      <c r="B246" t="s">
        <v>116</v>
      </c>
      <c r="C246" t="s">
        <v>160</v>
      </c>
      <c r="D246" t="s">
        <v>1908</v>
      </c>
      <c r="E246">
        <v>0.5</v>
      </c>
      <c r="F246" t="s">
        <v>1368</v>
      </c>
      <c r="G246" t="s">
        <v>100</v>
      </c>
      <c r="H246" t="s">
        <v>67</v>
      </c>
      <c r="I246" t="s">
        <v>2158</v>
      </c>
      <c r="J246">
        <v>14.4</v>
      </c>
      <c r="K246">
        <v>92369</v>
      </c>
      <c r="L246" t="s">
        <v>67</v>
      </c>
      <c r="M246" t="s">
        <v>1912</v>
      </c>
      <c r="N246" t="s">
        <v>68</v>
      </c>
      <c r="O246" t="s">
        <v>125</v>
      </c>
      <c r="P246" t="s">
        <v>126</v>
      </c>
      <c r="Q246" t="s">
        <v>385</v>
      </c>
      <c r="R246" t="s">
        <v>67</v>
      </c>
      <c r="S246">
        <v>204</v>
      </c>
      <c r="T246">
        <v>2021</v>
      </c>
      <c r="U246" t="s">
        <v>303</v>
      </c>
      <c r="V246" t="s">
        <v>99</v>
      </c>
      <c r="W246">
        <v>92369</v>
      </c>
      <c r="X246" t="s">
        <v>179</v>
      </c>
      <c r="Y246">
        <v>1.4</v>
      </c>
      <c r="Z246" t="s">
        <v>1910</v>
      </c>
      <c r="AA246" t="s">
        <v>1370</v>
      </c>
    </row>
    <row r="247" spans="1:27" x14ac:dyDescent="0.25">
      <c r="A247">
        <v>199</v>
      </c>
      <c r="B247" t="s">
        <v>116</v>
      </c>
      <c r="C247" t="s">
        <v>107</v>
      </c>
      <c r="D247" t="s">
        <v>1908</v>
      </c>
      <c r="E247">
        <v>0.5</v>
      </c>
      <c r="F247" t="s">
        <v>841</v>
      </c>
      <c r="G247" t="s">
        <v>92</v>
      </c>
      <c r="H247" t="s">
        <v>67</v>
      </c>
      <c r="I247" t="s">
        <v>2159</v>
      </c>
      <c r="J247">
        <v>12.13</v>
      </c>
      <c r="K247">
        <v>92223</v>
      </c>
      <c r="L247" t="s">
        <v>67</v>
      </c>
      <c r="M247" t="s">
        <v>1912</v>
      </c>
      <c r="N247" t="s">
        <v>68</v>
      </c>
      <c r="O247" t="s">
        <v>125</v>
      </c>
      <c r="P247" t="s">
        <v>126</v>
      </c>
      <c r="Q247" t="s">
        <v>236</v>
      </c>
      <c r="R247" t="s">
        <v>67</v>
      </c>
      <c r="S247">
        <v>95</v>
      </c>
      <c r="T247">
        <v>2021</v>
      </c>
      <c r="U247" t="s">
        <v>70</v>
      </c>
      <c r="V247" t="s">
        <v>128</v>
      </c>
      <c r="W247">
        <v>92223</v>
      </c>
      <c r="X247" t="s">
        <v>130</v>
      </c>
      <c r="Y247">
        <v>1.2</v>
      </c>
      <c r="Z247" t="s">
        <v>1910</v>
      </c>
      <c r="AA247" t="s">
        <v>139</v>
      </c>
    </row>
    <row r="248" spans="1:27" x14ac:dyDescent="0.25">
      <c r="A248">
        <v>199</v>
      </c>
      <c r="B248" t="s">
        <v>116</v>
      </c>
      <c r="C248" t="s">
        <v>107</v>
      </c>
      <c r="D248" t="s">
        <v>1908</v>
      </c>
      <c r="E248">
        <v>0.5</v>
      </c>
      <c r="F248" t="s">
        <v>1677</v>
      </c>
      <c r="G248" t="s">
        <v>92</v>
      </c>
      <c r="H248" t="s">
        <v>67</v>
      </c>
      <c r="I248" t="s">
        <v>2160</v>
      </c>
      <c r="J248">
        <v>12</v>
      </c>
      <c r="K248">
        <v>92032</v>
      </c>
      <c r="L248" t="s">
        <v>67</v>
      </c>
      <c r="M248" t="s">
        <v>1912</v>
      </c>
      <c r="N248" t="s">
        <v>68</v>
      </c>
      <c r="O248" t="s">
        <v>125</v>
      </c>
      <c r="P248" t="s">
        <v>126</v>
      </c>
      <c r="Q248" t="s">
        <v>563</v>
      </c>
      <c r="R248" t="s">
        <v>67</v>
      </c>
      <c r="S248">
        <v>258</v>
      </c>
      <c r="T248">
        <v>2021</v>
      </c>
      <c r="U248" t="s">
        <v>70</v>
      </c>
      <c r="V248" t="s">
        <v>128</v>
      </c>
      <c r="W248">
        <v>92032</v>
      </c>
      <c r="X248" t="s">
        <v>130</v>
      </c>
      <c r="Y248">
        <v>1.2</v>
      </c>
      <c r="Z248" t="s">
        <v>1910</v>
      </c>
      <c r="AA248" t="s">
        <v>139</v>
      </c>
    </row>
    <row r="249" spans="1:27" x14ac:dyDescent="0.25">
      <c r="A249">
        <v>199</v>
      </c>
      <c r="B249" t="s">
        <v>116</v>
      </c>
      <c r="C249" t="s">
        <v>107</v>
      </c>
      <c r="D249" t="s">
        <v>1908</v>
      </c>
      <c r="E249">
        <v>0.5</v>
      </c>
      <c r="F249" t="s">
        <v>1594</v>
      </c>
      <c r="G249" t="s">
        <v>92</v>
      </c>
      <c r="H249" t="s">
        <v>67</v>
      </c>
      <c r="I249" t="s">
        <v>2161</v>
      </c>
      <c r="J249">
        <v>12.65</v>
      </c>
      <c r="K249">
        <v>92594</v>
      </c>
      <c r="L249" t="s">
        <v>67</v>
      </c>
      <c r="M249" t="s">
        <v>68</v>
      </c>
      <c r="N249" t="s">
        <v>68</v>
      </c>
      <c r="O249" t="s">
        <v>125</v>
      </c>
      <c r="P249" t="s">
        <v>126</v>
      </c>
      <c r="Q249" t="s">
        <v>236</v>
      </c>
      <c r="R249" t="s">
        <v>67</v>
      </c>
      <c r="S249">
        <v>190</v>
      </c>
      <c r="T249">
        <v>2021</v>
      </c>
      <c r="U249" t="s">
        <v>70</v>
      </c>
      <c r="V249" t="s">
        <v>128</v>
      </c>
      <c r="W249">
        <v>92594</v>
      </c>
      <c r="X249" t="s">
        <v>130</v>
      </c>
      <c r="Y249">
        <v>1.2</v>
      </c>
      <c r="Z249" t="s">
        <v>1910</v>
      </c>
      <c r="AA249" t="s">
        <v>139</v>
      </c>
    </row>
    <row r="250" spans="1:27" x14ac:dyDescent="0.25">
      <c r="A250">
        <v>199</v>
      </c>
      <c r="B250" t="s">
        <v>116</v>
      </c>
      <c r="C250" t="s">
        <v>107</v>
      </c>
      <c r="D250" t="s">
        <v>1908</v>
      </c>
      <c r="E250">
        <v>0.7</v>
      </c>
      <c r="F250" t="s">
        <v>450</v>
      </c>
      <c r="G250" t="s">
        <v>92</v>
      </c>
      <c r="H250" t="s">
        <v>67</v>
      </c>
      <c r="I250" t="s">
        <v>2162</v>
      </c>
      <c r="J250">
        <v>14.7</v>
      </c>
      <c r="K250">
        <v>92605</v>
      </c>
      <c r="L250" t="s">
        <v>67</v>
      </c>
      <c r="M250" t="s">
        <v>68</v>
      </c>
      <c r="N250" t="s">
        <v>68</v>
      </c>
      <c r="O250" t="s">
        <v>125</v>
      </c>
      <c r="P250" t="s">
        <v>126</v>
      </c>
      <c r="Q250" t="s">
        <v>236</v>
      </c>
      <c r="R250" t="s">
        <v>67</v>
      </c>
      <c r="S250">
        <v>188</v>
      </c>
      <c r="T250">
        <v>2021</v>
      </c>
      <c r="U250" t="s">
        <v>70</v>
      </c>
      <c r="V250" t="s">
        <v>128</v>
      </c>
      <c r="W250">
        <v>92605</v>
      </c>
      <c r="X250" t="s">
        <v>130</v>
      </c>
      <c r="Y250">
        <v>2.8</v>
      </c>
      <c r="Z250" t="s">
        <v>1910</v>
      </c>
      <c r="AA250" t="s">
        <v>139</v>
      </c>
    </row>
    <row r="251" spans="1:27" x14ac:dyDescent="0.25">
      <c r="A251">
        <v>199</v>
      </c>
      <c r="B251" t="s">
        <v>116</v>
      </c>
      <c r="C251" t="s">
        <v>107</v>
      </c>
      <c r="D251" t="s">
        <v>1908</v>
      </c>
      <c r="E251">
        <v>0.6</v>
      </c>
      <c r="F251" t="s">
        <v>380</v>
      </c>
      <c r="G251" t="s">
        <v>92</v>
      </c>
      <c r="H251" t="s">
        <v>67</v>
      </c>
      <c r="I251" t="s">
        <v>2163</v>
      </c>
      <c r="J251">
        <v>14</v>
      </c>
      <c r="K251">
        <v>92072</v>
      </c>
      <c r="L251" t="s">
        <v>67</v>
      </c>
      <c r="M251" t="s">
        <v>1912</v>
      </c>
      <c r="N251" t="s">
        <v>68</v>
      </c>
      <c r="O251" t="s">
        <v>125</v>
      </c>
      <c r="P251" t="s">
        <v>126</v>
      </c>
      <c r="Q251" t="s">
        <v>156</v>
      </c>
      <c r="R251" t="s">
        <v>67</v>
      </c>
      <c r="S251">
        <v>206</v>
      </c>
      <c r="T251">
        <v>2021</v>
      </c>
      <c r="U251" t="s">
        <v>303</v>
      </c>
      <c r="V251" t="s">
        <v>241</v>
      </c>
      <c r="W251">
        <v>92072</v>
      </c>
      <c r="X251" t="s">
        <v>97</v>
      </c>
      <c r="Y251">
        <v>2</v>
      </c>
      <c r="Z251" t="s">
        <v>1910</v>
      </c>
      <c r="AA251" t="s">
        <v>382</v>
      </c>
    </row>
    <row r="252" spans="1:27" x14ac:dyDescent="0.25">
      <c r="A252">
        <v>199</v>
      </c>
      <c r="B252" t="s">
        <v>116</v>
      </c>
      <c r="C252" t="s">
        <v>107</v>
      </c>
      <c r="D252" t="s">
        <v>1908</v>
      </c>
      <c r="E252">
        <v>0.7</v>
      </c>
      <c r="F252" t="s">
        <v>1035</v>
      </c>
      <c r="G252" t="s">
        <v>92</v>
      </c>
      <c r="H252" t="s">
        <v>67</v>
      </c>
      <c r="I252" t="s">
        <v>2164</v>
      </c>
      <c r="J252">
        <v>12.75</v>
      </c>
      <c r="K252">
        <v>92171</v>
      </c>
      <c r="L252" t="s">
        <v>67</v>
      </c>
      <c r="M252" t="s">
        <v>1912</v>
      </c>
      <c r="N252" t="s">
        <v>68</v>
      </c>
      <c r="O252" t="s">
        <v>125</v>
      </c>
      <c r="P252" t="s">
        <v>126</v>
      </c>
      <c r="Q252" t="s">
        <v>236</v>
      </c>
      <c r="R252" t="s">
        <v>67</v>
      </c>
      <c r="S252">
        <v>120</v>
      </c>
      <c r="T252">
        <v>2021</v>
      </c>
      <c r="U252" t="s">
        <v>128</v>
      </c>
      <c r="V252" t="s">
        <v>128</v>
      </c>
      <c r="W252">
        <v>92171</v>
      </c>
      <c r="X252" t="s">
        <v>130</v>
      </c>
      <c r="Y252">
        <v>2.5</v>
      </c>
      <c r="Z252" t="s">
        <v>1910</v>
      </c>
      <c r="AA252" t="s">
        <v>1036</v>
      </c>
    </row>
    <row r="253" spans="1:27" x14ac:dyDescent="0.25">
      <c r="A253">
        <v>199</v>
      </c>
      <c r="B253" t="s">
        <v>116</v>
      </c>
      <c r="C253" t="s">
        <v>107</v>
      </c>
      <c r="D253" t="s">
        <v>1908</v>
      </c>
      <c r="E253">
        <v>0.5</v>
      </c>
      <c r="F253" t="s">
        <v>1766</v>
      </c>
      <c r="G253" t="s">
        <v>92</v>
      </c>
      <c r="H253" t="s">
        <v>67</v>
      </c>
      <c r="I253" t="s">
        <v>2165</v>
      </c>
      <c r="J253">
        <v>12.35</v>
      </c>
      <c r="K253">
        <v>92480</v>
      </c>
      <c r="L253" t="s">
        <v>67</v>
      </c>
      <c r="M253" t="s">
        <v>1912</v>
      </c>
      <c r="N253" t="s">
        <v>68</v>
      </c>
      <c r="O253" t="s">
        <v>125</v>
      </c>
      <c r="P253" t="s">
        <v>126</v>
      </c>
      <c r="Q253" t="s">
        <v>339</v>
      </c>
      <c r="R253" t="s">
        <v>67</v>
      </c>
      <c r="S253">
        <v>100</v>
      </c>
      <c r="T253">
        <v>2021</v>
      </c>
      <c r="U253" t="s">
        <v>70</v>
      </c>
      <c r="V253" t="s">
        <v>99</v>
      </c>
      <c r="W253">
        <v>92480</v>
      </c>
      <c r="X253" t="s">
        <v>97</v>
      </c>
      <c r="Y253">
        <v>1.2</v>
      </c>
      <c r="Z253" t="s">
        <v>1910</v>
      </c>
      <c r="AA253" t="s">
        <v>1767</v>
      </c>
    </row>
    <row r="254" spans="1:27" x14ac:dyDescent="0.25">
      <c r="A254">
        <v>199</v>
      </c>
      <c r="B254" t="s">
        <v>116</v>
      </c>
      <c r="C254" t="s">
        <v>107</v>
      </c>
      <c r="D254" t="s">
        <v>1908</v>
      </c>
      <c r="E254">
        <v>0.5</v>
      </c>
      <c r="F254" t="s">
        <v>1439</v>
      </c>
      <c r="G254" t="s">
        <v>92</v>
      </c>
      <c r="H254" t="s">
        <v>67</v>
      </c>
      <c r="I254" t="s">
        <v>2166</v>
      </c>
      <c r="J254">
        <v>10</v>
      </c>
      <c r="K254">
        <v>92392</v>
      </c>
      <c r="L254" t="s">
        <v>67</v>
      </c>
      <c r="M254" t="s">
        <v>1912</v>
      </c>
      <c r="N254" t="s">
        <v>68</v>
      </c>
      <c r="O254" t="s">
        <v>125</v>
      </c>
      <c r="P254" t="s">
        <v>126</v>
      </c>
      <c r="Q254" t="s">
        <v>563</v>
      </c>
      <c r="R254" t="s">
        <v>67</v>
      </c>
      <c r="S254">
        <v>112</v>
      </c>
      <c r="T254">
        <v>2021</v>
      </c>
      <c r="U254" t="s">
        <v>70</v>
      </c>
      <c r="V254" t="s">
        <v>128</v>
      </c>
      <c r="W254">
        <v>92392</v>
      </c>
      <c r="X254" t="s">
        <v>130</v>
      </c>
      <c r="Y254">
        <v>1</v>
      </c>
      <c r="Z254" t="s">
        <v>1910</v>
      </c>
      <c r="AA254" t="s">
        <v>139</v>
      </c>
    </row>
    <row r="255" spans="1:27" x14ac:dyDescent="0.25">
      <c r="A255">
        <v>199</v>
      </c>
      <c r="B255" t="s">
        <v>116</v>
      </c>
      <c r="C255" t="s">
        <v>107</v>
      </c>
      <c r="D255" t="s">
        <v>1908</v>
      </c>
      <c r="E255">
        <v>0.6</v>
      </c>
      <c r="F255" t="s">
        <v>331</v>
      </c>
      <c r="G255" t="s">
        <v>92</v>
      </c>
      <c r="H255" t="s">
        <v>67</v>
      </c>
      <c r="I255" t="s">
        <v>2167</v>
      </c>
      <c r="J255">
        <v>12</v>
      </c>
      <c r="K255">
        <v>92655</v>
      </c>
      <c r="L255" t="s">
        <v>67</v>
      </c>
      <c r="M255" t="s">
        <v>1912</v>
      </c>
      <c r="N255" t="s">
        <v>68</v>
      </c>
      <c r="O255" t="s">
        <v>125</v>
      </c>
      <c r="P255" t="s">
        <v>126</v>
      </c>
      <c r="Q255" t="s">
        <v>156</v>
      </c>
      <c r="R255" t="s">
        <v>67</v>
      </c>
      <c r="S255">
        <v>145</v>
      </c>
      <c r="T255">
        <v>2021</v>
      </c>
      <c r="U255" t="s">
        <v>70</v>
      </c>
      <c r="V255" t="s">
        <v>128</v>
      </c>
      <c r="W255">
        <v>92655</v>
      </c>
      <c r="X255" t="s">
        <v>130</v>
      </c>
      <c r="Y255">
        <v>1.7</v>
      </c>
      <c r="Z255" t="s">
        <v>1910</v>
      </c>
      <c r="AA255" t="s">
        <v>139</v>
      </c>
    </row>
    <row r="256" spans="1:27" x14ac:dyDescent="0.25">
      <c r="A256">
        <v>199</v>
      </c>
      <c r="B256" t="s">
        <v>116</v>
      </c>
      <c r="C256" t="s">
        <v>107</v>
      </c>
      <c r="D256" t="s">
        <v>1908</v>
      </c>
      <c r="E256">
        <v>0.7</v>
      </c>
      <c r="F256" t="s">
        <v>244</v>
      </c>
      <c r="G256" t="s">
        <v>92</v>
      </c>
      <c r="H256" t="s">
        <v>67</v>
      </c>
      <c r="I256" t="s">
        <v>2168</v>
      </c>
      <c r="J256">
        <v>11.92</v>
      </c>
      <c r="K256">
        <v>92528</v>
      </c>
      <c r="L256" t="s">
        <v>67</v>
      </c>
      <c r="M256" t="s">
        <v>1912</v>
      </c>
      <c r="N256" t="s">
        <v>68</v>
      </c>
      <c r="O256" t="s">
        <v>125</v>
      </c>
      <c r="P256" t="s">
        <v>126</v>
      </c>
      <c r="Q256" t="s">
        <v>246</v>
      </c>
      <c r="R256" t="s">
        <v>67</v>
      </c>
      <c r="S256">
        <v>99</v>
      </c>
      <c r="T256">
        <v>2021</v>
      </c>
      <c r="U256" t="s">
        <v>70</v>
      </c>
      <c r="V256" t="s">
        <v>99</v>
      </c>
      <c r="W256">
        <v>92528</v>
      </c>
      <c r="X256" t="s">
        <v>97</v>
      </c>
      <c r="Y256">
        <v>2.2999999999999998</v>
      </c>
      <c r="Z256" t="s">
        <v>1910</v>
      </c>
      <c r="AA256" t="s">
        <v>247</v>
      </c>
    </row>
    <row r="257" spans="1:27" x14ac:dyDescent="0.25">
      <c r="A257">
        <v>199</v>
      </c>
      <c r="B257" t="s">
        <v>116</v>
      </c>
      <c r="C257" t="s">
        <v>107</v>
      </c>
      <c r="D257" t="s">
        <v>1908</v>
      </c>
      <c r="E257">
        <v>0.5</v>
      </c>
      <c r="F257" t="s">
        <v>1621</v>
      </c>
      <c r="G257" t="s">
        <v>92</v>
      </c>
      <c r="H257" t="s">
        <v>67</v>
      </c>
      <c r="I257" t="s">
        <v>2169</v>
      </c>
      <c r="J257">
        <v>11.9</v>
      </c>
      <c r="K257">
        <v>92082</v>
      </c>
      <c r="L257" t="s">
        <v>67</v>
      </c>
      <c r="M257" t="s">
        <v>1912</v>
      </c>
      <c r="N257" t="s">
        <v>68</v>
      </c>
      <c r="O257" t="s">
        <v>125</v>
      </c>
      <c r="P257" t="s">
        <v>126</v>
      </c>
      <c r="Q257" t="s">
        <v>246</v>
      </c>
      <c r="R257" t="s">
        <v>67</v>
      </c>
      <c r="S257">
        <v>99</v>
      </c>
      <c r="T257">
        <v>2021</v>
      </c>
      <c r="U257" t="s">
        <v>70</v>
      </c>
      <c r="V257" t="s">
        <v>178</v>
      </c>
      <c r="W257">
        <v>92082</v>
      </c>
      <c r="X257" t="s">
        <v>97</v>
      </c>
      <c r="Y257">
        <v>1.2</v>
      </c>
      <c r="Z257" t="s">
        <v>1910</v>
      </c>
      <c r="AA257" t="s">
        <v>1555</v>
      </c>
    </row>
    <row r="258" spans="1:27" x14ac:dyDescent="0.25">
      <c r="A258">
        <v>199</v>
      </c>
      <c r="B258" t="s">
        <v>116</v>
      </c>
      <c r="C258" t="s">
        <v>160</v>
      </c>
      <c r="D258" t="s">
        <v>1908</v>
      </c>
      <c r="E258">
        <v>0.5</v>
      </c>
      <c r="F258" t="s">
        <v>965</v>
      </c>
      <c r="G258" t="s">
        <v>100</v>
      </c>
      <c r="H258" t="s">
        <v>67</v>
      </c>
      <c r="I258" t="s">
        <v>2170</v>
      </c>
      <c r="J258">
        <v>12.25</v>
      </c>
      <c r="K258">
        <v>92513</v>
      </c>
      <c r="L258" t="s">
        <v>67</v>
      </c>
      <c r="M258" t="s">
        <v>1912</v>
      </c>
      <c r="N258" t="s">
        <v>68</v>
      </c>
      <c r="O258" t="s">
        <v>125</v>
      </c>
      <c r="P258" t="s">
        <v>126</v>
      </c>
      <c r="Q258" t="s">
        <v>352</v>
      </c>
      <c r="R258" t="s">
        <v>67</v>
      </c>
      <c r="S258">
        <v>100</v>
      </c>
      <c r="T258">
        <v>2021</v>
      </c>
      <c r="U258" t="s">
        <v>303</v>
      </c>
      <c r="V258" t="s">
        <v>99</v>
      </c>
      <c r="W258">
        <v>92513</v>
      </c>
      <c r="X258" t="s">
        <v>179</v>
      </c>
      <c r="Y258">
        <v>1.2</v>
      </c>
      <c r="Z258" t="s">
        <v>1910</v>
      </c>
      <c r="AA258" t="s">
        <v>966</v>
      </c>
    </row>
    <row r="259" spans="1:27" x14ac:dyDescent="0.25">
      <c r="A259">
        <v>199</v>
      </c>
      <c r="B259" t="s">
        <v>116</v>
      </c>
      <c r="C259" t="s">
        <v>160</v>
      </c>
      <c r="D259" t="s">
        <v>1908</v>
      </c>
      <c r="E259">
        <v>0.5</v>
      </c>
      <c r="F259" t="s">
        <v>1839</v>
      </c>
      <c r="G259" t="s">
        <v>100</v>
      </c>
      <c r="H259" t="s">
        <v>67</v>
      </c>
      <c r="I259" t="s">
        <v>2171</v>
      </c>
      <c r="J259">
        <v>3</v>
      </c>
      <c r="K259">
        <v>92080</v>
      </c>
      <c r="L259" t="s">
        <v>67</v>
      </c>
      <c r="M259" t="s">
        <v>1173</v>
      </c>
      <c r="N259" t="s">
        <v>68</v>
      </c>
      <c r="O259" t="s">
        <v>125</v>
      </c>
      <c r="P259" t="s">
        <v>126</v>
      </c>
      <c r="Q259" t="s">
        <v>177</v>
      </c>
      <c r="R259" t="s">
        <v>67</v>
      </c>
      <c r="S259">
        <v>233</v>
      </c>
      <c r="T259">
        <v>2021</v>
      </c>
      <c r="U259" t="s">
        <v>70</v>
      </c>
      <c r="V259" t="s">
        <v>128</v>
      </c>
      <c r="W259">
        <v>92080</v>
      </c>
      <c r="X259" t="s">
        <v>130</v>
      </c>
      <c r="Y259">
        <v>0.3</v>
      </c>
      <c r="Z259" t="s">
        <v>1910</v>
      </c>
      <c r="AA259" t="s">
        <v>139</v>
      </c>
    </row>
    <row r="260" spans="1:27" x14ac:dyDescent="0.25">
      <c r="A260">
        <v>199</v>
      </c>
      <c r="B260" t="s">
        <v>116</v>
      </c>
      <c r="C260" t="s">
        <v>160</v>
      </c>
      <c r="D260" t="s">
        <v>1908</v>
      </c>
      <c r="E260">
        <v>0.6</v>
      </c>
      <c r="F260" t="s">
        <v>446</v>
      </c>
      <c r="G260" t="s">
        <v>100</v>
      </c>
      <c r="H260" t="s">
        <v>67</v>
      </c>
      <c r="I260" t="s">
        <v>2172</v>
      </c>
      <c r="J260">
        <v>10</v>
      </c>
      <c r="K260">
        <v>92317</v>
      </c>
      <c r="L260" t="s">
        <v>67</v>
      </c>
      <c r="M260" t="s">
        <v>1912</v>
      </c>
      <c r="N260" t="s">
        <v>68</v>
      </c>
      <c r="O260" t="s">
        <v>125</v>
      </c>
      <c r="P260" t="s">
        <v>126</v>
      </c>
      <c r="Q260" t="s">
        <v>127</v>
      </c>
      <c r="R260" t="s">
        <v>67</v>
      </c>
      <c r="S260">
        <v>98</v>
      </c>
      <c r="T260">
        <v>2021</v>
      </c>
      <c r="U260" t="s">
        <v>128</v>
      </c>
      <c r="V260" t="s">
        <v>128</v>
      </c>
      <c r="W260">
        <v>92317</v>
      </c>
      <c r="X260" t="s">
        <v>130</v>
      </c>
      <c r="Y260">
        <v>1.4</v>
      </c>
      <c r="Z260" t="s">
        <v>1910</v>
      </c>
      <c r="AA260" t="s">
        <v>448</v>
      </c>
    </row>
    <row r="261" spans="1:27" x14ac:dyDescent="0.25">
      <c r="A261">
        <v>199</v>
      </c>
      <c r="B261" t="s">
        <v>116</v>
      </c>
      <c r="C261" t="s">
        <v>107</v>
      </c>
      <c r="D261" t="s">
        <v>1908</v>
      </c>
      <c r="E261">
        <v>0.5</v>
      </c>
      <c r="F261" t="s">
        <v>1777</v>
      </c>
      <c r="G261" t="s">
        <v>92</v>
      </c>
      <c r="H261" t="s">
        <v>67</v>
      </c>
      <c r="I261" t="s">
        <v>2173</v>
      </c>
      <c r="J261">
        <v>15.05</v>
      </c>
      <c r="K261">
        <v>92623</v>
      </c>
      <c r="L261" t="s">
        <v>67</v>
      </c>
      <c r="M261" t="s">
        <v>68</v>
      </c>
      <c r="N261" t="s">
        <v>68</v>
      </c>
      <c r="O261" t="s">
        <v>125</v>
      </c>
      <c r="P261" t="s">
        <v>126</v>
      </c>
      <c r="Q261" t="s">
        <v>127</v>
      </c>
      <c r="R261" t="s">
        <v>67</v>
      </c>
      <c r="S261">
        <v>98</v>
      </c>
      <c r="T261">
        <v>2021</v>
      </c>
      <c r="U261" t="s">
        <v>70</v>
      </c>
      <c r="V261" t="s">
        <v>99</v>
      </c>
      <c r="W261">
        <v>92623</v>
      </c>
      <c r="X261" t="s">
        <v>97</v>
      </c>
      <c r="Y261">
        <v>1.5</v>
      </c>
      <c r="Z261" t="s">
        <v>1910</v>
      </c>
      <c r="AA261" t="s">
        <v>1778</v>
      </c>
    </row>
    <row r="262" spans="1:27" x14ac:dyDescent="0.25">
      <c r="A262">
        <v>199</v>
      </c>
      <c r="B262" t="s">
        <v>116</v>
      </c>
      <c r="C262" t="s">
        <v>107</v>
      </c>
      <c r="D262" t="s">
        <v>1908</v>
      </c>
      <c r="E262">
        <v>0.5</v>
      </c>
      <c r="F262" t="s">
        <v>1799</v>
      </c>
      <c r="G262" t="s">
        <v>92</v>
      </c>
      <c r="H262" t="s">
        <v>67</v>
      </c>
      <c r="I262" t="s">
        <v>2174</v>
      </c>
      <c r="J262">
        <v>11.35</v>
      </c>
      <c r="K262">
        <v>92615</v>
      </c>
      <c r="L262" t="s">
        <v>67</v>
      </c>
      <c r="M262" t="s">
        <v>68</v>
      </c>
      <c r="N262" t="s">
        <v>68</v>
      </c>
      <c r="O262" t="s">
        <v>125</v>
      </c>
      <c r="P262" t="s">
        <v>126</v>
      </c>
      <c r="Q262" t="s">
        <v>363</v>
      </c>
      <c r="R262" t="s">
        <v>67</v>
      </c>
      <c r="S262">
        <v>98</v>
      </c>
      <c r="T262">
        <v>2021</v>
      </c>
      <c r="U262" t="s">
        <v>128</v>
      </c>
      <c r="V262" t="s">
        <v>128</v>
      </c>
      <c r="W262">
        <v>92615</v>
      </c>
      <c r="X262" t="s">
        <v>130</v>
      </c>
      <c r="Y262">
        <v>1.1000000000000001</v>
      </c>
      <c r="Z262" t="s">
        <v>1910</v>
      </c>
      <c r="AA262" t="s">
        <v>1423</v>
      </c>
    </row>
    <row r="263" spans="1:27" x14ac:dyDescent="0.25">
      <c r="A263">
        <v>199</v>
      </c>
      <c r="B263" t="s">
        <v>116</v>
      </c>
      <c r="C263" t="s">
        <v>107</v>
      </c>
      <c r="D263" t="s">
        <v>1908</v>
      </c>
      <c r="E263">
        <v>0.5</v>
      </c>
      <c r="F263" t="s">
        <v>1777</v>
      </c>
      <c r="G263" t="s">
        <v>92</v>
      </c>
      <c r="H263" t="s">
        <v>67</v>
      </c>
      <c r="I263" t="s">
        <v>2175</v>
      </c>
      <c r="J263">
        <v>12.25</v>
      </c>
      <c r="K263">
        <v>92622</v>
      </c>
      <c r="L263" t="s">
        <v>67</v>
      </c>
      <c r="M263" t="s">
        <v>68</v>
      </c>
      <c r="N263" t="s">
        <v>68</v>
      </c>
      <c r="O263" t="s">
        <v>125</v>
      </c>
      <c r="P263" t="s">
        <v>126</v>
      </c>
      <c r="Q263" t="s">
        <v>363</v>
      </c>
      <c r="R263" t="s">
        <v>67</v>
      </c>
      <c r="S263">
        <v>98</v>
      </c>
      <c r="T263">
        <v>2021</v>
      </c>
      <c r="U263" t="s">
        <v>70</v>
      </c>
      <c r="V263" t="s">
        <v>99</v>
      </c>
      <c r="W263">
        <v>92622</v>
      </c>
      <c r="X263" t="s">
        <v>97</v>
      </c>
      <c r="Y263">
        <v>1.2</v>
      </c>
      <c r="Z263" t="s">
        <v>1910</v>
      </c>
      <c r="AA263" t="s">
        <v>1778</v>
      </c>
    </row>
    <row r="264" spans="1:27" x14ac:dyDescent="0.25">
      <c r="A264">
        <v>199</v>
      </c>
      <c r="B264" t="s">
        <v>116</v>
      </c>
      <c r="C264" t="s">
        <v>107</v>
      </c>
      <c r="D264" t="s">
        <v>1908</v>
      </c>
      <c r="E264">
        <v>0.5</v>
      </c>
      <c r="F264" t="s">
        <v>1799</v>
      </c>
      <c r="G264" t="s">
        <v>92</v>
      </c>
      <c r="H264" t="s">
        <v>67</v>
      </c>
      <c r="I264" t="s">
        <v>2176</v>
      </c>
      <c r="J264">
        <v>10</v>
      </c>
      <c r="K264">
        <v>92281</v>
      </c>
      <c r="L264" t="s">
        <v>67</v>
      </c>
      <c r="M264" t="s">
        <v>68</v>
      </c>
      <c r="N264" t="s">
        <v>68</v>
      </c>
      <c r="O264" t="s">
        <v>125</v>
      </c>
      <c r="P264" t="s">
        <v>126</v>
      </c>
      <c r="Q264" t="s">
        <v>363</v>
      </c>
      <c r="R264" t="s">
        <v>67</v>
      </c>
      <c r="S264">
        <v>85</v>
      </c>
      <c r="T264">
        <v>2021</v>
      </c>
      <c r="U264" t="s">
        <v>128</v>
      </c>
      <c r="V264" t="s">
        <v>128</v>
      </c>
      <c r="W264">
        <v>92281</v>
      </c>
      <c r="X264" t="s">
        <v>130</v>
      </c>
      <c r="Y264">
        <v>1</v>
      </c>
      <c r="Z264" t="s">
        <v>1910</v>
      </c>
      <c r="AA264" t="s">
        <v>1423</v>
      </c>
    </row>
    <row r="265" spans="1:27" x14ac:dyDescent="0.25">
      <c r="A265">
        <v>199</v>
      </c>
      <c r="B265" t="s">
        <v>116</v>
      </c>
      <c r="C265" t="s">
        <v>160</v>
      </c>
      <c r="D265" t="s">
        <v>1908</v>
      </c>
      <c r="E265">
        <v>1.5</v>
      </c>
      <c r="F265" t="s">
        <v>1441</v>
      </c>
      <c r="G265" t="s">
        <v>100</v>
      </c>
      <c r="H265" t="s">
        <v>67</v>
      </c>
      <c r="I265" t="s">
        <v>2177</v>
      </c>
      <c r="J265">
        <v>21.57</v>
      </c>
      <c r="K265">
        <v>91924</v>
      </c>
      <c r="L265" t="s">
        <v>67</v>
      </c>
      <c r="M265" t="s">
        <v>68</v>
      </c>
      <c r="N265" t="s">
        <v>68</v>
      </c>
      <c r="O265" t="s">
        <v>125</v>
      </c>
      <c r="P265" t="s">
        <v>126</v>
      </c>
      <c r="Q265" t="s">
        <v>194</v>
      </c>
      <c r="R265" t="s">
        <v>67</v>
      </c>
      <c r="S265">
        <v>278</v>
      </c>
      <c r="T265">
        <v>2021</v>
      </c>
      <c r="U265" t="s">
        <v>70</v>
      </c>
      <c r="V265" t="s">
        <v>99</v>
      </c>
      <c r="W265">
        <v>91924</v>
      </c>
      <c r="X265" t="s">
        <v>97</v>
      </c>
      <c r="Y265">
        <v>19.100000000000001</v>
      </c>
      <c r="Z265" t="s">
        <v>1910</v>
      </c>
      <c r="AA265" t="s">
        <v>1402</v>
      </c>
    </row>
    <row r="266" spans="1:27" x14ac:dyDescent="0.25">
      <c r="A266">
        <v>199</v>
      </c>
      <c r="B266" t="s">
        <v>116</v>
      </c>
      <c r="C266" t="s">
        <v>160</v>
      </c>
      <c r="D266" t="s">
        <v>1908</v>
      </c>
      <c r="E266">
        <v>0.5</v>
      </c>
      <c r="F266" t="s">
        <v>965</v>
      </c>
      <c r="G266" t="s">
        <v>100</v>
      </c>
      <c r="H266" t="s">
        <v>67</v>
      </c>
      <c r="I266" t="s">
        <v>2178</v>
      </c>
      <c r="J266">
        <v>12.56</v>
      </c>
      <c r="K266">
        <v>92515</v>
      </c>
      <c r="L266" t="s">
        <v>67</v>
      </c>
      <c r="M266" t="s">
        <v>1912</v>
      </c>
      <c r="N266" t="s">
        <v>68</v>
      </c>
      <c r="O266" t="s">
        <v>125</v>
      </c>
      <c r="P266" t="s">
        <v>126</v>
      </c>
      <c r="Q266" t="s">
        <v>389</v>
      </c>
      <c r="R266" t="s">
        <v>67</v>
      </c>
      <c r="S266">
        <v>98</v>
      </c>
      <c r="T266">
        <v>2021</v>
      </c>
      <c r="U266" t="s">
        <v>303</v>
      </c>
      <c r="V266" t="s">
        <v>99</v>
      </c>
      <c r="W266">
        <v>92515</v>
      </c>
      <c r="X266" t="s">
        <v>179</v>
      </c>
      <c r="Y266">
        <v>1.2</v>
      </c>
      <c r="Z266" t="s">
        <v>1910</v>
      </c>
      <c r="AA266" t="s">
        <v>967</v>
      </c>
    </row>
    <row r="267" spans="1:27" x14ac:dyDescent="0.25">
      <c r="A267">
        <v>199</v>
      </c>
      <c r="B267" t="s">
        <v>116</v>
      </c>
      <c r="C267" t="s">
        <v>107</v>
      </c>
      <c r="D267" t="s">
        <v>1908</v>
      </c>
      <c r="E267">
        <v>0.5</v>
      </c>
      <c r="F267" t="s">
        <v>1595</v>
      </c>
      <c r="G267" t="s">
        <v>92</v>
      </c>
      <c r="H267" t="s">
        <v>67</v>
      </c>
      <c r="I267" t="s">
        <v>2179</v>
      </c>
      <c r="J267">
        <v>13</v>
      </c>
      <c r="K267">
        <v>92173</v>
      </c>
      <c r="L267" t="s">
        <v>67</v>
      </c>
      <c r="M267" t="s">
        <v>1912</v>
      </c>
      <c r="N267" t="s">
        <v>68</v>
      </c>
      <c r="O267" t="s">
        <v>125</v>
      </c>
      <c r="P267" t="s">
        <v>126</v>
      </c>
      <c r="Q267" t="s">
        <v>163</v>
      </c>
      <c r="R267" t="s">
        <v>67</v>
      </c>
      <c r="S267">
        <v>98</v>
      </c>
      <c r="T267">
        <v>2021</v>
      </c>
      <c r="U267" t="s">
        <v>70</v>
      </c>
      <c r="V267" t="s">
        <v>178</v>
      </c>
      <c r="W267">
        <v>92173</v>
      </c>
      <c r="X267" t="s">
        <v>97</v>
      </c>
      <c r="Y267">
        <v>1.3</v>
      </c>
      <c r="Z267" t="s">
        <v>1910</v>
      </c>
      <c r="AA267" t="s">
        <v>1025</v>
      </c>
    </row>
    <row r="268" spans="1:27" x14ac:dyDescent="0.25">
      <c r="A268">
        <v>199</v>
      </c>
      <c r="B268" t="s">
        <v>116</v>
      </c>
      <c r="C268" t="s">
        <v>107</v>
      </c>
      <c r="D268" t="s">
        <v>1908</v>
      </c>
      <c r="E268">
        <v>1</v>
      </c>
      <c r="F268" t="s">
        <v>484</v>
      </c>
      <c r="G268" t="s">
        <v>92</v>
      </c>
      <c r="H268" t="s">
        <v>67</v>
      </c>
      <c r="I268" t="s">
        <v>2180</v>
      </c>
      <c r="J268">
        <v>10.84</v>
      </c>
      <c r="K268">
        <v>92216</v>
      </c>
      <c r="L268" t="s">
        <v>67</v>
      </c>
      <c r="M268" t="s">
        <v>1173</v>
      </c>
      <c r="N268" t="s">
        <v>68</v>
      </c>
      <c r="O268" t="s">
        <v>125</v>
      </c>
      <c r="P268" t="s">
        <v>126</v>
      </c>
      <c r="Q268" t="s">
        <v>290</v>
      </c>
      <c r="R268" t="s">
        <v>67</v>
      </c>
      <c r="S268">
        <v>196</v>
      </c>
      <c r="T268">
        <v>2021</v>
      </c>
      <c r="U268" t="s">
        <v>70</v>
      </c>
      <c r="V268" t="s">
        <v>128</v>
      </c>
      <c r="W268">
        <v>92216</v>
      </c>
      <c r="X268" t="s">
        <v>130</v>
      </c>
      <c r="Y268">
        <v>4.3</v>
      </c>
      <c r="Z268" t="s">
        <v>1910</v>
      </c>
      <c r="AA268" t="s">
        <v>139</v>
      </c>
    </row>
    <row r="269" spans="1:27" x14ac:dyDescent="0.25">
      <c r="A269">
        <v>199</v>
      </c>
      <c r="B269" t="s">
        <v>116</v>
      </c>
      <c r="C269" t="s">
        <v>107</v>
      </c>
      <c r="D269" t="s">
        <v>1908</v>
      </c>
      <c r="E269">
        <v>0.5</v>
      </c>
      <c r="F269" t="s">
        <v>1673</v>
      </c>
      <c r="G269" t="s">
        <v>92</v>
      </c>
      <c r="H269" t="s">
        <v>67</v>
      </c>
      <c r="I269" t="s">
        <v>2181</v>
      </c>
      <c r="J269">
        <v>10.6</v>
      </c>
      <c r="K269">
        <v>92134</v>
      </c>
      <c r="L269" t="s">
        <v>67</v>
      </c>
      <c r="M269" t="s">
        <v>1912</v>
      </c>
      <c r="N269" t="s">
        <v>68</v>
      </c>
      <c r="O269" t="s">
        <v>125</v>
      </c>
      <c r="P269" t="s">
        <v>126</v>
      </c>
      <c r="Q269" t="s">
        <v>352</v>
      </c>
      <c r="R269" t="s">
        <v>67</v>
      </c>
      <c r="S269">
        <v>200</v>
      </c>
      <c r="T269">
        <v>2021</v>
      </c>
      <c r="U269" t="s">
        <v>128</v>
      </c>
      <c r="V269" t="s">
        <v>128</v>
      </c>
      <c r="W269">
        <v>92134</v>
      </c>
      <c r="X269" t="s">
        <v>130</v>
      </c>
      <c r="Y269">
        <v>1</v>
      </c>
      <c r="Z269" t="s">
        <v>1910</v>
      </c>
      <c r="AA269" t="s">
        <v>1675</v>
      </c>
    </row>
    <row r="270" spans="1:27" x14ac:dyDescent="0.25">
      <c r="A270">
        <v>199</v>
      </c>
      <c r="B270" t="s">
        <v>116</v>
      </c>
      <c r="C270" t="s">
        <v>107</v>
      </c>
      <c r="D270" t="s">
        <v>1908</v>
      </c>
      <c r="E270">
        <v>0.5</v>
      </c>
      <c r="F270" t="s">
        <v>1673</v>
      </c>
      <c r="G270" t="s">
        <v>92</v>
      </c>
      <c r="H270" t="s">
        <v>67</v>
      </c>
      <c r="I270" t="s">
        <v>2182</v>
      </c>
      <c r="J270">
        <v>10.6</v>
      </c>
      <c r="K270">
        <v>91950</v>
      </c>
      <c r="L270" t="s">
        <v>67</v>
      </c>
      <c r="M270" t="s">
        <v>68</v>
      </c>
      <c r="N270" t="s">
        <v>68</v>
      </c>
      <c r="O270" t="s">
        <v>125</v>
      </c>
      <c r="P270" t="s">
        <v>126</v>
      </c>
      <c r="Q270" t="s">
        <v>352</v>
      </c>
      <c r="R270" t="s">
        <v>67</v>
      </c>
      <c r="S270">
        <v>200</v>
      </c>
      <c r="T270">
        <v>2021</v>
      </c>
      <c r="U270" t="s">
        <v>128</v>
      </c>
      <c r="V270" t="s">
        <v>128</v>
      </c>
      <c r="W270">
        <v>91950</v>
      </c>
      <c r="X270" t="s">
        <v>130</v>
      </c>
      <c r="Y270">
        <v>1</v>
      </c>
      <c r="Z270" t="s">
        <v>1910</v>
      </c>
      <c r="AA270" t="s">
        <v>1675</v>
      </c>
    </row>
    <row r="271" spans="1:27" x14ac:dyDescent="0.25">
      <c r="A271">
        <v>199</v>
      </c>
      <c r="B271" t="s">
        <v>116</v>
      </c>
      <c r="C271" t="s">
        <v>107</v>
      </c>
      <c r="D271" t="s">
        <v>1908</v>
      </c>
      <c r="E271">
        <v>0.6</v>
      </c>
      <c r="F271" t="s">
        <v>932</v>
      </c>
      <c r="G271" t="s">
        <v>92</v>
      </c>
      <c r="H271" t="s">
        <v>67</v>
      </c>
      <c r="I271" t="s">
        <v>2183</v>
      </c>
      <c r="J271">
        <v>14.95</v>
      </c>
      <c r="K271">
        <v>92582</v>
      </c>
      <c r="L271" t="s">
        <v>67</v>
      </c>
      <c r="M271" t="s">
        <v>1912</v>
      </c>
      <c r="N271" t="s">
        <v>68</v>
      </c>
      <c r="O271" t="s">
        <v>125</v>
      </c>
      <c r="P271" t="s">
        <v>126</v>
      </c>
      <c r="Q271" t="s">
        <v>363</v>
      </c>
      <c r="R271" t="s">
        <v>67</v>
      </c>
      <c r="S271">
        <v>98</v>
      </c>
      <c r="T271">
        <v>2021</v>
      </c>
      <c r="U271" t="s">
        <v>70</v>
      </c>
      <c r="V271" t="s">
        <v>99</v>
      </c>
      <c r="W271">
        <v>92582</v>
      </c>
      <c r="X271" t="s">
        <v>97</v>
      </c>
      <c r="Y271">
        <v>2.1</v>
      </c>
      <c r="Z271" t="s">
        <v>1910</v>
      </c>
      <c r="AA271" t="s">
        <v>934</v>
      </c>
    </row>
    <row r="272" spans="1:27" x14ac:dyDescent="0.25">
      <c r="A272">
        <v>199</v>
      </c>
      <c r="B272" t="s">
        <v>116</v>
      </c>
      <c r="C272" t="s">
        <v>107</v>
      </c>
      <c r="D272" t="s">
        <v>1908</v>
      </c>
      <c r="E272">
        <v>0.5</v>
      </c>
      <c r="F272" t="s">
        <v>1099</v>
      </c>
      <c r="G272" t="s">
        <v>92</v>
      </c>
      <c r="H272" t="s">
        <v>67</v>
      </c>
      <c r="I272" t="s">
        <v>2184</v>
      </c>
      <c r="J272">
        <v>11.9</v>
      </c>
      <c r="K272">
        <v>92587</v>
      </c>
      <c r="L272" t="s">
        <v>67</v>
      </c>
      <c r="M272" t="s">
        <v>1912</v>
      </c>
      <c r="N272" t="s">
        <v>68</v>
      </c>
      <c r="O272" t="s">
        <v>125</v>
      </c>
      <c r="P272" t="s">
        <v>126</v>
      </c>
      <c r="Q272" t="s">
        <v>363</v>
      </c>
      <c r="R272" t="s">
        <v>67</v>
      </c>
      <c r="S272">
        <v>95</v>
      </c>
      <c r="T272">
        <v>2021</v>
      </c>
      <c r="U272" t="s">
        <v>70</v>
      </c>
      <c r="V272" t="s">
        <v>99</v>
      </c>
      <c r="W272">
        <v>92587</v>
      </c>
      <c r="X272" t="s">
        <v>97</v>
      </c>
      <c r="Y272">
        <v>1.2</v>
      </c>
      <c r="Z272" t="s">
        <v>1910</v>
      </c>
      <c r="AA272" t="s">
        <v>247</v>
      </c>
    </row>
    <row r="273" spans="1:27" x14ac:dyDescent="0.25">
      <c r="A273">
        <v>199</v>
      </c>
      <c r="B273" t="s">
        <v>116</v>
      </c>
      <c r="C273" t="s">
        <v>107</v>
      </c>
      <c r="D273" t="s">
        <v>1908</v>
      </c>
      <c r="E273">
        <v>0.5</v>
      </c>
      <c r="F273" t="s">
        <v>976</v>
      </c>
      <c r="G273" t="s">
        <v>92</v>
      </c>
      <c r="H273" t="s">
        <v>67</v>
      </c>
      <c r="I273" t="s">
        <v>2185</v>
      </c>
      <c r="J273">
        <v>10.75</v>
      </c>
      <c r="K273">
        <v>92467</v>
      </c>
      <c r="L273" t="s">
        <v>67</v>
      </c>
      <c r="M273" t="s">
        <v>1912</v>
      </c>
      <c r="N273" t="s">
        <v>68</v>
      </c>
      <c r="O273" t="s">
        <v>125</v>
      </c>
      <c r="P273" t="s">
        <v>126</v>
      </c>
      <c r="Q273" t="s">
        <v>163</v>
      </c>
      <c r="R273" t="s">
        <v>67</v>
      </c>
      <c r="S273">
        <v>75</v>
      </c>
      <c r="T273">
        <v>2021</v>
      </c>
      <c r="U273" t="s">
        <v>70</v>
      </c>
      <c r="V273" t="s">
        <v>99</v>
      </c>
      <c r="W273">
        <v>92467</v>
      </c>
      <c r="X273" t="s">
        <v>97</v>
      </c>
      <c r="Y273">
        <v>1.1000000000000001</v>
      </c>
      <c r="Z273" t="s">
        <v>1910</v>
      </c>
      <c r="AA273" t="s">
        <v>247</v>
      </c>
    </row>
    <row r="274" spans="1:27" x14ac:dyDescent="0.25">
      <c r="A274">
        <v>199</v>
      </c>
      <c r="B274" t="s">
        <v>116</v>
      </c>
      <c r="C274" t="s">
        <v>107</v>
      </c>
      <c r="D274" t="s">
        <v>1908</v>
      </c>
      <c r="E274">
        <v>0.5</v>
      </c>
      <c r="F274" t="s">
        <v>1595</v>
      </c>
      <c r="G274" t="s">
        <v>92</v>
      </c>
      <c r="H274" t="s">
        <v>67</v>
      </c>
      <c r="I274" t="s">
        <v>2186</v>
      </c>
      <c r="J274">
        <v>11.1</v>
      </c>
      <c r="K274">
        <v>92468</v>
      </c>
      <c r="L274" t="s">
        <v>67</v>
      </c>
      <c r="M274" t="s">
        <v>68</v>
      </c>
      <c r="N274" t="s">
        <v>68</v>
      </c>
      <c r="O274" t="s">
        <v>125</v>
      </c>
      <c r="P274" t="s">
        <v>126</v>
      </c>
      <c r="Q274" t="s">
        <v>347</v>
      </c>
      <c r="R274" t="s">
        <v>67</v>
      </c>
      <c r="S274">
        <v>110</v>
      </c>
      <c r="T274">
        <v>2021</v>
      </c>
      <c r="U274" t="s">
        <v>70</v>
      </c>
      <c r="V274" t="s">
        <v>99</v>
      </c>
      <c r="W274">
        <v>92468</v>
      </c>
      <c r="X274" t="s">
        <v>97</v>
      </c>
      <c r="Y274">
        <v>1.1000000000000001</v>
      </c>
      <c r="Z274" t="s">
        <v>1910</v>
      </c>
      <c r="AA274" t="s">
        <v>247</v>
      </c>
    </row>
    <row r="275" spans="1:27" x14ac:dyDescent="0.25">
      <c r="A275">
        <v>199</v>
      </c>
      <c r="B275" t="s">
        <v>116</v>
      </c>
      <c r="C275" t="s">
        <v>160</v>
      </c>
      <c r="D275" t="s">
        <v>1908</v>
      </c>
      <c r="E275">
        <v>0.5</v>
      </c>
      <c r="F275" t="s">
        <v>1568</v>
      </c>
      <c r="G275" t="s">
        <v>100</v>
      </c>
      <c r="H275" t="s">
        <v>67</v>
      </c>
      <c r="I275" t="s">
        <v>2187</v>
      </c>
      <c r="J275">
        <v>14</v>
      </c>
      <c r="K275">
        <v>92266</v>
      </c>
      <c r="L275" t="s">
        <v>67</v>
      </c>
      <c r="M275" t="s">
        <v>1912</v>
      </c>
      <c r="N275" t="s">
        <v>68</v>
      </c>
      <c r="O275" t="s">
        <v>125</v>
      </c>
      <c r="P275" t="s">
        <v>126</v>
      </c>
      <c r="Q275" t="s">
        <v>255</v>
      </c>
      <c r="R275" t="s">
        <v>67</v>
      </c>
      <c r="S275">
        <v>102</v>
      </c>
      <c r="T275">
        <v>2021</v>
      </c>
      <c r="U275" t="s">
        <v>303</v>
      </c>
      <c r="V275" t="s">
        <v>99</v>
      </c>
      <c r="W275">
        <v>92266</v>
      </c>
      <c r="X275" t="s">
        <v>97</v>
      </c>
      <c r="Y275">
        <v>1.4</v>
      </c>
      <c r="Z275" t="s">
        <v>1910</v>
      </c>
      <c r="AA275" t="s">
        <v>1569</v>
      </c>
    </row>
    <row r="276" spans="1:27" x14ac:dyDescent="0.25">
      <c r="A276">
        <v>199</v>
      </c>
      <c r="B276" t="s">
        <v>116</v>
      </c>
      <c r="C276" t="s">
        <v>107</v>
      </c>
      <c r="D276" t="s">
        <v>1908</v>
      </c>
      <c r="E276">
        <v>4</v>
      </c>
      <c r="F276" t="s">
        <v>376</v>
      </c>
      <c r="G276" t="s">
        <v>92</v>
      </c>
      <c r="H276">
        <v>2.75</v>
      </c>
      <c r="I276" t="s">
        <v>2188</v>
      </c>
      <c r="J276">
        <v>10.48</v>
      </c>
      <c r="K276">
        <v>92033</v>
      </c>
      <c r="L276" t="s">
        <v>67</v>
      </c>
      <c r="M276" t="s">
        <v>68</v>
      </c>
      <c r="N276" t="s">
        <v>68</v>
      </c>
      <c r="O276" t="s">
        <v>125</v>
      </c>
      <c r="P276" t="s">
        <v>126</v>
      </c>
      <c r="Q276" t="s">
        <v>255</v>
      </c>
      <c r="R276" t="s">
        <v>67</v>
      </c>
      <c r="S276">
        <v>191</v>
      </c>
      <c r="T276">
        <v>2021</v>
      </c>
      <c r="U276" t="s">
        <v>70</v>
      </c>
      <c r="V276" t="s">
        <v>128</v>
      </c>
      <c r="W276">
        <v>92033</v>
      </c>
      <c r="X276" t="s">
        <v>130</v>
      </c>
      <c r="Y276">
        <v>65.900000000000006</v>
      </c>
      <c r="Z276" t="s">
        <v>1959</v>
      </c>
      <c r="AA276" t="s">
        <v>139</v>
      </c>
    </row>
    <row r="277" spans="1:27" x14ac:dyDescent="0.25">
      <c r="A277">
        <v>199</v>
      </c>
      <c r="B277" t="s">
        <v>116</v>
      </c>
      <c r="C277" t="s">
        <v>107</v>
      </c>
      <c r="D277" t="s">
        <v>1908</v>
      </c>
      <c r="E277">
        <v>0.5</v>
      </c>
      <c r="F277" t="s">
        <v>1392</v>
      </c>
      <c r="G277" t="s">
        <v>92</v>
      </c>
      <c r="H277" t="s">
        <v>67</v>
      </c>
      <c r="I277" t="s">
        <v>2189</v>
      </c>
      <c r="J277">
        <v>10.6</v>
      </c>
      <c r="K277">
        <v>92399</v>
      </c>
      <c r="L277" t="s">
        <v>67</v>
      </c>
      <c r="M277" t="s">
        <v>68</v>
      </c>
      <c r="N277" t="s">
        <v>68</v>
      </c>
      <c r="O277" t="s">
        <v>125</v>
      </c>
      <c r="P277" t="s">
        <v>126</v>
      </c>
      <c r="Q277" t="s">
        <v>290</v>
      </c>
      <c r="R277" t="s">
        <v>67</v>
      </c>
      <c r="S277">
        <v>103</v>
      </c>
      <c r="T277">
        <v>2021</v>
      </c>
      <c r="U277" t="s">
        <v>128</v>
      </c>
      <c r="V277" t="s">
        <v>128</v>
      </c>
      <c r="W277">
        <v>92399</v>
      </c>
      <c r="X277" t="s">
        <v>130</v>
      </c>
      <c r="Y277">
        <v>1</v>
      </c>
      <c r="Z277" t="s">
        <v>1910</v>
      </c>
      <c r="AA277" t="s">
        <v>1355</v>
      </c>
    </row>
    <row r="278" spans="1:27" x14ac:dyDescent="0.25">
      <c r="A278">
        <v>199</v>
      </c>
      <c r="B278" t="s">
        <v>116</v>
      </c>
      <c r="C278" t="s">
        <v>107</v>
      </c>
      <c r="D278" t="s">
        <v>1908</v>
      </c>
      <c r="E278">
        <v>0.5</v>
      </c>
      <c r="F278" t="s">
        <v>1476</v>
      </c>
      <c r="G278" t="s">
        <v>92</v>
      </c>
      <c r="H278" t="s">
        <v>67</v>
      </c>
      <c r="I278" t="s">
        <v>2190</v>
      </c>
      <c r="J278">
        <v>12.04</v>
      </c>
      <c r="K278">
        <v>92466</v>
      </c>
      <c r="L278" t="s">
        <v>67</v>
      </c>
      <c r="M278" t="s">
        <v>68</v>
      </c>
      <c r="N278" t="s">
        <v>68</v>
      </c>
      <c r="O278" t="s">
        <v>125</v>
      </c>
      <c r="P278" t="s">
        <v>126</v>
      </c>
      <c r="Q278" t="s">
        <v>290</v>
      </c>
      <c r="R278" t="s">
        <v>67</v>
      </c>
      <c r="S278">
        <v>235</v>
      </c>
      <c r="T278">
        <v>2021</v>
      </c>
      <c r="U278" t="s">
        <v>70</v>
      </c>
      <c r="V278" t="s">
        <v>178</v>
      </c>
      <c r="W278">
        <v>92466</v>
      </c>
      <c r="X278" t="s">
        <v>97</v>
      </c>
      <c r="Y278">
        <v>1.2</v>
      </c>
      <c r="Z278" t="s">
        <v>1910</v>
      </c>
      <c r="AA278" t="s">
        <v>1478</v>
      </c>
    </row>
    <row r="279" spans="1:27" x14ac:dyDescent="0.25">
      <c r="A279">
        <v>199</v>
      </c>
      <c r="B279" t="s">
        <v>116</v>
      </c>
      <c r="C279" t="s">
        <v>107</v>
      </c>
      <c r="D279" t="s">
        <v>1908</v>
      </c>
      <c r="E279">
        <v>0.5</v>
      </c>
      <c r="F279" t="s">
        <v>1357</v>
      </c>
      <c r="G279" t="s">
        <v>92</v>
      </c>
      <c r="H279" t="s">
        <v>67</v>
      </c>
      <c r="I279" t="s">
        <v>2191</v>
      </c>
      <c r="J279">
        <v>12.4</v>
      </c>
      <c r="K279">
        <v>92624</v>
      </c>
      <c r="L279" t="s">
        <v>67</v>
      </c>
      <c r="M279" t="s">
        <v>1912</v>
      </c>
      <c r="N279" t="s">
        <v>68</v>
      </c>
      <c r="O279" t="s">
        <v>125</v>
      </c>
      <c r="P279" t="s">
        <v>126</v>
      </c>
      <c r="Q279" t="s">
        <v>363</v>
      </c>
      <c r="R279" t="s">
        <v>67</v>
      </c>
      <c r="S279">
        <v>98</v>
      </c>
      <c r="T279">
        <v>2021</v>
      </c>
      <c r="U279" t="s">
        <v>303</v>
      </c>
      <c r="V279" t="s">
        <v>99</v>
      </c>
      <c r="W279">
        <v>92624</v>
      </c>
      <c r="X279" t="s">
        <v>97</v>
      </c>
      <c r="Y279">
        <v>1.2</v>
      </c>
      <c r="Z279" t="s">
        <v>1910</v>
      </c>
      <c r="AA279" t="s">
        <v>1359</v>
      </c>
    </row>
    <row r="280" spans="1:27" x14ac:dyDescent="0.25">
      <c r="A280">
        <v>199</v>
      </c>
      <c r="B280" t="s">
        <v>116</v>
      </c>
      <c r="C280" t="s">
        <v>160</v>
      </c>
      <c r="D280" t="s">
        <v>1908</v>
      </c>
      <c r="E280">
        <v>0.5</v>
      </c>
      <c r="F280" t="s">
        <v>1357</v>
      </c>
      <c r="G280" t="s">
        <v>100</v>
      </c>
      <c r="H280" t="s">
        <v>67</v>
      </c>
      <c r="I280" t="s">
        <v>2192</v>
      </c>
      <c r="J280">
        <v>19.75</v>
      </c>
      <c r="K280">
        <v>92616</v>
      </c>
      <c r="L280" t="s">
        <v>67</v>
      </c>
      <c r="M280" t="s">
        <v>1912</v>
      </c>
      <c r="N280" t="s">
        <v>68</v>
      </c>
      <c r="O280" t="s">
        <v>125</v>
      </c>
      <c r="P280" t="s">
        <v>126</v>
      </c>
      <c r="Q280" t="s">
        <v>363</v>
      </c>
      <c r="R280" t="s">
        <v>67</v>
      </c>
      <c r="S280">
        <v>96</v>
      </c>
      <c r="T280">
        <v>2021</v>
      </c>
      <c r="U280" t="s">
        <v>303</v>
      </c>
      <c r="V280" t="s">
        <v>99</v>
      </c>
      <c r="W280">
        <v>92616</v>
      </c>
      <c r="X280" t="s">
        <v>97</v>
      </c>
      <c r="Y280">
        <v>1.9</v>
      </c>
      <c r="Z280" t="s">
        <v>1910</v>
      </c>
      <c r="AA280" t="s">
        <v>1359</v>
      </c>
    </row>
    <row r="281" spans="1:27" x14ac:dyDescent="0.25">
      <c r="A281">
        <v>199</v>
      </c>
      <c r="B281" t="s">
        <v>116</v>
      </c>
      <c r="C281" t="s">
        <v>107</v>
      </c>
      <c r="D281" t="s">
        <v>1908</v>
      </c>
      <c r="E281">
        <v>0.5</v>
      </c>
      <c r="F281" t="s">
        <v>1099</v>
      </c>
      <c r="G281" t="s">
        <v>92</v>
      </c>
      <c r="H281" t="s">
        <v>67</v>
      </c>
      <c r="I281" t="s">
        <v>2193</v>
      </c>
      <c r="J281">
        <v>14.65</v>
      </c>
      <c r="K281">
        <v>92588</v>
      </c>
      <c r="L281" t="s">
        <v>67</v>
      </c>
      <c r="M281" t="s">
        <v>1912</v>
      </c>
      <c r="N281" t="s">
        <v>68</v>
      </c>
      <c r="O281" t="s">
        <v>125</v>
      </c>
      <c r="P281" t="s">
        <v>126</v>
      </c>
      <c r="Q281" t="s">
        <v>363</v>
      </c>
      <c r="R281" t="s">
        <v>67</v>
      </c>
      <c r="S281">
        <v>97</v>
      </c>
      <c r="T281">
        <v>2021</v>
      </c>
      <c r="U281" t="s">
        <v>70</v>
      </c>
      <c r="V281" t="s">
        <v>99</v>
      </c>
      <c r="W281">
        <v>92588</v>
      </c>
      <c r="X281" t="s">
        <v>97</v>
      </c>
      <c r="Y281">
        <v>1.4</v>
      </c>
      <c r="Z281" t="s">
        <v>1910</v>
      </c>
      <c r="AA281" t="s">
        <v>247</v>
      </c>
    </row>
    <row r="282" spans="1:27" x14ac:dyDescent="0.25">
      <c r="A282">
        <v>199</v>
      </c>
      <c r="B282" t="s">
        <v>116</v>
      </c>
      <c r="C282" t="s">
        <v>160</v>
      </c>
      <c r="D282" t="s">
        <v>1908</v>
      </c>
      <c r="E282">
        <v>0.5</v>
      </c>
      <c r="F282" t="s">
        <v>1350</v>
      </c>
      <c r="G282" t="s">
        <v>100</v>
      </c>
      <c r="H282" t="s">
        <v>67</v>
      </c>
      <c r="I282" t="s">
        <v>2194</v>
      </c>
      <c r="J282">
        <v>9.8000000000000007</v>
      </c>
      <c r="K282">
        <v>92172</v>
      </c>
      <c r="L282" t="s">
        <v>67</v>
      </c>
      <c r="M282" t="s">
        <v>1912</v>
      </c>
      <c r="N282" t="s">
        <v>68</v>
      </c>
      <c r="O282" t="s">
        <v>125</v>
      </c>
      <c r="P282" t="s">
        <v>126</v>
      </c>
      <c r="Q282" t="s">
        <v>163</v>
      </c>
      <c r="R282" t="s">
        <v>67</v>
      </c>
      <c r="S282">
        <v>97</v>
      </c>
      <c r="T282">
        <v>2021</v>
      </c>
      <c r="U282" t="s">
        <v>70</v>
      </c>
      <c r="V282" t="s">
        <v>178</v>
      </c>
      <c r="W282">
        <v>92172</v>
      </c>
      <c r="X282" t="s">
        <v>97</v>
      </c>
      <c r="Y282">
        <v>1</v>
      </c>
      <c r="Z282" t="s">
        <v>1910</v>
      </c>
      <c r="AA282" t="s">
        <v>1025</v>
      </c>
    </row>
    <row r="283" spans="1:27" x14ac:dyDescent="0.25">
      <c r="A283">
        <v>199</v>
      </c>
      <c r="B283" t="s">
        <v>116</v>
      </c>
      <c r="C283" t="s">
        <v>160</v>
      </c>
      <c r="D283" t="s">
        <v>1908</v>
      </c>
      <c r="E283">
        <v>0.75</v>
      </c>
      <c r="F283" t="s">
        <v>589</v>
      </c>
      <c r="G283" t="s">
        <v>100</v>
      </c>
      <c r="H283" t="s">
        <v>67</v>
      </c>
      <c r="I283" t="s">
        <v>2195</v>
      </c>
      <c r="J283">
        <v>14.84</v>
      </c>
      <c r="K283">
        <v>92028</v>
      </c>
      <c r="L283" t="s">
        <v>67</v>
      </c>
      <c r="M283" t="s">
        <v>1912</v>
      </c>
      <c r="N283" t="s">
        <v>68</v>
      </c>
      <c r="O283" t="s">
        <v>125</v>
      </c>
      <c r="P283" t="s">
        <v>126</v>
      </c>
      <c r="Q283" t="s">
        <v>255</v>
      </c>
      <c r="R283" t="s">
        <v>67</v>
      </c>
      <c r="S283">
        <v>97</v>
      </c>
      <c r="T283">
        <v>2021</v>
      </c>
      <c r="U283" t="s">
        <v>70</v>
      </c>
      <c r="V283" t="s">
        <v>99</v>
      </c>
      <c r="W283">
        <v>92028</v>
      </c>
      <c r="X283" t="s">
        <v>97</v>
      </c>
      <c r="Y283">
        <v>3.3</v>
      </c>
      <c r="Z283" t="s">
        <v>1910</v>
      </c>
      <c r="AA283" t="s">
        <v>591</v>
      </c>
    </row>
    <row r="284" spans="1:27" x14ac:dyDescent="0.25">
      <c r="A284">
        <v>199</v>
      </c>
      <c r="B284" t="s">
        <v>116</v>
      </c>
      <c r="C284" t="s">
        <v>160</v>
      </c>
      <c r="D284" t="s">
        <v>1908</v>
      </c>
      <c r="E284">
        <v>0.5</v>
      </c>
      <c r="F284" t="s">
        <v>1568</v>
      </c>
      <c r="G284" t="s">
        <v>100</v>
      </c>
      <c r="H284" t="s">
        <v>67</v>
      </c>
      <c r="I284" t="s">
        <v>2196</v>
      </c>
      <c r="J284">
        <v>9</v>
      </c>
      <c r="K284">
        <v>91995</v>
      </c>
      <c r="L284" t="s">
        <v>67</v>
      </c>
      <c r="M284" t="s">
        <v>1912</v>
      </c>
      <c r="N284" t="s">
        <v>68</v>
      </c>
      <c r="O284" t="s">
        <v>125</v>
      </c>
      <c r="P284" t="s">
        <v>126</v>
      </c>
      <c r="Q284" t="s">
        <v>255</v>
      </c>
      <c r="R284" t="s">
        <v>67</v>
      </c>
      <c r="S284">
        <v>100</v>
      </c>
      <c r="T284">
        <v>2021</v>
      </c>
      <c r="U284" t="s">
        <v>303</v>
      </c>
      <c r="V284" t="s">
        <v>99</v>
      </c>
      <c r="W284">
        <v>91995</v>
      </c>
      <c r="X284" t="s">
        <v>97</v>
      </c>
      <c r="Y284">
        <v>0.9</v>
      </c>
      <c r="Z284" t="s">
        <v>1910</v>
      </c>
      <c r="AA284" t="s">
        <v>1569</v>
      </c>
    </row>
    <row r="285" spans="1:27" x14ac:dyDescent="0.25">
      <c r="A285">
        <v>199</v>
      </c>
      <c r="B285" t="s">
        <v>116</v>
      </c>
      <c r="C285" t="s">
        <v>107</v>
      </c>
      <c r="D285" t="s">
        <v>1908</v>
      </c>
      <c r="E285">
        <v>0.9</v>
      </c>
      <c r="F285" t="s">
        <v>578</v>
      </c>
      <c r="G285" t="s">
        <v>92</v>
      </c>
      <c r="H285" t="s">
        <v>67</v>
      </c>
      <c r="I285" t="s">
        <v>2197</v>
      </c>
      <c r="J285">
        <v>7.5</v>
      </c>
      <c r="K285">
        <v>92145</v>
      </c>
      <c r="L285" t="s">
        <v>67</v>
      </c>
      <c r="M285" t="s">
        <v>1912</v>
      </c>
      <c r="N285" t="s">
        <v>68</v>
      </c>
      <c r="O285" t="s">
        <v>125</v>
      </c>
      <c r="P285" t="s">
        <v>126</v>
      </c>
      <c r="Q285" t="s">
        <v>246</v>
      </c>
      <c r="R285" t="s">
        <v>67</v>
      </c>
      <c r="S285">
        <v>99</v>
      </c>
      <c r="T285">
        <v>2021</v>
      </c>
      <c r="U285" t="s">
        <v>70</v>
      </c>
      <c r="V285" t="s">
        <v>99</v>
      </c>
      <c r="W285">
        <v>92145</v>
      </c>
      <c r="X285" t="s">
        <v>97</v>
      </c>
      <c r="Y285">
        <v>2.4</v>
      </c>
      <c r="Z285" t="s">
        <v>1910</v>
      </c>
      <c r="AA285" t="s">
        <v>580</v>
      </c>
    </row>
    <row r="286" spans="1:27" x14ac:dyDescent="0.25">
      <c r="A286">
        <v>199</v>
      </c>
      <c r="B286" t="s">
        <v>116</v>
      </c>
      <c r="C286" t="s">
        <v>107</v>
      </c>
      <c r="D286" t="s">
        <v>1908</v>
      </c>
      <c r="E286">
        <v>0.5</v>
      </c>
      <c r="F286" t="s">
        <v>1684</v>
      </c>
      <c r="G286" t="s">
        <v>92</v>
      </c>
      <c r="H286" t="s">
        <v>67</v>
      </c>
      <c r="I286" t="s">
        <v>2198</v>
      </c>
      <c r="J286">
        <v>12</v>
      </c>
      <c r="K286">
        <v>92220</v>
      </c>
      <c r="L286" t="s">
        <v>67</v>
      </c>
      <c r="M286" t="s">
        <v>68</v>
      </c>
      <c r="N286" t="s">
        <v>68</v>
      </c>
      <c r="O286" t="s">
        <v>125</v>
      </c>
      <c r="P286" t="s">
        <v>126</v>
      </c>
      <c r="Q286" t="s">
        <v>290</v>
      </c>
      <c r="R286" t="s">
        <v>67</v>
      </c>
      <c r="S286">
        <v>99</v>
      </c>
      <c r="T286">
        <v>2021</v>
      </c>
      <c r="U286" t="s">
        <v>70</v>
      </c>
      <c r="V286" t="s">
        <v>178</v>
      </c>
      <c r="W286">
        <v>92220</v>
      </c>
      <c r="X286" t="s">
        <v>97</v>
      </c>
      <c r="Y286">
        <v>1.2</v>
      </c>
      <c r="Z286" t="s">
        <v>1910</v>
      </c>
      <c r="AA286" t="s">
        <v>1554</v>
      </c>
    </row>
    <row r="287" spans="1:27" x14ac:dyDescent="0.25">
      <c r="A287">
        <v>199</v>
      </c>
      <c r="B287" t="s">
        <v>116</v>
      </c>
      <c r="C287" t="s">
        <v>160</v>
      </c>
      <c r="D287" t="s">
        <v>1908</v>
      </c>
      <c r="E287">
        <v>1</v>
      </c>
      <c r="F287" t="s">
        <v>1706</v>
      </c>
      <c r="G287" t="s">
        <v>100</v>
      </c>
      <c r="H287" t="s">
        <v>67</v>
      </c>
      <c r="I287" t="s">
        <v>2199</v>
      </c>
      <c r="J287">
        <v>9</v>
      </c>
      <c r="K287">
        <v>91868</v>
      </c>
      <c r="L287" t="s">
        <v>67</v>
      </c>
      <c r="M287" t="s">
        <v>1912</v>
      </c>
      <c r="N287" t="s">
        <v>68</v>
      </c>
      <c r="O287" t="s">
        <v>125</v>
      </c>
      <c r="P287" t="s">
        <v>126</v>
      </c>
      <c r="Q287" t="s">
        <v>246</v>
      </c>
      <c r="R287" t="s">
        <v>67</v>
      </c>
      <c r="S287">
        <v>98</v>
      </c>
      <c r="T287">
        <v>2021</v>
      </c>
      <c r="U287" t="s">
        <v>70</v>
      </c>
      <c r="V287" t="s">
        <v>99</v>
      </c>
      <c r="W287">
        <v>91868</v>
      </c>
      <c r="X287" t="s">
        <v>97</v>
      </c>
      <c r="Y287">
        <v>3.5</v>
      </c>
      <c r="Z287" t="s">
        <v>1910</v>
      </c>
      <c r="AA287" t="s">
        <v>580</v>
      </c>
    </row>
    <row r="288" spans="1:27" x14ac:dyDescent="0.25">
      <c r="A288">
        <v>199</v>
      </c>
      <c r="B288" t="s">
        <v>116</v>
      </c>
      <c r="C288" t="s">
        <v>107</v>
      </c>
      <c r="D288" t="s">
        <v>1908</v>
      </c>
      <c r="E288">
        <v>0.5</v>
      </c>
      <c r="F288" t="s">
        <v>1684</v>
      </c>
      <c r="G288" t="s">
        <v>92</v>
      </c>
      <c r="H288" t="s">
        <v>67</v>
      </c>
      <c r="I288" t="s">
        <v>2200</v>
      </c>
      <c r="J288">
        <v>11.75</v>
      </c>
      <c r="K288">
        <v>92595</v>
      </c>
      <c r="L288" t="s">
        <v>67</v>
      </c>
      <c r="M288" t="s">
        <v>68</v>
      </c>
      <c r="N288" t="s">
        <v>68</v>
      </c>
      <c r="O288" t="s">
        <v>125</v>
      </c>
      <c r="P288" t="s">
        <v>126</v>
      </c>
      <c r="Q288" t="s">
        <v>290</v>
      </c>
      <c r="R288" t="s">
        <v>67</v>
      </c>
      <c r="S288">
        <v>99</v>
      </c>
      <c r="T288">
        <v>2021</v>
      </c>
      <c r="U288" t="s">
        <v>70</v>
      </c>
      <c r="V288" t="s">
        <v>178</v>
      </c>
      <c r="W288">
        <v>92595</v>
      </c>
      <c r="X288" t="s">
        <v>97</v>
      </c>
      <c r="Y288">
        <v>1.2</v>
      </c>
      <c r="Z288" t="s">
        <v>1910</v>
      </c>
      <c r="AA288" t="s">
        <v>1554</v>
      </c>
    </row>
    <row r="289" spans="1:27" x14ac:dyDescent="0.25">
      <c r="A289">
        <v>199</v>
      </c>
      <c r="B289" t="s">
        <v>116</v>
      </c>
      <c r="C289" t="s">
        <v>107</v>
      </c>
      <c r="D289" t="s">
        <v>1908</v>
      </c>
      <c r="E289">
        <v>0.5</v>
      </c>
      <c r="F289" t="s">
        <v>1773</v>
      </c>
      <c r="G289" t="s">
        <v>92</v>
      </c>
      <c r="H289" t="s">
        <v>67</v>
      </c>
      <c r="I289" t="s">
        <v>2201</v>
      </c>
      <c r="J289">
        <v>10.6</v>
      </c>
      <c r="K289">
        <v>92350</v>
      </c>
      <c r="L289" t="s">
        <v>67</v>
      </c>
      <c r="M289" t="s">
        <v>68</v>
      </c>
      <c r="N289" t="s">
        <v>68</v>
      </c>
      <c r="O289" t="s">
        <v>125</v>
      </c>
      <c r="P289" t="s">
        <v>126</v>
      </c>
      <c r="Q289" t="s">
        <v>352</v>
      </c>
      <c r="R289" t="s">
        <v>67</v>
      </c>
      <c r="S289">
        <v>257</v>
      </c>
      <c r="T289">
        <v>2021</v>
      </c>
      <c r="U289" t="s">
        <v>70</v>
      </c>
      <c r="V289" t="s">
        <v>99</v>
      </c>
      <c r="W289">
        <v>92350</v>
      </c>
      <c r="X289" t="s">
        <v>97</v>
      </c>
      <c r="Y289">
        <v>1</v>
      </c>
      <c r="Z289" t="s">
        <v>1910</v>
      </c>
      <c r="AA289" t="s">
        <v>1774</v>
      </c>
    </row>
    <row r="290" spans="1:27" x14ac:dyDescent="0.25">
      <c r="A290">
        <v>199</v>
      </c>
      <c r="B290" t="s">
        <v>116</v>
      </c>
      <c r="C290" t="s">
        <v>107</v>
      </c>
      <c r="D290" t="s">
        <v>1908</v>
      </c>
      <c r="E290">
        <v>0.5</v>
      </c>
      <c r="F290" t="s">
        <v>1673</v>
      </c>
      <c r="G290" t="s">
        <v>92</v>
      </c>
      <c r="H290" t="s">
        <v>67</v>
      </c>
      <c r="I290" t="s">
        <v>2202</v>
      </c>
      <c r="J290">
        <v>10.6</v>
      </c>
      <c r="K290">
        <v>92191</v>
      </c>
      <c r="L290" t="s">
        <v>67</v>
      </c>
      <c r="M290" t="s">
        <v>1912</v>
      </c>
      <c r="N290" t="s">
        <v>68</v>
      </c>
      <c r="O290" t="s">
        <v>125</v>
      </c>
      <c r="P290" t="s">
        <v>126</v>
      </c>
      <c r="Q290" t="s">
        <v>352</v>
      </c>
      <c r="R290" t="s">
        <v>67</v>
      </c>
      <c r="S290">
        <v>197</v>
      </c>
      <c r="T290">
        <v>2021</v>
      </c>
      <c r="U290" t="s">
        <v>128</v>
      </c>
      <c r="V290" t="s">
        <v>128</v>
      </c>
      <c r="W290">
        <v>92191</v>
      </c>
      <c r="X290" t="s">
        <v>130</v>
      </c>
      <c r="Y290">
        <v>1</v>
      </c>
      <c r="Z290" t="s">
        <v>1910</v>
      </c>
      <c r="AA290" t="s">
        <v>1675</v>
      </c>
    </row>
    <row r="291" spans="1:27" x14ac:dyDescent="0.25">
      <c r="A291">
        <v>199</v>
      </c>
      <c r="B291" t="s">
        <v>116</v>
      </c>
      <c r="C291" t="s">
        <v>107</v>
      </c>
      <c r="D291" t="s">
        <v>1908</v>
      </c>
      <c r="E291">
        <v>0.5</v>
      </c>
      <c r="F291" t="s">
        <v>1786</v>
      </c>
      <c r="G291" t="s">
        <v>92</v>
      </c>
      <c r="H291" t="s">
        <v>67</v>
      </c>
      <c r="I291" t="s">
        <v>2203</v>
      </c>
      <c r="J291">
        <v>13</v>
      </c>
      <c r="K291">
        <v>92136</v>
      </c>
      <c r="L291" t="s">
        <v>67</v>
      </c>
      <c r="M291" t="s">
        <v>1912</v>
      </c>
      <c r="N291" t="s">
        <v>68</v>
      </c>
      <c r="O291" t="s">
        <v>125</v>
      </c>
      <c r="P291" t="s">
        <v>126</v>
      </c>
      <c r="Q291" t="s">
        <v>352</v>
      </c>
      <c r="R291" t="s">
        <v>67</v>
      </c>
      <c r="S291">
        <v>98</v>
      </c>
      <c r="T291">
        <v>2021</v>
      </c>
      <c r="U291" t="s">
        <v>128</v>
      </c>
      <c r="V291" t="s">
        <v>128</v>
      </c>
      <c r="W291">
        <v>92136</v>
      </c>
      <c r="X291" t="s">
        <v>130</v>
      </c>
      <c r="Y291">
        <v>1.3</v>
      </c>
      <c r="Z291" t="s">
        <v>1910</v>
      </c>
      <c r="AA291" t="s">
        <v>1718</v>
      </c>
    </row>
    <row r="292" spans="1:27" x14ac:dyDescent="0.25">
      <c r="A292">
        <v>199</v>
      </c>
      <c r="B292" t="s">
        <v>116</v>
      </c>
      <c r="C292" t="s">
        <v>107</v>
      </c>
      <c r="D292" t="s">
        <v>1908</v>
      </c>
      <c r="E292">
        <v>0.5</v>
      </c>
      <c r="F292" t="s">
        <v>1786</v>
      </c>
      <c r="G292" t="s">
        <v>92</v>
      </c>
      <c r="H292" t="s">
        <v>67</v>
      </c>
      <c r="I292" t="s">
        <v>2204</v>
      </c>
      <c r="J292">
        <v>10</v>
      </c>
      <c r="K292">
        <v>92156</v>
      </c>
      <c r="L292" t="s">
        <v>67</v>
      </c>
      <c r="M292" t="s">
        <v>1912</v>
      </c>
      <c r="N292" t="s">
        <v>68</v>
      </c>
      <c r="O292" t="s">
        <v>125</v>
      </c>
      <c r="P292" t="s">
        <v>126</v>
      </c>
      <c r="Q292" t="s">
        <v>352</v>
      </c>
      <c r="R292" t="s">
        <v>67</v>
      </c>
      <c r="S292">
        <v>98</v>
      </c>
      <c r="T292">
        <v>2021</v>
      </c>
      <c r="U292" t="s">
        <v>128</v>
      </c>
      <c r="V292" t="s">
        <v>128</v>
      </c>
      <c r="W292">
        <v>92156</v>
      </c>
      <c r="X292" t="s">
        <v>130</v>
      </c>
      <c r="Y292">
        <v>1</v>
      </c>
      <c r="Z292" t="s">
        <v>1910</v>
      </c>
      <c r="AA292" t="s">
        <v>1718</v>
      </c>
    </row>
    <row r="293" spans="1:27" x14ac:dyDescent="0.25">
      <c r="A293">
        <v>199</v>
      </c>
      <c r="B293" t="s">
        <v>116</v>
      </c>
      <c r="C293" t="s">
        <v>107</v>
      </c>
      <c r="D293" t="s">
        <v>1908</v>
      </c>
      <c r="E293">
        <v>0.5</v>
      </c>
      <c r="F293" t="s">
        <v>1824</v>
      </c>
      <c r="G293" t="s">
        <v>92</v>
      </c>
      <c r="H293" t="s">
        <v>67</v>
      </c>
      <c r="I293" t="s">
        <v>2205</v>
      </c>
      <c r="J293">
        <v>11.57</v>
      </c>
      <c r="K293">
        <v>92481</v>
      </c>
      <c r="L293" t="s">
        <v>67</v>
      </c>
      <c r="M293" t="s">
        <v>68</v>
      </c>
      <c r="N293" t="s">
        <v>68</v>
      </c>
      <c r="O293" t="s">
        <v>125</v>
      </c>
      <c r="P293" t="s">
        <v>126</v>
      </c>
      <c r="Q293" t="s">
        <v>352</v>
      </c>
      <c r="R293" t="s">
        <v>67</v>
      </c>
      <c r="S293">
        <v>15</v>
      </c>
      <c r="T293">
        <v>2021</v>
      </c>
      <c r="U293" t="s">
        <v>70</v>
      </c>
      <c r="V293" t="s">
        <v>99</v>
      </c>
      <c r="W293">
        <v>92481</v>
      </c>
      <c r="X293" t="s">
        <v>97</v>
      </c>
      <c r="Y293">
        <v>1.1000000000000001</v>
      </c>
      <c r="Z293" t="s">
        <v>1910</v>
      </c>
      <c r="AA293" t="s">
        <v>1825</v>
      </c>
    </row>
    <row r="294" spans="1:27" x14ac:dyDescent="0.25">
      <c r="A294">
        <v>199</v>
      </c>
      <c r="B294" t="s">
        <v>116</v>
      </c>
      <c r="C294" t="s">
        <v>107</v>
      </c>
      <c r="D294" t="s">
        <v>1908</v>
      </c>
      <c r="E294">
        <v>0.5</v>
      </c>
      <c r="F294" t="s">
        <v>1512</v>
      </c>
      <c r="G294" t="s">
        <v>92</v>
      </c>
      <c r="H294" t="s">
        <v>67</v>
      </c>
      <c r="I294" t="s">
        <v>2206</v>
      </c>
      <c r="J294">
        <v>10.6</v>
      </c>
      <c r="K294">
        <v>92297</v>
      </c>
      <c r="L294" t="s">
        <v>67</v>
      </c>
      <c r="M294" t="s">
        <v>68</v>
      </c>
      <c r="N294" t="s">
        <v>68</v>
      </c>
      <c r="O294" t="s">
        <v>125</v>
      </c>
      <c r="P294" t="s">
        <v>126</v>
      </c>
      <c r="Q294" t="s">
        <v>352</v>
      </c>
      <c r="R294" t="s">
        <v>67</v>
      </c>
      <c r="S294">
        <v>208</v>
      </c>
      <c r="T294">
        <v>2021</v>
      </c>
      <c r="U294" t="s">
        <v>128</v>
      </c>
      <c r="V294" t="s">
        <v>128</v>
      </c>
      <c r="W294">
        <v>92297</v>
      </c>
      <c r="X294" t="s">
        <v>130</v>
      </c>
      <c r="Y294">
        <v>1</v>
      </c>
      <c r="Z294" t="s">
        <v>1910</v>
      </c>
      <c r="AA294" t="s">
        <v>1515</v>
      </c>
    </row>
    <row r="295" spans="1:27" x14ac:dyDescent="0.25">
      <c r="A295">
        <v>199</v>
      </c>
      <c r="B295" t="s">
        <v>116</v>
      </c>
      <c r="C295" t="s">
        <v>107</v>
      </c>
      <c r="D295" t="s">
        <v>1908</v>
      </c>
      <c r="E295">
        <v>0.5</v>
      </c>
      <c r="F295" t="s">
        <v>1798</v>
      </c>
      <c r="G295" t="s">
        <v>92</v>
      </c>
      <c r="H295" t="s">
        <v>67</v>
      </c>
      <c r="I295" t="s">
        <v>2207</v>
      </c>
      <c r="J295">
        <v>10.6</v>
      </c>
      <c r="K295">
        <v>92106</v>
      </c>
      <c r="L295" t="s">
        <v>67</v>
      </c>
      <c r="M295" t="s">
        <v>68</v>
      </c>
      <c r="N295" t="s">
        <v>68</v>
      </c>
      <c r="O295" t="s">
        <v>125</v>
      </c>
      <c r="P295" t="s">
        <v>126</v>
      </c>
      <c r="Q295" t="s">
        <v>339</v>
      </c>
      <c r="R295" t="s">
        <v>67</v>
      </c>
      <c r="S295">
        <v>97</v>
      </c>
      <c r="T295">
        <v>2021</v>
      </c>
      <c r="U295" t="s">
        <v>70</v>
      </c>
      <c r="V295" t="s">
        <v>99</v>
      </c>
      <c r="W295">
        <v>92106</v>
      </c>
      <c r="X295" t="s">
        <v>97</v>
      </c>
      <c r="Y295">
        <v>1</v>
      </c>
      <c r="Z295" t="s">
        <v>1910</v>
      </c>
      <c r="AA295" t="s">
        <v>247</v>
      </c>
    </row>
    <row r="296" spans="1:27" x14ac:dyDescent="0.25">
      <c r="A296">
        <v>199</v>
      </c>
      <c r="B296" t="s">
        <v>116</v>
      </c>
      <c r="C296" t="s">
        <v>107</v>
      </c>
      <c r="D296" t="s">
        <v>1908</v>
      </c>
      <c r="E296">
        <v>0.5</v>
      </c>
      <c r="F296" t="s">
        <v>1797</v>
      </c>
      <c r="G296" t="s">
        <v>92</v>
      </c>
      <c r="H296" t="s">
        <v>67</v>
      </c>
      <c r="I296" t="s">
        <v>2208</v>
      </c>
      <c r="J296">
        <v>14.4</v>
      </c>
      <c r="K296">
        <v>91948</v>
      </c>
      <c r="L296" t="s">
        <v>67</v>
      </c>
      <c r="M296" t="s">
        <v>1912</v>
      </c>
      <c r="N296" t="s">
        <v>68</v>
      </c>
      <c r="O296" t="s">
        <v>125</v>
      </c>
      <c r="P296" t="s">
        <v>126</v>
      </c>
      <c r="Q296" t="s">
        <v>563</v>
      </c>
      <c r="R296" t="s">
        <v>67</v>
      </c>
      <c r="S296">
        <v>112</v>
      </c>
      <c r="T296">
        <v>2021</v>
      </c>
      <c r="U296" t="s">
        <v>70</v>
      </c>
      <c r="V296" t="s">
        <v>128</v>
      </c>
      <c r="W296">
        <v>91948</v>
      </c>
      <c r="X296" t="s">
        <v>130</v>
      </c>
      <c r="Y296">
        <v>1.4</v>
      </c>
      <c r="Z296" t="s">
        <v>1910</v>
      </c>
      <c r="AA296" t="s">
        <v>139</v>
      </c>
    </row>
    <row r="297" spans="1:27" x14ac:dyDescent="0.25">
      <c r="A297">
        <v>199</v>
      </c>
      <c r="B297" t="s">
        <v>116</v>
      </c>
      <c r="C297" t="s">
        <v>107</v>
      </c>
      <c r="D297" t="s">
        <v>1908</v>
      </c>
      <c r="E297">
        <v>0.5</v>
      </c>
      <c r="F297" t="s">
        <v>1798</v>
      </c>
      <c r="G297" t="s">
        <v>92</v>
      </c>
      <c r="H297" t="s">
        <v>67</v>
      </c>
      <c r="I297" t="s">
        <v>2209</v>
      </c>
      <c r="J297">
        <v>10.6</v>
      </c>
      <c r="K297">
        <v>92081</v>
      </c>
      <c r="L297" t="s">
        <v>67</v>
      </c>
      <c r="M297" t="s">
        <v>68</v>
      </c>
      <c r="N297" t="s">
        <v>68</v>
      </c>
      <c r="O297" t="s">
        <v>125</v>
      </c>
      <c r="P297" t="s">
        <v>126</v>
      </c>
      <c r="Q297" t="s">
        <v>339</v>
      </c>
      <c r="R297" t="s">
        <v>67</v>
      </c>
      <c r="S297">
        <v>98</v>
      </c>
      <c r="T297">
        <v>2021</v>
      </c>
      <c r="U297" t="s">
        <v>70</v>
      </c>
      <c r="V297" t="s">
        <v>99</v>
      </c>
      <c r="W297">
        <v>92081</v>
      </c>
      <c r="X297" t="s">
        <v>97</v>
      </c>
      <c r="Y297">
        <v>1</v>
      </c>
      <c r="Z297" t="s">
        <v>1910</v>
      </c>
      <c r="AA297" t="s">
        <v>247</v>
      </c>
    </row>
    <row r="298" spans="1:27" x14ac:dyDescent="0.25">
      <c r="A298">
        <v>199</v>
      </c>
      <c r="B298" t="s">
        <v>116</v>
      </c>
      <c r="C298" t="s">
        <v>107</v>
      </c>
      <c r="D298" t="s">
        <v>1908</v>
      </c>
      <c r="E298">
        <v>0.7</v>
      </c>
      <c r="F298" t="s">
        <v>509</v>
      </c>
      <c r="G298" t="s">
        <v>92</v>
      </c>
      <c r="H298" t="s">
        <v>67</v>
      </c>
      <c r="I298" t="s">
        <v>2210</v>
      </c>
      <c r="J298">
        <v>12</v>
      </c>
      <c r="K298">
        <v>92323</v>
      </c>
      <c r="L298" t="s">
        <v>67</v>
      </c>
      <c r="M298" t="s">
        <v>1912</v>
      </c>
      <c r="N298" t="s">
        <v>68</v>
      </c>
      <c r="O298" t="s">
        <v>125</v>
      </c>
      <c r="P298" t="s">
        <v>126</v>
      </c>
      <c r="Q298" t="s">
        <v>246</v>
      </c>
      <c r="R298" t="s">
        <v>67</v>
      </c>
      <c r="S298">
        <v>99</v>
      </c>
      <c r="T298">
        <v>2021</v>
      </c>
      <c r="U298" t="s">
        <v>70</v>
      </c>
      <c r="V298" t="s">
        <v>99</v>
      </c>
      <c r="W298">
        <v>92323</v>
      </c>
      <c r="X298" t="s">
        <v>97</v>
      </c>
      <c r="Y298">
        <v>2.2999999999999998</v>
      </c>
      <c r="Z298" t="s">
        <v>1910</v>
      </c>
      <c r="AA298" t="s">
        <v>247</v>
      </c>
    </row>
    <row r="299" spans="1:27" x14ac:dyDescent="0.25">
      <c r="A299">
        <v>199</v>
      </c>
      <c r="B299" t="s">
        <v>116</v>
      </c>
      <c r="C299" t="s">
        <v>107</v>
      </c>
      <c r="D299" t="s">
        <v>1908</v>
      </c>
      <c r="E299">
        <v>0.6</v>
      </c>
      <c r="F299" t="s">
        <v>439</v>
      </c>
      <c r="G299" t="s">
        <v>92</v>
      </c>
      <c r="H299" t="s">
        <v>67</v>
      </c>
      <c r="I299" t="s">
        <v>2211</v>
      </c>
      <c r="J299">
        <v>9.1999999999999993</v>
      </c>
      <c r="K299">
        <v>92010</v>
      </c>
      <c r="L299" t="s">
        <v>67</v>
      </c>
      <c r="M299" t="s">
        <v>1912</v>
      </c>
      <c r="N299" t="s">
        <v>68</v>
      </c>
      <c r="O299" t="s">
        <v>125</v>
      </c>
      <c r="P299" t="s">
        <v>126</v>
      </c>
      <c r="Q299" t="s">
        <v>441</v>
      </c>
      <c r="R299" t="s">
        <v>67</v>
      </c>
      <c r="S299">
        <v>187</v>
      </c>
      <c r="T299">
        <v>2021</v>
      </c>
      <c r="U299" t="s">
        <v>70</v>
      </c>
      <c r="V299" t="s">
        <v>99</v>
      </c>
      <c r="W299">
        <v>92010</v>
      </c>
      <c r="X299" t="s">
        <v>97</v>
      </c>
      <c r="Y299">
        <v>1.3</v>
      </c>
      <c r="Z299" t="s">
        <v>1910</v>
      </c>
      <c r="AA299" t="s">
        <v>247</v>
      </c>
    </row>
    <row r="300" spans="1:27" x14ac:dyDescent="0.25">
      <c r="A300">
        <v>199</v>
      </c>
      <c r="B300" t="s">
        <v>116</v>
      </c>
      <c r="C300" t="s">
        <v>160</v>
      </c>
      <c r="D300" t="s">
        <v>1908</v>
      </c>
      <c r="E300">
        <v>0.32</v>
      </c>
      <c r="F300" t="s">
        <v>1522</v>
      </c>
      <c r="G300" t="s">
        <v>100</v>
      </c>
      <c r="H300" t="s">
        <v>67</v>
      </c>
      <c r="I300" t="s">
        <v>2212</v>
      </c>
      <c r="J300">
        <v>13.15</v>
      </c>
      <c r="K300">
        <v>91859</v>
      </c>
      <c r="L300" t="s">
        <v>67</v>
      </c>
      <c r="M300" t="s">
        <v>68</v>
      </c>
      <c r="N300" t="s">
        <v>68</v>
      </c>
      <c r="O300" t="s">
        <v>125</v>
      </c>
      <c r="P300" t="s">
        <v>126</v>
      </c>
      <c r="Q300" t="s">
        <v>441</v>
      </c>
      <c r="R300" t="s">
        <v>67</v>
      </c>
      <c r="S300">
        <v>180</v>
      </c>
      <c r="T300">
        <v>2021</v>
      </c>
      <c r="U300" t="s">
        <v>128</v>
      </c>
      <c r="V300" t="s">
        <v>128</v>
      </c>
      <c r="W300">
        <v>91859</v>
      </c>
      <c r="X300" t="s">
        <v>130</v>
      </c>
      <c r="Y300">
        <v>0.5</v>
      </c>
      <c r="Z300" t="s">
        <v>1910</v>
      </c>
      <c r="AA300" t="s">
        <v>1524</v>
      </c>
    </row>
    <row r="301" spans="1:27" x14ac:dyDescent="0.25">
      <c r="A301">
        <v>199</v>
      </c>
      <c r="B301" t="s">
        <v>116</v>
      </c>
      <c r="C301" t="s">
        <v>107</v>
      </c>
      <c r="D301" t="s">
        <v>1908</v>
      </c>
      <c r="E301">
        <v>0.6</v>
      </c>
      <c r="F301" t="s">
        <v>439</v>
      </c>
      <c r="G301" t="s">
        <v>92</v>
      </c>
      <c r="H301" t="s">
        <v>67</v>
      </c>
      <c r="I301" t="s">
        <v>2213</v>
      </c>
      <c r="J301">
        <v>12.26</v>
      </c>
      <c r="K301">
        <v>92568</v>
      </c>
      <c r="L301" t="s">
        <v>67</v>
      </c>
      <c r="M301" t="s">
        <v>1912</v>
      </c>
      <c r="N301" t="s">
        <v>68</v>
      </c>
      <c r="O301" t="s">
        <v>125</v>
      </c>
      <c r="P301" t="s">
        <v>126</v>
      </c>
      <c r="Q301" t="s">
        <v>441</v>
      </c>
      <c r="R301" t="s">
        <v>67</v>
      </c>
      <c r="S301">
        <v>187</v>
      </c>
      <c r="T301">
        <v>2021</v>
      </c>
      <c r="U301" t="s">
        <v>70</v>
      </c>
      <c r="V301" t="s">
        <v>99</v>
      </c>
      <c r="W301">
        <v>92568</v>
      </c>
      <c r="X301" t="s">
        <v>97</v>
      </c>
      <c r="Y301">
        <v>1.7</v>
      </c>
      <c r="Z301" t="s">
        <v>1910</v>
      </c>
      <c r="AA301" t="s">
        <v>247</v>
      </c>
    </row>
    <row r="302" spans="1:27" x14ac:dyDescent="0.25">
      <c r="A302">
        <v>199</v>
      </c>
      <c r="B302" t="s">
        <v>116</v>
      </c>
      <c r="C302" t="s">
        <v>107</v>
      </c>
      <c r="D302" t="s">
        <v>1908</v>
      </c>
      <c r="E302">
        <v>0.5</v>
      </c>
      <c r="F302" t="s">
        <v>1681</v>
      </c>
      <c r="G302" t="s">
        <v>92</v>
      </c>
      <c r="H302" t="s">
        <v>67</v>
      </c>
      <c r="I302" t="s">
        <v>2214</v>
      </c>
      <c r="J302">
        <v>10.1</v>
      </c>
      <c r="K302">
        <v>92579</v>
      </c>
      <c r="L302" t="s">
        <v>67</v>
      </c>
      <c r="M302" t="s">
        <v>1912</v>
      </c>
      <c r="N302" t="s">
        <v>68</v>
      </c>
      <c r="O302" t="s">
        <v>125</v>
      </c>
      <c r="P302" t="s">
        <v>126</v>
      </c>
      <c r="Q302" t="s">
        <v>441</v>
      </c>
      <c r="R302" t="s">
        <v>67</v>
      </c>
      <c r="S302">
        <v>187</v>
      </c>
      <c r="T302">
        <v>2021</v>
      </c>
      <c r="U302" t="s">
        <v>128</v>
      </c>
      <c r="V302" t="s">
        <v>128</v>
      </c>
      <c r="W302">
        <v>92579</v>
      </c>
      <c r="X302" t="s">
        <v>130</v>
      </c>
      <c r="Y302">
        <v>1</v>
      </c>
      <c r="Z302" t="s">
        <v>1910</v>
      </c>
      <c r="AA302" t="s">
        <v>1683</v>
      </c>
    </row>
    <row r="303" spans="1:27" x14ac:dyDescent="0.25">
      <c r="A303">
        <v>199</v>
      </c>
      <c r="B303" t="s">
        <v>116</v>
      </c>
      <c r="C303" t="s">
        <v>107</v>
      </c>
      <c r="D303" t="s">
        <v>1908</v>
      </c>
      <c r="E303">
        <v>0.5</v>
      </c>
      <c r="F303" t="s">
        <v>1822</v>
      </c>
      <c r="G303" t="s">
        <v>92</v>
      </c>
      <c r="H303" t="s">
        <v>67</v>
      </c>
      <c r="I303" t="s">
        <v>2215</v>
      </c>
      <c r="J303">
        <v>12</v>
      </c>
      <c r="K303">
        <v>92179</v>
      </c>
      <c r="L303" t="s">
        <v>67</v>
      </c>
      <c r="M303" t="s">
        <v>68</v>
      </c>
      <c r="N303" t="s">
        <v>68</v>
      </c>
      <c r="O303" t="s">
        <v>125</v>
      </c>
      <c r="P303" t="s">
        <v>126</v>
      </c>
      <c r="Q303" t="s">
        <v>194</v>
      </c>
      <c r="R303" t="s">
        <v>67</v>
      </c>
      <c r="S303">
        <v>97</v>
      </c>
      <c r="T303">
        <v>2021</v>
      </c>
      <c r="U303" t="s">
        <v>70</v>
      </c>
      <c r="V303" t="s">
        <v>99</v>
      </c>
      <c r="W303">
        <v>92179</v>
      </c>
      <c r="X303" t="s">
        <v>97</v>
      </c>
      <c r="Y303">
        <v>1.2</v>
      </c>
      <c r="Z303" t="s">
        <v>1910</v>
      </c>
      <c r="AA303" t="s">
        <v>1397</v>
      </c>
    </row>
    <row r="304" spans="1:27" x14ac:dyDescent="0.25">
      <c r="A304">
        <v>199</v>
      </c>
      <c r="B304" t="s">
        <v>116</v>
      </c>
      <c r="C304" t="s">
        <v>107</v>
      </c>
      <c r="D304" t="s">
        <v>1908</v>
      </c>
      <c r="E304">
        <v>0.5</v>
      </c>
      <c r="F304" t="s">
        <v>1474</v>
      </c>
      <c r="G304" t="s">
        <v>92</v>
      </c>
      <c r="H304" t="s">
        <v>67</v>
      </c>
      <c r="I304" t="s">
        <v>2216</v>
      </c>
      <c r="J304">
        <v>10</v>
      </c>
      <c r="K304">
        <v>91894</v>
      </c>
      <c r="L304" t="s">
        <v>67</v>
      </c>
      <c r="M304" t="s">
        <v>68</v>
      </c>
      <c r="N304" t="s">
        <v>68</v>
      </c>
      <c r="O304" t="s">
        <v>125</v>
      </c>
      <c r="P304" t="s">
        <v>126</v>
      </c>
      <c r="Q304" t="s">
        <v>194</v>
      </c>
      <c r="R304" t="s">
        <v>67</v>
      </c>
      <c r="S304">
        <v>98</v>
      </c>
      <c r="T304">
        <v>2021</v>
      </c>
      <c r="U304" t="s">
        <v>128</v>
      </c>
      <c r="V304" t="s">
        <v>128</v>
      </c>
      <c r="W304">
        <v>91894</v>
      </c>
      <c r="X304" t="s">
        <v>130</v>
      </c>
      <c r="Y304">
        <v>1</v>
      </c>
      <c r="Z304" t="s">
        <v>1910</v>
      </c>
      <c r="AA304" t="s">
        <v>1475</v>
      </c>
    </row>
    <row r="305" spans="1:27" x14ac:dyDescent="0.25">
      <c r="A305">
        <v>199</v>
      </c>
      <c r="B305" t="s">
        <v>116</v>
      </c>
      <c r="C305" t="s">
        <v>107</v>
      </c>
      <c r="D305" t="s">
        <v>1908</v>
      </c>
      <c r="E305">
        <v>0.5</v>
      </c>
      <c r="F305" t="s">
        <v>1703</v>
      </c>
      <c r="G305" t="s">
        <v>92</v>
      </c>
      <c r="H305" t="s">
        <v>67</v>
      </c>
      <c r="I305" t="s">
        <v>2217</v>
      </c>
      <c r="J305">
        <v>14.4</v>
      </c>
      <c r="K305">
        <v>91926</v>
      </c>
      <c r="L305" t="s">
        <v>67</v>
      </c>
      <c r="M305" t="s">
        <v>68</v>
      </c>
      <c r="N305" t="s">
        <v>68</v>
      </c>
      <c r="O305" t="s">
        <v>125</v>
      </c>
      <c r="P305" t="s">
        <v>126</v>
      </c>
      <c r="Q305" t="s">
        <v>194</v>
      </c>
      <c r="R305" t="s">
        <v>67</v>
      </c>
      <c r="S305">
        <v>97</v>
      </c>
      <c r="T305">
        <v>2021</v>
      </c>
      <c r="U305" t="s">
        <v>128</v>
      </c>
      <c r="V305" t="s">
        <v>128</v>
      </c>
      <c r="W305">
        <v>91926</v>
      </c>
      <c r="X305" t="s">
        <v>130</v>
      </c>
      <c r="Y305">
        <v>1.4</v>
      </c>
      <c r="Z305" t="s">
        <v>1910</v>
      </c>
      <c r="AA305" t="s">
        <v>1705</v>
      </c>
    </row>
    <row r="306" spans="1:27" x14ac:dyDescent="0.25">
      <c r="A306">
        <v>199</v>
      </c>
      <c r="B306" t="s">
        <v>116</v>
      </c>
      <c r="C306" t="s">
        <v>107</v>
      </c>
      <c r="D306" t="s">
        <v>1908</v>
      </c>
      <c r="E306">
        <v>0.5</v>
      </c>
      <c r="F306" t="s">
        <v>1541</v>
      </c>
      <c r="G306" t="s">
        <v>92</v>
      </c>
      <c r="H306" t="s">
        <v>67</v>
      </c>
      <c r="I306" t="s">
        <v>2218</v>
      </c>
      <c r="J306">
        <v>12.31</v>
      </c>
      <c r="K306">
        <v>91530</v>
      </c>
      <c r="L306" t="s">
        <v>67</v>
      </c>
      <c r="M306" t="s">
        <v>68</v>
      </c>
      <c r="N306" t="s">
        <v>68</v>
      </c>
      <c r="O306" t="s">
        <v>125</v>
      </c>
      <c r="P306" t="s">
        <v>126</v>
      </c>
      <c r="Q306" t="s">
        <v>163</v>
      </c>
      <c r="R306" t="s">
        <v>67</v>
      </c>
      <c r="S306">
        <v>140</v>
      </c>
      <c r="T306">
        <v>2021</v>
      </c>
      <c r="U306" t="s">
        <v>128</v>
      </c>
      <c r="V306" t="s">
        <v>128</v>
      </c>
      <c r="W306">
        <v>91530</v>
      </c>
      <c r="X306" t="s">
        <v>130</v>
      </c>
      <c r="Y306">
        <v>1.2</v>
      </c>
      <c r="Z306" t="s">
        <v>1910</v>
      </c>
      <c r="AA306" t="s">
        <v>1543</v>
      </c>
    </row>
    <row r="307" spans="1:27" x14ac:dyDescent="0.25">
      <c r="A307">
        <v>199</v>
      </c>
      <c r="B307" t="s">
        <v>116</v>
      </c>
      <c r="C307" t="s">
        <v>107</v>
      </c>
      <c r="D307" t="s">
        <v>1908</v>
      </c>
      <c r="E307">
        <v>0.5</v>
      </c>
      <c r="F307" t="s">
        <v>1487</v>
      </c>
      <c r="G307" t="s">
        <v>92</v>
      </c>
      <c r="H307" t="s">
        <v>67</v>
      </c>
      <c r="I307" t="s">
        <v>2219</v>
      </c>
      <c r="J307">
        <v>12.3</v>
      </c>
      <c r="K307">
        <v>92617</v>
      </c>
      <c r="L307" t="s">
        <v>67</v>
      </c>
      <c r="M307" t="s">
        <v>68</v>
      </c>
      <c r="N307" t="s">
        <v>68</v>
      </c>
      <c r="O307" t="s">
        <v>125</v>
      </c>
      <c r="P307" t="s">
        <v>126</v>
      </c>
      <c r="Q307" t="s">
        <v>163</v>
      </c>
      <c r="R307" t="s">
        <v>67</v>
      </c>
      <c r="S307">
        <v>97</v>
      </c>
      <c r="T307">
        <v>2021</v>
      </c>
      <c r="U307" t="s">
        <v>70</v>
      </c>
      <c r="V307" t="s">
        <v>99</v>
      </c>
      <c r="W307">
        <v>92617</v>
      </c>
      <c r="X307" t="s">
        <v>97</v>
      </c>
      <c r="Y307">
        <v>1.2</v>
      </c>
      <c r="Z307" t="s">
        <v>1910</v>
      </c>
      <c r="AA307" t="s">
        <v>1490</v>
      </c>
    </row>
    <row r="308" spans="1:27" x14ac:dyDescent="0.25">
      <c r="A308">
        <v>199</v>
      </c>
      <c r="B308" t="s">
        <v>116</v>
      </c>
      <c r="C308" t="s">
        <v>107</v>
      </c>
      <c r="D308" t="s">
        <v>1908</v>
      </c>
      <c r="E308">
        <v>0.5</v>
      </c>
      <c r="F308" t="s">
        <v>1587</v>
      </c>
      <c r="G308" t="s">
        <v>92</v>
      </c>
      <c r="H308" t="s">
        <v>67</v>
      </c>
      <c r="I308" t="s">
        <v>2220</v>
      </c>
      <c r="J308">
        <v>10.6</v>
      </c>
      <c r="K308">
        <v>92165</v>
      </c>
      <c r="L308" t="s">
        <v>67</v>
      </c>
      <c r="M308" t="s">
        <v>68</v>
      </c>
      <c r="N308" t="s">
        <v>68</v>
      </c>
      <c r="O308" t="s">
        <v>125</v>
      </c>
      <c r="P308" t="s">
        <v>126</v>
      </c>
      <c r="Q308" t="s">
        <v>255</v>
      </c>
      <c r="R308" t="s">
        <v>67</v>
      </c>
      <c r="S308">
        <v>100</v>
      </c>
      <c r="T308">
        <v>2021</v>
      </c>
      <c r="U308" t="s">
        <v>70</v>
      </c>
      <c r="V308" t="s">
        <v>178</v>
      </c>
      <c r="W308">
        <v>92165</v>
      </c>
      <c r="X308" t="s">
        <v>97</v>
      </c>
      <c r="Y308">
        <v>1</v>
      </c>
      <c r="Z308" t="s">
        <v>1910</v>
      </c>
      <c r="AA308" t="s">
        <v>1589</v>
      </c>
    </row>
    <row r="309" spans="1:27" x14ac:dyDescent="0.25">
      <c r="A309">
        <v>199</v>
      </c>
      <c r="B309" t="s">
        <v>116</v>
      </c>
      <c r="C309" t="s">
        <v>107</v>
      </c>
      <c r="D309" t="s">
        <v>1908</v>
      </c>
      <c r="E309">
        <v>0.5</v>
      </c>
      <c r="F309" t="s">
        <v>1821</v>
      </c>
      <c r="G309" t="s">
        <v>92</v>
      </c>
      <c r="H309" t="s">
        <v>67</v>
      </c>
      <c r="I309" t="s">
        <v>2221</v>
      </c>
      <c r="J309">
        <v>10.6</v>
      </c>
      <c r="K309">
        <v>91877</v>
      </c>
      <c r="L309" t="s">
        <v>67</v>
      </c>
      <c r="M309" t="s">
        <v>1912</v>
      </c>
      <c r="N309" t="s">
        <v>68</v>
      </c>
      <c r="O309" t="s">
        <v>125</v>
      </c>
      <c r="P309" t="s">
        <v>126</v>
      </c>
      <c r="Q309" t="s">
        <v>255</v>
      </c>
      <c r="R309" t="s">
        <v>67</v>
      </c>
      <c r="S309">
        <v>100</v>
      </c>
      <c r="T309">
        <v>2021</v>
      </c>
      <c r="U309" t="s">
        <v>70</v>
      </c>
      <c r="V309" t="s">
        <v>99</v>
      </c>
      <c r="W309">
        <v>91877</v>
      </c>
      <c r="X309" t="s">
        <v>97</v>
      </c>
      <c r="Y309">
        <v>1</v>
      </c>
      <c r="Z309" t="s">
        <v>1910</v>
      </c>
      <c r="AA309" t="s">
        <v>247</v>
      </c>
    </row>
    <row r="310" spans="1:27" x14ac:dyDescent="0.25">
      <c r="A310">
        <v>199</v>
      </c>
      <c r="B310" t="s">
        <v>116</v>
      </c>
      <c r="C310" t="s">
        <v>107</v>
      </c>
      <c r="D310" t="s">
        <v>1908</v>
      </c>
      <c r="E310">
        <v>0.5</v>
      </c>
      <c r="F310" t="s">
        <v>1079</v>
      </c>
      <c r="G310" t="s">
        <v>92</v>
      </c>
      <c r="H310" t="s">
        <v>67</v>
      </c>
      <c r="I310" t="s">
        <v>2222</v>
      </c>
      <c r="J310">
        <v>8</v>
      </c>
      <c r="K310">
        <v>92259</v>
      </c>
      <c r="L310" t="s">
        <v>67</v>
      </c>
      <c r="M310" t="s">
        <v>68</v>
      </c>
      <c r="N310" t="s">
        <v>68</v>
      </c>
      <c r="O310" t="s">
        <v>125</v>
      </c>
      <c r="P310" t="s">
        <v>126</v>
      </c>
      <c r="Q310" t="s">
        <v>246</v>
      </c>
      <c r="R310" t="s">
        <v>67</v>
      </c>
      <c r="S310">
        <v>105</v>
      </c>
      <c r="T310">
        <v>2021</v>
      </c>
      <c r="U310" t="s">
        <v>70</v>
      </c>
      <c r="V310" t="s">
        <v>128</v>
      </c>
      <c r="W310">
        <v>92259</v>
      </c>
      <c r="X310" t="s">
        <v>130</v>
      </c>
      <c r="Y310">
        <v>0.8</v>
      </c>
      <c r="Z310" t="s">
        <v>1910</v>
      </c>
      <c r="AA310" t="s">
        <v>139</v>
      </c>
    </row>
    <row r="311" spans="1:27" x14ac:dyDescent="0.25">
      <c r="A311">
        <v>199</v>
      </c>
      <c r="B311" t="s">
        <v>116</v>
      </c>
      <c r="C311" t="s">
        <v>107</v>
      </c>
      <c r="D311" t="s">
        <v>1908</v>
      </c>
      <c r="E311">
        <v>0.7</v>
      </c>
      <c r="F311" t="s">
        <v>509</v>
      </c>
      <c r="G311" t="s">
        <v>92</v>
      </c>
      <c r="H311" t="s">
        <v>67</v>
      </c>
      <c r="I311" t="s">
        <v>2223</v>
      </c>
      <c r="J311">
        <v>12.45</v>
      </c>
      <c r="K311">
        <v>92597</v>
      </c>
      <c r="L311" t="s">
        <v>67</v>
      </c>
      <c r="M311" t="s">
        <v>1912</v>
      </c>
      <c r="N311" t="s">
        <v>68</v>
      </c>
      <c r="O311" t="s">
        <v>125</v>
      </c>
      <c r="P311" t="s">
        <v>126</v>
      </c>
      <c r="Q311" t="s">
        <v>246</v>
      </c>
      <c r="R311" t="s">
        <v>67</v>
      </c>
      <c r="S311">
        <v>99</v>
      </c>
      <c r="T311">
        <v>2021</v>
      </c>
      <c r="U311" t="s">
        <v>70</v>
      </c>
      <c r="V311" t="s">
        <v>99</v>
      </c>
      <c r="W311">
        <v>92597</v>
      </c>
      <c r="X311" t="s">
        <v>97</v>
      </c>
      <c r="Y311">
        <v>2.4</v>
      </c>
      <c r="Z311" t="s">
        <v>1910</v>
      </c>
      <c r="AA311" t="s">
        <v>247</v>
      </c>
    </row>
    <row r="312" spans="1:27" x14ac:dyDescent="0.25">
      <c r="A312">
        <v>199</v>
      </c>
      <c r="B312" t="s">
        <v>116</v>
      </c>
      <c r="C312" t="s">
        <v>107</v>
      </c>
      <c r="D312" t="s">
        <v>1908</v>
      </c>
      <c r="E312">
        <v>0.7</v>
      </c>
      <c r="F312" t="s">
        <v>560</v>
      </c>
      <c r="G312" t="s">
        <v>92</v>
      </c>
      <c r="H312" t="s">
        <v>67</v>
      </c>
      <c r="I312" t="s">
        <v>2224</v>
      </c>
      <c r="J312">
        <v>12</v>
      </c>
      <c r="K312">
        <v>91843</v>
      </c>
      <c r="L312" t="s">
        <v>67</v>
      </c>
      <c r="M312" t="s">
        <v>1912</v>
      </c>
      <c r="N312" t="s">
        <v>68</v>
      </c>
      <c r="O312" t="s">
        <v>125</v>
      </c>
      <c r="P312" t="s">
        <v>126</v>
      </c>
      <c r="Q312" t="s">
        <v>474</v>
      </c>
      <c r="R312" t="s">
        <v>67</v>
      </c>
      <c r="S312">
        <v>5</v>
      </c>
      <c r="T312">
        <v>2021</v>
      </c>
      <c r="U312" t="s">
        <v>70</v>
      </c>
      <c r="V312" t="s">
        <v>99</v>
      </c>
      <c r="W312">
        <v>91843</v>
      </c>
      <c r="X312" t="s">
        <v>97</v>
      </c>
      <c r="Y312">
        <v>2.2999999999999998</v>
      </c>
      <c r="Z312" t="s">
        <v>1910</v>
      </c>
      <c r="AA312" t="s">
        <v>247</v>
      </c>
    </row>
    <row r="313" spans="1:27" x14ac:dyDescent="0.25">
      <c r="A313">
        <v>199</v>
      </c>
      <c r="B313" t="s">
        <v>116</v>
      </c>
      <c r="C313" t="s">
        <v>107</v>
      </c>
      <c r="D313" t="s">
        <v>1908</v>
      </c>
      <c r="E313">
        <v>0.5</v>
      </c>
      <c r="F313" t="s">
        <v>1823</v>
      </c>
      <c r="G313" t="s">
        <v>92</v>
      </c>
      <c r="H313" t="s">
        <v>67</v>
      </c>
      <c r="I313" t="s">
        <v>2225</v>
      </c>
      <c r="J313">
        <v>10.6</v>
      </c>
      <c r="K313">
        <v>92562</v>
      </c>
      <c r="L313" t="s">
        <v>67</v>
      </c>
      <c r="M313" t="s">
        <v>68</v>
      </c>
      <c r="N313" t="s">
        <v>68</v>
      </c>
      <c r="O313" t="s">
        <v>125</v>
      </c>
      <c r="P313" t="s">
        <v>126</v>
      </c>
      <c r="Q313" t="s">
        <v>474</v>
      </c>
      <c r="R313" t="s">
        <v>67</v>
      </c>
      <c r="S313">
        <v>180</v>
      </c>
      <c r="T313">
        <v>2021</v>
      </c>
      <c r="U313" t="s">
        <v>70</v>
      </c>
      <c r="V313" t="s">
        <v>99</v>
      </c>
      <c r="W313">
        <v>92562</v>
      </c>
      <c r="X313" t="s">
        <v>97</v>
      </c>
      <c r="Y313">
        <v>1</v>
      </c>
      <c r="Z313" t="s">
        <v>1910</v>
      </c>
      <c r="AA313" t="s">
        <v>247</v>
      </c>
    </row>
    <row r="314" spans="1:27" x14ac:dyDescent="0.25">
      <c r="A314">
        <v>199</v>
      </c>
      <c r="B314" t="s">
        <v>116</v>
      </c>
      <c r="C314" t="s">
        <v>107</v>
      </c>
      <c r="D314" t="s">
        <v>1908</v>
      </c>
      <c r="E314">
        <v>0.5</v>
      </c>
      <c r="F314" t="s">
        <v>1823</v>
      </c>
      <c r="G314" t="s">
        <v>92</v>
      </c>
      <c r="H314" t="s">
        <v>67</v>
      </c>
      <c r="I314" t="s">
        <v>2226</v>
      </c>
      <c r="J314">
        <v>12.5</v>
      </c>
      <c r="K314">
        <v>92581</v>
      </c>
      <c r="L314" t="s">
        <v>67</v>
      </c>
      <c r="M314" t="s">
        <v>68</v>
      </c>
      <c r="N314" t="s">
        <v>68</v>
      </c>
      <c r="O314" t="s">
        <v>125</v>
      </c>
      <c r="P314" t="s">
        <v>126</v>
      </c>
      <c r="Q314" t="s">
        <v>474</v>
      </c>
      <c r="R314" t="s">
        <v>67</v>
      </c>
      <c r="S314">
        <v>193</v>
      </c>
      <c r="T314">
        <v>2021</v>
      </c>
      <c r="U314" t="s">
        <v>70</v>
      </c>
      <c r="V314" t="s">
        <v>99</v>
      </c>
      <c r="W314">
        <v>92581</v>
      </c>
      <c r="X314" t="s">
        <v>97</v>
      </c>
      <c r="Y314">
        <v>1.2</v>
      </c>
      <c r="Z314" t="s">
        <v>1910</v>
      </c>
      <c r="AA314" t="s">
        <v>247</v>
      </c>
    </row>
    <row r="315" spans="1:27" x14ac:dyDescent="0.25">
      <c r="A315">
        <v>199</v>
      </c>
      <c r="B315" t="s">
        <v>116</v>
      </c>
      <c r="C315" t="s">
        <v>107</v>
      </c>
      <c r="D315" t="s">
        <v>1908</v>
      </c>
      <c r="E315">
        <v>0.5</v>
      </c>
      <c r="F315" t="s">
        <v>1395</v>
      </c>
      <c r="G315" t="s">
        <v>92</v>
      </c>
      <c r="H315" t="s">
        <v>67</v>
      </c>
      <c r="I315" t="s">
        <v>2227</v>
      </c>
      <c r="J315">
        <v>12.4</v>
      </c>
      <c r="K315">
        <v>92569</v>
      </c>
      <c r="L315" t="s">
        <v>67</v>
      </c>
      <c r="M315" t="s">
        <v>1912</v>
      </c>
      <c r="N315" t="s">
        <v>68</v>
      </c>
      <c r="O315" t="s">
        <v>125</v>
      </c>
      <c r="P315" t="s">
        <v>126</v>
      </c>
      <c r="Q315" t="s">
        <v>474</v>
      </c>
      <c r="R315" t="s">
        <v>67</v>
      </c>
      <c r="S315">
        <v>196</v>
      </c>
      <c r="T315">
        <v>2021</v>
      </c>
      <c r="U315" t="s">
        <v>70</v>
      </c>
      <c r="V315" t="s">
        <v>99</v>
      </c>
      <c r="W315">
        <v>92569</v>
      </c>
      <c r="X315" t="s">
        <v>97</v>
      </c>
      <c r="Y315">
        <v>1.2</v>
      </c>
      <c r="Z315" t="s">
        <v>1910</v>
      </c>
      <c r="AA315" t="s">
        <v>247</v>
      </c>
    </row>
    <row r="316" spans="1:27" x14ac:dyDescent="0.25">
      <c r="A316">
        <v>199</v>
      </c>
      <c r="B316" t="s">
        <v>116</v>
      </c>
      <c r="C316" t="s">
        <v>107</v>
      </c>
      <c r="D316" t="s">
        <v>1908</v>
      </c>
      <c r="E316">
        <v>0.5</v>
      </c>
      <c r="F316" t="s">
        <v>1823</v>
      </c>
      <c r="G316" t="s">
        <v>92</v>
      </c>
      <c r="H316" t="s">
        <v>67</v>
      </c>
      <c r="I316" t="s">
        <v>2228</v>
      </c>
      <c r="J316">
        <v>10.6</v>
      </c>
      <c r="K316">
        <v>92377</v>
      </c>
      <c r="L316" t="s">
        <v>67</v>
      </c>
      <c r="M316" t="s">
        <v>68</v>
      </c>
      <c r="N316" t="s">
        <v>68</v>
      </c>
      <c r="O316" t="s">
        <v>125</v>
      </c>
      <c r="P316" t="s">
        <v>126</v>
      </c>
      <c r="Q316" t="s">
        <v>194</v>
      </c>
      <c r="R316" t="s">
        <v>67</v>
      </c>
      <c r="S316">
        <v>196</v>
      </c>
      <c r="T316">
        <v>2021</v>
      </c>
      <c r="U316" t="s">
        <v>70</v>
      </c>
      <c r="V316" t="s">
        <v>99</v>
      </c>
      <c r="W316">
        <v>92377</v>
      </c>
      <c r="X316" t="s">
        <v>97</v>
      </c>
      <c r="Y316">
        <v>1</v>
      </c>
      <c r="Z316" t="s">
        <v>1910</v>
      </c>
      <c r="AA316" t="s">
        <v>247</v>
      </c>
    </row>
    <row r="317" spans="1:27" x14ac:dyDescent="0.25">
      <c r="A317">
        <v>199</v>
      </c>
      <c r="B317" t="s">
        <v>116</v>
      </c>
      <c r="C317" t="s">
        <v>107</v>
      </c>
      <c r="D317" t="s">
        <v>1908</v>
      </c>
      <c r="E317">
        <v>0.5</v>
      </c>
      <c r="F317" t="s">
        <v>1823</v>
      </c>
      <c r="G317" t="s">
        <v>92</v>
      </c>
      <c r="H317" t="s">
        <v>67</v>
      </c>
      <c r="I317" t="s">
        <v>2229</v>
      </c>
      <c r="J317">
        <v>10.6</v>
      </c>
      <c r="K317">
        <v>92249</v>
      </c>
      <c r="L317" t="s">
        <v>67</v>
      </c>
      <c r="M317" t="s">
        <v>68</v>
      </c>
      <c r="N317" t="s">
        <v>68</v>
      </c>
      <c r="O317" t="s">
        <v>125</v>
      </c>
      <c r="P317" t="s">
        <v>126</v>
      </c>
      <c r="Q317" t="s">
        <v>194</v>
      </c>
      <c r="R317" t="s">
        <v>67</v>
      </c>
      <c r="S317">
        <v>194</v>
      </c>
      <c r="T317">
        <v>2021</v>
      </c>
      <c r="U317" t="s">
        <v>70</v>
      </c>
      <c r="V317" t="s">
        <v>99</v>
      </c>
      <c r="W317">
        <v>92249</v>
      </c>
      <c r="X317" t="s">
        <v>97</v>
      </c>
      <c r="Y317">
        <v>1</v>
      </c>
      <c r="Z317" t="s">
        <v>1910</v>
      </c>
      <c r="AA317" t="s">
        <v>247</v>
      </c>
    </row>
    <row r="318" spans="1:27" x14ac:dyDescent="0.25">
      <c r="A318">
        <v>199</v>
      </c>
      <c r="B318" t="s">
        <v>116</v>
      </c>
      <c r="C318" t="s">
        <v>107</v>
      </c>
      <c r="D318" t="s">
        <v>1908</v>
      </c>
      <c r="E318">
        <v>0.5</v>
      </c>
      <c r="F318" t="s">
        <v>1548</v>
      </c>
      <c r="G318" t="s">
        <v>92</v>
      </c>
      <c r="H318" t="s">
        <v>67</v>
      </c>
      <c r="I318" t="s">
        <v>2230</v>
      </c>
      <c r="J318">
        <v>9.6</v>
      </c>
      <c r="K318">
        <v>92250</v>
      </c>
      <c r="L318" t="s">
        <v>67</v>
      </c>
      <c r="M318" t="s">
        <v>68</v>
      </c>
      <c r="N318" t="s">
        <v>68</v>
      </c>
      <c r="O318" t="s">
        <v>125</v>
      </c>
      <c r="P318" t="s">
        <v>126</v>
      </c>
      <c r="Q318" t="s">
        <v>194</v>
      </c>
      <c r="R318" t="s">
        <v>67</v>
      </c>
      <c r="S318">
        <v>196</v>
      </c>
      <c r="T318">
        <v>2021</v>
      </c>
      <c r="U318" t="s">
        <v>128</v>
      </c>
      <c r="V318" t="s">
        <v>128</v>
      </c>
      <c r="W318">
        <v>92250</v>
      </c>
      <c r="X318" t="s">
        <v>130</v>
      </c>
      <c r="Y318">
        <v>0.9</v>
      </c>
      <c r="Z318" t="s">
        <v>1910</v>
      </c>
      <c r="AA318" t="s">
        <v>1549</v>
      </c>
    </row>
    <row r="319" spans="1:27" x14ac:dyDescent="0.25">
      <c r="A319">
        <v>199</v>
      </c>
      <c r="B319" t="s">
        <v>116</v>
      </c>
      <c r="C319" t="s">
        <v>107</v>
      </c>
      <c r="D319" t="s">
        <v>1908</v>
      </c>
      <c r="E319">
        <v>0.5</v>
      </c>
      <c r="F319" t="s">
        <v>1474</v>
      </c>
      <c r="G319" t="s">
        <v>92</v>
      </c>
      <c r="H319" t="s">
        <v>67</v>
      </c>
      <c r="I319" t="s">
        <v>2231</v>
      </c>
      <c r="J319">
        <v>9.6</v>
      </c>
      <c r="K319">
        <v>92559</v>
      </c>
      <c r="L319" t="s">
        <v>67</v>
      </c>
      <c r="M319" t="s">
        <v>68</v>
      </c>
      <c r="N319" t="s">
        <v>68</v>
      </c>
      <c r="O319" t="s">
        <v>125</v>
      </c>
      <c r="P319" t="s">
        <v>126</v>
      </c>
      <c r="Q319" t="s">
        <v>194</v>
      </c>
      <c r="R319" t="s">
        <v>67</v>
      </c>
      <c r="S319">
        <v>95</v>
      </c>
      <c r="T319">
        <v>2021</v>
      </c>
      <c r="U319" t="s">
        <v>128</v>
      </c>
      <c r="V319" t="s">
        <v>128</v>
      </c>
      <c r="W319">
        <v>92559</v>
      </c>
      <c r="X319" t="s">
        <v>130</v>
      </c>
      <c r="Y319">
        <v>0.9</v>
      </c>
      <c r="Z319" t="s">
        <v>1910</v>
      </c>
      <c r="AA319" t="s">
        <v>1475</v>
      </c>
    </row>
    <row r="320" spans="1:27" x14ac:dyDescent="0.25">
      <c r="A320">
        <v>199</v>
      </c>
      <c r="B320" t="s">
        <v>116</v>
      </c>
      <c r="C320" t="s">
        <v>107</v>
      </c>
      <c r="D320" t="s">
        <v>1908</v>
      </c>
      <c r="E320">
        <v>0.5</v>
      </c>
      <c r="F320" t="s">
        <v>1548</v>
      </c>
      <c r="G320" t="s">
        <v>92</v>
      </c>
      <c r="H320" t="s">
        <v>67</v>
      </c>
      <c r="I320" t="s">
        <v>2232</v>
      </c>
      <c r="J320">
        <v>10.6</v>
      </c>
      <c r="K320">
        <v>92372</v>
      </c>
      <c r="L320" t="s">
        <v>67</v>
      </c>
      <c r="M320" t="s">
        <v>68</v>
      </c>
      <c r="N320" t="s">
        <v>68</v>
      </c>
      <c r="O320" t="s">
        <v>125</v>
      </c>
      <c r="P320" t="s">
        <v>126</v>
      </c>
      <c r="Q320" t="s">
        <v>788</v>
      </c>
      <c r="R320" t="s">
        <v>67</v>
      </c>
      <c r="S320">
        <v>196</v>
      </c>
      <c r="T320">
        <v>2021</v>
      </c>
      <c r="U320" t="s">
        <v>128</v>
      </c>
      <c r="V320" t="s">
        <v>128</v>
      </c>
      <c r="W320">
        <v>92372</v>
      </c>
      <c r="X320" t="s">
        <v>130</v>
      </c>
      <c r="Y320">
        <v>1</v>
      </c>
      <c r="Z320" t="s">
        <v>1910</v>
      </c>
      <c r="AA320" t="s">
        <v>1549</v>
      </c>
    </row>
    <row r="321" spans="1:27" x14ac:dyDescent="0.25">
      <c r="A321">
        <v>199</v>
      </c>
      <c r="B321" t="s">
        <v>116</v>
      </c>
      <c r="C321" t="s">
        <v>160</v>
      </c>
      <c r="D321" t="s">
        <v>1908</v>
      </c>
      <c r="E321">
        <v>0.5</v>
      </c>
      <c r="F321" t="s">
        <v>860</v>
      </c>
      <c r="G321" t="s">
        <v>100</v>
      </c>
      <c r="H321" t="s">
        <v>67</v>
      </c>
      <c r="I321" t="s">
        <v>2233</v>
      </c>
      <c r="J321">
        <v>12.78</v>
      </c>
      <c r="K321">
        <v>92439</v>
      </c>
      <c r="L321" t="s">
        <v>67</v>
      </c>
      <c r="M321" t="s">
        <v>1912</v>
      </c>
      <c r="N321" t="s">
        <v>68</v>
      </c>
      <c r="O321" t="s">
        <v>125</v>
      </c>
      <c r="P321" t="s">
        <v>126</v>
      </c>
      <c r="Q321" t="s">
        <v>347</v>
      </c>
      <c r="R321" t="s">
        <v>67</v>
      </c>
      <c r="S321">
        <v>101</v>
      </c>
      <c r="T321">
        <v>2021</v>
      </c>
      <c r="U321" t="s">
        <v>70</v>
      </c>
      <c r="V321" t="s">
        <v>99</v>
      </c>
      <c r="W321">
        <v>92439</v>
      </c>
      <c r="X321" t="s">
        <v>97</v>
      </c>
      <c r="Y321">
        <v>1.3</v>
      </c>
      <c r="Z321" t="s">
        <v>1910</v>
      </c>
      <c r="AA321" t="s">
        <v>247</v>
      </c>
    </row>
    <row r="322" spans="1:27" x14ac:dyDescent="0.25">
      <c r="A322">
        <v>199</v>
      </c>
      <c r="B322" t="s">
        <v>116</v>
      </c>
      <c r="C322" t="s">
        <v>107</v>
      </c>
      <c r="D322" t="s">
        <v>1908</v>
      </c>
      <c r="E322">
        <v>0.5</v>
      </c>
      <c r="F322" t="s">
        <v>1859</v>
      </c>
      <c r="G322" t="s">
        <v>92</v>
      </c>
      <c r="H322" t="s">
        <v>67</v>
      </c>
      <c r="I322" t="s">
        <v>2234</v>
      </c>
      <c r="J322">
        <v>13</v>
      </c>
      <c r="K322">
        <v>91852</v>
      </c>
      <c r="L322" t="s">
        <v>67</v>
      </c>
      <c r="M322" t="s">
        <v>1912</v>
      </c>
      <c r="N322" t="s">
        <v>68</v>
      </c>
      <c r="O322" t="s">
        <v>125</v>
      </c>
      <c r="P322" t="s">
        <v>126</v>
      </c>
      <c r="Q322" t="s">
        <v>347</v>
      </c>
      <c r="R322" t="s">
        <v>67</v>
      </c>
      <c r="S322">
        <v>15</v>
      </c>
      <c r="T322">
        <v>2021</v>
      </c>
      <c r="U322" t="s">
        <v>70</v>
      </c>
      <c r="V322" t="s">
        <v>99</v>
      </c>
      <c r="W322">
        <v>91852</v>
      </c>
      <c r="X322" t="s">
        <v>97</v>
      </c>
      <c r="Y322">
        <v>1.3</v>
      </c>
      <c r="Z322" t="s">
        <v>1910</v>
      </c>
      <c r="AA322" t="s">
        <v>247</v>
      </c>
    </row>
    <row r="323" spans="1:27" x14ac:dyDescent="0.25">
      <c r="A323">
        <v>199</v>
      </c>
      <c r="B323" t="s">
        <v>116</v>
      </c>
      <c r="C323" t="s">
        <v>107</v>
      </c>
      <c r="D323" t="s">
        <v>1908</v>
      </c>
      <c r="E323">
        <v>2</v>
      </c>
      <c r="F323" t="s">
        <v>344</v>
      </c>
      <c r="G323" t="s">
        <v>92</v>
      </c>
      <c r="H323" t="s">
        <v>67</v>
      </c>
      <c r="I323" t="s">
        <v>2235</v>
      </c>
      <c r="J323">
        <v>15.5</v>
      </c>
      <c r="K323">
        <v>91949</v>
      </c>
      <c r="L323" t="s">
        <v>67</v>
      </c>
      <c r="M323" t="s">
        <v>68</v>
      </c>
      <c r="N323" t="s">
        <v>68</v>
      </c>
      <c r="O323" t="s">
        <v>125</v>
      </c>
      <c r="P323" t="s">
        <v>126</v>
      </c>
      <c r="Q323" t="s">
        <v>347</v>
      </c>
      <c r="R323" t="s">
        <v>67</v>
      </c>
      <c r="S323">
        <v>270</v>
      </c>
      <c r="T323">
        <v>2021</v>
      </c>
      <c r="U323" t="s">
        <v>70</v>
      </c>
      <c r="V323" t="s">
        <v>128</v>
      </c>
      <c r="W323">
        <v>91949</v>
      </c>
      <c r="X323" t="s">
        <v>130</v>
      </c>
      <c r="Y323">
        <v>24.3</v>
      </c>
      <c r="Z323" t="s">
        <v>1910</v>
      </c>
      <c r="AA323" t="s">
        <v>139</v>
      </c>
    </row>
    <row r="324" spans="1:27" x14ac:dyDescent="0.25">
      <c r="A324">
        <v>199</v>
      </c>
      <c r="B324" t="s">
        <v>116</v>
      </c>
      <c r="C324" t="s">
        <v>107</v>
      </c>
      <c r="D324" t="s">
        <v>1908</v>
      </c>
      <c r="E324">
        <v>0.5</v>
      </c>
      <c r="F324" t="s">
        <v>1519</v>
      </c>
      <c r="G324" t="s">
        <v>92</v>
      </c>
      <c r="H324" t="s">
        <v>67</v>
      </c>
      <c r="I324" t="s">
        <v>2236</v>
      </c>
      <c r="J324">
        <v>10.6</v>
      </c>
      <c r="K324">
        <v>92117</v>
      </c>
      <c r="L324" t="s">
        <v>67</v>
      </c>
      <c r="M324" t="s">
        <v>1912</v>
      </c>
      <c r="N324" t="s">
        <v>68</v>
      </c>
      <c r="O324" t="s">
        <v>125</v>
      </c>
      <c r="P324" t="s">
        <v>126</v>
      </c>
      <c r="Q324" t="s">
        <v>347</v>
      </c>
      <c r="R324" t="s">
        <v>67</v>
      </c>
      <c r="S324">
        <v>17</v>
      </c>
      <c r="T324">
        <v>2021</v>
      </c>
      <c r="U324" t="s">
        <v>128</v>
      </c>
      <c r="V324" t="s">
        <v>128</v>
      </c>
      <c r="W324">
        <v>92117</v>
      </c>
      <c r="X324" t="s">
        <v>130</v>
      </c>
      <c r="Y324">
        <v>1</v>
      </c>
      <c r="Z324" t="s">
        <v>1910</v>
      </c>
      <c r="AA324" t="s">
        <v>1521</v>
      </c>
    </row>
    <row r="325" spans="1:27" x14ac:dyDescent="0.25">
      <c r="A325">
        <v>199</v>
      </c>
      <c r="B325" t="s">
        <v>116</v>
      </c>
      <c r="C325" t="s">
        <v>107</v>
      </c>
      <c r="D325" t="s">
        <v>1908</v>
      </c>
      <c r="E325">
        <v>0.5</v>
      </c>
      <c r="F325" t="s">
        <v>1392</v>
      </c>
      <c r="G325" t="s">
        <v>92</v>
      </c>
      <c r="H325" t="s">
        <v>67</v>
      </c>
      <c r="I325" t="s">
        <v>2237</v>
      </c>
      <c r="J325">
        <v>10.6</v>
      </c>
      <c r="K325">
        <v>91531</v>
      </c>
      <c r="L325" t="s">
        <v>67</v>
      </c>
      <c r="M325" t="s">
        <v>68</v>
      </c>
      <c r="N325" t="s">
        <v>68</v>
      </c>
      <c r="O325" t="s">
        <v>125</v>
      </c>
      <c r="P325" t="s">
        <v>126</v>
      </c>
      <c r="Q325" t="s">
        <v>255</v>
      </c>
      <c r="R325" t="s">
        <v>67</v>
      </c>
      <c r="S325">
        <v>99</v>
      </c>
      <c r="T325">
        <v>2021</v>
      </c>
      <c r="U325" t="s">
        <v>128</v>
      </c>
      <c r="V325" t="s">
        <v>128</v>
      </c>
      <c r="W325">
        <v>91531</v>
      </c>
      <c r="X325" t="s">
        <v>130</v>
      </c>
      <c r="Y325">
        <v>1</v>
      </c>
      <c r="Z325" t="s">
        <v>1910</v>
      </c>
      <c r="AA325" t="s">
        <v>1355</v>
      </c>
    </row>
    <row r="326" spans="1:27" x14ac:dyDescent="0.25">
      <c r="A326">
        <v>199</v>
      </c>
      <c r="B326" t="s">
        <v>116</v>
      </c>
      <c r="C326" t="s">
        <v>107</v>
      </c>
      <c r="D326" t="s">
        <v>1908</v>
      </c>
      <c r="E326">
        <v>0.5</v>
      </c>
      <c r="F326" t="s">
        <v>1037</v>
      </c>
      <c r="G326" t="s">
        <v>92</v>
      </c>
      <c r="H326" t="s">
        <v>67</v>
      </c>
      <c r="I326" t="s">
        <v>2238</v>
      </c>
      <c r="J326">
        <v>9.6</v>
      </c>
      <c r="K326">
        <v>91966</v>
      </c>
      <c r="L326" t="s">
        <v>67</v>
      </c>
      <c r="M326" t="s">
        <v>1912</v>
      </c>
      <c r="N326" t="s">
        <v>68</v>
      </c>
      <c r="O326" t="s">
        <v>125</v>
      </c>
      <c r="P326" t="s">
        <v>126</v>
      </c>
      <c r="Q326" t="s">
        <v>255</v>
      </c>
      <c r="R326" t="s">
        <v>67</v>
      </c>
      <c r="S326">
        <v>195</v>
      </c>
      <c r="T326">
        <v>2021</v>
      </c>
      <c r="U326" t="s">
        <v>70</v>
      </c>
      <c r="V326" t="s">
        <v>128</v>
      </c>
      <c r="W326">
        <v>91966</v>
      </c>
      <c r="X326" t="s">
        <v>130</v>
      </c>
      <c r="Y326">
        <v>0.9</v>
      </c>
      <c r="Z326" t="s">
        <v>1910</v>
      </c>
      <c r="AA326" t="s">
        <v>139</v>
      </c>
    </row>
    <row r="327" spans="1:27" x14ac:dyDescent="0.25">
      <c r="A327">
        <v>199</v>
      </c>
      <c r="B327" t="s">
        <v>116</v>
      </c>
      <c r="C327" t="s">
        <v>107</v>
      </c>
      <c r="D327" t="s">
        <v>1908</v>
      </c>
      <c r="E327">
        <v>0.5</v>
      </c>
      <c r="F327" t="s">
        <v>1783</v>
      </c>
      <c r="G327" t="s">
        <v>92</v>
      </c>
      <c r="H327" t="s">
        <v>67</v>
      </c>
      <c r="I327" t="s">
        <v>2239</v>
      </c>
      <c r="J327">
        <v>13.05</v>
      </c>
      <c r="K327">
        <v>92599</v>
      </c>
      <c r="L327" t="s">
        <v>67</v>
      </c>
      <c r="M327" t="s">
        <v>1173</v>
      </c>
      <c r="N327" t="s">
        <v>68</v>
      </c>
      <c r="O327" t="s">
        <v>125</v>
      </c>
      <c r="P327" t="s">
        <v>126</v>
      </c>
      <c r="Q327" t="s">
        <v>246</v>
      </c>
      <c r="R327" t="s">
        <v>67</v>
      </c>
      <c r="S327">
        <v>271</v>
      </c>
      <c r="T327">
        <v>2021</v>
      </c>
      <c r="U327" t="s">
        <v>128</v>
      </c>
      <c r="V327" t="s">
        <v>128</v>
      </c>
      <c r="W327">
        <v>92599</v>
      </c>
      <c r="X327" t="s">
        <v>130</v>
      </c>
      <c r="Y327">
        <v>1.3</v>
      </c>
      <c r="Z327" t="s">
        <v>1910</v>
      </c>
      <c r="AA327" t="s">
        <v>1785</v>
      </c>
    </row>
    <row r="328" spans="1:27" x14ac:dyDescent="0.25">
      <c r="A328">
        <v>199</v>
      </c>
      <c r="B328" t="s">
        <v>116</v>
      </c>
      <c r="C328" t="s">
        <v>107</v>
      </c>
      <c r="D328" t="s">
        <v>1908</v>
      </c>
      <c r="E328">
        <v>0.5</v>
      </c>
      <c r="F328" t="s">
        <v>1366</v>
      </c>
      <c r="G328" t="s">
        <v>92</v>
      </c>
      <c r="H328" t="s">
        <v>67</v>
      </c>
      <c r="I328" t="s">
        <v>2240</v>
      </c>
      <c r="J328">
        <v>12.5</v>
      </c>
      <c r="K328">
        <v>92469</v>
      </c>
      <c r="L328" t="s">
        <v>67</v>
      </c>
      <c r="M328" t="s">
        <v>1912</v>
      </c>
      <c r="N328" t="s">
        <v>68</v>
      </c>
      <c r="O328" t="s">
        <v>125</v>
      </c>
      <c r="P328" t="s">
        <v>126</v>
      </c>
      <c r="Q328" t="s">
        <v>290</v>
      </c>
      <c r="R328" t="s">
        <v>67</v>
      </c>
      <c r="S328">
        <v>99</v>
      </c>
      <c r="T328">
        <v>2021</v>
      </c>
      <c r="U328" t="s">
        <v>128</v>
      </c>
      <c r="V328" t="s">
        <v>128</v>
      </c>
      <c r="W328">
        <v>92469</v>
      </c>
      <c r="X328" t="s">
        <v>130</v>
      </c>
      <c r="Y328">
        <v>1.2</v>
      </c>
      <c r="Z328" t="s">
        <v>1910</v>
      </c>
      <c r="AA328" t="s">
        <v>1367</v>
      </c>
    </row>
    <row r="329" spans="1:27" x14ac:dyDescent="0.25">
      <c r="A329">
        <v>199</v>
      </c>
      <c r="B329" t="s">
        <v>116</v>
      </c>
      <c r="C329" t="s">
        <v>107</v>
      </c>
      <c r="D329" t="s">
        <v>1908</v>
      </c>
      <c r="E329">
        <v>0.5</v>
      </c>
      <c r="F329" t="s">
        <v>1648</v>
      </c>
      <c r="G329" t="s">
        <v>92</v>
      </c>
      <c r="H329" t="s">
        <v>67</v>
      </c>
      <c r="I329" t="s">
        <v>2241</v>
      </c>
      <c r="J329">
        <v>14.02</v>
      </c>
      <c r="K329">
        <v>92600</v>
      </c>
      <c r="L329" t="s">
        <v>67</v>
      </c>
      <c r="M329" t="s">
        <v>1173</v>
      </c>
      <c r="N329" t="s">
        <v>68</v>
      </c>
      <c r="O329" t="s">
        <v>125</v>
      </c>
      <c r="P329" t="s">
        <v>126</v>
      </c>
      <c r="Q329" t="s">
        <v>246</v>
      </c>
      <c r="R329" t="s">
        <v>67</v>
      </c>
      <c r="S329">
        <v>110</v>
      </c>
      <c r="T329">
        <v>2021</v>
      </c>
      <c r="U329" t="s">
        <v>128</v>
      </c>
      <c r="V329" t="s">
        <v>128</v>
      </c>
      <c r="W329">
        <v>92600</v>
      </c>
      <c r="X329" t="s">
        <v>130</v>
      </c>
      <c r="Y329">
        <v>1.4</v>
      </c>
      <c r="Z329" t="s">
        <v>1910</v>
      </c>
      <c r="AA329" t="s">
        <v>1102</v>
      </c>
    </row>
    <row r="330" spans="1:27" x14ac:dyDescent="0.25">
      <c r="A330">
        <v>199</v>
      </c>
      <c r="B330" t="s">
        <v>116</v>
      </c>
      <c r="C330" t="s">
        <v>107</v>
      </c>
      <c r="D330" t="s">
        <v>1908</v>
      </c>
      <c r="E330">
        <v>0.5</v>
      </c>
      <c r="F330" t="s">
        <v>1544</v>
      </c>
      <c r="G330" t="s">
        <v>92</v>
      </c>
      <c r="H330" t="s">
        <v>67</v>
      </c>
      <c r="I330" t="s">
        <v>2242</v>
      </c>
      <c r="J330">
        <v>12.75</v>
      </c>
      <c r="K330">
        <v>92138</v>
      </c>
      <c r="L330" t="s">
        <v>67</v>
      </c>
      <c r="M330" t="s">
        <v>1912</v>
      </c>
      <c r="N330" t="s">
        <v>68</v>
      </c>
      <c r="O330" t="s">
        <v>125</v>
      </c>
      <c r="P330" t="s">
        <v>126</v>
      </c>
      <c r="Q330" t="s">
        <v>194</v>
      </c>
      <c r="R330" t="s">
        <v>67</v>
      </c>
      <c r="S330">
        <v>97</v>
      </c>
      <c r="T330">
        <v>2021</v>
      </c>
      <c r="U330" t="s">
        <v>70</v>
      </c>
      <c r="V330" t="s">
        <v>99</v>
      </c>
      <c r="W330">
        <v>92138</v>
      </c>
      <c r="X330" t="s">
        <v>97</v>
      </c>
      <c r="Y330">
        <v>1.3</v>
      </c>
      <c r="Z330" t="s">
        <v>1910</v>
      </c>
      <c r="AA330" t="s">
        <v>1545</v>
      </c>
    </row>
    <row r="331" spans="1:27" x14ac:dyDescent="0.25">
      <c r="A331">
        <v>199</v>
      </c>
      <c r="B331" t="s">
        <v>116</v>
      </c>
      <c r="C331" t="s">
        <v>107</v>
      </c>
      <c r="D331" t="s">
        <v>1908</v>
      </c>
      <c r="E331">
        <v>0.5</v>
      </c>
      <c r="F331" t="s">
        <v>1073</v>
      </c>
      <c r="G331" t="s">
        <v>92</v>
      </c>
      <c r="H331" t="s">
        <v>67</v>
      </c>
      <c r="I331" t="s">
        <v>2243</v>
      </c>
      <c r="J331">
        <v>11.35</v>
      </c>
      <c r="K331">
        <v>92565</v>
      </c>
      <c r="L331" t="s">
        <v>67</v>
      </c>
      <c r="M331" t="s">
        <v>68</v>
      </c>
      <c r="N331" t="s">
        <v>68</v>
      </c>
      <c r="O331" t="s">
        <v>125</v>
      </c>
      <c r="P331" t="s">
        <v>126</v>
      </c>
      <c r="Q331" t="s">
        <v>194</v>
      </c>
      <c r="R331" t="s">
        <v>67</v>
      </c>
      <c r="S331">
        <v>97</v>
      </c>
      <c r="T331">
        <v>2021</v>
      </c>
      <c r="U331" t="s">
        <v>128</v>
      </c>
      <c r="V331" t="s">
        <v>128</v>
      </c>
      <c r="W331">
        <v>92565</v>
      </c>
      <c r="X331" t="s">
        <v>130</v>
      </c>
      <c r="Y331">
        <v>1.1000000000000001</v>
      </c>
      <c r="Z331" t="s">
        <v>1910</v>
      </c>
      <c r="AA331" t="s">
        <v>1075</v>
      </c>
    </row>
    <row r="332" spans="1:27" x14ac:dyDescent="0.25">
      <c r="A332">
        <v>199</v>
      </c>
      <c r="B332" t="s">
        <v>116</v>
      </c>
      <c r="C332" t="s">
        <v>107</v>
      </c>
      <c r="D332" t="s">
        <v>1908</v>
      </c>
      <c r="E332">
        <v>0.5</v>
      </c>
      <c r="F332" t="s">
        <v>1544</v>
      </c>
      <c r="G332" t="s">
        <v>92</v>
      </c>
      <c r="H332" t="s">
        <v>67</v>
      </c>
      <c r="I332" t="s">
        <v>2244</v>
      </c>
      <c r="J332">
        <v>10.25</v>
      </c>
      <c r="K332">
        <v>92571</v>
      </c>
      <c r="L332" t="s">
        <v>67</v>
      </c>
      <c r="M332" t="s">
        <v>1912</v>
      </c>
      <c r="N332" t="s">
        <v>68</v>
      </c>
      <c r="O332" t="s">
        <v>125</v>
      </c>
      <c r="P332" t="s">
        <v>126</v>
      </c>
      <c r="Q332" t="s">
        <v>194</v>
      </c>
      <c r="R332" t="s">
        <v>67</v>
      </c>
      <c r="S332">
        <v>248</v>
      </c>
      <c r="T332">
        <v>2021</v>
      </c>
      <c r="U332" t="s">
        <v>70</v>
      </c>
      <c r="V332" t="s">
        <v>99</v>
      </c>
      <c r="W332">
        <v>92571</v>
      </c>
      <c r="X332" t="s">
        <v>97</v>
      </c>
      <c r="Y332">
        <v>1</v>
      </c>
      <c r="Z332" t="s">
        <v>1910</v>
      </c>
      <c r="AA332" t="s">
        <v>1545</v>
      </c>
    </row>
    <row r="333" spans="1:27" x14ac:dyDescent="0.25">
      <c r="A333">
        <v>199</v>
      </c>
      <c r="B333" t="s">
        <v>116</v>
      </c>
      <c r="C333" t="s">
        <v>315</v>
      </c>
      <c r="D333" t="s">
        <v>1908</v>
      </c>
      <c r="E333">
        <v>0.5</v>
      </c>
      <c r="F333" t="s">
        <v>1734</v>
      </c>
      <c r="G333" t="s">
        <v>316</v>
      </c>
      <c r="H333" t="s">
        <v>67</v>
      </c>
      <c r="I333" t="s">
        <v>2245</v>
      </c>
      <c r="J333">
        <v>11.35</v>
      </c>
      <c r="K333">
        <v>92570</v>
      </c>
      <c r="L333" t="s">
        <v>67</v>
      </c>
      <c r="M333" t="s">
        <v>1912</v>
      </c>
      <c r="N333" t="s">
        <v>68</v>
      </c>
      <c r="O333" t="s">
        <v>125</v>
      </c>
      <c r="P333" t="s">
        <v>126</v>
      </c>
      <c r="Q333" t="s">
        <v>255</v>
      </c>
      <c r="R333" t="s">
        <v>67</v>
      </c>
      <c r="S333">
        <v>90</v>
      </c>
      <c r="T333">
        <v>2021</v>
      </c>
      <c r="U333" t="s">
        <v>303</v>
      </c>
      <c r="V333" t="s">
        <v>241</v>
      </c>
      <c r="W333">
        <v>92570</v>
      </c>
      <c r="X333" t="s">
        <v>97</v>
      </c>
      <c r="Y333">
        <v>1.1000000000000001</v>
      </c>
      <c r="Z333" t="s">
        <v>1910</v>
      </c>
      <c r="AA333" t="s">
        <v>1736</v>
      </c>
    </row>
    <row r="334" spans="1:27" x14ac:dyDescent="0.25">
      <c r="A334">
        <v>199</v>
      </c>
      <c r="B334" t="s">
        <v>116</v>
      </c>
      <c r="C334" t="s">
        <v>315</v>
      </c>
      <c r="D334" t="s">
        <v>1908</v>
      </c>
      <c r="E334">
        <v>0.5</v>
      </c>
      <c r="F334" t="s">
        <v>1734</v>
      </c>
      <c r="G334" t="s">
        <v>316</v>
      </c>
      <c r="H334" t="s">
        <v>67</v>
      </c>
      <c r="I334" t="s">
        <v>2246</v>
      </c>
      <c r="J334">
        <v>11</v>
      </c>
      <c r="K334">
        <v>92457</v>
      </c>
      <c r="L334" t="s">
        <v>67</v>
      </c>
      <c r="M334" t="s">
        <v>1912</v>
      </c>
      <c r="N334" t="s">
        <v>68</v>
      </c>
      <c r="O334" t="s">
        <v>125</v>
      </c>
      <c r="P334" t="s">
        <v>126</v>
      </c>
      <c r="Q334" t="s">
        <v>255</v>
      </c>
      <c r="R334" t="s">
        <v>67</v>
      </c>
      <c r="S334">
        <v>94</v>
      </c>
      <c r="T334">
        <v>2021</v>
      </c>
      <c r="U334" t="s">
        <v>303</v>
      </c>
      <c r="V334" t="s">
        <v>241</v>
      </c>
      <c r="W334">
        <v>92457</v>
      </c>
      <c r="X334" t="s">
        <v>97</v>
      </c>
      <c r="Y334">
        <v>1.1000000000000001</v>
      </c>
      <c r="Z334" t="s">
        <v>1910</v>
      </c>
      <c r="AA334" t="s">
        <v>1736</v>
      </c>
    </row>
    <row r="335" spans="1:27" x14ac:dyDescent="0.25">
      <c r="A335">
        <v>199</v>
      </c>
      <c r="B335" t="s">
        <v>116</v>
      </c>
      <c r="C335" t="s">
        <v>107</v>
      </c>
      <c r="D335" t="s">
        <v>1908</v>
      </c>
      <c r="E335">
        <v>0.5</v>
      </c>
      <c r="F335" t="s">
        <v>1073</v>
      </c>
      <c r="G335" t="s">
        <v>92</v>
      </c>
      <c r="H335" t="s">
        <v>67</v>
      </c>
      <c r="I335" t="s">
        <v>2247</v>
      </c>
      <c r="J335">
        <v>14.4</v>
      </c>
      <c r="K335">
        <v>91851</v>
      </c>
      <c r="L335" t="s">
        <v>67</v>
      </c>
      <c r="M335" t="s">
        <v>1912</v>
      </c>
      <c r="N335" t="s">
        <v>68</v>
      </c>
      <c r="O335" t="s">
        <v>125</v>
      </c>
      <c r="P335" t="s">
        <v>126</v>
      </c>
      <c r="Q335" t="s">
        <v>194</v>
      </c>
      <c r="R335" t="s">
        <v>67</v>
      </c>
      <c r="S335">
        <v>85</v>
      </c>
      <c r="T335">
        <v>2021</v>
      </c>
      <c r="U335" t="s">
        <v>128</v>
      </c>
      <c r="V335" t="s">
        <v>128</v>
      </c>
      <c r="W335">
        <v>91851</v>
      </c>
      <c r="X335" t="s">
        <v>130</v>
      </c>
      <c r="Y335">
        <v>1.4</v>
      </c>
      <c r="Z335" t="s">
        <v>1910</v>
      </c>
      <c r="AA335" t="s">
        <v>1075</v>
      </c>
    </row>
    <row r="336" spans="1:27" x14ac:dyDescent="0.25">
      <c r="A336">
        <v>199</v>
      </c>
      <c r="B336" t="s">
        <v>116</v>
      </c>
      <c r="C336" t="s">
        <v>107</v>
      </c>
      <c r="D336" t="s">
        <v>1908</v>
      </c>
      <c r="E336">
        <v>0.5</v>
      </c>
      <c r="F336" t="s">
        <v>1559</v>
      </c>
      <c r="G336" t="s">
        <v>92</v>
      </c>
      <c r="H336" t="s">
        <v>67</v>
      </c>
      <c r="I336" t="s">
        <v>2248</v>
      </c>
      <c r="J336">
        <v>11.7</v>
      </c>
      <c r="K336">
        <v>92607</v>
      </c>
      <c r="L336" t="s">
        <v>67</v>
      </c>
      <c r="M336" t="s">
        <v>1912</v>
      </c>
      <c r="N336" t="s">
        <v>68</v>
      </c>
      <c r="O336" t="s">
        <v>125</v>
      </c>
      <c r="P336" t="s">
        <v>126</v>
      </c>
      <c r="Q336" t="s">
        <v>246</v>
      </c>
      <c r="R336" t="s">
        <v>67</v>
      </c>
      <c r="S336">
        <v>100</v>
      </c>
      <c r="T336">
        <v>2021</v>
      </c>
      <c r="U336" t="s">
        <v>128</v>
      </c>
      <c r="V336" t="s">
        <v>128</v>
      </c>
      <c r="W336">
        <v>92607</v>
      </c>
      <c r="X336" t="s">
        <v>130</v>
      </c>
      <c r="Y336">
        <v>1.1000000000000001</v>
      </c>
      <c r="Z336" t="s">
        <v>1910</v>
      </c>
      <c r="AA336" t="s">
        <v>1473</v>
      </c>
    </row>
    <row r="337" spans="1:27" x14ac:dyDescent="0.25">
      <c r="A337">
        <v>199</v>
      </c>
      <c r="B337" t="s">
        <v>116</v>
      </c>
      <c r="C337" t="s">
        <v>107</v>
      </c>
      <c r="D337" t="s">
        <v>1908</v>
      </c>
      <c r="E337">
        <v>0.7</v>
      </c>
      <c r="F337" t="s">
        <v>509</v>
      </c>
      <c r="G337" t="s">
        <v>92</v>
      </c>
      <c r="H337" t="s">
        <v>67</v>
      </c>
      <c r="I337" t="s">
        <v>2249</v>
      </c>
      <c r="J337">
        <v>12.05</v>
      </c>
      <c r="K337">
        <v>92612</v>
      </c>
      <c r="L337" t="s">
        <v>67</v>
      </c>
      <c r="M337" t="s">
        <v>1912</v>
      </c>
      <c r="N337" t="s">
        <v>68</v>
      </c>
      <c r="O337" t="s">
        <v>125</v>
      </c>
      <c r="P337" t="s">
        <v>126</v>
      </c>
      <c r="Q337" t="s">
        <v>246</v>
      </c>
      <c r="R337" t="s">
        <v>67</v>
      </c>
      <c r="S337">
        <v>100</v>
      </c>
      <c r="T337">
        <v>2021</v>
      </c>
      <c r="U337" t="s">
        <v>70</v>
      </c>
      <c r="V337" t="s">
        <v>99</v>
      </c>
      <c r="W337">
        <v>92612</v>
      </c>
      <c r="X337" t="s">
        <v>97</v>
      </c>
      <c r="Y337">
        <v>2.2999999999999998</v>
      </c>
      <c r="Z337" t="s">
        <v>1910</v>
      </c>
      <c r="AA337" t="s">
        <v>247</v>
      </c>
    </row>
    <row r="338" spans="1:27" x14ac:dyDescent="0.25">
      <c r="A338">
        <v>199</v>
      </c>
      <c r="B338" t="s">
        <v>116</v>
      </c>
      <c r="C338" t="s">
        <v>107</v>
      </c>
      <c r="D338" t="s">
        <v>1908</v>
      </c>
      <c r="E338">
        <v>1.5</v>
      </c>
      <c r="F338" t="s">
        <v>587</v>
      </c>
      <c r="G338" t="s">
        <v>92</v>
      </c>
      <c r="H338" t="s">
        <v>67</v>
      </c>
      <c r="I338" t="s">
        <v>2250</v>
      </c>
      <c r="J338">
        <v>10</v>
      </c>
      <c r="K338">
        <v>92274</v>
      </c>
      <c r="L338" t="s">
        <v>67</v>
      </c>
      <c r="M338" t="s">
        <v>1912</v>
      </c>
      <c r="N338" t="s">
        <v>68</v>
      </c>
      <c r="O338" t="s">
        <v>125</v>
      </c>
      <c r="P338" t="s">
        <v>126</v>
      </c>
      <c r="Q338" t="s">
        <v>339</v>
      </c>
      <c r="R338" t="s">
        <v>67</v>
      </c>
      <c r="S338">
        <v>98</v>
      </c>
      <c r="T338">
        <v>2021</v>
      </c>
      <c r="U338" t="s">
        <v>70</v>
      </c>
      <c r="V338" t="s">
        <v>99</v>
      </c>
      <c r="W338">
        <v>92274</v>
      </c>
      <c r="X338" t="s">
        <v>97</v>
      </c>
      <c r="Y338">
        <v>8.8000000000000007</v>
      </c>
      <c r="Z338" t="s">
        <v>1910</v>
      </c>
      <c r="AA338" t="s">
        <v>247</v>
      </c>
    </row>
    <row r="339" spans="1:27" x14ac:dyDescent="0.25">
      <c r="A339">
        <v>199</v>
      </c>
      <c r="B339" t="s">
        <v>116</v>
      </c>
      <c r="C339" t="s">
        <v>107</v>
      </c>
      <c r="D339" t="s">
        <v>1908</v>
      </c>
      <c r="E339">
        <v>1.5</v>
      </c>
      <c r="F339" t="s">
        <v>587</v>
      </c>
      <c r="G339" t="s">
        <v>92</v>
      </c>
      <c r="H339" t="s">
        <v>67</v>
      </c>
      <c r="I339" t="s">
        <v>2251</v>
      </c>
      <c r="J339">
        <v>10</v>
      </c>
      <c r="K339">
        <v>92452</v>
      </c>
      <c r="L339" t="s">
        <v>67</v>
      </c>
      <c r="M339" t="s">
        <v>1912</v>
      </c>
      <c r="N339" t="s">
        <v>68</v>
      </c>
      <c r="O339" t="s">
        <v>125</v>
      </c>
      <c r="P339" t="s">
        <v>126</v>
      </c>
      <c r="Q339" t="s">
        <v>339</v>
      </c>
      <c r="R339" t="s">
        <v>67</v>
      </c>
      <c r="S339">
        <v>98</v>
      </c>
      <c r="T339">
        <v>2021</v>
      </c>
      <c r="U339" t="s">
        <v>70</v>
      </c>
      <c r="V339" t="s">
        <v>99</v>
      </c>
      <c r="W339">
        <v>92452</v>
      </c>
      <c r="X339" t="s">
        <v>97</v>
      </c>
      <c r="Y339">
        <v>8.8000000000000007</v>
      </c>
      <c r="Z339" t="s">
        <v>1910</v>
      </c>
      <c r="AA339" t="s">
        <v>247</v>
      </c>
    </row>
    <row r="340" spans="1:27" x14ac:dyDescent="0.25">
      <c r="A340">
        <v>199</v>
      </c>
      <c r="B340" t="s">
        <v>116</v>
      </c>
      <c r="C340" t="s">
        <v>107</v>
      </c>
      <c r="D340" t="s">
        <v>1908</v>
      </c>
      <c r="E340">
        <v>1.5</v>
      </c>
      <c r="F340" t="s">
        <v>587</v>
      </c>
      <c r="G340" t="s">
        <v>92</v>
      </c>
      <c r="H340" t="s">
        <v>67</v>
      </c>
      <c r="I340" t="s">
        <v>2252</v>
      </c>
      <c r="J340">
        <v>10</v>
      </c>
      <c r="K340">
        <v>91891</v>
      </c>
      <c r="L340" t="s">
        <v>67</v>
      </c>
      <c r="M340" t="s">
        <v>1912</v>
      </c>
      <c r="N340" t="s">
        <v>68</v>
      </c>
      <c r="O340" t="s">
        <v>125</v>
      </c>
      <c r="P340" t="s">
        <v>126</v>
      </c>
      <c r="Q340" t="s">
        <v>339</v>
      </c>
      <c r="R340" t="s">
        <v>67</v>
      </c>
      <c r="S340">
        <v>98</v>
      </c>
      <c r="T340">
        <v>2021</v>
      </c>
      <c r="U340" t="s">
        <v>70</v>
      </c>
      <c r="V340" t="s">
        <v>99</v>
      </c>
      <c r="W340">
        <v>91891</v>
      </c>
      <c r="X340" t="s">
        <v>97</v>
      </c>
      <c r="Y340">
        <v>8.8000000000000007</v>
      </c>
      <c r="Z340" t="s">
        <v>1910</v>
      </c>
      <c r="AA340" t="s">
        <v>247</v>
      </c>
    </row>
    <row r="341" spans="1:27" x14ac:dyDescent="0.25">
      <c r="A341">
        <v>199</v>
      </c>
      <c r="B341" t="s">
        <v>116</v>
      </c>
      <c r="C341" t="s">
        <v>160</v>
      </c>
      <c r="D341" t="s">
        <v>1908</v>
      </c>
      <c r="E341">
        <v>0.5</v>
      </c>
      <c r="F341" t="s">
        <v>1623</v>
      </c>
      <c r="G341" t="s">
        <v>100</v>
      </c>
      <c r="H341" t="s">
        <v>67</v>
      </c>
      <c r="I341" t="s">
        <v>2253</v>
      </c>
      <c r="J341">
        <v>16.600000000000001</v>
      </c>
      <c r="K341">
        <v>92608</v>
      </c>
      <c r="L341" t="s">
        <v>67</v>
      </c>
      <c r="M341" t="s">
        <v>1912</v>
      </c>
      <c r="N341" t="s">
        <v>68</v>
      </c>
      <c r="O341" t="s">
        <v>125</v>
      </c>
      <c r="P341" t="s">
        <v>126</v>
      </c>
      <c r="Q341" t="s">
        <v>780</v>
      </c>
      <c r="R341" t="s">
        <v>67</v>
      </c>
      <c r="S341">
        <v>221</v>
      </c>
      <c r="T341">
        <v>2021</v>
      </c>
      <c r="U341" t="s">
        <v>70</v>
      </c>
      <c r="V341" t="s">
        <v>128</v>
      </c>
      <c r="W341">
        <v>92608</v>
      </c>
      <c r="X341" t="s">
        <v>130</v>
      </c>
      <c r="Y341">
        <v>1.6</v>
      </c>
      <c r="Z341" t="s">
        <v>1910</v>
      </c>
      <c r="AA341" t="s">
        <v>139</v>
      </c>
    </row>
    <row r="342" spans="1:27" x14ac:dyDescent="0.25">
      <c r="A342">
        <v>199</v>
      </c>
      <c r="B342" t="s">
        <v>116</v>
      </c>
      <c r="C342" t="s">
        <v>160</v>
      </c>
      <c r="D342" t="s">
        <v>1908</v>
      </c>
      <c r="E342">
        <v>0.5</v>
      </c>
      <c r="F342" t="s">
        <v>1686</v>
      </c>
      <c r="G342" t="s">
        <v>100</v>
      </c>
      <c r="H342" t="s">
        <v>67</v>
      </c>
      <c r="I342" t="s">
        <v>2254</v>
      </c>
      <c r="J342">
        <v>12</v>
      </c>
      <c r="K342">
        <v>91850</v>
      </c>
      <c r="L342" t="s">
        <v>67</v>
      </c>
      <c r="M342" t="s">
        <v>1173</v>
      </c>
      <c r="N342" t="s">
        <v>68</v>
      </c>
      <c r="O342" t="s">
        <v>125</v>
      </c>
      <c r="P342" t="s">
        <v>126</v>
      </c>
      <c r="Q342" t="s">
        <v>594</v>
      </c>
      <c r="R342" t="s">
        <v>67</v>
      </c>
      <c r="S342">
        <v>212</v>
      </c>
      <c r="T342">
        <v>2021</v>
      </c>
      <c r="U342" t="s">
        <v>70</v>
      </c>
      <c r="V342" t="s">
        <v>128</v>
      </c>
      <c r="W342">
        <v>91850</v>
      </c>
      <c r="X342" t="s">
        <v>130</v>
      </c>
      <c r="Y342">
        <v>1.2</v>
      </c>
      <c r="Z342" t="s">
        <v>1910</v>
      </c>
      <c r="AA342" t="s">
        <v>139</v>
      </c>
    </row>
    <row r="343" spans="1:27" x14ac:dyDescent="0.25">
      <c r="A343">
        <v>199</v>
      </c>
      <c r="B343" t="s">
        <v>116</v>
      </c>
      <c r="C343" t="s">
        <v>107</v>
      </c>
      <c r="D343" t="s">
        <v>1908</v>
      </c>
      <c r="E343">
        <v>0.5</v>
      </c>
      <c r="F343" t="s">
        <v>932</v>
      </c>
      <c r="G343" t="s">
        <v>92</v>
      </c>
      <c r="H343" t="s">
        <v>67</v>
      </c>
      <c r="I343" t="s">
        <v>2255</v>
      </c>
      <c r="J343">
        <v>16.7</v>
      </c>
      <c r="K343">
        <v>92585</v>
      </c>
      <c r="L343" t="s">
        <v>67</v>
      </c>
      <c r="M343" t="s">
        <v>1912</v>
      </c>
      <c r="N343" t="s">
        <v>68</v>
      </c>
      <c r="O343" t="s">
        <v>125</v>
      </c>
      <c r="P343" t="s">
        <v>126</v>
      </c>
      <c r="Q343" t="s">
        <v>363</v>
      </c>
      <c r="R343" t="s">
        <v>67</v>
      </c>
      <c r="S343">
        <v>98</v>
      </c>
      <c r="T343">
        <v>2021</v>
      </c>
      <c r="U343" t="s">
        <v>70</v>
      </c>
      <c r="V343" t="s">
        <v>99</v>
      </c>
      <c r="W343">
        <v>92585</v>
      </c>
      <c r="X343" t="s">
        <v>97</v>
      </c>
      <c r="Y343">
        <v>1.6</v>
      </c>
      <c r="Z343" t="s">
        <v>1910</v>
      </c>
      <c r="AA343" t="s">
        <v>934</v>
      </c>
    </row>
    <row r="344" spans="1:27" x14ac:dyDescent="0.25">
      <c r="A344">
        <v>199</v>
      </c>
      <c r="B344" t="s">
        <v>116</v>
      </c>
      <c r="C344" t="s">
        <v>160</v>
      </c>
      <c r="D344" t="s">
        <v>1908</v>
      </c>
      <c r="E344">
        <v>0.5</v>
      </c>
      <c r="F344" t="s">
        <v>1599</v>
      </c>
      <c r="G344" t="s">
        <v>100</v>
      </c>
      <c r="H344" t="s">
        <v>67</v>
      </c>
      <c r="I344" t="s">
        <v>2256</v>
      </c>
      <c r="J344">
        <v>14.4</v>
      </c>
      <c r="K344">
        <v>92051</v>
      </c>
      <c r="L344" t="s">
        <v>67</v>
      </c>
      <c r="M344" t="s">
        <v>1173</v>
      </c>
      <c r="N344" t="s">
        <v>68</v>
      </c>
      <c r="O344" t="s">
        <v>125</v>
      </c>
      <c r="P344" t="s">
        <v>126</v>
      </c>
      <c r="Q344" t="s">
        <v>255</v>
      </c>
      <c r="R344" t="s">
        <v>67</v>
      </c>
      <c r="S344">
        <v>169</v>
      </c>
      <c r="T344">
        <v>2021</v>
      </c>
      <c r="U344" t="s">
        <v>70</v>
      </c>
      <c r="V344" t="s">
        <v>128</v>
      </c>
      <c r="W344">
        <v>92051</v>
      </c>
      <c r="X344" t="s">
        <v>130</v>
      </c>
      <c r="Y344">
        <v>1.4</v>
      </c>
      <c r="Z344" t="s">
        <v>1910</v>
      </c>
      <c r="AA344" t="s">
        <v>139</v>
      </c>
    </row>
    <row r="345" spans="1:27" x14ac:dyDescent="0.25">
      <c r="A345">
        <v>199</v>
      </c>
      <c r="B345" t="s">
        <v>116</v>
      </c>
      <c r="C345" t="s">
        <v>107</v>
      </c>
      <c r="D345" t="s">
        <v>1908</v>
      </c>
      <c r="E345">
        <v>0.5</v>
      </c>
      <c r="F345" t="s">
        <v>1599</v>
      </c>
      <c r="G345" t="s">
        <v>92</v>
      </c>
      <c r="H345" t="s">
        <v>67</v>
      </c>
      <c r="I345" t="s">
        <v>2257</v>
      </c>
      <c r="J345">
        <v>12</v>
      </c>
      <c r="K345">
        <v>91975</v>
      </c>
      <c r="L345" t="s">
        <v>67</v>
      </c>
      <c r="M345" t="s">
        <v>1912</v>
      </c>
      <c r="N345" t="s">
        <v>68</v>
      </c>
      <c r="O345" t="s">
        <v>125</v>
      </c>
      <c r="P345" t="s">
        <v>126</v>
      </c>
      <c r="Q345" t="s">
        <v>1601</v>
      </c>
      <c r="R345" t="s">
        <v>67</v>
      </c>
      <c r="S345">
        <v>170</v>
      </c>
      <c r="T345">
        <v>2021</v>
      </c>
      <c r="U345" t="s">
        <v>70</v>
      </c>
      <c r="V345" t="s">
        <v>128</v>
      </c>
      <c r="W345">
        <v>91975</v>
      </c>
      <c r="X345" t="s">
        <v>130</v>
      </c>
      <c r="Y345">
        <v>1.2</v>
      </c>
      <c r="Z345" t="s">
        <v>1910</v>
      </c>
      <c r="AA345" t="s">
        <v>139</v>
      </c>
    </row>
    <row r="346" spans="1:27" x14ac:dyDescent="0.25">
      <c r="A346">
        <v>199</v>
      </c>
      <c r="B346" t="s">
        <v>116</v>
      </c>
      <c r="C346" t="s">
        <v>160</v>
      </c>
      <c r="D346" t="s">
        <v>1908</v>
      </c>
      <c r="E346">
        <v>0.5</v>
      </c>
      <c r="F346" t="s">
        <v>1471</v>
      </c>
      <c r="G346" t="s">
        <v>100</v>
      </c>
      <c r="H346" t="s">
        <v>67</v>
      </c>
      <c r="I346" t="s">
        <v>2258</v>
      </c>
      <c r="J346">
        <v>12.05</v>
      </c>
      <c r="K346">
        <v>92601</v>
      </c>
      <c r="L346" t="s">
        <v>67</v>
      </c>
      <c r="M346" t="s">
        <v>1912</v>
      </c>
      <c r="N346" t="s">
        <v>68</v>
      </c>
      <c r="O346" t="s">
        <v>125</v>
      </c>
      <c r="P346" t="s">
        <v>126</v>
      </c>
      <c r="Q346" t="s">
        <v>594</v>
      </c>
      <c r="R346" t="s">
        <v>67</v>
      </c>
      <c r="S346">
        <v>98</v>
      </c>
      <c r="T346">
        <v>2021</v>
      </c>
      <c r="U346" t="s">
        <v>70</v>
      </c>
      <c r="V346" t="s">
        <v>99</v>
      </c>
      <c r="W346">
        <v>92601</v>
      </c>
      <c r="X346" t="s">
        <v>97</v>
      </c>
      <c r="Y346">
        <v>1.2</v>
      </c>
      <c r="Z346" t="s">
        <v>1910</v>
      </c>
      <c r="AA346" t="s">
        <v>666</v>
      </c>
    </row>
    <row r="347" spans="1:27" x14ac:dyDescent="0.25">
      <c r="A347">
        <v>199</v>
      </c>
      <c r="B347" t="s">
        <v>116</v>
      </c>
      <c r="C347" t="s">
        <v>160</v>
      </c>
      <c r="D347" t="s">
        <v>1908</v>
      </c>
      <c r="E347">
        <v>0.5</v>
      </c>
      <c r="F347" t="s">
        <v>1471</v>
      </c>
      <c r="G347" t="s">
        <v>100</v>
      </c>
      <c r="H347" t="s">
        <v>67</v>
      </c>
      <c r="I347" t="s">
        <v>2259</v>
      </c>
      <c r="J347">
        <v>10.45</v>
      </c>
      <c r="K347">
        <v>92602</v>
      </c>
      <c r="L347" t="s">
        <v>67</v>
      </c>
      <c r="M347" t="s">
        <v>1912</v>
      </c>
      <c r="N347" t="s">
        <v>68</v>
      </c>
      <c r="O347" t="s">
        <v>125</v>
      </c>
      <c r="P347" t="s">
        <v>126</v>
      </c>
      <c r="Q347" t="s">
        <v>594</v>
      </c>
      <c r="R347" t="s">
        <v>67</v>
      </c>
      <c r="S347">
        <v>98</v>
      </c>
      <c r="T347">
        <v>2021</v>
      </c>
      <c r="U347" t="s">
        <v>70</v>
      </c>
      <c r="V347" t="s">
        <v>99</v>
      </c>
      <c r="W347">
        <v>92602</v>
      </c>
      <c r="X347" t="s">
        <v>97</v>
      </c>
      <c r="Y347">
        <v>1</v>
      </c>
      <c r="Z347" t="s">
        <v>1910</v>
      </c>
      <c r="AA347" t="s">
        <v>666</v>
      </c>
    </row>
    <row r="348" spans="1:27" x14ac:dyDescent="0.25">
      <c r="A348">
        <v>199</v>
      </c>
      <c r="B348" t="s">
        <v>116</v>
      </c>
      <c r="C348" t="s">
        <v>107</v>
      </c>
      <c r="D348" t="s">
        <v>1908</v>
      </c>
      <c r="E348">
        <v>0.6</v>
      </c>
      <c r="F348" t="s">
        <v>1512</v>
      </c>
      <c r="G348" t="s">
        <v>92</v>
      </c>
      <c r="H348" t="s">
        <v>67</v>
      </c>
      <c r="I348" t="s">
        <v>2260</v>
      </c>
      <c r="J348">
        <v>11.9</v>
      </c>
      <c r="K348">
        <v>92482</v>
      </c>
      <c r="L348" t="s">
        <v>67</v>
      </c>
      <c r="M348" t="s">
        <v>1912</v>
      </c>
      <c r="N348" t="s">
        <v>68</v>
      </c>
      <c r="O348" t="s">
        <v>125</v>
      </c>
      <c r="P348" t="s">
        <v>126</v>
      </c>
      <c r="Q348" t="s">
        <v>339</v>
      </c>
      <c r="R348" t="s">
        <v>67</v>
      </c>
      <c r="S348">
        <v>206</v>
      </c>
      <c r="T348">
        <v>2021</v>
      </c>
      <c r="U348" t="s">
        <v>128</v>
      </c>
      <c r="V348" t="s">
        <v>128</v>
      </c>
      <c r="W348">
        <v>92482</v>
      </c>
      <c r="X348" t="s">
        <v>130</v>
      </c>
      <c r="Y348">
        <v>1.7</v>
      </c>
      <c r="Z348" t="s">
        <v>1910</v>
      </c>
      <c r="AA348" t="s">
        <v>1514</v>
      </c>
    </row>
    <row r="349" spans="1:27" x14ac:dyDescent="0.25">
      <c r="A349">
        <v>199</v>
      </c>
      <c r="B349" t="s">
        <v>116</v>
      </c>
      <c r="C349" t="s">
        <v>107</v>
      </c>
      <c r="D349" t="s">
        <v>1908</v>
      </c>
      <c r="E349">
        <v>0.5</v>
      </c>
      <c r="F349" t="s">
        <v>1327</v>
      </c>
      <c r="G349" t="s">
        <v>92</v>
      </c>
      <c r="H349" t="s">
        <v>67</v>
      </c>
      <c r="I349" t="s">
        <v>2261</v>
      </c>
      <c r="J349">
        <v>13</v>
      </c>
      <c r="K349">
        <v>92119</v>
      </c>
      <c r="L349" t="s">
        <v>67</v>
      </c>
      <c r="M349" t="s">
        <v>707</v>
      </c>
      <c r="N349" t="s">
        <v>68</v>
      </c>
      <c r="O349" t="s">
        <v>125</v>
      </c>
      <c r="P349" t="s">
        <v>126</v>
      </c>
      <c r="Q349" t="s">
        <v>163</v>
      </c>
      <c r="R349" t="s">
        <v>67</v>
      </c>
      <c r="S349">
        <v>189</v>
      </c>
      <c r="T349">
        <v>2021</v>
      </c>
      <c r="U349" t="s">
        <v>128</v>
      </c>
      <c r="V349" t="s">
        <v>128</v>
      </c>
      <c r="W349">
        <v>92119</v>
      </c>
      <c r="X349" t="s">
        <v>130</v>
      </c>
      <c r="Y349">
        <v>1.3</v>
      </c>
      <c r="Z349" t="s">
        <v>1910</v>
      </c>
      <c r="AA349" t="s">
        <v>1329</v>
      </c>
    </row>
    <row r="350" spans="1:27" x14ac:dyDescent="0.25">
      <c r="A350">
        <v>199</v>
      </c>
      <c r="B350" t="s">
        <v>116</v>
      </c>
      <c r="C350" t="s">
        <v>107</v>
      </c>
      <c r="D350" t="s">
        <v>1908</v>
      </c>
      <c r="E350">
        <v>0.6</v>
      </c>
      <c r="F350" t="s">
        <v>191</v>
      </c>
      <c r="G350" t="s">
        <v>92</v>
      </c>
      <c r="H350" t="s">
        <v>67</v>
      </c>
      <c r="I350" t="s">
        <v>2262</v>
      </c>
      <c r="J350">
        <v>21.88</v>
      </c>
      <c r="K350">
        <v>92345</v>
      </c>
      <c r="L350" t="s">
        <v>67</v>
      </c>
      <c r="M350" t="s">
        <v>68</v>
      </c>
      <c r="N350" t="s">
        <v>68</v>
      </c>
      <c r="O350" t="s">
        <v>125</v>
      </c>
      <c r="P350" t="s">
        <v>126</v>
      </c>
      <c r="Q350" t="s">
        <v>127</v>
      </c>
      <c r="R350" t="s">
        <v>67</v>
      </c>
      <c r="S350">
        <v>173</v>
      </c>
      <c r="T350">
        <v>2021</v>
      </c>
      <c r="U350" t="s">
        <v>128</v>
      </c>
      <c r="V350" t="s">
        <v>128</v>
      </c>
      <c r="W350">
        <v>92345</v>
      </c>
      <c r="X350" t="s">
        <v>130</v>
      </c>
      <c r="Y350">
        <v>3.1</v>
      </c>
      <c r="Z350" t="s">
        <v>1910</v>
      </c>
      <c r="AA350" t="s">
        <v>182</v>
      </c>
    </row>
    <row r="351" spans="1:27" x14ac:dyDescent="0.25">
      <c r="A351">
        <v>199</v>
      </c>
      <c r="B351" t="s">
        <v>116</v>
      </c>
      <c r="C351" t="s">
        <v>117</v>
      </c>
      <c r="D351" t="s">
        <v>1908</v>
      </c>
      <c r="E351">
        <v>0.6</v>
      </c>
      <c r="F351" t="s">
        <v>1626</v>
      </c>
      <c r="G351" t="s">
        <v>92</v>
      </c>
      <c r="H351" t="s">
        <v>67</v>
      </c>
      <c r="I351" t="s">
        <v>2263</v>
      </c>
      <c r="J351">
        <v>12.67</v>
      </c>
      <c r="K351">
        <v>92271</v>
      </c>
      <c r="L351" t="s">
        <v>67</v>
      </c>
      <c r="M351" t="s">
        <v>68</v>
      </c>
      <c r="N351" t="s">
        <v>68</v>
      </c>
      <c r="O351" t="s">
        <v>125</v>
      </c>
      <c r="P351" t="s">
        <v>126</v>
      </c>
      <c r="Q351" t="s">
        <v>194</v>
      </c>
      <c r="R351" t="s">
        <v>67</v>
      </c>
      <c r="S351">
        <v>173</v>
      </c>
      <c r="T351">
        <v>2021</v>
      </c>
      <c r="U351" t="s">
        <v>70</v>
      </c>
      <c r="V351" t="s">
        <v>99</v>
      </c>
      <c r="W351">
        <v>92271</v>
      </c>
      <c r="X351" t="s">
        <v>97</v>
      </c>
      <c r="Y351">
        <v>1.8</v>
      </c>
      <c r="Z351" t="s">
        <v>1910</v>
      </c>
      <c r="AA351" t="s">
        <v>1402</v>
      </c>
    </row>
    <row r="352" spans="1:27" x14ac:dyDescent="0.25">
      <c r="A352">
        <v>199</v>
      </c>
      <c r="B352" t="s">
        <v>116</v>
      </c>
      <c r="C352" t="s">
        <v>107</v>
      </c>
      <c r="D352" t="s">
        <v>1908</v>
      </c>
      <c r="E352">
        <v>0.5</v>
      </c>
      <c r="F352" t="s">
        <v>1013</v>
      </c>
      <c r="G352" t="s">
        <v>92</v>
      </c>
      <c r="H352" t="s">
        <v>67</v>
      </c>
      <c r="I352" t="s">
        <v>2264</v>
      </c>
      <c r="J352">
        <v>9.58</v>
      </c>
      <c r="K352">
        <v>91996</v>
      </c>
      <c r="L352" t="s">
        <v>67</v>
      </c>
      <c r="M352" t="s">
        <v>1912</v>
      </c>
      <c r="N352" t="s">
        <v>68</v>
      </c>
      <c r="O352" t="s">
        <v>125</v>
      </c>
      <c r="P352" t="s">
        <v>126</v>
      </c>
      <c r="Q352" t="s">
        <v>474</v>
      </c>
      <c r="R352" t="s">
        <v>67</v>
      </c>
      <c r="S352">
        <v>279</v>
      </c>
      <c r="T352">
        <v>2021</v>
      </c>
      <c r="U352" t="s">
        <v>70</v>
      </c>
      <c r="V352" t="s">
        <v>128</v>
      </c>
      <c r="W352">
        <v>91996</v>
      </c>
      <c r="X352" t="s">
        <v>130</v>
      </c>
      <c r="Y352">
        <v>0.9</v>
      </c>
      <c r="Z352" t="s">
        <v>1910</v>
      </c>
      <c r="AA352" t="s">
        <v>139</v>
      </c>
    </row>
    <row r="353" spans="1:27" x14ac:dyDescent="0.25">
      <c r="A353">
        <v>199</v>
      </c>
      <c r="B353" t="s">
        <v>116</v>
      </c>
      <c r="C353" t="s">
        <v>160</v>
      </c>
      <c r="D353" t="s">
        <v>1908</v>
      </c>
      <c r="E353">
        <v>0.6</v>
      </c>
      <c r="F353" t="s">
        <v>860</v>
      </c>
      <c r="G353" t="s">
        <v>100</v>
      </c>
      <c r="H353" t="s">
        <v>67</v>
      </c>
      <c r="I353" t="s">
        <v>2265</v>
      </c>
      <c r="J353">
        <v>12.4</v>
      </c>
      <c r="K353">
        <v>92396</v>
      </c>
      <c r="L353" t="s">
        <v>67</v>
      </c>
      <c r="M353" t="s">
        <v>68</v>
      </c>
      <c r="N353" t="s">
        <v>68</v>
      </c>
      <c r="O353" t="s">
        <v>125</v>
      </c>
      <c r="P353" t="s">
        <v>126</v>
      </c>
      <c r="Q353" t="s">
        <v>347</v>
      </c>
      <c r="R353" t="s">
        <v>67</v>
      </c>
      <c r="S353">
        <v>99</v>
      </c>
      <c r="T353">
        <v>2021</v>
      </c>
      <c r="U353" t="s">
        <v>70</v>
      </c>
      <c r="V353" t="s">
        <v>99</v>
      </c>
      <c r="W353">
        <v>92396</v>
      </c>
      <c r="X353" t="s">
        <v>97</v>
      </c>
      <c r="Y353">
        <v>1.8</v>
      </c>
      <c r="Z353" t="s">
        <v>1910</v>
      </c>
      <c r="AA353" t="s">
        <v>247</v>
      </c>
    </row>
    <row r="354" spans="1:27" x14ac:dyDescent="0.25">
      <c r="A354">
        <v>199</v>
      </c>
      <c r="B354" t="s">
        <v>116</v>
      </c>
      <c r="C354" t="s">
        <v>117</v>
      </c>
      <c r="D354" t="s">
        <v>1908</v>
      </c>
      <c r="E354">
        <v>0.32</v>
      </c>
      <c r="F354" t="s">
        <v>1118</v>
      </c>
      <c r="G354" t="s">
        <v>92</v>
      </c>
      <c r="H354" t="s">
        <v>67</v>
      </c>
      <c r="I354" t="s">
        <v>2266</v>
      </c>
      <c r="J354">
        <v>11.23</v>
      </c>
      <c r="K354">
        <v>92166</v>
      </c>
      <c r="L354" t="s">
        <v>67</v>
      </c>
      <c r="M354" t="s">
        <v>68</v>
      </c>
      <c r="N354" t="s">
        <v>68</v>
      </c>
      <c r="O354" t="s">
        <v>125</v>
      </c>
      <c r="P354" t="s">
        <v>126</v>
      </c>
      <c r="Q354" t="s">
        <v>127</v>
      </c>
      <c r="R354" t="s">
        <v>67</v>
      </c>
      <c r="S354">
        <v>259</v>
      </c>
      <c r="T354">
        <v>2021</v>
      </c>
      <c r="U354" t="s">
        <v>128</v>
      </c>
      <c r="V354" t="s">
        <v>128</v>
      </c>
      <c r="W354">
        <v>92166</v>
      </c>
      <c r="X354" t="s">
        <v>130</v>
      </c>
      <c r="Y354">
        <v>0.5</v>
      </c>
      <c r="Z354" t="s">
        <v>1910</v>
      </c>
      <c r="AA354" t="s">
        <v>132</v>
      </c>
    </row>
    <row r="355" spans="1:27" x14ac:dyDescent="0.25">
      <c r="A355">
        <v>199</v>
      </c>
      <c r="B355" t="s">
        <v>116</v>
      </c>
      <c r="C355" t="s">
        <v>107</v>
      </c>
      <c r="D355" t="s">
        <v>1908</v>
      </c>
      <c r="E355">
        <v>0.5</v>
      </c>
      <c r="F355" t="s">
        <v>1587</v>
      </c>
      <c r="G355" t="s">
        <v>92</v>
      </c>
      <c r="H355" t="s">
        <v>67</v>
      </c>
      <c r="I355" t="s">
        <v>2267</v>
      </c>
      <c r="J355">
        <v>9.6</v>
      </c>
      <c r="K355">
        <v>92304</v>
      </c>
      <c r="L355" t="s">
        <v>67</v>
      </c>
      <c r="M355" t="s">
        <v>68</v>
      </c>
      <c r="N355" t="s">
        <v>68</v>
      </c>
      <c r="O355" t="s">
        <v>125</v>
      </c>
      <c r="P355" t="s">
        <v>126</v>
      </c>
      <c r="Q355" t="s">
        <v>255</v>
      </c>
      <c r="R355" t="s">
        <v>67</v>
      </c>
      <c r="S355">
        <v>101</v>
      </c>
      <c r="T355">
        <v>2021</v>
      </c>
      <c r="U355" t="s">
        <v>70</v>
      </c>
      <c r="V355" t="s">
        <v>178</v>
      </c>
      <c r="W355">
        <v>92304</v>
      </c>
      <c r="X355" t="s">
        <v>97</v>
      </c>
      <c r="Y355">
        <v>0.9</v>
      </c>
      <c r="Z355" t="s">
        <v>1910</v>
      </c>
      <c r="AA355" t="s">
        <v>1589</v>
      </c>
    </row>
    <row r="356" spans="1:27" x14ac:dyDescent="0.25">
      <c r="A356">
        <v>199</v>
      </c>
      <c r="B356" t="s">
        <v>116</v>
      </c>
      <c r="C356" t="s">
        <v>160</v>
      </c>
      <c r="D356" t="s">
        <v>1908</v>
      </c>
      <c r="E356">
        <v>1.4</v>
      </c>
      <c r="F356" t="s">
        <v>484</v>
      </c>
      <c r="G356" t="s">
        <v>100</v>
      </c>
      <c r="H356">
        <v>1.2</v>
      </c>
      <c r="I356" t="s">
        <v>2268</v>
      </c>
      <c r="J356">
        <v>3</v>
      </c>
      <c r="K356">
        <v>91919</v>
      </c>
      <c r="L356" t="s">
        <v>67</v>
      </c>
      <c r="M356" t="s">
        <v>1912</v>
      </c>
      <c r="N356" t="s">
        <v>68</v>
      </c>
      <c r="O356" t="s">
        <v>125</v>
      </c>
      <c r="P356" t="s">
        <v>126</v>
      </c>
      <c r="Q356" t="s">
        <v>246</v>
      </c>
      <c r="R356" t="s">
        <v>67</v>
      </c>
      <c r="S356">
        <v>16</v>
      </c>
      <c r="T356">
        <v>2021</v>
      </c>
      <c r="U356" t="s">
        <v>70</v>
      </c>
      <c r="V356" t="s">
        <v>128</v>
      </c>
      <c r="W356">
        <v>91919</v>
      </c>
      <c r="X356" t="s">
        <v>130</v>
      </c>
      <c r="Y356">
        <v>2.2999999999999998</v>
      </c>
      <c r="Z356" t="s">
        <v>2007</v>
      </c>
      <c r="AA356" t="s">
        <v>139</v>
      </c>
    </row>
    <row r="357" spans="1:27" x14ac:dyDescent="0.25">
      <c r="A357">
        <v>199</v>
      </c>
      <c r="B357" t="s">
        <v>116</v>
      </c>
      <c r="C357" t="s">
        <v>315</v>
      </c>
      <c r="D357" t="s">
        <v>1908</v>
      </c>
      <c r="E357">
        <v>0.5</v>
      </c>
      <c r="F357" t="s">
        <v>1821</v>
      </c>
      <c r="G357" t="s">
        <v>316</v>
      </c>
      <c r="H357" t="s">
        <v>67</v>
      </c>
      <c r="I357" t="s">
        <v>2269</v>
      </c>
      <c r="J357">
        <v>11.23</v>
      </c>
      <c r="K357">
        <v>91847</v>
      </c>
      <c r="L357" t="s">
        <v>67</v>
      </c>
      <c r="M357" t="s">
        <v>1912</v>
      </c>
      <c r="N357" t="s">
        <v>68</v>
      </c>
      <c r="O357" t="s">
        <v>125</v>
      </c>
      <c r="P357" t="s">
        <v>126</v>
      </c>
      <c r="Q357" t="s">
        <v>255</v>
      </c>
      <c r="R357" t="s">
        <v>67</v>
      </c>
      <c r="S357">
        <v>99</v>
      </c>
      <c r="T357">
        <v>2021</v>
      </c>
      <c r="U357" t="s">
        <v>303</v>
      </c>
      <c r="V357" t="s">
        <v>241</v>
      </c>
      <c r="W357">
        <v>91847</v>
      </c>
      <c r="X357" t="s">
        <v>97</v>
      </c>
      <c r="Y357">
        <v>1.1000000000000001</v>
      </c>
      <c r="Z357" t="s">
        <v>1910</v>
      </c>
      <c r="AA357" t="s">
        <v>1736</v>
      </c>
    </row>
    <row r="358" spans="1:27" x14ac:dyDescent="0.25">
      <c r="A358">
        <v>199</v>
      </c>
      <c r="B358" t="s">
        <v>116</v>
      </c>
      <c r="C358" t="s">
        <v>117</v>
      </c>
      <c r="D358" t="s">
        <v>1908</v>
      </c>
      <c r="E358">
        <v>0.7</v>
      </c>
      <c r="F358" t="s">
        <v>822</v>
      </c>
      <c r="G358" t="s">
        <v>92</v>
      </c>
      <c r="H358" t="s">
        <v>67</v>
      </c>
      <c r="I358" t="s">
        <v>2270</v>
      </c>
      <c r="J358">
        <v>13.1</v>
      </c>
      <c r="K358">
        <v>92406</v>
      </c>
      <c r="L358" t="s">
        <v>67</v>
      </c>
      <c r="M358" t="s">
        <v>68</v>
      </c>
      <c r="N358" t="s">
        <v>68</v>
      </c>
      <c r="O358" t="s">
        <v>125</v>
      </c>
      <c r="P358" t="s">
        <v>126</v>
      </c>
      <c r="Q358" t="s">
        <v>203</v>
      </c>
      <c r="R358" t="s">
        <v>67</v>
      </c>
      <c r="S358">
        <v>133</v>
      </c>
      <c r="T358">
        <v>2021</v>
      </c>
      <c r="U358" t="s">
        <v>128</v>
      </c>
      <c r="V358" t="s">
        <v>128</v>
      </c>
      <c r="W358">
        <v>92406</v>
      </c>
      <c r="X358" t="s">
        <v>130</v>
      </c>
      <c r="Y358">
        <v>2.5</v>
      </c>
      <c r="Z358" t="s">
        <v>1910</v>
      </c>
      <c r="AA358" t="s">
        <v>204</v>
      </c>
    </row>
    <row r="359" spans="1:27" x14ac:dyDescent="0.25">
      <c r="A359">
        <v>199</v>
      </c>
      <c r="B359" t="s">
        <v>116</v>
      </c>
      <c r="C359" t="s">
        <v>107</v>
      </c>
      <c r="D359" t="s">
        <v>1908</v>
      </c>
      <c r="E359">
        <v>0.5</v>
      </c>
      <c r="F359" t="s">
        <v>1725</v>
      </c>
      <c r="G359" t="s">
        <v>92</v>
      </c>
      <c r="H359" t="s">
        <v>67</v>
      </c>
      <c r="I359" t="s">
        <v>2271</v>
      </c>
      <c r="J359">
        <v>9</v>
      </c>
      <c r="K359">
        <v>92298</v>
      </c>
      <c r="L359" t="s">
        <v>67</v>
      </c>
      <c r="M359" t="s">
        <v>1912</v>
      </c>
      <c r="N359" t="s">
        <v>68</v>
      </c>
      <c r="O359" t="s">
        <v>125</v>
      </c>
      <c r="P359" t="s">
        <v>126</v>
      </c>
      <c r="Q359" t="s">
        <v>151</v>
      </c>
      <c r="R359" t="s">
        <v>67</v>
      </c>
      <c r="S359">
        <v>116</v>
      </c>
      <c r="T359">
        <v>2021</v>
      </c>
      <c r="U359" t="s">
        <v>70</v>
      </c>
      <c r="V359" t="s">
        <v>99</v>
      </c>
      <c r="W359">
        <v>92298</v>
      </c>
      <c r="X359" t="s">
        <v>97</v>
      </c>
      <c r="Y359">
        <v>0.9</v>
      </c>
      <c r="Z359" t="s">
        <v>1910</v>
      </c>
      <c r="AA359" t="s">
        <v>1728</v>
      </c>
    </row>
    <row r="360" spans="1:27" x14ac:dyDescent="0.25">
      <c r="A360">
        <v>199</v>
      </c>
      <c r="B360" t="s">
        <v>116</v>
      </c>
      <c r="C360" t="s">
        <v>107</v>
      </c>
      <c r="D360" t="s">
        <v>1908</v>
      </c>
      <c r="E360">
        <v>0.5</v>
      </c>
      <c r="F360" t="s">
        <v>1041</v>
      </c>
      <c r="G360" t="s">
        <v>92</v>
      </c>
      <c r="H360" t="s">
        <v>67</v>
      </c>
      <c r="I360" t="s">
        <v>2272</v>
      </c>
      <c r="J360">
        <v>9.6</v>
      </c>
      <c r="K360">
        <v>92505</v>
      </c>
      <c r="L360" t="s">
        <v>67</v>
      </c>
      <c r="M360" t="s">
        <v>1912</v>
      </c>
      <c r="N360" t="s">
        <v>68</v>
      </c>
      <c r="O360" t="s">
        <v>125</v>
      </c>
      <c r="P360" t="s">
        <v>126</v>
      </c>
      <c r="Q360" t="s">
        <v>1042</v>
      </c>
      <c r="R360" t="s">
        <v>67</v>
      </c>
      <c r="S360">
        <v>220</v>
      </c>
      <c r="T360">
        <v>2021</v>
      </c>
      <c r="U360" t="s">
        <v>303</v>
      </c>
      <c r="V360" t="s">
        <v>99</v>
      </c>
      <c r="W360">
        <v>92505</v>
      </c>
      <c r="X360" t="s">
        <v>97</v>
      </c>
      <c r="Y360">
        <v>0.9</v>
      </c>
      <c r="Z360" t="s">
        <v>1910</v>
      </c>
      <c r="AA360" t="s">
        <v>1043</v>
      </c>
    </row>
    <row r="361" spans="1:27" x14ac:dyDescent="0.25">
      <c r="A361">
        <v>199</v>
      </c>
      <c r="B361" t="s">
        <v>116</v>
      </c>
      <c r="C361" t="s">
        <v>107</v>
      </c>
      <c r="D361" t="s">
        <v>1908</v>
      </c>
      <c r="E361">
        <v>0.5</v>
      </c>
      <c r="F361" t="s">
        <v>1464</v>
      </c>
      <c r="G361" t="s">
        <v>92</v>
      </c>
      <c r="H361" t="s">
        <v>67</v>
      </c>
      <c r="I361" t="s">
        <v>2273</v>
      </c>
      <c r="J361">
        <v>10.86</v>
      </c>
      <c r="K361">
        <v>92078</v>
      </c>
      <c r="L361" t="s">
        <v>67</v>
      </c>
      <c r="M361" t="s">
        <v>68</v>
      </c>
      <c r="N361" t="s">
        <v>68</v>
      </c>
      <c r="O361" t="s">
        <v>125</v>
      </c>
      <c r="P361" t="s">
        <v>126</v>
      </c>
      <c r="Q361" t="s">
        <v>209</v>
      </c>
      <c r="R361" t="s">
        <v>67</v>
      </c>
      <c r="S361">
        <v>133</v>
      </c>
      <c r="T361">
        <v>2021</v>
      </c>
      <c r="U361" t="s">
        <v>128</v>
      </c>
      <c r="V361" t="s">
        <v>128</v>
      </c>
      <c r="W361">
        <v>92078</v>
      </c>
      <c r="X361" t="s">
        <v>130</v>
      </c>
      <c r="Y361">
        <v>1.1000000000000001</v>
      </c>
      <c r="Z361" t="s">
        <v>1910</v>
      </c>
      <c r="AA361" t="s">
        <v>1466</v>
      </c>
    </row>
    <row r="362" spans="1:27" x14ac:dyDescent="0.25">
      <c r="A362">
        <v>199</v>
      </c>
      <c r="B362" t="s">
        <v>116</v>
      </c>
      <c r="C362" t="s">
        <v>107</v>
      </c>
      <c r="D362" t="s">
        <v>1908</v>
      </c>
      <c r="E362">
        <v>0.5</v>
      </c>
      <c r="F362" t="s">
        <v>223</v>
      </c>
      <c r="G362" t="s">
        <v>92</v>
      </c>
      <c r="H362" t="s">
        <v>67</v>
      </c>
      <c r="I362" t="s">
        <v>2274</v>
      </c>
      <c r="J362">
        <v>12.04</v>
      </c>
      <c r="K362">
        <v>92641</v>
      </c>
      <c r="L362" t="s">
        <v>67</v>
      </c>
      <c r="M362" t="s">
        <v>1912</v>
      </c>
      <c r="N362" t="s">
        <v>68</v>
      </c>
      <c r="O362" t="s">
        <v>125</v>
      </c>
      <c r="P362" t="s">
        <v>126</v>
      </c>
      <c r="Q362" t="s">
        <v>226</v>
      </c>
      <c r="R362" t="s">
        <v>67</v>
      </c>
      <c r="S362">
        <v>92</v>
      </c>
      <c r="T362">
        <v>2021</v>
      </c>
      <c r="U362" t="s">
        <v>70</v>
      </c>
      <c r="V362" t="s">
        <v>128</v>
      </c>
      <c r="W362">
        <v>92641</v>
      </c>
      <c r="X362" t="s">
        <v>130</v>
      </c>
      <c r="Y362">
        <v>1.2</v>
      </c>
      <c r="Z362" t="s">
        <v>1910</v>
      </c>
      <c r="AA362" t="s">
        <v>139</v>
      </c>
    </row>
    <row r="363" spans="1:27" x14ac:dyDescent="0.25">
      <c r="A363">
        <v>199</v>
      </c>
      <c r="B363" t="s">
        <v>116</v>
      </c>
      <c r="C363" t="s">
        <v>107</v>
      </c>
      <c r="D363" t="s">
        <v>1908</v>
      </c>
      <c r="E363">
        <v>0.5</v>
      </c>
      <c r="F363" t="s">
        <v>1491</v>
      </c>
      <c r="G363" t="s">
        <v>92</v>
      </c>
      <c r="H363" t="s">
        <v>67</v>
      </c>
      <c r="I363" t="s">
        <v>2275</v>
      </c>
      <c r="J363">
        <v>12</v>
      </c>
      <c r="K363">
        <v>92336</v>
      </c>
      <c r="L363" t="s">
        <v>67</v>
      </c>
      <c r="M363" t="s">
        <v>1912</v>
      </c>
      <c r="N363" t="s">
        <v>68</v>
      </c>
      <c r="O363" t="s">
        <v>125</v>
      </c>
      <c r="P363" t="s">
        <v>126</v>
      </c>
      <c r="Q363" t="s">
        <v>163</v>
      </c>
      <c r="R363" t="s">
        <v>67</v>
      </c>
      <c r="S363">
        <v>91</v>
      </c>
      <c r="T363">
        <v>2021</v>
      </c>
      <c r="U363" t="s">
        <v>70</v>
      </c>
      <c r="V363" t="s">
        <v>178</v>
      </c>
      <c r="W363">
        <v>92336</v>
      </c>
      <c r="X363" t="s">
        <v>97</v>
      </c>
      <c r="Y363">
        <v>1.2</v>
      </c>
      <c r="Z363" t="s">
        <v>1910</v>
      </c>
      <c r="AA363" t="s">
        <v>1495</v>
      </c>
    </row>
    <row r="364" spans="1:27" x14ac:dyDescent="0.25">
      <c r="A364">
        <v>199</v>
      </c>
      <c r="B364" t="s">
        <v>116</v>
      </c>
      <c r="C364" t="s">
        <v>160</v>
      </c>
      <c r="D364" t="s">
        <v>1908</v>
      </c>
      <c r="E364">
        <v>0.4</v>
      </c>
      <c r="F364" t="s">
        <v>1805</v>
      </c>
      <c r="G364" t="s">
        <v>100</v>
      </c>
      <c r="H364" t="s">
        <v>67</v>
      </c>
      <c r="I364" t="s">
        <v>2276</v>
      </c>
      <c r="J364">
        <v>11.54</v>
      </c>
      <c r="K364">
        <v>91981</v>
      </c>
      <c r="L364" t="s">
        <v>67</v>
      </c>
      <c r="M364" t="s">
        <v>68</v>
      </c>
      <c r="N364" t="s">
        <v>68</v>
      </c>
      <c r="O364" t="s">
        <v>125</v>
      </c>
      <c r="P364" t="s">
        <v>126</v>
      </c>
      <c r="Q364" t="s">
        <v>310</v>
      </c>
      <c r="R364" t="s">
        <v>67</v>
      </c>
      <c r="S364">
        <v>92</v>
      </c>
      <c r="T364">
        <v>2021</v>
      </c>
      <c r="U364" t="s">
        <v>70</v>
      </c>
      <c r="V364" t="s">
        <v>178</v>
      </c>
      <c r="W364">
        <v>91981</v>
      </c>
      <c r="X364" t="s">
        <v>97</v>
      </c>
      <c r="Y364">
        <v>0.7</v>
      </c>
      <c r="Z364" t="s">
        <v>1910</v>
      </c>
      <c r="AA364" t="s">
        <v>1495</v>
      </c>
    </row>
    <row r="365" spans="1:27" x14ac:dyDescent="0.25">
      <c r="A365">
        <v>199</v>
      </c>
      <c r="B365" t="s">
        <v>116</v>
      </c>
      <c r="C365" t="s">
        <v>160</v>
      </c>
      <c r="D365" t="s">
        <v>1908</v>
      </c>
      <c r="E365">
        <v>0.6</v>
      </c>
      <c r="F365" t="s">
        <v>199</v>
      </c>
      <c r="G365" t="s">
        <v>100</v>
      </c>
      <c r="H365" t="s">
        <v>67</v>
      </c>
      <c r="I365" t="s">
        <v>2277</v>
      </c>
      <c r="J365">
        <v>18.38</v>
      </c>
      <c r="K365">
        <v>92432</v>
      </c>
      <c r="L365" t="s">
        <v>67</v>
      </c>
      <c r="M365" t="s">
        <v>68</v>
      </c>
      <c r="N365" t="s">
        <v>68</v>
      </c>
      <c r="O365" t="s">
        <v>125</v>
      </c>
      <c r="P365" t="s">
        <v>126</v>
      </c>
      <c r="Q365" t="s">
        <v>203</v>
      </c>
      <c r="R365" t="s">
        <v>67</v>
      </c>
      <c r="S365">
        <v>225</v>
      </c>
      <c r="T365">
        <v>2021</v>
      </c>
      <c r="U365" t="s">
        <v>128</v>
      </c>
      <c r="V365" t="s">
        <v>128</v>
      </c>
      <c r="W365">
        <v>92432</v>
      </c>
      <c r="X365" t="s">
        <v>130</v>
      </c>
      <c r="Y365">
        <v>2.6</v>
      </c>
      <c r="Z365" t="s">
        <v>1910</v>
      </c>
      <c r="AA365" t="s">
        <v>204</v>
      </c>
    </row>
    <row r="366" spans="1:27" x14ac:dyDescent="0.25">
      <c r="A366">
        <v>199</v>
      </c>
      <c r="B366" t="s">
        <v>116</v>
      </c>
      <c r="C366" t="s">
        <v>107</v>
      </c>
      <c r="D366" t="s">
        <v>1908</v>
      </c>
      <c r="E366">
        <v>0.8</v>
      </c>
      <c r="F366" t="s">
        <v>322</v>
      </c>
      <c r="G366" t="s">
        <v>92</v>
      </c>
      <c r="H366" t="s">
        <v>67</v>
      </c>
      <c r="I366" t="s">
        <v>2278</v>
      </c>
      <c r="J366">
        <v>12.2</v>
      </c>
      <c r="K366">
        <v>92057</v>
      </c>
      <c r="L366" t="s">
        <v>67</v>
      </c>
      <c r="M366" t="s">
        <v>1912</v>
      </c>
      <c r="N366" t="s">
        <v>68</v>
      </c>
      <c r="O366" t="s">
        <v>125</v>
      </c>
      <c r="P366" t="s">
        <v>126</v>
      </c>
      <c r="Q366" t="s">
        <v>226</v>
      </c>
      <c r="R366" t="s">
        <v>67</v>
      </c>
      <c r="S366">
        <v>225</v>
      </c>
      <c r="T366">
        <v>2021</v>
      </c>
      <c r="U366" t="s">
        <v>70</v>
      </c>
      <c r="V366" t="s">
        <v>99</v>
      </c>
      <c r="W366">
        <v>92057</v>
      </c>
      <c r="X366" t="s">
        <v>97</v>
      </c>
      <c r="Y366">
        <v>3.1</v>
      </c>
      <c r="Z366" t="s">
        <v>1910</v>
      </c>
      <c r="AA366" t="s">
        <v>324</v>
      </c>
    </row>
    <row r="367" spans="1:27" x14ac:dyDescent="0.25">
      <c r="A367">
        <v>199</v>
      </c>
      <c r="B367" t="s">
        <v>116</v>
      </c>
      <c r="C367" t="s">
        <v>107</v>
      </c>
      <c r="D367" t="s">
        <v>1908</v>
      </c>
      <c r="E367">
        <v>0.5</v>
      </c>
      <c r="F367" t="s">
        <v>942</v>
      </c>
      <c r="G367" t="s">
        <v>92</v>
      </c>
      <c r="H367" t="s">
        <v>67</v>
      </c>
      <c r="I367" t="s">
        <v>2279</v>
      </c>
      <c r="J367">
        <v>10</v>
      </c>
      <c r="K367">
        <v>91908</v>
      </c>
      <c r="L367" t="s">
        <v>67</v>
      </c>
      <c r="M367" t="s">
        <v>1912</v>
      </c>
      <c r="N367" t="s">
        <v>68</v>
      </c>
      <c r="O367" t="s">
        <v>125</v>
      </c>
      <c r="P367" t="s">
        <v>126</v>
      </c>
      <c r="Q367" t="s">
        <v>159</v>
      </c>
      <c r="R367" t="s">
        <v>67</v>
      </c>
      <c r="S367">
        <v>227</v>
      </c>
      <c r="T367">
        <v>2021</v>
      </c>
      <c r="U367" t="s">
        <v>70</v>
      </c>
      <c r="V367" t="s">
        <v>128</v>
      </c>
      <c r="W367">
        <v>91908</v>
      </c>
      <c r="X367" t="s">
        <v>130</v>
      </c>
      <c r="Y367">
        <v>1</v>
      </c>
      <c r="Z367" t="s">
        <v>1910</v>
      </c>
      <c r="AA367" t="s">
        <v>139</v>
      </c>
    </row>
    <row r="368" spans="1:27" x14ac:dyDescent="0.25">
      <c r="A368">
        <v>199</v>
      </c>
      <c r="B368" t="s">
        <v>116</v>
      </c>
      <c r="C368" t="s">
        <v>107</v>
      </c>
      <c r="D368" t="s">
        <v>1908</v>
      </c>
      <c r="E368">
        <v>0.3</v>
      </c>
      <c r="F368" t="s">
        <v>847</v>
      </c>
      <c r="G368" t="s">
        <v>92</v>
      </c>
      <c r="H368" t="s">
        <v>67</v>
      </c>
      <c r="I368" t="s">
        <v>2280</v>
      </c>
      <c r="J368">
        <v>11.8</v>
      </c>
      <c r="K368">
        <v>91986</v>
      </c>
      <c r="L368" t="s">
        <v>67</v>
      </c>
      <c r="M368" t="s">
        <v>1912</v>
      </c>
      <c r="N368" t="s">
        <v>68</v>
      </c>
      <c r="O368" t="s">
        <v>125</v>
      </c>
      <c r="P368" t="s">
        <v>126</v>
      </c>
      <c r="Q368" t="s">
        <v>137</v>
      </c>
      <c r="R368" t="s">
        <v>67</v>
      </c>
      <c r="S368">
        <v>152</v>
      </c>
      <c r="T368">
        <v>2021</v>
      </c>
      <c r="U368" t="s">
        <v>70</v>
      </c>
      <c r="V368" t="s">
        <v>128</v>
      </c>
      <c r="W368">
        <v>91986</v>
      </c>
      <c r="X368" t="s">
        <v>130</v>
      </c>
      <c r="Y368">
        <v>0.4</v>
      </c>
      <c r="Z368" t="s">
        <v>1910</v>
      </c>
      <c r="AA368" t="s">
        <v>139</v>
      </c>
    </row>
    <row r="369" spans="1:27" x14ac:dyDescent="0.25">
      <c r="A369">
        <v>199</v>
      </c>
      <c r="B369" t="s">
        <v>116</v>
      </c>
      <c r="C369" t="s">
        <v>107</v>
      </c>
      <c r="D369" t="s">
        <v>1908</v>
      </c>
      <c r="E369">
        <v>0.5</v>
      </c>
      <c r="F369" t="s">
        <v>1491</v>
      </c>
      <c r="G369" t="s">
        <v>92</v>
      </c>
      <c r="H369" t="s">
        <v>67</v>
      </c>
      <c r="I369" t="s">
        <v>2281</v>
      </c>
      <c r="J369">
        <v>12.38</v>
      </c>
      <c r="K369">
        <v>92661</v>
      </c>
      <c r="L369" t="s">
        <v>67</v>
      </c>
      <c r="M369" t="s">
        <v>1912</v>
      </c>
      <c r="N369" t="s">
        <v>68</v>
      </c>
      <c r="O369" t="s">
        <v>125</v>
      </c>
      <c r="P369" t="s">
        <v>126</v>
      </c>
      <c r="Q369" t="s">
        <v>163</v>
      </c>
      <c r="R369" t="s">
        <v>67</v>
      </c>
      <c r="S369">
        <v>91</v>
      </c>
      <c r="T369">
        <v>2021</v>
      </c>
      <c r="U369" t="s">
        <v>128</v>
      </c>
      <c r="V369" t="s">
        <v>128</v>
      </c>
      <c r="W369">
        <v>92661</v>
      </c>
      <c r="X369" t="s">
        <v>130</v>
      </c>
      <c r="Y369">
        <v>1.2</v>
      </c>
      <c r="Z369" t="s">
        <v>1910</v>
      </c>
      <c r="AA369" t="s">
        <v>1494</v>
      </c>
    </row>
    <row r="370" spans="1:27" x14ac:dyDescent="0.25">
      <c r="A370">
        <v>199</v>
      </c>
      <c r="B370" t="s">
        <v>116</v>
      </c>
      <c r="C370" t="s">
        <v>160</v>
      </c>
      <c r="D370" t="s">
        <v>1908</v>
      </c>
      <c r="E370">
        <v>0.5</v>
      </c>
      <c r="F370" t="s">
        <v>1582</v>
      </c>
      <c r="G370" t="s">
        <v>100</v>
      </c>
      <c r="H370" t="s">
        <v>67</v>
      </c>
      <c r="I370" t="s">
        <v>2282</v>
      </c>
      <c r="J370">
        <v>15.98</v>
      </c>
      <c r="K370">
        <v>91914</v>
      </c>
      <c r="L370" t="s">
        <v>67</v>
      </c>
      <c r="M370" t="s">
        <v>68</v>
      </c>
      <c r="N370" t="s">
        <v>68</v>
      </c>
      <c r="O370" t="s">
        <v>125</v>
      </c>
      <c r="P370" t="s">
        <v>126</v>
      </c>
      <c r="Q370" t="s">
        <v>163</v>
      </c>
      <c r="R370" t="s">
        <v>67</v>
      </c>
      <c r="S370">
        <v>28</v>
      </c>
      <c r="T370">
        <v>2021</v>
      </c>
      <c r="U370" t="s">
        <v>303</v>
      </c>
      <c r="V370" t="s">
        <v>99</v>
      </c>
      <c r="W370">
        <v>91914</v>
      </c>
      <c r="X370" t="s">
        <v>179</v>
      </c>
      <c r="Y370">
        <v>1.6</v>
      </c>
      <c r="Z370" t="s">
        <v>1910</v>
      </c>
      <c r="AA370" t="s">
        <v>1584</v>
      </c>
    </row>
    <row r="371" spans="1:27" x14ac:dyDescent="0.25">
      <c r="A371">
        <v>199</v>
      </c>
      <c r="B371" t="s">
        <v>116</v>
      </c>
      <c r="C371" t="s">
        <v>107</v>
      </c>
      <c r="D371" t="s">
        <v>1908</v>
      </c>
      <c r="E371">
        <v>0.7</v>
      </c>
      <c r="F371" t="s">
        <v>418</v>
      </c>
      <c r="G371" t="s">
        <v>92</v>
      </c>
      <c r="H371" t="s">
        <v>67</v>
      </c>
      <c r="I371" t="s">
        <v>2283</v>
      </c>
      <c r="J371">
        <v>15</v>
      </c>
      <c r="K371">
        <v>92097</v>
      </c>
      <c r="L371" t="s">
        <v>67</v>
      </c>
      <c r="M371" t="s">
        <v>1912</v>
      </c>
      <c r="N371" t="s">
        <v>68</v>
      </c>
      <c r="O371" t="s">
        <v>125</v>
      </c>
      <c r="P371" t="s">
        <v>126</v>
      </c>
      <c r="Q371" t="s">
        <v>267</v>
      </c>
      <c r="R371" t="s">
        <v>67</v>
      </c>
      <c r="S371">
        <v>197</v>
      </c>
      <c r="T371">
        <v>2021</v>
      </c>
      <c r="U371" t="s">
        <v>70</v>
      </c>
      <c r="V371" t="s">
        <v>128</v>
      </c>
      <c r="W371">
        <v>92097</v>
      </c>
      <c r="X371" t="s">
        <v>130</v>
      </c>
      <c r="Y371">
        <v>2.9</v>
      </c>
      <c r="Z371" t="s">
        <v>1910</v>
      </c>
      <c r="AA371" t="s">
        <v>139</v>
      </c>
    </row>
    <row r="372" spans="1:27" x14ac:dyDescent="0.25">
      <c r="A372">
        <v>199</v>
      </c>
      <c r="B372" t="s">
        <v>116</v>
      </c>
      <c r="C372" t="s">
        <v>160</v>
      </c>
      <c r="D372" t="s">
        <v>1908</v>
      </c>
      <c r="E372">
        <v>0.5</v>
      </c>
      <c r="F372" t="s">
        <v>1661</v>
      </c>
      <c r="G372" t="s">
        <v>100</v>
      </c>
      <c r="H372" t="s">
        <v>67</v>
      </c>
      <c r="I372" t="s">
        <v>2284</v>
      </c>
      <c r="J372">
        <v>12.9</v>
      </c>
      <c r="K372">
        <v>92046</v>
      </c>
      <c r="L372" t="s">
        <v>67</v>
      </c>
      <c r="M372" t="s">
        <v>1912</v>
      </c>
      <c r="N372" t="s">
        <v>68</v>
      </c>
      <c r="O372" t="s">
        <v>125</v>
      </c>
      <c r="P372" t="s">
        <v>126</v>
      </c>
      <c r="Q372" t="s">
        <v>267</v>
      </c>
      <c r="R372" t="s">
        <v>67</v>
      </c>
      <c r="S372">
        <v>198</v>
      </c>
      <c r="T372">
        <v>2021</v>
      </c>
      <c r="U372" t="s">
        <v>303</v>
      </c>
      <c r="V372" t="s">
        <v>99</v>
      </c>
      <c r="W372">
        <v>92046</v>
      </c>
      <c r="X372" t="s">
        <v>179</v>
      </c>
      <c r="Y372">
        <v>1.3</v>
      </c>
      <c r="Z372" t="s">
        <v>1910</v>
      </c>
      <c r="AA372" t="s">
        <v>1584</v>
      </c>
    </row>
    <row r="373" spans="1:27" x14ac:dyDescent="0.25">
      <c r="A373">
        <v>199</v>
      </c>
      <c r="B373" t="s">
        <v>116</v>
      </c>
      <c r="C373" t="s">
        <v>107</v>
      </c>
      <c r="D373" t="s">
        <v>1908</v>
      </c>
      <c r="E373">
        <v>0.5</v>
      </c>
      <c r="F373" t="s">
        <v>157</v>
      </c>
      <c r="G373" t="s">
        <v>92</v>
      </c>
      <c r="H373" t="s">
        <v>67</v>
      </c>
      <c r="I373" t="s">
        <v>2285</v>
      </c>
      <c r="J373">
        <v>12.85</v>
      </c>
      <c r="K373">
        <v>92253</v>
      </c>
      <c r="L373" t="s">
        <v>67</v>
      </c>
      <c r="M373" t="s">
        <v>1912</v>
      </c>
      <c r="N373" t="s">
        <v>68</v>
      </c>
      <c r="O373" t="s">
        <v>125</v>
      </c>
      <c r="P373" t="s">
        <v>126</v>
      </c>
      <c r="Q373" t="s">
        <v>159</v>
      </c>
      <c r="R373" t="s">
        <v>67</v>
      </c>
      <c r="S373">
        <v>136</v>
      </c>
      <c r="T373">
        <v>2021</v>
      </c>
      <c r="U373" t="s">
        <v>70</v>
      </c>
      <c r="V373" t="s">
        <v>128</v>
      </c>
      <c r="W373">
        <v>92253</v>
      </c>
      <c r="X373" t="s">
        <v>130</v>
      </c>
      <c r="Y373">
        <v>1.3</v>
      </c>
      <c r="Z373" t="s">
        <v>1910</v>
      </c>
      <c r="AA373" t="s">
        <v>139</v>
      </c>
    </row>
    <row r="374" spans="1:27" x14ac:dyDescent="0.25">
      <c r="A374">
        <v>199</v>
      </c>
      <c r="B374" t="s">
        <v>116</v>
      </c>
      <c r="C374" t="s">
        <v>107</v>
      </c>
      <c r="D374" t="s">
        <v>1908</v>
      </c>
      <c r="E374">
        <v>0.5</v>
      </c>
      <c r="F374" t="s">
        <v>1810</v>
      </c>
      <c r="G374" t="s">
        <v>92</v>
      </c>
      <c r="H374" t="s">
        <v>67</v>
      </c>
      <c r="I374" t="s">
        <v>2286</v>
      </c>
      <c r="J374">
        <v>13.75</v>
      </c>
      <c r="K374">
        <v>92365</v>
      </c>
      <c r="L374" t="s">
        <v>67</v>
      </c>
      <c r="M374" t="s">
        <v>68</v>
      </c>
      <c r="N374" t="s">
        <v>68</v>
      </c>
      <c r="O374" t="s">
        <v>125</v>
      </c>
      <c r="P374" t="s">
        <v>126</v>
      </c>
      <c r="Q374" t="s">
        <v>163</v>
      </c>
      <c r="R374" t="s">
        <v>67</v>
      </c>
      <c r="S374">
        <v>91</v>
      </c>
      <c r="T374">
        <v>2021</v>
      </c>
      <c r="U374" t="s">
        <v>128</v>
      </c>
      <c r="V374" t="s">
        <v>128</v>
      </c>
      <c r="W374">
        <v>92365</v>
      </c>
      <c r="X374" t="s">
        <v>130</v>
      </c>
      <c r="Y374">
        <v>1.4</v>
      </c>
      <c r="Z374" t="s">
        <v>1910</v>
      </c>
      <c r="AA374" t="s">
        <v>1811</v>
      </c>
    </row>
    <row r="375" spans="1:27" x14ac:dyDescent="0.25">
      <c r="A375">
        <v>199</v>
      </c>
      <c r="B375" t="s">
        <v>116</v>
      </c>
      <c r="C375" t="s">
        <v>107</v>
      </c>
      <c r="D375" t="s">
        <v>1908</v>
      </c>
      <c r="E375">
        <v>0.5</v>
      </c>
      <c r="F375" t="s">
        <v>1457</v>
      </c>
      <c r="G375" t="s">
        <v>92</v>
      </c>
      <c r="H375" t="s">
        <v>67</v>
      </c>
      <c r="I375" t="s">
        <v>2287</v>
      </c>
      <c r="J375">
        <v>20</v>
      </c>
      <c r="K375">
        <v>92118</v>
      </c>
      <c r="L375" t="s">
        <v>67</v>
      </c>
      <c r="M375" t="s">
        <v>68</v>
      </c>
      <c r="N375" t="s">
        <v>68</v>
      </c>
      <c r="O375" t="s">
        <v>125</v>
      </c>
      <c r="P375" t="s">
        <v>126</v>
      </c>
      <c r="Q375" t="s">
        <v>469</v>
      </c>
      <c r="R375" t="s">
        <v>67</v>
      </c>
      <c r="S375">
        <v>96</v>
      </c>
      <c r="T375">
        <v>2021</v>
      </c>
      <c r="U375" t="s">
        <v>70</v>
      </c>
      <c r="V375" t="s">
        <v>99</v>
      </c>
      <c r="W375">
        <v>92118</v>
      </c>
      <c r="X375" t="s">
        <v>97</v>
      </c>
      <c r="Y375">
        <v>2</v>
      </c>
      <c r="Z375" t="s">
        <v>1910</v>
      </c>
      <c r="AA375" t="s">
        <v>1458</v>
      </c>
    </row>
    <row r="376" spans="1:27" x14ac:dyDescent="0.25">
      <c r="A376">
        <v>199</v>
      </c>
      <c r="B376" t="s">
        <v>116</v>
      </c>
      <c r="C376" t="s">
        <v>160</v>
      </c>
      <c r="D376" t="s">
        <v>1908</v>
      </c>
      <c r="E376">
        <v>0.5</v>
      </c>
      <c r="F376" t="s">
        <v>1712</v>
      </c>
      <c r="G376" t="s">
        <v>100</v>
      </c>
      <c r="H376" t="s">
        <v>67</v>
      </c>
      <c r="I376" t="s">
        <v>2288</v>
      </c>
      <c r="J376">
        <v>12</v>
      </c>
      <c r="K376">
        <v>92424</v>
      </c>
      <c r="L376" t="s">
        <v>67</v>
      </c>
      <c r="M376" t="s">
        <v>68</v>
      </c>
      <c r="N376" t="s">
        <v>68</v>
      </c>
      <c r="O376" t="s">
        <v>125</v>
      </c>
      <c r="P376" t="s">
        <v>126</v>
      </c>
      <c r="Q376" t="s">
        <v>189</v>
      </c>
      <c r="R376" t="s">
        <v>67</v>
      </c>
      <c r="S376">
        <v>204</v>
      </c>
      <c r="T376">
        <v>2021</v>
      </c>
      <c r="U376" t="s">
        <v>70</v>
      </c>
      <c r="V376" t="s">
        <v>99</v>
      </c>
      <c r="W376">
        <v>92424</v>
      </c>
      <c r="X376" t="s">
        <v>97</v>
      </c>
      <c r="Y376">
        <v>1.2</v>
      </c>
      <c r="Z376" t="s">
        <v>1910</v>
      </c>
      <c r="AA376" t="s">
        <v>1714</v>
      </c>
    </row>
    <row r="377" spans="1:27" x14ac:dyDescent="0.25">
      <c r="A377">
        <v>199</v>
      </c>
      <c r="B377" t="s">
        <v>116</v>
      </c>
      <c r="C377" t="s">
        <v>160</v>
      </c>
      <c r="D377" t="s">
        <v>1908</v>
      </c>
      <c r="E377">
        <v>0.5</v>
      </c>
      <c r="F377" t="s">
        <v>1712</v>
      </c>
      <c r="G377" t="s">
        <v>100</v>
      </c>
      <c r="H377" t="s">
        <v>67</v>
      </c>
      <c r="I377" t="s">
        <v>2289</v>
      </c>
      <c r="J377">
        <v>16.8</v>
      </c>
      <c r="K377">
        <v>92638</v>
      </c>
      <c r="L377" t="s">
        <v>67</v>
      </c>
      <c r="M377" t="s">
        <v>1912</v>
      </c>
      <c r="N377" t="s">
        <v>68</v>
      </c>
      <c r="O377" t="s">
        <v>125</v>
      </c>
      <c r="P377" t="s">
        <v>126</v>
      </c>
      <c r="Q377" t="s">
        <v>189</v>
      </c>
      <c r="R377" t="s">
        <v>67</v>
      </c>
      <c r="S377">
        <v>210</v>
      </c>
      <c r="T377">
        <v>2021</v>
      </c>
      <c r="U377" t="s">
        <v>70</v>
      </c>
      <c r="V377" t="s">
        <v>99</v>
      </c>
      <c r="W377">
        <v>92638</v>
      </c>
      <c r="X377" t="s">
        <v>97</v>
      </c>
      <c r="Y377">
        <v>1.6</v>
      </c>
      <c r="Z377" t="s">
        <v>1910</v>
      </c>
      <c r="AA377" t="s">
        <v>1714</v>
      </c>
    </row>
    <row r="378" spans="1:27" x14ac:dyDescent="0.25">
      <c r="A378">
        <v>199</v>
      </c>
      <c r="B378" t="s">
        <v>116</v>
      </c>
      <c r="C378" t="s">
        <v>160</v>
      </c>
      <c r="D378" t="s">
        <v>1908</v>
      </c>
      <c r="E378">
        <v>0.5</v>
      </c>
      <c r="F378" t="s">
        <v>196</v>
      </c>
      <c r="G378" t="s">
        <v>100</v>
      </c>
      <c r="H378" t="s">
        <v>67</v>
      </c>
      <c r="I378" t="s">
        <v>2290</v>
      </c>
      <c r="J378">
        <v>14</v>
      </c>
      <c r="K378">
        <v>92292</v>
      </c>
      <c r="L378" t="s">
        <v>67</v>
      </c>
      <c r="M378" t="s">
        <v>1173</v>
      </c>
      <c r="N378" t="s">
        <v>68</v>
      </c>
      <c r="O378" t="s">
        <v>125</v>
      </c>
      <c r="P378" t="s">
        <v>126</v>
      </c>
      <c r="Q378" t="s">
        <v>198</v>
      </c>
      <c r="R378" t="s">
        <v>67</v>
      </c>
      <c r="S378">
        <v>218</v>
      </c>
      <c r="T378">
        <v>2021</v>
      </c>
      <c r="U378" t="s">
        <v>70</v>
      </c>
      <c r="V378" t="s">
        <v>128</v>
      </c>
      <c r="W378">
        <v>92292</v>
      </c>
      <c r="X378" t="s">
        <v>130</v>
      </c>
      <c r="Y378">
        <v>1.4</v>
      </c>
      <c r="Z378" t="s">
        <v>1910</v>
      </c>
      <c r="AA378" t="s">
        <v>139</v>
      </c>
    </row>
    <row r="379" spans="1:27" x14ac:dyDescent="0.25">
      <c r="A379">
        <v>199</v>
      </c>
      <c r="B379" t="s">
        <v>116</v>
      </c>
      <c r="C379" t="s">
        <v>107</v>
      </c>
      <c r="D379" t="s">
        <v>1908</v>
      </c>
      <c r="E379">
        <v>0.5</v>
      </c>
      <c r="F379" t="s">
        <v>1696</v>
      </c>
      <c r="G379" t="s">
        <v>92</v>
      </c>
      <c r="H379" t="s">
        <v>67</v>
      </c>
      <c r="I379" t="s">
        <v>2291</v>
      </c>
      <c r="J379">
        <v>11.36</v>
      </c>
      <c r="K379">
        <v>92403</v>
      </c>
      <c r="L379" t="s">
        <v>67</v>
      </c>
      <c r="M379" t="s">
        <v>68</v>
      </c>
      <c r="N379" t="s">
        <v>68</v>
      </c>
      <c r="O379" t="s">
        <v>125</v>
      </c>
      <c r="P379" t="s">
        <v>126</v>
      </c>
      <c r="Q379" t="s">
        <v>163</v>
      </c>
      <c r="R379" t="s">
        <v>67</v>
      </c>
      <c r="S379">
        <v>91</v>
      </c>
      <c r="T379">
        <v>2021</v>
      </c>
      <c r="U379" t="s">
        <v>128</v>
      </c>
      <c r="V379" t="s">
        <v>128</v>
      </c>
      <c r="W379">
        <v>92403</v>
      </c>
      <c r="X379" t="s">
        <v>130</v>
      </c>
      <c r="Y379">
        <v>1.1000000000000001</v>
      </c>
      <c r="Z379" t="s">
        <v>1910</v>
      </c>
      <c r="AA379" t="s">
        <v>1698</v>
      </c>
    </row>
    <row r="380" spans="1:27" x14ac:dyDescent="0.25">
      <c r="A380">
        <v>199</v>
      </c>
      <c r="B380" t="s">
        <v>116</v>
      </c>
      <c r="C380" t="s">
        <v>107</v>
      </c>
      <c r="D380" t="s">
        <v>1908</v>
      </c>
      <c r="E380">
        <v>0.5</v>
      </c>
      <c r="F380" t="s">
        <v>1449</v>
      </c>
      <c r="G380" t="s">
        <v>92</v>
      </c>
      <c r="H380" t="s">
        <v>67</v>
      </c>
      <c r="I380" t="s">
        <v>2292</v>
      </c>
      <c r="J380">
        <v>11.96</v>
      </c>
      <c r="K380">
        <v>92312</v>
      </c>
      <c r="L380" t="s">
        <v>67</v>
      </c>
      <c r="M380" t="s">
        <v>68</v>
      </c>
      <c r="N380" t="s">
        <v>68</v>
      </c>
      <c r="O380" t="s">
        <v>125</v>
      </c>
      <c r="P380" t="s">
        <v>126</v>
      </c>
      <c r="Q380" t="s">
        <v>163</v>
      </c>
      <c r="R380" t="s">
        <v>67</v>
      </c>
      <c r="S380">
        <v>269</v>
      </c>
      <c r="T380">
        <v>2021</v>
      </c>
      <c r="U380" t="s">
        <v>70</v>
      </c>
      <c r="V380" t="s">
        <v>178</v>
      </c>
      <c r="W380">
        <v>92312</v>
      </c>
      <c r="X380" t="s">
        <v>97</v>
      </c>
      <c r="Y380">
        <v>1.2</v>
      </c>
      <c r="Z380" t="s">
        <v>1910</v>
      </c>
      <c r="AA380" t="s">
        <v>1452</v>
      </c>
    </row>
    <row r="381" spans="1:27" x14ac:dyDescent="0.25">
      <c r="A381">
        <v>199</v>
      </c>
      <c r="B381" t="s">
        <v>116</v>
      </c>
      <c r="C381" t="s">
        <v>107</v>
      </c>
      <c r="D381" t="s">
        <v>1908</v>
      </c>
      <c r="E381">
        <v>0.5</v>
      </c>
      <c r="F381" t="s">
        <v>829</v>
      </c>
      <c r="G381" t="s">
        <v>92</v>
      </c>
      <c r="H381" t="s">
        <v>67</v>
      </c>
      <c r="I381" t="s">
        <v>2293</v>
      </c>
      <c r="J381">
        <v>12.37</v>
      </c>
      <c r="K381">
        <v>92105</v>
      </c>
      <c r="L381" t="s">
        <v>67</v>
      </c>
      <c r="M381" t="s">
        <v>1912</v>
      </c>
      <c r="N381" t="s">
        <v>68</v>
      </c>
      <c r="O381" t="s">
        <v>125</v>
      </c>
      <c r="P381" t="s">
        <v>126</v>
      </c>
      <c r="Q381" t="s">
        <v>189</v>
      </c>
      <c r="R381" t="s">
        <v>67</v>
      </c>
      <c r="S381">
        <v>204</v>
      </c>
      <c r="T381">
        <v>2021</v>
      </c>
      <c r="U381" t="s">
        <v>70</v>
      </c>
      <c r="V381" t="s">
        <v>178</v>
      </c>
      <c r="W381">
        <v>92105</v>
      </c>
      <c r="X381" t="s">
        <v>97</v>
      </c>
      <c r="Y381">
        <v>1.2</v>
      </c>
      <c r="Z381" t="s">
        <v>1910</v>
      </c>
      <c r="AA381" t="s">
        <v>831</v>
      </c>
    </row>
    <row r="382" spans="1:27" x14ac:dyDescent="0.25">
      <c r="A382">
        <v>199</v>
      </c>
      <c r="B382" t="s">
        <v>116</v>
      </c>
      <c r="C382" t="s">
        <v>160</v>
      </c>
      <c r="D382" t="s">
        <v>1908</v>
      </c>
      <c r="E382">
        <v>0.5</v>
      </c>
      <c r="F382" t="s">
        <v>1578</v>
      </c>
      <c r="G382" t="s">
        <v>100</v>
      </c>
      <c r="H382" t="s">
        <v>67</v>
      </c>
      <c r="I382" t="s">
        <v>2294</v>
      </c>
      <c r="J382">
        <v>10</v>
      </c>
      <c r="K382">
        <v>92319</v>
      </c>
      <c r="L382" t="s">
        <v>67</v>
      </c>
      <c r="M382" t="s">
        <v>68</v>
      </c>
      <c r="N382" t="s">
        <v>68</v>
      </c>
      <c r="O382" t="s">
        <v>125</v>
      </c>
      <c r="P382" t="s">
        <v>126</v>
      </c>
      <c r="Q382" t="s">
        <v>470</v>
      </c>
      <c r="R382" t="s">
        <v>67</v>
      </c>
      <c r="S382">
        <v>192</v>
      </c>
      <c r="T382">
        <v>2021</v>
      </c>
      <c r="U382" t="s">
        <v>303</v>
      </c>
      <c r="V382" t="s">
        <v>99</v>
      </c>
      <c r="W382">
        <v>92319</v>
      </c>
      <c r="X382" t="s">
        <v>179</v>
      </c>
      <c r="Y382">
        <v>1</v>
      </c>
      <c r="Z382" t="s">
        <v>1910</v>
      </c>
      <c r="AA382" t="s">
        <v>1505</v>
      </c>
    </row>
    <row r="383" spans="1:27" x14ac:dyDescent="0.25">
      <c r="A383">
        <v>199</v>
      </c>
      <c r="B383" t="s">
        <v>116</v>
      </c>
      <c r="C383" t="s">
        <v>107</v>
      </c>
      <c r="D383" t="s">
        <v>1908</v>
      </c>
      <c r="E383">
        <v>0.5</v>
      </c>
      <c r="F383" t="s">
        <v>1644</v>
      </c>
      <c r="G383" t="s">
        <v>92</v>
      </c>
      <c r="H383" t="s">
        <v>67</v>
      </c>
      <c r="I383" t="s">
        <v>2295</v>
      </c>
      <c r="J383">
        <v>12.53</v>
      </c>
      <c r="K383">
        <v>92544</v>
      </c>
      <c r="L383" t="s">
        <v>67</v>
      </c>
      <c r="M383" t="s">
        <v>1912</v>
      </c>
      <c r="N383" t="s">
        <v>68</v>
      </c>
      <c r="O383" t="s">
        <v>125</v>
      </c>
      <c r="P383" t="s">
        <v>126</v>
      </c>
      <c r="Q383" t="s">
        <v>371</v>
      </c>
      <c r="R383" t="s">
        <v>67</v>
      </c>
      <c r="S383">
        <v>150</v>
      </c>
      <c r="T383">
        <v>2021</v>
      </c>
      <c r="U383" t="s">
        <v>70</v>
      </c>
      <c r="V383" t="s">
        <v>128</v>
      </c>
      <c r="W383">
        <v>92544</v>
      </c>
      <c r="X383" t="s">
        <v>130</v>
      </c>
      <c r="Y383">
        <v>1.2</v>
      </c>
      <c r="Z383" t="s">
        <v>1910</v>
      </c>
      <c r="AA383" t="s">
        <v>139</v>
      </c>
    </row>
    <row r="384" spans="1:27" x14ac:dyDescent="0.25">
      <c r="A384">
        <v>199</v>
      </c>
      <c r="B384" t="s">
        <v>116</v>
      </c>
      <c r="C384" t="s">
        <v>160</v>
      </c>
      <c r="D384" t="s">
        <v>1908</v>
      </c>
      <c r="E384">
        <v>0.5</v>
      </c>
      <c r="F384" t="s">
        <v>1381</v>
      </c>
      <c r="G384" t="s">
        <v>100</v>
      </c>
      <c r="H384" t="s">
        <v>67</v>
      </c>
      <c r="I384" t="s">
        <v>2296</v>
      </c>
      <c r="J384">
        <v>14.24</v>
      </c>
      <c r="K384">
        <v>92092</v>
      </c>
      <c r="L384" t="s">
        <v>67</v>
      </c>
      <c r="M384" t="s">
        <v>68</v>
      </c>
      <c r="N384" t="s">
        <v>68</v>
      </c>
      <c r="O384" t="s">
        <v>125</v>
      </c>
      <c r="P384" t="s">
        <v>126</v>
      </c>
      <c r="Q384" t="s">
        <v>432</v>
      </c>
      <c r="R384" t="s">
        <v>67</v>
      </c>
      <c r="S384">
        <v>91</v>
      </c>
      <c r="T384">
        <v>2021</v>
      </c>
      <c r="U384" t="s">
        <v>70</v>
      </c>
      <c r="V384" t="s">
        <v>99</v>
      </c>
      <c r="W384">
        <v>92092</v>
      </c>
      <c r="X384" t="s">
        <v>97</v>
      </c>
      <c r="Y384">
        <v>1.4</v>
      </c>
      <c r="Z384" t="s">
        <v>1910</v>
      </c>
      <c r="AA384" t="s">
        <v>247</v>
      </c>
    </row>
    <row r="385" spans="1:27" x14ac:dyDescent="0.25">
      <c r="A385">
        <v>199</v>
      </c>
      <c r="B385" t="s">
        <v>116</v>
      </c>
      <c r="C385" t="s">
        <v>160</v>
      </c>
      <c r="D385" t="s">
        <v>1908</v>
      </c>
      <c r="E385">
        <v>0.5</v>
      </c>
      <c r="F385" t="s">
        <v>196</v>
      </c>
      <c r="G385" t="s">
        <v>100</v>
      </c>
      <c r="H385" t="s">
        <v>67</v>
      </c>
      <c r="I385" t="s">
        <v>2297</v>
      </c>
      <c r="J385">
        <v>7</v>
      </c>
      <c r="K385">
        <v>91854</v>
      </c>
      <c r="L385" t="s">
        <v>67</v>
      </c>
      <c r="M385" t="s">
        <v>1173</v>
      </c>
      <c r="N385" t="s">
        <v>68</v>
      </c>
      <c r="O385" t="s">
        <v>125</v>
      </c>
      <c r="P385" t="s">
        <v>126</v>
      </c>
      <c r="Q385" t="s">
        <v>156</v>
      </c>
      <c r="R385" t="s">
        <v>67</v>
      </c>
      <c r="S385">
        <v>244</v>
      </c>
      <c r="T385">
        <v>2021</v>
      </c>
      <c r="U385" t="s">
        <v>70</v>
      </c>
      <c r="V385" t="s">
        <v>128</v>
      </c>
      <c r="W385">
        <v>91854</v>
      </c>
      <c r="X385" t="s">
        <v>130</v>
      </c>
      <c r="Y385">
        <v>0.7</v>
      </c>
      <c r="Z385" t="s">
        <v>1910</v>
      </c>
      <c r="AA385" t="s">
        <v>139</v>
      </c>
    </row>
    <row r="386" spans="1:27" x14ac:dyDescent="0.25">
      <c r="A386">
        <v>199</v>
      </c>
      <c r="B386" t="s">
        <v>116</v>
      </c>
      <c r="C386" t="s">
        <v>107</v>
      </c>
      <c r="D386" t="s">
        <v>1908</v>
      </c>
      <c r="E386">
        <v>0.5</v>
      </c>
      <c r="F386" t="s">
        <v>1378</v>
      </c>
      <c r="G386" t="s">
        <v>92</v>
      </c>
      <c r="H386" t="s">
        <v>67</v>
      </c>
      <c r="I386" t="s">
        <v>2298</v>
      </c>
      <c r="J386">
        <v>10</v>
      </c>
      <c r="K386">
        <v>91899</v>
      </c>
      <c r="L386" t="s">
        <v>67</v>
      </c>
      <c r="M386" t="s">
        <v>1912</v>
      </c>
      <c r="N386" t="s">
        <v>68</v>
      </c>
      <c r="O386" t="s">
        <v>125</v>
      </c>
      <c r="P386" t="s">
        <v>126</v>
      </c>
      <c r="Q386" t="s">
        <v>307</v>
      </c>
      <c r="R386" t="s">
        <v>67</v>
      </c>
      <c r="S386">
        <v>91</v>
      </c>
      <c r="T386">
        <v>2021</v>
      </c>
      <c r="U386" t="s">
        <v>128</v>
      </c>
      <c r="V386" t="s">
        <v>128</v>
      </c>
      <c r="W386">
        <v>91899</v>
      </c>
      <c r="X386" t="s">
        <v>130</v>
      </c>
      <c r="Y386">
        <v>1</v>
      </c>
      <c r="Z386" t="s">
        <v>1910</v>
      </c>
      <c r="AA386" t="s">
        <v>1379</v>
      </c>
    </row>
    <row r="387" spans="1:27" x14ac:dyDescent="0.25">
      <c r="A387">
        <v>199</v>
      </c>
      <c r="B387" t="s">
        <v>116</v>
      </c>
      <c r="C387" t="s">
        <v>107</v>
      </c>
      <c r="D387" t="s">
        <v>1908</v>
      </c>
      <c r="E387">
        <v>0.7</v>
      </c>
      <c r="F387" t="s">
        <v>1657</v>
      </c>
      <c r="G387" t="s">
        <v>92</v>
      </c>
      <c r="H387" t="s">
        <v>67</v>
      </c>
      <c r="I387" t="s">
        <v>2299</v>
      </c>
      <c r="J387">
        <v>12</v>
      </c>
      <c r="K387">
        <v>91946</v>
      </c>
      <c r="L387" t="s">
        <v>67</v>
      </c>
      <c r="M387" t="s">
        <v>1912</v>
      </c>
      <c r="N387" t="s">
        <v>68</v>
      </c>
      <c r="O387" t="s">
        <v>125</v>
      </c>
      <c r="P387" t="s">
        <v>126</v>
      </c>
      <c r="Q387" t="s">
        <v>307</v>
      </c>
      <c r="R387" t="s">
        <v>67</v>
      </c>
      <c r="S387">
        <v>91</v>
      </c>
      <c r="T387">
        <v>2021</v>
      </c>
      <c r="U387" t="s">
        <v>70</v>
      </c>
      <c r="V387" t="s">
        <v>178</v>
      </c>
      <c r="W387">
        <v>91946</v>
      </c>
      <c r="X387" t="s">
        <v>97</v>
      </c>
      <c r="Y387">
        <v>2.2999999999999998</v>
      </c>
      <c r="Z387" t="s">
        <v>1910</v>
      </c>
      <c r="AA387" t="s">
        <v>1436</v>
      </c>
    </row>
    <row r="388" spans="1:27" x14ac:dyDescent="0.25">
      <c r="A388">
        <v>199</v>
      </c>
      <c r="B388" t="s">
        <v>116</v>
      </c>
      <c r="C388" t="s">
        <v>107</v>
      </c>
      <c r="D388" t="s">
        <v>1908</v>
      </c>
      <c r="E388">
        <v>0.5</v>
      </c>
      <c r="F388" t="s">
        <v>1448</v>
      </c>
      <c r="G388" t="s">
        <v>92</v>
      </c>
      <c r="H388" t="s">
        <v>67</v>
      </c>
      <c r="I388" t="s">
        <v>2300</v>
      </c>
      <c r="J388">
        <v>11</v>
      </c>
      <c r="K388">
        <v>92348</v>
      </c>
      <c r="L388" t="s">
        <v>67</v>
      </c>
      <c r="M388" t="s">
        <v>1912</v>
      </c>
      <c r="N388" t="s">
        <v>68</v>
      </c>
      <c r="O388" t="s">
        <v>125</v>
      </c>
      <c r="P388" t="s">
        <v>126</v>
      </c>
      <c r="Q388" t="s">
        <v>616</v>
      </c>
      <c r="R388" t="s">
        <v>67</v>
      </c>
      <c r="S388">
        <v>92</v>
      </c>
      <c r="T388">
        <v>2021</v>
      </c>
      <c r="U388" t="s">
        <v>70</v>
      </c>
      <c r="V388" t="s">
        <v>128</v>
      </c>
      <c r="W388">
        <v>92348</v>
      </c>
      <c r="X388" t="s">
        <v>130</v>
      </c>
      <c r="Y388">
        <v>1.1000000000000001</v>
      </c>
      <c r="Z388" t="s">
        <v>1910</v>
      </c>
      <c r="AA388" t="s">
        <v>139</v>
      </c>
    </row>
    <row r="389" spans="1:27" x14ac:dyDescent="0.25">
      <c r="A389">
        <v>199</v>
      </c>
      <c r="B389" t="s">
        <v>116</v>
      </c>
      <c r="C389" t="s">
        <v>107</v>
      </c>
      <c r="D389" t="s">
        <v>1908</v>
      </c>
      <c r="E389">
        <v>0.5</v>
      </c>
      <c r="F389" t="s">
        <v>1449</v>
      </c>
      <c r="G389" t="s">
        <v>92</v>
      </c>
      <c r="H389" t="s">
        <v>67</v>
      </c>
      <c r="I389" t="s">
        <v>2301</v>
      </c>
      <c r="J389">
        <v>12.48</v>
      </c>
      <c r="K389">
        <v>91977</v>
      </c>
      <c r="L389" t="s">
        <v>67</v>
      </c>
      <c r="M389" t="s">
        <v>1912</v>
      </c>
      <c r="N389" t="s">
        <v>68</v>
      </c>
      <c r="O389" t="s">
        <v>125</v>
      </c>
      <c r="P389" t="s">
        <v>126</v>
      </c>
      <c r="Q389" t="s">
        <v>432</v>
      </c>
      <c r="R389" t="s">
        <v>67</v>
      </c>
      <c r="S389">
        <v>85</v>
      </c>
      <c r="T389">
        <v>2021</v>
      </c>
      <c r="U389" t="s">
        <v>128</v>
      </c>
      <c r="V389" t="s">
        <v>128</v>
      </c>
      <c r="W389">
        <v>91977</v>
      </c>
      <c r="X389" t="s">
        <v>130</v>
      </c>
      <c r="Y389">
        <v>1.2</v>
      </c>
      <c r="Z389" t="s">
        <v>1910</v>
      </c>
      <c r="AA389" t="s">
        <v>1451</v>
      </c>
    </row>
    <row r="390" spans="1:27" x14ac:dyDescent="0.25">
      <c r="A390">
        <v>199</v>
      </c>
      <c r="B390" t="s">
        <v>116</v>
      </c>
      <c r="C390" t="s">
        <v>107</v>
      </c>
      <c r="D390" t="s">
        <v>1908</v>
      </c>
      <c r="E390">
        <v>0.6</v>
      </c>
      <c r="F390" t="s">
        <v>466</v>
      </c>
      <c r="G390" t="s">
        <v>92</v>
      </c>
      <c r="H390" t="s">
        <v>67</v>
      </c>
      <c r="I390" t="s">
        <v>2302</v>
      </c>
      <c r="J390">
        <v>19.48</v>
      </c>
      <c r="K390">
        <v>92660</v>
      </c>
      <c r="L390" t="s">
        <v>67</v>
      </c>
      <c r="M390" t="s">
        <v>1173</v>
      </c>
      <c r="N390" t="s">
        <v>68</v>
      </c>
      <c r="O390" t="s">
        <v>125</v>
      </c>
      <c r="P390" t="s">
        <v>126</v>
      </c>
      <c r="Q390" t="s">
        <v>469</v>
      </c>
      <c r="R390" t="s">
        <v>67</v>
      </c>
      <c r="S390">
        <v>101</v>
      </c>
      <c r="T390">
        <v>2021</v>
      </c>
      <c r="U390" t="s">
        <v>70</v>
      </c>
      <c r="V390" t="s">
        <v>128</v>
      </c>
      <c r="W390">
        <v>92660</v>
      </c>
      <c r="X390" t="s">
        <v>130</v>
      </c>
      <c r="Y390">
        <v>2.8</v>
      </c>
      <c r="Z390" t="s">
        <v>1910</v>
      </c>
      <c r="AA390" t="s">
        <v>139</v>
      </c>
    </row>
    <row r="391" spans="1:27" x14ac:dyDescent="0.25">
      <c r="A391">
        <v>199</v>
      </c>
      <c r="B391" t="s">
        <v>116</v>
      </c>
      <c r="C391" t="s">
        <v>107</v>
      </c>
      <c r="D391" t="s">
        <v>1908</v>
      </c>
      <c r="E391">
        <v>0.7</v>
      </c>
      <c r="F391" t="s">
        <v>1434</v>
      </c>
      <c r="G391" t="s">
        <v>92</v>
      </c>
      <c r="H391" t="s">
        <v>67</v>
      </c>
      <c r="I391" t="s">
        <v>2303</v>
      </c>
      <c r="J391">
        <v>6.67</v>
      </c>
      <c r="K391">
        <v>91945</v>
      </c>
      <c r="L391" t="s">
        <v>67</v>
      </c>
      <c r="M391" t="s">
        <v>68</v>
      </c>
      <c r="N391" t="s">
        <v>68</v>
      </c>
      <c r="O391" t="s">
        <v>125</v>
      </c>
      <c r="P391" t="s">
        <v>126</v>
      </c>
      <c r="Q391" t="s">
        <v>307</v>
      </c>
      <c r="R391" t="s">
        <v>67</v>
      </c>
      <c r="S391">
        <v>195</v>
      </c>
      <c r="T391">
        <v>2021</v>
      </c>
      <c r="U391" t="s">
        <v>70</v>
      </c>
      <c r="V391" t="s">
        <v>178</v>
      </c>
      <c r="W391">
        <v>91945</v>
      </c>
      <c r="X391" t="s">
        <v>97</v>
      </c>
      <c r="Y391">
        <v>1.3</v>
      </c>
      <c r="Z391" t="s">
        <v>1910</v>
      </c>
      <c r="AA391" t="s">
        <v>1436</v>
      </c>
    </row>
    <row r="392" spans="1:27" x14ac:dyDescent="0.25">
      <c r="A392">
        <v>199</v>
      </c>
      <c r="B392" t="s">
        <v>116</v>
      </c>
      <c r="C392" t="s">
        <v>315</v>
      </c>
      <c r="D392" t="s">
        <v>1908</v>
      </c>
      <c r="E392">
        <v>0.5</v>
      </c>
      <c r="F392" t="s">
        <v>1602</v>
      </c>
      <c r="G392" t="s">
        <v>316</v>
      </c>
      <c r="H392" t="s">
        <v>67</v>
      </c>
      <c r="I392" t="s">
        <v>2304</v>
      </c>
      <c r="J392">
        <v>14</v>
      </c>
      <c r="K392">
        <v>92003</v>
      </c>
      <c r="L392" t="s">
        <v>67</v>
      </c>
      <c r="M392" t="s">
        <v>68</v>
      </c>
      <c r="N392" t="s">
        <v>68</v>
      </c>
      <c r="O392" t="s">
        <v>125</v>
      </c>
      <c r="P392" t="s">
        <v>126</v>
      </c>
      <c r="Q392" t="s">
        <v>470</v>
      </c>
      <c r="R392" t="s">
        <v>67</v>
      </c>
      <c r="S392">
        <v>96</v>
      </c>
      <c r="T392">
        <v>2021</v>
      </c>
      <c r="U392" t="s">
        <v>303</v>
      </c>
      <c r="V392" t="s">
        <v>241</v>
      </c>
      <c r="W392">
        <v>92003</v>
      </c>
      <c r="X392" t="s">
        <v>179</v>
      </c>
      <c r="Y392">
        <v>1.4</v>
      </c>
      <c r="Z392" t="s">
        <v>1910</v>
      </c>
      <c r="AA392" t="s">
        <v>1604</v>
      </c>
    </row>
    <row r="393" spans="1:27" x14ac:dyDescent="0.25">
      <c r="A393">
        <v>199</v>
      </c>
      <c r="B393" t="s">
        <v>116</v>
      </c>
      <c r="C393" t="s">
        <v>107</v>
      </c>
      <c r="D393" t="s">
        <v>1908</v>
      </c>
      <c r="E393">
        <v>0.5</v>
      </c>
      <c r="F393" t="s">
        <v>1602</v>
      </c>
      <c r="G393" t="s">
        <v>92</v>
      </c>
      <c r="H393" t="s">
        <v>67</v>
      </c>
      <c r="I393" t="s">
        <v>2305</v>
      </c>
      <c r="J393">
        <v>9.1199999999999992</v>
      </c>
      <c r="K393">
        <v>91867</v>
      </c>
      <c r="L393" t="s">
        <v>67</v>
      </c>
      <c r="M393" t="s">
        <v>68</v>
      </c>
      <c r="N393" t="s">
        <v>68</v>
      </c>
      <c r="O393" t="s">
        <v>125</v>
      </c>
      <c r="P393" t="s">
        <v>126</v>
      </c>
      <c r="Q393" t="s">
        <v>470</v>
      </c>
      <c r="R393" t="s">
        <v>67</v>
      </c>
      <c r="S393">
        <v>96</v>
      </c>
      <c r="T393">
        <v>2021</v>
      </c>
      <c r="U393" t="s">
        <v>303</v>
      </c>
      <c r="V393" t="s">
        <v>99</v>
      </c>
      <c r="W393">
        <v>91867</v>
      </c>
      <c r="X393" t="s">
        <v>97</v>
      </c>
      <c r="Y393">
        <v>0.9</v>
      </c>
      <c r="Z393" t="s">
        <v>1910</v>
      </c>
      <c r="AA393" t="s">
        <v>1605</v>
      </c>
    </row>
    <row r="394" spans="1:27" x14ac:dyDescent="0.25">
      <c r="A394">
        <v>199</v>
      </c>
      <c r="B394" t="s">
        <v>116</v>
      </c>
      <c r="C394" t="s">
        <v>160</v>
      </c>
      <c r="D394" t="s">
        <v>1908</v>
      </c>
      <c r="E394">
        <v>0.5</v>
      </c>
      <c r="F394" t="s">
        <v>1496</v>
      </c>
      <c r="G394" t="s">
        <v>100</v>
      </c>
      <c r="H394" t="s">
        <v>67</v>
      </c>
      <c r="I394" t="s">
        <v>2306</v>
      </c>
      <c r="J394">
        <v>8.68</v>
      </c>
      <c r="K394">
        <v>92545</v>
      </c>
      <c r="L394" t="s">
        <v>67</v>
      </c>
      <c r="M394" t="s">
        <v>68</v>
      </c>
      <c r="N394" t="s">
        <v>68</v>
      </c>
      <c r="O394" t="s">
        <v>125</v>
      </c>
      <c r="P394" t="s">
        <v>126</v>
      </c>
      <c r="Q394" t="s">
        <v>371</v>
      </c>
      <c r="R394" t="s">
        <v>67</v>
      </c>
      <c r="S394">
        <v>208</v>
      </c>
      <c r="T394">
        <v>2021</v>
      </c>
      <c r="U394" t="s">
        <v>303</v>
      </c>
      <c r="V394" t="s">
        <v>99</v>
      </c>
      <c r="W394">
        <v>92545</v>
      </c>
      <c r="X394" t="s">
        <v>179</v>
      </c>
      <c r="Y394">
        <v>0.9</v>
      </c>
      <c r="Z394" t="s">
        <v>1910</v>
      </c>
      <c r="AA394" t="s">
        <v>1498</v>
      </c>
    </row>
    <row r="395" spans="1:27" x14ac:dyDescent="0.25">
      <c r="A395">
        <v>199</v>
      </c>
      <c r="B395" t="s">
        <v>116</v>
      </c>
      <c r="C395" t="s">
        <v>107</v>
      </c>
      <c r="D395" t="s">
        <v>1908</v>
      </c>
      <c r="E395">
        <v>0.5</v>
      </c>
      <c r="F395" t="s">
        <v>1657</v>
      </c>
      <c r="G395" t="s">
        <v>92</v>
      </c>
      <c r="H395" t="s">
        <v>67</v>
      </c>
      <c r="I395" t="s">
        <v>2307</v>
      </c>
      <c r="J395">
        <v>16</v>
      </c>
      <c r="K395">
        <v>92335</v>
      </c>
      <c r="L395" t="s">
        <v>67</v>
      </c>
      <c r="M395" t="s">
        <v>68</v>
      </c>
      <c r="N395" t="s">
        <v>68</v>
      </c>
      <c r="O395" t="s">
        <v>125</v>
      </c>
      <c r="P395" t="s">
        <v>126</v>
      </c>
      <c r="Q395" t="s">
        <v>307</v>
      </c>
      <c r="R395" t="s">
        <v>67</v>
      </c>
      <c r="S395">
        <v>92</v>
      </c>
      <c r="T395">
        <v>2021</v>
      </c>
      <c r="U395" t="s">
        <v>128</v>
      </c>
      <c r="V395" t="s">
        <v>128</v>
      </c>
      <c r="W395">
        <v>92335</v>
      </c>
      <c r="X395" t="s">
        <v>130</v>
      </c>
      <c r="Y395">
        <v>1.6</v>
      </c>
      <c r="Z395" t="s">
        <v>1910</v>
      </c>
      <c r="AA395" t="s">
        <v>1658</v>
      </c>
    </row>
    <row r="396" spans="1:27" x14ac:dyDescent="0.25">
      <c r="A396">
        <v>199</v>
      </c>
      <c r="B396" t="s">
        <v>116</v>
      </c>
      <c r="C396" t="s">
        <v>107</v>
      </c>
      <c r="D396" t="s">
        <v>1908</v>
      </c>
      <c r="E396">
        <v>0.5</v>
      </c>
      <c r="F396" t="s">
        <v>1813</v>
      </c>
      <c r="G396" t="s">
        <v>92</v>
      </c>
      <c r="H396" t="s">
        <v>67</v>
      </c>
      <c r="I396" t="s">
        <v>2308</v>
      </c>
      <c r="J396">
        <v>10</v>
      </c>
      <c r="K396">
        <v>92456</v>
      </c>
      <c r="L396" t="s">
        <v>67</v>
      </c>
      <c r="M396" t="s">
        <v>68</v>
      </c>
      <c r="N396" t="s">
        <v>68</v>
      </c>
      <c r="O396" t="s">
        <v>125</v>
      </c>
      <c r="P396" t="s">
        <v>126</v>
      </c>
      <c r="Q396" t="s">
        <v>240</v>
      </c>
      <c r="R396" t="s">
        <v>67</v>
      </c>
      <c r="S396">
        <v>125</v>
      </c>
      <c r="T396">
        <v>2021</v>
      </c>
      <c r="U396" t="s">
        <v>128</v>
      </c>
      <c r="V396" t="s">
        <v>128</v>
      </c>
      <c r="W396">
        <v>92456</v>
      </c>
      <c r="X396" t="s">
        <v>130</v>
      </c>
      <c r="Y396">
        <v>1</v>
      </c>
      <c r="Z396" t="s">
        <v>1910</v>
      </c>
      <c r="AA396" t="s">
        <v>1815</v>
      </c>
    </row>
    <row r="397" spans="1:27" x14ac:dyDescent="0.25">
      <c r="A397">
        <v>199</v>
      </c>
      <c r="B397" t="s">
        <v>116</v>
      </c>
      <c r="C397" t="s">
        <v>107</v>
      </c>
      <c r="D397" t="s">
        <v>1908</v>
      </c>
      <c r="E397">
        <v>0.5</v>
      </c>
      <c r="F397" t="s">
        <v>1659</v>
      </c>
      <c r="G397" t="s">
        <v>92</v>
      </c>
      <c r="H397" t="s">
        <v>67</v>
      </c>
      <c r="I397" t="s">
        <v>2309</v>
      </c>
      <c r="J397">
        <v>10</v>
      </c>
      <c r="K397">
        <v>91915</v>
      </c>
      <c r="L397" t="s">
        <v>67</v>
      </c>
      <c r="M397" t="s">
        <v>68</v>
      </c>
      <c r="N397" t="s">
        <v>68</v>
      </c>
      <c r="O397" t="s">
        <v>125</v>
      </c>
      <c r="P397" t="s">
        <v>126</v>
      </c>
      <c r="Q397" t="s">
        <v>163</v>
      </c>
      <c r="R397" t="s">
        <v>67</v>
      </c>
      <c r="S397">
        <v>92</v>
      </c>
      <c r="T397">
        <v>2021</v>
      </c>
      <c r="U397" t="s">
        <v>70</v>
      </c>
      <c r="V397" t="s">
        <v>99</v>
      </c>
      <c r="W397">
        <v>91915</v>
      </c>
      <c r="X397" t="s">
        <v>97</v>
      </c>
      <c r="Y397">
        <v>1</v>
      </c>
      <c r="Z397" t="s">
        <v>1910</v>
      </c>
      <c r="AA397" t="s">
        <v>1660</v>
      </c>
    </row>
    <row r="398" spans="1:27" x14ac:dyDescent="0.25">
      <c r="A398">
        <v>199</v>
      </c>
      <c r="B398" t="s">
        <v>116</v>
      </c>
      <c r="C398" t="s">
        <v>107</v>
      </c>
      <c r="D398" t="s">
        <v>1908</v>
      </c>
      <c r="E398">
        <v>0.7</v>
      </c>
      <c r="F398" t="s">
        <v>460</v>
      </c>
      <c r="G398" t="s">
        <v>92</v>
      </c>
      <c r="H398" t="s">
        <v>67</v>
      </c>
      <c r="I398" t="s">
        <v>2310</v>
      </c>
      <c r="J398">
        <v>13</v>
      </c>
      <c r="K398">
        <v>92111</v>
      </c>
      <c r="L398" t="s">
        <v>67</v>
      </c>
      <c r="M398" t="s">
        <v>1912</v>
      </c>
      <c r="N398" t="s">
        <v>68</v>
      </c>
      <c r="O398" t="s">
        <v>125</v>
      </c>
      <c r="P398" t="s">
        <v>126</v>
      </c>
      <c r="Q398" t="s">
        <v>307</v>
      </c>
      <c r="R398" t="s">
        <v>67</v>
      </c>
      <c r="S398">
        <v>107</v>
      </c>
      <c r="T398">
        <v>2021</v>
      </c>
      <c r="U398" t="s">
        <v>70</v>
      </c>
      <c r="V398" t="s">
        <v>128</v>
      </c>
      <c r="W398">
        <v>92111</v>
      </c>
      <c r="X398" t="s">
        <v>130</v>
      </c>
      <c r="Y398">
        <v>2.5</v>
      </c>
      <c r="Z398" t="s">
        <v>1910</v>
      </c>
      <c r="AA398" t="s">
        <v>139</v>
      </c>
    </row>
    <row r="399" spans="1:27" x14ac:dyDescent="0.25">
      <c r="A399">
        <v>199</v>
      </c>
      <c r="B399" t="s">
        <v>116</v>
      </c>
      <c r="C399" t="s">
        <v>160</v>
      </c>
      <c r="D399" t="s">
        <v>1908</v>
      </c>
      <c r="E399">
        <v>1</v>
      </c>
      <c r="F399" t="s">
        <v>511</v>
      </c>
      <c r="G399" t="s">
        <v>100</v>
      </c>
      <c r="H399" t="s">
        <v>67</v>
      </c>
      <c r="I399" t="s">
        <v>2311</v>
      </c>
      <c r="J399">
        <v>12.42</v>
      </c>
      <c r="K399">
        <v>92041</v>
      </c>
      <c r="L399" t="s">
        <v>67</v>
      </c>
      <c r="M399" t="s">
        <v>1912</v>
      </c>
      <c r="N399" t="s">
        <v>68</v>
      </c>
      <c r="O399" t="s">
        <v>125</v>
      </c>
      <c r="P399" t="s">
        <v>126</v>
      </c>
      <c r="Q399" t="s">
        <v>301</v>
      </c>
      <c r="R399" t="s">
        <v>67</v>
      </c>
      <c r="S399">
        <v>93</v>
      </c>
      <c r="T399">
        <v>2021</v>
      </c>
      <c r="U399" t="s">
        <v>70</v>
      </c>
      <c r="V399" t="s">
        <v>128</v>
      </c>
      <c r="W399">
        <v>92041</v>
      </c>
      <c r="X399" t="s">
        <v>130</v>
      </c>
      <c r="Y399">
        <v>4.9000000000000004</v>
      </c>
      <c r="Z399" t="s">
        <v>1910</v>
      </c>
      <c r="AA399" t="s">
        <v>139</v>
      </c>
    </row>
    <row r="400" spans="1:27" x14ac:dyDescent="0.25">
      <c r="A400">
        <v>199</v>
      </c>
      <c r="B400" t="s">
        <v>116</v>
      </c>
      <c r="C400" t="s">
        <v>160</v>
      </c>
      <c r="D400" t="s">
        <v>1908</v>
      </c>
      <c r="E400">
        <v>0.5</v>
      </c>
      <c r="F400" t="s">
        <v>1893</v>
      </c>
      <c r="G400" t="s">
        <v>100</v>
      </c>
      <c r="H400" t="s">
        <v>67</v>
      </c>
      <c r="I400" t="s">
        <v>2312</v>
      </c>
      <c r="J400">
        <v>10.6</v>
      </c>
      <c r="K400">
        <v>91905</v>
      </c>
      <c r="L400" t="s">
        <v>67</v>
      </c>
      <c r="M400" t="s">
        <v>1912</v>
      </c>
      <c r="N400" t="s">
        <v>68</v>
      </c>
      <c r="O400" t="s">
        <v>125</v>
      </c>
      <c r="P400" t="s">
        <v>126</v>
      </c>
      <c r="Q400" t="s">
        <v>297</v>
      </c>
      <c r="R400" t="s">
        <v>67</v>
      </c>
      <c r="S400">
        <v>198</v>
      </c>
      <c r="T400">
        <v>2021</v>
      </c>
      <c r="U400" t="s">
        <v>70</v>
      </c>
      <c r="V400" t="s">
        <v>178</v>
      </c>
      <c r="W400">
        <v>91905</v>
      </c>
      <c r="X400" t="s">
        <v>97</v>
      </c>
      <c r="Y400">
        <v>1</v>
      </c>
      <c r="Z400" t="s">
        <v>1910</v>
      </c>
      <c r="AA400" t="s">
        <v>1388</v>
      </c>
    </row>
    <row r="401" spans="1:27" x14ac:dyDescent="0.25">
      <c r="A401">
        <v>199</v>
      </c>
      <c r="B401" t="s">
        <v>116</v>
      </c>
      <c r="C401" t="s">
        <v>160</v>
      </c>
      <c r="D401" t="s">
        <v>1908</v>
      </c>
      <c r="E401">
        <v>0.5</v>
      </c>
      <c r="F401" t="s">
        <v>1753</v>
      </c>
      <c r="G401" t="s">
        <v>100</v>
      </c>
      <c r="H401" t="s">
        <v>67</v>
      </c>
      <c r="I401" t="s">
        <v>2313</v>
      </c>
      <c r="J401">
        <v>12</v>
      </c>
      <c r="K401">
        <v>91858</v>
      </c>
      <c r="L401" t="s">
        <v>67</v>
      </c>
      <c r="M401" t="s">
        <v>68</v>
      </c>
      <c r="N401" t="s">
        <v>68</v>
      </c>
      <c r="O401" t="s">
        <v>125</v>
      </c>
      <c r="P401" t="s">
        <v>126</v>
      </c>
      <c r="Q401" t="s">
        <v>290</v>
      </c>
      <c r="R401" t="s">
        <v>67</v>
      </c>
      <c r="S401">
        <v>262</v>
      </c>
      <c r="T401">
        <v>2021</v>
      </c>
      <c r="U401" t="s">
        <v>303</v>
      </c>
      <c r="V401" t="s">
        <v>99</v>
      </c>
      <c r="W401">
        <v>91858</v>
      </c>
      <c r="X401" t="s">
        <v>179</v>
      </c>
      <c r="Y401">
        <v>1.2</v>
      </c>
      <c r="Z401" t="s">
        <v>1910</v>
      </c>
      <c r="AA401" t="s">
        <v>1755</v>
      </c>
    </row>
    <row r="402" spans="1:27" x14ac:dyDescent="0.25">
      <c r="A402">
        <v>199</v>
      </c>
      <c r="B402" t="s">
        <v>116</v>
      </c>
      <c r="C402" t="s">
        <v>107</v>
      </c>
      <c r="D402" t="s">
        <v>1908</v>
      </c>
      <c r="E402">
        <v>0.5</v>
      </c>
      <c r="F402" t="s">
        <v>1063</v>
      </c>
      <c r="G402" t="s">
        <v>92</v>
      </c>
      <c r="H402" t="s">
        <v>67</v>
      </c>
      <c r="I402" t="s">
        <v>2314</v>
      </c>
      <c r="J402">
        <v>9.6</v>
      </c>
      <c r="K402">
        <v>92159</v>
      </c>
      <c r="L402" t="s">
        <v>67</v>
      </c>
      <c r="M402" t="s">
        <v>1912</v>
      </c>
      <c r="N402" t="s">
        <v>68</v>
      </c>
      <c r="O402" t="s">
        <v>125</v>
      </c>
      <c r="P402" t="s">
        <v>126</v>
      </c>
      <c r="Q402" t="s">
        <v>290</v>
      </c>
      <c r="R402" t="s">
        <v>67</v>
      </c>
      <c r="S402">
        <v>195</v>
      </c>
      <c r="T402">
        <v>2021</v>
      </c>
      <c r="U402" t="s">
        <v>70</v>
      </c>
      <c r="V402" t="s">
        <v>128</v>
      </c>
      <c r="W402">
        <v>92159</v>
      </c>
      <c r="X402" t="s">
        <v>130</v>
      </c>
      <c r="Y402">
        <v>0.9</v>
      </c>
      <c r="Z402" t="s">
        <v>1910</v>
      </c>
      <c r="AA402" t="s">
        <v>139</v>
      </c>
    </row>
    <row r="403" spans="1:27" x14ac:dyDescent="0.25">
      <c r="A403">
        <v>199</v>
      </c>
      <c r="B403" t="s">
        <v>116</v>
      </c>
      <c r="C403" t="s">
        <v>107</v>
      </c>
      <c r="D403" t="s">
        <v>1908</v>
      </c>
      <c r="E403">
        <v>0.5</v>
      </c>
      <c r="F403" t="s">
        <v>1615</v>
      </c>
      <c r="G403" t="s">
        <v>92</v>
      </c>
      <c r="H403" t="s">
        <v>67</v>
      </c>
      <c r="I403" t="s">
        <v>2315</v>
      </c>
      <c r="J403">
        <v>14.4</v>
      </c>
      <c r="K403">
        <v>92199</v>
      </c>
      <c r="L403" t="s">
        <v>67</v>
      </c>
      <c r="M403" t="s">
        <v>68</v>
      </c>
      <c r="N403" t="s">
        <v>68</v>
      </c>
      <c r="O403" t="s">
        <v>125</v>
      </c>
      <c r="P403" t="s">
        <v>126</v>
      </c>
      <c r="Q403" t="s">
        <v>297</v>
      </c>
      <c r="R403" t="s">
        <v>67</v>
      </c>
      <c r="S403">
        <v>195</v>
      </c>
      <c r="T403">
        <v>2021</v>
      </c>
      <c r="U403" t="s">
        <v>70</v>
      </c>
      <c r="V403" t="s">
        <v>99</v>
      </c>
      <c r="W403">
        <v>92199</v>
      </c>
      <c r="X403" t="s">
        <v>97</v>
      </c>
      <c r="Y403">
        <v>1.4</v>
      </c>
      <c r="Z403" t="s">
        <v>1910</v>
      </c>
      <c r="AA403" t="s">
        <v>247</v>
      </c>
    </row>
    <row r="404" spans="1:27" x14ac:dyDescent="0.25">
      <c r="A404">
        <v>199</v>
      </c>
      <c r="B404" t="s">
        <v>116</v>
      </c>
      <c r="C404" t="s">
        <v>107</v>
      </c>
      <c r="D404" t="s">
        <v>1908</v>
      </c>
      <c r="E404">
        <v>0.5</v>
      </c>
      <c r="F404" t="s">
        <v>1508</v>
      </c>
      <c r="G404" t="s">
        <v>92</v>
      </c>
      <c r="H404" t="s">
        <v>67</v>
      </c>
      <c r="I404" t="s">
        <v>2316</v>
      </c>
      <c r="J404">
        <v>12.32</v>
      </c>
      <c r="K404">
        <v>92376</v>
      </c>
      <c r="L404" t="s">
        <v>67</v>
      </c>
      <c r="M404" t="s">
        <v>68</v>
      </c>
      <c r="N404" t="s">
        <v>68</v>
      </c>
      <c r="O404" t="s">
        <v>125</v>
      </c>
      <c r="P404" t="s">
        <v>126</v>
      </c>
      <c r="Q404" t="s">
        <v>611</v>
      </c>
      <c r="R404" t="s">
        <v>67</v>
      </c>
      <c r="S404">
        <v>170</v>
      </c>
      <c r="T404">
        <v>2021</v>
      </c>
      <c r="U404" t="s">
        <v>70</v>
      </c>
      <c r="V404" t="s">
        <v>99</v>
      </c>
      <c r="W404">
        <v>92376</v>
      </c>
      <c r="X404" t="s">
        <v>97</v>
      </c>
      <c r="Y404">
        <v>1.2</v>
      </c>
      <c r="Z404" t="s">
        <v>1910</v>
      </c>
      <c r="AA404" t="s">
        <v>247</v>
      </c>
    </row>
    <row r="405" spans="1:27" x14ac:dyDescent="0.25">
      <c r="A405">
        <v>199</v>
      </c>
      <c r="B405" t="s">
        <v>116</v>
      </c>
      <c r="C405" t="s">
        <v>160</v>
      </c>
      <c r="D405" t="s">
        <v>1908</v>
      </c>
      <c r="E405">
        <v>0.5</v>
      </c>
      <c r="F405" t="s">
        <v>1363</v>
      </c>
      <c r="G405" t="s">
        <v>100</v>
      </c>
      <c r="H405" t="s">
        <v>67</v>
      </c>
      <c r="I405" t="s">
        <v>2317</v>
      </c>
      <c r="J405">
        <v>14.05</v>
      </c>
      <c r="K405">
        <v>92052</v>
      </c>
      <c r="L405" t="s">
        <v>67</v>
      </c>
      <c r="M405" t="s">
        <v>68</v>
      </c>
      <c r="N405" t="s">
        <v>68</v>
      </c>
      <c r="O405" t="s">
        <v>125</v>
      </c>
      <c r="P405" t="s">
        <v>126</v>
      </c>
      <c r="Q405" t="s">
        <v>294</v>
      </c>
      <c r="R405" t="s">
        <v>67</v>
      </c>
      <c r="S405">
        <v>180</v>
      </c>
      <c r="T405">
        <v>2021</v>
      </c>
      <c r="U405" t="s">
        <v>70</v>
      </c>
      <c r="V405" t="s">
        <v>99</v>
      </c>
      <c r="W405">
        <v>92052</v>
      </c>
      <c r="X405" t="s">
        <v>97</v>
      </c>
      <c r="Y405">
        <v>1.4</v>
      </c>
      <c r="Z405" t="s">
        <v>1910</v>
      </c>
      <c r="AA405" t="s">
        <v>1365</v>
      </c>
    </row>
    <row r="406" spans="1:27" x14ac:dyDescent="0.25">
      <c r="A406">
        <v>199</v>
      </c>
      <c r="B406" t="s">
        <v>116</v>
      </c>
      <c r="C406" t="s">
        <v>107</v>
      </c>
      <c r="D406" t="s">
        <v>1908</v>
      </c>
      <c r="E406">
        <v>0.5</v>
      </c>
      <c r="F406" t="s">
        <v>1701</v>
      </c>
      <c r="G406" t="s">
        <v>92</v>
      </c>
      <c r="H406" t="s">
        <v>67</v>
      </c>
      <c r="I406" t="s">
        <v>2318</v>
      </c>
      <c r="J406">
        <v>10.6</v>
      </c>
      <c r="K406">
        <v>92039</v>
      </c>
      <c r="L406" t="s">
        <v>67</v>
      </c>
      <c r="M406" t="s">
        <v>1912</v>
      </c>
      <c r="N406" t="s">
        <v>68</v>
      </c>
      <c r="O406" t="s">
        <v>125</v>
      </c>
      <c r="P406" t="s">
        <v>126</v>
      </c>
      <c r="Q406" t="s">
        <v>297</v>
      </c>
      <c r="R406" t="s">
        <v>67</v>
      </c>
      <c r="S406">
        <v>197</v>
      </c>
      <c r="T406">
        <v>2021</v>
      </c>
      <c r="U406" t="s">
        <v>70</v>
      </c>
      <c r="V406" t="s">
        <v>99</v>
      </c>
      <c r="W406">
        <v>92039</v>
      </c>
      <c r="X406" t="s">
        <v>97</v>
      </c>
      <c r="Y406">
        <v>1</v>
      </c>
      <c r="Z406" t="s">
        <v>1910</v>
      </c>
      <c r="AA406" t="s">
        <v>247</v>
      </c>
    </row>
    <row r="407" spans="1:27" x14ac:dyDescent="0.25">
      <c r="A407">
        <v>199</v>
      </c>
      <c r="B407" t="s">
        <v>116</v>
      </c>
      <c r="C407" t="s">
        <v>107</v>
      </c>
      <c r="D407" t="s">
        <v>1908</v>
      </c>
      <c r="E407">
        <v>0.6</v>
      </c>
      <c r="F407" t="s">
        <v>547</v>
      </c>
      <c r="G407" t="s">
        <v>92</v>
      </c>
      <c r="H407" t="s">
        <v>67</v>
      </c>
      <c r="I407" t="s">
        <v>2319</v>
      </c>
      <c r="J407">
        <v>14</v>
      </c>
      <c r="K407">
        <v>92132</v>
      </c>
      <c r="L407" t="s">
        <v>67</v>
      </c>
      <c r="M407" t="s">
        <v>1912</v>
      </c>
      <c r="N407" t="s">
        <v>68</v>
      </c>
      <c r="O407" t="s">
        <v>125</v>
      </c>
      <c r="P407" t="s">
        <v>126</v>
      </c>
      <c r="Q407" t="s">
        <v>240</v>
      </c>
      <c r="R407" t="s">
        <v>67</v>
      </c>
      <c r="S407">
        <v>108</v>
      </c>
      <c r="T407">
        <v>2021</v>
      </c>
      <c r="U407" t="s">
        <v>70</v>
      </c>
      <c r="V407" t="s">
        <v>99</v>
      </c>
      <c r="W407">
        <v>92132</v>
      </c>
      <c r="X407" t="s">
        <v>97</v>
      </c>
      <c r="Y407">
        <v>2</v>
      </c>
      <c r="Z407" t="s">
        <v>1910</v>
      </c>
      <c r="AA407" t="s">
        <v>247</v>
      </c>
    </row>
    <row r="408" spans="1:27" x14ac:dyDescent="0.25">
      <c r="A408">
        <v>199</v>
      </c>
      <c r="B408" t="s">
        <v>116</v>
      </c>
      <c r="C408" t="s">
        <v>107</v>
      </c>
      <c r="D408" t="s">
        <v>1908</v>
      </c>
      <c r="E408">
        <v>0.5</v>
      </c>
      <c r="F408" t="s">
        <v>1444</v>
      </c>
      <c r="G408" t="s">
        <v>92</v>
      </c>
      <c r="H408" t="s">
        <v>67</v>
      </c>
      <c r="I408" t="s">
        <v>2320</v>
      </c>
      <c r="J408">
        <v>12</v>
      </c>
      <c r="K408">
        <v>92338</v>
      </c>
      <c r="L408" t="s">
        <v>67</v>
      </c>
      <c r="M408" t="s">
        <v>68</v>
      </c>
      <c r="N408" t="s">
        <v>68</v>
      </c>
      <c r="O408" t="s">
        <v>125</v>
      </c>
      <c r="P408" t="s">
        <v>126</v>
      </c>
      <c r="Q408" t="s">
        <v>290</v>
      </c>
      <c r="R408" t="s">
        <v>67</v>
      </c>
      <c r="S408">
        <v>117</v>
      </c>
      <c r="T408">
        <v>2021</v>
      </c>
      <c r="U408" t="s">
        <v>128</v>
      </c>
      <c r="V408" t="s">
        <v>128</v>
      </c>
      <c r="W408">
        <v>92338</v>
      </c>
      <c r="X408" t="s">
        <v>130</v>
      </c>
      <c r="Y408">
        <v>1.2</v>
      </c>
      <c r="Z408" t="s">
        <v>1910</v>
      </c>
      <c r="AA408" t="s">
        <v>1446</v>
      </c>
    </row>
    <row r="409" spans="1:27" x14ac:dyDescent="0.25">
      <c r="A409">
        <v>199</v>
      </c>
      <c r="B409" t="s">
        <v>116</v>
      </c>
      <c r="C409" t="s">
        <v>107</v>
      </c>
      <c r="D409" t="s">
        <v>1908</v>
      </c>
      <c r="E409">
        <v>0.5</v>
      </c>
      <c r="F409" t="s">
        <v>1701</v>
      </c>
      <c r="G409" t="s">
        <v>92</v>
      </c>
      <c r="H409" t="s">
        <v>67</v>
      </c>
      <c r="I409" t="s">
        <v>2321</v>
      </c>
      <c r="J409">
        <v>12.45</v>
      </c>
      <c r="K409">
        <v>92425</v>
      </c>
      <c r="L409" t="s">
        <v>67</v>
      </c>
      <c r="M409" t="s">
        <v>68</v>
      </c>
      <c r="N409" t="s">
        <v>68</v>
      </c>
      <c r="O409" t="s">
        <v>125</v>
      </c>
      <c r="P409" t="s">
        <v>126</v>
      </c>
      <c r="Q409" t="s">
        <v>297</v>
      </c>
      <c r="R409" t="s">
        <v>67</v>
      </c>
      <c r="S409">
        <v>197</v>
      </c>
      <c r="T409">
        <v>2021</v>
      </c>
      <c r="U409" t="s">
        <v>70</v>
      </c>
      <c r="V409" t="s">
        <v>99</v>
      </c>
      <c r="W409">
        <v>92425</v>
      </c>
      <c r="X409" t="s">
        <v>97</v>
      </c>
      <c r="Y409">
        <v>1.2</v>
      </c>
      <c r="Z409" t="s">
        <v>1910</v>
      </c>
      <c r="AA409" t="s">
        <v>247</v>
      </c>
    </row>
    <row r="410" spans="1:27" x14ac:dyDescent="0.25">
      <c r="A410">
        <v>199</v>
      </c>
      <c r="B410" t="s">
        <v>116</v>
      </c>
      <c r="C410" t="s">
        <v>107</v>
      </c>
      <c r="D410" t="s">
        <v>1908</v>
      </c>
      <c r="E410">
        <v>0.5</v>
      </c>
      <c r="F410" t="s">
        <v>1412</v>
      </c>
      <c r="G410" t="s">
        <v>92</v>
      </c>
      <c r="H410" t="s">
        <v>67</v>
      </c>
      <c r="I410" t="s">
        <v>2322</v>
      </c>
      <c r="J410">
        <v>11.9</v>
      </c>
      <c r="K410">
        <v>92567</v>
      </c>
      <c r="L410" t="s">
        <v>67</v>
      </c>
      <c r="M410" t="s">
        <v>1912</v>
      </c>
      <c r="N410" t="s">
        <v>68</v>
      </c>
      <c r="O410" t="s">
        <v>125</v>
      </c>
      <c r="P410" t="s">
        <v>126</v>
      </c>
      <c r="Q410" t="s">
        <v>289</v>
      </c>
      <c r="R410" t="s">
        <v>67</v>
      </c>
      <c r="S410">
        <v>197</v>
      </c>
      <c r="T410">
        <v>2021</v>
      </c>
      <c r="U410" t="s">
        <v>70</v>
      </c>
      <c r="V410" t="s">
        <v>99</v>
      </c>
      <c r="W410">
        <v>92567</v>
      </c>
      <c r="X410" t="s">
        <v>97</v>
      </c>
      <c r="Y410">
        <v>1.2</v>
      </c>
      <c r="Z410" t="s">
        <v>1910</v>
      </c>
      <c r="AA410" t="s">
        <v>1413</v>
      </c>
    </row>
    <row r="411" spans="1:27" x14ac:dyDescent="0.25">
      <c r="A411">
        <v>199</v>
      </c>
      <c r="B411" t="s">
        <v>116</v>
      </c>
      <c r="C411" t="s">
        <v>107</v>
      </c>
      <c r="D411" t="s">
        <v>1908</v>
      </c>
      <c r="E411">
        <v>0.5</v>
      </c>
      <c r="F411" t="s">
        <v>1653</v>
      </c>
      <c r="G411" t="s">
        <v>92</v>
      </c>
      <c r="H411" t="s">
        <v>67</v>
      </c>
      <c r="I411" t="s">
        <v>2323</v>
      </c>
      <c r="J411">
        <v>13.2</v>
      </c>
      <c r="K411">
        <v>92279</v>
      </c>
      <c r="L411" t="s">
        <v>67</v>
      </c>
      <c r="M411" t="s">
        <v>68</v>
      </c>
      <c r="N411" t="s">
        <v>68</v>
      </c>
      <c r="O411" t="s">
        <v>125</v>
      </c>
      <c r="P411" t="s">
        <v>126</v>
      </c>
      <c r="Q411" t="s">
        <v>240</v>
      </c>
      <c r="R411" t="s">
        <v>67</v>
      </c>
      <c r="S411">
        <v>144</v>
      </c>
      <c r="T411">
        <v>2021</v>
      </c>
      <c r="U411" t="s">
        <v>70</v>
      </c>
      <c r="V411" t="s">
        <v>99</v>
      </c>
      <c r="W411">
        <v>92279</v>
      </c>
      <c r="X411" t="s">
        <v>97</v>
      </c>
      <c r="Y411">
        <v>1.3</v>
      </c>
      <c r="Z411" t="s">
        <v>1910</v>
      </c>
      <c r="AA411" t="s">
        <v>1654</v>
      </c>
    </row>
    <row r="412" spans="1:27" x14ac:dyDescent="0.25">
      <c r="A412">
        <v>199</v>
      </c>
      <c r="B412" t="s">
        <v>116</v>
      </c>
      <c r="C412" t="s">
        <v>107</v>
      </c>
      <c r="D412" t="s">
        <v>1908</v>
      </c>
      <c r="E412">
        <v>0.5</v>
      </c>
      <c r="F412" t="s">
        <v>606</v>
      </c>
      <c r="G412" t="s">
        <v>92</v>
      </c>
      <c r="H412" t="s">
        <v>67</v>
      </c>
      <c r="I412" t="s">
        <v>2324</v>
      </c>
      <c r="J412">
        <v>12</v>
      </c>
      <c r="K412">
        <v>92324</v>
      </c>
      <c r="L412" t="s">
        <v>67</v>
      </c>
      <c r="M412" t="s">
        <v>68</v>
      </c>
      <c r="N412" t="s">
        <v>68</v>
      </c>
      <c r="O412" t="s">
        <v>125</v>
      </c>
      <c r="P412" t="s">
        <v>126</v>
      </c>
      <c r="Q412" t="s">
        <v>289</v>
      </c>
      <c r="R412" t="s">
        <v>67</v>
      </c>
      <c r="S412">
        <v>120</v>
      </c>
      <c r="T412">
        <v>2021</v>
      </c>
      <c r="U412" t="s">
        <v>128</v>
      </c>
      <c r="V412" t="s">
        <v>128</v>
      </c>
      <c r="W412">
        <v>92324</v>
      </c>
      <c r="X412" t="s">
        <v>130</v>
      </c>
      <c r="Y412">
        <v>1.2</v>
      </c>
      <c r="Z412" t="s">
        <v>1910</v>
      </c>
      <c r="AA412" t="s">
        <v>607</v>
      </c>
    </row>
    <row r="413" spans="1:27" x14ac:dyDescent="0.25">
      <c r="A413">
        <v>199</v>
      </c>
      <c r="B413" t="s">
        <v>116</v>
      </c>
      <c r="C413" t="s">
        <v>107</v>
      </c>
      <c r="D413" t="s">
        <v>1908</v>
      </c>
      <c r="E413">
        <v>0.5</v>
      </c>
      <c r="F413" t="s">
        <v>1412</v>
      </c>
      <c r="G413" t="s">
        <v>92</v>
      </c>
      <c r="H413" t="s">
        <v>67</v>
      </c>
      <c r="I413" t="s">
        <v>2325</v>
      </c>
      <c r="J413">
        <v>12.03</v>
      </c>
      <c r="K413">
        <v>92445</v>
      </c>
      <c r="L413" t="s">
        <v>67</v>
      </c>
      <c r="M413" t="s">
        <v>1912</v>
      </c>
      <c r="N413" t="s">
        <v>68</v>
      </c>
      <c r="O413" t="s">
        <v>125</v>
      </c>
      <c r="P413" t="s">
        <v>126</v>
      </c>
      <c r="Q413" t="s">
        <v>289</v>
      </c>
      <c r="R413" t="s">
        <v>67</v>
      </c>
      <c r="S413">
        <v>198</v>
      </c>
      <c r="T413">
        <v>2021</v>
      </c>
      <c r="U413" t="s">
        <v>70</v>
      </c>
      <c r="V413" t="s">
        <v>99</v>
      </c>
      <c r="W413">
        <v>92445</v>
      </c>
      <c r="X413" t="s">
        <v>97</v>
      </c>
      <c r="Y413">
        <v>1.2</v>
      </c>
      <c r="Z413" t="s">
        <v>1910</v>
      </c>
      <c r="AA413" t="s">
        <v>1413</v>
      </c>
    </row>
    <row r="414" spans="1:27" x14ac:dyDescent="0.25">
      <c r="A414">
        <v>199</v>
      </c>
      <c r="B414" t="s">
        <v>116</v>
      </c>
      <c r="C414" t="s">
        <v>107</v>
      </c>
      <c r="D414" t="s">
        <v>1908</v>
      </c>
      <c r="E414">
        <v>0.5</v>
      </c>
      <c r="F414" t="s">
        <v>1633</v>
      </c>
      <c r="G414" t="s">
        <v>92</v>
      </c>
      <c r="H414" t="s">
        <v>67</v>
      </c>
      <c r="I414" t="s">
        <v>2326</v>
      </c>
      <c r="J414">
        <v>12.17</v>
      </c>
      <c r="K414">
        <v>92446</v>
      </c>
      <c r="L414" t="s">
        <v>67</v>
      </c>
      <c r="M414" t="s">
        <v>68</v>
      </c>
      <c r="N414" t="s">
        <v>68</v>
      </c>
      <c r="O414" t="s">
        <v>125</v>
      </c>
      <c r="P414" t="s">
        <v>126</v>
      </c>
      <c r="Q414" t="s">
        <v>289</v>
      </c>
      <c r="R414" t="s">
        <v>67</v>
      </c>
      <c r="S414">
        <v>198</v>
      </c>
      <c r="T414">
        <v>2021</v>
      </c>
      <c r="U414" t="s">
        <v>128</v>
      </c>
      <c r="V414" t="s">
        <v>128</v>
      </c>
      <c r="W414">
        <v>92446</v>
      </c>
      <c r="X414" t="s">
        <v>130</v>
      </c>
      <c r="Y414">
        <v>1.2</v>
      </c>
      <c r="Z414" t="s">
        <v>1910</v>
      </c>
      <c r="AA414" t="s">
        <v>1634</v>
      </c>
    </row>
    <row r="415" spans="1:27" x14ac:dyDescent="0.25">
      <c r="A415">
        <v>199</v>
      </c>
      <c r="B415" t="s">
        <v>116</v>
      </c>
      <c r="C415" t="s">
        <v>107</v>
      </c>
      <c r="D415" t="s">
        <v>1908</v>
      </c>
      <c r="E415">
        <v>0.5</v>
      </c>
      <c r="F415" t="s">
        <v>1629</v>
      </c>
      <c r="G415" t="s">
        <v>92</v>
      </c>
      <c r="H415" t="s">
        <v>67</v>
      </c>
      <c r="I415" t="s">
        <v>2327</v>
      </c>
      <c r="J415">
        <v>16.420000000000002</v>
      </c>
      <c r="K415">
        <v>92070</v>
      </c>
      <c r="L415" t="s">
        <v>67</v>
      </c>
      <c r="M415" t="s">
        <v>1912</v>
      </c>
      <c r="N415" t="s">
        <v>68</v>
      </c>
      <c r="O415" t="s">
        <v>125</v>
      </c>
      <c r="P415" t="s">
        <v>126</v>
      </c>
      <c r="Q415" t="s">
        <v>294</v>
      </c>
      <c r="R415" t="s">
        <v>67</v>
      </c>
      <c r="S415">
        <v>18</v>
      </c>
      <c r="T415">
        <v>2021</v>
      </c>
      <c r="U415" t="s">
        <v>128</v>
      </c>
      <c r="V415" t="s">
        <v>128</v>
      </c>
      <c r="W415">
        <v>92070</v>
      </c>
      <c r="X415" t="s">
        <v>130</v>
      </c>
      <c r="Y415">
        <v>1.6</v>
      </c>
      <c r="Z415" t="s">
        <v>1910</v>
      </c>
      <c r="AA415" t="s">
        <v>1632</v>
      </c>
    </row>
    <row r="416" spans="1:27" x14ac:dyDescent="0.25">
      <c r="A416">
        <v>199</v>
      </c>
      <c r="B416" t="s">
        <v>116</v>
      </c>
      <c r="C416" t="s">
        <v>107</v>
      </c>
      <c r="D416" t="s">
        <v>1908</v>
      </c>
      <c r="E416">
        <v>0.5</v>
      </c>
      <c r="F416" t="s">
        <v>1536</v>
      </c>
      <c r="G416" t="s">
        <v>92</v>
      </c>
      <c r="H416" t="s">
        <v>67</v>
      </c>
      <c r="I416" t="s">
        <v>2328</v>
      </c>
      <c r="J416">
        <v>13</v>
      </c>
      <c r="K416">
        <v>91983</v>
      </c>
      <c r="L416" t="s">
        <v>67</v>
      </c>
      <c r="M416" t="s">
        <v>68</v>
      </c>
      <c r="N416" t="s">
        <v>68</v>
      </c>
      <c r="O416" t="s">
        <v>125</v>
      </c>
      <c r="P416" t="s">
        <v>126</v>
      </c>
      <c r="Q416" t="s">
        <v>294</v>
      </c>
      <c r="R416" t="s">
        <v>67</v>
      </c>
      <c r="S416">
        <v>199</v>
      </c>
      <c r="T416">
        <v>2021</v>
      </c>
      <c r="U416" t="s">
        <v>128</v>
      </c>
      <c r="V416" t="s">
        <v>128</v>
      </c>
      <c r="W416">
        <v>91983</v>
      </c>
      <c r="X416" t="s">
        <v>130</v>
      </c>
      <c r="Y416">
        <v>1.3</v>
      </c>
      <c r="Z416" t="s">
        <v>1910</v>
      </c>
      <c r="AA416" t="s">
        <v>1538</v>
      </c>
    </row>
    <row r="417" spans="1:27" x14ac:dyDescent="0.25">
      <c r="A417">
        <v>199</v>
      </c>
      <c r="B417" t="s">
        <v>116</v>
      </c>
      <c r="C417" t="s">
        <v>107</v>
      </c>
      <c r="D417" t="s">
        <v>1908</v>
      </c>
      <c r="E417">
        <v>1.5</v>
      </c>
      <c r="F417" t="s">
        <v>526</v>
      </c>
      <c r="G417" t="s">
        <v>92</v>
      </c>
      <c r="H417">
        <v>1.6</v>
      </c>
      <c r="I417" t="s">
        <v>2329</v>
      </c>
      <c r="J417">
        <v>5.94</v>
      </c>
      <c r="K417">
        <v>92509</v>
      </c>
      <c r="L417" t="s">
        <v>67</v>
      </c>
      <c r="M417" t="s">
        <v>68</v>
      </c>
      <c r="N417" t="s">
        <v>68</v>
      </c>
      <c r="O417" t="s">
        <v>125</v>
      </c>
      <c r="P417" t="s">
        <v>126</v>
      </c>
      <c r="Q417" t="s">
        <v>281</v>
      </c>
      <c r="R417" t="s">
        <v>67</v>
      </c>
      <c r="S417">
        <v>188</v>
      </c>
      <c r="T417">
        <v>2021</v>
      </c>
      <c r="U417" t="s">
        <v>70</v>
      </c>
      <c r="V417" t="s">
        <v>178</v>
      </c>
      <c r="W417">
        <v>92509</v>
      </c>
      <c r="X417" t="s">
        <v>97</v>
      </c>
      <c r="Y417">
        <v>5.2</v>
      </c>
      <c r="Z417" t="s">
        <v>2007</v>
      </c>
      <c r="AA417" t="s">
        <v>496</v>
      </c>
    </row>
    <row r="418" spans="1:27" x14ac:dyDescent="0.25">
      <c r="A418">
        <v>199</v>
      </c>
      <c r="B418" t="s">
        <v>116</v>
      </c>
      <c r="C418" t="s">
        <v>107</v>
      </c>
      <c r="D418" t="s">
        <v>1908</v>
      </c>
      <c r="E418">
        <v>0.5</v>
      </c>
      <c r="F418" t="s">
        <v>1437</v>
      </c>
      <c r="G418" t="s">
        <v>92</v>
      </c>
      <c r="H418" t="s">
        <v>67</v>
      </c>
      <c r="I418" t="s">
        <v>2330</v>
      </c>
      <c r="J418">
        <v>11.85</v>
      </c>
      <c r="K418">
        <v>92400</v>
      </c>
      <c r="L418" t="s">
        <v>67</v>
      </c>
      <c r="M418" t="s">
        <v>1912</v>
      </c>
      <c r="N418" t="s">
        <v>68</v>
      </c>
      <c r="O418" t="s">
        <v>125</v>
      </c>
      <c r="P418" t="s">
        <v>126</v>
      </c>
      <c r="Q418" t="s">
        <v>358</v>
      </c>
      <c r="R418" t="s">
        <v>67</v>
      </c>
      <c r="S418">
        <v>25</v>
      </c>
      <c r="T418">
        <v>2021</v>
      </c>
      <c r="U418" t="s">
        <v>70</v>
      </c>
      <c r="V418" t="s">
        <v>128</v>
      </c>
      <c r="W418">
        <v>92400</v>
      </c>
      <c r="X418" t="s">
        <v>130</v>
      </c>
      <c r="Y418">
        <v>1.2</v>
      </c>
      <c r="Z418" t="s">
        <v>1910</v>
      </c>
      <c r="AA418" t="s">
        <v>139</v>
      </c>
    </row>
    <row r="419" spans="1:27" x14ac:dyDescent="0.25">
      <c r="A419">
        <v>199</v>
      </c>
      <c r="B419" t="s">
        <v>116</v>
      </c>
      <c r="C419" t="s">
        <v>107</v>
      </c>
      <c r="D419" t="s">
        <v>1908</v>
      </c>
      <c r="E419">
        <v>0.5</v>
      </c>
      <c r="F419" t="s">
        <v>603</v>
      </c>
      <c r="G419" t="s">
        <v>92</v>
      </c>
      <c r="H419" t="s">
        <v>67</v>
      </c>
      <c r="I419" t="s">
        <v>2331</v>
      </c>
      <c r="J419">
        <v>12.05</v>
      </c>
      <c r="K419">
        <v>92391</v>
      </c>
      <c r="L419" t="s">
        <v>67</v>
      </c>
      <c r="M419" t="s">
        <v>1912</v>
      </c>
      <c r="N419" t="s">
        <v>68</v>
      </c>
      <c r="O419" t="s">
        <v>125</v>
      </c>
      <c r="P419" t="s">
        <v>126</v>
      </c>
      <c r="Q419" t="s">
        <v>289</v>
      </c>
      <c r="R419" t="s">
        <v>67</v>
      </c>
      <c r="S419">
        <v>19</v>
      </c>
      <c r="T419">
        <v>2021</v>
      </c>
      <c r="U419" t="s">
        <v>70</v>
      </c>
      <c r="V419" t="s">
        <v>178</v>
      </c>
      <c r="W419">
        <v>92391</v>
      </c>
      <c r="X419" t="s">
        <v>97</v>
      </c>
      <c r="Y419">
        <v>1.2</v>
      </c>
      <c r="Z419" t="s">
        <v>1910</v>
      </c>
      <c r="AA419" t="s">
        <v>605</v>
      </c>
    </row>
    <row r="420" spans="1:27" x14ac:dyDescent="0.25">
      <c r="A420">
        <v>199</v>
      </c>
      <c r="B420" t="s">
        <v>116</v>
      </c>
      <c r="C420" t="s">
        <v>107</v>
      </c>
      <c r="D420" t="s">
        <v>1908</v>
      </c>
      <c r="E420">
        <v>0.5</v>
      </c>
      <c r="F420" t="s">
        <v>635</v>
      </c>
      <c r="G420" t="s">
        <v>92</v>
      </c>
      <c r="H420" t="s">
        <v>67</v>
      </c>
      <c r="I420" t="s">
        <v>2332</v>
      </c>
      <c r="J420">
        <v>12.4</v>
      </c>
      <c r="K420">
        <v>92389</v>
      </c>
      <c r="L420" t="s">
        <v>67</v>
      </c>
      <c r="M420" t="s">
        <v>1912</v>
      </c>
      <c r="N420" t="s">
        <v>68</v>
      </c>
      <c r="O420" t="s">
        <v>125</v>
      </c>
      <c r="P420" t="s">
        <v>126</v>
      </c>
      <c r="Q420" t="s">
        <v>289</v>
      </c>
      <c r="R420" t="s">
        <v>67</v>
      </c>
      <c r="S420">
        <v>198</v>
      </c>
      <c r="T420">
        <v>2021</v>
      </c>
      <c r="U420" t="s">
        <v>128</v>
      </c>
      <c r="V420" t="s">
        <v>128</v>
      </c>
      <c r="W420">
        <v>92389</v>
      </c>
      <c r="X420" t="s">
        <v>130</v>
      </c>
      <c r="Y420">
        <v>1.2</v>
      </c>
      <c r="Z420" t="s">
        <v>1910</v>
      </c>
      <c r="AA420" t="s">
        <v>636</v>
      </c>
    </row>
    <row r="421" spans="1:27" x14ac:dyDescent="0.25">
      <c r="A421">
        <v>199</v>
      </c>
      <c r="B421" t="s">
        <v>116</v>
      </c>
      <c r="C421" t="s">
        <v>107</v>
      </c>
      <c r="D421" t="s">
        <v>1908</v>
      </c>
      <c r="E421">
        <v>0.6</v>
      </c>
      <c r="F421" t="s">
        <v>1765</v>
      </c>
      <c r="G421" t="s">
        <v>92</v>
      </c>
      <c r="H421" t="s">
        <v>67</v>
      </c>
      <c r="I421" t="s">
        <v>2333</v>
      </c>
      <c r="J421">
        <v>20.51</v>
      </c>
      <c r="K421">
        <v>92209</v>
      </c>
      <c r="L421" t="s">
        <v>67</v>
      </c>
      <c r="M421" t="s">
        <v>1912</v>
      </c>
      <c r="N421" t="s">
        <v>68</v>
      </c>
      <c r="O421" t="s">
        <v>125</v>
      </c>
      <c r="P421" t="s">
        <v>126</v>
      </c>
      <c r="Q421" t="s">
        <v>982</v>
      </c>
      <c r="R421" t="s">
        <v>67</v>
      </c>
      <c r="S421">
        <v>262</v>
      </c>
      <c r="T421">
        <v>2021</v>
      </c>
      <c r="U421" t="s">
        <v>70</v>
      </c>
      <c r="V421" t="s">
        <v>128</v>
      </c>
      <c r="W421">
        <v>92209</v>
      </c>
      <c r="X421" t="s">
        <v>130</v>
      </c>
      <c r="Y421">
        <v>2.9</v>
      </c>
      <c r="Z421" t="s">
        <v>1910</v>
      </c>
      <c r="AA421" t="s">
        <v>139</v>
      </c>
    </row>
    <row r="422" spans="1:27" x14ac:dyDescent="0.25">
      <c r="A422">
        <v>199</v>
      </c>
      <c r="B422" t="s">
        <v>116</v>
      </c>
      <c r="C422" t="s">
        <v>160</v>
      </c>
      <c r="D422" t="s">
        <v>1908</v>
      </c>
      <c r="E422">
        <v>0.5</v>
      </c>
      <c r="F422" t="s">
        <v>1496</v>
      </c>
      <c r="G422" t="s">
        <v>100</v>
      </c>
      <c r="H422" t="s">
        <v>67</v>
      </c>
      <c r="I422" t="s">
        <v>2334</v>
      </c>
      <c r="J422">
        <v>12.45</v>
      </c>
      <c r="K422">
        <v>92547</v>
      </c>
      <c r="L422" t="s">
        <v>67</v>
      </c>
      <c r="M422" t="s">
        <v>1912</v>
      </c>
      <c r="N422" t="s">
        <v>68</v>
      </c>
      <c r="O422" t="s">
        <v>125</v>
      </c>
      <c r="P422" t="s">
        <v>126</v>
      </c>
      <c r="Q422" t="s">
        <v>371</v>
      </c>
      <c r="R422" t="s">
        <v>67</v>
      </c>
      <c r="S422">
        <v>206</v>
      </c>
      <c r="T422">
        <v>2021</v>
      </c>
      <c r="U422" t="s">
        <v>303</v>
      </c>
      <c r="V422" t="s">
        <v>99</v>
      </c>
      <c r="W422">
        <v>92547</v>
      </c>
      <c r="X422" t="s">
        <v>179</v>
      </c>
      <c r="Y422">
        <v>1.2</v>
      </c>
      <c r="Z422" t="s">
        <v>1910</v>
      </c>
      <c r="AA422" t="s">
        <v>1498</v>
      </c>
    </row>
    <row r="423" spans="1:27" x14ac:dyDescent="0.25">
      <c r="A423">
        <v>199</v>
      </c>
      <c r="B423" t="s">
        <v>116</v>
      </c>
      <c r="C423" t="s">
        <v>160</v>
      </c>
      <c r="D423" t="s">
        <v>1908</v>
      </c>
      <c r="E423">
        <v>0.3</v>
      </c>
      <c r="F423" t="s">
        <v>1381</v>
      </c>
      <c r="G423" t="s">
        <v>100</v>
      </c>
      <c r="H423" t="s">
        <v>67</v>
      </c>
      <c r="I423" t="s">
        <v>2335</v>
      </c>
      <c r="J423">
        <v>6.85</v>
      </c>
      <c r="K423">
        <v>92190</v>
      </c>
      <c r="L423" t="s">
        <v>67</v>
      </c>
      <c r="M423" t="s">
        <v>68</v>
      </c>
      <c r="N423" t="s">
        <v>68</v>
      </c>
      <c r="O423" t="s">
        <v>125</v>
      </c>
      <c r="P423" t="s">
        <v>126</v>
      </c>
      <c r="Q423" t="s">
        <v>163</v>
      </c>
      <c r="R423" t="s">
        <v>67</v>
      </c>
      <c r="S423">
        <v>91</v>
      </c>
      <c r="T423">
        <v>2021</v>
      </c>
      <c r="U423" t="s">
        <v>70</v>
      </c>
      <c r="V423" t="s">
        <v>99</v>
      </c>
      <c r="W423">
        <v>92190</v>
      </c>
      <c r="X423" t="s">
        <v>97</v>
      </c>
      <c r="Y423">
        <v>0.2</v>
      </c>
      <c r="Z423" t="s">
        <v>1910</v>
      </c>
      <c r="AA423" t="s">
        <v>1382</v>
      </c>
    </row>
    <row r="424" spans="1:27" x14ac:dyDescent="0.25">
      <c r="A424">
        <v>199</v>
      </c>
      <c r="B424" t="s">
        <v>116</v>
      </c>
      <c r="C424" t="s">
        <v>107</v>
      </c>
      <c r="D424" t="s">
        <v>1908</v>
      </c>
      <c r="E424">
        <v>0.9</v>
      </c>
      <c r="F424" t="s">
        <v>612</v>
      </c>
      <c r="G424" t="s">
        <v>92</v>
      </c>
      <c r="H424" t="s">
        <v>67</v>
      </c>
      <c r="I424" t="s">
        <v>2336</v>
      </c>
      <c r="J424">
        <v>13</v>
      </c>
      <c r="K424">
        <v>91870</v>
      </c>
      <c r="L424" t="s">
        <v>67</v>
      </c>
      <c r="M424" t="s">
        <v>1912</v>
      </c>
      <c r="N424" t="s">
        <v>68</v>
      </c>
      <c r="O424" t="s">
        <v>125</v>
      </c>
      <c r="P424" t="s">
        <v>126</v>
      </c>
      <c r="Q424" t="s">
        <v>617</v>
      </c>
      <c r="R424" t="s">
        <v>67</v>
      </c>
      <c r="S424">
        <v>223</v>
      </c>
      <c r="T424">
        <v>2021</v>
      </c>
      <c r="U424" t="s">
        <v>70</v>
      </c>
      <c r="V424" t="s">
        <v>99</v>
      </c>
      <c r="W424">
        <v>91870</v>
      </c>
      <c r="X424" t="s">
        <v>97</v>
      </c>
      <c r="Y424">
        <v>4.0999999999999996</v>
      </c>
      <c r="Z424" t="s">
        <v>1910</v>
      </c>
      <c r="AA424" t="s">
        <v>615</v>
      </c>
    </row>
    <row r="425" spans="1:27" x14ac:dyDescent="0.25">
      <c r="A425">
        <v>199</v>
      </c>
      <c r="B425" t="s">
        <v>116</v>
      </c>
      <c r="C425" t="s">
        <v>107</v>
      </c>
      <c r="D425" t="s">
        <v>1908</v>
      </c>
      <c r="E425">
        <v>0.2</v>
      </c>
      <c r="F425" t="s">
        <v>970</v>
      </c>
      <c r="G425" t="s">
        <v>92</v>
      </c>
      <c r="H425" t="s">
        <v>67</v>
      </c>
      <c r="I425" t="s">
        <v>2337</v>
      </c>
      <c r="J425">
        <v>8.2899999999999991</v>
      </c>
      <c r="K425">
        <v>92495</v>
      </c>
      <c r="L425" t="s">
        <v>67</v>
      </c>
      <c r="M425" t="s">
        <v>1912</v>
      </c>
      <c r="N425" t="s">
        <v>68</v>
      </c>
      <c r="O425" t="s">
        <v>125</v>
      </c>
      <c r="P425" t="s">
        <v>126</v>
      </c>
      <c r="Q425" t="s">
        <v>285</v>
      </c>
      <c r="R425" t="s">
        <v>67</v>
      </c>
      <c r="S425">
        <v>171</v>
      </c>
      <c r="T425">
        <v>2021</v>
      </c>
      <c r="U425" t="s">
        <v>70</v>
      </c>
      <c r="V425" t="s">
        <v>128</v>
      </c>
      <c r="W425">
        <v>92495</v>
      </c>
      <c r="X425" t="s">
        <v>130</v>
      </c>
      <c r="Y425">
        <v>0.1</v>
      </c>
      <c r="Z425" t="s">
        <v>1910</v>
      </c>
      <c r="AA425" t="s">
        <v>139</v>
      </c>
    </row>
    <row r="426" spans="1:27" x14ac:dyDescent="0.25">
      <c r="A426">
        <v>199</v>
      </c>
      <c r="B426" t="s">
        <v>116</v>
      </c>
      <c r="C426" t="s">
        <v>160</v>
      </c>
      <c r="D426" t="s">
        <v>1908</v>
      </c>
      <c r="E426">
        <v>0.38</v>
      </c>
      <c r="F426" t="s">
        <v>946</v>
      </c>
      <c r="G426" t="s">
        <v>100</v>
      </c>
      <c r="H426" t="s">
        <v>67</v>
      </c>
      <c r="I426" t="s">
        <v>2338</v>
      </c>
      <c r="J426">
        <v>10.14</v>
      </c>
      <c r="K426">
        <v>92121</v>
      </c>
      <c r="L426" t="s">
        <v>67</v>
      </c>
      <c r="M426" t="s">
        <v>1912</v>
      </c>
      <c r="N426" t="s">
        <v>68</v>
      </c>
      <c r="O426" t="s">
        <v>125</v>
      </c>
      <c r="P426" t="s">
        <v>126</v>
      </c>
      <c r="Q426" t="s">
        <v>285</v>
      </c>
      <c r="R426" t="s">
        <v>67</v>
      </c>
      <c r="S426">
        <v>337</v>
      </c>
      <c r="T426">
        <v>2021</v>
      </c>
      <c r="U426" t="s">
        <v>70</v>
      </c>
      <c r="V426" t="s">
        <v>128</v>
      </c>
      <c r="W426">
        <v>92121</v>
      </c>
      <c r="X426" t="s">
        <v>130</v>
      </c>
      <c r="Y426">
        <v>0.6</v>
      </c>
      <c r="Z426" t="s">
        <v>1910</v>
      </c>
      <c r="AA426" t="s">
        <v>139</v>
      </c>
    </row>
    <row r="427" spans="1:27" x14ac:dyDescent="0.25">
      <c r="A427">
        <v>199</v>
      </c>
      <c r="B427" t="s">
        <v>116</v>
      </c>
      <c r="C427" t="s">
        <v>107</v>
      </c>
      <c r="D427" t="s">
        <v>1908</v>
      </c>
      <c r="E427">
        <v>0.5</v>
      </c>
      <c r="F427" t="s">
        <v>1808</v>
      </c>
      <c r="G427" t="s">
        <v>92</v>
      </c>
      <c r="H427" t="s">
        <v>67</v>
      </c>
      <c r="I427" t="s">
        <v>2339</v>
      </c>
      <c r="J427">
        <v>10.57</v>
      </c>
      <c r="K427">
        <v>92207</v>
      </c>
      <c r="L427" t="s">
        <v>67</v>
      </c>
      <c r="M427" t="s">
        <v>68</v>
      </c>
      <c r="N427" t="s">
        <v>68</v>
      </c>
      <c r="O427" t="s">
        <v>125</v>
      </c>
      <c r="P427" t="s">
        <v>126</v>
      </c>
      <c r="Q427" t="s">
        <v>289</v>
      </c>
      <c r="R427" t="s">
        <v>67</v>
      </c>
      <c r="S427">
        <v>108</v>
      </c>
      <c r="T427">
        <v>2021</v>
      </c>
      <c r="U427" t="s">
        <v>128</v>
      </c>
      <c r="V427" t="s">
        <v>128</v>
      </c>
      <c r="W427">
        <v>92207</v>
      </c>
      <c r="X427" t="s">
        <v>130</v>
      </c>
      <c r="Y427">
        <v>1</v>
      </c>
      <c r="Z427" t="s">
        <v>1910</v>
      </c>
      <c r="AA427" t="s">
        <v>1809</v>
      </c>
    </row>
    <row r="428" spans="1:27" x14ac:dyDescent="0.25">
      <c r="A428">
        <v>199</v>
      </c>
      <c r="B428" t="s">
        <v>116</v>
      </c>
      <c r="C428" t="s">
        <v>107</v>
      </c>
      <c r="D428" t="s">
        <v>1908</v>
      </c>
      <c r="E428">
        <v>0.5</v>
      </c>
      <c r="F428" t="s">
        <v>326</v>
      </c>
      <c r="G428" t="s">
        <v>92</v>
      </c>
      <c r="H428" t="s">
        <v>67</v>
      </c>
      <c r="I428" t="s">
        <v>2340</v>
      </c>
      <c r="J428">
        <v>7.47</v>
      </c>
      <c r="K428">
        <v>91533</v>
      </c>
      <c r="L428" t="s">
        <v>67</v>
      </c>
      <c r="M428" t="s">
        <v>68</v>
      </c>
      <c r="N428" t="s">
        <v>68</v>
      </c>
      <c r="O428" t="s">
        <v>125</v>
      </c>
      <c r="P428" t="s">
        <v>126</v>
      </c>
      <c r="Q428" t="s">
        <v>203</v>
      </c>
      <c r="R428" t="s">
        <v>67</v>
      </c>
      <c r="S428">
        <v>220</v>
      </c>
      <c r="T428">
        <v>2021</v>
      </c>
      <c r="U428" t="s">
        <v>70</v>
      </c>
      <c r="V428" t="s">
        <v>99</v>
      </c>
      <c r="W428">
        <v>91533</v>
      </c>
      <c r="X428" t="s">
        <v>97</v>
      </c>
      <c r="Y428">
        <v>0.7</v>
      </c>
      <c r="Z428" t="s">
        <v>1910</v>
      </c>
      <c r="AA428" t="s">
        <v>328</v>
      </c>
    </row>
    <row r="429" spans="1:27" x14ac:dyDescent="0.25">
      <c r="A429">
        <v>199</v>
      </c>
      <c r="B429" t="s">
        <v>116</v>
      </c>
      <c r="C429" t="s">
        <v>107</v>
      </c>
      <c r="D429" t="s">
        <v>1908</v>
      </c>
      <c r="E429">
        <v>0.3</v>
      </c>
      <c r="F429" t="s">
        <v>847</v>
      </c>
      <c r="G429" t="s">
        <v>92</v>
      </c>
      <c r="H429" t="s">
        <v>67</v>
      </c>
      <c r="I429" t="s">
        <v>2341</v>
      </c>
      <c r="J429">
        <v>8.08</v>
      </c>
      <c r="K429">
        <v>92313</v>
      </c>
      <c r="L429" t="s">
        <v>67</v>
      </c>
      <c r="M429" t="s">
        <v>1912</v>
      </c>
      <c r="N429" t="s">
        <v>68</v>
      </c>
      <c r="O429" t="s">
        <v>125</v>
      </c>
      <c r="P429" t="s">
        <v>126</v>
      </c>
      <c r="Q429" t="s">
        <v>137</v>
      </c>
      <c r="R429" t="s">
        <v>67</v>
      </c>
      <c r="S429">
        <v>350</v>
      </c>
      <c r="T429">
        <v>2021</v>
      </c>
      <c r="U429" t="s">
        <v>70</v>
      </c>
      <c r="V429" t="s">
        <v>128</v>
      </c>
      <c r="W429">
        <v>92313</v>
      </c>
      <c r="X429" t="s">
        <v>130</v>
      </c>
      <c r="Y429">
        <v>0.3</v>
      </c>
      <c r="Z429" t="s">
        <v>1910</v>
      </c>
      <c r="AA429" t="s">
        <v>139</v>
      </c>
    </row>
    <row r="430" spans="1:27" x14ac:dyDescent="0.25">
      <c r="A430">
        <v>199</v>
      </c>
      <c r="B430" t="s">
        <v>116</v>
      </c>
      <c r="C430" t="s">
        <v>107</v>
      </c>
      <c r="D430" t="s">
        <v>1908</v>
      </c>
      <c r="E430">
        <v>0.5</v>
      </c>
      <c r="F430" t="s">
        <v>1570</v>
      </c>
      <c r="G430" t="s">
        <v>92</v>
      </c>
      <c r="H430" t="s">
        <v>67</v>
      </c>
      <c r="I430" t="s">
        <v>2342</v>
      </c>
      <c r="J430">
        <v>12.19</v>
      </c>
      <c r="K430">
        <v>92494</v>
      </c>
      <c r="L430" t="s">
        <v>67</v>
      </c>
      <c r="M430" t="s">
        <v>1912</v>
      </c>
      <c r="N430" t="s">
        <v>68</v>
      </c>
      <c r="O430" t="s">
        <v>125</v>
      </c>
      <c r="P430" t="s">
        <v>126</v>
      </c>
      <c r="Q430" t="s">
        <v>611</v>
      </c>
      <c r="R430" t="s">
        <v>67</v>
      </c>
      <c r="S430">
        <v>169</v>
      </c>
      <c r="T430">
        <v>2021</v>
      </c>
      <c r="U430" t="s">
        <v>70</v>
      </c>
      <c r="V430" t="s">
        <v>99</v>
      </c>
      <c r="W430">
        <v>92494</v>
      </c>
      <c r="X430" t="s">
        <v>97</v>
      </c>
      <c r="Y430">
        <v>1.2</v>
      </c>
      <c r="Z430" t="s">
        <v>1910</v>
      </c>
      <c r="AA430" t="s">
        <v>247</v>
      </c>
    </row>
    <row r="431" spans="1:27" x14ac:dyDescent="0.25">
      <c r="A431">
        <v>199</v>
      </c>
      <c r="B431" t="s">
        <v>116</v>
      </c>
      <c r="C431" t="s">
        <v>107</v>
      </c>
      <c r="D431" t="s">
        <v>1908</v>
      </c>
      <c r="E431">
        <v>0.5</v>
      </c>
      <c r="F431" t="s">
        <v>1783</v>
      </c>
      <c r="G431" t="s">
        <v>92</v>
      </c>
      <c r="H431" t="s">
        <v>67</v>
      </c>
      <c r="I431" t="s">
        <v>2343</v>
      </c>
      <c r="J431">
        <v>10.69</v>
      </c>
      <c r="K431">
        <v>92415</v>
      </c>
      <c r="L431" t="s">
        <v>67</v>
      </c>
      <c r="M431" t="s">
        <v>68</v>
      </c>
      <c r="N431" t="s">
        <v>68</v>
      </c>
      <c r="O431" t="s">
        <v>125</v>
      </c>
      <c r="P431" t="s">
        <v>126</v>
      </c>
      <c r="Q431" t="s">
        <v>246</v>
      </c>
      <c r="R431" t="s">
        <v>67</v>
      </c>
      <c r="S431">
        <v>102</v>
      </c>
      <c r="T431">
        <v>2021</v>
      </c>
      <c r="U431" t="s">
        <v>128</v>
      </c>
      <c r="V431" t="s">
        <v>128</v>
      </c>
      <c r="W431">
        <v>92415</v>
      </c>
      <c r="X431" t="s">
        <v>130</v>
      </c>
      <c r="Y431">
        <v>1</v>
      </c>
      <c r="Z431" t="s">
        <v>1910</v>
      </c>
      <c r="AA431" t="s">
        <v>1785</v>
      </c>
    </row>
    <row r="432" spans="1:27" x14ac:dyDescent="0.25">
      <c r="A432">
        <v>199</v>
      </c>
      <c r="B432" t="s">
        <v>116</v>
      </c>
      <c r="C432" t="s">
        <v>107</v>
      </c>
      <c r="D432" t="s">
        <v>1908</v>
      </c>
      <c r="E432">
        <v>0.5</v>
      </c>
      <c r="F432" t="s">
        <v>505</v>
      </c>
      <c r="G432" t="s">
        <v>92</v>
      </c>
      <c r="H432" t="s">
        <v>67</v>
      </c>
      <c r="I432" t="s">
        <v>2344</v>
      </c>
      <c r="J432">
        <v>15.23</v>
      </c>
      <c r="K432">
        <v>92022</v>
      </c>
      <c r="L432" t="s">
        <v>67</v>
      </c>
      <c r="M432" t="s">
        <v>1912</v>
      </c>
      <c r="N432" t="s">
        <v>68</v>
      </c>
      <c r="O432" t="s">
        <v>125</v>
      </c>
      <c r="P432" t="s">
        <v>126</v>
      </c>
      <c r="Q432" t="s">
        <v>177</v>
      </c>
      <c r="R432" t="s">
        <v>67</v>
      </c>
      <c r="S432">
        <v>100</v>
      </c>
      <c r="T432">
        <v>2021</v>
      </c>
      <c r="U432" t="s">
        <v>70</v>
      </c>
      <c r="V432" t="s">
        <v>128</v>
      </c>
      <c r="W432">
        <v>92022</v>
      </c>
      <c r="X432" t="s">
        <v>130</v>
      </c>
      <c r="Y432">
        <v>1.5</v>
      </c>
      <c r="Z432" t="s">
        <v>1910</v>
      </c>
      <c r="AA432" t="s">
        <v>139</v>
      </c>
    </row>
    <row r="433" spans="1:27" x14ac:dyDescent="0.25">
      <c r="A433">
        <v>199</v>
      </c>
      <c r="B433" t="s">
        <v>116</v>
      </c>
      <c r="C433" t="s">
        <v>107</v>
      </c>
      <c r="D433" t="s">
        <v>1908</v>
      </c>
      <c r="E433">
        <v>0.5</v>
      </c>
      <c r="F433" t="s">
        <v>1015</v>
      </c>
      <c r="G433" t="s">
        <v>92</v>
      </c>
      <c r="H433" t="s">
        <v>67</v>
      </c>
      <c r="I433" t="s">
        <v>2345</v>
      </c>
      <c r="J433">
        <v>11.98</v>
      </c>
      <c r="K433">
        <v>92574</v>
      </c>
      <c r="L433" t="s">
        <v>67</v>
      </c>
      <c r="M433" t="s">
        <v>1912</v>
      </c>
      <c r="N433" t="s">
        <v>68</v>
      </c>
      <c r="O433" t="s">
        <v>125</v>
      </c>
      <c r="P433" t="s">
        <v>126</v>
      </c>
      <c r="Q433" t="s">
        <v>594</v>
      </c>
      <c r="R433" t="s">
        <v>67</v>
      </c>
      <c r="S433">
        <v>272</v>
      </c>
      <c r="T433">
        <v>2021</v>
      </c>
      <c r="U433" t="s">
        <v>128</v>
      </c>
      <c r="V433" t="s">
        <v>128</v>
      </c>
      <c r="W433">
        <v>92574</v>
      </c>
      <c r="X433" t="s">
        <v>130</v>
      </c>
      <c r="Y433">
        <v>1.2</v>
      </c>
      <c r="Z433" t="s">
        <v>1910</v>
      </c>
      <c r="AA433" t="s">
        <v>1016</v>
      </c>
    </row>
    <row r="434" spans="1:27" x14ac:dyDescent="0.25">
      <c r="A434">
        <v>199</v>
      </c>
      <c r="B434" t="s">
        <v>116</v>
      </c>
      <c r="C434" t="s">
        <v>107</v>
      </c>
      <c r="D434" t="s">
        <v>1908</v>
      </c>
      <c r="E434" t="s">
        <v>67</v>
      </c>
      <c r="F434" t="s">
        <v>781</v>
      </c>
      <c r="G434" t="s">
        <v>92</v>
      </c>
      <c r="H434" t="s">
        <v>67</v>
      </c>
      <c r="I434" t="s">
        <v>2346</v>
      </c>
      <c r="J434">
        <v>11.23</v>
      </c>
      <c r="K434">
        <v>92326</v>
      </c>
      <c r="L434" t="s">
        <v>67</v>
      </c>
      <c r="M434" t="s">
        <v>1912</v>
      </c>
      <c r="N434" t="s">
        <v>68</v>
      </c>
      <c r="O434" t="s">
        <v>125</v>
      </c>
      <c r="P434" t="s">
        <v>126</v>
      </c>
      <c r="Q434" t="s">
        <v>246</v>
      </c>
      <c r="R434" t="s">
        <v>67</v>
      </c>
      <c r="S434">
        <v>190</v>
      </c>
      <c r="T434">
        <v>2021</v>
      </c>
      <c r="U434" t="s">
        <v>70</v>
      </c>
      <c r="V434" t="s">
        <v>128</v>
      </c>
      <c r="W434">
        <v>92326</v>
      </c>
      <c r="X434" t="s">
        <v>130</v>
      </c>
      <c r="Y434">
        <v>1.1000000000000001</v>
      </c>
      <c r="Z434" t="s">
        <v>1910</v>
      </c>
      <c r="AA434" t="s">
        <v>139</v>
      </c>
    </row>
    <row r="435" spans="1:27" x14ac:dyDescent="0.25">
      <c r="A435">
        <v>199</v>
      </c>
      <c r="B435" t="s">
        <v>116</v>
      </c>
      <c r="C435" t="s">
        <v>107</v>
      </c>
      <c r="D435" t="s">
        <v>1908</v>
      </c>
      <c r="E435">
        <v>0.5</v>
      </c>
      <c r="F435" t="s">
        <v>789</v>
      </c>
      <c r="G435" t="s">
        <v>92</v>
      </c>
      <c r="H435" t="s">
        <v>67</v>
      </c>
      <c r="I435" t="s">
        <v>2347</v>
      </c>
      <c r="J435">
        <v>7.2</v>
      </c>
      <c r="K435">
        <v>92303</v>
      </c>
      <c r="L435" t="s">
        <v>67</v>
      </c>
      <c r="M435" t="s">
        <v>68</v>
      </c>
      <c r="N435" t="s">
        <v>68</v>
      </c>
      <c r="O435" t="s">
        <v>125</v>
      </c>
      <c r="P435" t="s">
        <v>126</v>
      </c>
      <c r="Q435" t="s">
        <v>389</v>
      </c>
      <c r="R435" t="s">
        <v>67</v>
      </c>
      <c r="S435">
        <v>95</v>
      </c>
      <c r="T435">
        <v>2021</v>
      </c>
      <c r="U435" t="s">
        <v>70</v>
      </c>
      <c r="V435" t="s">
        <v>128</v>
      </c>
      <c r="W435">
        <v>92303</v>
      </c>
      <c r="X435" t="s">
        <v>130</v>
      </c>
      <c r="Y435">
        <v>0.7</v>
      </c>
      <c r="Z435" t="s">
        <v>1910</v>
      </c>
      <c r="AA435" t="s">
        <v>139</v>
      </c>
    </row>
    <row r="436" spans="1:27" x14ac:dyDescent="0.25">
      <c r="A436">
        <v>199</v>
      </c>
      <c r="B436" t="s">
        <v>116</v>
      </c>
      <c r="C436" t="s">
        <v>160</v>
      </c>
      <c r="D436" t="s">
        <v>1908</v>
      </c>
      <c r="E436">
        <v>0.7</v>
      </c>
      <c r="F436" t="s">
        <v>1844</v>
      </c>
      <c r="G436" t="s">
        <v>100</v>
      </c>
      <c r="H436" t="s">
        <v>67</v>
      </c>
      <c r="I436" t="s">
        <v>2348</v>
      </c>
      <c r="J436">
        <v>22</v>
      </c>
      <c r="K436">
        <v>92232</v>
      </c>
      <c r="L436" t="s">
        <v>67</v>
      </c>
      <c r="M436" t="s">
        <v>1912</v>
      </c>
      <c r="N436" t="s">
        <v>68</v>
      </c>
      <c r="O436" t="s">
        <v>125</v>
      </c>
      <c r="P436" t="s">
        <v>126</v>
      </c>
      <c r="Q436" t="s">
        <v>177</v>
      </c>
      <c r="R436" t="s">
        <v>67</v>
      </c>
      <c r="S436">
        <v>100</v>
      </c>
      <c r="T436">
        <v>2021</v>
      </c>
      <c r="U436" t="s">
        <v>70</v>
      </c>
      <c r="V436" t="s">
        <v>128</v>
      </c>
      <c r="W436">
        <v>92232</v>
      </c>
      <c r="X436" t="s">
        <v>130</v>
      </c>
      <c r="Y436">
        <v>4.2</v>
      </c>
      <c r="Z436" t="s">
        <v>1910</v>
      </c>
      <c r="AA436" t="s">
        <v>139</v>
      </c>
    </row>
    <row r="437" spans="1:27" x14ac:dyDescent="0.25">
      <c r="A437">
        <v>199</v>
      </c>
      <c r="B437" t="s">
        <v>116</v>
      </c>
      <c r="C437" t="s">
        <v>107</v>
      </c>
      <c r="D437" t="s">
        <v>1908</v>
      </c>
      <c r="E437">
        <v>0.8</v>
      </c>
      <c r="F437" t="s">
        <v>521</v>
      </c>
      <c r="G437" t="s">
        <v>92</v>
      </c>
      <c r="H437" t="s">
        <v>67</v>
      </c>
      <c r="I437" t="s">
        <v>2349</v>
      </c>
      <c r="J437">
        <v>8</v>
      </c>
      <c r="K437">
        <v>92264</v>
      </c>
      <c r="L437" t="s">
        <v>67</v>
      </c>
      <c r="M437" t="s">
        <v>1912</v>
      </c>
      <c r="N437" t="s">
        <v>68</v>
      </c>
      <c r="O437" t="s">
        <v>125</v>
      </c>
      <c r="P437" t="s">
        <v>126</v>
      </c>
      <c r="Q437" t="s">
        <v>156</v>
      </c>
      <c r="R437" t="s">
        <v>67</v>
      </c>
      <c r="S437">
        <v>213</v>
      </c>
      <c r="T437">
        <v>2021</v>
      </c>
      <c r="U437" t="s">
        <v>70</v>
      </c>
      <c r="V437" t="s">
        <v>128</v>
      </c>
      <c r="W437">
        <v>92264</v>
      </c>
      <c r="X437" t="s">
        <v>130</v>
      </c>
      <c r="Y437">
        <v>2</v>
      </c>
      <c r="Z437" t="s">
        <v>1910</v>
      </c>
      <c r="AA437" t="s">
        <v>139</v>
      </c>
    </row>
    <row r="438" spans="1:27" x14ac:dyDescent="0.25">
      <c r="A438">
        <v>199</v>
      </c>
      <c r="B438" t="s">
        <v>116</v>
      </c>
      <c r="C438" t="s">
        <v>107</v>
      </c>
      <c r="D438" t="s">
        <v>1908</v>
      </c>
      <c r="E438">
        <v>0.8</v>
      </c>
      <c r="F438" t="s">
        <v>393</v>
      </c>
      <c r="G438" t="s">
        <v>92</v>
      </c>
      <c r="H438" t="s">
        <v>67</v>
      </c>
      <c r="I438" t="s">
        <v>2350</v>
      </c>
      <c r="J438">
        <v>10</v>
      </c>
      <c r="K438">
        <v>92027</v>
      </c>
      <c r="L438" t="s">
        <v>67</v>
      </c>
      <c r="M438" t="s">
        <v>1912</v>
      </c>
      <c r="N438" t="s">
        <v>68</v>
      </c>
      <c r="O438" t="s">
        <v>125</v>
      </c>
      <c r="P438" t="s">
        <v>126</v>
      </c>
      <c r="Q438" t="s">
        <v>156</v>
      </c>
      <c r="R438" t="s">
        <v>67</v>
      </c>
      <c r="S438">
        <v>105</v>
      </c>
      <c r="T438">
        <v>2021</v>
      </c>
      <c r="U438" t="s">
        <v>128</v>
      </c>
      <c r="V438" t="s">
        <v>128</v>
      </c>
      <c r="W438">
        <v>92027</v>
      </c>
      <c r="X438" t="s">
        <v>130</v>
      </c>
      <c r="Y438">
        <v>2.5</v>
      </c>
      <c r="Z438" t="s">
        <v>1910</v>
      </c>
      <c r="AA438" t="s">
        <v>395</v>
      </c>
    </row>
    <row r="439" spans="1:27" x14ac:dyDescent="0.25">
      <c r="A439">
        <v>199</v>
      </c>
      <c r="B439" t="s">
        <v>116</v>
      </c>
      <c r="C439" t="s">
        <v>107</v>
      </c>
      <c r="D439" t="s">
        <v>1908</v>
      </c>
      <c r="E439">
        <v>0.32</v>
      </c>
      <c r="F439" t="s">
        <v>841</v>
      </c>
      <c r="G439" t="s">
        <v>92</v>
      </c>
      <c r="H439" t="s">
        <v>67</v>
      </c>
      <c r="I439" t="s">
        <v>2351</v>
      </c>
      <c r="J439">
        <v>9.6</v>
      </c>
      <c r="K439">
        <v>92428</v>
      </c>
      <c r="L439" t="s">
        <v>67</v>
      </c>
      <c r="M439" t="s">
        <v>1912</v>
      </c>
      <c r="N439" t="s">
        <v>68</v>
      </c>
      <c r="O439" t="s">
        <v>125</v>
      </c>
      <c r="P439" t="s">
        <v>126</v>
      </c>
      <c r="Q439" t="s">
        <v>358</v>
      </c>
      <c r="R439" t="s">
        <v>67</v>
      </c>
      <c r="S439">
        <v>243</v>
      </c>
      <c r="T439">
        <v>2021</v>
      </c>
      <c r="U439" t="s">
        <v>70</v>
      </c>
      <c r="V439" t="s">
        <v>128</v>
      </c>
      <c r="W439">
        <v>92428</v>
      </c>
      <c r="X439" t="s">
        <v>130</v>
      </c>
      <c r="Y439">
        <v>0.4</v>
      </c>
      <c r="Z439" t="s">
        <v>1910</v>
      </c>
      <c r="AA439" t="s">
        <v>139</v>
      </c>
    </row>
    <row r="440" spans="1:27" x14ac:dyDescent="0.25">
      <c r="A440">
        <v>199</v>
      </c>
      <c r="B440" t="s">
        <v>116</v>
      </c>
      <c r="C440" t="s">
        <v>107</v>
      </c>
      <c r="D440" t="s">
        <v>1908</v>
      </c>
      <c r="E440">
        <v>0.5</v>
      </c>
      <c r="F440" t="s">
        <v>1439</v>
      </c>
      <c r="G440" t="s">
        <v>92</v>
      </c>
      <c r="H440" t="s">
        <v>67</v>
      </c>
      <c r="I440" t="s">
        <v>2352</v>
      </c>
      <c r="J440">
        <v>9</v>
      </c>
      <c r="K440">
        <v>92343</v>
      </c>
      <c r="L440" t="s">
        <v>67</v>
      </c>
      <c r="M440" t="s">
        <v>1912</v>
      </c>
      <c r="N440" t="s">
        <v>68</v>
      </c>
      <c r="O440" t="s">
        <v>125</v>
      </c>
      <c r="P440" t="s">
        <v>126</v>
      </c>
      <c r="Q440" t="s">
        <v>563</v>
      </c>
      <c r="R440" t="s">
        <v>67</v>
      </c>
      <c r="S440">
        <v>112</v>
      </c>
      <c r="T440">
        <v>2021</v>
      </c>
      <c r="U440" t="s">
        <v>70</v>
      </c>
      <c r="V440" t="s">
        <v>128</v>
      </c>
      <c r="W440">
        <v>92343</v>
      </c>
      <c r="X440" t="s">
        <v>130</v>
      </c>
      <c r="Y440">
        <v>0.9</v>
      </c>
      <c r="Z440" t="s">
        <v>1910</v>
      </c>
      <c r="AA440" t="s">
        <v>139</v>
      </c>
    </row>
    <row r="441" spans="1:27" x14ac:dyDescent="0.25">
      <c r="A441">
        <v>199</v>
      </c>
      <c r="B441" t="s">
        <v>116</v>
      </c>
      <c r="C441" t="s">
        <v>107</v>
      </c>
      <c r="D441" t="s">
        <v>1908</v>
      </c>
      <c r="E441">
        <v>0.5</v>
      </c>
      <c r="F441" t="s">
        <v>1058</v>
      </c>
      <c r="G441" t="s">
        <v>92</v>
      </c>
      <c r="H441" t="s">
        <v>67</v>
      </c>
      <c r="I441" t="s">
        <v>2353</v>
      </c>
      <c r="J441">
        <v>14.79</v>
      </c>
      <c r="K441">
        <v>92516</v>
      </c>
      <c r="L441" t="s">
        <v>67</v>
      </c>
      <c r="M441" t="s">
        <v>1912</v>
      </c>
      <c r="N441" t="s">
        <v>68</v>
      </c>
      <c r="O441" t="s">
        <v>125</v>
      </c>
      <c r="P441" t="s">
        <v>126</v>
      </c>
      <c r="Q441" t="s">
        <v>389</v>
      </c>
      <c r="R441" t="s">
        <v>67</v>
      </c>
      <c r="S441">
        <v>102</v>
      </c>
      <c r="T441">
        <v>2021</v>
      </c>
      <c r="U441" t="s">
        <v>70</v>
      </c>
      <c r="V441" t="s">
        <v>178</v>
      </c>
      <c r="W441">
        <v>92516</v>
      </c>
      <c r="X441" t="s">
        <v>97</v>
      </c>
      <c r="Y441">
        <v>1.5</v>
      </c>
      <c r="Z441" t="s">
        <v>1910</v>
      </c>
      <c r="AA441" t="s">
        <v>1060</v>
      </c>
    </row>
    <row r="442" spans="1:27" x14ac:dyDescent="0.25">
      <c r="A442">
        <v>199</v>
      </c>
      <c r="B442" t="s">
        <v>116</v>
      </c>
      <c r="C442" t="s">
        <v>107</v>
      </c>
      <c r="D442" t="s">
        <v>1908</v>
      </c>
      <c r="E442">
        <v>0.5</v>
      </c>
      <c r="F442" t="s">
        <v>1000</v>
      </c>
      <c r="G442" t="s">
        <v>92</v>
      </c>
      <c r="H442" t="s">
        <v>67</v>
      </c>
      <c r="I442" t="s">
        <v>2354</v>
      </c>
      <c r="J442">
        <v>7.55</v>
      </c>
      <c r="K442">
        <v>92476</v>
      </c>
      <c r="L442" t="s">
        <v>67</v>
      </c>
      <c r="M442" t="s">
        <v>1912</v>
      </c>
      <c r="N442" t="s">
        <v>68</v>
      </c>
      <c r="O442" t="s">
        <v>125</v>
      </c>
      <c r="P442" t="s">
        <v>126</v>
      </c>
      <c r="Q442" t="s">
        <v>347</v>
      </c>
      <c r="R442" t="s">
        <v>67</v>
      </c>
      <c r="S442">
        <v>100</v>
      </c>
      <c r="T442">
        <v>2021</v>
      </c>
      <c r="U442" t="s">
        <v>70</v>
      </c>
      <c r="V442" t="s">
        <v>128</v>
      </c>
      <c r="W442">
        <v>92476</v>
      </c>
      <c r="X442" t="s">
        <v>130</v>
      </c>
      <c r="Y442">
        <v>0.7</v>
      </c>
      <c r="Z442" t="s">
        <v>1910</v>
      </c>
      <c r="AA442" t="s">
        <v>139</v>
      </c>
    </row>
    <row r="443" spans="1:27" x14ac:dyDescent="0.25">
      <c r="A443">
        <v>199</v>
      </c>
      <c r="B443" t="s">
        <v>116</v>
      </c>
      <c r="C443" t="s">
        <v>107</v>
      </c>
      <c r="D443" t="s">
        <v>1908</v>
      </c>
      <c r="E443">
        <v>0.5</v>
      </c>
      <c r="F443" t="s">
        <v>1595</v>
      </c>
      <c r="G443" t="s">
        <v>92</v>
      </c>
      <c r="H443" t="s">
        <v>67</v>
      </c>
      <c r="I443" t="s">
        <v>2355</v>
      </c>
      <c r="J443">
        <v>12.55</v>
      </c>
      <c r="K443">
        <v>92470</v>
      </c>
      <c r="L443" t="s">
        <v>67</v>
      </c>
      <c r="M443" t="s">
        <v>68</v>
      </c>
      <c r="N443" t="s">
        <v>68</v>
      </c>
      <c r="O443" t="s">
        <v>125</v>
      </c>
      <c r="P443" t="s">
        <v>126</v>
      </c>
      <c r="Q443" t="s">
        <v>163</v>
      </c>
      <c r="R443" t="s">
        <v>67</v>
      </c>
      <c r="S443">
        <v>97</v>
      </c>
      <c r="T443">
        <v>2021</v>
      </c>
      <c r="U443" t="s">
        <v>70</v>
      </c>
      <c r="V443" t="s">
        <v>99</v>
      </c>
      <c r="W443">
        <v>92470</v>
      </c>
      <c r="X443" t="s">
        <v>97</v>
      </c>
      <c r="Y443">
        <v>1.2</v>
      </c>
      <c r="Z443" t="s">
        <v>1910</v>
      </c>
      <c r="AA443" t="s">
        <v>247</v>
      </c>
    </row>
    <row r="444" spans="1:27" x14ac:dyDescent="0.25">
      <c r="A444">
        <v>199</v>
      </c>
      <c r="B444" t="s">
        <v>116</v>
      </c>
      <c r="C444" t="s">
        <v>107</v>
      </c>
      <c r="D444" t="s">
        <v>1908</v>
      </c>
      <c r="E444">
        <v>0.5</v>
      </c>
      <c r="F444" t="s">
        <v>1595</v>
      </c>
      <c r="G444" t="s">
        <v>92</v>
      </c>
      <c r="H444" t="s">
        <v>67</v>
      </c>
      <c r="I444" t="s">
        <v>2356</v>
      </c>
      <c r="J444">
        <v>10.25</v>
      </c>
      <c r="K444">
        <v>92471</v>
      </c>
      <c r="L444" t="s">
        <v>67</v>
      </c>
      <c r="M444" t="s">
        <v>1912</v>
      </c>
      <c r="N444" t="s">
        <v>68</v>
      </c>
      <c r="O444" t="s">
        <v>125</v>
      </c>
      <c r="P444" t="s">
        <v>126</v>
      </c>
      <c r="Q444" t="s">
        <v>347</v>
      </c>
      <c r="R444" t="s">
        <v>67</v>
      </c>
      <c r="S444">
        <v>92</v>
      </c>
      <c r="T444">
        <v>2021</v>
      </c>
      <c r="U444" t="s">
        <v>70</v>
      </c>
      <c r="V444" t="s">
        <v>99</v>
      </c>
      <c r="W444">
        <v>92471</v>
      </c>
      <c r="X444" t="s">
        <v>97</v>
      </c>
      <c r="Y444">
        <v>1</v>
      </c>
      <c r="Z444" t="s">
        <v>1910</v>
      </c>
      <c r="AA444" t="s">
        <v>247</v>
      </c>
    </row>
    <row r="445" spans="1:27" x14ac:dyDescent="0.25">
      <c r="A445">
        <v>199</v>
      </c>
      <c r="B445" t="s">
        <v>116</v>
      </c>
      <c r="C445" t="s">
        <v>107</v>
      </c>
      <c r="D445" t="s">
        <v>1908</v>
      </c>
      <c r="E445">
        <v>0.5</v>
      </c>
      <c r="F445" t="s">
        <v>1568</v>
      </c>
      <c r="G445" t="s">
        <v>92</v>
      </c>
      <c r="H445" t="s">
        <v>67</v>
      </c>
      <c r="I445" t="s">
        <v>2357</v>
      </c>
      <c r="J445">
        <v>20</v>
      </c>
      <c r="K445">
        <v>92508</v>
      </c>
      <c r="L445" t="s">
        <v>67</v>
      </c>
      <c r="M445" t="s">
        <v>68</v>
      </c>
      <c r="N445" t="s">
        <v>68</v>
      </c>
      <c r="O445" t="s">
        <v>125</v>
      </c>
      <c r="P445" t="s">
        <v>126</v>
      </c>
      <c r="Q445" t="s">
        <v>255</v>
      </c>
      <c r="R445" t="s">
        <v>67</v>
      </c>
      <c r="S445">
        <v>115</v>
      </c>
      <c r="T445">
        <v>2021</v>
      </c>
      <c r="U445" t="s">
        <v>303</v>
      </c>
      <c r="V445" t="s">
        <v>99</v>
      </c>
      <c r="W445">
        <v>92508</v>
      </c>
      <c r="X445" t="s">
        <v>97</v>
      </c>
      <c r="Y445">
        <v>2</v>
      </c>
      <c r="Z445" t="s">
        <v>1910</v>
      </c>
      <c r="AA445" t="s">
        <v>1569</v>
      </c>
    </row>
    <row r="446" spans="1:27" x14ac:dyDescent="0.25">
      <c r="A446">
        <v>199</v>
      </c>
      <c r="B446" t="s">
        <v>116</v>
      </c>
      <c r="C446" t="s">
        <v>107</v>
      </c>
      <c r="D446" t="s">
        <v>1908</v>
      </c>
      <c r="E446">
        <v>0.5</v>
      </c>
      <c r="F446" t="s">
        <v>1783</v>
      </c>
      <c r="G446" t="s">
        <v>92</v>
      </c>
      <c r="H446" t="s">
        <v>67</v>
      </c>
      <c r="I446" t="s">
        <v>2358</v>
      </c>
      <c r="J446">
        <v>14.4</v>
      </c>
      <c r="K446">
        <v>92502</v>
      </c>
      <c r="L446" t="s">
        <v>67</v>
      </c>
      <c r="M446" t="s">
        <v>1912</v>
      </c>
      <c r="N446" t="s">
        <v>68</v>
      </c>
      <c r="O446" t="s">
        <v>125</v>
      </c>
      <c r="P446" t="s">
        <v>126</v>
      </c>
      <c r="Q446" t="s">
        <v>290</v>
      </c>
      <c r="R446" t="s">
        <v>67</v>
      </c>
      <c r="S446">
        <v>100</v>
      </c>
      <c r="T446">
        <v>2021</v>
      </c>
      <c r="U446" t="s">
        <v>128</v>
      </c>
      <c r="V446" t="s">
        <v>128</v>
      </c>
      <c r="W446">
        <v>92502</v>
      </c>
      <c r="X446" t="s">
        <v>130</v>
      </c>
      <c r="Y446">
        <v>1.4</v>
      </c>
      <c r="Z446" t="s">
        <v>1910</v>
      </c>
      <c r="AA446" t="s">
        <v>1785</v>
      </c>
    </row>
    <row r="447" spans="1:27" x14ac:dyDescent="0.25">
      <c r="A447">
        <v>199</v>
      </c>
      <c r="B447" t="s">
        <v>116</v>
      </c>
      <c r="C447" t="s">
        <v>107</v>
      </c>
      <c r="D447" t="s">
        <v>1908</v>
      </c>
      <c r="E447">
        <v>0.5</v>
      </c>
      <c r="F447" t="s">
        <v>932</v>
      </c>
      <c r="G447" t="s">
        <v>92</v>
      </c>
      <c r="H447" t="s">
        <v>67</v>
      </c>
      <c r="I447" t="s">
        <v>2359</v>
      </c>
      <c r="J447">
        <v>16.649999999999999</v>
      </c>
      <c r="K447">
        <v>92583</v>
      </c>
      <c r="L447" t="s">
        <v>67</v>
      </c>
      <c r="M447" t="s">
        <v>1912</v>
      </c>
      <c r="N447" t="s">
        <v>68</v>
      </c>
      <c r="O447" t="s">
        <v>125</v>
      </c>
      <c r="P447" t="s">
        <v>126</v>
      </c>
      <c r="Q447" t="s">
        <v>363</v>
      </c>
      <c r="R447" t="s">
        <v>67</v>
      </c>
      <c r="S447">
        <v>98</v>
      </c>
      <c r="T447">
        <v>2021</v>
      </c>
      <c r="U447" t="s">
        <v>70</v>
      </c>
      <c r="V447" t="s">
        <v>99</v>
      </c>
      <c r="W447">
        <v>92583</v>
      </c>
      <c r="X447" t="s">
        <v>97</v>
      </c>
      <c r="Y447">
        <v>1.6</v>
      </c>
      <c r="Z447" t="s">
        <v>1910</v>
      </c>
      <c r="AA447" t="s">
        <v>934</v>
      </c>
    </row>
    <row r="448" spans="1:27" x14ac:dyDescent="0.25">
      <c r="A448">
        <v>199</v>
      </c>
      <c r="B448" t="s">
        <v>116</v>
      </c>
      <c r="C448" t="s">
        <v>117</v>
      </c>
      <c r="D448" t="s">
        <v>1908</v>
      </c>
      <c r="E448">
        <v>0.4</v>
      </c>
      <c r="F448" t="s">
        <v>978</v>
      </c>
      <c r="G448" t="s">
        <v>100</v>
      </c>
      <c r="H448" t="s">
        <v>67</v>
      </c>
      <c r="I448" t="s">
        <v>2360</v>
      </c>
      <c r="J448">
        <v>8.5</v>
      </c>
      <c r="K448">
        <v>91876</v>
      </c>
      <c r="L448" t="s">
        <v>67</v>
      </c>
      <c r="M448" t="s">
        <v>68</v>
      </c>
      <c r="N448" t="s">
        <v>68</v>
      </c>
      <c r="O448" t="s">
        <v>125</v>
      </c>
      <c r="P448" t="s">
        <v>126</v>
      </c>
      <c r="Q448" t="s">
        <v>346</v>
      </c>
      <c r="R448" t="s">
        <v>67</v>
      </c>
      <c r="S448">
        <v>190</v>
      </c>
      <c r="T448">
        <v>2021</v>
      </c>
      <c r="U448" t="s">
        <v>70</v>
      </c>
      <c r="V448" t="s">
        <v>99</v>
      </c>
      <c r="W448">
        <v>91876</v>
      </c>
      <c r="X448" t="s">
        <v>97</v>
      </c>
      <c r="Y448">
        <v>0.5</v>
      </c>
      <c r="Z448" t="s">
        <v>1910</v>
      </c>
      <c r="AA448" t="s">
        <v>716</v>
      </c>
    </row>
    <row r="449" spans="1:27" x14ac:dyDescent="0.25">
      <c r="A449">
        <v>199</v>
      </c>
      <c r="B449" t="s">
        <v>116</v>
      </c>
      <c r="C449" t="s">
        <v>160</v>
      </c>
      <c r="D449" t="s">
        <v>1908</v>
      </c>
      <c r="E449">
        <v>0.5</v>
      </c>
      <c r="F449" t="s">
        <v>1568</v>
      </c>
      <c r="G449" t="s">
        <v>100</v>
      </c>
      <c r="H449" t="s">
        <v>67</v>
      </c>
      <c r="I449" t="s">
        <v>2361</v>
      </c>
      <c r="J449">
        <v>19</v>
      </c>
      <c r="K449">
        <v>91964</v>
      </c>
      <c r="L449" t="s">
        <v>67</v>
      </c>
      <c r="M449" t="s">
        <v>1912</v>
      </c>
      <c r="N449" t="s">
        <v>68</v>
      </c>
      <c r="O449" t="s">
        <v>125</v>
      </c>
      <c r="P449" t="s">
        <v>126</v>
      </c>
      <c r="Q449" t="s">
        <v>255</v>
      </c>
      <c r="R449" t="s">
        <v>67</v>
      </c>
      <c r="S449">
        <v>98</v>
      </c>
      <c r="T449">
        <v>2021</v>
      </c>
      <c r="U449" t="s">
        <v>303</v>
      </c>
      <c r="V449" t="s">
        <v>99</v>
      </c>
      <c r="W449">
        <v>91964</v>
      </c>
      <c r="X449" t="s">
        <v>97</v>
      </c>
      <c r="Y449">
        <v>1.9</v>
      </c>
      <c r="Z449" t="s">
        <v>1910</v>
      </c>
      <c r="AA449" t="s">
        <v>1569</v>
      </c>
    </row>
    <row r="450" spans="1:27" x14ac:dyDescent="0.25">
      <c r="A450">
        <v>199</v>
      </c>
      <c r="B450" t="s">
        <v>116</v>
      </c>
      <c r="C450" t="s">
        <v>160</v>
      </c>
      <c r="D450" t="s">
        <v>1908</v>
      </c>
      <c r="E450">
        <v>0.5</v>
      </c>
      <c r="F450" t="s">
        <v>1568</v>
      </c>
      <c r="G450" t="s">
        <v>100</v>
      </c>
      <c r="H450" t="s">
        <v>67</v>
      </c>
      <c r="I450" t="s">
        <v>2362</v>
      </c>
      <c r="J450">
        <v>9</v>
      </c>
      <c r="K450">
        <v>92334</v>
      </c>
      <c r="L450" t="s">
        <v>67</v>
      </c>
      <c r="M450" t="s">
        <v>1912</v>
      </c>
      <c r="N450" t="s">
        <v>68</v>
      </c>
      <c r="O450" t="s">
        <v>125</v>
      </c>
      <c r="P450" t="s">
        <v>126</v>
      </c>
      <c r="Q450" t="s">
        <v>255</v>
      </c>
      <c r="R450" t="s">
        <v>67</v>
      </c>
      <c r="S450">
        <v>99</v>
      </c>
      <c r="T450">
        <v>2021</v>
      </c>
      <c r="U450" t="s">
        <v>303</v>
      </c>
      <c r="V450" t="s">
        <v>99</v>
      </c>
      <c r="W450">
        <v>92334</v>
      </c>
      <c r="X450" t="s">
        <v>97</v>
      </c>
      <c r="Y450">
        <v>0.9</v>
      </c>
      <c r="Z450" t="s">
        <v>1910</v>
      </c>
      <c r="AA450" t="s">
        <v>1569</v>
      </c>
    </row>
    <row r="451" spans="1:27" x14ac:dyDescent="0.25">
      <c r="A451">
        <v>199</v>
      </c>
      <c r="B451" t="s">
        <v>116</v>
      </c>
      <c r="C451" t="s">
        <v>160</v>
      </c>
      <c r="D451" t="s">
        <v>1908</v>
      </c>
      <c r="E451">
        <v>0.5</v>
      </c>
      <c r="F451" t="s">
        <v>1773</v>
      </c>
      <c r="G451" t="s">
        <v>100</v>
      </c>
      <c r="H451" t="s">
        <v>67</v>
      </c>
      <c r="I451" t="s">
        <v>2363</v>
      </c>
      <c r="J451">
        <v>10.6</v>
      </c>
      <c r="K451">
        <v>92288</v>
      </c>
      <c r="L451" t="s">
        <v>67</v>
      </c>
      <c r="M451" t="s">
        <v>68</v>
      </c>
      <c r="N451" t="s">
        <v>68</v>
      </c>
      <c r="O451" t="s">
        <v>125</v>
      </c>
      <c r="P451" t="s">
        <v>126</v>
      </c>
      <c r="Q451" t="s">
        <v>352</v>
      </c>
      <c r="R451" t="s">
        <v>67</v>
      </c>
      <c r="S451">
        <v>232</v>
      </c>
      <c r="T451">
        <v>2021</v>
      </c>
      <c r="U451" t="s">
        <v>303</v>
      </c>
      <c r="V451" t="s">
        <v>99</v>
      </c>
      <c r="W451">
        <v>92288</v>
      </c>
      <c r="X451" t="s">
        <v>179</v>
      </c>
      <c r="Y451">
        <v>1</v>
      </c>
      <c r="Z451" t="s">
        <v>1910</v>
      </c>
      <c r="AA451" t="s">
        <v>966</v>
      </c>
    </row>
    <row r="452" spans="1:27" x14ac:dyDescent="0.25">
      <c r="A452">
        <v>199</v>
      </c>
      <c r="B452" t="s">
        <v>116</v>
      </c>
      <c r="C452" t="s">
        <v>107</v>
      </c>
      <c r="D452" t="s">
        <v>1908</v>
      </c>
      <c r="E452">
        <v>0.5</v>
      </c>
      <c r="F452" t="s">
        <v>1512</v>
      </c>
      <c r="G452" t="s">
        <v>92</v>
      </c>
      <c r="H452" t="s">
        <v>67</v>
      </c>
      <c r="I452" t="s">
        <v>2364</v>
      </c>
      <c r="J452">
        <v>12.4</v>
      </c>
      <c r="K452">
        <v>92316</v>
      </c>
      <c r="L452" t="s">
        <v>67</v>
      </c>
      <c r="M452" t="s">
        <v>68</v>
      </c>
      <c r="N452" t="s">
        <v>68</v>
      </c>
      <c r="O452" t="s">
        <v>125</v>
      </c>
      <c r="P452" t="s">
        <v>126</v>
      </c>
      <c r="Q452" t="s">
        <v>352</v>
      </c>
      <c r="R452" t="s">
        <v>67</v>
      </c>
      <c r="S452">
        <v>225</v>
      </c>
      <c r="T452">
        <v>2021</v>
      </c>
      <c r="U452" t="s">
        <v>128</v>
      </c>
      <c r="V452" t="s">
        <v>128</v>
      </c>
      <c r="W452">
        <v>92316</v>
      </c>
      <c r="X452" t="s">
        <v>130</v>
      </c>
      <c r="Y452">
        <v>1.2</v>
      </c>
      <c r="Z452" t="s">
        <v>1910</v>
      </c>
      <c r="AA452" t="s">
        <v>1515</v>
      </c>
    </row>
    <row r="453" spans="1:27" x14ac:dyDescent="0.25">
      <c r="A453">
        <v>199</v>
      </c>
      <c r="B453" t="s">
        <v>116</v>
      </c>
      <c r="C453" t="s">
        <v>107</v>
      </c>
      <c r="D453" t="s">
        <v>1908</v>
      </c>
      <c r="E453">
        <v>0.5</v>
      </c>
      <c r="F453" t="s">
        <v>1512</v>
      </c>
      <c r="G453" t="s">
        <v>92</v>
      </c>
      <c r="H453" t="s">
        <v>67</v>
      </c>
      <c r="I453" t="s">
        <v>2365</v>
      </c>
      <c r="J453">
        <v>11.6</v>
      </c>
      <c r="K453">
        <v>92483</v>
      </c>
      <c r="L453" t="s">
        <v>67</v>
      </c>
      <c r="M453" t="s">
        <v>68</v>
      </c>
      <c r="N453" t="s">
        <v>68</v>
      </c>
      <c r="O453" t="s">
        <v>125</v>
      </c>
      <c r="P453" t="s">
        <v>126</v>
      </c>
      <c r="Q453" t="s">
        <v>352</v>
      </c>
      <c r="R453" t="s">
        <v>67</v>
      </c>
      <c r="S453">
        <v>216</v>
      </c>
      <c r="T453">
        <v>2021</v>
      </c>
      <c r="U453" t="s">
        <v>128</v>
      </c>
      <c r="V453" t="s">
        <v>128</v>
      </c>
      <c r="W453">
        <v>92483</v>
      </c>
      <c r="X453" t="s">
        <v>130</v>
      </c>
      <c r="Y453">
        <v>1.1000000000000001</v>
      </c>
      <c r="Z453" t="s">
        <v>1910</v>
      </c>
      <c r="AA453" t="s">
        <v>1515</v>
      </c>
    </row>
    <row r="454" spans="1:27" x14ac:dyDescent="0.25">
      <c r="A454">
        <v>199</v>
      </c>
      <c r="B454" t="s">
        <v>116</v>
      </c>
      <c r="C454" t="s">
        <v>107</v>
      </c>
      <c r="D454" t="s">
        <v>1908</v>
      </c>
      <c r="E454">
        <v>0.5</v>
      </c>
      <c r="F454" t="s">
        <v>1512</v>
      </c>
      <c r="G454" t="s">
        <v>92</v>
      </c>
      <c r="H454" t="s">
        <v>67</v>
      </c>
      <c r="I454" t="s">
        <v>2366</v>
      </c>
      <c r="J454">
        <v>10.6</v>
      </c>
      <c r="K454">
        <v>92420</v>
      </c>
      <c r="L454" t="s">
        <v>67</v>
      </c>
      <c r="M454" t="s">
        <v>68</v>
      </c>
      <c r="N454" t="s">
        <v>68</v>
      </c>
      <c r="O454" t="s">
        <v>125</v>
      </c>
      <c r="P454" t="s">
        <v>126</v>
      </c>
      <c r="Q454" t="s">
        <v>352</v>
      </c>
      <c r="R454" t="s">
        <v>67</v>
      </c>
      <c r="S454">
        <v>205</v>
      </c>
      <c r="T454">
        <v>2021</v>
      </c>
      <c r="U454" t="s">
        <v>128</v>
      </c>
      <c r="V454" t="s">
        <v>128</v>
      </c>
      <c r="W454">
        <v>92420</v>
      </c>
      <c r="X454" t="s">
        <v>130</v>
      </c>
      <c r="Y454">
        <v>1</v>
      </c>
      <c r="Z454" t="s">
        <v>1910</v>
      </c>
      <c r="AA454" t="s">
        <v>1514</v>
      </c>
    </row>
    <row r="455" spans="1:27" x14ac:dyDescent="0.25">
      <c r="A455">
        <v>199</v>
      </c>
      <c r="B455" t="s">
        <v>116</v>
      </c>
      <c r="C455" t="s">
        <v>107</v>
      </c>
      <c r="D455" t="s">
        <v>1908</v>
      </c>
      <c r="E455">
        <v>0.5</v>
      </c>
      <c r="F455" t="s">
        <v>1824</v>
      </c>
      <c r="G455" t="s">
        <v>92</v>
      </c>
      <c r="H455" t="s">
        <v>67</v>
      </c>
      <c r="I455" t="s">
        <v>2367</v>
      </c>
      <c r="J455">
        <v>12.02</v>
      </c>
      <c r="K455">
        <v>92592</v>
      </c>
      <c r="L455" t="s">
        <v>67</v>
      </c>
      <c r="M455" t="s">
        <v>68</v>
      </c>
      <c r="N455" t="s">
        <v>68</v>
      </c>
      <c r="O455" t="s">
        <v>125</v>
      </c>
      <c r="P455" t="s">
        <v>126</v>
      </c>
      <c r="Q455" t="s">
        <v>339</v>
      </c>
      <c r="R455" t="s">
        <v>67</v>
      </c>
      <c r="S455">
        <v>206</v>
      </c>
      <c r="T455">
        <v>2021</v>
      </c>
      <c r="U455" t="s">
        <v>70</v>
      </c>
      <c r="V455" t="s">
        <v>99</v>
      </c>
      <c r="W455">
        <v>92592</v>
      </c>
      <c r="X455" t="s">
        <v>97</v>
      </c>
      <c r="Y455">
        <v>1.2</v>
      </c>
      <c r="Z455" t="s">
        <v>1910</v>
      </c>
      <c r="AA455" t="s">
        <v>247</v>
      </c>
    </row>
    <row r="456" spans="1:27" x14ac:dyDescent="0.25">
      <c r="A456">
        <v>199</v>
      </c>
      <c r="B456" t="s">
        <v>116</v>
      </c>
      <c r="C456" t="s">
        <v>107</v>
      </c>
      <c r="D456" t="s">
        <v>1908</v>
      </c>
      <c r="E456">
        <v>0.5</v>
      </c>
      <c r="F456" t="s">
        <v>1766</v>
      </c>
      <c r="G456" t="s">
        <v>92</v>
      </c>
      <c r="H456" t="s">
        <v>67</v>
      </c>
      <c r="I456" t="s">
        <v>2368</v>
      </c>
      <c r="J456">
        <v>11.85</v>
      </c>
      <c r="K456">
        <v>92484</v>
      </c>
      <c r="L456" t="s">
        <v>67</v>
      </c>
      <c r="M456" t="s">
        <v>68</v>
      </c>
      <c r="N456" t="s">
        <v>68</v>
      </c>
      <c r="O456" t="s">
        <v>125</v>
      </c>
      <c r="P456" t="s">
        <v>126</v>
      </c>
      <c r="Q456" t="s">
        <v>339</v>
      </c>
      <c r="R456" t="s">
        <v>67</v>
      </c>
      <c r="S456">
        <v>98</v>
      </c>
      <c r="T456">
        <v>2021</v>
      </c>
      <c r="U456" t="s">
        <v>128</v>
      </c>
      <c r="V456" t="s">
        <v>128</v>
      </c>
      <c r="W456">
        <v>92484</v>
      </c>
      <c r="X456" t="s">
        <v>130</v>
      </c>
      <c r="Y456">
        <v>1.2</v>
      </c>
      <c r="Z456" t="s">
        <v>1910</v>
      </c>
      <c r="AA456" t="s">
        <v>1768</v>
      </c>
    </row>
    <row r="457" spans="1:27" x14ac:dyDescent="0.25">
      <c r="A457">
        <v>199</v>
      </c>
      <c r="B457" t="s">
        <v>116</v>
      </c>
      <c r="C457" t="s">
        <v>107</v>
      </c>
      <c r="D457" t="s">
        <v>1908</v>
      </c>
      <c r="E457">
        <v>0.5</v>
      </c>
      <c r="F457" t="s">
        <v>1798</v>
      </c>
      <c r="G457" t="s">
        <v>92</v>
      </c>
      <c r="H457" t="s">
        <v>67</v>
      </c>
      <c r="I457" t="s">
        <v>2369</v>
      </c>
      <c r="J457">
        <v>15.4</v>
      </c>
      <c r="K457">
        <v>92310</v>
      </c>
      <c r="L457" t="s">
        <v>67</v>
      </c>
      <c r="M457" t="s">
        <v>68</v>
      </c>
      <c r="N457" t="s">
        <v>68</v>
      </c>
      <c r="O457" t="s">
        <v>125</v>
      </c>
      <c r="P457" t="s">
        <v>126</v>
      </c>
      <c r="Q457" t="s">
        <v>339</v>
      </c>
      <c r="R457" t="s">
        <v>67</v>
      </c>
      <c r="S457">
        <v>108</v>
      </c>
      <c r="T457">
        <v>2021</v>
      </c>
      <c r="U457" t="s">
        <v>70</v>
      </c>
      <c r="V457" t="s">
        <v>99</v>
      </c>
      <c r="W457">
        <v>92310</v>
      </c>
      <c r="X457" t="s">
        <v>97</v>
      </c>
      <c r="Y457">
        <v>1.5</v>
      </c>
      <c r="Z457" t="s">
        <v>1910</v>
      </c>
      <c r="AA457" t="s">
        <v>247</v>
      </c>
    </row>
    <row r="458" spans="1:27" x14ac:dyDescent="0.25">
      <c r="A458">
        <v>199</v>
      </c>
      <c r="B458" t="s">
        <v>116</v>
      </c>
      <c r="C458" t="s">
        <v>107</v>
      </c>
      <c r="D458" t="s">
        <v>1908</v>
      </c>
      <c r="E458">
        <v>0.5</v>
      </c>
      <c r="F458" t="s">
        <v>1797</v>
      </c>
      <c r="G458" t="s">
        <v>92</v>
      </c>
      <c r="H458" t="s">
        <v>67</v>
      </c>
      <c r="I458" t="s">
        <v>2370</v>
      </c>
      <c r="J458">
        <v>14.4</v>
      </c>
      <c r="K458">
        <v>92147</v>
      </c>
      <c r="L458" t="s">
        <v>67</v>
      </c>
      <c r="M458" t="s">
        <v>1912</v>
      </c>
      <c r="N458" t="s">
        <v>68</v>
      </c>
      <c r="O458" t="s">
        <v>125</v>
      </c>
      <c r="P458" t="s">
        <v>126</v>
      </c>
      <c r="Q458" t="s">
        <v>563</v>
      </c>
      <c r="R458" t="s">
        <v>67</v>
      </c>
      <c r="S458">
        <v>92</v>
      </c>
      <c r="T458">
        <v>2021</v>
      </c>
      <c r="U458" t="s">
        <v>70</v>
      </c>
      <c r="V458" t="s">
        <v>128</v>
      </c>
      <c r="W458">
        <v>92147</v>
      </c>
      <c r="X458" t="s">
        <v>130</v>
      </c>
      <c r="Y458">
        <v>1.4</v>
      </c>
      <c r="Z458" t="s">
        <v>1910</v>
      </c>
      <c r="AA458" t="s">
        <v>139</v>
      </c>
    </row>
    <row r="459" spans="1:27" x14ac:dyDescent="0.25">
      <c r="A459">
        <v>199</v>
      </c>
      <c r="B459" t="s">
        <v>116</v>
      </c>
      <c r="C459" t="s">
        <v>107</v>
      </c>
      <c r="D459" t="s">
        <v>1908</v>
      </c>
      <c r="E459">
        <v>0.5</v>
      </c>
      <c r="F459" t="s">
        <v>1821</v>
      </c>
      <c r="G459" t="s">
        <v>92</v>
      </c>
      <c r="H459" t="s">
        <v>67</v>
      </c>
      <c r="I459" t="s">
        <v>2371</v>
      </c>
      <c r="J459">
        <v>10.6</v>
      </c>
      <c r="K459">
        <v>91861</v>
      </c>
      <c r="L459" t="s">
        <v>67</v>
      </c>
      <c r="M459" t="s">
        <v>68</v>
      </c>
      <c r="N459" t="s">
        <v>68</v>
      </c>
      <c r="O459" t="s">
        <v>125</v>
      </c>
      <c r="P459" t="s">
        <v>126</v>
      </c>
      <c r="Q459" t="s">
        <v>255</v>
      </c>
      <c r="R459" t="s">
        <v>67</v>
      </c>
      <c r="S459">
        <v>100</v>
      </c>
      <c r="T459">
        <v>2021</v>
      </c>
      <c r="U459" t="s">
        <v>70</v>
      </c>
      <c r="V459" t="s">
        <v>99</v>
      </c>
      <c r="W459">
        <v>91861</v>
      </c>
      <c r="X459" t="s">
        <v>97</v>
      </c>
      <c r="Y459">
        <v>1</v>
      </c>
      <c r="Z459" t="s">
        <v>1910</v>
      </c>
      <c r="AA459" t="s">
        <v>247</v>
      </c>
    </row>
    <row r="460" spans="1:27" x14ac:dyDescent="0.25">
      <c r="A460">
        <v>199</v>
      </c>
      <c r="B460" t="s">
        <v>116</v>
      </c>
      <c r="C460" t="s">
        <v>107</v>
      </c>
      <c r="D460" t="s">
        <v>1908</v>
      </c>
      <c r="E460">
        <v>0.5</v>
      </c>
      <c r="F460" t="s">
        <v>1100</v>
      </c>
      <c r="G460" t="s">
        <v>92</v>
      </c>
      <c r="H460" t="s">
        <v>67</v>
      </c>
      <c r="I460" t="s">
        <v>2372</v>
      </c>
      <c r="J460">
        <v>24.15</v>
      </c>
      <c r="K460">
        <v>92606</v>
      </c>
      <c r="L460" t="s">
        <v>67</v>
      </c>
      <c r="M460" t="s">
        <v>1912</v>
      </c>
      <c r="N460" t="s">
        <v>68</v>
      </c>
      <c r="O460" t="s">
        <v>125</v>
      </c>
      <c r="P460" t="s">
        <v>126</v>
      </c>
      <c r="Q460" t="s">
        <v>246</v>
      </c>
      <c r="R460" t="s">
        <v>67</v>
      </c>
      <c r="S460">
        <v>100</v>
      </c>
      <c r="T460">
        <v>2021</v>
      </c>
      <c r="U460" t="s">
        <v>128</v>
      </c>
      <c r="V460" t="s">
        <v>128</v>
      </c>
      <c r="W460">
        <v>92606</v>
      </c>
      <c r="X460" t="s">
        <v>130</v>
      </c>
      <c r="Y460">
        <v>2.4</v>
      </c>
      <c r="Z460" t="s">
        <v>1910</v>
      </c>
      <c r="AA460" t="s">
        <v>1102</v>
      </c>
    </row>
    <row r="461" spans="1:27" x14ac:dyDescent="0.25">
      <c r="A461">
        <v>199</v>
      </c>
      <c r="B461" t="s">
        <v>116</v>
      </c>
      <c r="C461" t="s">
        <v>107</v>
      </c>
      <c r="D461" t="s">
        <v>1908</v>
      </c>
      <c r="E461">
        <v>0.5</v>
      </c>
      <c r="F461" t="s">
        <v>1823</v>
      </c>
      <c r="G461" t="s">
        <v>92</v>
      </c>
      <c r="H461" t="s">
        <v>67</v>
      </c>
      <c r="I461" t="s">
        <v>2373</v>
      </c>
      <c r="J461">
        <v>12.35</v>
      </c>
      <c r="K461">
        <v>92577</v>
      </c>
      <c r="L461" t="s">
        <v>67</v>
      </c>
      <c r="M461" t="s">
        <v>68</v>
      </c>
      <c r="N461" t="s">
        <v>68</v>
      </c>
      <c r="O461" t="s">
        <v>125</v>
      </c>
      <c r="P461" t="s">
        <v>126</v>
      </c>
      <c r="Q461" t="s">
        <v>474</v>
      </c>
      <c r="R461" t="s">
        <v>67</v>
      </c>
      <c r="S461">
        <v>196</v>
      </c>
      <c r="T461">
        <v>2021</v>
      </c>
      <c r="U461" t="s">
        <v>70</v>
      </c>
      <c r="V461" t="s">
        <v>99</v>
      </c>
      <c r="W461">
        <v>92577</v>
      </c>
      <c r="X461" t="s">
        <v>97</v>
      </c>
      <c r="Y461">
        <v>1.2</v>
      </c>
      <c r="Z461" t="s">
        <v>1910</v>
      </c>
      <c r="AA461" t="s">
        <v>247</v>
      </c>
    </row>
    <row r="462" spans="1:27" x14ac:dyDescent="0.25">
      <c r="A462">
        <v>199</v>
      </c>
      <c r="B462" t="s">
        <v>116</v>
      </c>
      <c r="C462" t="s">
        <v>160</v>
      </c>
      <c r="D462" t="s">
        <v>1908</v>
      </c>
      <c r="E462">
        <v>0.5</v>
      </c>
      <c r="F462" t="s">
        <v>1395</v>
      </c>
      <c r="G462" t="s">
        <v>100</v>
      </c>
      <c r="H462" t="s">
        <v>67</v>
      </c>
      <c r="I462" t="s">
        <v>2374</v>
      </c>
      <c r="J462">
        <v>17.899999999999999</v>
      </c>
      <c r="K462">
        <v>92560</v>
      </c>
      <c r="L462" t="s">
        <v>67</v>
      </c>
      <c r="M462" t="s">
        <v>1912</v>
      </c>
      <c r="N462" t="s">
        <v>68</v>
      </c>
      <c r="O462" t="s">
        <v>125</v>
      </c>
      <c r="P462" t="s">
        <v>126</v>
      </c>
      <c r="Q462" t="s">
        <v>194</v>
      </c>
      <c r="R462" t="s">
        <v>67</v>
      </c>
      <c r="S462">
        <v>196</v>
      </c>
      <c r="T462">
        <v>2021</v>
      </c>
      <c r="U462" t="s">
        <v>70</v>
      </c>
      <c r="V462" t="s">
        <v>99</v>
      </c>
      <c r="W462">
        <v>92560</v>
      </c>
      <c r="X462" t="s">
        <v>97</v>
      </c>
      <c r="Y462">
        <v>1.8</v>
      </c>
      <c r="Z462" t="s">
        <v>1910</v>
      </c>
      <c r="AA462" t="s">
        <v>1397</v>
      </c>
    </row>
    <row r="463" spans="1:27" x14ac:dyDescent="0.25">
      <c r="A463">
        <v>199</v>
      </c>
      <c r="B463" t="s">
        <v>116</v>
      </c>
      <c r="C463" t="s">
        <v>107</v>
      </c>
      <c r="D463" t="s">
        <v>1908</v>
      </c>
      <c r="E463">
        <v>0.5</v>
      </c>
      <c r="F463" t="s">
        <v>1548</v>
      </c>
      <c r="G463" t="s">
        <v>92</v>
      </c>
      <c r="H463" t="s">
        <v>67</v>
      </c>
      <c r="I463" t="s">
        <v>2375</v>
      </c>
      <c r="J463">
        <v>16.87</v>
      </c>
      <c r="K463">
        <v>92284</v>
      </c>
      <c r="L463" t="s">
        <v>67</v>
      </c>
      <c r="M463" t="s">
        <v>68</v>
      </c>
      <c r="N463" t="s">
        <v>68</v>
      </c>
      <c r="O463" t="s">
        <v>125</v>
      </c>
      <c r="P463" t="s">
        <v>126</v>
      </c>
      <c r="Q463" t="s">
        <v>194</v>
      </c>
      <c r="R463" t="s">
        <v>67</v>
      </c>
      <c r="S463">
        <v>197</v>
      </c>
      <c r="T463">
        <v>2021</v>
      </c>
      <c r="U463" t="s">
        <v>128</v>
      </c>
      <c r="V463" t="s">
        <v>128</v>
      </c>
      <c r="W463">
        <v>92284</v>
      </c>
      <c r="X463" t="s">
        <v>130</v>
      </c>
      <c r="Y463">
        <v>1.7</v>
      </c>
      <c r="Z463" t="s">
        <v>1910</v>
      </c>
      <c r="AA463" t="s">
        <v>1549</v>
      </c>
    </row>
    <row r="464" spans="1:27" x14ac:dyDescent="0.25">
      <c r="A464">
        <v>199</v>
      </c>
      <c r="B464" t="s">
        <v>116</v>
      </c>
      <c r="C464" t="s">
        <v>107</v>
      </c>
      <c r="D464" t="s">
        <v>1908</v>
      </c>
      <c r="E464">
        <v>0.5</v>
      </c>
      <c r="F464" t="s">
        <v>1648</v>
      </c>
      <c r="G464" t="s">
        <v>92</v>
      </c>
      <c r="H464" t="s">
        <v>67</v>
      </c>
      <c r="I464" t="s">
        <v>2376</v>
      </c>
      <c r="J464">
        <v>10.25</v>
      </c>
      <c r="K464">
        <v>92503</v>
      </c>
      <c r="L464" t="s">
        <v>67</v>
      </c>
      <c r="M464" t="s">
        <v>1912</v>
      </c>
      <c r="N464" t="s">
        <v>68</v>
      </c>
      <c r="O464" t="s">
        <v>125</v>
      </c>
      <c r="P464" t="s">
        <v>126</v>
      </c>
      <c r="Q464" t="s">
        <v>246</v>
      </c>
      <c r="R464" t="s">
        <v>67</v>
      </c>
      <c r="S464">
        <v>100</v>
      </c>
      <c r="T464">
        <v>2021</v>
      </c>
      <c r="U464" t="s">
        <v>128</v>
      </c>
      <c r="V464" t="s">
        <v>128</v>
      </c>
      <c r="W464">
        <v>92503</v>
      </c>
      <c r="X464" t="s">
        <v>130</v>
      </c>
      <c r="Y464">
        <v>1</v>
      </c>
      <c r="Z464" t="s">
        <v>1910</v>
      </c>
      <c r="AA464" t="s">
        <v>1102</v>
      </c>
    </row>
    <row r="465" spans="1:27" x14ac:dyDescent="0.25">
      <c r="A465">
        <v>199</v>
      </c>
      <c r="B465" t="s">
        <v>116</v>
      </c>
      <c r="C465" t="s">
        <v>107</v>
      </c>
      <c r="D465" t="s">
        <v>1908</v>
      </c>
      <c r="E465">
        <v>0.5</v>
      </c>
      <c r="F465" t="s">
        <v>1687</v>
      </c>
      <c r="G465" t="s">
        <v>92</v>
      </c>
      <c r="H465" t="s">
        <v>67</v>
      </c>
      <c r="I465" t="s">
        <v>2377</v>
      </c>
      <c r="J465">
        <v>13.7</v>
      </c>
      <c r="K465">
        <v>92131</v>
      </c>
      <c r="L465" t="s">
        <v>67</v>
      </c>
      <c r="M465" t="s">
        <v>1912</v>
      </c>
      <c r="N465" t="s">
        <v>68</v>
      </c>
      <c r="O465" t="s">
        <v>125</v>
      </c>
      <c r="P465" t="s">
        <v>126</v>
      </c>
      <c r="Q465" t="s">
        <v>246</v>
      </c>
      <c r="R465" t="s">
        <v>67</v>
      </c>
      <c r="S465">
        <v>97</v>
      </c>
      <c r="T465">
        <v>2021</v>
      </c>
      <c r="U465" t="s">
        <v>70</v>
      </c>
      <c r="V465" t="s">
        <v>99</v>
      </c>
      <c r="W465">
        <v>92131</v>
      </c>
      <c r="X465" t="s">
        <v>97</v>
      </c>
      <c r="Y465">
        <v>1.3</v>
      </c>
      <c r="Z465" t="s">
        <v>1910</v>
      </c>
      <c r="AA465" t="s">
        <v>1688</v>
      </c>
    </row>
    <row r="466" spans="1:27" x14ac:dyDescent="0.25">
      <c r="A466">
        <v>199</v>
      </c>
      <c r="B466" t="s">
        <v>116</v>
      </c>
      <c r="C466" t="s">
        <v>107</v>
      </c>
      <c r="D466" t="s">
        <v>1908</v>
      </c>
      <c r="E466">
        <v>0.5</v>
      </c>
      <c r="F466" t="s">
        <v>885</v>
      </c>
      <c r="G466" t="s">
        <v>92</v>
      </c>
      <c r="H466" t="s">
        <v>67</v>
      </c>
      <c r="I466" t="s">
        <v>2378</v>
      </c>
      <c r="J466">
        <v>10</v>
      </c>
      <c r="K466">
        <v>92162</v>
      </c>
      <c r="L466" t="s">
        <v>67</v>
      </c>
      <c r="M466" t="s">
        <v>68</v>
      </c>
      <c r="N466" t="s">
        <v>68</v>
      </c>
      <c r="O466" t="s">
        <v>125</v>
      </c>
      <c r="P466" t="s">
        <v>126</v>
      </c>
      <c r="Q466" t="s">
        <v>363</v>
      </c>
      <c r="R466" t="s">
        <v>67</v>
      </c>
      <c r="S466">
        <v>186</v>
      </c>
      <c r="T466">
        <v>2021</v>
      </c>
      <c r="U466" t="s">
        <v>70</v>
      </c>
      <c r="V466" t="s">
        <v>128</v>
      </c>
      <c r="W466">
        <v>92162</v>
      </c>
      <c r="X466" t="s">
        <v>130</v>
      </c>
      <c r="Y466">
        <v>1</v>
      </c>
      <c r="Z466" t="s">
        <v>1910</v>
      </c>
      <c r="AA466" t="s">
        <v>139</v>
      </c>
    </row>
    <row r="467" spans="1:27" x14ac:dyDescent="0.25">
      <c r="A467">
        <v>199</v>
      </c>
      <c r="B467" t="s">
        <v>116</v>
      </c>
      <c r="C467" t="s">
        <v>107</v>
      </c>
      <c r="D467" t="s">
        <v>1908</v>
      </c>
      <c r="E467">
        <v>0.5</v>
      </c>
      <c r="F467" t="s">
        <v>1015</v>
      </c>
      <c r="G467" t="s">
        <v>92</v>
      </c>
      <c r="H467" t="s">
        <v>67</v>
      </c>
      <c r="I467" t="s">
        <v>2379</v>
      </c>
      <c r="J467">
        <v>7.2</v>
      </c>
      <c r="K467">
        <v>92300</v>
      </c>
      <c r="L467" t="s">
        <v>67</v>
      </c>
      <c r="M467" t="s">
        <v>1912</v>
      </c>
      <c r="N467" t="s">
        <v>68</v>
      </c>
      <c r="O467" t="s">
        <v>125</v>
      </c>
      <c r="P467" t="s">
        <v>126</v>
      </c>
      <c r="Q467" t="s">
        <v>363</v>
      </c>
      <c r="R467" t="s">
        <v>67</v>
      </c>
      <c r="S467">
        <v>186</v>
      </c>
      <c r="T467">
        <v>2021</v>
      </c>
      <c r="U467" t="s">
        <v>128</v>
      </c>
      <c r="V467" t="s">
        <v>128</v>
      </c>
      <c r="W467">
        <v>92300</v>
      </c>
      <c r="X467" t="s">
        <v>130</v>
      </c>
      <c r="Y467">
        <v>0.7</v>
      </c>
      <c r="Z467" t="s">
        <v>1910</v>
      </c>
      <c r="AA467" t="s">
        <v>1016</v>
      </c>
    </row>
    <row r="468" spans="1:27" x14ac:dyDescent="0.25">
      <c r="A468">
        <v>199</v>
      </c>
      <c r="B468" t="s">
        <v>116</v>
      </c>
      <c r="C468" t="s">
        <v>107</v>
      </c>
      <c r="D468" t="s">
        <v>1908</v>
      </c>
      <c r="E468">
        <v>0.5</v>
      </c>
      <c r="F468" t="s">
        <v>1703</v>
      </c>
      <c r="G468" t="s">
        <v>92</v>
      </c>
      <c r="H468" t="s">
        <v>67</v>
      </c>
      <c r="I468" t="s">
        <v>2380</v>
      </c>
      <c r="J468">
        <v>14.4</v>
      </c>
      <c r="K468">
        <v>91879</v>
      </c>
      <c r="L468" t="s">
        <v>67</v>
      </c>
      <c r="M468" t="s">
        <v>1912</v>
      </c>
      <c r="N468" t="s">
        <v>68</v>
      </c>
      <c r="O468" t="s">
        <v>125</v>
      </c>
      <c r="P468" t="s">
        <v>126</v>
      </c>
      <c r="Q468" t="s">
        <v>194</v>
      </c>
      <c r="R468" t="s">
        <v>67</v>
      </c>
      <c r="S468">
        <v>97</v>
      </c>
      <c r="T468">
        <v>2021</v>
      </c>
      <c r="U468" t="s">
        <v>128</v>
      </c>
      <c r="V468" t="s">
        <v>128</v>
      </c>
      <c r="W468">
        <v>91879</v>
      </c>
      <c r="X468" t="s">
        <v>130</v>
      </c>
      <c r="Y468">
        <v>1.4</v>
      </c>
      <c r="Z468" t="s">
        <v>1910</v>
      </c>
      <c r="AA468" t="s">
        <v>1705</v>
      </c>
    </row>
    <row r="469" spans="1:27" x14ac:dyDescent="0.25">
      <c r="A469">
        <v>199</v>
      </c>
      <c r="B469" t="s">
        <v>116</v>
      </c>
      <c r="C469" t="s">
        <v>107</v>
      </c>
      <c r="D469" t="s">
        <v>1908</v>
      </c>
      <c r="E469">
        <v>0.5</v>
      </c>
      <c r="F469" t="s">
        <v>1541</v>
      </c>
      <c r="G469" t="s">
        <v>92</v>
      </c>
      <c r="H469" t="s">
        <v>67</v>
      </c>
      <c r="I469" t="s">
        <v>2381</v>
      </c>
      <c r="J469">
        <v>16.8</v>
      </c>
      <c r="K469">
        <v>91882</v>
      </c>
      <c r="L469" t="s">
        <v>67</v>
      </c>
      <c r="M469" t="s">
        <v>1912</v>
      </c>
      <c r="N469" t="s">
        <v>68</v>
      </c>
      <c r="O469" t="s">
        <v>125</v>
      </c>
      <c r="P469" t="s">
        <v>126</v>
      </c>
      <c r="Q469" t="s">
        <v>163</v>
      </c>
      <c r="R469" t="s">
        <v>67</v>
      </c>
      <c r="S469">
        <v>98</v>
      </c>
      <c r="T469">
        <v>2021</v>
      </c>
      <c r="U469" t="s">
        <v>128</v>
      </c>
      <c r="V469" t="s">
        <v>128</v>
      </c>
      <c r="W469">
        <v>91882</v>
      </c>
      <c r="X469" t="s">
        <v>130</v>
      </c>
      <c r="Y469">
        <v>1.6</v>
      </c>
      <c r="Z469" t="s">
        <v>1910</v>
      </c>
      <c r="AA469" t="s">
        <v>1542</v>
      </c>
    </row>
    <row r="470" spans="1:27" x14ac:dyDescent="0.25">
      <c r="A470">
        <v>199</v>
      </c>
      <c r="B470" t="s">
        <v>116</v>
      </c>
      <c r="C470" t="s">
        <v>107</v>
      </c>
      <c r="D470" t="s">
        <v>1908</v>
      </c>
      <c r="E470">
        <v>0.5</v>
      </c>
      <c r="F470" t="s">
        <v>1595</v>
      </c>
      <c r="G470" t="s">
        <v>92</v>
      </c>
      <c r="H470" t="s">
        <v>67</v>
      </c>
      <c r="I470" t="s">
        <v>2382</v>
      </c>
      <c r="J470">
        <v>10.6</v>
      </c>
      <c r="K470">
        <v>92186</v>
      </c>
      <c r="L470" t="s">
        <v>67</v>
      </c>
      <c r="M470" t="s">
        <v>1912</v>
      </c>
      <c r="N470" t="s">
        <v>68</v>
      </c>
      <c r="O470" t="s">
        <v>125</v>
      </c>
      <c r="P470" t="s">
        <v>126</v>
      </c>
      <c r="Q470" t="s">
        <v>347</v>
      </c>
      <c r="R470" t="s">
        <v>67</v>
      </c>
      <c r="S470">
        <v>196</v>
      </c>
      <c r="T470">
        <v>2021</v>
      </c>
      <c r="U470" t="s">
        <v>70</v>
      </c>
      <c r="V470" t="s">
        <v>99</v>
      </c>
      <c r="W470">
        <v>92186</v>
      </c>
      <c r="X470" t="s">
        <v>97</v>
      </c>
      <c r="Y470">
        <v>1</v>
      </c>
      <c r="Z470" t="s">
        <v>1910</v>
      </c>
      <c r="AA470" t="s">
        <v>247</v>
      </c>
    </row>
    <row r="471" spans="1:27" x14ac:dyDescent="0.25">
      <c r="A471">
        <v>199</v>
      </c>
      <c r="B471" t="s">
        <v>116</v>
      </c>
      <c r="C471" t="s">
        <v>107</v>
      </c>
      <c r="D471" t="s">
        <v>1908</v>
      </c>
      <c r="E471">
        <v>0.5</v>
      </c>
      <c r="F471" t="s">
        <v>1671</v>
      </c>
      <c r="G471" t="s">
        <v>92</v>
      </c>
      <c r="H471" t="s">
        <v>67</v>
      </c>
      <c r="I471" t="s">
        <v>2383</v>
      </c>
      <c r="J471">
        <v>18.149999999999999</v>
      </c>
      <c r="K471">
        <v>92572</v>
      </c>
      <c r="L471" t="s">
        <v>67</v>
      </c>
      <c r="M471" t="s">
        <v>1912</v>
      </c>
      <c r="N471" t="s">
        <v>68</v>
      </c>
      <c r="O471" t="s">
        <v>125</v>
      </c>
      <c r="P471" t="s">
        <v>126</v>
      </c>
      <c r="Q471" t="s">
        <v>594</v>
      </c>
      <c r="R471" t="s">
        <v>67</v>
      </c>
      <c r="S471">
        <v>203</v>
      </c>
      <c r="T471">
        <v>2021</v>
      </c>
      <c r="U471" t="s">
        <v>70</v>
      </c>
      <c r="V471" t="s">
        <v>128</v>
      </c>
      <c r="W471">
        <v>92572</v>
      </c>
      <c r="X471" t="s">
        <v>130</v>
      </c>
      <c r="Y471">
        <v>1.8</v>
      </c>
      <c r="Z471" t="s">
        <v>1910</v>
      </c>
      <c r="AA471" t="s">
        <v>139</v>
      </c>
    </row>
    <row r="472" spans="1:27" x14ac:dyDescent="0.25">
      <c r="A472">
        <v>199</v>
      </c>
      <c r="B472" t="s">
        <v>116</v>
      </c>
      <c r="C472" t="s">
        <v>107</v>
      </c>
      <c r="D472" t="s">
        <v>1908</v>
      </c>
      <c r="E472">
        <v>0.2</v>
      </c>
      <c r="F472" t="s">
        <v>912</v>
      </c>
      <c r="G472" t="s">
        <v>92</v>
      </c>
      <c r="H472" t="s">
        <v>67</v>
      </c>
      <c r="I472" t="s">
        <v>2384</v>
      </c>
      <c r="J472">
        <v>21.9</v>
      </c>
      <c r="K472">
        <v>92240</v>
      </c>
      <c r="L472" t="s">
        <v>67</v>
      </c>
      <c r="M472" t="s">
        <v>1912</v>
      </c>
      <c r="N472" t="s">
        <v>68</v>
      </c>
      <c r="O472" t="s">
        <v>125</v>
      </c>
      <c r="P472" t="s">
        <v>126</v>
      </c>
      <c r="Q472" t="s">
        <v>346</v>
      </c>
      <c r="R472" t="s">
        <v>67</v>
      </c>
      <c r="S472">
        <v>96</v>
      </c>
      <c r="T472">
        <v>2021</v>
      </c>
      <c r="U472" t="s">
        <v>70</v>
      </c>
      <c r="V472" t="s">
        <v>99</v>
      </c>
      <c r="W472">
        <v>92240</v>
      </c>
      <c r="X472" t="s">
        <v>97</v>
      </c>
      <c r="Y472">
        <v>0.3</v>
      </c>
      <c r="Z472" t="s">
        <v>1910</v>
      </c>
      <c r="AA472" t="s">
        <v>916</v>
      </c>
    </row>
    <row r="473" spans="1:27" x14ac:dyDescent="0.25">
      <c r="A473">
        <v>199</v>
      </c>
      <c r="B473" t="s">
        <v>116</v>
      </c>
      <c r="C473" t="s">
        <v>107</v>
      </c>
      <c r="D473" t="s">
        <v>1908</v>
      </c>
      <c r="E473">
        <v>0.5</v>
      </c>
      <c r="F473" t="s">
        <v>1014</v>
      </c>
      <c r="G473" t="s">
        <v>92</v>
      </c>
      <c r="H473" t="s">
        <v>67</v>
      </c>
      <c r="I473" t="s">
        <v>2385</v>
      </c>
      <c r="J473">
        <v>10.56</v>
      </c>
      <c r="K473">
        <v>92352</v>
      </c>
      <c r="L473" t="s">
        <v>67</v>
      </c>
      <c r="M473" t="s">
        <v>68</v>
      </c>
      <c r="N473" t="s">
        <v>68</v>
      </c>
      <c r="O473" t="s">
        <v>125</v>
      </c>
      <c r="P473" t="s">
        <v>126</v>
      </c>
      <c r="Q473" t="s">
        <v>290</v>
      </c>
      <c r="R473" t="s">
        <v>67</v>
      </c>
      <c r="S473">
        <v>99</v>
      </c>
      <c r="T473">
        <v>2021</v>
      </c>
      <c r="U473" t="s">
        <v>70</v>
      </c>
      <c r="V473" t="s">
        <v>128</v>
      </c>
      <c r="W473">
        <v>92352</v>
      </c>
      <c r="X473" t="s">
        <v>130</v>
      </c>
      <c r="Y473">
        <v>1</v>
      </c>
      <c r="Z473" t="s">
        <v>1910</v>
      </c>
      <c r="AA473" t="s">
        <v>139</v>
      </c>
    </row>
    <row r="474" spans="1:27" x14ac:dyDescent="0.25">
      <c r="A474">
        <v>199</v>
      </c>
      <c r="B474" t="s">
        <v>116</v>
      </c>
      <c r="C474" t="s">
        <v>160</v>
      </c>
      <c r="D474" t="s">
        <v>1908</v>
      </c>
      <c r="E474">
        <v>2</v>
      </c>
      <c r="F474" t="s">
        <v>621</v>
      </c>
      <c r="G474" t="s">
        <v>100</v>
      </c>
      <c r="H474">
        <v>2.11</v>
      </c>
      <c r="I474" t="s">
        <v>2386</v>
      </c>
      <c r="J474">
        <v>6.06</v>
      </c>
      <c r="K474">
        <v>92610</v>
      </c>
      <c r="L474" t="s">
        <v>67</v>
      </c>
      <c r="M474" t="s">
        <v>68</v>
      </c>
      <c r="N474" t="s">
        <v>68</v>
      </c>
      <c r="O474" t="s">
        <v>125</v>
      </c>
      <c r="P474" t="s">
        <v>126</v>
      </c>
      <c r="Q474" t="s">
        <v>255</v>
      </c>
      <c r="R474" t="s">
        <v>67</v>
      </c>
      <c r="S474">
        <v>25</v>
      </c>
      <c r="T474">
        <v>2021</v>
      </c>
      <c r="U474" t="s">
        <v>128</v>
      </c>
      <c r="V474" t="s">
        <v>128</v>
      </c>
      <c r="W474">
        <v>92610</v>
      </c>
      <c r="X474" t="s">
        <v>130</v>
      </c>
      <c r="Y474">
        <v>9.5</v>
      </c>
      <c r="Z474" t="s">
        <v>2007</v>
      </c>
      <c r="AA474" t="s">
        <v>557</v>
      </c>
    </row>
    <row r="475" spans="1:27" x14ac:dyDescent="0.25">
      <c r="A475">
        <v>199</v>
      </c>
      <c r="B475" t="s">
        <v>116</v>
      </c>
      <c r="C475" t="s">
        <v>107</v>
      </c>
      <c r="D475" t="s">
        <v>1908</v>
      </c>
      <c r="E475">
        <v>0.5</v>
      </c>
      <c r="F475" t="s">
        <v>1541</v>
      </c>
      <c r="G475" t="s">
        <v>92</v>
      </c>
      <c r="H475" t="s">
        <v>67</v>
      </c>
      <c r="I475" t="s">
        <v>2387</v>
      </c>
      <c r="J475">
        <v>9.6</v>
      </c>
      <c r="K475">
        <v>92237</v>
      </c>
      <c r="L475" t="s">
        <v>67</v>
      </c>
      <c r="M475" t="s">
        <v>68</v>
      </c>
      <c r="N475" t="s">
        <v>68</v>
      </c>
      <c r="O475" t="s">
        <v>125</v>
      </c>
      <c r="P475" t="s">
        <v>126</v>
      </c>
      <c r="Q475" t="s">
        <v>163</v>
      </c>
      <c r="R475" t="s">
        <v>67</v>
      </c>
      <c r="S475">
        <v>99</v>
      </c>
      <c r="T475">
        <v>2021</v>
      </c>
      <c r="U475" t="s">
        <v>128</v>
      </c>
      <c r="V475" t="s">
        <v>128</v>
      </c>
      <c r="W475">
        <v>92237</v>
      </c>
      <c r="X475" t="s">
        <v>130</v>
      </c>
      <c r="Y475">
        <v>0.9</v>
      </c>
      <c r="Z475" t="s">
        <v>1910</v>
      </c>
      <c r="AA475" t="s">
        <v>1543</v>
      </c>
    </row>
    <row r="476" spans="1:27" x14ac:dyDescent="0.25">
      <c r="A476">
        <v>199</v>
      </c>
      <c r="B476" t="s">
        <v>116</v>
      </c>
      <c r="C476" t="s">
        <v>107</v>
      </c>
      <c r="D476" t="s">
        <v>1908</v>
      </c>
      <c r="E476">
        <v>0.5</v>
      </c>
      <c r="F476" t="s">
        <v>1499</v>
      </c>
      <c r="G476" t="s">
        <v>92</v>
      </c>
      <c r="H476" t="s">
        <v>67</v>
      </c>
      <c r="I476" t="s">
        <v>2388</v>
      </c>
      <c r="J476">
        <v>10</v>
      </c>
      <c r="K476">
        <v>91939</v>
      </c>
      <c r="L476" t="s">
        <v>67</v>
      </c>
      <c r="M476" t="s">
        <v>68</v>
      </c>
      <c r="N476" t="s">
        <v>68</v>
      </c>
      <c r="O476" t="s">
        <v>125</v>
      </c>
      <c r="P476" t="s">
        <v>126</v>
      </c>
      <c r="Q476" t="s">
        <v>151</v>
      </c>
      <c r="R476" t="s">
        <v>67</v>
      </c>
      <c r="S476">
        <v>115</v>
      </c>
      <c r="T476">
        <v>2021</v>
      </c>
      <c r="U476" t="s">
        <v>128</v>
      </c>
      <c r="V476" t="s">
        <v>128</v>
      </c>
      <c r="W476">
        <v>91939</v>
      </c>
      <c r="X476" t="s">
        <v>130</v>
      </c>
      <c r="Y476">
        <v>1</v>
      </c>
      <c r="Z476" t="s">
        <v>1910</v>
      </c>
      <c r="AA476" t="s">
        <v>1502</v>
      </c>
    </row>
    <row r="477" spans="1:27" x14ac:dyDescent="0.25">
      <c r="A477">
        <v>199</v>
      </c>
      <c r="B477" t="s">
        <v>116</v>
      </c>
      <c r="C477" t="s">
        <v>160</v>
      </c>
      <c r="D477" t="s">
        <v>1908</v>
      </c>
      <c r="E477">
        <v>0.5</v>
      </c>
      <c r="F477" t="s">
        <v>1725</v>
      </c>
      <c r="G477" t="s">
        <v>100</v>
      </c>
      <c r="H477" t="s">
        <v>67</v>
      </c>
      <c r="I477" t="s">
        <v>2389</v>
      </c>
      <c r="J477">
        <v>16.940000000000001</v>
      </c>
      <c r="K477">
        <v>92038</v>
      </c>
      <c r="L477" t="s">
        <v>67</v>
      </c>
      <c r="M477" t="s">
        <v>1912</v>
      </c>
      <c r="N477" t="s">
        <v>68</v>
      </c>
      <c r="O477" t="s">
        <v>125</v>
      </c>
      <c r="P477" t="s">
        <v>126</v>
      </c>
      <c r="Q477" t="s">
        <v>151</v>
      </c>
      <c r="R477" t="s">
        <v>67</v>
      </c>
      <c r="S477">
        <v>116</v>
      </c>
      <c r="T477">
        <v>2021</v>
      </c>
      <c r="U477" t="s">
        <v>303</v>
      </c>
      <c r="V477" t="s">
        <v>99</v>
      </c>
      <c r="W477">
        <v>92038</v>
      </c>
      <c r="X477" t="s">
        <v>179</v>
      </c>
      <c r="Y477">
        <v>1.7</v>
      </c>
      <c r="Z477" t="s">
        <v>1910</v>
      </c>
      <c r="AA477" t="s">
        <v>1726</v>
      </c>
    </row>
    <row r="478" spans="1:27" x14ac:dyDescent="0.25">
      <c r="A478">
        <v>199</v>
      </c>
      <c r="B478" t="s">
        <v>116</v>
      </c>
      <c r="C478" t="s">
        <v>107</v>
      </c>
      <c r="D478" t="s">
        <v>1908</v>
      </c>
      <c r="E478">
        <v>0.7</v>
      </c>
      <c r="F478" t="s">
        <v>630</v>
      </c>
      <c r="G478" t="s">
        <v>92</v>
      </c>
      <c r="H478" t="s">
        <v>67</v>
      </c>
      <c r="I478" t="s">
        <v>2390</v>
      </c>
      <c r="J478">
        <v>14.4</v>
      </c>
      <c r="K478">
        <v>92275</v>
      </c>
      <c r="L478" t="s">
        <v>67</v>
      </c>
      <c r="M478" t="s">
        <v>1912</v>
      </c>
      <c r="N478" t="s">
        <v>68</v>
      </c>
      <c r="O478" t="s">
        <v>125</v>
      </c>
      <c r="P478" t="s">
        <v>126</v>
      </c>
      <c r="Q478" t="s">
        <v>137</v>
      </c>
      <c r="R478" t="s">
        <v>67</v>
      </c>
      <c r="S478">
        <v>268</v>
      </c>
      <c r="T478">
        <v>2021</v>
      </c>
      <c r="U478" t="s">
        <v>70</v>
      </c>
      <c r="V478" t="s">
        <v>128</v>
      </c>
      <c r="W478">
        <v>92275</v>
      </c>
      <c r="X478" t="s">
        <v>130</v>
      </c>
      <c r="Y478">
        <v>2.8</v>
      </c>
      <c r="Z478" t="s">
        <v>1910</v>
      </c>
      <c r="AA478" t="s">
        <v>139</v>
      </c>
    </row>
    <row r="479" spans="1:27" x14ac:dyDescent="0.25">
      <c r="A479">
        <v>199</v>
      </c>
      <c r="B479" t="s">
        <v>116</v>
      </c>
      <c r="C479" t="s">
        <v>107</v>
      </c>
      <c r="D479" t="s">
        <v>1908</v>
      </c>
      <c r="E479">
        <v>0.5</v>
      </c>
      <c r="F479" t="s">
        <v>1499</v>
      </c>
      <c r="G479" t="s">
        <v>92</v>
      </c>
      <c r="H479" t="s">
        <v>67</v>
      </c>
      <c r="I479" t="s">
        <v>2391</v>
      </c>
      <c r="J479">
        <v>10</v>
      </c>
      <c r="K479">
        <v>92014</v>
      </c>
      <c r="L479" t="s">
        <v>67</v>
      </c>
      <c r="M479" t="s">
        <v>68</v>
      </c>
      <c r="N479" t="s">
        <v>68</v>
      </c>
      <c r="O479" t="s">
        <v>125</v>
      </c>
      <c r="P479" t="s">
        <v>126</v>
      </c>
      <c r="Q479" t="s">
        <v>151</v>
      </c>
      <c r="R479" t="s">
        <v>67</v>
      </c>
      <c r="S479">
        <v>116</v>
      </c>
      <c r="T479">
        <v>2021</v>
      </c>
      <c r="U479" t="s">
        <v>128</v>
      </c>
      <c r="V479" t="s">
        <v>128</v>
      </c>
      <c r="W479">
        <v>92014</v>
      </c>
      <c r="X479" t="s">
        <v>130</v>
      </c>
      <c r="Y479">
        <v>1</v>
      </c>
      <c r="Z479" t="s">
        <v>1910</v>
      </c>
      <c r="AA479" t="s">
        <v>1501</v>
      </c>
    </row>
    <row r="480" spans="1:27" x14ac:dyDescent="0.25">
      <c r="A480">
        <v>199</v>
      </c>
      <c r="B480" t="s">
        <v>116</v>
      </c>
      <c r="C480" t="s">
        <v>107</v>
      </c>
      <c r="D480" t="s">
        <v>1908</v>
      </c>
      <c r="E480">
        <v>0.5</v>
      </c>
      <c r="F480" t="s">
        <v>1818</v>
      </c>
      <c r="G480" t="s">
        <v>92</v>
      </c>
      <c r="H480" t="s">
        <v>67</v>
      </c>
      <c r="I480" t="s">
        <v>2392</v>
      </c>
      <c r="J480">
        <v>10.6</v>
      </c>
      <c r="K480">
        <v>92109</v>
      </c>
      <c r="L480" t="s">
        <v>67</v>
      </c>
      <c r="M480" t="s">
        <v>1912</v>
      </c>
      <c r="N480" t="s">
        <v>68</v>
      </c>
      <c r="O480" t="s">
        <v>125</v>
      </c>
      <c r="P480" t="s">
        <v>126</v>
      </c>
      <c r="Q480" t="s">
        <v>209</v>
      </c>
      <c r="R480" t="s">
        <v>67</v>
      </c>
      <c r="S480">
        <v>131</v>
      </c>
      <c r="T480">
        <v>2021</v>
      </c>
      <c r="U480" t="s">
        <v>128</v>
      </c>
      <c r="V480" t="s">
        <v>128</v>
      </c>
      <c r="W480">
        <v>92109</v>
      </c>
      <c r="X480" t="s">
        <v>130</v>
      </c>
      <c r="Y480">
        <v>1</v>
      </c>
      <c r="Z480" t="s">
        <v>1910</v>
      </c>
      <c r="AA480" t="s">
        <v>210</v>
      </c>
    </row>
    <row r="481" spans="1:27" x14ac:dyDescent="0.25">
      <c r="A481">
        <v>199</v>
      </c>
      <c r="B481" t="s">
        <v>116</v>
      </c>
      <c r="C481" t="s">
        <v>107</v>
      </c>
      <c r="D481" t="s">
        <v>1908</v>
      </c>
      <c r="E481">
        <v>0.7</v>
      </c>
      <c r="F481" t="s">
        <v>628</v>
      </c>
      <c r="G481" t="s">
        <v>92</v>
      </c>
      <c r="H481" t="s">
        <v>67</v>
      </c>
      <c r="I481" t="s">
        <v>2393</v>
      </c>
      <c r="J481">
        <v>12</v>
      </c>
      <c r="K481">
        <v>92114</v>
      </c>
      <c r="L481" t="s">
        <v>67</v>
      </c>
      <c r="M481" t="s">
        <v>1912</v>
      </c>
      <c r="N481" t="s">
        <v>68</v>
      </c>
      <c r="O481" t="s">
        <v>125</v>
      </c>
      <c r="P481" t="s">
        <v>126</v>
      </c>
      <c r="Q481" t="s">
        <v>137</v>
      </c>
      <c r="R481" t="s">
        <v>67</v>
      </c>
      <c r="S481">
        <v>224</v>
      </c>
      <c r="T481">
        <v>2021</v>
      </c>
      <c r="U481" t="s">
        <v>70</v>
      </c>
      <c r="V481" t="s">
        <v>99</v>
      </c>
      <c r="W481">
        <v>92114</v>
      </c>
      <c r="X481" t="s">
        <v>97</v>
      </c>
      <c r="Y481">
        <v>2.2999999999999998</v>
      </c>
      <c r="Z481" t="s">
        <v>1910</v>
      </c>
      <c r="AA481" t="s">
        <v>629</v>
      </c>
    </row>
    <row r="482" spans="1:27" x14ac:dyDescent="0.25">
      <c r="A482">
        <v>199</v>
      </c>
      <c r="B482" t="s">
        <v>116</v>
      </c>
      <c r="C482" t="s">
        <v>107</v>
      </c>
      <c r="D482" t="s">
        <v>1908</v>
      </c>
      <c r="E482">
        <v>0.6</v>
      </c>
      <c r="F482" t="s">
        <v>1818</v>
      </c>
      <c r="G482" t="s">
        <v>92</v>
      </c>
      <c r="H482" t="s">
        <v>67</v>
      </c>
      <c r="I482" t="s">
        <v>2394</v>
      </c>
      <c r="J482">
        <v>15.65</v>
      </c>
      <c r="K482">
        <v>91951</v>
      </c>
      <c r="L482" t="s">
        <v>67</v>
      </c>
      <c r="M482" t="s">
        <v>68</v>
      </c>
      <c r="N482" t="s">
        <v>68</v>
      </c>
      <c r="O482" t="s">
        <v>125</v>
      </c>
      <c r="P482" t="s">
        <v>126</v>
      </c>
      <c r="Q482" t="s">
        <v>209</v>
      </c>
      <c r="R482" t="s">
        <v>67</v>
      </c>
      <c r="S482">
        <v>44</v>
      </c>
      <c r="T482">
        <v>2021</v>
      </c>
      <c r="U482" t="s">
        <v>128</v>
      </c>
      <c r="V482" t="s">
        <v>128</v>
      </c>
      <c r="W482">
        <v>91951</v>
      </c>
      <c r="X482" t="s">
        <v>130</v>
      </c>
      <c r="Y482">
        <v>2.2000000000000002</v>
      </c>
      <c r="Z482" t="s">
        <v>1910</v>
      </c>
      <c r="AA482" t="s">
        <v>210</v>
      </c>
    </row>
    <row r="483" spans="1:27" x14ac:dyDescent="0.25">
      <c r="A483">
        <v>199</v>
      </c>
      <c r="B483" t="s">
        <v>116</v>
      </c>
      <c r="C483" t="s">
        <v>160</v>
      </c>
      <c r="D483" t="s">
        <v>1908</v>
      </c>
      <c r="E483">
        <v>0.4</v>
      </c>
      <c r="F483" t="s">
        <v>1527</v>
      </c>
      <c r="G483" t="s">
        <v>100</v>
      </c>
      <c r="H483" t="s">
        <v>67</v>
      </c>
      <c r="I483" t="s">
        <v>2395</v>
      </c>
      <c r="J483">
        <v>14.23</v>
      </c>
      <c r="K483">
        <v>92464</v>
      </c>
      <c r="L483" t="s">
        <v>67</v>
      </c>
      <c r="M483" t="s">
        <v>68</v>
      </c>
      <c r="N483" t="s">
        <v>68</v>
      </c>
      <c r="O483" t="s">
        <v>125</v>
      </c>
      <c r="P483" t="s">
        <v>126</v>
      </c>
      <c r="Q483" t="s">
        <v>163</v>
      </c>
      <c r="R483" t="s">
        <v>67</v>
      </c>
      <c r="S483">
        <v>95</v>
      </c>
      <c r="T483">
        <v>2021</v>
      </c>
      <c r="U483" t="s">
        <v>70</v>
      </c>
      <c r="V483" t="s">
        <v>178</v>
      </c>
      <c r="W483">
        <v>92464</v>
      </c>
      <c r="X483" t="s">
        <v>97</v>
      </c>
      <c r="Y483">
        <v>0.9</v>
      </c>
      <c r="Z483" t="s">
        <v>1910</v>
      </c>
      <c r="AA483" t="s">
        <v>1495</v>
      </c>
    </row>
    <row r="484" spans="1:27" x14ac:dyDescent="0.25">
      <c r="A484">
        <v>199</v>
      </c>
      <c r="B484" t="s">
        <v>116</v>
      </c>
      <c r="C484" t="s">
        <v>107</v>
      </c>
      <c r="D484" t="s">
        <v>1908</v>
      </c>
      <c r="E484">
        <v>0.8</v>
      </c>
      <c r="F484" t="s">
        <v>322</v>
      </c>
      <c r="G484" t="s">
        <v>92</v>
      </c>
      <c r="H484" t="s">
        <v>67</v>
      </c>
      <c r="I484" t="s">
        <v>2396</v>
      </c>
      <c r="J484">
        <v>12.4</v>
      </c>
      <c r="K484">
        <v>92620</v>
      </c>
      <c r="L484" t="s">
        <v>67</v>
      </c>
      <c r="M484" t="s">
        <v>1912</v>
      </c>
      <c r="N484" t="s">
        <v>68</v>
      </c>
      <c r="O484" t="s">
        <v>125</v>
      </c>
      <c r="P484" t="s">
        <v>126</v>
      </c>
      <c r="Q484" t="s">
        <v>226</v>
      </c>
      <c r="R484" t="s">
        <v>67</v>
      </c>
      <c r="S484">
        <v>225</v>
      </c>
      <c r="T484">
        <v>2021</v>
      </c>
      <c r="U484" t="s">
        <v>70</v>
      </c>
      <c r="V484" t="s">
        <v>99</v>
      </c>
      <c r="W484">
        <v>92620</v>
      </c>
      <c r="X484" t="s">
        <v>97</v>
      </c>
      <c r="Y484">
        <v>3.1</v>
      </c>
      <c r="Z484" t="s">
        <v>1910</v>
      </c>
      <c r="AA484" t="s">
        <v>324</v>
      </c>
    </row>
    <row r="485" spans="1:27" x14ac:dyDescent="0.25">
      <c r="A485">
        <v>199</v>
      </c>
      <c r="B485" t="s">
        <v>116</v>
      </c>
      <c r="C485" t="s">
        <v>107</v>
      </c>
      <c r="D485" t="s">
        <v>1908</v>
      </c>
      <c r="E485">
        <v>0.25</v>
      </c>
      <c r="F485" t="s">
        <v>847</v>
      </c>
      <c r="G485" t="s">
        <v>92</v>
      </c>
      <c r="H485" t="s">
        <v>67</v>
      </c>
      <c r="I485" t="s">
        <v>2397</v>
      </c>
      <c r="J485">
        <v>6.35</v>
      </c>
      <c r="K485">
        <v>92311</v>
      </c>
      <c r="L485" t="s">
        <v>67</v>
      </c>
      <c r="M485" t="s">
        <v>1912</v>
      </c>
      <c r="N485" t="s">
        <v>68</v>
      </c>
      <c r="O485" t="s">
        <v>125</v>
      </c>
      <c r="P485" t="s">
        <v>126</v>
      </c>
      <c r="Q485" t="s">
        <v>156</v>
      </c>
      <c r="R485" t="s">
        <v>67</v>
      </c>
      <c r="S485">
        <v>152</v>
      </c>
      <c r="T485">
        <v>2021</v>
      </c>
      <c r="U485" t="s">
        <v>70</v>
      </c>
      <c r="V485" t="s">
        <v>128</v>
      </c>
      <c r="W485">
        <v>92311</v>
      </c>
      <c r="X485" t="s">
        <v>130</v>
      </c>
      <c r="Y485">
        <v>0.2</v>
      </c>
      <c r="Z485" t="s">
        <v>1910</v>
      </c>
      <c r="AA485" t="s">
        <v>139</v>
      </c>
    </row>
    <row r="486" spans="1:27" x14ac:dyDescent="0.25">
      <c r="A486">
        <v>199</v>
      </c>
      <c r="B486" t="s">
        <v>116</v>
      </c>
      <c r="C486" t="s">
        <v>107</v>
      </c>
      <c r="D486" t="s">
        <v>1908</v>
      </c>
      <c r="E486">
        <v>0.5</v>
      </c>
      <c r="F486" t="s">
        <v>743</v>
      </c>
      <c r="G486" t="s">
        <v>92</v>
      </c>
      <c r="H486" t="s">
        <v>67</v>
      </c>
      <c r="I486" t="s">
        <v>2398</v>
      </c>
      <c r="J486">
        <v>14.4</v>
      </c>
      <c r="K486">
        <v>91883</v>
      </c>
      <c r="L486" t="s">
        <v>67</v>
      </c>
      <c r="M486" t="s">
        <v>68</v>
      </c>
      <c r="N486" t="s">
        <v>68</v>
      </c>
      <c r="O486" t="s">
        <v>125</v>
      </c>
      <c r="P486" t="s">
        <v>126</v>
      </c>
      <c r="Q486" t="s">
        <v>156</v>
      </c>
      <c r="R486" t="s">
        <v>67</v>
      </c>
      <c r="S486">
        <v>152</v>
      </c>
      <c r="T486">
        <v>2021</v>
      </c>
      <c r="U486" t="s">
        <v>70</v>
      </c>
      <c r="V486" t="s">
        <v>128</v>
      </c>
      <c r="W486">
        <v>91883</v>
      </c>
      <c r="X486" t="s">
        <v>130</v>
      </c>
      <c r="Y486">
        <v>1.4</v>
      </c>
      <c r="Z486" t="s">
        <v>1910</v>
      </c>
      <c r="AA486" t="s">
        <v>139</v>
      </c>
    </row>
    <row r="487" spans="1:27" x14ac:dyDescent="0.25">
      <c r="A487">
        <v>199</v>
      </c>
      <c r="B487" t="s">
        <v>116</v>
      </c>
      <c r="C487" t="s">
        <v>107</v>
      </c>
      <c r="D487" t="s">
        <v>1908</v>
      </c>
      <c r="E487">
        <v>0.5</v>
      </c>
      <c r="F487" t="s">
        <v>1663</v>
      </c>
      <c r="G487" t="s">
        <v>92</v>
      </c>
      <c r="H487" t="s">
        <v>67</v>
      </c>
      <c r="I487" t="s">
        <v>2399</v>
      </c>
      <c r="J487">
        <v>18.38</v>
      </c>
      <c r="K487">
        <v>92395</v>
      </c>
      <c r="L487" t="s">
        <v>67</v>
      </c>
      <c r="M487" t="s">
        <v>1912</v>
      </c>
      <c r="N487" t="s">
        <v>68</v>
      </c>
      <c r="O487" t="s">
        <v>125</v>
      </c>
      <c r="P487" t="s">
        <v>126</v>
      </c>
      <c r="Q487" t="s">
        <v>159</v>
      </c>
      <c r="R487" t="s">
        <v>67</v>
      </c>
      <c r="S487">
        <v>170</v>
      </c>
      <c r="T487">
        <v>2021</v>
      </c>
      <c r="U487" t="s">
        <v>70</v>
      </c>
      <c r="V487" t="s">
        <v>99</v>
      </c>
      <c r="W487">
        <v>92395</v>
      </c>
      <c r="X487" t="s">
        <v>97</v>
      </c>
      <c r="Y487">
        <v>1.8</v>
      </c>
      <c r="Z487" t="s">
        <v>1910</v>
      </c>
      <c r="AA487" t="s">
        <v>1666</v>
      </c>
    </row>
    <row r="488" spans="1:27" x14ac:dyDescent="0.25">
      <c r="A488">
        <v>199</v>
      </c>
      <c r="B488" t="s">
        <v>116</v>
      </c>
      <c r="C488" t="s">
        <v>107</v>
      </c>
      <c r="D488" t="s">
        <v>1908</v>
      </c>
      <c r="E488">
        <v>0.4</v>
      </c>
      <c r="F488" t="s">
        <v>763</v>
      </c>
      <c r="G488" t="s">
        <v>92</v>
      </c>
      <c r="H488" t="s">
        <v>67</v>
      </c>
      <c r="I488" t="s">
        <v>2400</v>
      </c>
      <c r="J488">
        <v>10.41</v>
      </c>
      <c r="K488">
        <v>92030</v>
      </c>
      <c r="L488" t="s">
        <v>67</v>
      </c>
      <c r="M488" t="s">
        <v>1912</v>
      </c>
      <c r="N488" t="s">
        <v>68</v>
      </c>
      <c r="O488" t="s">
        <v>125</v>
      </c>
      <c r="P488" t="s">
        <v>126</v>
      </c>
      <c r="Q488" t="s">
        <v>209</v>
      </c>
      <c r="R488" t="s">
        <v>67</v>
      </c>
      <c r="S488">
        <v>91</v>
      </c>
      <c r="T488">
        <v>2021</v>
      </c>
      <c r="U488" t="s">
        <v>70</v>
      </c>
      <c r="V488" t="s">
        <v>128</v>
      </c>
      <c r="W488">
        <v>92030</v>
      </c>
      <c r="X488" t="s">
        <v>130</v>
      </c>
      <c r="Y488">
        <v>0.7</v>
      </c>
      <c r="Z488" t="s">
        <v>1910</v>
      </c>
      <c r="AA488" t="s">
        <v>139</v>
      </c>
    </row>
    <row r="489" spans="1:27" x14ac:dyDescent="0.25">
      <c r="A489">
        <v>199</v>
      </c>
      <c r="B489" t="s">
        <v>116</v>
      </c>
      <c r="C489" t="s">
        <v>107</v>
      </c>
      <c r="D489" t="s">
        <v>1908</v>
      </c>
      <c r="E489">
        <v>1.5</v>
      </c>
      <c r="F489" t="s">
        <v>414</v>
      </c>
      <c r="G489" t="s">
        <v>92</v>
      </c>
      <c r="H489" t="s">
        <v>67</v>
      </c>
      <c r="I489" t="s">
        <v>2401</v>
      </c>
      <c r="J489">
        <v>11</v>
      </c>
      <c r="K489">
        <v>91994</v>
      </c>
      <c r="L489" t="s">
        <v>67</v>
      </c>
      <c r="M489" t="s">
        <v>1912</v>
      </c>
      <c r="N489" t="s">
        <v>68</v>
      </c>
      <c r="O489" t="s">
        <v>125</v>
      </c>
      <c r="P489" t="s">
        <v>126</v>
      </c>
      <c r="Q489" t="s">
        <v>156</v>
      </c>
      <c r="R489" t="s">
        <v>67</v>
      </c>
      <c r="S489">
        <v>224</v>
      </c>
      <c r="T489">
        <v>2021</v>
      </c>
      <c r="U489" t="s">
        <v>70</v>
      </c>
      <c r="V489" t="s">
        <v>128</v>
      </c>
      <c r="W489">
        <v>91994</v>
      </c>
      <c r="X489" t="s">
        <v>130</v>
      </c>
      <c r="Y489">
        <v>9.6999999999999993</v>
      </c>
      <c r="Z489" t="s">
        <v>1910</v>
      </c>
      <c r="AA489" t="s">
        <v>139</v>
      </c>
    </row>
    <row r="490" spans="1:27" x14ac:dyDescent="0.25">
      <c r="A490">
        <v>199</v>
      </c>
      <c r="B490" t="s">
        <v>116</v>
      </c>
      <c r="C490" t="s">
        <v>160</v>
      </c>
      <c r="D490" t="s">
        <v>1908</v>
      </c>
      <c r="E490">
        <v>0.5</v>
      </c>
      <c r="F490" t="s">
        <v>1087</v>
      </c>
      <c r="G490" t="s">
        <v>100</v>
      </c>
      <c r="H490" t="s">
        <v>67</v>
      </c>
      <c r="I490" t="s">
        <v>2402</v>
      </c>
      <c r="J490">
        <v>17</v>
      </c>
      <c r="K490">
        <v>91990</v>
      </c>
      <c r="L490" t="s">
        <v>67</v>
      </c>
      <c r="M490" t="s">
        <v>1912</v>
      </c>
      <c r="N490" t="s">
        <v>68</v>
      </c>
      <c r="O490" t="s">
        <v>125</v>
      </c>
      <c r="P490" t="s">
        <v>126</v>
      </c>
      <c r="Q490" t="s">
        <v>189</v>
      </c>
      <c r="R490" t="s">
        <v>67</v>
      </c>
      <c r="S490">
        <v>204</v>
      </c>
      <c r="T490">
        <v>2021</v>
      </c>
      <c r="U490" t="s">
        <v>303</v>
      </c>
      <c r="V490" t="s">
        <v>99</v>
      </c>
      <c r="W490">
        <v>91990</v>
      </c>
      <c r="X490" t="s">
        <v>179</v>
      </c>
      <c r="Y490">
        <v>1.7</v>
      </c>
      <c r="Z490" t="s">
        <v>1910</v>
      </c>
      <c r="AA490" t="s">
        <v>1089</v>
      </c>
    </row>
    <row r="491" spans="1:27" x14ac:dyDescent="0.25">
      <c r="A491">
        <v>199</v>
      </c>
      <c r="B491" t="s">
        <v>116</v>
      </c>
      <c r="C491" t="s">
        <v>107</v>
      </c>
      <c r="D491" t="s">
        <v>1908</v>
      </c>
      <c r="E491">
        <v>0.5</v>
      </c>
      <c r="F491" t="s">
        <v>1609</v>
      </c>
      <c r="G491" t="s">
        <v>92</v>
      </c>
      <c r="H491" t="s">
        <v>67</v>
      </c>
      <c r="I491" t="s">
        <v>2403</v>
      </c>
      <c r="J491">
        <v>14.4</v>
      </c>
      <c r="K491">
        <v>92225</v>
      </c>
      <c r="L491" t="s">
        <v>67</v>
      </c>
      <c r="M491" t="s">
        <v>68</v>
      </c>
      <c r="N491" t="s">
        <v>68</v>
      </c>
      <c r="O491" t="s">
        <v>125</v>
      </c>
      <c r="P491" t="s">
        <v>126</v>
      </c>
      <c r="Q491" t="s">
        <v>469</v>
      </c>
      <c r="R491" t="s">
        <v>67</v>
      </c>
      <c r="S491">
        <v>95</v>
      </c>
      <c r="T491">
        <v>2021</v>
      </c>
      <c r="U491" t="s">
        <v>128</v>
      </c>
      <c r="V491" t="s">
        <v>128</v>
      </c>
      <c r="W491">
        <v>92225</v>
      </c>
      <c r="X491" t="s">
        <v>130</v>
      </c>
      <c r="Y491">
        <v>1.4</v>
      </c>
      <c r="Z491" t="s">
        <v>1910</v>
      </c>
      <c r="AA491" t="s">
        <v>1581</v>
      </c>
    </row>
    <row r="492" spans="1:27" x14ac:dyDescent="0.25">
      <c r="A492">
        <v>199</v>
      </c>
      <c r="B492" t="s">
        <v>116</v>
      </c>
      <c r="C492" t="s">
        <v>90</v>
      </c>
      <c r="D492" t="s">
        <v>1908</v>
      </c>
      <c r="E492">
        <v>2.8</v>
      </c>
      <c r="F492" t="s">
        <v>618</v>
      </c>
      <c r="G492" t="s">
        <v>92</v>
      </c>
      <c r="H492">
        <v>1.6</v>
      </c>
      <c r="I492" t="s">
        <v>2404</v>
      </c>
      <c r="J492">
        <v>5.32</v>
      </c>
      <c r="K492">
        <v>91886</v>
      </c>
      <c r="L492" t="s">
        <v>67</v>
      </c>
      <c r="M492" t="s">
        <v>68</v>
      </c>
      <c r="N492" t="s">
        <v>68</v>
      </c>
      <c r="O492" t="s">
        <v>125</v>
      </c>
      <c r="P492" t="s">
        <v>126</v>
      </c>
      <c r="Q492" t="s">
        <v>469</v>
      </c>
      <c r="R492" t="s">
        <v>67</v>
      </c>
      <c r="S492">
        <v>20</v>
      </c>
      <c r="T492">
        <v>2021</v>
      </c>
      <c r="U492" t="s">
        <v>70</v>
      </c>
      <c r="V492" t="s">
        <v>128</v>
      </c>
      <c r="W492">
        <v>91886</v>
      </c>
      <c r="X492" t="s">
        <v>130</v>
      </c>
      <c r="Y492">
        <v>16.399999999999999</v>
      </c>
      <c r="Z492" t="s">
        <v>1959</v>
      </c>
      <c r="AA492" t="s">
        <v>139</v>
      </c>
    </row>
    <row r="493" spans="1:27" x14ac:dyDescent="0.25">
      <c r="A493">
        <v>199</v>
      </c>
      <c r="B493" t="s">
        <v>116</v>
      </c>
      <c r="C493" t="s">
        <v>107</v>
      </c>
      <c r="D493" t="s">
        <v>1908</v>
      </c>
      <c r="E493">
        <v>0.35</v>
      </c>
      <c r="F493" t="s">
        <v>829</v>
      </c>
      <c r="G493" t="s">
        <v>92</v>
      </c>
      <c r="H493" t="s">
        <v>67</v>
      </c>
      <c r="I493" t="s">
        <v>2405</v>
      </c>
      <c r="J493">
        <v>9</v>
      </c>
      <c r="K493">
        <v>91982</v>
      </c>
      <c r="L493" t="s">
        <v>67</v>
      </c>
      <c r="M493" t="s">
        <v>1912</v>
      </c>
      <c r="N493" t="s">
        <v>68</v>
      </c>
      <c r="O493" t="s">
        <v>125</v>
      </c>
      <c r="P493" t="s">
        <v>126</v>
      </c>
      <c r="Q493" t="s">
        <v>189</v>
      </c>
      <c r="R493" t="s">
        <v>67</v>
      </c>
      <c r="S493">
        <v>203</v>
      </c>
      <c r="T493">
        <v>2021</v>
      </c>
      <c r="U493" t="s">
        <v>70</v>
      </c>
      <c r="V493" t="s">
        <v>178</v>
      </c>
      <c r="W493">
        <v>91982</v>
      </c>
      <c r="X493" t="s">
        <v>97</v>
      </c>
      <c r="Y493">
        <v>0.4</v>
      </c>
      <c r="Z493" t="s">
        <v>1910</v>
      </c>
      <c r="AA493" t="s">
        <v>831</v>
      </c>
    </row>
    <row r="494" spans="1:27" x14ac:dyDescent="0.25">
      <c r="A494">
        <v>199</v>
      </c>
      <c r="B494" t="s">
        <v>116</v>
      </c>
      <c r="C494" t="s">
        <v>160</v>
      </c>
      <c r="D494" t="s">
        <v>1908</v>
      </c>
      <c r="E494">
        <v>0.5</v>
      </c>
      <c r="F494" t="s">
        <v>1504</v>
      </c>
      <c r="G494" t="s">
        <v>100</v>
      </c>
      <c r="H494" t="s">
        <v>67</v>
      </c>
      <c r="I494" t="s">
        <v>2406</v>
      </c>
      <c r="J494">
        <v>12</v>
      </c>
      <c r="K494">
        <v>92431</v>
      </c>
      <c r="L494" t="s">
        <v>67</v>
      </c>
      <c r="M494" t="s">
        <v>68</v>
      </c>
      <c r="N494" t="s">
        <v>68</v>
      </c>
      <c r="O494" t="s">
        <v>125</v>
      </c>
      <c r="P494" t="s">
        <v>126</v>
      </c>
      <c r="Q494" t="s">
        <v>470</v>
      </c>
      <c r="R494" t="s">
        <v>67</v>
      </c>
      <c r="S494">
        <v>160</v>
      </c>
      <c r="T494">
        <v>2021</v>
      </c>
      <c r="U494" t="s">
        <v>303</v>
      </c>
      <c r="V494" t="s">
        <v>99</v>
      </c>
      <c r="W494">
        <v>92431</v>
      </c>
      <c r="X494" t="s">
        <v>179</v>
      </c>
      <c r="Y494">
        <v>1.2</v>
      </c>
      <c r="Z494" t="s">
        <v>1910</v>
      </c>
      <c r="AA494" t="s">
        <v>1505</v>
      </c>
    </row>
    <row r="495" spans="1:27" x14ac:dyDescent="0.25">
      <c r="A495">
        <v>199</v>
      </c>
      <c r="B495" t="s">
        <v>116</v>
      </c>
      <c r="C495" t="s">
        <v>107</v>
      </c>
      <c r="D495" t="s">
        <v>1908</v>
      </c>
      <c r="E495">
        <v>0.8</v>
      </c>
      <c r="F495" t="s">
        <v>370</v>
      </c>
      <c r="G495" t="s">
        <v>92</v>
      </c>
      <c r="H495" t="s">
        <v>67</v>
      </c>
      <c r="I495" t="s">
        <v>2407</v>
      </c>
      <c r="J495">
        <v>12.2</v>
      </c>
      <c r="K495">
        <v>92653</v>
      </c>
      <c r="L495" t="s">
        <v>67</v>
      </c>
      <c r="M495" t="s">
        <v>1912</v>
      </c>
      <c r="N495" t="s">
        <v>68</v>
      </c>
      <c r="O495" t="s">
        <v>125</v>
      </c>
      <c r="P495" t="s">
        <v>126</v>
      </c>
      <c r="Q495" t="s">
        <v>198</v>
      </c>
      <c r="R495" t="s">
        <v>67</v>
      </c>
      <c r="S495">
        <v>109</v>
      </c>
      <c r="T495">
        <v>2021</v>
      </c>
      <c r="U495" t="s">
        <v>70</v>
      </c>
      <c r="V495" t="s">
        <v>178</v>
      </c>
      <c r="W495">
        <v>92653</v>
      </c>
      <c r="X495" t="s">
        <v>97</v>
      </c>
      <c r="Y495">
        <v>3.1</v>
      </c>
      <c r="Z495" t="s">
        <v>1910</v>
      </c>
      <c r="AA495" t="s">
        <v>372</v>
      </c>
    </row>
    <row r="496" spans="1:27" x14ac:dyDescent="0.25">
      <c r="A496">
        <v>199</v>
      </c>
      <c r="B496" t="s">
        <v>116</v>
      </c>
      <c r="C496" t="s">
        <v>107</v>
      </c>
      <c r="D496" t="s">
        <v>1908</v>
      </c>
      <c r="E496">
        <v>0.8</v>
      </c>
      <c r="F496" t="s">
        <v>370</v>
      </c>
      <c r="G496" t="s">
        <v>92</v>
      </c>
      <c r="H496" t="s">
        <v>67</v>
      </c>
      <c r="I496" t="s">
        <v>2408</v>
      </c>
      <c r="J496">
        <v>12.35</v>
      </c>
      <c r="K496">
        <v>92202</v>
      </c>
      <c r="L496" t="s">
        <v>67</v>
      </c>
      <c r="M496" t="s">
        <v>1912</v>
      </c>
      <c r="N496" t="s">
        <v>68</v>
      </c>
      <c r="O496" t="s">
        <v>125</v>
      </c>
      <c r="P496" t="s">
        <v>126</v>
      </c>
      <c r="Q496" t="s">
        <v>198</v>
      </c>
      <c r="R496" t="s">
        <v>67</v>
      </c>
      <c r="S496">
        <v>109</v>
      </c>
      <c r="T496">
        <v>2021</v>
      </c>
      <c r="U496" t="s">
        <v>70</v>
      </c>
      <c r="V496" t="s">
        <v>178</v>
      </c>
      <c r="W496">
        <v>92202</v>
      </c>
      <c r="X496" t="s">
        <v>97</v>
      </c>
      <c r="Y496">
        <v>3.1</v>
      </c>
      <c r="Z496" t="s">
        <v>1910</v>
      </c>
      <c r="AA496" t="s">
        <v>372</v>
      </c>
    </row>
    <row r="497" spans="1:27" x14ac:dyDescent="0.25">
      <c r="A497">
        <v>199</v>
      </c>
      <c r="B497" t="s">
        <v>116</v>
      </c>
      <c r="C497" t="s">
        <v>107</v>
      </c>
      <c r="D497" t="s">
        <v>1908</v>
      </c>
      <c r="E497">
        <v>3.2</v>
      </c>
      <c r="F497" t="s">
        <v>406</v>
      </c>
      <c r="G497" t="s">
        <v>92</v>
      </c>
      <c r="H497">
        <v>1.8</v>
      </c>
      <c r="I497" t="s">
        <v>2409</v>
      </c>
      <c r="J497">
        <v>6.2</v>
      </c>
      <c r="K497">
        <v>91893</v>
      </c>
      <c r="L497" t="s">
        <v>67</v>
      </c>
      <c r="M497" t="s">
        <v>68</v>
      </c>
      <c r="N497" t="s">
        <v>68</v>
      </c>
      <c r="O497" t="s">
        <v>125</v>
      </c>
      <c r="P497" t="s">
        <v>126</v>
      </c>
      <c r="Q497" t="s">
        <v>198</v>
      </c>
      <c r="R497" t="s">
        <v>67</v>
      </c>
      <c r="S497">
        <v>228</v>
      </c>
      <c r="T497">
        <v>2021</v>
      </c>
      <c r="U497" t="s">
        <v>70</v>
      </c>
      <c r="V497" t="s">
        <v>128</v>
      </c>
      <c r="W497">
        <v>91893</v>
      </c>
      <c r="X497" t="s">
        <v>130</v>
      </c>
      <c r="Y497">
        <v>24.9</v>
      </c>
      <c r="Z497" t="s">
        <v>2007</v>
      </c>
      <c r="AA497" t="s">
        <v>139</v>
      </c>
    </row>
    <row r="498" spans="1:27" x14ac:dyDescent="0.25">
      <c r="A498">
        <v>199</v>
      </c>
      <c r="B498" t="s">
        <v>116</v>
      </c>
      <c r="C498" t="s">
        <v>160</v>
      </c>
      <c r="D498" t="s">
        <v>1908</v>
      </c>
      <c r="E498">
        <v>0.5</v>
      </c>
      <c r="F498" t="s">
        <v>1578</v>
      </c>
      <c r="G498" t="s">
        <v>100</v>
      </c>
      <c r="H498" t="s">
        <v>67</v>
      </c>
      <c r="I498" t="s">
        <v>2410</v>
      </c>
      <c r="J498">
        <v>12.34</v>
      </c>
      <c r="K498">
        <v>92203</v>
      </c>
      <c r="L498" t="s">
        <v>67</v>
      </c>
      <c r="M498" t="s">
        <v>68</v>
      </c>
      <c r="N498" t="s">
        <v>68</v>
      </c>
      <c r="O498" t="s">
        <v>125</v>
      </c>
      <c r="P498" t="s">
        <v>126</v>
      </c>
      <c r="Q498" t="s">
        <v>468</v>
      </c>
      <c r="R498" t="s">
        <v>67</v>
      </c>
      <c r="S498">
        <v>192</v>
      </c>
      <c r="T498">
        <v>2021</v>
      </c>
      <c r="U498" t="s">
        <v>303</v>
      </c>
      <c r="V498" t="s">
        <v>99</v>
      </c>
      <c r="W498">
        <v>92203</v>
      </c>
      <c r="X498" t="s">
        <v>179</v>
      </c>
      <c r="Y498">
        <v>1.2</v>
      </c>
      <c r="Z498" t="s">
        <v>1910</v>
      </c>
      <c r="AA498" t="s">
        <v>1505</v>
      </c>
    </row>
    <row r="499" spans="1:27" x14ac:dyDescent="0.25">
      <c r="A499">
        <v>199</v>
      </c>
      <c r="B499" t="s">
        <v>116</v>
      </c>
      <c r="C499" t="s">
        <v>107</v>
      </c>
      <c r="D499" t="s">
        <v>1908</v>
      </c>
      <c r="E499">
        <v>0.5</v>
      </c>
      <c r="F499" t="s">
        <v>1103</v>
      </c>
      <c r="G499" t="s">
        <v>92</v>
      </c>
      <c r="H499" t="s">
        <v>67</v>
      </c>
      <c r="I499" t="s">
        <v>2411</v>
      </c>
      <c r="J499">
        <v>9.89</v>
      </c>
      <c r="K499">
        <v>92019</v>
      </c>
      <c r="L499" t="s">
        <v>67</v>
      </c>
      <c r="M499" t="s">
        <v>1912</v>
      </c>
      <c r="N499" t="s">
        <v>68</v>
      </c>
      <c r="O499" t="s">
        <v>125</v>
      </c>
      <c r="P499" t="s">
        <v>126</v>
      </c>
      <c r="Q499" t="s">
        <v>469</v>
      </c>
      <c r="R499" t="s">
        <v>67</v>
      </c>
      <c r="S499">
        <v>178</v>
      </c>
      <c r="T499">
        <v>2021</v>
      </c>
      <c r="U499" t="s">
        <v>70</v>
      </c>
      <c r="V499" t="s">
        <v>128</v>
      </c>
      <c r="W499">
        <v>92019</v>
      </c>
      <c r="X499" t="s">
        <v>130</v>
      </c>
      <c r="Y499">
        <v>1</v>
      </c>
      <c r="Z499" t="s">
        <v>1910</v>
      </c>
      <c r="AA499" t="s">
        <v>139</v>
      </c>
    </row>
    <row r="500" spans="1:27" x14ac:dyDescent="0.25">
      <c r="A500">
        <v>199</v>
      </c>
      <c r="B500" t="s">
        <v>116</v>
      </c>
      <c r="C500" t="s">
        <v>107</v>
      </c>
      <c r="D500" t="s">
        <v>1908</v>
      </c>
      <c r="E500">
        <v>0.5</v>
      </c>
      <c r="F500" t="s">
        <v>1085</v>
      </c>
      <c r="G500" t="s">
        <v>92</v>
      </c>
      <c r="H500" t="s">
        <v>67</v>
      </c>
      <c r="I500" t="s">
        <v>2412</v>
      </c>
      <c r="J500">
        <v>9.6</v>
      </c>
      <c r="K500">
        <v>91935</v>
      </c>
      <c r="L500" t="s">
        <v>67</v>
      </c>
      <c r="M500" t="s">
        <v>1173</v>
      </c>
      <c r="N500" t="s">
        <v>68</v>
      </c>
      <c r="O500" t="s">
        <v>125</v>
      </c>
      <c r="P500" t="s">
        <v>126</v>
      </c>
      <c r="Q500" t="s">
        <v>469</v>
      </c>
      <c r="R500" t="s">
        <v>67</v>
      </c>
      <c r="S500">
        <v>102</v>
      </c>
      <c r="T500">
        <v>2021</v>
      </c>
      <c r="U500" t="s">
        <v>70</v>
      </c>
      <c r="V500" t="s">
        <v>128</v>
      </c>
      <c r="W500">
        <v>91935</v>
      </c>
      <c r="X500" t="s">
        <v>130</v>
      </c>
      <c r="Y500">
        <v>0.9</v>
      </c>
      <c r="Z500" t="s">
        <v>1910</v>
      </c>
      <c r="AA500" t="s">
        <v>139</v>
      </c>
    </row>
    <row r="501" spans="1:27" x14ac:dyDescent="0.25">
      <c r="A501">
        <v>199</v>
      </c>
      <c r="B501" t="s">
        <v>116</v>
      </c>
      <c r="C501" t="s">
        <v>107</v>
      </c>
      <c r="D501" t="s">
        <v>1908</v>
      </c>
      <c r="E501">
        <v>0.5</v>
      </c>
      <c r="F501" t="s">
        <v>1103</v>
      </c>
      <c r="G501" t="s">
        <v>92</v>
      </c>
      <c r="H501" t="s">
        <v>67</v>
      </c>
      <c r="I501" t="s">
        <v>2413</v>
      </c>
      <c r="J501">
        <v>19.48</v>
      </c>
      <c r="K501">
        <v>92542</v>
      </c>
      <c r="L501" t="s">
        <v>67</v>
      </c>
      <c r="M501" t="s">
        <v>1173</v>
      </c>
      <c r="N501" t="s">
        <v>68</v>
      </c>
      <c r="O501" t="s">
        <v>125</v>
      </c>
      <c r="P501" t="s">
        <v>126</v>
      </c>
      <c r="Q501" t="s">
        <v>432</v>
      </c>
      <c r="R501" t="s">
        <v>67</v>
      </c>
      <c r="S501">
        <v>102</v>
      </c>
      <c r="T501">
        <v>2021</v>
      </c>
      <c r="U501" t="s">
        <v>70</v>
      </c>
      <c r="V501" t="s">
        <v>128</v>
      </c>
      <c r="W501">
        <v>92542</v>
      </c>
      <c r="X501" t="s">
        <v>130</v>
      </c>
      <c r="Y501">
        <v>1.9</v>
      </c>
      <c r="Z501" t="s">
        <v>1910</v>
      </c>
      <c r="AA501" t="s">
        <v>139</v>
      </c>
    </row>
    <row r="502" spans="1:27" x14ac:dyDescent="0.25">
      <c r="A502">
        <v>199</v>
      </c>
      <c r="B502" t="s">
        <v>116</v>
      </c>
      <c r="C502" t="s">
        <v>107</v>
      </c>
      <c r="D502" t="s">
        <v>1908</v>
      </c>
      <c r="E502">
        <v>0.5</v>
      </c>
      <c r="F502" t="s">
        <v>827</v>
      </c>
      <c r="G502" t="s">
        <v>92</v>
      </c>
      <c r="H502" t="s">
        <v>67</v>
      </c>
      <c r="I502" t="s">
        <v>2414</v>
      </c>
      <c r="J502">
        <v>16.05</v>
      </c>
      <c r="K502">
        <v>92650</v>
      </c>
      <c r="L502" t="s">
        <v>67</v>
      </c>
      <c r="M502" t="s">
        <v>1912</v>
      </c>
      <c r="N502" t="s">
        <v>68</v>
      </c>
      <c r="O502" t="s">
        <v>125</v>
      </c>
      <c r="P502" t="s">
        <v>126</v>
      </c>
      <c r="Q502" t="s">
        <v>307</v>
      </c>
      <c r="R502" t="s">
        <v>67</v>
      </c>
      <c r="S502">
        <v>173</v>
      </c>
      <c r="T502">
        <v>2021</v>
      </c>
      <c r="U502" t="s">
        <v>70</v>
      </c>
      <c r="V502" t="s">
        <v>128</v>
      </c>
      <c r="W502">
        <v>92650</v>
      </c>
      <c r="X502" t="s">
        <v>130</v>
      </c>
      <c r="Y502">
        <v>1.6</v>
      </c>
      <c r="Z502" t="s">
        <v>1910</v>
      </c>
      <c r="AA502" t="s">
        <v>139</v>
      </c>
    </row>
    <row r="503" spans="1:27" x14ac:dyDescent="0.25">
      <c r="A503">
        <v>199</v>
      </c>
      <c r="B503" t="s">
        <v>116</v>
      </c>
      <c r="C503" t="s">
        <v>107</v>
      </c>
      <c r="D503" t="s">
        <v>1908</v>
      </c>
      <c r="E503">
        <v>0.5</v>
      </c>
      <c r="F503" t="s">
        <v>1456</v>
      </c>
      <c r="G503" t="s">
        <v>92</v>
      </c>
      <c r="H503" t="s">
        <v>67</v>
      </c>
      <c r="I503" t="s">
        <v>2415</v>
      </c>
      <c r="J503">
        <v>11.84</v>
      </c>
      <c r="K503">
        <v>92238</v>
      </c>
      <c r="L503" t="s">
        <v>67</v>
      </c>
      <c r="M503" t="s">
        <v>1912</v>
      </c>
      <c r="N503" t="s">
        <v>68</v>
      </c>
      <c r="O503" t="s">
        <v>125</v>
      </c>
      <c r="P503" t="s">
        <v>126</v>
      </c>
      <c r="Q503" t="s">
        <v>163</v>
      </c>
      <c r="R503" t="s">
        <v>67</v>
      </c>
      <c r="S503">
        <v>80</v>
      </c>
      <c r="T503">
        <v>2021</v>
      </c>
      <c r="U503" t="s">
        <v>70</v>
      </c>
      <c r="V503" t="s">
        <v>99</v>
      </c>
      <c r="W503">
        <v>92238</v>
      </c>
      <c r="X503" t="s">
        <v>97</v>
      </c>
      <c r="Y503">
        <v>1.2</v>
      </c>
      <c r="Z503" t="s">
        <v>1910</v>
      </c>
      <c r="AA503" t="s">
        <v>247</v>
      </c>
    </row>
    <row r="504" spans="1:27" x14ac:dyDescent="0.25">
      <c r="A504">
        <v>199</v>
      </c>
      <c r="B504" t="s">
        <v>116</v>
      </c>
      <c r="C504" t="s">
        <v>107</v>
      </c>
      <c r="D504" t="s">
        <v>1908</v>
      </c>
      <c r="E504">
        <v>0.6</v>
      </c>
      <c r="F504" t="s">
        <v>397</v>
      </c>
      <c r="G504" t="s">
        <v>92</v>
      </c>
      <c r="H504" t="s">
        <v>67</v>
      </c>
      <c r="I504" t="s">
        <v>2416</v>
      </c>
      <c r="J504">
        <v>10.9</v>
      </c>
      <c r="K504">
        <v>92478</v>
      </c>
      <c r="L504" t="s">
        <v>67</v>
      </c>
      <c r="M504" t="s">
        <v>1912</v>
      </c>
      <c r="N504" t="s">
        <v>68</v>
      </c>
      <c r="O504" t="s">
        <v>125</v>
      </c>
      <c r="P504" t="s">
        <v>126</v>
      </c>
      <c r="Q504" t="s">
        <v>273</v>
      </c>
      <c r="R504" t="s">
        <v>67</v>
      </c>
      <c r="S504">
        <v>110</v>
      </c>
      <c r="T504">
        <v>2021</v>
      </c>
      <c r="U504" t="s">
        <v>70</v>
      </c>
      <c r="V504" t="s">
        <v>99</v>
      </c>
      <c r="W504">
        <v>92478</v>
      </c>
      <c r="X504" t="s">
        <v>97</v>
      </c>
      <c r="Y504">
        <v>1.5</v>
      </c>
      <c r="Z504" t="s">
        <v>1910</v>
      </c>
      <c r="AA504" t="s">
        <v>399</v>
      </c>
    </row>
    <row r="505" spans="1:27" x14ac:dyDescent="0.25">
      <c r="A505">
        <v>199</v>
      </c>
      <c r="B505" t="s">
        <v>116</v>
      </c>
      <c r="C505" t="s">
        <v>107</v>
      </c>
      <c r="D505" t="s">
        <v>1908</v>
      </c>
      <c r="E505">
        <v>0.5</v>
      </c>
      <c r="F505" t="s">
        <v>1453</v>
      </c>
      <c r="G505" t="s">
        <v>92</v>
      </c>
      <c r="H505" t="s">
        <v>67</v>
      </c>
      <c r="I505" t="s">
        <v>2417</v>
      </c>
      <c r="J505">
        <v>14.92</v>
      </c>
      <c r="K505">
        <v>92543</v>
      </c>
      <c r="L505" t="s">
        <v>67</v>
      </c>
      <c r="M505" t="s">
        <v>1912</v>
      </c>
      <c r="N505" t="s">
        <v>68</v>
      </c>
      <c r="O505" t="s">
        <v>125</v>
      </c>
      <c r="P505" t="s">
        <v>126</v>
      </c>
      <c r="Q505" t="s">
        <v>371</v>
      </c>
      <c r="R505" t="s">
        <v>67</v>
      </c>
      <c r="S505">
        <v>208</v>
      </c>
      <c r="T505">
        <v>2021</v>
      </c>
      <c r="U505" t="s">
        <v>128</v>
      </c>
      <c r="V505" t="s">
        <v>128</v>
      </c>
      <c r="W505">
        <v>92543</v>
      </c>
      <c r="X505" t="s">
        <v>130</v>
      </c>
      <c r="Y505">
        <v>1.5</v>
      </c>
      <c r="Z505" t="s">
        <v>1910</v>
      </c>
      <c r="AA505" t="s">
        <v>1455</v>
      </c>
    </row>
    <row r="506" spans="1:27" x14ac:dyDescent="0.25">
      <c r="A506">
        <v>199</v>
      </c>
      <c r="B506" t="s">
        <v>116</v>
      </c>
      <c r="C506" t="s">
        <v>107</v>
      </c>
      <c r="D506" t="s">
        <v>1908</v>
      </c>
      <c r="E506">
        <v>0.5</v>
      </c>
      <c r="F506" t="s">
        <v>1378</v>
      </c>
      <c r="G506" t="s">
        <v>92</v>
      </c>
      <c r="H506" t="s">
        <v>67</v>
      </c>
      <c r="I506" t="s">
        <v>2418</v>
      </c>
      <c r="J506">
        <v>12</v>
      </c>
      <c r="K506">
        <v>92009</v>
      </c>
      <c r="L506" t="s">
        <v>67</v>
      </c>
      <c r="M506" t="s">
        <v>1912</v>
      </c>
      <c r="N506" t="s">
        <v>68</v>
      </c>
      <c r="O506" t="s">
        <v>125</v>
      </c>
      <c r="P506" t="s">
        <v>126</v>
      </c>
      <c r="Q506" t="s">
        <v>307</v>
      </c>
      <c r="R506" t="s">
        <v>67</v>
      </c>
      <c r="S506">
        <v>318</v>
      </c>
      <c r="T506">
        <v>2021</v>
      </c>
      <c r="U506" t="s">
        <v>128</v>
      </c>
      <c r="V506" t="s">
        <v>128</v>
      </c>
      <c r="W506">
        <v>92009</v>
      </c>
      <c r="X506" t="s">
        <v>130</v>
      </c>
      <c r="Y506">
        <v>1.2</v>
      </c>
      <c r="Z506" t="s">
        <v>1910</v>
      </c>
      <c r="AA506" t="s">
        <v>1379</v>
      </c>
    </row>
    <row r="507" spans="1:27" x14ac:dyDescent="0.25">
      <c r="A507">
        <v>199</v>
      </c>
      <c r="B507" t="s">
        <v>116</v>
      </c>
      <c r="C507" t="s">
        <v>107</v>
      </c>
      <c r="D507" t="s">
        <v>1908</v>
      </c>
      <c r="E507">
        <v>0.5</v>
      </c>
      <c r="F507" t="s">
        <v>1657</v>
      </c>
      <c r="G507" t="s">
        <v>92</v>
      </c>
      <c r="H507" t="s">
        <v>67</v>
      </c>
      <c r="I507" t="s">
        <v>2419</v>
      </c>
      <c r="J507">
        <v>12.72</v>
      </c>
      <c r="K507">
        <v>92450</v>
      </c>
      <c r="L507" t="s">
        <v>67</v>
      </c>
      <c r="M507" t="s">
        <v>68</v>
      </c>
      <c r="N507" t="s">
        <v>68</v>
      </c>
      <c r="O507" t="s">
        <v>125</v>
      </c>
      <c r="P507" t="s">
        <v>126</v>
      </c>
      <c r="Q507" t="s">
        <v>307</v>
      </c>
      <c r="R507" t="s">
        <v>67</v>
      </c>
      <c r="S507">
        <v>91</v>
      </c>
      <c r="T507">
        <v>2021</v>
      </c>
      <c r="U507" t="s">
        <v>128</v>
      </c>
      <c r="V507" t="s">
        <v>128</v>
      </c>
      <c r="W507">
        <v>92450</v>
      </c>
      <c r="X507" t="s">
        <v>130</v>
      </c>
      <c r="Y507">
        <v>1.2</v>
      </c>
      <c r="Z507" t="s">
        <v>1910</v>
      </c>
      <c r="AA507" t="s">
        <v>1658</v>
      </c>
    </row>
    <row r="508" spans="1:27" x14ac:dyDescent="0.25">
      <c r="A508">
        <v>199</v>
      </c>
      <c r="B508" t="s">
        <v>116</v>
      </c>
      <c r="C508" t="s">
        <v>107</v>
      </c>
      <c r="D508" t="s">
        <v>1908</v>
      </c>
      <c r="E508">
        <v>0.5</v>
      </c>
      <c r="F508" t="s">
        <v>1083</v>
      </c>
      <c r="G508" t="s">
        <v>92</v>
      </c>
      <c r="H508" t="s">
        <v>67</v>
      </c>
      <c r="I508" t="s">
        <v>2420</v>
      </c>
      <c r="J508">
        <v>9.6</v>
      </c>
      <c r="K508">
        <v>92453</v>
      </c>
      <c r="L508" t="s">
        <v>67</v>
      </c>
      <c r="M508" t="s">
        <v>1912</v>
      </c>
      <c r="N508" t="s">
        <v>68</v>
      </c>
      <c r="O508" t="s">
        <v>125</v>
      </c>
      <c r="P508" t="s">
        <v>126</v>
      </c>
      <c r="Q508" t="s">
        <v>313</v>
      </c>
      <c r="R508" t="s">
        <v>67</v>
      </c>
      <c r="S508">
        <v>209</v>
      </c>
      <c r="T508">
        <v>2021</v>
      </c>
      <c r="U508" t="s">
        <v>70</v>
      </c>
      <c r="V508" t="s">
        <v>128</v>
      </c>
      <c r="W508">
        <v>92453</v>
      </c>
      <c r="X508" t="s">
        <v>130</v>
      </c>
      <c r="Y508">
        <v>0.9</v>
      </c>
      <c r="Z508" t="s">
        <v>1910</v>
      </c>
      <c r="AA508" t="s">
        <v>139</v>
      </c>
    </row>
    <row r="509" spans="1:27" x14ac:dyDescent="0.25">
      <c r="A509">
        <v>199</v>
      </c>
      <c r="B509" t="s">
        <v>116</v>
      </c>
      <c r="C509" t="s">
        <v>107</v>
      </c>
      <c r="D509" t="s">
        <v>1908</v>
      </c>
      <c r="E509">
        <v>0.8</v>
      </c>
      <c r="F509" t="s">
        <v>826</v>
      </c>
      <c r="G509" t="s">
        <v>92</v>
      </c>
      <c r="H509" t="s">
        <v>67</v>
      </c>
      <c r="I509" t="s">
        <v>2421</v>
      </c>
      <c r="J509">
        <v>13.01</v>
      </c>
      <c r="K509">
        <v>92094</v>
      </c>
      <c r="L509" t="s">
        <v>67</v>
      </c>
      <c r="M509" t="s">
        <v>1912</v>
      </c>
      <c r="N509" t="s">
        <v>68</v>
      </c>
      <c r="O509" t="s">
        <v>125</v>
      </c>
      <c r="P509" t="s">
        <v>126</v>
      </c>
      <c r="Q509" t="s">
        <v>432</v>
      </c>
      <c r="R509" t="s">
        <v>67</v>
      </c>
      <c r="S509">
        <v>194</v>
      </c>
      <c r="T509">
        <v>2021</v>
      </c>
      <c r="U509" t="s">
        <v>70</v>
      </c>
      <c r="V509" t="s">
        <v>128</v>
      </c>
      <c r="W509">
        <v>92094</v>
      </c>
      <c r="X509" t="s">
        <v>130</v>
      </c>
      <c r="Y509">
        <v>3.3</v>
      </c>
      <c r="Z509" t="s">
        <v>1910</v>
      </c>
      <c r="AA509" t="s">
        <v>139</v>
      </c>
    </row>
    <row r="510" spans="1:27" x14ac:dyDescent="0.25">
      <c r="A510">
        <v>199</v>
      </c>
      <c r="B510" t="s">
        <v>116</v>
      </c>
      <c r="C510" t="s">
        <v>107</v>
      </c>
      <c r="D510" t="s">
        <v>1908</v>
      </c>
      <c r="E510">
        <v>0.5</v>
      </c>
      <c r="F510" t="s">
        <v>899</v>
      </c>
      <c r="G510" t="s">
        <v>92</v>
      </c>
      <c r="H510" t="s">
        <v>67</v>
      </c>
      <c r="I510" t="s">
        <v>2422</v>
      </c>
      <c r="J510">
        <v>14.3</v>
      </c>
      <c r="K510">
        <v>91938</v>
      </c>
      <c r="L510" t="s">
        <v>67</v>
      </c>
      <c r="M510" t="s">
        <v>1912</v>
      </c>
      <c r="N510" t="s">
        <v>68</v>
      </c>
      <c r="O510" t="s">
        <v>125</v>
      </c>
      <c r="P510" t="s">
        <v>126</v>
      </c>
      <c r="Q510" t="s">
        <v>290</v>
      </c>
      <c r="R510" t="s">
        <v>67</v>
      </c>
      <c r="S510">
        <v>133</v>
      </c>
      <c r="T510">
        <v>2021</v>
      </c>
      <c r="U510" t="s">
        <v>128</v>
      </c>
      <c r="V510" t="s">
        <v>128</v>
      </c>
      <c r="W510">
        <v>91938</v>
      </c>
      <c r="X510" t="s">
        <v>130</v>
      </c>
      <c r="Y510">
        <v>1.4</v>
      </c>
      <c r="Z510" t="s">
        <v>1910</v>
      </c>
      <c r="AA510" t="s">
        <v>901</v>
      </c>
    </row>
    <row r="511" spans="1:27" x14ac:dyDescent="0.25">
      <c r="A511">
        <v>199</v>
      </c>
      <c r="B511" t="s">
        <v>116</v>
      </c>
      <c r="C511" t="s">
        <v>160</v>
      </c>
      <c r="D511" t="s">
        <v>1908</v>
      </c>
      <c r="E511">
        <v>0.5</v>
      </c>
      <c r="F511" t="s">
        <v>1753</v>
      </c>
      <c r="G511" t="s">
        <v>100</v>
      </c>
      <c r="H511" t="s">
        <v>67</v>
      </c>
      <c r="I511" t="s">
        <v>2423</v>
      </c>
      <c r="J511">
        <v>16.8</v>
      </c>
      <c r="K511">
        <v>92244</v>
      </c>
      <c r="L511" t="s">
        <v>67</v>
      </c>
      <c r="M511" t="s">
        <v>1912</v>
      </c>
      <c r="N511" t="s">
        <v>68</v>
      </c>
      <c r="O511" t="s">
        <v>125</v>
      </c>
      <c r="P511" t="s">
        <v>126</v>
      </c>
      <c r="Q511" t="s">
        <v>290</v>
      </c>
      <c r="R511" t="s">
        <v>67</v>
      </c>
      <c r="S511">
        <v>262</v>
      </c>
      <c r="T511">
        <v>2021</v>
      </c>
      <c r="U511" t="s">
        <v>303</v>
      </c>
      <c r="V511" t="s">
        <v>99</v>
      </c>
      <c r="W511">
        <v>92244</v>
      </c>
      <c r="X511" t="s">
        <v>179</v>
      </c>
      <c r="Y511">
        <v>1.6</v>
      </c>
      <c r="Z511" t="s">
        <v>1910</v>
      </c>
      <c r="AA511" t="s">
        <v>1755</v>
      </c>
    </row>
    <row r="512" spans="1:27" x14ac:dyDescent="0.25">
      <c r="A512">
        <v>199</v>
      </c>
      <c r="B512" t="s">
        <v>116</v>
      </c>
      <c r="C512" t="s">
        <v>107</v>
      </c>
      <c r="D512" t="s">
        <v>1908</v>
      </c>
      <c r="E512">
        <v>0.7</v>
      </c>
      <c r="F512" t="s">
        <v>1613</v>
      </c>
      <c r="G512" t="s">
        <v>92</v>
      </c>
      <c r="H512" t="s">
        <v>67</v>
      </c>
      <c r="I512" t="s">
        <v>2424</v>
      </c>
      <c r="J512">
        <v>9</v>
      </c>
      <c r="K512">
        <v>91943</v>
      </c>
      <c r="L512" t="s">
        <v>67</v>
      </c>
      <c r="M512" t="s">
        <v>1912</v>
      </c>
      <c r="N512" t="s">
        <v>68</v>
      </c>
      <c r="O512" t="s">
        <v>125</v>
      </c>
      <c r="P512" t="s">
        <v>126</v>
      </c>
      <c r="Q512" t="s">
        <v>281</v>
      </c>
      <c r="R512" t="s">
        <v>67</v>
      </c>
      <c r="S512">
        <v>95</v>
      </c>
      <c r="T512">
        <v>2021</v>
      </c>
      <c r="U512" t="s">
        <v>70</v>
      </c>
      <c r="V512" t="s">
        <v>99</v>
      </c>
      <c r="W512">
        <v>91943</v>
      </c>
      <c r="X512" t="s">
        <v>97</v>
      </c>
      <c r="Y512">
        <v>1.7</v>
      </c>
      <c r="Z512" t="s">
        <v>1910</v>
      </c>
      <c r="AA512" t="s">
        <v>298</v>
      </c>
    </row>
    <row r="513" spans="1:27" x14ac:dyDescent="0.25">
      <c r="A513">
        <v>199</v>
      </c>
      <c r="B513" t="s">
        <v>116</v>
      </c>
      <c r="C513" t="s">
        <v>107</v>
      </c>
      <c r="D513" t="s">
        <v>1908</v>
      </c>
      <c r="E513">
        <v>0.5</v>
      </c>
      <c r="F513" t="s">
        <v>1430</v>
      </c>
      <c r="G513" t="s">
        <v>92</v>
      </c>
      <c r="H513" t="s">
        <v>67</v>
      </c>
      <c r="I513" t="s">
        <v>2425</v>
      </c>
      <c r="J513">
        <v>11.58</v>
      </c>
      <c r="K513">
        <v>91923</v>
      </c>
      <c r="L513" t="s">
        <v>67</v>
      </c>
      <c r="M513" t="s">
        <v>1912</v>
      </c>
      <c r="N513" t="s">
        <v>68</v>
      </c>
      <c r="O513" t="s">
        <v>125</v>
      </c>
      <c r="P513" t="s">
        <v>126</v>
      </c>
      <c r="Q513" t="s">
        <v>477</v>
      </c>
      <c r="R513" t="s">
        <v>67</v>
      </c>
      <c r="S513">
        <v>186</v>
      </c>
      <c r="T513">
        <v>2021</v>
      </c>
      <c r="U513" t="s">
        <v>70</v>
      </c>
      <c r="V513" t="s">
        <v>99</v>
      </c>
      <c r="W513">
        <v>91923</v>
      </c>
      <c r="X513" t="s">
        <v>97</v>
      </c>
      <c r="Y513">
        <v>1.1000000000000001</v>
      </c>
      <c r="Z513" t="s">
        <v>1910</v>
      </c>
      <c r="AA513" t="s">
        <v>247</v>
      </c>
    </row>
    <row r="514" spans="1:27" x14ac:dyDescent="0.25">
      <c r="A514">
        <v>199</v>
      </c>
      <c r="B514" t="s">
        <v>116</v>
      </c>
      <c r="C514" t="s">
        <v>107</v>
      </c>
      <c r="D514" t="s">
        <v>1908</v>
      </c>
      <c r="E514">
        <v>0.5</v>
      </c>
      <c r="F514" t="s">
        <v>1428</v>
      </c>
      <c r="G514" t="s">
        <v>92</v>
      </c>
      <c r="H514" t="s">
        <v>67</v>
      </c>
      <c r="I514" t="s">
        <v>2426</v>
      </c>
      <c r="J514">
        <v>10.75</v>
      </c>
      <c r="K514">
        <v>91921</v>
      </c>
      <c r="L514" t="s">
        <v>67</v>
      </c>
      <c r="M514" t="s">
        <v>68</v>
      </c>
      <c r="N514" t="s">
        <v>68</v>
      </c>
      <c r="O514" t="s">
        <v>125</v>
      </c>
      <c r="P514" t="s">
        <v>126</v>
      </c>
      <c r="Q514" t="s">
        <v>477</v>
      </c>
      <c r="R514" t="s">
        <v>67</v>
      </c>
      <c r="S514">
        <v>187</v>
      </c>
      <c r="T514">
        <v>2021</v>
      </c>
      <c r="U514" t="s">
        <v>70</v>
      </c>
      <c r="V514" t="s">
        <v>99</v>
      </c>
      <c r="W514">
        <v>91921</v>
      </c>
      <c r="X514" t="s">
        <v>97</v>
      </c>
      <c r="Y514">
        <v>1.1000000000000001</v>
      </c>
      <c r="Z514" t="s">
        <v>1910</v>
      </c>
      <c r="AA514" t="s">
        <v>247</v>
      </c>
    </row>
    <row r="515" spans="1:27" x14ac:dyDescent="0.25">
      <c r="A515">
        <v>199</v>
      </c>
      <c r="B515" t="s">
        <v>116</v>
      </c>
      <c r="C515" t="s">
        <v>107</v>
      </c>
      <c r="D515" t="s">
        <v>1908</v>
      </c>
      <c r="E515">
        <v>0.5</v>
      </c>
      <c r="F515" t="s">
        <v>1865</v>
      </c>
      <c r="G515" t="s">
        <v>92</v>
      </c>
      <c r="H515" t="s">
        <v>67</v>
      </c>
      <c r="I515" t="s">
        <v>2427</v>
      </c>
      <c r="J515">
        <v>11.86</v>
      </c>
      <c r="K515">
        <v>91907</v>
      </c>
      <c r="L515" t="s">
        <v>67</v>
      </c>
      <c r="M515" t="s">
        <v>68</v>
      </c>
      <c r="N515" t="s">
        <v>68</v>
      </c>
      <c r="O515" t="s">
        <v>125</v>
      </c>
      <c r="P515" t="s">
        <v>126</v>
      </c>
      <c r="Q515" t="s">
        <v>240</v>
      </c>
      <c r="R515" t="s">
        <v>67</v>
      </c>
      <c r="S515">
        <v>106</v>
      </c>
      <c r="T515">
        <v>2021</v>
      </c>
      <c r="U515" t="s">
        <v>70</v>
      </c>
      <c r="V515" t="s">
        <v>99</v>
      </c>
      <c r="W515">
        <v>91907</v>
      </c>
      <c r="X515" t="s">
        <v>97</v>
      </c>
      <c r="Y515">
        <v>1.2</v>
      </c>
      <c r="Z515" t="s">
        <v>1910</v>
      </c>
      <c r="AA515" t="s">
        <v>247</v>
      </c>
    </row>
    <row r="516" spans="1:27" x14ac:dyDescent="0.25">
      <c r="A516">
        <v>199</v>
      </c>
      <c r="B516" t="s">
        <v>116</v>
      </c>
      <c r="C516" t="s">
        <v>107</v>
      </c>
      <c r="D516" t="s">
        <v>1908</v>
      </c>
      <c r="E516">
        <v>0.5</v>
      </c>
      <c r="F516" t="s">
        <v>1667</v>
      </c>
      <c r="G516" t="s">
        <v>92</v>
      </c>
      <c r="H516" t="s">
        <v>67</v>
      </c>
      <c r="I516" t="s">
        <v>2428</v>
      </c>
      <c r="J516">
        <v>10.6</v>
      </c>
      <c r="K516">
        <v>92224</v>
      </c>
      <c r="L516" t="s">
        <v>67</v>
      </c>
      <c r="M516" t="s">
        <v>68</v>
      </c>
      <c r="N516" t="s">
        <v>68</v>
      </c>
      <c r="O516" t="s">
        <v>125</v>
      </c>
      <c r="P516" t="s">
        <v>126</v>
      </c>
      <c r="Q516" t="s">
        <v>611</v>
      </c>
      <c r="R516" t="s">
        <v>67</v>
      </c>
      <c r="S516">
        <v>170</v>
      </c>
      <c r="T516">
        <v>2021</v>
      </c>
      <c r="U516" t="s">
        <v>128</v>
      </c>
      <c r="V516" t="s">
        <v>128</v>
      </c>
      <c r="W516">
        <v>92224</v>
      </c>
      <c r="X516" t="s">
        <v>130</v>
      </c>
      <c r="Y516">
        <v>1</v>
      </c>
      <c r="Z516" t="s">
        <v>1910</v>
      </c>
      <c r="AA516" t="s">
        <v>908</v>
      </c>
    </row>
    <row r="517" spans="1:27" x14ac:dyDescent="0.25">
      <c r="A517">
        <v>199</v>
      </c>
      <c r="B517" t="s">
        <v>116</v>
      </c>
      <c r="C517" t="s">
        <v>107</v>
      </c>
      <c r="D517" t="s">
        <v>1908</v>
      </c>
      <c r="E517">
        <v>0.5</v>
      </c>
      <c r="F517" t="s">
        <v>1051</v>
      </c>
      <c r="G517" t="s">
        <v>92</v>
      </c>
      <c r="H517" t="s">
        <v>67</v>
      </c>
      <c r="I517" t="s">
        <v>2429</v>
      </c>
      <c r="J517">
        <v>12.85</v>
      </c>
      <c r="K517">
        <v>92272</v>
      </c>
      <c r="L517" t="s">
        <v>67</v>
      </c>
      <c r="M517" t="s">
        <v>1912</v>
      </c>
      <c r="N517" t="s">
        <v>68</v>
      </c>
      <c r="O517" t="s">
        <v>125</v>
      </c>
      <c r="P517" t="s">
        <v>126</v>
      </c>
      <c r="Q517" t="s">
        <v>297</v>
      </c>
      <c r="R517" t="s">
        <v>67</v>
      </c>
      <c r="S517">
        <v>197</v>
      </c>
      <c r="T517">
        <v>2021</v>
      </c>
      <c r="U517" t="s">
        <v>70</v>
      </c>
      <c r="V517" t="s">
        <v>99</v>
      </c>
      <c r="W517">
        <v>92272</v>
      </c>
      <c r="X517" t="s">
        <v>97</v>
      </c>
      <c r="Y517">
        <v>1.3</v>
      </c>
      <c r="Z517" t="s">
        <v>1910</v>
      </c>
      <c r="AA517" t="s">
        <v>247</v>
      </c>
    </row>
    <row r="518" spans="1:27" x14ac:dyDescent="0.25">
      <c r="A518">
        <v>199</v>
      </c>
      <c r="B518" t="s">
        <v>116</v>
      </c>
      <c r="C518" t="s">
        <v>107</v>
      </c>
      <c r="D518" t="s">
        <v>1908</v>
      </c>
      <c r="E518">
        <v>0.5</v>
      </c>
      <c r="F518" t="s">
        <v>1536</v>
      </c>
      <c r="G518" t="s">
        <v>92</v>
      </c>
      <c r="H518" t="s">
        <v>67</v>
      </c>
      <c r="I518" t="s">
        <v>2430</v>
      </c>
      <c r="J518">
        <v>12.3</v>
      </c>
      <c r="K518">
        <v>91972</v>
      </c>
      <c r="L518" t="s">
        <v>67</v>
      </c>
      <c r="M518" t="s">
        <v>68</v>
      </c>
      <c r="N518" t="s">
        <v>68</v>
      </c>
      <c r="O518" t="s">
        <v>125</v>
      </c>
      <c r="P518" t="s">
        <v>126</v>
      </c>
      <c r="Q518" t="s">
        <v>294</v>
      </c>
      <c r="R518" t="s">
        <v>67</v>
      </c>
      <c r="S518">
        <v>199</v>
      </c>
      <c r="T518">
        <v>2021</v>
      </c>
      <c r="U518" t="s">
        <v>128</v>
      </c>
      <c r="V518" t="s">
        <v>128</v>
      </c>
      <c r="W518">
        <v>91972</v>
      </c>
      <c r="X518" t="s">
        <v>130</v>
      </c>
      <c r="Y518">
        <v>1.2</v>
      </c>
      <c r="Z518" t="s">
        <v>1910</v>
      </c>
      <c r="AA518" t="s">
        <v>1539</v>
      </c>
    </row>
    <row r="519" spans="1:27" x14ac:dyDescent="0.25">
      <c r="A519">
        <v>199</v>
      </c>
      <c r="B519" t="s">
        <v>116</v>
      </c>
      <c r="C519" t="s">
        <v>107</v>
      </c>
      <c r="D519" t="s">
        <v>1908</v>
      </c>
      <c r="E519">
        <v>0.5</v>
      </c>
      <c r="F519" t="s">
        <v>1387</v>
      </c>
      <c r="G519" t="s">
        <v>92</v>
      </c>
      <c r="H519" t="s">
        <v>67</v>
      </c>
      <c r="I519" t="s">
        <v>2431</v>
      </c>
      <c r="J519">
        <v>10.6</v>
      </c>
      <c r="K519">
        <v>92087</v>
      </c>
      <c r="L519" t="s">
        <v>67</v>
      </c>
      <c r="M519" t="s">
        <v>1912</v>
      </c>
      <c r="N519" t="s">
        <v>68</v>
      </c>
      <c r="O519" t="s">
        <v>125</v>
      </c>
      <c r="P519" t="s">
        <v>126</v>
      </c>
      <c r="Q519" t="s">
        <v>297</v>
      </c>
      <c r="R519" t="s">
        <v>67</v>
      </c>
      <c r="S519">
        <v>197</v>
      </c>
      <c r="T519">
        <v>2021</v>
      </c>
      <c r="U519" t="s">
        <v>70</v>
      </c>
      <c r="V519" t="s">
        <v>99</v>
      </c>
      <c r="W519">
        <v>92087</v>
      </c>
      <c r="X519" t="s">
        <v>97</v>
      </c>
      <c r="Y519">
        <v>1</v>
      </c>
      <c r="Z519" t="s">
        <v>1910</v>
      </c>
      <c r="AA519" t="s">
        <v>247</v>
      </c>
    </row>
    <row r="520" spans="1:27" x14ac:dyDescent="0.25">
      <c r="A520">
        <v>199</v>
      </c>
      <c r="B520" t="s">
        <v>116</v>
      </c>
      <c r="C520" t="s">
        <v>107</v>
      </c>
      <c r="D520" t="s">
        <v>1908</v>
      </c>
      <c r="E520">
        <v>1.5</v>
      </c>
      <c r="F520" t="s">
        <v>427</v>
      </c>
      <c r="G520" t="s">
        <v>92</v>
      </c>
      <c r="H520">
        <v>1.6</v>
      </c>
      <c r="I520" t="s">
        <v>2432</v>
      </c>
      <c r="J520">
        <v>10.29</v>
      </c>
      <c r="K520">
        <v>92289</v>
      </c>
      <c r="L520" t="s">
        <v>67</v>
      </c>
      <c r="M520" t="s">
        <v>68</v>
      </c>
      <c r="N520" t="s">
        <v>68</v>
      </c>
      <c r="O520" t="s">
        <v>125</v>
      </c>
      <c r="P520" t="s">
        <v>126</v>
      </c>
      <c r="Q520" t="s">
        <v>281</v>
      </c>
      <c r="R520" t="s">
        <v>67</v>
      </c>
      <c r="S520">
        <v>168</v>
      </c>
      <c r="T520">
        <v>2021</v>
      </c>
      <c r="U520" t="s">
        <v>70</v>
      </c>
      <c r="V520" t="s">
        <v>99</v>
      </c>
      <c r="W520">
        <v>92289</v>
      </c>
      <c r="X520" t="s">
        <v>97</v>
      </c>
      <c r="Y520">
        <v>9.1</v>
      </c>
      <c r="Z520" t="s">
        <v>2007</v>
      </c>
      <c r="AA520" t="s">
        <v>282</v>
      </c>
    </row>
    <row r="521" spans="1:27" x14ac:dyDescent="0.25">
      <c r="A521">
        <v>199</v>
      </c>
      <c r="B521" t="s">
        <v>116</v>
      </c>
      <c r="C521" t="s">
        <v>107</v>
      </c>
      <c r="D521" t="s">
        <v>1908</v>
      </c>
      <c r="E521">
        <v>0.6</v>
      </c>
      <c r="F521" t="s">
        <v>403</v>
      </c>
      <c r="G521" t="s">
        <v>92</v>
      </c>
      <c r="H521" t="s">
        <v>67</v>
      </c>
      <c r="I521" t="s">
        <v>2433</v>
      </c>
      <c r="J521">
        <v>20</v>
      </c>
      <c r="K521">
        <v>91933</v>
      </c>
      <c r="L521" t="s">
        <v>67</v>
      </c>
      <c r="M521" t="s">
        <v>1912</v>
      </c>
      <c r="N521" t="s">
        <v>68</v>
      </c>
      <c r="O521" t="s">
        <v>125</v>
      </c>
      <c r="P521" t="s">
        <v>126</v>
      </c>
      <c r="Q521" t="s">
        <v>240</v>
      </c>
      <c r="R521" t="s">
        <v>67</v>
      </c>
      <c r="S521">
        <v>170</v>
      </c>
      <c r="T521">
        <v>2021</v>
      </c>
      <c r="U521" t="s">
        <v>70</v>
      </c>
      <c r="V521" t="s">
        <v>128</v>
      </c>
      <c r="W521">
        <v>91933</v>
      </c>
      <c r="X521" t="s">
        <v>130</v>
      </c>
      <c r="Y521">
        <v>2.8</v>
      </c>
      <c r="Z521" t="s">
        <v>1910</v>
      </c>
      <c r="AA521" t="s">
        <v>139</v>
      </c>
    </row>
    <row r="522" spans="1:27" x14ac:dyDescent="0.25">
      <c r="A522">
        <v>199</v>
      </c>
      <c r="B522" t="s">
        <v>116</v>
      </c>
      <c r="C522" t="s">
        <v>160</v>
      </c>
      <c r="D522" t="s">
        <v>1908</v>
      </c>
      <c r="E522">
        <v>0.7</v>
      </c>
      <c r="F522" t="s">
        <v>1765</v>
      </c>
      <c r="G522" t="s">
        <v>100</v>
      </c>
      <c r="H522" t="s">
        <v>67</v>
      </c>
      <c r="I522" t="s">
        <v>2434</v>
      </c>
      <c r="J522">
        <v>22</v>
      </c>
      <c r="K522">
        <v>92086</v>
      </c>
      <c r="L522" t="s">
        <v>67</v>
      </c>
      <c r="M522" t="s">
        <v>1912</v>
      </c>
      <c r="N522" t="s">
        <v>68</v>
      </c>
      <c r="O522" t="s">
        <v>125</v>
      </c>
      <c r="P522" t="s">
        <v>126</v>
      </c>
      <c r="Q522" t="s">
        <v>948</v>
      </c>
      <c r="R522" t="s">
        <v>67</v>
      </c>
      <c r="S522">
        <v>223</v>
      </c>
      <c r="T522">
        <v>2021</v>
      </c>
      <c r="U522" t="s">
        <v>70</v>
      </c>
      <c r="V522" t="s">
        <v>128</v>
      </c>
      <c r="W522">
        <v>92086</v>
      </c>
      <c r="X522" t="s">
        <v>130</v>
      </c>
      <c r="Y522">
        <v>4.2</v>
      </c>
      <c r="Z522" t="s">
        <v>1910</v>
      </c>
      <c r="AA522" t="s">
        <v>139</v>
      </c>
    </row>
    <row r="523" spans="1:27" x14ac:dyDescent="0.25">
      <c r="A523">
        <v>199</v>
      </c>
      <c r="B523" t="s">
        <v>116</v>
      </c>
      <c r="C523" t="s">
        <v>107</v>
      </c>
      <c r="D523" t="s">
        <v>1908</v>
      </c>
      <c r="E523">
        <v>0.7</v>
      </c>
      <c r="F523" t="s">
        <v>283</v>
      </c>
      <c r="G523" t="s">
        <v>92</v>
      </c>
      <c r="H523" t="s">
        <v>67</v>
      </c>
      <c r="I523" t="s">
        <v>2435</v>
      </c>
      <c r="J523">
        <v>17.11</v>
      </c>
      <c r="K523">
        <v>92208</v>
      </c>
      <c r="L523" t="s">
        <v>67</v>
      </c>
      <c r="M523" t="s">
        <v>1912</v>
      </c>
      <c r="N523" t="s">
        <v>68</v>
      </c>
      <c r="O523" t="s">
        <v>125</v>
      </c>
      <c r="P523" t="s">
        <v>126</v>
      </c>
      <c r="Q523" t="s">
        <v>285</v>
      </c>
      <c r="R523" t="s">
        <v>67</v>
      </c>
      <c r="S523">
        <v>60</v>
      </c>
      <c r="T523">
        <v>2021</v>
      </c>
      <c r="U523" t="s">
        <v>70</v>
      </c>
      <c r="V523" t="s">
        <v>128</v>
      </c>
      <c r="W523">
        <v>92208</v>
      </c>
      <c r="X523" t="s">
        <v>130</v>
      </c>
      <c r="Y523">
        <v>3.3</v>
      </c>
      <c r="Z523" t="s">
        <v>1910</v>
      </c>
      <c r="AA523" t="s">
        <v>139</v>
      </c>
    </row>
    <row r="524" spans="1:27" x14ac:dyDescent="0.25">
      <c r="A524">
        <v>199</v>
      </c>
      <c r="B524" t="s">
        <v>116</v>
      </c>
      <c r="C524" t="s">
        <v>107</v>
      </c>
      <c r="D524" t="s">
        <v>1908</v>
      </c>
      <c r="E524">
        <v>0.5</v>
      </c>
      <c r="F524" t="s">
        <v>1803</v>
      </c>
      <c r="G524" t="s">
        <v>92</v>
      </c>
      <c r="H524" t="s">
        <v>67</v>
      </c>
      <c r="I524" t="s">
        <v>2436</v>
      </c>
      <c r="J524">
        <v>10.6</v>
      </c>
      <c r="K524">
        <v>92263</v>
      </c>
      <c r="L524" t="s">
        <v>67</v>
      </c>
      <c r="M524" t="s">
        <v>68</v>
      </c>
      <c r="N524" t="s">
        <v>68</v>
      </c>
      <c r="O524" t="s">
        <v>125</v>
      </c>
      <c r="P524" t="s">
        <v>126</v>
      </c>
      <c r="Q524" t="s">
        <v>290</v>
      </c>
      <c r="R524" t="s">
        <v>67</v>
      </c>
      <c r="S524">
        <v>121</v>
      </c>
      <c r="T524">
        <v>2021</v>
      </c>
      <c r="U524" t="s">
        <v>70</v>
      </c>
      <c r="V524" t="s">
        <v>99</v>
      </c>
      <c r="W524">
        <v>92263</v>
      </c>
      <c r="X524" t="s">
        <v>97</v>
      </c>
      <c r="Y524">
        <v>1</v>
      </c>
      <c r="Z524" t="s">
        <v>1910</v>
      </c>
      <c r="AA524" t="s">
        <v>247</v>
      </c>
    </row>
    <row r="525" spans="1:27" x14ac:dyDescent="0.25">
      <c r="A525">
        <v>199</v>
      </c>
      <c r="B525" t="s">
        <v>116</v>
      </c>
      <c r="C525" t="s">
        <v>107</v>
      </c>
      <c r="D525" t="s">
        <v>1908</v>
      </c>
      <c r="E525">
        <v>0.5</v>
      </c>
      <c r="F525" t="s">
        <v>1633</v>
      </c>
      <c r="G525" t="s">
        <v>92</v>
      </c>
      <c r="H525" t="s">
        <v>67</v>
      </c>
      <c r="I525" t="s">
        <v>2437</v>
      </c>
      <c r="J525">
        <v>12</v>
      </c>
      <c r="K525">
        <v>92444</v>
      </c>
      <c r="L525" t="s">
        <v>67</v>
      </c>
      <c r="M525" t="s">
        <v>68</v>
      </c>
      <c r="N525" t="s">
        <v>68</v>
      </c>
      <c r="O525" t="s">
        <v>125</v>
      </c>
      <c r="P525" t="s">
        <v>126</v>
      </c>
      <c r="Q525" t="s">
        <v>289</v>
      </c>
      <c r="R525" t="s">
        <v>67</v>
      </c>
      <c r="S525">
        <v>199</v>
      </c>
      <c r="T525">
        <v>2021</v>
      </c>
      <c r="U525" t="s">
        <v>128</v>
      </c>
      <c r="V525" t="s">
        <v>128</v>
      </c>
      <c r="W525">
        <v>92444</v>
      </c>
      <c r="X525" t="s">
        <v>130</v>
      </c>
      <c r="Y525">
        <v>1.2</v>
      </c>
      <c r="Z525" t="s">
        <v>1910</v>
      </c>
      <c r="AA525" t="s">
        <v>1634</v>
      </c>
    </row>
    <row r="526" spans="1:27" x14ac:dyDescent="0.25">
      <c r="A526">
        <v>199</v>
      </c>
      <c r="B526" t="s">
        <v>116</v>
      </c>
      <c r="C526" t="s">
        <v>107</v>
      </c>
      <c r="D526" t="s">
        <v>1908</v>
      </c>
      <c r="E526">
        <v>0.6</v>
      </c>
      <c r="F526" t="s">
        <v>492</v>
      </c>
      <c r="G526" t="s">
        <v>92</v>
      </c>
      <c r="H526" t="s">
        <v>67</v>
      </c>
      <c r="I526" t="s">
        <v>2438</v>
      </c>
      <c r="J526">
        <v>11.67</v>
      </c>
      <c r="K526">
        <v>92566</v>
      </c>
      <c r="L526" t="s">
        <v>67</v>
      </c>
      <c r="M526" t="s">
        <v>68</v>
      </c>
      <c r="N526" t="s">
        <v>68</v>
      </c>
      <c r="O526" t="s">
        <v>125</v>
      </c>
      <c r="P526" t="s">
        <v>126</v>
      </c>
      <c r="Q526" t="s">
        <v>289</v>
      </c>
      <c r="R526" t="s">
        <v>67</v>
      </c>
      <c r="S526">
        <v>107</v>
      </c>
      <c r="T526">
        <v>2021</v>
      </c>
      <c r="U526" t="s">
        <v>70</v>
      </c>
      <c r="V526" t="s">
        <v>128</v>
      </c>
      <c r="W526">
        <v>92566</v>
      </c>
      <c r="X526" t="s">
        <v>130</v>
      </c>
      <c r="Y526">
        <v>1.6</v>
      </c>
      <c r="Z526" t="s">
        <v>1910</v>
      </c>
      <c r="AA526" t="s">
        <v>139</v>
      </c>
    </row>
    <row r="527" spans="1:27" x14ac:dyDescent="0.25">
      <c r="A527">
        <v>199</v>
      </c>
      <c r="B527" t="s">
        <v>116</v>
      </c>
      <c r="C527" t="s">
        <v>107</v>
      </c>
      <c r="D527" t="s">
        <v>1908</v>
      </c>
      <c r="E527">
        <v>0.6</v>
      </c>
      <c r="F527" t="s">
        <v>565</v>
      </c>
      <c r="G527" t="s">
        <v>92</v>
      </c>
      <c r="H527" t="s">
        <v>67</v>
      </c>
      <c r="I527" t="s">
        <v>2439</v>
      </c>
      <c r="J527">
        <v>10</v>
      </c>
      <c r="K527">
        <v>92385</v>
      </c>
      <c r="L527" t="s">
        <v>67</v>
      </c>
      <c r="M527" t="s">
        <v>68</v>
      </c>
      <c r="N527" t="s">
        <v>68</v>
      </c>
      <c r="O527" t="s">
        <v>125</v>
      </c>
      <c r="P527" t="s">
        <v>126</v>
      </c>
      <c r="Q527" t="s">
        <v>289</v>
      </c>
      <c r="R527" t="s">
        <v>67</v>
      </c>
      <c r="S527">
        <v>95</v>
      </c>
      <c r="T527">
        <v>2021</v>
      </c>
      <c r="U527" t="s">
        <v>70</v>
      </c>
      <c r="V527" t="s">
        <v>128</v>
      </c>
      <c r="W527">
        <v>92385</v>
      </c>
      <c r="X527" t="s">
        <v>130</v>
      </c>
      <c r="Y527">
        <v>1.4</v>
      </c>
      <c r="Z527" t="s">
        <v>1910</v>
      </c>
      <c r="AA527" t="s">
        <v>139</v>
      </c>
    </row>
    <row r="528" spans="1:27" x14ac:dyDescent="0.25">
      <c r="A528">
        <v>199</v>
      </c>
      <c r="B528" t="s">
        <v>116</v>
      </c>
      <c r="C528" t="s">
        <v>107</v>
      </c>
      <c r="D528" t="s">
        <v>1908</v>
      </c>
      <c r="E528">
        <v>0.5</v>
      </c>
      <c r="F528" t="s">
        <v>1633</v>
      </c>
      <c r="G528" t="s">
        <v>92</v>
      </c>
      <c r="H528" t="s">
        <v>67</v>
      </c>
      <c r="I528" t="s">
        <v>2440</v>
      </c>
      <c r="J528">
        <v>11.93</v>
      </c>
      <c r="K528">
        <v>92412</v>
      </c>
      <c r="L528" t="s">
        <v>67</v>
      </c>
      <c r="M528" t="s">
        <v>68</v>
      </c>
      <c r="N528" t="s">
        <v>68</v>
      </c>
      <c r="O528" t="s">
        <v>125</v>
      </c>
      <c r="P528" t="s">
        <v>126</v>
      </c>
      <c r="Q528" t="s">
        <v>289</v>
      </c>
      <c r="R528" t="s">
        <v>67</v>
      </c>
      <c r="S528">
        <v>198</v>
      </c>
      <c r="T528">
        <v>2021</v>
      </c>
      <c r="U528" t="s">
        <v>128</v>
      </c>
      <c r="V528" t="s">
        <v>128</v>
      </c>
      <c r="W528">
        <v>92412</v>
      </c>
      <c r="X528" t="s">
        <v>130</v>
      </c>
      <c r="Y528">
        <v>1.2</v>
      </c>
      <c r="Z528" t="s">
        <v>1910</v>
      </c>
      <c r="AA528" t="s">
        <v>1635</v>
      </c>
    </row>
    <row r="529" spans="1:27" x14ac:dyDescent="0.25">
      <c r="A529">
        <v>199</v>
      </c>
      <c r="B529" t="s">
        <v>116</v>
      </c>
      <c r="C529" t="s">
        <v>107</v>
      </c>
      <c r="D529" t="s">
        <v>1908</v>
      </c>
      <c r="E529">
        <v>0.5</v>
      </c>
      <c r="F529" t="s">
        <v>1532</v>
      </c>
      <c r="G529" t="s">
        <v>92</v>
      </c>
      <c r="H529" t="s">
        <v>67</v>
      </c>
      <c r="I529" t="s">
        <v>2441</v>
      </c>
      <c r="J529">
        <v>10.6</v>
      </c>
      <c r="K529">
        <v>92301</v>
      </c>
      <c r="L529" t="s">
        <v>67</v>
      </c>
      <c r="M529" t="s">
        <v>68</v>
      </c>
      <c r="N529" t="s">
        <v>68</v>
      </c>
      <c r="O529" t="s">
        <v>125</v>
      </c>
      <c r="P529" t="s">
        <v>126</v>
      </c>
      <c r="Q529" t="s">
        <v>285</v>
      </c>
      <c r="R529" t="s">
        <v>67</v>
      </c>
      <c r="S529">
        <v>123</v>
      </c>
      <c r="T529">
        <v>2021</v>
      </c>
      <c r="U529" t="s">
        <v>70</v>
      </c>
      <c r="V529" t="s">
        <v>99</v>
      </c>
      <c r="W529">
        <v>92301</v>
      </c>
      <c r="X529" t="s">
        <v>97</v>
      </c>
      <c r="Y529">
        <v>1</v>
      </c>
      <c r="Z529" t="s">
        <v>1910</v>
      </c>
      <c r="AA529" t="s">
        <v>247</v>
      </c>
    </row>
    <row r="530" spans="1:27" x14ac:dyDescent="0.25">
      <c r="A530">
        <v>199</v>
      </c>
      <c r="B530" t="s">
        <v>116</v>
      </c>
      <c r="C530" t="s">
        <v>107</v>
      </c>
      <c r="D530" t="s">
        <v>1908</v>
      </c>
      <c r="E530">
        <v>0.5</v>
      </c>
      <c r="F530" t="s">
        <v>1054</v>
      </c>
      <c r="G530" t="s">
        <v>92</v>
      </c>
      <c r="H530" t="s">
        <v>67</v>
      </c>
      <c r="I530" t="s">
        <v>2442</v>
      </c>
      <c r="J530">
        <v>23.25</v>
      </c>
      <c r="K530">
        <v>92556</v>
      </c>
      <c r="L530" t="s">
        <v>67</v>
      </c>
      <c r="M530" t="s">
        <v>1912</v>
      </c>
      <c r="N530" t="s">
        <v>68</v>
      </c>
      <c r="O530" t="s">
        <v>125</v>
      </c>
      <c r="P530" t="s">
        <v>126</v>
      </c>
      <c r="Q530" t="s">
        <v>421</v>
      </c>
      <c r="R530" t="s">
        <v>67</v>
      </c>
      <c r="S530">
        <v>131</v>
      </c>
      <c r="T530">
        <v>2021</v>
      </c>
      <c r="U530" t="s">
        <v>70</v>
      </c>
      <c r="V530" t="s">
        <v>178</v>
      </c>
      <c r="W530">
        <v>92556</v>
      </c>
      <c r="X530" t="s">
        <v>97</v>
      </c>
      <c r="Y530">
        <v>2.2999999999999998</v>
      </c>
      <c r="Z530" t="s">
        <v>1910</v>
      </c>
      <c r="AA530" t="s">
        <v>1055</v>
      </c>
    </row>
    <row r="531" spans="1:27" x14ac:dyDescent="0.25">
      <c r="A531">
        <v>199</v>
      </c>
      <c r="B531" t="s">
        <v>116</v>
      </c>
      <c r="C531" t="s">
        <v>107</v>
      </c>
      <c r="D531" t="s">
        <v>1908</v>
      </c>
      <c r="E531">
        <v>2</v>
      </c>
      <c r="F531" t="s">
        <v>473</v>
      </c>
      <c r="G531" t="s">
        <v>92</v>
      </c>
      <c r="H531">
        <v>2</v>
      </c>
      <c r="I531" t="s">
        <v>2443</v>
      </c>
      <c r="J531">
        <v>13.75</v>
      </c>
      <c r="K531">
        <v>91971</v>
      </c>
      <c r="L531" t="s">
        <v>67</v>
      </c>
      <c r="M531" t="s">
        <v>68</v>
      </c>
      <c r="N531" t="s">
        <v>68</v>
      </c>
      <c r="O531" t="s">
        <v>125</v>
      </c>
      <c r="P531" t="s">
        <v>126</v>
      </c>
      <c r="Q531" t="s">
        <v>474</v>
      </c>
      <c r="R531" t="s">
        <v>67</v>
      </c>
      <c r="S531">
        <v>269</v>
      </c>
      <c r="T531">
        <v>2021</v>
      </c>
      <c r="U531" t="s">
        <v>70</v>
      </c>
      <c r="V531" t="s">
        <v>99</v>
      </c>
      <c r="W531">
        <v>91971</v>
      </c>
      <c r="X531" t="s">
        <v>97</v>
      </c>
      <c r="Y531">
        <v>21.6</v>
      </c>
      <c r="Z531" t="s">
        <v>2007</v>
      </c>
      <c r="AA531" t="s">
        <v>247</v>
      </c>
    </row>
    <row r="532" spans="1:27" x14ac:dyDescent="0.25">
      <c r="A532">
        <v>199</v>
      </c>
      <c r="B532" t="s">
        <v>116</v>
      </c>
      <c r="C532" t="s">
        <v>107</v>
      </c>
      <c r="D532" t="s">
        <v>1908</v>
      </c>
      <c r="E532">
        <v>0.65</v>
      </c>
      <c r="F532" t="s">
        <v>1013</v>
      </c>
      <c r="G532" t="s">
        <v>92</v>
      </c>
      <c r="H532" t="s">
        <v>67</v>
      </c>
      <c r="I532" t="s">
        <v>2444</v>
      </c>
      <c r="J532">
        <v>8.35</v>
      </c>
      <c r="K532">
        <v>92139</v>
      </c>
      <c r="L532" t="s">
        <v>67</v>
      </c>
      <c r="M532" t="s">
        <v>1912</v>
      </c>
      <c r="N532" t="s">
        <v>68</v>
      </c>
      <c r="O532" t="s">
        <v>125</v>
      </c>
      <c r="P532" t="s">
        <v>126</v>
      </c>
      <c r="Q532" t="s">
        <v>363</v>
      </c>
      <c r="R532" t="s">
        <v>67</v>
      </c>
      <c r="S532">
        <v>187</v>
      </c>
      <c r="T532">
        <v>2021</v>
      </c>
      <c r="U532" t="s">
        <v>70</v>
      </c>
      <c r="V532" t="s">
        <v>128</v>
      </c>
      <c r="W532">
        <v>92139</v>
      </c>
      <c r="X532" t="s">
        <v>130</v>
      </c>
      <c r="Y532">
        <v>1.4</v>
      </c>
      <c r="Z532" t="s">
        <v>1910</v>
      </c>
      <c r="AA532" t="s">
        <v>139</v>
      </c>
    </row>
    <row r="533" spans="1:27" x14ac:dyDescent="0.25">
      <c r="A533">
        <v>199</v>
      </c>
      <c r="B533" t="s">
        <v>116</v>
      </c>
      <c r="C533" t="s">
        <v>107</v>
      </c>
      <c r="D533" t="s">
        <v>1908</v>
      </c>
      <c r="E533">
        <v>0.3</v>
      </c>
      <c r="F533" t="s">
        <v>1781</v>
      </c>
      <c r="G533" t="s">
        <v>92</v>
      </c>
      <c r="H533" t="s">
        <v>67</v>
      </c>
      <c r="I533" t="s">
        <v>2445</v>
      </c>
      <c r="J533">
        <v>16.02</v>
      </c>
      <c r="K533">
        <v>92128</v>
      </c>
      <c r="L533" t="s">
        <v>67</v>
      </c>
      <c r="M533" t="s">
        <v>68</v>
      </c>
      <c r="N533" t="s">
        <v>68</v>
      </c>
      <c r="O533" t="s">
        <v>125</v>
      </c>
      <c r="P533" t="s">
        <v>126</v>
      </c>
      <c r="Q533" t="s">
        <v>255</v>
      </c>
      <c r="R533" t="s">
        <v>67</v>
      </c>
      <c r="S533">
        <v>102</v>
      </c>
      <c r="T533">
        <v>2021</v>
      </c>
      <c r="U533" t="s">
        <v>70</v>
      </c>
      <c r="V533" t="s">
        <v>128</v>
      </c>
      <c r="W533">
        <v>92128</v>
      </c>
      <c r="X533" t="s">
        <v>130</v>
      </c>
      <c r="Y533">
        <v>0.6</v>
      </c>
      <c r="Z533" t="s">
        <v>1910</v>
      </c>
      <c r="AA533" t="s">
        <v>139</v>
      </c>
    </row>
    <row r="534" spans="1:27" x14ac:dyDescent="0.25">
      <c r="A534">
        <v>199</v>
      </c>
      <c r="B534" t="s">
        <v>116</v>
      </c>
      <c r="C534" t="s">
        <v>107</v>
      </c>
      <c r="D534" t="s">
        <v>1908</v>
      </c>
      <c r="E534">
        <v>0.5</v>
      </c>
      <c r="F534" t="s">
        <v>1748</v>
      </c>
      <c r="G534" t="s">
        <v>92</v>
      </c>
      <c r="H534" t="s">
        <v>67</v>
      </c>
      <c r="I534" t="s">
        <v>2446</v>
      </c>
      <c r="J534">
        <v>10.220000000000001</v>
      </c>
      <c r="K534">
        <v>92123</v>
      </c>
      <c r="L534" t="s">
        <v>67</v>
      </c>
      <c r="M534" t="s">
        <v>1912</v>
      </c>
      <c r="N534" t="s">
        <v>68</v>
      </c>
      <c r="O534" t="s">
        <v>125</v>
      </c>
      <c r="P534" t="s">
        <v>126</v>
      </c>
      <c r="Q534" t="s">
        <v>156</v>
      </c>
      <c r="R534" t="s">
        <v>67</v>
      </c>
      <c r="S534">
        <v>212</v>
      </c>
      <c r="T534">
        <v>2021</v>
      </c>
      <c r="U534" t="s">
        <v>70</v>
      </c>
      <c r="V534" t="s">
        <v>128</v>
      </c>
      <c r="W534">
        <v>92123</v>
      </c>
      <c r="X534" t="s">
        <v>130</v>
      </c>
      <c r="Y534">
        <v>1</v>
      </c>
      <c r="Z534" t="s">
        <v>1910</v>
      </c>
      <c r="AA534" t="s">
        <v>139</v>
      </c>
    </row>
    <row r="535" spans="1:27" x14ac:dyDescent="0.25">
      <c r="A535">
        <v>199</v>
      </c>
      <c r="B535" t="s">
        <v>116</v>
      </c>
      <c r="C535" t="s">
        <v>107</v>
      </c>
      <c r="D535" t="s">
        <v>1908</v>
      </c>
      <c r="E535">
        <v>0.5</v>
      </c>
      <c r="F535" t="s">
        <v>1564</v>
      </c>
      <c r="G535" t="s">
        <v>92</v>
      </c>
      <c r="H535" t="s">
        <v>67</v>
      </c>
      <c r="I535" t="s">
        <v>2447</v>
      </c>
      <c r="J535">
        <v>9.6</v>
      </c>
      <c r="K535">
        <v>92374</v>
      </c>
      <c r="L535" t="s">
        <v>67</v>
      </c>
      <c r="M535" t="s">
        <v>68</v>
      </c>
      <c r="N535" t="s">
        <v>68</v>
      </c>
      <c r="O535" t="s">
        <v>125</v>
      </c>
      <c r="P535" t="s">
        <v>126</v>
      </c>
      <c r="Q535" t="s">
        <v>290</v>
      </c>
      <c r="R535" t="s">
        <v>67</v>
      </c>
      <c r="S535">
        <v>90</v>
      </c>
      <c r="T535">
        <v>2021</v>
      </c>
      <c r="U535" t="s">
        <v>128</v>
      </c>
      <c r="V535" t="s">
        <v>128</v>
      </c>
      <c r="W535">
        <v>92374</v>
      </c>
      <c r="X535" t="s">
        <v>130</v>
      </c>
      <c r="Y535">
        <v>0.9</v>
      </c>
      <c r="Z535" t="s">
        <v>1910</v>
      </c>
      <c r="AA535" t="s">
        <v>1565</v>
      </c>
    </row>
    <row r="536" spans="1:27" x14ac:dyDescent="0.25">
      <c r="A536">
        <v>199</v>
      </c>
      <c r="B536" t="s">
        <v>116</v>
      </c>
      <c r="C536" t="s">
        <v>107</v>
      </c>
      <c r="D536" t="s">
        <v>1908</v>
      </c>
      <c r="E536">
        <v>0.5</v>
      </c>
      <c r="F536" t="s">
        <v>1826</v>
      </c>
      <c r="G536" t="s">
        <v>92</v>
      </c>
      <c r="H536" t="s">
        <v>67</v>
      </c>
      <c r="I536" t="s">
        <v>2448</v>
      </c>
      <c r="J536">
        <v>12</v>
      </c>
      <c r="K536">
        <v>91525</v>
      </c>
      <c r="L536" t="s">
        <v>67</v>
      </c>
      <c r="M536" t="s">
        <v>1912</v>
      </c>
      <c r="N536" t="s">
        <v>68</v>
      </c>
      <c r="O536" t="s">
        <v>125</v>
      </c>
      <c r="P536" t="s">
        <v>126</v>
      </c>
      <c r="Q536" t="s">
        <v>285</v>
      </c>
      <c r="R536" t="s">
        <v>67</v>
      </c>
      <c r="S536">
        <v>215</v>
      </c>
      <c r="T536">
        <v>2021</v>
      </c>
      <c r="U536" t="s">
        <v>70</v>
      </c>
      <c r="V536" t="s">
        <v>128</v>
      </c>
      <c r="W536">
        <v>91525</v>
      </c>
      <c r="X536" t="s">
        <v>130</v>
      </c>
      <c r="Y536">
        <v>1.2</v>
      </c>
      <c r="Z536" t="s">
        <v>1910</v>
      </c>
      <c r="AA536" t="s">
        <v>139</v>
      </c>
    </row>
    <row r="537" spans="1:27" x14ac:dyDescent="0.25">
      <c r="A537">
        <v>199</v>
      </c>
      <c r="B537" t="s">
        <v>116</v>
      </c>
      <c r="C537" t="s">
        <v>107</v>
      </c>
      <c r="D537" t="s">
        <v>1908</v>
      </c>
      <c r="E537">
        <v>0.6</v>
      </c>
      <c r="F537" t="s">
        <v>380</v>
      </c>
      <c r="G537" t="s">
        <v>92</v>
      </c>
      <c r="H537" t="s">
        <v>67</v>
      </c>
      <c r="I537" t="s">
        <v>2449</v>
      </c>
      <c r="J537">
        <v>12.3</v>
      </c>
      <c r="K537">
        <v>92100</v>
      </c>
      <c r="L537" t="s">
        <v>67</v>
      </c>
      <c r="M537" t="s">
        <v>1912</v>
      </c>
      <c r="N537" t="s">
        <v>68</v>
      </c>
      <c r="O537" t="s">
        <v>125</v>
      </c>
      <c r="P537" t="s">
        <v>126</v>
      </c>
      <c r="Q537" t="s">
        <v>156</v>
      </c>
      <c r="R537" t="s">
        <v>67</v>
      </c>
      <c r="S537">
        <v>205</v>
      </c>
      <c r="T537">
        <v>2021</v>
      </c>
      <c r="U537" t="s">
        <v>70</v>
      </c>
      <c r="V537" t="s">
        <v>128</v>
      </c>
      <c r="W537">
        <v>92100</v>
      </c>
      <c r="X537" t="s">
        <v>130</v>
      </c>
      <c r="Y537">
        <v>1.7</v>
      </c>
      <c r="Z537" t="s">
        <v>1910</v>
      </c>
      <c r="AA537" t="s">
        <v>139</v>
      </c>
    </row>
    <row r="538" spans="1:27" x14ac:dyDescent="0.25">
      <c r="A538">
        <v>199</v>
      </c>
      <c r="B538" t="s">
        <v>116</v>
      </c>
      <c r="C538" t="s">
        <v>107</v>
      </c>
      <c r="D538" t="s">
        <v>1908</v>
      </c>
      <c r="E538">
        <v>0.8</v>
      </c>
      <c r="F538" t="s">
        <v>644</v>
      </c>
      <c r="G538" t="s">
        <v>92</v>
      </c>
      <c r="H538" t="s">
        <v>67</v>
      </c>
      <c r="I538" t="s">
        <v>2450</v>
      </c>
      <c r="J538">
        <v>12</v>
      </c>
      <c r="K538">
        <v>92458</v>
      </c>
      <c r="L538" t="s">
        <v>67</v>
      </c>
      <c r="M538" t="s">
        <v>1912</v>
      </c>
      <c r="N538" t="s">
        <v>68</v>
      </c>
      <c r="O538" t="s">
        <v>125</v>
      </c>
      <c r="P538" t="s">
        <v>126</v>
      </c>
      <c r="Q538" t="s">
        <v>156</v>
      </c>
      <c r="R538" t="s">
        <v>67</v>
      </c>
      <c r="S538">
        <v>196</v>
      </c>
      <c r="T538">
        <v>2021</v>
      </c>
      <c r="U538" t="s">
        <v>70</v>
      </c>
      <c r="V538" t="s">
        <v>128</v>
      </c>
      <c r="W538">
        <v>92458</v>
      </c>
      <c r="X538" t="s">
        <v>130</v>
      </c>
      <c r="Y538">
        <v>3</v>
      </c>
      <c r="Z538" t="s">
        <v>1910</v>
      </c>
      <c r="AA538" t="s">
        <v>139</v>
      </c>
    </row>
    <row r="539" spans="1:27" x14ac:dyDescent="0.25">
      <c r="A539">
        <v>199</v>
      </c>
      <c r="B539" t="s">
        <v>116</v>
      </c>
      <c r="C539" t="s">
        <v>160</v>
      </c>
      <c r="D539" t="s">
        <v>1908</v>
      </c>
      <c r="E539">
        <v>0.6</v>
      </c>
      <c r="F539" t="s">
        <v>662</v>
      </c>
      <c r="G539" t="s">
        <v>100</v>
      </c>
      <c r="H539" t="s">
        <v>67</v>
      </c>
      <c r="I539" t="s">
        <v>2451</v>
      </c>
      <c r="J539">
        <v>14.7</v>
      </c>
      <c r="K539">
        <v>92485</v>
      </c>
      <c r="L539" t="s">
        <v>67</v>
      </c>
      <c r="M539" t="s">
        <v>1912</v>
      </c>
      <c r="N539" t="s">
        <v>68</v>
      </c>
      <c r="O539" t="s">
        <v>125</v>
      </c>
      <c r="P539" t="s">
        <v>126</v>
      </c>
      <c r="Q539" t="s">
        <v>156</v>
      </c>
      <c r="R539" t="s">
        <v>67</v>
      </c>
      <c r="S539">
        <v>25</v>
      </c>
      <c r="T539">
        <v>2021</v>
      </c>
      <c r="U539" t="s">
        <v>70</v>
      </c>
      <c r="V539" t="s">
        <v>128</v>
      </c>
      <c r="W539">
        <v>92485</v>
      </c>
      <c r="X539" t="s">
        <v>130</v>
      </c>
      <c r="Y539">
        <v>2.1</v>
      </c>
      <c r="Z539" t="s">
        <v>1910</v>
      </c>
      <c r="AA539" t="s">
        <v>139</v>
      </c>
    </row>
    <row r="540" spans="1:27" x14ac:dyDescent="0.25">
      <c r="A540">
        <v>199</v>
      </c>
      <c r="B540" t="s">
        <v>116</v>
      </c>
      <c r="C540" t="s">
        <v>315</v>
      </c>
      <c r="D540" t="s">
        <v>1908</v>
      </c>
      <c r="E540">
        <v>0.5</v>
      </c>
      <c r="F540" t="s">
        <v>1691</v>
      </c>
      <c r="G540" t="s">
        <v>316</v>
      </c>
      <c r="H540" t="s">
        <v>67</v>
      </c>
      <c r="I540" t="s">
        <v>2452</v>
      </c>
      <c r="J540">
        <v>12.25</v>
      </c>
      <c r="K540">
        <v>92510</v>
      </c>
      <c r="L540" t="s">
        <v>67</v>
      </c>
      <c r="M540" t="s">
        <v>1912</v>
      </c>
      <c r="N540" t="s">
        <v>68</v>
      </c>
      <c r="O540" t="s">
        <v>125</v>
      </c>
      <c r="P540" t="s">
        <v>126</v>
      </c>
      <c r="Q540" t="s">
        <v>236</v>
      </c>
      <c r="R540" t="s">
        <v>67</v>
      </c>
      <c r="S540">
        <v>98</v>
      </c>
      <c r="T540">
        <v>2021</v>
      </c>
      <c r="U540" t="s">
        <v>303</v>
      </c>
      <c r="V540" t="s">
        <v>241</v>
      </c>
      <c r="W540">
        <v>92510</v>
      </c>
      <c r="X540" t="s">
        <v>179</v>
      </c>
      <c r="Y540">
        <v>1.2</v>
      </c>
      <c r="Z540" t="s">
        <v>1910</v>
      </c>
      <c r="AA540" t="s">
        <v>1693</v>
      </c>
    </row>
    <row r="541" spans="1:27" x14ac:dyDescent="0.25">
      <c r="A541">
        <v>199</v>
      </c>
      <c r="B541" t="s">
        <v>116</v>
      </c>
      <c r="C541" t="s">
        <v>107</v>
      </c>
      <c r="D541" t="s">
        <v>1908</v>
      </c>
      <c r="E541">
        <v>0.5</v>
      </c>
      <c r="F541" t="s">
        <v>1738</v>
      </c>
      <c r="G541" t="s">
        <v>92</v>
      </c>
      <c r="H541" t="s">
        <v>67</v>
      </c>
      <c r="I541" t="s">
        <v>2453</v>
      </c>
      <c r="J541">
        <v>10.99</v>
      </c>
      <c r="K541">
        <v>92492</v>
      </c>
      <c r="L541" t="s">
        <v>67</v>
      </c>
      <c r="M541" t="s">
        <v>68</v>
      </c>
      <c r="N541" t="s">
        <v>68</v>
      </c>
      <c r="O541" t="s">
        <v>125</v>
      </c>
      <c r="P541" t="s">
        <v>126</v>
      </c>
      <c r="Q541" t="s">
        <v>236</v>
      </c>
      <c r="R541" t="s">
        <v>67</v>
      </c>
      <c r="S541">
        <v>101</v>
      </c>
      <c r="T541">
        <v>2021</v>
      </c>
      <c r="U541" t="s">
        <v>128</v>
      </c>
      <c r="V541" t="s">
        <v>128</v>
      </c>
      <c r="W541">
        <v>92492</v>
      </c>
      <c r="X541" t="s">
        <v>130</v>
      </c>
      <c r="Y541">
        <v>1.1000000000000001</v>
      </c>
      <c r="Z541" t="s">
        <v>1910</v>
      </c>
      <c r="AA541" t="s">
        <v>1740</v>
      </c>
    </row>
    <row r="542" spans="1:27" x14ac:dyDescent="0.25">
      <c r="A542">
        <v>199</v>
      </c>
      <c r="B542" t="s">
        <v>116</v>
      </c>
      <c r="C542" t="s">
        <v>160</v>
      </c>
      <c r="D542" t="s">
        <v>1908</v>
      </c>
      <c r="E542">
        <v>0.5</v>
      </c>
      <c r="F542" t="s">
        <v>1738</v>
      </c>
      <c r="G542" t="s">
        <v>100</v>
      </c>
      <c r="H542" t="s">
        <v>67</v>
      </c>
      <c r="I542" t="s">
        <v>2454</v>
      </c>
      <c r="J542">
        <v>12.1</v>
      </c>
      <c r="K542">
        <v>92493</v>
      </c>
      <c r="L542" t="s">
        <v>67</v>
      </c>
      <c r="M542" t="s">
        <v>68</v>
      </c>
      <c r="N542" t="s">
        <v>68</v>
      </c>
      <c r="O542" t="s">
        <v>125</v>
      </c>
      <c r="P542" t="s">
        <v>126</v>
      </c>
      <c r="Q542" t="s">
        <v>389</v>
      </c>
      <c r="R542" t="s">
        <v>67</v>
      </c>
      <c r="S542">
        <v>99</v>
      </c>
      <c r="T542">
        <v>2021</v>
      </c>
      <c r="U542" t="s">
        <v>70</v>
      </c>
      <c r="V542" t="s">
        <v>178</v>
      </c>
      <c r="W542">
        <v>92493</v>
      </c>
      <c r="X542" t="s">
        <v>97</v>
      </c>
      <c r="Y542">
        <v>1.2</v>
      </c>
      <c r="Z542" t="s">
        <v>1910</v>
      </c>
      <c r="AA542" t="s">
        <v>1060</v>
      </c>
    </row>
    <row r="543" spans="1:27" x14ac:dyDescent="0.25">
      <c r="A543">
        <v>199</v>
      </c>
      <c r="B543" t="s">
        <v>116</v>
      </c>
      <c r="C543" t="s">
        <v>160</v>
      </c>
      <c r="D543" t="s">
        <v>1908</v>
      </c>
      <c r="E543">
        <v>0.5</v>
      </c>
      <c r="F543" t="s">
        <v>1398</v>
      </c>
      <c r="G543" t="s">
        <v>100</v>
      </c>
      <c r="H543" t="s">
        <v>67</v>
      </c>
      <c r="I543" t="s">
        <v>2455</v>
      </c>
      <c r="J543">
        <v>11.5</v>
      </c>
      <c r="K543">
        <v>92084</v>
      </c>
      <c r="L543" t="s">
        <v>67</v>
      </c>
      <c r="M543" t="s">
        <v>1912</v>
      </c>
      <c r="N543" t="s">
        <v>68</v>
      </c>
      <c r="O543" t="s">
        <v>125</v>
      </c>
      <c r="P543" t="s">
        <v>126</v>
      </c>
      <c r="Q543" t="s">
        <v>881</v>
      </c>
      <c r="R543" t="s">
        <v>67</v>
      </c>
      <c r="S543">
        <v>200</v>
      </c>
      <c r="T543">
        <v>2021</v>
      </c>
      <c r="U543" t="s">
        <v>70</v>
      </c>
      <c r="V543" t="s">
        <v>128</v>
      </c>
      <c r="W543">
        <v>92084</v>
      </c>
      <c r="X543" t="s">
        <v>130</v>
      </c>
      <c r="Y543">
        <v>1.1000000000000001</v>
      </c>
      <c r="Z543" t="s">
        <v>1910</v>
      </c>
      <c r="AA543" t="s">
        <v>139</v>
      </c>
    </row>
    <row r="544" spans="1:27" x14ac:dyDescent="0.25">
      <c r="A544">
        <v>199</v>
      </c>
      <c r="B544" t="s">
        <v>116</v>
      </c>
      <c r="C544" t="s">
        <v>160</v>
      </c>
      <c r="D544" t="s">
        <v>1908</v>
      </c>
      <c r="E544">
        <v>0.5</v>
      </c>
      <c r="F544" t="s">
        <v>1398</v>
      </c>
      <c r="G544" t="s">
        <v>100</v>
      </c>
      <c r="H544" t="s">
        <v>67</v>
      </c>
      <c r="I544" t="s">
        <v>2456</v>
      </c>
      <c r="J544">
        <v>11.5</v>
      </c>
      <c r="K544">
        <v>92265</v>
      </c>
      <c r="L544" t="s">
        <v>67</v>
      </c>
      <c r="M544" t="s">
        <v>68</v>
      </c>
      <c r="N544" t="s">
        <v>68</v>
      </c>
      <c r="O544" t="s">
        <v>125</v>
      </c>
      <c r="P544" t="s">
        <v>126</v>
      </c>
      <c r="Q544" t="s">
        <v>881</v>
      </c>
      <c r="R544" t="s">
        <v>67</v>
      </c>
      <c r="S544">
        <v>185</v>
      </c>
      <c r="T544">
        <v>2021</v>
      </c>
      <c r="U544" t="s">
        <v>70</v>
      </c>
      <c r="V544" t="s">
        <v>128</v>
      </c>
      <c r="W544">
        <v>92265</v>
      </c>
      <c r="X544" t="s">
        <v>130</v>
      </c>
      <c r="Y544">
        <v>1.1000000000000001</v>
      </c>
      <c r="Z544" t="s">
        <v>1910</v>
      </c>
      <c r="AA544" t="s">
        <v>139</v>
      </c>
    </row>
    <row r="545" spans="1:27" x14ac:dyDescent="0.25">
      <c r="A545">
        <v>199</v>
      </c>
      <c r="B545" t="s">
        <v>116</v>
      </c>
      <c r="C545" t="s">
        <v>107</v>
      </c>
      <c r="D545" t="s">
        <v>1908</v>
      </c>
      <c r="E545">
        <v>0.5</v>
      </c>
      <c r="F545" t="s">
        <v>909</v>
      </c>
      <c r="G545" t="s">
        <v>92</v>
      </c>
      <c r="H545" t="s">
        <v>67</v>
      </c>
      <c r="I545" t="s">
        <v>2457</v>
      </c>
      <c r="J545">
        <v>10</v>
      </c>
      <c r="K545">
        <v>91863</v>
      </c>
      <c r="L545" t="s">
        <v>67</v>
      </c>
      <c r="M545" t="s">
        <v>68</v>
      </c>
      <c r="N545" t="s">
        <v>68</v>
      </c>
      <c r="O545" t="s">
        <v>125</v>
      </c>
      <c r="P545" t="s">
        <v>126</v>
      </c>
      <c r="Q545" t="s">
        <v>236</v>
      </c>
      <c r="R545" t="s">
        <v>67</v>
      </c>
      <c r="S545">
        <v>101</v>
      </c>
      <c r="T545">
        <v>2021</v>
      </c>
      <c r="U545" t="s">
        <v>70</v>
      </c>
      <c r="V545" t="s">
        <v>128</v>
      </c>
      <c r="W545">
        <v>91863</v>
      </c>
      <c r="X545" t="s">
        <v>130</v>
      </c>
      <c r="Y545">
        <v>1</v>
      </c>
      <c r="Z545" t="s">
        <v>1910</v>
      </c>
      <c r="AA545" t="s">
        <v>139</v>
      </c>
    </row>
    <row r="546" spans="1:27" x14ac:dyDescent="0.25">
      <c r="A546">
        <v>199</v>
      </c>
      <c r="B546" t="s">
        <v>116</v>
      </c>
      <c r="C546" t="s">
        <v>315</v>
      </c>
      <c r="D546" t="s">
        <v>1908</v>
      </c>
      <c r="E546">
        <v>0.5</v>
      </c>
      <c r="F546" t="s">
        <v>1691</v>
      </c>
      <c r="G546" t="s">
        <v>316</v>
      </c>
      <c r="H546" t="s">
        <v>67</v>
      </c>
      <c r="I546" t="s">
        <v>2458</v>
      </c>
      <c r="J546">
        <v>9.06</v>
      </c>
      <c r="K546">
        <v>92511</v>
      </c>
      <c r="L546" t="s">
        <v>67</v>
      </c>
      <c r="M546" t="s">
        <v>1912</v>
      </c>
      <c r="N546" t="s">
        <v>68</v>
      </c>
      <c r="O546" t="s">
        <v>125</v>
      </c>
      <c r="P546" t="s">
        <v>126</v>
      </c>
      <c r="Q546" t="s">
        <v>236</v>
      </c>
      <c r="R546" t="s">
        <v>67</v>
      </c>
      <c r="S546">
        <v>98</v>
      </c>
      <c r="T546">
        <v>2021</v>
      </c>
      <c r="U546" t="s">
        <v>303</v>
      </c>
      <c r="V546" t="s">
        <v>241</v>
      </c>
      <c r="W546">
        <v>92511</v>
      </c>
      <c r="X546" t="s">
        <v>179</v>
      </c>
      <c r="Y546">
        <v>0.9</v>
      </c>
      <c r="Z546" t="s">
        <v>1910</v>
      </c>
      <c r="AA546" t="s">
        <v>1693</v>
      </c>
    </row>
    <row r="547" spans="1:27" x14ac:dyDescent="0.25">
      <c r="A547">
        <v>199</v>
      </c>
      <c r="B547" t="s">
        <v>116</v>
      </c>
      <c r="C547" t="s">
        <v>107</v>
      </c>
      <c r="D547" t="s">
        <v>1908</v>
      </c>
      <c r="E547">
        <v>0.5</v>
      </c>
      <c r="F547" t="s">
        <v>1482</v>
      </c>
      <c r="G547" t="s">
        <v>92</v>
      </c>
      <c r="H547" t="s">
        <v>67</v>
      </c>
      <c r="I547" t="s">
        <v>2459</v>
      </c>
      <c r="J547">
        <v>12.1</v>
      </c>
      <c r="K547">
        <v>92486</v>
      </c>
      <c r="L547" t="s">
        <v>67</v>
      </c>
      <c r="M547" t="s">
        <v>68</v>
      </c>
      <c r="N547" t="s">
        <v>68</v>
      </c>
      <c r="O547" t="s">
        <v>125</v>
      </c>
      <c r="P547" t="s">
        <v>126</v>
      </c>
      <c r="Q547" t="s">
        <v>236</v>
      </c>
      <c r="R547" t="s">
        <v>67</v>
      </c>
      <c r="S547">
        <v>98</v>
      </c>
      <c r="T547">
        <v>2021</v>
      </c>
      <c r="U547" t="s">
        <v>128</v>
      </c>
      <c r="V547" t="s">
        <v>128</v>
      </c>
      <c r="W547">
        <v>92486</v>
      </c>
      <c r="X547" t="s">
        <v>130</v>
      </c>
      <c r="Y547">
        <v>1.2</v>
      </c>
      <c r="Z547" t="s">
        <v>1910</v>
      </c>
      <c r="AA547" t="s">
        <v>1036</v>
      </c>
    </row>
    <row r="548" spans="1:27" x14ac:dyDescent="0.25">
      <c r="A548">
        <v>199</v>
      </c>
      <c r="B548" t="s">
        <v>116</v>
      </c>
      <c r="C548" t="s">
        <v>160</v>
      </c>
      <c r="D548" t="s">
        <v>1908</v>
      </c>
      <c r="E548">
        <v>0.5</v>
      </c>
      <c r="F548" t="s">
        <v>1368</v>
      </c>
      <c r="G548" t="s">
        <v>100</v>
      </c>
      <c r="H548" t="s">
        <v>67</v>
      </c>
      <c r="I548" t="s">
        <v>2460</v>
      </c>
      <c r="J548">
        <v>11.79</v>
      </c>
      <c r="K548">
        <v>92633</v>
      </c>
      <c r="L548" t="s">
        <v>67</v>
      </c>
      <c r="M548" t="s">
        <v>68</v>
      </c>
      <c r="N548" t="s">
        <v>68</v>
      </c>
      <c r="O548" t="s">
        <v>125</v>
      </c>
      <c r="P548" t="s">
        <v>126</v>
      </c>
      <c r="Q548" t="s">
        <v>385</v>
      </c>
      <c r="R548" t="s">
        <v>67</v>
      </c>
      <c r="S548">
        <v>203</v>
      </c>
      <c r="T548">
        <v>2021</v>
      </c>
      <c r="U548" t="s">
        <v>303</v>
      </c>
      <c r="V548" t="s">
        <v>99</v>
      </c>
      <c r="W548">
        <v>92633</v>
      </c>
      <c r="X548" t="s">
        <v>179</v>
      </c>
      <c r="Y548">
        <v>1.2</v>
      </c>
      <c r="Z548" t="s">
        <v>1910</v>
      </c>
      <c r="AA548" t="s">
        <v>1370</v>
      </c>
    </row>
    <row r="549" spans="1:27" x14ac:dyDescent="0.25">
      <c r="A549">
        <v>199</v>
      </c>
      <c r="B549" t="s">
        <v>116</v>
      </c>
      <c r="C549" t="s">
        <v>107</v>
      </c>
      <c r="D549" t="s">
        <v>1908</v>
      </c>
      <c r="E549">
        <v>0.5</v>
      </c>
      <c r="F549" t="s">
        <v>1766</v>
      </c>
      <c r="G549" t="s">
        <v>92</v>
      </c>
      <c r="H549" t="s">
        <v>67</v>
      </c>
      <c r="I549" t="s">
        <v>2461</v>
      </c>
      <c r="J549">
        <v>10.6</v>
      </c>
      <c r="K549">
        <v>92011</v>
      </c>
      <c r="L549" t="s">
        <v>67</v>
      </c>
      <c r="M549" t="s">
        <v>1912</v>
      </c>
      <c r="N549" t="s">
        <v>68</v>
      </c>
      <c r="O549" t="s">
        <v>125</v>
      </c>
      <c r="P549" t="s">
        <v>126</v>
      </c>
      <c r="Q549" t="s">
        <v>339</v>
      </c>
      <c r="R549" t="s">
        <v>67</v>
      </c>
      <c r="S549">
        <v>97</v>
      </c>
      <c r="T549">
        <v>2021</v>
      </c>
      <c r="U549" t="s">
        <v>70</v>
      </c>
      <c r="V549" t="s">
        <v>99</v>
      </c>
      <c r="W549">
        <v>92011</v>
      </c>
      <c r="X549" t="s">
        <v>97</v>
      </c>
      <c r="Y549">
        <v>1</v>
      </c>
      <c r="Z549" t="s">
        <v>1910</v>
      </c>
      <c r="AA549" t="s">
        <v>1767</v>
      </c>
    </row>
    <row r="550" spans="1:27" x14ac:dyDescent="0.25">
      <c r="A550">
        <v>199</v>
      </c>
      <c r="B550" t="s">
        <v>116</v>
      </c>
      <c r="C550" t="s">
        <v>107</v>
      </c>
      <c r="D550" t="s">
        <v>1908</v>
      </c>
      <c r="E550">
        <v>0.5</v>
      </c>
      <c r="F550" t="s">
        <v>1775</v>
      </c>
      <c r="G550" t="s">
        <v>92</v>
      </c>
      <c r="H550" t="s">
        <v>67</v>
      </c>
      <c r="I550" t="s">
        <v>2462</v>
      </c>
      <c r="J550">
        <v>12.8</v>
      </c>
      <c r="K550">
        <v>92603</v>
      </c>
      <c r="L550" t="s">
        <v>67</v>
      </c>
      <c r="M550" t="s">
        <v>68</v>
      </c>
      <c r="N550" t="s">
        <v>68</v>
      </c>
      <c r="O550" t="s">
        <v>125</v>
      </c>
      <c r="P550" t="s">
        <v>126</v>
      </c>
      <c r="Q550" t="s">
        <v>236</v>
      </c>
      <c r="R550" t="s">
        <v>67</v>
      </c>
      <c r="S550">
        <v>188</v>
      </c>
      <c r="T550">
        <v>2021</v>
      </c>
      <c r="U550" t="s">
        <v>70</v>
      </c>
      <c r="V550" t="s">
        <v>128</v>
      </c>
      <c r="W550">
        <v>92603</v>
      </c>
      <c r="X550" t="s">
        <v>130</v>
      </c>
      <c r="Y550">
        <v>1.3</v>
      </c>
      <c r="Z550" t="s">
        <v>1910</v>
      </c>
      <c r="AA550" t="s">
        <v>139</v>
      </c>
    </row>
    <row r="551" spans="1:27" x14ac:dyDescent="0.25">
      <c r="A551">
        <v>199</v>
      </c>
      <c r="B551" t="s">
        <v>116</v>
      </c>
      <c r="C551" t="s">
        <v>107</v>
      </c>
      <c r="D551" t="s">
        <v>1908</v>
      </c>
      <c r="E551">
        <v>0.5</v>
      </c>
      <c r="F551" t="s">
        <v>1766</v>
      </c>
      <c r="G551" t="s">
        <v>92</v>
      </c>
      <c r="H551" t="s">
        <v>67</v>
      </c>
      <c r="I551" t="s">
        <v>2463</v>
      </c>
      <c r="J551">
        <v>10.6</v>
      </c>
      <c r="K551">
        <v>92201</v>
      </c>
      <c r="L551" t="s">
        <v>67</v>
      </c>
      <c r="M551" t="s">
        <v>68</v>
      </c>
      <c r="N551" t="s">
        <v>68</v>
      </c>
      <c r="O551" t="s">
        <v>125</v>
      </c>
      <c r="P551" t="s">
        <v>126</v>
      </c>
      <c r="Q551" t="s">
        <v>236</v>
      </c>
      <c r="R551" t="s">
        <v>67</v>
      </c>
      <c r="S551">
        <v>97</v>
      </c>
      <c r="T551">
        <v>2021</v>
      </c>
      <c r="U551" t="s">
        <v>70</v>
      </c>
      <c r="V551" t="s">
        <v>99</v>
      </c>
      <c r="W551">
        <v>92201</v>
      </c>
      <c r="X551" t="s">
        <v>97</v>
      </c>
      <c r="Y551">
        <v>1</v>
      </c>
      <c r="Z551" t="s">
        <v>1910</v>
      </c>
      <c r="AA551" t="s">
        <v>1767</v>
      </c>
    </row>
    <row r="552" spans="1:27" x14ac:dyDescent="0.25">
      <c r="A552">
        <v>199</v>
      </c>
      <c r="B552" t="s">
        <v>116</v>
      </c>
      <c r="C552" t="s">
        <v>107</v>
      </c>
      <c r="D552" t="s">
        <v>1908</v>
      </c>
      <c r="E552">
        <v>0.5</v>
      </c>
      <c r="F552" t="s">
        <v>1552</v>
      </c>
      <c r="G552" t="s">
        <v>92</v>
      </c>
      <c r="H552" t="s">
        <v>67</v>
      </c>
      <c r="I552" t="s">
        <v>2464</v>
      </c>
      <c r="J552">
        <v>12.5</v>
      </c>
      <c r="K552">
        <v>91890</v>
      </c>
      <c r="L552" t="s">
        <v>67</v>
      </c>
      <c r="M552" t="s">
        <v>1912</v>
      </c>
      <c r="N552" t="s">
        <v>68</v>
      </c>
      <c r="O552" t="s">
        <v>125</v>
      </c>
      <c r="P552" t="s">
        <v>126</v>
      </c>
      <c r="Q552" t="s">
        <v>246</v>
      </c>
      <c r="R552" t="s">
        <v>67</v>
      </c>
      <c r="S552">
        <v>99</v>
      </c>
      <c r="T552">
        <v>2021</v>
      </c>
      <c r="U552" t="s">
        <v>70</v>
      </c>
      <c r="V552" t="s">
        <v>178</v>
      </c>
      <c r="W552">
        <v>91890</v>
      </c>
      <c r="X552" t="s">
        <v>97</v>
      </c>
      <c r="Y552">
        <v>1.2</v>
      </c>
      <c r="Z552" t="s">
        <v>1910</v>
      </c>
      <c r="AA552" t="s">
        <v>1555</v>
      </c>
    </row>
    <row r="553" spans="1:27" x14ac:dyDescent="0.25">
      <c r="A553">
        <v>199</v>
      </c>
      <c r="B553" t="s">
        <v>116</v>
      </c>
      <c r="C553" t="s">
        <v>107</v>
      </c>
      <c r="D553" t="s">
        <v>1908</v>
      </c>
      <c r="E553">
        <v>0.5</v>
      </c>
      <c r="F553" t="s">
        <v>1070</v>
      </c>
      <c r="G553" t="s">
        <v>92</v>
      </c>
      <c r="H553" t="s">
        <v>67</v>
      </c>
      <c r="I553" t="s">
        <v>2465</v>
      </c>
      <c r="J553">
        <v>12.25</v>
      </c>
      <c r="K553">
        <v>92278</v>
      </c>
      <c r="L553" t="s">
        <v>67</v>
      </c>
      <c r="M553" t="s">
        <v>68</v>
      </c>
      <c r="N553" t="s">
        <v>68</v>
      </c>
      <c r="O553" t="s">
        <v>125</v>
      </c>
      <c r="P553" t="s">
        <v>126</v>
      </c>
      <c r="Q553" t="s">
        <v>194</v>
      </c>
      <c r="R553" t="s">
        <v>67</v>
      </c>
      <c r="S553">
        <v>135</v>
      </c>
      <c r="T553">
        <v>2021</v>
      </c>
      <c r="U553" t="s">
        <v>128</v>
      </c>
      <c r="V553" t="s">
        <v>128</v>
      </c>
      <c r="W553">
        <v>92278</v>
      </c>
      <c r="X553" t="s">
        <v>130</v>
      </c>
      <c r="Y553">
        <v>1.2</v>
      </c>
      <c r="Z553" t="s">
        <v>1910</v>
      </c>
      <c r="AA553" t="s">
        <v>1072</v>
      </c>
    </row>
    <row r="554" spans="1:27" x14ac:dyDescent="0.25">
      <c r="A554">
        <v>199</v>
      </c>
      <c r="B554" t="s">
        <v>116</v>
      </c>
      <c r="C554" t="s">
        <v>107</v>
      </c>
      <c r="D554" t="s">
        <v>1908</v>
      </c>
      <c r="E554">
        <v>0.5</v>
      </c>
      <c r="F554" t="s">
        <v>1706</v>
      </c>
      <c r="G554" t="s">
        <v>92</v>
      </c>
      <c r="H554" t="s">
        <v>67</v>
      </c>
      <c r="I554" t="s">
        <v>2466</v>
      </c>
      <c r="J554">
        <v>13.97</v>
      </c>
      <c r="K554">
        <v>92472</v>
      </c>
      <c r="L554" t="s">
        <v>67</v>
      </c>
      <c r="M554" t="s">
        <v>1173</v>
      </c>
      <c r="N554" t="s">
        <v>68</v>
      </c>
      <c r="O554" t="s">
        <v>125</v>
      </c>
      <c r="P554" t="s">
        <v>126</v>
      </c>
      <c r="Q554" t="s">
        <v>290</v>
      </c>
      <c r="R554" t="s">
        <v>67</v>
      </c>
      <c r="S554">
        <v>180</v>
      </c>
      <c r="T554">
        <v>2021</v>
      </c>
      <c r="U554" t="s">
        <v>70</v>
      </c>
      <c r="V554" t="s">
        <v>99</v>
      </c>
      <c r="W554">
        <v>92472</v>
      </c>
      <c r="X554" t="s">
        <v>97</v>
      </c>
      <c r="Y554">
        <v>1.4</v>
      </c>
      <c r="Z554" t="s">
        <v>1910</v>
      </c>
      <c r="AA554" t="s">
        <v>247</v>
      </c>
    </row>
    <row r="555" spans="1:27" x14ac:dyDescent="0.25">
      <c r="A555">
        <v>199</v>
      </c>
      <c r="B555" t="s">
        <v>116</v>
      </c>
      <c r="C555" t="s">
        <v>107</v>
      </c>
      <c r="D555" t="s">
        <v>1908</v>
      </c>
      <c r="E555">
        <v>0.5</v>
      </c>
      <c r="F555" t="s">
        <v>1676</v>
      </c>
      <c r="G555" t="s">
        <v>92</v>
      </c>
      <c r="H555" t="s">
        <v>67</v>
      </c>
      <c r="I555" t="s">
        <v>2467</v>
      </c>
      <c r="J555">
        <v>11.95</v>
      </c>
      <c r="K555">
        <v>92473</v>
      </c>
      <c r="L555" t="s">
        <v>67</v>
      </c>
      <c r="M555" t="s">
        <v>1912</v>
      </c>
      <c r="N555" t="s">
        <v>68</v>
      </c>
      <c r="O555" t="s">
        <v>125</v>
      </c>
      <c r="P555" t="s">
        <v>126</v>
      </c>
      <c r="Q555" t="s">
        <v>290</v>
      </c>
      <c r="R555" t="s">
        <v>67</v>
      </c>
      <c r="S555">
        <v>160</v>
      </c>
      <c r="T555">
        <v>2021</v>
      </c>
      <c r="U555" t="s">
        <v>128</v>
      </c>
      <c r="V555" t="s">
        <v>128</v>
      </c>
      <c r="W555">
        <v>92473</v>
      </c>
      <c r="X555" t="s">
        <v>130</v>
      </c>
      <c r="Y555">
        <v>1.2</v>
      </c>
      <c r="Z555" t="s">
        <v>1910</v>
      </c>
      <c r="AA555" t="s">
        <v>1394</v>
      </c>
    </row>
    <row r="556" spans="1:27" x14ac:dyDescent="0.25">
      <c r="A556">
        <v>199</v>
      </c>
      <c r="B556" t="s">
        <v>116</v>
      </c>
      <c r="C556" t="s">
        <v>160</v>
      </c>
      <c r="D556" t="s">
        <v>1908</v>
      </c>
      <c r="E556">
        <v>0.5</v>
      </c>
      <c r="F556" t="s">
        <v>1802</v>
      </c>
      <c r="G556" t="s">
        <v>100</v>
      </c>
      <c r="H556" t="s">
        <v>67</v>
      </c>
      <c r="I556" t="s">
        <v>2468</v>
      </c>
      <c r="J556">
        <v>12.95</v>
      </c>
      <c r="K556">
        <v>92584</v>
      </c>
      <c r="L556" t="s">
        <v>67</v>
      </c>
      <c r="M556" t="s">
        <v>68</v>
      </c>
      <c r="N556" t="s">
        <v>68</v>
      </c>
      <c r="O556" t="s">
        <v>125</v>
      </c>
      <c r="P556" t="s">
        <v>126</v>
      </c>
      <c r="Q556" t="s">
        <v>363</v>
      </c>
      <c r="R556" t="s">
        <v>67</v>
      </c>
      <c r="S556">
        <v>98</v>
      </c>
      <c r="T556">
        <v>2021</v>
      </c>
      <c r="U556" t="s">
        <v>70</v>
      </c>
      <c r="V556" t="s">
        <v>99</v>
      </c>
      <c r="W556">
        <v>92584</v>
      </c>
      <c r="X556" t="s">
        <v>97</v>
      </c>
      <c r="Y556">
        <v>1.3</v>
      </c>
      <c r="Z556" t="s">
        <v>1910</v>
      </c>
      <c r="AA556" t="s">
        <v>934</v>
      </c>
    </row>
    <row r="557" spans="1:27" x14ac:dyDescent="0.25">
      <c r="A557">
        <v>199</v>
      </c>
      <c r="B557" t="s">
        <v>116</v>
      </c>
      <c r="C557" t="s">
        <v>107</v>
      </c>
      <c r="D557" t="s">
        <v>1908</v>
      </c>
      <c r="E557">
        <v>0.5</v>
      </c>
      <c r="F557" t="s">
        <v>1091</v>
      </c>
      <c r="G557" t="s">
        <v>92</v>
      </c>
      <c r="H557" t="s">
        <v>67</v>
      </c>
      <c r="I557" t="s">
        <v>2469</v>
      </c>
      <c r="J557">
        <v>11</v>
      </c>
      <c r="K557">
        <v>91874</v>
      </c>
      <c r="L557" t="s">
        <v>67</v>
      </c>
      <c r="M557" t="s">
        <v>1173</v>
      </c>
      <c r="N557" t="s">
        <v>68</v>
      </c>
      <c r="O557" t="s">
        <v>125</v>
      </c>
      <c r="P557" t="s">
        <v>126</v>
      </c>
      <c r="Q557" t="s">
        <v>255</v>
      </c>
      <c r="R557" t="s">
        <v>67</v>
      </c>
      <c r="S557">
        <v>35</v>
      </c>
      <c r="T557">
        <v>2021</v>
      </c>
      <c r="U557" t="s">
        <v>128</v>
      </c>
      <c r="V557" t="s">
        <v>128</v>
      </c>
      <c r="W557">
        <v>91874</v>
      </c>
      <c r="X557" t="s">
        <v>130</v>
      </c>
      <c r="Y557">
        <v>1.1000000000000001</v>
      </c>
      <c r="Z557" t="s">
        <v>1910</v>
      </c>
      <c r="AA557" t="s">
        <v>1094</v>
      </c>
    </row>
    <row r="558" spans="1:27" x14ac:dyDescent="0.25">
      <c r="A558">
        <v>199</v>
      </c>
      <c r="B558" t="s">
        <v>116</v>
      </c>
      <c r="C558" t="s">
        <v>107</v>
      </c>
      <c r="D558" t="s">
        <v>1908</v>
      </c>
      <c r="E558">
        <v>0.5</v>
      </c>
      <c r="F558" t="s">
        <v>1681</v>
      </c>
      <c r="G558" t="s">
        <v>92</v>
      </c>
      <c r="H558" t="s">
        <v>67</v>
      </c>
      <c r="I558" t="s">
        <v>2470</v>
      </c>
      <c r="J558">
        <v>9.6</v>
      </c>
      <c r="K558">
        <v>91864</v>
      </c>
      <c r="L558" t="s">
        <v>67</v>
      </c>
      <c r="M558" t="s">
        <v>1912</v>
      </c>
      <c r="N558" t="s">
        <v>68</v>
      </c>
      <c r="O558" t="s">
        <v>125</v>
      </c>
      <c r="P558" t="s">
        <v>126</v>
      </c>
      <c r="Q558" t="s">
        <v>441</v>
      </c>
      <c r="R558" t="s">
        <v>67</v>
      </c>
      <c r="S558">
        <v>187</v>
      </c>
      <c r="T558">
        <v>2021</v>
      </c>
      <c r="U558" t="s">
        <v>128</v>
      </c>
      <c r="V558" t="s">
        <v>128</v>
      </c>
      <c r="W558">
        <v>91864</v>
      </c>
      <c r="X558" t="s">
        <v>130</v>
      </c>
      <c r="Y558">
        <v>0.9</v>
      </c>
      <c r="Z558" t="s">
        <v>1910</v>
      </c>
      <c r="AA558" t="s">
        <v>1524</v>
      </c>
    </row>
    <row r="559" spans="1:27" x14ac:dyDescent="0.25">
      <c r="A559">
        <v>199</v>
      </c>
      <c r="B559" t="s">
        <v>116</v>
      </c>
      <c r="C559" t="s">
        <v>107</v>
      </c>
      <c r="D559" t="s">
        <v>1908</v>
      </c>
      <c r="E559">
        <v>0.7</v>
      </c>
      <c r="F559" t="s">
        <v>560</v>
      </c>
      <c r="G559" t="s">
        <v>92</v>
      </c>
      <c r="H559" t="s">
        <v>67</v>
      </c>
      <c r="I559" t="s">
        <v>2471</v>
      </c>
      <c r="J559">
        <v>12.65</v>
      </c>
      <c r="K559">
        <v>92268</v>
      </c>
      <c r="L559" t="s">
        <v>67</v>
      </c>
      <c r="M559" t="s">
        <v>1912</v>
      </c>
      <c r="N559" t="s">
        <v>68</v>
      </c>
      <c r="O559" t="s">
        <v>125</v>
      </c>
      <c r="P559" t="s">
        <v>126</v>
      </c>
      <c r="Q559" t="s">
        <v>441</v>
      </c>
      <c r="R559" t="s">
        <v>67</v>
      </c>
      <c r="S559">
        <v>186</v>
      </c>
      <c r="T559">
        <v>2021</v>
      </c>
      <c r="U559" t="s">
        <v>70</v>
      </c>
      <c r="V559" t="s">
        <v>99</v>
      </c>
      <c r="W559">
        <v>92268</v>
      </c>
      <c r="X559" t="s">
        <v>97</v>
      </c>
      <c r="Y559">
        <v>2.4</v>
      </c>
      <c r="Z559" t="s">
        <v>1910</v>
      </c>
      <c r="AA559" t="s">
        <v>247</v>
      </c>
    </row>
    <row r="560" spans="1:27" x14ac:dyDescent="0.25">
      <c r="A560">
        <v>199</v>
      </c>
      <c r="B560" t="s">
        <v>116</v>
      </c>
      <c r="C560" t="s">
        <v>107</v>
      </c>
      <c r="D560" t="s">
        <v>1908</v>
      </c>
      <c r="E560">
        <v>0.5</v>
      </c>
      <c r="F560" t="s">
        <v>1681</v>
      </c>
      <c r="G560" t="s">
        <v>92</v>
      </c>
      <c r="H560" t="s">
        <v>67</v>
      </c>
      <c r="I560" t="s">
        <v>2472</v>
      </c>
      <c r="J560">
        <v>9.1999999999999993</v>
      </c>
      <c r="K560">
        <v>92561</v>
      </c>
      <c r="L560" t="s">
        <v>67</v>
      </c>
      <c r="M560" t="s">
        <v>1912</v>
      </c>
      <c r="N560" t="s">
        <v>68</v>
      </c>
      <c r="O560" t="s">
        <v>125</v>
      </c>
      <c r="P560" t="s">
        <v>126</v>
      </c>
      <c r="Q560" t="s">
        <v>441</v>
      </c>
      <c r="R560" t="s">
        <v>67</v>
      </c>
      <c r="S560">
        <v>185</v>
      </c>
      <c r="T560">
        <v>2021</v>
      </c>
      <c r="U560" t="s">
        <v>128</v>
      </c>
      <c r="V560" t="s">
        <v>128</v>
      </c>
      <c r="W560">
        <v>92561</v>
      </c>
      <c r="X560" t="s">
        <v>130</v>
      </c>
      <c r="Y560">
        <v>0.9</v>
      </c>
      <c r="Z560" t="s">
        <v>1910</v>
      </c>
      <c r="AA560" t="s">
        <v>1683</v>
      </c>
    </row>
    <row r="561" spans="1:27" x14ac:dyDescent="0.25">
      <c r="A561">
        <v>199</v>
      </c>
      <c r="B561" t="s">
        <v>116</v>
      </c>
      <c r="C561" t="s">
        <v>107</v>
      </c>
      <c r="D561" t="s">
        <v>1908</v>
      </c>
      <c r="E561">
        <v>0.5</v>
      </c>
      <c r="F561" t="s">
        <v>1443</v>
      </c>
      <c r="G561" t="s">
        <v>92</v>
      </c>
      <c r="H561" t="s">
        <v>67</v>
      </c>
      <c r="I561" t="s">
        <v>2473</v>
      </c>
      <c r="J561">
        <v>9.6</v>
      </c>
      <c r="K561">
        <v>91853</v>
      </c>
      <c r="L561" t="s">
        <v>67</v>
      </c>
      <c r="M561" t="s">
        <v>1912</v>
      </c>
      <c r="N561" t="s">
        <v>68</v>
      </c>
      <c r="O561" t="s">
        <v>125</v>
      </c>
      <c r="P561" t="s">
        <v>126</v>
      </c>
      <c r="Q561" t="s">
        <v>255</v>
      </c>
      <c r="R561" t="s">
        <v>67</v>
      </c>
      <c r="S561">
        <v>99</v>
      </c>
      <c r="T561">
        <v>2021</v>
      </c>
      <c r="U561" t="s">
        <v>70</v>
      </c>
      <c r="V561" t="s">
        <v>99</v>
      </c>
      <c r="W561">
        <v>91853</v>
      </c>
      <c r="X561" t="s">
        <v>97</v>
      </c>
      <c r="Y561">
        <v>0.9</v>
      </c>
      <c r="Z561" t="s">
        <v>1910</v>
      </c>
      <c r="AA561" t="s">
        <v>247</v>
      </c>
    </row>
    <row r="562" spans="1:27" x14ac:dyDescent="0.25">
      <c r="A562">
        <v>199</v>
      </c>
      <c r="B562" t="s">
        <v>116</v>
      </c>
      <c r="C562" t="s">
        <v>107</v>
      </c>
      <c r="D562" t="s">
        <v>1908</v>
      </c>
      <c r="E562">
        <v>0.7</v>
      </c>
      <c r="F562" t="s">
        <v>560</v>
      </c>
      <c r="G562" t="s">
        <v>92</v>
      </c>
      <c r="H562" t="s">
        <v>67</v>
      </c>
      <c r="I562" t="s">
        <v>2474</v>
      </c>
      <c r="J562">
        <v>14.4</v>
      </c>
      <c r="K562">
        <v>92001</v>
      </c>
      <c r="L562" t="s">
        <v>67</v>
      </c>
      <c r="M562" t="s">
        <v>1912</v>
      </c>
      <c r="N562" t="s">
        <v>68</v>
      </c>
      <c r="O562" t="s">
        <v>125</v>
      </c>
      <c r="P562" t="s">
        <v>126</v>
      </c>
      <c r="Q562" t="s">
        <v>474</v>
      </c>
      <c r="R562" t="s">
        <v>67</v>
      </c>
      <c r="S562">
        <v>231</v>
      </c>
      <c r="T562">
        <v>2021</v>
      </c>
      <c r="U562" t="s">
        <v>70</v>
      </c>
      <c r="V562" t="s">
        <v>99</v>
      </c>
      <c r="W562">
        <v>92001</v>
      </c>
      <c r="X562" t="s">
        <v>97</v>
      </c>
      <c r="Y562">
        <v>2.8</v>
      </c>
      <c r="Z562" t="s">
        <v>1910</v>
      </c>
      <c r="AA562" t="s">
        <v>247</v>
      </c>
    </row>
    <row r="563" spans="1:27" x14ac:dyDescent="0.25">
      <c r="A563">
        <v>199</v>
      </c>
      <c r="B563" t="s">
        <v>116</v>
      </c>
      <c r="C563" t="s">
        <v>107</v>
      </c>
      <c r="D563" t="s">
        <v>1908</v>
      </c>
      <c r="E563">
        <v>0.5</v>
      </c>
      <c r="F563" t="s">
        <v>1550</v>
      </c>
      <c r="G563" t="s">
        <v>92</v>
      </c>
      <c r="H563" t="s">
        <v>67</v>
      </c>
      <c r="I563" t="s">
        <v>2475</v>
      </c>
      <c r="J563">
        <v>10.55</v>
      </c>
      <c r="K563">
        <v>92564</v>
      </c>
      <c r="L563" t="s">
        <v>67</v>
      </c>
      <c r="M563" t="s">
        <v>1912</v>
      </c>
      <c r="N563" t="s">
        <v>68</v>
      </c>
      <c r="O563" t="s">
        <v>125</v>
      </c>
      <c r="P563" t="s">
        <v>126</v>
      </c>
      <c r="Q563" t="s">
        <v>194</v>
      </c>
      <c r="R563" t="s">
        <v>67</v>
      </c>
      <c r="S563">
        <v>196</v>
      </c>
      <c r="T563">
        <v>2021</v>
      </c>
      <c r="U563" t="s">
        <v>128</v>
      </c>
      <c r="V563" t="s">
        <v>128</v>
      </c>
      <c r="W563">
        <v>92564</v>
      </c>
      <c r="X563" t="s">
        <v>130</v>
      </c>
      <c r="Y563">
        <v>1</v>
      </c>
      <c r="Z563" t="s">
        <v>1910</v>
      </c>
      <c r="AA563" t="s">
        <v>1192</v>
      </c>
    </row>
    <row r="564" spans="1:27" x14ac:dyDescent="0.25">
      <c r="A564">
        <v>199</v>
      </c>
      <c r="B564" t="s">
        <v>116</v>
      </c>
      <c r="C564" t="s">
        <v>107</v>
      </c>
      <c r="D564" t="s">
        <v>1908</v>
      </c>
      <c r="E564">
        <v>0.7</v>
      </c>
      <c r="F564" t="s">
        <v>509</v>
      </c>
      <c r="G564" t="s">
        <v>92</v>
      </c>
      <c r="H564" t="s">
        <v>67</v>
      </c>
      <c r="I564" t="s">
        <v>2476</v>
      </c>
      <c r="J564">
        <v>14.9</v>
      </c>
      <c r="K564">
        <v>92596</v>
      </c>
      <c r="L564" t="s">
        <v>67</v>
      </c>
      <c r="M564" t="s">
        <v>1912</v>
      </c>
      <c r="N564" t="s">
        <v>68</v>
      </c>
      <c r="O564" t="s">
        <v>125</v>
      </c>
      <c r="P564" t="s">
        <v>126</v>
      </c>
      <c r="Q564" t="s">
        <v>246</v>
      </c>
      <c r="R564" t="s">
        <v>67</v>
      </c>
      <c r="S564">
        <v>95</v>
      </c>
      <c r="T564">
        <v>2021</v>
      </c>
      <c r="U564" t="s">
        <v>70</v>
      </c>
      <c r="V564" t="s">
        <v>99</v>
      </c>
      <c r="W564">
        <v>92596</v>
      </c>
      <c r="X564" t="s">
        <v>97</v>
      </c>
      <c r="Y564">
        <v>2.9</v>
      </c>
      <c r="Z564" t="s">
        <v>1910</v>
      </c>
      <c r="AA564" t="s">
        <v>247</v>
      </c>
    </row>
    <row r="565" spans="1:27" x14ac:dyDescent="0.25">
      <c r="A565">
        <v>199</v>
      </c>
      <c r="B565" t="s">
        <v>116</v>
      </c>
      <c r="C565" t="s">
        <v>107</v>
      </c>
      <c r="D565" t="s">
        <v>1908</v>
      </c>
      <c r="E565">
        <v>0.5</v>
      </c>
      <c r="F565" t="s">
        <v>1672</v>
      </c>
      <c r="G565" t="s">
        <v>92</v>
      </c>
      <c r="H565" t="s">
        <v>67</v>
      </c>
      <c r="I565" t="s">
        <v>2477</v>
      </c>
      <c r="J565">
        <v>14.4</v>
      </c>
      <c r="K565">
        <v>91892</v>
      </c>
      <c r="L565" t="s">
        <v>67</v>
      </c>
      <c r="M565" t="s">
        <v>1912</v>
      </c>
      <c r="N565" t="s">
        <v>68</v>
      </c>
      <c r="O565" t="s">
        <v>125</v>
      </c>
      <c r="P565" t="s">
        <v>126</v>
      </c>
      <c r="Q565" t="s">
        <v>594</v>
      </c>
      <c r="R565" t="s">
        <v>67</v>
      </c>
      <c r="S565">
        <v>170</v>
      </c>
      <c r="T565">
        <v>2021</v>
      </c>
      <c r="U565" t="s">
        <v>70</v>
      </c>
      <c r="V565" t="s">
        <v>128</v>
      </c>
      <c r="W565">
        <v>91892</v>
      </c>
      <c r="X565" t="s">
        <v>130</v>
      </c>
      <c r="Y565">
        <v>1.4</v>
      </c>
      <c r="Z565" t="s">
        <v>1910</v>
      </c>
      <c r="AA565" t="s">
        <v>139</v>
      </c>
    </row>
    <row r="566" spans="1:27" x14ac:dyDescent="0.25">
      <c r="A566">
        <v>199</v>
      </c>
      <c r="B566" t="s">
        <v>116</v>
      </c>
      <c r="C566" t="s">
        <v>107</v>
      </c>
      <c r="D566" t="s">
        <v>1908</v>
      </c>
      <c r="E566">
        <v>0.5</v>
      </c>
      <c r="F566" t="s">
        <v>1487</v>
      </c>
      <c r="G566" t="s">
        <v>92</v>
      </c>
      <c r="H566" t="s">
        <v>67</v>
      </c>
      <c r="I566" t="s">
        <v>2478</v>
      </c>
      <c r="J566">
        <v>11.35</v>
      </c>
      <c r="K566">
        <v>92573</v>
      </c>
      <c r="L566" t="s">
        <v>67</v>
      </c>
      <c r="M566" t="s">
        <v>68</v>
      </c>
      <c r="N566" t="s">
        <v>68</v>
      </c>
      <c r="O566" t="s">
        <v>125</v>
      </c>
      <c r="P566" t="s">
        <v>126</v>
      </c>
      <c r="Q566" t="s">
        <v>163</v>
      </c>
      <c r="R566" t="s">
        <v>67</v>
      </c>
      <c r="S566">
        <v>98</v>
      </c>
      <c r="T566">
        <v>2021</v>
      </c>
      <c r="U566" t="s">
        <v>70</v>
      </c>
      <c r="V566" t="s">
        <v>178</v>
      </c>
      <c r="W566">
        <v>92573</v>
      </c>
      <c r="X566" t="s">
        <v>97</v>
      </c>
      <c r="Y566">
        <v>1.1000000000000001</v>
      </c>
      <c r="Z566" t="s">
        <v>1910</v>
      </c>
      <c r="AA566" t="s">
        <v>1489</v>
      </c>
    </row>
    <row r="567" spans="1:27" x14ac:dyDescent="0.25">
      <c r="A567">
        <v>199</v>
      </c>
      <c r="B567" t="s">
        <v>116</v>
      </c>
      <c r="C567" t="s">
        <v>107</v>
      </c>
      <c r="D567" t="s">
        <v>1908</v>
      </c>
      <c r="E567">
        <v>0.5</v>
      </c>
      <c r="F567" t="s">
        <v>1623</v>
      </c>
      <c r="G567" t="s">
        <v>92</v>
      </c>
      <c r="H567" t="s">
        <v>67</v>
      </c>
      <c r="I567" t="s">
        <v>2479</v>
      </c>
      <c r="J567">
        <v>8.1</v>
      </c>
      <c r="K567">
        <v>92609</v>
      </c>
      <c r="L567" t="s">
        <v>67</v>
      </c>
      <c r="M567" t="s">
        <v>1173</v>
      </c>
      <c r="N567" t="s">
        <v>68</v>
      </c>
      <c r="O567" t="s">
        <v>125</v>
      </c>
      <c r="P567" t="s">
        <v>126</v>
      </c>
      <c r="Q567" t="s">
        <v>594</v>
      </c>
      <c r="R567" t="s">
        <v>67</v>
      </c>
      <c r="S567">
        <v>218</v>
      </c>
      <c r="T567">
        <v>2021</v>
      </c>
      <c r="U567" t="s">
        <v>70</v>
      </c>
      <c r="V567" t="s">
        <v>128</v>
      </c>
      <c r="W567">
        <v>92609</v>
      </c>
      <c r="X567" t="s">
        <v>130</v>
      </c>
      <c r="Y567">
        <v>0.8</v>
      </c>
      <c r="Z567" t="s">
        <v>1910</v>
      </c>
      <c r="AA567" t="s">
        <v>139</v>
      </c>
    </row>
    <row r="568" spans="1:27" x14ac:dyDescent="0.25">
      <c r="A568">
        <v>199</v>
      </c>
      <c r="B568" t="s">
        <v>116</v>
      </c>
      <c r="C568" t="s">
        <v>160</v>
      </c>
      <c r="D568" t="s">
        <v>1908</v>
      </c>
      <c r="E568">
        <v>0.6</v>
      </c>
      <c r="F568" t="s">
        <v>1734</v>
      </c>
      <c r="G568" t="s">
        <v>100</v>
      </c>
      <c r="H568" t="s">
        <v>67</v>
      </c>
      <c r="I568" t="s">
        <v>2480</v>
      </c>
      <c r="J568">
        <v>7.2</v>
      </c>
      <c r="K568">
        <v>92160</v>
      </c>
      <c r="L568" t="s">
        <v>67</v>
      </c>
      <c r="M568" t="s">
        <v>1912</v>
      </c>
      <c r="N568" t="s">
        <v>68</v>
      </c>
      <c r="O568" t="s">
        <v>125</v>
      </c>
      <c r="P568" t="s">
        <v>126</v>
      </c>
      <c r="Q568" t="s">
        <v>255</v>
      </c>
      <c r="R568" t="s">
        <v>67</v>
      </c>
      <c r="S568">
        <v>5</v>
      </c>
      <c r="T568">
        <v>2021</v>
      </c>
      <c r="U568" t="s">
        <v>70</v>
      </c>
      <c r="V568" t="s">
        <v>99</v>
      </c>
      <c r="W568">
        <v>92160</v>
      </c>
      <c r="X568" t="s">
        <v>97</v>
      </c>
      <c r="Y568">
        <v>1</v>
      </c>
      <c r="Z568" t="s">
        <v>1910</v>
      </c>
      <c r="AA568" t="s">
        <v>247</v>
      </c>
    </row>
    <row r="569" spans="1:27" x14ac:dyDescent="0.25">
      <c r="A569">
        <v>199</v>
      </c>
      <c r="B569" t="s">
        <v>116</v>
      </c>
      <c r="C569" t="s">
        <v>348</v>
      </c>
      <c r="D569" t="s">
        <v>1908</v>
      </c>
      <c r="E569" t="s">
        <v>67</v>
      </c>
      <c r="F569" t="s">
        <v>835</v>
      </c>
      <c r="G569" t="s">
        <v>100</v>
      </c>
      <c r="H569" t="s">
        <v>67</v>
      </c>
      <c r="I569" t="s">
        <v>2481</v>
      </c>
      <c r="J569">
        <v>11.23</v>
      </c>
      <c r="K569">
        <v>91968</v>
      </c>
      <c r="L569" t="s">
        <v>67</v>
      </c>
      <c r="M569" t="s">
        <v>1912</v>
      </c>
      <c r="N569" t="s">
        <v>68</v>
      </c>
      <c r="O569" t="s">
        <v>125</v>
      </c>
      <c r="P569" t="s">
        <v>126</v>
      </c>
      <c r="Q569" t="s">
        <v>477</v>
      </c>
      <c r="R569" t="s">
        <v>67</v>
      </c>
      <c r="S569">
        <v>177</v>
      </c>
      <c r="T569">
        <v>2021</v>
      </c>
      <c r="U569" t="s">
        <v>70</v>
      </c>
      <c r="V569" t="s">
        <v>128</v>
      </c>
      <c r="W569">
        <v>91968</v>
      </c>
      <c r="X569" t="s">
        <v>130</v>
      </c>
      <c r="Y569">
        <v>1.1000000000000001</v>
      </c>
      <c r="Z569" t="s">
        <v>67</v>
      </c>
      <c r="AA569" t="s">
        <v>139</v>
      </c>
    </row>
    <row r="570" spans="1:27" x14ac:dyDescent="0.25">
      <c r="A570">
        <v>199</v>
      </c>
      <c r="B570" t="s">
        <v>116</v>
      </c>
      <c r="C570" t="s">
        <v>107</v>
      </c>
      <c r="D570" t="s">
        <v>1908</v>
      </c>
      <c r="E570">
        <v>1</v>
      </c>
      <c r="F570" t="s">
        <v>578</v>
      </c>
      <c r="G570" t="s">
        <v>92</v>
      </c>
      <c r="H570" t="s">
        <v>67</v>
      </c>
      <c r="I570" t="s">
        <v>2482</v>
      </c>
      <c r="J570">
        <v>12.2</v>
      </c>
      <c r="K570">
        <v>92144</v>
      </c>
      <c r="L570" t="s">
        <v>67</v>
      </c>
      <c r="M570" t="s">
        <v>1912</v>
      </c>
      <c r="N570" t="s">
        <v>68</v>
      </c>
      <c r="O570" t="s">
        <v>125</v>
      </c>
      <c r="P570" t="s">
        <v>126</v>
      </c>
      <c r="Q570" t="s">
        <v>246</v>
      </c>
      <c r="R570" t="s">
        <v>67</v>
      </c>
      <c r="S570">
        <v>102</v>
      </c>
      <c r="T570">
        <v>2021</v>
      </c>
      <c r="U570" t="s">
        <v>70</v>
      </c>
      <c r="V570" t="s">
        <v>99</v>
      </c>
      <c r="W570">
        <v>92144</v>
      </c>
      <c r="X570" t="s">
        <v>97</v>
      </c>
      <c r="Y570">
        <v>4.8</v>
      </c>
      <c r="Z570" t="s">
        <v>1910</v>
      </c>
      <c r="AA570" t="s">
        <v>247</v>
      </c>
    </row>
    <row r="571" spans="1:27" x14ac:dyDescent="0.25">
      <c r="A571">
        <v>199</v>
      </c>
      <c r="B571" t="s">
        <v>116</v>
      </c>
      <c r="C571" t="s">
        <v>107</v>
      </c>
      <c r="D571" t="s">
        <v>1908</v>
      </c>
      <c r="E571">
        <v>0.5</v>
      </c>
      <c r="F571" t="s">
        <v>850</v>
      </c>
      <c r="G571" t="s">
        <v>92</v>
      </c>
      <c r="H571" t="s">
        <v>67</v>
      </c>
      <c r="I571" t="s">
        <v>2483</v>
      </c>
      <c r="J571">
        <v>8</v>
      </c>
      <c r="K571">
        <v>92122</v>
      </c>
      <c r="L571" t="s">
        <v>67</v>
      </c>
      <c r="M571" t="s">
        <v>68</v>
      </c>
      <c r="N571" t="s">
        <v>68</v>
      </c>
      <c r="O571" t="s">
        <v>125</v>
      </c>
      <c r="P571" t="s">
        <v>126</v>
      </c>
      <c r="Q571" t="s">
        <v>363</v>
      </c>
      <c r="R571" t="s">
        <v>67</v>
      </c>
      <c r="S571">
        <v>191</v>
      </c>
      <c r="T571">
        <v>2021</v>
      </c>
      <c r="U571" t="s">
        <v>128</v>
      </c>
      <c r="V571" t="s">
        <v>128</v>
      </c>
      <c r="W571">
        <v>92122</v>
      </c>
      <c r="X571" t="s">
        <v>130</v>
      </c>
      <c r="Y571">
        <v>0.8</v>
      </c>
      <c r="Z571" t="s">
        <v>1910</v>
      </c>
      <c r="AA571" t="s">
        <v>771</v>
      </c>
    </row>
    <row r="572" spans="1:27" x14ac:dyDescent="0.25">
      <c r="A572">
        <v>199</v>
      </c>
      <c r="B572" t="s">
        <v>116</v>
      </c>
      <c r="C572" t="s">
        <v>107</v>
      </c>
      <c r="D572" t="s">
        <v>1908</v>
      </c>
      <c r="E572">
        <v>0.5</v>
      </c>
      <c r="F572" t="s">
        <v>1821</v>
      </c>
      <c r="G572" t="s">
        <v>92</v>
      </c>
      <c r="H572" t="s">
        <v>67</v>
      </c>
      <c r="I572" t="s">
        <v>2484</v>
      </c>
      <c r="J572">
        <v>9.6</v>
      </c>
      <c r="K572">
        <v>92153</v>
      </c>
      <c r="L572" t="s">
        <v>67</v>
      </c>
      <c r="M572" t="s">
        <v>1912</v>
      </c>
      <c r="N572" t="s">
        <v>68</v>
      </c>
      <c r="O572" t="s">
        <v>125</v>
      </c>
      <c r="P572" t="s">
        <v>126</v>
      </c>
      <c r="Q572" t="s">
        <v>255</v>
      </c>
      <c r="R572" t="s">
        <v>67</v>
      </c>
      <c r="S572">
        <v>99</v>
      </c>
      <c r="T572">
        <v>2021</v>
      </c>
      <c r="U572" t="s">
        <v>70</v>
      </c>
      <c r="V572" t="s">
        <v>99</v>
      </c>
      <c r="W572">
        <v>92153</v>
      </c>
      <c r="X572" t="s">
        <v>97</v>
      </c>
      <c r="Y572">
        <v>0.9</v>
      </c>
      <c r="Z572" t="s">
        <v>1910</v>
      </c>
      <c r="AA572" t="s">
        <v>247</v>
      </c>
    </row>
    <row r="573" spans="1:27" x14ac:dyDescent="0.25">
      <c r="A573">
        <v>199</v>
      </c>
      <c r="B573" t="s">
        <v>116</v>
      </c>
      <c r="C573" t="s">
        <v>107</v>
      </c>
      <c r="D573" t="s">
        <v>1908</v>
      </c>
      <c r="E573">
        <v>0.5</v>
      </c>
      <c r="F573" t="s">
        <v>1487</v>
      </c>
      <c r="G573" t="s">
        <v>92</v>
      </c>
      <c r="H573" t="s">
        <v>67</v>
      </c>
      <c r="I573" t="s">
        <v>2485</v>
      </c>
      <c r="J573">
        <v>9.6</v>
      </c>
      <c r="K573">
        <v>91947</v>
      </c>
      <c r="L573" t="s">
        <v>67</v>
      </c>
      <c r="M573" t="s">
        <v>1912</v>
      </c>
      <c r="N573" t="s">
        <v>68</v>
      </c>
      <c r="O573" t="s">
        <v>125</v>
      </c>
      <c r="P573" t="s">
        <v>126</v>
      </c>
      <c r="Q573" t="s">
        <v>163</v>
      </c>
      <c r="R573" t="s">
        <v>67</v>
      </c>
      <c r="S573">
        <v>98</v>
      </c>
      <c r="T573">
        <v>2021</v>
      </c>
      <c r="U573" t="s">
        <v>70</v>
      </c>
      <c r="V573" t="s">
        <v>99</v>
      </c>
      <c r="W573">
        <v>91947</v>
      </c>
      <c r="X573" t="s">
        <v>97</v>
      </c>
      <c r="Y573">
        <v>0.9</v>
      </c>
      <c r="Z573" t="s">
        <v>1910</v>
      </c>
      <c r="AA573" t="s">
        <v>1490</v>
      </c>
    </row>
    <row r="574" spans="1:27" x14ac:dyDescent="0.25">
      <c r="A574">
        <v>199</v>
      </c>
      <c r="B574" t="s">
        <v>116</v>
      </c>
      <c r="C574" t="s">
        <v>315</v>
      </c>
      <c r="D574" t="s">
        <v>1908</v>
      </c>
      <c r="E574">
        <v>0.6</v>
      </c>
      <c r="F574" t="s">
        <v>311</v>
      </c>
      <c r="G574" t="s">
        <v>316</v>
      </c>
      <c r="H574" t="s">
        <v>67</v>
      </c>
      <c r="I574" t="s">
        <v>2486</v>
      </c>
      <c r="J574">
        <v>19.86</v>
      </c>
      <c r="K574">
        <v>91954</v>
      </c>
      <c r="L574" t="s">
        <v>67</v>
      </c>
      <c r="M574" t="s">
        <v>1912</v>
      </c>
      <c r="N574" t="s">
        <v>68</v>
      </c>
      <c r="O574" t="s">
        <v>125</v>
      </c>
      <c r="P574" t="s">
        <v>126</v>
      </c>
      <c r="Q574" t="s">
        <v>314</v>
      </c>
      <c r="R574" t="s">
        <v>67</v>
      </c>
      <c r="S574">
        <v>248</v>
      </c>
      <c r="T574">
        <v>2021</v>
      </c>
      <c r="U574" t="s">
        <v>70</v>
      </c>
      <c r="V574" t="s">
        <v>241</v>
      </c>
      <c r="W574">
        <v>91954</v>
      </c>
      <c r="X574" t="s">
        <v>97</v>
      </c>
      <c r="Y574">
        <v>2.8</v>
      </c>
      <c r="Z574" t="s">
        <v>1910</v>
      </c>
      <c r="AA574" t="s">
        <v>317</v>
      </c>
    </row>
    <row r="575" spans="1:27" x14ac:dyDescent="0.25">
      <c r="A575">
        <v>199</v>
      </c>
      <c r="B575" t="s">
        <v>116</v>
      </c>
      <c r="C575" t="s">
        <v>107</v>
      </c>
      <c r="D575" t="s">
        <v>1908</v>
      </c>
      <c r="E575">
        <v>0.5</v>
      </c>
      <c r="F575" t="s">
        <v>1499</v>
      </c>
      <c r="G575" t="s">
        <v>92</v>
      </c>
      <c r="H575" t="s">
        <v>67</v>
      </c>
      <c r="I575" t="s">
        <v>2487</v>
      </c>
      <c r="J575">
        <v>10.09</v>
      </c>
      <c r="K575">
        <v>92436</v>
      </c>
      <c r="L575" t="s">
        <v>67</v>
      </c>
      <c r="M575" t="s">
        <v>68</v>
      </c>
      <c r="N575" t="s">
        <v>68</v>
      </c>
      <c r="O575" t="s">
        <v>125</v>
      </c>
      <c r="P575" t="s">
        <v>126</v>
      </c>
      <c r="Q575" t="s">
        <v>151</v>
      </c>
      <c r="R575" t="s">
        <v>67</v>
      </c>
      <c r="S575">
        <v>116</v>
      </c>
      <c r="T575">
        <v>2021</v>
      </c>
      <c r="U575" t="s">
        <v>128</v>
      </c>
      <c r="V575" t="s">
        <v>128</v>
      </c>
      <c r="W575">
        <v>92436</v>
      </c>
      <c r="X575" t="s">
        <v>130</v>
      </c>
      <c r="Y575">
        <v>1</v>
      </c>
      <c r="Z575" t="s">
        <v>1910</v>
      </c>
      <c r="AA575" t="s">
        <v>1501</v>
      </c>
    </row>
    <row r="576" spans="1:27" x14ac:dyDescent="0.25">
      <c r="A576">
        <v>199</v>
      </c>
      <c r="B576" t="s">
        <v>116</v>
      </c>
      <c r="C576" t="s">
        <v>160</v>
      </c>
      <c r="D576" t="s">
        <v>1908</v>
      </c>
      <c r="E576">
        <v>0.5</v>
      </c>
      <c r="F576" t="s">
        <v>1725</v>
      </c>
      <c r="G576" t="s">
        <v>100</v>
      </c>
      <c r="H576" t="s">
        <v>67</v>
      </c>
      <c r="I576" t="s">
        <v>2488</v>
      </c>
      <c r="J576">
        <v>12.43</v>
      </c>
      <c r="K576">
        <v>92204</v>
      </c>
      <c r="L576" t="s">
        <v>67</v>
      </c>
      <c r="M576" t="s">
        <v>1912</v>
      </c>
      <c r="N576" t="s">
        <v>68</v>
      </c>
      <c r="O576" t="s">
        <v>125</v>
      </c>
      <c r="P576" t="s">
        <v>126</v>
      </c>
      <c r="Q576" t="s">
        <v>151</v>
      </c>
      <c r="R576" t="s">
        <v>67</v>
      </c>
      <c r="S576">
        <v>116</v>
      </c>
      <c r="T576">
        <v>2021</v>
      </c>
      <c r="U576" t="s">
        <v>303</v>
      </c>
      <c r="V576" t="s">
        <v>99</v>
      </c>
      <c r="W576">
        <v>92204</v>
      </c>
      <c r="X576" t="s">
        <v>179</v>
      </c>
      <c r="Y576">
        <v>1.2</v>
      </c>
      <c r="Z576" t="s">
        <v>1910</v>
      </c>
      <c r="AA576" t="s">
        <v>1726</v>
      </c>
    </row>
    <row r="577" spans="1:27" x14ac:dyDescent="0.25">
      <c r="A577">
        <v>199</v>
      </c>
      <c r="B577" t="s">
        <v>116</v>
      </c>
      <c r="C577" t="s">
        <v>107</v>
      </c>
      <c r="D577" t="s">
        <v>1908</v>
      </c>
      <c r="E577">
        <v>0.5</v>
      </c>
      <c r="F577" t="s">
        <v>1610</v>
      </c>
      <c r="G577" t="s">
        <v>92</v>
      </c>
      <c r="H577" t="s">
        <v>67</v>
      </c>
      <c r="I577" t="s">
        <v>2489</v>
      </c>
      <c r="J577">
        <v>8</v>
      </c>
      <c r="K577">
        <v>92296</v>
      </c>
      <c r="L577" t="s">
        <v>67</v>
      </c>
      <c r="M577" t="s">
        <v>1912</v>
      </c>
      <c r="N577" t="s">
        <v>68</v>
      </c>
      <c r="O577" t="s">
        <v>125</v>
      </c>
      <c r="P577" t="s">
        <v>126</v>
      </c>
      <c r="Q577" t="s">
        <v>156</v>
      </c>
      <c r="R577" t="s">
        <v>67</v>
      </c>
      <c r="S577">
        <v>132</v>
      </c>
      <c r="T577">
        <v>2021</v>
      </c>
      <c r="U577" t="s">
        <v>70</v>
      </c>
      <c r="V577" t="s">
        <v>128</v>
      </c>
      <c r="W577">
        <v>92296</v>
      </c>
      <c r="X577" t="s">
        <v>130</v>
      </c>
      <c r="Y577">
        <v>0.8</v>
      </c>
      <c r="Z577" t="s">
        <v>1910</v>
      </c>
      <c r="AA577" t="s">
        <v>139</v>
      </c>
    </row>
    <row r="578" spans="1:27" x14ac:dyDescent="0.25">
      <c r="A578">
        <v>199</v>
      </c>
      <c r="B578" t="s">
        <v>116</v>
      </c>
      <c r="C578" t="s">
        <v>107</v>
      </c>
      <c r="D578" t="s">
        <v>1908</v>
      </c>
      <c r="E578">
        <v>0.5</v>
      </c>
      <c r="F578" t="s">
        <v>1383</v>
      </c>
      <c r="G578" t="s">
        <v>92</v>
      </c>
      <c r="H578" t="s">
        <v>67</v>
      </c>
      <c r="I578" t="s">
        <v>2490</v>
      </c>
      <c r="J578">
        <v>12.57</v>
      </c>
      <c r="K578">
        <v>92367</v>
      </c>
      <c r="L578" t="s">
        <v>67</v>
      </c>
      <c r="M578" t="s">
        <v>1912</v>
      </c>
      <c r="N578" t="s">
        <v>68</v>
      </c>
      <c r="O578" t="s">
        <v>125</v>
      </c>
      <c r="P578" t="s">
        <v>126</v>
      </c>
      <c r="Q578" t="s">
        <v>209</v>
      </c>
      <c r="R578" t="s">
        <v>67</v>
      </c>
      <c r="S578">
        <v>133</v>
      </c>
      <c r="T578">
        <v>2021</v>
      </c>
      <c r="U578" t="s">
        <v>128</v>
      </c>
      <c r="V578" t="s">
        <v>128</v>
      </c>
      <c r="W578">
        <v>92367</v>
      </c>
      <c r="X578" t="s">
        <v>130</v>
      </c>
      <c r="Y578">
        <v>1.2</v>
      </c>
      <c r="Z578" t="s">
        <v>1910</v>
      </c>
      <c r="AA578" t="s">
        <v>1386</v>
      </c>
    </row>
    <row r="579" spans="1:27" x14ac:dyDescent="0.25">
      <c r="A579">
        <v>199</v>
      </c>
      <c r="B579" t="s">
        <v>116</v>
      </c>
      <c r="C579" t="s">
        <v>107</v>
      </c>
      <c r="D579" t="s">
        <v>1908</v>
      </c>
      <c r="E579">
        <v>0.8</v>
      </c>
      <c r="F579" t="s">
        <v>514</v>
      </c>
      <c r="G579" t="s">
        <v>92</v>
      </c>
      <c r="H579" t="s">
        <v>67</v>
      </c>
      <c r="I579" t="s">
        <v>2491</v>
      </c>
      <c r="J579">
        <v>14.4</v>
      </c>
      <c r="K579">
        <v>91910</v>
      </c>
      <c r="L579" t="s">
        <v>67</v>
      </c>
      <c r="M579" t="s">
        <v>1912</v>
      </c>
      <c r="N579" t="s">
        <v>68</v>
      </c>
      <c r="O579" t="s">
        <v>125</v>
      </c>
      <c r="P579" t="s">
        <v>126</v>
      </c>
      <c r="Q579" t="s">
        <v>156</v>
      </c>
      <c r="R579" t="s">
        <v>67</v>
      </c>
      <c r="S579">
        <v>329</v>
      </c>
      <c r="T579">
        <v>2021</v>
      </c>
      <c r="U579" t="s">
        <v>70</v>
      </c>
      <c r="V579" t="s">
        <v>128</v>
      </c>
      <c r="W579">
        <v>91910</v>
      </c>
      <c r="X579" t="s">
        <v>130</v>
      </c>
      <c r="Y579">
        <v>3.6</v>
      </c>
      <c r="Z579" t="s">
        <v>1910</v>
      </c>
      <c r="AA579" t="s">
        <v>139</v>
      </c>
    </row>
    <row r="580" spans="1:27" x14ac:dyDescent="0.25">
      <c r="A580">
        <v>199</v>
      </c>
      <c r="B580" t="s">
        <v>116</v>
      </c>
      <c r="C580" t="s">
        <v>107</v>
      </c>
      <c r="D580" t="s">
        <v>1908</v>
      </c>
      <c r="E580">
        <v>1.5</v>
      </c>
      <c r="F580" t="s">
        <v>414</v>
      </c>
      <c r="G580" t="s">
        <v>92</v>
      </c>
      <c r="H580" t="s">
        <v>67</v>
      </c>
      <c r="I580" t="s">
        <v>2492</v>
      </c>
      <c r="J580">
        <v>9</v>
      </c>
      <c r="K580">
        <v>92455</v>
      </c>
      <c r="L580" t="s">
        <v>67</v>
      </c>
      <c r="M580" t="s">
        <v>1912</v>
      </c>
      <c r="N580" t="s">
        <v>68</v>
      </c>
      <c r="O580" t="s">
        <v>125</v>
      </c>
      <c r="P580" t="s">
        <v>126</v>
      </c>
      <c r="Q580" t="s">
        <v>156</v>
      </c>
      <c r="R580" t="s">
        <v>67</v>
      </c>
      <c r="S580">
        <v>38</v>
      </c>
      <c r="T580">
        <v>2021</v>
      </c>
      <c r="U580" t="s">
        <v>70</v>
      </c>
      <c r="V580" t="s">
        <v>128</v>
      </c>
      <c r="W580">
        <v>92455</v>
      </c>
      <c r="X580" t="s">
        <v>130</v>
      </c>
      <c r="Y580">
        <v>8</v>
      </c>
      <c r="Z580" t="s">
        <v>1910</v>
      </c>
      <c r="AA580" t="s">
        <v>139</v>
      </c>
    </row>
    <row r="581" spans="1:27" x14ac:dyDescent="0.25">
      <c r="A581">
        <v>199</v>
      </c>
      <c r="B581" t="s">
        <v>116</v>
      </c>
      <c r="C581" t="s">
        <v>107</v>
      </c>
      <c r="D581" t="s">
        <v>1908</v>
      </c>
      <c r="E581">
        <v>1.3</v>
      </c>
      <c r="F581" t="s">
        <v>437</v>
      </c>
      <c r="G581" t="s">
        <v>92</v>
      </c>
      <c r="H581" t="s">
        <v>67</v>
      </c>
      <c r="I581" t="s">
        <v>2493</v>
      </c>
      <c r="J581">
        <v>14.7</v>
      </c>
      <c r="K581">
        <v>92056</v>
      </c>
      <c r="L581" t="s">
        <v>67</v>
      </c>
      <c r="M581" t="s">
        <v>1912</v>
      </c>
      <c r="N581" t="s">
        <v>68</v>
      </c>
      <c r="O581" t="s">
        <v>125</v>
      </c>
      <c r="P581" t="s">
        <v>126</v>
      </c>
      <c r="Q581" t="s">
        <v>314</v>
      </c>
      <c r="R581" t="s">
        <v>67</v>
      </c>
      <c r="S581">
        <v>247</v>
      </c>
      <c r="T581">
        <v>2021</v>
      </c>
      <c r="U581" t="s">
        <v>70</v>
      </c>
      <c r="V581" t="s">
        <v>128</v>
      </c>
      <c r="W581">
        <v>92056</v>
      </c>
      <c r="X581" t="s">
        <v>130</v>
      </c>
      <c r="Y581">
        <v>9.8000000000000007</v>
      </c>
      <c r="Z581" t="s">
        <v>1910</v>
      </c>
      <c r="AA581" t="s">
        <v>139</v>
      </c>
    </row>
    <row r="582" spans="1:27" x14ac:dyDescent="0.25">
      <c r="A582">
        <v>199</v>
      </c>
      <c r="B582" t="s">
        <v>116</v>
      </c>
      <c r="C582" t="s">
        <v>107</v>
      </c>
      <c r="D582" t="s">
        <v>1908</v>
      </c>
      <c r="E582">
        <v>0.5</v>
      </c>
      <c r="F582" t="s">
        <v>1464</v>
      </c>
      <c r="G582" t="s">
        <v>92</v>
      </c>
      <c r="H582" t="s">
        <v>67</v>
      </c>
      <c r="I582" t="s">
        <v>2494</v>
      </c>
      <c r="J582">
        <v>10.6</v>
      </c>
      <c r="K582">
        <v>92371</v>
      </c>
      <c r="L582" t="s">
        <v>67</v>
      </c>
      <c r="M582" t="s">
        <v>1912</v>
      </c>
      <c r="N582" t="s">
        <v>68</v>
      </c>
      <c r="O582" t="s">
        <v>125</v>
      </c>
      <c r="P582" t="s">
        <v>126</v>
      </c>
      <c r="Q582" t="s">
        <v>209</v>
      </c>
      <c r="R582" t="s">
        <v>67</v>
      </c>
      <c r="S582">
        <v>133</v>
      </c>
      <c r="T582">
        <v>2021</v>
      </c>
      <c r="U582" t="s">
        <v>128</v>
      </c>
      <c r="V582" t="s">
        <v>128</v>
      </c>
      <c r="W582">
        <v>92371</v>
      </c>
      <c r="X582" t="s">
        <v>130</v>
      </c>
      <c r="Y582">
        <v>1</v>
      </c>
      <c r="Z582" t="s">
        <v>1910</v>
      </c>
      <c r="AA582" t="s">
        <v>1465</v>
      </c>
    </row>
    <row r="583" spans="1:27" x14ac:dyDescent="0.25">
      <c r="A583">
        <v>199</v>
      </c>
      <c r="B583" t="s">
        <v>116</v>
      </c>
      <c r="C583" t="s">
        <v>107</v>
      </c>
      <c r="D583" t="s">
        <v>1908</v>
      </c>
      <c r="E583">
        <v>0.5</v>
      </c>
      <c r="F583" t="s">
        <v>1383</v>
      </c>
      <c r="G583" t="s">
        <v>92</v>
      </c>
      <c r="H583" t="s">
        <v>67</v>
      </c>
      <c r="I583" t="s">
        <v>2495</v>
      </c>
      <c r="J583">
        <v>11.19</v>
      </c>
      <c r="K583">
        <v>91888</v>
      </c>
      <c r="L583" t="s">
        <v>67</v>
      </c>
      <c r="M583" t="s">
        <v>1912</v>
      </c>
      <c r="N583" t="s">
        <v>68</v>
      </c>
      <c r="O583" t="s">
        <v>125</v>
      </c>
      <c r="P583" t="s">
        <v>126</v>
      </c>
      <c r="Q583" t="s">
        <v>209</v>
      </c>
      <c r="R583" t="s">
        <v>67</v>
      </c>
      <c r="S583">
        <v>133</v>
      </c>
      <c r="T583">
        <v>2021</v>
      </c>
      <c r="U583" t="s">
        <v>128</v>
      </c>
      <c r="V583" t="s">
        <v>128</v>
      </c>
      <c r="W583">
        <v>91888</v>
      </c>
      <c r="X583" t="s">
        <v>130</v>
      </c>
      <c r="Y583">
        <v>1.1000000000000001</v>
      </c>
      <c r="Z583" t="s">
        <v>1910</v>
      </c>
      <c r="AA583" t="s">
        <v>1386</v>
      </c>
    </row>
    <row r="584" spans="1:27" x14ac:dyDescent="0.25">
      <c r="A584">
        <v>199</v>
      </c>
      <c r="B584" t="s">
        <v>116</v>
      </c>
      <c r="C584" t="s">
        <v>107</v>
      </c>
      <c r="D584" t="s">
        <v>1908</v>
      </c>
      <c r="E584">
        <v>0.5</v>
      </c>
      <c r="F584" t="s">
        <v>763</v>
      </c>
      <c r="G584" t="s">
        <v>92</v>
      </c>
      <c r="H584" t="s">
        <v>67</v>
      </c>
      <c r="I584" t="s">
        <v>2496</v>
      </c>
      <c r="J584">
        <v>9.2899999999999991</v>
      </c>
      <c r="K584">
        <v>92218</v>
      </c>
      <c r="L584" t="s">
        <v>67</v>
      </c>
      <c r="M584" t="s">
        <v>1912</v>
      </c>
      <c r="N584" t="s">
        <v>68</v>
      </c>
      <c r="O584" t="s">
        <v>125</v>
      </c>
      <c r="P584" t="s">
        <v>126</v>
      </c>
      <c r="Q584" t="s">
        <v>209</v>
      </c>
      <c r="R584" t="s">
        <v>67</v>
      </c>
      <c r="S584">
        <v>91</v>
      </c>
      <c r="T584">
        <v>2021</v>
      </c>
      <c r="U584" t="s">
        <v>70</v>
      </c>
      <c r="V584" t="s">
        <v>128</v>
      </c>
      <c r="W584">
        <v>92218</v>
      </c>
      <c r="X584" t="s">
        <v>130</v>
      </c>
      <c r="Y584">
        <v>0.9</v>
      </c>
      <c r="Z584" t="s">
        <v>1910</v>
      </c>
      <c r="AA584" t="s">
        <v>139</v>
      </c>
    </row>
    <row r="585" spans="1:27" x14ac:dyDescent="0.25">
      <c r="A585">
        <v>199</v>
      </c>
      <c r="B585" t="s">
        <v>116</v>
      </c>
      <c r="C585" t="s">
        <v>160</v>
      </c>
      <c r="D585" t="s">
        <v>1908</v>
      </c>
      <c r="E585">
        <v>0.5</v>
      </c>
      <c r="F585" t="s">
        <v>1763</v>
      </c>
      <c r="G585" t="s">
        <v>100</v>
      </c>
      <c r="H585" t="s">
        <v>67</v>
      </c>
      <c r="I585" t="s">
        <v>2497</v>
      </c>
      <c r="J585">
        <v>8.32</v>
      </c>
      <c r="K585">
        <v>92257</v>
      </c>
      <c r="L585" t="s">
        <v>67</v>
      </c>
      <c r="M585" t="s">
        <v>68</v>
      </c>
      <c r="N585" t="s">
        <v>68</v>
      </c>
      <c r="O585" t="s">
        <v>125</v>
      </c>
      <c r="P585" t="s">
        <v>126</v>
      </c>
      <c r="Q585" t="s">
        <v>267</v>
      </c>
      <c r="R585" t="s">
        <v>67</v>
      </c>
      <c r="S585">
        <v>198</v>
      </c>
      <c r="T585">
        <v>2021</v>
      </c>
      <c r="U585" t="s">
        <v>303</v>
      </c>
      <c r="V585" t="s">
        <v>99</v>
      </c>
      <c r="W585">
        <v>92257</v>
      </c>
      <c r="X585" t="s">
        <v>179</v>
      </c>
      <c r="Y585">
        <v>0.8</v>
      </c>
      <c r="Z585" t="s">
        <v>1910</v>
      </c>
      <c r="AA585" t="s">
        <v>1584</v>
      </c>
    </row>
    <row r="586" spans="1:27" x14ac:dyDescent="0.25">
      <c r="A586">
        <v>199</v>
      </c>
      <c r="B586" t="s">
        <v>116</v>
      </c>
      <c r="C586" t="s">
        <v>107</v>
      </c>
      <c r="D586" t="s">
        <v>1908</v>
      </c>
      <c r="E586">
        <v>0.5</v>
      </c>
      <c r="F586" t="s">
        <v>173</v>
      </c>
      <c r="G586" t="s">
        <v>92</v>
      </c>
      <c r="H586" t="s">
        <v>67</v>
      </c>
      <c r="I586" t="s">
        <v>2498</v>
      </c>
      <c r="J586">
        <v>9</v>
      </c>
      <c r="K586">
        <v>91860</v>
      </c>
      <c r="L586" t="s">
        <v>67</v>
      </c>
      <c r="M586" t="s">
        <v>1912</v>
      </c>
      <c r="N586" t="s">
        <v>68</v>
      </c>
      <c r="O586" t="s">
        <v>125</v>
      </c>
      <c r="P586" t="s">
        <v>126</v>
      </c>
      <c r="Q586" t="s">
        <v>137</v>
      </c>
      <c r="R586" t="s">
        <v>67</v>
      </c>
      <c r="S586">
        <v>246</v>
      </c>
      <c r="T586">
        <v>2021</v>
      </c>
      <c r="U586" t="s">
        <v>70</v>
      </c>
      <c r="V586" t="s">
        <v>128</v>
      </c>
      <c r="W586">
        <v>91860</v>
      </c>
      <c r="X586" t="s">
        <v>130</v>
      </c>
      <c r="Y586">
        <v>0.9</v>
      </c>
      <c r="Z586" t="s">
        <v>1910</v>
      </c>
      <c r="AA586" t="s">
        <v>139</v>
      </c>
    </row>
    <row r="587" spans="1:27" x14ac:dyDescent="0.25">
      <c r="A587">
        <v>199</v>
      </c>
      <c r="B587" t="s">
        <v>116</v>
      </c>
      <c r="C587" t="s">
        <v>160</v>
      </c>
      <c r="D587" t="s">
        <v>1908</v>
      </c>
      <c r="E587">
        <v>0.5</v>
      </c>
      <c r="F587" t="s">
        <v>1790</v>
      </c>
      <c r="G587" t="s">
        <v>100</v>
      </c>
      <c r="H587" t="s">
        <v>67</v>
      </c>
      <c r="I587" t="s">
        <v>2499</v>
      </c>
      <c r="J587">
        <v>12.17</v>
      </c>
      <c r="K587">
        <v>91956</v>
      </c>
      <c r="L587" t="s">
        <v>67</v>
      </c>
      <c r="M587" t="s">
        <v>68</v>
      </c>
      <c r="N587" t="s">
        <v>68</v>
      </c>
      <c r="O587" t="s">
        <v>125</v>
      </c>
      <c r="P587" t="s">
        <v>126</v>
      </c>
      <c r="Q587" t="s">
        <v>469</v>
      </c>
      <c r="R587" t="s">
        <v>67</v>
      </c>
      <c r="S587">
        <v>276</v>
      </c>
      <c r="T587">
        <v>2021</v>
      </c>
      <c r="U587" t="s">
        <v>303</v>
      </c>
      <c r="V587" t="s">
        <v>99</v>
      </c>
      <c r="W587">
        <v>91956</v>
      </c>
      <c r="X587" t="s">
        <v>179</v>
      </c>
      <c r="Y587">
        <v>1.2</v>
      </c>
      <c r="Z587" t="s">
        <v>1910</v>
      </c>
      <c r="AA587" t="s">
        <v>1462</v>
      </c>
    </row>
    <row r="588" spans="1:27" x14ac:dyDescent="0.25">
      <c r="A588">
        <v>199</v>
      </c>
      <c r="B588" t="s">
        <v>116</v>
      </c>
      <c r="C588" t="s">
        <v>107</v>
      </c>
      <c r="D588" t="s">
        <v>1908</v>
      </c>
      <c r="E588">
        <v>0.5</v>
      </c>
      <c r="F588" t="s">
        <v>1457</v>
      </c>
      <c r="G588" t="s">
        <v>92</v>
      </c>
      <c r="H588" t="s">
        <v>67</v>
      </c>
      <c r="I588" t="s">
        <v>2500</v>
      </c>
      <c r="J588">
        <v>12.63</v>
      </c>
      <c r="K588">
        <v>92049</v>
      </c>
      <c r="L588" t="s">
        <v>67</v>
      </c>
      <c r="M588" t="s">
        <v>1912</v>
      </c>
      <c r="N588" t="s">
        <v>68</v>
      </c>
      <c r="O588" t="s">
        <v>125</v>
      </c>
      <c r="P588" t="s">
        <v>126</v>
      </c>
      <c r="Q588" t="s">
        <v>156</v>
      </c>
      <c r="R588" t="s">
        <v>67</v>
      </c>
      <c r="S588">
        <v>96</v>
      </c>
      <c r="T588">
        <v>2021</v>
      </c>
      <c r="U588" t="s">
        <v>70</v>
      </c>
      <c r="V588" t="s">
        <v>99</v>
      </c>
      <c r="W588">
        <v>92049</v>
      </c>
      <c r="X588" t="s">
        <v>97</v>
      </c>
      <c r="Y588">
        <v>1.2</v>
      </c>
      <c r="Z588" t="s">
        <v>1910</v>
      </c>
      <c r="AA588" t="s">
        <v>1458</v>
      </c>
    </row>
    <row r="589" spans="1:27" x14ac:dyDescent="0.25">
      <c r="A589">
        <v>199</v>
      </c>
      <c r="B589" t="s">
        <v>116</v>
      </c>
      <c r="C589" t="s">
        <v>107</v>
      </c>
      <c r="D589" t="s">
        <v>1908</v>
      </c>
      <c r="E589">
        <v>0.5</v>
      </c>
      <c r="F589" t="s">
        <v>743</v>
      </c>
      <c r="G589" t="s">
        <v>92</v>
      </c>
      <c r="H589" t="s">
        <v>67</v>
      </c>
      <c r="I589" t="s">
        <v>2501</v>
      </c>
      <c r="J589">
        <v>14</v>
      </c>
      <c r="K589">
        <v>92200</v>
      </c>
      <c r="L589" t="s">
        <v>67</v>
      </c>
      <c r="M589" t="s">
        <v>1912</v>
      </c>
      <c r="N589" t="s">
        <v>68</v>
      </c>
      <c r="O589" t="s">
        <v>125</v>
      </c>
      <c r="P589" t="s">
        <v>126</v>
      </c>
      <c r="Q589" t="s">
        <v>156</v>
      </c>
      <c r="R589" t="s">
        <v>67</v>
      </c>
      <c r="S589">
        <v>152</v>
      </c>
      <c r="T589">
        <v>2021</v>
      </c>
      <c r="U589" t="s">
        <v>70</v>
      </c>
      <c r="V589" t="s">
        <v>128</v>
      </c>
      <c r="W589">
        <v>92200</v>
      </c>
      <c r="X589" t="s">
        <v>130</v>
      </c>
      <c r="Y589">
        <v>1.4</v>
      </c>
      <c r="Z589" t="s">
        <v>1910</v>
      </c>
      <c r="AA589" t="s">
        <v>139</v>
      </c>
    </row>
    <row r="590" spans="1:27" x14ac:dyDescent="0.25">
      <c r="A590">
        <v>199</v>
      </c>
      <c r="B590" t="s">
        <v>116</v>
      </c>
      <c r="C590" t="s">
        <v>107</v>
      </c>
      <c r="D590" t="s">
        <v>1908</v>
      </c>
      <c r="E590">
        <v>0.2</v>
      </c>
      <c r="F590" t="s">
        <v>743</v>
      </c>
      <c r="G590" t="s">
        <v>92</v>
      </c>
      <c r="H590" t="s">
        <v>67</v>
      </c>
      <c r="I590" t="s">
        <v>2502</v>
      </c>
      <c r="J590">
        <v>7</v>
      </c>
      <c r="K590">
        <v>92230</v>
      </c>
      <c r="L590" t="s">
        <v>67</v>
      </c>
      <c r="M590" t="s">
        <v>1912</v>
      </c>
      <c r="N590" t="s">
        <v>68</v>
      </c>
      <c r="O590" t="s">
        <v>125</v>
      </c>
      <c r="P590" t="s">
        <v>126</v>
      </c>
      <c r="Q590" t="s">
        <v>156</v>
      </c>
      <c r="R590" t="s">
        <v>67</v>
      </c>
      <c r="S590">
        <v>152</v>
      </c>
      <c r="T590">
        <v>2021</v>
      </c>
      <c r="U590" t="s">
        <v>70</v>
      </c>
      <c r="V590" t="s">
        <v>128</v>
      </c>
      <c r="W590">
        <v>92230</v>
      </c>
      <c r="X590" t="s">
        <v>130</v>
      </c>
      <c r="Y590">
        <v>0.1</v>
      </c>
      <c r="Z590" t="s">
        <v>1910</v>
      </c>
      <c r="AA590" t="s">
        <v>139</v>
      </c>
    </row>
    <row r="591" spans="1:27" x14ac:dyDescent="0.25">
      <c r="A591">
        <v>199</v>
      </c>
      <c r="B591" t="s">
        <v>116</v>
      </c>
      <c r="C591" t="s">
        <v>107</v>
      </c>
      <c r="D591" t="s">
        <v>1908</v>
      </c>
      <c r="E591">
        <v>0.5</v>
      </c>
      <c r="F591" t="s">
        <v>1609</v>
      </c>
      <c r="G591" t="s">
        <v>92</v>
      </c>
      <c r="H591" t="s">
        <v>67</v>
      </c>
      <c r="I591" t="s">
        <v>2503</v>
      </c>
      <c r="J591">
        <v>14.4</v>
      </c>
      <c r="K591">
        <v>91909</v>
      </c>
      <c r="L591" t="s">
        <v>67</v>
      </c>
      <c r="M591" t="s">
        <v>68</v>
      </c>
      <c r="N591" t="s">
        <v>68</v>
      </c>
      <c r="O591" t="s">
        <v>125</v>
      </c>
      <c r="P591" t="s">
        <v>126</v>
      </c>
      <c r="Q591" t="s">
        <v>469</v>
      </c>
      <c r="R591" t="s">
        <v>67</v>
      </c>
      <c r="S591">
        <v>96</v>
      </c>
      <c r="T591">
        <v>2021</v>
      </c>
      <c r="U591" t="s">
        <v>128</v>
      </c>
      <c r="V591" t="s">
        <v>128</v>
      </c>
      <c r="W591">
        <v>91909</v>
      </c>
      <c r="X591" t="s">
        <v>130</v>
      </c>
      <c r="Y591">
        <v>1.4</v>
      </c>
      <c r="Z591" t="s">
        <v>1910</v>
      </c>
      <c r="AA591" t="s">
        <v>1581</v>
      </c>
    </row>
    <row r="592" spans="1:27" x14ac:dyDescent="0.25">
      <c r="A592">
        <v>199</v>
      </c>
      <c r="B592" t="s">
        <v>116</v>
      </c>
      <c r="C592" t="s">
        <v>160</v>
      </c>
      <c r="D592" t="s">
        <v>1908</v>
      </c>
      <c r="E592">
        <v>0.6</v>
      </c>
      <c r="F592" t="s">
        <v>1389</v>
      </c>
      <c r="G592" t="s">
        <v>100</v>
      </c>
      <c r="H592" t="s">
        <v>67</v>
      </c>
      <c r="I592" t="s">
        <v>2504</v>
      </c>
      <c r="J592">
        <v>23.4</v>
      </c>
      <c r="K592">
        <v>92042</v>
      </c>
      <c r="L592" t="s">
        <v>67</v>
      </c>
      <c r="M592" t="s">
        <v>68</v>
      </c>
      <c r="N592" t="s">
        <v>68</v>
      </c>
      <c r="O592" t="s">
        <v>125</v>
      </c>
      <c r="P592" t="s">
        <v>126</v>
      </c>
      <c r="Q592" t="s">
        <v>421</v>
      </c>
      <c r="R592" t="s">
        <v>67</v>
      </c>
      <c r="S592">
        <v>91</v>
      </c>
      <c r="T592">
        <v>2021</v>
      </c>
      <c r="U592" t="s">
        <v>303</v>
      </c>
      <c r="V592" t="s">
        <v>99</v>
      </c>
      <c r="W592">
        <v>92042</v>
      </c>
      <c r="X592" t="s">
        <v>179</v>
      </c>
      <c r="Y592">
        <v>3.3</v>
      </c>
      <c r="Z592" t="s">
        <v>1910</v>
      </c>
      <c r="AA592" t="s">
        <v>1391</v>
      </c>
    </row>
    <row r="593" spans="1:27" x14ac:dyDescent="0.25">
      <c r="A593">
        <v>199</v>
      </c>
      <c r="B593" t="s">
        <v>116</v>
      </c>
      <c r="C593" t="s">
        <v>107</v>
      </c>
      <c r="D593" t="s">
        <v>1908</v>
      </c>
      <c r="E593">
        <v>0.5</v>
      </c>
      <c r="F593" t="s">
        <v>1534</v>
      </c>
      <c r="G593" t="s">
        <v>92</v>
      </c>
      <c r="H593" t="s">
        <v>67</v>
      </c>
      <c r="I593" t="s">
        <v>2505</v>
      </c>
      <c r="J593">
        <v>12.13</v>
      </c>
      <c r="K593">
        <v>92548</v>
      </c>
      <c r="L593" t="s">
        <v>67</v>
      </c>
      <c r="M593" t="s">
        <v>1912</v>
      </c>
      <c r="N593" t="s">
        <v>68</v>
      </c>
      <c r="O593" t="s">
        <v>125</v>
      </c>
      <c r="P593" t="s">
        <v>126</v>
      </c>
      <c r="Q593" t="s">
        <v>468</v>
      </c>
      <c r="R593" t="s">
        <v>67</v>
      </c>
      <c r="S593">
        <v>198</v>
      </c>
      <c r="T593">
        <v>2021</v>
      </c>
      <c r="U593" t="s">
        <v>70</v>
      </c>
      <c r="V593" t="s">
        <v>99</v>
      </c>
      <c r="W593">
        <v>92548</v>
      </c>
      <c r="X593" t="s">
        <v>97</v>
      </c>
      <c r="Y593">
        <v>1.2</v>
      </c>
      <c r="Z593" t="s">
        <v>1910</v>
      </c>
      <c r="AA593" t="s">
        <v>1535</v>
      </c>
    </row>
    <row r="594" spans="1:27" x14ac:dyDescent="0.25">
      <c r="A594">
        <v>199</v>
      </c>
      <c r="B594" t="s">
        <v>116</v>
      </c>
      <c r="C594" t="s">
        <v>160</v>
      </c>
      <c r="D594" t="s">
        <v>1908</v>
      </c>
      <c r="E594">
        <v>0.5</v>
      </c>
      <c r="F594" t="s">
        <v>1756</v>
      </c>
      <c r="G594" t="s">
        <v>100</v>
      </c>
      <c r="H594" t="s">
        <v>67</v>
      </c>
      <c r="I594" t="s">
        <v>2506</v>
      </c>
      <c r="J594">
        <v>13.37</v>
      </c>
      <c r="K594">
        <v>91944</v>
      </c>
      <c r="L594" t="s">
        <v>67</v>
      </c>
      <c r="M594" t="s">
        <v>1912</v>
      </c>
      <c r="N594" t="s">
        <v>68</v>
      </c>
      <c r="O594" t="s">
        <v>125</v>
      </c>
      <c r="P594" t="s">
        <v>126</v>
      </c>
      <c r="Q594" t="s">
        <v>307</v>
      </c>
      <c r="R594" t="s">
        <v>67</v>
      </c>
      <c r="S594">
        <v>91</v>
      </c>
      <c r="T594">
        <v>2021</v>
      </c>
      <c r="U594" t="s">
        <v>303</v>
      </c>
      <c r="V594" t="s">
        <v>99</v>
      </c>
      <c r="W594">
        <v>91944</v>
      </c>
      <c r="X594" t="s">
        <v>179</v>
      </c>
      <c r="Y594">
        <v>1.3</v>
      </c>
      <c r="Z594" t="s">
        <v>1910</v>
      </c>
      <c r="AA594" t="s">
        <v>1380</v>
      </c>
    </row>
    <row r="595" spans="1:27" x14ac:dyDescent="0.25">
      <c r="A595">
        <v>199</v>
      </c>
      <c r="B595" t="s">
        <v>116</v>
      </c>
      <c r="C595" t="s">
        <v>160</v>
      </c>
      <c r="D595" t="s">
        <v>1908</v>
      </c>
      <c r="E595">
        <v>0.5</v>
      </c>
      <c r="F595" t="s">
        <v>1696</v>
      </c>
      <c r="G595" t="s">
        <v>100</v>
      </c>
      <c r="H595" t="s">
        <v>67</v>
      </c>
      <c r="I595" t="s">
        <v>2507</v>
      </c>
      <c r="J595">
        <v>12</v>
      </c>
      <c r="K595">
        <v>92234</v>
      </c>
      <c r="L595" t="s">
        <v>67</v>
      </c>
      <c r="M595" t="s">
        <v>1912</v>
      </c>
      <c r="N595" t="s">
        <v>68</v>
      </c>
      <c r="O595" t="s">
        <v>125</v>
      </c>
      <c r="P595" t="s">
        <v>126</v>
      </c>
      <c r="Q595" t="s">
        <v>432</v>
      </c>
      <c r="R595" t="s">
        <v>67</v>
      </c>
      <c r="S595">
        <v>91</v>
      </c>
      <c r="T595">
        <v>2021</v>
      </c>
      <c r="U595" t="s">
        <v>128</v>
      </c>
      <c r="V595" t="s">
        <v>128</v>
      </c>
      <c r="W595">
        <v>92234</v>
      </c>
      <c r="X595" t="s">
        <v>130</v>
      </c>
      <c r="Y595">
        <v>1.2</v>
      </c>
      <c r="Z595" t="s">
        <v>1910</v>
      </c>
      <c r="AA595" t="s">
        <v>1641</v>
      </c>
    </row>
    <row r="596" spans="1:27" x14ac:dyDescent="0.25">
      <c r="A596">
        <v>199</v>
      </c>
      <c r="B596" t="s">
        <v>116</v>
      </c>
      <c r="C596" t="s">
        <v>107</v>
      </c>
      <c r="D596" t="s">
        <v>1908</v>
      </c>
      <c r="E596">
        <v>0.5</v>
      </c>
      <c r="F596" t="s">
        <v>1606</v>
      </c>
      <c r="G596" t="s">
        <v>92</v>
      </c>
      <c r="H596" t="s">
        <v>67</v>
      </c>
      <c r="I596" t="s">
        <v>2508</v>
      </c>
      <c r="J596">
        <v>14.4</v>
      </c>
      <c r="K596">
        <v>91976</v>
      </c>
      <c r="L596" t="s">
        <v>67</v>
      </c>
      <c r="M596" t="s">
        <v>68</v>
      </c>
      <c r="N596" t="s">
        <v>68</v>
      </c>
      <c r="O596" t="s">
        <v>125</v>
      </c>
      <c r="P596" t="s">
        <v>126</v>
      </c>
      <c r="Q596" t="s">
        <v>469</v>
      </c>
      <c r="R596" t="s">
        <v>67</v>
      </c>
      <c r="S596">
        <v>96</v>
      </c>
      <c r="T596">
        <v>2021</v>
      </c>
      <c r="U596" t="s">
        <v>70</v>
      </c>
      <c r="V596" t="s">
        <v>99</v>
      </c>
      <c r="W596">
        <v>91976</v>
      </c>
      <c r="X596" t="s">
        <v>97</v>
      </c>
      <c r="Y596">
        <v>1.4</v>
      </c>
      <c r="Z596" t="s">
        <v>1910</v>
      </c>
      <c r="AA596" t="s">
        <v>1608</v>
      </c>
    </row>
    <row r="597" spans="1:27" x14ac:dyDescent="0.25">
      <c r="A597">
        <v>199</v>
      </c>
      <c r="B597" t="s">
        <v>116</v>
      </c>
      <c r="C597" t="s">
        <v>107</v>
      </c>
      <c r="D597" t="s">
        <v>1908</v>
      </c>
      <c r="E597">
        <v>0.5</v>
      </c>
      <c r="F597" t="s">
        <v>1434</v>
      </c>
      <c r="G597" t="s">
        <v>92</v>
      </c>
      <c r="H597" t="s">
        <v>67</v>
      </c>
      <c r="I597" t="s">
        <v>2509</v>
      </c>
      <c r="J597">
        <v>14.75</v>
      </c>
      <c r="K597">
        <v>92449</v>
      </c>
      <c r="L597" t="s">
        <v>67</v>
      </c>
      <c r="M597" t="s">
        <v>1912</v>
      </c>
      <c r="N597" t="s">
        <v>68</v>
      </c>
      <c r="O597" t="s">
        <v>125</v>
      </c>
      <c r="P597" t="s">
        <v>126</v>
      </c>
      <c r="Q597" t="s">
        <v>307</v>
      </c>
      <c r="R597" t="s">
        <v>67</v>
      </c>
      <c r="S597">
        <v>92</v>
      </c>
      <c r="T597">
        <v>2021</v>
      </c>
      <c r="U597" t="s">
        <v>70</v>
      </c>
      <c r="V597" t="s">
        <v>178</v>
      </c>
      <c r="W597">
        <v>92449</v>
      </c>
      <c r="X597" t="s">
        <v>97</v>
      </c>
      <c r="Y597">
        <v>1.4</v>
      </c>
      <c r="Z597" t="s">
        <v>1910</v>
      </c>
      <c r="AA597" t="s">
        <v>1436</v>
      </c>
    </row>
    <row r="598" spans="1:27" x14ac:dyDescent="0.25">
      <c r="A598">
        <v>199</v>
      </c>
      <c r="B598" t="s">
        <v>116</v>
      </c>
      <c r="C598" t="s">
        <v>107</v>
      </c>
      <c r="D598" t="s">
        <v>1908</v>
      </c>
      <c r="E598">
        <v>0.5</v>
      </c>
      <c r="F598" t="s">
        <v>1534</v>
      </c>
      <c r="G598" t="s">
        <v>92</v>
      </c>
      <c r="H598" t="s">
        <v>67</v>
      </c>
      <c r="I598" t="s">
        <v>2510</v>
      </c>
      <c r="J598">
        <v>12.13</v>
      </c>
      <c r="K598">
        <v>92549</v>
      </c>
      <c r="L598" t="s">
        <v>67</v>
      </c>
      <c r="M598" t="s">
        <v>1912</v>
      </c>
      <c r="N598" t="s">
        <v>68</v>
      </c>
      <c r="O598" t="s">
        <v>125</v>
      </c>
      <c r="P598" t="s">
        <v>126</v>
      </c>
      <c r="Q598" t="s">
        <v>468</v>
      </c>
      <c r="R598" t="s">
        <v>67</v>
      </c>
      <c r="S598">
        <v>198</v>
      </c>
      <c r="T598">
        <v>2021</v>
      </c>
      <c r="U598" t="s">
        <v>70</v>
      </c>
      <c r="V598" t="s">
        <v>99</v>
      </c>
      <c r="W598">
        <v>92549</v>
      </c>
      <c r="X598" t="s">
        <v>97</v>
      </c>
      <c r="Y598">
        <v>1.2</v>
      </c>
      <c r="Z598" t="s">
        <v>1910</v>
      </c>
      <c r="AA598" t="s">
        <v>1535</v>
      </c>
    </row>
    <row r="599" spans="1:27" x14ac:dyDescent="0.25">
      <c r="A599">
        <v>199</v>
      </c>
      <c r="B599" t="s">
        <v>116</v>
      </c>
      <c r="C599" t="s">
        <v>107</v>
      </c>
      <c r="D599" t="s">
        <v>1908</v>
      </c>
      <c r="E599">
        <v>0.5</v>
      </c>
      <c r="F599" t="s">
        <v>1103</v>
      </c>
      <c r="G599" t="s">
        <v>92</v>
      </c>
      <c r="H599" t="s">
        <v>67</v>
      </c>
      <c r="I599" t="s">
        <v>2511</v>
      </c>
      <c r="J599">
        <v>10.3</v>
      </c>
      <c r="K599">
        <v>92658</v>
      </c>
      <c r="L599" t="s">
        <v>67</v>
      </c>
      <c r="M599" t="s">
        <v>707</v>
      </c>
      <c r="N599" t="s">
        <v>68</v>
      </c>
      <c r="O599" t="s">
        <v>125</v>
      </c>
      <c r="P599" t="s">
        <v>126</v>
      </c>
      <c r="Q599" t="s">
        <v>469</v>
      </c>
      <c r="R599" t="s">
        <v>67</v>
      </c>
      <c r="S599">
        <v>181</v>
      </c>
      <c r="T599">
        <v>2021</v>
      </c>
      <c r="U599" t="s">
        <v>70</v>
      </c>
      <c r="V599" t="s">
        <v>128</v>
      </c>
      <c r="W599">
        <v>92658</v>
      </c>
      <c r="X599" t="s">
        <v>130</v>
      </c>
      <c r="Y599">
        <v>1</v>
      </c>
      <c r="Z599" t="s">
        <v>1910</v>
      </c>
      <c r="AA599" t="s">
        <v>139</v>
      </c>
    </row>
    <row r="600" spans="1:27" x14ac:dyDescent="0.25">
      <c r="A600">
        <v>199</v>
      </c>
      <c r="B600" t="s">
        <v>116</v>
      </c>
      <c r="C600" t="s">
        <v>107</v>
      </c>
      <c r="D600" t="s">
        <v>1908</v>
      </c>
      <c r="E600">
        <v>0.5</v>
      </c>
      <c r="F600" t="s">
        <v>1012</v>
      </c>
      <c r="G600" t="s">
        <v>92</v>
      </c>
      <c r="H600" t="s">
        <v>67</v>
      </c>
      <c r="I600" t="s">
        <v>2512</v>
      </c>
      <c r="J600">
        <v>9.6</v>
      </c>
      <c r="K600">
        <v>92373</v>
      </c>
      <c r="L600" t="s">
        <v>67</v>
      </c>
      <c r="M600" t="s">
        <v>1173</v>
      </c>
      <c r="N600" t="s">
        <v>68</v>
      </c>
      <c r="O600" t="s">
        <v>125</v>
      </c>
      <c r="P600" t="s">
        <v>126</v>
      </c>
      <c r="Q600" t="s">
        <v>469</v>
      </c>
      <c r="R600" t="s">
        <v>67</v>
      </c>
      <c r="S600">
        <v>191</v>
      </c>
      <c r="T600">
        <v>2021</v>
      </c>
      <c r="U600" t="s">
        <v>70</v>
      </c>
      <c r="V600" t="s">
        <v>128</v>
      </c>
      <c r="W600">
        <v>92373</v>
      </c>
      <c r="X600" t="s">
        <v>130</v>
      </c>
      <c r="Y600">
        <v>0.9</v>
      </c>
      <c r="Z600" t="s">
        <v>1910</v>
      </c>
      <c r="AA600" t="s">
        <v>139</v>
      </c>
    </row>
    <row r="601" spans="1:27" x14ac:dyDescent="0.25">
      <c r="A601">
        <v>199</v>
      </c>
      <c r="B601" t="s">
        <v>116</v>
      </c>
      <c r="C601" t="s">
        <v>107</v>
      </c>
      <c r="D601" t="s">
        <v>1908</v>
      </c>
      <c r="E601">
        <v>0.5</v>
      </c>
      <c r="F601" t="s">
        <v>827</v>
      </c>
      <c r="G601" t="s">
        <v>92</v>
      </c>
      <c r="H601" t="s">
        <v>67</v>
      </c>
      <c r="I601" t="s">
        <v>2513</v>
      </c>
      <c r="J601">
        <v>16.25</v>
      </c>
      <c r="K601">
        <v>92557</v>
      </c>
      <c r="L601" t="s">
        <v>67</v>
      </c>
      <c r="M601" t="s">
        <v>1912</v>
      </c>
      <c r="N601" t="s">
        <v>68</v>
      </c>
      <c r="O601" t="s">
        <v>125</v>
      </c>
      <c r="P601" t="s">
        <v>126</v>
      </c>
      <c r="Q601" t="s">
        <v>307</v>
      </c>
      <c r="R601" t="s">
        <v>67</v>
      </c>
      <c r="S601">
        <v>173</v>
      </c>
      <c r="T601">
        <v>2021</v>
      </c>
      <c r="U601" t="s">
        <v>70</v>
      </c>
      <c r="V601" t="s">
        <v>128</v>
      </c>
      <c r="W601">
        <v>92557</v>
      </c>
      <c r="X601" t="s">
        <v>130</v>
      </c>
      <c r="Y601">
        <v>1.6</v>
      </c>
      <c r="Z601" t="s">
        <v>1910</v>
      </c>
      <c r="AA601" t="s">
        <v>139</v>
      </c>
    </row>
    <row r="602" spans="1:27" x14ac:dyDescent="0.25">
      <c r="A602">
        <v>199</v>
      </c>
      <c r="B602" t="s">
        <v>116</v>
      </c>
      <c r="C602" t="s">
        <v>160</v>
      </c>
      <c r="D602" t="s">
        <v>1908</v>
      </c>
      <c r="E602">
        <v>0.6</v>
      </c>
      <c r="F602" t="s">
        <v>397</v>
      </c>
      <c r="G602" t="s">
        <v>100</v>
      </c>
      <c r="H602" t="s">
        <v>67</v>
      </c>
      <c r="I602" t="s">
        <v>2514</v>
      </c>
      <c r="J602">
        <v>16.8</v>
      </c>
      <c r="K602">
        <v>92347</v>
      </c>
      <c r="L602" t="s">
        <v>67</v>
      </c>
      <c r="M602" t="s">
        <v>1912</v>
      </c>
      <c r="N602" t="s">
        <v>68</v>
      </c>
      <c r="O602" t="s">
        <v>125</v>
      </c>
      <c r="P602" t="s">
        <v>126</v>
      </c>
      <c r="Q602" t="s">
        <v>273</v>
      </c>
      <c r="R602" t="s">
        <v>67</v>
      </c>
      <c r="S602">
        <v>112</v>
      </c>
      <c r="T602">
        <v>2021</v>
      </c>
      <c r="U602" t="s">
        <v>70</v>
      </c>
      <c r="V602" t="s">
        <v>99</v>
      </c>
      <c r="W602">
        <v>92347</v>
      </c>
      <c r="X602" t="s">
        <v>97</v>
      </c>
      <c r="Y602">
        <v>2.4</v>
      </c>
      <c r="Z602" t="s">
        <v>1910</v>
      </c>
      <c r="AA602" t="s">
        <v>399</v>
      </c>
    </row>
    <row r="603" spans="1:27" x14ac:dyDescent="0.25">
      <c r="A603">
        <v>199</v>
      </c>
      <c r="B603" t="s">
        <v>116</v>
      </c>
      <c r="C603" t="s">
        <v>107</v>
      </c>
      <c r="D603" t="s">
        <v>1908</v>
      </c>
      <c r="E603">
        <v>0.5</v>
      </c>
      <c r="F603" t="s">
        <v>1407</v>
      </c>
      <c r="G603" t="s">
        <v>92</v>
      </c>
      <c r="H603" t="s">
        <v>67</v>
      </c>
      <c r="I603" t="s">
        <v>2515</v>
      </c>
      <c r="J603">
        <v>10.9</v>
      </c>
      <c r="K603">
        <v>91865</v>
      </c>
      <c r="L603" t="s">
        <v>67</v>
      </c>
      <c r="M603" t="s">
        <v>68</v>
      </c>
      <c r="N603" t="s">
        <v>68</v>
      </c>
      <c r="O603" t="s">
        <v>125</v>
      </c>
      <c r="P603" t="s">
        <v>126</v>
      </c>
      <c r="Q603" t="s">
        <v>273</v>
      </c>
      <c r="R603" t="s">
        <v>67</v>
      </c>
      <c r="S603">
        <v>109</v>
      </c>
      <c r="T603">
        <v>2021</v>
      </c>
      <c r="U603" t="s">
        <v>128</v>
      </c>
      <c r="V603" t="s">
        <v>128</v>
      </c>
      <c r="W603">
        <v>91865</v>
      </c>
      <c r="X603" t="s">
        <v>130</v>
      </c>
      <c r="Y603">
        <v>1.1000000000000001</v>
      </c>
      <c r="Z603" t="s">
        <v>1910</v>
      </c>
      <c r="AA603" t="s">
        <v>1409</v>
      </c>
    </row>
    <row r="604" spans="1:27" x14ac:dyDescent="0.25">
      <c r="A604">
        <v>199</v>
      </c>
      <c r="B604" t="s">
        <v>116</v>
      </c>
      <c r="C604" t="s">
        <v>160</v>
      </c>
      <c r="D604" t="s">
        <v>1908</v>
      </c>
      <c r="E604">
        <v>1</v>
      </c>
      <c r="F604" t="s">
        <v>397</v>
      </c>
      <c r="G604" t="s">
        <v>100</v>
      </c>
      <c r="H604" t="s">
        <v>67</v>
      </c>
      <c r="I604" t="s">
        <v>2516</v>
      </c>
      <c r="J604">
        <v>16.8</v>
      </c>
      <c r="K604">
        <v>92361</v>
      </c>
      <c r="L604" t="s">
        <v>67</v>
      </c>
      <c r="M604" t="s">
        <v>1912</v>
      </c>
      <c r="N604" t="s">
        <v>68</v>
      </c>
      <c r="O604" t="s">
        <v>125</v>
      </c>
      <c r="P604" t="s">
        <v>126</v>
      </c>
      <c r="Q604" t="s">
        <v>273</v>
      </c>
      <c r="R604" t="s">
        <v>67</v>
      </c>
      <c r="S604">
        <v>109</v>
      </c>
      <c r="T604">
        <v>2021</v>
      </c>
      <c r="U604" t="s">
        <v>70</v>
      </c>
      <c r="V604" t="s">
        <v>99</v>
      </c>
      <c r="W604">
        <v>92361</v>
      </c>
      <c r="X604" t="s">
        <v>97</v>
      </c>
      <c r="Y604">
        <v>6.6</v>
      </c>
      <c r="Z604" t="s">
        <v>1910</v>
      </c>
      <c r="AA604" t="s">
        <v>399</v>
      </c>
    </row>
    <row r="605" spans="1:27" x14ac:dyDescent="0.25">
      <c r="A605">
        <v>199</v>
      </c>
      <c r="B605" t="s">
        <v>116</v>
      </c>
      <c r="C605" t="s">
        <v>107</v>
      </c>
      <c r="D605" t="s">
        <v>1908</v>
      </c>
      <c r="E605">
        <v>0.5</v>
      </c>
      <c r="F605" t="s">
        <v>1407</v>
      </c>
      <c r="G605" t="s">
        <v>92</v>
      </c>
      <c r="H605" t="s">
        <v>67</v>
      </c>
      <c r="I605" t="s">
        <v>2517</v>
      </c>
      <c r="J605">
        <v>11.92</v>
      </c>
      <c r="K605">
        <v>92530</v>
      </c>
      <c r="L605" t="s">
        <v>67</v>
      </c>
      <c r="M605" t="s">
        <v>68</v>
      </c>
      <c r="N605" t="s">
        <v>68</v>
      </c>
      <c r="O605" t="s">
        <v>125</v>
      </c>
      <c r="P605" t="s">
        <v>126</v>
      </c>
      <c r="Q605" t="s">
        <v>273</v>
      </c>
      <c r="R605" t="s">
        <v>67</v>
      </c>
      <c r="S605">
        <v>109</v>
      </c>
      <c r="T605">
        <v>2021</v>
      </c>
      <c r="U605" t="s">
        <v>128</v>
      </c>
      <c r="V605" t="s">
        <v>128</v>
      </c>
      <c r="W605">
        <v>92530</v>
      </c>
      <c r="X605" t="s">
        <v>130</v>
      </c>
      <c r="Y605">
        <v>1.2</v>
      </c>
      <c r="Z605" t="s">
        <v>1910</v>
      </c>
      <c r="AA605" t="s">
        <v>1409</v>
      </c>
    </row>
    <row r="606" spans="1:27" x14ac:dyDescent="0.25">
      <c r="A606">
        <v>199</v>
      </c>
      <c r="B606" t="s">
        <v>116</v>
      </c>
      <c r="C606" t="s">
        <v>107</v>
      </c>
      <c r="D606" t="s">
        <v>1908</v>
      </c>
      <c r="E606">
        <v>0.6</v>
      </c>
      <c r="F606" t="s">
        <v>1378</v>
      </c>
      <c r="G606" t="s">
        <v>92</v>
      </c>
      <c r="H606" t="s">
        <v>67</v>
      </c>
      <c r="I606" t="s">
        <v>2518</v>
      </c>
      <c r="J606">
        <v>16.920000000000002</v>
      </c>
      <c r="K606">
        <v>92273</v>
      </c>
      <c r="L606" t="s">
        <v>67</v>
      </c>
      <c r="M606" t="s">
        <v>1912</v>
      </c>
      <c r="N606" t="s">
        <v>68</v>
      </c>
      <c r="O606" t="s">
        <v>125</v>
      </c>
      <c r="P606" t="s">
        <v>126</v>
      </c>
      <c r="Q606" t="s">
        <v>307</v>
      </c>
      <c r="R606" t="s">
        <v>67</v>
      </c>
      <c r="S606">
        <v>105</v>
      </c>
      <c r="T606">
        <v>2021</v>
      </c>
      <c r="U606" t="s">
        <v>128</v>
      </c>
      <c r="V606" t="s">
        <v>128</v>
      </c>
      <c r="W606">
        <v>92273</v>
      </c>
      <c r="X606" t="s">
        <v>130</v>
      </c>
      <c r="Y606">
        <v>2.4</v>
      </c>
      <c r="Z606" t="s">
        <v>1910</v>
      </c>
      <c r="AA606" t="s">
        <v>1379</v>
      </c>
    </row>
    <row r="607" spans="1:27" x14ac:dyDescent="0.25">
      <c r="A607">
        <v>199</v>
      </c>
      <c r="B607" t="s">
        <v>116</v>
      </c>
      <c r="C607" t="s">
        <v>107</v>
      </c>
      <c r="D607" t="s">
        <v>1908</v>
      </c>
      <c r="E607">
        <v>0.32</v>
      </c>
      <c r="F607" t="s">
        <v>826</v>
      </c>
      <c r="G607" t="s">
        <v>92</v>
      </c>
      <c r="H607" t="s">
        <v>67</v>
      </c>
      <c r="I607" t="s">
        <v>2519</v>
      </c>
      <c r="J607">
        <v>14.8</v>
      </c>
      <c r="K607">
        <v>91929</v>
      </c>
      <c r="L607" t="s">
        <v>67</v>
      </c>
      <c r="M607" t="s">
        <v>1912</v>
      </c>
      <c r="N607" t="s">
        <v>68</v>
      </c>
      <c r="O607" t="s">
        <v>125</v>
      </c>
      <c r="P607" t="s">
        <v>126</v>
      </c>
      <c r="Q607" t="s">
        <v>307</v>
      </c>
      <c r="R607" t="s">
        <v>67</v>
      </c>
      <c r="S607">
        <v>324</v>
      </c>
      <c r="T607">
        <v>2021</v>
      </c>
      <c r="U607" t="s">
        <v>70</v>
      </c>
      <c r="V607" t="s">
        <v>128</v>
      </c>
      <c r="W607">
        <v>91929</v>
      </c>
      <c r="X607" t="s">
        <v>130</v>
      </c>
      <c r="Y607">
        <v>0.6</v>
      </c>
      <c r="Z607" t="s">
        <v>1910</v>
      </c>
      <c r="AA607" t="s">
        <v>139</v>
      </c>
    </row>
    <row r="608" spans="1:27" x14ac:dyDescent="0.25">
      <c r="A608">
        <v>199</v>
      </c>
      <c r="B608" t="s">
        <v>116</v>
      </c>
      <c r="C608" t="s">
        <v>107</v>
      </c>
      <c r="D608" t="s">
        <v>1908</v>
      </c>
      <c r="E608">
        <v>0.5</v>
      </c>
      <c r="F608" t="s">
        <v>1813</v>
      </c>
      <c r="G608" t="s">
        <v>92</v>
      </c>
      <c r="H608" t="s">
        <v>67</v>
      </c>
      <c r="I608" t="s">
        <v>2520</v>
      </c>
      <c r="J608">
        <v>13.03</v>
      </c>
      <c r="K608">
        <v>91942</v>
      </c>
      <c r="L608" t="s">
        <v>67</v>
      </c>
      <c r="M608" t="s">
        <v>1912</v>
      </c>
      <c r="N608" t="s">
        <v>68</v>
      </c>
      <c r="O608" t="s">
        <v>125</v>
      </c>
      <c r="P608" t="s">
        <v>126</v>
      </c>
      <c r="Q608" t="s">
        <v>240</v>
      </c>
      <c r="R608" t="s">
        <v>67</v>
      </c>
      <c r="S608">
        <v>257</v>
      </c>
      <c r="T608">
        <v>2021</v>
      </c>
      <c r="U608" t="s">
        <v>70</v>
      </c>
      <c r="V608" t="s">
        <v>99</v>
      </c>
      <c r="W608">
        <v>91942</v>
      </c>
      <c r="X608" t="s">
        <v>97</v>
      </c>
      <c r="Y608">
        <v>1.3</v>
      </c>
      <c r="Z608" t="s">
        <v>1910</v>
      </c>
      <c r="AA608" t="s">
        <v>247</v>
      </c>
    </row>
    <row r="609" spans="1:27" x14ac:dyDescent="0.25">
      <c r="A609">
        <v>199</v>
      </c>
      <c r="B609" t="s">
        <v>116</v>
      </c>
      <c r="C609" t="s">
        <v>160</v>
      </c>
      <c r="D609" t="s">
        <v>1908</v>
      </c>
      <c r="E609">
        <v>0.3</v>
      </c>
      <c r="F609" t="s">
        <v>1854</v>
      </c>
      <c r="G609" t="s">
        <v>100</v>
      </c>
      <c r="H609" t="s">
        <v>67</v>
      </c>
      <c r="I609" t="s">
        <v>2521</v>
      </c>
      <c r="J609">
        <v>9.8000000000000007</v>
      </c>
      <c r="K609">
        <v>92058</v>
      </c>
      <c r="L609" t="s">
        <v>67</v>
      </c>
      <c r="M609" t="s">
        <v>68</v>
      </c>
      <c r="N609" t="s">
        <v>68</v>
      </c>
      <c r="O609" t="s">
        <v>125</v>
      </c>
      <c r="P609" t="s">
        <v>126</v>
      </c>
      <c r="Q609" t="s">
        <v>163</v>
      </c>
      <c r="R609" t="s">
        <v>67</v>
      </c>
      <c r="S609">
        <v>91</v>
      </c>
      <c r="T609">
        <v>2021</v>
      </c>
      <c r="U609" t="s">
        <v>70</v>
      </c>
      <c r="V609" t="s">
        <v>99</v>
      </c>
      <c r="W609">
        <v>92058</v>
      </c>
      <c r="X609" t="s">
        <v>97</v>
      </c>
      <c r="Y609">
        <v>0.3</v>
      </c>
      <c r="Z609" t="s">
        <v>1910</v>
      </c>
      <c r="AA609" t="s">
        <v>1660</v>
      </c>
    </row>
    <row r="610" spans="1:27" x14ac:dyDescent="0.25">
      <c r="A610">
        <v>199</v>
      </c>
      <c r="B610" t="s">
        <v>116</v>
      </c>
      <c r="C610" t="s">
        <v>107</v>
      </c>
      <c r="D610" t="s">
        <v>1908</v>
      </c>
      <c r="E610">
        <v>0.5</v>
      </c>
      <c r="F610" t="s">
        <v>1701</v>
      </c>
      <c r="G610" t="s">
        <v>92</v>
      </c>
      <c r="H610" t="s">
        <v>67</v>
      </c>
      <c r="I610" t="s">
        <v>2522</v>
      </c>
      <c r="J610">
        <v>12</v>
      </c>
      <c r="K610">
        <v>92141</v>
      </c>
      <c r="L610" t="s">
        <v>67</v>
      </c>
      <c r="M610" t="s">
        <v>1912</v>
      </c>
      <c r="N610" t="s">
        <v>68</v>
      </c>
      <c r="O610" t="s">
        <v>125</v>
      </c>
      <c r="P610" t="s">
        <v>126</v>
      </c>
      <c r="Q610" t="s">
        <v>297</v>
      </c>
      <c r="R610" t="s">
        <v>67</v>
      </c>
      <c r="S610">
        <v>197</v>
      </c>
      <c r="T610">
        <v>2021</v>
      </c>
      <c r="U610" t="s">
        <v>70</v>
      </c>
      <c r="V610" t="s">
        <v>99</v>
      </c>
      <c r="W610">
        <v>92141</v>
      </c>
      <c r="X610" t="s">
        <v>97</v>
      </c>
      <c r="Y610">
        <v>1.2</v>
      </c>
      <c r="Z610" t="s">
        <v>1910</v>
      </c>
      <c r="AA610" t="s">
        <v>247</v>
      </c>
    </row>
    <row r="611" spans="1:27" x14ac:dyDescent="0.25">
      <c r="A611">
        <v>199</v>
      </c>
      <c r="B611" t="s">
        <v>116</v>
      </c>
      <c r="C611" t="s">
        <v>107</v>
      </c>
      <c r="D611" t="s">
        <v>1908</v>
      </c>
      <c r="E611">
        <v>0.5</v>
      </c>
      <c r="F611" t="s">
        <v>1753</v>
      </c>
      <c r="G611" t="s">
        <v>92</v>
      </c>
      <c r="H611" t="s">
        <v>67</v>
      </c>
      <c r="I611" t="s">
        <v>2523</v>
      </c>
      <c r="J611">
        <v>11.6</v>
      </c>
      <c r="K611">
        <v>92277</v>
      </c>
      <c r="L611" t="s">
        <v>67</v>
      </c>
      <c r="M611" t="s">
        <v>68</v>
      </c>
      <c r="N611" t="s">
        <v>68</v>
      </c>
      <c r="O611" t="s">
        <v>125</v>
      </c>
      <c r="P611" t="s">
        <v>126</v>
      </c>
      <c r="Q611" t="s">
        <v>297</v>
      </c>
      <c r="R611" t="s">
        <v>67</v>
      </c>
      <c r="S611">
        <v>180</v>
      </c>
      <c r="T611">
        <v>2021</v>
      </c>
      <c r="U611" t="s">
        <v>70</v>
      </c>
      <c r="V611" t="s">
        <v>99</v>
      </c>
      <c r="W611">
        <v>92277</v>
      </c>
      <c r="X611" t="s">
        <v>97</v>
      </c>
      <c r="Y611">
        <v>1.1000000000000001</v>
      </c>
      <c r="Z611" t="s">
        <v>1910</v>
      </c>
      <c r="AA611" t="s">
        <v>247</v>
      </c>
    </row>
    <row r="612" spans="1:27" x14ac:dyDescent="0.25">
      <c r="A612">
        <v>199</v>
      </c>
      <c r="B612" t="s">
        <v>116</v>
      </c>
      <c r="C612" t="s">
        <v>107</v>
      </c>
      <c r="D612" t="s">
        <v>1908</v>
      </c>
      <c r="E612">
        <v>0.5</v>
      </c>
      <c r="F612" t="s">
        <v>1893</v>
      </c>
      <c r="G612" t="s">
        <v>92</v>
      </c>
      <c r="H612" t="s">
        <v>67</v>
      </c>
      <c r="I612" t="s">
        <v>2524</v>
      </c>
      <c r="J612">
        <v>12.25</v>
      </c>
      <c r="K612">
        <v>92270</v>
      </c>
      <c r="L612" t="s">
        <v>67</v>
      </c>
      <c r="M612" t="s">
        <v>68</v>
      </c>
      <c r="N612" t="s">
        <v>68</v>
      </c>
      <c r="O612" t="s">
        <v>125</v>
      </c>
      <c r="P612" t="s">
        <v>126</v>
      </c>
      <c r="Q612" t="s">
        <v>297</v>
      </c>
      <c r="R612" t="s">
        <v>67</v>
      </c>
      <c r="S612">
        <v>225</v>
      </c>
      <c r="T612">
        <v>2021</v>
      </c>
      <c r="U612" t="s">
        <v>70</v>
      </c>
      <c r="V612" t="s">
        <v>99</v>
      </c>
      <c r="W612">
        <v>92270</v>
      </c>
      <c r="X612" t="s">
        <v>97</v>
      </c>
      <c r="Y612">
        <v>1.2</v>
      </c>
      <c r="Z612" t="s">
        <v>1910</v>
      </c>
      <c r="AA612" t="s">
        <v>247</v>
      </c>
    </row>
    <row r="613" spans="1:27" x14ac:dyDescent="0.25">
      <c r="A613">
        <v>199</v>
      </c>
      <c r="B613" t="s">
        <v>116</v>
      </c>
      <c r="C613" t="s">
        <v>160</v>
      </c>
      <c r="D613" t="s">
        <v>1908</v>
      </c>
      <c r="E613">
        <v>0.5</v>
      </c>
      <c r="F613" t="s">
        <v>1415</v>
      </c>
      <c r="G613" t="s">
        <v>100</v>
      </c>
      <c r="H613" t="s">
        <v>67</v>
      </c>
      <c r="I613" t="s">
        <v>2525</v>
      </c>
      <c r="J613">
        <v>10.6</v>
      </c>
      <c r="K613">
        <v>92102</v>
      </c>
      <c r="L613" t="s">
        <v>67</v>
      </c>
      <c r="M613" t="s">
        <v>1912</v>
      </c>
      <c r="N613" t="s">
        <v>68</v>
      </c>
      <c r="O613" t="s">
        <v>125</v>
      </c>
      <c r="P613" t="s">
        <v>126</v>
      </c>
      <c r="Q613" t="s">
        <v>611</v>
      </c>
      <c r="R613" t="s">
        <v>67</v>
      </c>
      <c r="S613">
        <v>175</v>
      </c>
      <c r="T613">
        <v>2021</v>
      </c>
      <c r="U613" t="s">
        <v>303</v>
      </c>
      <c r="V613" t="s">
        <v>99</v>
      </c>
      <c r="W613">
        <v>92102</v>
      </c>
      <c r="X613" t="s">
        <v>179</v>
      </c>
      <c r="Y613">
        <v>1</v>
      </c>
      <c r="Z613" t="s">
        <v>1910</v>
      </c>
      <c r="AA613" t="s">
        <v>1417</v>
      </c>
    </row>
    <row r="614" spans="1:27" x14ac:dyDescent="0.25">
      <c r="A614">
        <v>199</v>
      </c>
      <c r="B614" t="s">
        <v>116</v>
      </c>
      <c r="C614" t="s">
        <v>107</v>
      </c>
      <c r="D614" t="s">
        <v>1908</v>
      </c>
      <c r="E614">
        <v>0.6</v>
      </c>
      <c r="F614" t="s">
        <v>1813</v>
      </c>
      <c r="G614" t="s">
        <v>92</v>
      </c>
      <c r="H614" t="s">
        <v>67</v>
      </c>
      <c r="I614" t="s">
        <v>2526</v>
      </c>
      <c r="J614">
        <v>19.59</v>
      </c>
      <c r="K614">
        <v>92362</v>
      </c>
      <c r="L614" t="s">
        <v>67</v>
      </c>
      <c r="M614" t="s">
        <v>68</v>
      </c>
      <c r="N614" t="s">
        <v>68</v>
      </c>
      <c r="O614" t="s">
        <v>125</v>
      </c>
      <c r="P614" t="s">
        <v>126</v>
      </c>
      <c r="Q614" t="s">
        <v>240</v>
      </c>
      <c r="R614" t="s">
        <v>67</v>
      </c>
      <c r="S614">
        <v>107</v>
      </c>
      <c r="T614">
        <v>2021</v>
      </c>
      <c r="U614" t="s">
        <v>70</v>
      </c>
      <c r="V614" t="s">
        <v>99</v>
      </c>
      <c r="W614">
        <v>92362</v>
      </c>
      <c r="X614" t="s">
        <v>97</v>
      </c>
      <c r="Y614">
        <v>2.8</v>
      </c>
      <c r="Z614" t="s">
        <v>1910</v>
      </c>
      <c r="AA614" t="s">
        <v>247</v>
      </c>
    </row>
    <row r="615" spans="1:27" x14ac:dyDescent="0.25">
      <c r="A615">
        <v>199</v>
      </c>
      <c r="B615" t="s">
        <v>116</v>
      </c>
      <c r="C615" t="s">
        <v>107</v>
      </c>
      <c r="D615" t="s">
        <v>1908</v>
      </c>
      <c r="E615">
        <v>0.5</v>
      </c>
      <c r="F615" t="s">
        <v>1789</v>
      </c>
      <c r="G615" t="s">
        <v>92</v>
      </c>
      <c r="H615" t="s">
        <v>67</v>
      </c>
      <c r="I615" t="s">
        <v>2527</v>
      </c>
      <c r="J615">
        <v>10.33</v>
      </c>
      <c r="K615">
        <v>92382</v>
      </c>
      <c r="L615" t="s">
        <v>67</v>
      </c>
      <c r="M615" t="s">
        <v>68</v>
      </c>
      <c r="N615" t="s">
        <v>68</v>
      </c>
      <c r="O615" t="s">
        <v>125</v>
      </c>
      <c r="P615" t="s">
        <v>126</v>
      </c>
      <c r="Q615" t="s">
        <v>477</v>
      </c>
      <c r="R615" t="s">
        <v>67</v>
      </c>
      <c r="S615">
        <v>186</v>
      </c>
      <c r="T615">
        <v>2021</v>
      </c>
      <c r="U615" t="s">
        <v>70</v>
      </c>
      <c r="V615" t="s">
        <v>99</v>
      </c>
      <c r="W615">
        <v>92382</v>
      </c>
      <c r="X615" t="s">
        <v>97</v>
      </c>
      <c r="Y615">
        <v>1</v>
      </c>
      <c r="Z615" t="s">
        <v>1910</v>
      </c>
      <c r="AA615" t="s">
        <v>247</v>
      </c>
    </row>
    <row r="616" spans="1:27" x14ac:dyDescent="0.25">
      <c r="A616">
        <v>199</v>
      </c>
      <c r="B616" t="s">
        <v>116</v>
      </c>
      <c r="C616" t="s">
        <v>107</v>
      </c>
      <c r="D616" t="s">
        <v>1908</v>
      </c>
      <c r="E616">
        <v>0.5</v>
      </c>
      <c r="F616" t="s">
        <v>1820</v>
      </c>
      <c r="G616" t="s">
        <v>92</v>
      </c>
      <c r="H616" t="s">
        <v>67</v>
      </c>
      <c r="I616" t="s">
        <v>2528</v>
      </c>
      <c r="J616">
        <v>12</v>
      </c>
      <c r="K616">
        <v>92129</v>
      </c>
      <c r="L616" t="s">
        <v>67</v>
      </c>
      <c r="M616" t="s">
        <v>68</v>
      </c>
      <c r="N616" t="s">
        <v>68</v>
      </c>
      <c r="O616" t="s">
        <v>125</v>
      </c>
      <c r="P616" t="s">
        <v>126</v>
      </c>
      <c r="Q616" t="s">
        <v>477</v>
      </c>
      <c r="R616" t="s">
        <v>67</v>
      </c>
      <c r="S616">
        <v>186</v>
      </c>
      <c r="T616">
        <v>2021</v>
      </c>
      <c r="U616" t="s">
        <v>70</v>
      </c>
      <c r="V616" t="s">
        <v>99</v>
      </c>
      <c r="W616">
        <v>92129</v>
      </c>
      <c r="X616" t="s">
        <v>97</v>
      </c>
      <c r="Y616">
        <v>1.2</v>
      </c>
      <c r="Z616" t="s">
        <v>1910</v>
      </c>
      <c r="AA616" t="s">
        <v>247</v>
      </c>
    </row>
    <row r="617" spans="1:27" x14ac:dyDescent="0.25">
      <c r="A617">
        <v>199</v>
      </c>
      <c r="B617" t="s">
        <v>116</v>
      </c>
      <c r="C617" t="s">
        <v>160</v>
      </c>
      <c r="D617" t="s">
        <v>1908</v>
      </c>
      <c r="E617">
        <v>0.5</v>
      </c>
      <c r="F617" t="s">
        <v>1430</v>
      </c>
      <c r="G617" t="s">
        <v>100</v>
      </c>
      <c r="H617" t="s">
        <v>67</v>
      </c>
      <c r="I617" t="s">
        <v>2529</v>
      </c>
      <c r="J617">
        <v>14.4</v>
      </c>
      <c r="K617">
        <v>91881</v>
      </c>
      <c r="L617" t="s">
        <v>67</v>
      </c>
      <c r="M617" t="s">
        <v>1912</v>
      </c>
      <c r="N617" t="s">
        <v>68</v>
      </c>
      <c r="O617" t="s">
        <v>125</v>
      </c>
      <c r="P617" t="s">
        <v>126</v>
      </c>
      <c r="Q617" t="s">
        <v>477</v>
      </c>
      <c r="R617" t="s">
        <v>67</v>
      </c>
      <c r="S617">
        <v>186</v>
      </c>
      <c r="T617">
        <v>2021</v>
      </c>
      <c r="U617" t="s">
        <v>70</v>
      </c>
      <c r="V617" t="s">
        <v>99</v>
      </c>
      <c r="W617">
        <v>91881</v>
      </c>
      <c r="X617" t="s">
        <v>97</v>
      </c>
      <c r="Y617">
        <v>1.4</v>
      </c>
      <c r="Z617" t="s">
        <v>1910</v>
      </c>
      <c r="AA617" t="s">
        <v>247</v>
      </c>
    </row>
    <row r="618" spans="1:27" x14ac:dyDescent="0.25">
      <c r="A618">
        <v>199</v>
      </c>
      <c r="B618" t="s">
        <v>116</v>
      </c>
      <c r="C618" t="s">
        <v>107</v>
      </c>
      <c r="D618" t="s">
        <v>1908</v>
      </c>
      <c r="E618">
        <v>0.5</v>
      </c>
      <c r="F618" t="s">
        <v>1536</v>
      </c>
      <c r="G618" t="s">
        <v>92</v>
      </c>
      <c r="H618" t="s">
        <v>67</v>
      </c>
      <c r="I618" t="s">
        <v>2530</v>
      </c>
      <c r="J618">
        <v>19.600000000000001</v>
      </c>
      <c r="K618">
        <v>92187</v>
      </c>
      <c r="L618" t="s">
        <v>67</v>
      </c>
      <c r="M618" t="s">
        <v>68</v>
      </c>
      <c r="N618" t="s">
        <v>68</v>
      </c>
      <c r="O618" t="s">
        <v>125</v>
      </c>
      <c r="P618" t="s">
        <v>126</v>
      </c>
      <c r="Q618" t="s">
        <v>294</v>
      </c>
      <c r="R618" t="s">
        <v>67</v>
      </c>
      <c r="S618">
        <v>199</v>
      </c>
      <c r="T618">
        <v>2021</v>
      </c>
      <c r="U618" t="s">
        <v>128</v>
      </c>
      <c r="V618" t="s">
        <v>128</v>
      </c>
      <c r="W618">
        <v>92187</v>
      </c>
      <c r="X618" t="s">
        <v>130</v>
      </c>
      <c r="Y618">
        <v>1.9</v>
      </c>
      <c r="Z618" t="s">
        <v>1910</v>
      </c>
      <c r="AA618" t="s">
        <v>1540</v>
      </c>
    </row>
    <row r="619" spans="1:27" x14ac:dyDescent="0.25">
      <c r="A619">
        <v>199</v>
      </c>
      <c r="B619" t="s">
        <v>116</v>
      </c>
      <c r="C619" t="s">
        <v>107</v>
      </c>
      <c r="D619" t="s">
        <v>1908</v>
      </c>
      <c r="E619">
        <v>0.5</v>
      </c>
      <c r="F619" t="s">
        <v>1387</v>
      </c>
      <c r="G619" t="s">
        <v>92</v>
      </c>
      <c r="H619" t="s">
        <v>67</v>
      </c>
      <c r="I619" t="s">
        <v>2531</v>
      </c>
      <c r="J619">
        <v>10.6</v>
      </c>
      <c r="K619">
        <v>92071</v>
      </c>
      <c r="L619" t="s">
        <v>67</v>
      </c>
      <c r="M619" t="s">
        <v>1912</v>
      </c>
      <c r="N619" t="s">
        <v>68</v>
      </c>
      <c r="O619" t="s">
        <v>125</v>
      </c>
      <c r="P619" t="s">
        <v>126</v>
      </c>
      <c r="Q619" t="s">
        <v>297</v>
      </c>
      <c r="R619" t="s">
        <v>67</v>
      </c>
      <c r="S619">
        <v>197</v>
      </c>
      <c r="T619">
        <v>2021</v>
      </c>
      <c r="U619" t="s">
        <v>70</v>
      </c>
      <c r="V619" t="s">
        <v>99</v>
      </c>
      <c r="W619">
        <v>92071</v>
      </c>
      <c r="X619" t="s">
        <v>97</v>
      </c>
      <c r="Y619">
        <v>1</v>
      </c>
      <c r="Z619" t="s">
        <v>1910</v>
      </c>
      <c r="AA619" t="s">
        <v>247</v>
      </c>
    </row>
    <row r="620" spans="1:27" x14ac:dyDescent="0.25">
      <c r="A620">
        <v>199</v>
      </c>
      <c r="B620" t="s">
        <v>116</v>
      </c>
      <c r="C620" t="s">
        <v>107</v>
      </c>
      <c r="D620" t="s">
        <v>1908</v>
      </c>
      <c r="E620">
        <v>0.5</v>
      </c>
      <c r="F620" t="s">
        <v>1613</v>
      </c>
      <c r="G620" t="s">
        <v>92</v>
      </c>
      <c r="H620" t="s">
        <v>67</v>
      </c>
      <c r="I620" t="s">
        <v>2532</v>
      </c>
      <c r="J620">
        <v>10.85</v>
      </c>
      <c r="K620">
        <v>92252</v>
      </c>
      <c r="L620" t="s">
        <v>67</v>
      </c>
      <c r="M620" t="s">
        <v>68</v>
      </c>
      <c r="N620" t="s">
        <v>68</v>
      </c>
      <c r="O620" t="s">
        <v>125</v>
      </c>
      <c r="P620" t="s">
        <v>126</v>
      </c>
      <c r="Q620" t="s">
        <v>297</v>
      </c>
      <c r="R620" t="s">
        <v>67</v>
      </c>
      <c r="S620">
        <v>197</v>
      </c>
      <c r="T620">
        <v>2021</v>
      </c>
      <c r="U620" t="s">
        <v>70</v>
      </c>
      <c r="V620" t="s">
        <v>99</v>
      </c>
      <c r="W620">
        <v>92252</v>
      </c>
      <c r="X620" t="s">
        <v>97</v>
      </c>
      <c r="Y620">
        <v>1.1000000000000001</v>
      </c>
      <c r="Z620" t="s">
        <v>1910</v>
      </c>
      <c r="AA620" t="s">
        <v>247</v>
      </c>
    </row>
    <row r="621" spans="1:27" x14ac:dyDescent="0.25">
      <c r="A621">
        <v>199</v>
      </c>
      <c r="B621" t="s">
        <v>116</v>
      </c>
      <c r="C621" t="s">
        <v>107</v>
      </c>
      <c r="D621" t="s">
        <v>1908</v>
      </c>
      <c r="E621">
        <v>0.5</v>
      </c>
      <c r="F621" t="s">
        <v>1721</v>
      </c>
      <c r="G621" t="s">
        <v>92</v>
      </c>
      <c r="H621" t="s">
        <v>67</v>
      </c>
      <c r="I621" t="s">
        <v>2533</v>
      </c>
      <c r="J621">
        <v>10</v>
      </c>
      <c r="K621">
        <v>91855</v>
      </c>
      <c r="L621" t="s">
        <v>67</v>
      </c>
      <c r="M621" t="s">
        <v>1912</v>
      </c>
      <c r="N621" t="s">
        <v>68</v>
      </c>
      <c r="O621" t="s">
        <v>125</v>
      </c>
      <c r="P621" t="s">
        <v>126</v>
      </c>
      <c r="Q621" t="s">
        <v>240</v>
      </c>
      <c r="R621" t="s">
        <v>67</v>
      </c>
      <c r="S621">
        <v>108</v>
      </c>
      <c r="T621">
        <v>2021</v>
      </c>
      <c r="U621" t="s">
        <v>70</v>
      </c>
      <c r="V621" t="s">
        <v>99</v>
      </c>
      <c r="W621">
        <v>91855</v>
      </c>
      <c r="X621" t="s">
        <v>97</v>
      </c>
      <c r="Y621">
        <v>1</v>
      </c>
      <c r="Z621" t="s">
        <v>1910</v>
      </c>
      <c r="AA621" t="s">
        <v>247</v>
      </c>
    </row>
    <row r="622" spans="1:27" x14ac:dyDescent="0.25">
      <c r="A622">
        <v>199</v>
      </c>
      <c r="B622" t="s">
        <v>116</v>
      </c>
      <c r="C622" t="s">
        <v>107</v>
      </c>
      <c r="D622" t="s">
        <v>1908</v>
      </c>
      <c r="E622">
        <v>0.5</v>
      </c>
      <c r="F622" t="s">
        <v>1444</v>
      </c>
      <c r="G622" t="s">
        <v>92</v>
      </c>
      <c r="H622" t="s">
        <v>67</v>
      </c>
      <c r="I622" t="s">
        <v>2534</v>
      </c>
      <c r="J622">
        <v>11.95</v>
      </c>
      <c r="K622">
        <v>92098</v>
      </c>
      <c r="L622" t="s">
        <v>67</v>
      </c>
      <c r="M622" t="s">
        <v>1912</v>
      </c>
      <c r="N622" t="s">
        <v>68</v>
      </c>
      <c r="O622" t="s">
        <v>125</v>
      </c>
      <c r="P622" t="s">
        <v>126</v>
      </c>
      <c r="Q622" t="s">
        <v>290</v>
      </c>
      <c r="R622" t="s">
        <v>67</v>
      </c>
      <c r="S622">
        <v>120</v>
      </c>
      <c r="T622">
        <v>2021</v>
      </c>
      <c r="U622" t="s">
        <v>128</v>
      </c>
      <c r="V622" t="s">
        <v>128</v>
      </c>
      <c r="W622">
        <v>92098</v>
      </c>
      <c r="X622" t="s">
        <v>130</v>
      </c>
      <c r="Y622">
        <v>1.2</v>
      </c>
      <c r="Z622" t="s">
        <v>1910</v>
      </c>
      <c r="AA622" t="s">
        <v>1447</v>
      </c>
    </row>
    <row r="623" spans="1:27" x14ac:dyDescent="0.25">
      <c r="A623">
        <v>199</v>
      </c>
      <c r="B623" t="s">
        <v>116</v>
      </c>
      <c r="C623" t="s">
        <v>107</v>
      </c>
      <c r="D623" t="s">
        <v>1908</v>
      </c>
      <c r="E623">
        <v>0.5</v>
      </c>
      <c r="F623" t="s">
        <v>1629</v>
      </c>
      <c r="G623" t="s">
        <v>92</v>
      </c>
      <c r="H623" t="s">
        <v>67</v>
      </c>
      <c r="I623" t="s">
        <v>2535</v>
      </c>
      <c r="J623">
        <v>9.51</v>
      </c>
      <c r="K623">
        <v>91931</v>
      </c>
      <c r="L623" t="s">
        <v>67</v>
      </c>
      <c r="M623" t="s">
        <v>68</v>
      </c>
      <c r="N623" t="s">
        <v>68</v>
      </c>
      <c r="O623" t="s">
        <v>125</v>
      </c>
      <c r="P623" t="s">
        <v>126</v>
      </c>
      <c r="Q623" t="s">
        <v>294</v>
      </c>
      <c r="R623" t="s">
        <v>67</v>
      </c>
      <c r="S623">
        <v>198</v>
      </c>
      <c r="T623">
        <v>2021</v>
      </c>
      <c r="U623" t="s">
        <v>70</v>
      </c>
      <c r="V623" t="s">
        <v>99</v>
      </c>
      <c r="W623">
        <v>91931</v>
      </c>
      <c r="X623" t="s">
        <v>97</v>
      </c>
      <c r="Y623">
        <v>0.9</v>
      </c>
      <c r="Z623" t="s">
        <v>1910</v>
      </c>
      <c r="AA623" t="s">
        <v>1365</v>
      </c>
    </row>
    <row r="624" spans="1:27" x14ac:dyDescent="0.25">
      <c r="A624">
        <v>199</v>
      </c>
      <c r="B624" t="s">
        <v>116</v>
      </c>
      <c r="C624" t="s">
        <v>107</v>
      </c>
      <c r="D624" t="s">
        <v>1908</v>
      </c>
      <c r="E624">
        <v>0.5</v>
      </c>
      <c r="F624" t="s">
        <v>1532</v>
      </c>
      <c r="G624" t="s">
        <v>92</v>
      </c>
      <c r="H624" t="s">
        <v>67</v>
      </c>
      <c r="I624" t="s">
        <v>2536</v>
      </c>
      <c r="J624">
        <v>10.6</v>
      </c>
      <c r="K624">
        <v>92116</v>
      </c>
      <c r="L624" t="s">
        <v>67</v>
      </c>
      <c r="M624" t="s">
        <v>1912</v>
      </c>
      <c r="N624" t="s">
        <v>68</v>
      </c>
      <c r="O624" t="s">
        <v>125</v>
      </c>
      <c r="P624" t="s">
        <v>126</v>
      </c>
      <c r="Q624" t="s">
        <v>289</v>
      </c>
      <c r="R624" t="s">
        <v>67</v>
      </c>
      <c r="S624">
        <v>120</v>
      </c>
      <c r="T624">
        <v>2021</v>
      </c>
      <c r="U624" t="s">
        <v>70</v>
      </c>
      <c r="V624" t="s">
        <v>99</v>
      </c>
      <c r="W624">
        <v>92116</v>
      </c>
      <c r="X624" t="s">
        <v>97</v>
      </c>
      <c r="Y624">
        <v>1</v>
      </c>
      <c r="Z624" t="s">
        <v>1910</v>
      </c>
      <c r="AA624" t="s">
        <v>247</v>
      </c>
    </row>
    <row r="625" spans="1:27" x14ac:dyDescent="0.25">
      <c r="A625">
        <v>199</v>
      </c>
      <c r="B625" t="s">
        <v>116</v>
      </c>
      <c r="C625" t="s">
        <v>107</v>
      </c>
      <c r="D625" t="s">
        <v>1908</v>
      </c>
      <c r="E625">
        <v>0.5</v>
      </c>
      <c r="F625" t="s">
        <v>1412</v>
      </c>
      <c r="G625" t="s">
        <v>92</v>
      </c>
      <c r="H625" t="s">
        <v>67</v>
      </c>
      <c r="I625" t="s">
        <v>2537</v>
      </c>
      <c r="J625">
        <v>12.2</v>
      </c>
      <c r="K625">
        <v>92447</v>
      </c>
      <c r="L625" t="s">
        <v>67</v>
      </c>
      <c r="M625" t="s">
        <v>1912</v>
      </c>
      <c r="N625" t="s">
        <v>68</v>
      </c>
      <c r="O625" t="s">
        <v>125</v>
      </c>
      <c r="P625" t="s">
        <v>126</v>
      </c>
      <c r="Q625" t="s">
        <v>289</v>
      </c>
      <c r="R625" t="s">
        <v>67</v>
      </c>
      <c r="S625">
        <v>198</v>
      </c>
      <c r="T625">
        <v>2021</v>
      </c>
      <c r="U625" t="s">
        <v>70</v>
      </c>
      <c r="V625" t="s">
        <v>99</v>
      </c>
      <c r="W625">
        <v>92447</v>
      </c>
      <c r="X625" t="s">
        <v>97</v>
      </c>
      <c r="Y625">
        <v>1.2</v>
      </c>
      <c r="Z625" t="s">
        <v>1910</v>
      </c>
      <c r="AA625" t="s">
        <v>1413</v>
      </c>
    </row>
    <row r="626" spans="1:27" x14ac:dyDescent="0.25">
      <c r="A626">
        <v>199</v>
      </c>
      <c r="B626" t="s">
        <v>116</v>
      </c>
      <c r="C626" t="s">
        <v>107</v>
      </c>
      <c r="D626" t="s">
        <v>1908</v>
      </c>
      <c r="E626">
        <v>0.5</v>
      </c>
      <c r="F626" t="s">
        <v>1633</v>
      </c>
      <c r="G626" t="s">
        <v>92</v>
      </c>
      <c r="H626" t="s">
        <v>67</v>
      </c>
      <c r="I626" t="s">
        <v>2538</v>
      </c>
      <c r="J626">
        <v>12.72</v>
      </c>
      <c r="K626">
        <v>92462</v>
      </c>
      <c r="L626" t="s">
        <v>67</v>
      </c>
      <c r="M626" t="s">
        <v>68</v>
      </c>
      <c r="N626" t="s">
        <v>68</v>
      </c>
      <c r="O626" t="s">
        <v>125</v>
      </c>
      <c r="P626" t="s">
        <v>126</v>
      </c>
      <c r="Q626" t="s">
        <v>289</v>
      </c>
      <c r="R626" t="s">
        <v>67</v>
      </c>
      <c r="S626">
        <v>198</v>
      </c>
      <c r="T626">
        <v>2021</v>
      </c>
      <c r="U626" t="s">
        <v>128</v>
      </c>
      <c r="V626" t="s">
        <v>128</v>
      </c>
      <c r="W626">
        <v>92462</v>
      </c>
      <c r="X626" t="s">
        <v>130</v>
      </c>
      <c r="Y626">
        <v>1.2</v>
      </c>
      <c r="Z626" t="s">
        <v>1910</v>
      </c>
      <c r="AA626" t="s">
        <v>1634</v>
      </c>
    </row>
    <row r="627" spans="1:27" x14ac:dyDescent="0.25">
      <c r="A627">
        <v>199</v>
      </c>
      <c r="B627" t="s">
        <v>116</v>
      </c>
      <c r="C627" t="s">
        <v>107</v>
      </c>
      <c r="D627" t="s">
        <v>1908</v>
      </c>
      <c r="E627">
        <v>0.5</v>
      </c>
      <c r="F627" t="s">
        <v>1633</v>
      </c>
      <c r="G627" t="s">
        <v>92</v>
      </c>
      <c r="H627" t="s">
        <v>67</v>
      </c>
      <c r="I627" t="s">
        <v>2539</v>
      </c>
      <c r="J627">
        <v>12</v>
      </c>
      <c r="K627">
        <v>92388</v>
      </c>
      <c r="L627" t="s">
        <v>67</v>
      </c>
      <c r="M627" t="s">
        <v>68</v>
      </c>
      <c r="N627" t="s">
        <v>68</v>
      </c>
      <c r="O627" t="s">
        <v>125</v>
      </c>
      <c r="P627" t="s">
        <v>126</v>
      </c>
      <c r="Q627" t="s">
        <v>289</v>
      </c>
      <c r="R627" t="s">
        <v>67</v>
      </c>
      <c r="S627">
        <v>198</v>
      </c>
      <c r="T627">
        <v>2021</v>
      </c>
      <c r="U627" t="s">
        <v>128</v>
      </c>
      <c r="V627" t="s">
        <v>128</v>
      </c>
      <c r="W627">
        <v>92388</v>
      </c>
      <c r="X627" t="s">
        <v>130</v>
      </c>
      <c r="Y627">
        <v>1.2</v>
      </c>
      <c r="Z627" t="s">
        <v>1910</v>
      </c>
      <c r="AA627" t="s">
        <v>1636</v>
      </c>
    </row>
    <row r="628" spans="1:27" x14ac:dyDescent="0.25">
      <c r="A628">
        <v>199</v>
      </c>
      <c r="B628" t="s">
        <v>116</v>
      </c>
      <c r="C628" t="s">
        <v>107</v>
      </c>
      <c r="D628" t="s">
        <v>1908</v>
      </c>
      <c r="E628">
        <v>0.5</v>
      </c>
      <c r="F628" t="s">
        <v>1536</v>
      </c>
      <c r="G628" t="s">
        <v>92</v>
      </c>
      <c r="H628" t="s">
        <v>67</v>
      </c>
      <c r="I628" t="s">
        <v>2540</v>
      </c>
      <c r="J628">
        <v>19.600000000000001</v>
      </c>
      <c r="K628">
        <v>92135</v>
      </c>
      <c r="L628" t="s">
        <v>67</v>
      </c>
      <c r="M628" t="s">
        <v>68</v>
      </c>
      <c r="N628" t="s">
        <v>68</v>
      </c>
      <c r="O628" t="s">
        <v>125</v>
      </c>
      <c r="P628" t="s">
        <v>126</v>
      </c>
      <c r="Q628" t="s">
        <v>294</v>
      </c>
      <c r="R628" t="s">
        <v>67</v>
      </c>
      <c r="S628">
        <v>198</v>
      </c>
      <c r="T628">
        <v>2021</v>
      </c>
      <c r="U628" t="s">
        <v>128</v>
      </c>
      <c r="V628" t="s">
        <v>128</v>
      </c>
      <c r="W628">
        <v>92135</v>
      </c>
      <c r="X628" t="s">
        <v>130</v>
      </c>
      <c r="Y628">
        <v>1.9</v>
      </c>
      <c r="Z628" t="s">
        <v>1910</v>
      </c>
      <c r="AA628" t="s">
        <v>1540</v>
      </c>
    </row>
    <row r="629" spans="1:27" x14ac:dyDescent="0.25">
      <c r="A629">
        <v>199</v>
      </c>
      <c r="B629" t="s">
        <v>116</v>
      </c>
      <c r="C629" t="s">
        <v>107</v>
      </c>
      <c r="D629" t="s">
        <v>1908</v>
      </c>
      <c r="E629">
        <v>0.5</v>
      </c>
      <c r="F629" t="s">
        <v>1371</v>
      </c>
      <c r="G629" t="s">
        <v>92</v>
      </c>
      <c r="H629" t="s">
        <v>67</v>
      </c>
      <c r="I629" t="s">
        <v>2541</v>
      </c>
      <c r="J629">
        <v>12.2</v>
      </c>
      <c r="K629">
        <v>92526</v>
      </c>
      <c r="L629" t="s">
        <v>67</v>
      </c>
      <c r="M629" t="s">
        <v>1912</v>
      </c>
      <c r="N629" t="s">
        <v>68</v>
      </c>
      <c r="O629" t="s">
        <v>125</v>
      </c>
      <c r="P629" t="s">
        <v>126</v>
      </c>
      <c r="Q629" t="s">
        <v>156</v>
      </c>
      <c r="R629" t="s">
        <v>67</v>
      </c>
      <c r="S629">
        <v>201</v>
      </c>
      <c r="T629">
        <v>2021</v>
      </c>
      <c r="U629" t="s">
        <v>70</v>
      </c>
      <c r="V629" t="s">
        <v>128</v>
      </c>
      <c r="W629">
        <v>92526</v>
      </c>
      <c r="X629" t="s">
        <v>130</v>
      </c>
      <c r="Y629">
        <v>1.2</v>
      </c>
      <c r="Z629" t="s">
        <v>1910</v>
      </c>
      <c r="AA629" t="s">
        <v>139</v>
      </c>
    </row>
    <row r="630" spans="1:27" x14ac:dyDescent="0.25">
      <c r="A630">
        <v>199</v>
      </c>
      <c r="B630" t="s">
        <v>116</v>
      </c>
      <c r="C630" t="s">
        <v>107</v>
      </c>
      <c r="D630" t="s">
        <v>1908</v>
      </c>
      <c r="E630">
        <v>0.5</v>
      </c>
      <c r="F630" t="s">
        <v>1633</v>
      </c>
      <c r="G630" t="s">
        <v>92</v>
      </c>
      <c r="H630" t="s">
        <v>67</v>
      </c>
      <c r="I630" t="s">
        <v>2542</v>
      </c>
      <c r="J630">
        <v>12.65</v>
      </c>
      <c r="K630">
        <v>92386</v>
      </c>
      <c r="L630" t="s">
        <v>67</v>
      </c>
      <c r="M630" t="s">
        <v>68</v>
      </c>
      <c r="N630" t="s">
        <v>68</v>
      </c>
      <c r="O630" t="s">
        <v>125</v>
      </c>
      <c r="P630" t="s">
        <v>126</v>
      </c>
      <c r="Q630" t="s">
        <v>289</v>
      </c>
      <c r="R630" t="s">
        <v>67</v>
      </c>
      <c r="S630">
        <v>198</v>
      </c>
      <c r="T630">
        <v>2021</v>
      </c>
      <c r="U630" t="s">
        <v>128</v>
      </c>
      <c r="V630" t="s">
        <v>128</v>
      </c>
      <c r="W630">
        <v>92386</v>
      </c>
      <c r="X630" t="s">
        <v>130</v>
      </c>
      <c r="Y630">
        <v>1.2</v>
      </c>
      <c r="Z630" t="s">
        <v>1910</v>
      </c>
      <c r="AA630" t="s">
        <v>1635</v>
      </c>
    </row>
    <row r="631" spans="1:27" x14ac:dyDescent="0.25">
      <c r="A631">
        <v>199</v>
      </c>
      <c r="B631" t="s">
        <v>116</v>
      </c>
      <c r="C631" t="s">
        <v>107</v>
      </c>
      <c r="D631" t="s">
        <v>1908</v>
      </c>
      <c r="E631">
        <v>1</v>
      </c>
      <c r="F631" t="s">
        <v>603</v>
      </c>
      <c r="G631" t="s">
        <v>92</v>
      </c>
      <c r="H631" t="s">
        <v>67</v>
      </c>
      <c r="I631" t="s">
        <v>2543</v>
      </c>
      <c r="J631">
        <v>11.99</v>
      </c>
      <c r="K631">
        <v>92384</v>
      </c>
      <c r="L631" t="s">
        <v>67</v>
      </c>
      <c r="M631" t="s">
        <v>1912</v>
      </c>
      <c r="N631" t="s">
        <v>68</v>
      </c>
      <c r="O631" t="s">
        <v>125</v>
      </c>
      <c r="P631" t="s">
        <v>126</v>
      </c>
      <c r="Q631" t="s">
        <v>289</v>
      </c>
      <c r="R631" t="s">
        <v>67</v>
      </c>
      <c r="S631">
        <v>198</v>
      </c>
      <c r="T631">
        <v>2021</v>
      </c>
      <c r="U631" t="s">
        <v>70</v>
      </c>
      <c r="V631" t="s">
        <v>178</v>
      </c>
      <c r="W631">
        <v>92384</v>
      </c>
      <c r="X631" t="s">
        <v>97</v>
      </c>
      <c r="Y631">
        <v>4.7</v>
      </c>
      <c r="Z631" t="s">
        <v>1910</v>
      </c>
      <c r="AA631" t="s">
        <v>605</v>
      </c>
    </row>
    <row r="632" spans="1:27" x14ac:dyDescent="0.25">
      <c r="A632">
        <v>199</v>
      </c>
      <c r="B632" t="s">
        <v>116</v>
      </c>
      <c r="C632" t="s">
        <v>160</v>
      </c>
      <c r="D632" t="s">
        <v>1908</v>
      </c>
      <c r="E632">
        <v>0.4</v>
      </c>
      <c r="F632" t="s">
        <v>845</v>
      </c>
      <c r="G632" t="s">
        <v>100</v>
      </c>
      <c r="H632" t="s">
        <v>67</v>
      </c>
      <c r="I632" t="s">
        <v>2544</v>
      </c>
      <c r="J632">
        <v>14</v>
      </c>
      <c r="K632">
        <v>91527</v>
      </c>
      <c r="L632" t="s">
        <v>67</v>
      </c>
      <c r="M632" t="s">
        <v>1912</v>
      </c>
      <c r="N632" t="s">
        <v>68</v>
      </c>
      <c r="O632" t="s">
        <v>125</v>
      </c>
      <c r="P632" t="s">
        <v>126</v>
      </c>
      <c r="Q632" t="s">
        <v>285</v>
      </c>
      <c r="R632" t="s">
        <v>67</v>
      </c>
      <c r="S632">
        <v>122</v>
      </c>
      <c r="T632">
        <v>2021</v>
      </c>
      <c r="U632" t="s">
        <v>70</v>
      </c>
      <c r="V632" t="s">
        <v>99</v>
      </c>
      <c r="W632">
        <v>91527</v>
      </c>
      <c r="X632" t="s">
        <v>97</v>
      </c>
      <c r="Y632">
        <v>0.9</v>
      </c>
      <c r="Z632" t="s">
        <v>1910</v>
      </c>
      <c r="AA632" t="s">
        <v>247</v>
      </c>
    </row>
    <row r="633" spans="1:27" x14ac:dyDescent="0.25">
      <c r="A633">
        <v>199</v>
      </c>
      <c r="B633" t="s">
        <v>116</v>
      </c>
      <c r="C633" t="s">
        <v>107</v>
      </c>
      <c r="D633" t="s">
        <v>1908</v>
      </c>
      <c r="E633">
        <v>0.5</v>
      </c>
      <c r="F633" t="s">
        <v>1633</v>
      </c>
      <c r="G633" t="s">
        <v>92</v>
      </c>
      <c r="H633" t="s">
        <v>67</v>
      </c>
      <c r="I633" t="s">
        <v>2545</v>
      </c>
      <c r="J633">
        <v>12.5</v>
      </c>
      <c r="K633">
        <v>92387</v>
      </c>
      <c r="L633" t="s">
        <v>67</v>
      </c>
      <c r="M633" t="s">
        <v>68</v>
      </c>
      <c r="N633" t="s">
        <v>68</v>
      </c>
      <c r="O633" t="s">
        <v>125</v>
      </c>
      <c r="P633" t="s">
        <v>126</v>
      </c>
      <c r="Q633" t="s">
        <v>289</v>
      </c>
      <c r="R633" t="s">
        <v>67</v>
      </c>
      <c r="S633">
        <v>198</v>
      </c>
      <c r="T633">
        <v>2021</v>
      </c>
      <c r="U633" t="s">
        <v>128</v>
      </c>
      <c r="V633" t="s">
        <v>128</v>
      </c>
      <c r="W633">
        <v>92387</v>
      </c>
      <c r="X633" t="s">
        <v>130</v>
      </c>
      <c r="Y633">
        <v>1.2</v>
      </c>
      <c r="Z633" t="s">
        <v>1910</v>
      </c>
      <c r="AA633" t="s">
        <v>1636</v>
      </c>
    </row>
    <row r="634" spans="1:27" x14ac:dyDescent="0.25">
      <c r="A634">
        <v>199</v>
      </c>
      <c r="B634" t="s">
        <v>116</v>
      </c>
      <c r="C634" t="s">
        <v>160</v>
      </c>
      <c r="D634" t="s">
        <v>1908</v>
      </c>
      <c r="E634">
        <v>0.5</v>
      </c>
      <c r="F634" t="s">
        <v>1415</v>
      </c>
      <c r="G634" t="s">
        <v>100</v>
      </c>
      <c r="H634" t="s">
        <v>67</v>
      </c>
      <c r="I634" t="s">
        <v>2546</v>
      </c>
      <c r="J634">
        <v>17</v>
      </c>
      <c r="K634">
        <v>91534</v>
      </c>
      <c r="L634" t="s">
        <v>67</v>
      </c>
      <c r="M634" t="s">
        <v>1912</v>
      </c>
      <c r="N634" t="s">
        <v>68</v>
      </c>
      <c r="O634" t="s">
        <v>125</v>
      </c>
      <c r="P634" t="s">
        <v>126</v>
      </c>
      <c r="Q634" t="s">
        <v>611</v>
      </c>
      <c r="R634" t="s">
        <v>67</v>
      </c>
      <c r="S634">
        <v>170</v>
      </c>
      <c r="T634">
        <v>2021</v>
      </c>
      <c r="U634" t="s">
        <v>303</v>
      </c>
      <c r="V634" t="s">
        <v>99</v>
      </c>
      <c r="W634">
        <v>91534</v>
      </c>
      <c r="X634" t="s">
        <v>179</v>
      </c>
      <c r="Y634">
        <v>1.7</v>
      </c>
      <c r="Z634" t="s">
        <v>1910</v>
      </c>
      <c r="AA634" t="s">
        <v>1417</v>
      </c>
    </row>
    <row r="635" spans="1:27" x14ac:dyDescent="0.25">
      <c r="A635">
        <v>199</v>
      </c>
      <c r="B635" t="s">
        <v>116</v>
      </c>
      <c r="C635" t="s">
        <v>107</v>
      </c>
      <c r="D635" t="s">
        <v>1908</v>
      </c>
      <c r="E635">
        <v>0.5</v>
      </c>
      <c r="F635" t="s">
        <v>1453</v>
      </c>
      <c r="G635" t="s">
        <v>92</v>
      </c>
      <c r="H635" t="s">
        <v>67</v>
      </c>
      <c r="I635" t="s">
        <v>2547</v>
      </c>
      <c r="J635">
        <v>12.53</v>
      </c>
      <c r="K635">
        <v>92550</v>
      </c>
      <c r="L635" t="s">
        <v>67</v>
      </c>
      <c r="M635" t="s">
        <v>1912</v>
      </c>
      <c r="N635" t="s">
        <v>68</v>
      </c>
      <c r="O635" t="s">
        <v>125</v>
      </c>
      <c r="P635" t="s">
        <v>126</v>
      </c>
      <c r="Q635" t="s">
        <v>371</v>
      </c>
      <c r="R635" t="s">
        <v>67</v>
      </c>
      <c r="S635">
        <v>207</v>
      </c>
      <c r="T635">
        <v>2021</v>
      </c>
      <c r="U635" t="s">
        <v>128</v>
      </c>
      <c r="V635" t="s">
        <v>128</v>
      </c>
      <c r="W635">
        <v>92550</v>
      </c>
      <c r="X635" t="s">
        <v>130</v>
      </c>
      <c r="Y635">
        <v>1.2</v>
      </c>
      <c r="Z635" t="s">
        <v>1910</v>
      </c>
      <c r="AA635" t="s">
        <v>1455</v>
      </c>
    </row>
    <row r="636" spans="1:27" x14ac:dyDescent="0.25">
      <c r="A636">
        <v>199</v>
      </c>
      <c r="B636" t="s">
        <v>116</v>
      </c>
      <c r="C636" t="s">
        <v>107</v>
      </c>
      <c r="D636" t="s">
        <v>1908</v>
      </c>
      <c r="E636">
        <v>0.5</v>
      </c>
      <c r="F636" t="s">
        <v>968</v>
      </c>
      <c r="G636" t="s">
        <v>92</v>
      </c>
      <c r="H636" t="s">
        <v>67</v>
      </c>
      <c r="I636" t="s">
        <v>2548</v>
      </c>
      <c r="J636">
        <v>14.55</v>
      </c>
      <c r="K636">
        <v>92029</v>
      </c>
      <c r="L636" t="s">
        <v>67</v>
      </c>
      <c r="M636" t="s">
        <v>1912</v>
      </c>
      <c r="N636" t="s">
        <v>68</v>
      </c>
      <c r="O636" t="s">
        <v>125</v>
      </c>
      <c r="P636" t="s">
        <v>126</v>
      </c>
      <c r="Q636" t="s">
        <v>301</v>
      </c>
      <c r="R636" t="s">
        <v>67</v>
      </c>
      <c r="S636">
        <v>102</v>
      </c>
      <c r="T636">
        <v>2021</v>
      </c>
      <c r="U636" t="s">
        <v>128</v>
      </c>
      <c r="V636" t="s">
        <v>128</v>
      </c>
      <c r="W636">
        <v>92029</v>
      </c>
      <c r="X636" t="s">
        <v>130</v>
      </c>
      <c r="Y636">
        <v>1.4</v>
      </c>
      <c r="Z636" t="s">
        <v>1910</v>
      </c>
      <c r="AA636" t="s">
        <v>712</v>
      </c>
    </row>
    <row r="637" spans="1:27" x14ac:dyDescent="0.25">
      <c r="A637">
        <v>199</v>
      </c>
      <c r="B637" t="s">
        <v>116</v>
      </c>
      <c r="C637" t="s">
        <v>107</v>
      </c>
      <c r="D637" t="s">
        <v>1908</v>
      </c>
      <c r="E637">
        <v>0.5</v>
      </c>
      <c r="F637" t="s">
        <v>882</v>
      </c>
      <c r="G637" t="s">
        <v>92</v>
      </c>
      <c r="H637" t="s">
        <v>67</v>
      </c>
      <c r="I637" t="s">
        <v>2549</v>
      </c>
      <c r="J637">
        <v>9.7200000000000006</v>
      </c>
      <c r="K637">
        <v>92031</v>
      </c>
      <c r="L637" t="s">
        <v>67</v>
      </c>
      <c r="M637" t="s">
        <v>68</v>
      </c>
      <c r="N637" t="s">
        <v>68</v>
      </c>
      <c r="O637" t="s">
        <v>125</v>
      </c>
      <c r="P637" t="s">
        <v>126</v>
      </c>
      <c r="Q637" t="s">
        <v>432</v>
      </c>
      <c r="R637" t="s">
        <v>67</v>
      </c>
      <c r="S637">
        <v>181</v>
      </c>
      <c r="T637">
        <v>2021</v>
      </c>
      <c r="U637" t="s">
        <v>70</v>
      </c>
      <c r="V637" t="s">
        <v>128</v>
      </c>
      <c r="W637">
        <v>92031</v>
      </c>
      <c r="X637" t="s">
        <v>130</v>
      </c>
      <c r="Y637">
        <v>1</v>
      </c>
      <c r="Z637" t="s">
        <v>1910</v>
      </c>
      <c r="AA637" t="s">
        <v>139</v>
      </c>
    </row>
    <row r="638" spans="1:27" x14ac:dyDescent="0.25">
      <c r="A638">
        <v>199</v>
      </c>
      <c r="B638" t="s">
        <v>116</v>
      </c>
      <c r="C638" t="s">
        <v>160</v>
      </c>
      <c r="D638" t="s">
        <v>1908</v>
      </c>
      <c r="E638">
        <v>0.5</v>
      </c>
      <c r="F638" t="s">
        <v>1415</v>
      </c>
      <c r="G638" t="s">
        <v>100</v>
      </c>
      <c r="H638" t="s">
        <v>67</v>
      </c>
      <c r="I638" t="s">
        <v>2550</v>
      </c>
      <c r="J638">
        <v>12.18</v>
      </c>
      <c r="K638">
        <v>92496</v>
      </c>
      <c r="L638" t="s">
        <v>67</v>
      </c>
      <c r="M638" t="s">
        <v>1912</v>
      </c>
      <c r="N638" t="s">
        <v>68</v>
      </c>
      <c r="O638" t="s">
        <v>125</v>
      </c>
      <c r="P638" t="s">
        <v>126</v>
      </c>
      <c r="Q638" t="s">
        <v>611</v>
      </c>
      <c r="R638" t="s">
        <v>67</v>
      </c>
      <c r="S638">
        <v>170</v>
      </c>
      <c r="T638">
        <v>2021</v>
      </c>
      <c r="U638" t="s">
        <v>303</v>
      </c>
      <c r="V638" t="s">
        <v>99</v>
      </c>
      <c r="W638">
        <v>92496</v>
      </c>
      <c r="X638" t="s">
        <v>179</v>
      </c>
      <c r="Y638">
        <v>1.2</v>
      </c>
      <c r="Z638" t="s">
        <v>1910</v>
      </c>
      <c r="AA638" t="s">
        <v>1417</v>
      </c>
    </row>
    <row r="639" spans="1:27" x14ac:dyDescent="0.25">
      <c r="A639">
        <v>199</v>
      </c>
      <c r="B639" t="s">
        <v>116</v>
      </c>
      <c r="C639" t="s">
        <v>107</v>
      </c>
      <c r="D639" t="s">
        <v>1908</v>
      </c>
      <c r="E639">
        <v>0.5</v>
      </c>
      <c r="F639" t="s">
        <v>1793</v>
      </c>
      <c r="G639" t="s">
        <v>92</v>
      </c>
      <c r="H639" t="s">
        <v>67</v>
      </c>
      <c r="I639" t="s">
        <v>2551</v>
      </c>
      <c r="J639">
        <v>14.72</v>
      </c>
      <c r="K639">
        <v>92488</v>
      </c>
      <c r="L639" t="s">
        <v>67</v>
      </c>
      <c r="M639" t="s">
        <v>68</v>
      </c>
      <c r="N639" t="s">
        <v>68</v>
      </c>
      <c r="O639" t="s">
        <v>125</v>
      </c>
      <c r="P639" t="s">
        <v>126</v>
      </c>
      <c r="Q639" t="s">
        <v>267</v>
      </c>
      <c r="R639" t="s">
        <v>67</v>
      </c>
      <c r="S639">
        <v>37</v>
      </c>
      <c r="T639">
        <v>2021</v>
      </c>
      <c r="U639" t="s">
        <v>128</v>
      </c>
      <c r="V639" t="s">
        <v>128</v>
      </c>
      <c r="W639">
        <v>92488</v>
      </c>
      <c r="X639" t="s">
        <v>130</v>
      </c>
      <c r="Y639">
        <v>1.4</v>
      </c>
      <c r="Z639" t="s">
        <v>1910</v>
      </c>
      <c r="AA639" t="s">
        <v>1580</v>
      </c>
    </row>
    <row r="640" spans="1:27" x14ac:dyDescent="0.25">
      <c r="A640">
        <v>199</v>
      </c>
      <c r="B640" t="s">
        <v>116</v>
      </c>
      <c r="C640" t="s">
        <v>107</v>
      </c>
      <c r="D640" t="s">
        <v>1908</v>
      </c>
      <c r="E640">
        <v>0.5</v>
      </c>
      <c r="F640" t="s">
        <v>1738</v>
      </c>
      <c r="G640" t="s">
        <v>92</v>
      </c>
      <c r="H640" t="s">
        <v>67</v>
      </c>
      <c r="I640" t="s">
        <v>2552</v>
      </c>
      <c r="J640">
        <v>13.54</v>
      </c>
      <c r="K640">
        <v>92332</v>
      </c>
      <c r="L640" t="s">
        <v>67</v>
      </c>
      <c r="M640" t="s">
        <v>68</v>
      </c>
      <c r="N640" t="s">
        <v>68</v>
      </c>
      <c r="O640" t="s">
        <v>125</v>
      </c>
      <c r="P640" t="s">
        <v>126</v>
      </c>
      <c r="Q640" t="s">
        <v>236</v>
      </c>
      <c r="R640" t="s">
        <v>67</v>
      </c>
      <c r="S640">
        <v>98</v>
      </c>
      <c r="T640">
        <v>2021</v>
      </c>
      <c r="U640" t="s">
        <v>128</v>
      </c>
      <c r="V640" t="s">
        <v>128</v>
      </c>
      <c r="W640">
        <v>92332</v>
      </c>
      <c r="X640" t="s">
        <v>130</v>
      </c>
      <c r="Y640">
        <v>1.3</v>
      </c>
      <c r="Z640" t="s">
        <v>1910</v>
      </c>
      <c r="AA640" t="s">
        <v>1740</v>
      </c>
    </row>
    <row r="641" spans="1:27" x14ac:dyDescent="0.25">
      <c r="A641">
        <v>199</v>
      </c>
      <c r="B641" t="s">
        <v>116</v>
      </c>
      <c r="C641" t="s">
        <v>107</v>
      </c>
      <c r="D641" t="s">
        <v>1908</v>
      </c>
      <c r="E641">
        <v>0.5</v>
      </c>
      <c r="F641" t="s">
        <v>1003</v>
      </c>
      <c r="G641" t="s">
        <v>92</v>
      </c>
      <c r="H641" t="s">
        <v>67</v>
      </c>
      <c r="I641" t="s">
        <v>2553</v>
      </c>
      <c r="J641">
        <v>12.09</v>
      </c>
      <c r="K641">
        <v>92657</v>
      </c>
      <c r="L641" t="s">
        <v>67</v>
      </c>
      <c r="M641" t="s">
        <v>707</v>
      </c>
      <c r="N641" t="s">
        <v>68</v>
      </c>
      <c r="O641" t="s">
        <v>125</v>
      </c>
      <c r="P641" t="s">
        <v>126</v>
      </c>
      <c r="Q641" t="s">
        <v>1004</v>
      </c>
      <c r="R641" t="s">
        <v>67</v>
      </c>
      <c r="S641">
        <v>203</v>
      </c>
      <c r="T641">
        <v>2021</v>
      </c>
      <c r="U641" t="s">
        <v>70</v>
      </c>
      <c r="V641" t="s">
        <v>99</v>
      </c>
      <c r="W641">
        <v>92657</v>
      </c>
      <c r="X641" t="s">
        <v>97</v>
      </c>
      <c r="Y641">
        <v>1.2</v>
      </c>
      <c r="Z641" t="s">
        <v>1910</v>
      </c>
      <c r="AA641" t="s">
        <v>716</v>
      </c>
    </row>
    <row r="642" spans="1:27" x14ac:dyDescent="0.25">
      <c r="A642">
        <v>199</v>
      </c>
      <c r="B642" t="s">
        <v>116</v>
      </c>
      <c r="C642" t="s">
        <v>107</v>
      </c>
      <c r="D642" t="s">
        <v>1908</v>
      </c>
      <c r="E642">
        <v>0.5</v>
      </c>
      <c r="F642" t="s">
        <v>1786</v>
      </c>
      <c r="G642" t="s">
        <v>92</v>
      </c>
      <c r="H642" t="s">
        <v>67</v>
      </c>
      <c r="I642" t="s">
        <v>2554</v>
      </c>
      <c r="J642">
        <v>14.4</v>
      </c>
      <c r="K642">
        <v>92095</v>
      </c>
      <c r="L642" t="s">
        <v>67</v>
      </c>
      <c r="M642" t="s">
        <v>1912</v>
      </c>
      <c r="N642" t="s">
        <v>68</v>
      </c>
      <c r="O642" t="s">
        <v>125</v>
      </c>
      <c r="P642" t="s">
        <v>126</v>
      </c>
      <c r="Q642" t="s">
        <v>352</v>
      </c>
      <c r="R642" t="s">
        <v>67</v>
      </c>
      <c r="S642">
        <v>98</v>
      </c>
      <c r="T642">
        <v>2021</v>
      </c>
      <c r="U642" t="s">
        <v>128</v>
      </c>
      <c r="V642" t="s">
        <v>128</v>
      </c>
      <c r="W642">
        <v>92095</v>
      </c>
      <c r="X642" t="s">
        <v>130</v>
      </c>
      <c r="Y642">
        <v>1.4</v>
      </c>
      <c r="Z642" t="s">
        <v>1910</v>
      </c>
      <c r="AA642" t="s">
        <v>1718</v>
      </c>
    </row>
    <row r="643" spans="1:27" x14ac:dyDescent="0.25">
      <c r="A643">
        <v>199</v>
      </c>
      <c r="B643" t="s">
        <v>116</v>
      </c>
      <c r="C643" t="s">
        <v>107</v>
      </c>
      <c r="D643" t="s">
        <v>1908</v>
      </c>
      <c r="E643">
        <v>0.5</v>
      </c>
      <c r="F643" t="s">
        <v>1033</v>
      </c>
      <c r="G643" t="s">
        <v>92</v>
      </c>
      <c r="H643" t="s">
        <v>67</v>
      </c>
      <c r="I643" t="s">
        <v>2555</v>
      </c>
      <c r="J643">
        <v>12.02</v>
      </c>
      <c r="K643">
        <v>92652</v>
      </c>
      <c r="L643" t="s">
        <v>67</v>
      </c>
      <c r="M643" t="s">
        <v>1912</v>
      </c>
      <c r="N643" t="s">
        <v>68</v>
      </c>
      <c r="O643" t="s">
        <v>125</v>
      </c>
      <c r="P643" t="s">
        <v>126</v>
      </c>
      <c r="Q643" t="s">
        <v>346</v>
      </c>
      <c r="R643" t="s">
        <v>67</v>
      </c>
      <c r="S643">
        <v>98</v>
      </c>
      <c r="T643">
        <v>2021</v>
      </c>
      <c r="U643" t="s">
        <v>128</v>
      </c>
      <c r="V643" t="s">
        <v>128</v>
      </c>
      <c r="W643">
        <v>92652</v>
      </c>
      <c r="X643" t="s">
        <v>130</v>
      </c>
      <c r="Y643">
        <v>1.2</v>
      </c>
      <c r="Z643" t="s">
        <v>1910</v>
      </c>
      <c r="AA643" t="s">
        <v>1034</v>
      </c>
    </row>
    <row r="644" spans="1:27" x14ac:dyDescent="0.25">
      <c r="A644">
        <v>199</v>
      </c>
      <c r="B644" t="s">
        <v>116</v>
      </c>
      <c r="C644" t="s">
        <v>107</v>
      </c>
      <c r="D644" t="s">
        <v>1908</v>
      </c>
      <c r="E644">
        <v>0.5</v>
      </c>
      <c r="F644" t="s">
        <v>561</v>
      </c>
      <c r="G644" t="s">
        <v>92</v>
      </c>
      <c r="H644" t="s">
        <v>67</v>
      </c>
      <c r="I644" t="s">
        <v>2556</v>
      </c>
      <c r="J644">
        <v>16.8</v>
      </c>
      <c r="K644">
        <v>91917</v>
      </c>
      <c r="L644" t="s">
        <v>67</v>
      </c>
      <c r="M644" t="s">
        <v>1912</v>
      </c>
      <c r="N644" t="s">
        <v>68</v>
      </c>
      <c r="O644" t="s">
        <v>125</v>
      </c>
      <c r="P644" t="s">
        <v>126</v>
      </c>
      <c r="Q644" t="s">
        <v>563</v>
      </c>
      <c r="R644" t="s">
        <v>67</v>
      </c>
      <c r="S644">
        <v>168</v>
      </c>
      <c r="T644">
        <v>2021</v>
      </c>
      <c r="U644" t="s">
        <v>70</v>
      </c>
      <c r="V644" t="s">
        <v>128</v>
      </c>
      <c r="W644">
        <v>91917</v>
      </c>
      <c r="X644" t="s">
        <v>130</v>
      </c>
      <c r="Y644">
        <v>1.6</v>
      </c>
      <c r="Z644" t="s">
        <v>1910</v>
      </c>
      <c r="AA644" t="s">
        <v>139</v>
      </c>
    </row>
    <row r="645" spans="1:27" x14ac:dyDescent="0.25">
      <c r="A645">
        <v>199</v>
      </c>
      <c r="B645" t="s">
        <v>116</v>
      </c>
      <c r="C645" t="s">
        <v>107</v>
      </c>
      <c r="D645" t="s">
        <v>1908</v>
      </c>
      <c r="E645">
        <v>0.5</v>
      </c>
      <c r="F645" t="s">
        <v>791</v>
      </c>
      <c r="G645" t="s">
        <v>92</v>
      </c>
      <c r="H645" t="s">
        <v>67</v>
      </c>
      <c r="I645" t="s">
        <v>2557</v>
      </c>
      <c r="J645">
        <v>9.6</v>
      </c>
      <c r="K645">
        <v>92355</v>
      </c>
      <c r="L645" t="s">
        <v>67</v>
      </c>
      <c r="M645" t="s">
        <v>1912</v>
      </c>
      <c r="N645" t="s">
        <v>68</v>
      </c>
      <c r="O645" t="s">
        <v>125</v>
      </c>
      <c r="P645" t="s">
        <v>126</v>
      </c>
      <c r="Q645" t="s">
        <v>358</v>
      </c>
      <c r="R645" t="s">
        <v>67</v>
      </c>
      <c r="S645">
        <v>177</v>
      </c>
      <c r="T645">
        <v>2021</v>
      </c>
      <c r="U645" t="s">
        <v>70</v>
      </c>
      <c r="V645" t="s">
        <v>128</v>
      </c>
      <c r="W645">
        <v>92355</v>
      </c>
      <c r="X645" t="s">
        <v>130</v>
      </c>
      <c r="Y645">
        <v>0.9</v>
      </c>
      <c r="Z645" t="s">
        <v>1910</v>
      </c>
      <c r="AA645" t="s">
        <v>139</v>
      </c>
    </row>
    <row r="646" spans="1:27" x14ac:dyDescent="0.25">
      <c r="A646">
        <v>199</v>
      </c>
      <c r="B646" t="s">
        <v>116</v>
      </c>
      <c r="C646" t="s">
        <v>107</v>
      </c>
      <c r="D646" t="s">
        <v>1908</v>
      </c>
      <c r="E646">
        <v>0.5</v>
      </c>
      <c r="F646" t="s">
        <v>791</v>
      </c>
      <c r="G646" t="s">
        <v>92</v>
      </c>
      <c r="H646" t="s">
        <v>67</v>
      </c>
      <c r="I646" t="s">
        <v>2558</v>
      </c>
      <c r="J646">
        <v>9.6</v>
      </c>
      <c r="K646">
        <v>91869</v>
      </c>
      <c r="L646" t="s">
        <v>67</v>
      </c>
      <c r="M646" t="s">
        <v>1912</v>
      </c>
      <c r="N646" t="s">
        <v>68</v>
      </c>
      <c r="O646" t="s">
        <v>125</v>
      </c>
      <c r="P646" t="s">
        <v>126</v>
      </c>
      <c r="Q646" t="s">
        <v>563</v>
      </c>
      <c r="R646" t="s">
        <v>67</v>
      </c>
      <c r="S646">
        <v>176</v>
      </c>
      <c r="T646">
        <v>2021</v>
      </c>
      <c r="U646" t="s">
        <v>70</v>
      </c>
      <c r="V646" t="s">
        <v>128</v>
      </c>
      <c r="W646">
        <v>91869</v>
      </c>
      <c r="X646" t="s">
        <v>130</v>
      </c>
      <c r="Y646">
        <v>0.9</v>
      </c>
      <c r="Z646" t="s">
        <v>1910</v>
      </c>
      <c r="AA646" t="s">
        <v>139</v>
      </c>
    </row>
    <row r="647" spans="1:27" x14ac:dyDescent="0.25">
      <c r="A647">
        <v>199</v>
      </c>
      <c r="B647" t="s">
        <v>116</v>
      </c>
      <c r="C647" t="s">
        <v>107</v>
      </c>
      <c r="D647" t="s">
        <v>1908</v>
      </c>
      <c r="E647">
        <v>0.5</v>
      </c>
      <c r="F647" t="s">
        <v>1677</v>
      </c>
      <c r="G647" t="s">
        <v>92</v>
      </c>
      <c r="H647" t="s">
        <v>67</v>
      </c>
      <c r="I647" t="s">
        <v>2559</v>
      </c>
      <c r="J647">
        <v>16.8</v>
      </c>
      <c r="K647">
        <v>91937</v>
      </c>
      <c r="L647" t="s">
        <v>67</v>
      </c>
      <c r="M647" t="s">
        <v>1912</v>
      </c>
      <c r="N647" t="s">
        <v>68</v>
      </c>
      <c r="O647" t="s">
        <v>125</v>
      </c>
      <c r="P647" t="s">
        <v>126</v>
      </c>
      <c r="Q647" t="s">
        <v>563</v>
      </c>
      <c r="R647" t="s">
        <v>67</v>
      </c>
      <c r="S647">
        <v>96</v>
      </c>
      <c r="T647">
        <v>2021</v>
      </c>
      <c r="U647" t="s">
        <v>70</v>
      </c>
      <c r="V647" t="s">
        <v>128</v>
      </c>
      <c r="W647">
        <v>91937</v>
      </c>
      <c r="X647" t="s">
        <v>130</v>
      </c>
      <c r="Y647">
        <v>1.6</v>
      </c>
      <c r="Z647" t="s">
        <v>1910</v>
      </c>
      <c r="AA647" t="s">
        <v>139</v>
      </c>
    </row>
    <row r="648" spans="1:27" x14ac:dyDescent="0.25">
      <c r="A648">
        <v>199</v>
      </c>
      <c r="B648" t="s">
        <v>116</v>
      </c>
      <c r="C648" t="s">
        <v>107</v>
      </c>
      <c r="D648" t="s">
        <v>1908</v>
      </c>
      <c r="E648">
        <v>0.5</v>
      </c>
      <c r="F648" t="s">
        <v>985</v>
      </c>
      <c r="G648" t="s">
        <v>92</v>
      </c>
      <c r="H648" t="s">
        <v>67</v>
      </c>
      <c r="I648" t="s">
        <v>2560</v>
      </c>
      <c r="J648">
        <v>12</v>
      </c>
      <c r="K648">
        <v>92035</v>
      </c>
      <c r="L648" t="s">
        <v>67</v>
      </c>
      <c r="M648" t="s">
        <v>1912</v>
      </c>
      <c r="N648" t="s">
        <v>68</v>
      </c>
      <c r="O648" t="s">
        <v>125</v>
      </c>
      <c r="P648" t="s">
        <v>126</v>
      </c>
      <c r="Q648" t="s">
        <v>523</v>
      </c>
      <c r="R648" t="s">
        <v>67</v>
      </c>
      <c r="S648">
        <v>163</v>
      </c>
      <c r="T648">
        <v>2021</v>
      </c>
      <c r="U648" t="s">
        <v>70</v>
      </c>
      <c r="V648" t="s">
        <v>128</v>
      </c>
      <c r="W648">
        <v>92035</v>
      </c>
      <c r="X648" t="s">
        <v>130</v>
      </c>
      <c r="Y648">
        <v>1.2</v>
      </c>
      <c r="Z648" t="s">
        <v>1910</v>
      </c>
      <c r="AA648" t="s">
        <v>139</v>
      </c>
    </row>
    <row r="649" spans="1:27" x14ac:dyDescent="0.25">
      <c r="A649">
        <v>199</v>
      </c>
      <c r="B649" t="s">
        <v>116</v>
      </c>
      <c r="C649" t="s">
        <v>107</v>
      </c>
      <c r="D649" t="s">
        <v>1908</v>
      </c>
      <c r="E649">
        <v>0.8</v>
      </c>
      <c r="F649" t="s">
        <v>644</v>
      </c>
      <c r="G649" t="s">
        <v>92</v>
      </c>
      <c r="H649" t="s">
        <v>67</v>
      </c>
      <c r="I649" t="s">
        <v>2561</v>
      </c>
      <c r="J649">
        <v>9.6</v>
      </c>
      <c r="K649">
        <v>92269</v>
      </c>
      <c r="L649" t="s">
        <v>67</v>
      </c>
      <c r="M649" t="s">
        <v>1912</v>
      </c>
      <c r="N649" t="s">
        <v>68</v>
      </c>
      <c r="O649" t="s">
        <v>125</v>
      </c>
      <c r="P649" t="s">
        <v>126</v>
      </c>
      <c r="Q649" t="s">
        <v>156</v>
      </c>
      <c r="R649" t="s">
        <v>67</v>
      </c>
      <c r="S649">
        <v>160</v>
      </c>
      <c r="T649">
        <v>2021</v>
      </c>
      <c r="U649" t="s">
        <v>70</v>
      </c>
      <c r="V649" t="s">
        <v>99</v>
      </c>
      <c r="W649">
        <v>92269</v>
      </c>
      <c r="X649" t="s">
        <v>97</v>
      </c>
      <c r="Y649">
        <v>2.4</v>
      </c>
      <c r="Z649" t="s">
        <v>1910</v>
      </c>
      <c r="AA649" t="s">
        <v>647</v>
      </c>
    </row>
    <row r="650" spans="1:27" x14ac:dyDescent="0.25">
      <c r="A650">
        <v>199</v>
      </c>
      <c r="B650" t="s">
        <v>116</v>
      </c>
      <c r="C650" t="s">
        <v>107</v>
      </c>
      <c r="D650" t="s">
        <v>1908</v>
      </c>
      <c r="E650">
        <v>0.5</v>
      </c>
      <c r="F650" t="s">
        <v>1668</v>
      </c>
      <c r="G650" t="s">
        <v>92</v>
      </c>
      <c r="H650" t="s">
        <v>67</v>
      </c>
      <c r="I650" t="s">
        <v>2562</v>
      </c>
      <c r="J650">
        <v>12.2</v>
      </c>
      <c r="K650">
        <v>92604</v>
      </c>
      <c r="L650" t="s">
        <v>67</v>
      </c>
      <c r="M650" t="s">
        <v>1912</v>
      </c>
      <c r="N650" t="s">
        <v>68</v>
      </c>
      <c r="O650" t="s">
        <v>125</v>
      </c>
      <c r="P650" t="s">
        <v>126</v>
      </c>
      <c r="Q650" t="s">
        <v>246</v>
      </c>
      <c r="R650" t="s">
        <v>67</v>
      </c>
      <c r="S650">
        <v>99</v>
      </c>
      <c r="T650">
        <v>2021</v>
      </c>
      <c r="U650" t="s">
        <v>70</v>
      </c>
      <c r="V650" t="s">
        <v>178</v>
      </c>
      <c r="W650">
        <v>92604</v>
      </c>
      <c r="X650" t="s">
        <v>97</v>
      </c>
      <c r="Y650">
        <v>1.2</v>
      </c>
      <c r="Z650" t="s">
        <v>1910</v>
      </c>
      <c r="AA650" t="s">
        <v>1670</v>
      </c>
    </row>
    <row r="651" spans="1:27" x14ac:dyDescent="0.25">
      <c r="A651">
        <v>199</v>
      </c>
      <c r="B651" t="s">
        <v>116</v>
      </c>
      <c r="C651" t="s">
        <v>160</v>
      </c>
      <c r="D651" t="s">
        <v>1908</v>
      </c>
      <c r="E651">
        <v>0.5</v>
      </c>
      <c r="F651" t="s">
        <v>1556</v>
      </c>
      <c r="G651" t="s">
        <v>100</v>
      </c>
      <c r="H651" t="s">
        <v>67</v>
      </c>
      <c r="I651" t="s">
        <v>2563</v>
      </c>
      <c r="J651">
        <v>17.91</v>
      </c>
      <c r="K651">
        <v>92512</v>
      </c>
      <c r="L651" t="s">
        <v>67</v>
      </c>
      <c r="M651" t="s">
        <v>1912</v>
      </c>
      <c r="N651" t="s">
        <v>68</v>
      </c>
      <c r="O651" t="s">
        <v>125</v>
      </c>
      <c r="P651" t="s">
        <v>126</v>
      </c>
      <c r="Q651" t="s">
        <v>389</v>
      </c>
      <c r="R651" t="s">
        <v>67</v>
      </c>
      <c r="S651">
        <v>99</v>
      </c>
      <c r="T651">
        <v>2021</v>
      </c>
      <c r="U651" t="s">
        <v>303</v>
      </c>
      <c r="V651" t="s">
        <v>99</v>
      </c>
      <c r="W651">
        <v>92512</v>
      </c>
      <c r="X651" t="s">
        <v>179</v>
      </c>
      <c r="Y651">
        <v>1.8</v>
      </c>
      <c r="Z651" t="s">
        <v>1910</v>
      </c>
      <c r="AA651" t="s">
        <v>967</v>
      </c>
    </row>
    <row r="652" spans="1:27" x14ac:dyDescent="0.25">
      <c r="A652">
        <v>199</v>
      </c>
      <c r="B652" t="s">
        <v>116</v>
      </c>
      <c r="C652" t="s">
        <v>107</v>
      </c>
      <c r="D652" t="s">
        <v>1908</v>
      </c>
      <c r="E652">
        <v>0.5</v>
      </c>
      <c r="F652" t="s">
        <v>983</v>
      </c>
      <c r="G652" t="s">
        <v>92</v>
      </c>
      <c r="H652" t="s">
        <v>67</v>
      </c>
      <c r="I652" t="s">
        <v>2564</v>
      </c>
      <c r="J652">
        <v>12.98</v>
      </c>
      <c r="K652">
        <v>92206</v>
      </c>
      <c r="L652" t="s">
        <v>67</v>
      </c>
      <c r="M652" t="s">
        <v>68</v>
      </c>
      <c r="N652" t="s">
        <v>68</v>
      </c>
      <c r="O652" t="s">
        <v>125</v>
      </c>
      <c r="P652" t="s">
        <v>126</v>
      </c>
      <c r="Q652" t="s">
        <v>358</v>
      </c>
      <c r="R652" t="s">
        <v>67</v>
      </c>
      <c r="S652">
        <v>100</v>
      </c>
      <c r="T652">
        <v>2021</v>
      </c>
      <c r="U652" t="s">
        <v>70</v>
      </c>
      <c r="V652" t="s">
        <v>128</v>
      </c>
      <c r="W652">
        <v>92206</v>
      </c>
      <c r="X652" t="s">
        <v>130</v>
      </c>
      <c r="Y652">
        <v>1.3</v>
      </c>
      <c r="Z652" t="s">
        <v>1910</v>
      </c>
      <c r="AA652" t="s">
        <v>139</v>
      </c>
    </row>
    <row r="653" spans="1:27" x14ac:dyDescent="0.25">
      <c r="A653">
        <v>199</v>
      </c>
      <c r="B653" t="s">
        <v>116</v>
      </c>
      <c r="C653" t="s">
        <v>107</v>
      </c>
      <c r="D653" t="s">
        <v>1908</v>
      </c>
      <c r="E653">
        <v>0.6</v>
      </c>
      <c r="F653" t="s">
        <v>1719</v>
      </c>
      <c r="G653" t="s">
        <v>92</v>
      </c>
      <c r="H653" t="s">
        <v>67</v>
      </c>
      <c r="I653" t="s">
        <v>2565</v>
      </c>
      <c r="J653">
        <v>12.2</v>
      </c>
      <c r="K653">
        <v>92643</v>
      </c>
      <c r="L653" t="s">
        <v>67</v>
      </c>
      <c r="M653" t="s">
        <v>68</v>
      </c>
      <c r="N653" t="s">
        <v>68</v>
      </c>
      <c r="O653" t="s">
        <v>125</v>
      </c>
      <c r="P653" t="s">
        <v>126</v>
      </c>
      <c r="Q653" t="s">
        <v>385</v>
      </c>
      <c r="R653" t="s">
        <v>67</v>
      </c>
      <c r="S653">
        <v>204</v>
      </c>
      <c r="T653">
        <v>2021</v>
      </c>
      <c r="U653" t="s">
        <v>303</v>
      </c>
      <c r="V653" t="s">
        <v>99</v>
      </c>
      <c r="W653">
        <v>92643</v>
      </c>
      <c r="X653" t="s">
        <v>97</v>
      </c>
      <c r="Y653">
        <v>1.7</v>
      </c>
      <c r="Z653" t="s">
        <v>1910</v>
      </c>
      <c r="AA653" t="s">
        <v>1720</v>
      </c>
    </row>
    <row r="654" spans="1:27" x14ac:dyDescent="0.25">
      <c r="A654">
        <v>199</v>
      </c>
      <c r="B654" t="s">
        <v>116</v>
      </c>
      <c r="C654" t="s">
        <v>107</v>
      </c>
      <c r="D654" t="s">
        <v>1908</v>
      </c>
      <c r="E654">
        <v>0.9</v>
      </c>
      <c r="F654" t="s">
        <v>1876</v>
      </c>
      <c r="G654" t="s">
        <v>92</v>
      </c>
      <c r="H654" t="s">
        <v>67</v>
      </c>
      <c r="I654" t="s">
        <v>2566</v>
      </c>
      <c r="J654">
        <v>11.96</v>
      </c>
      <c r="K654">
        <v>92659</v>
      </c>
      <c r="L654" t="s">
        <v>67</v>
      </c>
      <c r="M654" t="s">
        <v>1912</v>
      </c>
      <c r="N654" t="s">
        <v>1874</v>
      </c>
      <c r="O654" t="s">
        <v>125</v>
      </c>
      <c r="P654" t="s">
        <v>126</v>
      </c>
      <c r="Q654" t="s">
        <v>449</v>
      </c>
      <c r="R654" t="s">
        <v>67</v>
      </c>
      <c r="S654">
        <v>48</v>
      </c>
      <c r="T654">
        <v>2021</v>
      </c>
      <c r="U654" t="s">
        <v>70</v>
      </c>
      <c r="V654" t="s">
        <v>128</v>
      </c>
      <c r="W654">
        <v>92659</v>
      </c>
      <c r="X654" t="s">
        <v>130</v>
      </c>
      <c r="Y654">
        <v>3.8</v>
      </c>
      <c r="Z654" t="s">
        <v>1910</v>
      </c>
      <c r="AA654" t="s">
        <v>139</v>
      </c>
    </row>
    <row r="655" spans="1:27" x14ac:dyDescent="0.25">
      <c r="A655">
        <v>199</v>
      </c>
      <c r="B655" t="s">
        <v>116</v>
      </c>
      <c r="C655" t="s">
        <v>160</v>
      </c>
      <c r="D655" t="s">
        <v>1908</v>
      </c>
      <c r="E655">
        <v>0.5</v>
      </c>
      <c r="F655" t="s">
        <v>965</v>
      </c>
      <c r="G655" t="s">
        <v>100</v>
      </c>
      <c r="H655" t="s">
        <v>67</v>
      </c>
      <c r="I655" t="s">
        <v>2567</v>
      </c>
      <c r="J655">
        <v>13.59</v>
      </c>
      <c r="K655">
        <v>92514</v>
      </c>
      <c r="L655" t="s">
        <v>67</v>
      </c>
      <c r="M655" t="s">
        <v>1912</v>
      </c>
      <c r="N655" t="s">
        <v>68</v>
      </c>
      <c r="O655" t="s">
        <v>125</v>
      </c>
      <c r="P655" t="s">
        <v>126</v>
      </c>
      <c r="Q655" t="s">
        <v>352</v>
      </c>
      <c r="R655" t="s">
        <v>67</v>
      </c>
      <c r="S655">
        <v>98</v>
      </c>
      <c r="T655">
        <v>2021</v>
      </c>
      <c r="U655" t="s">
        <v>303</v>
      </c>
      <c r="V655" t="s">
        <v>99</v>
      </c>
      <c r="W655">
        <v>92514</v>
      </c>
      <c r="X655" t="s">
        <v>179</v>
      </c>
      <c r="Y655">
        <v>1.3</v>
      </c>
      <c r="Z655" t="s">
        <v>1910</v>
      </c>
      <c r="AA655" t="s">
        <v>966</v>
      </c>
    </row>
    <row r="656" spans="1:27" x14ac:dyDescent="0.25">
      <c r="A656">
        <v>199</v>
      </c>
      <c r="B656" t="s">
        <v>116</v>
      </c>
      <c r="C656" t="s">
        <v>160</v>
      </c>
      <c r="D656" t="s">
        <v>1908</v>
      </c>
      <c r="E656">
        <v>0.6</v>
      </c>
      <c r="F656" t="s">
        <v>446</v>
      </c>
      <c r="G656" t="s">
        <v>100</v>
      </c>
      <c r="H656" t="s">
        <v>67</v>
      </c>
      <c r="I656" t="s">
        <v>2568</v>
      </c>
      <c r="J656">
        <v>10</v>
      </c>
      <c r="K656">
        <v>92408</v>
      </c>
      <c r="L656" t="s">
        <v>67</v>
      </c>
      <c r="M656" t="s">
        <v>1912</v>
      </c>
      <c r="N656" t="s">
        <v>68</v>
      </c>
      <c r="O656" t="s">
        <v>125</v>
      </c>
      <c r="P656" t="s">
        <v>126</v>
      </c>
      <c r="Q656" t="s">
        <v>194</v>
      </c>
      <c r="R656" t="s">
        <v>67</v>
      </c>
      <c r="S656">
        <v>98</v>
      </c>
      <c r="T656">
        <v>2021</v>
      </c>
      <c r="U656" t="s">
        <v>128</v>
      </c>
      <c r="V656" t="s">
        <v>128</v>
      </c>
      <c r="W656">
        <v>92408</v>
      </c>
      <c r="X656" t="s">
        <v>130</v>
      </c>
      <c r="Y656">
        <v>1.4</v>
      </c>
      <c r="Z656" t="s">
        <v>1910</v>
      </c>
      <c r="AA656" t="s">
        <v>448</v>
      </c>
    </row>
    <row r="657" spans="1:27" x14ac:dyDescent="0.25">
      <c r="A657">
        <v>199</v>
      </c>
      <c r="B657" t="s">
        <v>116</v>
      </c>
      <c r="C657" t="s">
        <v>160</v>
      </c>
      <c r="D657" t="s">
        <v>1908</v>
      </c>
      <c r="E657">
        <v>0.5</v>
      </c>
      <c r="F657" t="s">
        <v>1441</v>
      </c>
      <c r="G657" t="s">
        <v>100</v>
      </c>
      <c r="H657" t="s">
        <v>67</v>
      </c>
      <c r="I657" t="s">
        <v>2569</v>
      </c>
      <c r="J657">
        <v>22.04</v>
      </c>
      <c r="K657">
        <v>92280</v>
      </c>
      <c r="L657" t="s">
        <v>67</v>
      </c>
      <c r="M657" t="s">
        <v>68</v>
      </c>
      <c r="N657" t="s">
        <v>68</v>
      </c>
      <c r="O657" t="s">
        <v>125</v>
      </c>
      <c r="P657" t="s">
        <v>126</v>
      </c>
      <c r="Q657" t="s">
        <v>194</v>
      </c>
      <c r="R657" t="s">
        <v>67</v>
      </c>
      <c r="S657">
        <v>98</v>
      </c>
      <c r="T657">
        <v>2021</v>
      </c>
      <c r="U657" t="s">
        <v>70</v>
      </c>
      <c r="V657" t="s">
        <v>99</v>
      </c>
      <c r="W657">
        <v>92280</v>
      </c>
      <c r="X657" t="s">
        <v>97</v>
      </c>
      <c r="Y657">
        <v>2.2000000000000002</v>
      </c>
      <c r="Z657" t="s">
        <v>1910</v>
      </c>
      <c r="AA657" t="s">
        <v>1402</v>
      </c>
    </row>
    <row r="658" spans="1:27" x14ac:dyDescent="0.25">
      <c r="A658">
        <v>199</v>
      </c>
      <c r="B658" t="s">
        <v>116</v>
      </c>
      <c r="C658" t="s">
        <v>107</v>
      </c>
      <c r="D658" t="s">
        <v>1908</v>
      </c>
      <c r="E658">
        <v>0.5</v>
      </c>
      <c r="F658" t="s">
        <v>1099</v>
      </c>
      <c r="G658" t="s">
        <v>92</v>
      </c>
      <c r="H658" t="s">
        <v>67</v>
      </c>
      <c r="I658" t="s">
        <v>2570</v>
      </c>
      <c r="J658">
        <v>17.3</v>
      </c>
      <c r="K658">
        <v>92586</v>
      </c>
      <c r="L658" t="s">
        <v>67</v>
      </c>
      <c r="M658" t="s">
        <v>1912</v>
      </c>
      <c r="N658" t="s">
        <v>68</v>
      </c>
      <c r="O658" t="s">
        <v>125</v>
      </c>
      <c r="P658" t="s">
        <v>126</v>
      </c>
      <c r="Q658" t="s">
        <v>363</v>
      </c>
      <c r="R658" t="s">
        <v>67</v>
      </c>
      <c r="S658">
        <v>100</v>
      </c>
      <c r="T658">
        <v>2021</v>
      </c>
      <c r="U658" t="s">
        <v>70</v>
      </c>
      <c r="V658" t="s">
        <v>99</v>
      </c>
      <c r="W658">
        <v>92586</v>
      </c>
      <c r="X658" t="s">
        <v>97</v>
      </c>
      <c r="Y658">
        <v>1.7</v>
      </c>
      <c r="Z658" t="s">
        <v>1910</v>
      </c>
      <c r="AA658" t="s">
        <v>247</v>
      </c>
    </row>
    <row r="659" spans="1:27" x14ac:dyDescent="0.25">
      <c r="A659">
        <v>199</v>
      </c>
      <c r="B659" t="s">
        <v>116</v>
      </c>
      <c r="C659" t="s">
        <v>107</v>
      </c>
      <c r="D659" t="s">
        <v>1908</v>
      </c>
      <c r="E659">
        <v>0.5</v>
      </c>
      <c r="F659" t="s">
        <v>1568</v>
      </c>
      <c r="G659" t="s">
        <v>92</v>
      </c>
      <c r="H659" t="s">
        <v>67</v>
      </c>
      <c r="I659" t="s">
        <v>2571</v>
      </c>
      <c r="J659">
        <v>10</v>
      </c>
      <c r="K659">
        <v>92507</v>
      </c>
      <c r="L659" t="s">
        <v>67</v>
      </c>
      <c r="M659" t="s">
        <v>68</v>
      </c>
      <c r="N659" t="s">
        <v>68</v>
      </c>
      <c r="O659" t="s">
        <v>125</v>
      </c>
      <c r="P659" t="s">
        <v>126</v>
      </c>
      <c r="Q659" t="s">
        <v>290</v>
      </c>
      <c r="R659" t="s">
        <v>67</v>
      </c>
      <c r="S659">
        <v>65</v>
      </c>
      <c r="T659">
        <v>2021</v>
      </c>
      <c r="U659" t="s">
        <v>70</v>
      </c>
      <c r="V659" t="s">
        <v>178</v>
      </c>
      <c r="W659">
        <v>92507</v>
      </c>
      <c r="X659" t="s">
        <v>97</v>
      </c>
      <c r="Y659">
        <v>1</v>
      </c>
      <c r="Z659" t="s">
        <v>1910</v>
      </c>
      <c r="AA659" t="s">
        <v>1478</v>
      </c>
    </row>
    <row r="660" spans="1:27" x14ac:dyDescent="0.25">
      <c r="A660">
        <v>199</v>
      </c>
      <c r="B660" t="s">
        <v>116</v>
      </c>
      <c r="C660" t="s">
        <v>107</v>
      </c>
      <c r="D660" t="s">
        <v>1908</v>
      </c>
      <c r="E660">
        <v>0.5</v>
      </c>
      <c r="F660" t="s">
        <v>1392</v>
      </c>
      <c r="G660" t="s">
        <v>92</v>
      </c>
      <c r="H660" t="s">
        <v>67</v>
      </c>
      <c r="I660" t="s">
        <v>2572</v>
      </c>
      <c r="J660">
        <v>14.45</v>
      </c>
      <c r="K660">
        <v>92474</v>
      </c>
      <c r="L660" t="s">
        <v>67</v>
      </c>
      <c r="M660" t="s">
        <v>1912</v>
      </c>
      <c r="N660" t="s">
        <v>68</v>
      </c>
      <c r="O660" t="s">
        <v>125</v>
      </c>
      <c r="P660" t="s">
        <v>126</v>
      </c>
      <c r="Q660" t="s">
        <v>290</v>
      </c>
      <c r="R660" t="s">
        <v>67</v>
      </c>
      <c r="S660">
        <v>180</v>
      </c>
      <c r="T660">
        <v>2021</v>
      </c>
      <c r="U660" t="s">
        <v>128</v>
      </c>
      <c r="V660" t="s">
        <v>128</v>
      </c>
      <c r="W660">
        <v>92474</v>
      </c>
      <c r="X660" t="s">
        <v>130</v>
      </c>
      <c r="Y660">
        <v>1.4</v>
      </c>
      <c r="Z660" t="s">
        <v>1910</v>
      </c>
      <c r="AA660" t="s">
        <v>1394</v>
      </c>
    </row>
    <row r="661" spans="1:27" x14ac:dyDescent="0.25">
      <c r="A661">
        <v>199</v>
      </c>
      <c r="B661" t="s">
        <v>116</v>
      </c>
      <c r="C661" t="s">
        <v>107</v>
      </c>
      <c r="D661" t="s">
        <v>1908</v>
      </c>
      <c r="E661">
        <v>0.5</v>
      </c>
      <c r="F661" t="s">
        <v>1676</v>
      </c>
      <c r="G661" t="s">
        <v>92</v>
      </c>
      <c r="H661" t="s">
        <v>67</v>
      </c>
      <c r="I661" t="s">
        <v>2573</v>
      </c>
      <c r="J661">
        <v>14.75</v>
      </c>
      <c r="K661">
        <v>92475</v>
      </c>
      <c r="L661" t="s">
        <v>67</v>
      </c>
      <c r="M661" t="s">
        <v>1173</v>
      </c>
      <c r="N661" t="s">
        <v>68</v>
      </c>
      <c r="O661" t="s">
        <v>125</v>
      </c>
      <c r="P661" t="s">
        <v>126</v>
      </c>
      <c r="Q661" t="s">
        <v>290</v>
      </c>
      <c r="R661" t="s">
        <v>67</v>
      </c>
      <c r="S661">
        <v>196</v>
      </c>
      <c r="T661">
        <v>2021</v>
      </c>
      <c r="U661" t="s">
        <v>128</v>
      </c>
      <c r="V661" t="s">
        <v>128</v>
      </c>
      <c r="W661">
        <v>92475</v>
      </c>
      <c r="X661" t="s">
        <v>130</v>
      </c>
      <c r="Y661">
        <v>1.4</v>
      </c>
      <c r="Z661" t="s">
        <v>1910</v>
      </c>
      <c r="AA661" t="s">
        <v>1394</v>
      </c>
    </row>
    <row r="662" spans="1:27" x14ac:dyDescent="0.25">
      <c r="A662">
        <v>199</v>
      </c>
      <c r="B662" t="s">
        <v>116</v>
      </c>
      <c r="C662" t="s">
        <v>107</v>
      </c>
      <c r="D662" t="s">
        <v>1908</v>
      </c>
      <c r="E662">
        <v>0.5</v>
      </c>
      <c r="F662" t="s">
        <v>1564</v>
      </c>
      <c r="G662" t="s">
        <v>92</v>
      </c>
      <c r="H662" t="s">
        <v>67</v>
      </c>
      <c r="I662" t="s">
        <v>2574</v>
      </c>
      <c r="J662">
        <v>14.4</v>
      </c>
      <c r="K662">
        <v>91973</v>
      </c>
      <c r="L662" t="s">
        <v>67</v>
      </c>
      <c r="M662" t="s">
        <v>1912</v>
      </c>
      <c r="N662" t="s">
        <v>68</v>
      </c>
      <c r="O662" t="s">
        <v>125</v>
      </c>
      <c r="P662" t="s">
        <v>126</v>
      </c>
      <c r="Q662" t="s">
        <v>352</v>
      </c>
      <c r="R662" t="s">
        <v>67</v>
      </c>
      <c r="S662">
        <v>97</v>
      </c>
      <c r="T662">
        <v>2021</v>
      </c>
      <c r="U662" t="s">
        <v>128</v>
      </c>
      <c r="V662" t="s">
        <v>128</v>
      </c>
      <c r="W662">
        <v>91973</v>
      </c>
      <c r="X662" t="s">
        <v>130</v>
      </c>
      <c r="Y662">
        <v>1.4</v>
      </c>
      <c r="Z662" t="s">
        <v>1910</v>
      </c>
      <c r="AA662" t="s">
        <v>1565</v>
      </c>
    </row>
    <row r="663" spans="1:27" x14ac:dyDescent="0.25">
      <c r="A663">
        <v>199</v>
      </c>
      <c r="B663" t="s">
        <v>116</v>
      </c>
      <c r="C663" t="s">
        <v>160</v>
      </c>
      <c r="D663" t="s">
        <v>1908</v>
      </c>
      <c r="E663">
        <v>0.7</v>
      </c>
      <c r="F663" t="s">
        <v>578</v>
      </c>
      <c r="G663" t="s">
        <v>100</v>
      </c>
      <c r="H663" t="s">
        <v>67</v>
      </c>
      <c r="I663" t="s">
        <v>2575</v>
      </c>
      <c r="J663">
        <v>12.51</v>
      </c>
      <c r="K663">
        <v>92397</v>
      </c>
      <c r="L663" t="s">
        <v>67</v>
      </c>
      <c r="M663" t="s">
        <v>1912</v>
      </c>
      <c r="N663" t="s">
        <v>68</v>
      </c>
      <c r="O663" t="s">
        <v>125</v>
      </c>
      <c r="P663" t="s">
        <v>126</v>
      </c>
      <c r="Q663" t="s">
        <v>246</v>
      </c>
      <c r="R663" t="s">
        <v>67</v>
      </c>
      <c r="S663">
        <v>101</v>
      </c>
      <c r="T663">
        <v>2021</v>
      </c>
      <c r="U663" t="s">
        <v>70</v>
      </c>
      <c r="V663" t="s">
        <v>99</v>
      </c>
      <c r="W663">
        <v>92397</v>
      </c>
      <c r="X663" t="s">
        <v>97</v>
      </c>
      <c r="Y663">
        <v>2.4</v>
      </c>
      <c r="Z663" t="s">
        <v>1910</v>
      </c>
      <c r="AA663" t="s">
        <v>580</v>
      </c>
    </row>
    <row r="664" spans="1:27" x14ac:dyDescent="0.25">
      <c r="A664">
        <v>199</v>
      </c>
      <c r="B664" t="s">
        <v>116</v>
      </c>
      <c r="C664" t="s">
        <v>160</v>
      </c>
      <c r="D664" t="s">
        <v>1908</v>
      </c>
      <c r="E664">
        <v>0.6</v>
      </c>
      <c r="F664" t="s">
        <v>519</v>
      </c>
      <c r="G664" t="s">
        <v>100</v>
      </c>
      <c r="H664" t="s">
        <v>67</v>
      </c>
      <c r="I664" t="s">
        <v>2576</v>
      </c>
      <c r="J664">
        <v>12.25</v>
      </c>
      <c r="K664">
        <v>92465</v>
      </c>
      <c r="L664" t="s">
        <v>67</v>
      </c>
      <c r="M664" t="s">
        <v>1912</v>
      </c>
      <c r="N664" t="s">
        <v>68</v>
      </c>
      <c r="O664" t="s">
        <v>125</v>
      </c>
      <c r="P664" t="s">
        <v>126</v>
      </c>
      <c r="Q664" t="s">
        <v>358</v>
      </c>
      <c r="R664" t="s">
        <v>67</v>
      </c>
      <c r="S664">
        <v>115</v>
      </c>
      <c r="T664">
        <v>2021</v>
      </c>
      <c r="U664" t="s">
        <v>70</v>
      </c>
      <c r="V664" t="s">
        <v>128</v>
      </c>
      <c r="W664">
        <v>92465</v>
      </c>
      <c r="X664" t="s">
        <v>130</v>
      </c>
      <c r="Y664">
        <v>1.7</v>
      </c>
      <c r="Z664" t="s">
        <v>1910</v>
      </c>
      <c r="AA664" t="s">
        <v>139</v>
      </c>
    </row>
    <row r="665" spans="1:27" x14ac:dyDescent="0.25">
      <c r="A665">
        <v>199</v>
      </c>
      <c r="B665" t="s">
        <v>116</v>
      </c>
      <c r="C665" t="s">
        <v>160</v>
      </c>
      <c r="D665" t="s">
        <v>1908</v>
      </c>
      <c r="E665">
        <v>0.5</v>
      </c>
      <c r="F665" t="s">
        <v>1516</v>
      </c>
      <c r="G665" t="s">
        <v>100</v>
      </c>
      <c r="H665" t="s">
        <v>67</v>
      </c>
      <c r="I665" t="s">
        <v>2577</v>
      </c>
      <c r="J665">
        <v>14.4</v>
      </c>
      <c r="K665">
        <v>91912</v>
      </c>
      <c r="L665" t="s">
        <v>67</v>
      </c>
      <c r="M665" t="s">
        <v>1912</v>
      </c>
      <c r="N665" t="s">
        <v>68</v>
      </c>
      <c r="O665" t="s">
        <v>125</v>
      </c>
      <c r="P665" t="s">
        <v>126</v>
      </c>
      <c r="Q665" t="s">
        <v>441</v>
      </c>
      <c r="R665" t="s">
        <v>67</v>
      </c>
      <c r="S665">
        <v>115</v>
      </c>
      <c r="T665">
        <v>2021</v>
      </c>
      <c r="U665" t="s">
        <v>303</v>
      </c>
      <c r="V665" t="s">
        <v>99</v>
      </c>
      <c r="W665">
        <v>91912</v>
      </c>
      <c r="X665" t="s">
        <v>97</v>
      </c>
      <c r="Y665">
        <v>1.4</v>
      </c>
      <c r="Z665" t="s">
        <v>1910</v>
      </c>
      <c r="AA665" t="s">
        <v>1518</v>
      </c>
    </row>
    <row r="666" spans="1:27" x14ac:dyDescent="0.25">
      <c r="A666">
        <v>199</v>
      </c>
      <c r="B666" t="s">
        <v>116</v>
      </c>
      <c r="C666" t="s">
        <v>90</v>
      </c>
      <c r="D666" t="s">
        <v>1908</v>
      </c>
      <c r="E666">
        <v>1.7</v>
      </c>
      <c r="F666" t="s">
        <v>639</v>
      </c>
      <c r="G666" t="s">
        <v>92</v>
      </c>
      <c r="H666">
        <v>1.35</v>
      </c>
      <c r="I666" t="s">
        <v>2578</v>
      </c>
      <c r="J666">
        <v>9.3000000000000007</v>
      </c>
      <c r="K666">
        <v>91934</v>
      </c>
      <c r="L666" t="s">
        <v>67</v>
      </c>
      <c r="M666" t="s">
        <v>68</v>
      </c>
      <c r="N666" t="s">
        <v>68</v>
      </c>
      <c r="O666" t="s">
        <v>125</v>
      </c>
      <c r="P666" t="s">
        <v>126</v>
      </c>
      <c r="Q666" t="s">
        <v>163</v>
      </c>
      <c r="R666" t="s">
        <v>67</v>
      </c>
      <c r="S666">
        <v>35</v>
      </c>
      <c r="T666">
        <v>2021</v>
      </c>
      <c r="U666" t="s">
        <v>70</v>
      </c>
      <c r="V666" t="s">
        <v>128</v>
      </c>
      <c r="W666">
        <v>91934</v>
      </c>
      <c r="X666" t="s">
        <v>130</v>
      </c>
      <c r="Y666">
        <v>10.6</v>
      </c>
      <c r="Z666" t="s">
        <v>2007</v>
      </c>
      <c r="AA666" t="s">
        <v>139</v>
      </c>
    </row>
    <row r="667" spans="1:27" x14ac:dyDescent="0.25">
      <c r="A667">
        <v>199</v>
      </c>
      <c r="B667" t="s">
        <v>116</v>
      </c>
      <c r="C667" t="s">
        <v>107</v>
      </c>
      <c r="D667" t="s">
        <v>1908</v>
      </c>
      <c r="E667">
        <v>0.5</v>
      </c>
      <c r="F667" t="s">
        <v>1395</v>
      </c>
      <c r="G667" t="s">
        <v>92</v>
      </c>
      <c r="H667" t="s">
        <v>67</v>
      </c>
      <c r="I667" t="s">
        <v>2579</v>
      </c>
      <c r="J667">
        <v>11.1</v>
      </c>
      <c r="K667">
        <v>92563</v>
      </c>
      <c r="L667" t="s">
        <v>67</v>
      </c>
      <c r="M667" t="s">
        <v>1912</v>
      </c>
      <c r="N667" t="s">
        <v>68</v>
      </c>
      <c r="O667" t="s">
        <v>125</v>
      </c>
      <c r="P667" t="s">
        <v>126</v>
      </c>
      <c r="Q667" t="s">
        <v>474</v>
      </c>
      <c r="R667" t="s">
        <v>67</v>
      </c>
      <c r="S667">
        <v>196</v>
      </c>
      <c r="T667">
        <v>2021</v>
      </c>
      <c r="U667" t="s">
        <v>70</v>
      </c>
      <c r="V667" t="s">
        <v>99</v>
      </c>
      <c r="W667">
        <v>92563</v>
      </c>
      <c r="X667" t="s">
        <v>97</v>
      </c>
      <c r="Y667">
        <v>1.1000000000000001</v>
      </c>
      <c r="Z667" t="s">
        <v>1910</v>
      </c>
      <c r="AA667" t="s">
        <v>247</v>
      </c>
    </row>
    <row r="668" spans="1:27" x14ac:dyDescent="0.25">
      <c r="A668">
        <v>199</v>
      </c>
      <c r="B668" t="s">
        <v>116</v>
      </c>
      <c r="C668" t="s">
        <v>107</v>
      </c>
      <c r="D668" t="s">
        <v>1908</v>
      </c>
      <c r="E668">
        <v>0.5</v>
      </c>
      <c r="F668" t="s">
        <v>1823</v>
      </c>
      <c r="G668" t="s">
        <v>92</v>
      </c>
      <c r="H668" t="s">
        <v>67</v>
      </c>
      <c r="I668" t="s">
        <v>2580</v>
      </c>
      <c r="J668">
        <v>9.4600000000000009</v>
      </c>
      <c r="K668">
        <v>92018</v>
      </c>
      <c r="L668" t="s">
        <v>67</v>
      </c>
      <c r="M668" t="s">
        <v>68</v>
      </c>
      <c r="N668" t="s">
        <v>68</v>
      </c>
      <c r="O668" t="s">
        <v>125</v>
      </c>
      <c r="P668" t="s">
        <v>126</v>
      </c>
      <c r="Q668" t="s">
        <v>474</v>
      </c>
      <c r="R668" t="s">
        <v>67</v>
      </c>
      <c r="S668">
        <v>196</v>
      </c>
      <c r="T668">
        <v>2021</v>
      </c>
      <c r="U668" t="s">
        <v>70</v>
      </c>
      <c r="V668" t="s">
        <v>99</v>
      </c>
      <c r="W668">
        <v>92018</v>
      </c>
      <c r="X668" t="s">
        <v>97</v>
      </c>
      <c r="Y668">
        <v>0.9</v>
      </c>
      <c r="Z668" t="s">
        <v>1910</v>
      </c>
      <c r="AA668" t="s">
        <v>247</v>
      </c>
    </row>
    <row r="669" spans="1:27" x14ac:dyDescent="0.25">
      <c r="A669">
        <v>199</v>
      </c>
      <c r="B669" t="s">
        <v>116</v>
      </c>
      <c r="C669" t="s">
        <v>107</v>
      </c>
      <c r="D669" t="s">
        <v>1908</v>
      </c>
      <c r="E669">
        <v>3.5</v>
      </c>
      <c r="F669" t="s">
        <v>558</v>
      </c>
      <c r="G669" t="s">
        <v>92</v>
      </c>
      <c r="H669" t="s">
        <v>67</v>
      </c>
      <c r="I669" t="s">
        <v>2581</v>
      </c>
      <c r="J669">
        <v>12</v>
      </c>
      <c r="K669">
        <v>91969</v>
      </c>
      <c r="L669" t="s">
        <v>67</v>
      </c>
      <c r="M669" t="s">
        <v>68</v>
      </c>
      <c r="N669" t="s">
        <v>68</v>
      </c>
      <c r="O669" t="s">
        <v>125</v>
      </c>
      <c r="P669" t="s">
        <v>126</v>
      </c>
      <c r="Q669" t="s">
        <v>246</v>
      </c>
      <c r="R669" t="s">
        <v>67</v>
      </c>
      <c r="S669">
        <v>9</v>
      </c>
      <c r="T669">
        <v>2021</v>
      </c>
      <c r="U669" t="s">
        <v>70</v>
      </c>
      <c r="V669" t="s">
        <v>128</v>
      </c>
      <c r="W669">
        <v>91969</v>
      </c>
      <c r="X669" t="s">
        <v>130</v>
      </c>
      <c r="Y669">
        <v>57.7</v>
      </c>
      <c r="Z669" t="s">
        <v>2007</v>
      </c>
      <c r="AA669" t="s">
        <v>139</v>
      </c>
    </row>
    <row r="670" spans="1:27" x14ac:dyDescent="0.25">
      <c r="A670">
        <v>199</v>
      </c>
      <c r="B670" t="s">
        <v>116</v>
      </c>
      <c r="C670" t="s">
        <v>107</v>
      </c>
      <c r="D670" t="s">
        <v>1908</v>
      </c>
      <c r="E670">
        <v>0.5</v>
      </c>
      <c r="F670" t="s">
        <v>1366</v>
      </c>
      <c r="G670" t="s">
        <v>92</v>
      </c>
      <c r="H670" t="s">
        <v>67</v>
      </c>
      <c r="I670" t="s">
        <v>2582</v>
      </c>
      <c r="J670">
        <v>12.1</v>
      </c>
      <c r="K670">
        <v>92613</v>
      </c>
      <c r="L670" t="s">
        <v>67</v>
      </c>
      <c r="M670" t="s">
        <v>1173</v>
      </c>
      <c r="N670" t="s">
        <v>68</v>
      </c>
      <c r="O670" t="s">
        <v>125</v>
      </c>
      <c r="P670" t="s">
        <v>126</v>
      </c>
      <c r="Q670" t="s">
        <v>246</v>
      </c>
      <c r="R670" t="s">
        <v>67</v>
      </c>
      <c r="S670">
        <v>115</v>
      </c>
      <c r="T670">
        <v>2021</v>
      </c>
      <c r="U670" t="s">
        <v>128</v>
      </c>
      <c r="V670" t="s">
        <v>128</v>
      </c>
      <c r="W670">
        <v>92613</v>
      </c>
      <c r="X670" t="s">
        <v>130</v>
      </c>
      <c r="Y670">
        <v>1.2</v>
      </c>
      <c r="Z670" t="s">
        <v>1910</v>
      </c>
      <c r="AA670" t="s">
        <v>1367</v>
      </c>
    </row>
    <row r="671" spans="1:27" x14ac:dyDescent="0.25">
      <c r="A671">
        <v>199</v>
      </c>
      <c r="B671" t="s">
        <v>116</v>
      </c>
      <c r="C671" t="s">
        <v>107</v>
      </c>
      <c r="D671" t="s">
        <v>1908</v>
      </c>
      <c r="E671">
        <v>0.5</v>
      </c>
      <c r="F671" t="s">
        <v>1541</v>
      </c>
      <c r="G671" t="s">
        <v>92</v>
      </c>
      <c r="H671" t="s">
        <v>67</v>
      </c>
      <c r="I671" t="s">
        <v>2583</v>
      </c>
      <c r="J671">
        <v>11.7</v>
      </c>
      <c r="K671">
        <v>92576</v>
      </c>
      <c r="L671" t="s">
        <v>67</v>
      </c>
      <c r="M671" t="s">
        <v>1912</v>
      </c>
      <c r="N671" t="s">
        <v>68</v>
      </c>
      <c r="O671" t="s">
        <v>125</v>
      </c>
      <c r="P671" t="s">
        <v>126</v>
      </c>
      <c r="Q671" t="s">
        <v>163</v>
      </c>
      <c r="R671" t="s">
        <v>67</v>
      </c>
      <c r="S671">
        <v>265</v>
      </c>
      <c r="T671">
        <v>2021</v>
      </c>
      <c r="U671" t="s">
        <v>128</v>
      </c>
      <c r="V671" t="s">
        <v>128</v>
      </c>
      <c r="W671">
        <v>92576</v>
      </c>
      <c r="X671" t="s">
        <v>130</v>
      </c>
      <c r="Y671">
        <v>1.1000000000000001</v>
      </c>
      <c r="Z671" t="s">
        <v>1910</v>
      </c>
      <c r="AA671" t="s">
        <v>1542</v>
      </c>
    </row>
    <row r="672" spans="1:27" x14ac:dyDescent="0.25">
      <c r="A672">
        <v>199</v>
      </c>
      <c r="B672" t="s">
        <v>116</v>
      </c>
      <c r="C672" t="s">
        <v>107</v>
      </c>
      <c r="D672" t="s">
        <v>1908</v>
      </c>
      <c r="E672">
        <v>0.5</v>
      </c>
      <c r="F672" t="s">
        <v>1471</v>
      </c>
      <c r="G672" t="s">
        <v>92</v>
      </c>
      <c r="H672" t="s">
        <v>67</v>
      </c>
      <c r="I672" t="s">
        <v>2584</v>
      </c>
      <c r="J672">
        <v>12</v>
      </c>
      <c r="K672">
        <v>91856</v>
      </c>
      <c r="L672" t="s">
        <v>67</v>
      </c>
      <c r="M672" t="s">
        <v>68</v>
      </c>
      <c r="N672" t="s">
        <v>68</v>
      </c>
      <c r="O672" t="s">
        <v>125</v>
      </c>
      <c r="P672" t="s">
        <v>126</v>
      </c>
      <c r="Q672" t="s">
        <v>246</v>
      </c>
      <c r="R672" t="s">
        <v>67</v>
      </c>
      <c r="S672">
        <v>99</v>
      </c>
      <c r="T672">
        <v>2021</v>
      </c>
      <c r="U672" t="s">
        <v>128</v>
      </c>
      <c r="V672" t="s">
        <v>128</v>
      </c>
      <c r="W672">
        <v>91856</v>
      </c>
      <c r="X672" t="s">
        <v>130</v>
      </c>
      <c r="Y672">
        <v>1.2</v>
      </c>
      <c r="Z672" t="s">
        <v>1910</v>
      </c>
      <c r="AA672" t="s">
        <v>1473</v>
      </c>
    </row>
    <row r="673" spans="1:27" x14ac:dyDescent="0.25">
      <c r="A673">
        <v>199</v>
      </c>
      <c r="B673" t="s">
        <v>116</v>
      </c>
      <c r="C673" t="s">
        <v>107</v>
      </c>
      <c r="D673" t="s">
        <v>1908</v>
      </c>
      <c r="E673">
        <v>0.5</v>
      </c>
      <c r="F673" t="s">
        <v>1623</v>
      </c>
      <c r="G673" t="s">
        <v>92</v>
      </c>
      <c r="H673" t="s">
        <v>67</v>
      </c>
      <c r="I673" t="s">
        <v>2585</v>
      </c>
      <c r="J673">
        <v>11.88</v>
      </c>
      <c r="K673">
        <v>92637</v>
      </c>
      <c r="L673" t="s">
        <v>67</v>
      </c>
      <c r="M673" t="s">
        <v>1912</v>
      </c>
      <c r="N673" t="s">
        <v>68</v>
      </c>
      <c r="O673" t="s">
        <v>125</v>
      </c>
      <c r="P673" t="s">
        <v>126</v>
      </c>
      <c r="Q673" t="s">
        <v>594</v>
      </c>
      <c r="R673" t="s">
        <v>67</v>
      </c>
      <c r="S673">
        <v>225</v>
      </c>
      <c r="T673">
        <v>2021</v>
      </c>
      <c r="U673" t="s">
        <v>128</v>
      </c>
      <c r="V673" t="s">
        <v>128</v>
      </c>
      <c r="W673">
        <v>92637</v>
      </c>
      <c r="X673" t="s">
        <v>130</v>
      </c>
      <c r="Y673">
        <v>1.2</v>
      </c>
      <c r="Z673" t="s">
        <v>1910</v>
      </c>
      <c r="AA673" t="s">
        <v>1625</v>
      </c>
    </row>
    <row r="674" spans="1:27" x14ac:dyDescent="0.25">
      <c r="A674">
        <v>199</v>
      </c>
      <c r="B674" t="s">
        <v>116</v>
      </c>
      <c r="C674" t="s">
        <v>107</v>
      </c>
      <c r="D674" t="s">
        <v>1908</v>
      </c>
      <c r="E674">
        <v>0.5</v>
      </c>
      <c r="F674" t="s">
        <v>1487</v>
      </c>
      <c r="G674" t="s">
        <v>92</v>
      </c>
      <c r="H674" t="s">
        <v>67</v>
      </c>
      <c r="I674" t="s">
        <v>2586</v>
      </c>
      <c r="J674">
        <v>12.35</v>
      </c>
      <c r="K674">
        <v>92618</v>
      </c>
      <c r="L674" t="s">
        <v>67</v>
      </c>
      <c r="M674" t="s">
        <v>68</v>
      </c>
      <c r="N674" t="s">
        <v>68</v>
      </c>
      <c r="O674" t="s">
        <v>125</v>
      </c>
      <c r="P674" t="s">
        <v>126</v>
      </c>
      <c r="Q674" t="s">
        <v>163</v>
      </c>
      <c r="R674" t="s">
        <v>67</v>
      </c>
      <c r="S674">
        <v>98</v>
      </c>
      <c r="T674">
        <v>2021</v>
      </c>
      <c r="U674" t="s">
        <v>70</v>
      </c>
      <c r="V674" t="s">
        <v>99</v>
      </c>
      <c r="W674">
        <v>92618</v>
      </c>
      <c r="X674" t="s">
        <v>97</v>
      </c>
      <c r="Y674">
        <v>1.2</v>
      </c>
      <c r="Z674" t="s">
        <v>1910</v>
      </c>
      <c r="AA674" t="s">
        <v>1490</v>
      </c>
    </row>
    <row r="675" spans="1:27" x14ac:dyDescent="0.25">
      <c r="A675">
        <v>199</v>
      </c>
      <c r="B675" t="s">
        <v>116</v>
      </c>
      <c r="C675" t="s">
        <v>107</v>
      </c>
      <c r="D675" t="s">
        <v>1908</v>
      </c>
      <c r="E675">
        <v>0.5</v>
      </c>
      <c r="F675" t="s">
        <v>1587</v>
      </c>
      <c r="G675" t="s">
        <v>92</v>
      </c>
      <c r="H675" t="s">
        <v>67</v>
      </c>
      <c r="I675" t="s">
        <v>2587</v>
      </c>
      <c r="J675">
        <v>10.6</v>
      </c>
      <c r="K675">
        <v>92243</v>
      </c>
      <c r="L675" t="s">
        <v>67</v>
      </c>
      <c r="M675" t="s">
        <v>68</v>
      </c>
      <c r="N675" t="s">
        <v>68</v>
      </c>
      <c r="O675" t="s">
        <v>125</v>
      </c>
      <c r="P675" t="s">
        <v>126</v>
      </c>
      <c r="Q675" t="s">
        <v>255</v>
      </c>
      <c r="R675" t="s">
        <v>67</v>
      </c>
      <c r="S675">
        <v>99</v>
      </c>
      <c r="T675">
        <v>2021</v>
      </c>
      <c r="U675" t="s">
        <v>70</v>
      </c>
      <c r="V675" t="s">
        <v>178</v>
      </c>
      <c r="W675">
        <v>92243</v>
      </c>
      <c r="X675" t="s">
        <v>97</v>
      </c>
      <c r="Y675">
        <v>1</v>
      </c>
      <c r="Z675" t="s">
        <v>1910</v>
      </c>
      <c r="AA675" t="s">
        <v>1589</v>
      </c>
    </row>
    <row r="676" spans="1:27" x14ac:dyDescent="0.25">
      <c r="A676">
        <v>199</v>
      </c>
      <c r="B676" t="s">
        <v>116</v>
      </c>
      <c r="C676" t="s">
        <v>107</v>
      </c>
      <c r="D676" t="s">
        <v>1908</v>
      </c>
      <c r="E676">
        <v>0.5</v>
      </c>
      <c r="F676" t="s">
        <v>1595</v>
      </c>
      <c r="G676" t="s">
        <v>92</v>
      </c>
      <c r="H676" t="s">
        <v>67</v>
      </c>
      <c r="I676" t="s">
        <v>2588</v>
      </c>
      <c r="J676">
        <v>10.6</v>
      </c>
      <c r="K676">
        <v>92143</v>
      </c>
      <c r="L676" t="s">
        <v>67</v>
      </c>
      <c r="M676" t="s">
        <v>1912</v>
      </c>
      <c r="N676" t="s">
        <v>68</v>
      </c>
      <c r="O676" t="s">
        <v>125</v>
      </c>
      <c r="P676" t="s">
        <v>126</v>
      </c>
      <c r="Q676" t="s">
        <v>347</v>
      </c>
      <c r="R676" t="s">
        <v>67</v>
      </c>
      <c r="S676">
        <v>196</v>
      </c>
      <c r="T676">
        <v>2021</v>
      </c>
      <c r="U676" t="s">
        <v>128</v>
      </c>
      <c r="V676" t="s">
        <v>128</v>
      </c>
      <c r="W676">
        <v>92143</v>
      </c>
      <c r="X676" t="s">
        <v>130</v>
      </c>
      <c r="Y676">
        <v>1</v>
      </c>
      <c r="Z676" t="s">
        <v>1910</v>
      </c>
      <c r="AA676" t="s">
        <v>1597</v>
      </c>
    </row>
    <row r="677" spans="1:27" x14ac:dyDescent="0.25">
      <c r="A677">
        <v>199</v>
      </c>
      <c r="B677" t="s">
        <v>116</v>
      </c>
      <c r="C677" t="s">
        <v>160</v>
      </c>
      <c r="D677" t="s">
        <v>1908</v>
      </c>
      <c r="E677">
        <v>0.5</v>
      </c>
      <c r="F677" t="s">
        <v>1599</v>
      </c>
      <c r="G677" t="s">
        <v>100</v>
      </c>
      <c r="H677" t="s">
        <v>67</v>
      </c>
      <c r="I677" t="s">
        <v>2589</v>
      </c>
      <c r="J677">
        <v>12.2</v>
      </c>
      <c r="K677">
        <v>92050</v>
      </c>
      <c r="L677" t="s">
        <v>67</v>
      </c>
      <c r="M677" t="s">
        <v>1173</v>
      </c>
      <c r="N677" t="s">
        <v>68</v>
      </c>
      <c r="O677" t="s">
        <v>125</v>
      </c>
      <c r="P677" t="s">
        <v>126</v>
      </c>
      <c r="Q677" t="s">
        <v>255</v>
      </c>
      <c r="R677" t="s">
        <v>67</v>
      </c>
      <c r="S677">
        <v>172</v>
      </c>
      <c r="T677">
        <v>2021</v>
      </c>
      <c r="U677" t="s">
        <v>70</v>
      </c>
      <c r="V677" t="s">
        <v>128</v>
      </c>
      <c r="W677">
        <v>92050</v>
      </c>
      <c r="X677" t="s">
        <v>130</v>
      </c>
      <c r="Y677">
        <v>1.2</v>
      </c>
      <c r="Z677" t="s">
        <v>1910</v>
      </c>
      <c r="AA677" t="s">
        <v>139</v>
      </c>
    </row>
    <row r="678" spans="1:27" x14ac:dyDescent="0.25">
      <c r="A678">
        <v>199</v>
      </c>
      <c r="B678" t="s">
        <v>116</v>
      </c>
      <c r="C678" t="s">
        <v>107</v>
      </c>
      <c r="D678" t="s">
        <v>1908</v>
      </c>
      <c r="E678">
        <v>0.5</v>
      </c>
      <c r="F678" t="s">
        <v>912</v>
      </c>
      <c r="G678" t="s">
        <v>92</v>
      </c>
      <c r="H678" t="s">
        <v>67</v>
      </c>
      <c r="I678" t="s">
        <v>2590</v>
      </c>
      <c r="J678">
        <v>19.75</v>
      </c>
      <c r="K678">
        <v>92222</v>
      </c>
      <c r="L678" t="s">
        <v>67</v>
      </c>
      <c r="M678" t="s">
        <v>1912</v>
      </c>
      <c r="N678" t="s">
        <v>68</v>
      </c>
      <c r="O678" t="s">
        <v>125</v>
      </c>
      <c r="P678" t="s">
        <v>126</v>
      </c>
      <c r="Q678" t="s">
        <v>346</v>
      </c>
      <c r="R678" t="s">
        <v>67</v>
      </c>
      <c r="S678">
        <v>97</v>
      </c>
      <c r="T678">
        <v>2021</v>
      </c>
      <c r="U678" t="s">
        <v>70</v>
      </c>
      <c r="V678" t="s">
        <v>99</v>
      </c>
      <c r="W678">
        <v>92222</v>
      </c>
      <c r="X678" t="s">
        <v>97</v>
      </c>
      <c r="Y678">
        <v>1.9</v>
      </c>
      <c r="Z678" t="s">
        <v>1910</v>
      </c>
      <c r="AA678" t="s">
        <v>914</v>
      </c>
    </row>
    <row r="679" spans="1:27" x14ac:dyDescent="0.25">
      <c r="A679">
        <v>199</v>
      </c>
      <c r="B679" t="s">
        <v>116</v>
      </c>
      <c r="C679" t="s">
        <v>107</v>
      </c>
      <c r="D679" t="s">
        <v>1908</v>
      </c>
      <c r="E679">
        <v>0.5</v>
      </c>
      <c r="F679" t="s">
        <v>838</v>
      </c>
      <c r="G679" t="s">
        <v>92</v>
      </c>
      <c r="H679" t="s">
        <v>67</v>
      </c>
      <c r="I679" t="s">
        <v>2591</v>
      </c>
      <c r="J679">
        <v>13</v>
      </c>
      <c r="K679">
        <v>92356</v>
      </c>
      <c r="L679" t="s">
        <v>67</v>
      </c>
      <c r="M679" t="s">
        <v>68</v>
      </c>
      <c r="N679" t="s">
        <v>68</v>
      </c>
      <c r="O679" t="s">
        <v>125</v>
      </c>
      <c r="P679" t="s">
        <v>126</v>
      </c>
      <c r="Q679" t="s">
        <v>163</v>
      </c>
      <c r="R679" t="s">
        <v>67</v>
      </c>
      <c r="S679">
        <v>189</v>
      </c>
      <c r="T679">
        <v>2021</v>
      </c>
      <c r="U679" t="s">
        <v>70</v>
      </c>
      <c r="V679" t="s">
        <v>99</v>
      </c>
      <c r="W679">
        <v>92356</v>
      </c>
      <c r="X679" t="s">
        <v>97</v>
      </c>
      <c r="Y679">
        <v>1.3</v>
      </c>
      <c r="Z679" t="s">
        <v>1910</v>
      </c>
      <c r="AA679" t="s">
        <v>252</v>
      </c>
    </row>
    <row r="680" spans="1:27" x14ac:dyDescent="0.25">
      <c r="A680">
        <v>199</v>
      </c>
      <c r="B680" t="s">
        <v>116</v>
      </c>
      <c r="C680" t="s">
        <v>107</v>
      </c>
      <c r="D680" t="s">
        <v>1908</v>
      </c>
      <c r="E680">
        <v>0.5</v>
      </c>
      <c r="F680" t="s">
        <v>1499</v>
      </c>
      <c r="G680" t="s">
        <v>92</v>
      </c>
      <c r="H680" t="s">
        <v>67</v>
      </c>
      <c r="I680" t="s">
        <v>2592</v>
      </c>
      <c r="J680">
        <v>10.19</v>
      </c>
      <c r="K680">
        <v>92437</v>
      </c>
      <c r="L680" t="s">
        <v>67</v>
      </c>
      <c r="M680" t="s">
        <v>68</v>
      </c>
      <c r="N680" t="s">
        <v>68</v>
      </c>
      <c r="O680" t="s">
        <v>125</v>
      </c>
      <c r="P680" t="s">
        <v>126</v>
      </c>
      <c r="Q680" t="s">
        <v>151</v>
      </c>
      <c r="R680" t="s">
        <v>67</v>
      </c>
      <c r="S680">
        <v>116</v>
      </c>
      <c r="T680">
        <v>2021</v>
      </c>
      <c r="U680" t="s">
        <v>128</v>
      </c>
      <c r="V680" t="s">
        <v>128</v>
      </c>
      <c r="W680">
        <v>92437</v>
      </c>
      <c r="X680" t="s">
        <v>130</v>
      </c>
      <c r="Y680">
        <v>1</v>
      </c>
      <c r="Z680" t="s">
        <v>1910</v>
      </c>
      <c r="AA680" t="s">
        <v>1502</v>
      </c>
    </row>
    <row r="681" spans="1:27" x14ac:dyDescent="0.25">
      <c r="A681">
        <v>199</v>
      </c>
      <c r="B681" t="s">
        <v>116</v>
      </c>
      <c r="C681" t="s">
        <v>107</v>
      </c>
      <c r="D681" t="s">
        <v>1908</v>
      </c>
      <c r="E681">
        <v>0.5</v>
      </c>
      <c r="F681" t="s">
        <v>1022</v>
      </c>
      <c r="G681" t="s">
        <v>92</v>
      </c>
      <c r="H681" t="s">
        <v>67</v>
      </c>
      <c r="I681" t="s">
        <v>2593</v>
      </c>
      <c r="J681">
        <v>10</v>
      </c>
      <c r="K681">
        <v>92322</v>
      </c>
      <c r="L681" t="s">
        <v>67</v>
      </c>
      <c r="M681" t="s">
        <v>1912</v>
      </c>
      <c r="N681" t="s">
        <v>68</v>
      </c>
      <c r="O681" t="s">
        <v>125</v>
      </c>
      <c r="P681" t="s">
        <v>126</v>
      </c>
      <c r="Q681" t="s">
        <v>313</v>
      </c>
      <c r="R681" t="s">
        <v>67</v>
      </c>
      <c r="S681">
        <v>127</v>
      </c>
      <c r="T681">
        <v>2021</v>
      </c>
      <c r="U681" t="s">
        <v>70</v>
      </c>
      <c r="V681" t="s">
        <v>99</v>
      </c>
      <c r="W681">
        <v>92322</v>
      </c>
      <c r="X681" t="s">
        <v>97</v>
      </c>
      <c r="Y681">
        <v>1</v>
      </c>
      <c r="Z681" t="s">
        <v>1910</v>
      </c>
      <c r="AA681" t="s">
        <v>252</v>
      </c>
    </row>
    <row r="682" spans="1:27" x14ac:dyDescent="0.25">
      <c r="A682">
        <v>199</v>
      </c>
      <c r="B682" t="s">
        <v>116</v>
      </c>
      <c r="C682" t="s">
        <v>107</v>
      </c>
      <c r="D682" t="s">
        <v>1908</v>
      </c>
      <c r="E682">
        <v>0.5</v>
      </c>
      <c r="F682" t="s">
        <v>1464</v>
      </c>
      <c r="G682" t="s">
        <v>92</v>
      </c>
      <c r="H682" t="s">
        <v>67</v>
      </c>
      <c r="I682" t="s">
        <v>2594</v>
      </c>
      <c r="J682">
        <v>12.22</v>
      </c>
      <c r="K682">
        <v>92020</v>
      </c>
      <c r="L682" t="s">
        <v>67</v>
      </c>
      <c r="M682" t="s">
        <v>1912</v>
      </c>
      <c r="N682" t="s">
        <v>68</v>
      </c>
      <c r="O682" t="s">
        <v>125</v>
      </c>
      <c r="P682" t="s">
        <v>126</v>
      </c>
      <c r="Q682" t="s">
        <v>209</v>
      </c>
      <c r="R682" t="s">
        <v>67</v>
      </c>
      <c r="S682">
        <v>314</v>
      </c>
      <c r="T682">
        <v>2021</v>
      </c>
      <c r="U682" t="s">
        <v>128</v>
      </c>
      <c r="V682" t="s">
        <v>128</v>
      </c>
      <c r="W682">
        <v>92020</v>
      </c>
      <c r="X682" t="s">
        <v>130</v>
      </c>
      <c r="Y682">
        <v>1.2</v>
      </c>
      <c r="Z682" t="s">
        <v>1910</v>
      </c>
      <c r="AA682" t="s">
        <v>1467</v>
      </c>
    </row>
    <row r="683" spans="1:27" x14ac:dyDescent="0.25">
      <c r="A683">
        <v>199</v>
      </c>
      <c r="B683" t="s">
        <v>116</v>
      </c>
      <c r="C683" t="s">
        <v>107</v>
      </c>
      <c r="D683" t="s">
        <v>1908</v>
      </c>
      <c r="E683">
        <v>0.5</v>
      </c>
      <c r="F683" t="s">
        <v>227</v>
      </c>
      <c r="G683" t="s">
        <v>92</v>
      </c>
      <c r="H683" t="s">
        <v>67</v>
      </c>
      <c r="I683" t="s">
        <v>2595</v>
      </c>
      <c r="J683">
        <v>14.4</v>
      </c>
      <c r="K683">
        <v>92394</v>
      </c>
      <c r="L683" t="s">
        <v>67</v>
      </c>
      <c r="M683" t="s">
        <v>1912</v>
      </c>
      <c r="N683" t="s">
        <v>68</v>
      </c>
      <c r="O683" t="s">
        <v>125</v>
      </c>
      <c r="P683" t="s">
        <v>126</v>
      </c>
      <c r="Q683" t="s">
        <v>137</v>
      </c>
      <c r="R683" t="s">
        <v>67</v>
      </c>
      <c r="S683">
        <v>282</v>
      </c>
      <c r="T683">
        <v>2021</v>
      </c>
      <c r="U683" t="s">
        <v>70</v>
      </c>
      <c r="V683" t="s">
        <v>128</v>
      </c>
      <c r="W683">
        <v>92394</v>
      </c>
      <c r="X683" t="s">
        <v>130</v>
      </c>
      <c r="Y683">
        <v>1.4</v>
      </c>
      <c r="Z683" t="s">
        <v>1910</v>
      </c>
      <c r="AA683" t="s">
        <v>139</v>
      </c>
    </row>
    <row r="684" spans="1:27" x14ac:dyDescent="0.25">
      <c r="A684">
        <v>199</v>
      </c>
      <c r="B684" t="s">
        <v>116</v>
      </c>
      <c r="C684" t="s">
        <v>107</v>
      </c>
      <c r="D684" t="s">
        <v>1908</v>
      </c>
      <c r="E684">
        <v>0.5</v>
      </c>
      <c r="F684" t="s">
        <v>1464</v>
      </c>
      <c r="G684" t="s">
        <v>92</v>
      </c>
      <c r="H684" t="s">
        <v>67</v>
      </c>
      <c r="I684" t="s">
        <v>2596</v>
      </c>
      <c r="J684">
        <v>10.6</v>
      </c>
      <c r="K684">
        <v>91889</v>
      </c>
      <c r="L684" t="s">
        <v>67</v>
      </c>
      <c r="M684" t="s">
        <v>68</v>
      </c>
      <c r="N684" t="s">
        <v>68</v>
      </c>
      <c r="O684" t="s">
        <v>125</v>
      </c>
      <c r="P684" t="s">
        <v>126</v>
      </c>
      <c r="Q684" t="s">
        <v>209</v>
      </c>
      <c r="R684" t="s">
        <v>67</v>
      </c>
      <c r="S684">
        <v>133</v>
      </c>
      <c r="T684">
        <v>2021</v>
      </c>
      <c r="U684" t="s">
        <v>128</v>
      </c>
      <c r="V684" t="s">
        <v>128</v>
      </c>
      <c r="W684">
        <v>91889</v>
      </c>
      <c r="X684" t="s">
        <v>130</v>
      </c>
      <c r="Y684">
        <v>1</v>
      </c>
      <c r="Z684" t="s">
        <v>1910</v>
      </c>
      <c r="AA684" t="s">
        <v>1466</v>
      </c>
    </row>
    <row r="685" spans="1:27" x14ac:dyDescent="0.25">
      <c r="A685">
        <v>199</v>
      </c>
      <c r="B685" t="s">
        <v>116</v>
      </c>
      <c r="C685" t="s">
        <v>107</v>
      </c>
      <c r="D685" t="s">
        <v>1908</v>
      </c>
      <c r="E685">
        <v>0.5</v>
      </c>
      <c r="F685" t="s">
        <v>763</v>
      </c>
      <c r="G685" t="s">
        <v>92</v>
      </c>
      <c r="H685" t="s">
        <v>67</v>
      </c>
      <c r="I685" t="s">
        <v>2597</v>
      </c>
      <c r="J685">
        <v>12.34</v>
      </c>
      <c r="K685">
        <v>92302</v>
      </c>
      <c r="L685" t="s">
        <v>67</v>
      </c>
      <c r="M685" t="s">
        <v>1912</v>
      </c>
      <c r="N685" t="s">
        <v>68</v>
      </c>
      <c r="O685" t="s">
        <v>125</v>
      </c>
      <c r="P685" t="s">
        <v>126</v>
      </c>
      <c r="Q685" t="s">
        <v>209</v>
      </c>
      <c r="R685" t="s">
        <v>67</v>
      </c>
      <c r="S685">
        <v>91</v>
      </c>
      <c r="T685">
        <v>2021</v>
      </c>
      <c r="U685" t="s">
        <v>70</v>
      </c>
      <c r="V685" t="s">
        <v>128</v>
      </c>
      <c r="W685">
        <v>92302</v>
      </c>
      <c r="X685" t="s">
        <v>130</v>
      </c>
      <c r="Y685">
        <v>1.2</v>
      </c>
      <c r="Z685" t="s">
        <v>1910</v>
      </c>
      <c r="AA685" t="s">
        <v>139</v>
      </c>
    </row>
    <row r="686" spans="1:27" x14ac:dyDescent="0.25">
      <c r="A686">
        <v>199</v>
      </c>
      <c r="B686" t="s">
        <v>116</v>
      </c>
      <c r="C686" t="s">
        <v>107</v>
      </c>
      <c r="D686" t="s">
        <v>1908</v>
      </c>
      <c r="E686">
        <v>0.5</v>
      </c>
      <c r="F686" t="s">
        <v>942</v>
      </c>
      <c r="G686" t="s">
        <v>92</v>
      </c>
      <c r="H686" t="s">
        <v>67</v>
      </c>
      <c r="I686" t="s">
        <v>2598</v>
      </c>
      <c r="J686">
        <v>8</v>
      </c>
      <c r="K686">
        <v>92448</v>
      </c>
      <c r="L686" t="s">
        <v>67</v>
      </c>
      <c r="M686" t="s">
        <v>1912</v>
      </c>
      <c r="N686" t="s">
        <v>68</v>
      </c>
      <c r="O686" t="s">
        <v>125</v>
      </c>
      <c r="P686" t="s">
        <v>126</v>
      </c>
      <c r="Q686" t="s">
        <v>159</v>
      </c>
      <c r="R686" t="s">
        <v>67</v>
      </c>
      <c r="S686">
        <v>223</v>
      </c>
      <c r="T686">
        <v>2021</v>
      </c>
      <c r="U686" t="s">
        <v>70</v>
      </c>
      <c r="V686" t="s">
        <v>128</v>
      </c>
      <c r="W686">
        <v>92448</v>
      </c>
      <c r="X686" t="s">
        <v>130</v>
      </c>
      <c r="Y686">
        <v>0.8</v>
      </c>
      <c r="Z686" t="s">
        <v>1910</v>
      </c>
      <c r="AA686" t="s">
        <v>139</v>
      </c>
    </row>
    <row r="687" spans="1:27" x14ac:dyDescent="0.25">
      <c r="A687">
        <v>199</v>
      </c>
      <c r="B687" t="s">
        <v>116</v>
      </c>
      <c r="C687" t="s">
        <v>107</v>
      </c>
      <c r="D687" t="s">
        <v>1908</v>
      </c>
      <c r="E687">
        <v>0.5</v>
      </c>
      <c r="F687" t="s">
        <v>1491</v>
      </c>
      <c r="G687" t="s">
        <v>92</v>
      </c>
      <c r="H687" t="s">
        <v>67</v>
      </c>
      <c r="I687" t="s">
        <v>2599</v>
      </c>
      <c r="J687">
        <v>12.7</v>
      </c>
      <c r="K687">
        <v>91885</v>
      </c>
      <c r="L687" t="s">
        <v>67</v>
      </c>
      <c r="M687" t="s">
        <v>1912</v>
      </c>
      <c r="N687" t="s">
        <v>68</v>
      </c>
      <c r="O687" t="s">
        <v>125</v>
      </c>
      <c r="P687" t="s">
        <v>126</v>
      </c>
      <c r="Q687" t="s">
        <v>163</v>
      </c>
      <c r="R687" t="s">
        <v>67</v>
      </c>
      <c r="S687">
        <v>91</v>
      </c>
      <c r="T687">
        <v>2021</v>
      </c>
      <c r="U687" t="s">
        <v>128</v>
      </c>
      <c r="V687" t="s">
        <v>128</v>
      </c>
      <c r="W687">
        <v>91885</v>
      </c>
      <c r="X687" t="s">
        <v>130</v>
      </c>
      <c r="Y687">
        <v>1.2</v>
      </c>
      <c r="Z687" t="s">
        <v>1910</v>
      </c>
      <c r="AA687" t="s">
        <v>1494</v>
      </c>
    </row>
    <row r="688" spans="1:27" x14ac:dyDescent="0.25">
      <c r="A688">
        <v>199</v>
      </c>
      <c r="B688" t="s">
        <v>116</v>
      </c>
      <c r="C688" t="s">
        <v>107</v>
      </c>
      <c r="D688" t="s">
        <v>1908</v>
      </c>
      <c r="E688">
        <v>0.5</v>
      </c>
      <c r="F688" t="s">
        <v>214</v>
      </c>
      <c r="G688" t="s">
        <v>92</v>
      </c>
      <c r="H688" t="s">
        <v>67</v>
      </c>
      <c r="I688" t="s">
        <v>2600</v>
      </c>
      <c r="J688">
        <v>14</v>
      </c>
      <c r="K688">
        <v>92419</v>
      </c>
      <c r="L688" t="s">
        <v>67</v>
      </c>
      <c r="M688" t="s">
        <v>68</v>
      </c>
      <c r="N688" t="s">
        <v>68</v>
      </c>
      <c r="O688" t="s">
        <v>125</v>
      </c>
      <c r="P688" t="s">
        <v>126</v>
      </c>
      <c r="Q688" t="s">
        <v>156</v>
      </c>
      <c r="R688" t="s">
        <v>67</v>
      </c>
      <c r="S688">
        <v>260</v>
      </c>
      <c r="T688">
        <v>2021</v>
      </c>
      <c r="U688" t="s">
        <v>70</v>
      </c>
      <c r="V688" t="s">
        <v>128</v>
      </c>
      <c r="W688">
        <v>92419</v>
      </c>
      <c r="X688" t="s">
        <v>130</v>
      </c>
      <c r="Y688">
        <v>1.4</v>
      </c>
      <c r="Z688" t="s">
        <v>1910</v>
      </c>
      <c r="AA688" t="s">
        <v>139</v>
      </c>
    </row>
    <row r="689" spans="1:27" x14ac:dyDescent="0.25">
      <c r="A689">
        <v>199</v>
      </c>
      <c r="B689" t="s">
        <v>116</v>
      </c>
      <c r="C689" t="s">
        <v>107</v>
      </c>
      <c r="D689" t="s">
        <v>1908</v>
      </c>
      <c r="E689">
        <v>0.5</v>
      </c>
      <c r="F689" t="s">
        <v>763</v>
      </c>
      <c r="G689" t="s">
        <v>92</v>
      </c>
      <c r="H689" t="s">
        <v>67</v>
      </c>
      <c r="I689" t="s">
        <v>2601</v>
      </c>
      <c r="J689">
        <v>12.28</v>
      </c>
      <c r="K689">
        <v>92489</v>
      </c>
      <c r="L689" t="s">
        <v>67</v>
      </c>
      <c r="M689" t="s">
        <v>1912</v>
      </c>
      <c r="N689" t="s">
        <v>68</v>
      </c>
      <c r="O689" t="s">
        <v>125</v>
      </c>
      <c r="P689" t="s">
        <v>126</v>
      </c>
      <c r="Q689" t="s">
        <v>310</v>
      </c>
      <c r="R689" t="s">
        <v>67</v>
      </c>
      <c r="S689">
        <v>91</v>
      </c>
      <c r="T689">
        <v>2021</v>
      </c>
      <c r="U689" t="s">
        <v>70</v>
      </c>
      <c r="V689" t="s">
        <v>128</v>
      </c>
      <c r="W689">
        <v>92489</v>
      </c>
      <c r="X689" t="s">
        <v>130</v>
      </c>
      <c r="Y689">
        <v>1.2</v>
      </c>
      <c r="Z689" t="s">
        <v>1910</v>
      </c>
      <c r="AA689" t="s">
        <v>139</v>
      </c>
    </row>
    <row r="690" spans="1:27" x14ac:dyDescent="0.25">
      <c r="A690">
        <v>199</v>
      </c>
      <c r="B690" t="s">
        <v>116</v>
      </c>
      <c r="C690" t="s">
        <v>107</v>
      </c>
      <c r="D690" t="s">
        <v>1908</v>
      </c>
      <c r="E690">
        <v>0.5</v>
      </c>
      <c r="F690" t="s">
        <v>1609</v>
      </c>
      <c r="G690" t="s">
        <v>92</v>
      </c>
      <c r="H690" t="s">
        <v>67</v>
      </c>
      <c r="I690" t="s">
        <v>2602</v>
      </c>
      <c r="J690">
        <v>14.4</v>
      </c>
      <c r="K690">
        <v>92342</v>
      </c>
      <c r="L690" t="s">
        <v>67</v>
      </c>
      <c r="M690" t="s">
        <v>68</v>
      </c>
      <c r="N690" t="s">
        <v>68</v>
      </c>
      <c r="O690" t="s">
        <v>125</v>
      </c>
      <c r="P690" t="s">
        <v>126</v>
      </c>
      <c r="Q690" t="s">
        <v>469</v>
      </c>
      <c r="R690" t="s">
        <v>67</v>
      </c>
      <c r="S690">
        <v>96</v>
      </c>
      <c r="T690">
        <v>2021</v>
      </c>
      <c r="U690" t="s">
        <v>128</v>
      </c>
      <c r="V690" t="s">
        <v>128</v>
      </c>
      <c r="W690">
        <v>92342</v>
      </c>
      <c r="X690" t="s">
        <v>130</v>
      </c>
      <c r="Y690">
        <v>1.4</v>
      </c>
      <c r="Z690" t="s">
        <v>1910</v>
      </c>
      <c r="AA690" t="s">
        <v>1581</v>
      </c>
    </row>
    <row r="691" spans="1:27" x14ac:dyDescent="0.25">
      <c r="A691">
        <v>199</v>
      </c>
      <c r="B691" t="s">
        <v>116</v>
      </c>
      <c r="C691" t="s">
        <v>160</v>
      </c>
      <c r="D691" t="s">
        <v>1908</v>
      </c>
      <c r="E691">
        <v>0.5</v>
      </c>
      <c r="F691" t="s">
        <v>1362</v>
      </c>
      <c r="G691" t="s">
        <v>100</v>
      </c>
      <c r="H691" t="s">
        <v>67</v>
      </c>
      <c r="I691" t="s">
        <v>2603</v>
      </c>
      <c r="J691">
        <v>16.8</v>
      </c>
      <c r="K691">
        <v>92079</v>
      </c>
      <c r="L691" t="s">
        <v>67</v>
      </c>
      <c r="M691" t="s">
        <v>68</v>
      </c>
      <c r="N691" t="s">
        <v>68</v>
      </c>
      <c r="O691" t="s">
        <v>125</v>
      </c>
      <c r="P691" t="s">
        <v>126</v>
      </c>
      <c r="Q691" t="s">
        <v>189</v>
      </c>
      <c r="R691" t="s">
        <v>67</v>
      </c>
      <c r="S691">
        <v>204</v>
      </c>
      <c r="T691">
        <v>2021</v>
      </c>
      <c r="U691" t="s">
        <v>303</v>
      </c>
      <c r="V691" t="s">
        <v>99</v>
      </c>
      <c r="W691">
        <v>92079</v>
      </c>
      <c r="X691" t="s">
        <v>179</v>
      </c>
      <c r="Y691">
        <v>1.6</v>
      </c>
      <c r="Z691" t="s">
        <v>1910</v>
      </c>
      <c r="AA691" t="s">
        <v>1089</v>
      </c>
    </row>
    <row r="692" spans="1:27" x14ac:dyDescent="0.25">
      <c r="A692">
        <v>199</v>
      </c>
      <c r="B692" t="s">
        <v>116</v>
      </c>
      <c r="C692" t="s">
        <v>107</v>
      </c>
      <c r="D692" t="s">
        <v>1908</v>
      </c>
      <c r="E692">
        <v>0.5</v>
      </c>
      <c r="F692" t="s">
        <v>1642</v>
      </c>
      <c r="G692" t="s">
        <v>92</v>
      </c>
      <c r="H692" t="s">
        <v>67</v>
      </c>
      <c r="I692" t="s">
        <v>2604</v>
      </c>
      <c r="J692">
        <v>10.6</v>
      </c>
      <c r="K692">
        <v>92193</v>
      </c>
      <c r="L692" t="s">
        <v>67</v>
      </c>
      <c r="M692" t="s">
        <v>1912</v>
      </c>
      <c r="N692" t="s">
        <v>68</v>
      </c>
      <c r="O692" t="s">
        <v>125</v>
      </c>
      <c r="P692" t="s">
        <v>126</v>
      </c>
      <c r="Q692" t="s">
        <v>198</v>
      </c>
      <c r="R692" t="s">
        <v>67</v>
      </c>
      <c r="S692">
        <v>112</v>
      </c>
      <c r="T692">
        <v>2021</v>
      </c>
      <c r="U692" t="s">
        <v>128</v>
      </c>
      <c r="V692" t="s">
        <v>128</v>
      </c>
      <c r="W692">
        <v>92193</v>
      </c>
      <c r="X692" t="s">
        <v>130</v>
      </c>
      <c r="Y692">
        <v>1</v>
      </c>
      <c r="Z692" t="s">
        <v>1910</v>
      </c>
      <c r="AA692" t="s">
        <v>1573</v>
      </c>
    </row>
    <row r="693" spans="1:27" x14ac:dyDescent="0.25">
      <c r="A693">
        <v>199</v>
      </c>
      <c r="B693" t="s">
        <v>116</v>
      </c>
      <c r="C693" t="s">
        <v>107</v>
      </c>
      <c r="D693" t="s">
        <v>1908</v>
      </c>
      <c r="E693">
        <v>0.5</v>
      </c>
      <c r="F693" t="s">
        <v>1491</v>
      </c>
      <c r="G693" t="s">
        <v>92</v>
      </c>
      <c r="H693" t="s">
        <v>67</v>
      </c>
      <c r="I693" t="s">
        <v>2605</v>
      </c>
      <c r="J693">
        <v>12.53</v>
      </c>
      <c r="K693">
        <v>92065</v>
      </c>
      <c r="L693" t="s">
        <v>67</v>
      </c>
      <c r="M693" t="s">
        <v>68</v>
      </c>
      <c r="N693" t="s">
        <v>68</v>
      </c>
      <c r="O693" t="s">
        <v>125</v>
      </c>
      <c r="P693" t="s">
        <v>126</v>
      </c>
      <c r="Q693" t="s">
        <v>163</v>
      </c>
      <c r="R693" t="s">
        <v>67</v>
      </c>
      <c r="S693">
        <v>91</v>
      </c>
      <c r="T693">
        <v>2021</v>
      </c>
      <c r="U693" t="s">
        <v>128</v>
      </c>
      <c r="V693" t="s">
        <v>128</v>
      </c>
      <c r="W693">
        <v>92065</v>
      </c>
      <c r="X693" t="s">
        <v>130</v>
      </c>
      <c r="Y693">
        <v>1.2</v>
      </c>
      <c r="Z693" t="s">
        <v>1910</v>
      </c>
      <c r="AA693" t="s">
        <v>1493</v>
      </c>
    </row>
    <row r="694" spans="1:27" x14ac:dyDescent="0.25">
      <c r="A694">
        <v>199</v>
      </c>
      <c r="B694" t="s">
        <v>116</v>
      </c>
      <c r="C694" t="s">
        <v>107</v>
      </c>
      <c r="D694" t="s">
        <v>1908</v>
      </c>
      <c r="E694">
        <v>0.5</v>
      </c>
      <c r="F694" t="s">
        <v>1731</v>
      </c>
      <c r="G694" t="s">
        <v>92</v>
      </c>
      <c r="H694" t="s">
        <v>67</v>
      </c>
      <c r="I694" t="s">
        <v>2606</v>
      </c>
      <c r="J694">
        <v>19.14</v>
      </c>
      <c r="K694">
        <v>92211</v>
      </c>
      <c r="L694" t="s">
        <v>67</v>
      </c>
      <c r="M694" t="s">
        <v>68</v>
      </c>
      <c r="N694" t="s">
        <v>68</v>
      </c>
      <c r="O694" t="s">
        <v>125</v>
      </c>
      <c r="P694" t="s">
        <v>126</v>
      </c>
      <c r="Q694" t="s">
        <v>163</v>
      </c>
      <c r="R694" t="s">
        <v>67</v>
      </c>
      <c r="S694">
        <v>269</v>
      </c>
      <c r="T694">
        <v>2021</v>
      </c>
      <c r="U694" t="s">
        <v>70</v>
      </c>
      <c r="V694" t="s">
        <v>178</v>
      </c>
      <c r="W694">
        <v>92211</v>
      </c>
      <c r="X694" t="s">
        <v>97</v>
      </c>
      <c r="Y694">
        <v>1.9</v>
      </c>
      <c r="Z694" t="s">
        <v>1910</v>
      </c>
      <c r="AA694" t="s">
        <v>1452</v>
      </c>
    </row>
    <row r="695" spans="1:27" x14ac:dyDescent="0.25">
      <c r="A695">
        <v>199</v>
      </c>
      <c r="B695" t="s">
        <v>116</v>
      </c>
      <c r="C695" t="s">
        <v>107</v>
      </c>
      <c r="D695" t="s">
        <v>1908</v>
      </c>
      <c r="E695">
        <v>0.5</v>
      </c>
      <c r="F695" t="s">
        <v>1612</v>
      </c>
      <c r="G695" t="s">
        <v>92</v>
      </c>
      <c r="H695" t="s">
        <v>67</v>
      </c>
      <c r="I695" t="s">
        <v>2607</v>
      </c>
      <c r="J695">
        <v>7.2</v>
      </c>
      <c r="K695">
        <v>91887</v>
      </c>
      <c r="L695" t="s">
        <v>67</v>
      </c>
      <c r="M695" t="s">
        <v>1173</v>
      </c>
      <c r="N695" t="s">
        <v>68</v>
      </c>
      <c r="O695" t="s">
        <v>125</v>
      </c>
      <c r="P695" t="s">
        <v>126</v>
      </c>
      <c r="Q695" t="s">
        <v>616</v>
      </c>
      <c r="R695" t="s">
        <v>67</v>
      </c>
      <c r="S695">
        <v>257</v>
      </c>
      <c r="T695">
        <v>2021</v>
      </c>
      <c r="U695" t="s">
        <v>70</v>
      </c>
      <c r="V695" t="s">
        <v>128</v>
      </c>
      <c r="W695">
        <v>91887</v>
      </c>
      <c r="X695" t="s">
        <v>130</v>
      </c>
      <c r="Y695">
        <v>0.7</v>
      </c>
      <c r="Z695" t="s">
        <v>1910</v>
      </c>
      <c r="AA695" t="s">
        <v>139</v>
      </c>
    </row>
    <row r="696" spans="1:27" x14ac:dyDescent="0.25">
      <c r="A696">
        <v>199</v>
      </c>
      <c r="B696" t="s">
        <v>116</v>
      </c>
      <c r="C696" t="s">
        <v>160</v>
      </c>
      <c r="D696" t="s">
        <v>1908</v>
      </c>
      <c r="E696">
        <v>0.5</v>
      </c>
      <c r="F696" t="s">
        <v>1087</v>
      </c>
      <c r="G696" t="s">
        <v>100</v>
      </c>
      <c r="H696" t="s">
        <v>67</v>
      </c>
      <c r="I696" t="s">
        <v>2608</v>
      </c>
      <c r="J696">
        <v>23.95</v>
      </c>
      <c r="K696">
        <v>92192</v>
      </c>
      <c r="L696" t="s">
        <v>67</v>
      </c>
      <c r="M696" t="s">
        <v>1912</v>
      </c>
      <c r="N696" t="s">
        <v>68</v>
      </c>
      <c r="O696" t="s">
        <v>125</v>
      </c>
      <c r="P696" t="s">
        <v>126</v>
      </c>
      <c r="Q696" t="s">
        <v>189</v>
      </c>
      <c r="R696" t="s">
        <v>67</v>
      </c>
      <c r="S696">
        <v>203</v>
      </c>
      <c r="T696">
        <v>2021</v>
      </c>
      <c r="U696" t="s">
        <v>303</v>
      </c>
      <c r="V696" t="s">
        <v>99</v>
      </c>
      <c r="W696">
        <v>92192</v>
      </c>
      <c r="X696" t="s">
        <v>179</v>
      </c>
      <c r="Y696">
        <v>2.4</v>
      </c>
      <c r="Z696" t="s">
        <v>1910</v>
      </c>
      <c r="AA696" t="s">
        <v>1089</v>
      </c>
    </row>
    <row r="697" spans="1:27" x14ac:dyDescent="0.25">
      <c r="A697">
        <v>199</v>
      </c>
      <c r="B697" t="s">
        <v>116</v>
      </c>
      <c r="C697" t="s">
        <v>160</v>
      </c>
      <c r="D697" t="s">
        <v>1908</v>
      </c>
      <c r="E697">
        <v>0.5</v>
      </c>
      <c r="F697" t="s">
        <v>1463</v>
      </c>
      <c r="G697" t="s">
        <v>100</v>
      </c>
      <c r="H697" t="s">
        <v>67</v>
      </c>
      <c r="I697" t="s">
        <v>2609</v>
      </c>
      <c r="J697">
        <v>12</v>
      </c>
      <c r="K697">
        <v>92002</v>
      </c>
      <c r="L697" t="s">
        <v>67</v>
      </c>
      <c r="M697" t="s">
        <v>68</v>
      </c>
      <c r="N697" t="s">
        <v>68</v>
      </c>
      <c r="O697" t="s">
        <v>125</v>
      </c>
      <c r="P697" t="s">
        <v>126</v>
      </c>
      <c r="Q697" t="s">
        <v>267</v>
      </c>
      <c r="R697" t="s">
        <v>67</v>
      </c>
      <c r="S697">
        <v>96</v>
      </c>
      <c r="T697">
        <v>2021</v>
      </c>
      <c r="U697" t="s">
        <v>303</v>
      </c>
      <c r="V697" t="s">
        <v>99</v>
      </c>
      <c r="W697">
        <v>92002</v>
      </c>
      <c r="X697" t="s">
        <v>179</v>
      </c>
      <c r="Y697">
        <v>1.2</v>
      </c>
      <c r="Z697" t="s">
        <v>1910</v>
      </c>
      <c r="AA697" t="s">
        <v>1433</v>
      </c>
    </row>
    <row r="698" spans="1:27" x14ac:dyDescent="0.25">
      <c r="A698">
        <v>199</v>
      </c>
      <c r="B698" t="s">
        <v>116</v>
      </c>
      <c r="C698" t="s">
        <v>160</v>
      </c>
      <c r="D698" t="s">
        <v>1908</v>
      </c>
      <c r="E698">
        <v>0.5</v>
      </c>
      <c r="F698" t="s">
        <v>1723</v>
      </c>
      <c r="G698" t="s">
        <v>100</v>
      </c>
      <c r="H698" t="s">
        <v>67</v>
      </c>
      <c r="I698" t="s">
        <v>2610</v>
      </c>
      <c r="J698">
        <v>14.61</v>
      </c>
      <c r="K698">
        <v>92551</v>
      </c>
      <c r="L698" t="s">
        <v>67</v>
      </c>
      <c r="M698" t="s">
        <v>1912</v>
      </c>
      <c r="N698" t="s">
        <v>68</v>
      </c>
      <c r="O698" t="s">
        <v>125</v>
      </c>
      <c r="P698" t="s">
        <v>126</v>
      </c>
      <c r="Q698" t="s">
        <v>468</v>
      </c>
      <c r="R698" t="s">
        <v>67</v>
      </c>
      <c r="S698">
        <v>198</v>
      </c>
      <c r="T698">
        <v>2021</v>
      </c>
      <c r="U698" t="s">
        <v>303</v>
      </c>
      <c r="V698" t="s">
        <v>99</v>
      </c>
      <c r="W698">
        <v>92551</v>
      </c>
      <c r="X698" t="s">
        <v>179</v>
      </c>
      <c r="Y698">
        <v>1.4</v>
      </c>
      <c r="Z698" t="s">
        <v>1910</v>
      </c>
      <c r="AA698" t="s">
        <v>1724</v>
      </c>
    </row>
    <row r="699" spans="1:27" x14ac:dyDescent="0.25">
      <c r="A699">
        <v>199</v>
      </c>
      <c r="B699" t="s">
        <v>116</v>
      </c>
      <c r="C699" t="s">
        <v>107</v>
      </c>
      <c r="D699" t="s">
        <v>1908</v>
      </c>
      <c r="E699">
        <v>0.5</v>
      </c>
      <c r="F699" t="s">
        <v>1534</v>
      </c>
      <c r="G699" t="s">
        <v>92</v>
      </c>
      <c r="H699" t="s">
        <v>67</v>
      </c>
      <c r="I699" t="s">
        <v>2611</v>
      </c>
      <c r="J699">
        <v>12.25</v>
      </c>
      <c r="K699">
        <v>92552</v>
      </c>
      <c r="L699" t="s">
        <v>67</v>
      </c>
      <c r="M699" t="s">
        <v>1912</v>
      </c>
      <c r="N699" t="s">
        <v>68</v>
      </c>
      <c r="O699" t="s">
        <v>125</v>
      </c>
      <c r="P699" t="s">
        <v>126</v>
      </c>
      <c r="Q699" t="s">
        <v>273</v>
      </c>
      <c r="R699" t="s">
        <v>67</v>
      </c>
      <c r="S699">
        <v>251</v>
      </c>
      <c r="T699">
        <v>2021</v>
      </c>
      <c r="U699" t="s">
        <v>70</v>
      </c>
      <c r="V699" t="s">
        <v>99</v>
      </c>
      <c r="W699">
        <v>92552</v>
      </c>
      <c r="X699" t="s">
        <v>97</v>
      </c>
      <c r="Y699">
        <v>1.2</v>
      </c>
      <c r="Z699" t="s">
        <v>1910</v>
      </c>
      <c r="AA699" t="s">
        <v>1535</v>
      </c>
    </row>
    <row r="700" spans="1:27" x14ac:dyDescent="0.25">
      <c r="A700">
        <v>199</v>
      </c>
      <c r="B700" t="s">
        <v>116</v>
      </c>
      <c r="C700" t="s">
        <v>107</v>
      </c>
      <c r="D700" t="s">
        <v>1908</v>
      </c>
      <c r="E700">
        <v>0.5</v>
      </c>
      <c r="F700" t="s">
        <v>370</v>
      </c>
      <c r="G700" t="s">
        <v>92</v>
      </c>
      <c r="H700" t="s">
        <v>67</v>
      </c>
      <c r="I700" t="s">
        <v>2612</v>
      </c>
      <c r="J700">
        <v>11.64</v>
      </c>
      <c r="K700">
        <v>92553</v>
      </c>
      <c r="L700" t="s">
        <v>67</v>
      </c>
      <c r="M700" t="s">
        <v>68</v>
      </c>
      <c r="N700" t="s">
        <v>68</v>
      </c>
      <c r="O700" t="s">
        <v>125</v>
      </c>
      <c r="P700" t="s">
        <v>126</v>
      </c>
      <c r="Q700" t="s">
        <v>371</v>
      </c>
      <c r="R700" t="s">
        <v>67</v>
      </c>
      <c r="S700">
        <v>109</v>
      </c>
      <c r="T700">
        <v>2021</v>
      </c>
      <c r="U700" t="s">
        <v>70</v>
      </c>
      <c r="V700" t="s">
        <v>178</v>
      </c>
      <c r="W700">
        <v>92553</v>
      </c>
      <c r="X700" t="s">
        <v>97</v>
      </c>
      <c r="Y700">
        <v>1.1000000000000001</v>
      </c>
      <c r="Z700" t="s">
        <v>1910</v>
      </c>
      <c r="AA700" t="s">
        <v>372</v>
      </c>
    </row>
    <row r="701" spans="1:27" x14ac:dyDescent="0.25">
      <c r="A701">
        <v>199</v>
      </c>
      <c r="B701" t="s">
        <v>116</v>
      </c>
      <c r="C701" t="s">
        <v>107</v>
      </c>
      <c r="D701" t="s">
        <v>1908</v>
      </c>
      <c r="E701">
        <v>0.5</v>
      </c>
      <c r="F701" t="s">
        <v>1757</v>
      </c>
      <c r="G701" t="s">
        <v>92</v>
      </c>
      <c r="H701" t="s">
        <v>67</v>
      </c>
      <c r="I701" t="s">
        <v>2613</v>
      </c>
      <c r="J701">
        <v>10.6</v>
      </c>
      <c r="K701">
        <v>91991</v>
      </c>
      <c r="L701" t="s">
        <v>67</v>
      </c>
      <c r="M701" t="s">
        <v>68</v>
      </c>
      <c r="N701" t="s">
        <v>68</v>
      </c>
      <c r="O701" t="s">
        <v>125</v>
      </c>
      <c r="P701" t="s">
        <v>126</v>
      </c>
      <c r="Q701" t="s">
        <v>198</v>
      </c>
      <c r="R701" t="s">
        <v>67</v>
      </c>
      <c r="S701">
        <v>111</v>
      </c>
      <c r="T701">
        <v>2021</v>
      </c>
      <c r="U701" t="s">
        <v>128</v>
      </c>
      <c r="V701" t="s">
        <v>128</v>
      </c>
      <c r="W701">
        <v>91991</v>
      </c>
      <c r="X701" t="s">
        <v>130</v>
      </c>
      <c r="Y701">
        <v>1</v>
      </c>
      <c r="Z701" t="s">
        <v>1910</v>
      </c>
      <c r="AA701" t="s">
        <v>1715</v>
      </c>
    </row>
    <row r="702" spans="1:27" x14ac:dyDescent="0.25">
      <c r="A702">
        <v>199</v>
      </c>
      <c r="B702" t="s">
        <v>116</v>
      </c>
      <c r="C702" t="s">
        <v>160</v>
      </c>
      <c r="D702" t="s">
        <v>1908</v>
      </c>
      <c r="E702">
        <v>0.5</v>
      </c>
      <c r="F702" t="s">
        <v>1644</v>
      </c>
      <c r="G702" t="s">
        <v>100</v>
      </c>
      <c r="H702" t="s">
        <v>67</v>
      </c>
      <c r="I702" t="s">
        <v>2614</v>
      </c>
      <c r="J702">
        <v>20.7</v>
      </c>
      <c r="K702">
        <v>92634</v>
      </c>
      <c r="L702" t="s">
        <v>67</v>
      </c>
      <c r="M702" t="s">
        <v>1173</v>
      </c>
      <c r="N702" t="s">
        <v>68</v>
      </c>
      <c r="O702" t="s">
        <v>125</v>
      </c>
      <c r="P702" t="s">
        <v>126</v>
      </c>
      <c r="Q702" t="s">
        <v>198</v>
      </c>
      <c r="R702" t="s">
        <v>67</v>
      </c>
      <c r="S702">
        <v>110</v>
      </c>
      <c r="T702">
        <v>2021</v>
      </c>
      <c r="U702" t="s">
        <v>70</v>
      </c>
      <c r="V702" t="s">
        <v>128</v>
      </c>
      <c r="W702">
        <v>92634</v>
      </c>
      <c r="X702" t="s">
        <v>130</v>
      </c>
      <c r="Y702">
        <v>2</v>
      </c>
      <c r="Z702" t="s">
        <v>1910</v>
      </c>
      <c r="AA702" t="s">
        <v>139</v>
      </c>
    </row>
    <row r="703" spans="1:27" x14ac:dyDescent="0.25">
      <c r="A703">
        <v>199</v>
      </c>
      <c r="B703" t="s">
        <v>116</v>
      </c>
      <c r="C703" t="s">
        <v>160</v>
      </c>
      <c r="D703" t="s">
        <v>1908</v>
      </c>
      <c r="E703">
        <v>0.5</v>
      </c>
      <c r="F703" t="s">
        <v>196</v>
      </c>
      <c r="G703" t="s">
        <v>100</v>
      </c>
      <c r="H703" t="s">
        <v>67</v>
      </c>
      <c r="I703" t="s">
        <v>2615</v>
      </c>
      <c r="J703">
        <v>14.4</v>
      </c>
      <c r="K703">
        <v>91932</v>
      </c>
      <c r="L703" t="s">
        <v>67</v>
      </c>
      <c r="M703" t="s">
        <v>1912</v>
      </c>
      <c r="N703" t="s">
        <v>68</v>
      </c>
      <c r="O703" t="s">
        <v>125</v>
      </c>
      <c r="P703" t="s">
        <v>126</v>
      </c>
      <c r="Q703" t="s">
        <v>156</v>
      </c>
      <c r="R703" t="s">
        <v>67</v>
      </c>
      <c r="S703">
        <v>219</v>
      </c>
      <c r="T703">
        <v>2021</v>
      </c>
      <c r="U703" t="s">
        <v>70</v>
      </c>
      <c r="V703" t="s">
        <v>128</v>
      </c>
      <c r="W703">
        <v>91932</v>
      </c>
      <c r="X703" t="s">
        <v>130</v>
      </c>
      <c r="Y703">
        <v>1.4</v>
      </c>
      <c r="Z703" t="s">
        <v>1910</v>
      </c>
      <c r="AA703" t="s">
        <v>139</v>
      </c>
    </row>
    <row r="704" spans="1:27" x14ac:dyDescent="0.25">
      <c r="A704">
        <v>199</v>
      </c>
      <c r="B704" t="s">
        <v>116</v>
      </c>
      <c r="C704" t="s">
        <v>107</v>
      </c>
      <c r="D704" t="s">
        <v>1908</v>
      </c>
      <c r="E704">
        <v>0.5</v>
      </c>
      <c r="F704" t="s">
        <v>1572</v>
      </c>
      <c r="G704" t="s">
        <v>92</v>
      </c>
      <c r="H704" t="s">
        <v>67</v>
      </c>
      <c r="I704" t="s">
        <v>2616</v>
      </c>
      <c r="J704">
        <v>12.34</v>
      </c>
      <c r="K704">
        <v>92430</v>
      </c>
      <c r="L704" t="s">
        <v>67</v>
      </c>
      <c r="M704" t="s">
        <v>68</v>
      </c>
      <c r="N704" t="s">
        <v>68</v>
      </c>
      <c r="O704" t="s">
        <v>125</v>
      </c>
      <c r="P704" t="s">
        <v>126</v>
      </c>
      <c r="Q704" t="s">
        <v>198</v>
      </c>
      <c r="R704" t="s">
        <v>67</v>
      </c>
      <c r="S704">
        <v>120</v>
      </c>
      <c r="T704">
        <v>2021</v>
      </c>
      <c r="U704" t="s">
        <v>128</v>
      </c>
      <c r="V704" t="s">
        <v>128</v>
      </c>
      <c r="W704">
        <v>92430</v>
      </c>
      <c r="X704" t="s">
        <v>130</v>
      </c>
      <c r="Y704">
        <v>1.2</v>
      </c>
      <c r="Z704" t="s">
        <v>1910</v>
      </c>
      <c r="AA704" t="s">
        <v>1573</v>
      </c>
    </row>
    <row r="705" spans="1:27" x14ac:dyDescent="0.25">
      <c r="A705">
        <v>199</v>
      </c>
      <c r="B705" t="s">
        <v>116</v>
      </c>
      <c r="C705" t="s">
        <v>107</v>
      </c>
      <c r="D705" t="s">
        <v>1908</v>
      </c>
      <c r="E705">
        <v>0.5</v>
      </c>
      <c r="F705" t="s">
        <v>1655</v>
      </c>
      <c r="G705" t="s">
        <v>92</v>
      </c>
      <c r="H705" t="s">
        <v>67</v>
      </c>
      <c r="I705" t="s">
        <v>2617</v>
      </c>
      <c r="J705">
        <v>11.43</v>
      </c>
      <c r="K705">
        <v>92023</v>
      </c>
      <c r="L705" t="s">
        <v>67</v>
      </c>
      <c r="M705" t="s">
        <v>1912</v>
      </c>
      <c r="N705" t="s">
        <v>68</v>
      </c>
      <c r="O705" t="s">
        <v>125</v>
      </c>
      <c r="P705" t="s">
        <v>126</v>
      </c>
      <c r="Q705" t="s">
        <v>616</v>
      </c>
      <c r="R705" t="s">
        <v>67</v>
      </c>
      <c r="S705">
        <v>122</v>
      </c>
      <c r="T705">
        <v>2021</v>
      </c>
      <c r="U705" t="s">
        <v>70</v>
      </c>
      <c r="V705" t="s">
        <v>128</v>
      </c>
      <c r="W705">
        <v>92023</v>
      </c>
      <c r="X705" t="s">
        <v>130</v>
      </c>
      <c r="Y705">
        <v>1.1000000000000001</v>
      </c>
      <c r="Z705" t="s">
        <v>1910</v>
      </c>
      <c r="AA705" t="s">
        <v>139</v>
      </c>
    </row>
    <row r="706" spans="1:27" x14ac:dyDescent="0.25">
      <c r="A706">
        <v>199</v>
      </c>
      <c r="B706" t="s">
        <v>116</v>
      </c>
      <c r="C706" t="s">
        <v>160</v>
      </c>
      <c r="D706" t="s">
        <v>1908</v>
      </c>
      <c r="E706">
        <v>0.5</v>
      </c>
      <c r="F706" t="s">
        <v>1381</v>
      </c>
      <c r="G706" t="s">
        <v>100</v>
      </c>
      <c r="H706" t="s">
        <v>67</v>
      </c>
      <c r="I706" t="s">
        <v>2618</v>
      </c>
      <c r="J706">
        <v>19.2</v>
      </c>
      <c r="K706">
        <v>91961</v>
      </c>
      <c r="L706" t="s">
        <v>67</v>
      </c>
      <c r="M706" t="s">
        <v>68</v>
      </c>
      <c r="N706" t="s">
        <v>68</v>
      </c>
      <c r="O706" t="s">
        <v>125</v>
      </c>
      <c r="P706" t="s">
        <v>126</v>
      </c>
      <c r="Q706" t="s">
        <v>432</v>
      </c>
      <c r="R706" t="s">
        <v>67</v>
      </c>
      <c r="S706">
        <v>95</v>
      </c>
      <c r="T706">
        <v>2021</v>
      </c>
      <c r="U706" t="s">
        <v>70</v>
      </c>
      <c r="V706" t="s">
        <v>99</v>
      </c>
      <c r="W706">
        <v>91961</v>
      </c>
      <c r="X706" t="s">
        <v>97</v>
      </c>
      <c r="Y706">
        <v>1.9</v>
      </c>
      <c r="Z706" t="s">
        <v>1910</v>
      </c>
      <c r="AA706" t="s">
        <v>247</v>
      </c>
    </row>
    <row r="707" spans="1:27" x14ac:dyDescent="0.25">
      <c r="A707">
        <v>199</v>
      </c>
      <c r="B707" t="s">
        <v>116</v>
      </c>
      <c r="C707" t="s">
        <v>107</v>
      </c>
      <c r="D707" t="s">
        <v>1908</v>
      </c>
      <c r="E707">
        <v>0.8</v>
      </c>
      <c r="F707" t="s">
        <v>370</v>
      </c>
      <c r="G707" t="s">
        <v>92</v>
      </c>
      <c r="H707" t="s">
        <v>67</v>
      </c>
      <c r="I707" t="s">
        <v>2619</v>
      </c>
      <c r="J707">
        <v>14.4</v>
      </c>
      <c r="K707">
        <v>92309</v>
      </c>
      <c r="L707" t="s">
        <v>67</v>
      </c>
      <c r="M707" t="s">
        <v>1173</v>
      </c>
      <c r="N707" t="s">
        <v>68</v>
      </c>
      <c r="O707" t="s">
        <v>125</v>
      </c>
      <c r="P707" t="s">
        <v>126</v>
      </c>
      <c r="Q707" t="s">
        <v>198</v>
      </c>
      <c r="R707" t="s">
        <v>67</v>
      </c>
      <c r="S707">
        <v>109</v>
      </c>
      <c r="T707">
        <v>2021</v>
      </c>
      <c r="U707" t="s">
        <v>70</v>
      </c>
      <c r="V707" t="s">
        <v>178</v>
      </c>
      <c r="W707">
        <v>92309</v>
      </c>
      <c r="X707" t="s">
        <v>97</v>
      </c>
      <c r="Y707">
        <v>3.6</v>
      </c>
      <c r="Z707" t="s">
        <v>1910</v>
      </c>
      <c r="AA707" t="s">
        <v>372</v>
      </c>
    </row>
    <row r="708" spans="1:27" x14ac:dyDescent="0.25">
      <c r="A708">
        <v>199</v>
      </c>
      <c r="B708" t="s">
        <v>116</v>
      </c>
      <c r="C708" t="s">
        <v>107</v>
      </c>
      <c r="D708" t="s">
        <v>1908</v>
      </c>
      <c r="E708">
        <v>0.7</v>
      </c>
      <c r="F708" t="s">
        <v>827</v>
      </c>
      <c r="G708" t="s">
        <v>92</v>
      </c>
      <c r="H708" t="s">
        <v>67</v>
      </c>
      <c r="I708" t="s">
        <v>2620</v>
      </c>
      <c r="J708">
        <v>14.4</v>
      </c>
      <c r="K708">
        <v>92639</v>
      </c>
      <c r="L708" t="s">
        <v>67</v>
      </c>
      <c r="M708" t="s">
        <v>1912</v>
      </c>
      <c r="N708" t="s">
        <v>68</v>
      </c>
      <c r="O708" t="s">
        <v>125</v>
      </c>
      <c r="P708" t="s">
        <v>126</v>
      </c>
      <c r="Q708" t="s">
        <v>432</v>
      </c>
      <c r="R708" t="s">
        <v>67</v>
      </c>
      <c r="S708">
        <v>173</v>
      </c>
      <c r="T708">
        <v>2021</v>
      </c>
      <c r="U708" t="s">
        <v>70</v>
      </c>
      <c r="V708" t="s">
        <v>128</v>
      </c>
      <c r="W708">
        <v>92639</v>
      </c>
      <c r="X708" t="s">
        <v>130</v>
      </c>
      <c r="Y708">
        <v>2.8</v>
      </c>
      <c r="Z708" t="s">
        <v>1910</v>
      </c>
      <c r="AA708" t="s">
        <v>139</v>
      </c>
    </row>
    <row r="709" spans="1:27" x14ac:dyDescent="0.25">
      <c r="A709">
        <v>199</v>
      </c>
      <c r="B709" t="s">
        <v>116</v>
      </c>
      <c r="C709" t="s">
        <v>107</v>
      </c>
      <c r="D709" t="s">
        <v>1908</v>
      </c>
      <c r="E709">
        <v>0.5</v>
      </c>
      <c r="F709" t="s">
        <v>827</v>
      </c>
      <c r="G709" t="s">
        <v>92</v>
      </c>
      <c r="H709" t="s">
        <v>67</v>
      </c>
      <c r="I709" t="s">
        <v>2621</v>
      </c>
      <c r="J709">
        <v>16.149999999999999</v>
      </c>
      <c r="K709">
        <v>92163</v>
      </c>
      <c r="L709" t="s">
        <v>67</v>
      </c>
      <c r="M709" t="s">
        <v>1912</v>
      </c>
      <c r="N709" t="s">
        <v>68</v>
      </c>
      <c r="O709" t="s">
        <v>125</v>
      </c>
      <c r="P709" t="s">
        <v>126</v>
      </c>
      <c r="Q709" t="s">
        <v>432</v>
      </c>
      <c r="R709" t="s">
        <v>67</v>
      </c>
      <c r="S709">
        <v>352</v>
      </c>
      <c r="T709">
        <v>2021</v>
      </c>
      <c r="U709" t="s">
        <v>70</v>
      </c>
      <c r="V709" t="s">
        <v>128</v>
      </c>
      <c r="W709">
        <v>92163</v>
      </c>
      <c r="X709" t="s">
        <v>130</v>
      </c>
      <c r="Y709">
        <v>1.6</v>
      </c>
      <c r="Z709" t="s">
        <v>1910</v>
      </c>
      <c r="AA709" t="s">
        <v>139</v>
      </c>
    </row>
    <row r="710" spans="1:27" x14ac:dyDescent="0.25">
      <c r="A710">
        <v>199</v>
      </c>
      <c r="B710" t="s">
        <v>116</v>
      </c>
      <c r="C710" t="s">
        <v>315</v>
      </c>
      <c r="D710" t="s">
        <v>1908</v>
      </c>
      <c r="E710">
        <v>0.5</v>
      </c>
      <c r="F710" t="s">
        <v>1602</v>
      </c>
      <c r="G710" t="s">
        <v>316</v>
      </c>
      <c r="H710" t="s">
        <v>67</v>
      </c>
      <c r="I710" t="s">
        <v>2622</v>
      </c>
      <c r="J710">
        <v>10.3</v>
      </c>
      <c r="K710">
        <v>92103</v>
      </c>
      <c r="L710" t="s">
        <v>67</v>
      </c>
      <c r="M710" t="s">
        <v>68</v>
      </c>
      <c r="N710" t="s">
        <v>68</v>
      </c>
      <c r="O710" t="s">
        <v>125</v>
      </c>
      <c r="P710" t="s">
        <v>126</v>
      </c>
      <c r="Q710" t="s">
        <v>470</v>
      </c>
      <c r="R710" t="s">
        <v>67</v>
      </c>
      <c r="S710">
        <v>99</v>
      </c>
      <c r="T710">
        <v>2021</v>
      </c>
      <c r="U710" t="s">
        <v>303</v>
      </c>
      <c r="V710" t="s">
        <v>241</v>
      </c>
      <c r="W710">
        <v>92103</v>
      </c>
      <c r="X710" t="s">
        <v>179</v>
      </c>
      <c r="Y710">
        <v>1</v>
      </c>
      <c r="Z710" t="s">
        <v>1910</v>
      </c>
      <c r="AA710" t="s">
        <v>1604</v>
      </c>
    </row>
    <row r="711" spans="1:27" x14ac:dyDescent="0.25">
      <c r="A711">
        <v>199</v>
      </c>
      <c r="B711" t="s">
        <v>116</v>
      </c>
      <c r="C711" t="s">
        <v>160</v>
      </c>
      <c r="D711" t="s">
        <v>1908</v>
      </c>
      <c r="E711">
        <v>0.5</v>
      </c>
      <c r="F711" t="s">
        <v>1496</v>
      </c>
      <c r="G711" t="s">
        <v>100</v>
      </c>
      <c r="H711" t="s">
        <v>67</v>
      </c>
      <c r="I711" t="s">
        <v>2623</v>
      </c>
      <c r="J711">
        <v>10.14</v>
      </c>
      <c r="K711">
        <v>92554</v>
      </c>
      <c r="L711" t="s">
        <v>67</v>
      </c>
      <c r="M711" t="s">
        <v>1912</v>
      </c>
      <c r="N711" t="s">
        <v>68</v>
      </c>
      <c r="O711" t="s">
        <v>125</v>
      </c>
      <c r="P711" t="s">
        <v>126</v>
      </c>
      <c r="Q711" t="s">
        <v>371</v>
      </c>
      <c r="R711" t="s">
        <v>67</v>
      </c>
      <c r="S711">
        <v>208</v>
      </c>
      <c r="T711">
        <v>2021</v>
      </c>
      <c r="U711" t="s">
        <v>303</v>
      </c>
      <c r="V711" t="s">
        <v>99</v>
      </c>
      <c r="W711">
        <v>92554</v>
      </c>
      <c r="X711" t="s">
        <v>179</v>
      </c>
      <c r="Y711">
        <v>1</v>
      </c>
      <c r="Z711" t="s">
        <v>1910</v>
      </c>
      <c r="AA711" t="s">
        <v>1498</v>
      </c>
    </row>
    <row r="712" spans="1:27" x14ac:dyDescent="0.25">
      <c r="A712">
        <v>199</v>
      </c>
      <c r="B712" t="s">
        <v>116</v>
      </c>
      <c r="C712" t="s">
        <v>160</v>
      </c>
      <c r="D712" t="s">
        <v>1908</v>
      </c>
      <c r="E712">
        <v>0.5</v>
      </c>
      <c r="F712" t="s">
        <v>1496</v>
      </c>
      <c r="G712" t="s">
        <v>100</v>
      </c>
      <c r="H712" t="s">
        <v>67</v>
      </c>
      <c r="I712" t="s">
        <v>2624</v>
      </c>
      <c r="J712">
        <v>13.91</v>
      </c>
      <c r="K712">
        <v>92555</v>
      </c>
      <c r="L712" t="s">
        <v>67</v>
      </c>
      <c r="M712" t="s">
        <v>68</v>
      </c>
      <c r="N712" t="s">
        <v>68</v>
      </c>
      <c r="O712" t="s">
        <v>125</v>
      </c>
      <c r="P712" t="s">
        <v>126</v>
      </c>
      <c r="Q712" t="s">
        <v>371</v>
      </c>
      <c r="R712" t="s">
        <v>67</v>
      </c>
      <c r="S712">
        <v>208</v>
      </c>
      <c r="T712">
        <v>2021</v>
      </c>
      <c r="U712" t="s">
        <v>303</v>
      </c>
      <c r="V712" t="s">
        <v>99</v>
      </c>
      <c r="W712">
        <v>92555</v>
      </c>
      <c r="X712" t="s">
        <v>179</v>
      </c>
      <c r="Y712">
        <v>1.4</v>
      </c>
      <c r="Z712" t="s">
        <v>1910</v>
      </c>
      <c r="AA712" t="s">
        <v>1498</v>
      </c>
    </row>
    <row r="713" spans="1:27" x14ac:dyDescent="0.25">
      <c r="A713">
        <v>199</v>
      </c>
      <c r="B713" t="s">
        <v>116</v>
      </c>
      <c r="C713" t="s">
        <v>107</v>
      </c>
      <c r="D713" t="s">
        <v>1908</v>
      </c>
      <c r="E713">
        <v>0.5</v>
      </c>
      <c r="F713" t="s">
        <v>899</v>
      </c>
      <c r="G713" t="s">
        <v>92</v>
      </c>
      <c r="H713" t="s">
        <v>67</v>
      </c>
      <c r="I713" t="s">
        <v>2625</v>
      </c>
      <c r="J713">
        <v>11.65</v>
      </c>
      <c r="K713">
        <v>91962</v>
      </c>
      <c r="L713" t="s">
        <v>67</v>
      </c>
      <c r="M713" t="s">
        <v>1912</v>
      </c>
      <c r="N713" t="s">
        <v>68</v>
      </c>
      <c r="O713" t="s">
        <v>125</v>
      </c>
      <c r="P713" t="s">
        <v>126</v>
      </c>
      <c r="Q713" t="s">
        <v>290</v>
      </c>
      <c r="R713" t="s">
        <v>67</v>
      </c>
      <c r="S713">
        <v>262</v>
      </c>
      <c r="T713">
        <v>2021</v>
      </c>
      <c r="U713" t="s">
        <v>128</v>
      </c>
      <c r="V713" t="s">
        <v>128</v>
      </c>
      <c r="W713">
        <v>91962</v>
      </c>
      <c r="X713" t="s">
        <v>130</v>
      </c>
      <c r="Y713">
        <v>1.1000000000000001</v>
      </c>
      <c r="Z713" t="s">
        <v>1910</v>
      </c>
      <c r="AA713" t="s">
        <v>901</v>
      </c>
    </row>
    <row r="714" spans="1:27" x14ac:dyDescent="0.25">
      <c r="A714">
        <v>199</v>
      </c>
      <c r="B714" t="s">
        <v>116</v>
      </c>
      <c r="C714" t="s">
        <v>107</v>
      </c>
      <c r="D714" t="s">
        <v>1908</v>
      </c>
      <c r="E714">
        <v>0.5</v>
      </c>
      <c r="F714" t="s">
        <v>1659</v>
      </c>
      <c r="G714" t="s">
        <v>92</v>
      </c>
      <c r="H714" t="s">
        <v>67</v>
      </c>
      <c r="I714" t="s">
        <v>2626</v>
      </c>
      <c r="J714">
        <v>12</v>
      </c>
      <c r="K714">
        <v>92140</v>
      </c>
      <c r="L714" t="s">
        <v>67</v>
      </c>
      <c r="M714" t="s">
        <v>68</v>
      </c>
      <c r="N714" t="s">
        <v>68</v>
      </c>
      <c r="O714" t="s">
        <v>125</v>
      </c>
      <c r="P714" t="s">
        <v>126</v>
      </c>
      <c r="Q714" t="s">
        <v>163</v>
      </c>
      <c r="R714" t="s">
        <v>67</v>
      </c>
      <c r="S714">
        <v>91</v>
      </c>
      <c r="T714">
        <v>2021</v>
      </c>
      <c r="U714" t="s">
        <v>70</v>
      </c>
      <c r="V714" t="s">
        <v>99</v>
      </c>
      <c r="W714">
        <v>92140</v>
      </c>
      <c r="X714" t="s">
        <v>97</v>
      </c>
      <c r="Y714">
        <v>1.2</v>
      </c>
      <c r="Z714" t="s">
        <v>1910</v>
      </c>
      <c r="AA714" t="s">
        <v>1660</v>
      </c>
    </row>
    <row r="715" spans="1:27" x14ac:dyDescent="0.25">
      <c r="A715">
        <v>199</v>
      </c>
      <c r="B715" t="s">
        <v>116</v>
      </c>
      <c r="C715" t="s">
        <v>107</v>
      </c>
      <c r="D715" t="s">
        <v>1908</v>
      </c>
      <c r="E715">
        <v>0.5</v>
      </c>
      <c r="F715" t="s">
        <v>1652</v>
      </c>
      <c r="G715" t="s">
        <v>92</v>
      </c>
      <c r="H715" t="s">
        <v>67</v>
      </c>
      <c r="I715" t="s">
        <v>2627</v>
      </c>
      <c r="J715">
        <v>11.23</v>
      </c>
      <c r="K715">
        <v>92358</v>
      </c>
      <c r="L715" t="s">
        <v>67</v>
      </c>
      <c r="M715" t="s">
        <v>1912</v>
      </c>
      <c r="N715" t="s">
        <v>68</v>
      </c>
      <c r="O715" t="s">
        <v>125</v>
      </c>
      <c r="P715" t="s">
        <v>126</v>
      </c>
      <c r="Q715" t="s">
        <v>240</v>
      </c>
      <c r="R715" t="s">
        <v>67</v>
      </c>
      <c r="S715">
        <v>108</v>
      </c>
      <c r="T715">
        <v>2021</v>
      </c>
      <c r="U715" t="s">
        <v>70</v>
      </c>
      <c r="V715" t="s">
        <v>99</v>
      </c>
      <c r="W715">
        <v>92358</v>
      </c>
      <c r="X715" t="s">
        <v>97</v>
      </c>
      <c r="Y715">
        <v>1.1000000000000001</v>
      </c>
      <c r="Z715" t="s">
        <v>1910</v>
      </c>
      <c r="AA715" t="s">
        <v>247</v>
      </c>
    </row>
    <row r="716" spans="1:27" x14ac:dyDescent="0.25">
      <c r="A716">
        <v>199</v>
      </c>
      <c r="B716" t="s">
        <v>116</v>
      </c>
      <c r="C716" t="s">
        <v>107</v>
      </c>
      <c r="D716" t="s">
        <v>1908</v>
      </c>
      <c r="E716">
        <v>0.5</v>
      </c>
      <c r="F716" t="s">
        <v>1376</v>
      </c>
      <c r="G716" t="s">
        <v>92</v>
      </c>
      <c r="H716" t="s">
        <v>67</v>
      </c>
      <c r="I716" t="s">
        <v>2628</v>
      </c>
      <c r="J716">
        <v>15.4</v>
      </c>
      <c r="K716">
        <v>92286</v>
      </c>
      <c r="L716" t="s">
        <v>67</v>
      </c>
      <c r="M716" t="s">
        <v>68</v>
      </c>
      <c r="N716" t="s">
        <v>68</v>
      </c>
      <c r="O716" t="s">
        <v>125</v>
      </c>
      <c r="P716" t="s">
        <v>126</v>
      </c>
      <c r="Q716" t="s">
        <v>290</v>
      </c>
      <c r="R716" t="s">
        <v>67</v>
      </c>
      <c r="S716">
        <v>83</v>
      </c>
      <c r="T716">
        <v>2021</v>
      </c>
      <c r="U716" t="s">
        <v>128</v>
      </c>
      <c r="V716" t="s">
        <v>128</v>
      </c>
      <c r="W716">
        <v>92286</v>
      </c>
      <c r="X716" t="s">
        <v>130</v>
      </c>
      <c r="Y716">
        <v>1.5</v>
      </c>
      <c r="Z716" t="s">
        <v>1910</v>
      </c>
      <c r="AA716" t="s">
        <v>901</v>
      </c>
    </row>
    <row r="717" spans="1:27" x14ac:dyDescent="0.25">
      <c r="A717">
        <v>199</v>
      </c>
      <c r="B717" t="s">
        <v>116</v>
      </c>
      <c r="C717" t="s">
        <v>107</v>
      </c>
      <c r="D717" t="s">
        <v>1908</v>
      </c>
      <c r="E717">
        <v>0.5</v>
      </c>
      <c r="F717" t="s">
        <v>1376</v>
      </c>
      <c r="G717" t="s">
        <v>92</v>
      </c>
      <c r="H717" t="s">
        <v>67</v>
      </c>
      <c r="I717" t="s">
        <v>2629</v>
      </c>
      <c r="J717">
        <v>14.4</v>
      </c>
      <c r="K717">
        <v>92120</v>
      </c>
      <c r="L717" t="s">
        <v>67</v>
      </c>
      <c r="M717" t="s">
        <v>1912</v>
      </c>
      <c r="N717" t="s">
        <v>68</v>
      </c>
      <c r="O717" t="s">
        <v>125</v>
      </c>
      <c r="P717" t="s">
        <v>126</v>
      </c>
      <c r="Q717" t="s">
        <v>290</v>
      </c>
      <c r="R717" t="s">
        <v>67</v>
      </c>
      <c r="S717">
        <v>262</v>
      </c>
      <c r="T717">
        <v>2021</v>
      </c>
      <c r="U717" t="s">
        <v>128</v>
      </c>
      <c r="V717" t="s">
        <v>128</v>
      </c>
      <c r="W717">
        <v>92120</v>
      </c>
      <c r="X717" t="s">
        <v>130</v>
      </c>
      <c r="Y717">
        <v>1.4</v>
      </c>
      <c r="Z717" t="s">
        <v>1910</v>
      </c>
      <c r="AA717" t="s">
        <v>901</v>
      </c>
    </row>
    <row r="718" spans="1:27" x14ac:dyDescent="0.25">
      <c r="A718">
        <v>199</v>
      </c>
      <c r="B718" t="s">
        <v>116</v>
      </c>
      <c r="C718" t="s">
        <v>107</v>
      </c>
      <c r="D718" t="s">
        <v>1908</v>
      </c>
      <c r="E718">
        <v>0.5</v>
      </c>
      <c r="F718" t="s">
        <v>1376</v>
      </c>
      <c r="G718" t="s">
        <v>92</v>
      </c>
      <c r="H718" t="s">
        <v>67</v>
      </c>
      <c r="I718" t="s">
        <v>2630</v>
      </c>
      <c r="J718">
        <v>13</v>
      </c>
      <c r="K718">
        <v>92378</v>
      </c>
      <c r="L718" t="s">
        <v>67</v>
      </c>
      <c r="M718" t="s">
        <v>1912</v>
      </c>
      <c r="N718" t="s">
        <v>68</v>
      </c>
      <c r="O718" t="s">
        <v>125</v>
      </c>
      <c r="P718" t="s">
        <v>126</v>
      </c>
      <c r="Q718" t="s">
        <v>290</v>
      </c>
      <c r="R718" t="s">
        <v>67</v>
      </c>
      <c r="S718">
        <v>262</v>
      </c>
      <c r="T718">
        <v>2021</v>
      </c>
      <c r="U718" t="s">
        <v>128</v>
      </c>
      <c r="V718" t="s">
        <v>128</v>
      </c>
      <c r="W718">
        <v>92378</v>
      </c>
      <c r="X718" t="s">
        <v>130</v>
      </c>
      <c r="Y718">
        <v>1.3</v>
      </c>
      <c r="Z718" t="s">
        <v>1910</v>
      </c>
      <c r="AA718" t="s">
        <v>901</v>
      </c>
    </row>
    <row r="719" spans="1:27" x14ac:dyDescent="0.25">
      <c r="A719">
        <v>199</v>
      </c>
      <c r="B719" t="s">
        <v>116</v>
      </c>
      <c r="C719" t="s">
        <v>107</v>
      </c>
      <c r="D719" t="s">
        <v>1908</v>
      </c>
      <c r="E719">
        <v>0.5</v>
      </c>
      <c r="F719" t="s">
        <v>1414</v>
      </c>
      <c r="G719" t="s">
        <v>92</v>
      </c>
      <c r="H719" t="s">
        <v>67</v>
      </c>
      <c r="I719" t="s">
        <v>2631</v>
      </c>
      <c r="J719">
        <v>13.8</v>
      </c>
      <c r="K719">
        <v>92461</v>
      </c>
      <c r="L719" t="s">
        <v>67</v>
      </c>
      <c r="M719" t="s">
        <v>1912</v>
      </c>
      <c r="N719" t="s">
        <v>68</v>
      </c>
      <c r="O719" t="s">
        <v>125</v>
      </c>
      <c r="P719" t="s">
        <v>126</v>
      </c>
      <c r="Q719" t="s">
        <v>240</v>
      </c>
      <c r="R719" t="s">
        <v>67</v>
      </c>
      <c r="S719">
        <v>288</v>
      </c>
      <c r="T719">
        <v>2021</v>
      </c>
      <c r="U719" t="s">
        <v>70</v>
      </c>
      <c r="V719" t="s">
        <v>99</v>
      </c>
      <c r="W719">
        <v>92461</v>
      </c>
      <c r="X719" t="s">
        <v>97</v>
      </c>
      <c r="Y719">
        <v>1.4</v>
      </c>
      <c r="Z719" t="s">
        <v>1910</v>
      </c>
      <c r="AA719" t="s">
        <v>247</v>
      </c>
    </row>
    <row r="720" spans="1:27" x14ac:dyDescent="0.25">
      <c r="A720">
        <v>199</v>
      </c>
      <c r="B720" t="s">
        <v>116</v>
      </c>
      <c r="C720" t="s">
        <v>107</v>
      </c>
      <c r="D720" t="s">
        <v>1908</v>
      </c>
      <c r="E720">
        <v>0.8</v>
      </c>
      <c r="F720" t="s">
        <v>460</v>
      </c>
      <c r="G720" t="s">
        <v>92</v>
      </c>
      <c r="H720" t="s">
        <v>67</v>
      </c>
      <c r="I720" t="s">
        <v>2632</v>
      </c>
      <c r="J720">
        <v>12</v>
      </c>
      <c r="K720">
        <v>92083</v>
      </c>
      <c r="L720" t="s">
        <v>67</v>
      </c>
      <c r="M720" t="s">
        <v>1912</v>
      </c>
      <c r="N720" t="s">
        <v>68</v>
      </c>
      <c r="O720" t="s">
        <v>125</v>
      </c>
      <c r="P720" t="s">
        <v>126</v>
      </c>
      <c r="Q720" t="s">
        <v>307</v>
      </c>
      <c r="R720" t="s">
        <v>67</v>
      </c>
      <c r="S720">
        <v>107</v>
      </c>
      <c r="T720">
        <v>2021</v>
      </c>
      <c r="U720" t="s">
        <v>70</v>
      </c>
      <c r="V720" t="s">
        <v>128</v>
      </c>
      <c r="W720">
        <v>92083</v>
      </c>
      <c r="X720" t="s">
        <v>130</v>
      </c>
      <c r="Y720">
        <v>3</v>
      </c>
      <c r="Z720" t="s">
        <v>1910</v>
      </c>
      <c r="AA720" t="s">
        <v>139</v>
      </c>
    </row>
    <row r="721" spans="1:27" x14ac:dyDescent="0.25">
      <c r="A721">
        <v>199</v>
      </c>
      <c r="B721" t="s">
        <v>116</v>
      </c>
      <c r="C721" t="s">
        <v>107</v>
      </c>
      <c r="D721" t="s">
        <v>1908</v>
      </c>
      <c r="E721">
        <v>0.5</v>
      </c>
      <c r="F721" t="s">
        <v>1570</v>
      </c>
      <c r="G721" t="s">
        <v>92</v>
      </c>
      <c r="H721" t="s">
        <v>67</v>
      </c>
      <c r="I721" t="s">
        <v>2633</v>
      </c>
      <c r="J721">
        <v>11.85</v>
      </c>
      <c r="K721">
        <v>92477</v>
      </c>
      <c r="L721" t="s">
        <v>67</v>
      </c>
      <c r="M721" t="s">
        <v>1912</v>
      </c>
      <c r="N721" t="s">
        <v>68</v>
      </c>
      <c r="O721" t="s">
        <v>125</v>
      </c>
      <c r="P721" t="s">
        <v>126</v>
      </c>
      <c r="Q721" t="s">
        <v>611</v>
      </c>
      <c r="R721" t="s">
        <v>67</v>
      </c>
      <c r="S721">
        <v>172</v>
      </c>
      <c r="T721">
        <v>2021</v>
      </c>
      <c r="U721" t="s">
        <v>70</v>
      </c>
      <c r="V721" t="s">
        <v>99</v>
      </c>
      <c r="W721">
        <v>92477</v>
      </c>
      <c r="X721" t="s">
        <v>97</v>
      </c>
      <c r="Y721">
        <v>1.2</v>
      </c>
      <c r="Z721" t="s">
        <v>1910</v>
      </c>
      <c r="AA721" t="s">
        <v>247</v>
      </c>
    </row>
    <row r="722" spans="1:27" x14ac:dyDescent="0.25">
      <c r="A722">
        <v>199</v>
      </c>
      <c r="B722" t="s">
        <v>116</v>
      </c>
      <c r="C722" t="s">
        <v>160</v>
      </c>
      <c r="D722" t="s">
        <v>1908</v>
      </c>
      <c r="E722">
        <v>2.25</v>
      </c>
      <c r="F722" t="s">
        <v>463</v>
      </c>
      <c r="G722" t="s">
        <v>100</v>
      </c>
      <c r="H722">
        <v>2.5</v>
      </c>
      <c r="I722" t="s">
        <v>2634</v>
      </c>
      <c r="J722">
        <v>15.82</v>
      </c>
      <c r="K722">
        <v>91965</v>
      </c>
      <c r="L722" t="s">
        <v>67</v>
      </c>
      <c r="M722" t="s">
        <v>68</v>
      </c>
      <c r="N722" t="s">
        <v>68</v>
      </c>
      <c r="O722" t="s">
        <v>125</v>
      </c>
      <c r="P722" t="s">
        <v>126</v>
      </c>
      <c r="Q722" t="s">
        <v>294</v>
      </c>
      <c r="R722" t="s">
        <v>67</v>
      </c>
      <c r="S722">
        <v>108</v>
      </c>
      <c r="T722">
        <v>2021</v>
      </c>
      <c r="U722" t="s">
        <v>128</v>
      </c>
      <c r="V722" t="s">
        <v>128</v>
      </c>
      <c r="W722">
        <v>91965</v>
      </c>
      <c r="X722" t="s">
        <v>130</v>
      </c>
      <c r="Y722">
        <v>31.5</v>
      </c>
      <c r="Z722" t="s">
        <v>2007</v>
      </c>
      <c r="AA722" t="s">
        <v>465</v>
      </c>
    </row>
    <row r="723" spans="1:27" x14ac:dyDescent="0.25">
      <c r="A723">
        <v>199</v>
      </c>
      <c r="B723" t="s">
        <v>116</v>
      </c>
      <c r="C723" t="s">
        <v>160</v>
      </c>
      <c r="D723" t="s">
        <v>1908</v>
      </c>
      <c r="E723">
        <v>0.4</v>
      </c>
      <c r="F723" t="s">
        <v>1484</v>
      </c>
      <c r="G723" t="s">
        <v>100</v>
      </c>
      <c r="H723" t="s">
        <v>67</v>
      </c>
      <c r="I723" t="s">
        <v>2635</v>
      </c>
      <c r="J723">
        <v>12</v>
      </c>
      <c r="K723">
        <v>92036</v>
      </c>
      <c r="L723" t="s">
        <v>67</v>
      </c>
      <c r="M723" t="s">
        <v>1912</v>
      </c>
      <c r="N723" t="s">
        <v>68</v>
      </c>
      <c r="O723" t="s">
        <v>125</v>
      </c>
      <c r="P723" t="s">
        <v>126</v>
      </c>
      <c r="Q723" t="s">
        <v>290</v>
      </c>
      <c r="R723" t="s">
        <v>67</v>
      </c>
      <c r="S723">
        <v>113</v>
      </c>
      <c r="T723">
        <v>2021</v>
      </c>
      <c r="U723" t="s">
        <v>70</v>
      </c>
      <c r="V723" t="s">
        <v>178</v>
      </c>
      <c r="W723">
        <v>92036</v>
      </c>
      <c r="X723" t="s">
        <v>97</v>
      </c>
      <c r="Y723">
        <v>0.8</v>
      </c>
      <c r="Z723" t="s">
        <v>1910</v>
      </c>
      <c r="AA723" t="s">
        <v>1486</v>
      </c>
    </row>
    <row r="724" spans="1:27" x14ac:dyDescent="0.25">
      <c r="A724">
        <v>199</v>
      </c>
      <c r="B724" t="s">
        <v>116</v>
      </c>
      <c r="C724" t="s">
        <v>160</v>
      </c>
      <c r="D724" t="s">
        <v>1908</v>
      </c>
      <c r="E724">
        <v>0.5</v>
      </c>
      <c r="F724" t="s">
        <v>1387</v>
      </c>
      <c r="G724" t="s">
        <v>100</v>
      </c>
      <c r="H724" t="s">
        <v>67</v>
      </c>
      <c r="I724" t="s">
        <v>2636</v>
      </c>
      <c r="J724">
        <v>19.399999999999999</v>
      </c>
      <c r="K724">
        <v>92333</v>
      </c>
      <c r="L724" t="s">
        <v>67</v>
      </c>
      <c r="M724" t="s">
        <v>1912</v>
      </c>
      <c r="N724" t="s">
        <v>68</v>
      </c>
      <c r="O724" t="s">
        <v>125</v>
      </c>
      <c r="P724" t="s">
        <v>126</v>
      </c>
      <c r="Q724" t="s">
        <v>297</v>
      </c>
      <c r="R724" t="s">
        <v>67</v>
      </c>
      <c r="S724">
        <v>197</v>
      </c>
      <c r="T724">
        <v>2021</v>
      </c>
      <c r="U724" t="s">
        <v>70</v>
      </c>
      <c r="V724" t="s">
        <v>99</v>
      </c>
      <c r="W724">
        <v>92333</v>
      </c>
      <c r="X724" t="s">
        <v>97</v>
      </c>
      <c r="Y724">
        <v>1.9</v>
      </c>
      <c r="Z724" t="s">
        <v>1910</v>
      </c>
      <c r="AA724" t="s">
        <v>282</v>
      </c>
    </row>
    <row r="725" spans="1:27" x14ac:dyDescent="0.25">
      <c r="A725">
        <v>199</v>
      </c>
      <c r="B725" t="s">
        <v>116</v>
      </c>
      <c r="C725" t="s">
        <v>107</v>
      </c>
      <c r="D725" t="s">
        <v>1908</v>
      </c>
      <c r="E725">
        <v>0.7</v>
      </c>
      <c r="F725" t="s">
        <v>1752</v>
      </c>
      <c r="G725" t="s">
        <v>92</v>
      </c>
      <c r="H725" t="s">
        <v>67</v>
      </c>
      <c r="I725" t="s">
        <v>2637</v>
      </c>
      <c r="J725">
        <v>11.9</v>
      </c>
      <c r="K725">
        <v>91959</v>
      </c>
      <c r="L725" t="s">
        <v>67</v>
      </c>
      <c r="M725" t="s">
        <v>1912</v>
      </c>
      <c r="N725" t="s">
        <v>68</v>
      </c>
      <c r="O725" t="s">
        <v>125</v>
      </c>
      <c r="P725" t="s">
        <v>126</v>
      </c>
      <c r="Q725" t="s">
        <v>281</v>
      </c>
      <c r="R725" t="s">
        <v>67</v>
      </c>
      <c r="S725">
        <v>94</v>
      </c>
      <c r="T725">
        <v>2021</v>
      </c>
      <c r="U725" t="s">
        <v>70</v>
      </c>
      <c r="V725" t="s">
        <v>99</v>
      </c>
      <c r="W725">
        <v>91959</v>
      </c>
      <c r="X725" t="s">
        <v>97</v>
      </c>
      <c r="Y725">
        <v>2.2999999999999998</v>
      </c>
      <c r="Z725" t="s">
        <v>1910</v>
      </c>
      <c r="AA725" t="s">
        <v>282</v>
      </c>
    </row>
    <row r="726" spans="1:27" x14ac:dyDescent="0.25">
      <c r="A726">
        <v>199</v>
      </c>
      <c r="B726" t="s">
        <v>116</v>
      </c>
      <c r="C726" t="s">
        <v>107</v>
      </c>
      <c r="D726" t="s">
        <v>1908</v>
      </c>
      <c r="E726">
        <v>0.6</v>
      </c>
      <c r="F726" t="s">
        <v>547</v>
      </c>
      <c r="G726" t="s">
        <v>92</v>
      </c>
      <c r="H726" t="s">
        <v>67</v>
      </c>
      <c r="I726" t="s">
        <v>2638</v>
      </c>
      <c r="J726">
        <v>14</v>
      </c>
      <c r="K726">
        <v>92360</v>
      </c>
      <c r="L726" t="s">
        <v>67</v>
      </c>
      <c r="M726" t="s">
        <v>1912</v>
      </c>
      <c r="N726" t="s">
        <v>68</v>
      </c>
      <c r="O726" t="s">
        <v>125</v>
      </c>
      <c r="P726" t="s">
        <v>126</v>
      </c>
      <c r="Q726" t="s">
        <v>240</v>
      </c>
      <c r="R726" t="s">
        <v>67</v>
      </c>
      <c r="S726">
        <v>108</v>
      </c>
      <c r="T726">
        <v>2021</v>
      </c>
      <c r="U726" t="s">
        <v>70</v>
      </c>
      <c r="V726" t="s">
        <v>99</v>
      </c>
      <c r="W726">
        <v>92360</v>
      </c>
      <c r="X726" t="s">
        <v>97</v>
      </c>
      <c r="Y726">
        <v>2</v>
      </c>
      <c r="Z726" t="s">
        <v>1910</v>
      </c>
      <c r="AA726" t="s">
        <v>498</v>
      </c>
    </row>
    <row r="727" spans="1:27" x14ac:dyDescent="0.25">
      <c r="A727">
        <v>199</v>
      </c>
      <c r="B727" t="s">
        <v>116</v>
      </c>
      <c r="C727" t="s">
        <v>107</v>
      </c>
      <c r="D727" t="s">
        <v>1908</v>
      </c>
      <c r="E727">
        <v>0.6</v>
      </c>
      <c r="F727" t="s">
        <v>547</v>
      </c>
      <c r="G727" t="s">
        <v>92</v>
      </c>
      <c r="H727" t="s">
        <v>67</v>
      </c>
      <c r="I727" t="s">
        <v>2639</v>
      </c>
      <c r="J727">
        <v>11.35</v>
      </c>
      <c r="K727">
        <v>91955</v>
      </c>
      <c r="L727" t="s">
        <v>67</v>
      </c>
      <c r="M727" t="s">
        <v>1912</v>
      </c>
      <c r="N727" t="s">
        <v>68</v>
      </c>
      <c r="O727" t="s">
        <v>125</v>
      </c>
      <c r="P727" t="s">
        <v>126</v>
      </c>
      <c r="Q727" t="s">
        <v>240</v>
      </c>
      <c r="R727" t="s">
        <v>67</v>
      </c>
      <c r="S727">
        <v>105</v>
      </c>
      <c r="T727">
        <v>2021</v>
      </c>
      <c r="U727" t="s">
        <v>70</v>
      </c>
      <c r="V727" t="s">
        <v>99</v>
      </c>
      <c r="W727">
        <v>91955</v>
      </c>
      <c r="X727" t="s">
        <v>97</v>
      </c>
      <c r="Y727">
        <v>1.6</v>
      </c>
      <c r="Z727" t="s">
        <v>1910</v>
      </c>
      <c r="AA727" t="s">
        <v>498</v>
      </c>
    </row>
    <row r="728" spans="1:27" x14ac:dyDescent="0.25">
      <c r="A728">
        <v>199</v>
      </c>
      <c r="B728" t="s">
        <v>116</v>
      </c>
      <c r="C728" t="s">
        <v>107</v>
      </c>
      <c r="D728" t="s">
        <v>1908</v>
      </c>
      <c r="E728">
        <v>0.5</v>
      </c>
      <c r="F728" t="s">
        <v>1721</v>
      </c>
      <c r="G728" t="s">
        <v>92</v>
      </c>
      <c r="H728" t="s">
        <v>67</v>
      </c>
      <c r="I728" t="s">
        <v>2640</v>
      </c>
      <c r="J728">
        <v>10.65</v>
      </c>
      <c r="K728">
        <v>92091</v>
      </c>
      <c r="L728" t="s">
        <v>67</v>
      </c>
      <c r="M728" t="s">
        <v>68</v>
      </c>
      <c r="N728" t="s">
        <v>68</v>
      </c>
      <c r="O728" t="s">
        <v>125</v>
      </c>
      <c r="P728" t="s">
        <v>126</v>
      </c>
      <c r="Q728" t="s">
        <v>240</v>
      </c>
      <c r="R728" t="s">
        <v>67</v>
      </c>
      <c r="S728">
        <v>108</v>
      </c>
      <c r="T728">
        <v>2021</v>
      </c>
      <c r="U728" t="s">
        <v>70</v>
      </c>
      <c r="V728" t="s">
        <v>99</v>
      </c>
      <c r="W728">
        <v>92091</v>
      </c>
      <c r="X728" t="s">
        <v>97</v>
      </c>
      <c r="Y728">
        <v>1</v>
      </c>
      <c r="Z728" t="s">
        <v>1910</v>
      </c>
      <c r="AA728" t="s">
        <v>247</v>
      </c>
    </row>
    <row r="729" spans="1:27" x14ac:dyDescent="0.25">
      <c r="A729">
        <v>199</v>
      </c>
      <c r="B729" t="s">
        <v>116</v>
      </c>
      <c r="C729" t="s">
        <v>107</v>
      </c>
      <c r="D729" t="s">
        <v>1908</v>
      </c>
      <c r="E729">
        <v>0.4</v>
      </c>
      <c r="F729" t="s">
        <v>1532</v>
      </c>
      <c r="G729" t="s">
        <v>92</v>
      </c>
      <c r="H729" t="s">
        <v>67</v>
      </c>
      <c r="I729" t="s">
        <v>2641</v>
      </c>
      <c r="J729">
        <v>10</v>
      </c>
      <c r="K729">
        <v>91997</v>
      </c>
      <c r="L729" t="s">
        <v>67</v>
      </c>
      <c r="M729" t="s">
        <v>68</v>
      </c>
      <c r="N729" t="s">
        <v>68</v>
      </c>
      <c r="O729" t="s">
        <v>125</v>
      </c>
      <c r="P729" t="s">
        <v>126</v>
      </c>
      <c r="Q729" t="s">
        <v>289</v>
      </c>
      <c r="R729" t="s">
        <v>67</v>
      </c>
      <c r="S729">
        <v>132</v>
      </c>
      <c r="T729">
        <v>2021</v>
      </c>
      <c r="U729" t="s">
        <v>70</v>
      </c>
      <c r="V729" t="s">
        <v>99</v>
      </c>
      <c r="W729">
        <v>91997</v>
      </c>
      <c r="X729" t="s">
        <v>97</v>
      </c>
      <c r="Y729">
        <v>0.6</v>
      </c>
      <c r="Z729" t="s">
        <v>1910</v>
      </c>
      <c r="AA729" t="s">
        <v>247</v>
      </c>
    </row>
    <row r="730" spans="1:27" x14ac:dyDescent="0.25">
      <c r="A730">
        <v>199</v>
      </c>
      <c r="B730" t="s">
        <v>116</v>
      </c>
      <c r="C730" t="s">
        <v>160</v>
      </c>
      <c r="D730" t="s">
        <v>1908</v>
      </c>
      <c r="E730">
        <v>0.5</v>
      </c>
      <c r="F730" t="s">
        <v>1808</v>
      </c>
      <c r="G730" t="s">
        <v>100</v>
      </c>
      <c r="H730" t="s">
        <v>67</v>
      </c>
      <c r="I730" t="s">
        <v>2642</v>
      </c>
      <c r="J730">
        <v>16.41</v>
      </c>
      <c r="K730">
        <v>92219</v>
      </c>
      <c r="L730" t="s">
        <v>67</v>
      </c>
      <c r="M730" t="s">
        <v>1912</v>
      </c>
      <c r="N730" t="s">
        <v>68</v>
      </c>
      <c r="O730" t="s">
        <v>125</v>
      </c>
      <c r="P730" t="s">
        <v>126</v>
      </c>
      <c r="Q730" t="s">
        <v>289</v>
      </c>
      <c r="R730" t="s">
        <v>67</v>
      </c>
      <c r="S730">
        <v>198</v>
      </c>
      <c r="T730">
        <v>2021</v>
      </c>
      <c r="U730" t="s">
        <v>128</v>
      </c>
      <c r="V730" t="s">
        <v>128</v>
      </c>
      <c r="W730">
        <v>92219</v>
      </c>
      <c r="X730" t="s">
        <v>130</v>
      </c>
      <c r="Y730">
        <v>1.6</v>
      </c>
      <c r="Z730" t="s">
        <v>1910</v>
      </c>
      <c r="AA730" t="s">
        <v>1809</v>
      </c>
    </row>
    <row r="731" spans="1:27" x14ac:dyDescent="0.25">
      <c r="A731">
        <v>199</v>
      </c>
      <c r="B731" t="s">
        <v>116</v>
      </c>
      <c r="C731" t="s">
        <v>107</v>
      </c>
      <c r="D731" t="s">
        <v>1908</v>
      </c>
      <c r="E731">
        <v>0.8</v>
      </c>
      <c r="F731" t="s">
        <v>622</v>
      </c>
      <c r="G731" t="s">
        <v>92</v>
      </c>
      <c r="H731" t="s">
        <v>67</v>
      </c>
      <c r="I731" t="s">
        <v>2643</v>
      </c>
      <c r="J731">
        <v>10</v>
      </c>
      <c r="K731">
        <v>91536</v>
      </c>
      <c r="L731" t="s">
        <v>67</v>
      </c>
      <c r="M731" t="s">
        <v>1912</v>
      </c>
      <c r="N731" t="s">
        <v>68</v>
      </c>
      <c r="O731" t="s">
        <v>125</v>
      </c>
      <c r="P731" t="s">
        <v>126</v>
      </c>
      <c r="Q731" t="s">
        <v>240</v>
      </c>
      <c r="R731" t="s">
        <v>67</v>
      </c>
      <c r="S731">
        <v>117</v>
      </c>
      <c r="T731">
        <v>2021</v>
      </c>
      <c r="U731" t="s">
        <v>303</v>
      </c>
      <c r="V731" t="s">
        <v>99</v>
      </c>
      <c r="W731">
        <v>91536</v>
      </c>
      <c r="X731" t="s">
        <v>97</v>
      </c>
      <c r="Y731">
        <v>2.5</v>
      </c>
      <c r="Z731" t="s">
        <v>1910</v>
      </c>
      <c r="AA731" t="s">
        <v>623</v>
      </c>
    </row>
    <row r="732" spans="1:27" x14ac:dyDescent="0.25">
      <c r="A732">
        <v>199</v>
      </c>
      <c r="B732" t="s">
        <v>116</v>
      </c>
      <c r="C732" t="s">
        <v>107</v>
      </c>
      <c r="D732" t="s">
        <v>1908</v>
      </c>
      <c r="E732">
        <v>0.5</v>
      </c>
      <c r="F732" t="s">
        <v>635</v>
      </c>
      <c r="G732" t="s">
        <v>92</v>
      </c>
      <c r="H732" t="s">
        <v>67</v>
      </c>
      <c r="I732" t="s">
        <v>2644</v>
      </c>
      <c r="J732">
        <v>10.38</v>
      </c>
      <c r="K732">
        <v>92390</v>
      </c>
      <c r="L732" t="s">
        <v>67</v>
      </c>
      <c r="M732" t="s">
        <v>68</v>
      </c>
      <c r="N732" t="s">
        <v>68</v>
      </c>
      <c r="O732" t="s">
        <v>125</v>
      </c>
      <c r="P732" t="s">
        <v>126</v>
      </c>
      <c r="Q732" t="s">
        <v>289</v>
      </c>
      <c r="R732" t="s">
        <v>67</v>
      </c>
      <c r="S732">
        <v>108</v>
      </c>
      <c r="T732">
        <v>2021</v>
      </c>
      <c r="U732" t="s">
        <v>128</v>
      </c>
      <c r="V732" t="s">
        <v>128</v>
      </c>
      <c r="W732">
        <v>92390</v>
      </c>
      <c r="X732" t="s">
        <v>130</v>
      </c>
      <c r="Y732">
        <v>1</v>
      </c>
      <c r="Z732" t="s">
        <v>1910</v>
      </c>
      <c r="AA732" t="s">
        <v>636</v>
      </c>
    </row>
    <row r="733" spans="1:27" x14ac:dyDescent="0.25">
      <c r="A733">
        <v>199</v>
      </c>
      <c r="B733" t="s">
        <v>116</v>
      </c>
      <c r="C733" t="s">
        <v>107</v>
      </c>
      <c r="D733" t="s">
        <v>1908</v>
      </c>
      <c r="E733">
        <v>0.5</v>
      </c>
      <c r="F733" t="s">
        <v>793</v>
      </c>
      <c r="G733" t="s">
        <v>92</v>
      </c>
      <c r="H733" t="s">
        <v>67</v>
      </c>
      <c r="I733" t="s">
        <v>2645</v>
      </c>
      <c r="J733">
        <v>11</v>
      </c>
      <c r="K733">
        <v>91989</v>
      </c>
      <c r="L733" t="s">
        <v>67</v>
      </c>
      <c r="M733" t="s">
        <v>1912</v>
      </c>
      <c r="N733" t="s">
        <v>68</v>
      </c>
      <c r="O733" t="s">
        <v>125</v>
      </c>
      <c r="P733" t="s">
        <v>126</v>
      </c>
      <c r="Q733" t="s">
        <v>462</v>
      </c>
      <c r="R733" t="s">
        <v>67</v>
      </c>
      <c r="S733">
        <v>126</v>
      </c>
      <c r="T733">
        <v>2021</v>
      </c>
      <c r="U733" t="s">
        <v>128</v>
      </c>
      <c r="V733" t="s">
        <v>128</v>
      </c>
      <c r="W733">
        <v>91989</v>
      </c>
      <c r="X733" t="s">
        <v>130</v>
      </c>
      <c r="Y733">
        <v>1.1000000000000001</v>
      </c>
      <c r="Z733" t="s">
        <v>1910</v>
      </c>
      <c r="AA733" t="s">
        <v>796</v>
      </c>
    </row>
    <row r="734" spans="1:27" x14ac:dyDescent="0.25">
      <c r="A734">
        <v>199</v>
      </c>
      <c r="B734" t="s">
        <v>116</v>
      </c>
      <c r="C734" t="s">
        <v>107</v>
      </c>
      <c r="D734" t="s">
        <v>1908</v>
      </c>
      <c r="E734">
        <v>0.5</v>
      </c>
      <c r="F734" t="s">
        <v>1667</v>
      </c>
      <c r="G734" t="s">
        <v>92</v>
      </c>
      <c r="H734" t="s">
        <v>67</v>
      </c>
      <c r="I734" t="s">
        <v>2646</v>
      </c>
      <c r="J734">
        <v>12.1</v>
      </c>
      <c r="K734">
        <v>92155</v>
      </c>
      <c r="L734" t="s">
        <v>67</v>
      </c>
      <c r="M734" t="s">
        <v>68</v>
      </c>
      <c r="N734" t="s">
        <v>68</v>
      </c>
      <c r="O734" t="s">
        <v>125</v>
      </c>
      <c r="P734" t="s">
        <v>126</v>
      </c>
      <c r="Q734" t="s">
        <v>611</v>
      </c>
      <c r="R734" t="s">
        <v>67</v>
      </c>
      <c r="S734">
        <v>170</v>
      </c>
      <c r="T734">
        <v>2021</v>
      </c>
      <c r="U734" t="s">
        <v>128</v>
      </c>
      <c r="V734" t="s">
        <v>128</v>
      </c>
      <c r="W734">
        <v>92155</v>
      </c>
      <c r="X734" t="s">
        <v>130</v>
      </c>
      <c r="Y734">
        <v>1.2</v>
      </c>
      <c r="Z734" t="s">
        <v>1910</v>
      </c>
      <c r="AA734" t="s">
        <v>908</v>
      </c>
    </row>
    <row r="735" spans="1:27" x14ac:dyDescent="0.25">
      <c r="A735">
        <v>199</v>
      </c>
      <c r="B735" t="s">
        <v>116</v>
      </c>
      <c r="C735" t="s">
        <v>107</v>
      </c>
      <c r="D735" t="s">
        <v>1908</v>
      </c>
      <c r="E735">
        <v>0.5</v>
      </c>
      <c r="F735" t="s">
        <v>185</v>
      </c>
      <c r="G735" t="s">
        <v>92</v>
      </c>
      <c r="H735" t="s">
        <v>67</v>
      </c>
      <c r="I735" t="s">
        <v>2647</v>
      </c>
      <c r="J735">
        <v>8.24</v>
      </c>
      <c r="K735">
        <v>91875</v>
      </c>
      <c r="L735" t="s">
        <v>67</v>
      </c>
      <c r="M735" t="s">
        <v>68</v>
      </c>
      <c r="N735" t="s">
        <v>68</v>
      </c>
      <c r="O735" t="s">
        <v>125</v>
      </c>
      <c r="P735" t="s">
        <v>126</v>
      </c>
      <c r="Q735" t="s">
        <v>189</v>
      </c>
      <c r="R735" t="s">
        <v>67</v>
      </c>
      <c r="S735">
        <v>267</v>
      </c>
      <c r="T735">
        <v>2021</v>
      </c>
      <c r="U735" t="s">
        <v>70</v>
      </c>
      <c r="V735" t="s">
        <v>128</v>
      </c>
      <c r="W735">
        <v>91875</v>
      </c>
      <c r="X735" t="s">
        <v>130</v>
      </c>
      <c r="Y735">
        <v>0.8</v>
      </c>
      <c r="Z735" t="s">
        <v>1910</v>
      </c>
      <c r="AA735" t="s">
        <v>139</v>
      </c>
    </row>
    <row r="736" spans="1:27" x14ac:dyDescent="0.25">
      <c r="A736">
        <v>199</v>
      </c>
      <c r="B736" t="s">
        <v>116</v>
      </c>
      <c r="C736" t="s">
        <v>160</v>
      </c>
      <c r="D736" t="s">
        <v>1908</v>
      </c>
      <c r="E736">
        <v>0.5</v>
      </c>
      <c r="F736" t="s">
        <v>1790</v>
      </c>
      <c r="G736" t="s">
        <v>100</v>
      </c>
      <c r="H736" t="s">
        <v>67</v>
      </c>
      <c r="I736" t="s">
        <v>2648</v>
      </c>
      <c r="J736">
        <v>14.35</v>
      </c>
      <c r="K736">
        <v>92497</v>
      </c>
      <c r="L736" t="s">
        <v>67</v>
      </c>
      <c r="M736" t="s">
        <v>68</v>
      </c>
      <c r="N736" t="s">
        <v>68</v>
      </c>
      <c r="O736" t="s">
        <v>125</v>
      </c>
      <c r="P736" t="s">
        <v>126</v>
      </c>
      <c r="Q736" t="s">
        <v>469</v>
      </c>
      <c r="R736" t="s">
        <v>67</v>
      </c>
      <c r="S736">
        <v>96</v>
      </c>
      <c r="T736">
        <v>2021</v>
      </c>
      <c r="U736" t="s">
        <v>303</v>
      </c>
      <c r="V736" t="s">
        <v>99</v>
      </c>
      <c r="W736">
        <v>92497</v>
      </c>
      <c r="X736" t="s">
        <v>179</v>
      </c>
      <c r="Y736">
        <v>1.4</v>
      </c>
      <c r="Z736" t="s">
        <v>1910</v>
      </c>
      <c r="AA736" t="s">
        <v>1462</v>
      </c>
    </row>
    <row r="737" spans="1:27" x14ac:dyDescent="0.25">
      <c r="A737">
        <v>199</v>
      </c>
      <c r="B737" t="s">
        <v>116</v>
      </c>
      <c r="C737" t="s">
        <v>107</v>
      </c>
      <c r="D737" t="s">
        <v>1908</v>
      </c>
      <c r="E737">
        <v>0.6</v>
      </c>
      <c r="F737" t="s">
        <v>1820</v>
      </c>
      <c r="G737" t="s">
        <v>92</v>
      </c>
      <c r="H737" t="s">
        <v>67</v>
      </c>
      <c r="I737" t="s">
        <v>2649</v>
      </c>
      <c r="J737">
        <v>14.45</v>
      </c>
      <c r="K737">
        <v>92229</v>
      </c>
      <c r="L737" t="s">
        <v>67</v>
      </c>
      <c r="M737" t="s">
        <v>68</v>
      </c>
      <c r="N737" t="s">
        <v>68</v>
      </c>
      <c r="O737" t="s">
        <v>125</v>
      </c>
      <c r="P737" t="s">
        <v>126</v>
      </c>
      <c r="Q737" t="s">
        <v>477</v>
      </c>
      <c r="R737" t="s">
        <v>67</v>
      </c>
      <c r="S737">
        <v>276</v>
      </c>
      <c r="T737">
        <v>2021</v>
      </c>
      <c r="U737" t="s">
        <v>70</v>
      </c>
      <c r="V737" t="s">
        <v>99</v>
      </c>
      <c r="W737">
        <v>92229</v>
      </c>
      <c r="X737" t="s">
        <v>97</v>
      </c>
      <c r="Y737">
        <v>2</v>
      </c>
      <c r="Z737" t="s">
        <v>1910</v>
      </c>
      <c r="AA737" t="s">
        <v>247</v>
      </c>
    </row>
    <row r="738" spans="1:27" x14ac:dyDescent="0.25">
      <c r="A738">
        <v>199</v>
      </c>
      <c r="B738" t="s">
        <v>116</v>
      </c>
      <c r="C738" t="s">
        <v>160</v>
      </c>
      <c r="D738" t="s">
        <v>1908</v>
      </c>
      <c r="E738">
        <v>0.5</v>
      </c>
      <c r="F738" t="s">
        <v>199</v>
      </c>
      <c r="G738" t="s">
        <v>100</v>
      </c>
      <c r="H738" t="s">
        <v>67</v>
      </c>
      <c r="I738" t="s">
        <v>2650</v>
      </c>
      <c r="J738">
        <v>10.47</v>
      </c>
      <c r="K738">
        <v>91532</v>
      </c>
      <c r="L738" t="s">
        <v>67</v>
      </c>
      <c r="M738" t="s">
        <v>68</v>
      </c>
      <c r="N738" t="s">
        <v>68</v>
      </c>
      <c r="O738" t="s">
        <v>125</v>
      </c>
      <c r="P738" t="s">
        <v>126</v>
      </c>
      <c r="Q738" t="s">
        <v>203</v>
      </c>
      <c r="R738" t="s">
        <v>67</v>
      </c>
      <c r="S738">
        <v>45</v>
      </c>
      <c r="T738">
        <v>2021</v>
      </c>
      <c r="U738" t="s">
        <v>128</v>
      </c>
      <c r="V738" t="s">
        <v>128</v>
      </c>
      <c r="W738">
        <v>91532</v>
      </c>
      <c r="X738" t="s">
        <v>130</v>
      </c>
      <c r="Y738">
        <v>1</v>
      </c>
      <c r="Z738" t="s">
        <v>1910</v>
      </c>
      <c r="AA738" t="s">
        <v>204</v>
      </c>
    </row>
    <row r="739" spans="1:27" x14ac:dyDescent="0.25">
      <c r="A739">
        <v>199</v>
      </c>
      <c r="B739" t="s">
        <v>116</v>
      </c>
      <c r="C739" t="s">
        <v>348</v>
      </c>
      <c r="D739" t="s">
        <v>1908</v>
      </c>
      <c r="E739">
        <v>0.7</v>
      </c>
      <c r="F739" t="s">
        <v>1121</v>
      </c>
      <c r="G739" t="s">
        <v>100</v>
      </c>
      <c r="H739" t="s">
        <v>67</v>
      </c>
      <c r="I739" t="s">
        <v>2651</v>
      </c>
      <c r="J739">
        <v>10.79</v>
      </c>
      <c r="K739">
        <v>92197</v>
      </c>
      <c r="L739" t="s">
        <v>67</v>
      </c>
      <c r="M739" t="s">
        <v>68</v>
      </c>
      <c r="N739" t="s">
        <v>68</v>
      </c>
      <c r="O739" t="s">
        <v>69</v>
      </c>
      <c r="P739" t="s">
        <v>126</v>
      </c>
      <c r="Q739" t="s">
        <v>301</v>
      </c>
      <c r="R739" t="s">
        <v>341</v>
      </c>
      <c r="S739">
        <v>285</v>
      </c>
      <c r="T739">
        <v>2021</v>
      </c>
      <c r="U739" t="s">
        <v>70</v>
      </c>
      <c r="V739" t="s">
        <v>128</v>
      </c>
      <c r="W739">
        <v>92197</v>
      </c>
      <c r="X739" t="s">
        <v>130</v>
      </c>
      <c r="Y739">
        <v>2.1</v>
      </c>
      <c r="Z739" t="s">
        <v>1910</v>
      </c>
      <c r="AA739" t="s">
        <v>139</v>
      </c>
    </row>
    <row r="740" spans="1:27" x14ac:dyDescent="0.25">
      <c r="A740">
        <v>199</v>
      </c>
      <c r="B740" t="s">
        <v>116</v>
      </c>
      <c r="C740" t="s">
        <v>107</v>
      </c>
      <c r="D740" t="s">
        <v>1908</v>
      </c>
      <c r="E740">
        <v>0.5</v>
      </c>
      <c r="F740" t="s">
        <v>767</v>
      </c>
      <c r="G740" t="s">
        <v>92</v>
      </c>
      <c r="H740" t="s">
        <v>67</v>
      </c>
      <c r="I740" t="s">
        <v>2652</v>
      </c>
      <c r="J740">
        <v>6.53</v>
      </c>
      <c r="K740">
        <v>92198</v>
      </c>
      <c r="L740" t="s">
        <v>67</v>
      </c>
      <c r="M740" t="s">
        <v>707</v>
      </c>
      <c r="N740" t="s">
        <v>68</v>
      </c>
      <c r="O740" t="s">
        <v>125</v>
      </c>
      <c r="P740" t="s">
        <v>126</v>
      </c>
      <c r="Q740" t="s">
        <v>469</v>
      </c>
      <c r="R740" t="s">
        <v>67</v>
      </c>
      <c r="S740">
        <v>195</v>
      </c>
      <c r="T740">
        <v>2021</v>
      </c>
      <c r="U740" t="s">
        <v>70</v>
      </c>
      <c r="V740" t="s">
        <v>128</v>
      </c>
      <c r="W740">
        <v>92198</v>
      </c>
      <c r="X740" t="s">
        <v>130</v>
      </c>
      <c r="Y740">
        <v>0.6</v>
      </c>
      <c r="Z740" t="s">
        <v>1910</v>
      </c>
      <c r="AA740" t="s">
        <v>139</v>
      </c>
    </row>
    <row r="741" spans="1:27" x14ac:dyDescent="0.25">
      <c r="A741">
        <v>199</v>
      </c>
      <c r="B741" t="s">
        <v>116</v>
      </c>
      <c r="C741" t="s">
        <v>107</v>
      </c>
      <c r="D741" t="s">
        <v>1908</v>
      </c>
      <c r="E741">
        <v>0.5</v>
      </c>
      <c r="F741" t="s">
        <v>1491</v>
      </c>
      <c r="G741" t="s">
        <v>92</v>
      </c>
      <c r="H741" t="s">
        <v>67</v>
      </c>
      <c r="I741" t="s">
        <v>2653</v>
      </c>
      <c r="J741">
        <v>12.1</v>
      </c>
      <c r="K741">
        <v>91980</v>
      </c>
      <c r="L741" t="s">
        <v>67</v>
      </c>
      <c r="M741" t="s">
        <v>1912</v>
      </c>
      <c r="N741" t="s">
        <v>68</v>
      </c>
      <c r="O741" t="s">
        <v>125</v>
      </c>
      <c r="P741" t="s">
        <v>126</v>
      </c>
      <c r="Q741" t="s">
        <v>163</v>
      </c>
      <c r="R741" t="s">
        <v>67</v>
      </c>
      <c r="S741">
        <v>271</v>
      </c>
      <c r="T741">
        <v>2021</v>
      </c>
      <c r="U741" t="s">
        <v>128</v>
      </c>
      <c r="V741" t="s">
        <v>128</v>
      </c>
      <c r="W741">
        <v>91980</v>
      </c>
      <c r="X741" t="s">
        <v>130</v>
      </c>
      <c r="Y741">
        <v>1.2</v>
      </c>
      <c r="Z741" t="s">
        <v>1910</v>
      </c>
      <c r="AA741" t="s">
        <v>1493</v>
      </c>
    </row>
    <row r="742" spans="1:27" x14ac:dyDescent="0.25">
      <c r="A742">
        <v>199</v>
      </c>
      <c r="B742" t="s">
        <v>116</v>
      </c>
      <c r="C742" t="s">
        <v>90</v>
      </c>
      <c r="D742" t="s">
        <v>1908</v>
      </c>
      <c r="E742">
        <v>0.7</v>
      </c>
      <c r="F742" t="s">
        <v>1121</v>
      </c>
      <c r="G742" t="s">
        <v>92</v>
      </c>
      <c r="H742" t="s">
        <v>67</v>
      </c>
      <c r="I742" t="s">
        <v>2654</v>
      </c>
      <c r="J742">
        <v>9.93</v>
      </c>
      <c r="K742">
        <v>92196</v>
      </c>
      <c r="L742" t="s">
        <v>67</v>
      </c>
      <c r="M742" t="s">
        <v>68</v>
      </c>
      <c r="N742" t="s">
        <v>68</v>
      </c>
      <c r="O742" t="s">
        <v>69</v>
      </c>
      <c r="P742" t="s">
        <v>126</v>
      </c>
      <c r="Q742" t="s">
        <v>307</v>
      </c>
      <c r="R742" t="s">
        <v>341</v>
      </c>
      <c r="S742">
        <v>85</v>
      </c>
      <c r="T742">
        <v>2021</v>
      </c>
      <c r="U742" t="s">
        <v>70</v>
      </c>
      <c r="V742" t="s">
        <v>128</v>
      </c>
      <c r="W742">
        <v>92196</v>
      </c>
      <c r="X742" t="s">
        <v>130</v>
      </c>
      <c r="Y742">
        <v>1.9</v>
      </c>
      <c r="Z742" t="s">
        <v>1910</v>
      </c>
      <c r="AA742" t="s">
        <v>139</v>
      </c>
    </row>
    <row r="743" spans="1:27" x14ac:dyDescent="0.25">
      <c r="A743">
        <v>199</v>
      </c>
      <c r="B743" t="s">
        <v>116</v>
      </c>
      <c r="C743" t="s">
        <v>107</v>
      </c>
      <c r="D743" t="s">
        <v>1908</v>
      </c>
      <c r="E743">
        <v>0.7</v>
      </c>
      <c r="F743" t="s">
        <v>331</v>
      </c>
      <c r="G743" t="s">
        <v>92</v>
      </c>
      <c r="H743" t="s">
        <v>67</v>
      </c>
      <c r="I743" t="s">
        <v>2655</v>
      </c>
      <c r="J743">
        <v>20.3</v>
      </c>
      <c r="K743">
        <v>92055</v>
      </c>
      <c r="L743" t="s">
        <v>67</v>
      </c>
      <c r="M743" t="s">
        <v>68</v>
      </c>
      <c r="N743" t="s">
        <v>68</v>
      </c>
      <c r="O743" t="s">
        <v>125</v>
      </c>
      <c r="P743" t="s">
        <v>126</v>
      </c>
      <c r="Q743" t="s">
        <v>156</v>
      </c>
      <c r="R743" t="s">
        <v>67</v>
      </c>
      <c r="S743">
        <v>150</v>
      </c>
      <c r="T743">
        <v>2021</v>
      </c>
      <c r="U743" t="s">
        <v>128</v>
      </c>
      <c r="V743" t="s">
        <v>128</v>
      </c>
      <c r="W743">
        <v>92055</v>
      </c>
      <c r="X743" t="s">
        <v>130</v>
      </c>
      <c r="Y743">
        <v>3.9</v>
      </c>
      <c r="Z743" t="s">
        <v>1910</v>
      </c>
      <c r="AA743" t="s">
        <v>333</v>
      </c>
    </row>
    <row r="744" spans="1:27" x14ac:dyDescent="0.25">
      <c r="A744">
        <v>199</v>
      </c>
      <c r="B744" t="s">
        <v>116</v>
      </c>
      <c r="C744" t="s">
        <v>107</v>
      </c>
      <c r="D744" t="s">
        <v>1908</v>
      </c>
      <c r="E744">
        <v>0.5</v>
      </c>
      <c r="F744" t="s">
        <v>1425</v>
      </c>
      <c r="G744" t="s">
        <v>92</v>
      </c>
      <c r="H744" t="s">
        <v>67</v>
      </c>
      <c r="I744" t="s">
        <v>2656</v>
      </c>
      <c r="J744">
        <v>12.06</v>
      </c>
      <c r="K744">
        <v>91913</v>
      </c>
      <c r="L744" t="s">
        <v>67</v>
      </c>
      <c r="M744" t="s">
        <v>68</v>
      </c>
      <c r="N744" t="s">
        <v>68</v>
      </c>
      <c r="O744" t="s">
        <v>125</v>
      </c>
      <c r="P744" t="s">
        <v>126</v>
      </c>
      <c r="Q744" t="s">
        <v>163</v>
      </c>
      <c r="R744" t="s">
        <v>67</v>
      </c>
      <c r="S744">
        <v>100</v>
      </c>
      <c r="T744">
        <v>2021</v>
      </c>
      <c r="U744" t="s">
        <v>128</v>
      </c>
      <c r="V744" t="s">
        <v>128</v>
      </c>
      <c r="W744">
        <v>91913</v>
      </c>
      <c r="X744" t="s">
        <v>130</v>
      </c>
      <c r="Y744">
        <v>1.2</v>
      </c>
      <c r="Z744" t="s">
        <v>1910</v>
      </c>
      <c r="AA744" t="s">
        <v>1427</v>
      </c>
    </row>
    <row r="745" spans="1:27" x14ac:dyDescent="0.25">
      <c r="A745">
        <v>199</v>
      </c>
      <c r="B745" t="s">
        <v>116</v>
      </c>
      <c r="C745" t="s">
        <v>160</v>
      </c>
      <c r="D745" t="s">
        <v>1908</v>
      </c>
      <c r="E745">
        <v>0.5</v>
      </c>
      <c r="F745" t="s">
        <v>1844</v>
      </c>
      <c r="G745" t="s">
        <v>100</v>
      </c>
      <c r="H745" t="s">
        <v>67</v>
      </c>
      <c r="I745" t="s">
        <v>2657</v>
      </c>
      <c r="J745">
        <v>4.3099999999999996</v>
      </c>
      <c r="K745">
        <v>92402</v>
      </c>
      <c r="L745" t="s">
        <v>67</v>
      </c>
      <c r="M745" t="s">
        <v>1912</v>
      </c>
      <c r="N745" t="s">
        <v>68</v>
      </c>
      <c r="O745" t="s">
        <v>125</v>
      </c>
      <c r="P745" t="s">
        <v>126</v>
      </c>
      <c r="Q745" t="s">
        <v>177</v>
      </c>
      <c r="R745" t="s">
        <v>67</v>
      </c>
      <c r="S745">
        <v>100</v>
      </c>
      <c r="T745">
        <v>2021</v>
      </c>
      <c r="U745" t="s">
        <v>70</v>
      </c>
      <c r="V745" t="s">
        <v>128</v>
      </c>
      <c r="W745">
        <v>92402</v>
      </c>
      <c r="X745" t="s">
        <v>130</v>
      </c>
      <c r="Y745">
        <v>0.4</v>
      </c>
      <c r="Z745" t="s">
        <v>1910</v>
      </c>
      <c r="AA745" t="s">
        <v>139</v>
      </c>
    </row>
    <row r="746" spans="1:27" x14ac:dyDescent="0.25">
      <c r="A746">
        <v>199</v>
      </c>
      <c r="B746" t="s">
        <v>116</v>
      </c>
      <c r="C746" t="s">
        <v>107</v>
      </c>
      <c r="D746" t="s">
        <v>1908</v>
      </c>
      <c r="E746">
        <v>0.5</v>
      </c>
      <c r="F746" t="s">
        <v>1883</v>
      </c>
      <c r="G746" t="s">
        <v>92</v>
      </c>
      <c r="H746" t="s">
        <v>67</v>
      </c>
      <c r="I746" t="s">
        <v>2658</v>
      </c>
      <c r="J746">
        <v>12.34</v>
      </c>
      <c r="K746">
        <v>92329</v>
      </c>
      <c r="L746" t="s">
        <v>67</v>
      </c>
      <c r="M746" t="s">
        <v>68</v>
      </c>
      <c r="N746" t="s">
        <v>68</v>
      </c>
      <c r="O746" t="s">
        <v>125</v>
      </c>
      <c r="P746" t="s">
        <v>126</v>
      </c>
      <c r="Q746" t="s">
        <v>163</v>
      </c>
      <c r="R746" t="s">
        <v>67</v>
      </c>
      <c r="S746">
        <v>98</v>
      </c>
      <c r="T746">
        <v>2021</v>
      </c>
      <c r="U746" t="s">
        <v>70</v>
      </c>
      <c r="V746" t="s">
        <v>99</v>
      </c>
      <c r="W746">
        <v>92329</v>
      </c>
      <c r="X746" t="s">
        <v>97</v>
      </c>
      <c r="Y746">
        <v>1.2</v>
      </c>
      <c r="Z746" t="s">
        <v>1910</v>
      </c>
      <c r="AA746" t="s">
        <v>247</v>
      </c>
    </row>
    <row r="747" spans="1:27" x14ac:dyDescent="0.25">
      <c r="A747">
        <v>199</v>
      </c>
      <c r="B747" t="s">
        <v>116</v>
      </c>
      <c r="C747" t="s">
        <v>107</v>
      </c>
      <c r="D747" t="s">
        <v>1908</v>
      </c>
      <c r="E747">
        <v>0.5</v>
      </c>
      <c r="F747" t="s">
        <v>380</v>
      </c>
      <c r="G747" t="s">
        <v>92</v>
      </c>
      <c r="H747" t="s">
        <v>67</v>
      </c>
      <c r="I747" t="s">
        <v>2659</v>
      </c>
      <c r="J747">
        <v>11.65</v>
      </c>
      <c r="K747">
        <v>92239</v>
      </c>
      <c r="L747" t="s">
        <v>67</v>
      </c>
      <c r="M747" t="s">
        <v>68</v>
      </c>
      <c r="N747" t="s">
        <v>68</v>
      </c>
      <c r="O747" t="s">
        <v>125</v>
      </c>
      <c r="P747" t="s">
        <v>126</v>
      </c>
      <c r="Q747" t="s">
        <v>156</v>
      </c>
      <c r="R747" t="s">
        <v>67</v>
      </c>
      <c r="S747">
        <v>12</v>
      </c>
      <c r="T747">
        <v>2021</v>
      </c>
      <c r="U747" t="s">
        <v>70</v>
      </c>
      <c r="V747" t="s">
        <v>128</v>
      </c>
      <c r="W747">
        <v>92239</v>
      </c>
      <c r="X747" t="s">
        <v>130</v>
      </c>
      <c r="Y747">
        <v>1.1000000000000001</v>
      </c>
      <c r="Z747" t="s">
        <v>1910</v>
      </c>
      <c r="AA747" t="s">
        <v>139</v>
      </c>
    </row>
    <row r="748" spans="1:27" x14ac:dyDescent="0.25">
      <c r="A748">
        <v>199</v>
      </c>
      <c r="B748" t="s">
        <v>116</v>
      </c>
      <c r="C748" t="s">
        <v>107</v>
      </c>
      <c r="D748" t="s">
        <v>1908</v>
      </c>
      <c r="E748">
        <v>0.5</v>
      </c>
      <c r="F748" t="s">
        <v>985</v>
      </c>
      <c r="G748" t="s">
        <v>92</v>
      </c>
      <c r="H748" t="s">
        <v>67</v>
      </c>
      <c r="I748" t="s">
        <v>2660</v>
      </c>
      <c r="J748">
        <v>14.4</v>
      </c>
      <c r="K748">
        <v>91898</v>
      </c>
      <c r="L748" t="s">
        <v>67</v>
      </c>
      <c r="M748" t="s">
        <v>1912</v>
      </c>
      <c r="N748" t="s">
        <v>68</v>
      </c>
      <c r="O748" t="s">
        <v>125</v>
      </c>
      <c r="P748" t="s">
        <v>126</v>
      </c>
      <c r="Q748" t="s">
        <v>156</v>
      </c>
      <c r="R748" t="s">
        <v>67</v>
      </c>
      <c r="S748">
        <v>162</v>
      </c>
      <c r="T748">
        <v>2021</v>
      </c>
      <c r="U748" t="s">
        <v>70</v>
      </c>
      <c r="V748" t="s">
        <v>128</v>
      </c>
      <c r="W748">
        <v>91898</v>
      </c>
      <c r="X748" t="s">
        <v>130</v>
      </c>
      <c r="Y748">
        <v>1.4</v>
      </c>
      <c r="Z748" t="s">
        <v>1910</v>
      </c>
      <c r="AA748" t="s">
        <v>139</v>
      </c>
    </row>
    <row r="749" spans="1:27" x14ac:dyDescent="0.25">
      <c r="A749">
        <v>199</v>
      </c>
      <c r="B749" t="s">
        <v>116</v>
      </c>
      <c r="C749" t="s">
        <v>160</v>
      </c>
      <c r="D749" t="s">
        <v>1908</v>
      </c>
      <c r="E749">
        <v>0.6</v>
      </c>
      <c r="F749" t="s">
        <v>662</v>
      </c>
      <c r="G749" t="s">
        <v>100</v>
      </c>
      <c r="H749" t="s">
        <v>67</v>
      </c>
      <c r="I749" t="s">
        <v>2661</v>
      </c>
      <c r="J749">
        <v>14.4</v>
      </c>
      <c r="K749">
        <v>92149</v>
      </c>
      <c r="L749" t="s">
        <v>67</v>
      </c>
      <c r="M749" t="s">
        <v>1912</v>
      </c>
      <c r="N749" t="s">
        <v>68</v>
      </c>
      <c r="O749" t="s">
        <v>125</v>
      </c>
      <c r="P749" t="s">
        <v>126</v>
      </c>
      <c r="Q749" t="s">
        <v>156</v>
      </c>
      <c r="R749" t="s">
        <v>67</v>
      </c>
      <c r="S749">
        <v>197</v>
      </c>
      <c r="T749">
        <v>2021</v>
      </c>
      <c r="U749" t="s">
        <v>70</v>
      </c>
      <c r="V749" t="s">
        <v>128</v>
      </c>
      <c r="W749">
        <v>92149</v>
      </c>
      <c r="X749" t="s">
        <v>130</v>
      </c>
      <c r="Y749">
        <v>2</v>
      </c>
      <c r="Z749" t="s">
        <v>1910</v>
      </c>
      <c r="AA749" t="s">
        <v>139</v>
      </c>
    </row>
    <row r="750" spans="1:27" x14ac:dyDescent="0.25">
      <c r="A750">
        <v>199</v>
      </c>
      <c r="B750" t="s">
        <v>116</v>
      </c>
      <c r="C750" t="s">
        <v>107</v>
      </c>
      <c r="D750" t="s">
        <v>1908</v>
      </c>
      <c r="E750">
        <v>0.6</v>
      </c>
      <c r="F750" t="s">
        <v>662</v>
      </c>
      <c r="G750" t="s">
        <v>92</v>
      </c>
      <c r="H750" t="s">
        <v>67</v>
      </c>
      <c r="I750" t="s">
        <v>2662</v>
      </c>
      <c r="J750">
        <v>12.45</v>
      </c>
      <c r="K750">
        <v>92410</v>
      </c>
      <c r="L750" t="s">
        <v>67</v>
      </c>
      <c r="M750" t="s">
        <v>1912</v>
      </c>
      <c r="N750" t="s">
        <v>68</v>
      </c>
      <c r="O750" t="s">
        <v>125</v>
      </c>
      <c r="P750" t="s">
        <v>126</v>
      </c>
      <c r="Q750" t="s">
        <v>156</v>
      </c>
      <c r="R750" t="s">
        <v>67</v>
      </c>
      <c r="S750">
        <v>35</v>
      </c>
      <c r="T750">
        <v>2021</v>
      </c>
      <c r="U750" t="s">
        <v>70</v>
      </c>
      <c r="V750" t="s">
        <v>128</v>
      </c>
      <c r="W750">
        <v>92410</v>
      </c>
      <c r="X750" t="s">
        <v>130</v>
      </c>
      <c r="Y750">
        <v>1.8</v>
      </c>
      <c r="Z750" t="s">
        <v>1910</v>
      </c>
      <c r="AA750" t="s">
        <v>139</v>
      </c>
    </row>
    <row r="751" spans="1:27" x14ac:dyDescent="0.25">
      <c r="A751">
        <v>199</v>
      </c>
      <c r="B751" t="s">
        <v>116</v>
      </c>
      <c r="C751" t="s">
        <v>160</v>
      </c>
      <c r="D751" t="s">
        <v>1913</v>
      </c>
      <c r="E751">
        <v>0.5</v>
      </c>
      <c r="F751" t="s">
        <v>1738</v>
      </c>
      <c r="G751" t="s">
        <v>100</v>
      </c>
      <c r="H751" t="s">
        <v>67</v>
      </c>
      <c r="I751" t="s">
        <v>2663</v>
      </c>
      <c r="J751">
        <v>32</v>
      </c>
      <c r="K751">
        <v>92590</v>
      </c>
      <c r="L751" t="s">
        <v>67</v>
      </c>
      <c r="M751" t="s">
        <v>68</v>
      </c>
      <c r="N751" t="s">
        <v>68</v>
      </c>
      <c r="O751" t="s">
        <v>125</v>
      </c>
      <c r="P751" t="s">
        <v>126</v>
      </c>
      <c r="Q751" t="s">
        <v>389</v>
      </c>
      <c r="R751" t="s">
        <v>67</v>
      </c>
      <c r="S751">
        <v>95</v>
      </c>
      <c r="T751">
        <v>2021</v>
      </c>
      <c r="U751" t="s">
        <v>70</v>
      </c>
      <c r="V751" t="s">
        <v>178</v>
      </c>
      <c r="W751">
        <v>92590</v>
      </c>
      <c r="X751" t="s">
        <v>97</v>
      </c>
      <c r="Y751">
        <v>3.1</v>
      </c>
      <c r="Z751" t="s">
        <v>1910</v>
      </c>
      <c r="AA751" t="s">
        <v>1060</v>
      </c>
    </row>
    <row r="752" spans="1:27" x14ac:dyDescent="0.25">
      <c r="A752">
        <v>199</v>
      </c>
      <c r="B752" t="s">
        <v>116</v>
      </c>
      <c r="C752" t="s">
        <v>107</v>
      </c>
      <c r="D752" t="s">
        <v>1908</v>
      </c>
      <c r="E752">
        <v>0.5</v>
      </c>
      <c r="F752" t="s">
        <v>1439</v>
      </c>
      <c r="G752" t="s">
        <v>92</v>
      </c>
      <c r="H752" t="s">
        <v>67</v>
      </c>
      <c r="I752" t="s">
        <v>2664</v>
      </c>
      <c r="J752">
        <v>16.8</v>
      </c>
      <c r="K752">
        <v>92026</v>
      </c>
      <c r="L752" t="s">
        <v>67</v>
      </c>
      <c r="M752" t="s">
        <v>1912</v>
      </c>
      <c r="N752" t="s">
        <v>68</v>
      </c>
      <c r="O752" t="s">
        <v>125</v>
      </c>
      <c r="P752" t="s">
        <v>126</v>
      </c>
      <c r="Q752" t="s">
        <v>563</v>
      </c>
      <c r="R752" t="s">
        <v>67</v>
      </c>
      <c r="S752">
        <v>118</v>
      </c>
      <c r="T752">
        <v>2021</v>
      </c>
      <c r="U752" t="s">
        <v>70</v>
      </c>
      <c r="V752" t="s">
        <v>128</v>
      </c>
      <c r="W752">
        <v>92026</v>
      </c>
      <c r="X752" t="s">
        <v>130</v>
      </c>
      <c r="Y752">
        <v>1.6</v>
      </c>
      <c r="Z752" t="s">
        <v>1910</v>
      </c>
      <c r="AA752" t="s">
        <v>139</v>
      </c>
    </row>
    <row r="753" spans="1:27" x14ac:dyDescent="0.25">
      <c r="A753">
        <v>199</v>
      </c>
      <c r="B753" t="s">
        <v>116</v>
      </c>
      <c r="C753" t="s">
        <v>348</v>
      </c>
      <c r="D753" t="s">
        <v>1908</v>
      </c>
      <c r="E753">
        <v>2.25</v>
      </c>
      <c r="F753" t="s">
        <v>504</v>
      </c>
      <c r="G753" t="s">
        <v>100</v>
      </c>
      <c r="H753">
        <v>2.5</v>
      </c>
      <c r="I753" t="s">
        <v>2665</v>
      </c>
      <c r="J753">
        <v>22.02</v>
      </c>
      <c r="K753">
        <v>92611</v>
      </c>
      <c r="L753" t="s">
        <v>67</v>
      </c>
      <c r="M753" t="s">
        <v>68</v>
      </c>
      <c r="N753" t="s">
        <v>68</v>
      </c>
      <c r="O753" t="s">
        <v>125</v>
      </c>
      <c r="P753" t="s">
        <v>126</v>
      </c>
      <c r="Q753" t="s">
        <v>236</v>
      </c>
      <c r="R753" t="s">
        <v>67</v>
      </c>
      <c r="S753">
        <v>100</v>
      </c>
      <c r="T753">
        <v>2021</v>
      </c>
      <c r="U753" t="s">
        <v>70</v>
      </c>
      <c r="V753" t="s">
        <v>128</v>
      </c>
      <c r="W753">
        <v>92611</v>
      </c>
      <c r="X753" t="s">
        <v>130</v>
      </c>
      <c r="Y753">
        <v>43.8</v>
      </c>
      <c r="Z753" t="s">
        <v>1959</v>
      </c>
      <c r="AA753" t="s">
        <v>139</v>
      </c>
    </row>
    <row r="754" spans="1:27" x14ac:dyDescent="0.25">
      <c r="A754">
        <v>199</v>
      </c>
      <c r="B754" t="s">
        <v>116</v>
      </c>
      <c r="C754" t="s">
        <v>107</v>
      </c>
      <c r="D754" t="s">
        <v>1908</v>
      </c>
      <c r="E754">
        <v>0.5</v>
      </c>
      <c r="F754" t="s">
        <v>1551</v>
      </c>
      <c r="G754" t="s">
        <v>92</v>
      </c>
      <c r="H754" t="s">
        <v>67</v>
      </c>
      <c r="I754" t="s">
        <v>2666</v>
      </c>
      <c r="J754">
        <v>12.3</v>
      </c>
      <c r="K754">
        <v>92614</v>
      </c>
      <c r="L754" t="s">
        <v>67</v>
      </c>
      <c r="M754" t="s">
        <v>68</v>
      </c>
      <c r="N754" t="s">
        <v>68</v>
      </c>
      <c r="O754" t="s">
        <v>125</v>
      </c>
      <c r="P754" t="s">
        <v>126</v>
      </c>
      <c r="Q754" t="s">
        <v>236</v>
      </c>
      <c r="R754" t="s">
        <v>67</v>
      </c>
      <c r="S754">
        <v>190</v>
      </c>
      <c r="T754">
        <v>2021</v>
      </c>
      <c r="U754" t="s">
        <v>70</v>
      </c>
      <c r="V754" t="s">
        <v>128</v>
      </c>
      <c r="W754">
        <v>92614</v>
      </c>
      <c r="X754" t="s">
        <v>130</v>
      </c>
      <c r="Y754">
        <v>1.2</v>
      </c>
      <c r="Z754" t="s">
        <v>1910</v>
      </c>
      <c r="AA754" t="s">
        <v>139</v>
      </c>
    </row>
    <row r="755" spans="1:27" x14ac:dyDescent="0.25">
      <c r="A755">
        <v>199</v>
      </c>
      <c r="B755" t="s">
        <v>116</v>
      </c>
      <c r="C755" t="s">
        <v>107</v>
      </c>
      <c r="D755" t="s">
        <v>1908</v>
      </c>
      <c r="E755">
        <v>0.5</v>
      </c>
      <c r="F755" t="s">
        <v>1719</v>
      </c>
      <c r="G755" t="s">
        <v>92</v>
      </c>
      <c r="H755" t="s">
        <v>67</v>
      </c>
      <c r="I755" t="s">
        <v>2667</v>
      </c>
      <c r="J755">
        <v>11.7</v>
      </c>
      <c r="K755">
        <v>92524</v>
      </c>
      <c r="L755" t="s">
        <v>67</v>
      </c>
      <c r="M755" t="s">
        <v>68</v>
      </c>
      <c r="N755" t="s">
        <v>68</v>
      </c>
      <c r="O755" t="s">
        <v>125</v>
      </c>
      <c r="P755" t="s">
        <v>126</v>
      </c>
      <c r="Q755" t="s">
        <v>385</v>
      </c>
      <c r="R755" t="s">
        <v>67</v>
      </c>
      <c r="S755">
        <v>204</v>
      </c>
      <c r="T755">
        <v>2021</v>
      </c>
      <c r="U755" t="s">
        <v>303</v>
      </c>
      <c r="V755" t="s">
        <v>99</v>
      </c>
      <c r="W755">
        <v>92524</v>
      </c>
      <c r="X755" t="s">
        <v>97</v>
      </c>
      <c r="Y755">
        <v>1.1000000000000001</v>
      </c>
      <c r="Z755" t="s">
        <v>1910</v>
      </c>
      <c r="AA755" t="s">
        <v>1720</v>
      </c>
    </row>
    <row r="756" spans="1:27" x14ac:dyDescent="0.25">
      <c r="A756">
        <v>199</v>
      </c>
      <c r="B756" t="s">
        <v>116</v>
      </c>
      <c r="C756" t="s">
        <v>107</v>
      </c>
      <c r="D756" t="s">
        <v>1908</v>
      </c>
      <c r="E756">
        <v>0.6</v>
      </c>
      <c r="F756" t="s">
        <v>656</v>
      </c>
      <c r="G756" t="s">
        <v>92</v>
      </c>
      <c r="H756" t="s">
        <v>67</v>
      </c>
      <c r="I756" t="s">
        <v>2668</v>
      </c>
      <c r="J756">
        <v>12</v>
      </c>
      <c r="K756">
        <v>92341</v>
      </c>
      <c r="L756" t="s">
        <v>67</v>
      </c>
      <c r="M756" t="s">
        <v>1912</v>
      </c>
      <c r="N756" t="s">
        <v>68</v>
      </c>
      <c r="O756" t="s">
        <v>125</v>
      </c>
      <c r="P756" t="s">
        <v>126</v>
      </c>
      <c r="Q756" t="s">
        <v>358</v>
      </c>
      <c r="R756" t="s">
        <v>67</v>
      </c>
      <c r="S756">
        <v>203</v>
      </c>
      <c r="T756">
        <v>2021</v>
      </c>
      <c r="U756" t="s">
        <v>70</v>
      </c>
      <c r="V756" t="s">
        <v>178</v>
      </c>
      <c r="W756">
        <v>92341</v>
      </c>
      <c r="X756" t="s">
        <v>97</v>
      </c>
      <c r="Y756">
        <v>1.7</v>
      </c>
      <c r="Z756" t="s">
        <v>1910</v>
      </c>
      <c r="AA756" t="s">
        <v>658</v>
      </c>
    </row>
    <row r="757" spans="1:27" x14ac:dyDescent="0.25">
      <c r="A757">
        <v>199</v>
      </c>
      <c r="B757" t="s">
        <v>116</v>
      </c>
      <c r="C757" t="s">
        <v>160</v>
      </c>
      <c r="D757" t="s">
        <v>1908</v>
      </c>
      <c r="E757">
        <v>0.5</v>
      </c>
      <c r="F757" t="s">
        <v>1839</v>
      </c>
      <c r="G757" t="s">
        <v>100</v>
      </c>
      <c r="H757" t="s">
        <v>67</v>
      </c>
      <c r="I757" t="s">
        <v>2669</v>
      </c>
      <c r="J757">
        <v>7</v>
      </c>
      <c r="K757">
        <v>92344</v>
      </c>
      <c r="L757" t="s">
        <v>67</v>
      </c>
      <c r="M757" t="s">
        <v>1912</v>
      </c>
      <c r="N757" t="s">
        <v>68</v>
      </c>
      <c r="O757" t="s">
        <v>125</v>
      </c>
      <c r="P757" t="s">
        <v>126</v>
      </c>
      <c r="Q757" t="s">
        <v>177</v>
      </c>
      <c r="R757" t="s">
        <v>67</v>
      </c>
      <c r="S757">
        <v>246</v>
      </c>
      <c r="T757">
        <v>2021</v>
      </c>
      <c r="U757" t="s">
        <v>70</v>
      </c>
      <c r="V757" t="s">
        <v>128</v>
      </c>
      <c r="W757">
        <v>92344</v>
      </c>
      <c r="X757" t="s">
        <v>130</v>
      </c>
      <c r="Y757">
        <v>0.7</v>
      </c>
      <c r="Z757" t="s">
        <v>1910</v>
      </c>
      <c r="AA757" t="s">
        <v>139</v>
      </c>
    </row>
    <row r="758" spans="1:27" x14ac:dyDescent="0.25">
      <c r="A758">
        <v>199</v>
      </c>
      <c r="B758" t="s">
        <v>116</v>
      </c>
      <c r="C758" t="s">
        <v>107</v>
      </c>
      <c r="D758" t="s">
        <v>1908</v>
      </c>
      <c r="E758">
        <v>0.5</v>
      </c>
      <c r="F758" t="s">
        <v>1400</v>
      </c>
      <c r="G758" t="s">
        <v>92</v>
      </c>
      <c r="H758" t="s">
        <v>67</v>
      </c>
      <c r="I758" t="s">
        <v>2670</v>
      </c>
      <c r="J758">
        <v>20</v>
      </c>
      <c r="K758">
        <v>92025</v>
      </c>
      <c r="L758" t="s">
        <v>67</v>
      </c>
      <c r="M758" t="s">
        <v>68</v>
      </c>
      <c r="N758" t="s">
        <v>68</v>
      </c>
      <c r="O758" t="s">
        <v>125</v>
      </c>
      <c r="P758" t="s">
        <v>126</v>
      </c>
      <c r="Q758" t="s">
        <v>194</v>
      </c>
      <c r="R758" t="s">
        <v>67</v>
      </c>
      <c r="S758">
        <v>188</v>
      </c>
      <c r="T758">
        <v>2021</v>
      </c>
      <c r="U758" t="s">
        <v>70</v>
      </c>
      <c r="V758" t="s">
        <v>99</v>
      </c>
      <c r="W758">
        <v>92025</v>
      </c>
      <c r="X758" t="s">
        <v>97</v>
      </c>
      <c r="Y758">
        <v>2</v>
      </c>
      <c r="Z758" t="s">
        <v>1910</v>
      </c>
      <c r="AA758" t="s">
        <v>1402</v>
      </c>
    </row>
    <row r="759" spans="1:27" x14ac:dyDescent="0.25">
      <c r="A759">
        <v>199</v>
      </c>
      <c r="B759" t="s">
        <v>116</v>
      </c>
      <c r="C759" t="s">
        <v>107</v>
      </c>
      <c r="D759" t="s">
        <v>1908</v>
      </c>
      <c r="E759">
        <v>0.5</v>
      </c>
      <c r="F759" t="s">
        <v>1621</v>
      </c>
      <c r="G759" t="s">
        <v>92</v>
      </c>
      <c r="H759" t="s">
        <v>67</v>
      </c>
      <c r="I759" t="s">
        <v>2671</v>
      </c>
      <c r="J759">
        <v>14.4</v>
      </c>
      <c r="K759">
        <v>91987</v>
      </c>
      <c r="L759" t="s">
        <v>67</v>
      </c>
      <c r="M759" t="s">
        <v>1912</v>
      </c>
      <c r="N759" t="s">
        <v>68</v>
      </c>
      <c r="O759" t="s">
        <v>125</v>
      </c>
      <c r="P759" t="s">
        <v>126</v>
      </c>
      <c r="Q759" t="s">
        <v>246</v>
      </c>
      <c r="R759" t="s">
        <v>67</v>
      </c>
      <c r="S759">
        <v>99</v>
      </c>
      <c r="T759">
        <v>2021</v>
      </c>
      <c r="U759" t="s">
        <v>70</v>
      </c>
      <c r="V759" t="s">
        <v>178</v>
      </c>
      <c r="W759">
        <v>91987</v>
      </c>
      <c r="X759" t="s">
        <v>97</v>
      </c>
      <c r="Y759">
        <v>1.4</v>
      </c>
      <c r="Z759" t="s">
        <v>1910</v>
      </c>
      <c r="AA759" t="s">
        <v>1622</v>
      </c>
    </row>
    <row r="760" spans="1:27" x14ac:dyDescent="0.25">
      <c r="A760">
        <v>199</v>
      </c>
      <c r="B760" t="s">
        <v>116</v>
      </c>
      <c r="C760" t="s">
        <v>107</v>
      </c>
      <c r="D760" t="s">
        <v>1908</v>
      </c>
      <c r="E760">
        <v>0.5</v>
      </c>
      <c r="F760" t="s">
        <v>1738</v>
      </c>
      <c r="G760" t="s">
        <v>92</v>
      </c>
      <c r="H760" t="s">
        <v>67</v>
      </c>
      <c r="I760" t="s">
        <v>2672</v>
      </c>
      <c r="J760">
        <v>13.99</v>
      </c>
      <c r="K760">
        <v>92517</v>
      </c>
      <c r="L760" t="s">
        <v>67</v>
      </c>
      <c r="M760" t="s">
        <v>68</v>
      </c>
      <c r="N760" t="s">
        <v>68</v>
      </c>
      <c r="O760" t="s">
        <v>125</v>
      </c>
      <c r="P760" t="s">
        <v>126</v>
      </c>
      <c r="Q760" t="s">
        <v>389</v>
      </c>
      <c r="R760" t="s">
        <v>67</v>
      </c>
      <c r="S760">
        <v>100</v>
      </c>
      <c r="T760">
        <v>2021</v>
      </c>
      <c r="U760" t="s">
        <v>70</v>
      </c>
      <c r="V760" t="s">
        <v>178</v>
      </c>
      <c r="W760">
        <v>92517</v>
      </c>
      <c r="X760" t="s">
        <v>97</v>
      </c>
      <c r="Y760">
        <v>1.4</v>
      </c>
      <c r="Z760" t="s">
        <v>1910</v>
      </c>
      <c r="AA760" t="s">
        <v>1060</v>
      </c>
    </row>
    <row r="761" spans="1:27" x14ac:dyDescent="0.25">
      <c r="A761">
        <v>199</v>
      </c>
      <c r="B761" t="s">
        <v>116</v>
      </c>
      <c r="C761" t="s">
        <v>107</v>
      </c>
      <c r="D761" t="s">
        <v>1908</v>
      </c>
      <c r="E761">
        <v>3.5</v>
      </c>
      <c r="F761" t="s">
        <v>619</v>
      </c>
      <c r="G761" t="s">
        <v>92</v>
      </c>
      <c r="H761">
        <v>3</v>
      </c>
      <c r="I761" t="s">
        <v>2673</v>
      </c>
      <c r="J761">
        <v>21.78</v>
      </c>
      <c r="K761">
        <v>92005</v>
      </c>
      <c r="L761" t="s">
        <v>67</v>
      </c>
      <c r="M761" t="s">
        <v>68</v>
      </c>
      <c r="N761" t="s">
        <v>68</v>
      </c>
      <c r="O761" t="s">
        <v>125</v>
      </c>
      <c r="P761" t="s">
        <v>126</v>
      </c>
      <c r="Q761" t="s">
        <v>290</v>
      </c>
      <c r="R761" t="s">
        <v>67</v>
      </c>
      <c r="S761">
        <v>148</v>
      </c>
      <c r="T761">
        <v>2021</v>
      </c>
      <c r="U761" t="s">
        <v>70</v>
      </c>
      <c r="V761" t="s">
        <v>128</v>
      </c>
      <c r="W761">
        <v>92005</v>
      </c>
      <c r="X761" t="s">
        <v>130</v>
      </c>
      <c r="Y761">
        <v>104.8</v>
      </c>
      <c r="Z761" t="s">
        <v>2007</v>
      </c>
      <c r="AA761" t="s">
        <v>139</v>
      </c>
    </row>
    <row r="762" spans="1:27" x14ac:dyDescent="0.25">
      <c r="A762">
        <v>199</v>
      </c>
      <c r="B762" t="s">
        <v>116</v>
      </c>
      <c r="C762" t="s">
        <v>107</v>
      </c>
      <c r="D762" t="s">
        <v>1908</v>
      </c>
      <c r="E762">
        <v>2.25</v>
      </c>
      <c r="F762" t="s">
        <v>349</v>
      </c>
      <c r="G762" t="s">
        <v>92</v>
      </c>
      <c r="H762">
        <v>2.5</v>
      </c>
      <c r="I762" t="s">
        <v>2674</v>
      </c>
      <c r="J762">
        <v>10.48</v>
      </c>
      <c r="K762">
        <v>92184</v>
      </c>
      <c r="L762" t="s">
        <v>67</v>
      </c>
      <c r="M762" t="s">
        <v>68</v>
      </c>
      <c r="N762" t="s">
        <v>68</v>
      </c>
      <c r="O762" t="s">
        <v>125</v>
      </c>
      <c r="P762" t="s">
        <v>126</v>
      </c>
      <c r="Q762" t="s">
        <v>352</v>
      </c>
      <c r="R762" t="s">
        <v>67</v>
      </c>
      <c r="S762">
        <v>98</v>
      </c>
      <c r="T762">
        <v>2021</v>
      </c>
      <c r="U762" t="s">
        <v>70</v>
      </c>
      <c r="V762" t="s">
        <v>128</v>
      </c>
      <c r="W762">
        <v>92184</v>
      </c>
      <c r="X762" t="s">
        <v>130</v>
      </c>
      <c r="Y762">
        <v>20.8</v>
      </c>
      <c r="Z762" t="s">
        <v>1959</v>
      </c>
      <c r="AA762" t="s">
        <v>139</v>
      </c>
    </row>
    <row r="763" spans="1:27" x14ac:dyDescent="0.25">
      <c r="A763">
        <v>199</v>
      </c>
      <c r="B763" t="s">
        <v>116</v>
      </c>
      <c r="C763" t="s">
        <v>107</v>
      </c>
      <c r="D763" t="s">
        <v>1908</v>
      </c>
      <c r="E763">
        <v>0.5</v>
      </c>
      <c r="F763" t="s">
        <v>1824</v>
      </c>
      <c r="G763" t="s">
        <v>92</v>
      </c>
      <c r="H763" t="s">
        <v>67</v>
      </c>
      <c r="I763" t="s">
        <v>2675</v>
      </c>
      <c r="J763">
        <v>10.85</v>
      </c>
      <c r="K763">
        <v>92591</v>
      </c>
      <c r="L763" t="s">
        <v>67</v>
      </c>
      <c r="M763" t="s">
        <v>68</v>
      </c>
      <c r="N763" t="s">
        <v>68</v>
      </c>
      <c r="O763" t="s">
        <v>125</v>
      </c>
      <c r="P763" t="s">
        <v>126</v>
      </c>
      <c r="Q763" t="s">
        <v>352</v>
      </c>
      <c r="R763" t="s">
        <v>67</v>
      </c>
      <c r="S763">
        <v>40</v>
      </c>
      <c r="T763">
        <v>2021</v>
      </c>
      <c r="U763" t="s">
        <v>70</v>
      </c>
      <c r="V763" t="s">
        <v>99</v>
      </c>
      <c r="W763">
        <v>92591</v>
      </c>
      <c r="X763" t="s">
        <v>97</v>
      </c>
      <c r="Y763">
        <v>1.1000000000000001</v>
      </c>
      <c r="Z763" t="s">
        <v>1910</v>
      </c>
      <c r="AA763" t="s">
        <v>1825</v>
      </c>
    </row>
    <row r="764" spans="1:27" x14ac:dyDescent="0.25">
      <c r="A764">
        <v>199</v>
      </c>
      <c r="B764" t="s">
        <v>116</v>
      </c>
      <c r="C764" t="s">
        <v>107</v>
      </c>
      <c r="D764" t="s">
        <v>1908</v>
      </c>
      <c r="E764">
        <v>0.5</v>
      </c>
      <c r="F764" t="s">
        <v>1766</v>
      </c>
      <c r="G764" t="s">
        <v>92</v>
      </c>
      <c r="H764" t="s">
        <v>67</v>
      </c>
      <c r="I764" t="s">
        <v>2676</v>
      </c>
      <c r="J764">
        <v>10.6</v>
      </c>
      <c r="K764">
        <v>92125</v>
      </c>
      <c r="L764" t="s">
        <v>67</v>
      </c>
      <c r="M764" t="s">
        <v>68</v>
      </c>
      <c r="N764" t="s">
        <v>68</v>
      </c>
      <c r="O764" t="s">
        <v>125</v>
      </c>
      <c r="P764" t="s">
        <v>126</v>
      </c>
      <c r="Q764" t="s">
        <v>339</v>
      </c>
      <c r="R764" t="s">
        <v>67</v>
      </c>
      <c r="S764">
        <v>98</v>
      </c>
      <c r="T764">
        <v>2021</v>
      </c>
      <c r="U764" t="s">
        <v>128</v>
      </c>
      <c r="V764" t="s">
        <v>128</v>
      </c>
      <c r="W764">
        <v>92125</v>
      </c>
      <c r="X764" t="s">
        <v>130</v>
      </c>
      <c r="Y764">
        <v>1</v>
      </c>
      <c r="Z764" t="s">
        <v>1910</v>
      </c>
      <c r="AA764" t="s">
        <v>1768</v>
      </c>
    </row>
    <row r="765" spans="1:27" x14ac:dyDescent="0.25">
      <c r="A765">
        <v>199</v>
      </c>
      <c r="B765" t="s">
        <v>116</v>
      </c>
      <c r="C765" t="s">
        <v>107</v>
      </c>
      <c r="D765" t="s">
        <v>1908</v>
      </c>
      <c r="E765">
        <v>1.5</v>
      </c>
      <c r="F765" t="s">
        <v>587</v>
      </c>
      <c r="G765" t="s">
        <v>92</v>
      </c>
      <c r="H765" t="s">
        <v>67</v>
      </c>
      <c r="I765" t="s">
        <v>2677</v>
      </c>
      <c r="J765">
        <v>10</v>
      </c>
      <c r="K765">
        <v>91846</v>
      </c>
      <c r="L765" t="s">
        <v>67</v>
      </c>
      <c r="M765" t="s">
        <v>1912</v>
      </c>
      <c r="N765" t="s">
        <v>68</v>
      </c>
      <c r="O765" t="s">
        <v>125</v>
      </c>
      <c r="P765" t="s">
        <v>126</v>
      </c>
      <c r="Q765" t="s">
        <v>339</v>
      </c>
      <c r="R765" t="s">
        <v>67</v>
      </c>
      <c r="S765">
        <v>98</v>
      </c>
      <c r="T765">
        <v>2021</v>
      </c>
      <c r="U765" t="s">
        <v>70</v>
      </c>
      <c r="V765" t="s">
        <v>99</v>
      </c>
      <c r="W765">
        <v>91846</v>
      </c>
      <c r="X765" t="s">
        <v>97</v>
      </c>
      <c r="Y765">
        <v>8.8000000000000007</v>
      </c>
      <c r="Z765" t="s">
        <v>1910</v>
      </c>
      <c r="AA765" t="s">
        <v>247</v>
      </c>
    </row>
    <row r="766" spans="1:27" x14ac:dyDescent="0.25">
      <c r="A766">
        <v>199</v>
      </c>
      <c r="B766" t="s">
        <v>116</v>
      </c>
      <c r="C766" t="s">
        <v>107</v>
      </c>
      <c r="D766" t="s">
        <v>1908</v>
      </c>
      <c r="E766">
        <v>0.6</v>
      </c>
      <c r="F766" t="s">
        <v>439</v>
      </c>
      <c r="G766" t="s">
        <v>92</v>
      </c>
      <c r="H766" t="s">
        <v>67</v>
      </c>
      <c r="I766" t="s">
        <v>2678</v>
      </c>
      <c r="J766">
        <v>11.92</v>
      </c>
      <c r="K766">
        <v>92636</v>
      </c>
      <c r="L766" t="s">
        <v>67</v>
      </c>
      <c r="M766" t="s">
        <v>1912</v>
      </c>
      <c r="N766" t="s">
        <v>68</v>
      </c>
      <c r="O766" t="s">
        <v>125</v>
      </c>
      <c r="P766" t="s">
        <v>126</v>
      </c>
      <c r="Q766" t="s">
        <v>441</v>
      </c>
      <c r="R766" t="s">
        <v>67</v>
      </c>
      <c r="S766">
        <v>187</v>
      </c>
      <c r="T766">
        <v>2021</v>
      </c>
      <c r="U766" t="s">
        <v>70</v>
      </c>
      <c r="V766" t="s">
        <v>99</v>
      </c>
      <c r="W766">
        <v>92636</v>
      </c>
      <c r="X766" t="s">
        <v>97</v>
      </c>
      <c r="Y766">
        <v>1.7</v>
      </c>
      <c r="Z766" t="s">
        <v>1910</v>
      </c>
      <c r="AA766" t="s">
        <v>247</v>
      </c>
    </row>
    <row r="767" spans="1:27" x14ac:dyDescent="0.25">
      <c r="A767">
        <v>199</v>
      </c>
      <c r="B767" t="s">
        <v>116</v>
      </c>
      <c r="C767" t="s">
        <v>107</v>
      </c>
      <c r="D767" t="s">
        <v>1908</v>
      </c>
      <c r="E767">
        <v>1.2</v>
      </c>
      <c r="F767" t="s">
        <v>422</v>
      </c>
      <c r="G767" t="s">
        <v>92</v>
      </c>
      <c r="H767" t="s">
        <v>67</v>
      </c>
      <c r="I767" t="s">
        <v>2679</v>
      </c>
      <c r="J767">
        <v>18.61</v>
      </c>
      <c r="K767">
        <v>92151</v>
      </c>
      <c r="L767" t="s">
        <v>67</v>
      </c>
      <c r="M767" t="s">
        <v>68</v>
      </c>
      <c r="N767" t="s">
        <v>68</v>
      </c>
      <c r="O767" t="s">
        <v>125</v>
      </c>
      <c r="P767" t="s">
        <v>126</v>
      </c>
      <c r="Q767" t="s">
        <v>255</v>
      </c>
      <c r="R767" t="s">
        <v>67</v>
      </c>
      <c r="S767">
        <v>178</v>
      </c>
      <c r="T767">
        <v>2021</v>
      </c>
      <c r="U767" t="s">
        <v>70</v>
      </c>
      <c r="V767" t="s">
        <v>128</v>
      </c>
      <c r="W767">
        <v>92151</v>
      </c>
      <c r="X767" t="s">
        <v>130</v>
      </c>
      <c r="Y767">
        <v>10.5</v>
      </c>
      <c r="Z767" t="s">
        <v>1910</v>
      </c>
      <c r="AA767" t="s">
        <v>139</v>
      </c>
    </row>
    <row r="768" spans="1:27" x14ac:dyDescent="0.25">
      <c r="A768">
        <v>199</v>
      </c>
      <c r="B768" t="s">
        <v>116</v>
      </c>
      <c r="C768" t="s">
        <v>107</v>
      </c>
      <c r="D768" t="s">
        <v>1908</v>
      </c>
      <c r="E768">
        <v>0.5</v>
      </c>
      <c r="F768" t="s">
        <v>1099</v>
      </c>
      <c r="G768" t="s">
        <v>92</v>
      </c>
      <c r="H768" t="s">
        <v>67</v>
      </c>
      <c r="I768" t="s">
        <v>2680</v>
      </c>
      <c r="J768">
        <v>15.05</v>
      </c>
      <c r="K768">
        <v>92619</v>
      </c>
      <c r="L768" t="s">
        <v>67</v>
      </c>
      <c r="M768" t="s">
        <v>1912</v>
      </c>
      <c r="N768" t="s">
        <v>68</v>
      </c>
      <c r="O768" t="s">
        <v>125</v>
      </c>
      <c r="P768" t="s">
        <v>126</v>
      </c>
      <c r="Q768" t="s">
        <v>363</v>
      </c>
      <c r="R768" t="s">
        <v>67</v>
      </c>
      <c r="S768">
        <v>97</v>
      </c>
      <c r="T768">
        <v>2021</v>
      </c>
      <c r="U768" t="s">
        <v>70</v>
      </c>
      <c r="V768" t="s">
        <v>99</v>
      </c>
      <c r="W768">
        <v>92619</v>
      </c>
      <c r="X768" t="s">
        <v>97</v>
      </c>
      <c r="Y768">
        <v>1.5</v>
      </c>
      <c r="Z768" t="s">
        <v>1910</v>
      </c>
      <c r="AA768" t="s">
        <v>247</v>
      </c>
    </row>
    <row r="769" spans="1:27" x14ac:dyDescent="0.25">
      <c r="A769">
        <v>199</v>
      </c>
      <c r="B769" t="s">
        <v>116</v>
      </c>
      <c r="C769" t="s">
        <v>160</v>
      </c>
      <c r="D769" t="s">
        <v>1908</v>
      </c>
      <c r="E769">
        <v>0.5</v>
      </c>
      <c r="F769" t="s">
        <v>1859</v>
      </c>
      <c r="G769" t="s">
        <v>100</v>
      </c>
      <c r="H769" t="s">
        <v>67</v>
      </c>
      <c r="I769" t="s">
        <v>2681</v>
      </c>
      <c r="J769">
        <v>10.6</v>
      </c>
      <c r="K769">
        <v>91529</v>
      </c>
      <c r="L769" t="s">
        <v>67</v>
      </c>
      <c r="M769" t="s">
        <v>1912</v>
      </c>
      <c r="N769" t="s">
        <v>68</v>
      </c>
      <c r="O769" t="s">
        <v>125</v>
      </c>
      <c r="P769" t="s">
        <v>126</v>
      </c>
      <c r="Q769" t="s">
        <v>347</v>
      </c>
      <c r="R769" t="s">
        <v>67</v>
      </c>
      <c r="S769">
        <v>196</v>
      </c>
      <c r="T769">
        <v>2021</v>
      </c>
      <c r="U769" t="s">
        <v>70</v>
      </c>
      <c r="V769" t="s">
        <v>99</v>
      </c>
      <c r="W769">
        <v>91529</v>
      </c>
      <c r="X769" t="s">
        <v>97</v>
      </c>
      <c r="Y769">
        <v>1</v>
      </c>
      <c r="Z769" t="s">
        <v>1910</v>
      </c>
      <c r="AA769" t="s">
        <v>1861</v>
      </c>
    </row>
    <row r="770" spans="1:27" x14ac:dyDescent="0.25">
      <c r="A770">
        <v>199</v>
      </c>
      <c r="B770" t="s">
        <v>116</v>
      </c>
      <c r="C770" t="s">
        <v>107</v>
      </c>
      <c r="D770" t="s">
        <v>1908</v>
      </c>
      <c r="E770">
        <v>0.5</v>
      </c>
      <c r="F770" t="s">
        <v>1708</v>
      </c>
      <c r="G770" t="s">
        <v>92</v>
      </c>
      <c r="H770" t="s">
        <v>67</v>
      </c>
      <c r="I770" t="s">
        <v>2682</v>
      </c>
      <c r="J770">
        <v>10.6</v>
      </c>
      <c r="K770">
        <v>92380</v>
      </c>
      <c r="L770" t="s">
        <v>67</v>
      </c>
      <c r="M770" t="s">
        <v>1912</v>
      </c>
      <c r="N770" t="s">
        <v>68</v>
      </c>
      <c r="O770" t="s">
        <v>125</v>
      </c>
      <c r="P770" t="s">
        <v>126</v>
      </c>
      <c r="Q770" t="s">
        <v>255</v>
      </c>
      <c r="R770" t="s">
        <v>67</v>
      </c>
      <c r="S770">
        <v>98</v>
      </c>
      <c r="T770">
        <v>2021</v>
      </c>
      <c r="U770" t="s">
        <v>70</v>
      </c>
      <c r="V770" t="s">
        <v>241</v>
      </c>
      <c r="W770">
        <v>92380</v>
      </c>
      <c r="X770" t="s">
        <v>97</v>
      </c>
      <c r="Y770">
        <v>1</v>
      </c>
      <c r="Z770" t="s">
        <v>1910</v>
      </c>
      <c r="AA770" t="s">
        <v>1709</v>
      </c>
    </row>
    <row r="771" spans="1:27" x14ac:dyDescent="0.25">
      <c r="A771">
        <v>199</v>
      </c>
      <c r="B771" t="s">
        <v>116</v>
      </c>
      <c r="C771" t="s">
        <v>107</v>
      </c>
      <c r="D771" t="s">
        <v>1908</v>
      </c>
      <c r="E771">
        <v>0.5</v>
      </c>
      <c r="F771" t="s">
        <v>784</v>
      </c>
      <c r="G771" t="s">
        <v>92</v>
      </c>
      <c r="H771" t="s">
        <v>67</v>
      </c>
      <c r="I771" t="s">
        <v>2683</v>
      </c>
      <c r="J771">
        <v>9.6</v>
      </c>
      <c r="K771">
        <v>92167</v>
      </c>
      <c r="L771" t="s">
        <v>67</v>
      </c>
      <c r="M771" t="s">
        <v>1912</v>
      </c>
      <c r="N771" t="s">
        <v>68</v>
      </c>
      <c r="O771" t="s">
        <v>125</v>
      </c>
      <c r="P771" t="s">
        <v>126</v>
      </c>
      <c r="Q771" t="s">
        <v>246</v>
      </c>
      <c r="R771" t="s">
        <v>67</v>
      </c>
      <c r="S771">
        <v>194</v>
      </c>
      <c r="T771">
        <v>2021</v>
      </c>
      <c r="U771" t="s">
        <v>70</v>
      </c>
      <c r="V771" t="s">
        <v>128</v>
      </c>
      <c r="W771">
        <v>92167</v>
      </c>
      <c r="X771" t="s">
        <v>130</v>
      </c>
      <c r="Y771">
        <v>0.9</v>
      </c>
      <c r="Z771" t="s">
        <v>1910</v>
      </c>
      <c r="AA771" t="s">
        <v>139</v>
      </c>
    </row>
    <row r="772" spans="1:27" x14ac:dyDescent="0.25">
      <c r="A772">
        <v>199</v>
      </c>
      <c r="B772" t="s">
        <v>116</v>
      </c>
      <c r="C772" t="s">
        <v>107</v>
      </c>
      <c r="D772" t="s">
        <v>1908</v>
      </c>
      <c r="E772" t="s">
        <v>67</v>
      </c>
      <c r="F772" t="s">
        <v>361</v>
      </c>
      <c r="G772" t="s">
        <v>92</v>
      </c>
      <c r="H772">
        <v>1</v>
      </c>
      <c r="I772" t="s">
        <v>2684</v>
      </c>
      <c r="J772">
        <v>6.09</v>
      </c>
      <c r="K772">
        <v>92226</v>
      </c>
      <c r="L772" t="s">
        <v>67</v>
      </c>
      <c r="M772" t="s">
        <v>68</v>
      </c>
      <c r="N772" t="s">
        <v>68</v>
      </c>
      <c r="O772" t="s">
        <v>125</v>
      </c>
      <c r="P772" t="s">
        <v>126</v>
      </c>
      <c r="Q772" t="s">
        <v>194</v>
      </c>
      <c r="R772" t="s">
        <v>67</v>
      </c>
      <c r="S772">
        <v>25</v>
      </c>
      <c r="T772">
        <v>2021</v>
      </c>
      <c r="U772" t="s">
        <v>70</v>
      </c>
      <c r="V772" t="s">
        <v>128</v>
      </c>
      <c r="W772">
        <v>92226</v>
      </c>
      <c r="X772" t="s">
        <v>130</v>
      </c>
      <c r="Y772">
        <v>0.6</v>
      </c>
      <c r="Z772" t="s">
        <v>1959</v>
      </c>
      <c r="AA772" t="s">
        <v>139</v>
      </c>
    </row>
    <row r="773" spans="1:27" x14ac:dyDescent="0.25">
      <c r="A773">
        <v>199</v>
      </c>
      <c r="B773" t="s">
        <v>116</v>
      </c>
      <c r="C773" t="s">
        <v>107</v>
      </c>
      <c r="D773" t="s">
        <v>1908</v>
      </c>
      <c r="E773">
        <v>0.5</v>
      </c>
      <c r="F773" t="s">
        <v>1544</v>
      </c>
      <c r="G773" t="s">
        <v>92</v>
      </c>
      <c r="H773" t="s">
        <v>67</v>
      </c>
      <c r="I773" t="s">
        <v>2685</v>
      </c>
      <c r="J773">
        <v>14.4</v>
      </c>
      <c r="K773">
        <v>92228</v>
      </c>
      <c r="L773" t="s">
        <v>67</v>
      </c>
      <c r="M773" t="s">
        <v>1912</v>
      </c>
      <c r="N773" t="s">
        <v>68</v>
      </c>
      <c r="O773" t="s">
        <v>125</v>
      </c>
      <c r="P773" t="s">
        <v>126</v>
      </c>
      <c r="Q773" t="s">
        <v>194</v>
      </c>
      <c r="R773" t="s">
        <v>67</v>
      </c>
      <c r="S773">
        <v>99</v>
      </c>
      <c r="T773">
        <v>2021</v>
      </c>
      <c r="U773" t="s">
        <v>70</v>
      </c>
      <c r="V773" t="s">
        <v>99</v>
      </c>
      <c r="W773">
        <v>92228</v>
      </c>
      <c r="X773" t="s">
        <v>97</v>
      </c>
      <c r="Y773">
        <v>1.4</v>
      </c>
      <c r="Z773" t="s">
        <v>1910</v>
      </c>
      <c r="AA773" t="s">
        <v>1545</v>
      </c>
    </row>
    <row r="774" spans="1:27" x14ac:dyDescent="0.25">
      <c r="A774">
        <v>199</v>
      </c>
      <c r="B774" t="s">
        <v>116</v>
      </c>
      <c r="C774" t="s">
        <v>315</v>
      </c>
      <c r="D774" t="s">
        <v>1908</v>
      </c>
      <c r="E774">
        <v>0.5</v>
      </c>
      <c r="F774" t="s">
        <v>1821</v>
      </c>
      <c r="G774" t="s">
        <v>316</v>
      </c>
      <c r="H774" t="s">
        <v>67</v>
      </c>
      <c r="I774" t="s">
        <v>2686</v>
      </c>
      <c r="J774">
        <v>12</v>
      </c>
      <c r="K774">
        <v>92034</v>
      </c>
      <c r="L774" t="s">
        <v>67</v>
      </c>
      <c r="M774" t="s">
        <v>1912</v>
      </c>
      <c r="N774" t="s">
        <v>68</v>
      </c>
      <c r="O774" t="s">
        <v>125</v>
      </c>
      <c r="P774" t="s">
        <v>126</v>
      </c>
      <c r="Q774" t="s">
        <v>255</v>
      </c>
      <c r="R774" t="s">
        <v>67</v>
      </c>
      <c r="S774">
        <v>99</v>
      </c>
      <c r="T774">
        <v>2021</v>
      </c>
      <c r="U774" t="s">
        <v>303</v>
      </c>
      <c r="V774" t="s">
        <v>241</v>
      </c>
      <c r="W774">
        <v>92034</v>
      </c>
      <c r="X774" t="s">
        <v>97</v>
      </c>
      <c r="Y774">
        <v>1.2</v>
      </c>
      <c r="Z774" t="s">
        <v>1910</v>
      </c>
      <c r="AA774" t="s">
        <v>1736</v>
      </c>
    </row>
    <row r="775" spans="1:27" x14ac:dyDescent="0.25">
      <c r="A775">
        <v>199</v>
      </c>
      <c r="B775" t="s">
        <v>116</v>
      </c>
      <c r="C775" t="s">
        <v>107</v>
      </c>
      <c r="D775" t="s">
        <v>1908</v>
      </c>
      <c r="E775">
        <v>0.7</v>
      </c>
      <c r="F775" t="s">
        <v>509</v>
      </c>
      <c r="G775" t="s">
        <v>92</v>
      </c>
      <c r="H775" t="s">
        <v>67</v>
      </c>
      <c r="I775" t="s">
        <v>2687</v>
      </c>
      <c r="J775">
        <v>12.3</v>
      </c>
      <c r="K775">
        <v>92598</v>
      </c>
      <c r="L775" t="s">
        <v>67</v>
      </c>
      <c r="M775" t="s">
        <v>1912</v>
      </c>
      <c r="N775" t="s">
        <v>68</v>
      </c>
      <c r="O775" t="s">
        <v>125</v>
      </c>
      <c r="P775" t="s">
        <v>126</v>
      </c>
      <c r="Q775" t="s">
        <v>246</v>
      </c>
      <c r="R775" t="s">
        <v>67</v>
      </c>
      <c r="S775">
        <v>101</v>
      </c>
      <c r="T775">
        <v>2021</v>
      </c>
      <c r="U775" t="s">
        <v>70</v>
      </c>
      <c r="V775" t="s">
        <v>99</v>
      </c>
      <c r="W775">
        <v>92598</v>
      </c>
      <c r="X775" t="s">
        <v>97</v>
      </c>
      <c r="Y775">
        <v>2.4</v>
      </c>
      <c r="Z775" t="s">
        <v>1910</v>
      </c>
      <c r="AA775" t="s">
        <v>247</v>
      </c>
    </row>
    <row r="776" spans="1:27" x14ac:dyDescent="0.25">
      <c r="A776">
        <v>199</v>
      </c>
      <c r="B776" t="s">
        <v>116</v>
      </c>
      <c r="C776" t="s">
        <v>107</v>
      </c>
      <c r="D776" t="s">
        <v>1908</v>
      </c>
      <c r="E776">
        <v>0.5</v>
      </c>
      <c r="F776" t="s">
        <v>1686</v>
      </c>
      <c r="G776" t="s">
        <v>92</v>
      </c>
      <c r="H776" t="s">
        <v>67</v>
      </c>
      <c r="I776" t="s">
        <v>2688</v>
      </c>
      <c r="J776">
        <v>12</v>
      </c>
      <c r="K776">
        <v>92126</v>
      </c>
      <c r="L776" t="s">
        <v>67</v>
      </c>
      <c r="M776" t="s">
        <v>1912</v>
      </c>
      <c r="N776" t="s">
        <v>68</v>
      </c>
      <c r="O776" t="s">
        <v>125</v>
      </c>
      <c r="P776" t="s">
        <v>126</v>
      </c>
      <c r="Q776" t="s">
        <v>339</v>
      </c>
      <c r="R776" t="s">
        <v>67</v>
      </c>
      <c r="S776">
        <v>225</v>
      </c>
      <c r="T776">
        <v>2021</v>
      </c>
      <c r="U776" t="s">
        <v>70</v>
      </c>
      <c r="V776" t="s">
        <v>178</v>
      </c>
      <c r="W776">
        <v>92126</v>
      </c>
      <c r="X776" t="s">
        <v>97</v>
      </c>
      <c r="Y776">
        <v>1.2</v>
      </c>
      <c r="Z776" t="s">
        <v>1910</v>
      </c>
      <c r="AA776" t="s">
        <v>516</v>
      </c>
    </row>
    <row r="777" spans="1:27" x14ac:dyDescent="0.25">
      <c r="A777">
        <v>199</v>
      </c>
      <c r="B777" t="s">
        <v>116</v>
      </c>
      <c r="C777" t="s">
        <v>107</v>
      </c>
      <c r="D777" t="s">
        <v>1908</v>
      </c>
      <c r="E777">
        <v>0.5</v>
      </c>
      <c r="F777" t="s">
        <v>1587</v>
      </c>
      <c r="G777" t="s">
        <v>92</v>
      </c>
      <c r="H777" t="s">
        <v>67</v>
      </c>
      <c r="I777" t="s">
        <v>2689</v>
      </c>
      <c r="J777">
        <v>11.15</v>
      </c>
      <c r="K777">
        <v>92575</v>
      </c>
      <c r="L777" t="s">
        <v>67</v>
      </c>
      <c r="M777" t="s">
        <v>68</v>
      </c>
      <c r="N777" t="s">
        <v>68</v>
      </c>
      <c r="O777" t="s">
        <v>125</v>
      </c>
      <c r="P777" t="s">
        <v>126</v>
      </c>
      <c r="Q777" t="s">
        <v>255</v>
      </c>
      <c r="R777" t="s">
        <v>67</v>
      </c>
      <c r="S777">
        <v>99</v>
      </c>
      <c r="T777">
        <v>2021</v>
      </c>
      <c r="U777" t="s">
        <v>128</v>
      </c>
      <c r="V777" t="s">
        <v>128</v>
      </c>
      <c r="W777">
        <v>92575</v>
      </c>
      <c r="X777" t="s">
        <v>130</v>
      </c>
      <c r="Y777">
        <v>1.1000000000000001</v>
      </c>
      <c r="Z777" t="s">
        <v>1910</v>
      </c>
      <c r="AA777" t="s">
        <v>1590</v>
      </c>
    </row>
    <row r="778" spans="1:27" x14ac:dyDescent="0.25">
      <c r="A778">
        <v>199</v>
      </c>
      <c r="B778" t="s">
        <v>116</v>
      </c>
      <c r="C778" t="s">
        <v>117</v>
      </c>
      <c r="D778" t="s">
        <v>1908</v>
      </c>
      <c r="E778">
        <v>0.4</v>
      </c>
      <c r="F778" t="s">
        <v>848</v>
      </c>
      <c r="G778" t="s">
        <v>92</v>
      </c>
      <c r="H778" t="s">
        <v>67</v>
      </c>
      <c r="I778" t="s">
        <v>2690</v>
      </c>
      <c r="J778">
        <v>9.0299999999999994</v>
      </c>
      <c r="K778">
        <v>92205</v>
      </c>
      <c r="L778" t="s">
        <v>67</v>
      </c>
      <c r="M778" t="s">
        <v>1912</v>
      </c>
      <c r="N778" t="s">
        <v>68</v>
      </c>
      <c r="O778" t="s">
        <v>125</v>
      </c>
      <c r="P778" t="s">
        <v>126</v>
      </c>
      <c r="Q778" t="s">
        <v>563</v>
      </c>
      <c r="R778" t="s">
        <v>67</v>
      </c>
      <c r="S778">
        <v>178</v>
      </c>
      <c r="T778">
        <v>2021</v>
      </c>
      <c r="U778" t="s">
        <v>70</v>
      </c>
      <c r="V778" t="s">
        <v>128</v>
      </c>
      <c r="W778">
        <v>92205</v>
      </c>
      <c r="X778" t="s">
        <v>130</v>
      </c>
      <c r="Y778">
        <v>0.6</v>
      </c>
      <c r="Z778" t="s">
        <v>1910</v>
      </c>
      <c r="AA778" t="s">
        <v>139</v>
      </c>
    </row>
    <row r="779" spans="1:27" x14ac:dyDescent="0.25">
      <c r="A779">
        <v>199</v>
      </c>
      <c r="B779" t="s">
        <v>116</v>
      </c>
      <c r="C779" t="s">
        <v>107</v>
      </c>
      <c r="D779" t="s">
        <v>1908</v>
      </c>
      <c r="E779">
        <v>0.5</v>
      </c>
      <c r="F779" t="s">
        <v>1138</v>
      </c>
      <c r="G779" t="s">
        <v>92</v>
      </c>
      <c r="H779" t="s">
        <v>67</v>
      </c>
      <c r="I779" t="s">
        <v>2691</v>
      </c>
      <c r="J779">
        <v>9.17</v>
      </c>
      <c r="K779">
        <v>92291</v>
      </c>
      <c r="L779" t="s">
        <v>67</v>
      </c>
      <c r="M779" t="s">
        <v>68</v>
      </c>
      <c r="N779" t="s">
        <v>68</v>
      </c>
      <c r="O779" t="s">
        <v>125</v>
      </c>
      <c r="P779" t="s">
        <v>126</v>
      </c>
      <c r="Q779" t="s">
        <v>198</v>
      </c>
      <c r="R779" t="s">
        <v>67</v>
      </c>
      <c r="S779">
        <v>2</v>
      </c>
      <c r="T779">
        <v>2021</v>
      </c>
      <c r="U779" t="s">
        <v>70</v>
      </c>
      <c r="V779" t="s">
        <v>128</v>
      </c>
      <c r="W779">
        <v>92291</v>
      </c>
      <c r="X779" t="s">
        <v>130</v>
      </c>
      <c r="Y779">
        <v>0.9</v>
      </c>
      <c r="Z779" t="s">
        <v>1910</v>
      </c>
      <c r="AA779" t="s">
        <v>139</v>
      </c>
    </row>
    <row r="780" spans="1:27" x14ac:dyDescent="0.25">
      <c r="A780">
        <v>199</v>
      </c>
      <c r="B780" t="s">
        <v>116</v>
      </c>
      <c r="C780" t="s">
        <v>160</v>
      </c>
      <c r="D780" t="s">
        <v>1908</v>
      </c>
      <c r="E780">
        <v>0.5</v>
      </c>
      <c r="F780" t="s">
        <v>1395</v>
      </c>
      <c r="G780" t="s">
        <v>100</v>
      </c>
      <c r="H780" t="s">
        <v>67</v>
      </c>
      <c r="I780" t="s">
        <v>2692</v>
      </c>
      <c r="J780">
        <v>14.25</v>
      </c>
      <c r="K780">
        <v>92580</v>
      </c>
      <c r="L780" t="s">
        <v>67</v>
      </c>
      <c r="M780" t="s">
        <v>1912</v>
      </c>
      <c r="N780" t="s">
        <v>68</v>
      </c>
      <c r="O780" t="s">
        <v>125</v>
      </c>
      <c r="P780" t="s">
        <v>126</v>
      </c>
      <c r="Q780" t="s">
        <v>194</v>
      </c>
      <c r="R780" t="s">
        <v>67</v>
      </c>
      <c r="S780">
        <v>195</v>
      </c>
      <c r="T780">
        <v>2021</v>
      </c>
      <c r="U780" t="s">
        <v>70</v>
      </c>
      <c r="V780" t="s">
        <v>99</v>
      </c>
      <c r="W780">
        <v>92580</v>
      </c>
      <c r="X780" t="s">
        <v>97</v>
      </c>
      <c r="Y780">
        <v>1.4</v>
      </c>
      <c r="Z780" t="s">
        <v>1910</v>
      </c>
      <c r="AA780" t="s">
        <v>1397</v>
      </c>
    </row>
    <row r="781" spans="1:27" x14ac:dyDescent="0.25">
      <c r="A781">
        <v>199</v>
      </c>
      <c r="B781" t="s">
        <v>116</v>
      </c>
      <c r="C781" t="s">
        <v>107</v>
      </c>
      <c r="D781" t="s">
        <v>1908</v>
      </c>
      <c r="E781" t="s">
        <v>67</v>
      </c>
      <c r="F781" t="s">
        <v>786</v>
      </c>
      <c r="G781" t="s">
        <v>92</v>
      </c>
      <c r="H781" t="s">
        <v>67</v>
      </c>
      <c r="I781" t="s">
        <v>2693</v>
      </c>
      <c r="J781">
        <v>11.23</v>
      </c>
      <c r="K781">
        <v>92152</v>
      </c>
      <c r="L781" t="s">
        <v>67</v>
      </c>
      <c r="M781" t="s">
        <v>1912</v>
      </c>
      <c r="N781" t="s">
        <v>68</v>
      </c>
      <c r="O781" t="s">
        <v>125</v>
      </c>
      <c r="P781" t="s">
        <v>126</v>
      </c>
      <c r="Q781" t="s">
        <v>788</v>
      </c>
      <c r="R781" t="s">
        <v>67</v>
      </c>
      <c r="S781">
        <v>99</v>
      </c>
      <c r="T781">
        <v>2021</v>
      </c>
      <c r="U781" t="s">
        <v>70</v>
      </c>
      <c r="V781" t="s">
        <v>128</v>
      </c>
      <c r="W781">
        <v>92152</v>
      </c>
      <c r="X781" t="s">
        <v>130</v>
      </c>
      <c r="Y781">
        <v>1.1000000000000001</v>
      </c>
      <c r="Z781" t="s">
        <v>67</v>
      </c>
      <c r="AA781" t="s">
        <v>139</v>
      </c>
    </row>
    <row r="782" spans="1:27" x14ac:dyDescent="0.25">
      <c r="A782">
        <v>199</v>
      </c>
      <c r="B782" t="s">
        <v>116</v>
      </c>
      <c r="C782" t="s">
        <v>107</v>
      </c>
      <c r="D782" t="s">
        <v>1908</v>
      </c>
      <c r="E782">
        <v>0.5</v>
      </c>
      <c r="F782" t="s">
        <v>1315</v>
      </c>
      <c r="G782" t="s">
        <v>92</v>
      </c>
      <c r="H782" t="s">
        <v>67</v>
      </c>
      <c r="I782" t="s">
        <v>2694</v>
      </c>
      <c r="J782">
        <v>12.06</v>
      </c>
      <c r="K782">
        <v>92499</v>
      </c>
      <c r="L782" t="s">
        <v>67</v>
      </c>
      <c r="M782" t="s">
        <v>68</v>
      </c>
      <c r="N782" t="s">
        <v>68</v>
      </c>
      <c r="O782" t="s">
        <v>125</v>
      </c>
      <c r="P782" t="s">
        <v>126</v>
      </c>
      <c r="Q782" t="s">
        <v>189</v>
      </c>
      <c r="R782" t="s">
        <v>67</v>
      </c>
      <c r="S782">
        <v>93</v>
      </c>
      <c r="T782">
        <v>2021</v>
      </c>
      <c r="U782" t="s">
        <v>70</v>
      </c>
      <c r="V782" t="s">
        <v>128</v>
      </c>
      <c r="W782">
        <v>92499</v>
      </c>
      <c r="X782" t="s">
        <v>130</v>
      </c>
      <c r="Y782">
        <v>1.2</v>
      </c>
      <c r="Z782" t="s">
        <v>1910</v>
      </c>
      <c r="AA782" t="s">
        <v>139</v>
      </c>
    </row>
    <row r="783" spans="1:27" x14ac:dyDescent="0.25">
      <c r="A783">
        <v>199</v>
      </c>
      <c r="B783" t="s">
        <v>116</v>
      </c>
      <c r="C783" t="s">
        <v>160</v>
      </c>
      <c r="D783" t="s">
        <v>1908</v>
      </c>
      <c r="E783">
        <v>0.15</v>
      </c>
      <c r="F783" t="s">
        <v>1769</v>
      </c>
      <c r="G783" t="s">
        <v>100</v>
      </c>
      <c r="H783" t="s">
        <v>67</v>
      </c>
      <c r="I783" t="s">
        <v>2695</v>
      </c>
      <c r="J783">
        <v>11.59</v>
      </c>
      <c r="K783">
        <v>92235</v>
      </c>
      <c r="L783" t="s">
        <v>67</v>
      </c>
      <c r="M783" t="s">
        <v>1912</v>
      </c>
      <c r="N783" t="s">
        <v>68</v>
      </c>
      <c r="O783" t="s">
        <v>125</v>
      </c>
      <c r="P783" t="s">
        <v>126</v>
      </c>
      <c r="Q783" t="s">
        <v>358</v>
      </c>
      <c r="R783" t="s">
        <v>67</v>
      </c>
      <c r="S783">
        <v>112</v>
      </c>
      <c r="T783">
        <v>2021</v>
      </c>
      <c r="U783" t="s">
        <v>70</v>
      </c>
      <c r="V783" t="s">
        <v>128</v>
      </c>
      <c r="W783">
        <v>92235</v>
      </c>
      <c r="X783" t="s">
        <v>130</v>
      </c>
      <c r="Y783">
        <v>0.1</v>
      </c>
      <c r="Z783" t="s">
        <v>1910</v>
      </c>
      <c r="AA783" t="s">
        <v>139</v>
      </c>
    </row>
    <row r="784" spans="1:27" x14ac:dyDescent="0.25">
      <c r="A784">
        <v>199</v>
      </c>
      <c r="B784" t="s">
        <v>116</v>
      </c>
      <c r="C784" t="s">
        <v>107</v>
      </c>
      <c r="D784" t="s">
        <v>1908</v>
      </c>
      <c r="E784" t="s">
        <v>67</v>
      </c>
      <c r="F784" t="s">
        <v>1623</v>
      </c>
      <c r="G784" t="s">
        <v>92</v>
      </c>
      <c r="H784" t="s">
        <v>67</v>
      </c>
      <c r="I784" t="s">
        <v>2696</v>
      </c>
      <c r="J784">
        <v>14.68</v>
      </c>
      <c r="K784">
        <v>92642</v>
      </c>
      <c r="L784" t="s">
        <v>67</v>
      </c>
      <c r="M784" t="s">
        <v>1912</v>
      </c>
      <c r="N784" t="s">
        <v>68</v>
      </c>
      <c r="O784" t="s">
        <v>125</v>
      </c>
      <c r="P784" t="s">
        <v>126</v>
      </c>
      <c r="Q784" t="s">
        <v>594</v>
      </c>
      <c r="R784" t="s">
        <v>67</v>
      </c>
      <c r="S784">
        <v>55</v>
      </c>
      <c r="T784">
        <v>2021</v>
      </c>
      <c r="U784" t="s">
        <v>128</v>
      </c>
      <c r="V784" t="s">
        <v>128</v>
      </c>
      <c r="W784">
        <v>92642</v>
      </c>
      <c r="X784" t="s">
        <v>130</v>
      </c>
      <c r="Y784">
        <v>1.4</v>
      </c>
      <c r="Z784" t="s">
        <v>1910</v>
      </c>
      <c r="AA784" t="s">
        <v>1625</v>
      </c>
    </row>
    <row r="785" spans="1:27" x14ac:dyDescent="0.25">
      <c r="A785">
        <v>199</v>
      </c>
      <c r="B785" t="s">
        <v>116</v>
      </c>
      <c r="C785" t="s">
        <v>117</v>
      </c>
      <c r="D785" t="s">
        <v>1908</v>
      </c>
      <c r="E785" t="s">
        <v>67</v>
      </c>
      <c r="F785" t="s">
        <v>1049</v>
      </c>
      <c r="G785" t="s">
        <v>100</v>
      </c>
      <c r="H785" t="s">
        <v>67</v>
      </c>
      <c r="I785" t="s">
        <v>2697</v>
      </c>
      <c r="J785">
        <v>9.35</v>
      </c>
      <c r="K785">
        <v>92214</v>
      </c>
      <c r="L785" t="s">
        <v>67</v>
      </c>
      <c r="M785" t="s">
        <v>1173</v>
      </c>
      <c r="N785" t="s">
        <v>68</v>
      </c>
      <c r="O785" t="s">
        <v>125</v>
      </c>
      <c r="P785" t="s">
        <v>126</v>
      </c>
      <c r="Q785" t="s">
        <v>301</v>
      </c>
      <c r="R785" t="s">
        <v>67</v>
      </c>
      <c r="S785">
        <v>98</v>
      </c>
      <c r="T785">
        <v>2021</v>
      </c>
      <c r="U785" t="s">
        <v>70</v>
      </c>
      <c r="V785" t="s">
        <v>128</v>
      </c>
      <c r="W785">
        <v>92214</v>
      </c>
      <c r="X785" t="s">
        <v>130</v>
      </c>
      <c r="Y785">
        <v>0.9</v>
      </c>
      <c r="Z785" t="s">
        <v>1910</v>
      </c>
      <c r="AA785" t="s">
        <v>139</v>
      </c>
    </row>
    <row r="786" spans="1:27" x14ac:dyDescent="0.25">
      <c r="A786">
        <v>199</v>
      </c>
      <c r="B786" t="s">
        <v>116</v>
      </c>
      <c r="C786" t="s">
        <v>107</v>
      </c>
      <c r="D786" t="s">
        <v>1908</v>
      </c>
      <c r="E786">
        <v>0.6</v>
      </c>
      <c r="F786" t="s">
        <v>827</v>
      </c>
      <c r="G786" t="s">
        <v>92</v>
      </c>
      <c r="H786" t="s">
        <v>67</v>
      </c>
      <c r="I786" t="s">
        <v>2698</v>
      </c>
      <c r="J786">
        <v>14.05</v>
      </c>
      <c r="K786">
        <v>92648</v>
      </c>
      <c r="L786" t="s">
        <v>67</v>
      </c>
      <c r="M786" t="s">
        <v>68</v>
      </c>
      <c r="N786" t="s">
        <v>68</v>
      </c>
      <c r="O786" t="s">
        <v>125</v>
      </c>
      <c r="P786" t="s">
        <v>126</v>
      </c>
      <c r="Q786" t="s">
        <v>307</v>
      </c>
      <c r="R786" t="s">
        <v>67</v>
      </c>
      <c r="S786">
        <v>176</v>
      </c>
      <c r="T786">
        <v>2021</v>
      </c>
      <c r="U786" t="s">
        <v>70</v>
      </c>
      <c r="V786" t="s">
        <v>128</v>
      </c>
      <c r="W786">
        <v>92648</v>
      </c>
      <c r="X786" t="s">
        <v>130</v>
      </c>
      <c r="Y786">
        <v>2</v>
      </c>
      <c r="Z786" t="s">
        <v>1910</v>
      </c>
      <c r="AA786" t="s">
        <v>139</v>
      </c>
    </row>
    <row r="787" spans="1:27" x14ac:dyDescent="0.25">
      <c r="A787">
        <v>199</v>
      </c>
      <c r="B787" t="s">
        <v>116</v>
      </c>
      <c r="C787" t="s">
        <v>107</v>
      </c>
      <c r="D787" t="s">
        <v>1908</v>
      </c>
      <c r="E787">
        <v>0.15</v>
      </c>
      <c r="F787" t="s">
        <v>1865</v>
      </c>
      <c r="G787" t="s">
        <v>92</v>
      </c>
      <c r="H787" t="s">
        <v>67</v>
      </c>
      <c r="I787" t="s">
        <v>2699</v>
      </c>
      <c r="J787">
        <v>1.1399999999999999</v>
      </c>
      <c r="K787">
        <v>92459</v>
      </c>
      <c r="L787" t="s">
        <v>67</v>
      </c>
      <c r="M787" t="s">
        <v>1912</v>
      </c>
      <c r="N787" t="s">
        <v>68</v>
      </c>
      <c r="O787" t="s">
        <v>125</v>
      </c>
      <c r="P787" t="s">
        <v>126</v>
      </c>
      <c r="Q787" t="s">
        <v>240</v>
      </c>
      <c r="R787" t="s">
        <v>67</v>
      </c>
      <c r="S787">
        <v>109</v>
      </c>
      <c r="T787">
        <v>2021</v>
      </c>
      <c r="U787" t="s">
        <v>70</v>
      </c>
      <c r="V787" t="s">
        <v>99</v>
      </c>
      <c r="W787">
        <v>92459</v>
      </c>
      <c r="X787" t="s">
        <v>97</v>
      </c>
      <c r="Y787">
        <v>0</v>
      </c>
      <c r="Z787" t="s">
        <v>1910</v>
      </c>
      <c r="AA787" t="s">
        <v>247</v>
      </c>
    </row>
    <row r="788" spans="1:27" x14ac:dyDescent="0.25">
      <c r="A788">
        <v>199</v>
      </c>
      <c r="B788" t="s">
        <v>116</v>
      </c>
      <c r="C788" t="s">
        <v>107</v>
      </c>
      <c r="D788" t="s">
        <v>1908</v>
      </c>
      <c r="E788">
        <v>0.7</v>
      </c>
      <c r="F788" t="s">
        <v>1058</v>
      </c>
      <c r="G788" t="s">
        <v>92</v>
      </c>
      <c r="H788" t="s">
        <v>67</v>
      </c>
      <c r="I788" t="s">
        <v>2700</v>
      </c>
      <c r="J788">
        <v>12.55</v>
      </c>
      <c r="K788">
        <v>92521</v>
      </c>
      <c r="L788" t="s">
        <v>67</v>
      </c>
      <c r="M788" t="s">
        <v>1912</v>
      </c>
      <c r="N788" t="s">
        <v>68</v>
      </c>
      <c r="O788" t="s">
        <v>125</v>
      </c>
      <c r="P788" t="s">
        <v>126</v>
      </c>
      <c r="Q788" t="s">
        <v>389</v>
      </c>
      <c r="R788" t="s">
        <v>67</v>
      </c>
      <c r="S788">
        <v>93</v>
      </c>
      <c r="T788">
        <v>2021</v>
      </c>
      <c r="U788" t="s">
        <v>70</v>
      </c>
      <c r="V788" t="s">
        <v>178</v>
      </c>
      <c r="W788">
        <v>92521</v>
      </c>
      <c r="X788" t="s">
        <v>97</v>
      </c>
      <c r="Y788">
        <v>2.4</v>
      </c>
      <c r="Z788" t="s">
        <v>1910</v>
      </c>
      <c r="AA788" t="s">
        <v>1060</v>
      </c>
    </row>
    <row r="789" spans="1:27" x14ac:dyDescent="0.25">
      <c r="A789">
        <v>199</v>
      </c>
      <c r="B789" t="s">
        <v>116</v>
      </c>
      <c r="C789" t="s">
        <v>348</v>
      </c>
      <c r="D789" t="s">
        <v>1908</v>
      </c>
      <c r="E789">
        <v>2.29</v>
      </c>
      <c r="F789" t="s">
        <v>442</v>
      </c>
      <c r="G789" t="s">
        <v>100</v>
      </c>
      <c r="H789">
        <v>2.52</v>
      </c>
      <c r="I789" t="s">
        <v>2701</v>
      </c>
      <c r="J789">
        <v>10.4</v>
      </c>
      <c r="K789">
        <v>92282</v>
      </c>
      <c r="L789" t="s">
        <v>67</v>
      </c>
      <c r="M789" t="s">
        <v>68</v>
      </c>
      <c r="N789" t="s">
        <v>68</v>
      </c>
      <c r="O789" t="s">
        <v>125</v>
      </c>
      <c r="P789" t="s">
        <v>126</v>
      </c>
      <c r="Q789" t="s">
        <v>339</v>
      </c>
      <c r="R789" t="s">
        <v>67</v>
      </c>
      <c r="S789">
        <v>98</v>
      </c>
      <c r="T789">
        <v>2021</v>
      </c>
      <c r="U789" t="s">
        <v>70</v>
      </c>
      <c r="V789" t="s">
        <v>128</v>
      </c>
      <c r="W789">
        <v>92282</v>
      </c>
      <c r="X789" t="s">
        <v>130</v>
      </c>
      <c r="Y789">
        <v>21.4</v>
      </c>
      <c r="Z789" t="s">
        <v>2007</v>
      </c>
      <c r="AA789" t="s">
        <v>139</v>
      </c>
    </row>
    <row r="790" spans="1:27" x14ac:dyDescent="0.25">
      <c r="A790">
        <v>199</v>
      </c>
      <c r="B790" t="s">
        <v>116</v>
      </c>
      <c r="C790" t="s">
        <v>107</v>
      </c>
      <c r="D790" t="s">
        <v>1908</v>
      </c>
      <c r="E790">
        <v>0.6</v>
      </c>
      <c r="F790" t="s">
        <v>1449</v>
      </c>
      <c r="G790" t="s">
        <v>92</v>
      </c>
      <c r="H790" t="s">
        <v>67</v>
      </c>
      <c r="I790" t="s">
        <v>2702</v>
      </c>
      <c r="J790">
        <v>12.24</v>
      </c>
      <c r="K790">
        <v>92213</v>
      </c>
      <c r="L790" t="s">
        <v>67</v>
      </c>
      <c r="M790" t="s">
        <v>1912</v>
      </c>
      <c r="N790" t="s">
        <v>68</v>
      </c>
      <c r="O790" t="s">
        <v>125</v>
      </c>
      <c r="P790" t="s">
        <v>126</v>
      </c>
      <c r="Q790" t="s">
        <v>163</v>
      </c>
      <c r="R790" t="s">
        <v>67</v>
      </c>
      <c r="S790">
        <v>91</v>
      </c>
      <c r="T790">
        <v>2021</v>
      </c>
      <c r="U790" t="s">
        <v>70</v>
      </c>
      <c r="V790" t="s">
        <v>178</v>
      </c>
      <c r="W790">
        <v>92213</v>
      </c>
      <c r="X790" t="s">
        <v>97</v>
      </c>
      <c r="Y790">
        <v>1.7</v>
      </c>
      <c r="Z790" t="s">
        <v>1910</v>
      </c>
      <c r="AA790" t="s">
        <v>1452</v>
      </c>
    </row>
    <row r="791" spans="1:27" x14ac:dyDescent="0.25">
      <c r="A791">
        <v>199</v>
      </c>
      <c r="B791" t="s">
        <v>116</v>
      </c>
      <c r="C791" t="s">
        <v>160</v>
      </c>
      <c r="D791" t="s">
        <v>1908</v>
      </c>
      <c r="E791">
        <v>1</v>
      </c>
      <c r="F791" t="s">
        <v>249</v>
      </c>
      <c r="G791" t="s">
        <v>100</v>
      </c>
      <c r="H791" t="s">
        <v>67</v>
      </c>
      <c r="I791" t="s">
        <v>2703</v>
      </c>
      <c r="J791">
        <v>9.15</v>
      </c>
      <c r="K791">
        <v>92180</v>
      </c>
      <c r="L791" t="s">
        <v>67</v>
      </c>
      <c r="M791" t="s">
        <v>707</v>
      </c>
      <c r="N791" t="s">
        <v>68</v>
      </c>
      <c r="O791" t="s">
        <v>125</v>
      </c>
      <c r="P791" t="s">
        <v>126</v>
      </c>
      <c r="Q791" t="s">
        <v>251</v>
      </c>
      <c r="R791" t="s">
        <v>67</v>
      </c>
      <c r="S791">
        <v>165</v>
      </c>
      <c r="T791">
        <v>2021</v>
      </c>
      <c r="U791" t="s">
        <v>70</v>
      </c>
      <c r="V791" t="s">
        <v>99</v>
      </c>
      <c r="W791">
        <v>92180</v>
      </c>
      <c r="X791" t="s">
        <v>97</v>
      </c>
      <c r="Y791">
        <v>3.6</v>
      </c>
      <c r="Z791" t="s">
        <v>1910</v>
      </c>
      <c r="AA791" t="s">
        <v>252</v>
      </c>
    </row>
    <row r="792" spans="1:27" x14ac:dyDescent="0.25">
      <c r="A792">
        <v>199</v>
      </c>
      <c r="B792" t="s">
        <v>116</v>
      </c>
      <c r="C792" t="s">
        <v>160</v>
      </c>
      <c r="D792" t="s">
        <v>1908</v>
      </c>
      <c r="E792">
        <v>0.8</v>
      </c>
      <c r="F792" t="s">
        <v>249</v>
      </c>
      <c r="G792" t="s">
        <v>100</v>
      </c>
      <c r="H792" t="s">
        <v>67</v>
      </c>
      <c r="I792" t="s">
        <v>2704</v>
      </c>
      <c r="J792">
        <v>7.8</v>
      </c>
      <c r="K792">
        <v>92231</v>
      </c>
      <c r="L792" t="s">
        <v>67</v>
      </c>
      <c r="M792" t="s">
        <v>707</v>
      </c>
      <c r="N792" t="s">
        <v>68</v>
      </c>
      <c r="O792" t="s">
        <v>125</v>
      </c>
      <c r="P792" t="s">
        <v>126</v>
      </c>
      <c r="Q792" t="s">
        <v>251</v>
      </c>
      <c r="R792" t="s">
        <v>67</v>
      </c>
      <c r="S792">
        <v>140</v>
      </c>
      <c r="T792">
        <v>2021</v>
      </c>
      <c r="U792" t="s">
        <v>70</v>
      </c>
      <c r="V792" t="s">
        <v>99</v>
      </c>
      <c r="W792">
        <v>92231</v>
      </c>
      <c r="X792" t="s">
        <v>97</v>
      </c>
      <c r="Y792">
        <v>2</v>
      </c>
      <c r="Z792" t="s">
        <v>1910</v>
      </c>
      <c r="AA792" t="s">
        <v>252</v>
      </c>
    </row>
    <row r="793" spans="1:27" x14ac:dyDescent="0.25">
      <c r="A793">
        <v>199</v>
      </c>
      <c r="B793" t="s">
        <v>116</v>
      </c>
      <c r="C793" t="s">
        <v>160</v>
      </c>
      <c r="D793" t="s">
        <v>1908</v>
      </c>
      <c r="E793">
        <v>0.56999999999999995</v>
      </c>
      <c r="F793" t="s">
        <v>446</v>
      </c>
      <c r="G793" t="s">
        <v>100</v>
      </c>
      <c r="H793" t="s">
        <v>67</v>
      </c>
      <c r="I793" t="s">
        <v>2705</v>
      </c>
      <c r="J793">
        <v>8.41</v>
      </c>
      <c r="K793">
        <v>92133</v>
      </c>
      <c r="L793" t="s">
        <v>67</v>
      </c>
      <c r="M793" t="s">
        <v>1912</v>
      </c>
      <c r="N793" t="s">
        <v>68</v>
      </c>
      <c r="O793" t="s">
        <v>125</v>
      </c>
      <c r="P793" t="s">
        <v>126</v>
      </c>
      <c r="Q793" t="s">
        <v>449</v>
      </c>
      <c r="R793" t="s">
        <v>67</v>
      </c>
      <c r="S793">
        <v>98</v>
      </c>
      <c r="T793">
        <v>2021</v>
      </c>
      <c r="U793" t="s">
        <v>70</v>
      </c>
      <c r="V793" t="s">
        <v>128</v>
      </c>
      <c r="W793">
        <v>92133</v>
      </c>
      <c r="X793" t="s">
        <v>130</v>
      </c>
      <c r="Y793">
        <v>1.1000000000000001</v>
      </c>
      <c r="Z793" t="s">
        <v>1910</v>
      </c>
      <c r="AA793" t="s">
        <v>139</v>
      </c>
    </row>
    <row r="794" spans="1:27" x14ac:dyDescent="0.25">
      <c r="A794">
        <v>199</v>
      </c>
      <c r="B794" t="s">
        <v>116</v>
      </c>
      <c r="C794" t="s">
        <v>107</v>
      </c>
      <c r="D794" t="s">
        <v>1908</v>
      </c>
      <c r="E794">
        <v>3.01</v>
      </c>
      <c r="F794" t="s">
        <v>412</v>
      </c>
      <c r="G794" t="s">
        <v>92</v>
      </c>
      <c r="H794">
        <v>2.46</v>
      </c>
      <c r="I794" t="s">
        <v>2706</v>
      </c>
      <c r="J794">
        <v>7.71</v>
      </c>
      <c r="K794">
        <v>91845</v>
      </c>
      <c r="L794" t="s">
        <v>67</v>
      </c>
      <c r="M794" t="s">
        <v>1912</v>
      </c>
      <c r="N794" t="s">
        <v>68</v>
      </c>
      <c r="O794" t="s">
        <v>125</v>
      </c>
      <c r="P794" t="s">
        <v>126</v>
      </c>
      <c r="Q794" t="s">
        <v>177</v>
      </c>
      <c r="R794" t="s">
        <v>67</v>
      </c>
      <c r="S794">
        <v>9</v>
      </c>
      <c r="T794">
        <v>2021</v>
      </c>
      <c r="U794" t="s">
        <v>70</v>
      </c>
      <c r="V794" t="s">
        <v>128</v>
      </c>
      <c r="W794">
        <v>91845</v>
      </c>
      <c r="X794" t="s">
        <v>130</v>
      </c>
      <c r="Y794">
        <v>27.4</v>
      </c>
      <c r="Z794" t="s">
        <v>2007</v>
      </c>
      <c r="AA794" t="s">
        <v>139</v>
      </c>
    </row>
    <row r="795" spans="1:27" x14ac:dyDescent="0.25">
      <c r="A795">
        <v>199</v>
      </c>
      <c r="B795" t="s">
        <v>116</v>
      </c>
      <c r="C795" t="s">
        <v>117</v>
      </c>
      <c r="D795" t="s">
        <v>1908</v>
      </c>
      <c r="E795">
        <v>0.5</v>
      </c>
      <c r="F795" t="s">
        <v>1148</v>
      </c>
      <c r="G795" t="s">
        <v>92</v>
      </c>
      <c r="H795" t="s">
        <v>67</v>
      </c>
      <c r="I795" t="s">
        <v>2707</v>
      </c>
      <c r="J795">
        <v>7.32</v>
      </c>
      <c r="K795">
        <v>92504</v>
      </c>
      <c r="L795" t="s">
        <v>2708</v>
      </c>
      <c r="M795" t="s">
        <v>68</v>
      </c>
      <c r="N795" t="s">
        <v>68</v>
      </c>
      <c r="O795" t="s">
        <v>69</v>
      </c>
      <c r="P795" t="s">
        <v>126</v>
      </c>
      <c r="Q795" t="s">
        <v>189</v>
      </c>
      <c r="R795" t="s">
        <v>341</v>
      </c>
      <c r="S795">
        <v>2</v>
      </c>
      <c r="T795">
        <v>2021</v>
      </c>
      <c r="U795" t="s">
        <v>70</v>
      </c>
      <c r="V795" t="s">
        <v>128</v>
      </c>
      <c r="W795">
        <v>92504</v>
      </c>
      <c r="X795" t="s">
        <v>130</v>
      </c>
      <c r="Y795">
        <v>0.7</v>
      </c>
      <c r="Z795" t="s">
        <v>1910</v>
      </c>
      <c r="AA795" t="s">
        <v>139</v>
      </c>
    </row>
    <row r="796" spans="1:27" x14ac:dyDescent="0.25">
      <c r="A796">
        <v>199</v>
      </c>
      <c r="B796" t="s">
        <v>116</v>
      </c>
      <c r="C796" t="s">
        <v>107</v>
      </c>
      <c r="D796" t="s">
        <v>1908</v>
      </c>
      <c r="E796">
        <v>0.9</v>
      </c>
      <c r="F796" t="s">
        <v>1552</v>
      </c>
      <c r="G796" t="s">
        <v>92</v>
      </c>
      <c r="H796" t="s">
        <v>67</v>
      </c>
      <c r="I796" t="s">
        <v>2709</v>
      </c>
      <c r="J796">
        <v>12.42</v>
      </c>
      <c r="K796">
        <v>91842</v>
      </c>
      <c r="L796" t="s">
        <v>67</v>
      </c>
      <c r="M796" t="s">
        <v>1912</v>
      </c>
      <c r="N796" t="s">
        <v>68</v>
      </c>
      <c r="O796" t="s">
        <v>125</v>
      </c>
      <c r="P796" t="s">
        <v>126</v>
      </c>
      <c r="Q796" t="s">
        <v>246</v>
      </c>
      <c r="R796" t="s">
        <v>67</v>
      </c>
      <c r="S796">
        <v>101</v>
      </c>
      <c r="T796">
        <v>2021</v>
      </c>
      <c r="U796" t="s">
        <v>70</v>
      </c>
      <c r="V796" t="s">
        <v>178</v>
      </c>
      <c r="W796">
        <v>91842</v>
      </c>
      <c r="X796" t="s">
        <v>97</v>
      </c>
      <c r="Y796">
        <v>4</v>
      </c>
      <c r="Z796" t="s">
        <v>1910</v>
      </c>
      <c r="AA796" t="s">
        <v>1555</v>
      </c>
    </row>
    <row r="797" spans="1:27" x14ac:dyDescent="0.25">
      <c r="A797">
        <v>199</v>
      </c>
      <c r="B797" t="s">
        <v>116</v>
      </c>
      <c r="C797" t="s">
        <v>107</v>
      </c>
      <c r="D797" t="s">
        <v>1908</v>
      </c>
      <c r="E797" t="s">
        <v>67</v>
      </c>
      <c r="F797" t="s">
        <v>244</v>
      </c>
      <c r="G797" t="s">
        <v>92</v>
      </c>
      <c r="H797" t="s">
        <v>67</v>
      </c>
      <c r="I797" t="s">
        <v>2710</v>
      </c>
      <c r="J797">
        <v>12.31</v>
      </c>
      <c r="K797">
        <v>92529</v>
      </c>
      <c r="L797" t="s">
        <v>67</v>
      </c>
      <c r="M797" t="s">
        <v>1912</v>
      </c>
      <c r="N797" t="s">
        <v>68</v>
      </c>
      <c r="O797" t="s">
        <v>125</v>
      </c>
      <c r="P797" t="s">
        <v>126</v>
      </c>
      <c r="Q797" t="s">
        <v>246</v>
      </c>
      <c r="R797" t="s">
        <v>67</v>
      </c>
      <c r="S797">
        <v>98</v>
      </c>
      <c r="T797">
        <v>2021</v>
      </c>
      <c r="U797" t="s">
        <v>70</v>
      </c>
      <c r="V797" t="s">
        <v>99</v>
      </c>
      <c r="W797">
        <v>92529</v>
      </c>
      <c r="X797" t="s">
        <v>97</v>
      </c>
      <c r="Y797">
        <v>1.2</v>
      </c>
      <c r="Z797" t="s">
        <v>67</v>
      </c>
      <c r="AA797" t="s">
        <v>247</v>
      </c>
    </row>
    <row r="798" spans="1:27" x14ac:dyDescent="0.25">
      <c r="A798">
        <v>199</v>
      </c>
      <c r="B798" t="s">
        <v>116</v>
      </c>
      <c r="C798" t="s">
        <v>160</v>
      </c>
      <c r="D798" t="s">
        <v>1908</v>
      </c>
      <c r="E798">
        <v>0.6</v>
      </c>
      <c r="F798" t="s">
        <v>249</v>
      </c>
      <c r="G798" t="s">
        <v>100</v>
      </c>
      <c r="H798" t="s">
        <v>67</v>
      </c>
      <c r="I798" t="s">
        <v>2711</v>
      </c>
      <c r="J798">
        <v>7.95</v>
      </c>
      <c r="K798">
        <v>92178</v>
      </c>
      <c r="L798" t="s">
        <v>67</v>
      </c>
      <c r="M798" t="s">
        <v>707</v>
      </c>
      <c r="N798" t="s">
        <v>68</v>
      </c>
      <c r="O798" t="s">
        <v>125</v>
      </c>
      <c r="P798" t="s">
        <v>126</v>
      </c>
      <c r="Q798" t="s">
        <v>253</v>
      </c>
      <c r="R798" t="s">
        <v>67</v>
      </c>
      <c r="S798">
        <v>30</v>
      </c>
      <c r="T798">
        <v>2021</v>
      </c>
      <c r="U798" t="s">
        <v>70</v>
      </c>
      <c r="V798" t="s">
        <v>99</v>
      </c>
      <c r="W798">
        <v>92178</v>
      </c>
      <c r="X798" t="s">
        <v>97</v>
      </c>
      <c r="Y798">
        <v>1.1000000000000001</v>
      </c>
      <c r="Z798" t="s">
        <v>1910</v>
      </c>
      <c r="AA798" t="s">
        <v>254</v>
      </c>
    </row>
    <row r="799" spans="1:27" x14ac:dyDescent="0.25">
      <c r="A799">
        <v>199</v>
      </c>
      <c r="B799" t="s">
        <v>116</v>
      </c>
      <c r="C799" t="s">
        <v>107</v>
      </c>
      <c r="D799" t="s">
        <v>1908</v>
      </c>
      <c r="E799">
        <v>0.5</v>
      </c>
      <c r="F799" t="s">
        <v>1579</v>
      </c>
      <c r="G799" t="s">
        <v>92</v>
      </c>
      <c r="H799" t="s">
        <v>67</v>
      </c>
      <c r="I799" t="s">
        <v>2712</v>
      </c>
      <c r="J799">
        <v>12.35</v>
      </c>
      <c r="K799">
        <v>92498</v>
      </c>
      <c r="L799" t="s">
        <v>67</v>
      </c>
      <c r="M799" t="s">
        <v>1912</v>
      </c>
      <c r="N799" t="s">
        <v>68</v>
      </c>
      <c r="O799" t="s">
        <v>125</v>
      </c>
      <c r="P799" t="s">
        <v>126</v>
      </c>
      <c r="Q799" t="s">
        <v>469</v>
      </c>
      <c r="R799" t="s">
        <v>67</v>
      </c>
      <c r="S799">
        <v>96</v>
      </c>
      <c r="T799">
        <v>2021</v>
      </c>
      <c r="U799" t="s">
        <v>128</v>
      </c>
      <c r="V799" t="s">
        <v>128</v>
      </c>
      <c r="W799">
        <v>92498</v>
      </c>
      <c r="X799" t="s">
        <v>130</v>
      </c>
      <c r="Y799">
        <v>1.2</v>
      </c>
      <c r="Z799" t="s">
        <v>1910</v>
      </c>
      <c r="AA799" t="s">
        <v>1581</v>
      </c>
    </row>
    <row r="800" spans="1:27" x14ac:dyDescent="0.25">
      <c r="A800">
        <v>199</v>
      </c>
      <c r="B800" t="s">
        <v>116</v>
      </c>
      <c r="C800" t="s">
        <v>117</v>
      </c>
      <c r="D800" t="s">
        <v>1908</v>
      </c>
      <c r="E800">
        <v>0.5</v>
      </c>
      <c r="F800" t="s">
        <v>1424</v>
      </c>
      <c r="G800" t="s">
        <v>100</v>
      </c>
      <c r="H800" t="s">
        <v>67</v>
      </c>
      <c r="I800" t="s">
        <v>2713</v>
      </c>
      <c r="J800">
        <v>9.42</v>
      </c>
      <c r="K800">
        <v>92217</v>
      </c>
      <c r="L800" t="s">
        <v>67</v>
      </c>
      <c r="M800" t="s">
        <v>1912</v>
      </c>
      <c r="N800" t="s">
        <v>68</v>
      </c>
      <c r="O800" t="s">
        <v>125</v>
      </c>
      <c r="P800" t="s">
        <v>126</v>
      </c>
      <c r="Q800" t="s">
        <v>163</v>
      </c>
      <c r="R800" t="s">
        <v>67</v>
      </c>
      <c r="S800">
        <v>105</v>
      </c>
      <c r="T800">
        <v>2021</v>
      </c>
      <c r="U800" t="s">
        <v>70</v>
      </c>
      <c r="V800" t="s">
        <v>99</v>
      </c>
      <c r="W800">
        <v>92217</v>
      </c>
      <c r="X800" t="s">
        <v>97</v>
      </c>
      <c r="Y800">
        <v>0.9</v>
      </c>
      <c r="Z800" t="s">
        <v>1910</v>
      </c>
      <c r="AA800" t="s">
        <v>369</v>
      </c>
    </row>
    <row r="801" spans="1:27" x14ac:dyDescent="0.25">
      <c r="A801">
        <v>199</v>
      </c>
      <c r="B801" t="s">
        <v>116</v>
      </c>
      <c r="C801" t="s">
        <v>107</v>
      </c>
      <c r="D801" t="s">
        <v>1908</v>
      </c>
      <c r="E801">
        <v>0.5</v>
      </c>
      <c r="F801" t="s">
        <v>1756</v>
      </c>
      <c r="G801" t="s">
        <v>92</v>
      </c>
      <c r="H801" t="s">
        <v>67</v>
      </c>
      <c r="I801" t="s">
        <v>2714</v>
      </c>
      <c r="J801">
        <v>14.45</v>
      </c>
      <c r="K801">
        <v>92630</v>
      </c>
      <c r="L801" t="s">
        <v>67</v>
      </c>
      <c r="M801" t="s">
        <v>1912</v>
      </c>
      <c r="N801" t="s">
        <v>68</v>
      </c>
      <c r="O801" t="s">
        <v>125</v>
      </c>
      <c r="P801" t="s">
        <v>126</v>
      </c>
      <c r="Q801" t="s">
        <v>307</v>
      </c>
      <c r="R801" t="s">
        <v>67</v>
      </c>
      <c r="S801">
        <v>92</v>
      </c>
      <c r="T801">
        <v>2021</v>
      </c>
      <c r="U801" t="s">
        <v>70</v>
      </c>
      <c r="V801" t="s">
        <v>178</v>
      </c>
      <c r="W801">
        <v>92630</v>
      </c>
      <c r="X801" t="s">
        <v>97</v>
      </c>
      <c r="Y801">
        <v>1.4</v>
      </c>
      <c r="Z801" t="s">
        <v>1910</v>
      </c>
      <c r="AA801" t="s">
        <v>1055</v>
      </c>
    </row>
    <row r="802" spans="1:27" x14ac:dyDescent="0.25">
      <c r="A802">
        <v>199</v>
      </c>
      <c r="B802" t="s">
        <v>116</v>
      </c>
      <c r="C802" t="s">
        <v>315</v>
      </c>
      <c r="D802" t="s">
        <v>1908</v>
      </c>
      <c r="E802" t="s">
        <v>67</v>
      </c>
      <c r="F802" t="s">
        <v>702</v>
      </c>
      <c r="G802" t="s">
        <v>316</v>
      </c>
      <c r="H802" t="s">
        <v>67</v>
      </c>
      <c r="I802" t="s">
        <v>2715</v>
      </c>
      <c r="J802">
        <v>15.7</v>
      </c>
      <c r="K802">
        <v>92104</v>
      </c>
      <c r="L802" t="s">
        <v>67</v>
      </c>
      <c r="M802" t="s">
        <v>1912</v>
      </c>
      <c r="N802" t="s">
        <v>68</v>
      </c>
      <c r="O802" t="s">
        <v>125</v>
      </c>
      <c r="P802" t="s">
        <v>126</v>
      </c>
      <c r="Q802" t="s">
        <v>314</v>
      </c>
      <c r="R802" t="s">
        <v>67</v>
      </c>
      <c r="S802">
        <v>30</v>
      </c>
      <c r="T802">
        <v>2021</v>
      </c>
      <c r="U802" t="s">
        <v>241</v>
      </c>
      <c r="V802" t="s">
        <v>241</v>
      </c>
      <c r="W802">
        <v>92104</v>
      </c>
      <c r="X802" t="s">
        <v>179</v>
      </c>
      <c r="Y802">
        <v>1.5</v>
      </c>
      <c r="Z802" t="s">
        <v>67</v>
      </c>
      <c r="AA802" t="s">
        <v>705</v>
      </c>
    </row>
    <row r="803" spans="1:27" x14ac:dyDescent="0.25">
      <c r="A803">
        <v>199</v>
      </c>
      <c r="B803" t="s">
        <v>116</v>
      </c>
      <c r="C803" t="s">
        <v>107</v>
      </c>
      <c r="D803" t="s">
        <v>1908</v>
      </c>
      <c r="E803">
        <v>0.5</v>
      </c>
      <c r="F803" t="s">
        <v>1599</v>
      </c>
      <c r="G803" t="s">
        <v>92</v>
      </c>
      <c r="H803" t="s">
        <v>67</v>
      </c>
      <c r="I803" t="s">
        <v>2716</v>
      </c>
      <c r="J803">
        <v>12.67</v>
      </c>
      <c r="K803">
        <v>92148</v>
      </c>
      <c r="L803" t="s">
        <v>67</v>
      </c>
      <c r="M803" t="s">
        <v>1912</v>
      </c>
      <c r="N803" t="s">
        <v>68</v>
      </c>
      <c r="O803" t="s">
        <v>125</v>
      </c>
      <c r="P803" t="s">
        <v>126</v>
      </c>
      <c r="Q803" t="s">
        <v>1601</v>
      </c>
      <c r="R803" t="s">
        <v>67</v>
      </c>
      <c r="S803">
        <v>170</v>
      </c>
      <c r="T803">
        <v>2021</v>
      </c>
      <c r="U803" t="s">
        <v>70</v>
      </c>
      <c r="V803" t="s">
        <v>128</v>
      </c>
      <c r="W803">
        <v>92148</v>
      </c>
      <c r="X803" t="s">
        <v>130</v>
      </c>
      <c r="Y803">
        <v>1.2</v>
      </c>
      <c r="Z803" t="s">
        <v>1910</v>
      </c>
      <c r="AA803" t="s">
        <v>139</v>
      </c>
    </row>
    <row r="804" spans="1:27" x14ac:dyDescent="0.25">
      <c r="A804">
        <v>199</v>
      </c>
      <c r="B804" t="s">
        <v>116</v>
      </c>
      <c r="C804" t="s">
        <v>107</v>
      </c>
      <c r="D804" t="s">
        <v>1908</v>
      </c>
      <c r="E804">
        <v>0.15</v>
      </c>
      <c r="F804" t="s">
        <v>866</v>
      </c>
      <c r="G804" t="s">
        <v>92</v>
      </c>
      <c r="H804" t="s">
        <v>67</v>
      </c>
      <c r="I804" t="s">
        <v>2717</v>
      </c>
      <c r="J804">
        <v>4.58</v>
      </c>
      <c r="K804">
        <v>92558</v>
      </c>
      <c r="L804" t="s">
        <v>67</v>
      </c>
      <c r="M804" t="s">
        <v>1912</v>
      </c>
      <c r="N804" t="s">
        <v>68</v>
      </c>
      <c r="O804" t="s">
        <v>125</v>
      </c>
      <c r="P804" t="s">
        <v>126</v>
      </c>
      <c r="Q804" t="s">
        <v>614</v>
      </c>
      <c r="R804" t="s">
        <v>67</v>
      </c>
      <c r="S804">
        <v>170</v>
      </c>
      <c r="T804">
        <v>2021</v>
      </c>
      <c r="U804" t="s">
        <v>303</v>
      </c>
      <c r="V804" t="s">
        <v>99</v>
      </c>
      <c r="W804">
        <v>92558</v>
      </c>
      <c r="X804" t="s">
        <v>97</v>
      </c>
      <c r="Y804">
        <v>0</v>
      </c>
      <c r="Z804" t="s">
        <v>1910</v>
      </c>
      <c r="AA804" t="s">
        <v>723</v>
      </c>
    </row>
    <row r="805" spans="1:27" x14ac:dyDescent="0.25">
      <c r="A805">
        <v>199</v>
      </c>
      <c r="B805" t="s">
        <v>116</v>
      </c>
      <c r="C805" t="s">
        <v>160</v>
      </c>
      <c r="D805" t="s">
        <v>1908</v>
      </c>
      <c r="E805" t="s">
        <v>67</v>
      </c>
      <c r="F805" t="s">
        <v>1441</v>
      </c>
      <c r="G805" t="s">
        <v>100</v>
      </c>
      <c r="H805" t="s">
        <v>67</v>
      </c>
      <c r="I805" t="s">
        <v>2718</v>
      </c>
      <c r="J805">
        <v>8.86</v>
      </c>
      <c r="K805">
        <v>92283</v>
      </c>
      <c r="L805" t="s">
        <v>67</v>
      </c>
      <c r="M805" t="s">
        <v>1912</v>
      </c>
      <c r="N805" t="s">
        <v>68</v>
      </c>
      <c r="O805" t="s">
        <v>125</v>
      </c>
      <c r="P805" t="s">
        <v>126</v>
      </c>
      <c r="Q805" t="s">
        <v>194</v>
      </c>
      <c r="R805" t="s">
        <v>67</v>
      </c>
      <c r="S805">
        <v>98</v>
      </c>
      <c r="T805">
        <v>2021</v>
      </c>
      <c r="U805" t="s">
        <v>70</v>
      </c>
      <c r="V805" t="s">
        <v>99</v>
      </c>
      <c r="W805">
        <v>92283</v>
      </c>
      <c r="X805" t="s">
        <v>97</v>
      </c>
      <c r="Y805">
        <v>0.9</v>
      </c>
      <c r="Z805" t="s">
        <v>67</v>
      </c>
      <c r="AA805" t="s">
        <v>1402</v>
      </c>
    </row>
    <row r="806" spans="1:27" x14ac:dyDescent="0.25">
      <c r="A806">
        <v>199</v>
      </c>
      <c r="B806" t="s">
        <v>116</v>
      </c>
      <c r="C806" t="s">
        <v>107</v>
      </c>
      <c r="D806" t="s">
        <v>1908</v>
      </c>
      <c r="E806">
        <v>0.6</v>
      </c>
      <c r="F806" t="s">
        <v>1681</v>
      </c>
      <c r="G806" t="s">
        <v>92</v>
      </c>
      <c r="H806" t="s">
        <v>67</v>
      </c>
      <c r="I806" t="s">
        <v>2719</v>
      </c>
      <c r="J806">
        <v>12.6</v>
      </c>
      <c r="K806">
        <v>92589</v>
      </c>
      <c r="L806" t="s">
        <v>67</v>
      </c>
      <c r="M806" t="s">
        <v>1912</v>
      </c>
      <c r="N806" t="s">
        <v>68</v>
      </c>
      <c r="O806" t="s">
        <v>125</v>
      </c>
      <c r="P806" t="s">
        <v>126</v>
      </c>
      <c r="Q806" t="s">
        <v>441</v>
      </c>
      <c r="R806" t="s">
        <v>67</v>
      </c>
      <c r="S806">
        <v>190</v>
      </c>
      <c r="T806">
        <v>2021</v>
      </c>
      <c r="U806" t="s">
        <v>128</v>
      </c>
      <c r="V806" t="s">
        <v>128</v>
      </c>
      <c r="W806">
        <v>92589</v>
      </c>
      <c r="X806" t="s">
        <v>130</v>
      </c>
      <c r="Y806">
        <v>1.8</v>
      </c>
      <c r="Z806" t="s">
        <v>67</v>
      </c>
      <c r="AA806" t="s">
        <v>1524</v>
      </c>
    </row>
    <row r="807" spans="1:27" x14ac:dyDescent="0.25">
      <c r="A807">
        <v>199</v>
      </c>
      <c r="B807" t="s">
        <v>116</v>
      </c>
      <c r="C807" t="s">
        <v>117</v>
      </c>
      <c r="D807" t="s">
        <v>1908</v>
      </c>
      <c r="E807">
        <v>0.7</v>
      </c>
      <c r="F807" t="s">
        <v>166</v>
      </c>
      <c r="G807" t="s">
        <v>92</v>
      </c>
      <c r="H807" t="s">
        <v>67</v>
      </c>
      <c r="I807" t="s">
        <v>2720</v>
      </c>
      <c r="J807">
        <v>8.3800000000000008</v>
      </c>
      <c r="K807">
        <v>92546</v>
      </c>
      <c r="L807" t="s">
        <v>67</v>
      </c>
      <c r="M807" t="s">
        <v>707</v>
      </c>
      <c r="N807" t="s">
        <v>68</v>
      </c>
      <c r="O807" t="s">
        <v>125</v>
      </c>
      <c r="P807" t="s">
        <v>126</v>
      </c>
      <c r="Q807" t="s">
        <v>172</v>
      </c>
      <c r="R807" t="s">
        <v>67</v>
      </c>
      <c r="S807">
        <v>165</v>
      </c>
      <c r="T807">
        <v>2021</v>
      </c>
      <c r="U807" t="s">
        <v>128</v>
      </c>
      <c r="V807" t="s">
        <v>128</v>
      </c>
      <c r="W807">
        <v>92546</v>
      </c>
      <c r="X807" t="s">
        <v>130</v>
      </c>
      <c r="Y807">
        <v>1.6</v>
      </c>
      <c r="Z807" t="s">
        <v>1910</v>
      </c>
      <c r="AA807" t="s">
        <v>132</v>
      </c>
    </row>
    <row r="808" spans="1:27" x14ac:dyDescent="0.25">
      <c r="A808">
        <v>199</v>
      </c>
      <c r="B808" t="s">
        <v>116</v>
      </c>
      <c r="C808" t="s">
        <v>90</v>
      </c>
      <c r="D808" t="s">
        <v>1908</v>
      </c>
      <c r="E808">
        <v>2</v>
      </c>
      <c r="F808" t="s">
        <v>503</v>
      </c>
      <c r="G808" t="s">
        <v>92</v>
      </c>
      <c r="H808" t="s">
        <v>67</v>
      </c>
      <c r="I808" t="s">
        <v>2721</v>
      </c>
      <c r="J808">
        <v>17.61</v>
      </c>
      <c r="K808">
        <v>92627</v>
      </c>
      <c r="L808" t="s">
        <v>67</v>
      </c>
      <c r="M808" t="s">
        <v>1912</v>
      </c>
      <c r="N808" t="s">
        <v>68</v>
      </c>
      <c r="O808" t="s">
        <v>125</v>
      </c>
      <c r="P808" t="s">
        <v>126</v>
      </c>
      <c r="Q808" t="s">
        <v>156</v>
      </c>
      <c r="R808" t="s">
        <v>67</v>
      </c>
      <c r="S808">
        <v>40</v>
      </c>
      <c r="T808">
        <v>2021</v>
      </c>
      <c r="U808" t="s">
        <v>128</v>
      </c>
      <c r="V808" t="s">
        <v>128</v>
      </c>
      <c r="W808">
        <v>92627</v>
      </c>
      <c r="X808" t="s">
        <v>130</v>
      </c>
      <c r="Y808">
        <v>27.7</v>
      </c>
      <c r="Z808" t="s">
        <v>1910</v>
      </c>
      <c r="AA808" t="s">
        <v>234</v>
      </c>
    </row>
    <row r="809" spans="1:27" x14ac:dyDescent="0.25">
      <c r="A809">
        <v>199</v>
      </c>
      <c r="B809" t="s">
        <v>116</v>
      </c>
      <c r="C809" t="s">
        <v>90</v>
      </c>
      <c r="D809" t="s">
        <v>1908</v>
      </c>
      <c r="E809">
        <v>1.8</v>
      </c>
      <c r="F809" t="s">
        <v>503</v>
      </c>
      <c r="G809" t="s">
        <v>92</v>
      </c>
      <c r="H809" t="s">
        <v>67</v>
      </c>
      <c r="I809" t="s">
        <v>2722</v>
      </c>
      <c r="J809">
        <v>6.36</v>
      </c>
      <c r="K809">
        <v>92625</v>
      </c>
      <c r="L809" t="s">
        <v>67</v>
      </c>
      <c r="M809" t="s">
        <v>1912</v>
      </c>
      <c r="N809" t="s">
        <v>68</v>
      </c>
      <c r="O809" t="s">
        <v>125</v>
      </c>
      <c r="P809" t="s">
        <v>126</v>
      </c>
      <c r="Q809" t="s">
        <v>156</v>
      </c>
      <c r="R809" t="s">
        <v>67</v>
      </c>
      <c r="S809">
        <v>130</v>
      </c>
      <c r="T809">
        <v>2021</v>
      </c>
      <c r="U809" t="s">
        <v>128</v>
      </c>
      <c r="V809" t="s">
        <v>128</v>
      </c>
      <c r="W809">
        <v>92625</v>
      </c>
      <c r="X809" t="s">
        <v>130</v>
      </c>
      <c r="Y809">
        <v>8.1</v>
      </c>
      <c r="Z809" t="s">
        <v>1910</v>
      </c>
      <c r="AA809" t="s">
        <v>234</v>
      </c>
    </row>
    <row r="810" spans="1:27" x14ac:dyDescent="0.25">
      <c r="A810">
        <v>199</v>
      </c>
      <c r="B810" t="s">
        <v>116</v>
      </c>
      <c r="C810" t="s">
        <v>107</v>
      </c>
      <c r="D810" t="s">
        <v>1908</v>
      </c>
      <c r="E810">
        <v>0.4</v>
      </c>
      <c r="F810" t="s">
        <v>157</v>
      </c>
      <c r="G810" t="s">
        <v>92</v>
      </c>
      <c r="H810" t="s">
        <v>67</v>
      </c>
      <c r="I810" t="s">
        <v>2723</v>
      </c>
      <c r="J810">
        <v>12.37</v>
      </c>
      <c r="K810">
        <v>92628</v>
      </c>
      <c r="L810" t="s">
        <v>67</v>
      </c>
      <c r="M810" t="s">
        <v>1912</v>
      </c>
      <c r="N810" t="s">
        <v>68</v>
      </c>
      <c r="O810" t="s">
        <v>125</v>
      </c>
      <c r="P810" t="s">
        <v>126</v>
      </c>
      <c r="Q810" t="s">
        <v>159</v>
      </c>
      <c r="R810" t="s">
        <v>67</v>
      </c>
      <c r="S810">
        <v>130</v>
      </c>
      <c r="T810">
        <v>2021</v>
      </c>
      <c r="U810" t="s">
        <v>70</v>
      </c>
      <c r="V810" t="s">
        <v>128</v>
      </c>
      <c r="W810">
        <v>92628</v>
      </c>
      <c r="X810" t="s">
        <v>130</v>
      </c>
      <c r="Y810">
        <v>0.8</v>
      </c>
      <c r="Z810" t="s">
        <v>1910</v>
      </c>
      <c r="AA810" t="s">
        <v>139</v>
      </c>
    </row>
    <row r="811" spans="1:27" x14ac:dyDescent="0.25">
      <c r="A811">
        <v>199</v>
      </c>
      <c r="B811" t="s">
        <v>116</v>
      </c>
      <c r="C811" t="s">
        <v>107</v>
      </c>
      <c r="D811" t="s">
        <v>1908</v>
      </c>
      <c r="E811">
        <v>0.5</v>
      </c>
      <c r="F811" t="s">
        <v>996</v>
      </c>
      <c r="G811" t="s">
        <v>92</v>
      </c>
      <c r="H811" t="s">
        <v>67</v>
      </c>
      <c r="I811" t="s">
        <v>2724</v>
      </c>
      <c r="J811">
        <v>14.3</v>
      </c>
      <c r="K811">
        <v>92157</v>
      </c>
      <c r="L811" t="s">
        <v>67</v>
      </c>
      <c r="M811" t="s">
        <v>1912</v>
      </c>
      <c r="N811" t="s">
        <v>68</v>
      </c>
      <c r="O811" t="s">
        <v>125</v>
      </c>
      <c r="P811" t="s">
        <v>126</v>
      </c>
      <c r="Q811" t="s">
        <v>421</v>
      </c>
      <c r="R811" t="s">
        <v>67</v>
      </c>
      <c r="S811">
        <v>170</v>
      </c>
      <c r="T811">
        <v>2021</v>
      </c>
      <c r="U811" t="s">
        <v>70</v>
      </c>
      <c r="V811" t="s">
        <v>128</v>
      </c>
      <c r="W811">
        <v>92157</v>
      </c>
      <c r="X811" t="s">
        <v>130</v>
      </c>
      <c r="Y811">
        <v>1.4</v>
      </c>
      <c r="Z811" t="s">
        <v>1910</v>
      </c>
      <c r="AA811" t="s">
        <v>139</v>
      </c>
    </row>
    <row r="812" spans="1:27" x14ac:dyDescent="0.25">
      <c r="A812">
        <v>199</v>
      </c>
      <c r="B812" t="s">
        <v>116</v>
      </c>
      <c r="C812" t="s">
        <v>107</v>
      </c>
      <c r="D812" t="s">
        <v>1908</v>
      </c>
      <c r="E812">
        <v>0.5</v>
      </c>
      <c r="F812" t="s">
        <v>996</v>
      </c>
      <c r="G812" t="s">
        <v>92</v>
      </c>
      <c r="H812" t="s">
        <v>67</v>
      </c>
      <c r="I812" t="s">
        <v>2725</v>
      </c>
      <c r="J812">
        <v>14.61</v>
      </c>
      <c r="K812">
        <v>92158</v>
      </c>
      <c r="L812" t="s">
        <v>67</v>
      </c>
      <c r="M812" t="s">
        <v>1912</v>
      </c>
      <c r="N812" t="s">
        <v>68</v>
      </c>
      <c r="O812" t="s">
        <v>125</v>
      </c>
      <c r="P812" t="s">
        <v>126</v>
      </c>
      <c r="Q812" t="s">
        <v>614</v>
      </c>
      <c r="R812" t="s">
        <v>67</v>
      </c>
      <c r="S812">
        <v>170</v>
      </c>
      <c r="T812">
        <v>2021</v>
      </c>
      <c r="U812" t="s">
        <v>70</v>
      </c>
      <c r="V812" t="s">
        <v>128</v>
      </c>
      <c r="W812">
        <v>92158</v>
      </c>
      <c r="X812" t="s">
        <v>130</v>
      </c>
      <c r="Y812">
        <v>1.4</v>
      </c>
      <c r="Z812" t="s">
        <v>1910</v>
      </c>
      <c r="AA812" t="s">
        <v>139</v>
      </c>
    </row>
    <row r="813" spans="1:27" x14ac:dyDescent="0.25">
      <c r="A813">
        <v>199</v>
      </c>
      <c r="B813" t="s">
        <v>116</v>
      </c>
      <c r="C813" t="s">
        <v>107</v>
      </c>
      <c r="D813" t="s">
        <v>1908</v>
      </c>
      <c r="E813" t="s">
        <v>67</v>
      </c>
      <c r="F813" t="s">
        <v>996</v>
      </c>
      <c r="G813" t="s">
        <v>92</v>
      </c>
      <c r="H813" t="s">
        <v>67</v>
      </c>
      <c r="I813" t="s">
        <v>2726</v>
      </c>
      <c r="J813">
        <v>18.100000000000001</v>
      </c>
      <c r="K813">
        <v>92629</v>
      </c>
      <c r="L813" t="s">
        <v>67</v>
      </c>
      <c r="M813" t="s">
        <v>1912</v>
      </c>
      <c r="N813" t="s">
        <v>68</v>
      </c>
      <c r="O813" t="s">
        <v>125</v>
      </c>
      <c r="P813" t="s">
        <v>126</v>
      </c>
      <c r="Q813" t="s">
        <v>614</v>
      </c>
      <c r="R813" t="s">
        <v>67</v>
      </c>
      <c r="S813">
        <v>170</v>
      </c>
      <c r="T813">
        <v>2021</v>
      </c>
      <c r="U813" t="s">
        <v>70</v>
      </c>
      <c r="V813" t="s">
        <v>128</v>
      </c>
      <c r="W813">
        <v>92629</v>
      </c>
      <c r="X813" t="s">
        <v>130</v>
      </c>
      <c r="Y813">
        <v>1.8</v>
      </c>
      <c r="Z813" t="s">
        <v>67</v>
      </c>
      <c r="AA813" t="s">
        <v>139</v>
      </c>
    </row>
    <row r="814" spans="1:27" x14ac:dyDescent="0.25">
      <c r="A814">
        <v>199</v>
      </c>
      <c r="B814" t="s">
        <v>116</v>
      </c>
      <c r="C814" t="s">
        <v>107</v>
      </c>
      <c r="D814" t="s">
        <v>1908</v>
      </c>
      <c r="E814">
        <v>0.45</v>
      </c>
      <c r="F814" t="s">
        <v>988</v>
      </c>
      <c r="G814" t="s">
        <v>92</v>
      </c>
      <c r="H814" t="s">
        <v>67</v>
      </c>
      <c r="I814" t="s">
        <v>2727</v>
      </c>
      <c r="J814">
        <v>8.1199999999999992</v>
      </c>
      <c r="K814">
        <v>92318</v>
      </c>
      <c r="L814" t="s">
        <v>67</v>
      </c>
      <c r="M814" t="s">
        <v>1912</v>
      </c>
      <c r="N814" t="s">
        <v>68</v>
      </c>
      <c r="O814" t="s">
        <v>125</v>
      </c>
      <c r="P814" t="s">
        <v>126</v>
      </c>
      <c r="Q814" t="s">
        <v>156</v>
      </c>
      <c r="R814" t="s">
        <v>67</v>
      </c>
      <c r="S814">
        <v>20</v>
      </c>
      <c r="T814">
        <v>2021</v>
      </c>
      <c r="U814" t="s">
        <v>70</v>
      </c>
      <c r="V814" t="s">
        <v>128</v>
      </c>
      <c r="W814">
        <v>92318</v>
      </c>
      <c r="X814" t="s">
        <v>130</v>
      </c>
      <c r="Y814">
        <v>0.6</v>
      </c>
      <c r="Z814" t="s">
        <v>1910</v>
      </c>
      <c r="AA814" t="s">
        <v>139</v>
      </c>
    </row>
    <row r="815" spans="1:27" x14ac:dyDescent="0.25">
      <c r="A815">
        <v>199</v>
      </c>
      <c r="B815" t="s">
        <v>116</v>
      </c>
      <c r="C815" t="s">
        <v>107</v>
      </c>
      <c r="D815" t="s">
        <v>1908</v>
      </c>
      <c r="E815">
        <v>0.6</v>
      </c>
      <c r="F815" t="s">
        <v>1572</v>
      </c>
      <c r="G815" t="s">
        <v>92</v>
      </c>
      <c r="H815" t="s">
        <v>67</v>
      </c>
      <c r="I815" t="s">
        <v>2728</v>
      </c>
      <c r="J815">
        <v>9.65</v>
      </c>
      <c r="K815">
        <v>92339</v>
      </c>
      <c r="L815" t="s">
        <v>67</v>
      </c>
      <c r="M815" t="s">
        <v>1912</v>
      </c>
      <c r="N815" t="s">
        <v>68</v>
      </c>
      <c r="O815" t="s">
        <v>125</v>
      </c>
      <c r="P815" t="s">
        <v>126</v>
      </c>
      <c r="Q815" t="s">
        <v>198</v>
      </c>
      <c r="R815" t="s">
        <v>67</v>
      </c>
      <c r="S815">
        <v>110</v>
      </c>
      <c r="T815">
        <v>2021</v>
      </c>
      <c r="U815" t="s">
        <v>128</v>
      </c>
      <c r="V815" t="s">
        <v>128</v>
      </c>
      <c r="W815">
        <v>92339</v>
      </c>
      <c r="X815" t="s">
        <v>130</v>
      </c>
      <c r="Y815">
        <v>1.4</v>
      </c>
      <c r="Z815" t="s">
        <v>1910</v>
      </c>
      <c r="AA815" t="s">
        <v>1573</v>
      </c>
    </row>
    <row r="816" spans="1:27" x14ac:dyDescent="0.25">
      <c r="A816">
        <v>199</v>
      </c>
      <c r="B816" t="s">
        <v>116</v>
      </c>
      <c r="C816" t="s">
        <v>107</v>
      </c>
      <c r="D816" t="s">
        <v>1908</v>
      </c>
      <c r="E816">
        <v>0.5</v>
      </c>
      <c r="F816" t="s">
        <v>1579</v>
      </c>
      <c r="G816" t="s">
        <v>92</v>
      </c>
      <c r="H816" t="s">
        <v>67</v>
      </c>
      <c r="I816" t="s">
        <v>2729</v>
      </c>
      <c r="J816">
        <v>14.55</v>
      </c>
      <c r="K816">
        <v>92487</v>
      </c>
      <c r="L816" t="s">
        <v>67</v>
      </c>
      <c r="M816" t="s">
        <v>1912</v>
      </c>
      <c r="N816" t="s">
        <v>68</v>
      </c>
      <c r="O816" t="s">
        <v>125</v>
      </c>
      <c r="P816" t="s">
        <v>126</v>
      </c>
      <c r="Q816" t="s">
        <v>267</v>
      </c>
      <c r="R816" t="s">
        <v>67</v>
      </c>
      <c r="S816">
        <v>95</v>
      </c>
      <c r="T816">
        <v>2021</v>
      </c>
      <c r="U816" t="s">
        <v>128</v>
      </c>
      <c r="V816" t="s">
        <v>128</v>
      </c>
      <c r="W816">
        <v>92487</v>
      </c>
      <c r="X816" t="s">
        <v>130</v>
      </c>
      <c r="Y816">
        <v>1.4</v>
      </c>
      <c r="Z816" t="s">
        <v>1910</v>
      </c>
      <c r="AA816" t="s">
        <v>1580</v>
      </c>
    </row>
    <row r="817" spans="1:27" x14ac:dyDescent="0.25">
      <c r="A817">
        <v>199</v>
      </c>
      <c r="B817" t="s">
        <v>116</v>
      </c>
      <c r="C817" t="s">
        <v>107</v>
      </c>
      <c r="D817" t="s">
        <v>1908</v>
      </c>
      <c r="E817">
        <v>0.5</v>
      </c>
      <c r="F817" t="s">
        <v>1657</v>
      </c>
      <c r="G817" t="s">
        <v>92</v>
      </c>
      <c r="H817" t="s">
        <v>67</v>
      </c>
      <c r="I817" t="s">
        <v>2730</v>
      </c>
      <c r="J817">
        <v>14.49</v>
      </c>
      <c r="K817">
        <v>92340</v>
      </c>
      <c r="L817" t="s">
        <v>67</v>
      </c>
      <c r="M817" t="s">
        <v>1912</v>
      </c>
      <c r="N817" t="s">
        <v>68</v>
      </c>
      <c r="O817" t="s">
        <v>125</v>
      </c>
      <c r="P817" t="s">
        <v>126</v>
      </c>
      <c r="Q817" t="s">
        <v>307</v>
      </c>
      <c r="R817" t="s">
        <v>67</v>
      </c>
      <c r="S817">
        <v>90</v>
      </c>
      <c r="T817">
        <v>2021</v>
      </c>
      <c r="U817" t="s">
        <v>70</v>
      </c>
      <c r="V817" t="s">
        <v>178</v>
      </c>
      <c r="W817">
        <v>92340</v>
      </c>
      <c r="X817" t="s">
        <v>97</v>
      </c>
      <c r="Y817">
        <v>1.4</v>
      </c>
      <c r="Z817" t="s">
        <v>1910</v>
      </c>
      <c r="AA817" t="s">
        <v>1436</v>
      </c>
    </row>
    <row r="818" spans="1:27" x14ac:dyDescent="0.25">
      <c r="A818">
        <v>199</v>
      </c>
      <c r="B818" t="s">
        <v>116</v>
      </c>
      <c r="C818" t="s">
        <v>107</v>
      </c>
      <c r="D818" t="s">
        <v>1908</v>
      </c>
      <c r="E818">
        <v>0.5</v>
      </c>
      <c r="F818" t="s">
        <v>1810</v>
      </c>
      <c r="G818" t="s">
        <v>92</v>
      </c>
      <c r="H818" t="s">
        <v>67</v>
      </c>
      <c r="I818" t="s">
        <v>2731</v>
      </c>
      <c r="J818">
        <v>12.07</v>
      </c>
      <c r="K818">
        <v>92194</v>
      </c>
      <c r="L818" t="s">
        <v>67</v>
      </c>
      <c r="M818" t="s">
        <v>1912</v>
      </c>
      <c r="N818" t="s">
        <v>68</v>
      </c>
      <c r="O818" t="s">
        <v>125</v>
      </c>
      <c r="P818" t="s">
        <v>126</v>
      </c>
      <c r="Q818" t="s">
        <v>163</v>
      </c>
      <c r="R818" t="s">
        <v>67</v>
      </c>
      <c r="S818">
        <v>90</v>
      </c>
      <c r="T818">
        <v>2021</v>
      </c>
      <c r="U818" t="s">
        <v>128</v>
      </c>
      <c r="V818" t="s">
        <v>128</v>
      </c>
      <c r="W818">
        <v>92194</v>
      </c>
      <c r="X818" t="s">
        <v>130</v>
      </c>
      <c r="Y818">
        <v>1.2</v>
      </c>
      <c r="Z818" t="s">
        <v>1910</v>
      </c>
      <c r="AA818" t="s">
        <v>1811</v>
      </c>
    </row>
    <row r="819" spans="1:27" x14ac:dyDescent="0.25">
      <c r="A819">
        <v>199</v>
      </c>
      <c r="B819" t="s">
        <v>116</v>
      </c>
      <c r="C819" t="s">
        <v>107</v>
      </c>
      <c r="D819" t="s">
        <v>1908</v>
      </c>
      <c r="E819">
        <v>0.5</v>
      </c>
      <c r="F819" t="s">
        <v>1491</v>
      </c>
      <c r="G819" t="s">
        <v>92</v>
      </c>
      <c r="H819" t="s">
        <v>67</v>
      </c>
      <c r="I819" t="s">
        <v>2732</v>
      </c>
      <c r="J819">
        <v>9.8800000000000008</v>
      </c>
      <c r="K819">
        <v>92662</v>
      </c>
      <c r="L819" t="s">
        <v>67</v>
      </c>
      <c r="M819" t="s">
        <v>1912</v>
      </c>
      <c r="N819" t="s">
        <v>68</v>
      </c>
      <c r="O819" t="s">
        <v>125</v>
      </c>
      <c r="P819" t="s">
        <v>126</v>
      </c>
      <c r="Q819" t="s">
        <v>163</v>
      </c>
      <c r="R819" t="s">
        <v>67</v>
      </c>
      <c r="S819">
        <v>90</v>
      </c>
      <c r="T819">
        <v>2021</v>
      </c>
      <c r="U819" t="s">
        <v>70</v>
      </c>
      <c r="V819" t="s">
        <v>178</v>
      </c>
      <c r="W819">
        <v>92662</v>
      </c>
      <c r="X819" t="s">
        <v>97</v>
      </c>
      <c r="Y819">
        <v>1</v>
      </c>
      <c r="Z819" t="s">
        <v>1910</v>
      </c>
      <c r="AA819" t="s">
        <v>1495</v>
      </c>
    </row>
    <row r="820" spans="1:27" x14ac:dyDescent="0.25">
      <c r="A820">
        <v>199</v>
      </c>
      <c r="B820" t="s">
        <v>116</v>
      </c>
      <c r="C820" t="s">
        <v>107</v>
      </c>
      <c r="D820" t="s">
        <v>1908</v>
      </c>
      <c r="E820">
        <v>0.5</v>
      </c>
      <c r="F820" t="s">
        <v>1048</v>
      </c>
      <c r="G820" t="s">
        <v>92</v>
      </c>
      <c r="H820" t="s">
        <v>67</v>
      </c>
      <c r="I820" t="s">
        <v>2733</v>
      </c>
      <c r="J820">
        <v>10.32</v>
      </c>
      <c r="K820">
        <v>92330</v>
      </c>
      <c r="L820" t="s">
        <v>67</v>
      </c>
      <c r="M820" t="s">
        <v>1912</v>
      </c>
      <c r="N820" t="s">
        <v>68</v>
      </c>
      <c r="O820" t="s">
        <v>125</v>
      </c>
      <c r="P820" t="s">
        <v>126</v>
      </c>
      <c r="Q820" t="s">
        <v>156</v>
      </c>
      <c r="R820" t="s">
        <v>67</v>
      </c>
      <c r="S820">
        <v>143</v>
      </c>
      <c r="T820">
        <v>2021</v>
      </c>
      <c r="U820" t="s">
        <v>70</v>
      </c>
      <c r="V820" t="s">
        <v>128</v>
      </c>
      <c r="W820">
        <v>92330</v>
      </c>
      <c r="X820" t="s">
        <v>130</v>
      </c>
      <c r="Y820">
        <v>1</v>
      </c>
      <c r="Z820" t="s">
        <v>1910</v>
      </c>
      <c r="AA820" t="s">
        <v>139</v>
      </c>
    </row>
    <row r="821" spans="1:27" x14ac:dyDescent="0.25">
      <c r="A821">
        <v>199</v>
      </c>
      <c r="B821" t="s">
        <v>116</v>
      </c>
      <c r="C821" t="s">
        <v>107</v>
      </c>
      <c r="D821" t="s">
        <v>1908</v>
      </c>
      <c r="E821">
        <v>0.6</v>
      </c>
      <c r="F821" t="s">
        <v>1870</v>
      </c>
      <c r="G821" t="s">
        <v>92</v>
      </c>
      <c r="H821" t="s">
        <v>67</v>
      </c>
      <c r="I821" t="s">
        <v>2734</v>
      </c>
      <c r="J821">
        <v>21.68</v>
      </c>
      <c r="K821">
        <v>92037</v>
      </c>
      <c r="L821" t="s">
        <v>67</v>
      </c>
      <c r="M821" t="s">
        <v>1912</v>
      </c>
      <c r="N821" t="s">
        <v>68</v>
      </c>
      <c r="O821" t="s">
        <v>125</v>
      </c>
      <c r="P821" t="s">
        <v>126</v>
      </c>
      <c r="Q821" t="s">
        <v>177</v>
      </c>
      <c r="R821" t="s">
        <v>67</v>
      </c>
      <c r="S821">
        <v>75</v>
      </c>
      <c r="T821">
        <v>2021</v>
      </c>
      <c r="U821" t="s">
        <v>70</v>
      </c>
      <c r="V821" t="s">
        <v>128</v>
      </c>
      <c r="W821">
        <v>92037</v>
      </c>
      <c r="X821" t="s">
        <v>130</v>
      </c>
      <c r="Y821">
        <v>3.1</v>
      </c>
      <c r="Z821" t="s">
        <v>1910</v>
      </c>
      <c r="AA821" t="s">
        <v>139</v>
      </c>
    </row>
    <row r="822" spans="1:27" x14ac:dyDescent="0.25">
      <c r="A822">
        <v>199</v>
      </c>
      <c r="B822" t="s">
        <v>116</v>
      </c>
      <c r="C822" t="s">
        <v>160</v>
      </c>
      <c r="D822" t="s">
        <v>1908</v>
      </c>
      <c r="E822">
        <v>0.6</v>
      </c>
      <c r="F822" t="s">
        <v>1041</v>
      </c>
      <c r="G822" t="s">
        <v>100</v>
      </c>
      <c r="H822" t="s">
        <v>67</v>
      </c>
      <c r="I822" t="s">
        <v>2735</v>
      </c>
      <c r="J822">
        <v>12.62</v>
      </c>
      <c r="K822">
        <v>92185</v>
      </c>
      <c r="L822" t="s">
        <v>67</v>
      </c>
      <c r="M822" t="s">
        <v>1912</v>
      </c>
      <c r="N822" t="s">
        <v>68</v>
      </c>
      <c r="O822" t="s">
        <v>125</v>
      </c>
      <c r="P822" t="s">
        <v>126</v>
      </c>
      <c r="Q822" t="s">
        <v>264</v>
      </c>
      <c r="R822" t="s">
        <v>67</v>
      </c>
      <c r="S822">
        <v>123</v>
      </c>
      <c r="T822">
        <v>2021</v>
      </c>
      <c r="U822" t="s">
        <v>303</v>
      </c>
      <c r="V822" t="s">
        <v>99</v>
      </c>
      <c r="W822">
        <v>92185</v>
      </c>
      <c r="X822" t="s">
        <v>97</v>
      </c>
      <c r="Y822">
        <v>1.8</v>
      </c>
      <c r="Z822" t="s">
        <v>1910</v>
      </c>
      <c r="AA822" t="s">
        <v>1043</v>
      </c>
    </row>
    <row r="823" spans="1:27" x14ac:dyDescent="0.25">
      <c r="A823">
        <v>199</v>
      </c>
      <c r="B823" t="s">
        <v>116</v>
      </c>
      <c r="C823" t="s">
        <v>107</v>
      </c>
      <c r="D823" t="s">
        <v>1908</v>
      </c>
      <c r="E823">
        <v>0.6</v>
      </c>
      <c r="F823" t="s">
        <v>1821</v>
      </c>
      <c r="G823" t="s">
        <v>92</v>
      </c>
      <c r="H823" t="s">
        <v>67</v>
      </c>
      <c r="I823" t="s">
        <v>2736</v>
      </c>
      <c r="J823">
        <v>12.24</v>
      </c>
      <c r="K823">
        <v>92287</v>
      </c>
      <c r="L823" t="s">
        <v>67</v>
      </c>
      <c r="M823" t="s">
        <v>1912</v>
      </c>
      <c r="N823" t="s">
        <v>68</v>
      </c>
      <c r="O823" t="s">
        <v>125</v>
      </c>
      <c r="P823" t="s">
        <v>126</v>
      </c>
      <c r="Q823" t="s">
        <v>255</v>
      </c>
      <c r="R823" t="s">
        <v>67</v>
      </c>
      <c r="S823">
        <v>102</v>
      </c>
      <c r="T823">
        <v>2021</v>
      </c>
      <c r="U823" t="s">
        <v>303</v>
      </c>
      <c r="V823" t="s">
        <v>241</v>
      </c>
      <c r="W823">
        <v>92287</v>
      </c>
      <c r="X823" t="s">
        <v>97</v>
      </c>
      <c r="Y823">
        <v>1.7</v>
      </c>
      <c r="Z823" t="s">
        <v>1910</v>
      </c>
      <c r="AA823" t="s">
        <v>1736</v>
      </c>
    </row>
    <row r="824" spans="1:27" x14ac:dyDescent="0.25">
      <c r="A824">
        <v>199</v>
      </c>
      <c r="B824" t="s">
        <v>116</v>
      </c>
      <c r="C824" t="s">
        <v>107</v>
      </c>
      <c r="D824" t="s">
        <v>1908</v>
      </c>
      <c r="E824">
        <v>0.5</v>
      </c>
      <c r="F824" t="s">
        <v>1821</v>
      </c>
      <c r="G824" t="s">
        <v>92</v>
      </c>
      <c r="H824" t="s">
        <v>67</v>
      </c>
      <c r="I824" t="s">
        <v>2737</v>
      </c>
      <c r="J824">
        <v>11.47</v>
      </c>
      <c r="K824">
        <v>92174</v>
      </c>
      <c r="L824" t="s">
        <v>67</v>
      </c>
      <c r="M824" t="s">
        <v>1912</v>
      </c>
      <c r="N824" t="s">
        <v>68</v>
      </c>
      <c r="O824" t="s">
        <v>125</v>
      </c>
      <c r="P824" t="s">
        <v>126</v>
      </c>
      <c r="Q824" t="s">
        <v>255</v>
      </c>
      <c r="R824" t="s">
        <v>67</v>
      </c>
      <c r="S824">
        <v>100</v>
      </c>
      <c r="T824">
        <v>2021</v>
      </c>
      <c r="U824" t="s">
        <v>303</v>
      </c>
      <c r="V824" t="s">
        <v>241</v>
      </c>
      <c r="W824">
        <v>92174</v>
      </c>
      <c r="X824" t="s">
        <v>97</v>
      </c>
      <c r="Y824">
        <v>1.1000000000000001</v>
      </c>
      <c r="Z824" t="s">
        <v>1910</v>
      </c>
      <c r="AA824" t="s">
        <v>1736</v>
      </c>
    </row>
    <row r="825" spans="1:27" x14ac:dyDescent="0.25">
      <c r="A825">
        <v>199</v>
      </c>
      <c r="B825" t="s">
        <v>116</v>
      </c>
      <c r="C825" t="s">
        <v>107</v>
      </c>
      <c r="D825" t="s">
        <v>1908</v>
      </c>
      <c r="E825">
        <v>0.5</v>
      </c>
      <c r="F825" t="s">
        <v>1653</v>
      </c>
      <c r="G825" t="s">
        <v>92</v>
      </c>
      <c r="H825" t="s">
        <v>67</v>
      </c>
      <c r="I825" t="s">
        <v>2738</v>
      </c>
      <c r="J825">
        <v>11.92</v>
      </c>
      <c r="K825">
        <v>92320</v>
      </c>
      <c r="L825" t="s">
        <v>67</v>
      </c>
      <c r="M825" t="s">
        <v>1912</v>
      </c>
      <c r="N825" t="s">
        <v>68</v>
      </c>
      <c r="O825" t="s">
        <v>125</v>
      </c>
      <c r="P825" t="s">
        <v>126</v>
      </c>
      <c r="Q825" t="s">
        <v>240</v>
      </c>
      <c r="R825" t="s">
        <v>67</v>
      </c>
      <c r="S825">
        <v>140</v>
      </c>
      <c r="T825">
        <v>2021</v>
      </c>
      <c r="U825" t="s">
        <v>70</v>
      </c>
      <c r="V825" t="s">
        <v>99</v>
      </c>
      <c r="W825">
        <v>92320</v>
      </c>
      <c r="X825" t="s">
        <v>97</v>
      </c>
      <c r="Y825">
        <v>1.2</v>
      </c>
      <c r="Z825" t="s">
        <v>1910</v>
      </c>
      <c r="AA825" t="s">
        <v>247</v>
      </c>
    </row>
    <row r="826" spans="1:27" x14ac:dyDescent="0.25">
      <c r="A826">
        <v>199</v>
      </c>
      <c r="B826" t="s">
        <v>116</v>
      </c>
      <c r="C826" t="s">
        <v>315</v>
      </c>
      <c r="D826" t="s">
        <v>1908</v>
      </c>
      <c r="E826">
        <v>0.5</v>
      </c>
      <c r="F826" t="s">
        <v>927</v>
      </c>
      <c r="G826" t="s">
        <v>316</v>
      </c>
      <c r="H826" t="s">
        <v>67</v>
      </c>
      <c r="I826" t="s">
        <v>2739</v>
      </c>
      <c r="J826">
        <v>6.19</v>
      </c>
      <c r="K826">
        <v>91897</v>
      </c>
      <c r="L826" t="s">
        <v>67</v>
      </c>
      <c r="M826" t="s">
        <v>1912</v>
      </c>
      <c r="N826" t="s">
        <v>68</v>
      </c>
      <c r="O826" t="s">
        <v>125</v>
      </c>
      <c r="P826" t="s">
        <v>126</v>
      </c>
      <c r="Q826" t="s">
        <v>156</v>
      </c>
      <c r="R826" t="s">
        <v>67</v>
      </c>
      <c r="S826">
        <v>18</v>
      </c>
      <c r="T826">
        <v>2021</v>
      </c>
      <c r="U826" t="s">
        <v>303</v>
      </c>
      <c r="V826" t="s">
        <v>241</v>
      </c>
      <c r="W826">
        <v>91897</v>
      </c>
      <c r="X826" t="s">
        <v>97</v>
      </c>
      <c r="Y826">
        <v>0.6</v>
      </c>
      <c r="Z826" t="s">
        <v>1910</v>
      </c>
      <c r="AA826" t="s">
        <v>382</v>
      </c>
    </row>
    <row r="827" spans="1:27" x14ac:dyDescent="0.25">
      <c r="A827">
        <v>199</v>
      </c>
      <c r="B827" t="s">
        <v>116</v>
      </c>
      <c r="C827" t="s">
        <v>107</v>
      </c>
      <c r="D827" t="s">
        <v>1908</v>
      </c>
      <c r="E827">
        <v>0.15</v>
      </c>
      <c r="F827" t="s">
        <v>1327</v>
      </c>
      <c r="G827" t="s">
        <v>92</v>
      </c>
      <c r="H827" t="s">
        <v>67</v>
      </c>
      <c r="I827" t="s">
        <v>2740</v>
      </c>
      <c r="J827">
        <v>3.31</v>
      </c>
      <c r="K827">
        <v>92236</v>
      </c>
      <c r="L827" t="s">
        <v>67</v>
      </c>
      <c r="M827" t="s">
        <v>1912</v>
      </c>
      <c r="N827" t="s">
        <v>68</v>
      </c>
      <c r="O827" t="s">
        <v>125</v>
      </c>
      <c r="P827" t="s">
        <v>126</v>
      </c>
      <c r="Q827" t="s">
        <v>163</v>
      </c>
      <c r="R827" t="s">
        <v>67</v>
      </c>
      <c r="S827">
        <v>55</v>
      </c>
      <c r="T827">
        <v>2021</v>
      </c>
      <c r="U827" t="s">
        <v>128</v>
      </c>
      <c r="V827" t="s">
        <v>128</v>
      </c>
      <c r="W827">
        <v>92236</v>
      </c>
      <c r="X827" t="s">
        <v>130</v>
      </c>
      <c r="Y827">
        <v>0</v>
      </c>
      <c r="Z827" t="s">
        <v>1910</v>
      </c>
      <c r="AA827" t="s">
        <v>1329</v>
      </c>
    </row>
    <row r="828" spans="1:27" x14ac:dyDescent="0.25">
      <c r="A828">
        <v>199</v>
      </c>
      <c r="B828" t="s">
        <v>116</v>
      </c>
      <c r="C828" t="s">
        <v>107</v>
      </c>
      <c r="D828" t="s">
        <v>1908</v>
      </c>
      <c r="E828">
        <v>0.45</v>
      </c>
      <c r="F828" t="s">
        <v>739</v>
      </c>
      <c r="G828" t="s">
        <v>92</v>
      </c>
      <c r="H828" t="s">
        <v>67</v>
      </c>
      <c r="I828" t="s">
        <v>2741</v>
      </c>
      <c r="J828">
        <v>7.24</v>
      </c>
      <c r="K828">
        <v>92195</v>
      </c>
      <c r="L828" t="s">
        <v>67</v>
      </c>
      <c r="M828" t="s">
        <v>1912</v>
      </c>
      <c r="N828" t="s">
        <v>68</v>
      </c>
      <c r="O828" t="s">
        <v>125</v>
      </c>
      <c r="P828" t="s">
        <v>126</v>
      </c>
      <c r="Q828" t="s">
        <v>616</v>
      </c>
      <c r="R828" t="s">
        <v>67</v>
      </c>
      <c r="S828">
        <v>108</v>
      </c>
      <c r="T828">
        <v>2021</v>
      </c>
      <c r="U828" t="s">
        <v>70</v>
      </c>
      <c r="V828" t="s">
        <v>128</v>
      </c>
      <c r="W828">
        <v>92195</v>
      </c>
      <c r="X828" t="s">
        <v>130</v>
      </c>
      <c r="Y828">
        <v>0.6</v>
      </c>
      <c r="Z828" t="s">
        <v>1910</v>
      </c>
      <c r="AA828" t="s">
        <v>139</v>
      </c>
    </row>
    <row r="829" spans="1:27" x14ac:dyDescent="0.25">
      <c r="A829">
        <v>199</v>
      </c>
      <c r="B829" t="s">
        <v>116</v>
      </c>
      <c r="C829" t="s">
        <v>107</v>
      </c>
      <c r="D829" t="s">
        <v>1908</v>
      </c>
      <c r="E829">
        <v>0.5</v>
      </c>
      <c r="F829" t="s">
        <v>1412</v>
      </c>
      <c r="G829" t="s">
        <v>92</v>
      </c>
      <c r="H829" t="s">
        <v>67</v>
      </c>
      <c r="I829" t="s">
        <v>2742</v>
      </c>
      <c r="J829">
        <v>17.12</v>
      </c>
      <c r="K829">
        <v>92314</v>
      </c>
      <c r="L829" t="s">
        <v>67</v>
      </c>
      <c r="M829" t="s">
        <v>1912</v>
      </c>
      <c r="N829" t="s">
        <v>68</v>
      </c>
      <c r="O829" t="s">
        <v>125</v>
      </c>
      <c r="P829" t="s">
        <v>126</v>
      </c>
      <c r="Q829" t="s">
        <v>289</v>
      </c>
      <c r="R829" t="s">
        <v>67</v>
      </c>
      <c r="S829">
        <v>10</v>
      </c>
      <c r="T829">
        <v>2021</v>
      </c>
      <c r="U829" t="s">
        <v>70</v>
      </c>
      <c r="V829" t="s">
        <v>99</v>
      </c>
      <c r="W829">
        <v>92314</v>
      </c>
      <c r="X829" t="s">
        <v>97</v>
      </c>
      <c r="Y829">
        <v>1.7</v>
      </c>
      <c r="Z829" t="s">
        <v>1910</v>
      </c>
      <c r="AA829" t="s">
        <v>1413</v>
      </c>
    </row>
    <row r="830" spans="1:27" x14ac:dyDescent="0.25">
      <c r="A830">
        <v>199</v>
      </c>
      <c r="B830" t="s">
        <v>116</v>
      </c>
      <c r="C830" t="s">
        <v>107</v>
      </c>
      <c r="D830" t="s">
        <v>1908</v>
      </c>
      <c r="E830">
        <v>0.5</v>
      </c>
      <c r="F830" t="s">
        <v>1701</v>
      </c>
      <c r="G830" t="s">
        <v>92</v>
      </c>
      <c r="H830" t="s">
        <v>67</v>
      </c>
      <c r="I830" t="s">
        <v>2743</v>
      </c>
      <c r="J830">
        <v>12.06</v>
      </c>
      <c r="K830">
        <v>92426</v>
      </c>
      <c r="L830" t="s">
        <v>67</v>
      </c>
      <c r="M830" t="s">
        <v>1912</v>
      </c>
      <c r="N830" t="s">
        <v>68</v>
      </c>
      <c r="O830" t="s">
        <v>125</v>
      </c>
      <c r="P830" t="s">
        <v>126</v>
      </c>
      <c r="Q830" t="s">
        <v>297</v>
      </c>
      <c r="R830" t="s">
        <v>67</v>
      </c>
      <c r="S830">
        <v>15</v>
      </c>
      <c r="T830">
        <v>2021</v>
      </c>
      <c r="U830" t="s">
        <v>70</v>
      </c>
      <c r="V830" t="s">
        <v>99</v>
      </c>
      <c r="W830">
        <v>92426</v>
      </c>
      <c r="X830" t="s">
        <v>97</v>
      </c>
      <c r="Y830">
        <v>1.2</v>
      </c>
      <c r="Z830" t="s">
        <v>1910</v>
      </c>
      <c r="AA830" t="s">
        <v>247</v>
      </c>
    </row>
    <row r="831" spans="1:27" x14ac:dyDescent="0.25">
      <c r="A831">
        <v>199</v>
      </c>
      <c r="B831" t="s">
        <v>116</v>
      </c>
      <c r="C831" t="s">
        <v>160</v>
      </c>
      <c r="D831" t="s">
        <v>1908</v>
      </c>
      <c r="E831">
        <v>0.6</v>
      </c>
      <c r="F831" t="s">
        <v>1574</v>
      </c>
      <c r="G831" t="s">
        <v>100</v>
      </c>
      <c r="H831" t="s">
        <v>67</v>
      </c>
      <c r="I831" t="s">
        <v>2744</v>
      </c>
      <c r="J831">
        <v>12.32</v>
      </c>
      <c r="K831">
        <v>92500</v>
      </c>
      <c r="L831" t="s">
        <v>67</v>
      </c>
      <c r="M831" t="s">
        <v>1912</v>
      </c>
      <c r="N831" t="s">
        <v>68</v>
      </c>
      <c r="O831" t="s">
        <v>125</v>
      </c>
      <c r="P831" t="s">
        <v>126</v>
      </c>
      <c r="Q831" t="s">
        <v>469</v>
      </c>
      <c r="R831" t="s">
        <v>67</v>
      </c>
      <c r="S831">
        <v>100</v>
      </c>
      <c r="T831">
        <v>2021</v>
      </c>
      <c r="U831" t="s">
        <v>303</v>
      </c>
      <c r="V831" t="s">
        <v>99</v>
      </c>
      <c r="W831">
        <v>92500</v>
      </c>
      <c r="X831" t="s">
        <v>179</v>
      </c>
      <c r="Y831">
        <v>1.7</v>
      </c>
      <c r="Z831" t="s">
        <v>1910</v>
      </c>
      <c r="AA831" t="s">
        <v>1575</v>
      </c>
    </row>
    <row r="832" spans="1:27" x14ac:dyDescent="0.25">
      <c r="A832">
        <v>199</v>
      </c>
      <c r="B832" t="s">
        <v>116</v>
      </c>
      <c r="C832" t="s">
        <v>107</v>
      </c>
      <c r="D832" t="s">
        <v>1908</v>
      </c>
      <c r="E832">
        <v>0.7</v>
      </c>
      <c r="F832" t="s">
        <v>1663</v>
      </c>
      <c r="G832" t="s">
        <v>92</v>
      </c>
      <c r="H832" t="s">
        <v>67</v>
      </c>
      <c r="I832" t="s">
        <v>2745</v>
      </c>
      <c r="J832">
        <v>13.42</v>
      </c>
      <c r="K832">
        <v>92307</v>
      </c>
      <c r="L832" t="s">
        <v>67</v>
      </c>
      <c r="M832" t="s">
        <v>1912</v>
      </c>
      <c r="N832" t="s">
        <v>68</v>
      </c>
      <c r="O832" t="s">
        <v>125</v>
      </c>
      <c r="P832" t="s">
        <v>126</v>
      </c>
      <c r="Q832" t="s">
        <v>159</v>
      </c>
      <c r="R832" t="s">
        <v>67</v>
      </c>
      <c r="S832">
        <v>140</v>
      </c>
      <c r="T832">
        <v>2021</v>
      </c>
      <c r="U832" t="s">
        <v>70</v>
      </c>
      <c r="V832" t="s">
        <v>99</v>
      </c>
      <c r="W832">
        <v>92307</v>
      </c>
      <c r="X832" t="s">
        <v>97</v>
      </c>
      <c r="Y832">
        <v>2.6</v>
      </c>
      <c r="Z832" t="s">
        <v>1910</v>
      </c>
      <c r="AA832" t="s">
        <v>1666</v>
      </c>
    </row>
    <row r="833" spans="1:27" x14ac:dyDescent="0.25">
      <c r="A833">
        <v>199</v>
      </c>
      <c r="B833" t="s">
        <v>116</v>
      </c>
      <c r="C833" t="s">
        <v>107</v>
      </c>
      <c r="D833" t="s">
        <v>1908</v>
      </c>
      <c r="E833">
        <v>0.6</v>
      </c>
      <c r="F833" t="s">
        <v>1048</v>
      </c>
      <c r="G833" t="s">
        <v>92</v>
      </c>
      <c r="H833" t="s">
        <v>67</v>
      </c>
      <c r="I833" t="s">
        <v>2746</v>
      </c>
      <c r="J833">
        <v>9.64</v>
      </c>
      <c r="K833">
        <v>92321</v>
      </c>
      <c r="L833" t="s">
        <v>67</v>
      </c>
      <c r="M833" t="s">
        <v>1912</v>
      </c>
      <c r="N833" t="s">
        <v>68</v>
      </c>
      <c r="O833" t="s">
        <v>125</v>
      </c>
      <c r="P833" t="s">
        <v>126</v>
      </c>
      <c r="Q833" t="s">
        <v>156</v>
      </c>
      <c r="R833" t="s">
        <v>67</v>
      </c>
      <c r="S833">
        <v>110</v>
      </c>
      <c r="T833">
        <v>2021</v>
      </c>
      <c r="U833" t="s">
        <v>70</v>
      </c>
      <c r="V833" t="s">
        <v>128</v>
      </c>
      <c r="W833">
        <v>92321</v>
      </c>
      <c r="X833" t="s">
        <v>130</v>
      </c>
      <c r="Y833">
        <v>1.4</v>
      </c>
      <c r="Z833" t="s">
        <v>1910</v>
      </c>
      <c r="AA833" t="s">
        <v>139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36ABFB-BD99-4D27-8F5B-EDC6C6706E14}">
  <dimension ref="A1:G40"/>
  <sheetViews>
    <sheetView tabSelected="1" workbookViewId="0">
      <selection activeCell="E17" sqref="E17"/>
    </sheetView>
  </sheetViews>
  <sheetFormatPr defaultRowHeight="15" x14ac:dyDescent="0.25"/>
  <cols>
    <col min="1" max="1" width="15.85546875" bestFit="1" customWidth="1"/>
    <col min="2" max="2" width="23.28515625" bestFit="1" customWidth="1"/>
    <col min="3" max="3" width="21.85546875" bestFit="1" customWidth="1"/>
    <col min="4" max="4" width="23.5703125" bestFit="1" customWidth="1"/>
    <col min="5" max="5" width="27" customWidth="1"/>
    <col min="6" max="6" width="21.7109375" customWidth="1"/>
    <col min="7" max="7" width="17.28515625" bestFit="1" customWidth="1"/>
  </cols>
  <sheetData>
    <row r="1" spans="1:7" x14ac:dyDescent="0.25">
      <c r="A1" s="1" t="s">
        <v>2756</v>
      </c>
      <c r="F1" s="13">
        <v>44322</v>
      </c>
    </row>
    <row r="2" spans="1:7" x14ac:dyDescent="0.25">
      <c r="A2" s="1"/>
      <c r="G2" s="13"/>
    </row>
    <row r="3" spans="1:7" x14ac:dyDescent="0.25">
      <c r="A3" s="1" t="s">
        <v>2759</v>
      </c>
      <c r="G3" s="13"/>
    </row>
    <row r="5" spans="1:7" ht="45" x14ac:dyDescent="0.25">
      <c r="A5" s="6" t="s">
        <v>6</v>
      </c>
      <c r="B5" s="6" t="s">
        <v>40</v>
      </c>
      <c r="C5" s="6" t="s">
        <v>34</v>
      </c>
      <c r="D5" s="6" t="s">
        <v>22</v>
      </c>
      <c r="E5" s="11" t="s">
        <v>2751</v>
      </c>
      <c r="F5" s="12" t="s">
        <v>2754</v>
      </c>
    </row>
    <row r="6" spans="1:7" x14ac:dyDescent="0.25">
      <c r="A6" s="3">
        <v>199</v>
      </c>
      <c r="B6" s="3" t="s">
        <v>125</v>
      </c>
      <c r="C6" s="3" t="s">
        <v>202</v>
      </c>
      <c r="D6" s="3" t="s">
        <v>92</v>
      </c>
      <c r="E6" s="14">
        <v>3725.2</v>
      </c>
      <c r="F6" s="17">
        <v>5185.5490000000009</v>
      </c>
    </row>
    <row r="7" spans="1:7" x14ac:dyDescent="0.25">
      <c r="A7" s="5"/>
      <c r="B7" s="5"/>
      <c r="C7" s="5"/>
      <c r="D7" s="10" t="s">
        <v>100</v>
      </c>
      <c r="E7" s="15">
        <v>260.60000000000002</v>
      </c>
      <c r="F7" s="18">
        <v>685.59100000000001</v>
      </c>
    </row>
    <row r="8" spans="1:7" x14ac:dyDescent="0.25">
      <c r="A8" s="5"/>
      <c r="B8" s="5"/>
      <c r="C8" s="3" t="s">
        <v>2752</v>
      </c>
      <c r="D8" s="4"/>
      <c r="E8" s="14">
        <v>3985.7999999999997</v>
      </c>
      <c r="F8" s="17">
        <v>5871.1400000000012</v>
      </c>
    </row>
    <row r="9" spans="1:7" x14ac:dyDescent="0.25">
      <c r="A9" s="5"/>
      <c r="B9" s="3" t="s">
        <v>2749</v>
      </c>
      <c r="C9" s="4"/>
      <c r="D9" s="4"/>
      <c r="E9" s="14">
        <v>3985.7999999999997</v>
      </c>
      <c r="F9" s="17">
        <v>5871.1400000000012</v>
      </c>
    </row>
    <row r="10" spans="1:7" x14ac:dyDescent="0.25">
      <c r="A10" s="3" t="s">
        <v>2750</v>
      </c>
      <c r="B10" s="4"/>
      <c r="C10" s="4"/>
      <c r="D10" s="4"/>
      <c r="E10" s="14">
        <v>3985.7999999999997</v>
      </c>
      <c r="F10" s="17">
        <v>5871.1400000000012</v>
      </c>
    </row>
    <row r="11" spans="1:7" x14ac:dyDescent="0.25">
      <c r="A11" s="8" t="s">
        <v>2748</v>
      </c>
      <c r="B11" s="9"/>
      <c r="C11" s="9"/>
      <c r="D11" s="9"/>
      <c r="E11" s="16">
        <v>3985.7999999999997</v>
      </c>
      <c r="F11" s="19">
        <v>5871.1400000000012</v>
      </c>
    </row>
    <row r="14" spans="1:7" x14ac:dyDescent="0.25">
      <c r="A14" s="1" t="s">
        <v>2760</v>
      </c>
    </row>
    <row r="15" spans="1:7" x14ac:dyDescent="0.25">
      <c r="A15" s="1"/>
      <c r="B15" t="s">
        <v>2761</v>
      </c>
      <c r="D15" s="28" t="s">
        <v>2767</v>
      </c>
      <c r="E15" s="28"/>
      <c r="F15" s="28"/>
    </row>
    <row r="16" spans="1:7" x14ac:dyDescent="0.25">
      <c r="A16" s="1"/>
      <c r="B16" t="s">
        <v>2762</v>
      </c>
    </row>
    <row r="17" spans="1:6" x14ac:dyDescent="0.25">
      <c r="A17" s="1"/>
      <c r="B17" t="s">
        <v>2763</v>
      </c>
    </row>
    <row r="19" spans="1:6" ht="45" x14ac:dyDescent="0.25">
      <c r="A19" s="6" t="s">
        <v>6</v>
      </c>
      <c r="B19" s="6" t="s">
        <v>40</v>
      </c>
      <c r="C19" s="6" t="s">
        <v>34</v>
      </c>
      <c r="D19" s="6" t="s">
        <v>22</v>
      </c>
      <c r="E19" s="3" t="s">
        <v>2751</v>
      </c>
      <c r="F19" s="12" t="s">
        <v>2755</v>
      </c>
    </row>
    <row r="20" spans="1:6" x14ac:dyDescent="0.25">
      <c r="A20" s="3">
        <v>199</v>
      </c>
      <c r="B20" s="3" t="s">
        <v>125</v>
      </c>
      <c r="C20" s="3" t="s">
        <v>123</v>
      </c>
      <c r="D20" s="3" t="s">
        <v>92</v>
      </c>
      <c r="E20" s="14">
        <v>185140.89999999967</v>
      </c>
      <c r="F20" s="17">
        <v>107849.51</v>
      </c>
    </row>
    <row r="21" spans="1:6" x14ac:dyDescent="0.25">
      <c r="A21" s="5"/>
      <c r="B21" s="5"/>
      <c r="C21" s="5"/>
      <c r="D21" s="10" t="s">
        <v>100</v>
      </c>
      <c r="E21" s="15">
        <v>17096.400000000001</v>
      </c>
      <c r="F21" s="18">
        <v>19661.609999999986</v>
      </c>
    </row>
    <row r="22" spans="1:6" x14ac:dyDescent="0.25">
      <c r="A22" s="5"/>
      <c r="B22" s="5"/>
      <c r="C22" s="5"/>
      <c r="D22" s="10" t="s">
        <v>316</v>
      </c>
      <c r="E22" s="15">
        <v>9911.3999999999978</v>
      </c>
      <c r="F22" s="18">
        <v>2262.2899999999995</v>
      </c>
    </row>
    <row r="23" spans="1:6" x14ac:dyDescent="0.25">
      <c r="A23" s="5"/>
      <c r="B23" s="5"/>
      <c r="C23" s="3" t="s">
        <v>2753</v>
      </c>
      <c r="D23" s="4"/>
      <c r="E23" s="14">
        <v>212148.69999999966</v>
      </c>
      <c r="F23" s="17">
        <v>129773.40999999997</v>
      </c>
    </row>
    <row r="24" spans="1:6" x14ac:dyDescent="0.25">
      <c r="A24" s="5"/>
      <c r="B24" s="3" t="s">
        <v>2749</v>
      </c>
      <c r="C24" s="4"/>
      <c r="D24" s="4"/>
      <c r="E24" s="14">
        <v>212148.69999999966</v>
      </c>
      <c r="F24" s="17">
        <v>129773.40999999997</v>
      </c>
    </row>
    <row r="25" spans="1:6" x14ac:dyDescent="0.25">
      <c r="A25" s="3" t="s">
        <v>2750</v>
      </c>
      <c r="B25" s="4"/>
      <c r="C25" s="4"/>
      <c r="D25" s="4"/>
      <c r="E25" s="14">
        <v>212148.69999999966</v>
      </c>
      <c r="F25" s="17">
        <v>129773.40999999997</v>
      </c>
    </row>
    <row r="26" spans="1:6" x14ac:dyDescent="0.25">
      <c r="A26" s="8" t="s">
        <v>2748</v>
      </c>
      <c r="B26" s="9"/>
      <c r="C26" s="9"/>
      <c r="D26" s="9"/>
      <c r="E26" s="16">
        <v>212148.69999999966</v>
      </c>
      <c r="F26" s="19">
        <v>129773.40999999997</v>
      </c>
    </row>
    <row r="28" spans="1:6" x14ac:dyDescent="0.25">
      <c r="D28" t="s">
        <v>2764</v>
      </c>
      <c r="E28" s="20">
        <f>SUM(E26,E11)</f>
        <v>216134.49999999965</v>
      </c>
    </row>
    <row r="29" spans="1:6" x14ac:dyDescent="0.25">
      <c r="D29" t="s">
        <v>2765</v>
      </c>
      <c r="F29" s="20">
        <f>SUM(F11,F26)</f>
        <v>135644.54999999999</v>
      </c>
    </row>
    <row r="32" spans="1:6" x14ac:dyDescent="0.25">
      <c r="A32" s="1" t="s">
        <v>2766</v>
      </c>
    </row>
    <row r="34" spans="1:2" x14ac:dyDescent="0.25">
      <c r="A34" s="6" t="s">
        <v>2747</v>
      </c>
      <c r="B34" s="7" t="s">
        <v>2757</v>
      </c>
    </row>
    <row r="35" spans="1:2" x14ac:dyDescent="0.25">
      <c r="A35" s="21">
        <v>199</v>
      </c>
      <c r="B35" s="24">
        <v>10335.68</v>
      </c>
    </row>
    <row r="36" spans="1:2" x14ac:dyDescent="0.25">
      <c r="A36" s="22" t="s">
        <v>67</v>
      </c>
      <c r="B36" s="27">
        <v>90.03</v>
      </c>
    </row>
    <row r="37" spans="1:2" x14ac:dyDescent="0.25">
      <c r="A37" s="22" t="s">
        <v>1959</v>
      </c>
      <c r="B37" s="27">
        <v>67.720000000000013</v>
      </c>
    </row>
    <row r="38" spans="1:2" x14ac:dyDescent="0.25">
      <c r="A38" s="22" t="s">
        <v>2007</v>
      </c>
      <c r="B38" s="27">
        <v>177.90000000000003</v>
      </c>
    </row>
    <row r="39" spans="1:2" x14ac:dyDescent="0.25">
      <c r="A39" s="22" t="s">
        <v>1910</v>
      </c>
      <c r="B39" s="27">
        <v>10000.030000000001</v>
      </c>
    </row>
    <row r="40" spans="1:2" x14ac:dyDescent="0.25">
      <c r="A40" s="23" t="s">
        <v>2748</v>
      </c>
      <c r="B40" s="26">
        <v>10335.68</v>
      </c>
    </row>
  </sheetData>
  <pageMargins left="0.7" right="0.7" top="0.75" bottom="0.75" header="0.3" footer="0.3"/>
  <pageSetup paperSize="9" orientation="portrait" r:id="rId4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628065D-7E24-4C7E-A992-FA225D52A11C}">
  <dimension ref="A1:C9"/>
  <sheetViews>
    <sheetView workbookViewId="0">
      <selection activeCell="C13" sqref="C13"/>
    </sheetView>
  </sheetViews>
  <sheetFormatPr defaultRowHeight="15" x14ac:dyDescent="0.25"/>
  <cols>
    <col min="1" max="1" width="15.85546875" bestFit="1" customWidth="1"/>
    <col min="2" max="2" width="12" bestFit="1" customWidth="1"/>
    <col min="3" max="3" width="23.28515625" bestFit="1" customWidth="1"/>
  </cols>
  <sheetData>
    <row r="1" spans="1:3" x14ac:dyDescent="0.25">
      <c r="A1" s="1" t="s">
        <v>2758</v>
      </c>
    </row>
    <row r="3" spans="1:3" x14ac:dyDescent="0.25">
      <c r="A3" s="6" t="s">
        <v>6</v>
      </c>
      <c r="B3" s="6" t="s">
        <v>1907</v>
      </c>
      <c r="C3" s="7" t="s">
        <v>2757</v>
      </c>
    </row>
    <row r="4" spans="1:3" x14ac:dyDescent="0.25">
      <c r="A4" s="3">
        <v>199</v>
      </c>
      <c r="B4" s="3" t="s">
        <v>67</v>
      </c>
      <c r="C4" s="24">
        <v>90.03</v>
      </c>
    </row>
    <row r="5" spans="1:3" x14ac:dyDescent="0.25">
      <c r="A5" s="5"/>
      <c r="B5" s="10" t="s">
        <v>1959</v>
      </c>
      <c r="C5" s="25">
        <v>67.720000000000013</v>
      </c>
    </row>
    <row r="6" spans="1:3" x14ac:dyDescent="0.25">
      <c r="A6" s="5"/>
      <c r="B6" s="10" t="s">
        <v>2007</v>
      </c>
      <c r="C6" s="25">
        <v>177.90000000000003</v>
      </c>
    </row>
    <row r="7" spans="1:3" x14ac:dyDescent="0.25">
      <c r="A7" s="5"/>
      <c r="B7" s="10" t="s">
        <v>1910</v>
      </c>
      <c r="C7" s="25">
        <v>10000.030000000001</v>
      </c>
    </row>
    <row r="8" spans="1:3" x14ac:dyDescent="0.25">
      <c r="A8" s="3" t="s">
        <v>2750</v>
      </c>
      <c r="B8" s="4"/>
      <c r="C8" s="24">
        <v>10335.68</v>
      </c>
    </row>
    <row r="9" spans="1:3" x14ac:dyDescent="0.25">
      <c r="A9" s="8" t="s">
        <v>2748</v>
      </c>
      <c r="B9" s="9"/>
      <c r="C9" s="26">
        <v>10335.68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ZSDMS_Zaakdocument" ma:contentTypeID="0x01010066FF7E11BF67704C8F8F36C238C38E7D00CBD876BE56D35844BC66996A5D721BAF" ma:contentTypeVersion="65" ma:contentTypeDescription="" ma:contentTypeScope="" ma:versionID="503b781019822b2c07665da798ffab27">
  <xsd:schema xmlns:xsd="http://www.w3.org/2001/XMLSchema" xmlns:xs="http://www.w3.org/2001/XMLSchema" xmlns:p="http://schemas.microsoft.com/office/2006/metadata/properties" xmlns:ns2="20f53c3d-ece6-4625-8bee-cc380ae6fc2b" xmlns:ns3="15faa158-7c6d-4654-bd8e-8eb88158ef3b" xmlns:ns4="fde4fb72-5fb6-4b8c-86f5-138c0bf96e9f" targetNamespace="http://schemas.microsoft.com/office/2006/metadata/properties" ma:root="true" ma:fieldsID="cdfb142fc5a796c49edafc8c27900b49" ns2:_="" ns3:_="" ns4:_="">
    <xsd:import namespace="20f53c3d-ece6-4625-8bee-cc380ae6fc2b"/>
    <xsd:import namespace="15faa158-7c6d-4654-bd8e-8eb88158ef3b"/>
    <xsd:import namespace="fde4fb72-5fb6-4b8c-86f5-138c0bf96e9f"/>
    <xsd:element name="properties">
      <xsd:complexType>
        <xsd:sequence>
          <xsd:element name="documentManagement">
            <xsd:complexType>
              <xsd:all>
                <xsd:element ref="ns2:ZSDMS_Registratiedatum" minOccurs="0"/>
                <xsd:element ref="ns2:ZSDMS_ClassificatieCode" minOccurs="0"/>
                <xsd:element ref="ns2:ZSDMS_ClassificatieOmschrijving" minOccurs="0"/>
                <xsd:element ref="ns2:ZSDMS_ClassificatieBron" minOccurs="0"/>
                <xsd:element ref="ns2:ZSDMS_ClassificatieDatum" minOccurs="0"/>
                <xsd:element ref="ns2:ZSDMS_DatumDocument" minOccurs="0"/>
                <xsd:element ref="ns2:ZSDMS_DocumenttypeOmschrijving" minOccurs="0"/>
                <xsd:element ref="ns2:ZSDMS_Documenttaal" minOccurs="0"/>
                <xsd:element ref="ns2:ZSDMS_Richting" minOccurs="0"/>
                <xsd:element ref="ns2:ZSDMS_Documentontvangstdatum" minOccurs="0"/>
                <xsd:element ref="ns2:ZSDMS_Documentverzenddatum" minOccurs="0"/>
                <xsd:element ref="ns2:ZSDMS_Burgerservicenummer" minOccurs="0"/>
                <xsd:element ref="ns2:ZSDMS_Voorletters" minOccurs="0"/>
                <xsd:element ref="ns2:ZSDMS_Documentcategorie" minOccurs="0"/>
                <xsd:element ref="ns2:ZSDMS_VoorvoegselsAchternaam" minOccurs="0"/>
                <xsd:element ref="ns2:ZSDMS_Geslachtsnaam" minOccurs="0"/>
                <xsd:element ref="ns2:ZSDMS_OpenbareRuimteNaam" minOccurs="0"/>
                <xsd:element ref="ns2:ZSDMS_Huisnummer" minOccurs="0"/>
                <xsd:element ref="ns2:ZSDMS_Huisletter" minOccurs="0"/>
                <xsd:element ref="ns2:ZSDMS_HuisnummerToevoeging" minOccurs="0"/>
                <xsd:element ref="ns2:ZSDMS_Postcode" minOccurs="0"/>
                <xsd:element ref="ns2:ZSDMS_WoonplaatsNaam" minOccurs="0"/>
                <xsd:element ref="ns2:ZSDMS_PostbusAntwoordnummer" minOccurs="0"/>
                <xsd:element ref="ns2:ZSDMS_Organisatieidentificatie" minOccurs="0"/>
                <xsd:element ref="ns2:ZSDMS_StatutaireNaam" minOccurs="0"/>
                <xsd:element ref="ns2:ZSDMS_Handelsnaam" minOccurs="0"/>
                <xsd:element ref="ns2:ZSDMS_Documentbeschrijving" minOccurs="0"/>
                <xsd:element ref="ns2:ZSDMS_Documentauteur" minOccurs="0"/>
                <xsd:element ref="ns2:ZSDMS_PersNrAuteur" minOccurs="0"/>
                <xsd:element ref="ns2:ZSDMS_DatumBesluit" minOccurs="0"/>
                <xsd:element ref="ns2:ZSDMS_Publicatiedatum" minOccurs="0"/>
                <xsd:element ref="ns2:ZSDMS_Documentstatus" minOccurs="0"/>
                <xsd:element ref="ns2:ZSDMS_Openbaarheid" minOccurs="0"/>
                <xsd:element ref="ns2:ZSDMS_StartdatumBeperkingOpenbaarheid" minOccurs="0"/>
                <xsd:element ref="ns2:ZSDMS_EinddatumBeperkingOpenbaarheid" minOccurs="0"/>
                <xsd:element ref="ns2:ZSDMS_Archiefnominatie" minOccurs="0"/>
                <xsd:element ref="ns2:ZSDMS_Bewaartermijn" minOccurs="0"/>
                <xsd:element ref="ns2:ZSDMS_VernietigingsjaarDocument" minOccurs="0"/>
                <xsd:element ref="ns2:ZSDMS_Verblijfplaats" minOccurs="0"/>
                <xsd:element ref="ns2:ZSDMS_Documentformaat" minOccurs="0"/>
                <xsd:element ref="ns2:ZSDMS_Documentversie" minOccurs="0"/>
                <xsd:element ref="ns2:ZSDMS_NummerBronapplicatie" minOccurs="0"/>
                <xsd:element ref="ns2:ZSDMS_NaamBronapplicatie" minOccurs="0"/>
                <xsd:element ref="ns2:WSHD_Clustercode" minOccurs="0"/>
                <xsd:element ref="ns2:WSHD_Clusternaam" minOccurs="0"/>
                <xsd:element ref="ns3:TaxCatchAllLabel" minOccurs="0"/>
                <xsd:element ref="ns3:TaxCatchAll" minOccurs="0"/>
                <xsd:element ref="ns2:ZSDMS_Startdatum" minOccurs="0"/>
                <xsd:element ref="ns2:ZSDMS_Einddatum" minOccurs="0"/>
                <xsd:element ref="ns2:ZSDMS_Zaakidentificatie" minOccurs="0"/>
                <xsd:element ref="ns2:ZSDMS_ZaakeigenaarNaam" minOccurs="0"/>
                <xsd:element ref="ns2:ZSDMS_Projectcode" minOccurs="0"/>
                <xsd:element ref="ns2:ZSDMS_projectnaam" minOccurs="0"/>
                <xsd:element ref="ns2:ZSDMS_StartdatumVertrouwelijkheid" minOccurs="0"/>
                <xsd:element ref="ns2:ZSDMS_Vertrouwelijkaanduiding" minOccurs="0"/>
                <xsd:element ref="ns2:ZSDMS_Werkcode" minOccurs="0"/>
                <xsd:element ref="ns3:_dlc_DocIdUrl" minOccurs="0"/>
                <xsd:element ref="ns3:_dlc_DocIdPersistId" minOccurs="0"/>
                <xsd:element ref="ns3:_dlc_DocId" minOccurs="0"/>
                <xsd:element ref="ns2:ce7c1281cf6143089ceafbe7da641d5c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f53c3d-ece6-4625-8bee-cc380ae6fc2b" elementFormDefault="qualified">
    <xsd:import namespace="http://schemas.microsoft.com/office/2006/documentManagement/types"/>
    <xsd:import namespace="http://schemas.microsoft.com/office/infopath/2007/PartnerControls"/>
    <xsd:element name="ZSDMS_Registratiedatum" ma:index="1" nillable="true" ma:displayName="Registratiedatum" ma:format="DateOnly" ma:internalName="ZSDMS_Registratiedatum" ma:readOnly="false">
      <xsd:simpleType>
        <xsd:restriction base="dms:DateTime"/>
      </xsd:simpleType>
    </xsd:element>
    <xsd:element name="ZSDMS_ClassificatieCode" ma:index="2" nillable="true" ma:displayName="Classificatie: code" ma:description="Kenmerk waaronder het record wordt ingedeeld&#10;" ma:internalName="ZSDMS_ClassificatieCode" ma:readOnly="false">
      <xsd:simpleType>
        <xsd:restriction base="dms:Text">
          <xsd:maxLength value="255"/>
        </xsd:restriction>
      </xsd:simpleType>
    </xsd:element>
    <xsd:element name="ZSDMS_ClassificatieOmschrijving" ma:index="3" nillable="true" ma:displayName="Classificatie: omschrijving" ma:description="Nadere omschrijving van classificatieniveau&#10;" ma:internalName="ZSDMS_ClassificatieOmschrijving" ma:readOnly="false">
      <xsd:simpleType>
        <xsd:restriction base="dms:Text">
          <xsd:maxLength value="255"/>
        </xsd:restriction>
      </xsd:simpleType>
    </xsd:element>
    <xsd:element name="ZSDMS_ClassificatieBron" ma:index="4" nillable="true" ma:displayName="Classificatie: bron" ma:default="Code voor de ordening van de waterschapsarchieven" ma:description="Verwijzing naar het geldende classificatieschema&#10;" ma:internalName="ZSDMS_ClassificatieBron" ma:readOnly="false">
      <xsd:simpleType>
        <xsd:restriction base="dms:Text">
          <xsd:maxLength value="255"/>
        </xsd:restriction>
      </xsd:simpleType>
    </xsd:element>
    <xsd:element name="ZSDMS_ClassificatieDatum" ma:index="5" nillable="true" ma:displayName="Classificatie: datum" ma:default="gewijzigde uitgave 1995" ma:description="datum waarop geldig/gebruikt&#10;" ma:internalName="ZSDMS_ClassificatieDatum" ma:readOnly="false">
      <xsd:simpleType>
        <xsd:restriction base="dms:Text">
          <xsd:maxLength value="255"/>
        </xsd:restriction>
      </xsd:simpleType>
    </xsd:element>
    <xsd:element name="ZSDMS_DatumDocument" ma:index="6" nillable="true" ma:displayName="Datum document" ma:format="DateOnly" ma:internalName="ZSDMS_DatumDocument">
      <xsd:simpleType>
        <xsd:restriction base="dms:DateTime"/>
      </xsd:simpleType>
    </xsd:element>
    <xsd:element name="ZSDMS_DocumenttypeOmschrijving" ma:index="7" nillable="true" ma:displayName="Documenttype" ma:internalName="ZSDMS_DocumenttypeOmschrijving" ma:readOnly="false">
      <xsd:simpleType>
        <xsd:restriction base="dms:Text">
          <xsd:maxLength value="255"/>
        </xsd:restriction>
      </xsd:simpleType>
    </xsd:element>
    <xsd:element name="ZSDMS_Documenttaal" ma:index="8" nillable="true" ma:displayName="Taal" ma:format="Dropdown" ma:internalName="ZSDMS_Documenttaal" ma:readOnly="false">
      <xsd:simpleType>
        <xsd:restriction base="dms:Choice">
          <xsd:enumeration value="Nederlands"/>
          <xsd:enumeration value="Engels"/>
          <xsd:enumeration value="Duits"/>
          <xsd:enumeration value="Frans"/>
          <xsd:enumeration value="Spaans"/>
        </xsd:restriction>
      </xsd:simpleType>
    </xsd:element>
    <xsd:element name="ZSDMS_Richting" ma:index="9" nillable="true" ma:displayName="Richting" ma:internalName="ZSDMS_Richting" ma:readOnly="false">
      <xsd:simpleType>
        <xsd:restriction base="dms:Text">
          <xsd:maxLength value="255"/>
        </xsd:restriction>
      </xsd:simpleType>
    </xsd:element>
    <xsd:element name="ZSDMS_Documentontvangstdatum" ma:index="10" nillable="true" ma:displayName="Ontvangstdatum" ma:format="DateOnly" ma:internalName="ZSDMS_Documentontvangstdatum" ma:readOnly="false">
      <xsd:simpleType>
        <xsd:restriction base="dms:DateTime"/>
      </xsd:simpleType>
    </xsd:element>
    <xsd:element name="ZSDMS_Documentverzenddatum" ma:index="11" nillable="true" ma:displayName="Verzenddatum" ma:format="DateOnly" ma:internalName="ZSDMS_Documentverzenddatum" ma:readOnly="false">
      <xsd:simpleType>
        <xsd:restriction base="dms:DateTime"/>
      </xsd:simpleType>
    </xsd:element>
    <xsd:element name="ZSDMS_Burgerservicenummer" ma:index="12" nillable="true" ma:displayName="BSN" ma:internalName="ZSDMS_Burgerservicenummer" ma:readOnly="false">
      <xsd:simpleType>
        <xsd:restriction base="dms:Text">
          <xsd:maxLength value="255"/>
        </xsd:restriction>
      </xsd:simpleType>
    </xsd:element>
    <xsd:element name="ZSDMS_Voorletters" ma:index="13" nillable="true" ma:displayName="Voorletters" ma:internalName="ZSDMS_Voorletters" ma:readOnly="false">
      <xsd:simpleType>
        <xsd:restriction base="dms:Text">
          <xsd:maxLength value="255"/>
        </xsd:restriction>
      </xsd:simpleType>
    </xsd:element>
    <xsd:element name="ZSDMS_Documentcategorie" ma:index="14" nillable="true" ma:displayName="ZSDMS_Documentcategorie" ma:internalName="ZSDMS_Documentcategorie" ma:readOnly="false">
      <xsd:simpleType>
        <xsd:restriction base="dms:Text">
          <xsd:maxLength value="255"/>
        </xsd:restriction>
      </xsd:simpleType>
    </xsd:element>
    <xsd:element name="ZSDMS_VoorvoegselsAchternaam" ma:index="15" nillable="true" ma:displayName="Voorvoegsels geslachtsnaam" ma:internalName="ZSDMS_VoorvoegselsAchternaam" ma:readOnly="false">
      <xsd:simpleType>
        <xsd:restriction base="dms:Text">
          <xsd:maxLength value="255"/>
        </xsd:restriction>
      </xsd:simpleType>
    </xsd:element>
    <xsd:element name="ZSDMS_Geslachtsnaam" ma:index="16" nillable="true" ma:displayName="Geslachtsnaam" ma:internalName="ZSDMS_Geslachtsnaam" ma:readOnly="false">
      <xsd:simpleType>
        <xsd:restriction base="dms:Text">
          <xsd:maxLength value="255"/>
        </xsd:restriction>
      </xsd:simpleType>
    </xsd:element>
    <xsd:element name="ZSDMS_OpenbareRuimteNaam" ma:index="17" nillable="true" ma:displayName="Straatnaam" ma:internalName="ZSDMS_OpenbareRuimteNaam" ma:readOnly="false">
      <xsd:simpleType>
        <xsd:restriction base="dms:Text">
          <xsd:maxLength value="255"/>
        </xsd:restriction>
      </xsd:simpleType>
    </xsd:element>
    <xsd:element name="ZSDMS_Huisnummer" ma:index="18" nillable="true" ma:displayName="Huisnummer" ma:internalName="ZSDMS_Huisnummer" ma:readOnly="false">
      <xsd:simpleType>
        <xsd:restriction base="dms:Text">
          <xsd:maxLength value="255"/>
        </xsd:restriction>
      </xsd:simpleType>
    </xsd:element>
    <xsd:element name="ZSDMS_Huisletter" ma:index="19" nillable="true" ma:displayName="Huisletter" ma:internalName="ZSDMS_Huisletter">
      <xsd:simpleType>
        <xsd:restriction base="dms:Text">
          <xsd:maxLength value="255"/>
        </xsd:restriction>
      </xsd:simpleType>
    </xsd:element>
    <xsd:element name="ZSDMS_HuisnummerToevoeging" ma:index="20" nillable="true" ma:displayName="Huisnummer-toevoeging" ma:internalName="ZSDMS_HuisnummerToevoeging" ma:readOnly="false">
      <xsd:simpleType>
        <xsd:restriction base="dms:Text">
          <xsd:maxLength value="255"/>
        </xsd:restriction>
      </xsd:simpleType>
    </xsd:element>
    <xsd:element name="ZSDMS_Postcode" ma:index="21" nillable="true" ma:displayName="Postcode" ma:internalName="ZSDMS_Postcode" ma:readOnly="false">
      <xsd:simpleType>
        <xsd:restriction base="dms:Text">
          <xsd:maxLength value="255"/>
        </xsd:restriction>
      </xsd:simpleType>
    </xsd:element>
    <xsd:element name="ZSDMS_WoonplaatsNaam" ma:index="22" nillable="true" ma:displayName="Woonplaats" ma:internalName="ZSDMS_WoonplaatsNaam" ma:readOnly="false">
      <xsd:simpleType>
        <xsd:restriction base="dms:Text">
          <xsd:maxLength value="255"/>
        </xsd:restriction>
      </xsd:simpleType>
    </xsd:element>
    <xsd:element name="ZSDMS_PostbusAntwoordnummer" ma:index="23" nillable="true" ma:displayName="Postbus of antwoordnummer" ma:description="Postbus of antwoordnummer" ma:internalName="ZSDMS_PostbusAntwoordnummer" ma:readOnly="false">
      <xsd:simpleType>
        <xsd:restriction base="dms:Text">
          <xsd:maxLength value="255"/>
        </xsd:restriction>
      </xsd:simpleType>
    </xsd:element>
    <xsd:element name="ZSDMS_Organisatieidentificatie" ma:index="24" nillable="true" ma:displayName="KvK-nummer" ma:internalName="ZSDMS_Organisatieidentificatie" ma:readOnly="false">
      <xsd:simpleType>
        <xsd:restriction base="dms:Text">
          <xsd:maxLength value="255"/>
        </xsd:restriction>
      </xsd:simpleType>
    </xsd:element>
    <xsd:element name="ZSDMS_StatutaireNaam" ma:index="25" nillable="true" ma:displayName="Statutaire naam" ma:internalName="ZSDMS_StatutaireNaam" ma:readOnly="false">
      <xsd:simpleType>
        <xsd:restriction base="dms:Text">
          <xsd:maxLength value="255"/>
        </xsd:restriction>
      </xsd:simpleType>
    </xsd:element>
    <xsd:element name="ZSDMS_Handelsnaam" ma:index="26" nillable="true" ma:displayName="Handelsnaam" ma:internalName="ZSDMS_Handelsnaam" ma:readOnly="false">
      <xsd:simpleType>
        <xsd:restriction base="dms:Text">
          <xsd:maxLength value="255"/>
        </xsd:restriction>
      </xsd:simpleType>
    </xsd:element>
    <xsd:element name="ZSDMS_Documentbeschrijving" ma:index="27" nillable="true" ma:displayName="Inhoudsomschrijving" ma:internalName="ZSDMS_Documentbeschrijving" ma:readOnly="false">
      <xsd:simpleType>
        <xsd:restriction base="dms:Text">
          <xsd:maxLength value="255"/>
        </xsd:restriction>
      </xsd:simpleType>
    </xsd:element>
    <xsd:element name="ZSDMS_Documentauteur" ma:index="28" nillable="true" ma:displayName="Auteur" ma:internalName="ZSDMS_Documentauteur" ma:readOnly="false">
      <xsd:simpleType>
        <xsd:restriction base="dms:Text">
          <xsd:maxLength value="255"/>
        </xsd:restriction>
      </xsd:simpleType>
    </xsd:element>
    <xsd:element name="ZSDMS_PersNrAuteur" ma:index="29" nillable="true" ma:displayName="Personeelsnummer auteur" ma:internalName="ZSDMS_PersNrAuteur" ma:readOnly="false">
      <xsd:simpleType>
        <xsd:restriction base="dms:Text">
          <xsd:maxLength value="255"/>
        </xsd:restriction>
      </xsd:simpleType>
    </xsd:element>
    <xsd:element name="ZSDMS_DatumBesluit" ma:index="30" nillable="true" ma:displayName="Datum besluit" ma:format="DateOnly" ma:internalName="ZSDMS_DatumBesluit" ma:readOnly="false">
      <xsd:simpleType>
        <xsd:restriction base="dms:DateTime"/>
      </xsd:simpleType>
    </xsd:element>
    <xsd:element name="ZSDMS_Publicatiedatum" ma:index="31" nillable="true" ma:displayName="Publicatiedatum" ma:format="DateOnly" ma:internalName="ZSDMS_Publicatiedatum" ma:readOnly="false">
      <xsd:simpleType>
        <xsd:restriction base="dms:DateTime"/>
      </xsd:simpleType>
    </xsd:element>
    <xsd:element name="ZSDMS_Documentstatus" ma:index="32" nillable="true" ma:displayName="Status document" ma:internalName="ZSDMS_Documentstatus" ma:readOnly="false">
      <xsd:simpleType>
        <xsd:restriction base="dms:Text">
          <xsd:maxLength value="255"/>
        </xsd:restriction>
      </xsd:simpleType>
    </xsd:element>
    <xsd:element name="ZSDMS_Openbaarheid" ma:index="33" nillable="true" ma:displayName="Openbaarheid" ma:internalName="ZSDMS_Openbaarheid" ma:readOnly="false">
      <xsd:simpleType>
        <xsd:restriction base="dms:Text">
          <xsd:maxLength value="255"/>
        </xsd:restriction>
      </xsd:simpleType>
    </xsd:element>
    <xsd:element name="ZSDMS_StartdatumBeperkingOpenbaarheid" ma:index="34" nillable="true" ma:displayName="Startdatum beperking openbaarheid" ma:internalName="ZSDMS_StartdatumBeperkingOpenbaarheid" ma:readOnly="false">
      <xsd:simpleType>
        <xsd:restriction base="dms:Text">
          <xsd:maxLength value="255"/>
        </xsd:restriction>
      </xsd:simpleType>
    </xsd:element>
    <xsd:element name="ZSDMS_EinddatumBeperkingOpenbaarheid" ma:index="35" nillable="true" ma:displayName="Einddatum bepeking openbaarheid" ma:internalName="ZSDMS_EinddatumBeperkingOpenbaarheid" ma:readOnly="false">
      <xsd:simpleType>
        <xsd:restriction base="dms:Text">
          <xsd:maxLength value="255"/>
        </xsd:restriction>
      </xsd:simpleType>
    </xsd:element>
    <xsd:element name="ZSDMS_Archiefnominatie" ma:index="36" nillable="true" ma:displayName="Archiefnominatie" ma:internalName="ZSDMS_Archiefnominatie" ma:readOnly="false">
      <xsd:simpleType>
        <xsd:restriction base="dms:Text">
          <xsd:maxLength value="255"/>
        </xsd:restriction>
      </xsd:simpleType>
    </xsd:element>
    <xsd:element name="ZSDMS_Bewaartermijn" ma:index="37" nillable="true" ma:displayName="Bewaartermijn" ma:internalName="ZSDMS_Bewaartermijn" ma:readOnly="false">
      <xsd:simpleType>
        <xsd:restriction base="dms:Text">
          <xsd:maxLength value="255"/>
        </xsd:restriction>
      </xsd:simpleType>
    </xsd:element>
    <xsd:element name="ZSDMS_VernietigingsjaarDocument" ma:index="38" nillable="true" ma:displayName="Vernietigingsjaar document" ma:format="DateOnly" ma:internalName="ZSDMS_VernietigingsjaarDocument">
      <xsd:simpleType>
        <xsd:restriction base="dms:DateTime"/>
      </xsd:simpleType>
    </xsd:element>
    <xsd:element name="ZSDMS_Verblijfplaats" ma:index="39" nillable="true" ma:displayName="Verblijfplaats" ma:internalName="ZSDMS_Verblijfplaats" ma:readOnly="false">
      <xsd:simpleType>
        <xsd:restriction base="dms:Text">
          <xsd:maxLength value="255"/>
        </xsd:restriction>
      </xsd:simpleType>
    </xsd:element>
    <xsd:element name="ZSDMS_Documentformaat" ma:index="40" nillable="true" ma:displayName="ZSDMS_Documentformaat" ma:internalName="ZSDMS_Documentformaat" ma:readOnly="false">
      <xsd:simpleType>
        <xsd:restriction base="dms:Text">
          <xsd:maxLength value="255"/>
        </xsd:restriction>
      </xsd:simpleType>
    </xsd:element>
    <xsd:element name="ZSDMS_Documentversie" ma:index="41" nillable="true" ma:displayName="ZSDMS_Documentversie" ma:internalName="ZSDMS_Documentversie" ma:readOnly="false">
      <xsd:simpleType>
        <xsd:restriction base="dms:Text">
          <xsd:maxLength value="255"/>
        </xsd:restriction>
      </xsd:simpleType>
    </xsd:element>
    <xsd:element name="ZSDMS_NummerBronapplicatie" ma:index="42" nillable="true" ma:displayName="ID Extern systeem" ma:internalName="ZSDMS_NummerBronapplicatie" ma:readOnly="false">
      <xsd:simpleType>
        <xsd:restriction base="dms:Text">
          <xsd:maxLength value="255"/>
        </xsd:restriction>
      </xsd:simpleType>
    </xsd:element>
    <xsd:element name="ZSDMS_NaamBronapplicatie" ma:index="43" nillable="true" ma:displayName="Naam bronapplicatie" ma:default="SharePoint Online" ma:internalName="ZSDMS_NaamBronapplicatie" ma:readOnly="false">
      <xsd:simpleType>
        <xsd:restriction base="dms:Text">
          <xsd:maxLength value="255"/>
        </xsd:restriction>
      </xsd:simpleType>
    </xsd:element>
    <xsd:element name="WSHD_Clustercode" ma:index="44" nillable="true" ma:displayName="Clustercode" ma:default="HD-WAB-0121" ma:internalName="WSHD_Clustercode">
      <xsd:simpleType>
        <xsd:restriction base="dms:Text">
          <xsd:maxLength value="255"/>
        </xsd:restriction>
      </xsd:simpleType>
    </xsd:element>
    <xsd:element name="WSHD_Clusternaam" ma:index="45" nillable="true" ma:displayName="Clusternaam" ma:default="Cluster Baggeren" ma:internalName="WSHD_Clusternaam">
      <xsd:simpleType>
        <xsd:restriction base="dms:Text">
          <xsd:maxLength value="255"/>
        </xsd:restriction>
      </xsd:simpleType>
    </xsd:element>
    <xsd:element name="ZSDMS_Startdatum" ma:index="55" nillable="true" ma:displayName="Startdatum" ma:default="2019-01-01T00:00:00Z" ma:format="DateOnly" ma:internalName="ZSDMS_Startdatum" ma:readOnly="false">
      <xsd:simpleType>
        <xsd:restriction base="dms:DateTime"/>
      </xsd:simpleType>
    </xsd:element>
    <xsd:element name="ZSDMS_Einddatum" ma:index="56" nillable="true" ma:displayName="Einddatum" ma:default="2020-12-31T00:00:00Z" ma:format="DateOnly" ma:internalName="ZSDMS_Einddatum" ma:readOnly="false">
      <xsd:simpleType>
        <xsd:restriction base="dms:DateTime"/>
      </xsd:simpleType>
    </xsd:element>
    <xsd:element name="ZSDMS_Zaakidentificatie" ma:index="57" nillable="true" ma:displayName="Zaaknummer" ma:internalName="ZSDMS_Zaakidentificatie" ma:readOnly="false">
      <xsd:simpleType>
        <xsd:restriction base="dms:Text">
          <xsd:maxLength value="255"/>
        </xsd:restriction>
      </xsd:simpleType>
    </xsd:element>
    <xsd:element name="ZSDMS_ZaakeigenaarNaam" ma:index="58" nillable="true" ma:displayName="Zaakeigenaar: naam" ma:default="Laura Everdij" ma:internalName="ZSDMS_ZaakeigenaarNaam" ma:readOnly="false">
      <xsd:simpleType>
        <xsd:restriction base="dms:Text">
          <xsd:maxLength value="255"/>
        </xsd:restriction>
      </xsd:simpleType>
    </xsd:element>
    <xsd:element name="ZSDMS_Projectcode" ma:index="59" nillable="true" ma:displayName="Projectcode" ma:default="HD-WAB-0121-LGO20" ma:internalName="ZSDMS_Projectcode" ma:readOnly="false">
      <xsd:simpleType>
        <xsd:restriction base="dms:Text">
          <xsd:maxLength value="255"/>
        </xsd:restriction>
      </xsd:simpleType>
    </xsd:element>
    <xsd:element name="ZSDMS_projectnaam" ma:index="60" nillable="true" ma:displayName="Projectnaam" ma:default="Landelijk Goeree Overflakkee 2020" ma:internalName="ZSDMS_projectnaam" ma:readOnly="false">
      <xsd:simpleType>
        <xsd:restriction base="dms:Text">
          <xsd:maxLength value="255"/>
        </xsd:restriction>
      </xsd:simpleType>
    </xsd:element>
    <xsd:element name="ZSDMS_StartdatumVertrouwelijkheid" ma:index="61" nillable="true" ma:displayName="Startdatum vertrouwelijkheid" ma:format="DateOnly" ma:internalName="ZSDMS_StartdatumVertrouwelijkheid" ma:readOnly="false">
      <xsd:simpleType>
        <xsd:restriction base="dms:DateTime"/>
      </xsd:simpleType>
    </xsd:element>
    <xsd:element name="ZSDMS_Vertrouwelijkaanduiding" ma:index="62" nillable="true" ma:displayName="Vertrouwelijk" ma:internalName="ZSDMS_Vertrouwelijkaanduiding" ma:readOnly="false">
      <xsd:simpleType>
        <xsd:restriction base="dms:Text">
          <xsd:maxLength value="255"/>
        </xsd:restriction>
      </xsd:simpleType>
    </xsd:element>
    <xsd:element name="ZSDMS_Werkcode" ma:index="63" nillable="true" ma:displayName="Werkcode" ma:default="HD-WAB-0121-LGO20" ma:internalName="ZSDMS_Werkcode">
      <xsd:simpleType>
        <xsd:restriction base="dms:Text">
          <xsd:maxLength value="255"/>
        </xsd:restriction>
      </xsd:simpleType>
    </xsd:element>
    <xsd:element name="ce7c1281cf6143089ceafbe7da641d5c" ma:index="67" nillable="true" ma:taxonomy="true" ma:internalName="ce7c1281cf6143089ceafbe7da641d5c" ma:taxonomyFieldName="Fase" ma:displayName="Fase" ma:readOnly="false" ma:fieldId="{ce7c1281-cf61-4308-9cea-fbe7da641d5c}" ma:sspId="4201b97a-1ab5-4e5e-8fdf-74a38329ffe0" ma:termSetId="d1ba707b-291b-41b3-88cb-4baa44d64e6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71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72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aa158-7c6d-4654-bd8e-8eb88158ef3b" elementFormDefault="qualified">
    <xsd:import namespace="http://schemas.microsoft.com/office/2006/documentManagement/types"/>
    <xsd:import namespace="http://schemas.microsoft.com/office/infopath/2007/PartnerControls"/>
    <xsd:element name="TaxCatchAllLabel" ma:index="46" nillable="true" ma:displayName="Taxonomy Catch All Column1" ma:hidden="true" ma:list="{7b97fc41-f776-4303-a9c0-09926ef8192e}" ma:internalName="TaxCatchAllLabel" ma:readOnly="true" ma:showField="CatchAllDataLabel" ma:web="15faa158-7c6d-4654-bd8e-8eb88158ef3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51" nillable="true" ma:displayName="Taxonomy Catch All Column" ma:hidden="true" ma:list="{7b97fc41-f776-4303-a9c0-09926ef8192e}" ma:internalName="TaxCatchAll" ma:showField="CatchAllData" ma:web="15faa158-7c6d-4654-bd8e-8eb88158ef3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Url" ma:index="64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_dlc_DocId" ma:index="66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e4fb72-5fb6-4b8c-86f5-138c0bf96e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6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70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8" ma:displayName="Inhoudstype"/>
        <xsd:element ref="dc:title" minOccurs="0" maxOccurs="1" ma:index="50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ZSDMS_Postcode xmlns="20f53c3d-ece6-4625-8bee-cc380ae6fc2b" xsi:nil="true"/>
    <ZSDMS_Documentauteur xmlns="20f53c3d-ece6-4625-8bee-cc380ae6fc2b" xsi:nil="true"/>
    <ZSDMS_Openbaarheid xmlns="20f53c3d-ece6-4625-8bee-cc380ae6fc2b" xsi:nil="true"/>
    <ZSDMS_Documentverzenddatum xmlns="20f53c3d-ece6-4625-8bee-cc380ae6fc2b" xsi:nil="true"/>
    <ZSDMS_ZaakeigenaarNaam xmlns="20f53c3d-ece6-4625-8bee-cc380ae6fc2b">Laura Everdij</ZSDMS_ZaakeigenaarNaam>
    <ZSDMS_VernietigingsjaarDocument xmlns="20f53c3d-ece6-4625-8bee-cc380ae6fc2b" xsi:nil="true"/>
    <ZSDMS_Verblijfplaats xmlns="20f53c3d-ece6-4625-8bee-cc380ae6fc2b" xsi:nil="true"/>
    <ZSDMS_HuisnummerToevoeging xmlns="20f53c3d-ece6-4625-8bee-cc380ae6fc2b" xsi:nil="true"/>
    <WSHD_Clusternaam xmlns="20f53c3d-ece6-4625-8bee-cc380ae6fc2b">Cluster Baggeren</WSHD_Clusternaam>
    <ce7c1281cf6143089ceafbe7da641d5c xmlns="20f53c3d-ece6-4625-8bee-cc380ae6fc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4. Aanbestedingfase</TermName>
          <TermId xmlns="http://schemas.microsoft.com/office/infopath/2007/PartnerControls">8d3b2373-2da8-421f-8654-d422095ea079</TermId>
        </TermInfo>
      </Terms>
    </ce7c1281cf6143089ceafbe7da641d5c>
    <ZSDMS_ClassificatieBron xmlns="20f53c3d-ece6-4625-8bee-cc380ae6fc2b">Code voor de ordening van de waterschapsarchieven</ZSDMS_ClassificatieBron>
    <ZSDMS_Bewaartermijn xmlns="20f53c3d-ece6-4625-8bee-cc380ae6fc2b" xsi:nil="true"/>
    <ZSDMS_PostbusAntwoordnummer xmlns="20f53c3d-ece6-4625-8bee-cc380ae6fc2b" xsi:nil="true"/>
    <ZSDMS_Richting xmlns="20f53c3d-ece6-4625-8bee-cc380ae6fc2b" xsi:nil="true"/>
    <ZSDMS_Voorletters xmlns="20f53c3d-ece6-4625-8bee-cc380ae6fc2b" xsi:nil="true"/>
    <ZSDMS_StatutaireNaam xmlns="20f53c3d-ece6-4625-8bee-cc380ae6fc2b" xsi:nil="true"/>
    <ZSDMS_Documentstatus xmlns="20f53c3d-ece6-4625-8bee-cc380ae6fc2b" xsi:nil="true"/>
    <ZSDMS_NummerBronapplicatie xmlns="20f53c3d-ece6-4625-8bee-cc380ae6fc2b" xsi:nil="true"/>
    <ZSDMS_Huisletter xmlns="20f53c3d-ece6-4625-8bee-cc380ae6fc2b" xsi:nil="true"/>
    <ZSDMS_Handelsnaam xmlns="20f53c3d-ece6-4625-8bee-cc380ae6fc2b" xsi:nil="true"/>
    <WSHD_Clustercode xmlns="20f53c3d-ece6-4625-8bee-cc380ae6fc2b">HD-WAB-0121</WSHD_Clustercode>
    <ZSDMS_Registratiedatum xmlns="20f53c3d-ece6-4625-8bee-cc380ae6fc2b" xsi:nil="true"/>
    <ZSDMS_ClassificatieOmschrijving xmlns="20f53c3d-ece6-4625-8bee-cc380ae6fc2b" xsi:nil="true"/>
    <ZSDMS_Documenttaal xmlns="20f53c3d-ece6-4625-8bee-cc380ae6fc2b" xsi:nil="true"/>
    <ZSDMS_DatumDocument xmlns="20f53c3d-ece6-4625-8bee-cc380ae6fc2b" xsi:nil="true"/>
    <ZSDMS_VoorvoegselsAchternaam xmlns="20f53c3d-ece6-4625-8bee-cc380ae6fc2b" xsi:nil="true"/>
    <ZSDMS_OpenbareRuimteNaam xmlns="20f53c3d-ece6-4625-8bee-cc380ae6fc2b" xsi:nil="true"/>
    <ZSDMS_Organisatieidentificatie xmlns="20f53c3d-ece6-4625-8bee-cc380ae6fc2b" xsi:nil="true"/>
    <ZSDMS_Publicatiedatum xmlns="20f53c3d-ece6-4625-8bee-cc380ae6fc2b" xsi:nil="true"/>
    <ZSDMS_Einddatum xmlns="20f53c3d-ece6-4625-8bee-cc380ae6fc2b">2020-12-31T00:00:00+00:00</ZSDMS_Einddatum>
    <ZSDMS_Huisnummer xmlns="20f53c3d-ece6-4625-8bee-cc380ae6fc2b" xsi:nil="true"/>
    <ZSDMS_EinddatumBeperkingOpenbaarheid xmlns="20f53c3d-ece6-4625-8bee-cc380ae6fc2b" xsi:nil="true"/>
    <TaxCatchAll xmlns="15faa158-7c6d-4654-bd8e-8eb88158ef3b">
      <Value>4</Value>
    </TaxCatchAll>
    <ZSDMS_StartdatumVertrouwelijkheid xmlns="20f53c3d-ece6-4625-8bee-cc380ae6fc2b" xsi:nil="true"/>
    <ZSDMS_Documentbeschrijving xmlns="20f53c3d-ece6-4625-8bee-cc380ae6fc2b" xsi:nil="true"/>
    <ZSDMS_PersNrAuteur xmlns="20f53c3d-ece6-4625-8bee-cc380ae6fc2b" xsi:nil="true"/>
    <ZSDMS_Projectcode xmlns="20f53c3d-ece6-4625-8bee-cc380ae6fc2b">HD-WAB-0121-LGO20</ZSDMS_Projectcode>
    <ZSDMS_ClassificatieDatum xmlns="20f53c3d-ece6-4625-8bee-cc380ae6fc2b">gewijzigde uitgave 1995</ZSDMS_ClassificatieDatum>
    <ZSDMS_Documentontvangstdatum xmlns="20f53c3d-ece6-4625-8bee-cc380ae6fc2b" xsi:nil="true"/>
    <ZSDMS_Documentformaat xmlns="20f53c3d-ece6-4625-8bee-cc380ae6fc2b" xsi:nil="true"/>
    <ZSDMS_WoonplaatsNaam xmlns="20f53c3d-ece6-4625-8bee-cc380ae6fc2b" xsi:nil="true"/>
    <ZSDMS_NaamBronapplicatie xmlns="20f53c3d-ece6-4625-8bee-cc380ae6fc2b">SharePoint Online</ZSDMS_NaamBronapplicatie>
    <ZSDMS_Startdatum xmlns="20f53c3d-ece6-4625-8bee-cc380ae6fc2b">2019-01-01T00:00:00+00:00</ZSDMS_Startdatum>
    <ZSDMS_projectnaam xmlns="20f53c3d-ece6-4625-8bee-cc380ae6fc2b">Landelijk Goeree Overflakkee 2020</ZSDMS_projectnaam>
    <ZSDMS_Documentcategorie xmlns="20f53c3d-ece6-4625-8bee-cc380ae6fc2b" xsi:nil="true"/>
    <ZSDMS_StartdatumBeperkingOpenbaarheid xmlns="20f53c3d-ece6-4625-8bee-cc380ae6fc2b" xsi:nil="true"/>
    <ZSDMS_DocumenttypeOmschrijving xmlns="20f53c3d-ece6-4625-8bee-cc380ae6fc2b" xsi:nil="true"/>
    <ZSDMS_DatumBesluit xmlns="20f53c3d-ece6-4625-8bee-cc380ae6fc2b" xsi:nil="true"/>
    <ZSDMS_Documentversie xmlns="20f53c3d-ece6-4625-8bee-cc380ae6fc2b" xsi:nil="true"/>
    <ZSDMS_Burgerservicenummer xmlns="20f53c3d-ece6-4625-8bee-cc380ae6fc2b" xsi:nil="true"/>
    <ZSDMS_Geslachtsnaam xmlns="20f53c3d-ece6-4625-8bee-cc380ae6fc2b" xsi:nil="true"/>
    <ZSDMS_Vertrouwelijkaanduiding xmlns="20f53c3d-ece6-4625-8bee-cc380ae6fc2b" xsi:nil="true"/>
    <ZSDMS_Werkcode xmlns="20f53c3d-ece6-4625-8bee-cc380ae6fc2b">HD-WAB-0121-LGO20</ZSDMS_Werkcode>
    <ZSDMS_ClassificatieCode xmlns="20f53c3d-ece6-4625-8bee-cc380ae6fc2b" xsi:nil="true"/>
    <ZSDMS_Archiefnominatie xmlns="20f53c3d-ece6-4625-8bee-cc380ae6fc2b" xsi:nil="true"/>
    <ZSDMS_Zaakidentificatie xmlns="20f53c3d-ece6-4625-8bee-cc380ae6fc2b" xsi:nil="true"/>
    <_dlc_DocId xmlns="15faa158-7c6d-4654-bd8e-8eb88158ef3b">HDWAB0121LGO20-1289927138-2020</_dlc_DocId>
    <_dlc_DocIdUrl xmlns="15faa158-7c6d-4654-bd8e-8eb88158ef3b">
      <Url>https://waterschaphd.sharepoint.com/teams/hd-wab-0121-lgo21/_layouts/15/DocIdRedir.aspx?ID=HDWAB0121LGO20-1289927138-2020</Url>
      <Description>HDWAB0121LGO20-1289927138-2020</Description>
    </_dlc_DocIdUrl>
  </documentManagement>
</p:properties>
</file>

<file path=customXml/itemProps1.xml><?xml version="1.0" encoding="utf-8"?>
<ds:datastoreItem xmlns:ds="http://schemas.openxmlformats.org/officeDocument/2006/customXml" ds:itemID="{2112E803-C257-4BD3-8F4F-9BEC6BF9CB6E}"/>
</file>

<file path=customXml/itemProps2.xml><?xml version="1.0" encoding="utf-8"?>
<ds:datastoreItem xmlns:ds="http://schemas.openxmlformats.org/officeDocument/2006/customXml" ds:itemID="{42883823-52EB-468B-974C-877EEC04D8D2}"/>
</file>

<file path=customXml/itemProps3.xml><?xml version="1.0" encoding="utf-8"?>
<ds:datastoreItem xmlns:ds="http://schemas.openxmlformats.org/officeDocument/2006/customXml" ds:itemID="{C8DA7AF1-8B96-4F82-BDD9-FB366B667EE3}"/>
</file>

<file path=customXml/itemProps4.xml><?xml version="1.0" encoding="utf-8"?>
<ds:datastoreItem xmlns:ds="http://schemas.openxmlformats.org/officeDocument/2006/customXml" ds:itemID="{E4C7E0C5-70B7-443E-9EC4-B30AC70BE4AA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4</vt:i4>
      </vt:variant>
    </vt:vector>
  </HeadingPairs>
  <TitlesOfParts>
    <vt:vector size="4" baseType="lpstr">
      <vt:lpstr>Baggervakken</vt:lpstr>
      <vt:lpstr>Duikers</vt:lpstr>
      <vt:lpstr>watergangen</vt:lpstr>
      <vt:lpstr>reinigen duikers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Aryan Jamalzadeh</dc:creator>
  <cp:lastModifiedBy>Johan Brasser</cp:lastModifiedBy>
  <dcterms:created xsi:type="dcterms:W3CDTF">2015-06-05T18:17:20Z</dcterms:created>
  <dcterms:modified xsi:type="dcterms:W3CDTF">2021-05-06T10:51:05Z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0x01010066FF7E11BF67704C8F8F36C238C38E7D00CBD876BE56D35844BC66996A5D721BAF</vt:lpwstr>
  </property>
  <property fmtid="{D5CDD505-2E9C-101B-9397-08002B2CF9AE}" pid="3" name="Fase">
    <vt:lpwstr>4;#4. Aanbestedingfase|8d3b2373-2da8-421f-8654-d422095ea079</vt:lpwstr>
  </property>
  <property fmtid="{D5CDD505-2E9C-101B-9397-08002B2CF9AE}" pid="4" name="_dlc_DocIdItemGuid">
    <vt:lpwstr>22becadf-7c04-444e-b5aa-23b6f27e1aac</vt:lpwstr>
  </property>
  <property fmtid="{D5CDD505-2E9C-101B-9397-08002B2CF9AE}" pid="5" name="WSHD_IPM_Rol">
    <vt:lpwstr/>
  </property>
  <property fmtid="{D5CDD505-2E9C-101B-9397-08002B2CF9AE}" pid="6" name="i4e26bfc7aeb49df836152fd0f7101ee">
    <vt:lpwstr/>
  </property>
  <property fmtid="{D5CDD505-2E9C-101B-9397-08002B2CF9AE}" pid="7" name="dad76f963f6d4d6baf4cbd7352ab9e75">
    <vt:lpwstr/>
  </property>
  <property fmtid="{D5CDD505-2E9C-101B-9397-08002B2CF9AE}" pid="8" name="WSHD_IPM_Gebied">
    <vt:lpwstr/>
  </property>
</Properties>
</file>